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2.xml" ContentType="application/vnd.openxmlformats-officedocument.theme+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3.xml" ContentType="application/vnd.openxmlformats-officedocument.theme+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theme/theme4.xml" ContentType="application/vnd.openxmlformats-officedocument.theme+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26.xml" ContentType="application/vnd.openxmlformats-officedocument.presentationml.tags+xml"/>
  <Override PartName="/ppt/tags/tag127.xml" ContentType="application/vnd.openxmlformats-officedocument.presentationml.tags+xml"/>
  <Override PartName="/ppt/tags/tag128.xml" ContentType="application/vnd.openxmlformats-officedocument.presentationml.tags+xml"/>
  <Override PartName="/ppt/tags/tag129.xml" ContentType="application/vnd.openxmlformats-officedocument.presentationml.tags+xml"/>
  <Override PartName="/ppt/tags/tag130.xml" ContentType="application/vnd.openxmlformats-officedocument.presentationml.tags+xml"/>
  <Override PartName="/ppt/tags/tag131.xml" ContentType="application/vnd.openxmlformats-officedocument.presentationml.tags+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theme/theme5.xml" ContentType="application/vnd.openxmlformats-officedocument.theme+xml"/>
  <Override PartName="/ppt/tags/tag132.xml" ContentType="application/vnd.openxmlformats-officedocument.presentationml.tags+xml"/>
  <Override PartName="/ppt/tags/tag133.xml" ContentType="application/vnd.openxmlformats-officedocument.presentationml.tags+xml"/>
  <Override PartName="/ppt/tags/tag134.xml" ContentType="application/vnd.openxmlformats-officedocument.presentationml.tags+xml"/>
  <Override PartName="/ppt/tags/tag135.xml" ContentType="application/vnd.openxmlformats-officedocument.presentationml.tags+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tags/tag143.xml" ContentType="application/vnd.openxmlformats-officedocument.presentationml.tags+xml"/>
  <Override PartName="/ppt/tags/tag144.xml" ContentType="application/vnd.openxmlformats-officedocument.presentationml.tags+xml"/>
  <Override PartName="/ppt/tags/tag145.xml" ContentType="application/vnd.openxmlformats-officedocument.presentationml.tags+xml"/>
  <Override PartName="/ppt/tags/tag146.xml" ContentType="application/vnd.openxmlformats-officedocument.presentationml.tags+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tags/tag150.xml" ContentType="application/vnd.openxmlformats-officedocument.presentationml.tags+xml"/>
  <Override PartName="/ppt/tags/tag151.xml" ContentType="application/vnd.openxmlformats-officedocument.presentationml.tags+xml"/>
  <Override PartName="/ppt/tags/tag152.xml" ContentType="application/vnd.openxmlformats-officedocument.presentationml.tags+xml"/>
  <Override PartName="/ppt/tags/tag153.xml" ContentType="application/vnd.openxmlformats-officedocument.presentationml.tags+xml"/>
  <Override PartName="/ppt/tags/tag154.xml" ContentType="application/vnd.openxmlformats-officedocument.presentationml.tags+xml"/>
  <Override PartName="/ppt/tags/tag155.xml" ContentType="application/vnd.openxmlformats-officedocument.presentationml.tags+xml"/>
  <Override PartName="/ppt/tags/tag156.xml" ContentType="application/vnd.openxmlformats-officedocument.presentationml.tags+xml"/>
  <Override PartName="/ppt/tags/tag157.xml" ContentType="application/vnd.openxmlformats-officedocument.presentationml.tags+xml"/>
  <Override PartName="/ppt/theme/theme6.xml" ContentType="application/vnd.openxmlformats-officedocument.theme+xml"/>
  <Override PartName="/ppt/theme/theme7.xml" ContentType="application/vnd.openxmlformats-officedocument.theme+xml"/>
  <Override PartName="/ppt/tags/tag158.xml" ContentType="application/vnd.openxmlformats-officedocument.presentationml.tags+xml"/>
  <Override PartName="/ppt/tags/tag159.xml" ContentType="application/vnd.openxmlformats-officedocument.presentationml.tags+xml"/>
  <Override PartName="/ppt/comments/modernComment_7FE4E67D_50127CA4.xml" ContentType="application/vnd.ms-powerpoint.comments+xml"/>
  <Override PartName="/ppt/tags/tag160.xml" ContentType="application/vnd.openxmlformats-officedocument.presentationml.tags+xml"/>
  <Override PartName="/ppt/notesSlides/notesSlide1.xml" ContentType="application/vnd.openxmlformats-officedocument.presentationml.notesSlide+xml"/>
  <Override PartName="/ppt/comments/modernComment_7FFFD2C3_73D11ED0.xml" ContentType="application/vnd.ms-powerpoint.comments+xml"/>
  <Override PartName="/ppt/tags/tag161.xml" ContentType="application/vnd.openxmlformats-officedocument.presentationml.tags+xml"/>
  <Override PartName="/ppt/tags/tag162.xml" ContentType="application/vnd.openxmlformats-officedocument.presentationml.tags+xml"/>
  <Override PartName="/ppt/comments/modernComment_7FFFD2B6_870D9052.xml" ContentType="application/vnd.ms-powerpoint.comments+xml"/>
  <Override PartName="/ppt/tags/tag163.xml" ContentType="application/vnd.openxmlformats-officedocument.presentationml.tags+xml"/>
  <Override PartName="/ppt/notesSlides/notesSlide2.xml" ContentType="application/vnd.openxmlformats-officedocument.presentationml.notesSlide+xml"/>
  <Override PartName="/ppt/tags/tag164.xml" ContentType="application/vnd.openxmlformats-officedocument.presentationml.tags+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tags/tag165.xml" ContentType="application/vnd.openxmlformats-officedocument.presentationml.tags+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tags/tag166.xml" ContentType="application/vnd.openxmlformats-officedocument.presentationml.tags+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tags/tag167.xml" ContentType="application/vnd.openxmlformats-officedocument.presentationml.tags+xml"/>
  <Override PartName="/ppt/tags/tag168.xml" ContentType="application/vnd.openxmlformats-officedocument.presentationml.tags+xml"/>
  <Override PartName="/ppt/notesSlides/notesSlide3.xml" ContentType="application/vnd.openxmlformats-officedocument.presentationml.notesSlide+xml"/>
  <Override PartName="/ppt/tags/tag169.xml" ContentType="application/vnd.openxmlformats-officedocument.presentationml.tags+xml"/>
  <Override PartName="/ppt/tags/tag170.xml" ContentType="application/vnd.openxmlformats-officedocument.presentationml.tags+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4"/>
    <p:sldMasterId id="2147483732" r:id="rId5"/>
    <p:sldMasterId id="2147483760" r:id="rId6"/>
    <p:sldMasterId id="2147483786" r:id="rId7"/>
    <p:sldMasterId id="2147483812" r:id="rId8"/>
  </p:sldMasterIdLst>
  <p:notesMasterIdLst>
    <p:notesMasterId r:id="rId27"/>
  </p:notesMasterIdLst>
  <p:handoutMasterIdLst>
    <p:handoutMasterId r:id="rId28"/>
  </p:handoutMasterIdLst>
  <p:sldIdLst>
    <p:sldId id="323" r:id="rId9"/>
    <p:sldId id="2145707645" r:id="rId10"/>
    <p:sldId id="2147472061" r:id="rId11"/>
    <p:sldId id="2147472066" r:id="rId12"/>
    <p:sldId id="2147472067" r:id="rId13"/>
    <p:sldId id="2147472068" r:id="rId14"/>
    <p:sldId id="2147472054" r:id="rId15"/>
    <p:sldId id="2147472069" r:id="rId16"/>
    <p:sldId id="2147471860" r:id="rId17"/>
    <p:sldId id="2147471861" r:id="rId18"/>
    <p:sldId id="2147472053" r:id="rId19"/>
    <p:sldId id="2147472065" r:id="rId20"/>
    <p:sldId id="2147472063" r:id="rId21"/>
    <p:sldId id="2147472050" r:id="rId22"/>
    <p:sldId id="2147471863" r:id="rId23"/>
    <p:sldId id="2147472064" r:id="rId24"/>
    <p:sldId id="2147472049" r:id="rId25"/>
    <p:sldId id="2147471866" r:id="rId26"/>
  </p:sldIdLst>
  <p:sldSz cx="12192000" cy="6858000"/>
  <p:notesSz cx="6858000" cy="9144000"/>
  <p:custDataLst>
    <p:tags r:id="rId29"/>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966EBC89-DCEF-2829-D59A-0469F6BC40EC}" name="Bryan Kurey" initials="BK" userId="S::bryan.kurey@sbigrowth.com::69602309-4ead-41c8-945b-2cfaeffdc69c"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B0B"/>
    <a:srgbClr val="071E31"/>
    <a:srgbClr val="03327C"/>
    <a:srgbClr val="F8B737"/>
    <a:srgbClr val="0070C0"/>
    <a:srgbClr val="BE0B0B"/>
    <a:srgbClr val="3C8640"/>
    <a:srgbClr val="3591CF"/>
    <a:srgbClr val="4D4D4D"/>
    <a:srgbClr val="880E4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72833802-FEF1-4C79-8D5D-14CF1EAF98D9}" styleName="Light Style 2 - Accent 2">
    <a:wholeTbl>
      <a:tcTxStyle>
        <a:fontRef idx="minor">
          <a:scrgbClr r="0" g="0" b="0"/>
        </a:fontRef>
        <a:schemeClr val="tx1"/>
      </a:tcTxStyle>
      <a:tcStyle>
        <a:tcBdr>
          <a:left>
            <a:lnRef idx="1">
              <a:schemeClr val="accent2"/>
            </a:lnRef>
          </a:left>
          <a:right>
            <a:lnRef idx="1">
              <a:schemeClr val="accent2"/>
            </a:lnRef>
          </a:right>
          <a:top>
            <a:lnRef idx="1">
              <a:schemeClr val="accent2"/>
            </a:lnRef>
          </a:top>
          <a:bottom>
            <a:lnRef idx="1">
              <a:schemeClr val="accent2"/>
            </a:lnRef>
          </a:bottom>
          <a:insideH>
            <a:ln>
              <a:noFill/>
            </a:ln>
          </a:insideH>
          <a:insideV>
            <a:ln>
              <a:noFill/>
            </a:ln>
          </a:insideV>
        </a:tcBdr>
        <a:fill>
          <a:noFill/>
        </a:fill>
      </a:tcStyle>
    </a:wholeTbl>
    <a:band1H>
      <a:tcStyle>
        <a:tcBdr>
          <a:top>
            <a:lnRef idx="1">
              <a:schemeClr val="accent2"/>
            </a:lnRef>
          </a:top>
          <a:bottom>
            <a:lnRef idx="1">
              <a:schemeClr val="accent2"/>
            </a:lnRef>
          </a:bottom>
        </a:tcBdr>
      </a:tcStyle>
    </a:band1H>
    <a:band1V>
      <a:tcStyle>
        <a:tcBdr>
          <a:left>
            <a:lnRef idx="1">
              <a:schemeClr val="accent2"/>
            </a:lnRef>
          </a:left>
          <a:right>
            <a:lnRef idx="1">
              <a:schemeClr val="accent2"/>
            </a:lnRef>
          </a:right>
        </a:tcBdr>
      </a:tcStyle>
    </a:band1V>
    <a:band2V>
      <a:tcStyle>
        <a:tcBdr>
          <a:left>
            <a:lnRef idx="1">
              <a:schemeClr val="accent2"/>
            </a:lnRef>
          </a:left>
          <a:right>
            <a:lnRef idx="1">
              <a:schemeClr val="accent2"/>
            </a:lnRef>
          </a:right>
        </a:tcBdr>
      </a:tcStyle>
    </a:band2V>
    <a:lastCol>
      <a:tcTxStyle b="on"/>
      <a:tcStyle>
        <a:tcBdr/>
      </a:tcStyle>
    </a:lastCol>
    <a:firstCol>
      <a:tcTxStyle b="on"/>
      <a:tcStyle>
        <a:tcBdr/>
      </a:tcStyle>
    </a:firstCol>
    <a:lastRow>
      <a:tcTxStyle b="on"/>
      <a:tcStyle>
        <a:tcBdr>
          <a:top>
            <a:ln w="50800" cmpd="dbl">
              <a:solidFill>
                <a:schemeClr val="accent2"/>
              </a:solidFill>
            </a:ln>
          </a:top>
        </a:tcBdr>
      </a:tcStyle>
    </a:lastRow>
    <a:firstRow>
      <a:tcTxStyle b="on">
        <a:fontRef idx="minor">
          <a:scrgbClr r="0" g="0" b="0"/>
        </a:fontRef>
        <a:schemeClr val="bg1"/>
      </a:tcTxStyle>
      <a:tcStyle>
        <a:tcBdr/>
        <a:fillRef idx="1">
          <a:schemeClr val="accent2"/>
        </a:fillRef>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p:scale>
          <a:sx n="40" d="100"/>
          <a:sy n="40" d="100"/>
        </p:scale>
        <p:origin x="1032" y="396"/>
      </p:cViewPr>
      <p:guideLst/>
    </p:cSldViewPr>
  </p:slideViewPr>
  <p:notesTextViewPr>
    <p:cViewPr>
      <p:scale>
        <a:sx n="1" d="1"/>
        <a:sy n="1" d="1"/>
      </p:scale>
      <p:origin x="0" y="0"/>
    </p:cViewPr>
  </p:notesTextViewPr>
  <p:notesViewPr>
    <p:cSldViewPr snapToGrid="0">
      <p:cViewPr>
        <p:scale>
          <a:sx n="1" d="2"/>
          <a:sy n="1" d="2"/>
        </p:scale>
        <p:origin x="0" y="0"/>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5.xml"/><Relationship Id="rId18" Type="http://schemas.openxmlformats.org/officeDocument/2006/relationships/slide" Target="slides/slide10.xml"/><Relationship Id="rId26" Type="http://schemas.openxmlformats.org/officeDocument/2006/relationships/slide" Target="slides/slide18.xml"/><Relationship Id="rId3" Type="http://schemas.openxmlformats.org/officeDocument/2006/relationships/customXml" Target="../customXml/item3.xml"/><Relationship Id="rId21" Type="http://schemas.openxmlformats.org/officeDocument/2006/relationships/slide" Target="slides/slide13.xml"/><Relationship Id="rId34" Type="http://schemas.microsoft.com/office/2018/10/relationships/authors" Target="authors.xml"/><Relationship Id="rId7" Type="http://schemas.openxmlformats.org/officeDocument/2006/relationships/slideMaster" Target="slideMasters/slideMaster4.xml"/><Relationship Id="rId12" Type="http://schemas.openxmlformats.org/officeDocument/2006/relationships/slide" Target="slides/slide4.xml"/><Relationship Id="rId17" Type="http://schemas.openxmlformats.org/officeDocument/2006/relationships/slide" Target="slides/slide9.xml"/><Relationship Id="rId25" Type="http://schemas.openxmlformats.org/officeDocument/2006/relationships/slide" Target="slides/slide17.xml"/><Relationship Id="rId33" Type="http://schemas.openxmlformats.org/officeDocument/2006/relationships/tableStyles" Target="tableStyles.xml"/><Relationship Id="rId2" Type="http://schemas.openxmlformats.org/officeDocument/2006/relationships/customXml" Target="../customXml/item2.xml"/><Relationship Id="rId16" Type="http://schemas.openxmlformats.org/officeDocument/2006/relationships/slide" Target="slides/slide8.xml"/><Relationship Id="rId20" Type="http://schemas.openxmlformats.org/officeDocument/2006/relationships/slide" Target="slides/slide12.xml"/><Relationship Id="rId29" Type="http://schemas.openxmlformats.org/officeDocument/2006/relationships/tags" Target="tags/tag1.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 Target="slides/slide3.xml"/><Relationship Id="rId24" Type="http://schemas.openxmlformats.org/officeDocument/2006/relationships/slide" Target="slides/slide16.xml"/><Relationship Id="rId32" Type="http://schemas.openxmlformats.org/officeDocument/2006/relationships/theme" Target="theme/theme1.xml"/><Relationship Id="rId5" Type="http://schemas.openxmlformats.org/officeDocument/2006/relationships/slideMaster" Target="slideMasters/slideMaster2.xml"/><Relationship Id="rId15" Type="http://schemas.openxmlformats.org/officeDocument/2006/relationships/slide" Target="slides/slide7.xml"/><Relationship Id="rId23" Type="http://schemas.openxmlformats.org/officeDocument/2006/relationships/slide" Target="slides/slide15.xml"/><Relationship Id="rId28" Type="http://schemas.openxmlformats.org/officeDocument/2006/relationships/handoutMaster" Target="handoutMasters/handoutMaster1.xml"/><Relationship Id="rId10" Type="http://schemas.openxmlformats.org/officeDocument/2006/relationships/slide" Target="slides/slide2.xml"/><Relationship Id="rId19" Type="http://schemas.openxmlformats.org/officeDocument/2006/relationships/slide" Target="slides/slide11.xml"/><Relationship Id="rId31" Type="http://schemas.openxmlformats.org/officeDocument/2006/relationships/viewProps" Target="viewProps.xml"/><Relationship Id="rId4" Type="http://schemas.openxmlformats.org/officeDocument/2006/relationships/slideMaster" Target="slideMasters/slideMaster1.xml"/><Relationship Id="rId9" Type="http://schemas.openxmlformats.org/officeDocument/2006/relationships/slide" Target="slides/slide1.xml"/><Relationship Id="rId14" Type="http://schemas.openxmlformats.org/officeDocument/2006/relationships/slide" Target="slides/slide6.xml"/><Relationship Id="rId22" Type="http://schemas.openxmlformats.org/officeDocument/2006/relationships/slide" Target="slides/slide14.xml"/><Relationship Id="rId27" Type="http://schemas.openxmlformats.org/officeDocument/2006/relationships/notesMaster" Target="notesMasters/notesMaster1.xml"/><Relationship Id="rId30" Type="http://schemas.openxmlformats.org/officeDocument/2006/relationships/presProps" Target="presProps.xml"/><Relationship Id="rId8" Type="http://schemas.openxmlformats.org/officeDocument/2006/relationships/slideMaster" Target="slideMasters/slideMaster5.xml"/></Relationships>
</file>

<file path=ppt/comments/modernComment_7FE4E67D_50127CA4.xml><?xml version="1.0" encoding="utf-8"?>
<p188:cmLst xmlns:a="http://schemas.openxmlformats.org/drawingml/2006/main" xmlns:r="http://schemas.openxmlformats.org/officeDocument/2006/relationships" xmlns:p188="http://schemas.microsoft.com/office/powerpoint/2018/8/main">
  <p188:cm id="{1429CDD1-47BF-8147-B628-5894D179E62E}" authorId="{966EBC89-DCEF-2829-D59A-0469F6BC40EC}" status="resolved" created="2025-06-30T16:23:03.633" complete="100000">
    <ac:txMkLst xmlns:ac="http://schemas.microsoft.com/office/drawing/2013/main/command">
      <pc:docMk xmlns:pc="http://schemas.microsoft.com/office/powerpoint/2013/main/command"/>
      <pc:sldMk xmlns:pc="http://schemas.microsoft.com/office/powerpoint/2013/main/command" cId="1343388836" sldId="2145707645"/>
      <ac:spMk id="17" creationId="{B6B99257-D0B1-334D-8AEC-003371B89AF3}"/>
      <ac:txMk cp="283" len="10">
        <ac:context len="605" hash="3738145090"/>
      </ac:txMk>
    </ac:txMkLst>
    <p188:pos x="998323" y="1741407"/>
    <p188:txBody>
      <a:bodyPr/>
      <a:lstStyle/>
      <a:p>
        <a:r>
          <a:rPr lang="en-US"/>
          <a:t>i separated the first section out into two. can you adjust this to reflect that? </a:t>
        </a:r>
      </a:p>
    </p188:txBody>
  </p188:cm>
  <p188:cm id="{36A54739-2F53-E44C-9235-7A9A17D98156}" authorId="{966EBC89-DCEF-2829-D59A-0469F6BC40EC}" status="resolved" created="2025-06-30T16:23:45.043" complete="100000">
    <ac:deMkLst xmlns:ac="http://schemas.microsoft.com/office/drawing/2013/main/command">
      <pc:docMk xmlns:pc="http://schemas.microsoft.com/office/powerpoint/2013/main/command"/>
      <pc:sldMk xmlns:pc="http://schemas.microsoft.com/office/powerpoint/2013/main/command" cId="1343388836" sldId="2145707645"/>
      <ac:picMk id="24" creationId="{7C92831E-92D6-D941-A3B5-3514A417FDD9}"/>
    </ac:deMkLst>
    <p188:txBody>
      <a:bodyPr/>
      <a:lstStyle/>
      <a:p>
        <a:r>
          <a:rPr lang="en-US"/>
          <a:t>make these screen grabs work in a way that shows the entire page, including the title. it's ok if it's hard to see what's on it.</a:t>
        </a:r>
      </a:p>
    </p188:txBody>
  </p188:cm>
</p188:cmLst>
</file>

<file path=ppt/comments/modernComment_7FFFD2B6_870D9052.xml><?xml version="1.0" encoding="utf-8"?>
<p188:cmLst xmlns:a="http://schemas.openxmlformats.org/drawingml/2006/main" xmlns:r="http://schemas.openxmlformats.org/officeDocument/2006/relationships" xmlns:p188="http://schemas.microsoft.com/office/powerpoint/2018/8/main">
  <p188:cm id="{A63C17C8-0CCB-D845-8C71-C2E566F87036}" authorId="{966EBC89-DCEF-2829-D59A-0469F6BC40EC}" status="resolved" created="2025-06-30T16:03:42.482" complete="100000">
    <ac:txMkLst xmlns:ac="http://schemas.microsoft.com/office/drawing/2013/main/command">
      <pc:docMk xmlns:pc="http://schemas.microsoft.com/office/powerpoint/2013/main/command"/>
      <pc:sldMk xmlns:pc="http://schemas.microsoft.com/office/powerpoint/2013/main/command" cId="2265813074" sldId="2147472054"/>
      <ac:spMk id="2" creationId="{2CC27775-A7B5-373E-EEE5-A136BC06A075}"/>
      <ac:txMk cp="59" len="13">
        <ac:context len="113" hash="2602702003"/>
      </ac:txMk>
    </ac:txMkLst>
    <p188:pos x="10596530" y="334477"/>
    <p188:txBody>
      <a:bodyPr/>
      <a:lstStyle/>
      <a:p>
        <a:r>
          <a:rPr lang="en-US"/>
          <a:t>i re-ordered these just a touch. it was certifying people on things they hadn't learned yet....</a:t>
        </a:r>
      </a:p>
    </p188:txBody>
  </p188:cm>
</p188:cmLst>
</file>

<file path=ppt/comments/modernComment_7FFFD2C3_73D11ED0.xml><?xml version="1.0" encoding="utf-8"?>
<p188:cmLst xmlns:a="http://schemas.openxmlformats.org/drawingml/2006/main" xmlns:r="http://schemas.openxmlformats.org/officeDocument/2006/relationships" xmlns:p188="http://schemas.microsoft.com/office/powerpoint/2018/8/main">
  <p188:cm id="{B4C51295-1782-D244-84A1-A61164727F1A}" authorId="{966EBC89-DCEF-2829-D59A-0469F6BC40EC}" status="resolved" created="2025-06-30T15:43:53.501" complete="100000">
    <ac:deMkLst xmlns:ac="http://schemas.microsoft.com/office/drawing/2013/main/command">
      <pc:docMk xmlns:pc="http://schemas.microsoft.com/office/powerpoint/2013/main/command"/>
      <pc:sldMk xmlns:pc="http://schemas.microsoft.com/office/powerpoint/2013/main/command" cId="1943084752" sldId="2147472067"/>
      <ac:graphicFrameMk id="4" creationId="{83D2F770-C647-779A-1340-6EEFD26DEF2E}"/>
    </ac:deMkLst>
    <p188:txBody>
      <a:bodyPr/>
      <a:lstStyle/>
      <a:p>
        <a:r>
          <a:rPr lang="en-US"/>
          <a:t>i moved some things around on here to better align with the themes and activities.</a:t>
        </a:r>
      </a:p>
    </p188:txBody>
  </p188:cm>
  <p188:cm id="{994C0878-C4AB-E044-9822-10A0D4127CAD}" authorId="{966EBC89-DCEF-2829-D59A-0469F6BC40EC}" status="resolved" created="2025-06-30T15:45:12.751" complete="100000">
    <ac:deMkLst xmlns:ac="http://schemas.microsoft.com/office/drawing/2013/main/command">
      <pc:docMk xmlns:pc="http://schemas.microsoft.com/office/powerpoint/2013/main/command"/>
      <pc:sldMk xmlns:pc="http://schemas.microsoft.com/office/powerpoint/2013/main/command" cId="1943084752" sldId="2147472067"/>
      <ac:graphicFrameMk id="4" creationId="{83D2F770-C647-779A-1340-6EEFD26DEF2E}"/>
    </ac:deMkLst>
    <p188:replyLst>
      <p188:reply id="{32D4344D-E230-D44E-BBFA-58D538EA9D47}" authorId="{966EBC89-DCEF-2829-D59A-0469F6BC40EC}" created="2025-06-30T15:51:08.811">
        <p188:txBody>
          <a:bodyPr/>
          <a:lstStyle/>
          <a:p>
            <a:r>
              <a:rPr lang="en-US"/>
              <a:t>n the supporting details column, i mean</a:t>
            </a:r>
          </a:p>
        </p188:txBody>
      </p188:reply>
    </p188:replyLst>
    <p188:txBody>
      <a:bodyPr/>
      <a:lstStyle/>
      <a:p>
        <a:r>
          <a:rPr lang="en-US"/>
          <a:t>Casing is a little inconsistent here -- some capitalize every word; others just the first word. let's go with capitalize first word only in each bullet.</a:t>
        </a:r>
      </a:p>
    </p188:txBody>
  </p188:cm>
</p188:cmLst>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73A23B33-372E-6144-B818-7BCCF04AA6DE}" type="doc">
      <dgm:prSet loTypeId="urn:microsoft.com/office/officeart/2005/8/layout/hChevron3" loCatId="" qsTypeId="urn:microsoft.com/office/officeart/2005/8/quickstyle/simple1" qsCatId="simple" csTypeId="urn:microsoft.com/office/officeart/2005/8/colors/accent1_2" csCatId="accent1" phldr="1"/>
      <dgm:spPr/>
    </dgm:pt>
    <dgm:pt modelId="{EC5C4371-6D9D-FC4B-9411-69DCB1159CBF}">
      <dgm:prSet phldrT="[Text]" custT="1"/>
      <dgm:spPr>
        <a:solidFill>
          <a:schemeClr val="accent2"/>
        </a:solidFill>
      </dgm:spPr>
      <dgm:t>
        <a:bodyPr/>
        <a:lstStyle/>
        <a:p>
          <a:r>
            <a:rPr lang="en-US" sz="1200" b="1"/>
            <a:t>Day 1-30 Outcomes</a:t>
          </a:r>
        </a:p>
      </dgm:t>
    </dgm:pt>
    <dgm:pt modelId="{B82BBEF2-8F5B-0745-8BD6-FB5D38B22E8B}" type="parTrans" cxnId="{A2866D79-D503-784C-8D09-99EF7A659BAE}">
      <dgm:prSet/>
      <dgm:spPr/>
      <dgm:t>
        <a:bodyPr/>
        <a:lstStyle/>
        <a:p>
          <a:endParaRPr lang="en-US" sz="1200" b="1"/>
        </a:p>
      </dgm:t>
    </dgm:pt>
    <dgm:pt modelId="{FDFE8624-8694-7041-B06D-1D41DEF449FE}" type="sibTrans" cxnId="{A2866D79-D503-784C-8D09-99EF7A659BAE}">
      <dgm:prSet/>
      <dgm:spPr/>
      <dgm:t>
        <a:bodyPr/>
        <a:lstStyle/>
        <a:p>
          <a:endParaRPr lang="en-US" sz="1200" b="1"/>
        </a:p>
      </dgm:t>
    </dgm:pt>
    <dgm:pt modelId="{62E059C3-37EA-1448-A1E2-1C6138CF4109}">
      <dgm:prSet phldrT="[Text]" custT="1"/>
      <dgm:spPr>
        <a:solidFill>
          <a:schemeClr val="accent3"/>
        </a:solidFill>
      </dgm:spPr>
      <dgm:t>
        <a:bodyPr/>
        <a:lstStyle/>
        <a:p>
          <a:r>
            <a:rPr lang="en-US" sz="1200" b="1"/>
            <a:t>Day 31-60 Outcomes</a:t>
          </a:r>
        </a:p>
      </dgm:t>
    </dgm:pt>
    <dgm:pt modelId="{7A75D564-9433-7A42-AE8B-7EA5C2D3FC74}" type="parTrans" cxnId="{D2D55AE9-10B7-DB44-A44B-EC318D92365B}">
      <dgm:prSet/>
      <dgm:spPr/>
      <dgm:t>
        <a:bodyPr/>
        <a:lstStyle/>
        <a:p>
          <a:endParaRPr lang="en-US" sz="1200" b="1"/>
        </a:p>
      </dgm:t>
    </dgm:pt>
    <dgm:pt modelId="{210681C0-73D2-E34E-88B1-0F91027F7B81}" type="sibTrans" cxnId="{D2D55AE9-10B7-DB44-A44B-EC318D92365B}">
      <dgm:prSet/>
      <dgm:spPr/>
      <dgm:t>
        <a:bodyPr/>
        <a:lstStyle/>
        <a:p>
          <a:endParaRPr lang="en-US" sz="1200" b="1"/>
        </a:p>
      </dgm:t>
    </dgm:pt>
    <dgm:pt modelId="{92F0C186-D03A-384F-9BBB-17269A07FA1F}">
      <dgm:prSet phldrT="[Text]" custT="1"/>
      <dgm:spPr>
        <a:solidFill>
          <a:schemeClr val="accent4"/>
        </a:solidFill>
      </dgm:spPr>
      <dgm:t>
        <a:bodyPr/>
        <a:lstStyle/>
        <a:p>
          <a:r>
            <a:rPr lang="en-US" sz="1200" b="1"/>
            <a:t>Day 61-90 Outcomes</a:t>
          </a:r>
        </a:p>
      </dgm:t>
    </dgm:pt>
    <dgm:pt modelId="{59812E5A-144F-9C42-8927-A487AD838FAC}" type="parTrans" cxnId="{B9033D44-C720-7F47-AA87-8486B72759C1}">
      <dgm:prSet/>
      <dgm:spPr/>
      <dgm:t>
        <a:bodyPr/>
        <a:lstStyle/>
        <a:p>
          <a:endParaRPr lang="en-US" sz="1200" b="1"/>
        </a:p>
      </dgm:t>
    </dgm:pt>
    <dgm:pt modelId="{6DC682F2-470A-2A43-8B27-2DDA570CEB1A}" type="sibTrans" cxnId="{B9033D44-C720-7F47-AA87-8486B72759C1}">
      <dgm:prSet/>
      <dgm:spPr/>
      <dgm:t>
        <a:bodyPr/>
        <a:lstStyle/>
        <a:p>
          <a:endParaRPr lang="en-US" sz="1200" b="1"/>
        </a:p>
      </dgm:t>
    </dgm:pt>
    <dgm:pt modelId="{5EC68F8F-CA49-5D45-A414-192BBAD56A8A}">
      <dgm:prSet phldrT="[Text]" custT="1"/>
      <dgm:spPr/>
      <dgm:t>
        <a:bodyPr/>
        <a:lstStyle/>
        <a:p>
          <a:r>
            <a:rPr lang="en-US" sz="1200" b="1"/>
            <a:t>Competency</a:t>
          </a:r>
        </a:p>
      </dgm:t>
    </dgm:pt>
    <dgm:pt modelId="{9A600F78-2786-7A40-A3D2-A981FA4C26B3}" type="parTrans" cxnId="{F48F9B3A-F48F-B349-B28F-B0DEA4937DE6}">
      <dgm:prSet/>
      <dgm:spPr/>
      <dgm:t>
        <a:bodyPr/>
        <a:lstStyle/>
        <a:p>
          <a:endParaRPr lang="en-US"/>
        </a:p>
      </dgm:t>
    </dgm:pt>
    <dgm:pt modelId="{27E99F65-E786-C346-AB2F-DF629A1436EC}" type="sibTrans" cxnId="{F48F9B3A-F48F-B349-B28F-B0DEA4937DE6}">
      <dgm:prSet/>
      <dgm:spPr/>
      <dgm:t>
        <a:bodyPr/>
        <a:lstStyle/>
        <a:p>
          <a:endParaRPr lang="en-US"/>
        </a:p>
      </dgm:t>
    </dgm:pt>
    <dgm:pt modelId="{80899769-7B4A-5B4E-BD29-E0BC805EC326}" type="pres">
      <dgm:prSet presAssocID="{73A23B33-372E-6144-B818-7BCCF04AA6DE}" presName="Name0" presStyleCnt="0">
        <dgm:presLayoutVars>
          <dgm:dir/>
          <dgm:resizeHandles val="exact"/>
        </dgm:presLayoutVars>
      </dgm:prSet>
      <dgm:spPr/>
    </dgm:pt>
    <dgm:pt modelId="{8744FD5D-7642-A24C-88CA-FE64FFFEC411}" type="pres">
      <dgm:prSet presAssocID="{5EC68F8F-CA49-5D45-A414-192BBAD56A8A}" presName="parTxOnly" presStyleLbl="node1" presStyleIdx="0" presStyleCnt="4" custScaleX="118482">
        <dgm:presLayoutVars>
          <dgm:bulletEnabled val="1"/>
        </dgm:presLayoutVars>
      </dgm:prSet>
      <dgm:spPr/>
    </dgm:pt>
    <dgm:pt modelId="{9AF2CA9A-DCB1-6045-94FF-2FC4F7D1102D}" type="pres">
      <dgm:prSet presAssocID="{27E99F65-E786-C346-AB2F-DF629A1436EC}" presName="parSpace" presStyleCnt="0"/>
      <dgm:spPr/>
    </dgm:pt>
    <dgm:pt modelId="{63DBC981-66A0-D64E-93A9-5B3418E8378E}" type="pres">
      <dgm:prSet presAssocID="{EC5C4371-6D9D-FC4B-9411-69DCB1159CBF}" presName="parTxOnly" presStyleLbl="node1" presStyleIdx="1" presStyleCnt="4">
        <dgm:presLayoutVars>
          <dgm:bulletEnabled val="1"/>
        </dgm:presLayoutVars>
      </dgm:prSet>
      <dgm:spPr/>
    </dgm:pt>
    <dgm:pt modelId="{4E2A2C92-0AB1-BF42-9A2A-DEFA94D7C6F8}" type="pres">
      <dgm:prSet presAssocID="{FDFE8624-8694-7041-B06D-1D41DEF449FE}" presName="parSpace" presStyleCnt="0"/>
      <dgm:spPr/>
    </dgm:pt>
    <dgm:pt modelId="{690F036E-2C0A-BC42-9A77-E4C980ACBC1D}" type="pres">
      <dgm:prSet presAssocID="{62E059C3-37EA-1448-A1E2-1C6138CF4109}" presName="parTxOnly" presStyleLbl="node1" presStyleIdx="2" presStyleCnt="4" custScaleX="114804">
        <dgm:presLayoutVars>
          <dgm:bulletEnabled val="1"/>
        </dgm:presLayoutVars>
      </dgm:prSet>
      <dgm:spPr/>
    </dgm:pt>
    <dgm:pt modelId="{7625FC97-64C5-8E4D-BF64-120711024C61}" type="pres">
      <dgm:prSet presAssocID="{210681C0-73D2-E34E-88B1-0F91027F7B81}" presName="parSpace" presStyleCnt="0"/>
      <dgm:spPr/>
    </dgm:pt>
    <dgm:pt modelId="{10AE13B2-F523-C84A-9477-7DE2D0C4DF7C}" type="pres">
      <dgm:prSet presAssocID="{92F0C186-D03A-384F-9BBB-17269A07FA1F}" presName="parTxOnly" presStyleLbl="node1" presStyleIdx="3" presStyleCnt="4">
        <dgm:presLayoutVars>
          <dgm:bulletEnabled val="1"/>
        </dgm:presLayoutVars>
      </dgm:prSet>
      <dgm:spPr/>
    </dgm:pt>
  </dgm:ptLst>
  <dgm:cxnLst>
    <dgm:cxn modelId="{218DCC06-1BED-6F43-B3A6-799288370888}" type="presOf" srcId="{62E059C3-37EA-1448-A1E2-1C6138CF4109}" destId="{690F036E-2C0A-BC42-9A77-E4C980ACBC1D}" srcOrd="0" destOrd="0" presId="urn:microsoft.com/office/officeart/2005/8/layout/hChevron3"/>
    <dgm:cxn modelId="{F48F9B3A-F48F-B349-B28F-B0DEA4937DE6}" srcId="{73A23B33-372E-6144-B818-7BCCF04AA6DE}" destId="{5EC68F8F-CA49-5D45-A414-192BBAD56A8A}" srcOrd="0" destOrd="0" parTransId="{9A600F78-2786-7A40-A3D2-A981FA4C26B3}" sibTransId="{27E99F65-E786-C346-AB2F-DF629A1436EC}"/>
    <dgm:cxn modelId="{B9033D44-C720-7F47-AA87-8486B72759C1}" srcId="{73A23B33-372E-6144-B818-7BCCF04AA6DE}" destId="{92F0C186-D03A-384F-9BBB-17269A07FA1F}" srcOrd="3" destOrd="0" parTransId="{59812E5A-144F-9C42-8927-A487AD838FAC}" sibTransId="{6DC682F2-470A-2A43-8B27-2DDA570CEB1A}"/>
    <dgm:cxn modelId="{A2866D79-D503-784C-8D09-99EF7A659BAE}" srcId="{73A23B33-372E-6144-B818-7BCCF04AA6DE}" destId="{EC5C4371-6D9D-FC4B-9411-69DCB1159CBF}" srcOrd="1" destOrd="0" parTransId="{B82BBEF2-8F5B-0745-8BD6-FB5D38B22E8B}" sibTransId="{FDFE8624-8694-7041-B06D-1D41DEF449FE}"/>
    <dgm:cxn modelId="{7A38085A-42A4-884E-BC8C-F2B084429D68}" type="presOf" srcId="{5EC68F8F-CA49-5D45-A414-192BBAD56A8A}" destId="{8744FD5D-7642-A24C-88CA-FE64FFFEC411}" srcOrd="0" destOrd="0" presId="urn:microsoft.com/office/officeart/2005/8/layout/hChevron3"/>
    <dgm:cxn modelId="{4D4B44DA-4014-6947-8A7F-DA3230AC0B3B}" type="presOf" srcId="{EC5C4371-6D9D-FC4B-9411-69DCB1159CBF}" destId="{63DBC981-66A0-D64E-93A9-5B3418E8378E}" srcOrd="0" destOrd="0" presId="urn:microsoft.com/office/officeart/2005/8/layout/hChevron3"/>
    <dgm:cxn modelId="{D2D55AE9-10B7-DB44-A44B-EC318D92365B}" srcId="{73A23B33-372E-6144-B818-7BCCF04AA6DE}" destId="{62E059C3-37EA-1448-A1E2-1C6138CF4109}" srcOrd="2" destOrd="0" parTransId="{7A75D564-9433-7A42-AE8B-7EA5C2D3FC74}" sibTransId="{210681C0-73D2-E34E-88B1-0F91027F7B81}"/>
    <dgm:cxn modelId="{737F9BF1-3558-734F-B6DE-CD4B959A6CAF}" type="presOf" srcId="{73A23B33-372E-6144-B818-7BCCF04AA6DE}" destId="{80899769-7B4A-5B4E-BD29-E0BC805EC326}" srcOrd="0" destOrd="0" presId="urn:microsoft.com/office/officeart/2005/8/layout/hChevron3"/>
    <dgm:cxn modelId="{FEFE97F3-92D5-A546-BD88-E70EE733D9D1}" type="presOf" srcId="{92F0C186-D03A-384F-9BBB-17269A07FA1F}" destId="{10AE13B2-F523-C84A-9477-7DE2D0C4DF7C}" srcOrd="0" destOrd="0" presId="urn:microsoft.com/office/officeart/2005/8/layout/hChevron3"/>
    <dgm:cxn modelId="{F0996E69-412D-5D42-A6F0-64D0FA2D32F1}" type="presParOf" srcId="{80899769-7B4A-5B4E-BD29-E0BC805EC326}" destId="{8744FD5D-7642-A24C-88CA-FE64FFFEC411}" srcOrd="0" destOrd="0" presId="urn:microsoft.com/office/officeart/2005/8/layout/hChevron3"/>
    <dgm:cxn modelId="{B72FFBD4-DE6A-314A-A8C6-6CE4FEE7B0A9}" type="presParOf" srcId="{80899769-7B4A-5B4E-BD29-E0BC805EC326}" destId="{9AF2CA9A-DCB1-6045-94FF-2FC4F7D1102D}" srcOrd="1" destOrd="0" presId="urn:microsoft.com/office/officeart/2005/8/layout/hChevron3"/>
    <dgm:cxn modelId="{EADE4223-4751-9F44-8CAC-B6DECA87A273}" type="presParOf" srcId="{80899769-7B4A-5B4E-BD29-E0BC805EC326}" destId="{63DBC981-66A0-D64E-93A9-5B3418E8378E}" srcOrd="2" destOrd="0" presId="urn:microsoft.com/office/officeart/2005/8/layout/hChevron3"/>
    <dgm:cxn modelId="{2BC5F7C6-6D5F-FF43-A37C-1BF937A90181}" type="presParOf" srcId="{80899769-7B4A-5B4E-BD29-E0BC805EC326}" destId="{4E2A2C92-0AB1-BF42-9A2A-DEFA94D7C6F8}" srcOrd="3" destOrd="0" presId="urn:microsoft.com/office/officeart/2005/8/layout/hChevron3"/>
    <dgm:cxn modelId="{646FADF5-D7DB-9344-B397-7966D059D39B}" type="presParOf" srcId="{80899769-7B4A-5B4E-BD29-E0BC805EC326}" destId="{690F036E-2C0A-BC42-9A77-E4C980ACBC1D}" srcOrd="4" destOrd="0" presId="urn:microsoft.com/office/officeart/2005/8/layout/hChevron3"/>
    <dgm:cxn modelId="{00C432C6-7B59-DD44-9F81-F76671C077F5}" type="presParOf" srcId="{80899769-7B4A-5B4E-BD29-E0BC805EC326}" destId="{7625FC97-64C5-8E4D-BF64-120711024C61}" srcOrd="5" destOrd="0" presId="urn:microsoft.com/office/officeart/2005/8/layout/hChevron3"/>
    <dgm:cxn modelId="{3D4EDE18-7888-B74E-8598-1C70FDFC247E}" type="presParOf" srcId="{80899769-7B4A-5B4E-BD29-E0BC805EC326}" destId="{10AE13B2-F523-C84A-9477-7DE2D0C4DF7C}" srcOrd="6" destOrd="0" presId="urn:microsoft.com/office/officeart/2005/8/layout/hChevron3"/>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73A23B33-372E-6144-B818-7BCCF04AA6DE}" type="doc">
      <dgm:prSet loTypeId="urn:microsoft.com/office/officeart/2005/8/layout/hChevron3" loCatId="" qsTypeId="urn:microsoft.com/office/officeart/2005/8/quickstyle/simple1" qsCatId="simple" csTypeId="urn:microsoft.com/office/officeart/2005/8/colors/accent1_2" csCatId="accent1" phldr="1"/>
      <dgm:spPr/>
    </dgm:pt>
    <dgm:pt modelId="{EC5C4371-6D9D-FC4B-9411-69DCB1159CBF}">
      <dgm:prSet phldrT="[Text]" custT="1"/>
      <dgm:spPr>
        <a:solidFill>
          <a:schemeClr val="accent2"/>
        </a:solidFill>
      </dgm:spPr>
      <dgm:t>
        <a:bodyPr/>
        <a:lstStyle/>
        <a:p>
          <a:r>
            <a:rPr lang="en-US" sz="1200" b="1"/>
            <a:t>Day 1-30 Outcomes</a:t>
          </a:r>
        </a:p>
      </dgm:t>
    </dgm:pt>
    <dgm:pt modelId="{B82BBEF2-8F5B-0745-8BD6-FB5D38B22E8B}" type="parTrans" cxnId="{A2866D79-D503-784C-8D09-99EF7A659BAE}">
      <dgm:prSet/>
      <dgm:spPr/>
      <dgm:t>
        <a:bodyPr/>
        <a:lstStyle/>
        <a:p>
          <a:endParaRPr lang="en-US" sz="1200" b="1"/>
        </a:p>
      </dgm:t>
    </dgm:pt>
    <dgm:pt modelId="{FDFE8624-8694-7041-B06D-1D41DEF449FE}" type="sibTrans" cxnId="{A2866D79-D503-784C-8D09-99EF7A659BAE}">
      <dgm:prSet/>
      <dgm:spPr/>
      <dgm:t>
        <a:bodyPr/>
        <a:lstStyle/>
        <a:p>
          <a:endParaRPr lang="en-US" sz="1200" b="1"/>
        </a:p>
      </dgm:t>
    </dgm:pt>
    <dgm:pt modelId="{62E059C3-37EA-1448-A1E2-1C6138CF4109}">
      <dgm:prSet phldrT="[Text]" custT="1"/>
      <dgm:spPr>
        <a:solidFill>
          <a:schemeClr val="accent3"/>
        </a:solidFill>
      </dgm:spPr>
      <dgm:t>
        <a:bodyPr/>
        <a:lstStyle/>
        <a:p>
          <a:r>
            <a:rPr lang="en-US" sz="1200" b="1"/>
            <a:t>Day 31-60 Outcomes</a:t>
          </a:r>
        </a:p>
      </dgm:t>
    </dgm:pt>
    <dgm:pt modelId="{7A75D564-9433-7A42-AE8B-7EA5C2D3FC74}" type="parTrans" cxnId="{D2D55AE9-10B7-DB44-A44B-EC318D92365B}">
      <dgm:prSet/>
      <dgm:spPr/>
      <dgm:t>
        <a:bodyPr/>
        <a:lstStyle/>
        <a:p>
          <a:endParaRPr lang="en-US" sz="1200" b="1"/>
        </a:p>
      </dgm:t>
    </dgm:pt>
    <dgm:pt modelId="{210681C0-73D2-E34E-88B1-0F91027F7B81}" type="sibTrans" cxnId="{D2D55AE9-10B7-DB44-A44B-EC318D92365B}">
      <dgm:prSet/>
      <dgm:spPr/>
      <dgm:t>
        <a:bodyPr/>
        <a:lstStyle/>
        <a:p>
          <a:endParaRPr lang="en-US" sz="1200" b="1"/>
        </a:p>
      </dgm:t>
    </dgm:pt>
    <dgm:pt modelId="{92F0C186-D03A-384F-9BBB-17269A07FA1F}">
      <dgm:prSet phldrT="[Text]" custT="1"/>
      <dgm:spPr>
        <a:solidFill>
          <a:schemeClr val="accent4"/>
        </a:solidFill>
      </dgm:spPr>
      <dgm:t>
        <a:bodyPr/>
        <a:lstStyle/>
        <a:p>
          <a:r>
            <a:rPr lang="en-US" sz="1200" b="1"/>
            <a:t>Day 61-90 Outcomes</a:t>
          </a:r>
        </a:p>
      </dgm:t>
    </dgm:pt>
    <dgm:pt modelId="{59812E5A-144F-9C42-8927-A487AD838FAC}" type="parTrans" cxnId="{B9033D44-C720-7F47-AA87-8486B72759C1}">
      <dgm:prSet/>
      <dgm:spPr/>
      <dgm:t>
        <a:bodyPr/>
        <a:lstStyle/>
        <a:p>
          <a:endParaRPr lang="en-US" sz="1200" b="1"/>
        </a:p>
      </dgm:t>
    </dgm:pt>
    <dgm:pt modelId="{6DC682F2-470A-2A43-8B27-2DDA570CEB1A}" type="sibTrans" cxnId="{B9033D44-C720-7F47-AA87-8486B72759C1}">
      <dgm:prSet/>
      <dgm:spPr/>
      <dgm:t>
        <a:bodyPr/>
        <a:lstStyle/>
        <a:p>
          <a:endParaRPr lang="en-US" sz="1200" b="1"/>
        </a:p>
      </dgm:t>
    </dgm:pt>
    <dgm:pt modelId="{5EC68F8F-CA49-5D45-A414-192BBAD56A8A}">
      <dgm:prSet phldrT="[Text]" custT="1"/>
      <dgm:spPr/>
      <dgm:t>
        <a:bodyPr/>
        <a:lstStyle/>
        <a:p>
          <a:r>
            <a:rPr lang="en-US" sz="1200" b="1"/>
            <a:t>Competency</a:t>
          </a:r>
        </a:p>
      </dgm:t>
    </dgm:pt>
    <dgm:pt modelId="{9A600F78-2786-7A40-A3D2-A981FA4C26B3}" type="parTrans" cxnId="{F48F9B3A-F48F-B349-B28F-B0DEA4937DE6}">
      <dgm:prSet/>
      <dgm:spPr/>
      <dgm:t>
        <a:bodyPr/>
        <a:lstStyle/>
        <a:p>
          <a:endParaRPr lang="en-US"/>
        </a:p>
      </dgm:t>
    </dgm:pt>
    <dgm:pt modelId="{27E99F65-E786-C346-AB2F-DF629A1436EC}" type="sibTrans" cxnId="{F48F9B3A-F48F-B349-B28F-B0DEA4937DE6}">
      <dgm:prSet/>
      <dgm:spPr/>
      <dgm:t>
        <a:bodyPr/>
        <a:lstStyle/>
        <a:p>
          <a:endParaRPr lang="en-US"/>
        </a:p>
      </dgm:t>
    </dgm:pt>
    <dgm:pt modelId="{80899769-7B4A-5B4E-BD29-E0BC805EC326}" type="pres">
      <dgm:prSet presAssocID="{73A23B33-372E-6144-B818-7BCCF04AA6DE}" presName="Name0" presStyleCnt="0">
        <dgm:presLayoutVars>
          <dgm:dir/>
          <dgm:resizeHandles val="exact"/>
        </dgm:presLayoutVars>
      </dgm:prSet>
      <dgm:spPr/>
    </dgm:pt>
    <dgm:pt modelId="{8744FD5D-7642-A24C-88CA-FE64FFFEC411}" type="pres">
      <dgm:prSet presAssocID="{5EC68F8F-CA49-5D45-A414-192BBAD56A8A}" presName="parTxOnly" presStyleLbl="node1" presStyleIdx="0" presStyleCnt="4" custScaleX="118482">
        <dgm:presLayoutVars>
          <dgm:bulletEnabled val="1"/>
        </dgm:presLayoutVars>
      </dgm:prSet>
      <dgm:spPr/>
    </dgm:pt>
    <dgm:pt modelId="{9AF2CA9A-DCB1-6045-94FF-2FC4F7D1102D}" type="pres">
      <dgm:prSet presAssocID="{27E99F65-E786-C346-AB2F-DF629A1436EC}" presName="parSpace" presStyleCnt="0"/>
      <dgm:spPr/>
    </dgm:pt>
    <dgm:pt modelId="{63DBC981-66A0-D64E-93A9-5B3418E8378E}" type="pres">
      <dgm:prSet presAssocID="{EC5C4371-6D9D-FC4B-9411-69DCB1159CBF}" presName="parTxOnly" presStyleLbl="node1" presStyleIdx="1" presStyleCnt="4">
        <dgm:presLayoutVars>
          <dgm:bulletEnabled val="1"/>
        </dgm:presLayoutVars>
      </dgm:prSet>
      <dgm:spPr/>
    </dgm:pt>
    <dgm:pt modelId="{4E2A2C92-0AB1-BF42-9A2A-DEFA94D7C6F8}" type="pres">
      <dgm:prSet presAssocID="{FDFE8624-8694-7041-B06D-1D41DEF449FE}" presName="parSpace" presStyleCnt="0"/>
      <dgm:spPr/>
    </dgm:pt>
    <dgm:pt modelId="{690F036E-2C0A-BC42-9A77-E4C980ACBC1D}" type="pres">
      <dgm:prSet presAssocID="{62E059C3-37EA-1448-A1E2-1C6138CF4109}" presName="parTxOnly" presStyleLbl="node1" presStyleIdx="2" presStyleCnt="4" custScaleX="114804">
        <dgm:presLayoutVars>
          <dgm:bulletEnabled val="1"/>
        </dgm:presLayoutVars>
      </dgm:prSet>
      <dgm:spPr/>
    </dgm:pt>
    <dgm:pt modelId="{7625FC97-64C5-8E4D-BF64-120711024C61}" type="pres">
      <dgm:prSet presAssocID="{210681C0-73D2-E34E-88B1-0F91027F7B81}" presName="parSpace" presStyleCnt="0"/>
      <dgm:spPr/>
    </dgm:pt>
    <dgm:pt modelId="{10AE13B2-F523-C84A-9477-7DE2D0C4DF7C}" type="pres">
      <dgm:prSet presAssocID="{92F0C186-D03A-384F-9BBB-17269A07FA1F}" presName="parTxOnly" presStyleLbl="node1" presStyleIdx="3" presStyleCnt="4">
        <dgm:presLayoutVars>
          <dgm:bulletEnabled val="1"/>
        </dgm:presLayoutVars>
      </dgm:prSet>
      <dgm:spPr/>
    </dgm:pt>
  </dgm:ptLst>
  <dgm:cxnLst>
    <dgm:cxn modelId="{218DCC06-1BED-6F43-B3A6-799288370888}" type="presOf" srcId="{62E059C3-37EA-1448-A1E2-1C6138CF4109}" destId="{690F036E-2C0A-BC42-9A77-E4C980ACBC1D}" srcOrd="0" destOrd="0" presId="urn:microsoft.com/office/officeart/2005/8/layout/hChevron3"/>
    <dgm:cxn modelId="{F48F9B3A-F48F-B349-B28F-B0DEA4937DE6}" srcId="{73A23B33-372E-6144-B818-7BCCF04AA6DE}" destId="{5EC68F8F-CA49-5D45-A414-192BBAD56A8A}" srcOrd="0" destOrd="0" parTransId="{9A600F78-2786-7A40-A3D2-A981FA4C26B3}" sibTransId="{27E99F65-E786-C346-AB2F-DF629A1436EC}"/>
    <dgm:cxn modelId="{B9033D44-C720-7F47-AA87-8486B72759C1}" srcId="{73A23B33-372E-6144-B818-7BCCF04AA6DE}" destId="{92F0C186-D03A-384F-9BBB-17269A07FA1F}" srcOrd="3" destOrd="0" parTransId="{59812E5A-144F-9C42-8927-A487AD838FAC}" sibTransId="{6DC682F2-470A-2A43-8B27-2DDA570CEB1A}"/>
    <dgm:cxn modelId="{A2866D79-D503-784C-8D09-99EF7A659BAE}" srcId="{73A23B33-372E-6144-B818-7BCCF04AA6DE}" destId="{EC5C4371-6D9D-FC4B-9411-69DCB1159CBF}" srcOrd="1" destOrd="0" parTransId="{B82BBEF2-8F5B-0745-8BD6-FB5D38B22E8B}" sibTransId="{FDFE8624-8694-7041-B06D-1D41DEF449FE}"/>
    <dgm:cxn modelId="{7A38085A-42A4-884E-BC8C-F2B084429D68}" type="presOf" srcId="{5EC68F8F-CA49-5D45-A414-192BBAD56A8A}" destId="{8744FD5D-7642-A24C-88CA-FE64FFFEC411}" srcOrd="0" destOrd="0" presId="urn:microsoft.com/office/officeart/2005/8/layout/hChevron3"/>
    <dgm:cxn modelId="{4D4B44DA-4014-6947-8A7F-DA3230AC0B3B}" type="presOf" srcId="{EC5C4371-6D9D-FC4B-9411-69DCB1159CBF}" destId="{63DBC981-66A0-D64E-93A9-5B3418E8378E}" srcOrd="0" destOrd="0" presId="urn:microsoft.com/office/officeart/2005/8/layout/hChevron3"/>
    <dgm:cxn modelId="{D2D55AE9-10B7-DB44-A44B-EC318D92365B}" srcId="{73A23B33-372E-6144-B818-7BCCF04AA6DE}" destId="{62E059C3-37EA-1448-A1E2-1C6138CF4109}" srcOrd="2" destOrd="0" parTransId="{7A75D564-9433-7A42-AE8B-7EA5C2D3FC74}" sibTransId="{210681C0-73D2-E34E-88B1-0F91027F7B81}"/>
    <dgm:cxn modelId="{737F9BF1-3558-734F-B6DE-CD4B959A6CAF}" type="presOf" srcId="{73A23B33-372E-6144-B818-7BCCF04AA6DE}" destId="{80899769-7B4A-5B4E-BD29-E0BC805EC326}" srcOrd="0" destOrd="0" presId="urn:microsoft.com/office/officeart/2005/8/layout/hChevron3"/>
    <dgm:cxn modelId="{FEFE97F3-92D5-A546-BD88-E70EE733D9D1}" type="presOf" srcId="{92F0C186-D03A-384F-9BBB-17269A07FA1F}" destId="{10AE13B2-F523-C84A-9477-7DE2D0C4DF7C}" srcOrd="0" destOrd="0" presId="urn:microsoft.com/office/officeart/2005/8/layout/hChevron3"/>
    <dgm:cxn modelId="{F0996E69-412D-5D42-A6F0-64D0FA2D32F1}" type="presParOf" srcId="{80899769-7B4A-5B4E-BD29-E0BC805EC326}" destId="{8744FD5D-7642-A24C-88CA-FE64FFFEC411}" srcOrd="0" destOrd="0" presId="urn:microsoft.com/office/officeart/2005/8/layout/hChevron3"/>
    <dgm:cxn modelId="{B72FFBD4-DE6A-314A-A8C6-6CE4FEE7B0A9}" type="presParOf" srcId="{80899769-7B4A-5B4E-BD29-E0BC805EC326}" destId="{9AF2CA9A-DCB1-6045-94FF-2FC4F7D1102D}" srcOrd="1" destOrd="0" presId="urn:microsoft.com/office/officeart/2005/8/layout/hChevron3"/>
    <dgm:cxn modelId="{EADE4223-4751-9F44-8CAC-B6DECA87A273}" type="presParOf" srcId="{80899769-7B4A-5B4E-BD29-E0BC805EC326}" destId="{63DBC981-66A0-D64E-93A9-5B3418E8378E}" srcOrd="2" destOrd="0" presId="urn:microsoft.com/office/officeart/2005/8/layout/hChevron3"/>
    <dgm:cxn modelId="{2BC5F7C6-6D5F-FF43-A37C-1BF937A90181}" type="presParOf" srcId="{80899769-7B4A-5B4E-BD29-E0BC805EC326}" destId="{4E2A2C92-0AB1-BF42-9A2A-DEFA94D7C6F8}" srcOrd="3" destOrd="0" presId="urn:microsoft.com/office/officeart/2005/8/layout/hChevron3"/>
    <dgm:cxn modelId="{646FADF5-D7DB-9344-B397-7966D059D39B}" type="presParOf" srcId="{80899769-7B4A-5B4E-BD29-E0BC805EC326}" destId="{690F036E-2C0A-BC42-9A77-E4C980ACBC1D}" srcOrd="4" destOrd="0" presId="urn:microsoft.com/office/officeart/2005/8/layout/hChevron3"/>
    <dgm:cxn modelId="{00C432C6-7B59-DD44-9F81-F76671C077F5}" type="presParOf" srcId="{80899769-7B4A-5B4E-BD29-E0BC805EC326}" destId="{7625FC97-64C5-8E4D-BF64-120711024C61}" srcOrd="5" destOrd="0" presId="urn:microsoft.com/office/officeart/2005/8/layout/hChevron3"/>
    <dgm:cxn modelId="{3D4EDE18-7888-B74E-8598-1C70FDFC247E}" type="presParOf" srcId="{80899769-7B4A-5B4E-BD29-E0BC805EC326}" destId="{10AE13B2-F523-C84A-9477-7DE2D0C4DF7C}" srcOrd="6" destOrd="0" presId="urn:microsoft.com/office/officeart/2005/8/layout/hChevron3"/>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73A23B33-372E-6144-B818-7BCCF04AA6DE}" type="doc">
      <dgm:prSet loTypeId="urn:microsoft.com/office/officeart/2005/8/layout/hChevron3" loCatId="" qsTypeId="urn:microsoft.com/office/officeart/2005/8/quickstyle/simple1" qsCatId="simple" csTypeId="urn:microsoft.com/office/officeart/2005/8/colors/accent1_2" csCatId="accent1" phldr="1"/>
      <dgm:spPr/>
    </dgm:pt>
    <dgm:pt modelId="{EC5C4371-6D9D-FC4B-9411-69DCB1159CBF}">
      <dgm:prSet phldrT="[Text]" custT="1"/>
      <dgm:spPr>
        <a:solidFill>
          <a:schemeClr val="accent2"/>
        </a:solidFill>
      </dgm:spPr>
      <dgm:t>
        <a:bodyPr/>
        <a:lstStyle/>
        <a:p>
          <a:r>
            <a:rPr lang="en-US" sz="1200" b="1"/>
            <a:t>Day 1-30 Outcomes</a:t>
          </a:r>
        </a:p>
      </dgm:t>
    </dgm:pt>
    <dgm:pt modelId="{B82BBEF2-8F5B-0745-8BD6-FB5D38B22E8B}" type="parTrans" cxnId="{A2866D79-D503-784C-8D09-99EF7A659BAE}">
      <dgm:prSet/>
      <dgm:spPr/>
      <dgm:t>
        <a:bodyPr/>
        <a:lstStyle/>
        <a:p>
          <a:endParaRPr lang="en-US" sz="1200" b="1"/>
        </a:p>
      </dgm:t>
    </dgm:pt>
    <dgm:pt modelId="{FDFE8624-8694-7041-B06D-1D41DEF449FE}" type="sibTrans" cxnId="{A2866D79-D503-784C-8D09-99EF7A659BAE}">
      <dgm:prSet/>
      <dgm:spPr/>
      <dgm:t>
        <a:bodyPr/>
        <a:lstStyle/>
        <a:p>
          <a:endParaRPr lang="en-US" sz="1200" b="1"/>
        </a:p>
      </dgm:t>
    </dgm:pt>
    <dgm:pt modelId="{62E059C3-37EA-1448-A1E2-1C6138CF4109}">
      <dgm:prSet phldrT="[Text]" custT="1"/>
      <dgm:spPr>
        <a:solidFill>
          <a:schemeClr val="accent3"/>
        </a:solidFill>
      </dgm:spPr>
      <dgm:t>
        <a:bodyPr/>
        <a:lstStyle/>
        <a:p>
          <a:r>
            <a:rPr lang="en-US" sz="1200" b="1"/>
            <a:t>Day 31-60 Outcomes</a:t>
          </a:r>
        </a:p>
      </dgm:t>
    </dgm:pt>
    <dgm:pt modelId="{7A75D564-9433-7A42-AE8B-7EA5C2D3FC74}" type="parTrans" cxnId="{D2D55AE9-10B7-DB44-A44B-EC318D92365B}">
      <dgm:prSet/>
      <dgm:spPr/>
      <dgm:t>
        <a:bodyPr/>
        <a:lstStyle/>
        <a:p>
          <a:endParaRPr lang="en-US" sz="1200" b="1"/>
        </a:p>
      </dgm:t>
    </dgm:pt>
    <dgm:pt modelId="{210681C0-73D2-E34E-88B1-0F91027F7B81}" type="sibTrans" cxnId="{D2D55AE9-10B7-DB44-A44B-EC318D92365B}">
      <dgm:prSet/>
      <dgm:spPr/>
      <dgm:t>
        <a:bodyPr/>
        <a:lstStyle/>
        <a:p>
          <a:endParaRPr lang="en-US" sz="1200" b="1"/>
        </a:p>
      </dgm:t>
    </dgm:pt>
    <dgm:pt modelId="{92F0C186-D03A-384F-9BBB-17269A07FA1F}">
      <dgm:prSet phldrT="[Text]" custT="1"/>
      <dgm:spPr>
        <a:solidFill>
          <a:schemeClr val="accent4"/>
        </a:solidFill>
      </dgm:spPr>
      <dgm:t>
        <a:bodyPr/>
        <a:lstStyle/>
        <a:p>
          <a:r>
            <a:rPr lang="en-US" sz="1200" b="1"/>
            <a:t>Day 61-90 Outcomes</a:t>
          </a:r>
        </a:p>
      </dgm:t>
    </dgm:pt>
    <dgm:pt modelId="{59812E5A-144F-9C42-8927-A487AD838FAC}" type="parTrans" cxnId="{B9033D44-C720-7F47-AA87-8486B72759C1}">
      <dgm:prSet/>
      <dgm:spPr/>
      <dgm:t>
        <a:bodyPr/>
        <a:lstStyle/>
        <a:p>
          <a:endParaRPr lang="en-US" sz="1200" b="1"/>
        </a:p>
      </dgm:t>
    </dgm:pt>
    <dgm:pt modelId="{6DC682F2-470A-2A43-8B27-2DDA570CEB1A}" type="sibTrans" cxnId="{B9033D44-C720-7F47-AA87-8486B72759C1}">
      <dgm:prSet/>
      <dgm:spPr/>
      <dgm:t>
        <a:bodyPr/>
        <a:lstStyle/>
        <a:p>
          <a:endParaRPr lang="en-US" sz="1200" b="1"/>
        </a:p>
      </dgm:t>
    </dgm:pt>
    <dgm:pt modelId="{5EC68F8F-CA49-5D45-A414-192BBAD56A8A}">
      <dgm:prSet phldrT="[Text]" custT="1"/>
      <dgm:spPr/>
      <dgm:t>
        <a:bodyPr/>
        <a:lstStyle/>
        <a:p>
          <a:r>
            <a:rPr lang="en-US" sz="1200" b="1"/>
            <a:t>Competency</a:t>
          </a:r>
        </a:p>
      </dgm:t>
    </dgm:pt>
    <dgm:pt modelId="{9A600F78-2786-7A40-A3D2-A981FA4C26B3}" type="parTrans" cxnId="{F48F9B3A-F48F-B349-B28F-B0DEA4937DE6}">
      <dgm:prSet/>
      <dgm:spPr/>
      <dgm:t>
        <a:bodyPr/>
        <a:lstStyle/>
        <a:p>
          <a:endParaRPr lang="en-US"/>
        </a:p>
      </dgm:t>
    </dgm:pt>
    <dgm:pt modelId="{27E99F65-E786-C346-AB2F-DF629A1436EC}" type="sibTrans" cxnId="{F48F9B3A-F48F-B349-B28F-B0DEA4937DE6}">
      <dgm:prSet/>
      <dgm:spPr/>
      <dgm:t>
        <a:bodyPr/>
        <a:lstStyle/>
        <a:p>
          <a:endParaRPr lang="en-US"/>
        </a:p>
      </dgm:t>
    </dgm:pt>
    <dgm:pt modelId="{80899769-7B4A-5B4E-BD29-E0BC805EC326}" type="pres">
      <dgm:prSet presAssocID="{73A23B33-372E-6144-B818-7BCCF04AA6DE}" presName="Name0" presStyleCnt="0">
        <dgm:presLayoutVars>
          <dgm:dir/>
          <dgm:resizeHandles val="exact"/>
        </dgm:presLayoutVars>
      </dgm:prSet>
      <dgm:spPr/>
    </dgm:pt>
    <dgm:pt modelId="{8744FD5D-7642-A24C-88CA-FE64FFFEC411}" type="pres">
      <dgm:prSet presAssocID="{5EC68F8F-CA49-5D45-A414-192BBAD56A8A}" presName="parTxOnly" presStyleLbl="node1" presStyleIdx="0" presStyleCnt="4" custScaleX="118482">
        <dgm:presLayoutVars>
          <dgm:bulletEnabled val="1"/>
        </dgm:presLayoutVars>
      </dgm:prSet>
      <dgm:spPr/>
    </dgm:pt>
    <dgm:pt modelId="{9AF2CA9A-DCB1-6045-94FF-2FC4F7D1102D}" type="pres">
      <dgm:prSet presAssocID="{27E99F65-E786-C346-AB2F-DF629A1436EC}" presName="parSpace" presStyleCnt="0"/>
      <dgm:spPr/>
    </dgm:pt>
    <dgm:pt modelId="{63DBC981-66A0-D64E-93A9-5B3418E8378E}" type="pres">
      <dgm:prSet presAssocID="{EC5C4371-6D9D-FC4B-9411-69DCB1159CBF}" presName="parTxOnly" presStyleLbl="node1" presStyleIdx="1" presStyleCnt="4">
        <dgm:presLayoutVars>
          <dgm:bulletEnabled val="1"/>
        </dgm:presLayoutVars>
      </dgm:prSet>
      <dgm:spPr/>
    </dgm:pt>
    <dgm:pt modelId="{4E2A2C92-0AB1-BF42-9A2A-DEFA94D7C6F8}" type="pres">
      <dgm:prSet presAssocID="{FDFE8624-8694-7041-B06D-1D41DEF449FE}" presName="parSpace" presStyleCnt="0"/>
      <dgm:spPr/>
    </dgm:pt>
    <dgm:pt modelId="{690F036E-2C0A-BC42-9A77-E4C980ACBC1D}" type="pres">
      <dgm:prSet presAssocID="{62E059C3-37EA-1448-A1E2-1C6138CF4109}" presName="parTxOnly" presStyleLbl="node1" presStyleIdx="2" presStyleCnt="4" custScaleX="114804">
        <dgm:presLayoutVars>
          <dgm:bulletEnabled val="1"/>
        </dgm:presLayoutVars>
      </dgm:prSet>
      <dgm:spPr/>
    </dgm:pt>
    <dgm:pt modelId="{7625FC97-64C5-8E4D-BF64-120711024C61}" type="pres">
      <dgm:prSet presAssocID="{210681C0-73D2-E34E-88B1-0F91027F7B81}" presName="parSpace" presStyleCnt="0"/>
      <dgm:spPr/>
    </dgm:pt>
    <dgm:pt modelId="{10AE13B2-F523-C84A-9477-7DE2D0C4DF7C}" type="pres">
      <dgm:prSet presAssocID="{92F0C186-D03A-384F-9BBB-17269A07FA1F}" presName="parTxOnly" presStyleLbl="node1" presStyleIdx="3" presStyleCnt="4">
        <dgm:presLayoutVars>
          <dgm:bulletEnabled val="1"/>
        </dgm:presLayoutVars>
      </dgm:prSet>
      <dgm:spPr/>
    </dgm:pt>
  </dgm:ptLst>
  <dgm:cxnLst>
    <dgm:cxn modelId="{218DCC06-1BED-6F43-B3A6-799288370888}" type="presOf" srcId="{62E059C3-37EA-1448-A1E2-1C6138CF4109}" destId="{690F036E-2C0A-BC42-9A77-E4C980ACBC1D}" srcOrd="0" destOrd="0" presId="urn:microsoft.com/office/officeart/2005/8/layout/hChevron3"/>
    <dgm:cxn modelId="{F48F9B3A-F48F-B349-B28F-B0DEA4937DE6}" srcId="{73A23B33-372E-6144-B818-7BCCF04AA6DE}" destId="{5EC68F8F-CA49-5D45-A414-192BBAD56A8A}" srcOrd="0" destOrd="0" parTransId="{9A600F78-2786-7A40-A3D2-A981FA4C26B3}" sibTransId="{27E99F65-E786-C346-AB2F-DF629A1436EC}"/>
    <dgm:cxn modelId="{B9033D44-C720-7F47-AA87-8486B72759C1}" srcId="{73A23B33-372E-6144-B818-7BCCF04AA6DE}" destId="{92F0C186-D03A-384F-9BBB-17269A07FA1F}" srcOrd="3" destOrd="0" parTransId="{59812E5A-144F-9C42-8927-A487AD838FAC}" sibTransId="{6DC682F2-470A-2A43-8B27-2DDA570CEB1A}"/>
    <dgm:cxn modelId="{A2866D79-D503-784C-8D09-99EF7A659BAE}" srcId="{73A23B33-372E-6144-B818-7BCCF04AA6DE}" destId="{EC5C4371-6D9D-FC4B-9411-69DCB1159CBF}" srcOrd="1" destOrd="0" parTransId="{B82BBEF2-8F5B-0745-8BD6-FB5D38B22E8B}" sibTransId="{FDFE8624-8694-7041-B06D-1D41DEF449FE}"/>
    <dgm:cxn modelId="{7A38085A-42A4-884E-BC8C-F2B084429D68}" type="presOf" srcId="{5EC68F8F-CA49-5D45-A414-192BBAD56A8A}" destId="{8744FD5D-7642-A24C-88CA-FE64FFFEC411}" srcOrd="0" destOrd="0" presId="urn:microsoft.com/office/officeart/2005/8/layout/hChevron3"/>
    <dgm:cxn modelId="{4D4B44DA-4014-6947-8A7F-DA3230AC0B3B}" type="presOf" srcId="{EC5C4371-6D9D-FC4B-9411-69DCB1159CBF}" destId="{63DBC981-66A0-D64E-93A9-5B3418E8378E}" srcOrd="0" destOrd="0" presId="urn:microsoft.com/office/officeart/2005/8/layout/hChevron3"/>
    <dgm:cxn modelId="{D2D55AE9-10B7-DB44-A44B-EC318D92365B}" srcId="{73A23B33-372E-6144-B818-7BCCF04AA6DE}" destId="{62E059C3-37EA-1448-A1E2-1C6138CF4109}" srcOrd="2" destOrd="0" parTransId="{7A75D564-9433-7A42-AE8B-7EA5C2D3FC74}" sibTransId="{210681C0-73D2-E34E-88B1-0F91027F7B81}"/>
    <dgm:cxn modelId="{737F9BF1-3558-734F-B6DE-CD4B959A6CAF}" type="presOf" srcId="{73A23B33-372E-6144-B818-7BCCF04AA6DE}" destId="{80899769-7B4A-5B4E-BD29-E0BC805EC326}" srcOrd="0" destOrd="0" presId="urn:microsoft.com/office/officeart/2005/8/layout/hChevron3"/>
    <dgm:cxn modelId="{FEFE97F3-92D5-A546-BD88-E70EE733D9D1}" type="presOf" srcId="{92F0C186-D03A-384F-9BBB-17269A07FA1F}" destId="{10AE13B2-F523-C84A-9477-7DE2D0C4DF7C}" srcOrd="0" destOrd="0" presId="urn:microsoft.com/office/officeart/2005/8/layout/hChevron3"/>
    <dgm:cxn modelId="{F0996E69-412D-5D42-A6F0-64D0FA2D32F1}" type="presParOf" srcId="{80899769-7B4A-5B4E-BD29-E0BC805EC326}" destId="{8744FD5D-7642-A24C-88CA-FE64FFFEC411}" srcOrd="0" destOrd="0" presId="urn:microsoft.com/office/officeart/2005/8/layout/hChevron3"/>
    <dgm:cxn modelId="{B72FFBD4-DE6A-314A-A8C6-6CE4FEE7B0A9}" type="presParOf" srcId="{80899769-7B4A-5B4E-BD29-E0BC805EC326}" destId="{9AF2CA9A-DCB1-6045-94FF-2FC4F7D1102D}" srcOrd="1" destOrd="0" presId="urn:microsoft.com/office/officeart/2005/8/layout/hChevron3"/>
    <dgm:cxn modelId="{EADE4223-4751-9F44-8CAC-B6DECA87A273}" type="presParOf" srcId="{80899769-7B4A-5B4E-BD29-E0BC805EC326}" destId="{63DBC981-66A0-D64E-93A9-5B3418E8378E}" srcOrd="2" destOrd="0" presId="urn:microsoft.com/office/officeart/2005/8/layout/hChevron3"/>
    <dgm:cxn modelId="{2BC5F7C6-6D5F-FF43-A37C-1BF937A90181}" type="presParOf" srcId="{80899769-7B4A-5B4E-BD29-E0BC805EC326}" destId="{4E2A2C92-0AB1-BF42-9A2A-DEFA94D7C6F8}" srcOrd="3" destOrd="0" presId="urn:microsoft.com/office/officeart/2005/8/layout/hChevron3"/>
    <dgm:cxn modelId="{646FADF5-D7DB-9344-B397-7966D059D39B}" type="presParOf" srcId="{80899769-7B4A-5B4E-BD29-E0BC805EC326}" destId="{690F036E-2C0A-BC42-9A77-E4C980ACBC1D}" srcOrd="4" destOrd="0" presId="urn:microsoft.com/office/officeart/2005/8/layout/hChevron3"/>
    <dgm:cxn modelId="{00C432C6-7B59-DD44-9F81-F76671C077F5}" type="presParOf" srcId="{80899769-7B4A-5B4E-BD29-E0BC805EC326}" destId="{7625FC97-64C5-8E4D-BF64-120711024C61}" srcOrd="5" destOrd="0" presId="urn:microsoft.com/office/officeart/2005/8/layout/hChevron3"/>
    <dgm:cxn modelId="{3D4EDE18-7888-B74E-8598-1C70FDFC247E}" type="presParOf" srcId="{80899769-7B4A-5B4E-BD29-E0BC805EC326}" destId="{10AE13B2-F523-C84A-9477-7DE2D0C4DF7C}" srcOrd="6" destOrd="0" presId="urn:microsoft.com/office/officeart/2005/8/layout/hChevron3"/>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73A23B33-372E-6144-B818-7BCCF04AA6DE}" type="doc">
      <dgm:prSet loTypeId="urn:microsoft.com/office/officeart/2005/8/layout/hChevron3" loCatId="" qsTypeId="urn:microsoft.com/office/officeart/2005/8/quickstyle/simple1" qsCatId="simple" csTypeId="urn:microsoft.com/office/officeart/2005/8/colors/accent1_2" csCatId="accent1" phldr="1"/>
      <dgm:spPr/>
    </dgm:pt>
    <dgm:pt modelId="{EC5C4371-6D9D-FC4B-9411-69DCB1159CBF}">
      <dgm:prSet phldrT="[Text]" custT="1"/>
      <dgm:spPr>
        <a:solidFill>
          <a:schemeClr val="accent2"/>
        </a:solidFill>
      </dgm:spPr>
      <dgm:t>
        <a:bodyPr/>
        <a:lstStyle/>
        <a:p>
          <a:r>
            <a:rPr lang="en-US" sz="1600" b="1"/>
            <a:t>Learn</a:t>
          </a:r>
        </a:p>
      </dgm:t>
    </dgm:pt>
    <dgm:pt modelId="{B82BBEF2-8F5B-0745-8BD6-FB5D38B22E8B}" type="parTrans" cxnId="{A2866D79-D503-784C-8D09-99EF7A659BAE}">
      <dgm:prSet/>
      <dgm:spPr/>
      <dgm:t>
        <a:bodyPr/>
        <a:lstStyle/>
        <a:p>
          <a:endParaRPr lang="en-US" sz="1600" b="1"/>
        </a:p>
      </dgm:t>
    </dgm:pt>
    <dgm:pt modelId="{FDFE8624-8694-7041-B06D-1D41DEF449FE}" type="sibTrans" cxnId="{A2866D79-D503-784C-8D09-99EF7A659BAE}">
      <dgm:prSet/>
      <dgm:spPr/>
      <dgm:t>
        <a:bodyPr/>
        <a:lstStyle/>
        <a:p>
          <a:endParaRPr lang="en-US" sz="1600" b="1"/>
        </a:p>
      </dgm:t>
    </dgm:pt>
    <dgm:pt modelId="{62E059C3-37EA-1448-A1E2-1C6138CF4109}">
      <dgm:prSet phldrT="[Text]" custT="1"/>
      <dgm:spPr>
        <a:solidFill>
          <a:schemeClr val="accent3"/>
        </a:solidFill>
      </dgm:spPr>
      <dgm:t>
        <a:bodyPr/>
        <a:lstStyle/>
        <a:p>
          <a:r>
            <a:rPr lang="en-US" sz="1600" b="1"/>
            <a:t>Watch</a:t>
          </a:r>
        </a:p>
      </dgm:t>
    </dgm:pt>
    <dgm:pt modelId="{7A75D564-9433-7A42-AE8B-7EA5C2D3FC74}" type="parTrans" cxnId="{D2D55AE9-10B7-DB44-A44B-EC318D92365B}">
      <dgm:prSet/>
      <dgm:spPr/>
      <dgm:t>
        <a:bodyPr/>
        <a:lstStyle/>
        <a:p>
          <a:endParaRPr lang="en-US" sz="1600" b="1"/>
        </a:p>
      </dgm:t>
    </dgm:pt>
    <dgm:pt modelId="{210681C0-73D2-E34E-88B1-0F91027F7B81}" type="sibTrans" cxnId="{D2D55AE9-10B7-DB44-A44B-EC318D92365B}">
      <dgm:prSet/>
      <dgm:spPr/>
      <dgm:t>
        <a:bodyPr/>
        <a:lstStyle/>
        <a:p>
          <a:endParaRPr lang="en-US" sz="1600" b="1"/>
        </a:p>
      </dgm:t>
    </dgm:pt>
    <dgm:pt modelId="{92F0C186-D03A-384F-9BBB-17269A07FA1F}">
      <dgm:prSet phldrT="[Text]" custT="1"/>
      <dgm:spPr>
        <a:solidFill>
          <a:schemeClr val="accent4"/>
        </a:solidFill>
      </dgm:spPr>
      <dgm:t>
        <a:bodyPr/>
        <a:lstStyle/>
        <a:p>
          <a:r>
            <a:rPr lang="en-US" sz="1600" b="1"/>
            <a:t>Do</a:t>
          </a:r>
        </a:p>
      </dgm:t>
    </dgm:pt>
    <dgm:pt modelId="{59812E5A-144F-9C42-8927-A487AD838FAC}" type="parTrans" cxnId="{B9033D44-C720-7F47-AA87-8486B72759C1}">
      <dgm:prSet/>
      <dgm:spPr/>
      <dgm:t>
        <a:bodyPr/>
        <a:lstStyle/>
        <a:p>
          <a:endParaRPr lang="en-US" sz="1600" b="1"/>
        </a:p>
      </dgm:t>
    </dgm:pt>
    <dgm:pt modelId="{6DC682F2-470A-2A43-8B27-2DDA570CEB1A}" type="sibTrans" cxnId="{B9033D44-C720-7F47-AA87-8486B72759C1}">
      <dgm:prSet/>
      <dgm:spPr/>
      <dgm:t>
        <a:bodyPr/>
        <a:lstStyle/>
        <a:p>
          <a:endParaRPr lang="en-US" sz="1600" b="1"/>
        </a:p>
      </dgm:t>
    </dgm:pt>
    <dgm:pt modelId="{C903CDCE-A616-EB4A-8C3C-8CCC0951CD5A}">
      <dgm:prSet phldrT="[Text]" custT="1"/>
      <dgm:spPr>
        <a:solidFill>
          <a:schemeClr val="accent1"/>
        </a:solidFill>
      </dgm:spPr>
      <dgm:t>
        <a:bodyPr/>
        <a:lstStyle/>
        <a:p>
          <a:r>
            <a:rPr lang="en-US" sz="1600" b="1"/>
            <a:t>Reinforce</a:t>
          </a:r>
        </a:p>
      </dgm:t>
    </dgm:pt>
    <dgm:pt modelId="{166B0558-3071-C843-A7F8-89D0EDF988D5}" type="parTrans" cxnId="{2823AD31-3BC4-884E-9CDE-D8CBE8AA6C85}">
      <dgm:prSet/>
      <dgm:spPr/>
      <dgm:t>
        <a:bodyPr/>
        <a:lstStyle/>
        <a:p>
          <a:endParaRPr lang="en-US" sz="1600"/>
        </a:p>
      </dgm:t>
    </dgm:pt>
    <dgm:pt modelId="{7B64157A-116D-8E41-9982-DDF13B19D314}" type="sibTrans" cxnId="{2823AD31-3BC4-884E-9CDE-D8CBE8AA6C85}">
      <dgm:prSet/>
      <dgm:spPr/>
      <dgm:t>
        <a:bodyPr/>
        <a:lstStyle/>
        <a:p>
          <a:endParaRPr lang="en-US" sz="1600"/>
        </a:p>
      </dgm:t>
    </dgm:pt>
    <dgm:pt modelId="{80899769-7B4A-5B4E-BD29-E0BC805EC326}" type="pres">
      <dgm:prSet presAssocID="{73A23B33-372E-6144-B818-7BCCF04AA6DE}" presName="Name0" presStyleCnt="0">
        <dgm:presLayoutVars>
          <dgm:dir/>
          <dgm:resizeHandles val="exact"/>
        </dgm:presLayoutVars>
      </dgm:prSet>
      <dgm:spPr/>
    </dgm:pt>
    <dgm:pt modelId="{63DBC981-66A0-D64E-93A9-5B3418E8378E}" type="pres">
      <dgm:prSet presAssocID="{EC5C4371-6D9D-FC4B-9411-69DCB1159CBF}" presName="parTxOnly" presStyleLbl="node1" presStyleIdx="0" presStyleCnt="4">
        <dgm:presLayoutVars>
          <dgm:bulletEnabled val="1"/>
        </dgm:presLayoutVars>
      </dgm:prSet>
      <dgm:spPr/>
    </dgm:pt>
    <dgm:pt modelId="{4E2A2C92-0AB1-BF42-9A2A-DEFA94D7C6F8}" type="pres">
      <dgm:prSet presAssocID="{FDFE8624-8694-7041-B06D-1D41DEF449FE}" presName="parSpace" presStyleCnt="0"/>
      <dgm:spPr/>
    </dgm:pt>
    <dgm:pt modelId="{690F036E-2C0A-BC42-9A77-E4C980ACBC1D}" type="pres">
      <dgm:prSet presAssocID="{62E059C3-37EA-1448-A1E2-1C6138CF4109}" presName="parTxOnly" presStyleLbl="node1" presStyleIdx="1" presStyleCnt="4" custScaleX="114804">
        <dgm:presLayoutVars>
          <dgm:bulletEnabled val="1"/>
        </dgm:presLayoutVars>
      </dgm:prSet>
      <dgm:spPr/>
    </dgm:pt>
    <dgm:pt modelId="{7625FC97-64C5-8E4D-BF64-120711024C61}" type="pres">
      <dgm:prSet presAssocID="{210681C0-73D2-E34E-88B1-0F91027F7B81}" presName="parSpace" presStyleCnt="0"/>
      <dgm:spPr/>
    </dgm:pt>
    <dgm:pt modelId="{10AE13B2-F523-C84A-9477-7DE2D0C4DF7C}" type="pres">
      <dgm:prSet presAssocID="{92F0C186-D03A-384F-9BBB-17269A07FA1F}" presName="parTxOnly" presStyleLbl="node1" presStyleIdx="2" presStyleCnt="4">
        <dgm:presLayoutVars>
          <dgm:bulletEnabled val="1"/>
        </dgm:presLayoutVars>
      </dgm:prSet>
      <dgm:spPr/>
    </dgm:pt>
    <dgm:pt modelId="{44F9C4B7-8FFD-8E49-8471-FAB3EE582221}" type="pres">
      <dgm:prSet presAssocID="{6DC682F2-470A-2A43-8B27-2DDA570CEB1A}" presName="parSpace" presStyleCnt="0"/>
      <dgm:spPr/>
    </dgm:pt>
    <dgm:pt modelId="{5C6BEB77-3AF8-474B-8B7A-2FB9ADD4B14E}" type="pres">
      <dgm:prSet presAssocID="{C903CDCE-A616-EB4A-8C3C-8CCC0951CD5A}" presName="parTxOnly" presStyleLbl="node1" presStyleIdx="3" presStyleCnt="4">
        <dgm:presLayoutVars>
          <dgm:bulletEnabled val="1"/>
        </dgm:presLayoutVars>
      </dgm:prSet>
      <dgm:spPr/>
    </dgm:pt>
  </dgm:ptLst>
  <dgm:cxnLst>
    <dgm:cxn modelId="{218DCC06-1BED-6F43-B3A6-799288370888}" type="presOf" srcId="{62E059C3-37EA-1448-A1E2-1C6138CF4109}" destId="{690F036E-2C0A-BC42-9A77-E4C980ACBC1D}" srcOrd="0" destOrd="0" presId="urn:microsoft.com/office/officeart/2005/8/layout/hChevron3"/>
    <dgm:cxn modelId="{2823AD31-3BC4-884E-9CDE-D8CBE8AA6C85}" srcId="{73A23B33-372E-6144-B818-7BCCF04AA6DE}" destId="{C903CDCE-A616-EB4A-8C3C-8CCC0951CD5A}" srcOrd="3" destOrd="0" parTransId="{166B0558-3071-C843-A7F8-89D0EDF988D5}" sibTransId="{7B64157A-116D-8E41-9982-DDF13B19D314}"/>
    <dgm:cxn modelId="{B9033D44-C720-7F47-AA87-8486B72759C1}" srcId="{73A23B33-372E-6144-B818-7BCCF04AA6DE}" destId="{92F0C186-D03A-384F-9BBB-17269A07FA1F}" srcOrd="2" destOrd="0" parTransId="{59812E5A-144F-9C42-8927-A487AD838FAC}" sibTransId="{6DC682F2-470A-2A43-8B27-2DDA570CEB1A}"/>
    <dgm:cxn modelId="{A2866D79-D503-784C-8D09-99EF7A659BAE}" srcId="{73A23B33-372E-6144-B818-7BCCF04AA6DE}" destId="{EC5C4371-6D9D-FC4B-9411-69DCB1159CBF}" srcOrd="0" destOrd="0" parTransId="{B82BBEF2-8F5B-0745-8BD6-FB5D38B22E8B}" sibTransId="{FDFE8624-8694-7041-B06D-1D41DEF449FE}"/>
    <dgm:cxn modelId="{62B296A7-C55E-2746-B470-25D87C41886B}" type="presOf" srcId="{C903CDCE-A616-EB4A-8C3C-8CCC0951CD5A}" destId="{5C6BEB77-3AF8-474B-8B7A-2FB9ADD4B14E}" srcOrd="0" destOrd="0" presId="urn:microsoft.com/office/officeart/2005/8/layout/hChevron3"/>
    <dgm:cxn modelId="{4D4B44DA-4014-6947-8A7F-DA3230AC0B3B}" type="presOf" srcId="{EC5C4371-6D9D-FC4B-9411-69DCB1159CBF}" destId="{63DBC981-66A0-D64E-93A9-5B3418E8378E}" srcOrd="0" destOrd="0" presId="urn:microsoft.com/office/officeart/2005/8/layout/hChevron3"/>
    <dgm:cxn modelId="{D2D55AE9-10B7-DB44-A44B-EC318D92365B}" srcId="{73A23B33-372E-6144-B818-7BCCF04AA6DE}" destId="{62E059C3-37EA-1448-A1E2-1C6138CF4109}" srcOrd="1" destOrd="0" parTransId="{7A75D564-9433-7A42-AE8B-7EA5C2D3FC74}" sibTransId="{210681C0-73D2-E34E-88B1-0F91027F7B81}"/>
    <dgm:cxn modelId="{737F9BF1-3558-734F-B6DE-CD4B959A6CAF}" type="presOf" srcId="{73A23B33-372E-6144-B818-7BCCF04AA6DE}" destId="{80899769-7B4A-5B4E-BD29-E0BC805EC326}" srcOrd="0" destOrd="0" presId="urn:microsoft.com/office/officeart/2005/8/layout/hChevron3"/>
    <dgm:cxn modelId="{FEFE97F3-92D5-A546-BD88-E70EE733D9D1}" type="presOf" srcId="{92F0C186-D03A-384F-9BBB-17269A07FA1F}" destId="{10AE13B2-F523-C84A-9477-7DE2D0C4DF7C}" srcOrd="0" destOrd="0" presId="urn:microsoft.com/office/officeart/2005/8/layout/hChevron3"/>
    <dgm:cxn modelId="{EADE4223-4751-9F44-8CAC-B6DECA87A273}" type="presParOf" srcId="{80899769-7B4A-5B4E-BD29-E0BC805EC326}" destId="{63DBC981-66A0-D64E-93A9-5B3418E8378E}" srcOrd="0" destOrd="0" presId="urn:microsoft.com/office/officeart/2005/8/layout/hChevron3"/>
    <dgm:cxn modelId="{2BC5F7C6-6D5F-FF43-A37C-1BF937A90181}" type="presParOf" srcId="{80899769-7B4A-5B4E-BD29-E0BC805EC326}" destId="{4E2A2C92-0AB1-BF42-9A2A-DEFA94D7C6F8}" srcOrd="1" destOrd="0" presId="urn:microsoft.com/office/officeart/2005/8/layout/hChevron3"/>
    <dgm:cxn modelId="{646FADF5-D7DB-9344-B397-7966D059D39B}" type="presParOf" srcId="{80899769-7B4A-5B4E-BD29-E0BC805EC326}" destId="{690F036E-2C0A-BC42-9A77-E4C980ACBC1D}" srcOrd="2" destOrd="0" presId="urn:microsoft.com/office/officeart/2005/8/layout/hChevron3"/>
    <dgm:cxn modelId="{00C432C6-7B59-DD44-9F81-F76671C077F5}" type="presParOf" srcId="{80899769-7B4A-5B4E-BD29-E0BC805EC326}" destId="{7625FC97-64C5-8E4D-BF64-120711024C61}" srcOrd="3" destOrd="0" presId="urn:microsoft.com/office/officeart/2005/8/layout/hChevron3"/>
    <dgm:cxn modelId="{3D4EDE18-7888-B74E-8598-1C70FDFC247E}" type="presParOf" srcId="{80899769-7B4A-5B4E-BD29-E0BC805EC326}" destId="{10AE13B2-F523-C84A-9477-7DE2D0C4DF7C}" srcOrd="4" destOrd="0" presId="urn:microsoft.com/office/officeart/2005/8/layout/hChevron3"/>
    <dgm:cxn modelId="{9024981A-C817-CF40-8601-BCA4E2F7EE57}" type="presParOf" srcId="{80899769-7B4A-5B4E-BD29-E0BC805EC326}" destId="{44F9C4B7-8FFD-8E49-8471-FAB3EE582221}" srcOrd="5" destOrd="0" presId="urn:microsoft.com/office/officeart/2005/8/layout/hChevron3"/>
    <dgm:cxn modelId="{C9E4DBC9-1A46-0947-A30E-81971FF9663D}" type="presParOf" srcId="{80899769-7B4A-5B4E-BD29-E0BC805EC326}" destId="{5C6BEB77-3AF8-474B-8B7A-2FB9ADD4B14E}" srcOrd="6" destOrd="0" presId="urn:microsoft.com/office/officeart/2005/8/layout/hChevron3"/>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744FD5D-7642-A24C-88CA-FE64FFFEC411}">
      <dsp:nvSpPr>
        <dsp:cNvPr id="0" name=""/>
        <dsp:cNvSpPr/>
      </dsp:nvSpPr>
      <dsp:spPr>
        <a:xfrm>
          <a:off x="5949" y="0"/>
          <a:ext cx="3229097" cy="444499"/>
        </a:xfrm>
        <a:prstGeom prst="homePlat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4008" tIns="32004" rIns="16002" bIns="32004" numCol="1" spcCol="1270" anchor="ctr" anchorCtr="0">
          <a:noAutofit/>
        </a:bodyPr>
        <a:lstStyle/>
        <a:p>
          <a:pPr marL="0" lvl="0" indent="0" algn="ctr" defTabSz="533400">
            <a:lnSpc>
              <a:spcPct val="90000"/>
            </a:lnSpc>
            <a:spcBef>
              <a:spcPct val="0"/>
            </a:spcBef>
            <a:spcAft>
              <a:spcPct val="35000"/>
            </a:spcAft>
            <a:buNone/>
          </a:pPr>
          <a:r>
            <a:rPr lang="en-US" sz="1200" b="1" kern="1200"/>
            <a:t>Competency</a:t>
          </a:r>
        </a:p>
      </dsp:txBody>
      <dsp:txXfrm>
        <a:off x="5949" y="0"/>
        <a:ext cx="3117972" cy="444499"/>
      </dsp:txXfrm>
    </dsp:sp>
    <dsp:sp modelId="{63DBC981-66A0-D64E-93A9-5B3418E8378E}">
      <dsp:nvSpPr>
        <dsp:cNvPr id="0" name=""/>
        <dsp:cNvSpPr/>
      </dsp:nvSpPr>
      <dsp:spPr>
        <a:xfrm>
          <a:off x="2689968" y="0"/>
          <a:ext cx="2725390" cy="444499"/>
        </a:xfrm>
        <a:prstGeom prst="chevron">
          <a:avLst/>
        </a:prstGeom>
        <a:solidFill>
          <a:schemeClr val="accent2"/>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8006" tIns="32004" rIns="16002" bIns="32004" numCol="1" spcCol="1270" anchor="ctr" anchorCtr="0">
          <a:noAutofit/>
        </a:bodyPr>
        <a:lstStyle/>
        <a:p>
          <a:pPr marL="0" lvl="0" indent="0" algn="ctr" defTabSz="533400">
            <a:lnSpc>
              <a:spcPct val="90000"/>
            </a:lnSpc>
            <a:spcBef>
              <a:spcPct val="0"/>
            </a:spcBef>
            <a:spcAft>
              <a:spcPct val="35000"/>
            </a:spcAft>
            <a:buNone/>
          </a:pPr>
          <a:r>
            <a:rPr lang="en-US" sz="1200" b="1" kern="1200"/>
            <a:t>Day 1-30 Outcomes</a:t>
          </a:r>
        </a:p>
      </dsp:txBody>
      <dsp:txXfrm>
        <a:off x="2912218" y="0"/>
        <a:ext cx="2280891" cy="444499"/>
      </dsp:txXfrm>
    </dsp:sp>
    <dsp:sp modelId="{690F036E-2C0A-BC42-9A77-E4C980ACBC1D}">
      <dsp:nvSpPr>
        <dsp:cNvPr id="0" name=""/>
        <dsp:cNvSpPr/>
      </dsp:nvSpPr>
      <dsp:spPr>
        <a:xfrm>
          <a:off x="4870281" y="0"/>
          <a:ext cx="3128857" cy="444499"/>
        </a:xfrm>
        <a:prstGeom prst="chevron">
          <a:avLst/>
        </a:prstGeom>
        <a:solidFill>
          <a:schemeClr val="accent3"/>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8006" tIns="32004" rIns="16002" bIns="32004" numCol="1" spcCol="1270" anchor="ctr" anchorCtr="0">
          <a:noAutofit/>
        </a:bodyPr>
        <a:lstStyle/>
        <a:p>
          <a:pPr marL="0" lvl="0" indent="0" algn="ctr" defTabSz="533400">
            <a:lnSpc>
              <a:spcPct val="90000"/>
            </a:lnSpc>
            <a:spcBef>
              <a:spcPct val="0"/>
            </a:spcBef>
            <a:spcAft>
              <a:spcPct val="35000"/>
            </a:spcAft>
            <a:buNone/>
          </a:pPr>
          <a:r>
            <a:rPr lang="en-US" sz="1200" b="1" kern="1200"/>
            <a:t>Day 31-60 Outcomes</a:t>
          </a:r>
        </a:p>
      </dsp:txBody>
      <dsp:txXfrm>
        <a:off x="5092531" y="0"/>
        <a:ext cx="2684358" cy="444499"/>
      </dsp:txXfrm>
    </dsp:sp>
    <dsp:sp modelId="{10AE13B2-F523-C84A-9477-7DE2D0C4DF7C}">
      <dsp:nvSpPr>
        <dsp:cNvPr id="0" name=""/>
        <dsp:cNvSpPr/>
      </dsp:nvSpPr>
      <dsp:spPr>
        <a:xfrm>
          <a:off x="7454060" y="0"/>
          <a:ext cx="2725390" cy="444499"/>
        </a:xfrm>
        <a:prstGeom prst="chevron">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8006" tIns="32004" rIns="16002" bIns="32004" numCol="1" spcCol="1270" anchor="ctr" anchorCtr="0">
          <a:noAutofit/>
        </a:bodyPr>
        <a:lstStyle/>
        <a:p>
          <a:pPr marL="0" lvl="0" indent="0" algn="ctr" defTabSz="533400">
            <a:lnSpc>
              <a:spcPct val="90000"/>
            </a:lnSpc>
            <a:spcBef>
              <a:spcPct val="0"/>
            </a:spcBef>
            <a:spcAft>
              <a:spcPct val="35000"/>
            </a:spcAft>
            <a:buNone/>
          </a:pPr>
          <a:r>
            <a:rPr lang="en-US" sz="1200" b="1" kern="1200"/>
            <a:t>Day 61-90 Outcomes</a:t>
          </a:r>
        </a:p>
      </dsp:txBody>
      <dsp:txXfrm>
        <a:off x="7676310" y="0"/>
        <a:ext cx="2280891" cy="444499"/>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744FD5D-7642-A24C-88CA-FE64FFFEC411}">
      <dsp:nvSpPr>
        <dsp:cNvPr id="0" name=""/>
        <dsp:cNvSpPr/>
      </dsp:nvSpPr>
      <dsp:spPr>
        <a:xfrm>
          <a:off x="5949" y="0"/>
          <a:ext cx="3229097" cy="444499"/>
        </a:xfrm>
        <a:prstGeom prst="homePlat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4008" tIns="32004" rIns="16002" bIns="32004" numCol="1" spcCol="1270" anchor="ctr" anchorCtr="0">
          <a:noAutofit/>
        </a:bodyPr>
        <a:lstStyle/>
        <a:p>
          <a:pPr marL="0" lvl="0" indent="0" algn="ctr" defTabSz="533400">
            <a:lnSpc>
              <a:spcPct val="90000"/>
            </a:lnSpc>
            <a:spcBef>
              <a:spcPct val="0"/>
            </a:spcBef>
            <a:spcAft>
              <a:spcPct val="35000"/>
            </a:spcAft>
            <a:buNone/>
          </a:pPr>
          <a:r>
            <a:rPr lang="en-US" sz="1200" b="1" kern="1200"/>
            <a:t>Competency</a:t>
          </a:r>
        </a:p>
      </dsp:txBody>
      <dsp:txXfrm>
        <a:off x="5949" y="0"/>
        <a:ext cx="3117972" cy="444499"/>
      </dsp:txXfrm>
    </dsp:sp>
    <dsp:sp modelId="{63DBC981-66A0-D64E-93A9-5B3418E8378E}">
      <dsp:nvSpPr>
        <dsp:cNvPr id="0" name=""/>
        <dsp:cNvSpPr/>
      </dsp:nvSpPr>
      <dsp:spPr>
        <a:xfrm>
          <a:off x="2689968" y="0"/>
          <a:ext cx="2725390" cy="444499"/>
        </a:xfrm>
        <a:prstGeom prst="chevron">
          <a:avLst/>
        </a:prstGeom>
        <a:solidFill>
          <a:schemeClr val="accent2"/>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8006" tIns="32004" rIns="16002" bIns="32004" numCol="1" spcCol="1270" anchor="ctr" anchorCtr="0">
          <a:noAutofit/>
        </a:bodyPr>
        <a:lstStyle/>
        <a:p>
          <a:pPr marL="0" lvl="0" indent="0" algn="ctr" defTabSz="533400">
            <a:lnSpc>
              <a:spcPct val="90000"/>
            </a:lnSpc>
            <a:spcBef>
              <a:spcPct val="0"/>
            </a:spcBef>
            <a:spcAft>
              <a:spcPct val="35000"/>
            </a:spcAft>
            <a:buNone/>
          </a:pPr>
          <a:r>
            <a:rPr lang="en-US" sz="1200" b="1" kern="1200"/>
            <a:t>Day 1-30 Outcomes</a:t>
          </a:r>
        </a:p>
      </dsp:txBody>
      <dsp:txXfrm>
        <a:off x="2912218" y="0"/>
        <a:ext cx="2280891" cy="444499"/>
      </dsp:txXfrm>
    </dsp:sp>
    <dsp:sp modelId="{690F036E-2C0A-BC42-9A77-E4C980ACBC1D}">
      <dsp:nvSpPr>
        <dsp:cNvPr id="0" name=""/>
        <dsp:cNvSpPr/>
      </dsp:nvSpPr>
      <dsp:spPr>
        <a:xfrm>
          <a:off x="4870281" y="0"/>
          <a:ext cx="3128857" cy="444499"/>
        </a:xfrm>
        <a:prstGeom prst="chevron">
          <a:avLst/>
        </a:prstGeom>
        <a:solidFill>
          <a:schemeClr val="accent3"/>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8006" tIns="32004" rIns="16002" bIns="32004" numCol="1" spcCol="1270" anchor="ctr" anchorCtr="0">
          <a:noAutofit/>
        </a:bodyPr>
        <a:lstStyle/>
        <a:p>
          <a:pPr marL="0" lvl="0" indent="0" algn="ctr" defTabSz="533400">
            <a:lnSpc>
              <a:spcPct val="90000"/>
            </a:lnSpc>
            <a:spcBef>
              <a:spcPct val="0"/>
            </a:spcBef>
            <a:spcAft>
              <a:spcPct val="35000"/>
            </a:spcAft>
            <a:buNone/>
          </a:pPr>
          <a:r>
            <a:rPr lang="en-US" sz="1200" b="1" kern="1200"/>
            <a:t>Day 31-60 Outcomes</a:t>
          </a:r>
        </a:p>
      </dsp:txBody>
      <dsp:txXfrm>
        <a:off x="5092531" y="0"/>
        <a:ext cx="2684358" cy="444499"/>
      </dsp:txXfrm>
    </dsp:sp>
    <dsp:sp modelId="{10AE13B2-F523-C84A-9477-7DE2D0C4DF7C}">
      <dsp:nvSpPr>
        <dsp:cNvPr id="0" name=""/>
        <dsp:cNvSpPr/>
      </dsp:nvSpPr>
      <dsp:spPr>
        <a:xfrm>
          <a:off x="7454060" y="0"/>
          <a:ext cx="2725390" cy="444499"/>
        </a:xfrm>
        <a:prstGeom prst="chevron">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8006" tIns="32004" rIns="16002" bIns="32004" numCol="1" spcCol="1270" anchor="ctr" anchorCtr="0">
          <a:noAutofit/>
        </a:bodyPr>
        <a:lstStyle/>
        <a:p>
          <a:pPr marL="0" lvl="0" indent="0" algn="ctr" defTabSz="533400">
            <a:lnSpc>
              <a:spcPct val="90000"/>
            </a:lnSpc>
            <a:spcBef>
              <a:spcPct val="0"/>
            </a:spcBef>
            <a:spcAft>
              <a:spcPct val="35000"/>
            </a:spcAft>
            <a:buNone/>
          </a:pPr>
          <a:r>
            <a:rPr lang="en-US" sz="1200" b="1" kern="1200"/>
            <a:t>Day 61-90 Outcomes</a:t>
          </a:r>
        </a:p>
      </dsp:txBody>
      <dsp:txXfrm>
        <a:off x="7676310" y="0"/>
        <a:ext cx="2280891" cy="444499"/>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744FD5D-7642-A24C-88CA-FE64FFFEC411}">
      <dsp:nvSpPr>
        <dsp:cNvPr id="0" name=""/>
        <dsp:cNvSpPr/>
      </dsp:nvSpPr>
      <dsp:spPr>
        <a:xfrm>
          <a:off x="5949" y="0"/>
          <a:ext cx="3229097" cy="444499"/>
        </a:xfrm>
        <a:prstGeom prst="homePlate">
          <a:avLst/>
        </a:prstGeom>
        <a:solidFill>
          <a:schemeClr val="accent1">
            <a:hueOff val="0"/>
            <a:satOff val="0"/>
            <a:lumOff val="0"/>
            <a:alphaOff val="0"/>
          </a:schemeClr>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4008" tIns="32004" rIns="16002" bIns="32004" numCol="1" spcCol="1270" anchor="ctr" anchorCtr="0">
          <a:noAutofit/>
        </a:bodyPr>
        <a:lstStyle/>
        <a:p>
          <a:pPr marL="0" lvl="0" indent="0" algn="ctr" defTabSz="533400">
            <a:lnSpc>
              <a:spcPct val="90000"/>
            </a:lnSpc>
            <a:spcBef>
              <a:spcPct val="0"/>
            </a:spcBef>
            <a:spcAft>
              <a:spcPct val="35000"/>
            </a:spcAft>
            <a:buNone/>
          </a:pPr>
          <a:r>
            <a:rPr lang="en-US" sz="1200" b="1" kern="1200"/>
            <a:t>Competency</a:t>
          </a:r>
        </a:p>
      </dsp:txBody>
      <dsp:txXfrm>
        <a:off x="5949" y="0"/>
        <a:ext cx="3117972" cy="444499"/>
      </dsp:txXfrm>
    </dsp:sp>
    <dsp:sp modelId="{63DBC981-66A0-D64E-93A9-5B3418E8378E}">
      <dsp:nvSpPr>
        <dsp:cNvPr id="0" name=""/>
        <dsp:cNvSpPr/>
      </dsp:nvSpPr>
      <dsp:spPr>
        <a:xfrm>
          <a:off x="2689968" y="0"/>
          <a:ext cx="2725390" cy="444499"/>
        </a:xfrm>
        <a:prstGeom prst="chevron">
          <a:avLst/>
        </a:prstGeom>
        <a:solidFill>
          <a:schemeClr val="accent2"/>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8006" tIns="32004" rIns="16002" bIns="32004" numCol="1" spcCol="1270" anchor="ctr" anchorCtr="0">
          <a:noAutofit/>
        </a:bodyPr>
        <a:lstStyle/>
        <a:p>
          <a:pPr marL="0" lvl="0" indent="0" algn="ctr" defTabSz="533400">
            <a:lnSpc>
              <a:spcPct val="90000"/>
            </a:lnSpc>
            <a:spcBef>
              <a:spcPct val="0"/>
            </a:spcBef>
            <a:spcAft>
              <a:spcPct val="35000"/>
            </a:spcAft>
            <a:buNone/>
          </a:pPr>
          <a:r>
            <a:rPr lang="en-US" sz="1200" b="1" kern="1200"/>
            <a:t>Day 1-30 Outcomes</a:t>
          </a:r>
        </a:p>
      </dsp:txBody>
      <dsp:txXfrm>
        <a:off x="2912218" y="0"/>
        <a:ext cx="2280891" cy="444499"/>
      </dsp:txXfrm>
    </dsp:sp>
    <dsp:sp modelId="{690F036E-2C0A-BC42-9A77-E4C980ACBC1D}">
      <dsp:nvSpPr>
        <dsp:cNvPr id="0" name=""/>
        <dsp:cNvSpPr/>
      </dsp:nvSpPr>
      <dsp:spPr>
        <a:xfrm>
          <a:off x="4870281" y="0"/>
          <a:ext cx="3128857" cy="444499"/>
        </a:xfrm>
        <a:prstGeom prst="chevron">
          <a:avLst/>
        </a:prstGeom>
        <a:solidFill>
          <a:schemeClr val="accent3"/>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8006" tIns="32004" rIns="16002" bIns="32004" numCol="1" spcCol="1270" anchor="ctr" anchorCtr="0">
          <a:noAutofit/>
        </a:bodyPr>
        <a:lstStyle/>
        <a:p>
          <a:pPr marL="0" lvl="0" indent="0" algn="ctr" defTabSz="533400">
            <a:lnSpc>
              <a:spcPct val="90000"/>
            </a:lnSpc>
            <a:spcBef>
              <a:spcPct val="0"/>
            </a:spcBef>
            <a:spcAft>
              <a:spcPct val="35000"/>
            </a:spcAft>
            <a:buNone/>
          </a:pPr>
          <a:r>
            <a:rPr lang="en-US" sz="1200" b="1" kern="1200"/>
            <a:t>Day 31-60 Outcomes</a:t>
          </a:r>
        </a:p>
      </dsp:txBody>
      <dsp:txXfrm>
        <a:off x="5092531" y="0"/>
        <a:ext cx="2684358" cy="444499"/>
      </dsp:txXfrm>
    </dsp:sp>
    <dsp:sp modelId="{10AE13B2-F523-C84A-9477-7DE2D0C4DF7C}">
      <dsp:nvSpPr>
        <dsp:cNvPr id="0" name=""/>
        <dsp:cNvSpPr/>
      </dsp:nvSpPr>
      <dsp:spPr>
        <a:xfrm>
          <a:off x="7454060" y="0"/>
          <a:ext cx="2725390" cy="444499"/>
        </a:xfrm>
        <a:prstGeom prst="chevron">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48006" tIns="32004" rIns="16002" bIns="32004" numCol="1" spcCol="1270" anchor="ctr" anchorCtr="0">
          <a:noAutofit/>
        </a:bodyPr>
        <a:lstStyle/>
        <a:p>
          <a:pPr marL="0" lvl="0" indent="0" algn="ctr" defTabSz="533400">
            <a:lnSpc>
              <a:spcPct val="90000"/>
            </a:lnSpc>
            <a:spcBef>
              <a:spcPct val="0"/>
            </a:spcBef>
            <a:spcAft>
              <a:spcPct val="35000"/>
            </a:spcAft>
            <a:buNone/>
          </a:pPr>
          <a:r>
            <a:rPr lang="en-US" sz="1200" b="1" kern="1200"/>
            <a:t>Day 61-90 Outcomes</a:t>
          </a:r>
        </a:p>
      </dsp:txBody>
      <dsp:txXfrm>
        <a:off x="7676310" y="0"/>
        <a:ext cx="2280891" cy="444499"/>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3DBC981-66A0-D64E-93A9-5B3418E8378E}">
      <dsp:nvSpPr>
        <dsp:cNvPr id="0" name=""/>
        <dsp:cNvSpPr/>
      </dsp:nvSpPr>
      <dsp:spPr>
        <a:xfrm>
          <a:off x="2090" y="0"/>
          <a:ext cx="3088496" cy="310101"/>
        </a:xfrm>
        <a:prstGeom prst="homePlate">
          <a:avLst/>
        </a:prstGeom>
        <a:solidFill>
          <a:schemeClr val="accent2"/>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85344" tIns="42672" rIns="21336" bIns="42672" numCol="1" spcCol="1270" anchor="ctr" anchorCtr="0">
          <a:noAutofit/>
        </a:bodyPr>
        <a:lstStyle/>
        <a:p>
          <a:pPr marL="0" lvl="0" indent="0" algn="ctr" defTabSz="711200">
            <a:lnSpc>
              <a:spcPct val="90000"/>
            </a:lnSpc>
            <a:spcBef>
              <a:spcPct val="0"/>
            </a:spcBef>
            <a:spcAft>
              <a:spcPct val="35000"/>
            </a:spcAft>
            <a:buNone/>
          </a:pPr>
          <a:r>
            <a:rPr lang="en-US" sz="1600" b="1" kern="1200"/>
            <a:t>Learn</a:t>
          </a:r>
        </a:p>
      </dsp:txBody>
      <dsp:txXfrm>
        <a:off x="2090" y="0"/>
        <a:ext cx="3010971" cy="310101"/>
      </dsp:txXfrm>
    </dsp:sp>
    <dsp:sp modelId="{690F036E-2C0A-BC42-9A77-E4C980ACBC1D}">
      <dsp:nvSpPr>
        <dsp:cNvPr id="0" name=""/>
        <dsp:cNvSpPr/>
      </dsp:nvSpPr>
      <dsp:spPr>
        <a:xfrm>
          <a:off x="2472887" y="0"/>
          <a:ext cx="3545717" cy="310101"/>
        </a:xfrm>
        <a:prstGeom prst="chevron">
          <a:avLst/>
        </a:prstGeom>
        <a:solidFill>
          <a:schemeClr val="accent3"/>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4008" tIns="42672" rIns="21336" bIns="42672" numCol="1" spcCol="1270" anchor="ctr" anchorCtr="0">
          <a:noAutofit/>
        </a:bodyPr>
        <a:lstStyle/>
        <a:p>
          <a:pPr marL="0" lvl="0" indent="0" algn="ctr" defTabSz="711200">
            <a:lnSpc>
              <a:spcPct val="90000"/>
            </a:lnSpc>
            <a:spcBef>
              <a:spcPct val="0"/>
            </a:spcBef>
            <a:spcAft>
              <a:spcPct val="35000"/>
            </a:spcAft>
            <a:buNone/>
          </a:pPr>
          <a:r>
            <a:rPr lang="en-US" sz="1600" b="1" kern="1200"/>
            <a:t>Watch</a:t>
          </a:r>
        </a:p>
      </dsp:txBody>
      <dsp:txXfrm>
        <a:off x="2627938" y="0"/>
        <a:ext cx="3235616" cy="310101"/>
      </dsp:txXfrm>
    </dsp:sp>
    <dsp:sp modelId="{10AE13B2-F523-C84A-9477-7DE2D0C4DF7C}">
      <dsp:nvSpPr>
        <dsp:cNvPr id="0" name=""/>
        <dsp:cNvSpPr/>
      </dsp:nvSpPr>
      <dsp:spPr>
        <a:xfrm>
          <a:off x="5400905" y="0"/>
          <a:ext cx="3088496" cy="310101"/>
        </a:xfrm>
        <a:prstGeom prst="chevron">
          <a:avLst/>
        </a:prstGeom>
        <a:solidFill>
          <a:schemeClr val="accent4"/>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4008" tIns="42672" rIns="21336" bIns="42672" numCol="1" spcCol="1270" anchor="ctr" anchorCtr="0">
          <a:noAutofit/>
        </a:bodyPr>
        <a:lstStyle/>
        <a:p>
          <a:pPr marL="0" lvl="0" indent="0" algn="ctr" defTabSz="711200">
            <a:lnSpc>
              <a:spcPct val="90000"/>
            </a:lnSpc>
            <a:spcBef>
              <a:spcPct val="0"/>
            </a:spcBef>
            <a:spcAft>
              <a:spcPct val="35000"/>
            </a:spcAft>
            <a:buNone/>
          </a:pPr>
          <a:r>
            <a:rPr lang="en-US" sz="1600" b="1" kern="1200"/>
            <a:t>Do</a:t>
          </a:r>
        </a:p>
      </dsp:txBody>
      <dsp:txXfrm>
        <a:off x="5555956" y="0"/>
        <a:ext cx="2778395" cy="310101"/>
      </dsp:txXfrm>
    </dsp:sp>
    <dsp:sp modelId="{5C6BEB77-3AF8-474B-8B7A-2FB9ADD4B14E}">
      <dsp:nvSpPr>
        <dsp:cNvPr id="0" name=""/>
        <dsp:cNvSpPr/>
      </dsp:nvSpPr>
      <dsp:spPr>
        <a:xfrm>
          <a:off x="7871703" y="0"/>
          <a:ext cx="3088496" cy="310101"/>
        </a:xfrm>
        <a:prstGeom prst="chevron">
          <a:avLst/>
        </a:prstGeom>
        <a:solidFill>
          <a:schemeClr val="accent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4008" tIns="42672" rIns="21336" bIns="42672" numCol="1" spcCol="1270" anchor="ctr" anchorCtr="0">
          <a:noAutofit/>
        </a:bodyPr>
        <a:lstStyle/>
        <a:p>
          <a:pPr marL="0" lvl="0" indent="0" algn="ctr" defTabSz="711200">
            <a:lnSpc>
              <a:spcPct val="90000"/>
            </a:lnSpc>
            <a:spcBef>
              <a:spcPct val="0"/>
            </a:spcBef>
            <a:spcAft>
              <a:spcPct val="35000"/>
            </a:spcAft>
            <a:buNone/>
          </a:pPr>
          <a:r>
            <a:rPr lang="en-US" sz="1600" b="1" kern="1200"/>
            <a:t>Reinforce</a:t>
          </a:r>
        </a:p>
      </dsp:txBody>
      <dsp:txXfrm>
        <a:off x="8026754" y="0"/>
        <a:ext cx="2778395" cy="310101"/>
      </dsp:txXfrm>
    </dsp:sp>
  </dsp:spTree>
</dsp:drawing>
</file>

<file path=ppt/diagrams/layout1.xml><?xml version="1.0" encoding="utf-8"?>
<dgm:layoutDef xmlns:dgm="http://schemas.openxmlformats.org/drawingml/2006/diagram" xmlns:a="http://schemas.openxmlformats.org/drawingml/2006/main" uniqueId="urn:microsoft.com/office/officeart/2005/8/layout/hChevron3">
  <dgm:title val=""/>
  <dgm:desc val=""/>
  <dgm:catLst>
    <dgm:cat type="process" pri="10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root des" func="maxDepth" op="gte" val="2">
        <dgm:constrLst>
          <dgm:constr type="w" for="ch" forName="parAndChTx" refType="w"/>
          <dgm:constr type="primFontSz" for="ch" ptType="node" op="equ"/>
          <dgm:constr type="w" for="ch" forName="parAndChSpace" refType="w" refFor="ch" refForName="parAndChTx" fact="-0.2"/>
          <dgm:constr type="w" for="ch" ptType="sibTrans" op="equ"/>
        </dgm:constrLst>
        <dgm:ruleLst/>
        <dgm:forEach name="Name6" axis="ch" ptType="node">
          <dgm:layoutNode name="parAndChTx">
            <dgm:varLst>
              <dgm:bulletEnabled val="1"/>
            </dgm:varLst>
            <dgm:alg type="tx"/>
            <dgm:choose name="Name7">
              <dgm:if name="Name8" func="var" arg="dir" op="equ" val="norm">
                <dgm:choose name="Name9">
                  <dgm:if name="Name10" axis="self" ptType="node" func="pos" op="equ" val="1">
                    <dgm:shape xmlns:r="http://schemas.openxmlformats.org/officeDocument/2006/relationships" type="homePlate"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4"/>
                    </dgm:constrLst>
                  </dgm:if>
                  <dgm:else name="Name11">
                    <dgm:shape xmlns:r="http://schemas.openxmlformats.org/officeDocument/2006/relationships" type="chevron"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1"/>
                    </dgm:constrLst>
                  </dgm:else>
                </dgm:choose>
              </dgm:if>
              <dgm:else name="Name12">
                <dgm:choose name="Name13">
                  <dgm:if name="Name14" axis="self" ptType="node" func="pos" op="equ" val="1">
                    <dgm:shape xmlns:r="http://schemas.openxmlformats.org/officeDocument/2006/relationships" rot="180" type="homePlate"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4"/>
                      <dgm:constr type="rMarg" refType="w" fact="0.1"/>
                    </dgm:constrLst>
                  </dgm:if>
                  <dgm:else name="Name15">
                    <dgm:shape xmlns:r="http://schemas.openxmlformats.org/officeDocument/2006/relationships" rot="180" type="chevron"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1"/>
                    </dgm:constrLst>
                  </dgm:else>
                </dgm:choose>
              </dgm:else>
            </dgm:choose>
            <dgm:ruleLst>
              <dgm:rule type="primFontSz" val="5" fact="NaN" max="NaN"/>
            </dgm:ruleLst>
          </dgm:layoutNode>
          <dgm:forEach name="Name16" axis="followSib" ptType="sibTrans" cnt="1">
            <dgm:layoutNode name="parAndChSpace">
              <dgm:alg type="sp"/>
              <dgm:shape xmlns:r="http://schemas.openxmlformats.org/officeDocument/2006/relationships" r:blip="">
                <dgm:adjLst/>
              </dgm:shape>
              <dgm:presOf/>
              <dgm:constrLst/>
              <dgm:ruleLst/>
            </dgm:layoutNode>
          </dgm:forEach>
        </dgm:forEach>
      </dgm:if>
      <dgm:else name="Name17">
        <dgm:constrLst>
          <dgm:constr type="w" for="ch" forName="parTxOnly" refType="w"/>
          <dgm:constr type="primFontSz" for="ch" ptType="node" op="equ"/>
          <dgm:constr type="w" for="ch" forName="parSpace" refType="w" refFor="ch" refForName="parTxOnly" fact="-0.2"/>
          <dgm:constr type="w" for="ch" ptType="sibTrans" op="equ"/>
        </dgm:constrLst>
        <dgm:ruleLst/>
        <dgm:forEach name="Name18" axis="ch" ptType="node">
          <dgm:layoutNode name="parTxOnly">
            <dgm:varLst>
              <dgm:bulletEnabled val="1"/>
            </dgm:varLst>
            <dgm:alg type="tx"/>
            <dgm:presOf axis="desOrSelf" ptType="node"/>
            <dgm:choose name="Name19">
              <dgm:if name="Name20" func="var" arg="dir" op="equ" val="norm">
                <dgm:choose name="Name21">
                  <dgm:if name="Name22" axis="self" ptType="node" func="pos" op="equ" val="1">
                    <dgm:shape xmlns:r="http://schemas.openxmlformats.org/officeDocument/2006/relationships" type="homePlate" r:blip="">
                      <dgm:adjLst/>
                    </dgm:shape>
                    <dgm:constrLst>
                      <dgm:constr type="h" refType="w" op="equ" fact="0.4"/>
                      <dgm:constr type="primFontSz" val="65"/>
                      <dgm:constr type="tMarg" refType="primFontSz" fact="0.21"/>
                      <dgm:constr type="bMarg" refType="primFontSz" fact="0.21"/>
                      <dgm:constr type="lMarg" refType="primFontSz" fact="0.42"/>
                      <dgm:constr type="rMarg" refType="primFontSz" fact="0.105"/>
                    </dgm:constrLst>
                  </dgm:if>
                  <dgm:else name="Name23">
                    <dgm:shape xmlns:r="http://schemas.openxmlformats.org/officeDocument/2006/relationships" type="chevron" r:blip="">
                      <dgm:adjLst/>
                    </dgm:shape>
                    <dgm:constrLst>
                      <dgm:constr type="h" refType="w" op="equ" fact="0.4"/>
                      <dgm:constr type="primFontSz" val="65"/>
                      <dgm:constr type="tMarg" refType="primFontSz" fact="0.21"/>
                      <dgm:constr type="bMarg" refType="primFontSz" fact="0.21"/>
                      <dgm:constr type="lMarg" refType="primFontSz" fact="0.315"/>
                      <dgm:constr type="rMarg" refType="primFontSz" fact="0.105"/>
                    </dgm:constrLst>
                  </dgm:else>
                </dgm:choose>
              </dgm:if>
              <dgm:else name="Name24">
                <dgm:choose name="Name25">
                  <dgm:if name="Name26" axis="self" ptType="node" func="pos" op="equ" val="1">
                    <dgm:shape xmlns:r="http://schemas.openxmlformats.org/officeDocument/2006/relationships" rot="180" type="homePlate" r:blip="">
                      <dgm:adjLst/>
                    </dgm:shape>
                    <dgm:constrLst>
                      <dgm:constr type="h" refType="w" op="equ" fact="0.4"/>
                      <dgm:constr type="primFontSz" val="65"/>
                      <dgm:constr type="tMarg" refType="primFontSz" fact="0.21"/>
                      <dgm:constr type="bMarg" refType="primFontSz" fact="0.21"/>
                      <dgm:constr type="lMarg" refType="primFontSz" fact="0.105"/>
                      <dgm:constr type="rMarg" refType="primFontSz" fact="0.42"/>
                    </dgm:constrLst>
                  </dgm:if>
                  <dgm:else name="Name27">
                    <dgm:shape xmlns:r="http://schemas.openxmlformats.org/officeDocument/2006/relationships" rot="180" type="chevron" r:blip="">
                      <dgm:adjLst/>
                    </dgm:shape>
                    <dgm:constrLst>
                      <dgm:constr type="h" refType="w" op="equ" fact="0.4"/>
                      <dgm:constr type="primFontSz" val="65"/>
                      <dgm:constr type="tMarg" refType="primFontSz" fact="0.21"/>
                      <dgm:constr type="bMarg" refType="primFontSz" fact="0.21"/>
                      <dgm:constr type="lMarg" refType="primFontSz" fact="0.105"/>
                      <dgm:constr type="rMarg" refType="primFontSz" fact="0.315"/>
                    </dgm:constrLst>
                  </dgm:else>
                </dgm:choose>
              </dgm:else>
            </dgm:choose>
            <dgm:ruleLst>
              <dgm:rule type="primFontSz" val="5" fact="NaN" max="NaN"/>
            </dgm:ruleLst>
          </dgm:layoutNode>
          <dgm:forEach name="Name28" axis="followSib" ptType="sibTrans" cnt="1">
            <dgm:layoutNode name="parSpace">
              <dgm:alg type="sp"/>
              <dgm:shape xmlns:r="http://schemas.openxmlformats.org/officeDocument/2006/relationships" r:blip="">
                <dgm:adjLst/>
              </dgm:shape>
              <dgm:presOf/>
              <dgm:constrLst/>
              <dgm:ruleLst/>
            </dgm:layoutNode>
          </dgm:forEach>
        </dgm:forEach>
      </dgm:else>
    </dgm:choose>
  </dgm:layoutNode>
</dgm:layoutDef>
</file>

<file path=ppt/diagrams/layout2.xml><?xml version="1.0" encoding="utf-8"?>
<dgm:layoutDef xmlns:dgm="http://schemas.openxmlformats.org/drawingml/2006/diagram" xmlns:a="http://schemas.openxmlformats.org/drawingml/2006/main" uniqueId="urn:microsoft.com/office/officeart/2005/8/layout/hChevron3">
  <dgm:title val=""/>
  <dgm:desc val=""/>
  <dgm:catLst>
    <dgm:cat type="process" pri="10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root des" func="maxDepth" op="gte" val="2">
        <dgm:constrLst>
          <dgm:constr type="w" for="ch" forName="parAndChTx" refType="w"/>
          <dgm:constr type="primFontSz" for="ch" ptType="node" op="equ"/>
          <dgm:constr type="w" for="ch" forName="parAndChSpace" refType="w" refFor="ch" refForName="parAndChTx" fact="-0.2"/>
          <dgm:constr type="w" for="ch" ptType="sibTrans" op="equ"/>
        </dgm:constrLst>
        <dgm:ruleLst/>
        <dgm:forEach name="Name6" axis="ch" ptType="node">
          <dgm:layoutNode name="parAndChTx">
            <dgm:varLst>
              <dgm:bulletEnabled val="1"/>
            </dgm:varLst>
            <dgm:alg type="tx"/>
            <dgm:choose name="Name7">
              <dgm:if name="Name8" func="var" arg="dir" op="equ" val="norm">
                <dgm:choose name="Name9">
                  <dgm:if name="Name10" axis="self" ptType="node" func="pos" op="equ" val="1">
                    <dgm:shape xmlns:r="http://schemas.openxmlformats.org/officeDocument/2006/relationships" type="homePlate"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4"/>
                    </dgm:constrLst>
                  </dgm:if>
                  <dgm:else name="Name11">
                    <dgm:shape xmlns:r="http://schemas.openxmlformats.org/officeDocument/2006/relationships" type="chevron"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1"/>
                    </dgm:constrLst>
                  </dgm:else>
                </dgm:choose>
              </dgm:if>
              <dgm:else name="Name12">
                <dgm:choose name="Name13">
                  <dgm:if name="Name14" axis="self" ptType="node" func="pos" op="equ" val="1">
                    <dgm:shape xmlns:r="http://schemas.openxmlformats.org/officeDocument/2006/relationships" rot="180" type="homePlate"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4"/>
                      <dgm:constr type="rMarg" refType="w" fact="0.1"/>
                    </dgm:constrLst>
                  </dgm:if>
                  <dgm:else name="Name15">
                    <dgm:shape xmlns:r="http://schemas.openxmlformats.org/officeDocument/2006/relationships" rot="180" type="chevron"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1"/>
                    </dgm:constrLst>
                  </dgm:else>
                </dgm:choose>
              </dgm:else>
            </dgm:choose>
            <dgm:ruleLst>
              <dgm:rule type="primFontSz" val="5" fact="NaN" max="NaN"/>
            </dgm:ruleLst>
          </dgm:layoutNode>
          <dgm:forEach name="Name16" axis="followSib" ptType="sibTrans" cnt="1">
            <dgm:layoutNode name="parAndChSpace">
              <dgm:alg type="sp"/>
              <dgm:shape xmlns:r="http://schemas.openxmlformats.org/officeDocument/2006/relationships" r:blip="">
                <dgm:adjLst/>
              </dgm:shape>
              <dgm:presOf/>
              <dgm:constrLst/>
              <dgm:ruleLst/>
            </dgm:layoutNode>
          </dgm:forEach>
        </dgm:forEach>
      </dgm:if>
      <dgm:else name="Name17">
        <dgm:constrLst>
          <dgm:constr type="w" for="ch" forName="parTxOnly" refType="w"/>
          <dgm:constr type="primFontSz" for="ch" ptType="node" op="equ"/>
          <dgm:constr type="w" for="ch" forName="parSpace" refType="w" refFor="ch" refForName="parTxOnly" fact="-0.2"/>
          <dgm:constr type="w" for="ch" ptType="sibTrans" op="equ"/>
        </dgm:constrLst>
        <dgm:ruleLst/>
        <dgm:forEach name="Name18" axis="ch" ptType="node">
          <dgm:layoutNode name="parTxOnly">
            <dgm:varLst>
              <dgm:bulletEnabled val="1"/>
            </dgm:varLst>
            <dgm:alg type="tx"/>
            <dgm:presOf axis="desOrSelf" ptType="node"/>
            <dgm:choose name="Name19">
              <dgm:if name="Name20" func="var" arg="dir" op="equ" val="norm">
                <dgm:choose name="Name21">
                  <dgm:if name="Name22" axis="self" ptType="node" func="pos" op="equ" val="1">
                    <dgm:shape xmlns:r="http://schemas.openxmlformats.org/officeDocument/2006/relationships" type="homePlate" r:blip="">
                      <dgm:adjLst/>
                    </dgm:shape>
                    <dgm:constrLst>
                      <dgm:constr type="h" refType="w" op="equ" fact="0.4"/>
                      <dgm:constr type="primFontSz" val="65"/>
                      <dgm:constr type="tMarg" refType="primFontSz" fact="0.21"/>
                      <dgm:constr type="bMarg" refType="primFontSz" fact="0.21"/>
                      <dgm:constr type="lMarg" refType="primFontSz" fact="0.42"/>
                      <dgm:constr type="rMarg" refType="primFontSz" fact="0.105"/>
                    </dgm:constrLst>
                  </dgm:if>
                  <dgm:else name="Name23">
                    <dgm:shape xmlns:r="http://schemas.openxmlformats.org/officeDocument/2006/relationships" type="chevron" r:blip="">
                      <dgm:adjLst/>
                    </dgm:shape>
                    <dgm:constrLst>
                      <dgm:constr type="h" refType="w" op="equ" fact="0.4"/>
                      <dgm:constr type="primFontSz" val="65"/>
                      <dgm:constr type="tMarg" refType="primFontSz" fact="0.21"/>
                      <dgm:constr type="bMarg" refType="primFontSz" fact="0.21"/>
                      <dgm:constr type="lMarg" refType="primFontSz" fact="0.315"/>
                      <dgm:constr type="rMarg" refType="primFontSz" fact="0.105"/>
                    </dgm:constrLst>
                  </dgm:else>
                </dgm:choose>
              </dgm:if>
              <dgm:else name="Name24">
                <dgm:choose name="Name25">
                  <dgm:if name="Name26" axis="self" ptType="node" func="pos" op="equ" val="1">
                    <dgm:shape xmlns:r="http://schemas.openxmlformats.org/officeDocument/2006/relationships" rot="180" type="homePlate" r:blip="">
                      <dgm:adjLst/>
                    </dgm:shape>
                    <dgm:constrLst>
                      <dgm:constr type="h" refType="w" op="equ" fact="0.4"/>
                      <dgm:constr type="primFontSz" val="65"/>
                      <dgm:constr type="tMarg" refType="primFontSz" fact="0.21"/>
                      <dgm:constr type="bMarg" refType="primFontSz" fact="0.21"/>
                      <dgm:constr type="lMarg" refType="primFontSz" fact="0.105"/>
                      <dgm:constr type="rMarg" refType="primFontSz" fact="0.42"/>
                    </dgm:constrLst>
                  </dgm:if>
                  <dgm:else name="Name27">
                    <dgm:shape xmlns:r="http://schemas.openxmlformats.org/officeDocument/2006/relationships" rot="180" type="chevron" r:blip="">
                      <dgm:adjLst/>
                    </dgm:shape>
                    <dgm:constrLst>
                      <dgm:constr type="h" refType="w" op="equ" fact="0.4"/>
                      <dgm:constr type="primFontSz" val="65"/>
                      <dgm:constr type="tMarg" refType="primFontSz" fact="0.21"/>
                      <dgm:constr type="bMarg" refType="primFontSz" fact="0.21"/>
                      <dgm:constr type="lMarg" refType="primFontSz" fact="0.105"/>
                      <dgm:constr type="rMarg" refType="primFontSz" fact="0.315"/>
                    </dgm:constrLst>
                  </dgm:else>
                </dgm:choose>
              </dgm:else>
            </dgm:choose>
            <dgm:ruleLst>
              <dgm:rule type="primFontSz" val="5" fact="NaN" max="NaN"/>
            </dgm:ruleLst>
          </dgm:layoutNode>
          <dgm:forEach name="Name28" axis="followSib" ptType="sibTrans" cnt="1">
            <dgm:layoutNode name="parSpace">
              <dgm:alg type="sp"/>
              <dgm:shape xmlns:r="http://schemas.openxmlformats.org/officeDocument/2006/relationships" r:blip="">
                <dgm:adjLst/>
              </dgm:shape>
              <dgm:presOf/>
              <dgm:constrLst/>
              <dgm:ruleLst/>
            </dgm:layoutNode>
          </dgm:forEach>
        </dgm:forEach>
      </dgm:else>
    </dgm:choose>
  </dgm:layoutNode>
</dgm:layoutDef>
</file>

<file path=ppt/diagrams/layout3.xml><?xml version="1.0" encoding="utf-8"?>
<dgm:layoutDef xmlns:dgm="http://schemas.openxmlformats.org/drawingml/2006/diagram" xmlns:a="http://schemas.openxmlformats.org/drawingml/2006/main" uniqueId="urn:microsoft.com/office/officeart/2005/8/layout/hChevron3">
  <dgm:title val=""/>
  <dgm:desc val=""/>
  <dgm:catLst>
    <dgm:cat type="process" pri="10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root des" func="maxDepth" op="gte" val="2">
        <dgm:constrLst>
          <dgm:constr type="w" for="ch" forName="parAndChTx" refType="w"/>
          <dgm:constr type="primFontSz" for="ch" ptType="node" op="equ"/>
          <dgm:constr type="w" for="ch" forName="parAndChSpace" refType="w" refFor="ch" refForName="parAndChTx" fact="-0.2"/>
          <dgm:constr type="w" for="ch" ptType="sibTrans" op="equ"/>
        </dgm:constrLst>
        <dgm:ruleLst/>
        <dgm:forEach name="Name6" axis="ch" ptType="node">
          <dgm:layoutNode name="parAndChTx">
            <dgm:varLst>
              <dgm:bulletEnabled val="1"/>
            </dgm:varLst>
            <dgm:alg type="tx"/>
            <dgm:choose name="Name7">
              <dgm:if name="Name8" func="var" arg="dir" op="equ" val="norm">
                <dgm:choose name="Name9">
                  <dgm:if name="Name10" axis="self" ptType="node" func="pos" op="equ" val="1">
                    <dgm:shape xmlns:r="http://schemas.openxmlformats.org/officeDocument/2006/relationships" type="homePlate"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4"/>
                    </dgm:constrLst>
                  </dgm:if>
                  <dgm:else name="Name11">
                    <dgm:shape xmlns:r="http://schemas.openxmlformats.org/officeDocument/2006/relationships" type="chevron"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1"/>
                    </dgm:constrLst>
                  </dgm:else>
                </dgm:choose>
              </dgm:if>
              <dgm:else name="Name12">
                <dgm:choose name="Name13">
                  <dgm:if name="Name14" axis="self" ptType="node" func="pos" op="equ" val="1">
                    <dgm:shape xmlns:r="http://schemas.openxmlformats.org/officeDocument/2006/relationships" rot="180" type="homePlate"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4"/>
                      <dgm:constr type="rMarg" refType="w" fact="0.1"/>
                    </dgm:constrLst>
                  </dgm:if>
                  <dgm:else name="Name15">
                    <dgm:shape xmlns:r="http://schemas.openxmlformats.org/officeDocument/2006/relationships" rot="180" type="chevron"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1"/>
                    </dgm:constrLst>
                  </dgm:else>
                </dgm:choose>
              </dgm:else>
            </dgm:choose>
            <dgm:ruleLst>
              <dgm:rule type="primFontSz" val="5" fact="NaN" max="NaN"/>
            </dgm:ruleLst>
          </dgm:layoutNode>
          <dgm:forEach name="Name16" axis="followSib" ptType="sibTrans" cnt="1">
            <dgm:layoutNode name="parAndChSpace">
              <dgm:alg type="sp"/>
              <dgm:shape xmlns:r="http://schemas.openxmlformats.org/officeDocument/2006/relationships" r:blip="">
                <dgm:adjLst/>
              </dgm:shape>
              <dgm:presOf/>
              <dgm:constrLst/>
              <dgm:ruleLst/>
            </dgm:layoutNode>
          </dgm:forEach>
        </dgm:forEach>
      </dgm:if>
      <dgm:else name="Name17">
        <dgm:constrLst>
          <dgm:constr type="w" for="ch" forName="parTxOnly" refType="w"/>
          <dgm:constr type="primFontSz" for="ch" ptType="node" op="equ"/>
          <dgm:constr type="w" for="ch" forName="parSpace" refType="w" refFor="ch" refForName="parTxOnly" fact="-0.2"/>
          <dgm:constr type="w" for="ch" ptType="sibTrans" op="equ"/>
        </dgm:constrLst>
        <dgm:ruleLst/>
        <dgm:forEach name="Name18" axis="ch" ptType="node">
          <dgm:layoutNode name="parTxOnly">
            <dgm:varLst>
              <dgm:bulletEnabled val="1"/>
            </dgm:varLst>
            <dgm:alg type="tx"/>
            <dgm:presOf axis="desOrSelf" ptType="node"/>
            <dgm:choose name="Name19">
              <dgm:if name="Name20" func="var" arg="dir" op="equ" val="norm">
                <dgm:choose name="Name21">
                  <dgm:if name="Name22" axis="self" ptType="node" func="pos" op="equ" val="1">
                    <dgm:shape xmlns:r="http://schemas.openxmlformats.org/officeDocument/2006/relationships" type="homePlate" r:blip="">
                      <dgm:adjLst/>
                    </dgm:shape>
                    <dgm:constrLst>
                      <dgm:constr type="h" refType="w" op="equ" fact="0.4"/>
                      <dgm:constr type="primFontSz" val="65"/>
                      <dgm:constr type="tMarg" refType="primFontSz" fact="0.21"/>
                      <dgm:constr type="bMarg" refType="primFontSz" fact="0.21"/>
                      <dgm:constr type="lMarg" refType="primFontSz" fact="0.42"/>
                      <dgm:constr type="rMarg" refType="primFontSz" fact="0.105"/>
                    </dgm:constrLst>
                  </dgm:if>
                  <dgm:else name="Name23">
                    <dgm:shape xmlns:r="http://schemas.openxmlformats.org/officeDocument/2006/relationships" type="chevron" r:blip="">
                      <dgm:adjLst/>
                    </dgm:shape>
                    <dgm:constrLst>
                      <dgm:constr type="h" refType="w" op="equ" fact="0.4"/>
                      <dgm:constr type="primFontSz" val="65"/>
                      <dgm:constr type="tMarg" refType="primFontSz" fact="0.21"/>
                      <dgm:constr type="bMarg" refType="primFontSz" fact="0.21"/>
                      <dgm:constr type="lMarg" refType="primFontSz" fact="0.315"/>
                      <dgm:constr type="rMarg" refType="primFontSz" fact="0.105"/>
                    </dgm:constrLst>
                  </dgm:else>
                </dgm:choose>
              </dgm:if>
              <dgm:else name="Name24">
                <dgm:choose name="Name25">
                  <dgm:if name="Name26" axis="self" ptType="node" func="pos" op="equ" val="1">
                    <dgm:shape xmlns:r="http://schemas.openxmlformats.org/officeDocument/2006/relationships" rot="180" type="homePlate" r:blip="">
                      <dgm:adjLst/>
                    </dgm:shape>
                    <dgm:constrLst>
                      <dgm:constr type="h" refType="w" op="equ" fact="0.4"/>
                      <dgm:constr type="primFontSz" val="65"/>
                      <dgm:constr type="tMarg" refType="primFontSz" fact="0.21"/>
                      <dgm:constr type="bMarg" refType="primFontSz" fact="0.21"/>
                      <dgm:constr type="lMarg" refType="primFontSz" fact="0.105"/>
                      <dgm:constr type="rMarg" refType="primFontSz" fact="0.42"/>
                    </dgm:constrLst>
                  </dgm:if>
                  <dgm:else name="Name27">
                    <dgm:shape xmlns:r="http://schemas.openxmlformats.org/officeDocument/2006/relationships" rot="180" type="chevron" r:blip="">
                      <dgm:adjLst/>
                    </dgm:shape>
                    <dgm:constrLst>
                      <dgm:constr type="h" refType="w" op="equ" fact="0.4"/>
                      <dgm:constr type="primFontSz" val="65"/>
                      <dgm:constr type="tMarg" refType="primFontSz" fact="0.21"/>
                      <dgm:constr type="bMarg" refType="primFontSz" fact="0.21"/>
                      <dgm:constr type="lMarg" refType="primFontSz" fact="0.105"/>
                      <dgm:constr type="rMarg" refType="primFontSz" fact="0.315"/>
                    </dgm:constrLst>
                  </dgm:else>
                </dgm:choose>
              </dgm:else>
            </dgm:choose>
            <dgm:ruleLst>
              <dgm:rule type="primFontSz" val="5" fact="NaN" max="NaN"/>
            </dgm:ruleLst>
          </dgm:layoutNode>
          <dgm:forEach name="Name28" axis="followSib" ptType="sibTrans" cnt="1">
            <dgm:layoutNode name="parSpace">
              <dgm:alg type="sp"/>
              <dgm:shape xmlns:r="http://schemas.openxmlformats.org/officeDocument/2006/relationships" r:blip="">
                <dgm:adjLst/>
              </dgm:shape>
              <dgm:presOf/>
              <dgm:constrLst/>
              <dgm:ruleLst/>
            </dgm:layoutNode>
          </dgm:forEach>
        </dgm:forEach>
      </dgm:else>
    </dgm:choose>
  </dgm:layoutNode>
</dgm:layoutDef>
</file>

<file path=ppt/diagrams/layout4.xml><?xml version="1.0" encoding="utf-8"?>
<dgm:layoutDef xmlns:dgm="http://schemas.openxmlformats.org/drawingml/2006/diagram" xmlns:a="http://schemas.openxmlformats.org/drawingml/2006/main" uniqueId="urn:microsoft.com/office/officeart/2005/8/layout/hChevron3">
  <dgm:title val=""/>
  <dgm:desc val=""/>
  <dgm:catLst>
    <dgm:cat type="process" pri="10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root des" func="maxDepth" op="gte" val="2">
        <dgm:constrLst>
          <dgm:constr type="w" for="ch" forName="parAndChTx" refType="w"/>
          <dgm:constr type="primFontSz" for="ch" ptType="node" op="equ"/>
          <dgm:constr type="w" for="ch" forName="parAndChSpace" refType="w" refFor="ch" refForName="parAndChTx" fact="-0.2"/>
          <dgm:constr type="w" for="ch" ptType="sibTrans" op="equ"/>
        </dgm:constrLst>
        <dgm:ruleLst/>
        <dgm:forEach name="Name6" axis="ch" ptType="node">
          <dgm:layoutNode name="parAndChTx">
            <dgm:varLst>
              <dgm:bulletEnabled val="1"/>
            </dgm:varLst>
            <dgm:alg type="tx"/>
            <dgm:choose name="Name7">
              <dgm:if name="Name8" func="var" arg="dir" op="equ" val="norm">
                <dgm:choose name="Name9">
                  <dgm:if name="Name10" axis="self" ptType="node" func="pos" op="equ" val="1">
                    <dgm:shape xmlns:r="http://schemas.openxmlformats.org/officeDocument/2006/relationships" type="homePlate"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4"/>
                    </dgm:constrLst>
                  </dgm:if>
                  <dgm:else name="Name11">
                    <dgm:shape xmlns:r="http://schemas.openxmlformats.org/officeDocument/2006/relationships" type="chevron"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1"/>
                    </dgm:constrLst>
                  </dgm:else>
                </dgm:choose>
              </dgm:if>
              <dgm:else name="Name12">
                <dgm:choose name="Name13">
                  <dgm:if name="Name14" axis="self" ptType="node" func="pos" op="equ" val="1">
                    <dgm:shape xmlns:r="http://schemas.openxmlformats.org/officeDocument/2006/relationships" rot="180" type="homePlate"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4"/>
                      <dgm:constr type="rMarg" refType="w" fact="0.1"/>
                    </dgm:constrLst>
                  </dgm:if>
                  <dgm:else name="Name15">
                    <dgm:shape xmlns:r="http://schemas.openxmlformats.org/officeDocument/2006/relationships" rot="180" type="chevron"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1"/>
                    </dgm:constrLst>
                  </dgm:else>
                </dgm:choose>
              </dgm:else>
            </dgm:choose>
            <dgm:ruleLst>
              <dgm:rule type="primFontSz" val="5" fact="NaN" max="NaN"/>
            </dgm:ruleLst>
          </dgm:layoutNode>
          <dgm:forEach name="Name16" axis="followSib" ptType="sibTrans" cnt="1">
            <dgm:layoutNode name="parAndChSpace">
              <dgm:alg type="sp"/>
              <dgm:shape xmlns:r="http://schemas.openxmlformats.org/officeDocument/2006/relationships" r:blip="">
                <dgm:adjLst/>
              </dgm:shape>
              <dgm:presOf/>
              <dgm:constrLst/>
              <dgm:ruleLst/>
            </dgm:layoutNode>
          </dgm:forEach>
        </dgm:forEach>
      </dgm:if>
      <dgm:else name="Name17">
        <dgm:constrLst>
          <dgm:constr type="w" for="ch" forName="parTxOnly" refType="w"/>
          <dgm:constr type="primFontSz" for="ch" ptType="node" op="equ"/>
          <dgm:constr type="w" for="ch" forName="parSpace" refType="w" refFor="ch" refForName="parTxOnly" fact="-0.2"/>
          <dgm:constr type="w" for="ch" ptType="sibTrans" op="equ"/>
        </dgm:constrLst>
        <dgm:ruleLst/>
        <dgm:forEach name="Name18" axis="ch" ptType="node">
          <dgm:layoutNode name="parTxOnly">
            <dgm:varLst>
              <dgm:bulletEnabled val="1"/>
            </dgm:varLst>
            <dgm:alg type="tx"/>
            <dgm:presOf axis="desOrSelf" ptType="node"/>
            <dgm:choose name="Name19">
              <dgm:if name="Name20" func="var" arg="dir" op="equ" val="norm">
                <dgm:choose name="Name21">
                  <dgm:if name="Name22" axis="self" ptType="node" func="pos" op="equ" val="1">
                    <dgm:shape xmlns:r="http://schemas.openxmlformats.org/officeDocument/2006/relationships" type="homePlate" r:blip="">
                      <dgm:adjLst/>
                    </dgm:shape>
                    <dgm:constrLst>
                      <dgm:constr type="h" refType="w" op="equ" fact="0.4"/>
                      <dgm:constr type="primFontSz" val="65"/>
                      <dgm:constr type="tMarg" refType="primFontSz" fact="0.21"/>
                      <dgm:constr type="bMarg" refType="primFontSz" fact="0.21"/>
                      <dgm:constr type="lMarg" refType="primFontSz" fact="0.42"/>
                      <dgm:constr type="rMarg" refType="primFontSz" fact="0.105"/>
                    </dgm:constrLst>
                  </dgm:if>
                  <dgm:else name="Name23">
                    <dgm:shape xmlns:r="http://schemas.openxmlformats.org/officeDocument/2006/relationships" type="chevron" r:blip="">
                      <dgm:adjLst/>
                    </dgm:shape>
                    <dgm:constrLst>
                      <dgm:constr type="h" refType="w" op="equ" fact="0.4"/>
                      <dgm:constr type="primFontSz" val="65"/>
                      <dgm:constr type="tMarg" refType="primFontSz" fact="0.21"/>
                      <dgm:constr type="bMarg" refType="primFontSz" fact="0.21"/>
                      <dgm:constr type="lMarg" refType="primFontSz" fact="0.315"/>
                      <dgm:constr type="rMarg" refType="primFontSz" fact="0.105"/>
                    </dgm:constrLst>
                  </dgm:else>
                </dgm:choose>
              </dgm:if>
              <dgm:else name="Name24">
                <dgm:choose name="Name25">
                  <dgm:if name="Name26" axis="self" ptType="node" func="pos" op="equ" val="1">
                    <dgm:shape xmlns:r="http://schemas.openxmlformats.org/officeDocument/2006/relationships" rot="180" type="homePlate" r:blip="">
                      <dgm:adjLst/>
                    </dgm:shape>
                    <dgm:constrLst>
                      <dgm:constr type="h" refType="w" op="equ" fact="0.4"/>
                      <dgm:constr type="primFontSz" val="65"/>
                      <dgm:constr type="tMarg" refType="primFontSz" fact="0.21"/>
                      <dgm:constr type="bMarg" refType="primFontSz" fact="0.21"/>
                      <dgm:constr type="lMarg" refType="primFontSz" fact="0.105"/>
                      <dgm:constr type="rMarg" refType="primFontSz" fact="0.42"/>
                    </dgm:constrLst>
                  </dgm:if>
                  <dgm:else name="Name27">
                    <dgm:shape xmlns:r="http://schemas.openxmlformats.org/officeDocument/2006/relationships" rot="180" type="chevron" r:blip="">
                      <dgm:adjLst/>
                    </dgm:shape>
                    <dgm:constrLst>
                      <dgm:constr type="h" refType="w" op="equ" fact="0.4"/>
                      <dgm:constr type="primFontSz" val="65"/>
                      <dgm:constr type="tMarg" refType="primFontSz" fact="0.21"/>
                      <dgm:constr type="bMarg" refType="primFontSz" fact="0.21"/>
                      <dgm:constr type="lMarg" refType="primFontSz" fact="0.105"/>
                      <dgm:constr type="rMarg" refType="primFontSz" fact="0.315"/>
                    </dgm:constrLst>
                  </dgm:else>
                </dgm:choose>
              </dgm:else>
            </dgm:choose>
            <dgm:ruleLst>
              <dgm:rule type="primFontSz" val="5" fact="NaN" max="NaN"/>
            </dgm:ruleLst>
          </dgm:layoutNode>
          <dgm:forEach name="Name28" axis="followSib" ptType="sibTrans" cnt="1">
            <dgm:layoutNode name="parSpace">
              <dgm:alg type="sp"/>
              <dgm:shape xmlns:r="http://schemas.openxmlformats.org/officeDocument/2006/relationships" r:blip="">
                <dgm:adjLst/>
              </dgm:shape>
              <dgm:presOf/>
              <dgm:constrLst/>
              <dgm:ruleLst/>
            </dgm:layoutNode>
          </dgm:forEach>
        </dgm:forEach>
      </dgm:else>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7.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06DCD452-7FEB-E1C6-F2C9-2FF7868CAB32}"/>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a:extLst>
              <a:ext uri="{FF2B5EF4-FFF2-40B4-BE49-F238E27FC236}">
                <a16:creationId xmlns:a16="http://schemas.microsoft.com/office/drawing/2014/main" id="{EB2760F6-C2F7-BE19-B2B9-58200B33ACA0}"/>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F22E9EB4-8FCB-4D97-9B19-39518D611874}" type="datetimeFigureOut">
              <a:rPr lang="en-US" smtClean="0"/>
              <a:t>7/10/2025</a:t>
            </a:fld>
            <a:endParaRPr lang="en-US"/>
          </a:p>
        </p:txBody>
      </p:sp>
      <p:sp>
        <p:nvSpPr>
          <p:cNvPr id="4" name="Footer Placeholder 3">
            <a:extLst>
              <a:ext uri="{FF2B5EF4-FFF2-40B4-BE49-F238E27FC236}">
                <a16:creationId xmlns:a16="http://schemas.microsoft.com/office/drawing/2014/main" id="{0FE16A76-0516-12FD-8F0F-0542847C86CB}"/>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a:extLst>
              <a:ext uri="{FF2B5EF4-FFF2-40B4-BE49-F238E27FC236}">
                <a16:creationId xmlns:a16="http://schemas.microsoft.com/office/drawing/2014/main" id="{73FCE6CF-D80B-620F-BED4-AAFC4830850D}"/>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1C19D142-FF6F-431F-A864-08C608552702}" type="slidenum">
              <a:rPr lang="en-US" smtClean="0"/>
              <a:t>‹#›</a:t>
            </a:fld>
            <a:endParaRPr lang="en-US"/>
          </a:p>
        </p:txBody>
      </p:sp>
    </p:spTree>
    <p:extLst>
      <p:ext uri="{BB962C8B-B14F-4D97-AF65-F5344CB8AC3E}">
        <p14:creationId xmlns:p14="http://schemas.microsoft.com/office/powerpoint/2010/main" val="1953623628"/>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1827E5C0-7590-7649-B707-D69FAFE4FE8A}" type="datetimeFigureOut">
              <a:rPr lang="en-US" smtClean="0"/>
              <a:t>7/10/2025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2CEF270-F0BC-D447-925C-717F2439738A}" type="slidenum">
              <a:rPr lang="en-US" smtClean="0"/>
              <a:t>‹#›</a:t>
            </a:fld>
            <a:endParaRPr lang="en-US"/>
          </a:p>
        </p:txBody>
      </p:sp>
    </p:spTree>
    <p:extLst>
      <p:ext uri="{BB962C8B-B14F-4D97-AF65-F5344CB8AC3E}">
        <p14:creationId xmlns:p14="http://schemas.microsoft.com/office/powerpoint/2010/main" val="259016279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3">
          <a:extLst>
            <a:ext uri="{FF2B5EF4-FFF2-40B4-BE49-F238E27FC236}">
              <a16:creationId xmlns:a16="http://schemas.microsoft.com/office/drawing/2014/main" id="{7B8EF970-0E24-A7F2-6239-2A02CAFDCACA}"/>
            </a:ext>
          </a:extLst>
        </p:cNvPr>
        <p:cNvGrpSpPr/>
        <p:nvPr/>
      </p:nvGrpSpPr>
      <p:grpSpPr>
        <a:xfrm>
          <a:off x="0" y="0"/>
          <a:ext cx="0" cy="0"/>
          <a:chOff x="0" y="0"/>
          <a:chExt cx="0" cy="0"/>
        </a:xfrm>
      </p:grpSpPr>
      <p:sp>
        <p:nvSpPr>
          <p:cNvPr id="1014" name="Google Shape;1014;p13:notes">
            <a:extLst>
              <a:ext uri="{FF2B5EF4-FFF2-40B4-BE49-F238E27FC236}">
                <a16:creationId xmlns:a16="http://schemas.microsoft.com/office/drawing/2014/main" id="{2FEA112C-56A1-C8F0-A0E6-AF974DFDF857}"/>
              </a:ext>
            </a:extLst>
          </p:cNvPr>
          <p:cNvSpPr txBox="1">
            <a:spLocks noGrp="1"/>
          </p:cNvSpPr>
          <p:nvPr>
            <p:ph type="body" idx="1"/>
          </p:nvPr>
        </p:nvSpPr>
        <p:spPr>
          <a:xfrm>
            <a:off x="710248" y="4518204"/>
            <a:ext cx="5681980" cy="3696712"/>
          </a:xfrm>
          <a:prstGeom prst="rect">
            <a:avLst/>
          </a:prstGeom>
          <a:noFill/>
          <a:ln>
            <a:noFill/>
          </a:ln>
        </p:spPr>
        <p:txBody>
          <a:bodyPr spcFirstLastPara="1" wrap="square" lIns="94200" tIns="47075" rIns="94200" bIns="47075" anchor="t" anchorCtr="0">
            <a:noAutofit/>
          </a:bodyPr>
          <a:lstStyle/>
          <a:p>
            <a:pPr marL="0" lvl="0" indent="0" algn="l" rtl="0">
              <a:lnSpc>
                <a:spcPct val="100000"/>
              </a:lnSpc>
              <a:spcBef>
                <a:spcPts val="0"/>
              </a:spcBef>
              <a:spcAft>
                <a:spcPts val="0"/>
              </a:spcAft>
              <a:buSzPts val="1400"/>
              <a:buNone/>
            </a:pPr>
            <a:endParaRPr/>
          </a:p>
        </p:txBody>
      </p:sp>
      <p:sp>
        <p:nvSpPr>
          <p:cNvPr id="1015" name="Google Shape;1015;p13:notes">
            <a:extLst>
              <a:ext uri="{FF2B5EF4-FFF2-40B4-BE49-F238E27FC236}">
                <a16:creationId xmlns:a16="http://schemas.microsoft.com/office/drawing/2014/main" id="{D2C3EAD4-16BD-98D5-9101-0B30F1DBCCF8}"/>
              </a:ext>
            </a:extLst>
          </p:cNvPr>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extLst>
      <p:ext uri="{BB962C8B-B14F-4D97-AF65-F5344CB8AC3E}">
        <p14:creationId xmlns:p14="http://schemas.microsoft.com/office/powerpoint/2010/main" val="69537000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3"/>
        <p:cNvGrpSpPr/>
        <p:nvPr/>
      </p:nvGrpSpPr>
      <p:grpSpPr>
        <a:xfrm>
          <a:off x="0" y="0"/>
          <a:ext cx="0" cy="0"/>
          <a:chOff x="0" y="0"/>
          <a:chExt cx="0" cy="0"/>
        </a:xfrm>
      </p:grpSpPr>
      <p:sp>
        <p:nvSpPr>
          <p:cNvPr id="1014" name="Google Shape;1014;p13:notes"/>
          <p:cNvSpPr txBox="1">
            <a:spLocks noGrp="1"/>
          </p:cNvSpPr>
          <p:nvPr>
            <p:ph type="body" idx="1"/>
          </p:nvPr>
        </p:nvSpPr>
        <p:spPr>
          <a:xfrm>
            <a:off x="710248" y="4518204"/>
            <a:ext cx="5681980" cy="3696712"/>
          </a:xfrm>
          <a:prstGeom prst="rect">
            <a:avLst/>
          </a:prstGeom>
          <a:noFill/>
          <a:ln>
            <a:noFill/>
          </a:ln>
        </p:spPr>
        <p:txBody>
          <a:bodyPr spcFirstLastPara="1" wrap="square" lIns="94200" tIns="47075" rIns="94200" bIns="47075" anchor="t" anchorCtr="0">
            <a:noAutofit/>
          </a:bodyPr>
          <a:lstStyle/>
          <a:p>
            <a:pPr marL="0" lvl="0" indent="0" algn="l" rtl="0">
              <a:lnSpc>
                <a:spcPct val="100000"/>
              </a:lnSpc>
              <a:spcBef>
                <a:spcPts val="0"/>
              </a:spcBef>
              <a:spcAft>
                <a:spcPts val="0"/>
              </a:spcAft>
              <a:buSzPts val="1400"/>
              <a:buNone/>
            </a:pPr>
            <a:endParaRPr/>
          </a:p>
        </p:txBody>
      </p:sp>
      <p:sp>
        <p:nvSpPr>
          <p:cNvPr id="1015" name="Google Shape;1015;p13:notes"/>
          <p:cNvSpPr>
            <a:spLocks noGrp="1" noRot="1" noChangeAspect="1"/>
          </p:cNvSpPr>
          <p:nvPr>
            <p:ph type="sldImg" idx="2"/>
          </p:nvPr>
        </p:nvSpPr>
        <p:spPr>
          <a:xfrm>
            <a:off x="735013" y="1173163"/>
            <a:ext cx="5632450" cy="316865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Tree>
    <p:extLst>
      <p:ext uri="{BB962C8B-B14F-4D97-AF65-F5344CB8AC3E}">
        <p14:creationId xmlns:p14="http://schemas.microsoft.com/office/powerpoint/2010/main" val="236384181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52CEF270-F0BC-D447-925C-717F2439738A}" type="slidenum">
              <a:rPr lang="en-US" smtClean="0"/>
              <a:t>15</a:t>
            </a:fld>
            <a:endParaRPr lang="en-US"/>
          </a:p>
        </p:txBody>
      </p:sp>
    </p:spTree>
    <p:extLst>
      <p:ext uri="{BB962C8B-B14F-4D97-AF65-F5344CB8AC3E}">
        <p14:creationId xmlns:p14="http://schemas.microsoft.com/office/powerpoint/2010/main" val="431287430"/>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oleObject" Target="../embeddings/oleObject2.bin"/><Relationship Id="rId2" Type="http://schemas.openxmlformats.org/officeDocument/2006/relationships/slideMaster" Target="../slideMasters/slideMaster1.xml"/><Relationship Id="rId1" Type="http://schemas.openxmlformats.org/officeDocument/2006/relationships/tags" Target="../tags/tag3.xml"/><Relationship Id="rId4" Type="http://schemas.openxmlformats.org/officeDocument/2006/relationships/image" Target="../media/image1.emf"/></Relationships>
</file>

<file path=ppt/slideLayouts/_rels/slideLayout10.xml.rels><?xml version="1.0" encoding="UTF-8" standalone="yes"?>
<Relationships xmlns="http://schemas.openxmlformats.org/package/2006/relationships"><Relationship Id="rId3" Type="http://schemas.openxmlformats.org/officeDocument/2006/relationships/oleObject" Target="../embeddings/oleObject10.bin"/><Relationship Id="rId2" Type="http://schemas.openxmlformats.org/officeDocument/2006/relationships/slideMaster" Target="../slideMasters/slideMaster1.xml"/><Relationship Id="rId1" Type="http://schemas.openxmlformats.org/officeDocument/2006/relationships/tags" Target="../tags/tag12.xml"/><Relationship Id="rId6" Type="http://schemas.microsoft.com/office/2007/relationships/hdphoto" Target="../media/hdphoto1.wdp"/><Relationship Id="rId5" Type="http://schemas.openxmlformats.org/officeDocument/2006/relationships/image" Target="../media/image4.png"/><Relationship Id="rId4" Type="http://schemas.openxmlformats.org/officeDocument/2006/relationships/image" Target="../media/image1.emf"/></Relationships>
</file>

<file path=ppt/slideLayouts/_rels/slideLayout100.xml.rels><?xml version="1.0" encoding="UTF-8" standalone="yes"?>
<Relationships xmlns="http://schemas.openxmlformats.org/package/2006/relationships"><Relationship Id="rId3" Type="http://schemas.openxmlformats.org/officeDocument/2006/relationships/oleObject" Target="../embeddings/oleObject18.bin"/><Relationship Id="rId2" Type="http://schemas.openxmlformats.org/officeDocument/2006/relationships/slideMaster" Target="../slideMasters/slideMaster4.xml"/><Relationship Id="rId1" Type="http://schemas.openxmlformats.org/officeDocument/2006/relationships/tags" Target="../tags/tag125.xml"/><Relationship Id="rId4" Type="http://schemas.openxmlformats.org/officeDocument/2006/relationships/image" Target="../media/image1.emf"/></Relationships>
</file>

<file path=ppt/slideLayouts/_rels/slideLayout101.xml.rels><?xml version="1.0" encoding="UTF-8" standalone="yes"?>
<Relationships xmlns="http://schemas.openxmlformats.org/package/2006/relationships"><Relationship Id="rId3" Type="http://schemas.openxmlformats.org/officeDocument/2006/relationships/oleObject" Target="../embeddings/oleObject18.bin"/><Relationship Id="rId2" Type="http://schemas.openxmlformats.org/officeDocument/2006/relationships/slideMaster" Target="../slideMasters/slideMaster4.xml"/><Relationship Id="rId1" Type="http://schemas.openxmlformats.org/officeDocument/2006/relationships/tags" Target="../tags/tag126.xml"/><Relationship Id="rId4" Type="http://schemas.openxmlformats.org/officeDocument/2006/relationships/image" Target="../media/image1.emf"/></Relationships>
</file>

<file path=ppt/slideLayouts/_rels/slideLayout102.xml.rels><?xml version="1.0" encoding="UTF-8" standalone="yes"?>
<Relationships xmlns="http://schemas.openxmlformats.org/package/2006/relationships"><Relationship Id="rId3" Type="http://schemas.openxmlformats.org/officeDocument/2006/relationships/oleObject" Target="../embeddings/oleObject55.bin"/><Relationship Id="rId2" Type="http://schemas.openxmlformats.org/officeDocument/2006/relationships/slideMaster" Target="../slideMasters/slideMaster4.xml"/><Relationship Id="rId1" Type="http://schemas.openxmlformats.org/officeDocument/2006/relationships/tags" Target="../tags/tag127.xml"/><Relationship Id="rId5" Type="http://schemas.openxmlformats.org/officeDocument/2006/relationships/image" Target="../media/image2.png"/><Relationship Id="rId4" Type="http://schemas.openxmlformats.org/officeDocument/2006/relationships/image" Target="../media/image1.emf"/></Relationships>
</file>

<file path=ppt/slideLayouts/_rels/slideLayout103.xml.rels><?xml version="1.0" encoding="UTF-8" standalone="yes"?>
<Relationships xmlns="http://schemas.openxmlformats.org/package/2006/relationships"><Relationship Id="rId3" Type="http://schemas.openxmlformats.org/officeDocument/2006/relationships/oleObject" Target="../embeddings/oleObject55.bin"/><Relationship Id="rId2" Type="http://schemas.openxmlformats.org/officeDocument/2006/relationships/slideMaster" Target="../slideMasters/slideMaster4.xml"/><Relationship Id="rId1" Type="http://schemas.openxmlformats.org/officeDocument/2006/relationships/tags" Target="../tags/tag128.xml"/><Relationship Id="rId5" Type="http://schemas.openxmlformats.org/officeDocument/2006/relationships/image" Target="../media/image2.png"/><Relationship Id="rId4" Type="http://schemas.openxmlformats.org/officeDocument/2006/relationships/image" Target="../media/image1.emf"/></Relationships>
</file>

<file path=ppt/slideLayouts/_rels/slideLayout104.xml.rels><?xml version="1.0" encoding="UTF-8" standalone="yes"?>
<Relationships xmlns="http://schemas.openxmlformats.org/package/2006/relationships"><Relationship Id="rId3" Type="http://schemas.openxmlformats.org/officeDocument/2006/relationships/oleObject" Target="../embeddings/oleObject57.bin"/><Relationship Id="rId2" Type="http://schemas.openxmlformats.org/officeDocument/2006/relationships/slideMaster" Target="../slideMasters/slideMaster4.xml"/><Relationship Id="rId1" Type="http://schemas.openxmlformats.org/officeDocument/2006/relationships/tags" Target="../tags/tag129.xml"/><Relationship Id="rId5" Type="http://schemas.openxmlformats.org/officeDocument/2006/relationships/image" Target="../media/image11.png"/><Relationship Id="rId4" Type="http://schemas.openxmlformats.org/officeDocument/2006/relationships/image" Target="../media/image1.emf"/></Relationships>
</file>

<file path=ppt/slideLayouts/_rels/slideLayout105.xml.rels><?xml version="1.0" encoding="UTF-8" standalone="yes"?>
<Relationships xmlns="http://schemas.openxmlformats.org/package/2006/relationships"><Relationship Id="rId3" Type="http://schemas.openxmlformats.org/officeDocument/2006/relationships/oleObject" Target="../embeddings/oleObject57.bin"/><Relationship Id="rId2" Type="http://schemas.openxmlformats.org/officeDocument/2006/relationships/slideMaster" Target="../slideMasters/slideMaster4.xml"/><Relationship Id="rId1" Type="http://schemas.openxmlformats.org/officeDocument/2006/relationships/tags" Target="../tags/tag130.xml"/><Relationship Id="rId5" Type="http://schemas.openxmlformats.org/officeDocument/2006/relationships/image" Target="../media/image11.png"/><Relationship Id="rId4" Type="http://schemas.openxmlformats.org/officeDocument/2006/relationships/image" Target="../media/image1.emf"/></Relationships>
</file>

<file path=ppt/slideLayouts/_rels/slideLayout106.xml.rels><?xml version="1.0" encoding="UTF-8" standalone="yes"?>
<Relationships xmlns="http://schemas.openxmlformats.org/package/2006/relationships"><Relationship Id="rId3" Type="http://schemas.openxmlformats.org/officeDocument/2006/relationships/oleObject" Target="../embeddings/oleObject59.bin"/><Relationship Id="rId2" Type="http://schemas.openxmlformats.org/officeDocument/2006/relationships/slideMaster" Target="../slideMasters/slideMaster4.xml"/><Relationship Id="rId1" Type="http://schemas.openxmlformats.org/officeDocument/2006/relationships/tags" Target="../tags/tag131.xml"/><Relationship Id="rId5" Type="http://schemas.openxmlformats.org/officeDocument/2006/relationships/image" Target="../media/image2.png"/><Relationship Id="rId4" Type="http://schemas.openxmlformats.org/officeDocument/2006/relationships/image" Target="../media/image1.emf"/></Relationships>
</file>

<file path=ppt/slideLayouts/_rels/slideLayout107.xml.rels><?xml version="1.0" encoding="UTF-8" standalone="yes"?>
<Relationships xmlns="http://schemas.openxmlformats.org/package/2006/relationships"><Relationship Id="rId3" Type="http://schemas.openxmlformats.org/officeDocument/2006/relationships/oleObject" Target="../embeddings/oleObject62.bin"/><Relationship Id="rId2" Type="http://schemas.openxmlformats.org/officeDocument/2006/relationships/slideMaster" Target="../slideMasters/slideMaster5.xml"/><Relationship Id="rId1" Type="http://schemas.openxmlformats.org/officeDocument/2006/relationships/tags" Target="../tags/tag133.xml"/><Relationship Id="rId4" Type="http://schemas.openxmlformats.org/officeDocument/2006/relationships/image" Target="../media/image1.emf"/></Relationships>
</file>

<file path=ppt/slideLayouts/_rels/slideLayout108.xml.rels><?xml version="1.0" encoding="UTF-8" standalone="yes"?>
<Relationships xmlns="http://schemas.openxmlformats.org/package/2006/relationships"><Relationship Id="rId3" Type="http://schemas.openxmlformats.org/officeDocument/2006/relationships/oleObject" Target="../embeddings/oleObject62.bin"/><Relationship Id="rId2" Type="http://schemas.openxmlformats.org/officeDocument/2006/relationships/slideMaster" Target="../slideMasters/slideMaster5.xml"/><Relationship Id="rId1" Type="http://schemas.openxmlformats.org/officeDocument/2006/relationships/tags" Target="../tags/tag134.xml"/><Relationship Id="rId4" Type="http://schemas.openxmlformats.org/officeDocument/2006/relationships/image" Target="../media/image1.emf"/></Relationships>
</file>

<file path=ppt/slideLayouts/_rels/slideLayout109.xml.rels><?xml version="1.0" encoding="UTF-8" standalone="yes"?>
<Relationships xmlns="http://schemas.openxmlformats.org/package/2006/relationships"><Relationship Id="rId3" Type="http://schemas.openxmlformats.org/officeDocument/2006/relationships/oleObject" Target="../embeddings/oleObject38.bin"/><Relationship Id="rId2" Type="http://schemas.openxmlformats.org/officeDocument/2006/relationships/slideMaster" Target="../slideMasters/slideMaster5.xml"/><Relationship Id="rId1" Type="http://schemas.openxmlformats.org/officeDocument/2006/relationships/tags" Target="../tags/tag135.xml"/><Relationship Id="rId4" Type="http://schemas.openxmlformats.org/officeDocument/2006/relationships/image" Target="../media/image1.emf"/></Relationships>
</file>

<file path=ppt/slideLayouts/_rels/slideLayout11.xml.rels><?xml version="1.0" encoding="UTF-8" standalone="yes"?>
<Relationships xmlns="http://schemas.openxmlformats.org/package/2006/relationships"><Relationship Id="rId3" Type="http://schemas.openxmlformats.org/officeDocument/2006/relationships/oleObject" Target="../embeddings/oleObject11.bin"/><Relationship Id="rId2" Type="http://schemas.openxmlformats.org/officeDocument/2006/relationships/slideMaster" Target="../slideMasters/slideMaster1.xml"/><Relationship Id="rId1" Type="http://schemas.openxmlformats.org/officeDocument/2006/relationships/tags" Target="../tags/tag13.xml"/><Relationship Id="rId5" Type="http://schemas.openxmlformats.org/officeDocument/2006/relationships/image" Target="../media/image5.jpeg"/><Relationship Id="rId4" Type="http://schemas.openxmlformats.org/officeDocument/2006/relationships/image" Target="../media/image1.emf"/></Relationships>
</file>

<file path=ppt/slideLayouts/_rels/slideLayout110.xml.rels><?xml version="1.0" encoding="UTF-8" standalone="yes"?>
<Relationships xmlns="http://schemas.openxmlformats.org/package/2006/relationships"><Relationship Id="rId3" Type="http://schemas.openxmlformats.org/officeDocument/2006/relationships/oleObject" Target="../embeddings/oleObject63.bin"/><Relationship Id="rId2" Type="http://schemas.openxmlformats.org/officeDocument/2006/relationships/slideMaster" Target="../slideMasters/slideMaster5.xml"/><Relationship Id="rId1" Type="http://schemas.openxmlformats.org/officeDocument/2006/relationships/tags" Target="../tags/tag136.xml"/><Relationship Id="rId4" Type="http://schemas.openxmlformats.org/officeDocument/2006/relationships/image" Target="../media/image1.emf"/></Relationships>
</file>

<file path=ppt/slideLayouts/_rels/slideLayout111.xml.rels><?xml version="1.0" encoding="UTF-8" standalone="yes"?>
<Relationships xmlns="http://schemas.openxmlformats.org/package/2006/relationships"><Relationship Id="rId3" Type="http://schemas.openxmlformats.org/officeDocument/2006/relationships/oleObject" Target="../embeddings/oleObject38.bin"/><Relationship Id="rId2" Type="http://schemas.openxmlformats.org/officeDocument/2006/relationships/slideMaster" Target="../slideMasters/slideMaster5.xml"/><Relationship Id="rId1" Type="http://schemas.openxmlformats.org/officeDocument/2006/relationships/tags" Target="../tags/tag137.xml"/><Relationship Id="rId4" Type="http://schemas.openxmlformats.org/officeDocument/2006/relationships/image" Target="../media/image1.emf"/></Relationships>
</file>

<file path=ppt/slideLayouts/_rels/slideLayout112.xml.rels><?xml version="1.0" encoding="UTF-8" standalone="yes"?>
<Relationships xmlns="http://schemas.openxmlformats.org/package/2006/relationships"><Relationship Id="rId3" Type="http://schemas.openxmlformats.org/officeDocument/2006/relationships/oleObject" Target="../embeddings/oleObject38.bin"/><Relationship Id="rId2" Type="http://schemas.openxmlformats.org/officeDocument/2006/relationships/slideMaster" Target="../slideMasters/slideMaster5.xml"/><Relationship Id="rId1" Type="http://schemas.openxmlformats.org/officeDocument/2006/relationships/tags" Target="../tags/tag138.xml"/><Relationship Id="rId4" Type="http://schemas.openxmlformats.org/officeDocument/2006/relationships/image" Target="../media/image1.emf"/></Relationships>
</file>

<file path=ppt/slideLayouts/_rels/slideLayout113.xml.rels><?xml version="1.0" encoding="UTF-8" standalone="yes"?>
<Relationships xmlns="http://schemas.openxmlformats.org/package/2006/relationships"><Relationship Id="rId3" Type="http://schemas.openxmlformats.org/officeDocument/2006/relationships/oleObject" Target="../embeddings/oleObject40.bin"/><Relationship Id="rId2" Type="http://schemas.openxmlformats.org/officeDocument/2006/relationships/slideMaster" Target="../slideMasters/slideMaster5.xml"/><Relationship Id="rId1" Type="http://schemas.openxmlformats.org/officeDocument/2006/relationships/tags" Target="../tags/tag139.xml"/><Relationship Id="rId4" Type="http://schemas.openxmlformats.org/officeDocument/2006/relationships/image" Target="../media/image1.emf"/></Relationships>
</file>

<file path=ppt/slideLayouts/_rels/slideLayout114.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slideMaster" Target="../slideMasters/slideMaster5.xml"/><Relationship Id="rId1" Type="http://schemas.openxmlformats.org/officeDocument/2006/relationships/tags" Target="../tags/tag140.xml"/><Relationship Id="rId4" Type="http://schemas.openxmlformats.org/officeDocument/2006/relationships/image" Target="../media/image1.emf"/></Relationships>
</file>

<file path=ppt/slideLayouts/_rels/slideLayout115.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slideMaster" Target="../slideMasters/slideMaster5.xml"/><Relationship Id="rId1" Type="http://schemas.openxmlformats.org/officeDocument/2006/relationships/tags" Target="../tags/tag141.xml"/><Relationship Id="rId4" Type="http://schemas.openxmlformats.org/officeDocument/2006/relationships/image" Target="../media/image1.emf"/></Relationships>
</file>

<file path=ppt/slideLayouts/_rels/slideLayout116.xml.rels><?xml version="1.0" encoding="UTF-8" standalone="yes"?>
<Relationships xmlns="http://schemas.openxmlformats.org/package/2006/relationships"><Relationship Id="rId3" Type="http://schemas.openxmlformats.org/officeDocument/2006/relationships/oleObject" Target="../embeddings/oleObject10.bin"/><Relationship Id="rId2" Type="http://schemas.openxmlformats.org/officeDocument/2006/relationships/slideMaster" Target="../slideMasters/slideMaster5.xml"/><Relationship Id="rId1" Type="http://schemas.openxmlformats.org/officeDocument/2006/relationships/tags" Target="../tags/tag142.xml"/><Relationship Id="rId6" Type="http://schemas.microsoft.com/office/2007/relationships/hdphoto" Target="../media/hdphoto1.wdp"/><Relationship Id="rId5" Type="http://schemas.openxmlformats.org/officeDocument/2006/relationships/image" Target="../media/image4.png"/><Relationship Id="rId4" Type="http://schemas.openxmlformats.org/officeDocument/2006/relationships/image" Target="../media/image1.emf"/></Relationships>
</file>

<file path=ppt/slideLayouts/_rels/slideLayout117.xml.rels><?xml version="1.0" encoding="UTF-8" standalone="yes"?>
<Relationships xmlns="http://schemas.openxmlformats.org/package/2006/relationships"><Relationship Id="rId3" Type="http://schemas.openxmlformats.org/officeDocument/2006/relationships/oleObject" Target="../embeddings/oleObject11.bin"/><Relationship Id="rId2" Type="http://schemas.openxmlformats.org/officeDocument/2006/relationships/slideMaster" Target="../slideMasters/slideMaster5.xml"/><Relationship Id="rId1" Type="http://schemas.openxmlformats.org/officeDocument/2006/relationships/tags" Target="../tags/tag143.xml"/><Relationship Id="rId5" Type="http://schemas.openxmlformats.org/officeDocument/2006/relationships/image" Target="../media/image5.jpeg"/><Relationship Id="rId4" Type="http://schemas.openxmlformats.org/officeDocument/2006/relationships/image" Target="../media/image1.emf"/></Relationships>
</file>

<file path=ppt/slideLayouts/_rels/slideLayout118.xml.rels><?xml version="1.0" encoding="UTF-8" standalone="yes"?>
<Relationships xmlns="http://schemas.openxmlformats.org/package/2006/relationships"><Relationship Id="rId3" Type="http://schemas.openxmlformats.org/officeDocument/2006/relationships/oleObject" Target="../embeddings/oleObject12.bin"/><Relationship Id="rId2" Type="http://schemas.openxmlformats.org/officeDocument/2006/relationships/slideMaster" Target="../slideMasters/slideMaster5.xml"/><Relationship Id="rId1" Type="http://schemas.openxmlformats.org/officeDocument/2006/relationships/tags" Target="../tags/tag144.xml"/><Relationship Id="rId5" Type="http://schemas.openxmlformats.org/officeDocument/2006/relationships/image" Target="../media/image6.jpeg"/><Relationship Id="rId4" Type="http://schemas.openxmlformats.org/officeDocument/2006/relationships/image" Target="../media/image1.emf"/></Relationships>
</file>

<file path=ppt/slideLayouts/_rels/slideLayout119.xml.rels><?xml version="1.0" encoding="UTF-8" standalone="yes"?>
<Relationships xmlns="http://schemas.openxmlformats.org/package/2006/relationships"><Relationship Id="rId3" Type="http://schemas.openxmlformats.org/officeDocument/2006/relationships/oleObject" Target="../embeddings/oleObject13.bin"/><Relationship Id="rId2" Type="http://schemas.openxmlformats.org/officeDocument/2006/relationships/slideMaster" Target="../slideMasters/slideMaster5.xml"/><Relationship Id="rId1" Type="http://schemas.openxmlformats.org/officeDocument/2006/relationships/tags" Target="../tags/tag145.xml"/><Relationship Id="rId5" Type="http://schemas.openxmlformats.org/officeDocument/2006/relationships/image" Target="../media/image7.jpeg"/><Relationship Id="rId4" Type="http://schemas.openxmlformats.org/officeDocument/2006/relationships/image" Target="../media/image1.emf"/></Relationships>
</file>

<file path=ppt/slideLayouts/_rels/slideLayout12.xml.rels><?xml version="1.0" encoding="UTF-8" standalone="yes"?>
<Relationships xmlns="http://schemas.openxmlformats.org/package/2006/relationships"><Relationship Id="rId3" Type="http://schemas.openxmlformats.org/officeDocument/2006/relationships/oleObject" Target="../embeddings/oleObject12.bin"/><Relationship Id="rId2" Type="http://schemas.openxmlformats.org/officeDocument/2006/relationships/slideMaster" Target="../slideMasters/slideMaster1.xml"/><Relationship Id="rId1" Type="http://schemas.openxmlformats.org/officeDocument/2006/relationships/tags" Target="../tags/tag14.xml"/><Relationship Id="rId5" Type="http://schemas.openxmlformats.org/officeDocument/2006/relationships/image" Target="../media/image6.jpeg"/><Relationship Id="rId4" Type="http://schemas.openxmlformats.org/officeDocument/2006/relationships/image" Target="../media/image1.emf"/></Relationships>
</file>

<file path=ppt/slideLayouts/_rels/slideLayout120.xml.rels><?xml version="1.0" encoding="UTF-8" standalone="yes"?>
<Relationships xmlns="http://schemas.openxmlformats.org/package/2006/relationships"><Relationship Id="rId3" Type="http://schemas.openxmlformats.org/officeDocument/2006/relationships/oleObject" Target="../embeddings/oleObject14.bin"/><Relationship Id="rId2" Type="http://schemas.openxmlformats.org/officeDocument/2006/relationships/slideMaster" Target="../slideMasters/slideMaster5.xml"/><Relationship Id="rId1" Type="http://schemas.openxmlformats.org/officeDocument/2006/relationships/tags" Target="../tags/tag146.xml"/><Relationship Id="rId5" Type="http://schemas.openxmlformats.org/officeDocument/2006/relationships/image" Target="../media/image8.jpeg"/><Relationship Id="rId4" Type="http://schemas.openxmlformats.org/officeDocument/2006/relationships/image" Target="../media/image1.emf"/></Relationships>
</file>

<file path=ppt/slideLayouts/_rels/slideLayout121.xml.rels><?xml version="1.0" encoding="UTF-8" standalone="yes"?>
<Relationships xmlns="http://schemas.openxmlformats.org/package/2006/relationships"><Relationship Id="rId3" Type="http://schemas.openxmlformats.org/officeDocument/2006/relationships/oleObject" Target="../embeddings/oleObject49.bin"/><Relationship Id="rId2" Type="http://schemas.openxmlformats.org/officeDocument/2006/relationships/slideMaster" Target="../slideMasters/slideMaster5.xml"/><Relationship Id="rId1" Type="http://schemas.openxmlformats.org/officeDocument/2006/relationships/tags" Target="../tags/tag147.xml"/><Relationship Id="rId6" Type="http://schemas.microsoft.com/office/2007/relationships/hdphoto" Target="../media/hdphoto2.wdp"/><Relationship Id="rId5" Type="http://schemas.openxmlformats.org/officeDocument/2006/relationships/image" Target="../media/image9.png"/><Relationship Id="rId4" Type="http://schemas.openxmlformats.org/officeDocument/2006/relationships/image" Target="../media/image1.emf"/></Relationships>
</file>

<file path=ppt/slideLayouts/_rels/slideLayout122.xml.rels><?xml version="1.0" encoding="UTF-8" standalone="yes"?>
<Relationships xmlns="http://schemas.openxmlformats.org/package/2006/relationships"><Relationship Id="rId3" Type="http://schemas.openxmlformats.org/officeDocument/2006/relationships/oleObject" Target="../embeddings/oleObject51.bin"/><Relationship Id="rId2" Type="http://schemas.openxmlformats.org/officeDocument/2006/relationships/slideMaster" Target="../slideMasters/slideMaster5.xml"/><Relationship Id="rId1" Type="http://schemas.openxmlformats.org/officeDocument/2006/relationships/tags" Target="../tags/tag148.xml"/><Relationship Id="rId5" Type="http://schemas.openxmlformats.org/officeDocument/2006/relationships/image" Target="../media/image10.jpeg"/><Relationship Id="rId4" Type="http://schemas.openxmlformats.org/officeDocument/2006/relationships/image" Target="../media/image1.emf"/></Relationships>
</file>

<file path=ppt/slideLayouts/_rels/slideLayout123.xml.rels><?xml version="1.0" encoding="UTF-8" standalone="yes"?>
<Relationships xmlns="http://schemas.openxmlformats.org/package/2006/relationships"><Relationship Id="rId3" Type="http://schemas.openxmlformats.org/officeDocument/2006/relationships/oleObject" Target="../embeddings/oleObject17.bin"/><Relationship Id="rId2" Type="http://schemas.openxmlformats.org/officeDocument/2006/relationships/slideMaster" Target="../slideMasters/slideMaster5.xml"/><Relationship Id="rId1" Type="http://schemas.openxmlformats.org/officeDocument/2006/relationships/tags" Target="../tags/tag149.xml"/><Relationship Id="rId4" Type="http://schemas.openxmlformats.org/officeDocument/2006/relationships/image" Target="../media/image1.emf"/></Relationships>
</file>

<file path=ppt/slideLayouts/_rels/slideLayout124.xml.rels><?xml version="1.0" encoding="UTF-8" standalone="yes"?>
<Relationships xmlns="http://schemas.openxmlformats.org/package/2006/relationships"><Relationship Id="rId3" Type="http://schemas.openxmlformats.org/officeDocument/2006/relationships/oleObject" Target="../embeddings/oleObject18.bin"/><Relationship Id="rId2" Type="http://schemas.openxmlformats.org/officeDocument/2006/relationships/slideMaster" Target="../slideMasters/slideMaster5.xml"/><Relationship Id="rId1" Type="http://schemas.openxmlformats.org/officeDocument/2006/relationships/tags" Target="../tags/tag150.xml"/><Relationship Id="rId4" Type="http://schemas.openxmlformats.org/officeDocument/2006/relationships/image" Target="../media/image1.emf"/></Relationships>
</file>

<file path=ppt/slideLayouts/_rels/slideLayout125.xml.rels><?xml version="1.0" encoding="UTF-8" standalone="yes"?>
<Relationships xmlns="http://schemas.openxmlformats.org/package/2006/relationships"><Relationship Id="rId3" Type="http://schemas.openxmlformats.org/officeDocument/2006/relationships/oleObject" Target="../embeddings/oleObject18.bin"/><Relationship Id="rId2" Type="http://schemas.openxmlformats.org/officeDocument/2006/relationships/slideMaster" Target="../slideMasters/slideMaster5.xml"/><Relationship Id="rId1" Type="http://schemas.openxmlformats.org/officeDocument/2006/relationships/tags" Target="../tags/tag151.xml"/><Relationship Id="rId4" Type="http://schemas.openxmlformats.org/officeDocument/2006/relationships/image" Target="../media/image1.emf"/></Relationships>
</file>

<file path=ppt/slideLayouts/_rels/slideLayout126.xml.rels><?xml version="1.0" encoding="UTF-8" standalone="yes"?>
<Relationships xmlns="http://schemas.openxmlformats.org/package/2006/relationships"><Relationship Id="rId3" Type="http://schemas.openxmlformats.org/officeDocument/2006/relationships/oleObject" Target="../embeddings/oleObject18.bin"/><Relationship Id="rId2" Type="http://schemas.openxmlformats.org/officeDocument/2006/relationships/slideMaster" Target="../slideMasters/slideMaster5.xml"/><Relationship Id="rId1" Type="http://schemas.openxmlformats.org/officeDocument/2006/relationships/tags" Target="../tags/tag152.xml"/><Relationship Id="rId4" Type="http://schemas.openxmlformats.org/officeDocument/2006/relationships/image" Target="../media/image1.emf"/></Relationships>
</file>

<file path=ppt/slideLayouts/_rels/slideLayout127.xml.rels><?xml version="1.0" encoding="UTF-8" standalone="yes"?>
<Relationships xmlns="http://schemas.openxmlformats.org/package/2006/relationships"><Relationship Id="rId3" Type="http://schemas.openxmlformats.org/officeDocument/2006/relationships/oleObject" Target="../embeddings/oleObject55.bin"/><Relationship Id="rId2" Type="http://schemas.openxmlformats.org/officeDocument/2006/relationships/slideMaster" Target="../slideMasters/slideMaster5.xml"/><Relationship Id="rId1" Type="http://schemas.openxmlformats.org/officeDocument/2006/relationships/tags" Target="../tags/tag153.xml"/><Relationship Id="rId5" Type="http://schemas.openxmlformats.org/officeDocument/2006/relationships/image" Target="../media/image2.png"/><Relationship Id="rId4" Type="http://schemas.openxmlformats.org/officeDocument/2006/relationships/image" Target="../media/image1.emf"/></Relationships>
</file>

<file path=ppt/slideLayouts/_rels/slideLayout128.xml.rels><?xml version="1.0" encoding="UTF-8" standalone="yes"?>
<Relationships xmlns="http://schemas.openxmlformats.org/package/2006/relationships"><Relationship Id="rId3" Type="http://schemas.openxmlformats.org/officeDocument/2006/relationships/oleObject" Target="../embeddings/oleObject55.bin"/><Relationship Id="rId2" Type="http://schemas.openxmlformats.org/officeDocument/2006/relationships/slideMaster" Target="../slideMasters/slideMaster5.xml"/><Relationship Id="rId1" Type="http://schemas.openxmlformats.org/officeDocument/2006/relationships/tags" Target="../tags/tag154.xml"/><Relationship Id="rId5" Type="http://schemas.openxmlformats.org/officeDocument/2006/relationships/image" Target="../media/image2.png"/><Relationship Id="rId4" Type="http://schemas.openxmlformats.org/officeDocument/2006/relationships/image" Target="../media/image1.emf"/></Relationships>
</file>

<file path=ppt/slideLayouts/_rels/slideLayout129.xml.rels><?xml version="1.0" encoding="UTF-8" standalone="yes"?>
<Relationships xmlns="http://schemas.openxmlformats.org/package/2006/relationships"><Relationship Id="rId3" Type="http://schemas.openxmlformats.org/officeDocument/2006/relationships/oleObject" Target="../embeddings/oleObject57.bin"/><Relationship Id="rId2" Type="http://schemas.openxmlformats.org/officeDocument/2006/relationships/slideMaster" Target="../slideMasters/slideMaster5.xml"/><Relationship Id="rId1" Type="http://schemas.openxmlformats.org/officeDocument/2006/relationships/tags" Target="../tags/tag155.xml"/><Relationship Id="rId5" Type="http://schemas.openxmlformats.org/officeDocument/2006/relationships/image" Target="../media/image11.png"/><Relationship Id="rId4" Type="http://schemas.openxmlformats.org/officeDocument/2006/relationships/image" Target="../media/image1.emf"/></Relationships>
</file>

<file path=ppt/slideLayouts/_rels/slideLayout13.xml.rels><?xml version="1.0" encoding="UTF-8" standalone="yes"?>
<Relationships xmlns="http://schemas.openxmlformats.org/package/2006/relationships"><Relationship Id="rId3" Type="http://schemas.openxmlformats.org/officeDocument/2006/relationships/oleObject" Target="../embeddings/oleObject13.bin"/><Relationship Id="rId2" Type="http://schemas.openxmlformats.org/officeDocument/2006/relationships/slideMaster" Target="../slideMasters/slideMaster1.xml"/><Relationship Id="rId1" Type="http://schemas.openxmlformats.org/officeDocument/2006/relationships/tags" Target="../tags/tag15.xml"/><Relationship Id="rId5" Type="http://schemas.openxmlformats.org/officeDocument/2006/relationships/image" Target="../media/image7.jpeg"/><Relationship Id="rId4" Type="http://schemas.openxmlformats.org/officeDocument/2006/relationships/image" Target="../media/image1.emf"/></Relationships>
</file>

<file path=ppt/slideLayouts/_rels/slideLayout130.xml.rels><?xml version="1.0" encoding="UTF-8" standalone="yes"?>
<Relationships xmlns="http://schemas.openxmlformats.org/package/2006/relationships"><Relationship Id="rId3" Type="http://schemas.openxmlformats.org/officeDocument/2006/relationships/oleObject" Target="../embeddings/oleObject57.bin"/><Relationship Id="rId2" Type="http://schemas.openxmlformats.org/officeDocument/2006/relationships/slideMaster" Target="../slideMasters/slideMaster5.xml"/><Relationship Id="rId1" Type="http://schemas.openxmlformats.org/officeDocument/2006/relationships/tags" Target="../tags/tag156.xml"/><Relationship Id="rId5" Type="http://schemas.openxmlformats.org/officeDocument/2006/relationships/image" Target="../media/image11.png"/><Relationship Id="rId4" Type="http://schemas.openxmlformats.org/officeDocument/2006/relationships/image" Target="../media/image1.emf"/></Relationships>
</file>

<file path=ppt/slideLayouts/_rels/slideLayout131.xml.rels><?xml version="1.0" encoding="UTF-8" standalone="yes"?>
<Relationships xmlns="http://schemas.openxmlformats.org/package/2006/relationships"><Relationship Id="rId3" Type="http://schemas.openxmlformats.org/officeDocument/2006/relationships/oleObject" Target="../embeddings/oleObject59.bin"/><Relationship Id="rId2" Type="http://schemas.openxmlformats.org/officeDocument/2006/relationships/slideMaster" Target="../slideMasters/slideMaster5.xml"/><Relationship Id="rId1" Type="http://schemas.openxmlformats.org/officeDocument/2006/relationships/tags" Target="../tags/tag157.xml"/><Relationship Id="rId5" Type="http://schemas.openxmlformats.org/officeDocument/2006/relationships/image" Target="../media/image2.png"/><Relationship Id="rId4" Type="http://schemas.openxmlformats.org/officeDocument/2006/relationships/image" Target="../media/image1.emf"/></Relationships>
</file>

<file path=ppt/slideLayouts/_rels/slideLayout14.xml.rels><?xml version="1.0" encoding="UTF-8" standalone="yes"?>
<Relationships xmlns="http://schemas.openxmlformats.org/package/2006/relationships"><Relationship Id="rId3" Type="http://schemas.openxmlformats.org/officeDocument/2006/relationships/oleObject" Target="../embeddings/oleObject14.bin"/><Relationship Id="rId2" Type="http://schemas.openxmlformats.org/officeDocument/2006/relationships/slideMaster" Target="../slideMasters/slideMaster1.xml"/><Relationship Id="rId1" Type="http://schemas.openxmlformats.org/officeDocument/2006/relationships/tags" Target="../tags/tag16.xml"/><Relationship Id="rId5" Type="http://schemas.openxmlformats.org/officeDocument/2006/relationships/image" Target="../media/image8.jpeg"/><Relationship Id="rId4" Type="http://schemas.openxmlformats.org/officeDocument/2006/relationships/image" Target="../media/image1.emf"/></Relationships>
</file>

<file path=ppt/slideLayouts/_rels/slideLayout15.xml.rels><?xml version="1.0" encoding="UTF-8" standalone="yes"?>
<Relationships xmlns="http://schemas.openxmlformats.org/package/2006/relationships"><Relationship Id="rId3" Type="http://schemas.openxmlformats.org/officeDocument/2006/relationships/oleObject" Target="../embeddings/oleObject15.bin"/><Relationship Id="rId2" Type="http://schemas.openxmlformats.org/officeDocument/2006/relationships/slideMaster" Target="../slideMasters/slideMaster1.xml"/><Relationship Id="rId1" Type="http://schemas.openxmlformats.org/officeDocument/2006/relationships/tags" Target="../tags/tag17.xml"/><Relationship Id="rId6" Type="http://schemas.microsoft.com/office/2007/relationships/hdphoto" Target="../media/hdphoto2.wdp"/><Relationship Id="rId5" Type="http://schemas.openxmlformats.org/officeDocument/2006/relationships/image" Target="../media/image9.png"/><Relationship Id="rId4" Type="http://schemas.openxmlformats.org/officeDocument/2006/relationships/image" Target="../media/image1.emf"/></Relationships>
</file>

<file path=ppt/slideLayouts/_rels/slideLayout16.xml.rels><?xml version="1.0" encoding="UTF-8" standalone="yes"?>
<Relationships xmlns="http://schemas.openxmlformats.org/package/2006/relationships"><Relationship Id="rId3" Type="http://schemas.openxmlformats.org/officeDocument/2006/relationships/oleObject" Target="../embeddings/oleObject16.bin"/><Relationship Id="rId2" Type="http://schemas.openxmlformats.org/officeDocument/2006/relationships/slideMaster" Target="../slideMasters/slideMaster1.xml"/><Relationship Id="rId1" Type="http://schemas.openxmlformats.org/officeDocument/2006/relationships/tags" Target="../tags/tag18.xml"/><Relationship Id="rId5" Type="http://schemas.openxmlformats.org/officeDocument/2006/relationships/image" Target="../media/image10.jpeg"/><Relationship Id="rId4" Type="http://schemas.openxmlformats.org/officeDocument/2006/relationships/image" Target="../media/image1.emf"/></Relationships>
</file>

<file path=ppt/slideLayouts/_rels/slideLayout17.xml.rels><?xml version="1.0" encoding="UTF-8" standalone="yes"?>
<Relationships xmlns="http://schemas.openxmlformats.org/package/2006/relationships"><Relationship Id="rId3" Type="http://schemas.openxmlformats.org/officeDocument/2006/relationships/oleObject" Target="../embeddings/oleObject17.bin"/><Relationship Id="rId2" Type="http://schemas.openxmlformats.org/officeDocument/2006/relationships/slideMaster" Target="../slideMasters/slideMaster1.xml"/><Relationship Id="rId1" Type="http://schemas.openxmlformats.org/officeDocument/2006/relationships/tags" Target="../tags/tag19.xml"/><Relationship Id="rId4" Type="http://schemas.openxmlformats.org/officeDocument/2006/relationships/image" Target="../media/image1.emf"/></Relationships>
</file>

<file path=ppt/slideLayouts/_rels/slideLayout18.xml.rels><?xml version="1.0" encoding="UTF-8" standalone="yes"?>
<Relationships xmlns="http://schemas.openxmlformats.org/package/2006/relationships"><Relationship Id="rId3" Type="http://schemas.openxmlformats.org/officeDocument/2006/relationships/oleObject" Target="../embeddings/oleObject18.bin"/><Relationship Id="rId2" Type="http://schemas.openxmlformats.org/officeDocument/2006/relationships/slideMaster" Target="../slideMasters/slideMaster1.xml"/><Relationship Id="rId1" Type="http://schemas.openxmlformats.org/officeDocument/2006/relationships/tags" Target="../tags/tag20.xml"/><Relationship Id="rId4" Type="http://schemas.openxmlformats.org/officeDocument/2006/relationships/image" Target="../media/image1.emf"/></Relationships>
</file>

<file path=ppt/slideLayouts/_rels/slideLayout19.xml.rels><?xml version="1.0" encoding="UTF-8" standalone="yes"?>
<Relationships xmlns="http://schemas.openxmlformats.org/package/2006/relationships"><Relationship Id="rId3" Type="http://schemas.openxmlformats.org/officeDocument/2006/relationships/oleObject" Target="../embeddings/oleObject19.bin"/><Relationship Id="rId2" Type="http://schemas.openxmlformats.org/officeDocument/2006/relationships/slideMaster" Target="../slideMasters/slideMaster1.xml"/><Relationship Id="rId1" Type="http://schemas.openxmlformats.org/officeDocument/2006/relationships/tags" Target="../tags/tag21.xml"/><Relationship Id="rId4" Type="http://schemas.openxmlformats.org/officeDocument/2006/relationships/image" Target="../media/image1.emf"/></Relationships>
</file>

<file path=ppt/slideLayouts/_rels/slideLayout2.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Master" Target="../slideMasters/slideMaster1.xml"/><Relationship Id="rId1" Type="http://schemas.openxmlformats.org/officeDocument/2006/relationships/tags" Target="../tags/tag4.xml"/><Relationship Id="rId4" Type="http://schemas.openxmlformats.org/officeDocument/2006/relationships/image" Target="../media/image1.emf"/></Relationships>
</file>

<file path=ppt/slideLayouts/_rels/slideLayout20.xml.rels><?xml version="1.0" encoding="UTF-8" standalone="yes"?>
<Relationships xmlns="http://schemas.openxmlformats.org/package/2006/relationships"><Relationship Id="rId3" Type="http://schemas.openxmlformats.org/officeDocument/2006/relationships/oleObject" Target="../embeddings/oleObject20.bin"/><Relationship Id="rId2" Type="http://schemas.openxmlformats.org/officeDocument/2006/relationships/slideMaster" Target="../slideMasters/slideMaster1.xml"/><Relationship Id="rId1" Type="http://schemas.openxmlformats.org/officeDocument/2006/relationships/tags" Target="../tags/tag22.xml"/><Relationship Id="rId4" Type="http://schemas.openxmlformats.org/officeDocument/2006/relationships/image" Target="../media/image1.emf"/></Relationships>
</file>

<file path=ppt/slideLayouts/_rels/slideLayout21.xml.rels><?xml version="1.0" encoding="UTF-8" standalone="yes"?>
<Relationships xmlns="http://schemas.openxmlformats.org/package/2006/relationships"><Relationship Id="rId3" Type="http://schemas.openxmlformats.org/officeDocument/2006/relationships/oleObject" Target="../embeddings/oleObject21.bin"/><Relationship Id="rId2" Type="http://schemas.openxmlformats.org/officeDocument/2006/relationships/slideMaster" Target="../slideMasters/slideMaster1.xml"/><Relationship Id="rId1" Type="http://schemas.openxmlformats.org/officeDocument/2006/relationships/tags" Target="../tags/tag23.xml"/><Relationship Id="rId5" Type="http://schemas.openxmlformats.org/officeDocument/2006/relationships/image" Target="../media/image2.png"/><Relationship Id="rId4" Type="http://schemas.openxmlformats.org/officeDocument/2006/relationships/image" Target="../media/image1.emf"/></Relationships>
</file>

<file path=ppt/slideLayouts/_rels/slideLayout22.xml.rels><?xml version="1.0" encoding="UTF-8" standalone="yes"?>
<Relationships xmlns="http://schemas.openxmlformats.org/package/2006/relationships"><Relationship Id="rId3" Type="http://schemas.openxmlformats.org/officeDocument/2006/relationships/oleObject" Target="../embeddings/oleObject22.bin"/><Relationship Id="rId2" Type="http://schemas.openxmlformats.org/officeDocument/2006/relationships/slideMaster" Target="../slideMasters/slideMaster1.xml"/><Relationship Id="rId1" Type="http://schemas.openxmlformats.org/officeDocument/2006/relationships/tags" Target="../tags/tag24.xml"/><Relationship Id="rId5" Type="http://schemas.openxmlformats.org/officeDocument/2006/relationships/image" Target="../media/image2.png"/><Relationship Id="rId4" Type="http://schemas.openxmlformats.org/officeDocument/2006/relationships/image" Target="../media/image1.emf"/></Relationships>
</file>

<file path=ppt/slideLayouts/_rels/slideLayout23.xml.rels><?xml version="1.0" encoding="UTF-8" standalone="yes"?>
<Relationships xmlns="http://schemas.openxmlformats.org/package/2006/relationships"><Relationship Id="rId3" Type="http://schemas.openxmlformats.org/officeDocument/2006/relationships/oleObject" Target="../embeddings/oleObject23.bin"/><Relationship Id="rId2" Type="http://schemas.openxmlformats.org/officeDocument/2006/relationships/slideMaster" Target="../slideMasters/slideMaster1.xml"/><Relationship Id="rId1" Type="http://schemas.openxmlformats.org/officeDocument/2006/relationships/tags" Target="../tags/tag25.xml"/><Relationship Id="rId5" Type="http://schemas.openxmlformats.org/officeDocument/2006/relationships/image" Target="../media/image11.png"/><Relationship Id="rId4" Type="http://schemas.openxmlformats.org/officeDocument/2006/relationships/image" Target="../media/image1.emf"/></Relationships>
</file>

<file path=ppt/slideLayouts/_rels/slideLayout24.xml.rels><?xml version="1.0" encoding="UTF-8" standalone="yes"?>
<Relationships xmlns="http://schemas.openxmlformats.org/package/2006/relationships"><Relationship Id="rId3" Type="http://schemas.openxmlformats.org/officeDocument/2006/relationships/oleObject" Target="../embeddings/oleObject24.bin"/><Relationship Id="rId2" Type="http://schemas.openxmlformats.org/officeDocument/2006/relationships/slideMaster" Target="../slideMasters/slideMaster1.xml"/><Relationship Id="rId1" Type="http://schemas.openxmlformats.org/officeDocument/2006/relationships/tags" Target="../tags/tag26.xml"/><Relationship Id="rId5" Type="http://schemas.openxmlformats.org/officeDocument/2006/relationships/image" Target="../media/image11.png"/><Relationship Id="rId4" Type="http://schemas.openxmlformats.org/officeDocument/2006/relationships/image" Target="../media/image1.emf"/></Relationships>
</file>

<file path=ppt/slideLayouts/_rels/slideLayout25.xml.rels><?xml version="1.0" encoding="UTF-8" standalone="yes"?>
<Relationships xmlns="http://schemas.openxmlformats.org/package/2006/relationships"><Relationship Id="rId3" Type="http://schemas.openxmlformats.org/officeDocument/2006/relationships/oleObject" Target="../embeddings/oleObject25.bin"/><Relationship Id="rId2" Type="http://schemas.openxmlformats.org/officeDocument/2006/relationships/slideMaster" Target="../slideMasters/slideMaster1.xml"/><Relationship Id="rId1" Type="http://schemas.openxmlformats.org/officeDocument/2006/relationships/tags" Target="../tags/tag27.xml"/><Relationship Id="rId5" Type="http://schemas.openxmlformats.org/officeDocument/2006/relationships/image" Target="../media/image2.png"/><Relationship Id="rId4" Type="http://schemas.openxmlformats.org/officeDocument/2006/relationships/image" Target="../media/image1.emf"/></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31.xml"/><Relationship Id="rId1" Type="http://schemas.openxmlformats.org/officeDocument/2006/relationships/tags" Target="../tags/tag30.xml"/><Relationship Id="rId6" Type="http://schemas.openxmlformats.org/officeDocument/2006/relationships/oleObject" Target="../embeddings/oleObject29.bin"/><Relationship Id="rId5" Type="http://schemas.openxmlformats.org/officeDocument/2006/relationships/image" Target="../media/image1.emf"/><Relationship Id="rId4" Type="http://schemas.openxmlformats.org/officeDocument/2006/relationships/oleObject" Target="../embeddings/oleObject28.bin"/></Relationships>
</file>

<file path=ppt/slideLayouts/_rels/slideLayout3.xml.rels><?xml version="1.0" encoding="UTF-8" standalone="yes"?>
<Relationships xmlns="http://schemas.openxmlformats.org/package/2006/relationships"><Relationship Id="rId3" Type="http://schemas.openxmlformats.org/officeDocument/2006/relationships/oleObject" Target="../embeddings/oleObject4.bin"/><Relationship Id="rId2" Type="http://schemas.openxmlformats.org/officeDocument/2006/relationships/slideMaster" Target="../slideMasters/slideMaster1.xml"/><Relationship Id="rId1" Type="http://schemas.openxmlformats.org/officeDocument/2006/relationships/tags" Target="../tags/tag5.xml"/><Relationship Id="rId4" Type="http://schemas.openxmlformats.org/officeDocument/2006/relationships/image" Target="../media/image1.emf"/></Relationships>
</file>

<file path=ppt/slideLayouts/_rels/slideLayout30.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33.xml"/><Relationship Id="rId1" Type="http://schemas.openxmlformats.org/officeDocument/2006/relationships/tags" Target="../tags/tag32.xml"/><Relationship Id="rId6" Type="http://schemas.openxmlformats.org/officeDocument/2006/relationships/oleObject" Target="../embeddings/oleObject31.bin"/><Relationship Id="rId5" Type="http://schemas.openxmlformats.org/officeDocument/2006/relationships/image" Target="../media/image1.emf"/><Relationship Id="rId4" Type="http://schemas.openxmlformats.org/officeDocument/2006/relationships/oleObject" Target="../embeddings/oleObject30.bin"/></Relationships>
</file>

<file path=ppt/slideLayouts/_rels/slideLayout31.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35.xml"/><Relationship Id="rId1" Type="http://schemas.openxmlformats.org/officeDocument/2006/relationships/tags" Target="../tags/tag34.xml"/><Relationship Id="rId6" Type="http://schemas.openxmlformats.org/officeDocument/2006/relationships/oleObject" Target="../embeddings/oleObject33.bin"/><Relationship Id="rId5" Type="http://schemas.openxmlformats.org/officeDocument/2006/relationships/image" Target="../media/image1.emf"/><Relationship Id="rId4" Type="http://schemas.openxmlformats.org/officeDocument/2006/relationships/oleObject" Target="../embeddings/oleObject32.bin"/></Relationships>
</file>

<file path=ppt/slideLayouts/_rels/slideLayout32.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37.xml"/><Relationship Id="rId1" Type="http://schemas.openxmlformats.org/officeDocument/2006/relationships/tags" Target="../tags/tag36.xml"/><Relationship Id="rId6" Type="http://schemas.openxmlformats.org/officeDocument/2006/relationships/oleObject" Target="../embeddings/oleObject35.bin"/><Relationship Id="rId5" Type="http://schemas.openxmlformats.org/officeDocument/2006/relationships/image" Target="../media/image1.emf"/><Relationship Id="rId4" Type="http://schemas.openxmlformats.org/officeDocument/2006/relationships/oleObject" Target="../embeddings/oleObject34.bin"/></Relationships>
</file>

<file path=ppt/slideLayouts/_rels/slideLayout33.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39.xml"/><Relationship Id="rId1" Type="http://schemas.openxmlformats.org/officeDocument/2006/relationships/tags" Target="../tags/tag38.xml"/><Relationship Id="rId6" Type="http://schemas.openxmlformats.org/officeDocument/2006/relationships/oleObject" Target="../embeddings/oleObject37.bin"/><Relationship Id="rId5" Type="http://schemas.openxmlformats.org/officeDocument/2006/relationships/image" Target="../media/image1.emf"/><Relationship Id="rId4" Type="http://schemas.openxmlformats.org/officeDocument/2006/relationships/oleObject" Target="../embeddings/oleObject36.bin"/></Relationships>
</file>

<file path=ppt/slideLayouts/_rels/slideLayout34.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41.xml"/><Relationship Id="rId1" Type="http://schemas.openxmlformats.org/officeDocument/2006/relationships/tags" Target="../tags/tag40.xml"/><Relationship Id="rId6" Type="http://schemas.openxmlformats.org/officeDocument/2006/relationships/oleObject" Target="../embeddings/oleObject39.bin"/><Relationship Id="rId5" Type="http://schemas.openxmlformats.org/officeDocument/2006/relationships/image" Target="../media/image1.emf"/><Relationship Id="rId4" Type="http://schemas.openxmlformats.org/officeDocument/2006/relationships/oleObject" Target="../embeddings/oleObject38.bin"/></Relationships>
</file>

<file path=ppt/slideLayouts/_rels/slideLayout35.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43.xml"/><Relationship Id="rId1" Type="http://schemas.openxmlformats.org/officeDocument/2006/relationships/tags" Target="../tags/tag42.xml"/><Relationship Id="rId6" Type="http://schemas.openxmlformats.org/officeDocument/2006/relationships/oleObject" Target="../embeddings/oleObject41.bin"/><Relationship Id="rId5" Type="http://schemas.openxmlformats.org/officeDocument/2006/relationships/image" Target="../media/image1.emf"/><Relationship Id="rId4" Type="http://schemas.openxmlformats.org/officeDocument/2006/relationships/oleObject" Target="../embeddings/oleObject40.bin"/></Relationships>
</file>

<file path=ppt/slideLayouts/_rels/slideLayout36.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45.xml"/><Relationship Id="rId1" Type="http://schemas.openxmlformats.org/officeDocument/2006/relationships/tags" Target="../tags/tag44.xml"/><Relationship Id="rId6" Type="http://schemas.openxmlformats.org/officeDocument/2006/relationships/oleObject" Target="../embeddings/oleObject42.bin"/><Relationship Id="rId5" Type="http://schemas.openxmlformats.org/officeDocument/2006/relationships/image" Target="../media/image1.emf"/><Relationship Id="rId4" Type="http://schemas.openxmlformats.org/officeDocument/2006/relationships/oleObject" Target="../embeddings/oleObject9.bin"/></Relationships>
</file>

<file path=ppt/slideLayouts/_rels/slideLayout37.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47.xml"/><Relationship Id="rId1" Type="http://schemas.openxmlformats.org/officeDocument/2006/relationships/tags" Target="../tags/tag46.xml"/><Relationship Id="rId6" Type="http://schemas.openxmlformats.org/officeDocument/2006/relationships/oleObject" Target="../embeddings/oleObject43.bin"/><Relationship Id="rId5" Type="http://schemas.openxmlformats.org/officeDocument/2006/relationships/image" Target="../media/image1.emf"/><Relationship Id="rId4" Type="http://schemas.openxmlformats.org/officeDocument/2006/relationships/oleObject" Target="../embeddings/oleObject9.bin"/></Relationships>
</file>

<file path=ppt/slideLayouts/_rels/slideLayout38.xml.rels><?xml version="1.0" encoding="UTF-8" standalone="yes"?>
<Relationships xmlns="http://schemas.openxmlformats.org/package/2006/relationships"><Relationship Id="rId8" Type="http://schemas.openxmlformats.org/officeDocument/2006/relationships/oleObject" Target="../embeddings/oleObject44.bin"/><Relationship Id="rId3" Type="http://schemas.openxmlformats.org/officeDocument/2006/relationships/slideMaster" Target="../slideMasters/slideMaster2.xml"/><Relationship Id="rId7" Type="http://schemas.microsoft.com/office/2007/relationships/hdphoto" Target="../media/hdphoto1.wdp"/><Relationship Id="rId2" Type="http://schemas.openxmlformats.org/officeDocument/2006/relationships/tags" Target="../tags/tag49.xml"/><Relationship Id="rId1" Type="http://schemas.openxmlformats.org/officeDocument/2006/relationships/tags" Target="../tags/tag48.xml"/><Relationship Id="rId6" Type="http://schemas.openxmlformats.org/officeDocument/2006/relationships/image" Target="../media/image4.png"/><Relationship Id="rId5" Type="http://schemas.openxmlformats.org/officeDocument/2006/relationships/image" Target="../media/image1.emf"/><Relationship Id="rId4" Type="http://schemas.openxmlformats.org/officeDocument/2006/relationships/oleObject" Target="../embeddings/oleObject10.bin"/></Relationships>
</file>

<file path=ppt/slideLayouts/_rels/slideLayout39.xml.rels><?xml version="1.0" encoding="UTF-8" standalone="yes"?>
<Relationships xmlns="http://schemas.openxmlformats.org/package/2006/relationships"><Relationship Id="rId3" Type="http://schemas.openxmlformats.org/officeDocument/2006/relationships/slideMaster" Target="../slideMasters/slideMaster2.xml"/><Relationship Id="rId7" Type="http://schemas.openxmlformats.org/officeDocument/2006/relationships/oleObject" Target="../embeddings/oleObject45.bin"/><Relationship Id="rId2" Type="http://schemas.openxmlformats.org/officeDocument/2006/relationships/tags" Target="../tags/tag51.xml"/><Relationship Id="rId1" Type="http://schemas.openxmlformats.org/officeDocument/2006/relationships/tags" Target="../tags/tag50.xml"/><Relationship Id="rId6" Type="http://schemas.openxmlformats.org/officeDocument/2006/relationships/image" Target="../media/image5.jpeg"/><Relationship Id="rId5" Type="http://schemas.openxmlformats.org/officeDocument/2006/relationships/image" Target="../media/image1.emf"/><Relationship Id="rId4" Type="http://schemas.openxmlformats.org/officeDocument/2006/relationships/oleObject" Target="../embeddings/oleObject11.bin"/></Relationships>
</file>

<file path=ppt/slideLayouts/_rels/slideLayout4.xml.rels><?xml version="1.0" encoding="UTF-8" standalone="yes"?>
<Relationships xmlns="http://schemas.openxmlformats.org/package/2006/relationships"><Relationship Id="rId3" Type="http://schemas.openxmlformats.org/officeDocument/2006/relationships/oleObject" Target="../embeddings/oleObject5.bin"/><Relationship Id="rId2" Type="http://schemas.openxmlformats.org/officeDocument/2006/relationships/slideMaster" Target="../slideMasters/slideMaster1.xml"/><Relationship Id="rId1" Type="http://schemas.openxmlformats.org/officeDocument/2006/relationships/tags" Target="../tags/tag6.xml"/><Relationship Id="rId4" Type="http://schemas.openxmlformats.org/officeDocument/2006/relationships/image" Target="../media/image1.emf"/></Relationships>
</file>

<file path=ppt/slideLayouts/_rels/slideLayout40.xml.rels><?xml version="1.0" encoding="UTF-8" standalone="yes"?>
<Relationships xmlns="http://schemas.openxmlformats.org/package/2006/relationships"><Relationship Id="rId3" Type="http://schemas.openxmlformats.org/officeDocument/2006/relationships/slideMaster" Target="../slideMasters/slideMaster2.xml"/><Relationship Id="rId7" Type="http://schemas.openxmlformats.org/officeDocument/2006/relationships/oleObject" Target="../embeddings/oleObject46.bin"/><Relationship Id="rId2" Type="http://schemas.openxmlformats.org/officeDocument/2006/relationships/tags" Target="../tags/tag53.xml"/><Relationship Id="rId1" Type="http://schemas.openxmlformats.org/officeDocument/2006/relationships/tags" Target="../tags/tag52.xml"/><Relationship Id="rId6" Type="http://schemas.openxmlformats.org/officeDocument/2006/relationships/image" Target="../media/image6.jpeg"/><Relationship Id="rId5" Type="http://schemas.openxmlformats.org/officeDocument/2006/relationships/image" Target="../media/image1.emf"/><Relationship Id="rId4" Type="http://schemas.openxmlformats.org/officeDocument/2006/relationships/oleObject" Target="../embeddings/oleObject12.bin"/></Relationships>
</file>

<file path=ppt/slideLayouts/_rels/slideLayout41.xml.rels><?xml version="1.0" encoding="UTF-8" standalone="yes"?>
<Relationships xmlns="http://schemas.openxmlformats.org/package/2006/relationships"><Relationship Id="rId3" Type="http://schemas.openxmlformats.org/officeDocument/2006/relationships/slideMaster" Target="../slideMasters/slideMaster2.xml"/><Relationship Id="rId7" Type="http://schemas.openxmlformats.org/officeDocument/2006/relationships/oleObject" Target="../embeddings/oleObject47.bin"/><Relationship Id="rId2" Type="http://schemas.openxmlformats.org/officeDocument/2006/relationships/tags" Target="../tags/tag55.xml"/><Relationship Id="rId1" Type="http://schemas.openxmlformats.org/officeDocument/2006/relationships/tags" Target="../tags/tag54.xml"/><Relationship Id="rId6" Type="http://schemas.openxmlformats.org/officeDocument/2006/relationships/image" Target="../media/image7.jpeg"/><Relationship Id="rId5" Type="http://schemas.openxmlformats.org/officeDocument/2006/relationships/image" Target="../media/image1.emf"/><Relationship Id="rId4" Type="http://schemas.openxmlformats.org/officeDocument/2006/relationships/oleObject" Target="../embeddings/oleObject13.bin"/></Relationships>
</file>

<file path=ppt/slideLayouts/_rels/slideLayout42.xml.rels><?xml version="1.0" encoding="UTF-8" standalone="yes"?>
<Relationships xmlns="http://schemas.openxmlformats.org/package/2006/relationships"><Relationship Id="rId3" Type="http://schemas.openxmlformats.org/officeDocument/2006/relationships/slideMaster" Target="../slideMasters/slideMaster2.xml"/><Relationship Id="rId7" Type="http://schemas.openxmlformats.org/officeDocument/2006/relationships/oleObject" Target="../embeddings/oleObject48.bin"/><Relationship Id="rId2" Type="http://schemas.openxmlformats.org/officeDocument/2006/relationships/tags" Target="../tags/tag57.xml"/><Relationship Id="rId1" Type="http://schemas.openxmlformats.org/officeDocument/2006/relationships/tags" Target="../tags/tag56.xml"/><Relationship Id="rId6" Type="http://schemas.openxmlformats.org/officeDocument/2006/relationships/image" Target="../media/image8.jpeg"/><Relationship Id="rId5" Type="http://schemas.openxmlformats.org/officeDocument/2006/relationships/image" Target="../media/image1.emf"/><Relationship Id="rId4" Type="http://schemas.openxmlformats.org/officeDocument/2006/relationships/oleObject" Target="../embeddings/oleObject14.bin"/></Relationships>
</file>

<file path=ppt/slideLayouts/_rels/slideLayout43.xml.rels><?xml version="1.0" encoding="UTF-8" standalone="yes"?>
<Relationships xmlns="http://schemas.openxmlformats.org/package/2006/relationships"><Relationship Id="rId8" Type="http://schemas.openxmlformats.org/officeDocument/2006/relationships/oleObject" Target="../embeddings/oleObject50.bin"/><Relationship Id="rId3" Type="http://schemas.openxmlformats.org/officeDocument/2006/relationships/slideMaster" Target="../slideMasters/slideMaster2.xml"/><Relationship Id="rId7" Type="http://schemas.microsoft.com/office/2007/relationships/hdphoto" Target="../media/hdphoto2.wdp"/><Relationship Id="rId2" Type="http://schemas.openxmlformats.org/officeDocument/2006/relationships/tags" Target="../tags/tag59.xml"/><Relationship Id="rId1" Type="http://schemas.openxmlformats.org/officeDocument/2006/relationships/tags" Target="../tags/tag58.xml"/><Relationship Id="rId6" Type="http://schemas.openxmlformats.org/officeDocument/2006/relationships/image" Target="../media/image9.png"/><Relationship Id="rId5" Type="http://schemas.openxmlformats.org/officeDocument/2006/relationships/image" Target="../media/image1.emf"/><Relationship Id="rId4" Type="http://schemas.openxmlformats.org/officeDocument/2006/relationships/oleObject" Target="../embeddings/oleObject49.bin"/></Relationships>
</file>

<file path=ppt/slideLayouts/_rels/slideLayout44.xml.rels><?xml version="1.0" encoding="UTF-8" standalone="yes"?>
<Relationships xmlns="http://schemas.openxmlformats.org/package/2006/relationships"><Relationship Id="rId3" Type="http://schemas.openxmlformats.org/officeDocument/2006/relationships/slideMaster" Target="../slideMasters/slideMaster2.xml"/><Relationship Id="rId7" Type="http://schemas.openxmlformats.org/officeDocument/2006/relationships/oleObject" Target="../embeddings/oleObject52.bin"/><Relationship Id="rId2" Type="http://schemas.openxmlformats.org/officeDocument/2006/relationships/tags" Target="../tags/tag61.xml"/><Relationship Id="rId1" Type="http://schemas.openxmlformats.org/officeDocument/2006/relationships/tags" Target="../tags/tag60.xml"/><Relationship Id="rId6" Type="http://schemas.openxmlformats.org/officeDocument/2006/relationships/image" Target="../media/image10.jpeg"/><Relationship Id="rId5" Type="http://schemas.openxmlformats.org/officeDocument/2006/relationships/image" Target="../media/image1.emf"/><Relationship Id="rId4" Type="http://schemas.openxmlformats.org/officeDocument/2006/relationships/oleObject" Target="../embeddings/oleObject51.bin"/></Relationships>
</file>

<file path=ppt/slideLayouts/_rels/slideLayout45.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63.xml"/><Relationship Id="rId1" Type="http://schemas.openxmlformats.org/officeDocument/2006/relationships/tags" Target="../tags/tag62.xml"/><Relationship Id="rId6" Type="http://schemas.openxmlformats.org/officeDocument/2006/relationships/oleObject" Target="../embeddings/oleObject53.bin"/><Relationship Id="rId5" Type="http://schemas.openxmlformats.org/officeDocument/2006/relationships/image" Target="../media/image1.emf"/><Relationship Id="rId4" Type="http://schemas.openxmlformats.org/officeDocument/2006/relationships/oleObject" Target="../embeddings/oleObject17.bin"/></Relationships>
</file>

<file path=ppt/slideLayouts/_rels/slideLayout46.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65.xml"/><Relationship Id="rId1" Type="http://schemas.openxmlformats.org/officeDocument/2006/relationships/tags" Target="../tags/tag64.xml"/><Relationship Id="rId6" Type="http://schemas.openxmlformats.org/officeDocument/2006/relationships/oleObject" Target="../embeddings/oleObject54.bin"/><Relationship Id="rId5" Type="http://schemas.openxmlformats.org/officeDocument/2006/relationships/image" Target="../media/image1.emf"/><Relationship Id="rId4" Type="http://schemas.openxmlformats.org/officeDocument/2006/relationships/oleObject" Target="../embeddings/oleObject18.bin"/></Relationships>
</file>

<file path=ppt/slideLayouts/_rels/slideLayout47.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67.xml"/><Relationship Id="rId1" Type="http://schemas.openxmlformats.org/officeDocument/2006/relationships/tags" Target="../tags/tag66.xml"/><Relationship Id="rId6" Type="http://schemas.openxmlformats.org/officeDocument/2006/relationships/oleObject" Target="../embeddings/oleObject54.bin"/><Relationship Id="rId5" Type="http://schemas.openxmlformats.org/officeDocument/2006/relationships/image" Target="../media/image1.emf"/><Relationship Id="rId4" Type="http://schemas.openxmlformats.org/officeDocument/2006/relationships/oleObject" Target="../embeddings/oleObject18.bin"/></Relationships>
</file>

<file path=ppt/slideLayouts/_rels/slideLayout48.xml.rels><?xml version="1.0" encoding="UTF-8" standalone="yes"?>
<Relationships xmlns="http://schemas.openxmlformats.org/package/2006/relationships"><Relationship Id="rId3" Type="http://schemas.openxmlformats.org/officeDocument/2006/relationships/slideMaster" Target="../slideMasters/slideMaster2.xml"/><Relationship Id="rId2" Type="http://schemas.openxmlformats.org/officeDocument/2006/relationships/tags" Target="../tags/tag69.xml"/><Relationship Id="rId1" Type="http://schemas.openxmlformats.org/officeDocument/2006/relationships/tags" Target="../tags/tag68.xml"/><Relationship Id="rId6" Type="http://schemas.openxmlformats.org/officeDocument/2006/relationships/oleObject" Target="../embeddings/oleObject54.bin"/><Relationship Id="rId5" Type="http://schemas.openxmlformats.org/officeDocument/2006/relationships/image" Target="../media/image1.emf"/><Relationship Id="rId4" Type="http://schemas.openxmlformats.org/officeDocument/2006/relationships/oleObject" Target="../embeddings/oleObject18.bin"/></Relationships>
</file>

<file path=ppt/slideLayouts/_rels/slideLayout49.xml.rels><?xml version="1.0" encoding="UTF-8" standalone="yes"?>
<Relationships xmlns="http://schemas.openxmlformats.org/package/2006/relationships"><Relationship Id="rId3" Type="http://schemas.openxmlformats.org/officeDocument/2006/relationships/slideMaster" Target="../slideMasters/slideMaster2.xml"/><Relationship Id="rId7" Type="http://schemas.openxmlformats.org/officeDocument/2006/relationships/oleObject" Target="../embeddings/oleObject56.bin"/><Relationship Id="rId2" Type="http://schemas.openxmlformats.org/officeDocument/2006/relationships/tags" Target="../tags/tag71.xml"/><Relationship Id="rId1" Type="http://schemas.openxmlformats.org/officeDocument/2006/relationships/tags" Target="../tags/tag70.xml"/><Relationship Id="rId6" Type="http://schemas.openxmlformats.org/officeDocument/2006/relationships/image" Target="../media/image2.png"/><Relationship Id="rId5" Type="http://schemas.openxmlformats.org/officeDocument/2006/relationships/image" Target="../media/image1.emf"/><Relationship Id="rId4" Type="http://schemas.openxmlformats.org/officeDocument/2006/relationships/oleObject" Target="../embeddings/oleObject55.bin"/></Relationships>
</file>

<file path=ppt/slideLayouts/_rels/slideLayout5.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slideMaster" Target="../slideMasters/slideMaster1.xml"/><Relationship Id="rId1" Type="http://schemas.openxmlformats.org/officeDocument/2006/relationships/tags" Target="../tags/tag7.xml"/><Relationship Id="rId4" Type="http://schemas.openxmlformats.org/officeDocument/2006/relationships/image" Target="../media/image1.emf"/></Relationships>
</file>

<file path=ppt/slideLayouts/_rels/slideLayout50.xml.rels><?xml version="1.0" encoding="UTF-8" standalone="yes"?>
<Relationships xmlns="http://schemas.openxmlformats.org/package/2006/relationships"><Relationship Id="rId3" Type="http://schemas.openxmlformats.org/officeDocument/2006/relationships/slideMaster" Target="../slideMasters/slideMaster2.xml"/><Relationship Id="rId7" Type="http://schemas.openxmlformats.org/officeDocument/2006/relationships/oleObject" Target="../embeddings/oleObject56.bin"/><Relationship Id="rId2" Type="http://schemas.openxmlformats.org/officeDocument/2006/relationships/tags" Target="../tags/tag73.xml"/><Relationship Id="rId1" Type="http://schemas.openxmlformats.org/officeDocument/2006/relationships/tags" Target="../tags/tag72.xml"/><Relationship Id="rId6" Type="http://schemas.openxmlformats.org/officeDocument/2006/relationships/image" Target="../media/image2.png"/><Relationship Id="rId5" Type="http://schemas.openxmlformats.org/officeDocument/2006/relationships/image" Target="../media/image1.emf"/><Relationship Id="rId4" Type="http://schemas.openxmlformats.org/officeDocument/2006/relationships/oleObject" Target="../embeddings/oleObject55.bin"/></Relationships>
</file>

<file path=ppt/slideLayouts/_rels/slideLayout51.xml.rels><?xml version="1.0" encoding="UTF-8" standalone="yes"?>
<Relationships xmlns="http://schemas.openxmlformats.org/package/2006/relationships"><Relationship Id="rId3" Type="http://schemas.openxmlformats.org/officeDocument/2006/relationships/slideMaster" Target="../slideMasters/slideMaster2.xml"/><Relationship Id="rId7" Type="http://schemas.openxmlformats.org/officeDocument/2006/relationships/oleObject" Target="../embeddings/oleObject58.bin"/><Relationship Id="rId2" Type="http://schemas.openxmlformats.org/officeDocument/2006/relationships/tags" Target="../tags/tag75.xml"/><Relationship Id="rId1" Type="http://schemas.openxmlformats.org/officeDocument/2006/relationships/tags" Target="../tags/tag74.xml"/><Relationship Id="rId6" Type="http://schemas.openxmlformats.org/officeDocument/2006/relationships/image" Target="../media/image11.png"/><Relationship Id="rId5" Type="http://schemas.openxmlformats.org/officeDocument/2006/relationships/image" Target="../media/image1.emf"/><Relationship Id="rId4" Type="http://schemas.openxmlformats.org/officeDocument/2006/relationships/oleObject" Target="../embeddings/oleObject57.bin"/></Relationships>
</file>

<file path=ppt/slideLayouts/_rels/slideLayout52.xml.rels><?xml version="1.0" encoding="UTF-8" standalone="yes"?>
<Relationships xmlns="http://schemas.openxmlformats.org/package/2006/relationships"><Relationship Id="rId3" Type="http://schemas.openxmlformats.org/officeDocument/2006/relationships/slideMaster" Target="../slideMasters/slideMaster2.xml"/><Relationship Id="rId7" Type="http://schemas.openxmlformats.org/officeDocument/2006/relationships/oleObject" Target="../embeddings/oleObject58.bin"/><Relationship Id="rId2" Type="http://schemas.openxmlformats.org/officeDocument/2006/relationships/tags" Target="../tags/tag77.xml"/><Relationship Id="rId1" Type="http://schemas.openxmlformats.org/officeDocument/2006/relationships/tags" Target="../tags/tag76.xml"/><Relationship Id="rId6" Type="http://schemas.openxmlformats.org/officeDocument/2006/relationships/image" Target="../media/image11.png"/><Relationship Id="rId5" Type="http://schemas.openxmlformats.org/officeDocument/2006/relationships/image" Target="../media/image1.emf"/><Relationship Id="rId4" Type="http://schemas.openxmlformats.org/officeDocument/2006/relationships/oleObject" Target="../embeddings/oleObject57.bin"/></Relationships>
</file>

<file path=ppt/slideLayouts/_rels/slideLayout53.xml.rels><?xml version="1.0" encoding="UTF-8" standalone="yes"?>
<Relationships xmlns="http://schemas.openxmlformats.org/package/2006/relationships"><Relationship Id="rId3" Type="http://schemas.openxmlformats.org/officeDocument/2006/relationships/slideMaster" Target="../slideMasters/slideMaster2.xml"/><Relationship Id="rId7" Type="http://schemas.openxmlformats.org/officeDocument/2006/relationships/oleObject" Target="../embeddings/oleObject60.bin"/><Relationship Id="rId2" Type="http://schemas.openxmlformats.org/officeDocument/2006/relationships/tags" Target="../tags/tag79.xml"/><Relationship Id="rId1" Type="http://schemas.openxmlformats.org/officeDocument/2006/relationships/tags" Target="../tags/tag78.xml"/><Relationship Id="rId6" Type="http://schemas.openxmlformats.org/officeDocument/2006/relationships/image" Target="../media/image2.png"/><Relationship Id="rId5" Type="http://schemas.openxmlformats.org/officeDocument/2006/relationships/image" Target="../media/image1.emf"/><Relationship Id="rId4" Type="http://schemas.openxmlformats.org/officeDocument/2006/relationships/oleObject" Target="../embeddings/oleObject59.bin"/></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3" Type="http://schemas.openxmlformats.org/officeDocument/2006/relationships/oleObject" Target="../embeddings/oleObject62.bin"/><Relationship Id="rId2" Type="http://schemas.openxmlformats.org/officeDocument/2006/relationships/slideMaster" Target="../slideMasters/slideMaster3.xml"/><Relationship Id="rId1" Type="http://schemas.openxmlformats.org/officeDocument/2006/relationships/tags" Target="../tags/tag81.xml"/><Relationship Id="rId4" Type="http://schemas.openxmlformats.org/officeDocument/2006/relationships/image" Target="../media/image1.emf"/></Relationships>
</file>

<file path=ppt/slideLayouts/_rels/slideLayout57.xml.rels><?xml version="1.0" encoding="UTF-8" standalone="yes"?>
<Relationships xmlns="http://schemas.openxmlformats.org/package/2006/relationships"><Relationship Id="rId3" Type="http://schemas.openxmlformats.org/officeDocument/2006/relationships/oleObject" Target="../embeddings/oleObject62.bin"/><Relationship Id="rId2" Type="http://schemas.openxmlformats.org/officeDocument/2006/relationships/slideMaster" Target="../slideMasters/slideMaster3.xml"/><Relationship Id="rId1" Type="http://schemas.openxmlformats.org/officeDocument/2006/relationships/tags" Target="../tags/tag82.xml"/><Relationship Id="rId4" Type="http://schemas.openxmlformats.org/officeDocument/2006/relationships/image" Target="../media/image1.emf"/></Relationships>
</file>

<file path=ppt/slideLayouts/_rels/slideLayout58.xml.rels><?xml version="1.0" encoding="UTF-8" standalone="yes"?>
<Relationships xmlns="http://schemas.openxmlformats.org/package/2006/relationships"><Relationship Id="rId3" Type="http://schemas.openxmlformats.org/officeDocument/2006/relationships/oleObject" Target="../embeddings/oleObject38.bin"/><Relationship Id="rId2" Type="http://schemas.openxmlformats.org/officeDocument/2006/relationships/slideMaster" Target="../slideMasters/slideMaster3.xml"/><Relationship Id="rId1" Type="http://schemas.openxmlformats.org/officeDocument/2006/relationships/tags" Target="../tags/tag83.xml"/><Relationship Id="rId4" Type="http://schemas.openxmlformats.org/officeDocument/2006/relationships/image" Target="../media/image1.emf"/></Relationships>
</file>

<file path=ppt/slideLayouts/_rels/slideLayout59.xml.rels><?xml version="1.0" encoding="UTF-8" standalone="yes"?>
<Relationships xmlns="http://schemas.openxmlformats.org/package/2006/relationships"><Relationship Id="rId3" Type="http://schemas.openxmlformats.org/officeDocument/2006/relationships/oleObject" Target="../embeddings/oleObject63.bin"/><Relationship Id="rId2" Type="http://schemas.openxmlformats.org/officeDocument/2006/relationships/slideMaster" Target="../slideMasters/slideMaster3.xml"/><Relationship Id="rId1" Type="http://schemas.openxmlformats.org/officeDocument/2006/relationships/tags" Target="../tags/tag84.xml"/><Relationship Id="rId4" Type="http://schemas.openxmlformats.org/officeDocument/2006/relationships/image" Target="../media/image1.emf"/></Relationships>
</file>

<file path=ppt/slideLayouts/_rels/slideLayout6.xml.rels><?xml version="1.0" encoding="UTF-8" standalone="yes"?>
<Relationships xmlns="http://schemas.openxmlformats.org/package/2006/relationships"><Relationship Id="rId3" Type="http://schemas.openxmlformats.org/officeDocument/2006/relationships/oleObject" Target="../embeddings/oleObject7.bin"/><Relationship Id="rId2" Type="http://schemas.openxmlformats.org/officeDocument/2006/relationships/slideMaster" Target="../slideMasters/slideMaster1.xml"/><Relationship Id="rId1" Type="http://schemas.openxmlformats.org/officeDocument/2006/relationships/tags" Target="../tags/tag8.xml"/><Relationship Id="rId4" Type="http://schemas.openxmlformats.org/officeDocument/2006/relationships/image" Target="../media/image1.emf"/></Relationships>
</file>

<file path=ppt/slideLayouts/_rels/slideLayout60.xml.rels><?xml version="1.0" encoding="UTF-8" standalone="yes"?>
<Relationships xmlns="http://schemas.openxmlformats.org/package/2006/relationships"><Relationship Id="rId3" Type="http://schemas.openxmlformats.org/officeDocument/2006/relationships/oleObject" Target="../embeddings/oleObject38.bin"/><Relationship Id="rId2" Type="http://schemas.openxmlformats.org/officeDocument/2006/relationships/slideMaster" Target="../slideMasters/slideMaster3.xml"/><Relationship Id="rId1" Type="http://schemas.openxmlformats.org/officeDocument/2006/relationships/tags" Target="../tags/tag85.xml"/><Relationship Id="rId4" Type="http://schemas.openxmlformats.org/officeDocument/2006/relationships/image" Target="../media/image1.emf"/></Relationships>
</file>

<file path=ppt/slideLayouts/_rels/slideLayout61.xml.rels><?xml version="1.0" encoding="UTF-8" standalone="yes"?>
<Relationships xmlns="http://schemas.openxmlformats.org/package/2006/relationships"><Relationship Id="rId3" Type="http://schemas.openxmlformats.org/officeDocument/2006/relationships/oleObject" Target="../embeddings/oleObject38.bin"/><Relationship Id="rId2" Type="http://schemas.openxmlformats.org/officeDocument/2006/relationships/slideMaster" Target="../slideMasters/slideMaster3.xml"/><Relationship Id="rId1" Type="http://schemas.openxmlformats.org/officeDocument/2006/relationships/tags" Target="../tags/tag86.xml"/><Relationship Id="rId4" Type="http://schemas.openxmlformats.org/officeDocument/2006/relationships/image" Target="../media/image1.emf"/></Relationships>
</file>

<file path=ppt/slideLayouts/_rels/slideLayout62.xml.rels><?xml version="1.0" encoding="UTF-8" standalone="yes"?>
<Relationships xmlns="http://schemas.openxmlformats.org/package/2006/relationships"><Relationship Id="rId3" Type="http://schemas.openxmlformats.org/officeDocument/2006/relationships/oleObject" Target="../embeddings/oleObject40.bin"/><Relationship Id="rId2" Type="http://schemas.openxmlformats.org/officeDocument/2006/relationships/slideMaster" Target="../slideMasters/slideMaster3.xml"/><Relationship Id="rId1" Type="http://schemas.openxmlformats.org/officeDocument/2006/relationships/tags" Target="../tags/tag87.xml"/><Relationship Id="rId4" Type="http://schemas.openxmlformats.org/officeDocument/2006/relationships/image" Target="../media/image1.emf"/></Relationships>
</file>

<file path=ppt/slideLayouts/_rels/slideLayout63.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slideMaster" Target="../slideMasters/slideMaster3.xml"/><Relationship Id="rId1" Type="http://schemas.openxmlformats.org/officeDocument/2006/relationships/tags" Target="../tags/tag88.xml"/><Relationship Id="rId4" Type="http://schemas.openxmlformats.org/officeDocument/2006/relationships/image" Target="../media/image1.emf"/></Relationships>
</file>

<file path=ppt/slideLayouts/_rels/slideLayout64.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slideMaster" Target="../slideMasters/slideMaster3.xml"/><Relationship Id="rId1" Type="http://schemas.openxmlformats.org/officeDocument/2006/relationships/tags" Target="../tags/tag89.xml"/><Relationship Id="rId4" Type="http://schemas.openxmlformats.org/officeDocument/2006/relationships/image" Target="../media/image1.emf"/></Relationships>
</file>

<file path=ppt/slideLayouts/_rels/slideLayout65.xml.rels><?xml version="1.0" encoding="UTF-8" standalone="yes"?>
<Relationships xmlns="http://schemas.openxmlformats.org/package/2006/relationships"><Relationship Id="rId3" Type="http://schemas.openxmlformats.org/officeDocument/2006/relationships/oleObject" Target="../embeddings/oleObject10.bin"/><Relationship Id="rId2" Type="http://schemas.openxmlformats.org/officeDocument/2006/relationships/slideMaster" Target="../slideMasters/slideMaster3.xml"/><Relationship Id="rId1" Type="http://schemas.openxmlformats.org/officeDocument/2006/relationships/tags" Target="../tags/tag90.xml"/><Relationship Id="rId6" Type="http://schemas.microsoft.com/office/2007/relationships/hdphoto" Target="../media/hdphoto1.wdp"/><Relationship Id="rId5" Type="http://schemas.openxmlformats.org/officeDocument/2006/relationships/image" Target="../media/image4.png"/><Relationship Id="rId4" Type="http://schemas.openxmlformats.org/officeDocument/2006/relationships/image" Target="../media/image1.emf"/></Relationships>
</file>

<file path=ppt/slideLayouts/_rels/slideLayout66.xml.rels><?xml version="1.0" encoding="UTF-8" standalone="yes"?>
<Relationships xmlns="http://schemas.openxmlformats.org/package/2006/relationships"><Relationship Id="rId3" Type="http://schemas.openxmlformats.org/officeDocument/2006/relationships/oleObject" Target="../embeddings/oleObject11.bin"/><Relationship Id="rId2" Type="http://schemas.openxmlformats.org/officeDocument/2006/relationships/slideMaster" Target="../slideMasters/slideMaster3.xml"/><Relationship Id="rId1" Type="http://schemas.openxmlformats.org/officeDocument/2006/relationships/tags" Target="../tags/tag91.xml"/><Relationship Id="rId5" Type="http://schemas.openxmlformats.org/officeDocument/2006/relationships/image" Target="../media/image5.jpeg"/><Relationship Id="rId4" Type="http://schemas.openxmlformats.org/officeDocument/2006/relationships/image" Target="../media/image1.emf"/></Relationships>
</file>

<file path=ppt/slideLayouts/_rels/slideLayout67.xml.rels><?xml version="1.0" encoding="UTF-8" standalone="yes"?>
<Relationships xmlns="http://schemas.openxmlformats.org/package/2006/relationships"><Relationship Id="rId3" Type="http://schemas.openxmlformats.org/officeDocument/2006/relationships/oleObject" Target="../embeddings/oleObject12.bin"/><Relationship Id="rId2" Type="http://schemas.openxmlformats.org/officeDocument/2006/relationships/slideMaster" Target="../slideMasters/slideMaster3.xml"/><Relationship Id="rId1" Type="http://schemas.openxmlformats.org/officeDocument/2006/relationships/tags" Target="../tags/tag92.xml"/><Relationship Id="rId5" Type="http://schemas.openxmlformats.org/officeDocument/2006/relationships/image" Target="../media/image6.jpeg"/><Relationship Id="rId4" Type="http://schemas.openxmlformats.org/officeDocument/2006/relationships/image" Target="../media/image1.emf"/></Relationships>
</file>

<file path=ppt/slideLayouts/_rels/slideLayout68.xml.rels><?xml version="1.0" encoding="UTF-8" standalone="yes"?>
<Relationships xmlns="http://schemas.openxmlformats.org/package/2006/relationships"><Relationship Id="rId3" Type="http://schemas.openxmlformats.org/officeDocument/2006/relationships/oleObject" Target="../embeddings/oleObject13.bin"/><Relationship Id="rId2" Type="http://schemas.openxmlformats.org/officeDocument/2006/relationships/slideMaster" Target="../slideMasters/slideMaster3.xml"/><Relationship Id="rId1" Type="http://schemas.openxmlformats.org/officeDocument/2006/relationships/tags" Target="../tags/tag93.xml"/><Relationship Id="rId5" Type="http://schemas.openxmlformats.org/officeDocument/2006/relationships/image" Target="../media/image7.jpeg"/><Relationship Id="rId4" Type="http://schemas.openxmlformats.org/officeDocument/2006/relationships/image" Target="../media/image1.emf"/></Relationships>
</file>

<file path=ppt/slideLayouts/_rels/slideLayout69.xml.rels><?xml version="1.0" encoding="UTF-8" standalone="yes"?>
<Relationships xmlns="http://schemas.openxmlformats.org/package/2006/relationships"><Relationship Id="rId3" Type="http://schemas.openxmlformats.org/officeDocument/2006/relationships/oleObject" Target="../embeddings/oleObject14.bin"/><Relationship Id="rId2" Type="http://schemas.openxmlformats.org/officeDocument/2006/relationships/slideMaster" Target="../slideMasters/slideMaster3.xml"/><Relationship Id="rId1" Type="http://schemas.openxmlformats.org/officeDocument/2006/relationships/tags" Target="../tags/tag94.xml"/><Relationship Id="rId5" Type="http://schemas.openxmlformats.org/officeDocument/2006/relationships/image" Target="../media/image8.jpeg"/><Relationship Id="rId4" Type="http://schemas.openxmlformats.org/officeDocument/2006/relationships/image" Target="../media/image1.emf"/></Relationships>
</file>

<file path=ppt/slideLayouts/_rels/slideLayout7.xml.rels><?xml version="1.0" encoding="UTF-8" standalone="yes"?>
<Relationships xmlns="http://schemas.openxmlformats.org/package/2006/relationships"><Relationship Id="rId3" Type="http://schemas.openxmlformats.org/officeDocument/2006/relationships/oleObject" Target="../embeddings/oleObject8.bin"/><Relationship Id="rId2" Type="http://schemas.openxmlformats.org/officeDocument/2006/relationships/slideMaster" Target="../slideMasters/slideMaster1.xml"/><Relationship Id="rId1" Type="http://schemas.openxmlformats.org/officeDocument/2006/relationships/tags" Target="../tags/tag9.xml"/><Relationship Id="rId4" Type="http://schemas.openxmlformats.org/officeDocument/2006/relationships/image" Target="../media/image1.emf"/></Relationships>
</file>

<file path=ppt/slideLayouts/_rels/slideLayout70.xml.rels><?xml version="1.0" encoding="UTF-8" standalone="yes"?>
<Relationships xmlns="http://schemas.openxmlformats.org/package/2006/relationships"><Relationship Id="rId3" Type="http://schemas.openxmlformats.org/officeDocument/2006/relationships/oleObject" Target="../embeddings/oleObject49.bin"/><Relationship Id="rId2" Type="http://schemas.openxmlformats.org/officeDocument/2006/relationships/slideMaster" Target="../slideMasters/slideMaster3.xml"/><Relationship Id="rId1" Type="http://schemas.openxmlformats.org/officeDocument/2006/relationships/tags" Target="../tags/tag95.xml"/><Relationship Id="rId6" Type="http://schemas.microsoft.com/office/2007/relationships/hdphoto" Target="../media/hdphoto2.wdp"/><Relationship Id="rId5" Type="http://schemas.openxmlformats.org/officeDocument/2006/relationships/image" Target="../media/image9.png"/><Relationship Id="rId4" Type="http://schemas.openxmlformats.org/officeDocument/2006/relationships/image" Target="../media/image1.emf"/></Relationships>
</file>

<file path=ppt/slideLayouts/_rels/slideLayout71.xml.rels><?xml version="1.0" encoding="UTF-8" standalone="yes"?>
<Relationships xmlns="http://schemas.openxmlformats.org/package/2006/relationships"><Relationship Id="rId3" Type="http://schemas.openxmlformats.org/officeDocument/2006/relationships/oleObject" Target="../embeddings/oleObject51.bin"/><Relationship Id="rId2" Type="http://schemas.openxmlformats.org/officeDocument/2006/relationships/slideMaster" Target="../slideMasters/slideMaster3.xml"/><Relationship Id="rId1" Type="http://schemas.openxmlformats.org/officeDocument/2006/relationships/tags" Target="../tags/tag96.xml"/><Relationship Id="rId5" Type="http://schemas.openxmlformats.org/officeDocument/2006/relationships/image" Target="../media/image10.jpeg"/><Relationship Id="rId4" Type="http://schemas.openxmlformats.org/officeDocument/2006/relationships/image" Target="../media/image1.emf"/></Relationships>
</file>

<file path=ppt/slideLayouts/_rels/slideLayout72.xml.rels><?xml version="1.0" encoding="UTF-8" standalone="yes"?>
<Relationships xmlns="http://schemas.openxmlformats.org/package/2006/relationships"><Relationship Id="rId3" Type="http://schemas.openxmlformats.org/officeDocument/2006/relationships/oleObject" Target="../embeddings/oleObject17.bin"/><Relationship Id="rId2" Type="http://schemas.openxmlformats.org/officeDocument/2006/relationships/slideMaster" Target="../slideMasters/slideMaster3.xml"/><Relationship Id="rId1" Type="http://schemas.openxmlformats.org/officeDocument/2006/relationships/tags" Target="../tags/tag97.xml"/><Relationship Id="rId4" Type="http://schemas.openxmlformats.org/officeDocument/2006/relationships/image" Target="../media/image1.emf"/></Relationships>
</file>

<file path=ppt/slideLayouts/_rels/slideLayout73.xml.rels><?xml version="1.0" encoding="UTF-8" standalone="yes"?>
<Relationships xmlns="http://schemas.openxmlformats.org/package/2006/relationships"><Relationship Id="rId3" Type="http://schemas.openxmlformats.org/officeDocument/2006/relationships/oleObject" Target="../embeddings/oleObject18.bin"/><Relationship Id="rId2" Type="http://schemas.openxmlformats.org/officeDocument/2006/relationships/slideMaster" Target="../slideMasters/slideMaster3.xml"/><Relationship Id="rId1" Type="http://schemas.openxmlformats.org/officeDocument/2006/relationships/tags" Target="../tags/tag98.xml"/><Relationship Id="rId4" Type="http://schemas.openxmlformats.org/officeDocument/2006/relationships/image" Target="../media/image1.emf"/></Relationships>
</file>

<file path=ppt/slideLayouts/_rels/slideLayout74.xml.rels><?xml version="1.0" encoding="UTF-8" standalone="yes"?>
<Relationships xmlns="http://schemas.openxmlformats.org/package/2006/relationships"><Relationship Id="rId3" Type="http://schemas.openxmlformats.org/officeDocument/2006/relationships/oleObject" Target="../embeddings/oleObject18.bin"/><Relationship Id="rId2" Type="http://schemas.openxmlformats.org/officeDocument/2006/relationships/slideMaster" Target="../slideMasters/slideMaster3.xml"/><Relationship Id="rId1" Type="http://schemas.openxmlformats.org/officeDocument/2006/relationships/tags" Target="../tags/tag99.xml"/><Relationship Id="rId4" Type="http://schemas.openxmlformats.org/officeDocument/2006/relationships/image" Target="../media/image1.emf"/></Relationships>
</file>

<file path=ppt/slideLayouts/_rels/slideLayout75.xml.rels><?xml version="1.0" encoding="UTF-8" standalone="yes"?>
<Relationships xmlns="http://schemas.openxmlformats.org/package/2006/relationships"><Relationship Id="rId3" Type="http://schemas.openxmlformats.org/officeDocument/2006/relationships/oleObject" Target="../embeddings/oleObject18.bin"/><Relationship Id="rId2" Type="http://schemas.openxmlformats.org/officeDocument/2006/relationships/slideMaster" Target="../slideMasters/slideMaster3.xml"/><Relationship Id="rId1" Type="http://schemas.openxmlformats.org/officeDocument/2006/relationships/tags" Target="../tags/tag100.xml"/><Relationship Id="rId4" Type="http://schemas.openxmlformats.org/officeDocument/2006/relationships/image" Target="../media/image1.emf"/></Relationships>
</file>

<file path=ppt/slideLayouts/_rels/slideLayout76.xml.rels><?xml version="1.0" encoding="UTF-8" standalone="yes"?>
<Relationships xmlns="http://schemas.openxmlformats.org/package/2006/relationships"><Relationship Id="rId3" Type="http://schemas.openxmlformats.org/officeDocument/2006/relationships/oleObject" Target="../embeddings/oleObject55.bin"/><Relationship Id="rId2" Type="http://schemas.openxmlformats.org/officeDocument/2006/relationships/slideMaster" Target="../slideMasters/slideMaster3.xml"/><Relationship Id="rId1" Type="http://schemas.openxmlformats.org/officeDocument/2006/relationships/tags" Target="../tags/tag101.xml"/><Relationship Id="rId5" Type="http://schemas.openxmlformats.org/officeDocument/2006/relationships/image" Target="../media/image2.png"/><Relationship Id="rId4" Type="http://schemas.openxmlformats.org/officeDocument/2006/relationships/image" Target="../media/image1.emf"/></Relationships>
</file>

<file path=ppt/slideLayouts/_rels/slideLayout77.xml.rels><?xml version="1.0" encoding="UTF-8" standalone="yes"?>
<Relationships xmlns="http://schemas.openxmlformats.org/package/2006/relationships"><Relationship Id="rId3" Type="http://schemas.openxmlformats.org/officeDocument/2006/relationships/oleObject" Target="../embeddings/oleObject55.bin"/><Relationship Id="rId2" Type="http://schemas.openxmlformats.org/officeDocument/2006/relationships/slideMaster" Target="../slideMasters/slideMaster3.xml"/><Relationship Id="rId1" Type="http://schemas.openxmlformats.org/officeDocument/2006/relationships/tags" Target="../tags/tag102.xml"/><Relationship Id="rId5" Type="http://schemas.openxmlformats.org/officeDocument/2006/relationships/image" Target="../media/image2.png"/><Relationship Id="rId4" Type="http://schemas.openxmlformats.org/officeDocument/2006/relationships/image" Target="../media/image1.emf"/></Relationships>
</file>

<file path=ppt/slideLayouts/_rels/slideLayout78.xml.rels><?xml version="1.0" encoding="UTF-8" standalone="yes"?>
<Relationships xmlns="http://schemas.openxmlformats.org/package/2006/relationships"><Relationship Id="rId3" Type="http://schemas.openxmlformats.org/officeDocument/2006/relationships/oleObject" Target="../embeddings/oleObject57.bin"/><Relationship Id="rId2" Type="http://schemas.openxmlformats.org/officeDocument/2006/relationships/slideMaster" Target="../slideMasters/slideMaster3.xml"/><Relationship Id="rId1" Type="http://schemas.openxmlformats.org/officeDocument/2006/relationships/tags" Target="../tags/tag103.xml"/><Relationship Id="rId5" Type="http://schemas.openxmlformats.org/officeDocument/2006/relationships/image" Target="../media/image11.png"/><Relationship Id="rId4" Type="http://schemas.openxmlformats.org/officeDocument/2006/relationships/image" Target="../media/image1.emf"/></Relationships>
</file>

<file path=ppt/slideLayouts/_rels/slideLayout79.xml.rels><?xml version="1.0" encoding="UTF-8" standalone="yes"?>
<Relationships xmlns="http://schemas.openxmlformats.org/package/2006/relationships"><Relationship Id="rId3" Type="http://schemas.openxmlformats.org/officeDocument/2006/relationships/oleObject" Target="../embeddings/oleObject57.bin"/><Relationship Id="rId2" Type="http://schemas.openxmlformats.org/officeDocument/2006/relationships/slideMaster" Target="../slideMasters/slideMaster3.xml"/><Relationship Id="rId1" Type="http://schemas.openxmlformats.org/officeDocument/2006/relationships/tags" Target="../tags/tag104.xml"/><Relationship Id="rId5" Type="http://schemas.openxmlformats.org/officeDocument/2006/relationships/image" Target="../media/image11.png"/><Relationship Id="rId4" Type="http://schemas.openxmlformats.org/officeDocument/2006/relationships/image" Target="../media/image1.emf"/></Relationships>
</file>

<file path=ppt/slideLayouts/_rels/slideLayout8.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slideMaster" Target="../slideMasters/slideMaster1.xml"/><Relationship Id="rId1" Type="http://schemas.openxmlformats.org/officeDocument/2006/relationships/tags" Target="../tags/tag10.xml"/><Relationship Id="rId4" Type="http://schemas.openxmlformats.org/officeDocument/2006/relationships/image" Target="../media/image1.emf"/></Relationships>
</file>

<file path=ppt/slideLayouts/_rels/slideLayout80.xml.rels><?xml version="1.0" encoding="UTF-8" standalone="yes"?>
<Relationships xmlns="http://schemas.openxmlformats.org/package/2006/relationships"><Relationship Id="rId3" Type="http://schemas.openxmlformats.org/officeDocument/2006/relationships/oleObject" Target="../embeddings/oleObject59.bin"/><Relationship Id="rId2" Type="http://schemas.openxmlformats.org/officeDocument/2006/relationships/slideMaster" Target="../slideMasters/slideMaster3.xml"/><Relationship Id="rId1" Type="http://schemas.openxmlformats.org/officeDocument/2006/relationships/tags" Target="../tags/tag105.xml"/><Relationship Id="rId5" Type="http://schemas.openxmlformats.org/officeDocument/2006/relationships/image" Target="../media/image2.png"/><Relationship Id="rId4" Type="http://schemas.openxmlformats.org/officeDocument/2006/relationships/image" Target="../media/image1.emf"/></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3" Type="http://schemas.openxmlformats.org/officeDocument/2006/relationships/oleObject" Target="../embeddings/oleObject62.bin"/><Relationship Id="rId2" Type="http://schemas.openxmlformats.org/officeDocument/2006/relationships/slideMaster" Target="../slideMasters/slideMaster4.xml"/><Relationship Id="rId1" Type="http://schemas.openxmlformats.org/officeDocument/2006/relationships/tags" Target="../tags/tag107.xml"/><Relationship Id="rId4" Type="http://schemas.openxmlformats.org/officeDocument/2006/relationships/image" Target="../media/image1.emf"/></Relationships>
</file>

<file path=ppt/slideLayouts/_rels/slideLayout83.xml.rels><?xml version="1.0" encoding="UTF-8" standalone="yes"?>
<Relationships xmlns="http://schemas.openxmlformats.org/package/2006/relationships"><Relationship Id="rId3" Type="http://schemas.openxmlformats.org/officeDocument/2006/relationships/oleObject" Target="../embeddings/oleObject62.bin"/><Relationship Id="rId2" Type="http://schemas.openxmlformats.org/officeDocument/2006/relationships/slideMaster" Target="../slideMasters/slideMaster4.xml"/><Relationship Id="rId1" Type="http://schemas.openxmlformats.org/officeDocument/2006/relationships/tags" Target="../tags/tag108.xml"/><Relationship Id="rId4" Type="http://schemas.openxmlformats.org/officeDocument/2006/relationships/image" Target="../media/image1.emf"/></Relationships>
</file>

<file path=ppt/slideLayouts/_rels/slideLayout84.xml.rels><?xml version="1.0" encoding="UTF-8" standalone="yes"?>
<Relationships xmlns="http://schemas.openxmlformats.org/package/2006/relationships"><Relationship Id="rId3" Type="http://schemas.openxmlformats.org/officeDocument/2006/relationships/oleObject" Target="../embeddings/oleObject38.bin"/><Relationship Id="rId2" Type="http://schemas.openxmlformats.org/officeDocument/2006/relationships/slideMaster" Target="../slideMasters/slideMaster4.xml"/><Relationship Id="rId1" Type="http://schemas.openxmlformats.org/officeDocument/2006/relationships/tags" Target="../tags/tag109.xml"/><Relationship Id="rId4" Type="http://schemas.openxmlformats.org/officeDocument/2006/relationships/image" Target="../media/image1.emf"/></Relationships>
</file>

<file path=ppt/slideLayouts/_rels/slideLayout85.xml.rels><?xml version="1.0" encoding="UTF-8" standalone="yes"?>
<Relationships xmlns="http://schemas.openxmlformats.org/package/2006/relationships"><Relationship Id="rId3" Type="http://schemas.openxmlformats.org/officeDocument/2006/relationships/oleObject" Target="../embeddings/oleObject63.bin"/><Relationship Id="rId2" Type="http://schemas.openxmlformats.org/officeDocument/2006/relationships/slideMaster" Target="../slideMasters/slideMaster4.xml"/><Relationship Id="rId1" Type="http://schemas.openxmlformats.org/officeDocument/2006/relationships/tags" Target="../tags/tag110.xml"/><Relationship Id="rId4" Type="http://schemas.openxmlformats.org/officeDocument/2006/relationships/image" Target="../media/image1.emf"/></Relationships>
</file>

<file path=ppt/slideLayouts/_rels/slideLayout86.xml.rels><?xml version="1.0" encoding="UTF-8" standalone="yes"?>
<Relationships xmlns="http://schemas.openxmlformats.org/package/2006/relationships"><Relationship Id="rId3" Type="http://schemas.openxmlformats.org/officeDocument/2006/relationships/oleObject" Target="../embeddings/oleObject38.bin"/><Relationship Id="rId2" Type="http://schemas.openxmlformats.org/officeDocument/2006/relationships/slideMaster" Target="../slideMasters/slideMaster4.xml"/><Relationship Id="rId1" Type="http://schemas.openxmlformats.org/officeDocument/2006/relationships/tags" Target="../tags/tag111.xml"/><Relationship Id="rId4" Type="http://schemas.openxmlformats.org/officeDocument/2006/relationships/image" Target="../media/image1.emf"/></Relationships>
</file>

<file path=ppt/slideLayouts/_rels/slideLayout87.xml.rels><?xml version="1.0" encoding="UTF-8" standalone="yes"?>
<Relationships xmlns="http://schemas.openxmlformats.org/package/2006/relationships"><Relationship Id="rId3" Type="http://schemas.openxmlformats.org/officeDocument/2006/relationships/oleObject" Target="../embeddings/oleObject38.bin"/><Relationship Id="rId2" Type="http://schemas.openxmlformats.org/officeDocument/2006/relationships/slideMaster" Target="../slideMasters/slideMaster4.xml"/><Relationship Id="rId1" Type="http://schemas.openxmlformats.org/officeDocument/2006/relationships/tags" Target="../tags/tag112.xml"/><Relationship Id="rId4" Type="http://schemas.openxmlformats.org/officeDocument/2006/relationships/image" Target="../media/image1.emf"/></Relationships>
</file>

<file path=ppt/slideLayouts/_rels/slideLayout88.xml.rels><?xml version="1.0" encoding="UTF-8" standalone="yes"?>
<Relationships xmlns="http://schemas.openxmlformats.org/package/2006/relationships"><Relationship Id="rId3" Type="http://schemas.openxmlformats.org/officeDocument/2006/relationships/oleObject" Target="../embeddings/oleObject40.bin"/><Relationship Id="rId2" Type="http://schemas.openxmlformats.org/officeDocument/2006/relationships/slideMaster" Target="../slideMasters/slideMaster4.xml"/><Relationship Id="rId1" Type="http://schemas.openxmlformats.org/officeDocument/2006/relationships/tags" Target="../tags/tag113.xml"/><Relationship Id="rId4" Type="http://schemas.openxmlformats.org/officeDocument/2006/relationships/image" Target="../media/image1.emf"/></Relationships>
</file>

<file path=ppt/slideLayouts/_rels/slideLayout89.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slideMaster" Target="../slideMasters/slideMaster4.xml"/><Relationship Id="rId1" Type="http://schemas.openxmlformats.org/officeDocument/2006/relationships/tags" Target="../tags/tag114.xml"/><Relationship Id="rId4" Type="http://schemas.openxmlformats.org/officeDocument/2006/relationships/image" Target="../media/image1.emf"/></Relationships>
</file>

<file path=ppt/slideLayouts/_rels/slideLayout9.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slideMaster" Target="../slideMasters/slideMaster1.xml"/><Relationship Id="rId1" Type="http://schemas.openxmlformats.org/officeDocument/2006/relationships/tags" Target="../tags/tag11.xml"/><Relationship Id="rId4" Type="http://schemas.openxmlformats.org/officeDocument/2006/relationships/image" Target="../media/image1.emf"/></Relationships>
</file>

<file path=ppt/slideLayouts/_rels/slideLayout90.xml.rels><?xml version="1.0" encoding="UTF-8" standalone="yes"?>
<Relationships xmlns="http://schemas.openxmlformats.org/package/2006/relationships"><Relationship Id="rId3" Type="http://schemas.openxmlformats.org/officeDocument/2006/relationships/oleObject" Target="../embeddings/oleObject9.bin"/><Relationship Id="rId2" Type="http://schemas.openxmlformats.org/officeDocument/2006/relationships/slideMaster" Target="../slideMasters/slideMaster4.xml"/><Relationship Id="rId1" Type="http://schemas.openxmlformats.org/officeDocument/2006/relationships/tags" Target="../tags/tag115.xml"/><Relationship Id="rId4" Type="http://schemas.openxmlformats.org/officeDocument/2006/relationships/image" Target="../media/image1.emf"/></Relationships>
</file>

<file path=ppt/slideLayouts/_rels/slideLayout91.xml.rels><?xml version="1.0" encoding="UTF-8" standalone="yes"?>
<Relationships xmlns="http://schemas.openxmlformats.org/package/2006/relationships"><Relationship Id="rId3" Type="http://schemas.openxmlformats.org/officeDocument/2006/relationships/oleObject" Target="../embeddings/oleObject10.bin"/><Relationship Id="rId2" Type="http://schemas.openxmlformats.org/officeDocument/2006/relationships/slideMaster" Target="../slideMasters/slideMaster4.xml"/><Relationship Id="rId1" Type="http://schemas.openxmlformats.org/officeDocument/2006/relationships/tags" Target="../tags/tag116.xml"/><Relationship Id="rId6" Type="http://schemas.microsoft.com/office/2007/relationships/hdphoto" Target="../media/hdphoto1.wdp"/><Relationship Id="rId5" Type="http://schemas.openxmlformats.org/officeDocument/2006/relationships/image" Target="../media/image4.png"/><Relationship Id="rId4" Type="http://schemas.openxmlformats.org/officeDocument/2006/relationships/image" Target="../media/image1.emf"/></Relationships>
</file>

<file path=ppt/slideLayouts/_rels/slideLayout92.xml.rels><?xml version="1.0" encoding="UTF-8" standalone="yes"?>
<Relationships xmlns="http://schemas.openxmlformats.org/package/2006/relationships"><Relationship Id="rId3" Type="http://schemas.openxmlformats.org/officeDocument/2006/relationships/oleObject" Target="../embeddings/oleObject11.bin"/><Relationship Id="rId2" Type="http://schemas.openxmlformats.org/officeDocument/2006/relationships/slideMaster" Target="../slideMasters/slideMaster4.xml"/><Relationship Id="rId1" Type="http://schemas.openxmlformats.org/officeDocument/2006/relationships/tags" Target="../tags/tag117.xml"/><Relationship Id="rId5" Type="http://schemas.openxmlformats.org/officeDocument/2006/relationships/image" Target="../media/image5.jpeg"/><Relationship Id="rId4" Type="http://schemas.openxmlformats.org/officeDocument/2006/relationships/image" Target="../media/image1.emf"/></Relationships>
</file>

<file path=ppt/slideLayouts/_rels/slideLayout93.xml.rels><?xml version="1.0" encoding="UTF-8" standalone="yes"?>
<Relationships xmlns="http://schemas.openxmlformats.org/package/2006/relationships"><Relationship Id="rId3" Type="http://schemas.openxmlformats.org/officeDocument/2006/relationships/oleObject" Target="../embeddings/oleObject12.bin"/><Relationship Id="rId2" Type="http://schemas.openxmlformats.org/officeDocument/2006/relationships/slideMaster" Target="../slideMasters/slideMaster4.xml"/><Relationship Id="rId1" Type="http://schemas.openxmlformats.org/officeDocument/2006/relationships/tags" Target="../tags/tag118.xml"/><Relationship Id="rId5" Type="http://schemas.openxmlformats.org/officeDocument/2006/relationships/image" Target="../media/image6.jpeg"/><Relationship Id="rId4" Type="http://schemas.openxmlformats.org/officeDocument/2006/relationships/image" Target="../media/image1.emf"/></Relationships>
</file>

<file path=ppt/slideLayouts/_rels/slideLayout94.xml.rels><?xml version="1.0" encoding="UTF-8" standalone="yes"?>
<Relationships xmlns="http://schemas.openxmlformats.org/package/2006/relationships"><Relationship Id="rId3" Type="http://schemas.openxmlformats.org/officeDocument/2006/relationships/oleObject" Target="../embeddings/oleObject13.bin"/><Relationship Id="rId2" Type="http://schemas.openxmlformats.org/officeDocument/2006/relationships/slideMaster" Target="../slideMasters/slideMaster4.xml"/><Relationship Id="rId1" Type="http://schemas.openxmlformats.org/officeDocument/2006/relationships/tags" Target="../tags/tag119.xml"/><Relationship Id="rId5" Type="http://schemas.openxmlformats.org/officeDocument/2006/relationships/image" Target="../media/image7.jpeg"/><Relationship Id="rId4" Type="http://schemas.openxmlformats.org/officeDocument/2006/relationships/image" Target="../media/image1.emf"/></Relationships>
</file>

<file path=ppt/slideLayouts/_rels/slideLayout95.xml.rels><?xml version="1.0" encoding="UTF-8" standalone="yes"?>
<Relationships xmlns="http://schemas.openxmlformats.org/package/2006/relationships"><Relationship Id="rId3" Type="http://schemas.openxmlformats.org/officeDocument/2006/relationships/oleObject" Target="../embeddings/oleObject14.bin"/><Relationship Id="rId2" Type="http://schemas.openxmlformats.org/officeDocument/2006/relationships/slideMaster" Target="../slideMasters/slideMaster4.xml"/><Relationship Id="rId1" Type="http://schemas.openxmlformats.org/officeDocument/2006/relationships/tags" Target="../tags/tag120.xml"/><Relationship Id="rId5" Type="http://schemas.openxmlformats.org/officeDocument/2006/relationships/image" Target="../media/image8.jpeg"/><Relationship Id="rId4" Type="http://schemas.openxmlformats.org/officeDocument/2006/relationships/image" Target="../media/image1.emf"/></Relationships>
</file>

<file path=ppt/slideLayouts/_rels/slideLayout96.xml.rels><?xml version="1.0" encoding="UTF-8" standalone="yes"?>
<Relationships xmlns="http://schemas.openxmlformats.org/package/2006/relationships"><Relationship Id="rId3" Type="http://schemas.openxmlformats.org/officeDocument/2006/relationships/oleObject" Target="../embeddings/oleObject49.bin"/><Relationship Id="rId2" Type="http://schemas.openxmlformats.org/officeDocument/2006/relationships/slideMaster" Target="../slideMasters/slideMaster4.xml"/><Relationship Id="rId1" Type="http://schemas.openxmlformats.org/officeDocument/2006/relationships/tags" Target="../tags/tag121.xml"/><Relationship Id="rId6" Type="http://schemas.microsoft.com/office/2007/relationships/hdphoto" Target="../media/hdphoto2.wdp"/><Relationship Id="rId5" Type="http://schemas.openxmlformats.org/officeDocument/2006/relationships/image" Target="../media/image9.png"/><Relationship Id="rId4" Type="http://schemas.openxmlformats.org/officeDocument/2006/relationships/image" Target="../media/image1.emf"/></Relationships>
</file>

<file path=ppt/slideLayouts/_rels/slideLayout97.xml.rels><?xml version="1.0" encoding="UTF-8" standalone="yes"?>
<Relationships xmlns="http://schemas.openxmlformats.org/package/2006/relationships"><Relationship Id="rId3" Type="http://schemas.openxmlformats.org/officeDocument/2006/relationships/oleObject" Target="../embeddings/oleObject51.bin"/><Relationship Id="rId2" Type="http://schemas.openxmlformats.org/officeDocument/2006/relationships/slideMaster" Target="../slideMasters/slideMaster4.xml"/><Relationship Id="rId1" Type="http://schemas.openxmlformats.org/officeDocument/2006/relationships/tags" Target="../tags/tag122.xml"/><Relationship Id="rId5" Type="http://schemas.openxmlformats.org/officeDocument/2006/relationships/image" Target="../media/image10.jpeg"/><Relationship Id="rId4" Type="http://schemas.openxmlformats.org/officeDocument/2006/relationships/image" Target="../media/image1.emf"/></Relationships>
</file>

<file path=ppt/slideLayouts/_rels/slideLayout98.xml.rels><?xml version="1.0" encoding="UTF-8" standalone="yes"?>
<Relationships xmlns="http://schemas.openxmlformats.org/package/2006/relationships"><Relationship Id="rId3" Type="http://schemas.openxmlformats.org/officeDocument/2006/relationships/oleObject" Target="../embeddings/oleObject17.bin"/><Relationship Id="rId2" Type="http://schemas.openxmlformats.org/officeDocument/2006/relationships/slideMaster" Target="../slideMasters/slideMaster4.xml"/><Relationship Id="rId1" Type="http://schemas.openxmlformats.org/officeDocument/2006/relationships/tags" Target="../tags/tag123.xml"/><Relationship Id="rId4" Type="http://schemas.openxmlformats.org/officeDocument/2006/relationships/image" Target="../media/image1.emf"/></Relationships>
</file>

<file path=ppt/slideLayouts/_rels/slideLayout99.xml.rels><?xml version="1.0" encoding="UTF-8" standalone="yes"?>
<Relationships xmlns="http://schemas.openxmlformats.org/package/2006/relationships"><Relationship Id="rId3" Type="http://schemas.openxmlformats.org/officeDocument/2006/relationships/oleObject" Target="../embeddings/oleObject18.bin"/><Relationship Id="rId2" Type="http://schemas.openxmlformats.org/officeDocument/2006/relationships/slideMaster" Target="../slideMasters/slideMaster4.xml"/><Relationship Id="rId1" Type="http://schemas.openxmlformats.org/officeDocument/2006/relationships/tags" Target="../tags/tag124.xml"/><Relationship Id="rId4" Type="http://schemas.openxmlformats.org/officeDocument/2006/relationships/image" Target="../media/image1.emf"/></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One panel no bkgd">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2BF90FA9-C732-154F-7C41-F42B7E5840D0}"/>
              </a:ext>
            </a:extLst>
          </p:cNvPr>
          <p:cNvGraphicFramePr>
            <a:graphicFrameLocks noChangeAspect="1"/>
          </p:cNvGraphicFramePr>
          <p:nvPr userDrawn="1">
            <p:custDataLst>
              <p:tags r:id="rId1"/>
            </p:custDataLst>
            <p:extLst>
              <p:ext uri="{D42A27DB-BD31-4B8C-83A1-F6EECF244321}">
                <p14:modId xmlns:p14="http://schemas.microsoft.com/office/powerpoint/2010/main" val="33877158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5" name="Object 4" hidden="1">
                        <a:extLst>
                          <a:ext uri="{FF2B5EF4-FFF2-40B4-BE49-F238E27FC236}">
                            <a16:creationId xmlns:a16="http://schemas.microsoft.com/office/drawing/2014/main" id="{2BF90FA9-C732-154F-7C41-F42B7E5840D0}"/>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57136956-7C03-F843-83D0-7C532C736A5E}"/>
              </a:ext>
            </a:extLst>
          </p:cNvPr>
          <p:cNvSpPr>
            <a:spLocks noGrp="1"/>
          </p:cNvSpPr>
          <p:nvPr>
            <p:ph type="title"/>
          </p:nvPr>
        </p:nvSpPr>
        <p:spPr/>
        <p:txBody>
          <a:bodyPr vert="horz"/>
          <a:lstStyle/>
          <a:p>
            <a:r>
              <a:rPr lang="en-US"/>
              <a:t>Click to edit Master title style</a:t>
            </a:r>
          </a:p>
        </p:txBody>
      </p:sp>
      <p:sp>
        <p:nvSpPr>
          <p:cNvPr id="3" name="Footer Placeholder 2">
            <a:extLst>
              <a:ext uri="{FF2B5EF4-FFF2-40B4-BE49-F238E27FC236}">
                <a16:creationId xmlns:a16="http://schemas.microsoft.com/office/drawing/2014/main" id="{EDE45AA0-8D59-C76C-1411-2A3A210F2CC8}"/>
              </a:ext>
            </a:extLst>
          </p:cNvPr>
          <p:cNvSpPr>
            <a:spLocks noGrp="1"/>
          </p:cNvSpPr>
          <p:nvPr>
            <p:ph type="ftr" sz="quarter" idx="10"/>
          </p:nvPr>
        </p:nvSpPr>
        <p:spPr/>
        <p:txBody>
          <a:bodyPr/>
          <a:lstStyle/>
          <a:p>
            <a:r>
              <a:rPr lang="en-US"/>
              <a:t>Source:</a:t>
            </a:r>
          </a:p>
          <a:p>
            <a:r>
              <a:rPr lang="en-US"/>
              <a:t>Notes:</a:t>
            </a:r>
          </a:p>
        </p:txBody>
      </p:sp>
      <p:sp>
        <p:nvSpPr>
          <p:cNvPr id="6" name="Content Placeholder 2">
            <a:extLst>
              <a:ext uri="{FF2B5EF4-FFF2-40B4-BE49-F238E27FC236}">
                <a16:creationId xmlns:a16="http://schemas.microsoft.com/office/drawing/2014/main" id="{44069DB7-BD92-42FC-963A-F010D7F460C6}"/>
              </a:ext>
            </a:extLst>
          </p:cNvPr>
          <p:cNvSpPr>
            <a:spLocks noGrp="1"/>
          </p:cNvSpPr>
          <p:nvPr>
            <p:ph idx="1"/>
          </p:nvPr>
        </p:nvSpPr>
        <p:spPr>
          <a:xfrm>
            <a:off x="609600" y="1608083"/>
            <a:ext cx="10962290" cy="4564117"/>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1906438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p:cSld name="6_Title Slide blue dots bkdg">
    <p:bg>
      <p:bgPr>
        <a:solidFill>
          <a:schemeClr val="accent1"/>
        </a:solidFill>
        <a:effectLst/>
      </p:bgPr>
    </p:bg>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64658552-6E07-9117-0CA9-3B60B698736B}"/>
              </a:ext>
            </a:extLst>
          </p:cNvPr>
          <p:cNvGraphicFramePr>
            <a:graphicFrameLocks noChangeAspect="1"/>
          </p:cNvGraphicFramePr>
          <p:nvPr userDrawn="1">
            <p:custDataLst>
              <p:tags r:id="rId1"/>
            </p:custDataLst>
            <p:extLst>
              <p:ext uri="{D42A27DB-BD31-4B8C-83A1-F6EECF244321}">
                <p14:modId xmlns:p14="http://schemas.microsoft.com/office/powerpoint/2010/main" val="251992481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4" name="Object 3" hidden="1">
                        <a:extLst>
                          <a:ext uri="{FF2B5EF4-FFF2-40B4-BE49-F238E27FC236}">
                            <a16:creationId xmlns:a16="http://schemas.microsoft.com/office/drawing/2014/main" id="{64658552-6E07-9117-0CA9-3B60B698736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5" name="Picture 4" descr="Background pattern&#10;&#10;Description automatically generated">
            <a:extLst>
              <a:ext uri="{FF2B5EF4-FFF2-40B4-BE49-F238E27FC236}">
                <a16:creationId xmlns:a16="http://schemas.microsoft.com/office/drawing/2014/main" id="{D97D4CC6-32AD-BCA7-E5DC-806815585B1F}"/>
              </a:ext>
            </a:extLst>
          </p:cNvPr>
          <p:cNvPicPr>
            <a:picLocks noChangeAspect="1"/>
          </p:cNvPicPr>
          <p:nvPr userDrawn="1"/>
        </p:nvPicPr>
        <p:blipFill rotWithShape="1">
          <a:blip r:embed="rId5" cstate="email">
            <a:extLst>
              <a:ext uri="{BEBA8EAE-BF5A-486C-A8C5-ECC9F3942E4B}">
                <a14:imgProps xmlns:a14="http://schemas.microsoft.com/office/drawing/2010/main">
                  <a14:imgLayer r:embed="rId6">
                    <a14:imgEffect>
                      <a14:brightnessContrast bright="-45000"/>
                    </a14:imgEffect>
                  </a14:imgLayer>
                </a14:imgProps>
              </a:ext>
              <a:ext uri="{28A0092B-C50C-407E-A947-70E740481C1C}">
                <a14:useLocalDpi xmlns:a14="http://schemas.microsoft.com/office/drawing/2010/main"/>
              </a:ext>
            </a:extLst>
          </a:blip>
          <a:srcRect/>
          <a:stretch/>
        </p:blipFill>
        <p:spPr>
          <a:xfrm>
            <a:off x="10673" y="0"/>
            <a:ext cx="12192000" cy="6858000"/>
          </a:xfrm>
          <a:prstGeom prst="rect">
            <a:avLst/>
          </a:prstGeom>
        </p:spPr>
      </p:pic>
      <p:sp>
        <p:nvSpPr>
          <p:cNvPr id="2" name="Title 1">
            <a:extLst>
              <a:ext uri="{FF2B5EF4-FFF2-40B4-BE49-F238E27FC236}">
                <a16:creationId xmlns:a16="http://schemas.microsoft.com/office/drawing/2014/main" id="{9C5F5AEC-749C-44CA-94C1-9495903C3571}"/>
              </a:ext>
            </a:extLst>
          </p:cNvPr>
          <p:cNvSpPr>
            <a:spLocks noGrp="1"/>
          </p:cNvSpPr>
          <p:nvPr>
            <p:ph type="ctrTitle"/>
          </p:nvPr>
        </p:nvSpPr>
        <p:spPr>
          <a:xfrm>
            <a:off x="1516830" y="2523757"/>
            <a:ext cx="9139234" cy="664797"/>
          </a:xfrm>
        </p:spPr>
        <p:txBody>
          <a:bodyPr vert="horz" lIns="91440" tIns="91440" rIns="91440" bIns="91440" anchor="ctr">
            <a:noAutofit/>
          </a:bodyPr>
          <a:lstStyle>
            <a:lvl1pPr algn="l">
              <a:defRPr sz="3600">
                <a:solidFill>
                  <a:schemeClr val="bg1"/>
                </a:solidFill>
              </a:defRPr>
            </a:lvl1pPr>
          </a:lstStyle>
          <a:p>
            <a:r>
              <a:rPr lang="en-US"/>
              <a:t>Click to edit Master title style</a:t>
            </a:r>
          </a:p>
        </p:txBody>
      </p:sp>
      <p:sp>
        <p:nvSpPr>
          <p:cNvPr id="82" name="Text Placeholder 81">
            <a:extLst>
              <a:ext uri="{FF2B5EF4-FFF2-40B4-BE49-F238E27FC236}">
                <a16:creationId xmlns:a16="http://schemas.microsoft.com/office/drawing/2014/main" id="{B020BF28-FA10-43DE-B2FD-965A7D8594C0}"/>
              </a:ext>
            </a:extLst>
          </p:cNvPr>
          <p:cNvSpPr>
            <a:spLocks noGrp="1"/>
          </p:cNvSpPr>
          <p:nvPr>
            <p:ph type="body" sz="quarter" idx="13"/>
          </p:nvPr>
        </p:nvSpPr>
        <p:spPr>
          <a:xfrm>
            <a:off x="1520386" y="3998279"/>
            <a:ext cx="4586287" cy="323850"/>
          </a:xfrm>
        </p:spPr>
        <p:txBody>
          <a:bodyPr lIns="91440" tIns="91440" rIns="91440" bIns="91440" anchor="ctr"/>
          <a:lstStyle>
            <a:lvl1pPr>
              <a:defRPr b="0">
                <a:solidFill>
                  <a:schemeClr val="bg1"/>
                </a:solidFill>
              </a:defRPr>
            </a:lvl1pPr>
          </a:lstStyle>
          <a:p>
            <a:pPr lvl="0"/>
            <a:r>
              <a:rPr lang="en-US"/>
              <a:t>Click to edit Master text styles</a:t>
            </a:r>
          </a:p>
        </p:txBody>
      </p:sp>
      <p:sp>
        <p:nvSpPr>
          <p:cNvPr id="83" name="Subtitle 2">
            <a:extLst>
              <a:ext uri="{FF2B5EF4-FFF2-40B4-BE49-F238E27FC236}">
                <a16:creationId xmlns:a16="http://schemas.microsoft.com/office/drawing/2014/main" id="{CA420EE9-07D0-49A0-A796-E6EAA8EBDB96}"/>
              </a:ext>
            </a:extLst>
          </p:cNvPr>
          <p:cNvSpPr>
            <a:spLocks noGrp="1"/>
          </p:cNvSpPr>
          <p:nvPr>
            <p:ph type="subTitle" idx="1"/>
          </p:nvPr>
        </p:nvSpPr>
        <p:spPr>
          <a:xfrm>
            <a:off x="1516830" y="3444432"/>
            <a:ext cx="9139234" cy="297969"/>
          </a:xfrm>
        </p:spPr>
        <p:txBody>
          <a:bodyPr vert="horz" lIns="91440" tIns="91440" rIns="91440" bIns="91440" rtlCol="0" anchor="ctr">
            <a:noAutofit/>
          </a:bodyPr>
          <a:lstStyle>
            <a:lvl1pPr>
              <a:defRPr lang="en-US" sz="2200" b="0" dirty="0">
                <a:solidFill>
                  <a:schemeClr val="bg1"/>
                </a:solidFill>
              </a:defRPr>
            </a:lvl1pPr>
          </a:lstStyle>
          <a:p>
            <a:pPr lvl="0"/>
            <a:r>
              <a:rPr lang="en-US"/>
              <a:t>Click to edit Master subtitle style</a:t>
            </a:r>
          </a:p>
        </p:txBody>
      </p:sp>
      <p:grpSp>
        <p:nvGrpSpPr>
          <p:cNvPr id="148" name="Group 147">
            <a:extLst>
              <a:ext uri="{FF2B5EF4-FFF2-40B4-BE49-F238E27FC236}">
                <a16:creationId xmlns:a16="http://schemas.microsoft.com/office/drawing/2014/main" id="{AF47BE45-9A6B-F77A-A246-E9AD74AC3E05}"/>
              </a:ext>
            </a:extLst>
          </p:cNvPr>
          <p:cNvGrpSpPr>
            <a:grpSpLocks noChangeAspect="1"/>
          </p:cNvGrpSpPr>
          <p:nvPr userDrawn="1"/>
        </p:nvGrpSpPr>
        <p:grpSpPr>
          <a:xfrm>
            <a:off x="702214" y="780933"/>
            <a:ext cx="3494345" cy="745107"/>
            <a:chOff x="611188" y="-279400"/>
            <a:chExt cx="3767138" cy="803275"/>
          </a:xfrm>
          <a:solidFill>
            <a:schemeClr val="bg1"/>
          </a:solidFill>
        </p:grpSpPr>
        <p:sp>
          <p:nvSpPr>
            <p:cNvPr id="149" name="Freeform 5">
              <a:extLst>
                <a:ext uri="{FF2B5EF4-FFF2-40B4-BE49-F238E27FC236}">
                  <a16:creationId xmlns:a16="http://schemas.microsoft.com/office/drawing/2014/main" id="{5C5B487B-3C0A-CD7C-49B9-906DAA6B051C}"/>
                </a:ext>
              </a:extLst>
            </p:cNvPr>
            <p:cNvSpPr>
              <a:spLocks noEditPoints="1"/>
            </p:cNvSpPr>
            <p:nvPr userDrawn="1"/>
          </p:nvSpPr>
          <p:spPr bwMode="auto">
            <a:xfrm>
              <a:off x="1885951" y="438150"/>
              <a:ext cx="60325" cy="63500"/>
            </a:xfrm>
            <a:custGeom>
              <a:avLst/>
              <a:gdLst>
                <a:gd name="T0" fmla="*/ 36 w 73"/>
                <a:gd name="T1" fmla="*/ 0 h 78"/>
                <a:gd name="T2" fmla="*/ 10 w 73"/>
                <a:gd name="T3" fmla="*/ 10 h 78"/>
                <a:gd name="T4" fmla="*/ 0 w 73"/>
                <a:gd name="T5" fmla="*/ 39 h 78"/>
                <a:gd name="T6" fmla="*/ 10 w 73"/>
                <a:gd name="T7" fmla="*/ 67 h 78"/>
                <a:gd name="T8" fmla="*/ 36 w 73"/>
                <a:gd name="T9" fmla="*/ 78 h 78"/>
                <a:gd name="T10" fmla="*/ 63 w 73"/>
                <a:gd name="T11" fmla="*/ 67 h 78"/>
                <a:gd name="T12" fmla="*/ 73 w 73"/>
                <a:gd name="T13" fmla="*/ 39 h 78"/>
                <a:gd name="T14" fmla="*/ 63 w 73"/>
                <a:gd name="T15" fmla="*/ 10 h 78"/>
                <a:gd name="T16" fmla="*/ 36 w 73"/>
                <a:gd name="T17" fmla="*/ 0 h 78"/>
                <a:gd name="T18" fmla="*/ 52 w 73"/>
                <a:gd name="T19" fmla="*/ 59 h 78"/>
                <a:gd name="T20" fmla="*/ 36 w 73"/>
                <a:gd name="T21" fmla="*/ 66 h 78"/>
                <a:gd name="T22" fmla="*/ 20 w 73"/>
                <a:gd name="T23" fmla="*/ 59 h 78"/>
                <a:gd name="T24" fmla="*/ 15 w 73"/>
                <a:gd name="T25" fmla="*/ 39 h 78"/>
                <a:gd name="T26" fmla="*/ 21 w 73"/>
                <a:gd name="T27" fmla="*/ 19 h 78"/>
                <a:gd name="T28" fmla="*/ 36 w 73"/>
                <a:gd name="T29" fmla="*/ 11 h 78"/>
                <a:gd name="T30" fmla="*/ 52 w 73"/>
                <a:gd name="T31" fmla="*/ 19 h 78"/>
                <a:gd name="T32" fmla="*/ 58 w 73"/>
                <a:gd name="T33" fmla="*/ 39 h 78"/>
                <a:gd name="T34" fmla="*/ 52 w 73"/>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8">
                  <a:moveTo>
                    <a:pt x="36" y="0"/>
                  </a:moveTo>
                  <a:cubicBezTo>
                    <a:pt x="25" y="0"/>
                    <a:pt x="17" y="3"/>
                    <a:pt x="10" y="10"/>
                  </a:cubicBezTo>
                  <a:cubicBezTo>
                    <a:pt x="3" y="17"/>
                    <a:pt x="0" y="27"/>
                    <a:pt x="0" y="39"/>
                  </a:cubicBezTo>
                  <a:cubicBezTo>
                    <a:pt x="0" y="51"/>
                    <a:pt x="3" y="60"/>
                    <a:pt x="10" y="67"/>
                  </a:cubicBezTo>
                  <a:cubicBezTo>
                    <a:pt x="17" y="74"/>
                    <a:pt x="25" y="78"/>
                    <a:pt x="36" y="78"/>
                  </a:cubicBezTo>
                  <a:cubicBezTo>
                    <a:pt x="47" y="78"/>
                    <a:pt x="56" y="74"/>
                    <a:pt x="63" y="67"/>
                  </a:cubicBezTo>
                  <a:cubicBezTo>
                    <a:pt x="69" y="60"/>
                    <a:pt x="73" y="51"/>
                    <a:pt x="73" y="39"/>
                  </a:cubicBezTo>
                  <a:cubicBezTo>
                    <a:pt x="73" y="27"/>
                    <a:pt x="69" y="17"/>
                    <a:pt x="63"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1" y="19"/>
                  </a:cubicBezTo>
                  <a:cubicBezTo>
                    <a:pt x="24" y="14"/>
                    <a:pt x="30" y="11"/>
                    <a:pt x="36" y="11"/>
                  </a:cubicBezTo>
                  <a:cubicBezTo>
                    <a:pt x="43" y="11"/>
                    <a:pt x="48" y="14"/>
                    <a:pt x="52" y="19"/>
                  </a:cubicBezTo>
                  <a:cubicBezTo>
                    <a:pt x="56" y="24"/>
                    <a:pt x="58" y="30"/>
                    <a:pt x="58" y="39"/>
                  </a:cubicBezTo>
                  <a:cubicBezTo>
                    <a:pt x="58"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6">
              <a:extLst>
                <a:ext uri="{FF2B5EF4-FFF2-40B4-BE49-F238E27FC236}">
                  <a16:creationId xmlns:a16="http://schemas.microsoft.com/office/drawing/2014/main" id="{FC002D50-1258-94CD-A4CA-8EF05842095A}"/>
                </a:ext>
              </a:extLst>
            </p:cNvPr>
            <p:cNvSpPr>
              <a:spLocks/>
            </p:cNvSpPr>
            <p:nvPr userDrawn="1"/>
          </p:nvSpPr>
          <p:spPr bwMode="auto">
            <a:xfrm>
              <a:off x="1152526" y="414338"/>
              <a:ext cx="74613" cy="87313"/>
            </a:xfrm>
            <a:custGeom>
              <a:avLst/>
              <a:gdLst>
                <a:gd name="T0" fmla="*/ 50 w 89"/>
                <a:gd name="T1" fmla="*/ 62 h 106"/>
                <a:gd name="T2" fmla="*/ 75 w 89"/>
                <a:gd name="T3" fmla="*/ 62 h 106"/>
                <a:gd name="T4" fmla="*/ 75 w 89"/>
                <a:gd name="T5" fmla="*/ 80 h 106"/>
                <a:gd name="T6" fmla="*/ 74 w 89"/>
                <a:gd name="T7" fmla="*/ 81 h 106"/>
                <a:gd name="T8" fmla="*/ 71 w 89"/>
                <a:gd name="T9" fmla="*/ 84 h 106"/>
                <a:gd name="T10" fmla="*/ 66 w 89"/>
                <a:gd name="T11" fmla="*/ 88 h 106"/>
                <a:gd name="T12" fmla="*/ 58 w 89"/>
                <a:gd name="T13" fmla="*/ 91 h 106"/>
                <a:gd name="T14" fmla="*/ 48 w 89"/>
                <a:gd name="T15" fmla="*/ 92 h 106"/>
                <a:gd name="T16" fmla="*/ 24 w 89"/>
                <a:gd name="T17" fmla="*/ 82 h 106"/>
                <a:gd name="T18" fmla="*/ 15 w 89"/>
                <a:gd name="T19" fmla="*/ 52 h 106"/>
                <a:gd name="T20" fmla="*/ 25 w 89"/>
                <a:gd name="T21" fmla="*/ 23 h 106"/>
                <a:gd name="T22" fmla="*/ 48 w 89"/>
                <a:gd name="T23" fmla="*/ 13 h 106"/>
                <a:gd name="T24" fmla="*/ 57 w 89"/>
                <a:gd name="T25" fmla="*/ 14 h 106"/>
                <a:gd name="T26" fmla="*/ 64 w 89"/>
                <a:gd name="T27" fmla="*/ 16 h 106"/>
                <a:gd name="T28" fmla="*/ 69 w 89"/>
                <a:gd name="T29" fmla="*/ 19 h 106"/>
                <a:gd name="T30" fmla="*/ 73 w 89"/>
                <a:gd name="T31" fmla="*/ 23 h 106"/>
                <a:gd name="T32" fmla="*/ 75 w 89"/>
                <a:gd name="T33" fmla="*/ 26 h 106"/>
                <a:gd name="T34" fmla="*/ 76 w 89"/>
                <a:gd name="T35" fmla="*/ 27 h 106"/>
                <a:gd name="T36" fmla="*/ 86 w 89"/>
                <a:gd name="T37" fmla="*/ 18 h 106"/>
                <a:gd name="T38" fmla="*/ 48 w 89"/>
                <a:gd name="T39" fmla="*/ 0 h 106"/>
                <a:gd name="T40" fmla="*/ 14 w 89"/>
                <a:gd name="T41" fmla="*/ 14 h 106"/>
                <a:gd name="T42" fmla="*/ 0 w 89"/>
                <a:gd name="T43" fmla="*/ 52 h 106"/>
                <a:gd name="T44" fmla="*/ 13 w 89"/>
                <a:gd name="T45" fmla="*/ 91 h 106"/>
                <a:gd name="T46" fmla="*/ 45 w 89"/>
                <a:gd name="T47" fmla="*/ 106 h 106"/>
                <a:gd name="T48" fmla="*/ 57 w 89"/>
                <a:gd name="T49" fmla="*/ 104 h 106"/>
                <a:gd name="T50" fmla="*/ 66 w 89"/>
                <a:gd name="T51" fmla="*/ 101 h 106"/>
                <a:gd name="T52" fmla="*/ 73 w 89"/>
                <a:gd name="T53" fmla="*/ 97 h 106"/>
                <a:gd name="T54" fmla="*/ 76 w 89"/>
                <a:gd name="T55" fmla="*/ 94 h 106"/>
                <a:gd name="T56" fmla="*/ 78 w 89"/>
                <a:gd name="T57" fmla="*/ 92 h 106"/>
                <a:gd name="T58" fmla="*/ 79 w 89"/>
                <a:gd name="T59" fmla="*/ 104 h 106"/>
                <a:gd name="T60" fmla="*/ 89 w 89"/>
                <a:gd name="T61" fmla="*/ 104 h 106"/>
                <a:gd name="T62" fmla="*/ 89 w 89"/>
                <a:gd name="T63" fmla="*/ 51 h 106"/>
                <a:gd name="T64" fmla="*/ 50 w 89"/>
                <a:gd name="T65" fmla="*/ 51 h 106"/>
                <a:gd name="T66" fmla="*/ 50 w 89"/>
                <a:gd name="T67" fmla="*/ 6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 h="106">
                  <a:moveTo>
                    <a:pt x="50" y="62"/>
                  </a:moveTo>
                  <a:cubicBezTo>
                    <a:pt x="75" y="62"/>
                    <a:pt x="75" y="62"/>
                    <a:pt x="75" y="62"/>
                  </a:cubicBezTo>
                  <a:cubicBezTo>
                    <a:pt x="75" y="80"/>
                    <a:pt x="75" y="80"/>
                    <a:pt x="75" y="80"/>
                  </a:cubicBezTo>
                  <a:cubicBezTo>
                    <a:pt x="74" y="81"/>
                    <a:pt x="74" y="81"/>
                    <a:pt x="74" y="81"/>
                  </a:cubicBezTo>
                  <a:cubicBezTo>
                    <a:pt x="73" y="82"/>
                    <a:pt x="72" y="83"/>
                    <a:pt x="71" y="84"/>
                  </a:cubicBezTo>
                  <a:cubicBezTo>
                    <a:pt x="69" y="86"/>
                    <a:pt x="68" y="87"/>
                    <a:pt x="66" y="88"/>
                  </a:cubicBezTo>
                  <a:cubicBezTo>
                    <a:pt x="64" y="89"/>
                    <a:pt x="61" y="90"/>
                    <a:pt x="58" y="91"/>
                  </a:cubicBezTo>
                  <a:cubicBezTo>
                    <a:pt x="55" y="92"/>
                    <a:pt x="51" y="92"/>
                    <a:pt x="48" y="92"/>
                  </a:cubicBezTo>
                  <a:cubicBezTo>
                    <a:pt x="38" y="92"/>
                    <a:pt x="30" y="89"/>
                    <a:pt x="24" y="82"/>
                  </a:cubicBezTo>
                  <a:cubicBezTo>
                    <a:pt x="18" y="74"/>
                    <a:pt x="15" y="65"/>
                    <a:pt x="15" y="52"/>
                  </a:cubicBezTo>
                  <a:cubicBezTo>
                    <a:pt x="15" y="40"/>
                    <a:pt x="18" y="31"/>
                    <a:pt x="25" y="23"/>
                  </a:cubicBezTo>
                  <a:cubicBezTo>
                    <a:pt x="31" y="16"/>
                    <a:pt x="39" y="13"/>
                    <a:pt x="48" y="13"/>
                  </a:cubicBezTo>
                  <a:cubicBezTo>
                    <a:pt x="51" y="13"/>
                    <a:pt x="54" y="13"/>
                    <a:pt x="57" y="14"/>
                  </a:cubicBezTo>
                  <a:cubicBezTo>
                    <a:pt x="60" y="14"/>
                    <a:pt x="62" y="15"/>
                    <a:pt x="64" y="16"/>
                  </a:cubicBezTo>
                  <a:cubicBezTo>
                    <a:pt x="66" y="17"/>
                    <a:pt x="67" y="18"/>
                    <a:pt x="69" y="19"/>
                  </a:cubicBezTo>
                  <a:cubicBezTo>
                    <a:pt x="71" y="21"/>
                    <a:pt x="72" y="22"/>
                    <a:pt x="73" y="23"/>
                  </a:cubicBezTo>
                  <a:cubicBezTo>
                    <a:pt x="74" y="24"/>
                    <a:pt x="74" y="25"/>
                    <a:pt x="75" y="26"/>
                  </a:cubicBezTo>
                  <a:cubicBezTo>
                    <a:pt x="76" y="27"/>
                    <a:pt x="76" y="27"/>
                    <a:pt x="76" y="27"/>
                  </a:cubicBezTo>
                  <a:cubicBezTo>
                    <a:pt x="86" y="18"/>
                    <a:pt x="86" y="18"/>
                    <a:pt x="86" y="18"/>
                  </a:cubicBezTo>
                  <a:cubicBezTo>
                    <a:pt x="77" y="6"/>
                    <a:pt x="64" y="0"/>
                    <a:pt x="48" y="0"/>
                  </a:cubicBezTo>
                  <a:cubicBezTo>
                    <a:pt x="35" y="0"/>
                    <a:pt x="23" y="4"/>
                    <a:pt x="14" y="14"/>
                  </a:cubicBezTo>
                  <a:cubicBezTo>
                    <a:pt x="4" y="24"/>
                    <a:pt x="0" y="36"/>
                    <a:pt x="0" y="52"/>
                  </a:cubicBezTo>
                  <a:cubicBezTo>
                    <a:pt x="0" y="69"/>
                    <a:pt x="4" y="82"/>
                    <a:pt x="13" y="91"/>
                  </a:cubicBezTo>
                  <a:cubicBezTo>
                    <a:pt x="21" y="101"/>
                    <a:pt x="32" y="106"/>
                    <a:pt x="45" y="106"/>
                  </a:cubicBezTo>
                  <a:cubicBezTo>
                    <a:pt x="50" y="106"/>
                    <a:pt x="54" y="105"/>
                    <a:pt x="57" y="104"/>
                  </a:cubicBezTo>
                  <a:cubicBezTo>
                    <a:pt x="61" y="103"/>
                    <a:pt x="64" y="102"/>
                    <a:pt x="66" y="101"/>
                  </a:cubicBezTo>
                  <a:cubicBezTo>
                    <a:pt x="69" y="100"/>
                    <a:pt x="71" y="99"/>
                    <a:pt x="73" y="97"/>
                  </a:cubicBezTo>
                  <a:cubicBezTo>
                    <a:pt x="75" y="95"/>
                    <a:pt x="76" y="94"/>
                    <a:pt x="76" y="94"/>
                  </a:cubicBezTo>
                  <a:cubicBezTo>
                    <a:pt x="77" y="93"/>
                    <a:pt x="77" y="93"/>
                    <a:pt x="78" y="92"/>
                  </a:cubicBezTo>
                  <a:cubicBezTo>
                    <a:pt x="79" y="104"/>
                    <a:pt x="79" y="104"/>
                    <a:pt x="79" y="104"/>
                  </a:cubicBezTo>
                  <a:cubicBezTo>
                    <a:pt x="89" y="104"/>
                    <a:pt x="89" y="104"/>
                    <a:pt x="89" y="104"/>
                  </a:cubicBezTo>
                  <a:cubicBezTo>
                    <a:pt x="89" y="51"/>
                    <a:pt x="89" y="51"/>
                    <a:pt x="89" y="51"/>
                  </a:cubicBezTo>
                  <a:cubicBezTo>
                    <a:pt x="50" y="51"/>
                    <a:pt x="50" y="51"/>
                    <a:pt x="50" y="51"/>
                  </a:cubicBezTo>
                  <a:lnTo>
                    <a:pt x="50"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7">
              <a:extLst>
                <a:ext uri="{FF2B5EF4-FFF2-40B4-BE49-F238E27FC236}">
                  <a16:creationId xmlns:a16="http://schemas.microsoft.com/office/drawing/2014/main" id="{5E276722-5197-B412-82F4-CAE376DBBFED}"/>
                </a:ext>
              </a:extLst>
            </p:cNvPr>
            <p:cNvSpPr>
              <a:spLocks/>
            </p:cNvSpPr>
            <p:nvPr userDrawn="1"/>
          </p:nvSpPr>
          <p:spPr bwMode="auto">
            <a:xfrm>
              <a:off x="1246188" y="436563"/>
              <a:ext cx="34925" cy="63500"/>
            </a:xfrm>
            <a:custGeom>
              <a:avLst/>
              <a:gdLst>
                <a:gd name="T0" fmla="*/ 23 w 43"/>
                <a:gd name="T1" fmla="*/ 5 h 77"/>
                <a:gd name="T2" fmla="*/ 14 w 43"/>
                <a:gd name="T3" fmla="*/ 17 h 77"/>
                <a:gd name="T4" fmla="*/ 13 w 43"/>
                <a:gd name="T5" fmla="*/ 2 h 77"/>
                <a:gd name="T6" fmla="*/ 0 w 43"/>
                <a:gd name="T7" fmla="*/ 2 h 77"/>
                <a:gd name="T8" fmla="*/ 0 w 43"/>
                <a:gd name="T9" fmla="*/ 77 h 77"/>
                <a:gd name="T10" fmla="*/ 14 w 43"/>
                <a:gd name="T11" fmla="*/ 77 h 77"/>
                <a:gd name="T12" fmla="*/ 14 w 43"/>
                <a:gd name="T13" fmla="*/ 35 h 77"/>
                <a:gd name="T14" fmla="*/ 24 w 43"/>
                <a:gd name="T15" fmla="*/ 18 h 77"/>
                <a:gd name="T16" fmla="*/ 35 w 43"/>
                <a:gd name="T17" fmla="*/ 14 h 77"/>
                <a:gd name="T18" fmla="*/ 41 w 43"/>
                <a:gd name="T19" fmla="*/ 15 h 77"/>
                <a:gd name="T20" fmla="*/ 43 w 43"/>
                <a:gd name="T21" fmla="*/ 1 h 77"/>
                <a:gd name="T22" fmla="*/ 37 w 43"/>
                <a:gd name="T23" fmla="*/ 0 h 77"/>
                <a:gd name="T24" fmla="*/ 23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3" y="5"/>
                  </a:moveTo>
                  <a:cubicBezTo>
                    <a:pt x="19" y="8"/>
                    <a:pt x="16" y="12"/>
                    <a:pt x="14" y="17"/>
                  </a:cubicBezTo>
                  <a:cubicBezTo>
                    <a:pt x="13" y="2"/>
                    <a:pt x="13" y="2"/>
                    <a:pt x="13" y="2"/>
                  </a:cubicBezTo>
                  <a:cubicBezTo>
                    <a:pt x="0" y="2"/>
                    <a:pt x="0" y="2"/>
                    <a:pt x="0" y="2"/>
                  </a:cubicBezTo>
                  <a:cubicBezTo>
                    <a:pt x="0" y="77"/>
                    <a:pt x="0" y="77"/>
                    <a:pt x="0" y="77"/>
                  </a:cubicBezTo>
                  <a:cubicBezTo>
                    <a:pt x="14" y="77"/>
                    <a:pt x="14" y="77"/>
                    <a:pt x="14" y="77"/>
                  </a:cubicBezTo>
                  <a:cubicBezTo>
                    <a:pt x="14" y="35"/>
                    <a:pt x="14" y="35"/>
                    <a:pt x="14" y="35"/>
                  </a:cubicBezTo>
                  <a:cubicBezTo>
                    <a:pt x="15" y="27"/>
                    <a:pt x="19" y="22"/>
                    <a:pt x="24" y="18"/>
                  </a:cubicBezTo>
                  <a:cubicBezTo>
                    <a:pt x="28" y="16"/>
                    <a:pt x="31" y="14"/>
                    <a:pt x="35" y="14"/>
                  </a:cubicBezTo>
                  <a:cubicBezTo>
                    <a:pt x="37" y="14"/>
                    <a:pt x="39" y="15"/>
                    <a:pt x="41" y="15"/>
                  </a:cubicBezTo>
                  <a:cubicBezTo>
                    <a:pt x="43" y="1"/>
                    <a:pt x="43" y="1"/>
                    <a:pt x="43" y="1"/>
                  </a:cubicBezTo>
                  <a:cubicBezTo>
                    <a:pt x="37" y="0"/>
                    <a:pt x="37" y="0"/>
                    <a:pt x="37" y="0"/>
                  </a:cubicBezTo>
                  <a:cubicBezTo>
                    <a:pt x="32" y="0"/>
                    <a:pt x="27" y="2"/>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8">
              <a:extLst>
                <a:ext uri="{FF2B5EF4-FFF2-40B4-BE49-F238E27FC236}">
                  <a16:creationId xmlns:a16="http://schemas.microsoft.com/office/drawing/2014/main" id="{030C0CC0-0956-B1B0-70A8-800FA865F98A}"/>
                </a:ext>
              </a:extLst>
            </p:cNvPr>
            <p:cNvSpPr>
              <a:spLocks noEditPoints="1"/>
            </p:cNvSpPr>
            <p:nvPr userDrawn="1"/>
          </p:nvSpPr>
          <p:spPr bwMode="auto">
            <a:xfrm>
              <a:off x="1284288" y="438150"/>
              <a:ext cx="60325" cy="63500"/>
            </a:xfrm>
            <a:custGeom>
              <a:avLst/>
              <a:gdLst>
                <a:gd name="T0" fmla="*/ 36 w 72"/>
                <a:gd name="T1" fmla="*/ 0 h 78"/>
                <a:gd name="T2" fmla="*/ 10 w 72"/>
                <a:gd name="T3" fmla="*/ 10 h 78"/>
                <a:gd name="T4" fmla="*/ 0 w 72"/>
                <a:gd name="T5" fmla="*/ 39 h 78"/>
                <a:gd name="T6" fmla="*/ 10 w 72"/>
                <a:gd name="T7" fmla="*/ 67 h 78"/>
                <a:gd name="T8" fmla="*/ 36 w 72"/>
                <a:gd name="T9" fmla="*/ 78 h 78"/>
                <a:gd name="T10" fmla="*/ 62 w 72"/>
                <a:gd name="T11" fmla="*/ 67 h 78"/>
                <a:gd name="T12" fmla="*/ 72 w 72"/>
                <a:gd name="T13" fmla="*/ 39 h 78"/>
                <a:gd name="T14" fmla="*/ 62 w 72"/>
                <a:gd name="T15" fmla="*/ 10 h 78"/>
                <a:gd name="T16" fmla="*/ 36 w 72"/>
                <a:gd name="T17" fmla="*/ 0 h 78"/>
                <a:gd name="T18" fmla="*/ 52 w 72"/>
                <a:gd name="T19" fmla="*/ 59 h 78"/>
                <a:gd name="T20" fmla="*/ 36 w 72"/>
                <a:gd name="T21" fmla="*/ 66 h 78"/>
                <a:gd name="T22" fmla="*/ 20 w 72"/>
                <a:gd name="T23" fmla="*/ 59 h 78"/>
                <a:gd name="T24" fmla="*/ 15 w 72"/>
                <a:gd name="T25" fmla="*/ 39 h 78"/>
                <a:gd name="T26" fmla="*/ 20 w 72"/>
                <a:gd name="T27" fmla="*/ 19 h 78"/>
                <a:gd name="T28" fmla="*/ 36 w 72"/>
                <a:gd name="T29" fmla="*/ 11 h 78"/>
                <a:gd name="T30" fmla="*/ 52 w 72"/>
                <a:gd name="T31" fmla="*/ 19 h 78"/>
                <a:gd name="T32" fmla="*/ 57 w 72"/>
                <a:gd name="T33" fmla="*/ 39 h 78"/>
                <a:gd name="T34" fmla="*/ 52 w 72"/>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8">
                  <a:moveTo>
                    <a:pt x="36" y="0"/>
                  </a:moveTo>
                  <a:cubicBezTo>
                    <a:pt x="25" y="0"/>
                    <a:pt x="16" y="3"/>
                    <a:pt x="10" y="10"/>
                  </a:cubicBezTo>
                  <a:cubicBezTo>
                    <a:pt x="3" y="17"/>
                    <a:pt x="0" y="27"/>
                    <a:pt x="0" y="39"/>
                  </a:cubicBezTo>
                  <a:cubicBezTo>
                    <a:pt x="0" y="51"/>
                    <a:pt x="3" y="60"/>
                    <a:pt x="10" y="67"/>
                  </a:cubicBezTo>
                  <a:cubicBezTo>
                    <a:pt x="16" y="74"/>
                    <a:pt x="25" y="78"/>
                    <a:pt x="36" y="78"/>
                  </a:cubicBezTo>
                  <a:cubicBezTo>
                    <a:pt x="47" y="78"/>
                    <a:pt x="56" y="74"/>
                    <a:pt x="62" y="67"/>
                  </a:cubicBezTo>
                  <a:cubicBezTo>
                    <a:pt x="69" y="60"/>
                    <a:pt x="72" y="51"/>
                    <a:pt x="72" y="39"/>
                  </a:cubicBezTo>
                  <a:cubicBezTo>
                    <a:pt x="72" y="27"/>
                    <a:pt x="69" y="17"/>
                    <a:pt x="62"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0" y="19"/>
                  </a:cubicBezTo>
                  <a:cubicBezTo>
                    <a:pt x="24" y="14"/>
                    <a:pt x="29" y="11"/>
                    <a:pt x="36" y="11"/>
                  </a:cubicBezTo>
                  <a:cubicBezTo>
                    <a:pt x="43" y="11"/>
                    <a:pt x="48" y="14"/>
                    <a:pt x="52" y="19"/>
                  </a:cubicBezTo>
                  <a:cubicBezTo>
                    <a:pt x="56" y="24"/>
                    <a:pt x="57" y="30"/>
                    <a:pt x="57" y="39"/>
                  </a:cubicBezTo>
                  <a:cubicBezTo>
                    <a:pt x="57"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9">
              <a:extLst>
                <a:ext uri="{FF2B5EF4-FFF2-40B4-BE49-F238E27FC236}">
                  <a16:creationId xmlns:a16="http://schemas.microsoft.com/office/drawing/2014/main" id="{88BAE485-97CC-07B4-6CBC-75F7EB1F86CD}"/>
                </a:ext>
              </a:extLst>
            </p:cNvPr>
            <p:cNvSpPr>
              <a:spLocks/>
            </p:cNvSpPr>
            <p:nvPr userDrawn="1"/>
          </p:nvSpPr>
          <p:spPr bwMode="auto">
            <a:xfrm>
              <a:off x="1350963" y="438150"/>
              <a:ext cx="90488" cy="61913"/>
            </a:xfrm>
            <a:custGeom>
              <a:avLst/>
              <a:gdLst>
                <a:gd name="T0" fmla="*/ 41 w 57"/>
                <a:gd name="T1" fmla="*/ 31 h 39"/>
                <a:gd name="T2" fmla="*/ 32 w 57"/>
                <a:gd name="T3" fmla="*/ 0 h 39"/>
                <a:gd name="T4" fmla="*/ 24 w 57"/>
                <a:gd name="T5" fmla="*/ 0 h 39"/>
                <a:gd name="T6" fmla="*/ 16 w 57"/>
                <a:gd name="T7" fmla="*/ 31 h 39"/>
                <a:gd name="T8" fmla="*/ 8 w 57"/>
                <a:gd name="T9" fmla="*/ 0 h 39"/>
                <a:gd name="T10" fmla="*/ 0 w 57"/>
                <a:gd name="T11" fmla="*/ 0 h 39"/>
                <a:gd name="T12" fmla="*/ 12 w 57"/>
                <a:gd name="T13" fmla="*/ 39 h 39"/>
                <a:gd name="T14" fmla="*/ 20 w 57"/>
                <a:gd name="T15" fmla="*/ 39 h 39"/>
                <a:gd name="T16" fmla="*/ 28 w 57"/>
                <a:gd name="T17" fmla="*/ 9 h 39"/>
                <a:gd name="T18" fmla="*/ 37 w 57"/>
                <a:gd name="T19" fmla="*/ 39 h 39"/>
                <a:gd name="T20" fmla="*/ 45 w 57"/>
                <a:gd name="T21" fmla="*/ 39 h 39"/>
                <a:gd name="T22" fmla="*/ 57 w 57"/>
                <a:gd name="T23" fmla="*/ 0 h 39"/>
                <a:gd name="T24" fmla="*/ 49 w 57"/>
                <a:gd name="T25" fmla="*/ 0 h 39"/>
                <a:gd name="T26" fmla="*/ 41 w 57"/>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39">
                  <a:moveTo>
                    <a:pt x="41" y="31"/>
                  </a:moveTo>
                  <a:lnTo>
                    <a:pt x="32" y="0"/>
                  </a:lnTo>
                  <a:lnTo>
                    <a:pt x="24" y="0"/>
                  </a:lnTo>
                  <a:lnTo>
                    <a:pt x="16" y="31"/>
                  </a:lnTo>
                  <a:lnTo>
                    <a:pt x="8" y="0"/>
                  </a:lnTo>
                  <a:lnTo>
                    <a:pt x="0" y="0"/>
                  </a:lnTo>
                  <a:lnTo>
                    <a:pt x="12" y="39"/>
                  </a:lnTo>
                  <a:lnTo>
                    <a:pt x="20" y="39"/>
                  </a:lnTo>
                  <a:lnTo>
                    <a:pt x="28" y="9"/>
                  </a:lnTo>
                  <a:lnTo>
                    <a:pt x="37" y="39"/>
                  </a:lnTo>
                  <a:lnTo>
                    <a:pt x="45" y="39"/>
                  </a:lnTo>
                  <a:lnTo>
                    <a:pt x="57" y="0"/>
                  </a:lnTo>
                  <a:lnTo>
                    <a:pt x="49" y="0"/>
                  </a:lnTo>
                  <a:lnTo>
                    <a:pt x="41"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0">
              <a:extLst>
                <a:ext uri="{FF2B5EF4-FFF2-40B4-BE49-F238E27FC236}">
                  <a16:creationId xmlns:a16="http://schemas.microsoft.com/office/drawing/2014/main" id="{E0EE8424-6820-BE0B-2C64-487E7DD59BC7}"/>
                </a:ext>
              </a:extLst>
            </p:cNvPr>
            <p:cNvSpPr>
              <a:spLocks/>
            </p:cNvSpPr>
            <p:nvPr userDrawn="1"/>
          </p:nvSpPr>
          <p:spPr bwMode="auto">
            <a:xfrm>
              <a:off x="1446213" y="422275"/>
              <a:ext cx="38100" cy="79375"/>
            </a:xfrm>
            <a:custGeom>
              <a:avLst/>
              <a:gdLst>
                <a:gd name="T0" fmla="*/ 26 w 46"/>
                <a:gd name="T1" fmla="*/ 0 h 97"/>
                <a:gd name="T2" fmla="*/ 13 w 46"/>
                <a:gd name="T3" fmla="*/ 0 h 97"/>
                <a:gd name="T4" fmla="*/ 11 w 46"/>
                <a:gd name="T5" fmla="*/ 20 h 97"/>
                <a:gd name="T6" fmla="*/ 0 w 46"/>
                <a:gd name="T7" fmla="*/ 20 h 97"/>
                <a:gd name="T8" fmla="*/ 0 w 46"/>
                <a:gd name="T9" fmla="*/ 31 h 97"/>
                <a:gd name="T10" fmla="*/ 11 w 46"/>
                <a:gd name="T11" fmla="*/ 31 h 97"/>
                <a:gd name="T12" fmla="*/ 11 w 46"/>
                <a:gd name="T13" fmla="*/ 72 h 97"/>
                <a:gd name="T14" fmla="*/ 16 w 46"/>
                <a:gd name="T15" fmla="*/ 91 h 97"/>
                <a:gd name="T16" fmla="*/ 32 w 46"/>
                <a:gd name="T17" fmla="*/ 97 h 97"/>
                <a:gd name="T18" fmla="*/ 46 w 46"/>
                <a:gd name="T19" fmla="*/ 95 h 97"/>
                <a:gd name="T20" fmla="*/ 44 w 46"/>
                <a:gd name="T21" fmla="*/ 84 h 97"/>
                <a:gd name="T22" fmla="*/ 36 w 46"/>
                <a:gd name="T23" fmla="*/ 85 h 97"/>
                <a:gd name="T24" fmla="*/ 28 w 46"/>
                <a:gd name="T25" fmla="*/ 82 h 97"/>
                <a:gd name="T26" fmla="*/ 26 w 46"/>
                <a:gd name="T27" fmla="*/ 70 h 97"/>
                <a:gd name="T28" fmla="*/ 26 w 46"/>
                <a:gd name="T29" fmla="*/ 31 h 97"/>
                <a:gd name="T30" fmla="*/ 46 w 46"/>
                <a:gd name="T31" fmla="*/ 31 h 97"/>
                <a:gd name="T32" fmla="*/ 46 w 46"/>
                <a:gd name="T33" fmla="*/ 20 h 97"/>
                <a:gd name="T34" fmla="*/ 26 w 46"/>
                <a:gd name="T35" fmla="*/ 20 h 97"/>
                <a:gd name="T36" fmla="*/ 26 w 46"/>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97">
                  <a:moveTo>
                    <a:pt x="26" y="0"/>
                  </a:moveTo>
                  <a:cubicBezTo>
                    <a:pt x="13" y="0"/>
                    <a:pt x="13" y="0"/>
                    <a:pt x="13" y="0"/>
                  </a:cubicBezTo>
                  <a:cubicBezTo>
                    <a:pt x="11" y="20"/>
                    <a:pt x="11" y="20"/>
                    <a:pt x="11" y="20"/>
                  </a:cubicBezTo>
                  <a:cubicBezTo>
                    <a:pt x="0" y="20"/>
                    <a:pt x="0" y="20"/>
                    <a:pt x="0" y="20"/>
                  </a:cubicBezTo>
                  <a:cubicBezTo>
                    <a:pt x="0" y="31"/>
                    <a:pt x="0" y="31"/>
                    <a:pt x="0" y="31"/>
                  </a:cubicBezTo>
                  <a:cubicBezTo>
                    <a:pt x="11" y="31"/>
                    <a:pt x="11" y="31"/>
                    <a:pt x="11" y="31"/>
                  </a:cubicBezTo>
                  <a:cubicBezTo>
                    <a:pt x="11" y="72"/>
                    <a:pt x="11" y="72"/>
                    <a:pt x="11" y="72"/>
                  </a:cubicBezTo>
                  <a:cubicBezTo>
                    <a:pt x="11" y="81"/>
                    <a:pt x="13" y="88"/>
                    <a:pt x="16" y="91"/>
                  </a:cubicBezTo>
                  <a:cubicBezTo>
                    <a:pt x="20" y="95"/>
                    <a:pt x="25" y="97"/>
                    <a:pt x="32" y="97"/>
                  </a:cubicBezTo>
                  <a:cubicBezTo>
                    <a:pt x="38" y="97"/>
                    <a:pt x="42" y="96"/>
                    <a:pt x="46" y="95"/>
                  </a:cubicBezTo>
                  <a:cubicBezTo>
                    <a:pt x="44" y="84"/>
                    <a:pt x="44" y="84"/>
                    <a:pt x="44" y="84"/>
                  </a:cubicBezTo>
                  <a:cubicBezTo>
                    <a:pt x="42" y="85"/>
                    <a:pt x="39" y="85"/>
                    <a:pt x="36" y="85"/>
                  </a:cubicBezTo>
                  <a:cubicBezTo>
                    <a:pt x="33" y="85"/>
                    <a:pt x="30" y="84"/>
                    <a:pt x="28" y="82"/>
                  </a:cubicBezTo>
                  <a:cubicBezTo>
                    <a:pt x="27" y="80"/>
                    <a:pt x="26" y="76"/>
                    <a:pt x="26" y="70"/>
                  </a:cubicBezTo>
                  <a:cubicBezTo>
                    <a:pt x="26" y="31"/>
                    <a:pt x="26" y="31"/>
                    <a:pt x="26" y="31"/>
                  </a:cubicBezTo>
                  <a:cubicBezTo>
                    <a:pt x="46" y="31"/>
                    <a:pt x="46" y="31"/>
                    <a:pt x="46" y="31"/>
                  </a:cubicBezTo>
                  <a:cubicBezTo>
                    <a:pt x="46" y="20"/>
                    <a:pt x="46" y="20"/>
                    <a:pt x="46" y="20"/>
                  </a:cubicBezTo>
                  <a:cubicBezTo>
                    <a:pt x="26" y="20"/>
                    <a:pt x="26" y="20"/>
                    <a:pt x="26" y="20"/>
                  </a:cubicBez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1">
              <a:extLst>
                <a:ext uri="{FF2B5EF4-FFF2-40B4-BE49-F238E27FC236}">
                  <a16:creationId xmlns:a16="http://schemas.microsoft.com/office/drawing/2014/main" id="{493BFF13-D216-7236-ADB3-513803D7A451}"/>
                </a:ext>
              </a:extLst>
            </p:cNvPr>
            <p:cNvSpPr>
              <a:spLocks/>
            </p:cNvSpPr>
            <p:nvPr userDrawn="1"/>
          </p:nvSpPr>
          <p:spPr bwMode="auto">
            <a:xfrm>
              <a:off x="1497013" y="412750"/>
              <a:ext cx="52388" cy="87313"/>
            </a:xfrm>
            <a:custGeom>
              <a:avLst/>
              <a:gdLst>
                <a:gd name="T0" fmla="*/ 39 w 64"/>
                <a:gd name="T1" fmla="*/ 30 h 106"/>
                <a:gd name="T2" fmla="*/ 14 w 64"/>
                <a:gd name="T3" fmla="*/ 45 h 106"/>
                <a:gd name="T4" fmla="*/ 14 w 64"/>
                <a:gd name="T5" fmla="*/ 0 h 106"/>
                <a:gd name="T6" fmla="*/ 0 w 64"/>
                <a:gd name="T7" fmla="*/ 0 h 106"/>
                <a:gd name="T8" fmla="*/ 0 w 64"/>
                <a:gd name="T9" fmla="*/ 106 h 106"/>
                <a:gd name="T10" fmla="*/ 14 w 64"/>
                <a:gd name="T11" fmla="*/ 106 h 106"/>
                <a:gd name="T12" fmla="*/ 14 w 64"/>
                <a:gd name="T13" fmla="*/ 62 h 106"/>
                <a:gd name="T14" fmla="*/ 21 w 64"/>
                <a:gd name="T15" fmla="*/ 49 h 106"/>
                <a:gd name="T16" fmla="*/ 34 w 64"/>
                <a:gd name="T17" fmla="*/ 42 h 106"/>
                <a:gd name="T18" fmla="*/ 46 w 64"/>
                <a:gd name="T19" fmla="*/ 47 h 106"/>
                <a:gd name="T20" fmla="*/ 49 w 64"/>
                <a:gd name="T21" fmla="*/ 62 h 106"/>
                <a:gd name="T22" fmla="*/ 49 w 64"/>
                <a:gd name="T23" fmla="*/ 106 h 106"/>
                <a:gd name="T24" fmla="*/ 64 w 64"/>
                <a:gd name="T25" fmla="*/ 106 h 106"/>
                <a:gd name="T26" fmla="*/ 64 w 64"/>
                <a:gd name="T27" fmla="*/ 58 h 106"/>
                <a:gd name="T28" fmla="*/ 57 w 64"/>
                <a:gd name="T29" fmla="*/ 37 h 106"/>
                <a:gd name="T30" fmla="*/ 39 w 64"/>
                <a:gd name="T31" fmla="*/ 3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06">
                  <a:moveTo>
                    <a:pt x="39" y="30"/>
                  </a:moveTo>
                  <a:cubicBezTo>
                    <a:pt x="29" y="30"/>
                    <a:pt x="20" y="35"/>
                    <a:pt x="14" y="45"/>
                  </a:cubicBezTo>
                  <a:cubicBezTo>
                    <a:pt x="14" y="0"/>
                    <a:pt x="14" y="0"/>
                    <a:pt x="14" y="0"/>
                  </a:cubicBezTo>
                  <a:cubicBezTo>
                    <a:pt x="0" y="0"/>
                    <a:pt x="0" y="0"/>
                    <a:pt x="0" y="0"/>
                  </a:cubicBezTo>
                  <a:cubicBezTo>
                    <a:pt x="0" y="106"/>
                    <a:pt x="0" y="106"/>
                    <a:pt x="0" y="106"/>
                  </a:cubicBezTo>
                  <a:cubicBezTo>
                    <a:pt x="14" y="106"/>
                    <a:pt x="14" y="106"/>
                    <a:pt x="14" y="106"/>
                  </a:cubicBezTo>
                  <a:cubicBezTo>
                    <a:pt x="14" y="62"/>
                    <a:pt x="14" y="62"/>
                    <a:pt x="14" y="62"/>
                  </a:cubicBezTo>
                  <a:cubicBezTo>
                    <a:pt x="15" y="57"/>
                    <a:pt x="17" y="53"/>
                    <a:pt x="21" y="49"/>
                  </a:cubicBezTo>
                  <a:cubicBezTo>
                    <a:pt x="25" y="44"/>
                    <a:pt x="29" y="42"/>
                    <a:pt x="34" y="42"/>
                  </a:cubicBezTo>
                  <a:cubicBezTo>
                    <a:pt x="40" y="42"/>
                    <a:pt x="44" y="44"/>
                    <a:pt x="46" y="47"/>
                  </a:cubicBezTo>
                  <a:cubicBezTo>
                    <a:pt x="48" y="50"/>
                    <a:pt x="49" y="55"/>
                    <a:pt x="49" y="62"/>
                  </a:cubicBezTo>
                  <a:cubicBezTo>
                    <a:pt x="49" y="106"/>
                    <a:pt x="49" y="106"/>
                    <a:pt x="49" y="106"/>
                  </a:cubicBezTo>
                  <a:cubicBezTo>
                    <a:pt x="64" y="106"/>
                    <a:pt x="64" y="106"/>
                    <a:pt x="64" y="106"/>
                  </a:cubicBezTo>
                  <a:cubicBezTo>
                    <a:pt x="64" y="58"/>
                    <a:pt x="64" y="58"/>
                    <a:pt x="64" y="58"/>
                  </a:cubicBezTo>
                  <a:cubicBezTo>
                    <a:pt x="64" y="48"/>
                    <a:pt x="62" y="41"/>
                    <a:pt x="57" y="37"/>
                  </a:cubicBezTo>
                  <a:cubicBezTo>
                    <a:pt x="53" y="32"/>
                    <a:pt x="47" y="30"/>
                    <a:pt x="39"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2">
              <a:extLst>
                <a:ext uri="{FF2B5EF4-FFF2-40B4-BE49-F238E27FC236}">
                  <a16:creationId xmlns:a16="http://schemas.microsoft.com/office/drawing/2014/main" id="{A2FBFC85-5630-8BC3-A583-1DEC58BBCCA5}"/>
                </a:ext>
              </a:extLst>
            </p:cNvPr>
            <p:cNvSpPr>
              <a:spLocks noEditPoints="1"/>
            </p:cNvSpPr>
            <p:nvPr userDrawn="1"/>
          </p:nvSpPr>
          <p:spPr bwMode="auto">
            <a:xfrm>
              <a:off x="1581151" y="415925"/>
              <a:ext cx="77788" cy="84138"/>
            </a:xfrm>
            <a:custGeom>
              <a:avLst/>
              <a:gdLst>
                <a:gd name="T0" fmla="*/ 20 w 49"/>
                <a:gd name="T1" fmla="*/ 0 h 53"/>
                <a:gd name="T2" fmla="*/ 0 w 49"/>
                <a:gd name="T3" fmla="*/ 53 h 53"/>
                <a:gd name="T4" fmla="*/ 8 w 49"/>
                <a:gd name="T5" fmla="*/ 53 h 53"/>
                <a:gd name="T6" fmla="*/ 13 w 49"/>
                <a:gd name="T7" fmla="*/ 40 h 53"/>
                <a:gd name="T8" fmla="*/ 36 w 49"/>
                <a:gd name="T9" fmla="*/ 40 h 53"/>
                <a:gd name="T10" fmla="*/ 40 w 49"/>
                <a:gd name="T11" fmla="*/ 53 h 53"/>
                <a:gd name="T12" fmla="*/ 49 w 49"/>
                <a:gd name="T13" fmla="*/ 53 h 53"/>
                <a:gd name="T14" fmla="*/ 29 w 49"/>
                <a:gd name="T15" fmla="*/ 0 h 53"/>
                <a:gd name="T16" fmla="*/ 20 w 49"/>
                <a:gd name="T17" fmla="*/ 0 h 53"/>
                <a:gd name="T18" fmla="*/ 15 w 49"/>
                <a:gd name="T19" fmla="*/ 34 h 53"/>
                <a:gd name="T20" fmla="*/ 24 w 49"/>
                <a:gd name="T21" fmla="*/ 7 h 53"/>
                <a:gd name="T22" fmla="*/ 34 w 49"/>
                <a:gd name="T23" fmla="*/ 34 h 53"/>
                <a:gd name="T24" fmla="*/ 15 w 49"/>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3">
                  <a:moveTo>
                    <a:pt x="20" y="0"/>
                  </a:moveTo>
                  <a:lnTo>
                    <a:pt x="0" y="53"/>
                  </a:lnTo>
                  <a:lnTo>
                    <a:pt x="8" y="53"/>
                  </a:lnTo>
                  <a:lnTo>
                    <a:pt x="13" y="40"/>
                  </a:lnTo>
                  <a:lnTo>
                    <a:pt x="36" y="40"/>
                  </a:lnTo>
                  <a:lnTo>
                    <a:pt x="40" y="53"/>
                  </a:lnTo>
                  <a:lnTo>
                    <a:pt x="49" y="53"/>
                  </a:lnTo>
                  <a:lnTo>
                    <a:pt x="29" y="0"/>
                  </a:lnTo>
                  <a:lnTo>
                    <a:pt x="20" y="0"/>
                  </a:lnTo>
                  <a:close/>
                  <a:moveTo>
                    <a:pt x="15" y="34"/>
                  </a:moveTo>
                  <a:lnTo>
                    <a:pt x="24" y="7"/>
                  </a:lnTo>
                  <a:lnTo>
                    <a:pt x="34" y="34"/>
                  </a:lnTo>
                  <a:lnTo>
                    <a:pt x="1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4">
              <a:extLst>
                <a:ext uri="{FF2B5EF4-FFF2-40B4-BE49-F238E27FC236}">
                  <a16:creationId xmlns:a16="http://schemas.microsoft.com/office/drawing/2014/main" id="{FF83A1F9-4D22-902B-230C-EA48637DF2D8}"/>
                </a:ext>
              </a:extLst>
            </p:cNvPr>
            <p:cNvSpPr>
              <a:spLocks noEditPoints="1"/>
            </p:cNvSpPr>
            <p:nvPr userDrawn="1"/>
          </p:nvSpPr>
          <p:spPr bwMode="auto">
            <a:xfrm>
              <a:off x="1663701" y="412750"/>
              <a:ext cx="58738" cy="88900"/>
            </a:xfrm>
            <a:custGeom>
              <a:avLst/>
              <a:gdLst>
                <a:gd name="T0" fmla="*/ 57 w 71"/>
                <a:gd name="T1" fmla="*/ 43 h 108"/>
                <a:gd name="T2" fmla="*/ 55 w 71"/>
                <a:gd name="T3" fmla="*/ 40 h 108"/>
                <a:gd name="T4" fmla="*/ 51 w 71"/>
                <a:gd name="T5" fmla="*/ 36 h 108"/>
                <a:gd name="T6" fmla="*/ 43 w 71"/>
                <a:gd name="T7" fmla="*/ 31 h 108"/>
                <a:gd name="T8" fmla="*/ 33 w 71"/>
                <a:gd name="T9" fmla="*/ 30 h 108"/>
                <a:gd name="T10" fmla="*/ 9 w 71"/>
                <a:gd name="T11" fmla="*/ 41 h 108"/>
                <a:gd name="T12" fmla="*/ 0 w 71"/>
                <a:gd name="T13" fmla="*/ 69 h 108"/>
                <a:gd name="T14" fmla="*/ 8 w 71"/>
                <a:gd name="T15" fmla="*/ 97 h 108"/>
                <a:gd name="T16" fmla="*/ 32 w 71"/>
                <a:gd name="T17" fmla="*/ 108 h 108"/>
                <a:gd name="T18" fmla="*/ 37 w 71"/>
                <a:gd name="T19" fmla="*/ 107 h 108"/>
                <a:gd name="T20" fmla="*/ 42 w 71"/>
                <a:gd name="T21" fmla="*/ 106 h 108"/>
                <a:gd name="T22" fmla="*/ 46 w 71"/>
                <a:gd name="T23" fmla="*/ 104 h 108"/>
                <a:gd name="T24" fmla="*/ 49 w 71"/>
                <a:gd name="T25" fmla="*/ 103 h 108"/>
                <a:gd name="T26" fmla="*/ 52 w 71"/>
                <a:gd name="T27" fmla="*/ 100 h 108"/>
                <a:gd name="T28" fmla="*/ 54 w 71"/>
                <a:gd name="T29" fmla="*/ 98 h 108"/>
                <a:gd name="T30" fmla="*/ 55 w 71"/>
                <a:gd name="T31" fmla="*/ 97 h 108"/>
                <a:gd name="T32" fmla="*/ 56 w 71"/>
                <a:gd name="T33" fmla="*/ 95 h 108"/>
                <a:gd name="T34" fmla="*/ 57 w 71"/>
                <a:gd name="T35" fmla="*/ 95 h 108"/>
                <a:gd name="T36" fmla="*/ 59 w 71"/>
                <a:gd name="T37" fmla="*/ 106 h 108"/>
                <a:gd name="T38" fmla="*/ 71 w 71"/>
                <a:gd name="T39" fmla="*/ 106 h 108"/>
                <a:gd name="T40" fmla="*/ 71 w 71"/>
                <a:gd name="T41" fmla="*/ 0 h 108"/>
                <a:gd name="T42" fmla="*/ 57 w 71"/>
                <a:gd name="T43" fmla="*/ 0 h 108"/>
                <a:gd name="T44" fmla="*/ 57 w 71"/>
                <a:gd name="T45" fmla="*/ 43 h 108"/>
                <a:gd name="T46" fmla="*/ 51 w 71"/>
                <a:gd name="T47" fmla="*/ 88 h 108"/>
                <a:gd name="T48" fmla="*/ 36 w 71"/>
                <a:gd name="T49" fmla="*/ 96 h 108"/>
                <a:gd name="T50" fmla="*/ 20 w 71"/>
                <a:gd name="T51" fmla="*/ 88 h 108"/>
                <a:gd name="T52" fmla="*/ 15 w 71"/>
                <a:gd name="T53" fmla="*/ 68 h 108"/>
                <a:gd name="T54" fmla="*/ 21 w 71"/>
                <a:gd name="T55" fmla="*/ 49 h 108"/>
                <a:gd name="T56" fmla="*/ 36 w 71"/>
                <a:gd name="T57" fmla="*/ 41 h 108"/>
                <a:gd name="T58" fmla="*/ 51 w 71"/>
                <a:gd name="T59" fmla="*/ 49 h 108"/>
                <a:gd name="T60" fmla="*/ 57 w 71"/>
                <a:gd name="T61" fmla="*/ 68 h 108"/>
                <a:gd name="T62" fmla="*/ 51 w 71"/>
                <a:gd name="T63" fmla="*/ 8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08">
                  <a:moveTo>
                    <a:pt x="57" y="43"/>
                  </a:moveTo>
                  <a:cubicBezTo>
                    <a:pt x="56" y="42"/>
                    <a:pt x="56" y="41"/>
                    <a:pt x="55" y="40"/>
                  </a:cubicBezTo>
                  <a:cubicBezTo>
                    <a:pt x="54" y="39"/>
                    <a:pt x="53" y="38"/>
                    <a:pt x="51" y="36"/>
                  </a:cubicBezTo>
                  <a:cubicBezTo>
                    <a:pt x="49" y="34"/>
                    <a:pt x="46" y="33"/>
                    <a:pt x="43" y="31"/>
                  </a:cubicBezTo>
                  <a:cubicBezTo>
                    <a:pt x="40" y="30"/>
                    <a:pt x="37" y="30"/>
                    <a:pt x="33" y="30"/>
                  </a:cubicBezTo>
                  <a:cubicBezTo>
                    <a:pt x="23" y="30"/>
                    <a:pt x="15" y="33"/>
                    <a:pt x="9" y="41"/>
                  </a:cubicBezTo>
                  <a:cubicBezTo>
                    <a:pt x="3" y="48"/>
                    <a:pt x="0" y="57"/>
                    <a:pt x="0" y="69"/>
                  </a:cubicBezTo>
                  <a:cubicBezTo>
                    <a:pt x="0" y="80"/>
                    <a:pt x="3" y="90"/>
                    <a:pt x="8" y="97"/>
                  </a:cubicBezTo>
                  <a:cubicBezTo>
                    <a:pt x="14" y="104"/>
                    <a:pt x="22" y="108"/>
                    <a:pt x="32" y="108"/>
                  </a:cubicBezTo>
                  <a:cubicBezTo>
                    <a:pt x="34" y="108"/>
                    <a:pt x="35" y="108"/>
                    <a:pt x="37" y="107"/>
                  </a:cubicBezTo>
                  <a:cubicBezTo>
                    <a:pt x="39" y="107"/>
                    <a:pt x="41" y="107"/>
                    <a:pt x="42" y="106"/>
                  </a:cubicBezTo>
                  <a:cubicBezTo>
                    <a:pt x="43" y="106"/>
                    <a:pt x="45" y="105"/>
                    <a:pt x="46" y="104"/>
                  </a:cubicBezTo>
                  <a:cubicBezTo>
                    <a:pt x="47" y="104"/>
                    <a:pt x="48" y="103"/>
                    <a:pt x="49" y="103"/>
                  </a:cubicBezTo>
                  <a:cubicBezTo>
                    <a:pt x="50" y="102"/>
                    <a:pt x="51" y="101"/>
                    <a:pt x="52" y="100"/>
                  </a:cubicBezTo>
                  <a:cubicBezTo>
                    <a:pt x="53" y="100"/>
                    <a:pt x="53" y="99"/>
                    <a:pt x="54" y="98"/>
                  </a:cubicBezTo>
                  <a:cubicBezTo>
                    <a:pt x="54" y="98"/>
                    <a:pt x="55" y="97"/>
                    <a:pt x="55" y="97"/>
                  </a:cubicBezTo>
                  <a:cubicBezTo>
                    <a:pt x="56" y="96"/>
                    <a:pt x="56" y="96"/>
                    <a:pt x="56" y="95"/>
                  </a:cubicBezTo>
                  <a:cubicBezTo>
                    <a:pt x="57" y="95"/>
                    <a:pt x="57" y="95"/>
                    <a:pt x="57" y="95"/>
                  </a:cubicBezTo>
                  <a:cubicBezTo>
                    <a:pt x="59" y="106"/>
                    <a:pt x="59" y="106"/>
                    <a:pt x="59" y="106"/>
                  </a:cubicBezTo>
                  <a:cubicBezTo>
                    <a:pt x="71" y="106"/>
                    <a:pt x="71" y="106"/>
                    <a:pt x="71" y="106"/>
                  </a:cubicBezTo>
                  <a:cubicBezTo>
                    <a:pt x="71" y="0"/>
                    <a:pt x="71" y="0"/>
                    <a:pt x="71" y="0"/>
                  </a:cubicBezTo>
                  <a:cubicBezTo>
                    <a:pt x="57" y="0"/>
                    <a:pt x="57" y="0"/>
                    <a:pt x="57" y="0"/>
                  </a:cubicBezTo>
                  <a:lnTo>
                    <a:pt x="57" y="43"/>
                  </a:lnTo>
                  <a:close/>
                  <a:moveTo>
                    <a:pt x="51" y="88"/>
                  </a:moveTo>
                  <a:cubicBezTo>
                    <a:pt x="47" y="93"/>
                    <a:pt x="42" y="96"/>
                    <a:pt x="36" y="96"/>
                  </a:cubicBezTo>
                  <a:cubicBezTo>
                    <a:pt x="29" y="96"/>
                    <a:pt x="24" y="93"/>
                    <a:pt x="20" y="88"/>
                  </a:cubicBezTo>
                  <a:cubicBezTo>
                    <a:pt x="17" y="83"/>
                    <a:pt x="15" y="76"/>
                    <a:pt x="15" y="68"/>
                  </a:cubicBezTo>
                  <a:cubicBezTo>
                    <a:pt x="15" y="61"/>
                    <a:pt x="17" y="54"/>
                    <a:pt x="21" y="49"/>
                  </a:cubicBezTo>
                  <a:cubicBezTo>
                    <a:pt x="25" y="44"/>
                    <a:pt x="30" y="41"/>
                    <a:pt x="36" y="41"/>
                  </a:cubicBezTo>
                  <a:cubicBezTo>
                    <a:pt x="43" y="41"/>
                    <a:pt x="48" y="44"/>
                    <a:pt x="51" y="49"/>
                  </a:cubicBezTo>
                  <a:cubicBezTo>
                    <a:pt x="55" y="54"/>
                    <a:pt x="57" y="61"/>
                    <a:pt x="57" y="68"/>
                  </a:cubicBezTo>
                  <a:cubicBezTo>
                    <a:pt x="57" y="76"/>
                    <a:pt x="55" y="83"/>
                    <a:pt x="51"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5">
              <a:extLst>
                <a:ext uri="{FF2B5EF4-FFF2-40B4-BE49-F238E27FC236}">
                  <a16:creationId xmlns:a16="http://schemas.microsoft.com/office/drawing/2014/main" id="{B67964F5-8081-A3D8-089C-A081B2E521A9}"/>
                </a:ext>
              </a:extLst>
            </p:cNvPr>
            <p:cNvSpPr>
              <a:spLocks/>
            </p:cNvSpPr>
            <p:nvPr userDrawn="1"/>
          </p:nvSpPr>
          <p:spPr bwMode="auto">
            <a:xfrm>
              <a:off x="1733551" y="438150"/>
              <a:ext cx="60325" cy="61913"/>
            </a:xfrm>
            <a:custGeom>
              <a:avLst/>
              <a:gdLst>
                <a:gd name="T0" fmla="*/ 18 w 38"/>
                <a:gd name="T1" fmla="*/ 32 h 39"/>
                <a:gd name="T2" fmla="*/ 8 w 38"/>
                <a:gd name="T3" fmla="*/ 0 h 39"/>
                <a:gd name="T4" fmla="*/ 0 w 38"/>
                <a:gd name="T5" fmla="*/ 0 h 39"/>
                <a:gd name="T6" fmla="*/ 15 w 38"/>
                <a:gd name="T7" fmla="*/ 39 h 39"/>
                <a:gd name="T8" fmla="*/ 23 w 38"/>
                <a:gd name="T9" fmla="*/ 39 h 39"/>
                <a:gd name="T10" fmla="*/ 38 w 38"/>
                <a:gd name="T11" fmla="*/ 0 h 39"/>
                <a:gd name="T12" fmla="*/ 29 w 38"/>
                <a:gd name="T13" fmla="*/ 0 h 39"/>
                <a:gd name="T14" fmla="*/ 18 w 38"/>
                <a:gd name="T15" fmla="*/ 3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9">
                  <a:moveTo>
                    <a:pt x="18" y="32"/>
                  </a:moveTo>
                  <a:lnTo>
                    <a:pt x="8" y="0"/>
                  </a:lnTo>
                  <a:lnTo>
                    <a:pt x="0" y="0"/>
                  </a:lnTo>
                  <a:lnTo>
                    <a:pt x="15" y="39"/>
                  </a:lnTo>
                  <a:lnTo>
                    <a:pt x="23" y="39"/>
                  </a:lnTo>
                  <a:lnTo>
                    <a:pt x="38" y="0"/>
                  </a:lnTo>
                  <a:lnTo>
                    <a:pt x="29" y="0"/>
                  </a:lnTo>
                  <a:lnTo>
                    <a:pt x="1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6">
              <a:extLst>
                <a:ext uri="{FF2B5EF4-FFF2-40B4-BE49-F238E27FC236}">
                  <a16:creationId xmlns:a16="http://schemas.microsoft.com/office/drawing/2014/main" id="{C73E25E4-139B-A180-CBFD-59414A4BD238}"/>
                </a:ext>
              </a:extLst>
            </p:cNvPr>
            <p:cNvSpPr>
              <a:spLocks/>
            </p:cNvSpPr>
            <p:nvPr userDrawn="1"/>
          </p:nvSpPr>
          <p:spPr bwMode="auto">
            <a:xfrm>
              <a:off x="1801813" y="411163"/>
              <a:ext cx="15875" cy="14288"/>
            </a:xfrm>
            <a:custGeom>
              <a:avLst/>
              <a:gdLst>
                <a:gd name="T0" fmla="*/ 10 w 19"/>
                <a:gd name="T1" fmla="*/ 0 h 18"/>
                <a:gd name="T2" fmla="*/ 3 w 19"/>
                <a:gd name="T3" fmla="*/ 2 h 18"/>
                <a:gd name="T4" fmla="*/ 0 w 19"/>
                <a:gd name="T5" fmla="*/ 9 h 18"/>
                <a:gd name="T6" fmla="*/ 3 w 19"/>
                <a:gd name="T7" fmla="*/ 16 h 18"/>
                <a:gd name="T8" fmla="*/ 10 w 19"/>
                <a:gd name="T9" fmla="*/ 18 h 18"/>
                <a:gd name="T10" fmla="*/ 17 w 19"/>
                <a:gd name="T11" fmla="*/ 16 h 18"/>
                <a:gd name="T12" fmla="*/ 19 w 19"/>
                <a:gd name="T13" fmla="*/ 9 h 18"/>
                <a:gd name="T14" fmla="*/ 17 w 19"/>
                <a:gd name="T15" fmla="*/ 2 h 18"/>
                <a:gd name="T16" fmla="*/ 10 w 1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0" y="0"/>
                  </a:moveTo>
                  <a:cubicBezTo>
                    <a:pt x="7" y="0"/>
                    <a:pt x="5" y="1"/>
                    <a:pt x="3" y="2"/>
                  </a:cubicBezTo>
                  <a:cubicBezTo>
                    <a:pt x="1" y="4"/>
                    <a:pt x="0" y="7"/>
                    <a:pt x="0" y="9"/>
                  </a:cubicBezTo>
                  <a:cubicBezTo>
                    <a:pt x="0" y="12"/>
                    <a:pt x="1" y="14"/>
                    <a:pt x="3" y="16"/>
                  </a:cubicBezTo>
                  <a:cubicBezTo>
                    <a:pt x="5" y="17"/>
                    <a:pt x="7" y="18"/>
                    <a:pt x="10" y="18"/>
                  </a:cubicBezTo>
                  <a:cubicBezTo>
                    <a:pt x="13" y="18"/>
                    <a:pt x="15" y="17"/>
                    <a:pt x="17" y="16"/>
                  </a:cubicBezTo>
                  <a:cubicBezTo>
                    <a:pt x="18" y="14"/>
                    <a:pt x="19" y="12"/>
                    <a:pt x="19" y="9"/>
                  </a:cubicBezTo>
                  <a:cubicBezTo>
                    <a:pt x="19" y="6"/>
                    <a:pt x="18" y="4"/>
                    <a:pt x="17" y="2"/>
                  </a:cubicBezTo>
                  <a:cubicBezTo>
                    <a:pt x="15" y="1"/>
                    <a:pt x="12"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Rectangle 17">
              <a:extLst>
                <a:ext uri="{FF2B5EF4-FFF2-40B4-BE49-F238E27FC236}">
                  <a16:creationId xmlns:a16="http://schemas.microsoft.com/office/drawing/2014/main" id="{7B6F8562-C3CB-5305-FB0B-63FF8D97092D}"/>
                </a:ext>
              </a:extLst>
            </p:cNvPr>
            <p:cNvSpPr>
              <a:spLocks noChangeArrowheads="1"/>
            </p:cNvSpPr>
            <p:nvPr userDrawn="1"/>
          </p:nvSpPr>
          <p:spPr bwMode="auto">
            <a:xfrm>
              <a:off x="1804988" y="438150"/>
              <a:ext cx="11113" cy="619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8">
              <a:extLst>
                <a:ext uri="{FF2B5EF4-FFF2-40B4-BE49-F238E27FC236}">
                  <a16:creationId xmlns:a16="http://schemas.microsoft.com/office/drawing/2014/main" id="{AAAB2CA3-ACC4-BAB9-7B09-8D2F882AE852}"/>
                </a:ext>
              </a:extLst>
            </p:cNvPr>
            <p:cNvSpPr>
              <a:spLocks/>
            </p:cNvSpPr>
            <p:nvPr userDrawn="1"/>
          </p:nvSpPr>
          <p:spPr bwMode="auto">
            <a:xfrm>
              <a:off x="1828801" y="436563"/>
              <a:ext cx="47625" cy="65088"/>
            </a:xfrm>
            <a:custGeom>
              <a:avLst/>
              <a:gdLst>
                <a:gd name="T0" fmla="*/ 44 w 59"/>
                <a:gd name="T1" fmla="*/ 36 h 79"/>
                <a:gd name="T2" fmla="*/ 37 w 59"/>
                <a:gd name="T3" fmla="*/ 34 h 79"/>
                <a:gd name="T4" fmla="*/ 30 w 59"/>
                <a:gd name="T5" fmla="*/ 31 h 79"/>
                <a:gd name="T6" fmla="*/ 24 w 59"/>
                <a:gd name="T7" fmla="*/ 29 h 79"/>
                <a:gd name="T8" fmla="*/ 20 w 59"/>
                <a:gd name="T9" fmla="*/ 26 h 79"/>
                <a:gd name="T10" fmla="*/ 18 w 59"/>
                <a:gd name="T11" fmla="*/ 21 h 79"/>
                <a:gd name="T12" fmla="*/ 22 w 59"/>
                <a:gd name="T13" fmla="*/ 14 h 79"/>
                <a:gd name="T14" fmla="*/ 32 w 59"/>
                <a:gd name="T15" fmla="*/ 12 h 79"/>
                <a:gd name="T16" fmla="*/ 52 w 59"/>
                <a:gd name="T17" fmla="*/ 20 h 79"/>
                <a:gd name="T18" fmla="*/ 58 w 59"/>
                <a:gd name="T19" fmla="*/ 10 h 79"/>
                <a:gd name="T20" fmla="*/ 55 w 59"/>
                <a:gd name="T21" fmla="*/ 8 h 79"/>
                <a:gd name="T22" fmla="*/ 46 w 59"/>
                <a:gd name="T23" fmla="*/ 3 h 79"/>
                <a:gd name="T24" fmla="*/ 32 w 59"/>
                <a:gd name="T25" fmla="*/ 0 h 79"/>
                <a:gd name="T26" fmla="*/ 12 w 59"/>
                <a:gd name="T27" fmla="*/ 7 h 79"/>
                <a:gd name="T28" fmla="*/ 4 w 59"/>
                <a:gd name="T29" fmla="*/ 23 h 79"/>
                <a:gd name="T30" fmla="*/ 6 w 59"/>
                <a:gd name="T31" fmla="*/ 31 h 79"/>
                <a:gd name="T32" fmla="*/ 11 w 59"/>
                <a:gd name="T33" fmla="*/ 37 h 79"/>
                <a:gd name="T34" fmla="*/ 15 w 59"/>
                <a:gd name="T35" fmla="*/ 40 h 79"/>
                <a:gd name="T36" fmla="*/ 19 w 59"/>
                <a:gd name="T37" fmla="*/ 42 h 79"/>
                <a:gd name="T38" fmla="*/ 23 w 59"/>
                <a:gd name="T39" fmla="*/ 44 h 79"/>
                <a:gd name="T40" fmla="*/ 29 w 59"/>
                <a:gd name="T41" fmla="*/ 45 h 79"/>
                <a:gd name="T42" fmla="*/ 33 w 59"/>
                <a:gd name="T43" fmla="*/ 47 h 79"/>
                <a:gd name="T44" fmla="*/ 38 w 59"/>
                <a:gd name="T45" fmla="*/ 49 h 79"/>
                <a:gd name="T46" fmla="*/ 42 w 59"/>
                <a:gd name="T47" fmla="*/ 52 h 79"/>
                <a:gd name="T48" fmla="*/ 45 w 59"/>
                <a:gd name="T49" fmla="*/ 57 h 79"/>
                <a:gd name="T50" fmla="*/ 41 w 59"/>
                <a:gd name="T51" fmla="*/ 65 h 79"/>
                <a:gd name="T52" fmla="*/ 30 w 59"/>
                <a:gd name="T53" fmla="*/ 67 h 79"/>
                <a:gd name="T54" fmla="*/ 18 w 59"/>
                <a:gd name="T55" fmla="*/ 64 h 79"/>
                <a:gd name="T56" fmla="*/ 8 w 59"/>
                <a:gd name="T57" fmla="*/ 57 h 79"/>
                <a:gd name="T58" fmla="*/ 0 w 59"/>
                <a:gd name="T59" fmla="*/ 66 h 79"/>
                <a:gd name="T60" fmla="*/ 12 w 59"/>
                <a:gd name="T61" fmla="*/ 74 h 79"/>
                <a:gd name="T62" fmla="*/ 30 w 59"/>
                <a:gd name="T63" fmla="*/ 79 h 79"/>
                <a:gd name="T64" fmla="*/ 52 w 59"/>
                <a:gd name="T65" fmla="*/ 72 h 79"/>
                <a:gd name="T66" fmla="*/ 59 w 59"/>
                <a:gd name="T67" fmla="*/ 55 h 79"/>
                <a:gd name="T68" fmla="*/ 44 w 59"/>
                <a:gd name="T69"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79">
                  <a:moveTo>
                    <a:pt x="44" y="36"/>
                  </a:moveTo>
                  <a:cubicBezTo>
                    <a:pt x="43" y="36"/>
                    <a:pt x="41" y="35"/>
                    <a:pt x="37" y="34"/>
                  </a:cubicBezTo>
                  <a:cubicBezTo>
                    <a:pt x="34" y="33"/>
                    <a:pt x="31" y="32"/>
                    <a:pt x="30" y="31"/>
                  </a:cubicBezTo>
                  <a:cubicBezTo>
                    <a:pt x="27" y="30"/>
                    <a:pt x="25" y="30"/>
                    <a:pt x="24" y="29"/>
                  </a:cubicBezTo>
                  <a:cubicBezTo>
                    <a:pt x="23" y="29"/>
                    <a:pt x="22" y="28"/>
                    <a:pt x="20" y="26"/>
                  </a:cubicBezTo>
                  <a:cubicBezTo>
                    <a:pt x="19" y="25"/>
                    <a:pt x="18" y="23"/>
                    <a:pt x="18" y="21"/>
                  </a:cubicBezTo>
                  <a:cubicBezTo>
                    <a:pt x="18" y="18"/>
                    <a:pt x="19" y="15"/>
                    <a:pt x="22" y="14"/>
                  </a:cubicBezTo>
                  <a:cubicBezTo>
                    <a:pt x="24" y="12"/>
                    <a:pt x="28" y="12"/>
                    <a:pt x="32" y="12"/>
                  </a:cubicBezTo>
                  <a:cubicBezTo>
                    <a:pt x="39" y="12"/>
                    <a:pt x="46" y="14"/>
                    <a:pt x="52" y="20"/>
                  </a:cubicBezTo>
                  <a:cubicBezTo>
                    <a:pt x="58" y="10"/>
                    <a:pt x="58" y="10"/>
                    <a:pt x="58" y="10"/>
                  </a:cubicBezTo>
                  <a:cubicBezTo>
                    <a:pt x="58" y="10"/>
                    <a:pt x="57" y="9"/>
                    <a:pt x="55" y="8"/>
                  </a:cubicBezTo>
                  <a:cubicBezTo>
                    <a:pt x="53" y="6"/>
                    <a:pt x="50" y="5"/>
                    <a:pt x="46" y="3"/>
                  </a:cubicBezTo>
                  <a:cubicBezTo>
                    <a:pt x="41" y="1"/>
                    <a:pt x="37" y="0"/>
                    <a:pt x="32" y="0"/>
                  </a:cubicBezTo>
                  <a:cubicBezTo>
                    <a:pt x="23" y="0"/>
                    <a:pt x="17" y="3"/>
                    <a:pt x="12" y="7"/>
                  </a:cubicBezTo>
                  <a:cubicBezTo>
                    <a:pt x="7" y="11"/>
                    <a:pt x="4" y="16"/>
                    <a:pt x="4" y="23"/>
                  </a:cubicBezTo>
                  <a:cubicBezTo>
                    <a:pt x="4" y="26"/>
                    <a:pt x="5" y="29"/>
                    <a:pt x="6" y="31"/>
                  </a:cubicBezTo>
                  <a:cubicBezTo>
                    <a:pt x="7" y="33"/>
                    <a:pt x="8" y="35"/>
                    <a:pt x="11" y="37"/>
                  </a:cubicBezTo>
                  <a:cubicBezTo>
                    <a:pt x="13" y="39"/>
                    <a:pt x="14" y="40"/>
                    <a:pt x="15" y="40"/>
                  </a:cubicBezTo>
                  <a:cubicBezTo>
                    <a:pt x="16" y="41"/>
                    <a:pt x="18" y="41"/>
                    <a:pt x="19" y="42"/>
                  </a:cubicBezTo>
                  <a:cubicBezTo>
                    <a:pt x="20" y="43"/>
                    <a:pt x="22" y="43"/>
                    <a:pt x="23" y="44"/>
                  </a:cubicBezTo>
                  <a:cubicBezTo>
                    <a:pt x="25" y="44"/>
                    <a:pt x="27" y="45"/>
                    <a:pt x="29" y="45"/>
                  </a:cubicBezTo>
                  <a:cubicBezTo>
                    <a:pt x="31" y="46"/>
                    <a:pt x="32" y="47"/>
                    <a:pt x="33" y="47"/>
                  </a:cubicBezTo>
                  <a:cubicBezTo>
                    <a:pt x="35" y="48"/>
                    <a:pt x="37" y="48"/>
                    <a:pt x="38" y="49"/>
                  </a:cubicBezTo>
                  <a:cubicBezTo>
                    <a:pt x="39" y="49"/>
                    <a:pt x="41" y="50"/>
                    <a:pt x="42" y="52"/>
                  </a:cubicBezTo>
                  <a:cubicBezTo>
                    <a:pt x="44" y="53"/>
                    <a:pt x="45" y="55"/>
                    <a:pt x="45" y="57"/>
                  </a:cubicBezTo>
                  <a:cubicBezTo>
                    <a:pt x="45" y="61"/>
                    <a:pt x="44" y="63"/>
                    <a:pt x="41" y="65"/>
                  </a:cubicBezTo>
                  <a:cubicBezTo>
                    <a:pt x="38" y="66"/>
                    <a:pt x="35" y="67"/>
                    <a:pt x="30" y="67"/>
                  </a:cubicBezTo>
                  <a:cubicBezTo>
                    <a:pt x="26" y="67"/>
                    <a:pt x="22" y="66"/>
                    <a:pt x="18" y="64"/>
                  </a:cubicBezTo>
                  <a:cubicBezTo>
                    <a:pt x="14" y="62"/>
                    <a:pt x="10" y="59"/>
                    <a:pt x="8" y="57"/>
                  </a:cubicBezTo>
                  <a:cubicBezTo>
                    <a:pt x="0" y="66"/>
                    <a:pt x="0" y="66"/>
                    <a:pt x="0" y="66"/>
                  </a:cubicBezTo>
                  <a:cubicBezTo>
                    <a:pt x="3" y="69"/>
                    <a:pt x="7" y="71"/>
                    <a:pt x="12" y="74"/>
                  </a:cubicBezTo>
                  <a:cubicBezTo>
                    <a:pt x="17" y="77"/>
                    <a:pt x="23" y="79"/>
                    <a:pt x="30" y="79"/>
                  </a:cubicBezTo>
                  <a:cubicBezTo>
                    <a:pt x="39" y="79"/>
                    <a:pt x="47" y="76"/>
                    <a:pt x="52" y="72"/>
                  </a:cubicBezTo>
                  <a:cubicBezTo>
                    <a:pt x="57" y="67"/>
                    <a:pt x="59" y="62"/>
                    <a:pt x="59" y="55"/>
                  </a:cubicBezTo>
                  <a:cubicBezTo>
                    <a:pt x="59" y="47"/>
                    <a:pt x="54" y="40"/>
                    <a:pt x="4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9">
              <a:extLst>
                <a:ext uri="{FF2B5EF4-FFF2-40B4-BE49-F238E27FC236}">
                  <a16:creationId xmlns:a16="http://schemas.microsoft.com/office/drawing/2014/main" id="{995386EE-0219-9B59-3015-DA98004633E3}"/>
                </a:ext>
              </a:extLst>
            </p:cNvPr>
            <p:cNvSpPr>
              <a:spLocks/>
            </p:cNvSpPr>
            <p:nvPr userDrawn="1"/>
          </p:nvSpPr>
          <p:spPr bwMode="auto">
            <a:xfrm>
              <a:off x="1960563" y="436563"/>
              <a:ext cx="36513" cy="63500"/>
            </a:xfrm>
            <a:custGeom>
              <a:avLst/>
              <a:gdLst>
                <a:gd name="T0" fmla="*/ 24 w 43"/>
                <a:gd name="T1" fmla="*/ 5 h 77"/>
                <a:gd name="T2" fmla="*/ 15 w 43"/>
                <a:gd name="T3" fmla="*/ 17 h 77"/>
                <a:gd name="T4" fmla="*/ 14 w 43"/>
                <a:gd name="T5" fmla="*/ 2 h 77"/>
                <a:gd name="T6" fmla="*/ 0 w 43"/>
                <a:gd name="T7" fmla="*/ 2 h 77"/>
                <a:gd name="T8" fmla="*/ 0 w 43"/>
                <a:gd name="T9" fmla="*/ 77 h 77"/>
                <a:gd name="T10" fmla="*/ 15 w 43"/>
                <a:gd name="T11" fmla="*/ 77 h 77"/>
                <a:gd name="T12" fmla="*/ 15 w 43"/>
                <a:gd name="T13" fmla="*/ 35 h 77"/>
                <a:gd name="T14" fmla="*/ 25 w 43"/>
                <a:gd name="T15" fmla="*/ 18 h 77"/>
                <a:gd name="T16" fmla="*/ 35 w 43"/>
                <a:gd name="T17" fmla="*/ 14 h 77"/>
                <a:gd name="T18" fmla="*/ 41 w 43"/>
                <a:gd name="T19" fmla="*/ 15 h 77"/>
                <a:gd name="T20" fmla="*/ 43 w 43"/>
                <a:gd name="T21" fmla="*/ 1 h 77"/>
                <a:gd name="T22" fmla="*/ 37 w 43"/>
                <a:gd name="T23" fmla="*/ 0 h 77"/>
                <a:gd name="T24" fmla="*/ 24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4" y="5"/>
                  </a:moveTo>
                  <a:cubicBezTo>
                    <a:pt x="20" y="8"/>
                    <a:pt x="17" y="12"/>
                    <a:pt x="15" y="17"/>
                  </a:cubicBezTo>
                  <a:cubicBezTo>
                    <a:pt x="14" y="2"/>
                    <a:pt x="14" y="2"/>
                    <a:pt x="14" y="2"/>
                  </a:cubicBezTo>
                  <a:cubicBezTo>
                    <a:pt x="0" y="2"/>
                    <a:pt x="0" y="2"/>
                    <a:pt x="0" y="2"/>
                  </a:cubicBezTo>
                  <a:cubicBezTo>
                    <a:pt x="0" y="77"/>
                    <a:pt x="0" y="77"/>
                    <a:pt x="0" y="77"/>
                  </a:cubicBezTo>
                  <a:cubicBezTo>
                    <a:pt x="15" y="77"/>
                    <a:pt x="15" y="77"/>
                    <a:pt x="15" y="77"/>
                  </a:cubicBezTo>
                  <a:cubicBezTo>
                    <a:pt x="15" y="35"/>
                    <a:pt x="15" y="35"/>
                    <a:pt x="15" y="35"/>
                  </a:cubicBezTo>
                  <a:cubicBezTo>
                    <a:pt x="16" y="27"/>
                    <a:pt x="19" y="22"/>
                    <a:pt x="25" y="18"/>
                  </a:cubicBezTo>
                  <a:cubicBezTo>
                    <a:pt x="28" y="16"/>
                    <a:pt x="32" y="14"/>
                    <a:pt x="35" y="14"/>
                  </a:cubicBezTo>
                  <a:cubicBezTo>
                    <a:pt x="38" y="14"/>
                    <a:pt x="40" y="15"/>
                    <a:pt x="41" y="15"/>
                  </a:cubicBezTo>
                  <a:cubicBezTo>
                    <a:pt x="43" y="1"/>
                    <a:pt x="43" y="1"/>
                    <a:pt x="43" y="1"/>
                  </a:cubicBezTo>
                  <a:cubicBezTo>
                    <a:pt x="37" y="0"/>
                    <a:pt x="37" y="0"/>
                    <a:pt x="37" y="0"/>
                  </a:cubicBezTo>
                  <a:cubicBezTo>
                    <a:pt x="32" y="0"/>
                    <a:pt x="28" y="2"/>
                    <a:pt x="2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0">
              <a:extLst>
                <a:ext uri="{FF2B5EF4-FFF2-40B4-BE49-F238E27FC236}">
                  <a16:creationId xmlns:a16="http://schemas.microsoft.com/office/drawing/2014/main" id="{2960E1C6-F590-264A-344E-7EF84C9D9013}"/>
                </a:ext>
              </a:extLst>
            </p:cNvPr>
            <p:cNvSpPr>
              <a:spLocks/>
            </p:cNvSpPr>
            <p:nvPr userDrawn="1"/>
          </p:nvSpPr>
          <p:spPr bwMode="auto">
            <a:xfrm>
              <a:off x="2000251" y="438150"/>
              <a:ext cx="58738" cy="85725"/>
            </a:xfrm>
            <a:custGeom>
              <a:avLst/>
              <a:gdLst>
                <a:gd name="T0" fmla="*/ 57 w 72"/>
                <a:gd name="T1" fmla="*/ 0 h 103"/>
                <a:gd name="T2" fmla="*/ 36 w 72"/>
                <a:gd name="T3" fmla="*/ 61 h 103"/>
                <a:gd name="T4" fmla="*/ 15 w 72"/>
                <a:gd name="T5" fmla="*/ 0 h 103"/>
                <a:gd name="T6" fmla="*/ 0 w 72"/>
                <a:gd name="T7" fmla="*/ 0 h 103"/>
                <a:gd name="T8" fmla="*/ 28 w 72"/>
                <a:gd name="T9" fmla="*/ 74 h 103"/>
                <a:gd name="T10" fmla="*/ 25 w 72"/>
                <a:gd name="T11" fmla="*/ 83 h 103"/>
                <a:gd name="T12" fmla="*/ 21 w 72"/>
                <a:gd name="T13" fmla="*/ 90 h 103"/>
                <a:gd name="T14" fmla="*/ 16 w 72"/>
                <a:gd name="T15" fmla="*/ 91 h 103"/>
                <a:gd name="T16" fmla="*/ 8 w 72"/>
                <a:gd name="T17" fmla="*/ 89 h 103"/>
                <a:gd name="T18" fmla="*/ 5 w 72"/>
                <a:gd name="T19" fmla="*/ 100 h 103"/>
                <a:gd name="T20" fmla="*/ 6 w 72"/>
                <a:gd name="T21" fmla="*/ 101 h 103"/>
                <a:gd name="T22" fmla="*/ 12 w 72"/>
                <a:gd name="T23" fmla="*/ 103 h 103"/>
                <a:gd name="T24" fmla="*/ 19 w 72"/>
                <a:gd name="T25" fmla="*/ 103 h 103"/>
                <a:gd name="T26" fmla="*/ 31 w 72"/>
                <a:gd name="T27" fmla="*/ 100 h 103"/>
                <a:gd name="T28" fmla="*/ 39 w 72"/>
                <a:gd name="T29" fmla="*/ 87 h 103"/>
                <a:gd name="T30" fmla="*/ 72 w 72"/>
                <a:gd name="T31" fmla="*/ 0 h 103"/>
                <a:gd name="T32" fmla="*/ 57 w 72"/>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03">
                  <a:moveTo>
                    <a:pt x="57" y="0"/>
                  </a:moveTo>
                  <a:cubicBezTo>
                    <a:pt x="36" y="61"/>
                    <a:pt x="36" y="61"/>
                    <a:pt x="36" y="61"/>
                  </a:cubicBezTo>
                  <a:cubicBezTo>
                    <a:pt x="15" y="0"/>
                    <a:pt x="15" y="0"/>
                    <a:pt x="15" y="0"/>
                  </a:cubicBezTo>
                  <a:cubicBezTo>
                    <a:pt x="0" y="0"/>
                    <a:pt x="0" y="0"/>
                    <a:pt x="0" y="0"/>
                  </a:cubicBezTo>
                  <a:cubicBezTo>
                    <a:pt x="28" y="74"/>
                    <a:pt x="28" y="74"/>
                    <a:pt x="28" y="74"/>
                  </a:cubicBezTo>
                  <a:cubicBezTo>
                    <a:pt x="25" y="83"/>
                    <a:pt x="25" y="83"/>
                    <a:pt x="25" y="83"/>
                  </a:cubicBezTo>
                  <a:cubicBezTo>
                    <a:pt x="24" y="87"/>
                    <a:pt x="22" y="89"/>
                    <a:pt x="21" y="90"/>
                  </a:cubicBezTo>
                  <a:cubicBezTo>
                    <a:pt x="20" y="91"/>
                    <a:pt x="18" y="91"/>
                    <a:pt x="16" y="91"/>
                  </a:cubicBezTo>
                  <a:cubicBezTo>
                    <a:pt x="14" y="91"/>
                    <a:pt x="11" y="91"/>
                    <a:pt x="8" y="89"/>
                  </a:cubicBezTo>
                  <a:cubicBezTo>
                    <a:pt x="5" y="100"/>
                    <a:pt x="5" y="100"/>
                    <a:pt x="5" y="100"/>
                  </a:cubicBezTo>
                  <a:cubicBezTo>
                    <a:pt x="6" y="101"/>
                    <a:pt x="6" y="101"/>
                    <a:pt x="6" y="101"/>
                  </a:cubicBezTo>
                  <a:cubicBezTo>
                    <a:pt x="7" y="102"/>
                    <a:pt x="9" y="102"/>
                    <a:pt x="12" y="103"/>
                  </a:cubicBezTo>
                  <a:cubicBezTo>
                    <a:pt x="14" y="103"/>
                    <a:pt x="17" y="103"/>
                    <a:pt x="19" y="103"/>
                  </a:cubicBezTo>
                  <a:cubicBezTo>
                    <a:pt x="24" y="103"/>
                    <a:pt x="28" y="102"/>
                    <a:pt x="31" y="100"/>
                  </a:cubicBezTo>
                  <a:cubicBezTo>
                    <a:pt x="34" y="97"/>
                    <a:pt x="36" y="93"/>
                    <a:pt x="39" y="87"/>
                  </a:cubicBezTo>
                  <a:cubicBezTo>
                    <a:pt x="72" y="0"/>
                    <a:pt x="72" y="0"/>
                    <a:pt x="72" y="0"/>
                  </a:cubicBezTo>
                  <a:lnTo>
                    <a:pt x="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1">
              <a:extLst>
                <a:ext uri="{FF2B5EF4-FFF2-40B4-BE49-F238E27FC236}">
                  <a16:creationId xmlns:a16="http://schemas.microsoft.com/office/drawing/2014/main" id="{8279F213-F01D-0BA8-7DEC-BF8F2017D953}"/>
                </a:ext>
              </a:extLst>
            </p:cNvPr>
            <p:cNvSpPr>
              <a:spLocks noEditPoints="1"/>
            </p:cNvSpPr>
            <p:nvPr userDrawn="1"/>
          </p:nvSpPr>
          <p:spPr bwMode="auto">
            <a:xfrm>
              <a:off x="1547813" y="-96838"/>
              <a:ext cx="352425" cy="422275"/>
            </a:xfrm>
            <a:custGeom>
              <a:avLst/>
              <a:gdLst>
                <a:gd name="T0" fmla="*/ 327 w 425"/>
                <a:gd name="T1" fmla="*/ 247 h 510"/>
                <a:gd name="T2" fmla="*/ 415 w 425"/>
                <a:gd name="T3" fmla="*/ 130 h 510"/>
                <a:gd name="T4" fmla="*/ 268 w 425"/>
                <a:gd name="T5" fmla="*/ 0 h 510"/>
                <a:gd name="T6" fmla="*/ 0 w 425"/>
                <a:gd name="T7" fmla="*/ 0 h 510"/>
                <a:gd name="T8" fmla="*/ 0 w 425"/>
                <a:gd name="T9" fmla="*/ 510 h 510"/>
                <a:gd name="T10" fmla="*/ 277 w 425"/>
                <a:gd name="T11" fmla="*/ 510 h 510"/>
                <a:gd name="T12" fmla="*/ 425 w 425"/>
                <a:gd name="T13" fmla="*/ 373 h 510"/>
                <a:gd name="T14" fmla="*/ 327 w 425"/>
                <a:gd name="T15" fmla="*/ 247 h 510"/>
                <a:gd name="T16" fmla="*/ 109 w 425"/>
                <a:gd name="T17" fmla="*/ 92 h 510"/>
                <a:gd name="T18" fmla="*/ 245 w 425"/>
                <a:gd name="T19" fmla="*/ 92 h 510"/>
                <a:gd name="T20" fmla="*/ 304 w 425"/>
                <a:gd name="T21" fmla="*/ 148 h 510"/>
                <a:gd name="T22" fmla="*/ 245 w 425"/>
                <a:gd name="T23" fmla="*/ 205 h 510"/>
                <a:gd name="T24" fmla="*/ 109 w 425"/>
                <a:gd name="T25" fmla="*/ 205 h 510"/>
                <a:gd name="T26" fmla="*/ 109 w 425"/>
                <a:gd name="T27" fmla="*/ 92 h 510"/>
                <a:gd name="T28" fmla="*/ 249 w 425"/>
                <a:gd name="T29" fmla="*/ 417 h 510"/>
                <a:gd name="T30" fmla="*/ 249 w 425"/>
                <a:gd name="T31" fmla="*/ 418 h 510"/>
                <a:gd name="T32" fmla="*/ 109 w 425"/>
                <a:gd name="T33" fmla="*/ 418 h 510"/>
                <a:gd name="T34" fmla="*/ 109 w 425"/>
                <a:gd name="T35" fmla="*/ 298 h 510"/>
                <a:gd name="T36" fmla="*/ 249 w 425"/>
                <a:gd name="T37" fmla="*/ 298 h 510"/>
                <a:gd name="T38" fmla="*/ 315 w 425"/>
                <a:gd name="T39" fmla="*/ 357 h 510"/>
                <a:gd name="T40" fmla="*/ 249 w 425"/>
                <a:gd name="T41" fmla="*/ 41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5" h="510">
                  <a:moveTo>
                    <a:pt x="327" y="247"/>
                  </a:moveTo>
                  <a:cubicBezTo>
                    <a:pt x="375" y="237"/>
                    <a:pt x="415" y="194"/>
                    <a:pt x="415" y="130"/>
                  </a:cubicBezTo>
                  <a:cubicBezTo>
                    <a:pt x="415" y="62"/>
                    <a:pt x="365" y="0"/>
                    <a:pt x="268" y="0"/>
                  </a:cubicBezTo>
                  <a:cubicBezTo>
                    <a:pt x="0" y="0"/>
                    <a:pt x="0" y="0"/>
                    <a:pt x="0" y="0"/>
                  </a:cubicBezTo>
                  <a:cubicBezTo>
                    <a:pt x="0" y="510"/>
                    <a:pt x="0" y="510"/>
                    <a:pt x="0" y="510"/>
                  </a:cubicBezTo>
                  <a:cubicBezTo>
                    <a:pt x="277" y="510"/>
                    <a:pt x="277" y="510"/>
                    <a:pt x="277" y="510"/>
                  </a:cubicBezTo>
                  <a:cubicBezTo>
                    <a:pt x="374" y="510"/>
                    <a:pt x="425" y="449"/>
                    <a:pt x="425" y="373"/>
                  </a:cubicBezTo>
                  <a:cubicBezTo>
                    <a:pt x="425" y="309"/>
                    <a:pt x="381" y="256"/>
                    <a:pt x="327" y="247"/>
                  </a:cubicBezTo>
                  <a:close/>
                  <a:moveTo>
                    <a:pt x="109" y="92"/>
                  </a:moveTo>
                  <a:cubicBezTo>
                    <a:pt x="245" y="92"/>
                    <a:pt x="245" y="92"/>
                    <a:pt x="245" y="92"/>
                  </a:cubicBezTo>
                  <a:cubicBezTo>
                    <a:pt x="281" y="92"/>
                    <a:pt x="304" y="117"/>
                    <a:pt x="304" y="148"/>
                  </a:cubicBezTo>
                  <a:cubicBezTo>
                    <a:pt x="304" y="181"/>
                    <a:pt x="281" y="205"/>
                    <a:pt x="245" y="205"/>
                  </a:cubicBezTo>
                  <a:cubicBezTo>
                    <a:pt x="109" y="205"/>
                    <a:pt x="109" y="205"/>
                    <a:pt x="109" y="205"/>
                  </a:cubicBezTo>
                  <a:lnTo>
                    <a:pt x="109" y="92"/>
                  </a:lnTo>
                  <a:close/>
                  <a:moveTo>
                    <a:pt x="249" y="417"/>
                  </a:moveTo>
                  <a:cubicBezTo>
                    <a:pt x="249" y="418"/>
                    <a:pt x="249" y="418"/>
                    <a:pt x="249" y="418"/>
                  </a:cubicBezTo>
                  <a:cubicBezTo>
                    <a:pt x="109" y="418"/>
                    <a:pt x="109" y="418"/>
                    <a:pt x="109" y="418"/>
                  </a:cubicBezTo>
                  <a:cubicBezTo>
                    <a:pt x="109" y="298"/>
                    <a:pt x="109" y="298"/>
                    <a:pt x="109" y="298"/>
                  </a:cubicBezTo>
                  <a:cubicBezTo>
                    <a:pt x="249" y="298"/>
                    <a:pt x="249" y="298"/>
                    <a:pt x="249" y="298"/>
                  </a:cubicBezTo>
                  <a:cubicBezTo>
                    <a:pt x="292" y="298"/>
                    <a:pt x="315" y="325"/>
                    <a:pt x="315" y="357"/>
                  </a:cubicBezTo>
                  <a:cubicBezTo>
                    <a:pt x="315" y="394"/>
                    <a:pt x="290" y="417"/>
                    <a:pt x="249" y="4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2">
              <a:extLst>
                <a:ext uri="{FF2B5EF4-FFF2-40B4-BE49-F238E27FC236}">
                  <a16:creationId xmlns:a16="http://schemas.microsoft.com/office/drawing/2014/main" id="{05C0F3AF-1E64-F4C9-5564-207AB298F6B9}"/>
                </a:ext>
              </a:extLst>
            </p:cNvPr>
            <p:cNvSpPr>
              <a:spLocks/>
            </p:cNvSpPr>
            <p:nvPr userDrawn="1"/>
          </p:nvSpPr>
          <p:spPr bwMode="auto">
            <a:xfrm>
              <a:off x="1139826" y="-103188"/>
              <a:ext cx="347663" cy="436563"/>
            </a:xfrm>
            <a:custGeom>
              <a:avLst/>
              <a:gdLst>
                <a:gd name="T0" fmla="*/ 59 w 420"/>
                <a:gd name="T1" fmla="*/ 363 h 527"/>
                <a:gd name="T2" fmla="*/ 221 w 420"/>
                <a:gd name="T3" fmla="*/ 431 h 527"/>
                <a:gd name="T4" fmla="*/ 310 w 420"/>
                <a:gd name="T5" fmla="*/ 374 h 527"/>
                <a:gd name="T6" fmla="*/ 207 w 420"/>
                <a:gd name="T7" fmla="*/ 309 h 527"/>
                <a:gd name="T8" fmla="*/ 17 w 420"/>
                <a:gd name="T9" fmla="*/ 154 h 527"/>
                <a:gd name="T10" fmla="*/ 210 w 420"/>
                <a:gd name="T11" fmla="*/ 0 h 527"/>
                <a:gd name="T12" fmla="*/ 409 w 420"/>
                <a:gd name="T13" fmla="*/ 71 h 527"/>
                <a:gd name="T14" fmla="*/ 349 w 420"/>
                <a:gd name="T15" fmla="*/ 151 h 527"/>
                <a:gd name="T16" fmla="*/ 203 w 420"/>
                <a:gd name="T17" fmla="*/ 95 h 527"/>
                <a:gd name="T18" fmla="*/ 128 w 420"/>
                <a:gd name="T19" fmla="*/ 147 h 527"/>
                <a:gd name="T20" fmla="*/ 229 w 420"/>
                <a:gd name="T21" fmla="*/ 206 h 527"/>
                <a:gd name="T22" fmla="*/ 420 w 420"/>
                <a:gd name="T23" fmla="*/ 363 h 527"/>
                <a:gd name="T24" fmla="*/ 216 w 420"/>
                <a:gd name="T25" fmla="*/ 527 h 527"/>
                <a:gd name="T26" fmla="*/ 0 w 420"/>
                <a:gd name="T27" fmla="*/ 446 h 527"/>
                <a:gd name="T28" fmla="*/ 59 w 420"/>
                <a:gd name="T29" fmla="*/ 363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527">
                  <a:moveTo>
                    <a:pt x="59" y="363"/>
                  </a:moveTo>
                  <a:cubicBezTo>
                    <a:pt x="95" y="400"/>
                    <a:pt x="151" y="431"/>
                    <a:pt x="221" y="431"/>
                  </a:cubicBezTo>
                  <a:cubicBezTo>
                    <a:pt x="281" y="431"/>
                    <a:pt x="310" y="403"/>
                    <a:pt x="310" y="374"/>
                  </a:cubicBezTo>
                  <a:cubicBezTo>
                    <a:pt x="310" y="336"/>
                    <a:pt x="266" y="323"/>
                    <a:pt x="207" y="309"/>
                  </a:cubicBezTo>
                  <a:cubicBezTo>
                    <a:pt x="124" y="290"/>
                    <a:pt x="17" y="267"/>
                    <a:pt x="17" y="154"/>
                  </a:cubicBezTo>
                  <a:cubicBezTo>
                    <a:pt x="17" y="69"/>
                    <a:pt x="90" y="0"/>
                    <a:pt x="210" y="0"/>
                  </a:cubicBezTo>
                  <a:cubicBezTo>
                    <a:pt x="291" y="0"/>
                    <a:pt x="359" y="24"/>
                    <a:pt x="409" y="71"/>
                  </a:cubicBezTo>
                  <a:cubicBezTo>
                    <a:pt x="349" y="151"/>
                    <a:pt x="349" y="151"/>
                    <a:pt x="349" y="151"/>
                  </a:cubicBezTo>
                  <a:cubicBezTo>
                    <a:pt x="308" y="113"/>
                    <a:pt x="253" y="95"/>
                    <a:pt x="203" y="95"/>
                  </a:cubicBezTo>
                  <a:cubicBezTo>
                    <a:pt x="154" y="95"/>
                    <a:pt x="128" y="117"/>
                    <a:pt x="128" y="147"/>
                  </a:cubicBezTo>
                  <a:cubicBezTo>
                    <a:pt x="128" y="182"/>
                    <a:pt x="170" y="192"/>
                    <a:pt x="229" y="206"/>
                  </a:cubicBezTo>
                  <a:cubicBezTo>
                    <a:pt x="313" y="225"/>
                    <a:pt x="420" y="250"/>
                    <a:pt x="420" y="363"/>
                  </a:cubicBezTo>
                  <a:cubicBezTo>
                    <a:pt x="420" y="457"/>
                    <a:pt x="353" y="527"/>
                    <a:pt x="216" y="527"/>
                  </a:cubicBezTo>
                  <a:cubicBezTo>
                    <a:pt x="118" y="527"/>
                    <a:pt x="48" y="494"/>
                    <a:pt x="0" y="446"/>
                  </a:cubicBezTo>
                  <a:lnTo>
                    <a:pt x="59" y="3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Rectangle 23">
              <a:extLst>
                <a:ext uri="{FF2B5EF4-FFF2-40B4-BE49-F238E27FC236}">
                  <a16:creationId xmlns:a16="http://schemas.microsoft.com/office/drawing/2014/main" id="{5308E799-0736-BCF1-CC1A-3F3E2248F93B}"/>
                </a:ext>
              </a:extLst>
            </p:cNvPr>
            <p:cNvSpPr>
              <a:spLocks noChangeArrowheads="1"/>
            </p:cNvSpPr>
            <p:nvPr userDrawn="1"/>
          </p:nvSpPr>
          <p:spPr bwMode="auto">
            <a:xfrm>
              <a:off x="1968501" y="-96838"/>
              <a:ext cx="88900" cy="422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4">
              <a:extLst>
                <a:ext uri="{FF2B5EF4-FFF2-40B4-BE49-F238E27FC236}">
                  <a16:creationId xmlns:a16="http://schemas.microsoft.com/office/drawing/2014/main" id="{D9308C71-8329-D144-E136-1D34018B4D56}"/>
                </a:ext>
              </a:extLst>
            </p:cNvPr>
            <p:cNvSpPr>
              <a:spLocks noEditPoints="1"/>
            </p:cNvSpPr>
            <p:nvPr userDrawn="1"/>
          </p:nvSpPr>
          <p:spPr bwMode="auto">
            <a:xfrm>
              <a:off x="2498726" y="-31750"/>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7 h 136"/>
                <a:gd name="T12" fmla="*/ 113 w 113"/>
                <a:gd name="T13" fmla="*/ 68 h 136"/>
                <a:gd name="T14" fmla="*/ 92 w 113"/>
                <a:gd name="T15" fmla="*/ 119 h 136"/>
                <a:gd name="T16" fmla="*/ 78 w 113"/>
                <a:gd name="T17" fmla="*/ 28 h 136"/>
                <a:gd name="T18" fmla="*/ 45 w 113"/>
                <a:gd name="T19" fmla="*/ 16 h 136"/>
                <a:gd name="T20" fmla="*/ 20 w 113"/>
                <a:gd name="T21" fmla="*/ 16 h 136"/>
                <a:gd name="T22" fmla="*/ 20 w 113"/>
                <a:gd name="T23" fmla="*/ 120 h 136"/>
                <a:gd name="T24" fmla="*/ 45 w 113"/>
                <a:gd name="T25" fmla="*/ 120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6"/>
                    <a:pt x="92" y="17"/>
                  </a:cubicBezTo>
                  <a:cubicBezTo>
                    <a:pt x="103" y="28"/>
                    <a:pt x="113" y="44"/>
                    <a:pt x="113" y="68"/>
                  </a:cubicBezTo>
                  <a:cubicBezTo>
                    <a:pt x="113" y="91"/>
                    <a:pt x="104" y="108"/>
                    <a:pt x="92" y="119"/>
                  </a:cubicBezTo>
                  <a:close/>
                  <a:moveTo>
                    <a:pt x="78" y="28"/>
                  </a:moveTo>
                  <a:cubicBezTo>
                    <a:pt x="70" y="20"/>
                    <a:pt x="59" y="16"/>
                    <a:pt x="45" y="16"/>
                  </a:cubicBezTo>
                  <a:cubicBezTo>
                    <a:pt x="20" y="16"/>
                    <a:pt x="20" y="16"/>
                    <a:pt x="20" y="16"/>
                  </a:cubicBezTo>
                  <a:cubicBezTo>
                    <a:pt x="20" y="120"/>
                    <a:pt x="20" y="120"/>
                    <a:pt x="20" y="120"/>
                  </a:cubicBezTo>
                  <a:cubicBezTo>
                    <a:pt x="45" y="120"/>
                    <a:pt x="45" y="120"/>
                    <a:pt x="45" y="120"/>
                  </a:cubicBezTo>
                  <a:cubicBezTo>
                    <a:pt x="58" y="120"/>
                    <a:pt x="69" y="116"/>
                    <a:pt x="78" y="107"/>
                  </a:cubicBezTo>
                  <a:cubicBezTo>
                    <a:pt x="87" y="98"/>
                    <a:pt x="92" y="85"/>
                    <a:pt x="92" y="68"/>
                  </a:cubicBezTo>
                  <a:cubicBezTo>
                    <a:pt x="92" y="51"/>
                    <a:pt x="87" y="37"/>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5">
              <a:extLst>
                <a:ext uri="{FF2B5EF4-FFF2-40B4-BE49-F238E27FC236}">
                  <a16:creationId xmlns:a16="http://schemas.microsoft.com/office/drawing/2014/main" id="{9B065B41-2B00-5183-95B8-2C97D2776E9F}"/>
                </a:ext>
              </a:extLst>
            </p:cNvPr>
            <p:cNvSpPr>
              <a:spLocks/>
            </p:cNvSpPr>
            <p:nvPr userDrawn="1"/>
          </p:nvSpPr>
          <p:spPr bwMode="auto">
            <a:xfrm>
              <a:off x="2611438" y="-3175"/>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6">
              <a:extLst>
                <a:ext uri="{FF2B5EF4-FFF2-40B4-BE49-F238E27FC236}">
                  <a16:creationId xmlns:a16="http://schemas.microsoft.com/office/drawing/2014/main" id="{AEBBA209-4388-44E3-1F5D-110C6416935E}"/>
                </a:ext>
              </a:extLst>
            </p:cNvPr>
            <p:cNvSpPr>
              <a:spLocks noEditPoints="1"/>
            </p:cNvSpPr>
            <p:nvPr userDrawn="1"/>
          </p:nvSpPr>
          <p:spPr bwMode="auto">
            <a:xfrm>
              <a:off x="2670176" y="-36513"/>
              <a:ext cx="20638" cy="117475"/>
            </a:xfrm>
            <a:custGeom>
              <a:avLst/>
              <a:gdLst>
                <a:gd name="T0" fmla="*/ 13 w 25"/>
                <a:gd name="T1" fmla="*/ 24 h 143"/>
                <a:gd name="T2" fmla="*/ 0 w 25"/>
                <a:gd name="T3" fmla="*/ 12 h 143"/>
                <a:gd name="T4" fmla="*/ 13 w 25"/>
                <a:gd name="T5" fmla="*/ 0 h 143"/>
                <a:gd name="T6" fmla="*/ 25 w 25"/>
                <a:gd name="T7" fmla="*/ 12 h 143"/>
                <a:gd name="T8" fmla="*/ 13 w 25"/>
                <a:gd name="T9" fmla="*/ 24 h 143"/>
                <a:gd name="T10" fmla="*/ 4 w 25"/>
                <a:gd name="T11" fmla="*/ 143 h 143"/>
                <a:gd name="T12" fmla="*/ 4 w 25"/>
                <a:gd name="T13" fmla="*/ 44 h 143"/>
                <a:gd name="T14" fmla="*/ 22 w 25"/>
                <a:gd name="T15" fmla="*/ 44 h 143"/>
                <a:gd name="T16" fmla="*/ 22 w 25"/>
                <a:gd name="T17" fmla="*/ 143 h 143"/>
                <a:gd name="T18" fmla="*/ 4 w 25"/>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3">
                  <a:moveTo>
                    <a:pt x="13" y="24"/>
                  </a:moveTo>
                  <a:cubicBezTo>
                    <a:pt x="6" y="24"/>
                    <a:pt x="0" y="19"/>
                    <a:pt x="0" y="12"/>
                  </a:cubicBezTo>
                  <a:cubicBezTo>
                    <a:pt x="0" y="5"/>
                    <a:pt x="6" y="0"/>
                    <a:pt x="13" y="0"/>
                  </a:cubicBezTo>
                  <a:cubicBezTo>
                    <a:pt x="20" y="0"/>
                    <a:pt x="25" y="5"/>
                    <a:pt x="25" y="12"/>
                  </a:cubicBezTo>
                  <a:cubicBezTo>
                    <a:pt x="25"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7">
              <a:extLst>
                <a:ext uri="{FF2B5EF4-FFF2-40B4-BE49-F238E27FC236}">
                  <a16:creationId xmlns:a16="http://schemas.microsoft.com/office/drawing/2014/main" id="{4524D336-2EEE-036C-C9C9-0D5F156C9443}"/>
                </a:ext>
              </a:extLst>
            </p:cNvPr>
            <p:cNvSpPr>
              <a:spLocks/>
            </p:cNvSpPr>
            <p:nvPr userDrawn="1"/>
          </p:nvSpPr>
          <p:spPr bwMode="auto">
            <a:xfrm>
              <a:off x="2701926" y="-1588"/>
              <a:ext cx="80963" cy="82550"/>
            </a:xfrm>
            <a:custGeom>
              <a:avLst/>
              <a:gdLst>
                <a:gd name="T0" fmla="*/ 31 w 51"/>
                <a:gd name="T1" fmla="*/ 52 h 52"/>
                <a:gd name="T2" fmla="*/ 20 w 51"/>
                <a:gd name="T3" fmla="*/ 52 h 52"/>
                <a:gd name="T4" fmla="*/ 0 w 51"/>
                <a:gd name="T5" fmla="*/ 0 h 52"/>
                <a:gd name="T6" fmla="*/ 11 w 51"/>
                <a:gd name="T7" fmla="*/ 0 h 52"/>
                <a:gd name="T8" fmla="*/ 25 w 51"/>
                <a:gd name="T9" fmla="*/ 42 h 52"/>
                <a:gd name="T10" fmla="*/ 40 w 51"/>
                <a:gd name="T11" fmla="*/ 0 h 52"/>
                <a:gd name="T12" fmla="*/ 51 w 51"/>
                <a:gd name="T13" fmla="*/ 0 h 52"/>
                <a:gd name="T14" fmla="*/ 31 w 51"/>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2">
                  <a:moveTo>
                    <a:pt x="31" y="52"/>
                  </a:moveTo>
                  <a:lnTo>
                    <a:pt x="20" y="52"/>
                  </a:lnTo>
                  <a:lnTo>
                    <a:pt x="0" y="0"/>
                  </a:lnTo>
                  <a:lnTo>
                    <a:pt x="11" y="0"/>
                  </a:lnTo>
                  <a:lnTo>
                    <a:pt x="25" y="42"/>
                  </a:lnTo>
                  <a:lnTo>
                    <a:pt x="40" y="0"/>
                  </a:lnTo>
                  <a:lnTo>
                    <a:pt x="51" y="0"/>
                  </a:lnTo>
                  <a:lnTo>
                    <a:pt x="3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8">
              <a:extLst>
                <a:ext uri="{FF2B5EF4-FFF2-40B4-BE49-F238E27FC236}">
                  <a16:creationId xmlns:a16="http://schemas.microsoft.com/office/drawing/2014/main" id="{7957D02A-F6AA-E7FB-776F-5DF982079E20}"/>
                </a:ext>
              </a:extLst>
            </p:cNvPr>
            <p:cNvSpPr>
              <a:spLocks noEditPoints="1"/>
            </p:cNvSpPr>
            <p:nvPr userDrawn="1"/>
          </p:nvSpPr>
          <p:spPr bwMode="auto">
            <a:xfrm>
              <a:off x="2789238" y="-3175"/>
              <a:ext cx="74613" cy="85725"/>
            </a:xfrm>
            <a:custGeom>
              <a:avLst/>
              <a:gdLst>
                <a:gd name="T0" fmla="*/ 20 w 90"/>
                <a:gd name="T1" fmla="*/ 56 h 103"/>
                <a:gd name="T2" fmla="*/ 49 w 90"/>
                <a:gd name="T3" fmla="*/ 88 h 103"/>
                <a:gd name="T4" fmla="*/ 80 w 90"/>
                <a:gd name="T5" fmla="*/ 77 h 103"/>
                <a:gd name="T6" fmla="*/ 87 w 90"/>
                <a:gd name="T7" fmla="*/ 89 h 103"/>
                <a:gd name="T8" fmla="*/ 47 w 90"/>
                <a:gd name="T9" fmla="*/ 103 h 103"/>
                <a:gd name="T10" fmla="*/ 0 w 90"/>
                <a:gd name="T11" fmla="*/ 52 h 103"/>
                <a:gd name="T12" fmla="*/ 47 w 90"/>
                <a:gd name="T13" fmla="*/ 0 h 103"/>
                <a:gd name="T14" fmla="*/ 90 w 90"/>
                <a:gd name="T15" fmla="*/ 49 h 103"/>
                <a:gd name="T16" fmla="*/ 90 w 90"/>
                <a:gd name="T17" fmla="*/ 56 h 103"/>
                <a:gd name="T18" fmla="*/ 20 w 90"/>
                <a:gd name="T19" fmla="*/ 56 h 103"/>
                <a:gd name="T20" fmla="*/ 46 w 90"/>
                <a:gd name="T21" fmla="*/ 15 h 103"/>
                <a:gd name="T22" fmla="*/ 19 w 90"/>
                <a:gd name="T23" fmla="*/ 43 h 103"/>
                <a:gd name="T24" fmla="*/ 71 w 90"/>
                <a:gd name="T25" fmla="*/ 43 h 103"/>
                <a:gd name="T26" fmla="*/ 46 w 90"/>
                <a:gd name="T27"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6"/>
                    <a:pt x="31" y="88"/>
                    <a:pt x="49" y="88"/>
                  </a:cubicBezTo>
                  <a:cubicBezTo>
                    <a:pt x="68" y="88"/>
                    <a:pt x="79" y="78"/>
                    <a:pt x="80" y="77"/>
                  </a:cubicBezTo>
                  <a:cubicBezTo>
                    <a:pt x="87" y="89"/>
                    <a:pt x="87" y="89"/>
                    <a:pt x="87" y="89"/>
                  </a:cubicBezTo>
                  <a:cubicBezTo>
                    <a:pt x="87" y="89"/>
                    <a:pt x="74" y="103"/>
                    <a:pt x="47" y="103"/>
                  </a:cubicBezTo>
                  <a:cubicBezTo>
                    <a:pt x="20" y="103"/>
                    <a:pt x="0" y="85"/>
                    <a:pt x="0" y="52"/>
                  </a:cubicBezTo>
                  <a:cubicBezTo>
                    <a:pt x="0" y="20"/>
                    <a:pt x="21" y="0"/>
                    <a:pt x="47" y="0"/>
                  </a:cubicBezTo>
                  <a:cubicBezTo>
                    <a:pt x="74" y="0"/>
                    <a:pt x="90" y="20"/>
                    <a:pt x="90" y="49"/>
                  </a:cubicBezTo>
                  <a:cubicBezTo>
                    <a:pt x="90" y="56"/>
                    <a:pt x="90" y="56"/>
                    <a:pt x="90" y="56"/>
                  </a:cubicBezTo>
                  <a:cubicBezTo>
                    <a:pt x="20" y="56"/>
                    <a:pt x="20" y="56"/>
                    <a:pt x="20" y="56"/>
                  </a:cubicBezTo>
                  <a:close/>
                  <a:moveTo>
                    <a:pt x="46" y="15"/>
                  </a:moveTo>
                  <a:cubicBezTo>
                    <a:pt x="28" y="15"/>
                    <a:pt x="20" y="30"/>
                    <a:pt x="19" y="43"/>
                  </a:cubicBezTo>
                  <a:cubicBezTo>
                    <a:pt x="71" y="43"/>
                    <a:pt x="71" y="43"/>
                    <a:pt x="71" y="43"/>
                  </a:cubicBezTo>
                  <a:cubicBezTo>
                    <a:pt x="71" y="28"/>
                    <a:pt x="64" y="15"/>
                    <a:pt x="4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9">
              <a:extLst>
                <a:ext uri="{FF2B5EF4-FFF2-40B4-BE49-F238E27FC236}">
                  <a16:creationId xmlns:a16="http://schemas.microsoft.com/office/drawing/2014/main" id="{C091E53F-E8FB-D219-1C2C-C8CDF3A477E2}"/>
                </a:ext>
              </a:extLst>
            </p:cNvPr>
            <p:cNvSpPr>
              <a:spLocks/>
            </p:cNvSpPr>
            <p:nvPr userDrawn="1"/>
          </p:nvSpPr>
          <p:spPr bwMode="auto">
            <a:xfrm>
              <a:off x="2882901" y="-3175"/>
              <a:ext cx="68263" cy="84138"/>
            </a:xfrm>
            <a:custGeom>
              <a:avLst/>
              <a:gdLst>
                <a:gd name="T0" fmla="*/ 65 w 84"/>
                <a:gd name="T1" fmla="*/ 101 h 101"/>
                <a:gd name="T2" fmla="*/ 65 w 84"/>
                <a:gd name="T3" fmla="*/ 42 h 101"/>
                <a:gd name="T4" fmla="*/ 45 w 84"/>
                <a:gd name="T5" fmla="*/ 16 h 101"/>
                <a:gd name="T6" fmla="*/ 18 w 84"/>
                <a:gd name="T7" fmla="*/ 42 h 101"/>
                <a:gd name="T8" fmla="*/ 18 w 84"/>
                <a:gd name="T9" fmla="*/ 101 h 101"/>
                <a:gd name="T10" fmla="*/ 0 w 84"/>
                <a:gd name="T11" fmla="*/ 101 h 101"/>
                <a:gd name="T12" fmla="*/ 0 w 84"/>
                <a:gd name="T13" fmla="*/ 2 h 101"/>
                <a:gd name="T14" fmla="*/ 17 w 84"/>
                <a:gd name="T15" fmla="*/ 2 h 101"/>
                <a:gd name="T16" fmla="*/ 18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0" y="32"/>
                    <a:pt x="18" y="42"/>
                  </a:cubicBezTo>
                  <a:cubicBezTo>
                    <a:pt x="18" y="101"/>
                    <a:pt x="18" y="101"/>
                    <a:pt x="18" y="101"/>
                  </a:cubicBezTo>
                  <a:cubicBezTo>
                    <a:pt x="0" y="101"/>
                    <a:pt x="0" y="101"/>
                    <a:pt x="0" y="101"/>
                  </a:cubicBezTo>
                  <a:cubicBezTo>
                    <a:pt x="0" y="2"/>
                    <a:pt x="0" y="2"/>
                    <a:pt x="0" y="2"/>
                  </a:cubicBezTo>
                  <a:cubicBezTo>
                    <a:pt x="17" y="2"/>
                    <a:pt x="17" y="2"/>
                    <a:pt x="17" y="2"/>
                  </a:cubicBezTo>
                  <a:cubicBezTo>
                    <a:pt x="18" y="20"/>
                    <a:pt x="18" y="20"/>
                    <a:pt x="18"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30">
              <a:extLst>
                <a:ext uri="{FF2B5EF4-FFF2-40B4-BE49-F238E27FC236}">
                  <a16:creationId xmlns:a16="http://schemas.microsoft.com/office/drawing/2014/main" id="{D8C0F936-155F-B9D3-105E-CB4A7E9C8F31}"/>
                </a:ext>
              </a:extLst>
            </p:cNvPr>
            <p:cNvSpPr>
              <a:spLocks noEditPoints="1"/>
            </p:cNvSpPr>
            <p:nvPr userDrawn="1"/>
          </p:nvSpPr>
          <p:spPr bwMode="auto">
            <a:xfrm>
              <a:off x="3006726" y="-34925"/>
              <a:ext cx="79375" cy="117475"/>
            </a:xfrm>
            <a:custGeom>
              <a:avLst/>
              <a:gdLst>
                <a:gd name="T0" fmla="*/ 50 w 95"/>
                <a:gd name="T1" fmla="*/ 142 h 142"/>
                <a:gd name="T2" fmla="*/ 20 w 95"/>
                <a:gd name="T3" fmla="*/ 125 h 142"/>
                <a:gd name="T4" fmla="*/ 17 w 95"/>
                <a:gd name="T5" fmla="*/ 140 h 142"/>
                <a:gd name="T6" fmla="*/ 0 w 95"/>
                <a:gd name="T7" fmla="*/ 140 h 142"/>
                <a:gd name="T8" fmla="*/ 0 w 95"/>
                <a:gd name="T9" fmla="*/ 0 h 142"/>
                <a:gd name="T10" fmla="*/ 19 w 95"/>
                <a:gd name="T11" fmla="*/ 0 h 142"/>
                <a:gd name="T12" fmla="*/ 19 w 95"/>
                <a:gd name="T13" fmla="*/ 57 h 142"/>
                <a:gd name="T14" fmla="*/ 52 w 95"/>
                <a:gd name="T15" fmla="*/ 39 h 142"/>
                <a:gd name="T16" fmla="*/ 94 w 95"/>
                <a:gd name="T17" fmla="*/ 91 h 142"/>
                <a:gd name="T18" fmla="*/ 50 w 95"/>
                <a:gd name="T19" fmla="*/ 142 h 142"/>
                <a:gd name="T20" fmla="*/ 47 w 95"/>
                <a:gd name="T21" fmla="*/ 55 h 142"/>
                <a:gd name="T22" fmla="*/ 18 w 95"/>
                <a:gd name="T23" fmla="*/ 91 h 142"/>
                <a:gd name="T24" fmla="*/ 46 w 95"/>
                <a:gd name="T25" fmla="*/ 127 h 142"/>
                <a:gd name="T26" fmla="*/ 75 w 95"/>
                <a:gd name="T27" fmla="*/ 91 h 142"/>
                <a:gd name="T28" fmla="*/ 47 w 95"/>
                <a:gd name="T29" fmla="*/ 5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2">
                  <a:moveTo>
                    <a:pt x="50" y="142"/>
                  </a:moveTo>
                  <a:cubicBezTo>
                    <a:pt x="31" y="142"/>
                    <a:pt x="22" y="129"/>
                    <a:pt x="20" y="125"/>
                  </a:cubicBezTo>
                  <a:cubicBezTo>
                    <a:pt x="17" y="140"/>
                    <a:pt x="17" y="140"/>
                    <a:pt x="17" y="140"/>
                  </a:cubicBezTo>
                  <a:cubicBezTo>
                    <a:pt x="0" y="140"/>
                    <a:pt x="0" y="140"/>
                    <a:pt x="0" y="140"/>
                  </a:cubicBezTo>
                  <a:cubicBezTo>
                    <a:pt x="0" y="0"/>
                    <a:pt x="0" y="0"/>
                    <a:pt x="0" y="0"/>
                  </a:cubicBezTo>
                  <a:cubicBezTo>
                    <a:pt x="19" y="0"/>
                    <a:pt x="19" y="0"/>
                    <a:pt x="19" y="0"/>
                  </a:cubicBezTo>
                  <a:cubicBezTo>
                    <a:pt x="19" y="57"/>
                    <a:pt x="19" y="57"/>
                    <a:pt x="19" y="57"/>
                  </a:cubicBezTo>
                  <a:cubicBezTo>
                    <a:pt x="20" y="55"/>
                    <a:pt x="31" y="39"/>
                    <a:pt x="52" y="39"/>
                  </a:cubicBezTo>
                  <a:cubicBezTo>
                    <a:pt x="78" y="39"/>
                    <a:pt x="94" y="61"/>
                    <a:pt x="94" y="91"/>
                  </a:cubicBezTo>
                  <a:cubicBezTo>
                    <a:pt x="95" y="121"/>
                    <a:pt x="77" y="142"/>
                    <a:pt x="50" y="142"/>
                  </a:cubicBezTo>
                  <a:close/>
                  <a:moveTo>
                    <a:pt x="47" y="55"/>
                  </a:moveTo>
                  <a:cubicBezTo>
                    <a:pt x="30" y="55"/>
                    <a:pt x="18" y="71"/>
                    <a:pt x="18" y="91"/>
                  </a:cubicBezTo>
                  <a:cubicBezTo>
                    <a:pt x="18" y="110"/>
                    <a:pt x="29" y="127"/>
                    <a:pt x="46" y="127"/>
                  </a:cubicBezTo>
                  <a:cubicBezTo>
                    <a:pt x="63" y="127"/>
                    <a:pt x="75" y="111"/>
                    <a:pt x="75" y="91"/>
                  </a:cubicBezTo>
                  <a:cubicBezTo>
                    <a:pt x="75" y="71"/>
                    <a:pt x="64" y="55"/>
                    <a:pt x="47"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31">
              <a:extLst>
                <a:ext uri="{FF2B5EF4-FFF2-40B4-BE49-F238E27FC236}">
                  <a16:creationId xmlns:a16="http://schemas.microsoft.com/office/drawing/2014/main" id="{B3C06BAF-2606-07B2-0633-EFEFFAE9986C}"/>
                </a:ext>
              </a:extLst>
            </p:cNvPr>
            <p:cNvSpPr>
              <a:spLocks/>
            </p:cNvSpPr>
            <p:nvPr userDrawn="1"/>
          </p:nvSpPr>
          <p:spPr bwMode="auto">
            <a:xfrm>
              <a:off x="3094038" y="-1588"/>
              <a:ext cx="79375" cy="114300"/>
            </a:xfrm>
            <a:custGeom>
              <a:avLst/>
              <a:gdLst>
                <a:gd name="T0" fmla="*/ 52 w 96"/>
                <a:gd name="T1" fmla="*/ 113 h 136"/>
                <a:gd name="T2" fmla="*/ 26 w 96"/>
                <a:gd name="T3" fmla="*/ 136 h 136"/>
                <a:gd name="T4" fmla="*/ 7 w 96"/>
                <a:gd name="T5" fmla="*/ 132 h 136"/>
                <a:gd name="T6" fmla="*/ 11 w 96"/>
                <a:gd name="T7" fmla="*/ 117 h 136"/>
                <a:gd name="T8" fmla="*/ 22 w 96"/>
                <a:gd name="T9" fmla="*/ 120 h 136"/>
                <a:gd name="T10" fmla="*/ 33 w 96"/>
                <a:gd name="T11" fmla="*/ 110 h 136"/>
                <a:gd name="T12" fmla="*/ 38 w 96"/>
                <a:gd name="T13" fmla="*/ 98 h 136"/>
                <a:gd name="T14" fmla="*/ 0 w 96"/>
                <a:gd name="T15" fmla="*/ 0 h 136"/>
                <a:gd name="T16" fmla="*/ 20 w 96"/>
                <a:gd name="T17" fmla="*/ 0 h 136"/>
                <a:gd name="T18" fmla="*/ 48 w 96"/>
                <a:gd name="T19" fmla="*/ 81 h 136"/>
                <a:gd name="T20" fmla="*/ 76 w 96"/>
                <a:gd name="T21" fmla="*/ 0 h 136"/>
                <a:gd name="T22" fmla="*/ 96 w 96"/>
                <a:gd name="T23" fmla="*/ 0 h 136"/>
                <a:gd name="T24" fmla="*/ 52 w 96"/>
                <a:gd name="T25" fmla="*/ 11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36">
                  <a:moveTo>
                    <a:pt x="52" y="113"/>
                  </a:moveTo>
                  <a:cubicBezTo>
                    <a:pt x="45" y="129"/>
                    <a:pt x="38" y="136"/>
                    <a:pt x="26" y="136"/>
                  </a:cubicBezTo>
                  <a:cubicBezTo>
                    <a:pt x="13" y="136"/>
                    <a:pt x="7" y="132"/>
                    <a:pt x="7" y="132"/>
                  </a:cubicBezTo>
                  <a:cubicBezTo>
                    <a:pt x="11" y="117"/>
                    <a:pt x="11" y="117"/>
                    <a:pt x="11" y="117"/>
                  </a:cubicBezTo>
                  <a:cubicBezTo>
                    <a:pt x="11" y="117"/>
                    <a:pt x="17" y="120"/>
                    <a:pt x="22" y="120"/>
                  </a:cubicBezTo>
                  <a:cubicBezTo>
                    <a:pt x="27" y="120"/>
                    <a:pt x="30" y="118"/>
                    <a:pt x="33" y="110"/>
                  </a:cubicBezTo>
                  <a:cubicBezTo>
                    <a:pt x="38" y="98"/>
                    <a:pt x="38" y="98"/>
                    <a:pt x="38" y="98"/>
                  </a:cubicBezTo>
                  <a:cubicBezTo>
                    <a:pt x="0" y="0"/>
                    <a:pt x="0" y="0"/>
                    <a:pt x="0" y="0"/>
                  </a:cubicBezTo>
                  <a:cubicBezTo>
                    <a:pt x="20" y="0"/>
                    <a:pt x="20" y="0"/>
                    <a:pt x="20" y="0"/>
                  </a:cubicBezTo>
                  <a:cubicBezTo>
                    <a:pt x="48" y="81"/>
                    <a:pt x="48" y="81"/>
                    <a:pt x="48" y="81"/>
                  </a:cubicBezTo>
                  <a:cubicBezTo>
                    <a:pt x="76" y="0"/>
                    <a:pt x="76" y="0"/>
                    <a:pt x="76" y="0"/>
                  </a:cubicBezTo>
                  <a:cubicBezTo>
                    <a:pt x="96" y="0"/>
                    <a:pt x="96" y="0"/>
                    <a:pt x="96" y="0"/>
                  </a:cubicBezTo>
                  <a:lnTo>
                    <a:pt x="5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Rectangle 32">
              <a:extLst>
                <a:ext uri="{FF2B5EF4-FFF2-40B4-BE49-F238E27FC236}">
                  <a16:creationId xmlns:a16="http://schemas.microsoft.com/office/drawing/2014/main" id="{28E831E1-5403-0391-CFF1-44334240480E}"/>
                </a:ext>
              </a:extLst>
            </p:cNvPr>
            <p:cNvSpPr>
              <a:spLocks noChangeArrowheads="1"/>
            </p:cNvSpPr>
            <p:nvPr userDrawn="1"/>
          </p:nvSpPr>
          <p:spPr bwMode="auto">
            <a:xfrm>
              <a:off x="3219451" y="-31750"/>
              <a:ext cx="17463" cy="1127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33">
              <a:extLst>
                <a:ext uri="{FF2B5EF4-FFF2-40B4-BE49-F238E27FC236}">
                  <a16:creationId xmlns:a16="http://schemas.microsoft.com/office/drawing/2014/main" id="{C26B6476-3E8D-9E7B-540C-E0FEFAD5DB9D}"/>
                </a:ext>
              </a:extLst>
            </p:cNvPr>
            <p:cNvSpPr>
              <a:spLocks/>
            </p:cNvSpPr>
            <p:nvPr userDrawn="1"/>
          </p:nvSpPr>
          <p:spPr bwMode="auto">
            <a:xfrm>
              <a:off x="3263901" y="-3175"/>
              <a:ext cx="69850" cy="84138"/>
            </a:xfrm>
            <a:custGeom>
              <a:avLst/>
              <a:gdLst>
                <a:gd name="T0" fmla="*/ 65 w 84"/>
                <a:gd name="T1" fmla="*/ 101 h 101"/>
                <a:gd name="T2" fmla="*/ 65 w 84"/>
                <a:gd name="T3" fmla="*/ 42 h 101"/>
                <a:gd name="T4" fmla="*/ 45 w 84"/>
                <a:gd name="T5" fmla="*/ 16 h 101"/>
                <a:gd name="T6" fmla="*/ 19 w 84"/>
                <a:gd name="T7" fmla="*/ 42 h 101"/>
                <a:gd name="T8" fmla="*/ 19 w 84"/>
                <a:gd name="T9" fmla="*/ 101 h 101"/>
                <a:gd name="T10" fmla="*/ 0 w 84"/>
                <a:gd name="T11" fmla="*/ 101 h 101"/>
                <a:gd name="T12" fmla="*/ 0 w 84"/>
                <a:gd name="T13" fmla="*/ 2 h 101"/>
                <a:gd name="T14" fmla="*/ 18 w 84"/>
                <a:gd name="T15" fmla="*/ 2 h 101"/>
                <a:gd name="T16" fmla="*/ 19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1" y="32"/>
                    <a:pt x="19" y="42"/>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34">
              <a:extLst>
                <a:ext uri="{FF2B5EF4-FFF2-40B4-BE49-F238E27FC236}">
                  <a16:creationId xmlns:a16="http://schemas.microsoft.com/office/drawing/2014/main" id="{944C5982-3C91-7F73-09A4-D3869163BA38}"/>
                </a:ext>
              </a:extLst>
            </p:cNvPr>
            <p:cNvSpPr>
              <a:spLocks/>
            </p:cNvSpPr>
            <p:nvPr userDrawn="1"/>
          </p:nvSpPr>
          <p:spPr bwMode="auto">
            <a:xfrm>
              <a:off x="3349626" y="-3175"/>
              <a:ext cx="63500" cy="85725"/>
            </a:xfrm>
            <a:custGeom>
              <a:avLst/>
              <a:gdLst>
                <a:gd name="T0" fmla="*/ 68 w 78"/>
                <a:gd name="T1" fmla="*/ 94 h 103"/>
                <a:gd name="T2" fmla="*/ 39 w 78"/>
                <a:gd name="T3" fmla="*/ 103 h 103"/>
                <a:gd name="T4" fmla="*/ 0 w 78"/>
                <a:gd name="T5" fmla="*/ 86 h 103"/>
                <a:gd name="T6" fmla="*/ 10 w 78"/>
                <a:gd name="T7" fmla="*/ 74 h 103"/>
                <a:gd name="T8" fmla="*/ 39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2" y="99"/>
                    <a:pt x="54" y="103"/>
                    <a:pt x="39" y="103"/>
                  </a:cubicBezTo>
                  <a:cubicBezTo>
                    <a:pt x="19" y="103"/>
                    <a:pt x="4" y="91"/>
                    <a:pt x="0" y="86"/>
                  </a:cubicBezTo>
                  <a:cubicBezTo>
                    <a:pt x="10" y="74"/>
                    <a:pt x="10" y="74"/>
                    <a:pt x="10" y="74"/>
                  </a:cubicBezTo>
                  <a:cubicBezTo>
                    <a:pt x="16" y="80"/>
                    <a:pt x="28" y="88"/>
                    <a:pt x="39" y="88"/>
                  </a:cubicBezTo>
                  <a:cubicBezTo>
                    <a:pt x="51" y="88"/>
                    <a:pt x="59" y="84"/>
                    <a:pt x="59" y="75"/>
                  </a:cubicBezTo>
                  <a:cubicBezTo>
                    <a:pt x="59" y="66"/>
                    <a:pt x="49" y="63"/>
                    <a:pt x="43" y="61"/>
                  </a:cubicBezTo>
                  <a:cubicBezTo>
                    <a:pt x="37"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3"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35">
              <a:extLst>
                <a:ext uri="{FF2B5EF4-FFF2-40B4-BE49-F238E27FC236}">
                  <a16:creationId xmlns:a16="http://schemas.microsoft.com/office/drawing/2014/main" id="{948AB8FF-2BA3-9E06-B8CF-1E2C0011DA34}"/>
                </a:ext>
              </a:extLst>
            </p:cNvPr>
            <p:cNvSpPr>
              <a:spLocks noEditPoints="1"/>
            </p:cNvSpPr>
            <p:nvPr userDrawn="1"/>
          </p:nvSpPr>
          <p:spPr bwMode="auto">
            <a:xfrm>
              <a:off x="3429001" y="-36513"/>
              <a:ext cx="20638" cy="117475"/>
            </a:xfrm>
            <a:custGeom>
              <a:avLst/>
              <a:gdLst>
                <a:gd name="T0" fmla="*/ 13 w 26"/>
                <a:gd name="T1" fmla="*/ 24 h 143"/>
                <a:gd name="T2" fmla="*/ 0 w 26"/>
                <a:gd name="T3" fmla="*/ 12 h 143"/>
                <a:gd name="T4" fmla="*/ 13 w 26"/>
                <a:gd name="T5" fmla="*/ 0 h 143"/>
                <a:gd name="T6" fmla="*/ 26 w 26"/>
                <a:gd name="T7" fmla="*/ 12 h 143"/>
                <a:gd name="T8" fmla="*/ 13 w 26"/>
                <a:gd name="T9" fmla="*/ 24 h 143"/>
                <a:gd name="T10" fmla="*/ 4 w 26"/>
                <a:gd name="T11" fmla="*/ 143 h 143"/>
                <a:gd name="T12" fmla="*/ 4 w 26"/>
                <a:gd name="T13" fmla="*/ 44 h 143"/>
                <a:gd name="T14" fmla="*/ 22 w 26"/>
                <a:gd name="T15" fmla="*/ 44 h 143"/>
                <a:gd name="T16" fmla="*/ 22 w 26"/>
                <a:gd name="T17" fmla="*/ 143 h 143"/>
                <a:gd name="T18" fmla="*/ 4 w 26"/>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3">
                  <a:moveTo>
                    <a:pt x="13" y="24"/>
                  </a:moveTo>
                  <a:cubicBezTo>
                    <a:pt x="6" y="24"/>
                    <a:pt x="0" y="19"/>
                    <a:pt x="0" y="12"/>
                  </a:cubicBezTo>
                  <a:cubicBezTo>
                    <a:pt x="0" y="5"/>
                    <a:pt x="6" y="0"/>
                    <a:pt x="13" y="0"/>
                  </a:cubicBezTo>
                  <a:cubicBezTo>
                    <a:pt x="20" y="0"/>
                    <a:pt x="26" y="5"/>
                    <a:pt x="26" y="12"/>
                  </a:cubicBezTo>
                  <a:cubicBezTo>
                    <a:pt x="26"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36">
              <a:extLst>
                <a:ext uri="{FF2B5EF4-FFF2-40B4-BE49-F238E27FC236}">
                  <a16:creationId xmlns:a16="http://schemas.microsoft.com/office/drawing/2014/main" id="{914FBE95-5DCD-B09C-05FA-773F884D73D9}"/>
                </a:ext>
              </a:extLst>
            </p:cNvPr>
            <p:cNvSpPr>
              <a:spLocks noEditPoints="1"/>
            </p:cNvSpPr>
            <p:nvPr userDrawn="1"/>
          </p:nvSpPr>
          <p:spPr bwMode="auto">
            <a:xfrm>
              <a:off x="3465513" y="-3175"/>
              <a:ext cx="77788" cy="115888"/>
            </a:xfrm>
            <a:custGeom>
              <a:avLst/>
              <a:gdLst>
                <a:gd name="T0" fmla="*/ 84 w 94"/>
                <a:gd name="T1" fmla="*/ 122 h 138"/>
                <a:gd name="T2" fmla="*/ 44 w 94"/>
                <a:gd name="T3" fmla="*/ 138 h 138"/>
                <a:gd name="T4" fmla="*/ 5 w 94"/>
                <a:gd name="T5" fmla="*/ 126 h 138"/>
                <a:gd name="T6" fmla="*/ 12 w 94"/>
                <a:gd name="T7" fmla="*/ 112 h 138"/>
                <a:gd name="T8" fmla="*/ 43 w 94"/>
                <a:gd name="T9" fmla="*/ 122 h 138"/>
                <a:gd name="T10" fmla="*/ 67 w 94"/>
                <a:gd name="T11" fmla="*/ 113 h 138"/>
                <a:gd name="T12" fmla="*/ 74 w 94"/>
                <a:gd name="T13" fmla="*/ 89 h 138"/>
                <a:gd name="T14" fmla="*/ 74 w 94"/>
                <a:gd name="T15" fmla="*/ 80 h 138"/>
                <a:gd name="T16" fmla="*/ 42 w 94"/>
                <a:gd name="T17" fmla="*/ 99 h 138"/>
                <a:gd name="T18" fmla="*/ 0 w 94"/>
                <a:gd name="T19" fmla="*/ 49 h 138"/>
                <a:gd name="T20" fmla="*/ 43 w 94"/>
                <a:gd name="T21" fmla="*/ 0 h 138"/>
                <a:gd name="T22" fmla="*/ 74 w 94"/>
                <a:gd name="T23" fmla="*/ 18 h 138"/>
                <a:gd name="T24" fmla="*/ 76 w 94"/>
                <a:gd name="T25" fmla="*/ 2 h 138"/>
                <a:gd name="T26" fmla="*/ 94 w 94"/>
                <a:gd name="T27" fmla="*/ 2 h 138"/>
                <a:gd name="T28" fmla="*/ 94 w 94"/>
                <a:gd name="T29" fmla="*/ 82 h 138"/>
                <a:gd name="T30" fmla="*/ 84 w 94"/>
                <a:gd name="T31" fmla="*/ 122 h 138"/>
                <a:gd name="T32" fmla="*/ 48 w 94"/>
                <a:gd name="T33" fmla="*/ 15 h 138"/>
                <a:gd name="T34" fmla="*/ 20 w 94"/>
                <a:gd name="T35" fmla="*/ 49 h 138"/>
                <a:gd name="T36" fmla="*/ 47 w 94"/>
                <a:gd name="T37" fmla="*/ 83 h 138"/>
                <a:gd name="T38" fmla="*/ 75 w 94"/>
                <a:gd name="T39" fmla="*/ 49 h 138"/>
                <a:gd name="T40" fmla="*/ 48 w 94"/>
                <a:gd name="T41" fmla="*/ 1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138">
                  <a:moveTo>
                    <a:pt x="84" y="122"/>
                  </a:moveTo>
                  <a:cubicBezTo>
                    <a:pt x="76" y="130"/>
                    <a:pt x="64" y="138"/>
                    <a:pt x="44" y="138"/>
                  </a:cubicBezTo>
                  <a:cubicBezTo>
                    <a:pt x="23" y="138"/>
                    <a:pt x="8" y="129"/>
                    <a:pt x="5" y="126"/>
                  </a:cubicBezTo>
                  <a:cubicBezTo>
                    <a:pt x="12" y="112"/>
                    <a:pt x="12" y="112"/>
                    <a:pt x="12" y="112"/>
                  </a:cubicBezTo>
                  <a:cubicBezTo>
                    <a:pt x="17" y="116"/>
                    <a:pt x="30" y="122"/>
                    <a:pt x="43" y="122"/>
                  </a:cubicBezTo>
                  <a:cubicBezTo>
                    <a:pt x="55" y="122"/>
                    <a:pt x="63" y="118"/>
                    <a:pt x="67" y="113"/>
                  </a:cubicBezTo>
                  <a:cubicBezTo>
                    <a:pt x="72" y="109"/>
                    <a:pt x="74" y="101"/>
                    <a:pt x="74" y="89"/>
                  </a:cubicBezTo>
                  <a:cubicBezTo>
                    <a:pt x="74" y="80"/>
                    <a:pt x="74" y="80"/>
                    <a:pt x="74" y="80"/>
                  </a:cubicBezTo>
                  <a:cubicBezTo>
                    <a:pt x="73" y="83"/>
                    <a:pt x="64" y="99"/>
                    <a:pt x="42" y="99"/>
                  </a:cubicBezTo>
                  <a:cubicBezTo>
                    <a:pt x="16" y="99"/>
                    <a:pt x="0" y="78"/>
                    <a:pt x="0" y="49"/>
                  </a:cubicBezTo>
                  <a:cubicBezTo>
                    <a:pt x="0" y="20"/>
                    <a:pt x="19" y="0"/>
                    <a:pt x="43" y="0"/>
                  </a:cubicBezTo>
                  <a:cubicBezTo>
                    <a:pt x="65" y="0"/>
                    <a:pt x="73" y="15"/>
                    <a:pt x="74" y="18"/>
                  </a:cubicBezTo>
                  <a:cubicBezTo>
                    <a:pt x="76" y="2"/>
                    <a:pt x="76" y="2"/>
                    <a:pt x="76" y="2"/>
                  </a:cubicBezTo>
                  <a:cubicBezTo>
                    <a:pt x="94" y="2"/>
                    <a:pt x="94" y="2"/>
                    <a:pt x="94" y="2"/>
                  </a:cubicBezTo>
                  <a:cubicBezTo>
                    <a:pt x="94" y="82"/>
                    <a:pt x="94" y="82"/>
                    <a:pt x="94" y="82"/>
                  </a:cubicBezTo>
                  <a:cubicBezTo>
                    <a:pt x="94" y="102"/>
                    <a:pt x="91" y="113"/>
                    <a:pt x="84" y="122"/>
                  </a:cubicBezTo>
                  <a:close/>
                  <a:moveTo>
                    <a:pt x="48" y="15"/>
                  </a:moveTo>
                  <a:cubicBezTo>
                    <a:pt x="31" y="15"/>
                    <a:pt x="20" y="30"/>
                    <a:pt x="20" y="49"/>
                  </a:cubicBezTo>
                  <a:cubicBezTo>
                    <a:pt x="20" y="67"/>
                    <a:pt x="30" y="83"/>
                    <a:pt x="47" y="83"/>
                  </a:cubicBezTo>
                  <a:cubicBezTo>
                    <a:pt x="64" y="83"/>
                    <a:pt x="75" y="67"/>
                    <a:pt x="75" y="49"/>
                  </a:cubicBezTo>
                  <a:cubicBezTo>
                    <a:pt x="75" y="30"/>
                    <a:pt x="65" y="15"/>
                    <a:pt x="4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37">
              <a:extLst>
                <a:ext uri="{FF2B5EF4-FFF2-40B4-BE49-F238E27FC236}">
                  <a16:creationId xmlns:a16="http://schemas.microsoft.com/office/drawing/2014/main" id="{DCECE63C-3BE4-E3D3-8A34-3F4C88B09AD1}"/>
                </a:ext>
              </a:extLst>
            </p:cNvPr>
            <p:cNvSpPr>
              <a:spLocks/>
            </p:cNvSpPr>
            <p:nvPr userDrawn="1"/>
          </p:nvSpPr>
          <p:spPr bwMode="auto">
            <a:xfrm>
              <a:off x="3568701" y="-34925"/>
              <a:ext cx="69850" cy="115888"/>
            </a:xfrm>
            <a:custGeom>
              <a:avLst/>
              <a:gdLst>
                <a:gd name="T0" fmla="*/ 66 w 85"/>
                <a:gd name="T1" fmla="*/ 141 h 141"/>
                <a:gd name="T2" fmla="*/ 66 w 85"/>
                <a:gd name="T3" fmla="*/ 82 h 141"/>
                <a:gd name="T4" fmla="*/ 46 w 85"/>
                <a:gd name="T5" fmla="*/ 56 h 141"/>
                <a:gd name="T6" fmla="*/ 19 w 85"/>
                <a:gd name="T7" fmla="*/ 82 h 141"/>
                <a:gd name="T8" fmla="*/ 19 w 85"/>
                <a:gd name="T9" fmla="*/ 141 h 141"/>
                <a:gd name="T10" fmla="*/ 0 w 85"/>
                <a:gd name="T11" fmla="*/ 141 h 141"/>
                <a:gd name="T12" fmla="*/ 0 w 85"/>
                <a:gd name="T13" fmla="*/ 0 h 141"/>
                <a:gd name="T14" fmla="*/ 19 w 85"/>
                <a:gd name="T15" fmla="*/ 0 h 141"/>
                <a:gd name="T16" fmla="*/ 19 w 85"/>
                <a:gd name="T17" fmla="*/ 60 h 141"/>
                <a:gd name="T18" fmla="*/ 52 w 85"/>
                <a:gd name="T19" fmla="*/ 39 h 141"/>
                <a:gd name="T20" fmla="*/ 85 w 85"/>
                <a:gd name="T21" fmla="*/ 77 h 141"/>
                <a:gd name="T22" fmla="*/ 85 w 85"/>
                <a:gd name="T23" fmla="*/ 141 h 141"/>
                <a:gd name="T24" fmla="*/ 66 w 85"/>
                <a:gd name="T25"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41">
                  <a:moveTo>
                    <a:pt x="66" y="141"/>
                  </a:moveTo>
                  <a:cubicBezTo>
                    <a:pt x="66" y="82"/>
                    <a:pt x="66" y="82"/>
                    <a:pt x="66" y="82"/>
                  </a:cubicBezTo>
                  <a:cubicBezTo>
                    <a:pt x="66" y="66"/>
                    <a:pt x="61" y="56"/>
                    <a:pt x="46" y="56"/>
                  </a:cubicBezTo>
                  <a:cubicBezTo>
                    <a:pt x="31" y="56"/>
                    <a:pt x="21" y="72"/>
                    <a:pt x="19" y="82"/>
                  </a:cubicBezTo>
                  <a:cubicBezTo>
                    <a:pt x="19" y="141"/>
                    <a:pt x="19" y="141"/>
                    <a:pt x="19" y="141"/>
                  </a:cubicBezTo>
                  <a:cubicBezTo>
                    <a:pt x="0" y="141"/>
                    <a:pt x="0" y="141"/>
                    <a:pt x="0" y="141"/>
                  </a:cubicBezTo>
                  <a:cubicBezTo>
                    <a:pt x="0" y="0"/>
                    <a:pt x="0" y="0"/>
                    <a:pt x="0" y="0"/>
                  </a:cubicBezTo>
                  <a:cubicBezTo>
                    <a:pt x="19" y="0"/>
                    <a:pt x="19" y="0"/>
                    <a:pt x="19" y="0"/>
                  </a:cubicBezTo>
                  <a:cubicBezTo>
                    <a:pt x="19" y="60"/>
                    <a:pt x="19" y="60"/>
                    <a:pt x="19" y="60"/>
                  </a:cubicBezTo>
                  <a:cubicBezTo>
                    <a:pt x="25" y="50"/>
                    <a:pt x="36" y="39"/>
                    <a:pt x="52" y="39"/>
                  </a:cubicBezTo>
                  <a:cubicBezTo>
                    <a:pt x="72" y="39"/>
                    <a:pt x="85" y="51"/>
                    <a:pt x="85" y="77"/>
                  </a:cubicBezTo>
                  <a:cubicBezTo>
                    <a:pt x="85" y="141"/>
                    <a:pt x="85" y="141"/>
                    <a:pt x="85" y="141"/>
                  </a:cubicBezTo>
                  <a:lnTo>
                    <a:pt x="66"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38">
              <a:extLst>
                <a:ext uri="{FF2B5EF4-FFF2-40B4-BE49-F238E27FC236}">
                  <a16:creationId xmlns:a16="http://schemas.microsoft.com/office/drawing/2014/main" id="{A628084C-CF66-E7E8-A07E-637CE5D6B84C}"/>
                </a:ext>
              </a:extLst>
            </p:cNvPr>
            <p:cNvSpPr>
              <a:spLocks/>
            </p:cNvSpPr>
            <p:nvPr userDrawn="1"/>
          </p:nvSpPr>
          <p:spPr bwMode="auto">
            <a:xfrm>
              <a:off x="3654426" y="-23813"/>
              <a:ext cx="50800" cy="106363"/>
            </a:xfrm>
            <a:custGeom>
              <a:avLst/>
              <a:gdLst>
                <a:gd name="T0" fmla="*/ 33 w 61"/>
                <a:gd name="T1" fmla="*/ 41 h 128"/>
                <a:gd name="T2" fmla="*/ 33 w 61"/>
                <a:gd name="T3" fmla="*/ 92 h 128"/>
                <a:gd name="T4" fmla="*/ 37 w 61"/>
                <a:gd name="T5" fmla="*/ 109 h 128"/>
                <a:gd name="T6" fmla="*/ 47 w 61"/>
                <a:gd name="T7" fmla="*/ 113 h 128"/>
                <a:gd name="T8" fmla="*/ 58 w 61"/>
                <a:gd name="T9" fmla="*/ 111 h 128"/>
                <a:gd name="T10" fmla="*/ 60 w 61"/>
                <a:gd name="T11" fmla="*/ 125 h 128"/>
                <a:gd name="T12" fmla="*/ 42 w 61"/>
                <a:gd name="T13" fmla="*/ 128 h 128"/>
                <a:gd name="T14" fmla="*/ 21 w 61"/>
                <a:gd name="T15" fmla="*/ 121 h 128"/>
                <a:gd name="T16" fmla="*/ 15 w 61"/>
                <a:gd name="T17" fmla="*/ 95 h 128"/>
                <a:gd name="T18" fmla="*/ 15 w 61"/>
                <a:gd name="T19" fmla="*/ 41 h 128"/>
                <a:gd name="T20" fmla="*/ 0 w 61"/>
                <a:gd name="T21" fmla="*/ 41 h 128"/>
                <a:gd name="T22" fmla="*/ 0 w 61"/>
                <a:gd name="T23" fmla="*/ 27 h 128"/>
                <a:gd name="T24" fmla="*/ 14 w 61"/>
                <a:gd name="T25" fmla="*/ 27 h 128"/>
                <a:gd name="T26" fmla="*/ 16 w 61"/>
                <a:gd name="T27" fmla="*/ 0 h 128"/>
                <a:gd name="T28" fmla="*/ 33 w 61"/>
                <a:gd name="T29" fmla="*/ 0 h 128"/>
                <a:gd name="T30" fmla="*/ 33 w 61"/>
                <a:gd name="T31" fmla="*/ 27 h 128"/>
                <a:gd name="T32" fmla="*/ 61 w 61"/>
                <a:gd name="T33" fmla="*/ 27 h 128"/>
                <a:gd name="T34" fmla="*/ 61 w 61"/>
                <a:gd name="T35" fmla="*/ 41 h 128"/>
                <a:gd name="T36" fmla="*/ 33 w 61"/>
                <a:gd name="T37"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28">
                  <a:moveTo>
                    <a:pt x="33" y="41"/>
                  </a:moveTo>
                  <a:cubicBezTo>
                    <a:pt x="33" y="92"/>
                    <a:pt x="33" y="92"/>
                    <a:pt x="33" y="92"/>
                  </a:cubicBezTo>
                  <a:cubicBezTo>
                    <a:pt x="33" y="101"/>
                    <a:pt x="34" y="106"/>
                    <a:pt x="37" y="109"/>
                  </a:cubicBezTo>
                  <a:cubicBezTo>
                    <a:pt x="40" y="112"/>
                    <a:pt x="43" y="113"/>
                    <a:pt x="47" y="113"/>
                  </a:cubicBezTo>
                  <a:cubicBezTo>
                    <a:pt x="52" y="113"/>
                    <a:pt x="56" y="112"/>
                    <a:pt x="58" y="111"/>
                  </a:cubicBezTo>
                  <a:cubicBezTo>
                    <a:pt x="60" y="125"/>
                    <a:pt x="60" y="125"/>
                    <a:pt x="60" y="125"/>
                  </a:cubicBezTo>
                  <a:cubicBezTo>
                    <a:pt x="56" y="127"/>
                    <a:pt x="48" y="128"/>
                    <a:pt x="42" y="128"/>
                  </a:cubicBezTo>
                  <a:cubicBezTo>
                    <a:pt x="33" y="128"/>
                    <a:pt x="27" y="126"/>
                    <a:pt x="21" y="121"/>
                  </a:cubicBezTo>
                  <a:cubicBezTo>
                    <a:pt x="16" y="115"/>
                    <a:pt x="15" y="108"/>
                    <a:pt x="15" y="95"/>
                  </a:cubicBezTo>
                  <a:cubicBezTo>
                    <a:pt x="15" y="41"/>
                    <a:pt x="15" y="41"/>
                    <a:pt x="15" y="41"/>
                  </a:cubicBezTo>
                  <a:cubicBezTo>
                    <a:pt x="0" y="41"/>
                    <a:pt x="0" y="41"/>
                    <a:pt x="0" y="41"/>
                  </a:cubicBezTo>
                  <a:cubicBezTo>
                    <a:pt x="0" y="27"/>
                    <a:pt x="0" y="27"/>
                    <a:pt x="0" y="27"/>
                  </a:cubicBezTo>
                  <a:cubicBezTo>
                    <a:pt x="14" y="27"/>
                    <a:pt x="14" y="27"/>
                    <a:pt x="14" y="27"/>
                  </a:cubicBezTo>
                  <a:cubicBezTo>
                    <a:pt x="16" y="0"/>
                    <a:pt x="16" y="0"/>
                    <a:pt x="16" y="0"/>
                  </a:cubicBezTo>
                  <a:cubicBezTo>
                    <a:pt x="33" y="0"/>
                    <a:pt x="33" y="0"/>
                    <a:pt x="33" y="0"/>
                  </a:cubicBezTo>
                  <a:cubicBezTo>
                    <a:pt x="33" y="27"/>
                    <a:pt x="33" y="27"/>
                    <a:pt x="33" y="27"/>
                  </a:cubicBezTo>
                  <a:cubicBezTo>
                    <a:pt x="61" y="27"/>
                    <a:pt x="61" y="27"/>
                    <a:pt x="61" y="27"/>
                  </a:cubicBezTo>
                  <a:cubicBezTo>
                    <a:pt x="61" y="41"/>
                    <a:pt x="61" y="41"/>
                    <a:pt x="61" y="41"/>
                  </a:cubicBezTo>
                  <a:cubicBezTo>
                    <a:pt x="33" y="41"/>
                    <a:pt x="33" y="41"/>
                    <a:pt x="3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39">
              <a:extLst>
                <a:ext uri="{FF2B5EF4-FFF2-40B4-BE49-F238E27FC236}">
                  <a16:creationId xmlns:a16="http://schemas.microsoft.com/office/drawing/2014/main" id="{644BE14E-EA94-5B64-6A69-FD38062EC86B}"/>
                </a:ext>
              </a:extLst>
            </p:cNvPr>
            <p:cNvSpPr>
              <a:spLocks/>
            </p:cNvSpPr>
            <p:nvPr userDrawn="1"/>
          </p:nvSpPr>
          <p:spPr bwMode="auto">
            <a:xfrm>
              <a:off x="3711576" y="-3175"/>
              <a:ext cx="63500" cy="85725"/>
            </a:xfrm>
            <a:custGeom>
              <a:avLst/>
              <a:gdLst>
                <a:gd name="T0" fmla="*/ 68 w 78"/>
                <a:gd name="T1" fmla="*/ 94 h 103"/>
                <a:gd name="T2" fmla="*/ 39 w 78"/>
                <a:gd name="T3" fmla="*/ 103 h 103"/>
                <a:gd name="T4" fmla="*/ 0 w 78"/>
                <a:gd name="T5" fmla="*/ 86 h 103"/>
                <a:gd name="T6" fmla="*/ 10 w 78"/>
                <a:gd name="T7" fmla="*/ 74 h 103"/>
                <a:gd name="T8" fmla="*/ 40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3" y="99"/>
                    <a:pt x="54" y="103"/>
                    <a:pt x="39" y="103"/>
                  </a:cubicBezTo>
                  <a:cubicBezTo>
                    <a:pt x="19" y="103"/>
                    <a:pt x="5" y="91"/>
                    <a:pt x="0" y="86"/>
                  </a:cubicBezTo>
                  <a:cubicBezTo>
                    <a:pt x="10" y="74"/>
                    <a:pt x="10" y="74"/>
                    <a:pt x="10" y="74"/>
                  </a:cubicBezTo>
                  <a:cubicBezTo>
                    <a:pt x="16" y="80"/>
                    <a:pt x="28" y="88"/>
                    <a:pt x="40" y="88"/>
                  </a:cubicBezTo>
                  <a:cubicBezTo>
                    <a:pt x="51" y="88"/>
                    <a:pt x="59" y="84"/>
                    <a:pt x="59" y="75"/>
                  </a:cubicBezTo>
                  <a:cubicBezTo>
                    <a:pt x="59" y="66"/>
                    <a:pt x="49" y="63"/>
                    <a:pt x="43" y="61"/>
                  </a:cubicBezTo>
                  <a:cubicBezTo>
                    <a:pt x="38"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4"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40">
              <a:extLst>
                <a:ext uri="{FF2B5EF4-FFF2-40B4-BE49-F238E27FC236}">
                  <a16:creationId xmlns:a16="http://schemas.microsoft.com/office/drawing/2014/main" id="{EF137B69-3191-B6FE-C47C-0D807733E2CB}"/>
                </a:ext>
              </a:extLst>
            </p:cNvPr>
            <p:cNvSpPr>
              <a:spLocks noEditPoints="1"/>
            </p:cNvSpPr>
            <p:nvPr userDrawn="1"/>
          </p:nvSpPr>
          <p:spPr bwMode="auto">
            <a:xfrm>
              <a:off x="2498726" y="157163"/>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6 h 136"/>
                <a:gd name="T12" fmla="*/ 113 w 113"/>
                <a:gd name="T13" fmla="*/ 68 h 136"/>
                <a:gd name="T14" fmla="*/ 92 w 113"/>
                <a:gd name="T15" fmla="*/ 119 h 136"/>
                <a:gd name="T16" fmla="*/ 78 w 113"/>
                <a:gd name="T17" fmla="*/ 28 h 136"/>
                <a:gd name="T18" fmla="*/ 45 w 113"/>
                <a:gd name="T19" fmla="*/ 15 h 136"/>
                <a:gd name="T20" fmla="*/ 20 w 113"/>
                <a:gd name="T21" fmla="*/ 15 h 136"/>
                <a:gd name="T22" fmla="*/ 20 w 113"/>
                <a:gd name="T23" fmla="*/ 119 h 136"/>
                <a:gd name="T24" fmla="*/ 45 w 113"/>
                <a:gd name="T25" fmla="*/ 119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5"/>
                    <a:pt x="92" y="16"/>
                  </a:cubicBezTo>
                  <a:cubicBezTo>
                    <a:pt x="103" y="27"/>
                    <a:pt x="113" y="44"/>
                    <a:pt x="113" y="68"/>
                  </a:cubicBezTo>
                  <a:cubicBezTo>
                    <a:pt x="113" y="91"/>
                    <a:pt x="104" y="108"/>
                    <a:pt x="92" y="119"/>
                  </a:cubicBezTo>
                  <a:close/>
                  <a:moveTo>
                    <a:pt x="78" y="28"/>
                  </a:moveTo>
                  <a:cubicBezTo>
                    <a:pt x="70" y="19"/>
                    <a:pt x="59" y="15"/>
                    <a:pt x="45" y="15"/>
                  </a:cubicBezTo>
                  <a:cubicBezTo>
                    <a:pt x="20" y="15"/>
                    <a:pt x="20" y="15"/>
                    <a:pt x="20" y="15"/>
                  </a:cubicBezTo>
                  <a:cubicBezTo>
                    <a:pt x="20" y="119"/>
                    <a:pt x="20" y="119"/>
                    <a:pt x="20" y="119"/>
                  </a:cubicBezTo>
                  <a:cubicBezTo>
                    <a:pt x="45" y="119"/>
                    <a:pt x="45" y="119"/>
                    <a:pt x="45" y="119"/>
                  </a:cubicBezTo>
                  <a:cubicBezTo>
                    <a:pt x="58" y="119"/>
                    <a:pt x="69" y="116"/>
                    <a:pt x="78" y="107"/>
                  </a:cubicBezTo>
                  <a:cubicBezTo>
                    <a:pt x="87" y="98"/>
                    <a:pt x="92" y="84"/>
                    <a:pt x="92" y="68"/>
                  </a:cubicBezTo>
                  <a:cubicBezTo>
                    <a:pt x="92" y="51"/>
                    <a:pt x="87" y="36"/>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41">
              <a:extLst>
                <a:ext uri="{FF2B5EF4-FFF2-40B4-BE49-F238E27FC236}">
                  <a16:creationId xmlns:a16="http://schemas.microsoft.com/office/drawing/2014/main" id="{821A2D0B-222A-FACB-58E1-95FBC0126991}"/>
                </a:ext>
              </a:extLst>
            </p:cNvPr>
            <p:cNvSpPr>
              <a:spLocks noEditPoints="1"/>
            </p:cNvSpPr>
            <p:nvPr userDrawn="1"/>
          </p:nvSpPr>
          <p:spPr bwMode="auto">
            <a:xfrm>
              <a:off x="2605088"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42">
              <a:extLst>
                <a:ext uri="{FF2B5EF4-FFF2-40B4-BE49-F238E27FC236}">
                  <a16:creationId xmlns:a16="http://schemas.microsoft.com/office/drawing/2014/main" id="{7DEFDA0D-DEC0-C80E-280E-37E6A828C659}"/>
                </a:ext>
              </a:extLst>
            </p:cNvPr>
            <p:cNvSpPr>
              <a:spLocks noChangeArrowheads="1"/>
            </p:cNvSpPr>
            <p:nvPr userDrawn="1"/>
          </p:nvSpPr>
          <p:spPr bwMode="auto">
            <a:xfrm>
              <a:off x="2697163" y="153988"/>
              <a:ext cx="15875" cy="1158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43">
              <a:extLst>
                <a:ext uri="{FF2B5EF4-FFF2-40B4-BE49-F238E27FC236}">
                  <a16:creationId xmlns:a16="http://schemas.microsoft.com/office/drawing/2014/main" id="{E1B199F1-629A-2B40-F991-6A433992CFCB}"/>
                </a:ext>
              </a:extLst>
            </p:cNvPr>
            <p:cNvSpPr>
              <a:spLocks noEditPoints="1"/>
            </p:cNvSpPr>
            <p:nvPr userDrawn="1"/>
          </p:nvSpPr>
          <p:spPr bwMode="auto">
            <a:xfrm>
              <a:off x="2736851" y="150813"/>
              <a:ext cx="20638" cy="119063"/>
            </a:xfrm>
            <a:custGeom>
              <a:avLst/>
              <a:gdLst>
                <a:gd name="T0" fmla="*/ 12 w 25"/>
                <a:gd name="T1" fmla="*/ 25 h 144"/>
                <a:gd name="T2" fmla="*/ 0 w 25"/>
                <a:gd name="T3" fmla="*/ 13 h 144"/>
                <a:gd name="T4" fmla="*/ 12 w 25"/>
                <a:gd name="T5" fmla="*/ 0 h 144"/>
                <a:gd name="T6" fmla="*/ 25 w 25"/>
                <a:gd name="T7" fmla="*/ 12 h 144"/>
                <a:gd name="T8" fmla="*/ 12 w 25"/>
                <a:gd name="T9" fmla="*/ 25 h 144"/>
                <a:gd name="T10" fmla="*/ 3 w 25"/>
                <a:gd name="T11" fmla="*/ 144 h 144"/>
                <a:gd name="T12" fmla="*/ 3 w 25"/>
                <a:gd name="T13" fmla="*/ 45 h 144"/>
                <a:gd name="T14" fmla="*/ 22 w 25"/>
                <a:gd name="T15" fmla="*/ 45 h 144"/>
                <a:gd name="T16" fmla="*/ 22 w 25"/>
                <a:gd name="T17" fmla="*/ 144 h 144"/>
                <a:gd name="T18" fmla="*/ 3 w 25"/>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4">
                  <a:moveTo>
                    <a:pt x="12" y="25"/>
                  </a:moveTo>
                  <a:cubicBezTo>
                    <a:pt x="5" y="25"/>
                    <a:pt x="0" y="20"/>
                    <a:pt x="0" y="13"/>
                  </a:cubicBezTo>
                  <a:cubicBezTo>
                    <a:pt x="0" y="6"/>
                    <a:pt x="5" y="0"/>
                    <a:pt x="12" y="0"/>
                  </a:cubicBezTo>
                  <a:cubicBezTo>
                    <a:pt x="20" y="0"/>
                    <a:pt x="25" y="6"/>
                    <a:pt x="25" y="12"/>
                  </a:cubicBezTo>
                  <a:cubicBezTo>
                    <a:pt x="25" y="19"/>
                    <a:pt x="20" y="25"/>
                    <a:pt x="12"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44">
              <a:extLst>
                <a:ext uri="{FF2B5EF4-FFF2-40B4-BE49-F238E27FC236}">
                  <a16:creationId xmlns:a16="http://schemas.microsoft.com/office/drawing/2014/main" id="{344578C9-CCB4-4F2D-6F97-A69FE48FE92E}"/>
                </a:ext>
              </a:extLst>
            </p:cNvPr>
            <p:cNvSpPr>
              <a:spLocks/>
            </p:cNvSpPr>
            <p:nvPr userDrawn="1"/>
          </p:nvSpPr>
          <p:spPr bwMode="auto">
            <a:xfrm>
              <a:off x="2768601" y="188913"/>
              <a:ext cx="79375" cy="80963"/>
            </a:xfrm>
            <a:custGeom>
              <a:avLst/>
              <a:gdLst>
                <a:gd name="T0" fmla="*/ 30 w 50"/>
                <a:gd name="T1" fmla="*/ 51 h 51"/>
                <a:gd name="T2" fmla="*/ 19 w 50"/>
                <a:gd name="T3" fmla="*/ 51 h 51"/>
                <a:gd name="T4" fmla="*/ 0 w 50"/>
                <a:gd name="T5" fmla="*/ 0 h 51"/>
                <a:gd name="T6" fmla="*/ 10 w 50"/>
                <a:gd name="T7" fmla="*/ 0 h 51"/>
                <a:gd name="T8" fmla="*/ 25 w 50"/>
                <a:gd name="T9" fmla="*/ 41 h 51"/>
                <a:gd name="T10" fmla="*/ 39 w 50"/>
                <a:gd name="T11" fmla="*/ 0 h 51"/>
                <a:gd name="T12" fmla="*/ 50 w 50"/>
                <a:gd name="T13" fmla="*/ 0 h 51"/>
                <a:gd name="T14" fmla="*/ 30 w 50"/>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1">
                  <a:moveTo>
                    <a:pt x="30" y="51"/>
                  </a:moveTo>
                  <a:lnTo>
                    <a:pt x="19" y="51"/>
                  </a:lnTo>
                  <a:lnTo>
                    <a:pt x="0" y="0"/>
                  </a:lnTo>
                  <a:lnTo>
                    <a:pt x="10" y="0"/>
                  </a:lnTo>
                  <a:lnTo>
                    <a:pt x="25" y="41"/>
                  </a:lnTo>
                  <a:lnTo>
                    <a:pt x="39" y="0"/>
                  </a:lnTo>
                  <a:lnTo>
                    <a:pt x="50" y="0"/>
                  </a:lnTo>
                  <a:lnTo>
                    <a:pt x="3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45">
              <a:extLst>
                <a:ext uri="{FF2B5EF4-FFF2-40B4-BE49-F238E27FC236}">
                  <a16:creationId xmlns:a16="http://schemas.microsoft.com/office/drawing/2014/main" id="{2236A563-D056-2155-A154-64F4FBDBB116}"/>
                </a:ext>
              </a:extLst>
            </p:cNvPr>
            <p:cNvSpPr>
              <a:spLocks noEditPoints="1"/>
            </p:cNvSpPr>
            <p:nvPr userDrawn="1"/>
          </p:nvSpPr>
          <p:spPr bwMode="auto">
            <a:xfrm>
              <a:off x="28559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0"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46">
              <a:extLst>
                <a:ext uri="{FF2B5EF4-FFF2-40B4-BE49-F238E27FC236}">
                  <a16:creationId xmlns:a16="http://schemas.microsoft.com/office/drawing/2014/main" id="{F4BF70B8-9555-C261-D3C1-88BD30FC33CC}"/>
                </a:ext>
              </a:extLst>
            </p:cNvPr>
            <p:cNvSpPr>
              <a:spLocks/>
            </p:cNvSpPr>
            <p:nvPr userDrawn="1"/>
          </p:nvSpPr>
          <p:spPr bwMode="auto">
            <a:xfrm>
              <a:off x="2947988" y="185738"/>
              <a:ext cx="47625"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47">
              <a:extLst>
                <a:ext uri="{FF2B5EF4-FFF2-40B4-BE49-F238E27FC236}">
                  <a16:creationId xmlns:a16="http://schemas.microsoft.com/office/drawing/2014/main" id="{2EFAC510-CEEE-DA5A-FAA3-F170FED7622E}"/>
                </a:ext>
              </a:extLst>
            </p:cNvPr>
            <p:cNvSpPr>
              <a:spLocks noEditPoints="1"/>
            </p:cNvSpPr>
            <p:nvPr userDrawn="1"/>
          </p:nvSpPr>
          <p:spPr bwMode="auto">
            <a:xfrm>
              <a:off x="2998788" y="185738"/>
              <a:ext cx="74613" cy="85725"/>
            </a:xfrm>
            <a:custGeom>
              <a:avLst/>
              <a:gdLst>
                <a:gd name="T0" fmla="*/ 20 w 90"/>
                <a:gd name="T1" fmla="*/ 56 h 103"/>
                <a:gd name="T2" fmla="*/ 49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49" y="88"/>
                  </a:cubicBezTo>
                  <a:cubicBezTo>
                    <a:pt x="68" y="88"/>
                    <a:pt x="79" y="78"/>
                    <a:pt x="80" y="77"/>
                  </a:cubicBezTo>
                  <a:cubicBezTo>
                    <a:pt x="88" y="89"/>
                    <a:pt x="88" y="89"/>
                    <a:pt x="88" y="89"/>
                  </a:cubicBezTo>
                  <a:cubicBezTo>
                    <a:pt x="88" y="89"/>
                    <a:pt x="74"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8" y="14"/>
                    <a:pt x="20" y="29"/>
                    <a:pt x="19" y="42"/>
                  </a:cubicBezTo>
                  <a:cubicBezTo>
                    <a:pt x="71" y="42"/>
                    <a:pt x="71" y="42"/>
                    <a:pt x="71" y="42"/>
                  </a:cubicBezTo>
                  <a:cubicBezTo>
                    <a:pt x="71"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48">
              <a:extLst>
                <a:ext uri="{FF2B5EF4-FFF2-40B4-BE49-F238E27FC236}">
                  <a16:creationId xmlns:a16="http://schemas.microsoft.com/office/drawing/2014/main" id="{9F75901F-04A3-6B7A-4918-99E7F7C4A01F}"/>
                </a:ext>
              </a:extLst>
            </p:cNvPr>
            <p:cNvSpPr>
              <a:spLocks noEditPoints="1"/>
            </p:cNvSpPr>
            <p:nvPr userDrawn="1"/>
          </p:nvSpPr>
          <p:spPr bwMode="auto">
            <a:xfrm>
              <a:off x="3084513" y="153988"/>
              <a:ext cx="77788" cy="117475"/>
            </a:xfrm>
            <a:custGeom>
              <a:avLst/>
              <a:gdLst>
                <a:gd name="T0" fmla="*/ 78 w 94"/>
                <a:gd name="T1" fmla="*/ 141 h 143"/>
                <a:gd name="T2" fmla="*/ 75 w 94"/>
                <a:gd name="T3" fmla="*/ 125 h 143"/>
                <a:gd name="T4" fmla="*/ 42 w 94"/>
                <a:gd name="T5" fmla="*/ 143 h 143"/>
                <a:gd name="T6" fmla="*/ 0 w 94"/>
                <a:gd name="T7" fmla="*/ 91 h 143"/>
                <a:gd name="T8" fmla="*/ 44 w 94"/>
                <a:gd name="T9" fmla="*/ 40 h 143"/>
                <a:gd name="T10" fmla="*/ 75 w 94"/>
                <a:gd name="T11" fmla="*/ 58 h 143"/>
                <a:gd name="T12" fmla="*/ 75 w 94"/>
                <a:gd name="T13" fmla="*/ 0 h 143"/>
                <a:gd name="T14" fmla="*/ 94 w 94"/>
                <a:gd name="T15" fmla="*/ 0 h 143"/>
                <a:gd name="T16" fmla="*/ 94 w 94"/>
                <a:gd name="T17" fmla="*/ 141 h 143"/>
                <a:gd name="T18" fmla="*/ 78 w 94"/>
                <a:gd name="T19" fmla="*/ 141 h 143"/>
                <a:gd name="T20" fmla="*/ 48 w 94"/>
                <a:gd name="T21" fmla="*/ 54 h 143"/>
                <a:gd name="T22" fmla="*/ 19 w 94"/>
                <a:gd name="T23" fmla="*/ 90 h 143"/>
                <a:gd name="T24" fmla="*/ 47 w 94"/>
                <a:gd name="T25" fmla="*/ 127 h 143"/>
                <a:gd name="T26" fmla="*/ 75 w 94"/>
                <a:gd name="T27" fmla="*/ 90 h 143"/>
                <a:gd name="T28" fmla="*/ 48 w 94"/>
                <a:gd name="T29" fmla="*/ 5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43">
                  <a:moveTo>
                    <a:pt x="78" y="141"/>
                  </a:moveTo>
                  <a:cubicBezTo>
                    <a:pt x="75" y="125"/>
                    <a:pt x="75" y="125"/>
                    <a:pt x="75" y="125"/>
                  </a:cubicBezTo>
                  <a:cubicBezTo>
                    <a:pt x="74" y="126"/>
                    <a:pt x="65" y="143"/>
                    <a:pt x="42" y="143"/>
                  </a:cubicBezTo>
                  <a:cubicBezTo>
                    <a:pt x="16" y="143"/>
                    <a:pt x="0" y="121"/>
                    <a:pt x="0" y="91"/>
                  </a:cubicBezTo>
                  <a:cubicBezTo>
                    <a:pt x="0" y="62"/>
                    <a:pt x="18" y="40"/>
                    <a:pt x="44" y="40"/>
                  </a:cubicBezTo>
                  <a:cubicBezTo>
                    <a:pt x="65" y="40"/>
                    <a:pt x="74" y="56"/>
                    <a:pt x="75" y="58"/>
                  </a:cubicBezTo>
                  <a:cubicBezTo>
                    <a:pt x="75" y="0"/>
                    <a:pt x="75" y="0"/>
                    <a:pt x="75" y="0"/>
                  </a:cubicBezTo>
                  <a:cubicBezTo>
                    <a:pt x="94" y="0"/>
                    <a:pt x="94" y="0"/>
                    <a:pt x="94" y="0"/>
                  </a:cubicBezTo>
                  <a:cubicBezTo>
                    <a:pt x="94" y="141"/>
                    <a:pt x="94" y="141"/>
                    <a:pt x="94" y="141"/>
                  </a:cubicBezTo>
                  <a:cubicBezTo>
                    <a:pt x="78" y="141"/>
                    <a:pt x="78" y="141"/>
                    <a:pt x="78" y="141"/>
                  </a:cubicBezTo>
                  <a:close/>
                  <a:moveTo>
                    <a:pt x="48" y="54"/>
                  </a:moveTo>
                  <a:cubicBezTo>
                    <a:pt x="30" y="54"/>
                    <a:pt x="19" y="71"/>
                    <a:pt x="19" y="90"/>
                  </a:cubicBezTo>
                  <a:cubicBezTo>
                    <a:pt x="19" y="110"/>
                    <a:pt x="29" y="127"/>
                    <a:pt x="47" y="127"/>
                  </a:cubicBezTo>
                  <a:cubicBezTo>
                    <a:pt x="64" y="127"/>
                    <a:pt x="75" y="110"/>
                    <a:pt x="75" y="90"/>
                  </a:cubicBezTo>
                  <a:cubicBezTo>
                    <a:pt x="76" y="71"/>
                    <a:pt x="66" y="54"/>
                    <a:pt x="4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49">
              <a:extLst>
                <a:ext uri="{FF2B5EF4-FFF2-40B4-BE49-F238E27FC236}">
                  <a16:creationId xmlns:a16="http://schemas.microsoft.com/office/drawing/2014/main" id="{746411D7-FE52-9D4A-5F9C-E781E2B0A65A}"/>
                </a:ext>
              </a:extLst>
            </p:cNvPr>
            <p:cNvSpPr>
              <a:spLocks/>
            </p:cNvSpPr>
            <p:nvPr userDrawn="1"/>
          </p:nvSpPr>
          <p:spPr bwMode="auto">
            <a:xfrm>
              <a:off x="3209926" y="152400"/>
              <a:ext cx="53975" cy="117475"/>
            </a:xfrm>
            <a:custGeom>
              <a:avLst/>
              <a:gdLst>
                <a:gd name="T0" fmla="*/ 61 w 64"/>
                <a:gd name="T1" fmla="*/ 18 h 142"/>
                <a:gd name="T2" fmla="*/ 49 w 64"/>
                <a:gd name="T3" fmla="*/ 15 h 142"/>
                <a:gd name="T4" fmla="*/ 36 w 64"/>
                <a:gd name="T5" fmla="*/ 21 h 142"/>
                <a:gd name="T6" fmla="*/ 34 w 64"/>
                <a:gd name="T7" fmla="*/ 35 h 142"/>
                <a:gd name="T8" fmla="*/ 34 w 64"/>
                <a:gd name="T9" fmla="*/ 43 h 142"/>
                <a:gd name="T10" fmla="*/ 59 w 64"/>
                <a:gd name="T11" fmla="*/ 43 h 142"/>
                <a:gd name="T12" fmla="*/ 59 w 64"/>
                <a:gd name="T13" fmla="*/ 57 h 142"/>
                <a:gd name="T14" fmla="*/ 34 w 64"/>
                <a:gd name="T15" fmla="*/ 57 h 142"/>
                <a:gd name="T16" fmla="*/ 34 w 64"/>
                <a:gd name="T17" fmla="*/ 142 h 142"/>
                <a:gd name="T18" fmla="*/ 15 w 64"/>
                <a:gd name="T19" fmla="*/ 142 h 142"/>
                <a:gd name="T20" fmla="*/ 15 w 64"/>
                <a:gd name="T21" fmla="*/ 57 h 142"/>
                <a:gd name="T22" fmla="*/ 0 w 64"/>
                <a:gd name="T23" fmla="*/ 57 h 142"/>
                <a:gd name="T24" fmla="*/ 0 w 64"/>
                <a:gd name="T25" fmla="*/ 43 h 142"/>
                <a:gd name="T26" fmla="*/ 15 w 64"/>
                <a:gd name="T27" fmla="*/ 43 h 142"/>
                <a:gd name="T28" fmla="*/ 15 w 64"/>
                <a:gd name="T29" fmla="*/ 32 h 142"/>
                <a:gd name="T30" fmla="*/ 22 w 64"/>
                <a:gd name="T31" fmla="*/ 9 h 142"/>
                <a:gd name="T32" fmla="*/ 45 w 64"/>
                <a:gd name="T33" fmla="*/ 0 h 142"/>
                <a:gd name="T34" fmla="*/ 64 w 64"/>
                <a:gd name="T35" fmla="*/ 4 h 142"/>
                <a:gd name="T36" fmla="*/ 61 w 64"/>
                <a:gd name="T37" fmla="*/ 1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42">
                  <a:moveTo>
                    <a:pt x="61" y="18"/>
                  </a:moveTo>
                  <a:cubicBezTo>
                    <a:pt x="61" y="18"/>
                    <a:pt x="55" y="15"/>
                    <a:pt x="49" y="15"/>
                  </a:cubicBezTo>
                  <a:cubicBezTo>
                    <a:pt x="43" y="15"/>
                    <a:pt x="39" y="17"/>
                    <a:pt x="36" y="21"/>
                  </a:cubicBezTo>
                  <a:cubicBezTo>
                    <a:pt x="34" y="24"/>
                    <a:pt x="34" y="29"/>
                    <a:pt x="34" y="35"/>
                  </a:cubicBezTo>
                  <a:cubicBezTo>
                    <a:pt x="34" y="43"/>
                    <a:pt x="34" y="43"/>
                    <a:pt x="34" y="43"/>
                  </a:cubicBezTo>
                  <a:cubicBezTo>
                    <a:pt x="59" y="43"/>
                    <a:pt x="59" y="43"/>
                    <a:pt x="59" y="43"/>
                  </a:cubicBezTo>
                  <a:cubicBezTo>
                    <a:pt x="59" y="57"/>
                    <a:pt x="59" y="57"/>
                    <a:pt x="59" y="57"/>
                  </a:cubicBezTo>
                  <a:cubicBezTo>
                    <a:pt x="34" y="57"/>
                    <a:pt x="34" y="57"/>
                    <a:pt x="34" y="57"/>
                  </a:cubicBezTo>
                  <a:cubicBezTo>
                    <a:pt x="34" y="142"/>
                    <a:pt x="34" y="142"/>
                    <a:pt x="34" y="142"/>
                  </a:cubicBezTo>
                  <a:cubicBezTo>
                    <a:pt x="15" y="142"/>
                    <a:pt x="15" y="142"/>
                    <a:pt x="15" y="142"/>
                  </a:cubicBezTo>
                  <a:cubicBezTo>
                    <a:pt x="15" y="57"/>
                    <a:pt x="15" y="57"/>
                    <a:pt x="15" y="57"/>
                  </a:cubicBezTo>
                  <a:cubicBezTo>
                    <a:pt x="0" y="57"/>
                    <a:pt x="0" y="57"/>
                    <a:pt x="0" y="57"/>
                  </a:cubicBezTo>
                  <a:cubicBezTo>
                    <a:pt x="0" y="43"/>
                    <a:pt x="0" y="43"/>
                    <a:pt x="0" y="43"/>
                  </a:cubicBezTo>
                  <a:cubicBezTo>
                    <a:pt x="15" y="43"/>
                    <a:pt x="15" y="43"/>
                    <a:pt x="15" y="43"/>
                  </a:cubicBezTo>
                  <a:cubicBezTo>
                    <a:pt x="15" y="32"/>
                    <a:pt x="15" y="32"/>
                    <a:pt x="15" y="32"/>
                  </a:cubicBezTo>
                  <a:cubicBezTo>
                    <a:pt x="15" y="21"/>
                    <a:pt x="18" y="14"/>
                    <a:pt x="22" y="9"/>
                  </a:cubicBezTo>
                  <a:cubicBezTo>
                    <a:pt x="27" y="4"/>
                    <a:pt x="34" y="0"/>
                    <a:pt x="45" y="0"/>
                  </a:cubicBezTo>
                  <a:cubicBezTo>
                    <a:pt x="55" y="0"/>
                    <a:pt x="62" y="3"/>
                    <a:pt x="64" y="4"/>
                  </a:cubicBezTo>
                  <a:lnTo>
                    <a:pt x="6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50">
              <a:extLst>
                <a:ext uri="{FF2B5EF4-FFF2-40B4-BE49-F238E27FC236}">
                  <a16:creationId xmlns:a16="http://schemas.microsoft.com/office/drawing/2014/main" id="{71C2BF5D-0F27-5DC4-E839-53363129AF20}"/>
                </a:ext>
              </a:extLst>
            </p:cNvPr>
            <p:cNvSpPr>
              <a:spLocks/>
            </p:cNvSpPr>
            <p:nvPr userDrawn="1"/>
          </p:nvSpPr>
          <p:spPr bwMode="auto">
            <a:xfrm>
              <a:off x="3270251" y="185738"/>
              <a:ext cx="46038"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51">
              <a:extLst>
                <a:ext uri="{FF2B5EF4-FFF2-40B4-BE49-F238E27FC236}">
                  <a16:creationId xmlns:a16="http://schemas.microsoft.com/office/drawing/2014/main" id="{6AAE8FD2-F294-9C4A-F94A-068B4B7ABCFB}"/>
                </a:ext>
              </a:extLst>
            </p:cNvPr>
            <p:cNvSpPr>
              <a:spLocks noEditPoints="1"/>
            </p:cNvSpPr>
            <p:nvPr userDrawn="1"/>
          </p:nvSpPr>
          <p:spPr bwMode="auto">
            <a:xfrm>
              <a:off x="3321051" y="185738"/>
              <a:ext cx="79375" cy="85725"/>
            </a:xfrm>
            <a:custGeom>
              <a:avLst/>
              <a:gdLst>
                <a:gd name="T0" fmla="*/ 48 w 96"/>
                <a:gd name="T1" fmla="*/ 102 h 102"/>
                <a:gd name="T2" fmla="*/ 0 w 96"/>
                <a:gd name="T3" fmla="*/ 51 h 102"/>
                <a:gd name="T4" fmla="*/ 48 w 96"/>
                <a:gd name="T5" fmla="*/ 0 h 102"/>
                <a:gd name="T6" fmla="*/ 96 w 96"/>
                <a:gd name="T7" fmla="*/ 51 h 102"/>
                <a:gd name="T8" fmla="*/ 48 w 96"/>
                <a:gd name="T9" fmla="*/ 102 h 102"/>
                <a:gd name="T10" fmla="*/ 48 w 96"/>
                <a:gd name="T11" fmla="*/ 14 h 102"/>
                <a:gd name="T12" fmla="*/ 20 w 96"/>
                <a:gd name="T13" fmla="*/ 51 h 102"/>
                <a:gd name="T14" fmla="*/ 48 w 96"/>
                <a:gd name="T15" fmla="*/ 88 h 102"/>
                <a:gd name="T16" fmla="*/ 77 w 96"/>
                <a:gd name="T17" fmla="*/ 51 h 102"/>
                <a:gd name="T18" fmla="*/ 48 w 96"/>
                <a:gd name="T19" fmla="*/ 1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02">
                  <a:moveTo>
                    <a:pt x="48" y="102"/>
                  </a:moveTo>
                  <a:cubicBezTo>
                    <a:pt x="20" y="102"/>
                    <a:pt x="0" y="82"/>
                    <a:pt x="0" y="51"/>
                  </a:cubicBezTo>
                  <a:cubicBezTo>
                    <a:pt x="0" y="20"/>
                    <a:pt x="20" y="0"/>
                    <a:pt x="48" y="0"/>
                  </a:cubicBezTo>
                  <a:cubicBezTo>
                    <a:pt x="77" y="0"/>
                    <a:pt x="96" y="20"/>
                    <a:pt x="96" y="51"/>
                  </a:cubicBezTo>
                  <a:cubicBezTo>
                    <a:pt x="96" y="82"/>
                    <a:pt x="77" y="102"/>
                    <a:pt x="48" y="102"/>
                  </a:cubicBezTo>
                  <a:close/>
                  <a:moveTo>
                    <a:pt x="48" y="14"/>
                  </a:moveTo>
                  <a:cubicBezTo>
                    <a:pt x="30" y="14"/>
                    <a:pt x="20" y="29"/>
                    <a:pt x="20" y="51"/>
                  </a:cubicBezTo>
                  <a:cubicBezTo>
                    <a:pt x="20" y="72"/>
                    <a:pt x="30" y="88"/>
                    <a:pt x="48" y="88"/>
                  </a:cubicBezTo>
                  <a:cubicBezTo>
                    <a:pt x="67" y="88"/>
                    <a:pt x="77" y="72"/>
                    <a:pt x="77" y="51"/>
                  </a:cubicBezTo>
                  <a:cubicBezTo>
                    <a:pt x="77" y="29"/>
                    <a:pt x="67" y="14"/>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52">
              <a:extLst>
                <a:ext uri="{FF2B5EF4-FFF2-40B4-BE49-F238E27FC236}">
                  <a16:creationId xmlns:a16="http://schemas.microsoft.com/office/drawing/2014/main" id="{C590DB0F-DC19-CD6D-2F4D-61479185D8A5}"/>
                </a:ext>
              </a:extLst>
            </p:cNvPr>
            <p:cNvSpPr>
              <a:spLocks/>
            </p:cNvSpPr>
            <p:nvPr userDrawn="1"/>
          </p:nvSpPr>
          <p:spPr bwMode="auto">
            <a:xfrm>
              <a:off x="3419476" y="185738"/>
              <a:ext cx="117475" cy="84138"/>
            </a:xfrm>
            <a:custGeom>
              <a:avLst/>
              <a:gdLst>
                <a:gd name="T0" fmla="*/ 123 w 142"/>
                <a:gd name="T1" fmla="*/ 101 h 101"/>
                <a:gd name="T2" fmla="*/ 123 w 142"/>
                <a:gd name="T3" fmla="*/ 39 h 101"/>
                <a:gd name="T4" fmla="*/ 106 w 142"/>
                <a:gd name="T5" fmla="*/ 16 h 101"/>
                <a:gd name="T6" fmla="*/ 80 w 142"/>
                <a:gd name="T7" fmla="*/ 41 h 101"/>
                <a:gd name="T8" fmla="*/ 80 w 142"/>
                <a:gd name="T9" fmla="*/ 101 h 101"/>
                <a:gd name="T10" fmla="*/ 62 w 142"/>
                <a:gd name="T11" fmla="*/ 101 h 101"/>
                <a:gd name="T12" fmla="*/ 62 w 142"/>
                <a:gd name="T13" fmla="*/ 39 h 101"/>
                <a:gd name="T14" fmla="*/ 44 w 142"/>
                <a:gd name="T15" fmla="*/ 16 h 101"/>
                <a:gd name="T16" fmla="*/ 19 w 142"/>
                <a:gd name="T17" fmla="*/ 41 h 101"/>
                <a:gd name="T18" fmla="*/ 19 w 142"/>
                <a:gd name="T19" fmla="*/ 101 h 101"/>
                <a:gd name="T20" fmla="*/ 0 w 142"/>
                <a:gd name="T21" fmla="*/ 101 h 101"/>
                <a:gd name="T22" fmla="*/ 0 w 142"/>
                <a:gd name="T23" fmla="*/ 2 h 101"/>
                <a:gd name="T24" fmla="*/ 18 w 142"/>
                <a:gd name="T25" fmla="*/ 2 h 101"/>
                <a:gd name="T26" fmla="*/ 19 w 142"/>
                <a:gd name="T27" fmla="*/ 20 h 101"/>
                <a:gd name="T28" fmla="*/ 51 w 142"/>
                <a:gd name="T29" fmla="*/ 0 h 101"/>
                <a:gd name="T30" fmla="*/ 79 w 142"/>
                <a:gd name="T31" fmla="*/ 21 h 101"/>
                <a:gd name="T32" fmla="*/ 112 w 142"/>
                <a:gd name="T33" fmla="*/ 0 h 101"/>
                <a:gd name="T34" fmla="*/ 142 w 142"/>
                <a:gd name="T35" fmla="*/ 34 h 101"/>
                <a:gd name="T36" fmla="*/ 142 w 142"/>
                <a:gd name="T37" fmla="*/ 101 h 101"/>
                <a:gd name="T38" fmla="*/ 123 w 142"/>
                <a:gd name="T3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101">
                  <a:moveTo>
                    <a:pt x="123" y="101"/>
                  </a:moveTo>
                  <a:cubicBezTo>
                    <a:pt x="123" y="39"/>
                    <a:pt x="123" y="39"/>
                    <a:pt x="123" y="39"/>
                  </a:cubicBezTo>
                  <a:cubicBezTo>
                    <a:pt x="123" y="26"/>
                    <a:pt x="120" y="16"/>
                    <a:pt x="106" y="16"/>
                  </a:cubicBezTo>
                  <a:cubicBezTo>
                    <a:pt x="91" y="16"/>
                    <a:pt x="81" y="34"/>
                    <a:pt x="80" y="41"/>
                  </a:cubicBezTo>
                  <a:cubicBezTo>
                    <a:pt x="80" y="101"/>
                    <a:pt x="80" y="101"/>
                    <a:pt x="80" y="101"/>
                  </a:cubicBezTo>
                  <a:cubicBezTo>
                    <a:pt x="62" y="101"/>
                    <a:pt x="62" y="101"/>
                    <a:pt x="62" y="101"/>
                  </a:cubicBezTo>
                  <a:cubicBezTo>
                    <a:pt x="62" y="39"/>
                    <a:pt x="62" y="39"/>
                    <a:pt x="62" y="39"/>
                  </a:cubicBezTo>
                  <a:cubicBezTo>
                    <a:pt x="62" y="26"/>
                    <a:pt x="59" y="16"/>
                    <a:pt x="44" y="16"/>
                  </a:cubicBezTo>
                  <a:cubicBezTo>
                    <a:pt x="30" y="16"/>
                    <a:pt x="20" y="34"/>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5" y="9"/>
                    <a:pt x="37" y="0"/>
                    <a:pt x="51" y="0"/>
                  </a:cubicBezTo>
                  <a:cubicBezTo>
                    <a:pt x="64" y="0"/>
                    <a:pt x="75" y="6"/>
                    <a:pt x="79" y="21"/>
                  </a:cubicBezTo>
                  <a:cubicBezTo>
                    <a:pt x="86" y="9"/>
                    <a:pt x="98" y="0"/>
                    <a:pt x="112" y="0"/>
                  </a:cubicBezTo>
                  <a:cubicBezTo>
                    <a:pt x="128" y="0"/>
                    <a:pt x="142" y="9"/>
                    <a:pt x="142" y="34"/>
                  </a:cubicBezTo>
                  <a:cubicBezTo>
                    <a:pt x="142" y="101"/>
                    <a:pt x="142" y="101"/>
                    <a:pt x="142" y="101"/>
                  </a:cubicBezTo>
                  <a:cubicBezTo>
                    <a:pt x="123" y="101"/>
                    <a:pt x="123" y="101"/>
                    <a:pt x="123"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53">
              <a:extLst>
                <a:ext uri="{FF2B5EF4-FFF2-40B4-BE49-F238E27FC236}">
                  <a16:creationId xmlns:a16="http://schemas.microsoft.com/office/drawing/2014/main" id="{975A0B57-FD60-D7A6-C45A-346EA17AEAA2}"/>
                </a:ext>
              </a:extLst>
            </p:cNvPr>
            <p:cNvSpPr>
              <a:spLocks/>
            </p:cNvSpPr>
            <p:nvPr userDrawn="1"/>
          </p:nvSpPr>
          <p:spPr bwMode="auto">
            <a:xfrm>
              <a:off x="3594101" y="157163"/>
              <a:ext cx="69850" cy="112713"/>
            </a:xfrm>
            <a:custGeom>
              <a:avLst/>
              <a:gdLst>
                <a:gd name="T0" fmla="*/ 0 w 44"/>
                <a:gd name="T1" fmla="*/ 71 h 71"/>
                <a:gd name="T2" fmla="*/ 0 w 44"/>
                <a:gd name="T3" fmla="*/ 0 h 71"/>
                <a:gd name="T4" fmla="*/ 43 w 44"/>
                <a:gd name="T5" fmla="*/ 0 h 71"/>
                <a:gd name="T6" fmla="*/ 43 w 44"/>
                <a:gd name="T7" fmla="*/ 8 h 71"/>
                <a:gd name="T8" fmla="*/ 10 w 44"/>
                <a:gd name="T9" fmla="*/ 8 h 71"/>
                <a:gd name="T10" fmla="*/ 10 w 44"/>
                <a:gd name="T11" fmla="*/ 29 h 71"/>
                <a:gd name="T12" fmla="*/ 41 w 44"/>
                <a:gd name="T13" fmla="*/ 29 h 71"/>
                <a:gd name="T14" fmla="*/ 41 w 44"/>
                <a:gd name="T15" fmla="*/ 38 h 71"/>
                <a:gd name="T16" fmla="*/ 10 w 44"/>
                <a:gd name="T17" fmla="*/ 38 h 71"/>
                <a:gd name="T18" fmla="*/ 10 w 44"/>
                <a:gd name="T19" fmla="*/ 62 h 71"/>
                <a:gd name="T20" fmla="*/ 44 w 44"/>
                <a:gd name="T21" fmla="*/ 62 h 71"/>
                <a:gd name="T22" fmla="*/ 44 w 44"/>
                <a:gd name="T23" fmla="*/ 71 h 71"/>
                <a:gd name="T24" fmla="*/ 0 w 44"/>
                <a:gd name="T25" fmla="*/ 71 h 71"/>
                <a:gd name="T26" fmla="*/ 0 w 44"/>
                <a:gd name="T2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71">
                  <a:moveTo>
                    <a:pt x="0" y="71"/>
                  </a:moveTo>
                  <a:lnTo>
                    <a:pt x="0" y="0"/>
                  </a:lnTo>
                  <a:lnTo>
                    <a:pt x="43" y="0"/>
                  </a:lnTo>
                  <a:lnTo>
                    <a:pt x="43" y="8"/>
                  </a:lnTo>
                  <a:lnTo>
                    <a:pt x="10" y="8"/>
                  </a:lnTo>
                  <a:lnTo>
                    <a:pt x="10" y="29"/>
                  </a:lnTo>
                  <a:lnTo>
                    <a:pt x="41" y="29"/>
                  </a:lnTo>
                  <a:lnTo>
                    <a:pt x="41" y="38"/>
                  </a:lnTo>
                  <a:lnTo>
                    <a:pt x="10" y="38"/>
                  </a:lnTo>
                  <a:lnTo>
                    <a:pt x="10" y="62"/>
                  </a:lnTo>
                  <a:lnTo>
                    <a:pt x="44" y="62"/>
                  </a:lnTo>
                  <a:lnTo>
                    <a:pt x="44" y="71"/>
                  </a:lnTo>
                  <a:lnTo>
                    <a:pt x="0" y="71"/>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54">
              <a:extLst>
                <a:ext uri="{FF2B5EF4-FFF2-40B4-BE49-F238E27FC236}">
                  <a16:creationId xmlns:a16="http://schemas.microsoft.com/office/drawing/2014/main" id="{E8018739-B110-09C4-D3DE-76CFD23BB4E9}"/>
                </a:ext>
              </a:extLst>
            </p:cNvPr>
            <p:cNvSpPr>
              <a:spLocks/>
            </p:cNvSpPr>
            <p:nvPr userDrawn="1"/>
          </p:nvSpPr>
          <p:spPr bwMode="auto">
            <a:xfrm>
              <a:off x="3671888" y="188913"/>
              <a:ext cx="77788" cy="80963"/>
            </a:xfrm>
            <a:custGeom>
              <a:avLst/>
              <a:gdLst>
                <a:gd name="T0" fmla="*/ 38 w 49"/>
                <a:gd name="T1" fmla="*/ 51 h 51"/>
                <a:gd name="T2" fmla="*/ 24 w 49"/>
                <a:gd name="T3" fmla="*/ 30 h 51"/>
                <a:gd name="T4" fmla="*/ 11 w 49"/>
                <a:gd name="T5" fmla="*/ 51 h 51"/>
                <a:gd name="T6" fmla="*/ 0 w 49"/>
                <a:gd name="T7" fmla="*/ 51 h 51"/>
                <a:gd name="T8" fmla="*/ 18 w 49"/>
                <a:gd name="T9" fmla="*/ 25 h 51"/>
                <a:gd name="T10" fmla="*/ 1 w 49"/>
                <a:gd name="T11" fmla="*/ 0 h 51"/>
                <a:gd name="T12" fmla="*/ 12 w 49"/>
                <a:gd name="T13" fmla="*/ 0 h 51"/>
                <a:gd name="T14" fmla="*/ 25 w 49"/>
                <a:gd name="T15" fmla="*/ 19 h 51"/>
                <a:gd name="T16" fmla="*/ 37 w 49"/>
                <a:gd name="T17" fmla="*/ 0 h 51"/>
                <a:gd name="T18" fmla="*/ 48 w 49"/>
                <a:gd name="T19" fmla="*/ 0 h 51"/>
                <a:gd name="T20" fmla="*/ 30 w 49"/>
                <a:gd name="T21" fmla="*/ 25 h 51"/>
                <a:gd name="T22" fmla="*/ 49 w 49"/>
                <a:gd name="T23" fmla="*/ 51 h 51"/>
                <a:gd name="T24" fmla="*/ 38 w 49"/>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1">
                  <a:moveTo>
                    <a:pt x="38" y="51"/>
                  </a:moveTo>
                  <a:lnTo>
                    <a:pt x="24" y="30"/>
                  </a:lnTo>
                  <a:lnTo>
                    <a:pt x="11" y="51"/>
                  </a:lnTo>
                  <a:lnTo>
                    <a:pt x="0" y="51"/>
                  </a:lnTo>
                  <a:lnTo>
                    <a:pt x="18" y="25"/>
                  </a:lnTo>
                  <a:lnTo>
                    <a:pt x="1" y="0"/>
                  </a:lnTo>
                  <a:lnTo>
                    <a:pt x="12" y="0"/>
                  </a:lnTo>
                  <a:lnTo>
                    <a:pt x="25" y="19"/>
                  </a:lnTo>
                  <a:lnTo>
                    <a:pt x="37" y="0"/>
                  </a:lnTo>
                  <a:lnTo>
                    <a:pt x="48" y="0"/>
                  </a:lnTo>
                  <a:lnTo>
                    <a:pt x="30" y="25"/>
                  </a:lnTo>
                  <a:lnTo>
                    <a:pt x="49" y="51"/>
                  </a:lnTo>
                  <a:lnTo>
                    <a:pt x="38"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55">
              <a:extLst>
                <a:ext uri="{FF2B5EF4-FFF2-40B4-BE49-F238E27FC236}">
                  <a16:creationId xmlns:a16="http://schemas.microsoft.com/office/drawing/2014/main" id="{6262A5DA-588E-44E3-D3E5-B27EFDFBA451}"/>
                </a:ext>
              </a:extLst>
            </p:cNvPr>
            <p:cNvSpPr>
              <a:spLocks noEditPoints="1"/>
            </p:cNvSpPr>
            <p:nvPr userDrawn="1"/>
          </p:nvSpPr>
          <p:spPr bwMode="auto">
            <a:xfrm>
              <a:off x="3763963" y="185738"/>
              <a:ext cx="77788" cy="114300"/>
            </a:xfrm>
            <a:custGeom>
              <a:avLst/>
              <a:gdLst>
                <a:gd name="T0" fmla="*/ 49 w 94"/>
                <a:gd name="T1" fmla="*/ 102 h 136"/>
                <a:gd name="T2" fmla="*/ 18 w 94"/>
                <a:gd name="T3" fmla="*/ 85 h 136"/>
                <a:gd name="T4" fmla="*/ 18 w 94"/>
                <a:gd name="T5" fmla="*/ 136 h 136"/>
                <a:gd name="T6" fmla="*/ 0 w 94"/>
                <a:gd name="T7" fmla="*/ 136 h 136"/>
                <a:gd name="T8" fmla="*/ 0 w 94"/>
                <a:gd name="T9" fmla="*/ 1 h 136"/>
                <a:gd name="T10" fmla="*/ 17 w 94"/>
                <a:gd name="T11" fmla="*/ 1 h 136"/>
                <a:gd name="T12" fmla="*/ 18 w 94"/>
                <a:gd name="T13" fmla="*/ 17 h 136"/>
                <a:gd name="T14" fmla="*/ 51 w 94"/>
                <a:gd name="T15" fmla="*/ 0 h 136"/>
                <a:gd name="T16" fmla="*/ 94 w 94"/>
                <a:gd name="T17" fmla="*/ 51 h 136"/>
                <a:gd name="T18" fmla="*/ 49 w 94"/>
                <a:gd name="T19" fmla="*/ 102 h 136"/>
                <a:gd name="T20" fmla="*/ 46 w 94"/>
                <a:gd name="T21" fmla="*/ 14 h 136"/>
                <a:gd name="T22" fmla="*/ 17 w 94"/>
                <a:gd name="T23" fmla="*/ 50 h 136"/>
                <a:gd name="T24" fmla="*/ 45 w 94"/>
                <a:gd name="T25" fmla="*/ 87 h 136"/>
                <a:gd name="T26" fmla="*/ 74 w 94"/>
                <a:gd name="T27" fmla="*/ 50 h 136"/>
                <a:gd name="T28" fmla="*/ 46 w 94"/>
                <a:gd name="T29" fmla="*/ 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36">
                  <a:moveTo>
                    <a:pt x="49" y="102"/>
                  </a:moveTo>
                  <a:cubicBezTo>
                    <a:pt x="29" y="102"/>
                    <a:pt x="21" y="89"/>
                    <a:pt x="18" y="85"/>
                  </a:cubicBezTo>
                  <a:cubicBezTo>
                    <a:pt x="18" y="136"/>
                    <a:pt x="18" y="136"/>
                    <a:pt x="18" y="136"/>
                  </a:cubicBezTo>
                  <a:cubicBezTo>
                    <a:pt x="0" y="136"/>
                    <a:pt x="0" y="136"/>
                    <a:pt x="0" y="136"/>
                  </a:cubicBezTo>
                  <a:cubicBezTo>
                    <a:pt x="0" y="1"/>
                    <a:pt x="0" y="1"/>
                    <a:pt x="0" y="1"/>
                  </a:cubicBezTo>
                  <a:cubicBezTo>
                    <a:pt x="17" y="1"/>
                    <a:pt x="17" y="1"/>
                    <a:pt x="17" y="1"/>
                  </a:cubicBezTo>
                  <a:cubicBezTo>
                    <a:pt x="18" y="17"/>
                    <a:pt x="18" y="17"/>
                    <a:pt x="18" y="17"/>
                  </a:cubicBezTo>
                  <a:cubicBezTo>
                    <a:pt x="20" y="15"/>
                    <a:pt x="30" y="0"/>
                    <a:pt x="51" y="0"/>
                  </a:cubicBezTo>
                  <a:cubicBezTo>
                    <a:pt x="78" y="0"/>
                    <a:pt x="94" y="21"/>
                    <a:pt x="94" y="51"/>
                  </a:cubicBezTo>
                  <a:cubicBezTo>
                    <a:pt x="93" y="81"/>
                    <a:pt x="75" y="102"/>
                    <a:pt x="49" y="102"/>
                  </a:cubicBezTo>
                  <a:close/>
                  <a:moveTo>
                    <a:pt x="46" y="14"/>
                  </a:moveTo>
                  <a:cubicBezTo>
                    <a:pt x="29" y="14"/>
                    <a:pt x="17" y="31"/>
                    <a:pt x="17" y="50"/>
                  </a:cubicBezTo>
                  <a:cubicBezTo>
                    <a:pt x="17" y="70"/>
                    <a:pt x="28" y="87"/>
                    <a:pt x="45" y="87"/>
                  </a:cubicBezTo>
                  <a:cubicBezTo>
                    <a:pt x="62" y="87"/>
                    <a:pt x="74" y="70"/>
                    <a:pt x="74" y="50"/>
                  </a:cubicBezTo>
                  <a:cubicBezTo>
                    <a:pt x="74" y="31"/>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56">
              <a:extLst>
                <a:ext uri="{FF2B5EF4-FFF2-40B4-BE49-F238E27FC236}">
                  <a16:creationId xmlns:a16="http://schemas.microsoft.com/office/drawing/2014/main" id="{35512E43-0E79-8BBC-F997-A442D44277DD}"/>
                </a:ext>
              </a:extLst>
            </p:cNvPr>
            <p:cNvSpPr>
              <a:spLocks noEditPoints="1"/>
            </p:cNvSpPr>
            <p:nvPr userDrawn="1"/>
          </p:nvSpPr>
          <p:spPr bwMode="auto">
            <a:xfrm>
              <a:off x="3852863"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5"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57">
              <a:extLst>
                <a:ext uri="{FF2B5EF4-FFF2-40B4-BE49-F238E27FC236}">
                  <a16:creationId xmlns:a16="http://schemas.microsoft.com/office/drawing/2014/main" id="{FEF6EF1B-2A95-0FAE-281F-3A8B2AACAC0B}"/>
                </a:ext>
              </a:extLst>
            </p:cNvPr>
            <p:cNvSpPr>
              <a:spLocks/>
            </p:cNvSpPr>
            <p:nvPr userDrawn="1"/>
          </p:nvSpPr>
          <p:spPr bwMode="auto">
            <a:xfrm>
              <a:off x="3946526" y="185738"/>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58">
              <a:extLst>
                <a:ext uri="{FF2B5EF4-FFF2-40B4-BE49-F238E27FC236}">
                  <a16:creationId xmlns:a16="http://schemas.microsoft.com/office/drawing/2014/main" id="{AF31A35E-7433-891D-44E8-BEA36D454EE3}"/>
                </a:ext>
              </a:extLst>
            </p:cNvPr>
            <p:cNvSpPr>
              <a:spLocks noEditPoints="1"/>
            </p:cNvSpPr>
            <p:nvPr userDrawn="1"/>
          </p:nvSpPr>
          <p:spPr bwMode="auto">
            <a:xfrm>
              <a:off x="4005263" y="150813"/>
              <a:ext cx="20638" cy="119063"/>
            </a:xfrm>
            <a:custGeom>
              <a:avLst/>
              <a:gdLst>
                <a:gd name="T0" fmla="*/ 13 w 26"/>
                <a:gd name="T1" fmla="*/ 25 h 144"/>
                <a:gd name="T2" fmla="*/ 0 w 26"/>
                <a:gd name="T3" fmla="*/ 13 h 144"/>
                <a:gd name="T4" fmla="*/ 13 w 26"/>
                <a:gd name="T5" fmla="*/ 0 h 144"/>
                <a:gd name="T6" fmla="*/ 26 w 26"/>
                <a:gd name="T7" fmla="*/ 12 h 144"/>
                <a:gd name="T8" fmla="*/ 13 w 26"/>
                <a:gd name="T9" fmla="*/ 25 h 144"/>
                <a:gd name="T10" fmla="*/ 3 w 26"/>
                <a:gd name="T11" fmla="*/ 144 h 144"/>
                <a:gd name="T12" fmla="*/ 3 w 26"/>
                <a:gd name="T13" fmla="*/ 45 h 144"/>
                <a:gd name="T14" fmla="*/ 22 w 26"/>
                <a:gd name="T15" fmla="*/ 45 h 144"/>
                <a:gd name="T16" fmla="*/ 22 w 26"/>
                <a:gd name="T17" fmla="*/ 144 h 144"/>
                <a:gd name="T18" fmla="*/ 3 w 26"/>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4">
                  <a:moveTo>
                    <a:pt x="13" y="25"/>
                  </a:moveTo>
                  <a:cubicBezTo>
                    <a:pt x="6" y="25"/>
                    <a:pt x="0" y="20"/>
                    <a:pt x="0" y="13"/>
                  </a:cubicBezTo>
                  <a:cubicBezTo>
                    <a:pt x="0" y="6"/>
                    <a:pt x="6" y="0"/>
                    <a:pt x="13" y="0"/>
                  </a:cubicBezTo>
                  <a:cubicBezTo>
                    <a:pt x="20" y="0"/>
                    <a:pt x="26" y="6"/>
                    <a:pt x="26" y="12"/>
                  </a:cubicBezTo>
                  <a:cubicBezTo>
                    <a:pt x="26" y="19"/>
                    <a:pt x="20" y="25"/>
                    <a:pt x="13"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59">
              <a:extLst>
                <a:ext uri="{FF2B5EF4-FFF2-40B4-BE49-F238E27FC236}">
                  <a16:creationId xmlns:a16="http://schemas.microsoft.com/office/drawing/2014/main" id="{011AEB08-8C96-F19B-82E4-848E1AED67AD}"/>
                </a:ext>
              </a:extLst>
            </p:cNvPr>
            <p:cNvSpPr>
              <a:spLocks noEditPoints="1"/>
            </p:cNvSpPr>
            <p:nvPr userDrawn="1"/>
          </p:nvSpPr>
          <p:spPr bwMode="auto">
            <a:xfrm>
              <a:off x="4041776"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60">
              <a:extLst>
                <a:ext uri="{FF2B5EF4-FFF2-40B4-BE49-F238E27FC236}">
                  <a16:creationId xmlns:a16="http://schemas.microsoft.com/office/drawing/2014/main" id="{131EA098-7609-E572-FDAB-89536CA9855D}"/>
                </a:ext>
              </a:extLst>
            </p:cNvPr>
            <p:cNvSpPr>
              <a:spLocks/>
            </p:cNvSpPr>
            <p:nvPr userDrawn="1"/>
          </p:nvSpPr>
          <p:spPr bwMode="auto">
            <a:xfrm>
              <a:off x="4135438" y="185738"/>
              <a:ext cx="69850" cy="84138"/>
            </a:xfrm>
            <a:custGeom>
              <a:avLst/>
              <a:gdLst>
                <a:gd name="T0" fmla="*/ 65 w 84"/>
                <a:gd name="T1" fmla="*/ 101 h 101"/>
                <a:gd name="T2" fmla="*/ 65 w 84"/>
                <a:gd name="T3" fmla="*/ 41 h 101"/>
                <a:gd name="T4" fmla="*/ 45 w 84"/>
                <a:gd name="T5" fmla="*/ 16 h 101"/>
                <a:gd name="T6" fmla="*/ 19 w 84"/>
                <a:gd name="T7" fmla="*/ 41 h 101"/>
                <a:gd name="T8" fmla="*/ 19 w 84"/>
                <a:gd name="T9" fmla="*/ 101 h 101"/>
                <a:gd name="T10" fmla="*/ 0 w 84"/>
                <a:gd name="T11" fmla="*/ 101 h 101"/>
                <a:gd name="T12" fmla="*/ 0 w 84"/>
                <a:gd name="T13" fmla="*/ 2 h 101"/>
                <a:gd name="T14" fmla="*/ 18 w 84"/>
                <a:gd name="T15" fmla="*/ 2 h 101"/>
                <a:gd name="T16" fmla="*/ 19 w 84"/>
                <a:gd name="T17" fmla="*/ 20 h 101"/>
                <a:gd name="T18" fmla="*/ 52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1"/>
                    <a:pt x="65" y="41"/>
                    <a:pt x="65" y="41"/>
                  </a:cubicBezTo>
                  <a:cubicBezTo>
                    <a:pt x="65" y="26"/>
                    <a:pt x="60" y="16"/>
                    <a:pt x="45" y="16"/>
                  </a:cubicBezTo>
                  <a:cubicBezTo>
                    <a:pt x="30" y="16"/>
                    <a:pt x="21" y="32"/>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2"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61">
              <a:extLst>
                <a:ext uri="{FF2B5EF4-FFF2-40B4-BE49-F238E27FC236}">
                  <a16:creationId xmlns:a16="http://schemas.microsoft.com/office/drawing/2014/main" id="{8CB86734-E125-A2B2-51F8-7EC52DBF269F}"/>
                </a:ext>
              </a:extLst>
            </p:cNvPr>
            <p:cNvSpPr>
              <a:spLocks/>
            </p:cNvSpPr>
            <p:nvPr userDrawn="1"/>
          </p:nvSpPr>
          <p:spPr bwMode="auto">
            <a:xfrm>
              <a:off x="4221163" y="185738"/>
              <a:ext cx="71438" cy="85725"/>
            </a:xfrm>
            <a:custGeom>
              <a:avLst/>
              <a:gdLst>
                <a:gd name="T0" fmla="*/ 76 w 86"/>
                <a:gd name="T1" fmla="*/ 28 h 103"/>
                <a:gd name="T2" fmla="*/ 51 w 86"/>
                <a:gd name="T3" fmla="*/ 15 h 103"/>
                <a:gd name="T4" fmla="*/ 20 w 86"/>
                <a:gd name="T5" fmla="*/ 51 h 103"/>
                <a:gd name="T6" fmla="*/ 50 w 86"/>
                <a:gd name="T7" fmla="*/ 86 h 103"/>
                <a:gd name="T8" fmla="*/ 76 w 86"/>
                <a:gd name="T9" fmla="*/ 73 h 103"/>
                <a:gd name="T10" fmla="*/ 86 w 86"/>
                <a:gd name="T11" fmla="*/ 85 h 103"/>
                <a:gd name="T12" fmla="*/ 47 w 86"/>
                <a:gd name="T13" fmla="*/ 103 h 103"/>
                <a:gd name="T14" fmla="*/ 0 w 86"/>
                <a:gd name="T15" fmla="*/ 51 h 103"/>
                <a:gd name="T16" fmla="*/ 48 w 86"/>
                <a:gd name="T17" fmla="*/ 0 h 103"/>
                <a:gd name="T18" fmla="*/ 85 w 86"/>
                <a:gd name="T19" fmla="*/ 17 h 103"/>
                <a:gd name="T20" fmla="*/ 76 w 86"/>
                <a:gd name="T21" fmla="*/ 2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03">
                  <a:moveTo>
                    <a:pt x="76" y="28"/>
                  </a:moveTo>
                  <a:cubicBezTo>
                    <a:pt x="76" y="28"/>
                    <a:pt x="67" y="15"/>
                    <a:pt x="51" y="15"/>
                  </a:cubicBezTo>
                  <a:cubicBezTo>
                    <a:pt x="34" y="15"/>
                    <a:pt x="20" y="27"/>
                    <a:pt x="20" y="51"/>
                  </a:cubicBezTo>
                  <a:cubicBezTo>
                    <a:pt x="20" y="75"/>
                    <a:pt x="34" y="86"/>
                    <a:pt x="50" y="86"/>
                  </a:cubicBezTo>
                  <a:cubicBezTo>
                    <a:pt x="66" y="86"/>
                    <a:pt x="76" y="74"/>
                    <a:pt x="76" y="73"/>
                  </a:cubicBezTo>
                  <a:cubicBezTo>
                    <a:pt x="86" y="85"/>
                    <a:pt x="86" y="85"/>
                    <a:pt x="86" y="85"/>
                  </a:cubicBezTo>
                  <a:cubicBezTo>
                    <a:pt x="85" y="86"/>
                    <a:pt x="74" y="103"/>
                    <a:pt x="47" y="103"/>
                  </a:cubicBezTo>
                  <a:cubicBezTo>
                    <a:pt x="21" y="103"/>
                    <a:pt x="0" y="83"/>
                    <a:pt x="0" y="51"/>
                  </a:cubicBezTo>
                  <a:cubicBezTo>
                    <a:pt x="0" y="19"/>
                    <a:pt x="22" y="0"/>
                    <a:pt x="48" y="0"/>
                  </a:cubicBezTo>
                  <a:cubicBezTo>
                    <a:pt x="74" y="0"/>
                    <a:pt x="84" y="16"/>
                    <a:pt x="85" y="17"/>
                  </a:cubicBezTo>
                  <a:lnTo>
                    <a:pt x="76"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62">
              <a:extLst>
                <a:ext uri="{FF2B5EF4-FFF2-40B4-BE49-F238E27FC236}">
                  <a16:creationId xmlns:a16="http://schemas.microsoft.com/office/drawing/2014/main" id="{E2BA6FAC-BC0B-955C-76C2-7569276E7C26}"/>
                </a:ext>
              </a:extLst>
            </p:cNvPr>
            <p:cNvSpPr>
              <a:spLocks noEditPoints="1"/>
            </p:cNvSpPr>
            <p:nvPr userDrawn="1"/>
          </p:nvSpPr>
          <p:spPr bwMode="auto">
            <a:xfrm>
              <a:off x="43037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1"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63">
              <a:extLst>
                <a:ext uri="{FF2B5EF4-FFF2-40B4-BE49-F238E27FC236}">
                  <a16:creationId xmlns:a16="http://schemas.microsoft.com/office/drawing/2014/main" id="{8B1668FC-ED11-4E5F-5CD7-B8AECBE72E88}"/>
                </a:ext>
              </a:extLst>
            </p:cNvPr>
            <p:cNvSpPr>
              <a:spLocks noChangeArrowheads="1"/>
            </p:cNvSpPr>
            <p:nvPr userDrawn="1"/>
          </p:nvSpPr>
          <p:spPr bwMode="auto">
            <a:xfrm>
              <a:off x="2271713" y="-269875"/>
              <a:ext cx="12700" cy="773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Oval 64">
              <a:extLst>
                <a:ext uri="{FF2B5EF4-FFF2-40B4-BE49-F238E27FC236}">
                  <a16:creationId xmlns:a16="http://schemas.microsoft.com/office/drawing/2014/main" id="{E764F59C-9348-969F-DC4C-91400D94748F}"/>
                </a:ext>
              </a:extLst>
            </p:cNvPr>
            <p:cNvSpPr>
              <a:spLocks noChangeArrowheads="1"/>
            </p:cNvSpPr>
            <p:nvPr userDrawn="1"/>
          </p:nvSpPr>
          <p:spPr bwMode="auto">
            <a:xfrm>
              <a:off x="911226" y="-279400"/>
              <a:ext cx="119063" cy="120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Oval 65">
              <a:extLst>
                <a:ext uri="{FF2B5EF4-FFF2-40B4-BE49-F238E27FC236}">
                  <a16:creationId xmlns:a16="http://schemas.microsoft.com/office/drawing/2014/main" id="{0C6CC64C-557B-7855-41F2-B4CCE30CCF03}"/>
                </a:ext>
              </a:extLst>
            </p:cNvPr>
            <p:cNvSpPr>
              <a:spLocks noChangeArrowheads="1"/>
            </p:cNvSpPr>
            <p:nvPr userDrawn="1"/>
          </p:nvSpPr>
          <p:spPr bwMode="auto">
            <a:xfrm>
              <a:off x="752476" y="-269875"/>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Oval 66">
              <a:extLst>
                <a:ext uri="{FF2B5EF4-FFF2-40B4-BE49-F238E27FC236}">
                  <a16:creationId xmlns:a16="http://schemas.microsoft.com/office/drawing/2014/main" id="{6F43F3D1-B8CB-54F6-36F7-16314257D69B}"/>
                </a:ext>
              </a:extLst>
            </p:cNvPr>
            <p:cNvSpPr>
              <a:spLocks noChangeArrowheads="1"/>
            </p:cNvSpPr>
            <p:nvPr userDrawn="1"/>
          </p:nvSpPr>
          <p:spPr bwMode="auto">
            <a:xfrm>
              <a:off x="919163" y="-103188"/>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Oval 67">
              <a:extLst>
                <a:ext uri="{FF2B5EF4-FFF2-40B4-BE49-F238E27FC236}">
                  <a16:creationId xmlns:a16="http://schemas.microsoft.com/office/drawing/2014/main" id="{92E571BB-D352-2156-6D4A-C44BE8B1DEC3}"/>
                </a:ext>
              </a:extLst>
            </p:cNvPr>
            <p:cNvSpPr>
              <a:spLocks noChangeArrowheads="1"/>
            </p:cNvSpPr>
            <p:nvPr userDrawn="1"/>
          </p:nvSpPr>
          <p:spPr bwMode="auto">
            <a:xfrm>
              <a:off x="927101" y="53975"/>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Oval 68">
              <a:extLst>
                <a:ext uri="{FF2B5EF4-FFF2-40B4-BE49-F238E27FC236}">
                  <a16:creationId xmlns:a16="http://schemas.microsoft.com/office/drawing/2014/main" id="{7A8957F8-68A4-3EE6-C67A-79E4C3B0E740}"/>
                </a:ext>
              </a:extLst>
            </p:cNvPr>
            <p:cNvSpPr>
              <a:spLocks noChangeArrowheads="1"/>
            </p:cNvSpPr>
            <p:nvPr userDrawn="1"/>
          </p:nvSpPr>
          <p:spPr bwMode="auto">
            <a:xfrm>
              <a:off x="760413" y="-95250"/>
              <a:ext cx="87313"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Oval 69">
              <a:extLst>
                <a:ext uri="{FF2B5EF4-FFF2-40B4-BE49-F238E27FC236}">
                  <a16:creationId xmlns:a16="http://schemas.microsoft.com/office/drawing/2014/main" id="{E37C8ED8-118C-127C-C8D8-93DB49103625}"/>
                </a:ext>
              </a:extLst>
            </p:cNvPr>
            <p:cNvSpPr>
              <a:spLocks noChangeArrowheads="1"/>
            </p:cNvSpPr>
            <p:nvPr userDrawn="1"/>
          </p:nvSpPr>
          <p:spPr bwMode="auto">
            <a:xfrm>
              <a:off x="611188" y="-261938"/>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Box 2">
            <a:extLst>
              <a:ext uri="{FF2B5EF4-FFF2-40B4-BE49-F238E27FC236}">
                <a16:creationId xmlns:a16="http://schemas.microsoft.com/office/drawing/2014/main" id="{BFFC5C2C-B337-3578-4DEF-5FA5EAEA706D}"/>
              </a:ext>
            </a:extLst>
          </p:cNvPr>
          <p:cNvSpPr txBox="1"/>
          <p:nvPr userDrawn="1"/>
        </p:nvSpPr>
        <p:spPr>
          <a:xfrm>
            <a:off x="1516830" y="6334188"/>
            <a:ext cx="5719046" cy="153888"/>
          </a:xfrm>
          <a:prstGeom prst="rect">
            <a:avLst/>
          </a:prstGeom>
          <a:noFill/>
        </p:spPr>
        <p:txBody>
          <a:bodyPr wrap="square" lIns="0" tIns="0" rIns="0" bIns="0" rtlCol="0">
            <a:spAutoFit/>
          </a:bodyPr>
          <a:lstStyle/>
          <a:p>
            <a:pPr algn="ctr"/>
            <a:r>
              <a:rPr lang="en-US" sz="1000">
                <a:solidFill>
                  <a:schemeClr val="bg1"/>
                </a:solidFill>
              </a:rPr>
              <a:t>Includes content supplied by Sales Benchmark Index; Copyright © Sales Benchmark Index, 2022</a:t>
            </a:r>
          </a:p>
        </p:txBody>
      </p:sp>
    </p:spTree>
    <p:extLst>
      <p:ext uri="{BB962C8B-B14F-4D97-AF65-F5344CB8AC3E}">
        <p14:creationId xmlns:p14="http://schemas.microsoft.com/office/powerpoint/2010/main" val="407103369"/>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showMasterSp="0" preserve="1" userDrawn="1">
  <p:cSld name="Divider blue bkgd">
    <p:bg>
      <p:bgPr>
        <a:solidFill>
          <a:schemeClr val="accent2"/>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40CAFE59-ECF5-B4E2-D8F9-56098D0E7A74}"/>
              </a:ext>
            </a:extLst>
          </p:cNvPr>
          <p:cNvGraphicFramePr>
            <a:graphicFrameLocks noChangeAspect="1"/>
          </p:cNvGraphicFramePr>
          <p:nvPr userDrawn="1">
            <p:custDataLst>
              <p:tags r:id="rId1"/>
            </p:custDataLst>
            <p:extLst>
              <p:ext uri="{D42A27DB-BD31-4B8C-83A1-F6EECF244321}">
                <p14:modId xmlns:p14="http://schemas.microsoft.com/office/powerpoint/2010/main" val="375853150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3" name="Object 2" hidden="1">
                        <a:extLst>
                          <a:ext uri="{FF2B5EF4-FFF2-40B4-BE49-F238E27FC236}">
                            <a16:creationId xmlns:a16="http://schemas.microsoft.com/office/drawing/2014/main" id="{40CAFE59-ECF5-B4E2-D8F9-56098D0E7A74}"/>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Text Placeholder 4">
            <a:extLst>
              <a:ext uri="{FF2B5EF4-FFF2-40B4-BE49-F238E27FC236}">
                <a16:creationId xmlns:a16="http://schemas.microsoft.com/office/drawing/2014/main" id="{A0C34D61-23F9-6EF3-F72B-2A3B81206FB4}"/>
              </a:ext>
            </a:extLst>
          </p:cNvPr>
          <p:cNvSpPr>
            <a:spLocks noGrp="1"/>
          </p:cNvSpPr>
          <p:nvPr>
            <p:ph type="body" sz="quarter" idx="10" hasCustomPrompt="1"/>
          </p:nvPr>
        </p:nvSpPr>
        <p:spPr>
          <a:xfrm>
            <a:off x="2455817" y="2533650"/>
            <a:ext cx="7310483" cy="875211"/>
          </a:xfrm>
        </p:spPr>
        <p:txBody>
          <a:bodyPr tIns="91440" bIns="91440" anchor="ctr">
            <a:noAutofit/>
          </a:bodyPr>
          <a:lstStyle>
            <a:lvl1pPr>
              <a:defRPr sz="4400" b="1">
                <a:solidFill>
                  <a:schemeClr val="bg1"/>
                </a:solidFill>
              </a:defRPr>
            </a:lvl1pPr>
          </a:lstStyle>
          <a:p>
            <a:pPr lvl="0"/>
            <a:r>
              <a:rPr lang="en-US"/>
              <a:t>Divider Slide</a:t>
            </a:r>
          </a:p>
        </p:txBody>
      </p:sp>
      <p:sp>
        <p:nvSpPr>
          <p:cNvPr id="7" name="Text Placeholder 6">
            <a:extLst>
              <a:ext uri="{FF2B5EF4-FFF2-40B4-BE49-F238E27FC236}">
                <a16:creationId xmlns:a16="http://schemas.microsoft.com/office/drawing/2014/main" id="{FFBEAE2B-15B9-9138-C2CD-0260F66594D8}"/>
              </a:ext>
            </a:extLst>
          </p:cNvPr>
          <p:cNvSpPr>
            <a:spLocks noGrp="1"/>
          </p:cNvSpPr>
          <p:nvPr>
            <p:ph type="body" sz="quarter" idx="11" hasCustomPrompt="1"/>
          </p:nvPr>
        </p:nvSpPr>
        <p:spPr>
          <a:xfrm>
            <a:off x="609601" y="2533650"/>
            <a:ext cx="870858" cy="875211"/>
          </a:xfrm>
        </p:spPr>
        <p:txBody>
          <a:bodyPr tIns="91440" bIns="91440" anchor="ctr">
            <a:normAutofit/>
          </a:bodyPr>
          <a:lstStyle>
            <a:lvl1pPr algn="ctr">
              <a:defRPr sz="4400" b="1">
                <a:solidFill>
                  <a:schemeClr val="accent4"/>
                </a:solidFill>
              </a:defRPr>
            </a:lvl1pPr>
          </a:lstStyle>
          <a:p>
            <a:pPr lvl="0"/>
            <a:r>
              <a:rPr lang="en-US"/>
              <a:t>##</a:t>
            </a:r>
          </a:p>
        </p:txBody>
      </p:sp>
    </p:spTree>
    <p:extLst>
      <p:ext uri="{BB962C8B-B14F-4D97-AF65-F5344CB8AC3E}">
        <p14:creationId xmlns:p14="http://schemas.microsoft.com/office/powerpoint/2010/main" val="923758559"/>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showMasterSp="0" preserve="1" userDrawn="1">
  <p:cSld name="Divider light blue bkgd">
    <p:bg>
      <p:bgPr>
        <a:solidFill>
          <a:schemeClr val="accent3"/>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40CAFE59-ECF5-B4E2-D8F9-56098D0E7A74}"/>
              </a:ext>
            </a:extLst>
          </p:cNvPr>
          <p:cNvGraphicFramePr>
            <a:graphicFrameLocks noChangeAspect="1"/>
          </p:cNvGraphicFramePr>
          <p:nvPr userDrawn="1">
            <p:custDataLst>
              <p:tags r:id="rId1"/>
            </p:custDataLst>
            <p:extLst>
              <p:ext uri="{D42A27DB-BD31-4B8C-83A1-F6EECF244321}">
                <p14:modId xmlns:p14="http://schemas.microsoft.com/office/powerpoint/2010/main" val="375853150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3" name="Object 2" hidden="1">
                        <a:extLst>
                          <a:ext uri="{FF2B5EF4-FFF2-40B4-BE49-F238E27FC236}">
                            <a16:creationId xmlns:a16="http://schemas.microsoft.com/office/drawing/2014/main" id="{40CAFE59-ECF5-B4E2-D8F9-56098D0E7A74}"/>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Text Placeholder 4">
            <a:extLst>
              <a:ext uri="{FF2B5EF4-FFF2-40B4-BE49-F238E27FC236}">
                <a16:creationId xmlns:a16="http://schemas.microsoft.com/office/drawing/2014/main" id="{A0C34D61-23F9-6EF3-F72B-2A3B81206FB4}"/>
              </a:ext>
            </a:extLst>
          </p:cNvPr>
          <p:cNvSpPr>
            <a:spLocks noGrp="1"/>
          </p:cNvSpPr>
          <p:nvPr>
            <p:ph type="body" sz="quarter" idx="10" hasCustomPrompt="1"/>
          </p:nvPr>
        </p:nvSpPr>
        <p:spPr>
          <a:xfrm>
            <a:off x="2455817" y="2533650"/>
            <a:ext cx="7310483" cy="875211"/>
          </a:xfrm>
        </p:spPr>
        <p:txBody>
          <a:bodyPr tIns="91440" bIns="91440" anchor="ctr">
            <a:noAutofit/>
          </a:bodyPr>
          <a:lstStyle>
            <a:lvl1pPr>
              <a:defRPr sz="4400" b="1">
                <a:solidFill>
                  <a:schemeClr val="bg1"/>
                </a:solidFill>
              </a:defRPr>
            </a:lvl1pPr>
          </a:lstStyle>
          <a:p>
            <a:pPr lvl="0"/>
            <a:r>
              <a:rPr lang="en-US"/>
              <a:t>Divider Slide</a:t>
            </a:r>
          </a:p>
        </p:txBody>
      </p:sp>
      <p:sp>
        <p:nvSpPr>
          <p:cNvPr id="7" name="Text Placeholder 6">
            <a:extLst>
              <a:ext uri="{FF2B5EF4-FFF2-40B4-BE49-F238E27FC236}">
                <a16:creationId xmlns:a16="http://schemas.microsoft.com/office/drawing/2014/main" id="{FFBEAE2B-15B9-9138-C2CD-0260F66594D8}"/>
              </a:ext>
            </a:extLst>
          </p:cNvPr>
          <p:cNvSpPr>
            <a:spLocks noGrp="1"/>
          </p:cNvSpPr>
          <p:nvPr>
            <p:ph type="body" sz="quarter" idx="11" hasCustomPrompt="1"/>
          </p:nvPr>
        </p:nvSpPr>
        <p:spPr>
          <a:xfrm>
            <a:off x="609601" y="2533650"/>
            <a:ext cx="870858" cy="875211"/>
          </a:xfrm>
        </p:spPr>
        <p:txBody>
          <a:bodyPr tIns="91440" bIns="91440" anchor="ctr">
            <a:normAutofit/>
          </a:bodyPr>
          <a:lstStyle>
            <a:lvl1pPr algn="ctr">
              <a:defRPr sz="4400" b="1">
                <a:solidFill>
                  <a:schemeClr val="accent4"/>
                </a:solidFill>
              </a:defRPr>
            </a:lvl1pPr>
          </a:lstStyle>
          <a:p>
            <a:pPr lvl="0"/>
            <a:r>
              <a:rPr lang="en-US"/>
              <a:t>##</a:t>
            </a:r>
          </a:p>
        </p:txBody>
      </p:sp>
    </p:spTree>
    <p:extLst>
      <p:ext uri="{BB962C8B-B14F-4D97-AF65-F5344CB8AC3E}">
        <p14:creationId xmlns:p14="http://schemas.microsoft.com/office/powerpoint/2010/main" val="1914093883"/>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showMasterSp="0" preserve="1" userDrawn="1">
  <p:cSld name="Big Stmnt right dark blue bkg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EF0769D4-09CF-23F3-570A-508D9151D63B}"/>
              </a:ext>
            </a:extLst>
          </p:cNvPr>
          <p:cNvGraphicFramePr>
            <a:graphicFrameLocks noChangeAspect="1"/>
          </p:cNvGraphicFramePr>
          <p:nvPr userDrawn="1">
            <p:custDataLst>
              <p:tags r:id="rId1"/>
            </p:custDataLst>
            <p:extLst>
              <p:ext uri="{D42A27DB-BD31-4B8C-83A1-F6EECF244321}">
                <p14:modId xmlns:p14="http://schemas.microsoft.com/office/powerpoint/2010/main" val="272492903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4" name="Object 3" hidden="1">
                        <a:extLst>
                          <a:ext uri="{FF2B5EF4-FFF2-40B4-BE49-F238E27FC236}">
                            <a16:creationId xmlns:a16="http://schemas.microsoft.com/office/drawing/2014/main" id="{EF0769D4-09CF-23F3-570A-508D9151D63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Rectangle 4">
            <a:extLst>
              <a:ext uri="{FF2B5EF4-FFF2-40B4-BE49-F238E27FC236}">
                <a16:creationId xmlns:a16="http://schemas.microsoft.com/office/drawing/2014/main" id="{6DB5B30A-EBCA-94F2-242C-A03663DF0164}"/>
              </a:ext>
            </a:extLst>
          </p:cNvPr>
          <p:cNvSpPr/>
          <p:nvPr userDrawn="1"/>
        </p:nvSpPr>
        <p:spPr>
          <a:xfrm>
            <a:off x="7884159" y="3"/>
            <a:ext cx="4307841" cy="6857997"/>
          </a:xfrm>
          <a:prstGeom prst="rect">
            <a:avLst/>
          </a:prstGeom>
          <a:solidFill>
            <a:srgbClr val="071E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 Placeholder 7">
            <a:extLst>
              <a:ext uri="{FF2B5EF4-FFF2-40B4-BE49-F238E27FC236}">
                <a16:creationId xmlns:a16="http://schemas.microsoft.com/office/drawing/2014/main" id="{CDE5DE9C-43B8-4966-6723-47BF0E08EE69}"/>
              </a:ext>
            </a:extLst>
          </p:cNvPr>
          <p:cNvSpPr>
            <a:spLocks noGrp="1"/>
          </p:cNvSpPr>
          <p:nvPr>
            <p:ph type="body" sz="quarter" idx="10"/>
          </p:nvPr>
        </p:nvSpPr>
        <p:spPr>
          <a:xfrm>
            <a:off x="8424742" y="1608083"/>
            <a:ext cx="3226676" cy="3657600"/>
          </a:xfrm>
        </p:spPr>
        <p:txBody>
          <a:bodyPr>
            <a:normAutofit/>
          </a:bodyPr>
          <a:lstStyle>
            <a:lvl1pPr>
              <a:defRPr sz="14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9" name="Text Placeholder 18">
            <a:extLst>
              <a:ext uri="{FF2B5EF4-FFF2-40B4-BE49-F238E27FC236}">
                <a16:creationId xmlns:a16="http://schemas.microsoft.com/office/drawing/2014/main" id="{C85B3F06-6316-3AF0-9DF1-9F1DEB1ADF2D}"/>
              </a:ext>
            </a:extLst>
          </p:cNvPr>
          <p:cNvSpPr>
            <a:spLocks noGrp="1"/>
          </p:cNvSpPr>
          <p:nvPr>
            <p:ph type="body" sz="quarter" idx="11" hasCustomPrompt="1"/>
          </p:nvPr>
        </p:nvSpPr>
        <p:spPr>
          <a:xfrm>
            <a:off x="609599" y="1608083"/>
            <a:ext cx="6380481" cy="3281362"/>
          </a:xfrm>
        </p:spPr>
        <p:txBody>
          <a:bodyPr>
            <a:normAutofit/>
          </a:bodyPr>
          <a:lstStyle>
            <a:lvl1pPr>
              <a:defRPr sz="4000" b="1">
                <a:solidFill>
                  <a:schemeClr val="tx1"/>
                </a:solidFill>
              </a:defRPr>
            </a:lvl1pPr>
            <a:lvl2pPr>
              <a:defRPr b="1">
                <a:solidFill>
                  <a:schemeClr val="tx1"/>
                </a:solidFill>
              </a:defRPr>
            </a:lvl2pPr>
            <a:lvl3pPr>
              <a:defRPr b="1">
                <a:solidFill>
                  <a:schemeClr val="tx1"/>
                </a:solidFill>
              </a:defRPr>
            </a:lvl3pPr>
            <a:lvl4pPr>
              <a:defRPr b="1">
                <a:solidFill>
                  <a:schemeClr val="tx1"/>
                </a:solidFill>
              </a:defRPr>
            </a:lvl4pPr>
            <a:lvl5pPr>
              <a:defRPr b="1">
                <a:solidFill>
                  <a:schemeClr val="tx1"/>
                </a:solidFill>
              </a:defRPr>
            </a:lvl5pPr>
          </a:lstStyle>
          <a:p>
            <a:pPr lvl="0"/>
            <a:r>
              <a:rPr lang="en-US"/>
              <a:t>This is a “Big Statement” slide. Use it to make a single, important point. </a:t>
            </a:r>
          </a:p>
        </p:txBody>
      </p:sp>
      <p:pic>
        <p:nvPicPr>
          <p:cNvPr id="20" name="Picture 19" descr="Logo&#10;&#10;Description automatically generated">
            <a:extLst>
              <a:ext uri="{FF2B5EF4-FFF2-40B4-BE49-F238E27FC236}">
                <a16:creationId xmlns:a16="http://schemas.microsoft.com/office/drawing/2014/main" id="{15AF4891-5BBF-507B-21B3-7FBD409DB9B2}"/>
              </a:ext>
            </a:extLst>
          </p:cNvPr>
          <p:cNvPicPr>
            <a:picLocks noChangeAspect="1"/>
          </p:cNvPicPr>
          <p:nvPr userDrawn="1"/>
        </p:nvPicPr>
        <p:blipFill>
          <a:blip r:embed="rId5" cstate="email">
            <a:extLst>
              <a:ext uri="{28A0092B-C50C-407E-A947-70E740481C1C}">
                <a14:useLocalDpi xmlns:a14="http://schemas.microsoft.com/office/drawing/2010/main"/>
              </a:ext>
            </a:extLst>
          </a:blip>
          <a:stretch>
            <a:fillRect/>
          </a:stretch>
        </p:blipFill>
        <p:spPr>
          <a:xfrm>
            <a:off x="620110" y="6400942"/>
            <a:ext cx="620111" cy="262514"/>
          </a:xfrm>
          <a:prstGeom prst="rect">
            <a:avLst/>
          </a:prstGeom>
        </p:spPr>
      </p:pic>
      <p:sp>
        <p:nvSpPr>
          <p:cNvPr id="21" name="TextBox 20">
            <a:extLst>
              <a:ext uri="{FF2B5EF4-FFF2-40B4-BE49-F238E27FC236}">
                <a16:creationId xmlns:a16="http://schemas.microsoft.com/office/drawing/2014/main" id="{A4EBB83B-62B5-8E5B-2297-7438E0511489}"/>
              </a:ext>
            </a:extLst>
          </p:cNvPr>
          <p:cNvSpPr txBox="1"/>
          <p:nvPr userDrawn="1"/>
        </p:nvSpPr>
        <p:spPr>
          <a:xfrm>
            <a:off x="11267590" y="6451844"/>
            <a:ext cx="304300" cy="169277"/>
          </a:xfrm>
          <a:prstGeom prst="rect">
            <a:avLst/>
          </a:prstGeom>
          <a:noFill/>
        </p:spPr>
        <p:txBody>
          <a:bodyPr wrap="square" lIns="0" tIns="0" rIns="0" bIns="0" rtlCol="0" anchor="ctr">
            <a:spAutoFit/>
          </a:bodyPr>
          <a:lstStyle/>
          <a:p>
            <a:pPr algn="r"/>
            <a:fld id="{DA4F3246-57E6-4D23-B4C0-B33CEEC38083}" type="slidenum">
              <a:rPr lang="en-US" sz="1100" smtClean="0">
                <a:solidFill>
                  <a:schemeClr val="bg1"/>
                </a:solidFill>
              </a:rPr>
              <a:pPr algn="r"/>
              <a:t>‹#›</a:t>
            </a:fld>
            <a:endParaRPr lang="en-US" sz="1100">
              <a:solidFill>
                <a:schemeClr val="bg1"/>
              </a:solidFill>
            </a:endParaRPr>
          </a:p>
        </p:txBody>
      </p:sp>
      <p:sp>
        <p:nvSpPr>
          <p:cNvPr id="2" name="TextBox 1">
            <a:extLst>
              <a:ext uri="{FF2B5EF4-FFF2-40B4-BE49-F238E27FC236}">
                <a16:creationId xmlns:a16="http://schemas.microsoft.com/office/drawing/2014/main" id="{1BA45A60-5D16-E41D-32DF-B6C18EDF4E3C}"/>
              </a:ext>
            </a:extLst>
          </p:cNvPr>
          <p:cNvSpPr txBox="1"/>
          <p:nvPr userDrawn="1"/>
        </p:nvSpPr>
        <p:spPr>
          <a:xfrm>
            <a:off x="6856733" y="6697300"/>
            <a:ext cx="4715158" cy="92333"/>
          </a:xfrm>
          <a:prstGeom prst="rect">
            <a:avLst/>
          </a:prstGeom>
          <a:noFill/>
        </p:spPr>
        <p:txBody>
          <a:bodyPr wrap="square" lIns="0" tIns="0" rIns="0" bIns="0" rtlCol="0">
            <a:spAutoFit/>
          </a:bodyPr>
          <a:lstStyle/>
          <a:p>
            <a:pPr algn="r"/>
            <a:r>
              <a:rPr lang="en-US" sz="600">
                <a:solidFill>
                  <a:srgbClr val="A0A0A0"/>
                </a:solidFill>
              </a:rPr>
              <a:t>Includes content supplied by Sales Benchmark Index; Copyright © Sales Benchmark Index, 2022</a:t>
            </a:r>
          </a:p>
        </p:txBody>
      </p:sp>
    </p:spTree>
    <p:extLst>
      <p:ext uri="{BB962C8B-B14F-4D97-AF65-F5344CB8AC3E}">
        <p14:creationId xmlns:p14="http://schemas.microsoft.com/office/powerpoint/2010/main" val="2354862761"/>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showMasterSp="0" preserve="1" userDrawn="1">
  <p:cSld name="Big Stmnt right light blue bkg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EF0769D4-09CF-23F3-570A-508D9151D63B}"/>
              </a:ext>
            </a:extLst>
          </p:cNvPr>
          <p:cNvGraphicFramePr>
            <a:graphicFrameLocks noChangeAspect="1"/>
          </p:cNvGraphicFramePr>
          <p:nvPr userDrawn="1">
            <p:custDataLst>
              <p:tags r:id="rId1"/>
            </p:custDataLst>
            <p:extLst>
              <p:ext uri="{D42A27DB-BD31-4B8C-83A1-F6EECF244321}">
                <p14:modId xmlns:p14="http://schemas.microsoft.com/office/powerpoint/2010/main" val="134339611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4" name="Object 3" hidden="1">
                        <a:extLst>
                          <a:ext uri="{FF2B5EF4-FFF2-40B4-BE49-F238E27FC236}">
                            <a16:creationId xmlns:a16="http://schemas.microsoft.com/office/drawing/2014/main" id="{EF0769D4-09CF-23F3-570A-508D9151D63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Rectangle 4">
            <a:extLst>
              <a:ext uri="{FF2B5EF4-FFF2-40B4-BE49-F238E27FC236}">
                <a16:creationId xmlns:a16="http://schemas.microsoft.com/office/drawing/2014/main" id="{6DB5B30A-EBCA-94F2-242C-A03663DF0164}"/>
              </a:ext>
            </a:extLst>
          </p:cNvPr>
          <p:cNvSpPr/>
          <p:nvPr userDrawn="1"/>
        </p:nvSpPr>
        <p:spPr>
          <a:xfrm>
            <a:off x="7884159" y="3"/>
            <a:ext cx="4307841" cy="685799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 Placeholder 7">
            <a:extLst>
              <a:ext uri="{FF2B5EF4-FFF2-40B4-BE49-F238E27FC236}">
                <a16:creationId xmlns:a16="http://schemas.microsoft.com/office/drawing/2014/main" id="{CDE5DE9C-43B8-4966-6723-47BF0E08EE69}"/>
              </a:ext>
            </a:extLst>
          </p:cNvPr>
          <p:cNvSpPr>
            <a:spLocks noGrp="1"/>
          </p:cNvSpPr>
          <p:nvPr>
            <p:ph type="body" sz="quarter" idx="10"/>
          </p:nvPr>
        </p:nvSpPr>
        <p:spPr>
          <a:xfrm>
            <a:off x="8424742" y="1608083"/>
            <a:ext cx="3226676" cy="3657600"/>
          </a:xfrm>
        </p:spPr>
        <p:txBody>
          <a:bodyPr>
            <a:normAutofit/>
          </a:bodyPr>
          <a:lstStyle>
            <a:lvl1pPr>
              <a:defRPr sz="14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9" name="Text Placeholder 18">
            <a:extLst>
              <a:ext uri="{FF2B5EF4-FFF2-40B4-BE49-F238E27FC236}">
                <a16:creationId xmlns:a16="http://schemas.microsoft.com/office/drawing/2014/main" id="{C85B3F06-6316-3AF0-9DF1-9F1DEB1ADF2D}"/>
              </a:ext>
            </a:extLst>
          </p:cNvPr>
          <p:cNvSpPr>
            <a:spLocks noGrp="1"/>
          </p:cNvSpPr>
          <p:nvPr>
            <p:ph type="body" sz="quarter" idx="11" hasCustomPrompt="1"/>
          </p:nvPr>
        </p:nvSpPr>
        <p:spPr>
          <a:xfrm>
            <a:off x="609599" y="1608083"/>
            <a:ext cx="6380481" cy="3281362"/>
          </a:xfrm>
        </p:spPr>
        <p:txBody>
          <a:bodyPr>
            <a:normAutofit/>
          </a:bodyPr>
          <a:lstStyle>
            <a:lvl1pPr>
              <a:defRPr sz="4000" b="1">
                <a:solidFill>
                  <a:schemeClr val="tx1"/>
                </a:solidFill>
              </a:defRPr>
            </a:lvl1pPr>
            <a:lvl2pPr>
              <a:defRPr b="1">
                <a:solidFill>
                  <a:schemeClr val="tx1"/>
                </a:solidFill>
              </a:defRPr>
            </a:lvl2pPr>
            <a:lvl3pPr>
              <a:defRPr b="1">
                <a:solidFill>
                  <a:schemeClr val="tx1"/>
                </a:solidFill>
              </a:defRPr>
            </a:lvl3pPr>
            <a:lvl4pPr>
              <a:defRPr b="1">
                <a:solidFill>
                  <a:schemeClr val="tx1"/>
                </a:solidFill>
              </a:defRPr>
            </a:lvl4pPr>
            <a:lvl5pPr>
              <a:defRPr b="1">
                <a:solidFill>
                  <a:schemeClr val="tx1"/>
                </a:solidFill>
              </a:defRPr>
            </a:lvl5pPr>
          </a:lstStyle>
          <a:p>
            <a:pPr lvl="0"/>
            <a:r>
              <a:rPr lang="en-US"/>
              <a:t>This is a “Big Statement” slide. Use it to make a single, important point. </a:t>
            </a:r>
          </a:p>
        </p:txBody>
      </p:sp>
      <p:pic>
        <p:nvPicPr>
          <p:cNvPr id="20" name="Picture 19" descr="Logo&#10;&#10;Description automatically generated">
            <a:extLst>
              <a:ext uri="{FF2B5EF4-FFF2-40B4-BE49-F238E27FC236}">
                <a16:creationId xmlns:a16="http://schemas.microsoft.com/office/drawing/2014/main" id="{15AF4891-5BBF-507B-21B3-7FBD409DB9B2}"/>
              </a:ext>
            </a:extLst>
          </p:cNvPr>
          <p:cNvPicPr>
            <a:picLocks noChangeAspect="1"/>
          </p:cNvPicPr>
          <p:nvPr userDrawn="1"/>
        </p:nvPicPr>
        <p:blipFill>
          <a:blip r:embed="rId5" cstate="email">
            <a:extLst>
              <a:ext uri="{28A0092B-C50C-407E-A947-70E740481C1C}">
                <a14:useLocalDpi xmlns:a14="http://schemas.microsoft.com/office/drawing/2010/main"/>
              </a:ext>
            </a:extLst>
          </a:blip>
          <a:stretch>
            <a:fillRect/>
          </a:stretch>
        </p:blipFill>
        <p:spPr>
          <a:xfrm>
            <a:off x="620110" y="6400942"/>
            <a:ext cx="620111" cy="262514"/>
          </a:xfrm>
          <a:prstGeom prst="rect">
            <a:avLst/>
          </a:prstGeom>
        </p:spPr>
      </p:pic>
      <p:sp>
        <p:nvSpPr>
          <p:cNvPr id="21" name="TextBox 20">
            <a:extLst>
              <a:ext uri="{FF2B5EF4-FFF2-40B4-BE49-F238E27FC236}">
                <a16:creationId xmlns:a16="http://schemas.microsoft.com/office/drawing/2014/main" id="{A4EBB83B-62B5-8E5B-2297-7438E0511489}"/>
              </a:ext>
            </a:extLst>
          </p:cNvPr>
          <p:cNvSpPr txBox="1"/>
          <p:nvPr userDrawn="1"/>
        </p:nvSpPr>
        <p:spPr>
          <a:xfrm>
            <a:off x="11267590" y="6451844"/>
            <a:ext cx="304300" cy="169277"/>
          </a:xfrm>
          <a:prstGeom prst="rect">
            <a:avLst/>
          </a:prstGeom>
          <a:noFill/>
        </p:spPr>
        <p:txBody>
          <a:bodyPr wrap="square" lIns="0" tIns="0" rIns="0" bIns="0" rtlCol="0" anchor="ctr">
            <a:spAutoFit/>
          </a:bodyPr>
          <a:lstStyle/>
          <a:p>
            <a:pPr algn="r"/>
            <a:fld id="{DA4F3246-57E6-4D23-B4C0-B33CEEC38083}" type="slidenum">
              <a:rPr lang="en-US" sz="1100" smtClean="0">
                <a:solidFill>
                  <a:schemeClr val="bg1"/>
                </a:solidFill>
              </a:rPr>
              <a:pPr algn="r"/>
              <a:t>‹#›</a:t>
            </a:fld>
            <a:endParaRPr lang="en-US" sz="1100">
              <a:solidFill>
                <a:schemeClr val="bg1"/>
              </a:solidFill>
            </a:endParaRPr>
          </a:p>
        </p:txBody>
      </p:sp>
      <p:sp>
        <p:nvSpPr>
          <p:cNvPr id="2" name="TextBox 1">
            <a:extLst>
              <a:ext uri="{FF2B5EF4-FFF2-40B4-BE49-F238E27FC236}">
                <a16:creationId xmlns:a16="http://schemas.microsoft.com/office/drawing/2014/main" id="{3252A3CD-9F27-5AE1-225C-3361E5B5BB61}"/>
              </a:ext>
            </a:extLst>
          </p:cNvPr>
          <p:cNvSpPr txBox="1"/>
          <p:nvPr userDrawn="1"/>
        </p:nvSpPr>
        <p:spPr>
          <a:xfrm>
            <a:off x="6856733" y="6697300"/>
            <a:ext cx="4715158" cy="92333"/>
          </a:xfrm>
          <a:prstGeom prst="rect">
            <a:avLst/>
          </a:prstGeom>
          <a:noFill/>
        </p:spPr>
        <p:txBody>
          <a:bodyPr wrap="square" lIns="0" tIns="0" rIns="0" bIns="0" rtlCol="0">
            <a:spAutoFit/>
          </a:bodyPr>
          <a:lstStyle/>
          <a:p>
            <a:pPr algn="r"/>
            <a:r>
              <a:rPr lang="en-US" sz="600">
                <a:solidFill>
                  <a:srgbClr val="A0A0A0"/>
                </a:solidFill>
              </a:rPr>
              <a:t>Includes content supplied by Sales Benchmark Index; Copyright © Sales Benchmark Index, 2022</a:t>
            </a:r>
          </a:p>
        </p:txBody>
      </p:sp>
    </p:spTree>
    <p:extLst>
      <p:ext uri="{BB962C8B-B14F-4D97-AF65-F5344CB8AC3E}">
        <p14:creationId xmlns:p14="http://schemas.microsoft.com/office/powerpoint/2010/main" val="2227415987"/>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preserve="1" userDrawn="1">
  <p:cSld name="Big Stmnt left dark blue bkg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EF0769D4-09CF-23F3-570A-508D9151D63B}"/>
              </a:ext>
            </a:extLst>
          </p:cNvPr>
          <p:cNvGraphicFramePr>
            <a:graphicFrameLocks noChangeAspect="1"/>
          </p:cNvGraphicFramePr>
          <p:nvPr userDrawn="1">
            <p:custDataLst>
              <p:tags r:id="rId1"/>
            </p:custDataLst>
            <p:extLst>
              <p:ext uri="{D42A27DB-BD31-4B8C-83A1-F6EECF244321}">
                <p14:modId xmlns:p14="http://schemas.microsoft.com/office/powerpoint/2010/main" val="150029913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4" name="Object 3" hidden="1">
                        <a:extLst>
                          <a:ext uri="{FF2B5EF4-FFF2-40B4-BE49-F238E27FC236}">
                            <a16:creationId xmlns:a16="http://schemas.microsoft.com/office/drawing/2014/main" id="{EF0769D4-09CF-23F3-570A-508D9151D63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7" name="Rectangle 6">
            <a:extLst>
              <a:ext uri="{FF2B5EF4-FFF2-40B4-BE49-F238E27FC236}">
                <a16:creationId xmlns:a16="http://schemas.microsoft.com/office/drawing/2014/main" id="{F1E7902B-D476-B2C2-A81B-BD2D4EEEF4EA}"/>
              </a:ext>
            </a:extLst>
          </p:cNvPr>
          <p:cNvSpPr/>
          <p:nvPr userDrawn="1"/>
        </p:nvSpPr>
        <p:spPr>
          <a:xfrm>
            <a:off x="-18628" y="0"/>
            <a:ext cx="7008708" cy="6858000"/>
          </a:xfrm>
          <a:prstGeom prst="rect">
            <a:avLst/>
          </a:prstGeom>
          <a:solidFill>
            <a:srgbClr val="071E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 Placeholder 7">
            <a:extLst>
              <a:ext uri="{FF2B5EF4-FFF2-40B4-BE49-F238E27FC236}">
                <a16:creationId xmlns:a16="http://schemas.microsoft.com/office/drawing/2014/main" id="{CDE5DE9C-43B8-4966-6723-47BF0E08EE69}"/>
              </a:ext>
            </a:extLst>
          </p:cNvPr>
          <p:cNvSpPr>
            <a:spLocks noGrp="1"/>
          </p:cNvSpPr>
          <p:nvPr>
            <p:ph type="body" sz="quarter" idx="10"/>
          </p:nvPr>
        </p:nvSpPr>
        <p:spPr>
          <a:xfrm>
            <a:off x="7935310" y="1608083"/>
            <a:ext cx="3647091" cy="3657600"/>
          </a:xfrm>
        </p:spPr>
        <p:txBody>
          <a:bodyPr>
            <a:normAutofit/>
          </a:bodyPr>
          <a:lstStyle>
            <a:lvl1pPr>
              <a:defRPr sz="140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9" name="Text Placeholder 18">
            <a:extLst>
              <a:ext uri="{FF2B5EF4-FFF2-40B4-BE49-F238E27FC236}">
                <a16:creationId xmlns:a16="http://schemas.microsoft.com/office/drawing/2014/main" id="{C85B3F06-6316-3AF0-9DF1-9F1DEB1ADF2D}"/>
              </a:ext>
            </a:extLst>
          </p:cNvPr>
          <p:cNvSpPr>
            <a:spLocks noGrp="1"/>
          </p:cNvSpPr>
          <p:nvPr>
            <p:ph type="body" sz="quarter" idx="11" hasCustomPrompt="1"/>
          </p:nvPr>
        </p:nvSpPr>
        <p:spPr>
          <a:xfrm>
            <a:off x="609599" y="1608083"/>
            <a:ext cx="5729057" cy="3281362"/>
          </a:xfrm>
        </p:spPr>
        <p:txBody>
          <a:bodyPr>
            <a:normAutofit/>
          </a:bodyPr>
          <a:lstStyle>
            <a:lvl1pPr>
              <a:defRPr sz="4000" b="1">
                <a:solidFill>
                  <a:schemeClr val="bg1"/>
                </a:solidFill>
              </a:defRPr>
            </a:lvl1pPr>
            <a:lvl2pPr>
              <a:defRPr b="1">
                <a:solidFill>
                  <a:schemeClr val="tx1"/>
                </a:solidFill>
              </a:defRPr>
            </a:lvl2pPr>
            <a:lvl3pPr>
              <a:defRPr b="1">
                <a:solidFill>
                  <a:schemeClr val="tx1"/>
                </a:solidFill>
              </a:defRPr>
            </a:lvl3pPr>
            <a:lvl4pPr>
              <a:defRPr b="1">
                <a:solidFill>
                  <a:schemeClr val="tx1"/>
                </a:solidFill>
              </a:defRPr>
            </a:lvl4pPr>
            <a:lvl5pPr>
              <a:defRPr b="1">
                <a:solidFill>
                  <a:schemeClr val="tx1"/>
                </a:solidFill>
              </a:defRPr>
            </a:lvl5pPr>
          </a:lstStyle>
          <a:p>
            <a:pPr lvl="0"/>
            <a:r>
              <a:rPr lang="en-US"/>
              <a:t>This is a “Big Statement” slide. Use it to make a single, important point. </a:t>
            </a:r>
          </a:p>
        </p:txBody>
      </p:sp>
      <p:sp>
        <p:nvSpPr>
          <p:cNvPr id="13" name="TextBox 12">
            <a:extLst>
              <a:ext uri="{FF2B5EF4-FFF2-40B4-BE49-F238E27FC236}">
                <a16:creationId xmlns:a16="http://schemas.microsoft.com/office/drawing/2014/main" id="{78DC7CD8-642F-96D9-AB60-6770D69C426B}"/>
              </a:ext>
            </a:extLst>
          </p:cNvPr>
          <p:cNvSpPr txBox="1"/>
          <p:nvPr userDrawn="1"/>
        </p:nvSpPr>
        <p:spPr>
          <a:xfrm>
            <a:off x="11267590" y="6451844"/>
            <a:ext cx="304300" cy="169277"/>
          </a:xfrm>
          <a:prstGeom prst="rect">
            <a:avLst/>
          </a:prstGeom>
          <a:noFill/>
        </p:spPr>
        <p:txBody>
          <a:bodyPr wrap="square" lIns="0" tIns="0" rIns="0" bIns="0" rtlCol="0" anchor="ctr">
            <a:spAutoFit/>
          </a:bodyPr>
          <a:lstStyle/>
          <a:p>
            <a:pPr algn="r"/>
            <a:fld id="{DA4F3246-57E6-4D23-B4C0-B33CEEC38083}" type="slidenum">
              <a:rPr lang="en-US" sz="1100" smtClean="0">
                <a:solidFill>
                  <a:schemeClr val="tx1"/>
                </a:solidFill>
              </a:rPr>
              <a:pPr algn="r"/>
              <a:t>‹#›</a:t>
            </a:fld>
            <a:endParaRPr lang="en-US" sz="1100">
              <a:solidFill>
                <a:schemeClr val="tx1"/>
              </a:solidFill>
            </a:endParaRPr>
          </a:p>
        </p:txBody>
      </p:sp>
      <p:pic>
        <p:nvPicPr>
          <p:cNvPr id="10" name="Picture 9" descr="A black and white logo&#10;&#10;Description automatically generated with low confidence">
            <a:extLst>
              <a:ext uri="{FF2B5EF4-FFF2-40B4-BE49-F238E27FC236}">
                <a16:creationId xmlns:a16="http://schemas.microsoft.com/office/drawing/2014/main" id="{D46FC3E1-FCFE-4BFC-896E-BE93A86F066A}"/>
              </a:ext>
            </a:extLst>
          </p:cNvPr>
          <p:cNvPicPr>
            <a:picLocks noChangeAspect="1"/>
          </p:cNvPicPr>
          <p:nvPr userDrawn="1"/>
        </p:nvPicPr>
        <p:blipFill rotWithShape="1">
          <a:blip r:embed="rId5" cstate="email">
            <a:extLst>
              <a:ext uri="{28A0092B-C50C-407E-A947-70E740481C1C}">
                <a14:useLocalDpi xmlns:a14="http://schemas.microsoft.com/office/drawing/2010/main"/>
              </a:ext>
            </a:extLst>
          </a:blip>
          <a:srcRect b="23463"/>
          <a:stretch/>
        </p:blipFill>
        <p:spPr>
          <a:xfrm>
            <a:off x="620110" y="6400942"/>
            <a:ext cx="616252" cy="262514"/>
          </a:xfrm>
          <a:prstGeom prst="rect">
            <a:avLst/>
          </a:prstGeom>
        </p:spPr>
      </p:pic>
      <p:sp>
        <p:nvSpPr>
          <p:cNvPr id="2" name="TextBox 1">
            <a:extLst>
              <a:ext uri="{FF2B5EF4-FFF2-40B4-BE49-F238E27FC236}">
                <a16:creationId xmlns:a16="http://schemas.microsoft.com/office/drawing/2014/main" id="{B7BF1FFD-372D-1C59-527C-57A4B18E07F8}"/>
              </a:ext>
            </a:extLst>
          </p:cNvPr>
          <p:cNvSpPr txBox="1"/>
          <p:nvPr userDrawn="1"/>
        </p:nvSpPr>
        <p:spPr>
          <a:xfrm>
            <a:off x="6856733" y="6697300"/>
            <a:ext cx="4715158" cy="92333"/>
          </a:xfrm>
          <a:prstGeom prst="rect">
            <a:avLst/>
          </a:prstGeom>
          <a:noFill/>
        </p:spPr>
        <p:txBody>
          <a:bodyPr wrap="square" lIns="0" tIns="0" rIns="0" bIns="0" rtlCol="0">
            <a:spAutoFit/>
          </a:bodyPr>
          <a:lstStyle/>
          <a:p>
            <a:pPr algn="r"/>
            <a:r>
              <a:rPr lang="en-US" sz="600">
                <a:solidFill>
                  <a:srgbClr val="A0A0A0"/>
                </a:solidFill>
              </a:rPr>
              <a:t>Includes content supplied by Sales Benchmark Index; Copyright © Sales Benchmark Index, 2022</a:t>
            </a:r>
          </a:p>
        </p:txBody>
      </p:sp>
    </p:spTree>
    <p:extLst>
      <p:ext uri="{BB962C8B-B14F-4D97-AF65-F5344CB8AC3E}">
        <p14:creationId xmlns:p14="http://schemas.microsoft.com/office/powerpoint/2010/main" val="1907751135"/>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showMasterSp="0" preserve="1" userDrawn="1">
  <p:cSld name="Big Stmnt left light blue bkg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EF0769D4-09CF-23F3-570A-508D9151D63B}"/>
              </a:ext>
            </a:extLst>
          </p:cNvPr>
          <p:cNvGraphicFramePr>
            <a:graphicFrameLocks noChangeAspect="1"/>
          </p:cNvGraphicFramePr>
          <p:nvPr userDrawn="1">
            <p:custDataLst>
              <p:tags r:id="rId1"/>
            </p:custDataLst>
            <p:extLst>
              <p:ext uri="{D42A27DB-BD31-4B8C-83A1-F6EECF244321}">
                <p14:modId xmlns:p14="http://schemas.microsoft.com/office/powerpoint/2010/main" val="78022756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4" name="Object 3" hidden="1">
                        <a:extLst>
                          <a:ext uri="{FF2B5EF4-FFF2-40B4-BE49-F238E27FC236}">
                            <a16:creationId xmlns:a16="http://schemas.microsoft.com/office/drawing/2014/main" id="{EF0769D4-09CF-23F3-570A-508D9151D63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7" name="Rectangle 6">
            <a:extLst>
              <a:ext uri="{FF2B5EF4-FFF2-40B4-BE49-F238E27FC236}">
                <a16:creationId xmlns:a16="http://schemas.microsoft.com/office/drawing/2014/main" id="{F1E7902B-D476-B2C2-A81B-BD2D4EEEF4EA}"/>
              </a:ext>
            </a:extLst>
          </p:cNvPr>
          <p:cNvSpPr/>
          <p:nvPr userDrawn="1"/>
        </p:nvSpPr>
        <p:spPr>
          <a:xfrm>
            <a:off x="-18628" y="0"/>
            <a:ext cx="7008708"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 Placeholder 7">
            <a:extLst>
              <a:ext uri="{FF2B5EF4-FFF2-40B4-BE49-F238E27FC236}">
                <a16:creationId xmlns:a16="http://schemas.microsoft.com/office/drawing/2014/main" id="{CDE5DE9C-43B8-4966-6723-47BF0E08EE69}"/>
              </a:ext>
            </a:extLst>
          </p:cNvPr>
          <p:cNvSpPr>
            <a:spLocks noGrp="1"/>
          </p:cNvSpPr>
          <p:nvPr>
            <p:ph type="body" sz="quarter" idx="10"/>
          </p:nvPr>
        </p:nvSpPr>
        <p:spPr>
          <a:xfrm>
            <a:off x="7935310" y="1608083"/>
            <a:ext cx="3647091" cy="3657600"/>
          </a:xfrm>
        </p:spPr>
        <p:txBody>
          <a:bodyPr>
            <a:normAutofit/>
          </a:bodyPr>
          <a:lstStyle>
            <a:lvl1pPr>
              <a:defRPr sz="140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9" name="Text Placeholder 18">
            <a:extLst>
              <a:ext uri="{FF2B5EF4-FFF2-40B4-BE49-F238E27FC236}">
                <a16:creationId xmlns:a16="http://schemas.microsoft.com/office/drawing/2014/main" id="{C85B3F06-6316-3AF0-9DF1-9F1DEB1ADF2D}"/>
              </a:ext>
            </a:extLst>
          </p:cNvPr>
          <p:cNvSpPr>
            <a:spLocks noGrp="1"/>
          </p:cNvSpPr>
          <p:nvPr>
            <p:ph type="body" sz="quarter" idx="11" hasCustomPrompt="1"/>
          </p:nvPr>
        </p:nvSpPr>
        <p:spPr>
          <a:xfrm>
            <a:off x="609599" y="1608083"/>
            <a:ext cx="5729057" cy="3281362"/>
          </a:xfrm>
        </p:spPr>
        <p:txBody>
          <a:bodyPr>
            <a:normAutofit/>
          </a:bodyPr>
          <a:lstStyle>
            <a:lvl1pPr>
              <a:defRPr sz="4000" b="1">
                <a:solidFill>
                  <a:schemeClr val="bg1"/>
                </a:solidFill>
              </a:defRPr>
            </a:lvl1pPr>
            <a:lvl2pPr>
              <a:defRPr b="1">
                <a:solidFill>
                  <a:schemeClr val="tx1"/>
                </a:solidFill>
              </a:defRPr>
            </a:lvl2pPr>
            <a:lvl3pPr>
              <a:defRPr b="1">
                <a:solidFill>
                  <a:schemeClr val="tx1"/>
                </a:solidFill>
              </a:defRPr>
            </a:lvl3pPr>
            <a:lvl4pPr>
              <a:defRPr b="1">
                <a:solidFill>
                  <a:schemeClr val="tx1"/>
                </a:solidFill>
              </a:defRPr>
            </a:lvl4pPr>
            <a:lvl5pPr>
              <a:defRPr b="1">
                <a:solidFill>
                  <a:schemeClr val="tx1"/>
                </a:solidFill>
              </a:defRPr>
            </a:lvl5pPr>
          </a:lstStyle>
          <a:p>
            <a:pPr lvl="0"/>
            <a:r>
              <a:rPr lang="en-US"/>
              <a:t>This is a “Big Statement” slide. Use it to make a single, important point. </a:t>
            </a:r>
          </a:p>
        </p:txBody>
      </p:sp>
      <p:pic>
        <p:nvPicPr>
          <p:cNvPr id="9" name="Picture 8" descr="A black and white logo&#10;&#10;Description automatically generated with low confidence">
            <a:extLst>
              <a:ext uri="{FF2B5EF4-FFF2-40B4-BE49-F238E27FC236}">
                <a16:creationId xmlns:a16="http://schemas.microsoft.com/office/drawing/2014/main" id="{8E76424F-251D-91B3-502B-FFA88D29D54F}"/>
              </a:ext>
            </a:extLst>
          </p:cNvPr>
          <p:cNvPicPr>
            <a:picLocks noChangeAspect="1"/>
          </p:cNvPicPr>
          <p:nvPr userDrawn="1"/>
        </p:nvPicPr>
        <p:blipFill rotWithShape="1">
          <a:blip r:embed="rId5" cstate="email">
            <a:extLst>
              <a:ext uri="{28A0092B-C50C-407E-A947-70E740481C1C}">
                <a14:useLocalDpi xmlns:a14="http://schemas.microsoft.com/office/drawing/2010/main"/>
              </a:ext>
            </a:extLst>
          </a:blip>
          <a:srcRect b="23463"/>
          <a:stretch/>
        </p:blipFill>
        <p:spPr>
          <a:xfrm>
            <a:off x="620110" y="6396759"/>
            <a:ext cx="616252" cy="262514"/>
          </a:xfrm>
          <a:prstGeom prst="rect">
            <a:avLst/>
          </a:prstGeom>
        </p:spPr>
      </p:pic>
      <p:sp>
        <p:nvSpPr>
          <p:cNvPr id="13" name="TextBox 12">
            <a:extLst>
              <a:ext uri="{FF2B5EF4-FFF2-40B4-BE49-F238E27FC236}">
                <a16:creationId xmlns:a16="http://schemas.microsoft.com/office/drawing/2014/main" id="{78DC7CD8-642F-96D9-AB60-6770D69C426B}"/>
              </a:ext>
            </a:extLst>
          </p:cNvPr>
          <p:cNvSpPr txBox="1"/>
          <p:nvPr userDrawn="1"/>
        </p:nvSpPr>
        <p:spPr>
          <a:xfrm>
            <a:off x="11267590" y="6451844"/>
            <a:ext cx="304300" cy="169277"/>
          </a:xfrm>
          <a:prstGeom prst="rect">
            <a:avLst/>
          </a:prstGeom>
          <a:noFill/>
        </p:spPr>
        <p:txBody>
          <a:bodyPr wrap="square" lIns="0" tIns="0" rIns="0" bIns="0" rtlCol="0" anchor="ctr">
            <a:spAutoFit/>
          </a:bodyPr>
          <a:lstStyle/>
          <a:p>
            <a:pPr algn="r"/>
            <a:fld id="{DA4F3246-57E6-4D23-B4C0-B33CEEC38083}" type="slidenum">
              <a:rPr lang="en-US" sz="1100" smtClean="0">
                <a:solidFill>
                  <a:schemeClr val="tx1"/>
                </a:solidFill>
              </a:rPr>
              <a:pPr algn="r"/>
              <a:t>‹#›</a:t>
            </a:fld>
            <a:endParaRPr lang="en-US" sz="1100">
              <a:solidFill>
                <a:schemeClr val="tx1"/>
              </a:solidFill>
            </a:endParaRPr>
          </a:p>
        </p:txBody>
      </p:sp>
      <p:sp>
        <p:nvSpPr>
          <p:cNvPr id="2" name="TextBox 1">
            <a:extLst>
              <a:ext uri="{FF2B5EF4-FFF2-40B4-BE49-F238E27FC236}">
                <a16:creationId xmlns:a16="http://schemas.microsoft.com/office/drawing/2014/main" id="{B3C5A66D-ACCA-FCA5-BB7A-6090A9490304}"/>
              </a:ext>
            </a:extLst>
          </p:cNvPr>
          <p:cNvSpPr txBox="1"/>
          <p:nvPr userDrawn="1"/>
        </p:nvSpPr>
        <p:spPr>
          <a:xfrm>
            <a:off x="6856733" y="6697300"/>
            <a:ext cx="4715158" cy="92333"/>
          </a:xfrm>
          <a:prstGeom prst="rect">
            <a:avLst/>
          </a:prstGeom>
          <a:noFill/>
        </p:spPr>
        <p:txBody>
          <a:bodyPr wrap="square" lIns="0" tIns="0" rIns="0" bIns="0" rtlCol="0">
            <a:spAutoFit/>
          </a:bodyPr>
          <a:lstStyle/>
          <a:p>
            <a:pPr algn="r"/>
            <a:r>
              <a:rPr lang="en-US" sz="600">
                <a:solidFill>
                  <a:srgbClr val="A0A0A0"/>
                </a:solidFill>
              </a:rPr>
              <a:t>Includes content supplied by Sales Benchmark Index; Copyright © Sales Benchmark Index, 2022</a:t>
            </a:r>
          </a:p>
        </p:txBody>
      </p:sp>
    </p:spTree>
    <p:extLst>
      <p:ext uri="{BB962C8B-B14F-4D97-AF65-F5344CB8AC3E}">
        <p14:creationId xmlns:p14="http://schemas.microsoft.com/office/powerpoint/2010/main" val="1189836026"/>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showMasterSp="0" preserve="1" userDrawn="1">
  <p:cSld name="Case Study">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EF0769D4-09CF-23F3-570A-508D9151D63B}"/>
              </a:ext>
            </a:extLst>
          </p:cNvPr>
          <p:cNvGraphicFramePr>
            <a:graphicFrameLocks noChangeAspect="1"/>
          </p:cNvGraphicFramePr>
          <p:nvPr userDrawn="1">
            <p:custDataLst>
              <p:tags r:id="rId1"/>
            </p:custDataLst>
            <p:extLst>
              <p:ext uri="{D42A27DB-BD31-4B8C-83A1-F6EECF244321}">
                <p14:modId xmlns:p14="http://schemas.microsoft.com/office/powerpoint/2010/main" val="123301829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4" name="Object 3" hidden="1">
                        <a:extLst>
                          <a:ext uri="{FF2B5EF4-FFF2-40B4-BE49-F238E27FC236}">
                            <a16:creationId xmlns:a16="http://schemas.microsoft.com/office/drawing/2014/main" id="{EF0769D4-09CF-23F3-570A-508D9151D63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Rectangle 4">
            <a:extLst>
              <a:ext uri="{FF2B5EF4-FFF2-40B4-BE49-F238E27FC236}">
                <a16:creationId xmlns:a16="http://schemas.microsoft.com/office/drawing/2014/main" id="{6DB5B30A-EBCA-94F2-242C-A03663DF0164}"/>
              </a:ext>
            </a:extLst>
          </p:cNvPr>
          <p:cNvSpPr/>
          <p:nvPr userDrawn="1"/>
        </p:nvSpPr>
        <p:spPr>
          <a:xfrm>
            <a:off x="8839200" y="3"/>
            <a:ext cx="3352800" cy="685799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 Placeholder 7">
            <a:extLst>
              <a:ext uri="{FF2B5EF4-FFF2-40B4-BE49-F238E27FC236}">
                <a16:creationId xmlns:a16="http://schemas.microsoft.com/office/drawing/2014/main" id="{CDE5DE9C-43B8-4966-6723-47BF0E08EE69}"/>
              </a:ext>
            </a:extLst>
          </p:cNvPr>
          <p:cNvSpPr>
            <a:spLocks noGrp="1"/>
          </p:cNvSpPr>
          <p:nvPr>
            <p:ph type="body" sz="quarter" idx="10"/>
          </p:nvPr>
        </p:nvSpPr>
        <p:spPr>
          <a:xfrm>
            <a:off x="9343697" y="1608083"/>
            <a:ext cx="2238704" cy="3657600"/>
          </a:xfrm>
        </p:spPr>
        <p:txBody>
          <a:bodyPr>
            <a:normAutofit/>
          </a:bodyPr>
          <a:lstStyle>
            <a:lvl1pPr>
              <a:defRPr sz="14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9" name="Text Placeholder 18">
            <a:extLst>
              <a:ext uri="{FF2B5EF4-FFF2-40B4-BE49-F238E27FC236}">
                <a16:creationId xmlns:a16="http://schemas.microsoft.com/office/drawing/2014/main" id="{C85B3F06-6316-3AF0-9DF1-9F1DEB1ADF2D}"/>
              </a:ext>
            </a:extLst>
          </p:cNvPr>
          <p:cNvSpPr>
            <a:spLocks noGrp="1"/>
          </p:cNvSpPr>
          <p:nvPr>
            <p:ph type="body" sz="quarter" idx="11" hasCustomPrompt="1"/>
          </p:nvPr>
        </p:nvSpPr>
        <p:spPr>
          <a:xfrm>
            <a:off x="609599" y="1608083"/>
            <a:ext cx="7304691" cy="3281362"/>
          </a:xfrm>
        </p:spPr>
        <p:txBody>
          <a:bodyPr>
            <a:normAutofit/>
          </a:bodyPr>
          <a:lstStyle>
            <a:lvl1pPr>
              <a:defRPr sz="4000" b="1">
                <a:solidFill>
                  <a:schemeClr val="tx1"/>
                </a:solidFill>
              </a:defRPr>
            </a:lvl1pPr>
            <a:lvl2pPr>
              <a:defRPr b="1">
                <a:solidFill>
                  <a:schemeClr val="tx1"/>
                </a:solidFill>
              </a:defRPr>
            </a:lvl2pPr>
            <a:lvl3pPr>
              <a:defRPr b="1">
                <a:solidFill>
                  <a:schemeClr val="tx1"/>
                </a:solidFill>
              </a:defRPr>
            </a:lvl3pPr>
            <a:lvl4pPr>
              <a:defRPr b="1">
                <a:solidFill>
                  <a:schemeClr val="tx1"/>
                </a:solidFill>
              </a:defRPr>
            </a:lvl4pPr>
            <a:lvl5pPr>
              <a:defRPr b="1">
                <a:solidFill>
                  <a:schemeClr val="tx1"/>
                </a:solidFill>
              </a:defRPr>
            </a:lvl5pPr>
          </a:lstStyle>
          <a:p>
            <a:pPr lvl="0"/>
            <a:r>
              <a:rPr lang="en-US"/>
              <a:t>Case Study</a:t>
            </a:r>
          </a:p>
        </p:txBody>
      </p:sp>
      <p:pic>
        <p:nvPicPr>
          <p:cNvPr id="20" name="Picture 19" descr="Logo&#10;&#10;Description automatically generated">
            <a:extLst>
              <a:ext uri="{FF2B5EF4-FFF2-40B4-BE49-F238E27FC236}">
                <a16:creationId xmlns:a16="http://schemas.microsoft.com/office/drawing/2014/main" id="{15AF4891-5BBF-507B-21B3-7FBD409DB9B2}"/>
              </a:ext>
            </a:extLst>
          </p:cNvPr>
          <p:cNvPicPr>
            <a:picLocks noChangeAspect="1"/>
          </p:cNvPicPr>
          <p:nvPr userDrawn="1"/>
        </p:nvPicPr>
        <p:blipFill>
          <a:blip r:embed="rId5" cstate="email">
            <a:extLst>
              <a:ext uri="{28A0092B-C50C-407E-A947-70E740481C1C}">
                <a14:useLocalDpi xmlns:a14="http://schemas.microsoft.com/office/drawing/2010/main"/>
              </a:ext>
            </a:extLst>
          </a:blip>
          <a:stretch>
            <a:fillRect/>
          </a:stretch>
        </p:blipFill>
        <p:spPr>
          <a:xfrm>
            <a:off x="620110" y="6396759"/>
            <a:ext cx="620111" cy="262514"/>
          </a:xfrm>
          <a:prstGeom prst="rect">
            <a:avLst/>
          </a:prstGeom>
        </p:spPr>
      </p:pic>
      <p:sp>
        <p:nvSpPr>
          <p:cNvPr id="7" name="TextBox 6">
            <a:extLst>
              <a:ext uri="{FF2B5EF4-FFF2-40B4-BE49-F238E27FC236}">
                <a16:creationId xmlns:a16="http://schemas.microsoft.com/office/drawing/2014/main" id="{23EBAC9E-9340-B35E-11EE-6AB60D024A56}"/>
              </a:ext>
            </a:extLst>
          </p:cNvPr>
          <p:cNvSpPr txBox="1"/>
          <p:nvPr userDrawn="1"/>
        </p:nvSpPr>
        <p:spPr>
          <a:xfrm>
            <a:off x="11267590" y="6447969"/>
            <a:ext cx="304300" cy="169277"/>
          </a:xfrm>
          <a:prstGeom prst="rect">
            <a:avLst/>
          </a:prstGeom>
          <a:noFill/>
        </p:spPr>
        <p:txBody>
          <a:bodyPr wrap="square" lIns="0" tIns="0" rIns="0" bIns="0" rtlCol="0" anchor="ctr">
            <a:spAutoFit/>
          </a:bodyPr>
          <a:lstStyle/>
          <a:p>
            <a:pPr algn="r"/>
            <a:fld id="{DA4F3246-57E6-4D23-B4C0-B33CEEC38083}" type="slidenum">
              <a:rPr lang="en-US" sz="1100" smtClean="0">
                <a:solidFill>
                  <a:schemeClr val="bg1"/>
                </a:solidFill>
              </a:rPr>
              <a:pPr algn="r"/>
              <a:t>‹#›</a:t>
            </a:fld>
            <a:endParaRPr lang="en-US" sz="1100">
              <a:solidFill>
                <a:schemeClr val="bg1"/>
              </a:solidFill>
            </a:endParaRPr>
          </a:p>
        </p:txBody>
      </p:sp>
      <p:sp>
        <p:nvSpPr>
          <p:cNvPr id="3" name="TextBox 2">
            <a:extLst>
              <a:ext uri="{FF2B5EF4-FFF2-40B4-BE49-F238E27FC236}">
                <a16:creationId xmlns:a16="http://schemas.microsoft.com/office/drawing/2014/main" id="{4E66CF8F-5A50-7E72-6C38-E2CAFD8EE8C3}"/>
              </a:ext>
            </a:extLst>
          </p:cNvPr>
          <p:cNvSpPr txBox="1"/>
          <p:nvPr userDrawn="1"/>
        </p:nvSpPr>
        <p:spPr>
          <a:xfrm>
            <a:off x="620110" y="6709205"/>
            <a:ext cx="4715158" cy="92333"/>
          </a:xfrm>
          <a:prstGeom prst="rect">
            <a:avLst/>
          </a:prstGeom>
          <a:noFill/>
        </p:spPr>
        <p:txBody>
          <a:bodyPr wrap="square" lIns="0" tIns="0" rIns="0" bIns="0" rtlCol="0">
            <a:spAutoFit/>
          </a:bodyPr>
          <a:lstStyle/>
          <a:p>
            <a:pPr algn="l"/>
            <a:r>
              <a:rPr lang="en-US" sz="600">
                <a:solidFill>
                  <a:srgbClr val="A0A0A0"/>
                </a:solidFill>
              </a:rPr>
              <a:t>Includes content supplied by Sales Benchmark Index; Copyright © Sales Benchmark Index, 2022</a:t>
            </a:r>
          </a:p>
        </p:txBody>
      </p:sp>
    </p:spTree>
    <p:extLst>
      <p:ext uri="{BB962C8B-B14F-4D97-AF65-F5344CB8AC3E}">
        <p14:creationId xmlns:p14="http://schemas.microsoft.com/office/powerpoint/2010/main" val="4241422549"/>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One panel no bkgd">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2BF90FA9-C732-154F-7C41-F42B7E5840D0}"/>
              </a:ext>
            </a:extLst>
          </p:cNvPr>
          <p:cNvGraphicFramePr>
            <a:graphicFrameLocks noChangeAspect="1"/>
          </p:cNvGraphicFramePr>
          <p:nvPr userDrawn="1">
            <p:custDataLst>
              <p:tags r:id="rId1"/>
            </p:custDataLst>
            <p:extLst>
              <p:ext uri="{D42A27DB-BD31-4B8C-83A1-F6EECF244321}">
                <p14:modId xmlns:p14="http://schemas.microsoft.com/office/powerpoint/2010/main" val="33877158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5" name="Object 4" hidden="1">
                        <a:extLst>
                          <a:ext uri="{FF2B5EF4-FFF2-40B4-BE49-F238E27FC236}">
                            <a16:creationId xmlns:a16="http://schemas.microsoft.com/office/drawing/2014/main" id="{2BF90FA9-C732-154F-7C41-F42B7E5840D0}"/>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57136956-7C03-F843-83D0-7C532C736A5E}"/>
              </a:ext>
            </a:extLst>
          </p:cNvPr>
          <p:cNvSpPr>
            <a:spLocks noGrp="1"/>
          </p:cNvSpPr>
          <p:nvPr>
            <p:ph type="title"/>
          </p:nvPr>
        </p:nvSpPr>
        <p:spPr/>
        <p:txBody>
          <a:bodyPr vert="horz"/>
          <a:lstStyle/>
          <a:p>
            <a:r>
              <a:rPr lang="en-US"/>
              <a:t>Click to edit Master title style</a:t>
            </a:r>
          </a:p>
        </p:txBody>
      </p:sp>
      <p:sp>
        <p:nvSpPr>
          <p:cNvPr id="3" name="Footer Placeholder 2">
            <a:extLst>
              <a:ext uri="{FF2B5EF4-FFF2-40B4-BE49-F238E27FC236}">
                <a16:creationId xmlns:a16="http://schemas.microsoft.com/office/drawing/2014/main" id="{EDE45AA0-8D59-C76C-1411-2A3A210F2CC8}"/>
              </a:ext>
            </a:extLst>
          </p:cNvPr>
          <p:cNvSpPr>
            <a:spLocks noGrp="1"/>
          </p:cNvSpPr>
          <p:nvPr>
            <p:ph type="ftr" sz="quarter" idx="10"/>
          </p:nvPr>
        </p:nvSpPr>
        <p:spPr/>
        <p:txBody>
          <a:bodyPr/>
          <a:lstStyle/>
          <a:p>
            <a:r>
              <a:rPr lang="en-US"/>
              <a:t>Source:</a:t>
            </a:r>
          </a:p>
          <a:p>
            <a:r>
              <a:rPr lang="en-US"/>
              <a:t>Notes:</a:t>
            </a:r>
          </a:p>
        </p:txBody>
      </p:sp>
      <p:sp>
        <p:nvSpPr>
          <p:cNvPr id="6" name="Content Placeholder 2">
            <a:extLst>
              <a:ext uri="{FF2B5EF4-FFF2-40B4-BE49-F238E27FC236}">
                <a16:creationId xmlns:a16="http://schemas.microsoft.com/office/drawing/2014/main" id="{44069DB7-BD92-42FC-963A-F010D7F460C6}"/>
              </a:ext>
            </a:extLst>
          </p:cNvPr>
          <p:cNvSpPr>
            <a:spLocks noGrp="1"/>
          </p:cNvSpPr>
          <p:nvPr>
            <p:ph idx="1"/>
          </p:nvPr>
        </p:nvSpPr>
        <p:spPr>
          <a:xfrm>
            <a:off x="609600" y="1608083"/>
            <a:ext cx="10962290" cy="4564117"/>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223810983"/>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2BF90FA9-C732-154F-7C41-F42B7E5840D0}"/>
              </a:ext>
            </a:extLst>
          </p:cNvPr>
          <p:cNvGraphicFramePr>
            <a:graphicFrameLocks noChangeAspect="1"/>
          </p:cNvGraphicFramePr>
          <p:nvPr userDrawn="1">
            <p:custDataLst>
              <p:tags r:id="rId1"/>
            </p:custDataLst>
            <p:extLst>
              <p:ext uri="{D42A27DB-BD31-4B8C-83A1-F6EECF244321}">
                <p14:modId xmlns:p14="http://schemas.microsoft.com/office/powerpoint/2010/main" val="33877158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5" name="Object 4" hidden="1">
                        <a:extLst>
                          <a:ext uri="{FF2B5EF4-FFF2-40B4-BE49-F238E27FC236}">
                            <a16:creationId xmlns:a16="http://schemas.microsoft.com/office/drawing/2014/main" id="{2BF90FA9-C732-154F-7C41-F42B7E5840D0}"/>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57136956-7C03-F843-83D0-7C532C736A5E}"/>
              </a:ext>
            </a:extLst>
          </p:cNvPr>
          <p:cNvSpPr>
            <a:spLocks noGrp="1"/>
          </p:cNvSpPr>
          <p:nvPr>
            <p:ph type="title"/>
          </p:nvPr>
        </p:nvSpPr>
        <p:spPr/>
        <p:txBody>
          <a:bodyPr vert="horz"/>
          <a:lstStyle/>
          <a:p>
            <a:r>
              <a:rPr lang="en-US"/>
              <a:t>Click to edit Master title style</a:t>
            </a:r>
          </a:p>
        </p:txBody>
      </p:sp>
      <p:sp>
        <p:nvSpPr>
          <p:cNvPr id="3" name="Footer Placeholder 2">
            <a:extLst>
              <a:ext uri="{FF2B5EF4-FFF2-40B4-BE49-F238E27FC236}">
                <a16:creationId xmlns:a16="http://schemas.microsoft.com/office/drawing/2014/main" id="{EDE45AA0-8D59-C76C-1411-2A3A210F2CC8}"/>
              </a:ext>
            </a:extLst>
          </p:cNvPr>
          <p:cNvSpPr>
            <a:spLocks noGrp="1"/>
          </p:cNvSpPr>
          <p:nvPr>
            <p:ph type="ftr" sz="quarter" idx="10"/>
          </p:nvPr>
        </p:nvSpPr>
        <p:spPr/>
        <p:txBody>
          <a:bodyPr/>
          <a:lstStyle/>
          <a:p>
            <a:r>
              <a:rPr lang="en-US"/>
              <a:t>Source:</a:t>
            </a:r>
          </a:p>
          <a:p>
            <a:r>
              <a:rPr lang="en-US"/>
              <a:t>Notes:</a:t>
            </a:r>
          </a:p>
        </p:txBody>
      </p:sp>
    </p:spTree>
    <p:extLst>
      <p:ext uri="{BB962C8B-B14F-4D97-AF65-F5344CB8AC3E}">
        <p14:creationId xmlns:p14="http://schemas.microsoft.com/office/powerpoint/2010/main" val="1065439086"/>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Content &amp; Callout">
    <p:spTree>
      <p:nvGrpSpPr>
        <p:cNvPr id="1" name=""/>
        <p:cNvGrpSpPr/>
        <p:nvPr/>
      </p:nvGrpSpPr>
      <p:grpSpPr>
        <a:xfrm>
          <a:off x="0" y="0"/>
          <a:ext cx="0" cy="0"/>
          <a:chOff x="0" y="0"/>
          <a:chExt cx="0" cy="0"/>
        </a:xfrm>
      </p:grpSpPr>
      <p:graphicFrame>
        <p:nvGraphicFramePr>
          <p:cNvPr id="13" name="Object 12" hidden="1">
            <a:extLst>
              <a:ext uri="{FF2B5EF4-FFF2-40B4-BE49-F238E27FC236}">
                <a16:creationId xmlns:a16="http://schemas.microsoft.com/office/drawing/2014/main" id="{A959BB53-5E2D-F154-371F-D8BE52CBAB59}"/>
              </a:ext>
            </a:extLst>
          </p:cNvPr>
          <p:cNvGraphicFramePr>
            <a:graphicFrameLocks noChangeAspect="1"/>
          </p:cNvGraphicFramePr>
          <p:nvPr userDrawn="1">
            <p:custDataLst>
              <p:tags r:id="rId1"/>
            </p:custDataLst>
            <p:extLst>
              <p:ext uri="{D42A27DB-BD31-4B8C-83A1-F6EECF244321}">
                <p14:modId xmlns:p14="http://schemas.microsoft.com/office/powerpoint/2010/main" val="109620033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13" name="Object 12" hidden="1">
                        <a:extLst>
                          <a:ext uri="{FF2B5EF4-FFF2-40B4-BE49-F238E27FC236}">
                            <a16:creationId xmlns:a16="http://schemas.microsoft.com/office/drawing/2014/main" id="{A959BB53-5E2D-F154-371F-D8BE52CBAB59}"/>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57136956-7C03-F843-83D0-7C532C736A5E}"/>
              </a:ext>
            </a:extLst>
          </p:cNvPr>
          <p:cNvSpPr>
            <a:spLocks noGrp="1"/>
          </p:cNvSpPr>
          <p:nvPr>
            <p:ph type="title"/>
          </p:nvPr>
        </p:nvSpPr>
        <p:spPr/>
        <p:txBody>
          <a:bodyPr vert="horz"/>
          <a:lstStyle/>
          <a:p>
            <a:r>
              <a:rPr lang="en-US"/>
              <a:t>Click to edit Master title style</a:t>
            </a:r>
          </a:p>
        </p:txBody>
      </p:sp>
      <p:sp>
        <p:nvSpPr>
          <p:cNvPr id="3" name="Text Placeholder 2">
            <a:extLst>
              <a:ext uri="{FF2B5EF4-FFF2-40B4-BE49-F238E27FC236}">
                <a16:creationId xmlns:a16="http://schemas.microsoft.com/office/drawing/2014/main" id="{D23EDBB4-7707-D4A6-E90E-1CB8A56EFDF5}"/>
              </a:ext>
            </a:extLst>
          </p:cNvPr>
          <p:cNvSpPr>
            <a:spLocks noGrp="1"/>
          </p:cNvSpPr>
          <p:nvPr>
            <p:ph type="body" idx="1"/>
          </p:nvPr>
        </p:nvSpPr>
        <p:spPr>
          <a:xfrm>
            <a:off x="609599" y="1681163"/>
            <a:ext cx="7315199" cy="823912"/>
          </a:xfrm>
        </p:spPr>
        <p:txBody>
          <a:bodyPr anchor="b">
            <a:normAutofit/>
          </a:bodyPr>
          <a:lstStyle>
            <a:lvl1pPr marL="0" indent="0">
              <a:buNone/>
              <a:defRPr sz="1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AC7D541E-AADF-6768-B379-994F7EA8353A}"/>
              </a:ext>
            </a:extLst>
          </p:cNvPr>
          <p:cNvSpPr>
            <a:spLocks noGrp="1"/>
          </p:cNvSpPr>
          <p:nvPr>
            <p:ph sz="half" idx="2"/>
          </p:nvPr>
        </p:nvSpPr>
        <p:spPr>
          <a:xfrm>
            <a:off x="609599" y="2505075"/>
            <a:ext cx="7315199" cy="3684588"/>
          </a:xfrm>
        </p:spPr>
        <p:txBody>
          <a:bodyPr>
            <a:normAutofit/>
          </a:bodyPr>
          <a:lstStyle>
            <a:lvl1pPr>
              <a:defRPr sz="1200"/>
            </a:lvl1pPr>
            <a:lvl2pPr>
              <a:defRPr sz="1100"/>
            </a:lvl2pPr>
            <a:lvl3pPr>
              <a:defRPr sz="1050"/>
            </a:lvl3pPr>
            <a:lvl4pPr>
              <a:defRPr sz="1000"/>
            </a:lvl4pPr>
            <a:lvl5pPr>
              <a:defRPr sz="1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Footer Placeholder 6">
            <a:extLst>
              <a:ext uri="{FF2B5EF4-FFF2-40B4-BE49-F238E27FC236}">
                <a16:creationId xmlns:a16="http://schemas.microsoft.com/office/drawing/2014/main" id="{4DBDD8F4-7ADF-FBA0-2A7B-EBB7EC54778E}"/>
              </a:ext>
            </a:extLst>
          </p:cNvPr>
          <p:cNvSpPr>
            <a:spLocks noGrp="1"/>
          </p:cNvSpPr>
          <p:nvPr>
            <p:ph type="ftr" sz="quarter" idx="10"/>
          </p:nvPr>
        </p:nvSpPr>
        <p:spPr/>
        <p:txBody>
          <a:bodyPr/>
          <a:lstStyle/>
          <a:p>
            <a:r>
              <a:rPr lang="en-US"/>
              <a:t>Source:</a:t>
            </a:r>
          </a:p>
          <a:p>
            <a:r>
              <a:rPr lang="en-US"/>
              <a:t>Notes:</a:t>
            </a:r>
          </a:p>
        </p:txBody>
      </p:sp>
      <p:sp>
        <p:nvSpPr>
          <p:cNvPr id="10" name="Text Placeholder 2">
            <a:extLst>
              <a:ext uri="{FF2B5EF4-FFF2-40B4-BE49-F238E27FC236}">
                <a16:creationId xmlns:a16="http://schemas.microsoft.com/office/drawing/2014/main" id="{79256D23-E1BC-B6C9-B9DD-EA96DFD4D053}"/>
              </a:ext>
            </a:extLst>
          </p:cNvPr>
          <p:cNvSpPr>
            <a:spLocks noGrp="1"/>
          </p:cNvSpPr>
          <p:nvPr>
            <p:ph type="body" idx="13"/>
          </p:nvPr>
        </p:nvSpPr>
        <p:spPr>
          <a:xfrm>
            <a:off x="8301525" y="1681163"/>
            <a:ext cx="3280875" cy="823912"/>
          </a:xfrm>
        </p:spPr>
        <p:txBody>
          <a:bodyPr anchor="b">
            <a:normAutofit/>
          </a:bodyPr>
          <a:lstStyle>
            <a:lvl1pPr marL="0" indent="0">
              <a:buNone/>
              <a:defRPr sz="1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1" name="Content Placeholder 3">
            <a:extLst>
              <a:ext uri="{FF2B5EF4-FFF2-40B4-BE49-F238E27FC236}">
                <a16:creationId xmlns:a16="http://schemas.microsoft.com/office/drawing/2014/main" id="{20B05C0F-3DB0-0751-24BE-0FF23DBCEE21}"/>
              </a:ext>
            </a:extLst>
          </p:cNvPr>
          <p:cNvSpPr>
            <a:spLocks noGrp="1"/>
          </p:cNvSpPr>
          <p:nvPr>
            <p:ph sz="half" idx="14"/>
          </p:nvPr>
        </p:nvSpPr>
        <p:spPr>
          <a:xfrm>
            <a:off x="8301525" y="2505075"/>
            <a:ext cx="3280875" cy="3684588"/>
          </a:xfrm>
        </p:spPr>
        <p:txBody>
          <a:bodyPr>
            <a:normAutofit/>
          </a:bodyPr>
          <a:lstStyle>
            <a:lvl1pPr>
              <a:defRPr sz="1200"/>
            </a:lvl1pPr>
            <a:lvl2pPr>
              <a:defRPr sz="1100"/>
            </a:lvl2pPr>
            <a:lvl3pPr>
              <a:defRPr sz="1050"/>
            </a:lvl3pPr>
            <a:lvl4pPr>
              <a:defRPr sz="1000"/>
            </a:lvl4pPr>
            <a:lvl5pPr>
              <a:defRPr sz="1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9610588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preserve="1">
  <p:cSld name="7_Title Slide blue dots bkdg">
    <p:bg>
      <p:bgPr>
        <a:solidFill>
          <a:schemeClr val="accent1"/>
        </a:solidFill>
        <a:effectLst/>
      </p:bgPr>
    </p:bg>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64658552-6E07-9117-0CA9-3B60B698736B}"/>
              </a:ext>
            </a:extLst>
          </p:cNvPr>
          <p:cNvGraphicFramePr>
            <a:graphicFrameLocks noChangeAspect="1"/>
          </p:cNvGraphicFramePr>
          <p:nvPr userDrawn="1">
            <p:custDataLst>
              <p:tags r:id="rId1"/>
            </p:custDataLst>
            <p:extLst>
              <p:ext uri="{D42A27DB-BD31-4B8C-83A1-F6EECF244321}">
                <p14:modId xmlns:p14="http://schemas.microsoft.com/office/powerpoint/2010/main" val="346860413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4" name="Object 3" hidden="1">
                        <a:extLst>
                          <a:ext uri="{FF2B5EF4-FFF2-40B4-BE49-F238E27FC236}">
                            <a16:creationId xmlns:a16="http://schemas.microsoft.com/office/drawing/2014/main" id="{64658552-6E07-9117-0CA9-3B60B698736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5" name="Picture 4" descr="A picture containing background pattern&#10;&#10;Description automatically generated">
            <a:extLst>
              <a:ext uri="{FF2B5EF4-FFF2-40B4-BE49-F238E27FC236}">
                <a16:creationId xmlns:a16="http://schemas.microsoft.com/office/drawing/2014/main" id="{3011536B-E5C4-A106-C81D-293D994FF165}"/>
              </a:ext>
            </a:extLst>
          </p:cNvPr>
          <p:cNvPicPr>
            <a:picLocks noChangeAspect="1"/>
          </p:cNvPicPr>
          <p:nvPr userDrawn="1"/>
        </p:nvPicPr>
        <p:blipFill rotWithShape="1">
          <a:blip r:embed="rId5" cstate="email">
            <a:extLst>
              <a:ext uri="{28A0092B-C50C-407E-A947-70E740481C1C}">
                <a14:useLocalDpi xmlns:a14="http://schemas.microsoft.com/office/drawing/2010/main"/>
              </a:ext>
            </a:extLst>
          </a:blip>
          <a:srcRect/>
          <a:stretch/>
        </p:blipFill>
        <p:spPr>
          <a:xfrm>
            <a:off x="-1" y="0"/>
            <a:ext cx="12192001" cy="6858000"/>
          </a:xfrm>
          <a:prstGeom prst="rect">
            <a:avLst/>
          </a:prstGeom>
        </p:spPr>
      </p:pic>
      <p:sp>
        <p:nvSpPr>
          <p:cNvPr id="2" name="Title 1">
            <a:extLst>
              <a:ext uri="{FF2B5EF4-FFF2-40B4-BE49-F238E27FC236}">
                <a16:creationId xmlns:a16="http://schemas.microsoft.com/office/drawing/2014/main" id="{9C5F5AEC-749C-44CA-94C1-9495903C3571}"/>
              </a:ext>
            </a:extLst>
          </p:cNvPr>
          <p:cNvSpPr>
            <a:spLocks noGrp="1"/>
          </p:cNvSpPr>
          <p:nvPr>
            <p:ph type="ctrTitle"/>
          </p:nvPr>
        </p:nvSpPr>
        <p:spPr>
          <a:xfrm>
            <a:off x="1516830" y="2523757"/>
            <a:ext cx="9139234" cy="664797"/>
          </a:xfrm>
        </p:spPr>
        <p:txBody>
          <a:bodyPr vert="horz" lIns="91440" tIns="91440" rIns="91440" bIns="91440" anchor="ctr">
            <a:noAutofit/>
          </a:bodyPr>
          <a:lstStyle>
            <a:lvl1pPr algn="l">
              <a:defRPr sz="3600">
                <a:solidFill>
                  <a:schemeClr val="bg1"/>
                </a:solidFill>
              </a:defRPr>
            </a:lvl1pPr>
          </a:lstStyle>
          <a:p>
            <a:r>
              <a:rPr lang="en-US"/>
              <a:t>Click to edit Master title style</a:t>
            </a:r>
          </a:p>
        </p:txBody>
      </p:sp>
      <p:sp>
        <p:nvSpPr>
          <p:cNvPr id="82" name="Text Placeholder 81">
            <a:extLst>
              <a:ext uri="{FF2B5EF4-FFF2-40B4-BE49-F238E27FC236}">
                <a16:creationId xmlns:a16="http://schemas.microsoft.com/office/drawing/2014/main" id="{B020BF28-FA10-43DE-B2FD-965A7D8594C0}"/>
              </a:ext>
            </a:extLst>
          </p:cNvPr>
          <p:cNvSpPr>
            <a:spLocks noGrp="1"/>
          </p:cNvSpPr>
          <p:nvPr>
            <p:ph type="body" sz="quarter" idx="13"/>
          </p:nvPr>
        </p:nvSpPr>
        <p:spPr>
          <a:xfrm>
            <a:off x="1520386" y="3998279"/>
            <a:ext cx="4586287" cy="323850"/>
          </a:xfrm>
        </p:spPr>
        <p:txBody>
          <a:bodyPr lIns="91440" tIns="91440" rIns="91440" bIns="91440" anchor="ctr"/>
          <a:lstStyle>
            <a:lvl1pPr>
              <a:defRPr b="0">
                <a:solidFill>
                  <a:schemeClr val="bg1"/>
                </a:solidFill>
              </a:defRPr>
            </a:lvl1pPr>
          </a:lstStyle>
          <a:p>
            <a:pPr lvl="0"/>
            <a:r>
              <a:rPr lang="en-US"/>
              <a:t>Click to edit Master text styles</a:t>
            </a:r>
          </a:p>
        </p:txBody>
      </p:sp>
      <p:sp>
        <p:nvSpPr>
          <p:cNvPr id="83" name="Subtitle 2">
            <a:extLst>
              <a:ext uri="{FF2B5EF4-FFF2-40B4-BE49-F238E27FC236}">
                <a16:creationId xmlns:a16="http://schemas.microsoft.com/office/drawing/2014/main" id="{CA420EE9-07D0-49A0-A796-E6EAA8EBDB96}"/>
              </a:ext>
            </a:extLst>
          </p:cNvPr>
          <p:cNvSpPr>
            <a:spLocks noGrp="1"/>
          </p:cNvSpPr>
          <p:nvPr>
            <p:ph type="subTitle" idx="1"/>
          </p:nvPr>
        </p:nvSpPr>
        <p:spPr>
          <a:xfrm>
            <a:off x="1516830" y="3444432"/>
            <a:ext cx="9139234" cy="297969"/>
          </a:xfrm>
        </p:spPr>
        <p:txBody>
          <a:bodyPr vert="horz" lIns="91440" tIns="91440" rIns="91440" bIns="91440" rtlCol="0" anchor="ctr">
            <a:noAutofit/>
          </a:bodyPr>
          <a:lstStyle>
            <a:lvl1pPr>
              <a:defRPr lang="en-US" sz="2200" b="0" dirty="0">
                <a:solidFill>
                  <a:schemeClr val="bg1"/>
                </a:solidFill>
              </a:defRPr>
            </a:lvl1pPr>
          </a:lstStyle>
          <a:p>
            <a:pPr lvl="0"/>
            <a:r>
              <a:rPr lang="en-US"/>
              <a:t>Click to edit Master subtitle style</a:t>
            </a:r>
          </a:p>
        </p:txBody>
      </p:sp>
      <p:grpSp>
        <p:nvGrpSpPr>
          <p:cNvPr id="148" name="Group 147">
            <a:extLst>
              <a:ext uri="{FF2B5EF4-FFF2-40B4-BE49-F238E27FC236}">
                <a16:creationId xmlns:a16="http://schemas.microsoft.com/office/drawing/2014/main" id="{AF47BE45-9A6B-F77A-A246-E9AD74AC3E05}"/>
              </a:ext>
            </a:extLst>
          </p:cNvPr>
          <p:cNvGrpSpPr>
            <a:grpSpLocks noChangeAspect="1"/>
          </p:cNvGrpSpPr>
          <p:nvPr userDrawn="1"/>
        </p:nvGrpSpPr>
        <p:grpSpPr>
          <a:xfrm>
            <a:off x="702214" y="780933"/>
            <a:ext cx="3494345" cy="745107"/>
            <a:chOff x="611188" y="-279400"/>
            <a:chExt cx="3767138" cy="803275"/>
          </a:xfrm>
          <a:solidFill>
            <a:schemeClr val="bg1"/>
          </a:solidFill>
        </p:grpSpPr>
        <p:sp>
          <p:nvSpPr>
            <p:cNvPr id="149" name="Freeform 5">
              <a:extLst>
                <a:ext uri="{FF2B5EF4-FFF2-40B4-BE49-F238E27FC236}">
                  <a16:creationId xmlns:a16="http://schemas.microsoft.com/office/drawing/2014/main" id="{5C5B487B-3C0A-CD7C-49B9-906DAA6B051C}"/>
                </a:ext>
              </a:extLst>
            </p:cNvPr>
            <p:cNvSpPr>
              <a:spLocks noEditPoints="1"/>
            </p:cNvSpPr>
            <p:nvPr userDrawn="1"/>
          </p:nvSpPr>
          <p:spPr bwMode="auto">
            <a:xfrm>
              <a:off x="1885951" y="438150"/>
              <a:ext cx="60325" cy="63500"/>
            </a:xfrm>
            <a:custGeom>
              <a:avLst/>
              <a:gdLst>
                <a:gd name="T0" fmla="*/ 36 w 73"/>
                <a:gd name="T1" fmla="*/ 0 h 78"/>
                <a:gd name="T2" fmla="*/ 10 w 73"/>
                <a:gd name="T3" fmla="*/ 10 h 78"/>
                <a:gd name="T4" fmla="*/ 0 w 73"/>
                <a:gd name="T5" fmla="*/ 39 h 78"/>
                <a:gd name="T6" fmla="*/ 10 w 73"/>
                <a:gd name="T7" fmla="*/ 67 h 78"/>
                <a:gd name="T8" fmla="*/ 36 w 73"/>
                <a:gd name="T9" fmla="*/ 78 h 78"/>
                <a:gd name="T10" fmla="*/ 63 w 73"/>
                <a:gd name="T11" fmla="*/ 67 h 78"/>
                <a:gd name="T12" fmla="*/ 73 w 73"/>
                <a:gd name="T13" fmla="*/ 39 h 78"/>
                <a:gd name="T14" fmla="*/ 63 w 73"/>
                <a:gd name="T15" fmla="*/ 10 h 78"/>
                <a:gd name="T16" fmla="*/ 36 w 73"/>
                <a:gd name="T17" fmla="*/ 0 h 78"/>
                <a:gd name="T18" fmla="*/ 52 w 73"/>
                <a:gd name="T19" fmla="*/ 59 h 78"/>
                <a:gd name="T20" fmla="*/ 36 w 73"/>
                <a:gd name="T21" fmla="*/ 66 h 78"/>
                <a:gd name="T22" fmla="*/ 20 w 73"/>
                <a:gd name="T23" fmla="*/ 59 h 78"/>
                <a:gd name="T24" fmla="*/ 15 w 73"/>
                <a:gd name="T25" fmla="*/ 39 h 78"/>
                <a:gd name="T26" fmla="*/ 21 w 73"/>
                <a:gd name="T27" fmla="*/ 19 h 78"/>
                <a:gd name="T28" fmla="*/ 36 w 73"/>
                <a:gd name="T29" fmla="*/ 11 h 78"/>
                <a:gd name="T30" fmla="*/ 52 w 73"/>
                <a:gd name="T31" fmla="*/ 19 h 78"/>
                <a:gd name="T32" fmla="*/ 58 w 73"/>
                <a:gd name="T33" fmla="*/ 39 h 78"/>
                <a:gd name="T34" fmla="*/ 52 w 73"/>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8">
                  <a:moveTo>
                    <a:pt x="36" y="0"/>
                  </a:moveTo>
                  <a:cubicBezTo>
                    <a:pt x="25" y="0"/>
                    <a:pt x="17" y="3"/>
                    <a:pt x="10" y="10"/>
                  </a:cubicBezTo>
                  <a:cubicBezTo>
                    <a:pt x="3" y="17"/>
                    <a:pt x="0" y="27"/>
                    <a:pt x="0" y="39"/>
                  </a:cubicBezTo>
                  <a:cubicBezTo>
                    <a:pt x="0" y="51"/>
                    <a:pt x="3" y="60"/>
                    <a:pt x="10" y="67"/>
                  </a:cubicBezTo>
                  <a:cubicBezTo>
                    <a:pt x="17" y="74"/>
                    <a:pt x="25" y="78"/>
                    <a:pt x="36" y="78"/>
                  </a:cubicBezTo>
                  <a:cubicBezTo>
                    <a:pt x="47" y="78"/>
                    <a:pt x="56" y="74"/>
                    <a:pt x="63" y="67"/>
                  </a:cubicBezTo>
                  <a:cubicBezTo>
                    <a:pt x="69" y="60"/>
                    <a:pt x="73" y="51"/>
                    <a:pt x="73" y="39"/>
                  </a:cubicBezTo>
                  <a:cubicBezTo>
                    <a:pt x="73" y="27"/>
                    <a:pt x="69" y="17"/>
                    <a:pt x="63"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1" y="19"/>
                  </a:cubicBezTo>
                  <a:cubicBezTo>
                    <a:pt x="24" y="14"/>
                    <a:pt x="30" y="11"/>
                    <a:pt x="36" y="11"/>
                  </a:cubicBezTo>
                  <a:cubicBezTo>
                    <a:pt x="43" y="11"/>
                    <a:pt x="48" y="14"/>
                    <a:pt x="52" y="19"/>
                  </a:cubicBezTo>
                  <a:cubicBezTo>
                    <a:pt x="56" y="24"/>
                    <a:pt x="58" y="30"/>
                    <a:pt x="58" y="39"/>
                  </a:cubicBezTo>
                  <a:cubicBezTo>
                    <a:pt x="58"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6">
              <a:extLst>
                <a:ext uri="{FF2B5EF4-FFF2-40B4-BE49-F238E27FC236}">
                  <a16:creationId xmlns:a16="http://schemas.microsoft.com/office/drawing/2014/main" id="{FC002D50-1258-94CD-A4CA-8EF05842095A}"/>
                </a:ext>
              </a:extLst>
            </p:cNvPr>
            <p:cNvSpPr>
              <a:spLocks/>
            </p:cNvSpPr>
            <p:nvPr userDrawn="1"/>
          </p:nvSpPr>
          <p:spPr bwMode="auto">
            <a:xfrm>
              <a:off x="1152526" y="414338"/>
              <a:ext cx="74613" cy="87313"/>
            </a:xfrm>
            <a:custGeom>
              <a:avLst/>
              <a:gdLst>
                <a:gd name="T0" fmla="*/ 50 w 89"/>
                <a:gd name="T1" fmla="*/ 62 h 106"/>
                <a:gd name="T2" fmla="*/ 75 w 89"/>
                <a:gd name="T3" fmla="*/ 62 h 106"/>
                <a:gd name="T4" fmla="*/ 75 w 89"/>
                <a:gd name="T5" fmla="*/ 80 h 106"/>
                <a:gd name="T6" fmla="*/ 74 w 89"/>
                <a:gd name="T7" fmla="*/ 81 h 106"/>
                <a:gd name="T8" fmla="*/ 71 w 89"/>
                <a:gd name="T9" fmla="*/ 84 h 106"/>
                <a:gd name="T10" fmla="*/ 66 w 89"/>
                <a:gd name="T11" fmla="*/ 88 h 106"/>
                <a:gd name="T12" fmla="*/ 58 w 89"/>
                <a:gd name="T13" fmla="*/ 91 h 106"/>
                <a:gd name="T14" fmla="*/ 48 w 89"/>
                <a:gd name="T15" fmla="*/ 92 h 106"/>
                <a:gd name="T16" fmla="*/ 24 w 89"/>
                <a:gd name="T17" fmla="*/ 82 h 106"/>
                <a:gd name="T18" fmla="*/ 15 w 89"/>
                <a:gd name="T19" fmla="*/ 52 h 106"/>
                <a:gd name="T20" fmla="*/ 25 w 89"/>
                <a:gd name="T21" fmla="*/ 23 h 106"/>
                <a:gd name="T22" fmla="*/ 48 w 89"/>
                <a:gd name="T23" fmla="*/ 13 h 106"/>
                <a:gd name="T24" fmla="*/ 57 w 89"/>
                <a:gd name="T25" fmla="*/ 14 h 106"/>
                <a:gd name="T26" fmla="*/ 64 w 89"/>
                <a:gd name="T27" fmla="*/ 16 h 106"/>
                <a:gd name="T28" fmla="*/ 69 w 89"/>
                <a:gd name="T29" fmla="*/ 19 h 106"/>
                <a:gd name="T30" fmla="*/ 73 w 89"/>
                <a:gd name="T31" fmla="*/ 23 h 106"/>
                <a:gd name="T32" fmla="*/ 75 w 89"/>
                <a:gd name="T33" fmla="*/ 26 h 106"/>
                <a:gd name="T34" fmla="*/ 76 w 89"/>
                <a:gd name="T35" fmla="*/ 27 h 106"/>
                <a:gd name="T36" fmla="*/ 86 w 89"/>
                <a:gd name="T37" fmla="*/ 18 h 106"/>
                <a:gd name="T38" fmla="*/ 48 w 89"/>
                <a:gd name="T39" fmla="*/ 0 h 106"/>
                <a:gd name="T40" fmla="*/ 14 w 89"/>
                <a:gd name="T41" fmla="*/ 14 h 106"/>
                <a:gd name="T42" fmla="*/ 0 w 89"/>
                <a:gd name="T43" fmla="*/ 52 h 106"/>
                <a:gd name="T44" fmla="*/ 13 w 89"/>
                <a:gd name="T45" fmla="*/ 91 h 106"/>
                <a:gd name="T46" fmla="*/ 45 w 89"/>
                <a:gd name="T47" fmla="*/ 106 h 106"/>
                <a:gd name="T48" fmla="*/ 57 w 89"/>
                <a:gd name="T49" fmla="*/ 104 h 106"/>
                <a:gd name="T50" fmla="*/ 66 w 89"/>
                <a:gd name="T51" fmla="*/ 101 h 106"/>
                <a:gd name="T52" fmla="*/ 73 w 89"/>
                <a:gd name="T53" fmla="*/ 97 h 106"/>
                <a:gd name="T54" fmla="*/ 76 w 89"/>
                <a:gd name="T55" fmla="*/ 94 h 106"/>
                <a:gd name="T56" fmla="*/ 78 w 89"/>
                <a:gd name="T57" fmla="*/ 92 h 106"/>
                <a:gd name="T58" fmla="*/ 79 w 89"/>
                <a:gd name="T59" fmla="*/ 104 h 106"/>
                <a:gd name="T60" fmla="*/ 89 w 89"/>
                <a:gd name="T61" fmla="*/ 104 h 106"/>
                <a:gd name="T62" fmla="*/ 89 w 89"/>
                <a:gd name="T63" fmla="*/ 51 h 106"/>
                <a:gd name="T64" fmla="*/ 50 w 89"/>
                <a:gd name="T65" fmla="*/ 51 h 106"/>
                <a:gd name="T66" fmla="*/ 50 w 89"/>
                <a:gd name="T67" fmla="*/ 6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 h="106">
                  <a:moveTo>
                    <a:pt x="50" y="62"/>
                  </a:moveTo>
                  <a:cubicBezTo>
                    <a:pt x="75" y="62"/>
                    <a:pt x="75" y="62"/>
                    <a:pt x="75" y="62"/>
                  </a:cubicBezTo>
                  <a:cubicBezTo>
                    <a:pt x="75" y="80"/>
                    <a:pt x="75" y="80"/>
                    <a:pt x="75" y="80"/>
                  </a:cubicBezTo>
                  <a:cubicBezTo>
                    <a:pt x="74" y="81"/>
                    <a:pt x="74" y="81"/>
                    <a:pt x="74" y="81"/>
                  </a:cubicBezTo>
                  <a:cubicBezTo>
                    <a:pt x="73" y="82"/>
                    <a:pt x="72" y="83"/>
                    <a:pt x="71" y="84"/>
                  </a:cubicBezTo>
                  <a:cubicBezTo>
                    <a:pt x="69" y="86"/>
                    <a:pt x="68" y="87"/>
                    <a:pt x="66" y="88"/>
                  </a:cubicBezTo>
                  <a:cubicBezTo>
                    <a:pt x="64" y="89"/>
                    <a:pt x="61" y="90"/>
                    <a:pt x="58" y="91"/>
                  </a:cubicBezTo>
                  <a:cubicBezTo>
                    <a:pt x="55" y="92"/>
                    <a:pt x="51" y="92"/>
                    <a:pt x="48" y="92"/>
                  </a:cubicBezTo>
                  <a:cubicBezTo>
                    <a:pt x="38" y="92"/>
                    <a:pt x="30" y="89"/>
                    <a:pt x="24" y="82"/>
                  </a:cubicBezTo>
                  <a:cubicBezTo>
                    <a:pt x="18" y="74"/>
                    <a:pt x="15" y="65"/>
                    <a:pt x="15" y="52"/>
                  </a:cubicBezTo>
                  <a:cubicBezTo>
                    <a:pt x="15" y="40"/>
                    <a:pt x="18" y="31"/>
                    <a:pt x="25" y="23"/>
                  </a:cubicBezTo>
                  <a:cubicBezTo>
                    <a:pt x="31" y="16"/>
                    <a:pt x="39" y="13"/>
                    <a:pt x="48" y="13"/>
                  </a:cubicBezTo>
                  <a:cubicBezTo>
                    <a:pt x="51" y="13"/>
                    <a:pt x="54" y="13"/>
                    <a:pt x="57" y="14"/>
                  </a:cubicBezTo>
                  <a:cubicBezTo>
                    <a:pt x="60" y="14"/>
                    <a:pt x="62" y="15"/>
                    <a:pt x="64" y="16"/>
                  </a:cubicBezTo>
                  <a:cubicBezTo>
                    <a:pt x="66" y="17"/>
                    <a:pt x="67" y="18"/>
                    <a:pt x="69" y="19"/>
                  </a:cubicBezTo>
                  <a:cubicBezTo>
                    <a:pt x="71" y="21"/>
                    <a:pt x="72" y="22"/>
                    <a:pt x="73" y="23"/>
                  </a:cubicBezTo>
                  <a:cubicBezTo>
                    <a:pt x="74" y="24"/>
                    <a:pt x="74" y="25"/>
                    <a:pt x="75" y="26"/>
                  </a:cubicBezTo>
                  <a:cubicBezTo>
                    <a:pt x="76" y="27"/>
                    <a:pt x="76" y="27"/>
                    <a:pt x="76" y="27"/>
                  </a:cubicBezTo>
                  <a:cubicBezTo>
                    <a:pt x="86" y="18"/>
                    <a:pt x="86" y="18"/>
                    <a:pt x="86" y="18"/>
                  </a:cubicBezTo>
                  <a:cubicBezTo>
                    <a:pt x="77" y="6"/>
                    <a:pt x="64" y="0"/>
                    <a:pt x="48" y="0"/>
                  </a:cubicBezTo>
                  <a:cubicBezTo>
                    <a:pt x="35" y="0"/>
                    <a:pt x="23" y="4"/>
                    <a:pt x="14" y="14"/>
                  </a:cubicBezTo>
                  <a:cubicBezTo>
                    <a:pt x="4" y="24"/>
                    <a:pt x="0" y="36"/>
                    <a:pt x="0" y="52"/>
                  </a:cubicBezTo>
                  <a:cubicBezTo>
                    <a:pt x="0" y="69"/>
                    <a:pt x="4" y="82"/>
                    <a:pt x="13" y="91"/>
                  </a:cubicBezTo>
                  <a:cubicBezTo>
                    <a:pt x="21" y="101"/>
                    <a:pt x="32" y="106"/>
                    <a:pt x="45" y="106"/>
                  </a:cubicBezTo>
                  <a:cubicBezTo>
                    <a:pt x="50" y="106"/>
                    <a:pt x="54" y="105"/>
                    <a:pt x="57" y="104"/>
                  </a:cubicBezTo>
                  <a:cubicBezTo>
                    <a:pt x="61" y="103"/>
                    <a:pt x="64" y="102"/>
                    <a:pt x="66" y="101"/>
                  </a:cubicBezTo>
                  <a:cubicBezTo>
                    <a:pt x="69" y="100"/>
                    <a:pt x="71" y="99"/>
                    <a:pt x="73" y="97"/>
                  </a:cubicBezTo>
                  <a:cubicBezTo>
                    <a:pt x="75" y="95"/>
                    <a:pt x="76" y="94"/>
                    <a:pt x="76" y="94"/>
                  </a:cubicBezTo>
                  <a:cubicBezTo>
                    <a:pt x="77" y="93"/>
                    <a:pt x="77" y="93"/>
                    <a:pt x="78" y="92"/>
                  </a:cubicBezTo>
                  <a:cubicBezTo>
                    <a:pt x="79" y="104"/>
                    <a:pt x="79" y="104"/>
                    <a:pt x="79" y="104"/>
                  </a:cubicBezTo>
                  <a:cubicBezTo>
                    <a:pt x="89" y="104"/>
                    <a:pt x="89" y="104"/>
                    <a:pt x="89" y="104"/>
                  </a:cubicBezTo>
                  <a:cubicBezTo>
                    <a:pt x="89" y="51"/>
                    <a:pt x="89" y="51"/>
                    <a:pt x="89" y="51"/>
                  </a:cubicBezTo>
                  <a:cubicBezTo>
                    <a:pt x="50" y="51"/>
                    <a:pt x="50" y="51"/>
                    <a:pt x="50" y="51"/>
                  </a:cubicBezTo>
                  <a:lnTo>
                    <a:pt x="50"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7">
              <a:extLst>
                <a:ext uri="{FF2B5EF4-FFF2-40B4-BE49-F238E27FC236}">
                  <a16:creationId xmlns:a16="http://schemas.microsoft.com/office/drawing/2014/main" id="{5E276722-5197-B412-82F4-CAE376DBBFED}"/>
                </a:ext>
              </a:extLst>
            </p:cNvPr>
            <p:cNvSpPr>
              <a:spLocks/>
            </p:cNvSpPr>
            <p:nvPr userDrawn="1"/>
          </p:nvSpPr>
          <p:spPr bwMode="auto">
            <a:xfrm>
              <a:off x="1246188" y="436563"/>
              <a:ext cx="34925" cy="63500"/>
            </a:xfrm>
            <a:custGeom>
              <a:avLst/>
              <a:gdLst>
                <a:gd name="T0" fmla="*/ 23 w 43"/>
                <a:gd name="T1" fmla="*/ 5 h 77"/>
                <a:gd name="T2" fmla="*/ 14 w 43"/>
                <a:gd name="T3" fmla="*/ 17 h 77"/>
                <a:gd name="T4" fmla="*/ 13 w 43"/>
                <a:gd name="T5" fmla="*/ 2 h 77"/>
                <a:gd name="T6" fmla="*/ 0 w 43"/>
                <a:gd name="T7" fmla="*/ 2 h 77"/>
                <a:gd name="T8" fmla="*/ 0 w 43"/>
                <a:gd name="T9" fmla="*/ 77 h 77"/>
                <a:gd name="T10" fmla="*/ 14 w 43"/>
                <a:gd name="T11" fmla="*/ 77 h 77"/>
                <a:gd name="T12" fmla="*/ 14 w 43"/>
                <a:gd name="T13" fmla="*/ 35 h 77"/>
                <a:gd name="T14" fmla="*/ 24 w 43"/>
                <a:gd name="T15" fmla="*/ 18 h 77"/>
                <a:gd name="T16" fmla="*/ 35 w 43"/>
                <a:gd name="T17" fmla="*/ 14 h 77"/>
                <a:gd name="T18" fmla="*/ 41 w 43"/>
                <a:gd name="T19" fmla="*/ 15 h 77"/>
                <a:gd name="T20" fmla="*/ 43 w 43"/>
                <a:gd name="T21" fmla="*/ 1 h 77"/>
                <a:gd name="T22" fmla="*/ 37 w 43"/>
                <a:gd name="T23" fmla="*/ 0 h 77"/>
                <a:gd name="T24" fmla="*/ 23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3" y="5"/>
                  </a:moveTo>
                  <a:cubicBezTo>
                    <a:pt x="19" y="8"/>
                    <a:pt x="16" y="12"/>
                    <a:pt x="14" y="17"/>
                  </a:cubicBezTo>
                  <a:cubicBezTo>
                    <a:pt x="13" y="2"/>
                    <a:pt x="13" y="2"/>
                    <a:pt x="13" y="2"/>
                  </a:cubicBezTo>
                  <a:cubicBezTo>
                    <a:pt x="0" y="2"/>
                    <a:pt x="0" y="2"/>
                    <a:pt x="0" y="2"/>
                  </a:cubicBezTo>
                  <a:cubicBezTo>
                    <a:pt x="0" y="77"/>
                    <a:pt x="0" y="77"/>
                    <a:pt x="0" y="77"/>
                  </a:cubicBezTo>
                  <a:cubicBezTo>
                    <a:pt x="14" y="77"/>
                    <a:pt x="14" y="77"/>
                    <a:pt x="14" y="77"/>
                  </a:cubicBezTo>
                  <a:cubicBezTo>
                    <a:pt x="14" y="35"/>
                    <a:pt x="14" y="35"/>
                    <a:pt x="14" y="35"/>
                  </a:cubicBezTo>
                  <a:cubicBezTo>
                    <a:pt x="15" y="27"/>
                    <a:pt x="19" y="22"/>
                    <a:pt x="24" y="18"/>
                  </a:cubicBezTo>
                  <a:cubicBezTo>
                    <a:pt x="28" y="16"/>
                    <a:pt x="31" y="14"/>
                    <a:pt x="35" y="14"/>
                  </a:cubicBezTo>
                  <a:cubicBezTo>
                    <a:pt x="37" y="14"/>
                    <a:pt x="39" y="15"/>
                    <a:pt x="41" y="15"/>
                  </a:cubicBezTo>
                  <a:cubicBezTo>
                    <a:pt x="43" y="1"/>
                    <a:pt x="43" y="1"/>
                    <a:pt x="43" y="1"/>
                  </a:cubicBezTo>
                  <a:cubicBezTo>
                    <a:pt x="37" y="0"/>
                    <a:pt x="37" y="0"/>
                    <a:pt x="37" y="0"/>
                  </a:cubicBezTo>
                  <a:cubicBezTo>
                    <a:pt x="32" y="0"/>
                    <a:pt x="27" y="2"/>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8">
              <a:extLst>
                <a:ext uri="{FF2B5EF4-FFF2-40B4-BE49-F238E27FC236}">
                  <a16:creationId xmlns:a16="http://schemas.microsoft.com/office/drawing/2014/main" id="{030C0CC0-0956-B1B0-70A8-800FA865F98A}"/>
                </a:ext>
              </a:extLst>
            </p:cNvPr>
            <p:cNvSpPr>
              <a:spLocks noEditPoints="1"/>
            </p:cNvSpPr>
            <p:nvPr userDrawn="1"/>
          </p:nvSpPr>
          <p:spPr bwMode="auto">
            <a:xfrm>
              <a:off x="1284288" y="438150"/>
              <a:ext cx="60325" cy="63500"/>
            </a:xfrm>
            <a:custGeom>
              <a:avLst/>
              <a:gdLst>
                <a:gd name="T0" fmla="*/ 36 w 72"/>
                <a:gd name="T1" fmla="*/ 0 h 78"/>
                <a:gd name="T2" fmla="*/ 10 w 72"/>
                <a:gd name="T3" fmla="*/ 10 h 78"/>
                <a:gd name="T4" fmla="*/ 0 w 72"/>
                <a:gd name="T5" fmla="*/ 39 h 78"/>
                <a:gd name="T6" fmla="*/ 10 w 72"/>
                <a:gd name="T7" fmla="*/ 67 h 78"/>
                <a:gd name="T8" fmla="*/ 36 w 72"/>
                <a:gd name="T9" fmla="*/ 78 h 78"/>
                <a:gd name="T10" fmla="*/ 62 w 72"/>
                <a:gd name="T11" fmla="*/ 67 h 78"/>
                <a:gd name="T12" fmla="*/ 72 w 72"/>
                <a:gd name="T13" fmla="*/ 39 h 78"/>
                <a:gd name="T14" fmla="*/ 62 w 72"/>
                <a:gd name="T15" fmla="*/ 10 h 78"/>
                <a:gd name="T16" fmla="*/ 36 w 72"/>
                <a:gd name="T17" fmla="*/ 0 h 78"/>
                <a:gd name="T18" fmla="*/ 52 w 72"/>
                <a:gd name="T19" fmla="*/ 59 h 78"/>
                <a:gd name="T20" fmla="*/ 36 w 72"/>
                <a:gd name="T21" fmla="*/ 66 h 78"/>
                <a:gd name="T22" fmla="*/ 20 w 72"/>
                <a:gd name="T23" fmla="*/ 59 h 78"/>
                <a:gd name="T24" fmla="*/ 15 w 72"/>
                <a:gd name="T25" fmla="*/ 39 h 78"/>
                <a:gd name="T26" fmla="*/ 20 w 72"/>
                <a:gd name="T27" fmla="*/ 19 h 78"/>
                <a:gd name="T28" fmla="*/ 36 w 72"/>
                <a:gd name="T29" fmla="*/ 11 h 78"/>
                <a:gd name="T30" fmla="*/ 52 w 72"/>
                <a:gd name="T31" fmla="*/ 19 h 78"/>
                <a:gd name="T32" fmla="*/ 57 w 72"/>
                <a:gd name="T33" fmla="*/ 39 h 78"/>
                <a:gd name="T34" fmla="*/ 52 w 72"/>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8">
                  <a:moveTo>
                    <a:pt x="36" y="0"/>
                  </a:moveTo>
                  <a:cubicBezTo>
                    <a:pt x="25" y="0"/>
                    <a:pt x="16" y="3"/>
                    <a:pt x="10" y="10"/>
                  </a:cubicBezTo>
                  <a:cubicBezTo>
                    <a:pt x="3" y="17"/>
                    <a:pt x="0" y="27"/>
                    <a:pt x="0" y="39"/>
                  </a:cubicBezTo>
                  <a:cubicBezTo>
                    <a:pt x="0" y="51"/>
                    <a:pt x="3" y="60"/>
                    <a:pt x="10" y="67"/>
                  </a:cubicBezTo>
                  <a:cubicBezTo>
                    <a:pt x="16" y="74"/>
                    <a:pt x="25" y="78"/>
                    <a:pt x="36" y="78"/>
                  </a:cubicBezTo>
                  <a:cubicBezTo>
                    <a:pt x="47" y="78"/>
                    <a:pt x="56" y="74"/>
                    <a:pt x="62" y="67"/>
                  </a:cubicBezTo>
                  <a:cubicBezTo>
                    <a:pt x="69" y="60"/>
                    <a:pt x="72" y="51"/>
                    <a:pt x="72" y="39"/>
                  </a:cubicBezTo>
                  <a:cubicBezTo>
                    <a:pt x="72" y="27"/>
                    <a:pt x="69" y="17"/>
                    <a:pt x="62"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0" y="19"/>
                  </a:cubicBezTo>
                  <a:cubicBezTo>
                    <a:pt x="24" y="14"/>
                    <a:pt x="29" y="11"/>
                    <a:pt x="36" y="11"/>
                  </a:cubicBezTo>
                  <a:cubicBezTo>
                    <a:pt x="43" y="11"/>
                    <a:pt x="48" y="14"/>
                    <a:pt x="52" y="19"/>
                  </a:cubicBezTo>
                  <a:cubicBezTo>
                    <a:pt x="56" y="24"/>
                    <a:pt x="57" y="30"/>
                    <a:pt x="57" y="39"/>
                  </a:cubicBezTo>
                  <a:cubicBezTo>
                    <a:pt x="57"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9">
              <a:extLst>
                <a:ext uri="{FF2B5EF4-FFF2-40B4-BE49-F238E27FC236}">
                  <a16:creationId xmlns:a16="http://schemas.microsoft.com/office/drawing/2014/main" id="{88BAE485-97CC-07B4-6CBC-75F7EB1F86CD}"/>
                </a:ext>
              </a:extLst>
            </p:cNvPr>
            <p:cNvSpPr>
              <a:spLocks/>
            </p:cNvSpPr>
            <p:nvPr userDrawn="1"/>
          </p:nvSpPr>
          <p:spPr bwMode="auto">
            <a:xfrm>
              <a:off x="1350963" y="438150"/>
              <a:ext cx="90488" cy="61913"/>
            </a:xfrm>
            <a:custGeom>
              <a:avLst/>
              <a:gdLst>
                <a:gd name="T0" fmla="*/ 41 w 57"/>
                <a:gd name="T1" fmla="*/ 31 h 39"/>
                <a:gd name="T2" fmla="*/ 32 w 57"/>
                <a:gd name="T3" fmla="*/ 0 h 39"/>
                <a:gd name="T4" fmla="*/ 24 w 57"/>
                <a:gd name="T5" fmla="*/ 0 h 39"/>
                <a:gd name="T6" fmla="*/ 16 w 57"/>
                <a:gd name="T7" fmla="*/ 31 h 39"/>
                <a:gd name="T8" fmla="*/ 8 w 57"/>
                <a:gd name="T9" fmla="*/ 0 h 39"/>
                <a:gd name="T10" fmla="*/ 0 w 57"/>
                <a:gd name="T11" fmla="*/ 0 h 39"/>
                <a:gd name="T12" fmla="*/ 12 w 57"/>
                <a:gd name="T13" fmla="*/ 39 h 39"/>
                <a:gd name="T14" fmla="*/ 20 w 57"/>
                <a:gd name="T15" fmla="*/ 39 h 39"/>
                <a:gd name="T16" fmla="*/ 28 w 57"/>
                <a:gd name="T17" fmla="*/ 9 h 39"/>
                <a:gd name="T18" fmla="*/ 37 w 57"/>
                <a:gd name="T19" fmla="*/ 39 h 39"/>
                <a:gd name="T20" fmla="*/ 45 w 57"/>
                <a:gd name="T21" fmla="*/ 39 h 39"/>
                <a:gd name="T22" fmla="*/ 57 w 57"/>
                <a:gd name="T23" fmla="*/ 0 h 39"/>
                <a:gd name="T24" fmla="*/ 49 w 57"/>
                <a:gd name="T25" fmla="*/ 0 h 39"/>
                <a:gd name="T26" fmla="*/ 41 w 57"/>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39">
                  <a:moveTo>
                    <a:pt x="41" y="31"/>
                  </a:moveTo>
                  <a:lnTo>
                    <a:pt x="32" y="0"/>
                  </a:lnTo>
                  <a:lnTo>
                    <a:pt x="24" y="0"/>
                  </a:lnTo>
                  <a:lnTo>
                    <a:pt x="16" y="31"/>
                  </a:lnTo>
                  <a:lnTo>
                    <a:pt x="8" y="0"/>
                  </a:lnTo>
                  <a:lnTo>
                    <a:pt x="0" y="0"/>
                  </a:lnTo>
                  <a:lnTo>
                    <a:pt x="12" y="39"/>
                  </a:lnTo>
                  <a:lnTo>
                    <a:pt x="20" y="39"/>
                  </a:lnTo>
                  <a:lnTo>
                    <a:pt x="28" y="9"/>
                  </a:lnTo>
                  <a:lnTo>
                    <a:pt x="37" y="39"/>
                  </a:lnTo>
                  <a:lnTo>
                    <a:pt x="45" y="39"/>
                  </a:lnTo>
                  <a:lnTo>
                    <a:pt x="57" y="0"/>
                  </a:lnTo>
                  <a:lnTo>
                    <a:pt x="49" y="0"/>
                  </a:lnTo>
                  <a:lnTo>
                    <a:pt x="41"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0">
              <a:extLst>
                <a:ext uri="{FF2B5EF4-FFF2-40B4-BE49-F238E27FC236}">
                  <a16:creationId xmlns:a16="http://schemas.microsoft.com/office/drawing/2014/main" id="{E0EE8424-6820-BE0B-2C64-487E7DD59BC7}"/>
                </a:ext>
              </a:extLst>
            </p:cNvPr>
            <p:cNvSpPr>
              <a:spLocks/>
            </p:cNvSpPr>
            <p:nvPr userDrawn="1"/>
          </p:nvSpPr>
          <p:spPr bwMode="auto">
            <a:xfrm>
              <a:off x="1446213" y="422275"/>
              <a:ext cx="38100" cy="79375"/>
            </a:xfrm>
            <a:custGeom>
              <a:avLst/>
              <a:gdLst>
                <a:gd name="T0" fmla="*/ 26 w 46"/>
                <a:gd name="T1" fmla="*/ 0 h 97"/>
                <a:gd name="T2" fmla="*/ 13 w 46"/>
                <a:gd name="T3" fmla="*/ 0 h 97"/>
                <a:gd name="T4" fmla="*/ 11 w 46"/>
                <a:gd name="T5" fmla="*/ 20 h 97"/>
                <a:gd name="T6" fmla="*/ 0 w 46"/>
                <a:gd name="T7" fmla="*/ 20 h 97"/>
                <a:gd name="T8" fmla="*/ 0 w 46"/>
                <a:gd name="T9" fmla="*/ 31 h 97"/>
                <a:gd name="T10" fmla="*/ 11 w 46"/>
                <a:gd name="T11" fmla="*/ 31 h 97"/>
                <a:gd name="T12" fmla="*/ 11 w 46"/>
                <a:gd name="T13" fmla="*/ 72 h 97"/>
                <a:gd name="T14" fmla="*/ 16 w 46"/>
                <a:gd name="T15" fmla="*/ 91 h 97"/>
                <a:gd name="T16" fmla="*/ 32 w 46"/>
                <a:gd name="T17" fmla="*/ 97 h 97"/>
                <a:gd name="T18" fmla="*/ 46 w 46"/>
                <a:gd name="T19" fmla="*/ 95 h 97"/>
                <a:gd name="T20" fmla="*/ 44 w 46"/>
                <a:gd name="T21" fmla="*/ 84 h 97"/>
                <a:gd name="T22" fmla="*/ 36 w 46"/>
                <a:gd name="T23" fmla="*/ 85 h 97"/>
                <a:gd name="T24" fmla="*/ 28 w 46"/>
                <a:gd name="T25" fmla="*/ 82 h 97"/>
                <a:gd name="T26" fmla="*/ 26 w 46"/>
                <a:gd name="T27" fmla="*/ 70 h 97"/>
                <a:gd name="T28" fmla="*/ 26 w 46"/>
                <a:gd name="T29" fmla="*/ 31 h 97"/>
                <a:gd name="T30" fmla="*/ 46 w 46"/>
                <a:gd name="T31" fmla="*/ 31 h 97"/>
                <a:gd name="T32" fmla="*/ 46 w 46"/>
                <a:gd name="T33" fmla="*/ 20 h 97"/>
                <a:gd name="T34" fmla="*/ 26 w 46"/>
                <a:gd name="T35" fmla="*/ 20 h 97"/>
                <a:gd name="T36" fmla="*/ 26 w 46"/>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97">
                  <a:moveTo>
                    <a:pt x="26" y="0"/>
                  </a:moveTo>
                  <a:cubicBezTo>
                    <a:pt x="13" y="0"/>
                    <a:pt x="13" y="0"/>
                    <a:pt x="13" y="0"/>
                  </a:cubicBezTo>
                  <a:cubicBezTo>
                    <a:pt x="11" y="20"/>
                    <a:pt x="11" y="20"/>
                    <a:pt x="11" y="20"/>
                  </a:cubicBezTo>
                  <a:cubicBezTo>
                    <a:pt x="0" y="20"/>
                    <a:pt x="0" y="20"/>
                    <a:pt x="0" y="20"/>
                  </a:cubicBezTo>
                  <a:cubicBezTo>
                    <a:pt x="0" y="31"/>
                    <a:pt x="0" y="31"/>
                    <a:pt x="0" y="31"/>
                  </a:cubicBezTo>
                  <a:cubicBezTo>
                    <a:pt x="11" y="31"/>
                    <a:pt x="11" y="31"/>
                    <a:pt x="11" y="31"/>
                  </a:cubicBezTo>
                  <a:cubicBezTo>
                    <a:pt x="11" y="72"/>
                    <a:pt x="11" y="72"/>
                    <a:pt x="11" y="72"/>
                  </a:cubicBezTo>
                  <a:cubicBezTo>
                    <a:pt x="11" y="81"/>
                    <a:pt x="13" y="88"/>
                    <a:pt x="16" y="91"/>
                  </a:cubicBezTo>
                  <a:cubicBezTo>
                    <a:pt x="20" y="95"/>
                    <a:pt x="25" y="97"/>
                    <a:pt x="32" y="97"/>
                  </a:cubicBezTo>
                  <a:cubicBezTo>
                    <a:pt x="38" y="97"/>
                    <a:pt x="42" y="96"/>
                    <a:pt x="46" y="95"/>
                  </a:cubicBezTo>
                  <a:cubicBezTo>
                    <a:pt x="44" y="84"/>
                    <a:pt x="44" y="84"/>
                    <a:pt x="44" y="84"/>
                  </a:cubicBezTo>
                  <a:cubicBezTo>
                    <a:pt x="42" y="85"/>
                    <a:pt x="39" y="85"/>
                    <a:pt x="36" y="85"/>
                  </a:cubicBezTo>
                  <a:cubicBezTo>
                    <a:pt x="33" y="85"/>
                    <a:pt x="30" y="84"/>
                    <a:pt x="28" y="82"/>
                  </a:cubicBezTo>
                  <a:cubicBezTo>
                    <a:pt x="27" y="80"/>
                    <a:pt x="26" y="76"/>
                    <a:pt x="26" y="70"/>
                  </a:cubicBezTo>
                  <a:cubicBezTo>
                    <a:pt x="26" y="31"/>
                    <a:pt x="26" y="31"/>
                    <a:pt x="26" y="31"/>
                  </a:cubicBezTo>
                  <a:cubicBezTo>
                    <a:pt x="46" y="31"/>
                    <a:pt x="46" y="31"/>
                    <a:pt x="46" y="31"/>
                  </a:cubicBezTo>
                  <a:cubicBezTo>
                    <a:pt x="46" y="20"/>
                    <a:pt x="46" y="20"/>
                    <a:pt x="46" y="20"/>
                  </a:cubicBezTo>
                  <a:cubicBezTo>
                    <a:pt x="26" y="20"/>
                    <a:pt x="26" y="20"/>
                    <a:pt x="26" y="20"/>
                  </a:cubicBez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1">
              <a:extLst>
                <a:ext uri="{FF2B5EF4-FFF2-40B4-BE49-F238E27FC236}">
                  <a16:creationId xmlns:a16="http://schemas.microsoft.com/office/drawing/2014/main" id="{493BFF13-D216-7236-ADB3-513803D7A451}"/>
                </a:ext>
              </a:extLst>
            </p:cNvPr>
            <p:cNvSpPr>
              <a:spLocks/>
            </p:cNvSpPr>
            <p:nvPr userDrawn="1"/>
          </p:nvSpPr>
          <p:spPr bwMode="auto">
            <a:xfrm>
              <a:off x="1497013" y="412750"/>
              <a:ext cx="52388" cy="87313"/>
            </a:xfrm>
            <a:custGeom>
              <a:avLst/>
              <a:gdLst>
                <a:gd name="T0" fmla="*/ 39 w 64"/>
                <a:gd name="T1" fmla="*/ 30 h 106"/>
                <a:gd name="T2" fmla="*/ 14 w 64"/>
                <a:gd name="T3" fmla="*/ 45 h 106"/>
                <a:gd name="T4" fmla="*/ 14 w 64"/>
                <a:gd name="T5" fmla="*/ 0 h 106"/>
                <a:gd name="T6" fmla="*/ 0 w 64"/>
                <a:gd name="T7" fmla="*/ 0 h 106"/>
                <a:gd name="T8" fmla="*/ 0 w 64"/>
                <a:gd name="T9" fmla="*/ 106 h 106"/>
                <a:gd name="T10" fmla="*/ 14 w 64"/>
                <a:gd name="T11" fmla="*/ 106 h 106"/>
                <a:gd name="T12" fmla="*/ 14 w 64"/>
                <a:gd name="T13" fmla="*/ 62 h 106"/>
                <a:gd name="T14" fmla="*/ 21 w 64"/>
                <a:gd name="T15" fmla="*/ 49 h 106"/>
                <a:gd name="T16" fmla="*/ 34 w 64"/>
                <a:gd name="T17" fmla="*/ 42 h 106"/>
                <a:gd name="T18" fmla="*/ 46 w 64"/>
                <a:gd name="T19" fmla="*/ 47 h 106"/>
                <a:gd name="T20" fmla="*/ 49 w 64"/>
                <a:gd name="T21" fmla="*/ 62 h 106"/>
                <a:gd name="T22" fmla="*/ 49 w 64"/>
                <a:gd name="T23" fmla="*/ 106 h 106"/>
                <a:gd name="T24" fmla="*/ 64 w 64"/>
                <a:gd name="T25" fmla="*/ 106 h 106"/>
                <a:gd name="T26" fmla="*/ 64 w 64"/>
                <a:gd name="T27" fmla="*/ 58 h 106"/>
                <a:gd name="T28" fmla="*/ 57 w 64"/>
                <a:gd name="T29" fmla="*/ 37 h 106"/>
                <a:gd name="T30" fmla="*/ 39 w 64"/>
                <a:gd name="T31" fmla="*/ 3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06">
                  <a:moveTo>
                    <a:pt x="39" y="30"/>
                  </a:moveTo>
                  <a:cubicBezTo>
                    <a:pt x="29" y="30"/>
                    <a:pt x="20" y="35"/>
                    <a:pt x="14" y="45"/>
                  </a:cubicBezTo>
                  <a:cubicBezTo>
                    <a:pt x="14" y="0"/>
                    <a:pt x="14" y="0"/>
                    <a:pt x="14" y="0"/>
                  </a:cubicBezTo>
                  <a:cubicBezTo>
                    <a:pt x="0" y="0"/>
                    <a:pt x="0" y="0"/>
                    <a:pt x="0" y="0"/>
                  </a:cubicBezTo>
                  <a:cubicBezTo>
                    <a:pt x="0" y="106"/>
                    <a:pt x="0" y="106"/>
                    <a:pt x="0" y="106"/>
                  </a:cubicBezTo>
                  <a:cubicBezTo>
                    <a:pt x="14" y="106"/>
                    <a:pt x="14" y="106"/>
                    <a:pt x="14" y="106"/>
                  </a:cubicBezTo>
                  <a:cubicBezTo>
                    <a:pt x="14" y="62"/>
                    <a:pt x="14" y="62"/>
                    <a:pt x="14" y="62"/>
                  </a:cubicBezTo>
                  <a:cubicBezTo>
                    <a:pt x="15" y="57"/>
                    <a:pt x="17" y="53"/>
                    <a:pt x="21" y="49"/>
                  </a:cubicBezTo>
                  <a:cubicBezTo>
                    <a:pt x="25" y="44"/>
                    <a:pt x="29" y="42"/>
                    <a:pt x="34" y="42"/>
                  </a:cubicBezTo>
                  <a:cubicBezTo>
                    <a:pt x="40" y="42"/>
                    <a:pt x="44" y="44"/>
                    <a:pt x="46" y="47"/>
                  </a:cubicBezTo>
                  <a:cubicBezTo>
                    <a:pt x="48" y="50"/>
                    <a:pt x="49" y="55"/>
                    <a:pt x="49" y="62"/>
                  </a:cubicBezTo>
                  <a:cubicBezTo>
                    <a:pt x="49" y="106"/>
                    <a:pt x="49" y="106"/>
                    <a:pt x="49" y="106"/>
                  </a:cubicBezTo>
                  <a:cubicBezTo>
                    <a:pt x="64" y="106"/>
                    <a:pt x="64" y="106"/>
                    <a:pt x="64" y="106"/>
                  </a:cubicBezTo>
                  <a:cubicBezTo>
                    <a:pt x="64" y="58"/>
                    <a:pt x="64" y="58"/>
                    <a:pt x="64" y="58"/>
                  </a:cubicBezTo>
                  <a:cubicBezTo>
                    <a:pt x="64" y="48"/>
                    <a:pt x="62" y="41"/>
                    <a:pt x="57" y="37"/>
                  </a:cubicBezTo>
                  <a:cubicBezTo>
                    <a:pt x="53" y="32"/>
                    <a:pt x="47" y="30"/>
                    <a:pt x="39"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2">
              <a:extLst>
                <a:ext uri="{FF2B5EF4-FFF2-40B4-BE49-F238E27FC236}">
                  <a16:creationId xmlns:a16="http://schemas.microsoft.com/office/drawing/2014/main" id="{A2FBFC85-5630-8BC3-A583-1DEC58BBCCA5}"/>
                </a:ext>
              </a:extLst>
            </p:cNvPr>
            <p:cNvSpPr>
              <a:spLocks noEditPoints="1"/>
            </p:cNvSpPr>
            <p:nvPr userDrawn="1"/>
          </p:nvSpPr>
          <p:spPr bwMode="auto">
            <a:xfrm>
              <a:off x="1581151" y="415925"/>
              <a:ext cx="77788" cy="84138"/>
            </a:xfrm>
            <a:custGeom>
              <a:avLst/>
              <a:gdLst>
                <a:gd name="T0" fmla="*/ 20 w 49"/>
                <a:gd name="T1" fmla="*/ 0 h 53"/>
                <a:gd name="T2" fmla="*/ 0 w 49"/>
                <a:gd name="T3" fmla="*/ 53 h 53"/>
                <a:gd name="T4" fmla="*/ 8 w 49"/>
                <a:gd name="T5" fmla="*/ 53 h 53"/>
                <a:gd name="T6" fmla="*/ 13 w 49"/>
                <a:gd name="T7" fmla="*/ 40 h 53"/>
                <a:gd name="T8" fmla="*/ 36 w 49"/>
                <a:gd name="T9" fmla="*/ 40 h 53"/>
                <a:gd name="T10" fmla="*/ 40 w 49"/>
                <a:gd name="T11" fmla="*/ 53 h 53"/>
                <a:gd name="T12" fmla="*/ 49 w 49"/>
                <a:gd name="T13" fmla="*/ 53 h 53"/>
                <a:gd name="T14" fmla="*/ 29 w 49"/>
                <a:gd name="T15" fmla="*/ 0 h 53"/>
                <a:gd name="T16" fmla="*/ 20 w 49"/>
                <a:gd name="T17" fmla="*/ 0 h 53"/>
                <a:gd name="T18" fmla="*/ 15 w 49"/>
                <a:gd name="T19" fmla="*/ 34 h 53"/>
                <a:gd name="T20" fmla="*/ 24 w 49"/>
                <a:gd name="T21" fmla="*/ 7 h 53"/>
                <a:gd name="T22" fmla="*/ 34 w 49"/>
                <a:gd name="T23" fmla="*/ 34 h 53"/>
                <a:gd name="T24" fmla="*/ 15 w 49"/>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3">
                  <a:moveTo>
                    <a:pt x="20" y="0"/>
                  </a:moveTo>
                  <a:lnTo>
                    <a:pt x="0" y="53"/>
                  </a:lnTo>
                  <a:lnTo>
                    <a:pt x="8" y="53"/>
                  </a:lnTo>
                  <a:lnTo>
                    <a:pt x="13" y="40"/>
                  </a:lnTo>
                  <a:lnTo>
                    <a:pt x="36" y="40"/>
                  </a:lnTo>
                  <a:lnTo>
                    <a:pt x="40" y="53"/>
                  </a:lnTo>
                  <a:lnTo>
                    <a:pt x="49" y="53"/>
                  </a:lnTo>
                  <a:lnTo>
                    <a:pt x="29" y="0"/>
                  </a:lnTo>
                  <a:lnTo>
                    <a:pt x="20" y="0"/>
                  </a:lnTo>
                  <a:close/>
                  <a:moveTo>
                    <a:pt x="15" y="34"/>
                  </a:moveTo>
                  <a:lnTo>
                    <a:pt x="24" y="7"/>
                  </a:lnTo>
                  <a:lnTo>
                    <a:pt x="34" y="34"/>
                  </a:lnTo>
                  <a:lnTo>
                    <a:pt x="1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4">
              <a:extLst>
                <a:ext uri="{FF2B5EF4-FFF2-40B4-BE49-F238E27FC236}">
                  <a16:creationId xmlns:a16="http://schemas.microsoft.com/office/drawing/2014/main" id="{FF83A1F9-4D22-902B-230C-EA48637DF2D8}"/>
                </a:ext>
              </a:extLst>
            </p:cNvPr>
            <p:cNvSpPr>
              <a:spLocks noEditPoints="1"/>
            </p:cNvSpPr>
            <p:nvPr userDrawn="1"/>
          </p:nvSpPr>
          <p:spPr bwMode="auto">
            <a:xfrm>
              <a:off x="1663701" y="412750"/>
              <a:ext cx="58738" cy="88900"/>
            </a:xfrm>
            <a:custGeom>
              <a:avLst/>
              <a:gdLst>
                <a:gd name="T0" fmla="*/ 57 w 71"/>
                <a:gd name="T1" fmla="*/ 43 h 108"/>
                <a:gd name="T2" fmla="*/ 55 w 71"/>
                <a:gd name="T3" fmla="*/ 40 h 108"/>
                <a:gd name="T4" fmla="*/ 51 w 71"/>
                <a:gd name="T5" fmla="*/ 36 h 108"/>
                <a:gd name="T6" fmla="*/ 43 w 71"/>
                <a:gd name="T7" fmla="*/ 31 h 108"/>
                <a:gd name="T8" fmla="*/ 33 w 71"/>
                <a:gd name="T9" fmla="*/ 30 h 108"/>
                <a:gd name="T10" fmla="*/ 9 w 71"/>
                <a:gd name="T11" fmla="*/ 41 h 108"/>
                <a:gd name="T12" fmla="*/ 0 w 71"/>
                <a:gd name="T13" fmla="*/ 69 h 108"/>
                <a:gd name="T14" fmla="*/ 8 w 71"/>
                <a:gd name="T15" fmla="*/ 97 h 108"/>
                <a:gd name="T16" fmla="*/ 32 w 71"/>
                <a:gd name="T17" fmla="*/ 108 h 108"/>
                <a:gd name="T18" fmla="*/ 37 w 71"/>
                <a:gd name="T19" fmla="*/ 107 h 108"/>
                <a:gd name="T20" fmla="*/ 42 w 71"/>
                <a:gd name="T21" fmla="*/ 106 h 108"/>
                <a:gd name="T22" fmla="*/ 46 w 71"/>
                <a:gd name="T23" fmla="*/ 104 h 108"/>
                <a:gd name="T24" fmla="*/ 49 w 71"/>
                <a:gd name="T25" fmla="*/ 103 h 108"/>
                <a:gd name="T26" fmla="*/ 52 w 71"/>
                <a:gd name="T27" fmla="*/ 100 h 108"/>
                <a:gd name="T28" fmla="*/ 54 w 71"/>
                <a:gd name="T29" fmla="*/ 98 h 108"/>
                <a:gd name="T30" fmla="*/ 55 w 71"/>
                <a:gd name="T31" fmla="*/ 97 h 108"/>
                <a:gd name="T32" fmla="*/ 56 w 71"/>
                <a:gd name="T33" fmla="*/ 95 h 108"/>
                <a:gd name="T34" fmla="*/ 57 w 71"/>
                <a:gd name="T35" fmla="*/ 95 h 108"/>
                <a:gd name="T36" fmla="*/ 59 w 71"/>
                <a:gd name="T37" fmla="*/ 106 h 108"/>
                <a:gd name="T38" fmla="*/ 71 w 71"/>
                <a:gd name="T39" fmla="*/ 106 h 108"/>
                <a:gd name="T40" fmla="*/ 71 w 71"/>
                <a:gd name="T41" fmla="*/ 0 h 108"/>
                <a:gd name="T42" fmla="*/ 57 w 71"/>
                <a:gd name="T43" fmla="*/ 0 h 108"/>
                <a:gd name="T44" fmla="*/ 57 w 71"/>
                <a:gd name="T45" fmla="*/ 43 h 108"/>
                <a:gd name="T46" fmla="*/ 51 w 71"/>
                <a:gd name="T47" fmla="*/ 88 h 108"/>
                <a:gd name="T48" fmla="*/ 36 w 71"/>
                <a:gd name="T49" fmla="*/ 96 h 108"/>
                <a:gd name="T50" fmla="*/ 20 w 71"/>
                <a:gd name="T51" fmla="*/ 88 h 108"/>
                <a:gd name="T52" fmla="*/ 15 w 71"/>
                <a:gd name="T53" fmla="*/ 68 h 108"/>
                <a:gd name="T54" fmla="*/ 21 w 71"/>
                <a:gd name="T55" fmla="*/ 49 h 108"/>
                <a:gd name="T56" fmla="*/ 36 w 71"/>
                <a:gd name="T57" fmla="*/ 41 h 108"/>
                <a:gd name="T58" fmla="*/ 51 w 71"/>
                <a:gd name="T59" fmla="*/ 49 h 108"/>
                <a:gd name="T60" fmla="*/ 57 w 71"/>
                <a:gd name="T61" fmla="*/ 68 h 108"/>
                <a:gd name="T62" fmla="*/ 51 w 71"/>
                <a:gd name="T63" fmla="*/ 8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08">
                  <a:moveTo>
                    <a:pt x="57" y="43"/>
                  </a:moveTo>
                  <a:cubicBezTo>
                    <a:pt x="56" y="42"/>
                    <a:pt x="56" y="41"/>
                    <a:pt x="55" y="40"/>
                  </a:cubicBezTo>
                  <a:cubicBezTo>
                    <a:pt x="54" y="39"/>
                    <a:pt x="53" y="38"/>
                    <a:pt x="51" y="36"/>
                  </a:cubicBezTo>
                  <a:cubicBezTo>
                    <a:pt x="49" y="34"/>
                    <a:pt x="46" y="33"/>
                    <a:pt x="43" y="31"/>
                  </a:cubicBezTo>
                  <a:cubicBezTo>
                    <a:pt x="40" y="30"/>
                    <a:pt x="37" y="30"/>
                    <a:pt x="33" y="30"/>
                  </a:cubicBezTo>
                  <a:cubicBezTo>
                    <a:pt x="23" y="30"/>
                    <a:pt x="15" y="33"/>
                    <a:pt x="9" y="41"/>
                  </a:cubicBezTo>
                  <a:cubicBezTo>
                    <a:pt x="3" y="48"/>
                    <a:pt x="0" y="57"/>
                    <a:pt x="0" y="69"/>
                  </a:cubicBezTo>
                  <a:cubicBezTo>
                    <a:pt x="0" y="80"/>
                    <a:pt x="3" y="90"/>
                    <a:pt x="8" y="97"/>
                  </a:cubicBezTo>
                  <a:cubicBezTo>
                    <a:pt x="14" y="104"/>
                    <a:pt x="22" y="108"/>
                    <a:pt x="32" y="108"/>
                  </a:cubicBezTo>
                  <a:cubicBezTo>
                    <a:pt x="34" y="108"/>
                    <a:pt x="35" y="108"/>
                    <a:pt x="37" y="107"/>
                  </a:cubicBezTo>
                  <a:cubicBezTo>
                    <a:pt x="39" y="107"/>
                    <a:pt x="41" y="107"/>
                    <a:pt x="42" y="106"/>
                  </a:cubicBezTo>
                  <a:cubicBezTo>
                    <a:pt x="43" y="106"/>
                    <a:pt x="45" y="105"/>
                    <a:pt x="46" y="104"/>
                  </a:cubicBezTo>
                  <a:cubicBezTo>
                    <a:pt x="47" y="104"/>
                    <a:pt x="48" y="103"/>
                    <a:pt x="49" y="103"/>
                  </a:cubicBezTo>
                  <a:cubicBezTo>
                    <a:pt x="50" y="102"/>
                    <a:pt x="51" y="101"/>
                    <a:pt x="52" y="100"/>
                  </a:cubicBezTo>
                  <a:cubicBezTo>
                    <a:pt x="53" y="100"/>
                    <a:pt x="53" y="99"/>
                    <a:pt x="54" y="98"/>
                  </a:cubicBezTo>
                  <a:cubicBezTo>
                    <a:pt x="54" y="98"/>
                    <a:pt x="55" y="97"/>
                    <a:pt x="55" y="97"/>
                  </a:cubicBezTo>
                  <a:cubicBezTo>
                    <a:pt x="56" y="96"/>
                    <a:pt x="56" y="96"/>
                    <a:pt x="56" y="95"/>
                  </a:cubicBezTo>
                  <a:cubicBezTo>
                    <a:pt x="57" y="95"/>
                    <a:pt x="57" y="95"/>
                    <a:pt x="57" y="95"/>
                  </a:cubicBezTo>
                  <a:cubicBezTo>
                    <a:pt x="59" y="106"/>
                    <a:pt x="59" y="106"/>
                    <a:pt x="59" y="106"/>
                  </a:cubicBezTo>
                  <a:cubicBezTo>
                    <a:pt x="71" y="106"/>
                    <a:pt x="71" y="106"/>
                    <a:pt x="71" y="106"/>
                  </a:cubicBezTo>
                  <a:cubicBezTo>
                    <a:pt x="71" y="0"/>
                    <a:pt x="71" y="0"/>
                    <a:pt x="71" y="0"/>
                  </a:cubicBezTo>
                  <a:cubicBezTo>
                    <a:pt x="57" y="0"/>
                    <a:pt x="57" y="0"/>
                    <a:pt x="57" y="0"/>
                  </a:cubicBezTo>
                  <a:lnTo>
                    <a:pt x="57" y="43"/>
                  </a:lnTo>
                  <a:close/>
                  <a:moveTo>
                    <a:pt x="51" y="88"/>
                  </a:moveTo>
                  <a:cubicBezTo>
                    <a:pt x="47" y="93"/>
                    <a:pt x="42" y="96"/>
                    <a:pt x="36" y="96"/>
                  </a:cubicBezTo>
                  <a:cubicBezTo>
                    <a:pt x="29" y="96"/>
                    <a:pt x="24" y="93"/>
                    <a:pt x="20" y="88"/>
                  </a:cubicBezTo>
                  <a:cubicBezTo>
                    <a:pt x="17" y="83"/>
                    <a:pt x="15" y="76"/>
                    <a:pt x="15" y="68"/>
                  </a:cubicBezTo>
                  <a:cubicBezTo>
                    <a:pt x="15" y="61"/>
                    <a:pt x="17" y="54"/>
                    <a:pt x="21" y="49"/>
                  </a:cubicBezTo>
                  <a:cubicBezTo>
                    <a:pt x="25" y="44"/>
                    <a:pt x="30" y="41"/>
                    <a:pt x="36" y="41"/>
                  </a:cubicBezTo>
                  <a:cubicBezTo>
                    <a:pt x="43" y="41"/>
                    <a:pt x="48" y="44"/>
                    <a:pt x="51" y="49"/>
                  </a:cubicBezTo>
                  <a:cubicBezTo>
                    <a:pt x="55" y="54"/>
                    <a:pt x="57" y="61"/>
                    <a:pt x="57" y="68"/>
                  </a:cubicBezTo>
                  <a:cubicBezTo>
                    <a:pt x="57" y="76"/>
                    <a:pt x="55" y="83"/>
                    <a:pt x="51"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5">
              <a:extLst>
                <a:ext uri="{FF2B5EF4-FFF2-40B4-BE49-F238E27FC236}">
                  <a16:creationId xmlns:a16="http://schemas.microsoft.com/office/drawing/2014/main" id="{B67964F5-8081-A3D8-089C-A081B2E521A9}"/>
                </a:ext>
              </a:extLst>
            </p:cNvPr>
            <p:cNvSpPr>
              <a:spLocks/>
            </p:cNvSpPr>
            <p:nvPr userDrawn="1"/>
          </p:nvSpPr>
          <p:spPr bwMode="auto">
            <a:xfrm>
              <a:off x="1733551" y="438150"/>
              <a:ext cx="60325" cy="61913"/>
            </a:xfrm>
            <a:custGeom>
              <a:avLst/>
              <a:gdLst>
                <a:gd name="T0" fmla="*/ 18 w 38"/>
                <a:gd name="T1" fmla="*/ 32 h 39"/>
                <a:gd name="T2" fmla="*/ 8 w 38"/>
                <a:gd name="T3" fmla="*/ 0 h 39"/>
                <a:gd name="T4" fmla="*/ 0 w 38"/>
                <a:gd name="T5" fmla="*/ 0 h 39"/>
                <a:gd name="T6" fmla="*/ 15 w 38"/>
                <a:gd name="T7" fmla="*/ 39 h 39"/>
                <a:gd name="T8" fmla="*/ 23 w 38"/>
                <a:gd name="T9" fmla="*/ 39 h 39"/>
                <a:gd name="T10" fmla="*/ 38 w 38"/>
                <a:gd name="T11" fmla="*/ 0 h 39"/>
                <a:gd name="T12" fmla="*/ 29 w 38"/>
                <a:gd name="T13" fmla="*/ 0 h 39"/>
                <a:gd name="T14" fmla="*/ 18 w 38"/>
                <a:gd name="T15" fmla="*/ 3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9">
                  <a:moveTo>
                    <a:pt x="18" y="32"/>
                  </a:moveTo>
                  <a:lnTo>
                    <a:pt x="8" y="0"/>
                  </a:lnTo>
                  <a:lnTo>
                    <a:pt x="0" y="0"/>
                  </a:lnTo>
                  <a:lnTo>
                    <a:pt x="15" y="39"/>
                  </a:lnTo>
                  <a:lnTo>
                    <a:pt x="23" y="39"/>
                  </a:lnTo>
                  <a:lnTo>
                    <a:pt x="38" y="0"/>
                  </a:lnTo>
                  <a:lnTo>
                    <a:pt x="29" y="0"/>
                  </a:lnTo>
                  <a:lnTo>
                    <a:pt x="1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6">
              <a:extLst>
                <a:ext uri="{FF2B5EF4-FFF2-40B4-BE49-F238E27FC236}">
                  <a16:creationId xmlns:a16="http://schemas.microsoft.com/office/drawing/2014/main" id="{C73E25E4-139B-A180-CBFD-59414A4BD238}"/>
                </a:ext>
              </a:extLst>
            </p:cNvPr>
            <p:cNvSpPr>
              <a:spLocks/>
            </p:cNvSpPr>
            <p:nvPr userDrawn="1"/>
          </p:nvSpPr>
          <p:spPr bwMode="auto">
            <a:xfrm>
              <a:off x="1801813" y="411163"/>
              <a:ext cx="15875" cy="14288"/>
            </a:xfrm>
            <a:custGeom>
              <a:avLst/>
              <a:gdLst>
                <a:gd name="T0" fmla="*/ 10 w 19"/>
                <a:gd name="T1" fmla="*/ 0 h 18"/>
                <a:gd name="T2" fmla="*/ 3 w 19"/>
                <a:gd name="T3" fmla="*/ 2 h 18"/>
                <a:gd name="T4" fmla="*/ 0 w 19"/>
                <a:gd name="T5" fmla="*/ 9 h 18"/>
                <a:gd name="T6" fmla="*/ 3 w 19"/>
                <a:gd name="T7" fmla="*/ 16 h 18"/>
                <a:gd name="T8" fmla="*/ 10 w 19"/>
                <a:gd name="T9" fmla="*/ 18 h 18"/>
                <a:gd name="T10" fmla="*/ 17 w 19"/>
                <a:gd name="T11" fmla="*/ 16 h 18"/>
                <a:gd name="T12" fmla="*/ 19 w 19"/>
                <a:gd name="T13" fmla="*/ 9 h 18"/>
                <a:gd name="T14" fmla="*/ 17 w 19"/>
                <a:gd name="T15" fmla="*/ 2 h 18"/>
                <a:gd name="T16" fmla="*/ 10 w 1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0" y="0"/>
                  </a:moveTo>
                  <a:cubicBezTo>
                    <a:pt x="7" y="0"/>
                    <a:pt x="5" y="1"/>
                    <a:pt x="3" y="2"/>
                  </a:cubicBezTo>
                  <a:cubicBezTo>
                    <a:pt x="1" y="4"/>
                    <a:pt x="0" y="7"/>
                    <a:pt x="0" y="9"/>
                  </a:cubicBezTo>
                  <a:cubicBezTo>
                    <a:pt x="0" y="12"/>
                    <a:pt x="1" y="14"/>
                    <a:pt x="3" y="16"/>
                  </a:cubicBezTo>
                  <a:cubicBezTo>
                    <a:pt x="5" y="17"/>
                    <a:pt x="7" y="18"/>
                    <a:pt x="10" y="18"/>
                  </a:cubicBezTo>
                  <a:cubicBezTo>
                    <a:pt x="13" y="18"/>
                    <a:pt x="15" y="17"/>
                    <a:pt x="17" y="16"/>
                  </a:cubicBezTo>
                  <a:cubicBezTo>
                    <a:pt x="18" y="14"/>
                    <a:pt x="19" y="12"/>
                    <a:pt x="19" y="9"/>
                  </a:cubicBezTo>
                  <a:cubicBezTo>
                    <a:pt x="19" y="6"/>
                    <a:pt x="18" y="4"/>
                    <a:pt x="17" y="2"/>
                  </a:cubicBezTo>
                  <a:cubicBezTo>
                    <a:pt x="15" y="1"/>
                    <a:pt x="12"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Rectangle 17">
              <a:extLst>
                <a:ext uri="{FF2B5EF4-FFF2-40B4-BE49-F238E27FC236}">
                  <a16:creationId xmlns:a16="http://schemas.microsoft.com/office/drawing/2014/main" id="{7B6F8562-C3CB-5305-FB0B-63FF8D97092D}"/>
                </a:ext>
              </a:extLst>
            </p:cNvPr>
            <p:cNvSpPr>
              <a:spLocks noChangeArrowheads="1"/>
            </p:cNvSpPr>
            <p:nvPr userDrawn="1"/>
          </p:nvSpPr>
          <p:spPr bwMode="auto">
            <a:xfrm>
              <a:off x="1804988" y="438150"/>
              <a:ext cx="11113" cy="619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8">
              <a:extLst>
                <a:ext uri="{FF2B5EF4-FFF2-40B4-BE49-F238E27FC236}">
                  <a16:creationId xmlns:a16="http://schemas.microsoft.com/office/drawing/2014/main" id="{AAAB2CA3-ACC4-BAB9-7B09-8D2F882AE852}"/>
                </a:ext>
              </a:extLst>
            </p:cNvPr>
            <p:cNvSpPr>
              <a:spLocks/>
            </p:cNvSpPr>
            <p:nvPr userDrawn="1"/>
          </p:nvSpPr>
          <p:spPr bwMode="auto">
            <a:xfrm>
              <a:off x="1828801" y="436563"/>
              <a:ext cx="47625" cy="65088"/>
            </a:xfrm>
            <a:custGeom>
              <a:avLst/>
              <a:gdLst>
                <a:gd name="T0" fmla="*/ 44 w 59"/>
                <a:gd name="T1" fmla="*/ 36 h 79"/>
                <a:gd name="T2" fmla="*/ 37 w 59"/>
                <a:gd name="T3" fmla="*/ 34 h 79"/>
                <a:gd name="T4" fmla="*/ 30 w 59"/>
                <a:gd name="T5" fmla="*/ 31 h 79"/>
                <a:gd name="T6" fmla="*/ 24 w 59"/>
                <a:gd name="T7" fmla="*/ 29 h 79"/>
                <a:gd name="T8" fmla="*/ 20 w 59"/>
                <a:gd name="T9" fmla="*/ 26 h 79"/>
                <a:gd name="T10" fmla="*/ 18 w 59"/>
                <a:gd name="T11" fmla="*/ 21 h 79"/>
                <a:gd name="T12" fmla="*/ 22 w 59"/>
                <a:gd name="T13" fmla="*/ 14 h 79"/>
                <a:gd name="T14" fmla="*/ 32 w 59"/>
                <a:gd name="T15" fmla="*/ 12 h 79"/>
                <a:gd name="T16" fmla="*/ 52 w 59"/>
                <a:gd name="T17" fmla="*/ 20 h 79"/>
                <a:gd name="T18" fmla="*/ 58 w 59"/>
                <a:gd name="T19" fmla="*/ 10 h 79"/>
                <a:gd name="T20" fmla="*/ 55 w 59"/>
                <a:gd name="T21" fmla="*/ 8 h 79"/>
                <a:gd name="T22" fmla="*/ 46 w 59"/>
                <a:gd name="T23" fmla="*/ 3 h 79"/>
                <a:gd name="T24" fmla="*/ 32 w 59"/>
                <a:gd name="T25" fmla="*/ 0 h 79"/>
                <a:gd name="T26" fmla="*/ 12 w 59"/>
                <a:gd name="T27" fmla="*/ 7 h 79"/>
                <a:gd name="T28" fmla="*/ 4 w 59"/>
                <a:gd name="T29" fmla="*/ 23 h 79"/>
                <a:gd name="T30" fmla="*/ 6 w 59"/>
                <a:gd name="T31" fmla="*/ 31 h 79"/>
                <a:gd name="T32" fmla="*/ 11 w 59"/>
                <a:gd name="T33" fmla="*/ 37 h 79"/>
                <a:gd name="T34" fmla="*/ 15 w 59"/>
                <a:gd name="T35" fmla="*/ 40 h 79"/>
                <a:gd name="T36" fmla="*/ 19 w 59"/>
                <a:gd name="T37" fmla="*/ 42 h 79"/>
                <a:gd name="T38" fmla="*/ 23 w 59"/>
                <a:gd name="T39" fmla="*/ 44 h 79"/>
                <a:gd name="T40" fmla="*/ 29 w 59"/>
                <a:gd name="T41" fmla="*/ 45 h 79"/>
                <a:gd name="T42" fmla="*/ 33 w 59"/>
                <a:gd name="T43" fmla="*/ 47 h 79"/>
                <a:gd name="T44" fmla="*/ 38 w 59"/>
                <a:gd name="T45" fmla="*/ 49 h 79"/>
                <a:gd name="T46" fmla="*/ 42 w 59"/>
                <a:gd name="T47" fmla="*/ 52 h 79"/>
                <a:gd name="T48" fmla="*/ 45 w 59"/>
                <a:gd name="T49" fmla="*/ 57 h 79"/>
                <a:gd name="T50" fmla="*/ 41 w 59"/>
                <a:gd name="T51" fmla="*/ 65 h 79"/>
                <a:gd name="T52" fmla="*/ 30 w 59"/>
                <a:gd name="T53" fmla="*/ 67 h 79"/>
                <a:gd name="T54" fmla="*/ 18 w 59"/>
                <a:gd name="T55" fmla="*/ 64 h 79"/>
                <a:gd name="T56" fmla="*/ 8 w 59"/>
                <a:gd name="T57" fmla="*/ 57 h 79"/>
                <a:gd name="T58" fmla="*/ 0 w 59"/>
                <a:gd name="T59" fmla="*/ 66 h 79"/>
                <a:gd name="T60" fmla="*/ 12 w 59"/>
                <a:gd name="T61" fmla="*/ 74 h 79"/>
                <a:gd name="T62" fmla="*/ 30 w 59"/>
                <a:gd name="T63" fmla="*/ 79 h 79"/>
                <a:gd name="T64" fmla="*/ 52 w 59"/>
                <a:gd name="T65" fmla="*/ 72 h 79"/>
                <a:gd name="T66" fmla="*/ 59 w 59"/>
                <a:gd name="T67" fmla="*/ 55 h 79"/>
                <a:gd name="T68" fmla="*/ 44 w 59"/>
                <a:gd name="T69"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79">
                  <a:moveTo>
                    <a:pt x="44" y="36"/>
                  </a:moveTo>
                  <a:cubicBezTo>
                    <a:pt x="43" y="36"/>
                    <a:pt x="41" y="35"/>
                    <a:pt x="37" y="34"/>
                  </a:cubicBezTo>
                  <a:cubicBezTo>
                    <a:pt x="34" y="33"/>
                    <a:pt x="31" y="32"/>
                    <a:pt x="30" y="31"/>
                  </a:cubicBezTo>
                  <a:cubicBezTo>
                    <a:pt x="27" y="30"/>
                    <a:pt x="25" y="30"/>
                    <a:pt x="24" y="29"/>
                  </a:cubicBezTo>
                  <a:cubicBezTo>
                    <a:pt x="23" y="29"/>
                    <a:pt x="22" y="28"/>
                    <a:pt x="20" y="26"/>
                  </a:cubicBezTo>
                  <a:cubicBezTo>
                    <a:pt x="19" y="25"/>
                    <a:pt x="18" y="23"/>
                    <a:pt x="18" y="21"/>
                  </a:cubicBezTo>
                  <a:cubicBezTo>
                    <a:pt x="18" y="18"/>
                    <a:pt x="19" y="15"/>
                    <a:pt x="22" y="14"/>
                  </a:cubicBezTo>
                  <a:cubicBezTo>
                    <a:pt x="24" y="12"/>
                    <a:pt x="28" y="12"/>
                    <a:pt x="32" y="12"/>
                  </a:cubicBezTo>
                  <a:cubicBezTo>
                    <a:pt x="39" y="12"/>
                    <a:pt x="46" y="14"/>
                    <a:pt x="52" y="20"/>
                  </a:cubicBezTo>
                  <a:cubicBezTo>
                    <a:pt x="58" y="10"/>
                    <a:pt x="58" y="10"/>
                    <a:pt x="58" y="10"/>
                  </a:cubicBezTo>
                  <a:cubicBezTo>
                    <a:pt x="58" y="10"/>
                    <a:pt x="57" y="9"/>
                    <a:pt x="55" y="8"/>
                  </a:cubicBezTo>
                  <a:cubicBezTo>
                    <a:pt x="53" y="6"/>
                    <a:pt x="50" y="5"/>
                    <a:pt x="46" y="3"/>
                  </a:cubicBezTo>
                  <a:cubicBezTo>
                    <a:pt x="41" y="1"/>
                    <a:pt x="37" y="0"/>
                    <a:pt x="32" y="0"/>
                  </a:cubicBezTo>
                  <a:cubicBezTo>
                    <a:pt x="23" y="0"/>
                    <a:pt x="17" y="3"/>
                    <a:pt x="12" y="7"/>
                  </a:cubicBezTo>
                  <a:cubicBezTo>
                    <a:pt x="7" y="11"/>
                    <a:pt x="4" y="16"/>
                    <a:pt x="4" y="23"/>
                  </a:cubicBezTo>
                  <a:cubicBezTo>
                    <a:pt x="4" y="26"/>
                    <a:pt x="5" y="29"/>
                    <a:pt x="6" y="31"/>
                  </a:cubicBezTo>
                  <a:cubicBezTo>
                    <a:pt x="7" y="33"/>
                    <a:pt x="8" y="35"/>
                    <a:pt x="11" y="37"/>
                  </a:cubicBezTo>
                  <a:cubicBezTo>
                    <a:pt x="13" y="39"/>
                    <a:pt x="14" y="40"/>
                    <a:pt x="15" y="40"/>
                  </a:cubicBezTo>
                  <a:cubicBezTo>
                    <a:pt x="16" y="41"/>
                    <a:pt x="18" y="41"/>
                    <a:pt x="19" y="42"/>
                  </a:cubicBezTo>
                  <a:cubicBezTo>
                    <a:pt x="20" y="43"/>
                    <a:pt x="22" y="43"/>
                    <a:pt x="23" y="44"/>
                  </a:cubicBezTo>
                  <a:cubicBezTo>
                    <a:pt x="25" y="44"/>
                    <a:pt x="27" y="45"/>
                    <a:pt x="29" y="45"/>
                  </a:cubicBezTo>
                  <a:cubicBezTo>
                    <a:pt x="31" y="46"/>
                    <a:pt x="32" y="47"/>
                    <a:pt x="33" y="47"/>
                  </a:cubicBezTo>
                  <a:cubicBezTo>
                    <a:pt x="35" y="48"/>
                    <a:pt x="37" y="48"/>
                    <a:pt x="38" y="49"/>
                  </a:cubicBezTo>
                  <a:cubicBezTo>
                    <a:pt x="39" y="49"/>
                    <a:pt x="41" y="50"/>
                    <a:pt x="42" y="52"/>
                  </a:cubicBezTo>
                  <a:cubicBezTo>
                    <a:pt x="44" y="53"/>
                    <a:pt x="45" y="55"/>
                    <a:pt x="45" y="57"/>
                  </a:cubicBezTo>
                  <a:cubicBezTo>
                    <a:pt x="45" y="61"/>
                    <a:pt x="44" y="63"/>
                    <a:pt x="41" y="65"/>
                  </a:cubicBezTo>
                  <a:cubicBezTo>
                    <a:pt x="38" y="66"/>
                    <a:pt x="35" y="67"/>
                    <a:pt x="30" y="67"/>
                  </a:cubicBezTo>
                  <a:cubicBezTo>
                    <a:pt x="26" y="67"/>
                    <a:pt x="22" y="66"/>
                    <a:pt x="18" y="64"/>
                  </a:cubicBezTo>
                  <a:cubicBezTo>
                    <a:pt x="14" y="62"/>
                    <a:pt x="10" y="59"/>
                    <a:pt x="8" y="57"/>
                  </a:cubicBezTo>
                  <a:cubicBezTo>
                    <a:pt x="0" y="66"/>
                    <a:pt x="0" y="66"/>
                    <a:pt x="0" y="66"/>
                  </a:cubicBezTo>
                  <a:cubicBezTo>
                    <a:pt x="3" y="69"/>
                    <a:pt x="7" y="71"/>
                    <a:pt x="12" y="74"/>
                  </a:cubicBezTo>
                  <a:cubicBezTo>
                    <a:pt x="17" y="77"/>
                    <a:pt x="23" y="79"/>
                    <a:pt x="30" y="79"/>
                  </a:cubicBezTo>
                  <a:cubicBezTo>
                    <a:pt x="39" y="79"/>
                    <a:pt x="47" y="76"/>
                    <a:pt x="52" y="72"/>
                  </a:cubicBezTo>
                  <a:cubicBezTo>
                    <a:pt x="57" y="67"/>
                    <a:pt x="59" y="62"/>
                    <a:pt x="59" y="55"/>
                  </a:cubicBezTo>
                  <a:cubicBezTo>
                    <a:pt x="59" y="47"/>
                    <a:pt x="54" y="40"/>
                    <a:pt x="4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9">
              <a:extLst>
                <a:ext uri="{FF2B5EF4-FFF2-40B4-BE49-F238E27FC236}">
                  <a16:creationId xmlns:a16="http://schemas.microsoft.com/office/drawing/2014/main" id="{995386EE-0219-9B59-3015-DA98004633E3}"/>
                </a:ext>
              </a:extLst>
            </p:cNvPr>
            <p:cNvSpPr>
              <a:spLocks/>
            </p:cNvSpPr>
            <p:nvPr userDrawn="1"/>
          </p:nvSpPr>
          <p:spPr bwMode="auto">
            <a:xfrm>
              <a:off x="1960563" y="436563"/>
              <a:ext cx="36513" cy="63500"/>
            </a:xfrm>
            <a:custGeom>
              <a:avLst/>
              <a:gdLst>
                <a:gd name="T0" fmla="*/ 24 w 43"/>
                <a:gd name="T1" fmla="*/ 5 h 77"/>
                <a:gd name="T2" fmla="*/ 15 w 43"/>
                <a:gd name="T3" fmla="*/ 17 h 77"/>
                <a:gd name="T4" fmla="*/ 14 w 43"/>
                <a:gd name="T5" fmla="*/ 2 h 77"/>
                <a:gd name="T6" fmla="*/ 0 w 43"/>
                <a:gd name="T7" fmla="*/ 2 h 77"/>
                <a:gd name="T8" fmla="*/ 0 w 43"/>
                <a:gd name="T9" fmla="*/ 77 h 77"/>
                <a:gd name="T10" fmla="*/ 15 w 43"/>
                <a:gd name="T11" fmla="*/ 77 h 77"/>
                <a:gd name="T12" fmla="*/ 15 w 43"/>
                <a:gd name="T13" fmla="*/ 35 h 77"/>
                <a:gd name="T14" fmla="*/ 25 w 43"/>
                <a:gd name="T15" fmla="*/ 18 h 77"/>
                <a:gd name="T16" fmla="*/ 35 w 43"/>
                <a:gd name="T17" fmla="*/ 14 h 77"/>
                <a:gd name="T18" fmla="*/ 41 w 43"/>
                <a:gd name="T19" fmla="*/ 15 h 77"/>
                <a:gd name="T20" fmla="*/ 43 w 43"/>
                <a:gd name="T21" fmla="*/ 1 h 77"/>
                <a:gd name="T22" fmla="*/ 37 w 43"/>
                <a:gd name="T23" fmla="*/ 0 h 77"/>
                <a:gd name="T24" fmla="*/ 24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4" y="5"/>
                  </a:moveTo>
                  <a:cubicBezTo>
                    <a:pt x="20" y="8"/>
                    <a:pt x="17" y="12"/>
                    <a:pt x="15" y="17"/>
                  </a:cubicBezTo>
                  <a:cubicBezTo>
                    <a:pt x="14" y="2"/>
                    <a:pt x="14" y="2"/>
                    <a:pt x="14" y="2"/>
                  </a:cubicBezTo>
                  <a:cubicBezTo>
                    <a:pt x="0" y="2"/>
                    <a:pt x="0" y="2"/>
                    <a:pt x="0" y="2"/>
                  </a:cubicBezTo>
                  <a:cubicBezTo>
                    <a:pt x="0" y="77"/>
                    <a:pt x="0" y="77"/>
                    <a:pt x="0" y="77"/>
                  </a:cubicBezTo>
                  <a:cubicBezTo>
                    <a:pt x="15" y="77"/>
                    <a:pt x="15" y="77"/>
                    <a:pt x="15" y="77"/>
                  </a:cubicBezTo>
                  <a:cubicBezTo>
                    <a:pt x="15" y="35"/>
                    <a:pt x="15" y="35"/>
                    <a:pt x="15" y="35"/>
                  </a:cubicBezTo>
                  <a:cubicBezTo>
                    <a:pt x="16" y="27"/>
                    <a:pt x="19" y="22"/>
                    <a:pt x="25" y="18"/>
                  </a:cubicBezTo>
                  <a:cubicBezTo>
                    <a:pt x="28" y="16"/>
                    <a:pt x="32" y="14"/>
                    <a:pt x="35" y="14"/>
                  </a:cubicBezTo>
                  <a:cubicBezTo>
                    <a:pt x="38" y="14"/>
                    <a:pt x="40" y="15"/>
                    <a:pt x="41" y="15"/>
                  </a:cubicBezTo>
                  <a:cubicBezTo>
                    <a:pt x="43" y="1"/>
                    <a:pt x="43" y="1"/>
                    <a:pt x="43" y="1"/>
                  </a:cubicBezTo>
                  <a:cubicBezTo>
                    <a:pt x="37" y="0"/>
                    <a:pt x="37" y="0"/>
                    <a:pt x="37" y="0"/>
                  </a:cubicBezTo>
                  <a:cubicBezTo>
                    <a:pt x="32" y="0"/>
                    <a:pt x="28" y="2"/>
                    <a:pt x="2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0">
              <a:extLst>
                <a:ext uri="{FF2B5EF4-FFF2-40B4-BE49-F238E27FC236}">
                  <a16:creationId xmlns:a16="http://schemas.microsoft.com/office/drawing/2014/main" id="{2960E1C6-F590-264A-344E-7EF84C9D9013}"/>
                </a:ext>
              </a:extLst>
            </p:cNvPr>
            <p:cNvSpPr>
              <a:spLocks/>
            </p:cNvSpPr>
            <p:nvPr userDrawn="1"/>
          </p:nvSpPr>
          <p:spPr bwMode="auto">
            <a:xfrm>
              <a:off x="2000251" y="438150"/>
              <a:ext cx="58738" cy="85725"/>
            </a:xfrm>
            <a:custGeom>
              <a:avLst/>
              <a:gdLst>
                <a:gd name="T0" fmla="*/ 57 w 72"/>
                <a:gd name="T1" fmla="*/ 0 h 103"/>
                <a:gd name="T2" fmla="*/ 36 w 72"/>
                <a:gd name="T3" fmla="*/ 61 h 103"/>
                <a:gd name="T4" fmla="*/ 15 w 72"/>
                <a:gd name="T5" fmla="*/ 0 h 103"/>
                <a:gd name="T6" fmla="*/ 0 w 72"/>
                <a:gd name="T7" fmla="*/ 0 h 103"/>
                <a:gd name="T8" fmla="*/ 28 w 72"/>
                <a:gd name="T9" fmla="*/ 74 h 103"/>
                <a:gd name="T10" fmla="*/ 25 w 72"/>
                <a:gd name="T11" fmla="*/ 83 h 103"/>
                <a:gd name="T12" fmla="*/ 21 w 72"/>
                <a:gd name="T13" fmla="*/ 90 h 103"/>
                <a:gd name="T14" fmla="*/ 16 w 72"/>
                <a:gd name="T15" fmla="*/ 91 h 103"/>
                <a:gd name="T16" fmla="*/ 8 w 72"/>
                <a:gd name="T17" fmla="*/ 89 h 103"/>
                <a:gd name="T18" fmla="*/ 5 w 72"/>
                <a:gd name="T19" fmla="*/ 100 h 103"/>
                <a:gd name="T20" fmla="*/ 6 w 72"/>
                <a:gd name="T21" fmla="*/ 101 h 103"/>
                <a:gd name="T22" fmla="*/ 12 w 72"/>
                <a:gd name="T23" fmla="*/ 103 h 103"/>
                <a:gd name="T24" fmla="*/ 19 w 72"/>
                <a:gd name="T25" fmla="*/ 103 h 103"/>
                <a:gd name="T26" fmla="*/ 31 w 72"/>
                <a:gd name="T27" fmla="*/ 100 h 103"/>
                <a:gd name="T28" fmla="*/ 39 w 72"/>
                <a:gd name="T29" fmla="*/ 87 h 103"/>
                <a:gd name="T30" fmla="*/ 72 w 72"/>
                <a:gd name="T31" fmla="*/ 0 h 103"/>
                <a:gd name="T32" fmla="*/ 57 w 72"/>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03">
                  <a:moveTo>
                    <a:pt x="57" y="0"/>
                  </a:moveTo>
                  <a:cubicBezTo>
                    <a:pt x="36" y="61"/>
                    <a:pt x="36" y="61"/>
                    <a:pt x="36" y="61"/>
                  </a:cubicBezTo>
                  <a:cubicBezTo>
                    <a:pt x="15" y="0"/>
                    <a:pt x="15" y="0"/>
                    <a:pt x="15" y="0"/>
                  </a:cubicBezTo>
                  <a:cubicBezTo>
                    <a:pt x="0" y="0"/>
                    <a:pt x="0" y="0"/>
                    <a:pt x="0" y="0"/>
                  </a:cubicBezTo>
                  <a:cubicBezTo>
                    <a:pt x="28" y="74"/>
                    <a:pt x="28" y="74"/>
                    <a:pt x="28" y="74"/>
                  </a:cubicBezTo>
                  <a:cubicBezTo>
                    <a:pt x="25" y="83"/>
                    <a:pt x="25" y="83"/>
                    <a:pt x="25" y="83"/>
                  </a:cubicBezTo>
                  <a:cubicBezTo>
                    <a:pt x="24" y="87"/>
                    <a:pt x="22" y="89"/>
                    <a:pt x="21" y="90"/>
                  </a:cubicBezTo>
                  <a:cubicBezTo>
                    <a:pt x="20" y="91"/>
                    <a:pt x="18" y="91"/>
                    <a:pt x="16" y="91"/>
                  </a:cubicBezTo>
                  <a:cubicBezTo>
                    <a:pt x="14" y="91"/>
                    <a:pt x="11" y="91"/>
                    <a:pt x="8" y="89"/>
                  </a:cubicBezTo>
                  <a:cubicBezTo>
                    <a:pt x="5" y="100"/>
                    <a:pt x="5" y="100"/>
                    <a:pt x="5" y="100"/>
                  </a:cubicBezTo>
                  <a:cubicBezTo>
                    <a:pt x="6" y="101"/>
                    <a:pt x="6" y="101"/>
                    <a:pt x="6" y="101"/>
                  </a:cubicBezTo>
                  <a:cubicBezTo>
                    <a:pt x="7" y="102"/>
                    <a:pt x="9" y="102"/>
                    <a:pt x="12" y="103"/>
                  </a:cubicBezTo>
                  <a:cubicBezTo>
                    <a:pt x="14" y="103"/>
                    <a:pt x="17" y="103"/>
                    <a:pt x="19" y="103"/>
                  </a:cubicBezTo>
                  <a:cubicBezTo>
                    <a:pt x="24" y="103"/>
                    <a:pt x="28" y="102"/>
                    <a:pt x="31" y="100"/>
                  </a:cubicBezTo>
                  <a:cubicBezTo>
                    <a:pt x="34" y="97"/>
                    <a:pt x="36" y="93"/>
                    <a:pt x="39" y="87"/>
                  </a:cubicBezTo>
                  <a:cubicBezTo>
                    <a:pt x="72" y="0"/>
                    <a:pt x="72" y="0"/>
                    <a:pt x="72" y="0"/>
                  </a:cubicBezTo>
                  <a:lnTo>
                    <a:pt x="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1">
              <a:extLst>
                <a:ext uri="{FF2B5EF4-FFF2-40B4-BE49-F238E27FC236}">
                  <a16:creationId xmlns:a16="http://schemas.microsoft.com/office/drawing/2014/main" id="{8279F213-F01D-0BA8-7DEC-BF8F2017D953}"/>
                </a:ext>
              </a:extLst>
            </p:cNvPr>
            <p:cNvSpPr>
              <a:spLocks noEditPoints="1"/>
            </p:cNvSpPr>
            <p:nvPr userDrawn="1"/>
          </p:nvSpPr>
          <p:spPr bwMode="auto">
            <a:xfrm>
              <a:off x="1547813" y="-96838"/>
              <a:ext cx="352425" cy="422275"/>
            </a:xfrm>
            <a:custGeom>
              <a:avLst/>
              <a:gdLst>
                <a:gd name="T0" fmla="*/ 327 w 425"/>
                <a:gd name="T1" fmla="*/ 247 h 510"/>
                <a:gd name="T2" fmla="*/ 415 w 425"/>
                <a:gd name="T3" fmla="*/ 130 h 510"/>
                <a:gd name="T4" fmla="*/ 268 w 425"/>
                <a:gd name="T5" fmla="*/ 0 h 510"/>
                <a:gd name="T6" fmla="*/ 0 w 425"/>
                <a:gd name="T7" fmla="*/ 0 h 510"/>
                <a:gd name="T8" fmla="*/ 0 w 425"/>
                <a:gd name="T9" fmla="*/ 510 h 510"/>
                <a:gd name="T10" fmla="*/ 277 w 425"/>
                <a:gd name="T11" fmla="*/ 510 h 510"/>
                <a:gd name="T12" fmla="*/ 425 w 425"/>
                <a:gd name="T13" fmla="*/ 373 h 510"/>
                <a:gd name="T14" fmla="*/ 327 w 425"/>
                <a:gd name="T15" fmla="*/ 247 h 510"/>
                <a:gd name="T16" fmla="*/ 109 w 425"/>
                <a:gd name="T17" fmla="*/ 92 h 510"/>
                <a:gd name="T18" fmla="*/ 245 w 425"/>
                <a:gd name="T19" fmla="*/ 92 h 510"/>
                <a:gd name="T20" fmla="*/ 304 w 425"/>
                <a:gd name="T21" fmla="*/ 148 h 510"/>
                <a:gd name="T22" fmla="*/ 245 w 425"/>
                <a:gd name="T23" fmla="*/ 205 h 510"/>
                <a:gd name="T24" fmla="*/ 109 w 425"/>
                <a:gd name="T25" fmla="*/ 205 h 510"/>
                <a:gd name="T26" fmla="*/ 109 w 425"/>
                <a:gd name="T27" fmla="*/ 92 h 510"/>
                <a:gd name="T28" fmla="*/ 249 w 425"/>
                <a:gd name="T29" fmla="*/ 417 h 510"/>
                <a:gd name="T30" fmla="*/ 249 w 425"/>
                <a:gd name="T31" fmla="*/ 418 h 510"/>
                <a:gd name="T32" fmla="*/ 109 w 425"/>
                <a:gd name="T33" fmla="*/ 418 h 510"/>
                <a:gd name="T34" fmla="*/ 109 w 425"/>
                <a:gd name="T35" fmla="*/ 298 h 510"/>
                <a:gd name="T36" fmla="*/ 249 w 425"/>
                <a:gd name="T37" fmla="*/ 298 h 510"/>
                <a:gd name="T38" fmla="*/ 315 w 425"/>
                <a:gd name="T39" fmla="*/ 357 h 510"/>
                <a:gd name="T40" fmla="*/ 249 w 425"/>
                <a:gd name="T41" fmla="*/ 41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5" h="510">
                  <a:moveTo>
                    <a:pt x="327" y="247"/>
                  </a:moveTo>
                  <a:cubicBezTo>
                    <a:pt x="375" y="237"/>
                    <a:pt x="415" y="194"/>
                    <a:pt x="415" y="130"/>
                  </a:cubicBezTo>
                  <a:cubicBezTo>
                    <a:pt x="415" y="62"/>
                    <a:pt x="365" y="0"/>
                    <a:pt x="268" y="0"/>
                  </a:cubicBezTo>
                  <a:cubicBezTo>
                    <a:pt x="0" y="0"/>
                    <a:pt x="0" y="0"/>
                    <a:pt x="0" y="0"/>
                  </a:cubicBezTo>
                  <a:cubicBezTo>
                    <a:pt x="0" y="510"/>
                    <a:pt x="0" y="510"/>
                    <a:pt x="0" y="510"/>
                  </a:cubicBezTo>
                  <a:cubicBezTo>
                    <a:pt x="277" y="510"/>
                    <a:pt x="277" y="510"/>
                    <a:pt x="277" y="510"/>
                  </a:cubicBezTo>
                  <a:cubicBezTo>
                    <a:pt x="374" y="510"/>
                    <a:pt x="425" y="449"/>
                    <a:pt x="425" y="373"/>
                  </a:cubicBezTo>
                  <a:cubicBezTo>
                    <a:pt x="425" y="309"/>
                    <a:pt x="381" y="256"/>
                    <a:pt x="327" y="247"/>
                  </a:cubicBezTo>
                  <a:close/>
                  <a:moveTo>
                    <a:pt x="109" y="92"/>
                  </a:moveTo>
                  <a:cubicBezTo>
                    <a:pt x="245" y="92"/>
                    <a:pt x="245" y="92"/>
                    <a:pt x="245" y="92"/>
                  </a:cubicBezTo>
                  <a:cubicBezTo>
                    <a:pt x="281" y="92"/>
                    <a:pt x="304" y="117"/>
                    <a:pt x="304" y="148"/>
                  </a:cubicBezTo>
                  <a:cubicBezTo>
                    <a:pt x="304" y="181"/>
                    <a:pt x="281" y="205"/>
                    <a:pt x="245" y="205"/>
                  </a:cubicBezTo>
                  <a:cubicBezTo>
                    <a:pt x="109" y="205"/>
                    <a:pt x="109" y="205"/>
                    <a:pt x="109" y="205"/>
                  </a:cubicBezTo>
                  <a:lnTo>
                    <a:pt x="109" y="92"/>
                  </a:lnTo>
                  <a:close/>
                  <a:moveTo>
                    <a:pt x="249" y="417"/>
                  </a:moveTo>
                  <a:cubicBezTo>
                    <a:pt x="249" y="418"/>
                    <a:pt x="249" y="418"/>
                    <a:pt x="249" y="418"/>
                  </a:cubicBezTo>
                  <a:cubicBezTo>
                    <a:pt x="109" y="418"/>
                    <a:pt x="109" y="418"/>
                    <a:pt x="109" y="418"/>
                  </a:cubicBezTo>
                  <a:cubicBezTo>
                    <a:pt x="109" y="298"/>
                    <a:pt x="109" y="298"/>
                    <a:pt x="109" y="298"/>
                  </a:cubicBezTo>
                  <a:cubicBezTo>
                    <a:pt x="249" y="298"/>
                    <a:pt x="249" y="298"/>
                    <a:pt x="249" y="298"/>
                  </a:cubicBezTo>
                  <a:cubicBezTo>
                    <a:pt x="292" y="298"/>
                    <a:pt x="315" y="325"/>
                    <a:pt x="315" y="357"/>
                  </a:cubicBezTo>
                  <a:cubicBezTo>
                    <a:pt x="315" y="394"/>
                    <a:pt x="290" y="417"/>
                    <a:pt x="249" y="4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2">
              <a:extLst>
                <a:ext uri="{FF2B5EF4-FFF2-40B4-BE49-F238E27FC236}">
                  <a16:creationId xmlns:a16="http://schemas.microsoft.com/office/drawing/2014/main" id="{05C0F3AF-1E64-F4C9-5564-207AB298F6B9}"/>
                </a:ext>
              </a:extLst>
            </p:cNvPr>
            <p:cNvSpPr>
              <a:spLocks/>
            </p:cNvSpPr>
            <p:nvPr userDrawn="1"/>
          </p:nvSpPr>
          <p:spPr bwMode="auto">
            <a:xfrm>
              <a:off x="1139826" y="-103188"/>
              <a:ext cx="347663" cy="436563"/>
            </a:xfrm>
            <a:custGeom>
              <a:avLst/>
              <a:gdLst>
                <a:gd name="T0" fmla="*/ 59 w 420"/>
                <a:gd name="T1" fmla="*/ 363 h 527"/>
                <a:gd name="T2" fmla="*/ 221 w 420"/>
                <a:gd name="T3" fmla="*/ 431 h 527"/>
                <a:gd name="T4" fmla="*/ 310 w 420"/>
                <a:gd name="T5" fmla="*/ 374 h 527"/>
                <a:gd name="T6" fmla="*/ 207 w 420"/>
                <a:gd name="T7" fmla="*/ 309 h 527"/>
                <a:gd name="T8" fmla="*/ 17 w 420"/>
                <a:gd name="T9" fmla="*/ 154 h 527"/>
                <a:gd name="T10" fmla="*/ 210 w 420"/>
                <a:gd name="T11" fmla="*/ 0 h 527"/>
                <a:gd name="T12" fmla="*/ 409 w 420"/>
                <a:gd name="T13" fmla="*/ 71 h 527"/>
                <a:gd name="T14" fmla="*/ 349 w 420"/>
                <a:gd name="T15" fmla="*/ 151 h 527"/>
                <a:gd name="T16" fmla="*/ 203 w 420"/>
                <a:gd name="T17" fmla="*/ 95 h 527"/>
                <a:gd name="T18" fmla="*/ 128 w 420"/>
                <a:gd name="T19" fmla="*/ 147 h 527"/>
                <a:gd name="T20" fmla="*/ 229 w 420"/>
                <a:gd name="T21" fmla="*/ 206 h 527"/>
                <a:gd name="T22" fmla="*/ 420 w 420"/>
                <a:gd name="T23" fmla="*/ 363 h 527"/>
                <a:gd name="T24" fmla="*/ 216 w 420"/>
                <a:gd name="T25" fmla="*/ 527 h 527"/>
                <a:gd name="T26" fmla="*/ 0 w 420"/>
                <a:gd name="T27" fmla="*/ 446 h 527"/>
                <a:gd name="T28" fmla="*/ 59 w 420"/>
                <a:gd name="T29" fmla="*/ 363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527">
                  <a:moveTo>
                    <a:pt x="59" y="363"/>
                  </a:moveTo>
                  <a:cubicBezTo>
                    <a:pt x="95" y="400"/>
                    <a:pt x="151" y="431"/>
                    <a:pt x="221" y="431"/>
                  </a:cubicBezTo>
                  <a:cubicBezTo>
                    <a:pt x="281" y="431"/>
                    <a:pt x="310" y="403"/>
                    <a:pt x="310" y="374"/>
                  </a:cubicBezTo>
                  <a:cubicBezTo>
                    <a:pt x="310" y="336"/>
                    <a:pt x="266" y="323"/>
                    <a:pt x="207" y="309"/>
                  </a:cubicBezTo>
                  <a:cubicBezTo>
                    <a:pt x="124" y="290"/>
                    <a:pt x="17" y="267"/>
                    <a:pt x="17" y="154"/>
                  </a:cubicBezTo>
                  <a:cubicBezTo>
                    <a:pt x="17" y="69"/>
                    <a:pt x="90" y="0"/>
                    <a:pt x="210" y="0"/>
                  </a:cubicBezTo>
                  <a:cubicBezTo>
                    <a:pt x="291" y="0"/>
                    <a:pt x="359" y="24"/>
                    <a:pt x="409" y="71"/>
                  </a:cubicBezTo>
                  <a:cubicBezTo>
                    <a:pt x="349" y="151"/>
                    <a:pt x="349" y="151"/>
                    <a:pt x="349" y="151"/>
                  </a:cubicBezTo>
                  <a:cubicBezTo>
                    <a:pt x="308" y="113"/>
                    <a:pt x="253" y="95"/>
                    <a:pt x="203" y="95"/>
                  </a:cubicBezTo>
                  <a:cubicBezTo>
                    <a:pt x="154" y="95"/>
                    <a:pt x="128" y="117"/>
                    <a:pt x="128" y="147"/>
                  </a:cubicBezTo>
                  <a:cubicBezTo>
                    <a:pt x="128" y="182"/>
                    <a:pt x="170" y="192"/>
                    <a:pt x="229" y="206"/>
                  </a:cubicBezTo>
                  <a:cubicBezTo>
                    <a:pt x="313" y="225"/>
                    <a:pt x="420" y="250"/>
                    <a:pt x="420" y="363"/>
                  </a:cubicBezTo>
                  <a:cubicBezTo>
                    <a:pt x="420" y="457"/>
                    <a:pt x="353" y="527"/>
                    <a:pt x="216" y="527"/>
                  </a:cubicBezTo>
                  <a:cubicBezTo>
                    <a:pt x="118" y="527"/>
                    <a:pt x="48" y="494"/>
                    <a:pt x="0" y="446"/>
                  </a:cubicBezTo>
                  <a:lnTo>
                    <a:pt x="59" y="3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Rectangle 23">
              <a:extLst>
                <a:ext uri="{FF2B5EF4-FFF2-40B4-BE49-F238E27FC236}">
                  <a16:creationId xmlns:a16="http://schemas.microsoft.com/office/drawing/2014/main" id="{5308E799-0736-BCF1-CC1A-3F3E2248F93B}"/>
                </a:ext>
              </a:extLst>
            </p:cNvPr>
            <p:cNvSpPr>
              <a:spLocks noChangeArrowheads="1"/>
            </p:cNvSpPr>
            <p:nvPr userDrawn="1"/>
          </p:nvSpPr>
          <p:spPr bwMode="auto">
            <a:xfrm>
              <a:off x="1968501" y="-96838"/>
              <a:ext cx="88900" cy="422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4">
              <a:extLst>
                <a:ext uri="{FF2B5EF4-FFF2-40B4-BE49-F238E27FC236}">
                  <a16:creationId xmlns:a16="http://schemas.microsoft.com/office/drawing/2014/main" id="{D9308C71-8329-D144-E136-1D34018B4D56}"/>
                </a:ext>
              </a:extLst>
            </p:cNvPr>
            <p:cNvSpPr>
              <a:spLocks noEditPoints="1"/>
            </p:cNvSpPr>
            <p:nvPr userDrawn="1"/>
          </p:nvSpPr>
          <p:spPr bwMode="auto">
            <a:xfrm>
              <a:off x="2498726" y="-31750"/>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7 h 136"/>
                <a:gd name="T12" fmla="*/ 113 w 113"/>
                <a:gd name="T13" fmla="*/ 68 h 136"/>
                <a:gd name="T14" fmla="*/ 92 w 113"/>
                <a:gd name="T15" fmla="*/ 119 h 136"/>
                <a:gd name="T16" fmla="*/ 78 w 113"/>
                <a:gd name="T17" fmla="*/ 28 h 136"/>
                <a:gd name="T18" fmla="*/ 45 w 113"/>
                <a:gd name="T19" fmla="*/ 16 h 136"/>
                <a:gd name="T20" fmla="*/ 20 w 113"/>
                <a:gd name="T21" fmla="*/ 16 h 136"/>
                <a:gd name="T22" fmla="*/ 20 w 113"/>
                <a:gd name="T23" fmla="*/ 120 h 136"/>
                <a:gd name="T24" fmla="*/ 45 w 113"/>
                <a:gd name="T25" fmla="*/ 120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6"/>
                    <a:pt x="92" y="17"/>
                  </a:cubicBezTo>
                  <a:cubicBezTo>
                    <a:pt x="103" y="28"/>
                    <a:pt x="113" y="44"/>
                    <a:pt x="113" y="68"/>
                  </a:cubicBezTo>
                  <a:cubicBezTo>
                    <a:pt x="113" y="91"/>
                    <a:pt x="104" y="108"/>
                    <a:pt x="92" y="119"/>
                  </a:cubicBezTo>
                  <a:close/>
                  <a:moveTo>
                    <a:pt x="78" y="28"/>
                  </a:moveTo>
                  <a:cubicBezTo>
                    <a:pt x="70" y="20"/>
                    <a:pt x="59" y="16"/>
                    <a:pt x="45" y="16"/>
                  </a:cubicBezTo>
                  <a:cubicBezTo>
                    <a:pt x="20" y="16"/>
                    <a:pt x="20" y="16"/>
                    <a:pt x="20" y="16"/>
                  </a:cubicBezTo>
                  <a:cubicBezTo>
                    <a:pt x="20" y="120"/>
                    <a:pt x="20" y="120"/>
                    <a:pt x="20" y="120"/>
                  </a:cubicBezTo>
                  <a:cubicBezTo>
                    <a:pt x="45" y="120"/>
                    <a:pt x="45" y="120"/>
                    <a:pt x="45" y="120"/>
                  </a:cubicBezTo>
                  <a:cubicBezTo>
                    <a:pt x="58" y="120"/>
                    <a:pt x="69" y="116"/>
                    <a:pt x="78" y="107"/>
                  </a:cubicBezTo>
                  <a:cubicBezTo>
                    <a:pt x="87" y="98"/>
                    <a:pt x="92" y="85"/>
                    <a:pt x="92" y="68"/>
                  </a:cubicBezTo>
                  <a:cubicBezTo>
                    <a:pt x="92" y="51"/>
                    <a:pt x="87" y="37"/>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5">
              <a:extLst>
                <a:ext uri="{FF2B5EF4-FFF2-40B4-BE49-F238E27FC236}">
                  <a16:creationId xmlns:a16="http://schemas.microsoft.com/office/drawing/2014/main" id="{9B065B41-2B00-5183-95B8-2C97D2776E9F}"/>
                </a:ext>
              </a:extLst>
            </p:cNvPr>
            <p:cNvSpPr>
              <a:spLocks/>
            </p:cNvSpPr>
            <p:nvPr userDrawn="1"/>
          </p:nvSpPr>
          <p:spPr bwMode="auto">
            <a:xfrm>
              <a:off x="2611438" y="-3175"/>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6">
              <a:extLst>
                <a:ext uri="{FF2B5EF4-FFF2-40B4-BE49-F238E27FC236}">
                  <a16:creationId xmlns:a16="http://schemas.microsoft.com/office/drawing/2014/main" id="{AEBBA209-4388-44E3-1F5D-110C6416935E}"/>
                </a:ext>
              </a:extLst>
            </p:cNvPr>
            <p:cNvSpPr>
              <a:spLocks noEditPoints="1"/>
            </p:cNvSpPr>
            <p:nvPr userDrawn="1"/>
          </p:nvSpPr>
          <p:spPr bwMode="auto">
            <a:xfrm>
              <a:off x="2670176" y="-36513"/>
              <a:ext cx="20638" cy="117475"/>
            </a:xfrm>
            <a:custGeom>
              <a:avLst/>
              <a:gdLst>
                <a:gd name="T0" fmla="*/ 13 w 25"/>
                <a:gd name="T1" fmla="*/ 24 h 143"/>
                <a:gd name="T2" fmla="*/ 0 w 25"/>
                <a:gd name="T3" fmla="*/ 12 h 143"/>
                <a:gd name="T4" fmla="*/ 13 w 25"/>
                <a:gd name="T5" fmla="*/ 0 h 143"/>
                <a:gd name="T6" fmla="*/ 25 w 25"/>
                <a:gd name="T7" fmla="*/ 12 h 143"/>
                <a:gd name="T8" fmla="*/ 13 w 25"/>
                <a:gd name="T9" fmla="*/ 24 h 143"/>
                <a:gd name="T10" fmla="*/ 4 w 25"/>
                <a:gd name="T11" fmla="*/ 143 h 143"/>
                <a:gd name="T12" fmla="*/ 4 w 25"/>
                <a:gd name="T13" fmla="*/ 44 h 143"/>
                <a:gd name="T14" fmla="*/ 22 w 25"/>
                <a:gd name="T15" fmla="*/ 44 h 143"/>
                <a:gd name="T16" fmla="*/ 22 w 25"/>
                <a:gd name="T17" fmla="*/ 143 h 143"/>
                <a:gd name="T18" fmla="*/ 4 w 25"/>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3">
                  <a:moveTo>
                    <a:pt x="13" y="24"/>
                  </a:moveTo>
                  <a:cubicBezTo>
                    <a:pt x="6" y="24"/>
                    <a:pt x="0" y="19"/>
                    <a:pt x="0" y="12"/>
                  </a:cubicBezTo>
                  <a:cubicBezTo>
                    <a:pt x="0" y="5"/>
                    <a:pt x="6" y="0"/>
                    <a:pt x="13" y="0"/>
                  </a:cubicBezTo>
                  <a:cubicBezTo>
                    <a:pt x="20" y="0"/>
                    <a:pt x="25" y="5"/>
                    <a:pt x="25" y="12"/>
                  </a:cubicBezTo>
                  <a:cubicBezTo>
                    <a:pt x="25"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7">
              <a:extLst>
                <a:ext uri="{FF2B5EF4-FFF2-40B4-BE49-F238E27FC236}">
                  <a16:creationId xmlns:a16="http://schemas.microsoft.com/office/drawing/2014/main" id="{4524D336-2EEE-036C-C9C9-0D5F156C9443}"/>
                </a:ext>
              </a:extLst>
            </p:cNvPr>
            <p:cNvSpPr>
              <a:spLocks/>
            </p:cNvSpPr>
            <p:nvPr userDrawn="1"/>
          </p:nvSpPr>
          <p:spPr bwMode="auto">
            <a:xfrm>
              <a:off x="2701926" y="-1588"/>
              <a:ext cx="80963" cy="82550"/>
            </a:xfrm>
            <a:custGeom>
              <a:avLst/>
              <a:gdLst>
                <a:gd name="T0" fmla="*/ 31 w 51"/>
                <a:gd name="T1" fmla="*/ 52 h 52"/>
                <a:gd name="T2" fmla="*/ 20 w 51"/>
                <a:gd name="T3" fmla="*/ 52 h 52"/>
                <a:gd name="T4" fmla="*/ 0 w 51"/>
                <a:gd name="T5" fmla="*/ 0 h 52"/>
                <a:gd name="T6" fmla="*/ 11 w 51"/>
                <a:gd name="T7" fmla="*/ 0 h 52"/>
                <a:gd name="T8" fmla="*/ 25 w 51"/>
                <a:gd name="T9" fmla="*/ 42 h 52"/>
                <a:gd name="T10" fmla="*/ 40 w 51"/>
                <a:gd name="T11" fmla="*/ 0 h 52"/>
                <a:gd name="T12" fmla="*/ 51 w 51"/>
                <a:gd name="T13" fmla="*/ 0 h 52"/>
                <a:gd name="T14" fmla="*/ 31 w 51"/>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2">
                  <a:moveTo>
                    <a:pt x="31" y="52"/>
                  </a:moveTo>
                  <a:lnTo>
                    <a:pt x="20" y="52"/>
                  </a:lnTo>
                  <a:lnTo>
                    <a:pt x="0" y="0"/>
                  </a:lnTo>
                  <a:lnTo>
                    <a:pt x="11" y="0"/>
                  </a:lnTo>
                  <a:lnTo>
                    <a:pt x="25" y="42"/>
                  </a:lnTo>
                  <a:lnTo>
                    <a:pt x="40" y="0"/>
                  </a:lnTo>
                  <a:lnTo>
                    <a:pt x="51" y="0"/>
                  </a:lnTo>
                  <a:lnTo>
                    <a:pt x="3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8">
              <a:extLst>
                <a:ext uri="{FF2B5EF4-FFF2-40B4-BE49-F238E27FC236}">
                  <a16:creationId xmlns:a16="http://schemas.microsoft.com/office/drawing/2014/main" id="{7957D02A-F6AA-E7FB-776F-5DF982079E20}"/>
                </a:ext>
              </a:extLst>
            </p:cNvPr>
            <p:cNvSpPr>
              <a:spLocks noEditPoints="1"/>
            </p:cNvSpPr>
            <p:nvPr userDrawn="1"/>
          </p:nvSpPr>
          <p:spPr bwMode="auto">
            <a:xfrm>
              <a:off x="2789238" y="-3175"/>
              <a:ext cx="74613" cy="85725"/>
            </a:xfrm>
            <a:custGeom>
              <a:avLst/>
              <a:gdLst>
                <a:gd name="T0" fmla="*/ 20 w 90"/>
                <a:gd name="T1" fmla="*/ 56 h 103"/>
                <a:gd name="T2" fmla="*/ 49 w 90"/>
                <a:gd name="T3" fmla="*/ 88 h 103"/>
                <a:gd name="T4" fmla="*/ 80 w 90"/>
                <a:gd name="T5" fmla="*/ 77 h 103"/>
                <a:gd name="T6" fmla="*/ 87 w 90"/>
                <a:gd name="T7" fmla="*/ 89 h 103"/>
                <a:gd name="T8" fmla="*/ 47 w 90"/>
                <a:gd name="T9" fmla="*/ 103 h 103"/>
                <a:gd name="T10" fmla="*/ 0 w 90"/>
                <a:gd name="T11" fmla="*/ 52 h 103"/>
                <a:gd name="T12" fmla="*/ 47 w 90"/>
                <a:gd name="T13" fmla="*/ 0 h 103"/>
                <a:gd name="T14" fmla="*/ 90 w 90"/>
                <a:gd name="T15" fmla="*/ 49 h 103"/>
                <a:gd name="T16" fmla="*/ 90 w 90"/>
                <a:gd name="T17" fmla="*/ 56 h 103"/>
                <a:gd name="T18" fmla="*/ 20 w 90"/>
                <a:gd name="T19" fmla="*/ 56 h 103"/>
                <a:gd name="T20" fmla="*/ 46 w 90"/>
                <a:gd name="T21" fmla="*/ 15 h 103"/>
                <a:gd name="T22" fmla="*/ 19 w 90"/>
                <a:gd name="T23" fmla="*/ 43 h 103"/>
                <a:gd name="T24" fmla="*/ 71 w 90"/>
                <a:gd name="T25" fmla="*/ 43 h 103"/>
                <a:gd name="T26" fmla="*/ 46 w 90"/>
                <a:gd name="T27"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6"/>
                    <a:pt x="31" y="88"/>
                    <a:pt x="49" y="88"/>
                  </a:cubicBezTo>
                  <a:cubicBezTo>
                    <a:pt x="68" y="88"/>
                    <a:pt x="79" y="78"/>
                    <a:pt x="80" y="77"/>
                  </a:cubicBezTo>
                  <a:cubicBezTo>
                    <a:pt x="87" y="89"/>
                    <a:pt x="87" y="89"/>
                    <a:pt x="87" y="89"/>
                  </a:cubicBezTo>
                  <a:cubicBezTo>
                    <a:pt x="87" y="89"/>
                    <a:pt x="74" y="103"/>
                    <a:pt x="47" y="103"/>
                  </a:cubicBezTo>
                  <a:cubicBezTo>
                    <a:pt x="20" y="103"/>
                    <a:pt x="0" y="85"/>
                    <a:pt x="0" y="52"/>
                  </a:cubicBezTo>
                  <a:cubicBezTo>
                    <a:pt x="0" y="20"/>
                    <a:pt x="21" y="0"/>
                    <a:pt x="47" y="0"/>
                  </a:cubicBezTo>
                  <a:cubicBezTo>
                    <a:pt x="74" y="0"/>
                    <a:pt x="90" y="20"/>
                    <a:pt x="90" y="49"/>
                  </a:cubicBezTo>
                  <a:cubicBezTo>
                    <a:pt x="90" y="56"/>
                    <a:pt x="90" y="56"/>
                    <a:pt x="90" y="56"/>
                  </a:cubicBezTo>
                  <a:cubicBezTo>
                    <a:pt x="20" y="56"/>
                    <a:pt x="20" y="56"/>
                    <a:pt x="20" y="56"/>
                  </a:cubicBezTo>
                  <a:close/>
                  <a:moveTo>
                    <a:pt x="46" y="15"/>
                  </a:moveTo>
                  <a:cubicBezTo>
                    <a:pt x="28" y="15"/>
                    <a:pt x="20" y="30"/>
                    <a:pt x="19" y="43"/>
                  </a:cubicBezTo>
                  <a:cubicBezTo>
                    <a:pt x="71" y="43"/>
                    <a:pt x="71" y="43"/>
                    <a:pt x="71" y="43"/>
                  </a:cubicBezTo>
                  <a:cubicBezTo>
                    <a:pt x="71" y="28"/>
                    <a:pt x="64" y="15"/>
                    <a:pt x="4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9">
              <a:extLst>
                <a:ext uri="{FF2B5EF4-FFF2-40B4-BE49-F238E27FC236}">
                  <a16:creationId xmlns:a16="http://schemas.microsoft.com/office/drawing/2014/main" id="{C091E53F-E8FB-D219-1C2C-C8CDF3A477E2}"/>
                </a:ext>
              </a:extLst>
            </p:cNvPr>
            <p:cNvSpPr>
              <a:spLocks/>
            </p:cNvSpPr>
            <p:nvPr userDrawn="1"/>
          </p:nvSpPr>
          <p:spPr bwMode="auto">
            <a:xfrm>
              <a:off x="2882901" y="-3175"/>
              <a:ext cx="68263" cy="84138"/>
            </a:xfrm>
            <a:custGeom>
              <a:avLst/>
              <a:gdLst>
                <a:gd name="T0" fmla="*/ 65 w 84"/>
                <a:gd name="T1" fmla="*/ 101 h 101"/>
                <a:gd name="T2" fmla="*/ 65 w 84"/>
                <a:gd name="T3" fmla="*/ 42 h 101"/>
                <a:gd name="T4" fmla="*/ 45 w 84"/>
                <a:gd name="T5" fmla="*/ 16 h 101"/>
                <a:gd name="T6" fmla="*/ 18 w 84"/>
                <a:gd name="T7" fmla="*/ 42 h 101"/>
                <a:gd name="T8" fmla="*/ 18 w 84"/>
                <a:gd name="T9" fmla="*/ 101 h 101"/>
                <a:gd name="T10" fmla="*/ 0 w 84"/>
                <a:gd name="T11" fmla="*/ 101 h 101"/>
                <a:gd name="T12" fmla="*/ 0 w 84"/>
                <a:gd name="T13" fmla="*/ 2 h 101"/>
                <a:gd name="T14" fmla="*/ 17 w 84"/>
                <a:gd name="T15" fmla="*/ 2 h 101"/>
                <a:gd name="T16" fmla="*/ 18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0" y="32"/>
                    <a:pt x="18" y="42"/>
                  </a:cubicBezTo>
                  <a:cubicBezTo>
                    <a:pt x="18" y="101"/>
                    <a:pt x="18" y="101"/>
                    <a:pt x="18" y="101"/>
                  </a:cubicBezTo>
                  <a:cubicBezTo>
                    <a:pt x="0" y="101"/>
                    <a:pt x="0" y="101"/>
                    <a:pt x="0" y="101"/>
                  </a:cubicBezTo>
                  <a:cubicBezTo>
                    <a:pt x="0" y="2"/>
                    <a:pt x="0" y="2"/>
                    <a:pt x="0" y="2"/>
                  </a:cubicBezTo>
                  <a:cubicBezTo>
                    <a:pt x="17" y="2"/>
                    <a:pt x="17" y="2"/>
                    <a:pt x="17" y="2"/>
                  </a:cubicBezTo>
                  <a:cubicBezTo>
                    <a:pt x="18" y="20"/>
                    <a:pt x="18" y="20"/>
                    <a:pt x="18"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30">
              <a:extLst>
                <a:ext uri="{FF2B5EF4-FFF2-40B4-BE49-F238E27FC236}">
                  <a16:creationId xmlns:a16="http://schemas.microsoft.com/office/drawing/2014/main" id="{D8C0F936-155F-B9D3-105E-CB4A7E9C8F31}"/>
                </a:ext>
              </a:extLst>
            </p:cNvPr>
            <p:cNvSpPr>
              <a:spLocks noEditPoints="1"/>
            </p:cNvSpPr>
            <p:nvPr userDrawn="1"/>
          </p:nvSpPr>
          <p:spPr bwMode="auto">
            <a:xfrm>
              <a:off x="3006726" y="-34925"/>
              <a:ext cx="79375" cy="117475"/>
            </a:xfrm>
            <a:custGeom>
              <a:avLst/>
              <a:gdLst>
                <a:gd name="T0" fmla="*/ 50 w 95"/>
                <a:gd name="T1" fmla="*/ 142 h 142"/>
                <a:gd name="T2" fmla="*/ 20 w 95"/>
                <a:gd name="T3" fmla="*/ 125 h 142"/>
                <a:gd name="T4" fmla="*/ 17 w 95"/>
                <a:gd name="T5" fmla="*/ 140 h 142"/>
                <a:gd name="T6" fmla="*/ 0 w 95"/>
                <a:gd name="T7" fmla="*/ 140 h 142"/>
                <a:gd name="T8" fmla="*/ 0 w 95"/>
                <a:gd name="T9" fmla="*/ 0 h 142"/>
                <a:gd name="T10" fmla="*/ 19 w 95"/>
                <a:gd name="T11" fmla="*/ 0 h 142"/>
                <a:gd name="T12" fmla="*/ 19 w 95"/>
                <a:gd name="T13" fmla="*/ 57 h 142"/>
                <a:gd name="T14" fmla="*/ 52 w 95"/>
                <a:gd name="T15" fmla="*/ 39 h 142"/>
                <a:gd name="T16" fmla="*/ 94 w 95"/>
                <a:gd name="T17" fmla="*/ 91 h 142"/>
                <a:gd name="T18" fmla="*/ 50 w 95"/>
                <a:gd name="T19" fmla="*/ 142 h 142"/>
                <a:gd name="T20" fmla="*/ 47 w 95"/>
                <a:gd name="T21" fmla="*/ 55 h 142"/>
                <a:gd name="T22" fmla="*/ 18 w 95"/>
                <a:gd name="T23" fmla="*/ 91 h 142"/>
                <a:gd name="T24" fmla="*/ 46 w 95"/>
                <a:gd name="T25" fmla="*/ 127 h 142"/>
                <a:gd name="T26" fmla="*/ 75 w 95"/>
                <a:gd name="T27" fmla="*/ 91 h 142"/>
                <a:gd name="T28" fmla="*/ 47 w 95"/>
                <a:gd name="T29" fmla="*/ 5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2">
                  <a:moveTo>
                    <a:pt x="50" y="142"/>
                  </a:moveTo>
                  <a:cubicBezTo>
                    <a:pt x="31" y="142"/>
                    <a:pt x="22" y="129"/>
                    <a:pt x="20" y="125"/>
                  </a:cubicBezTo>
                  <a:cubicBezTo>
                    <a:pt x="17" y="140"/>
                    <a:pt x="17" y="140"/>
                    <a:pt x="17" y="140"/>
                  </a:cubicBezTo>
                  <a:cubicBezTo>
                    <a:pt x="0" y="140"/>
                    <a:pt x="0" y="140"/>
                    <a:pt x="0" y="140"/>
                  </a:cubicBezTo>
                  <a:cubicBezTo>
                    <a:pt x="0" y="0"/>
                    <a:pt x="0" y="0"/>
                    <a:pt x="0" y="0"/>
                  </a:cubicBezTo>
                  <a:cubicBezTo>
                    <a:pt x="19" y="0"/>
                    <a:pt x="19" y="0"/>
                    <a:pt x="19" y="0"/>
                  </a:cubicBezTo>
                  <a:cubicBezTo>
                    <a:pt x="19" y="57"/>
                    <a:pt x="19" y="57"/>
                    <a:pt x="19" y="57"/>
                  </a:cubicBezTo>
                  <a:cubicBezTo>
                    <a:pt x="20" y="55"/>
                    <a:pt x="31" y="39"/>
                    <a:pt x="52" y="39"/>
                  </a:cubicBezTo>
                  <a:cubicBezTo>
                    <a:pt x="78" y="39"/>
                    <a:pt x="94" y="61"/>
                    <a:pt x="94" y="91"/>
                  </a:cubicBezTo>
                  <a:cubicBezTo>
                    <a:pt x="95" y="121"/>
                    <a:pt x="77" y="142"/>
                    <a:pt x="50" y="142"/>
                  </a:cubicBezTo>
                  <a:close/>
                  <a:moveTo>
                    <a:pt x="47" y="55"/>
                  </a:moveTo>
                  <a:cubicBezTo>
                    <a:pt x="30" y="55"/>
                    <a:pt x="18" y="71"/>
                    <a:pt x="18" y="91"/>
                  </a:cubicBezTo>
                  <a:cubicBezTo>
                    <a:pt x="18" y="110"/>
                    <a:pt x="29" y="127"/>
                    <a:pt x="46" y="127"/>
                  </a:cubicBezTo>
                  <a:cubicBezTo>
                    <a:pt x="63" y="127"/>
                    <a:pt x="75" y="111"/>
                    <a:pt x="75" y="91"/>
                  </a:cubicBezTo>
                  <a:cubicBezTo>
                    <a:pt x="75" y="71"/>
                    <a:pt x="64" y="55"/>
                    <a:pt x="47"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31">
              <a:extLst>
                <a:ext uri="{FF2B5EF4-FFF2-40B4-BE49-F238E27FC236}">
                  <a16:creationId xmlns:a16="http://schemas.microsoft.com/office/drawing/2014/main" id="{B3C06BAF-2606-07B2-0633-EFEFFAE9986C}"/>
                </a:ext>
              </a:extLst>
            </p:cNvPr>
            <p:cNvSpPr>
              <a:spLocks/>
            </p:cNvSpPr>
            <p:nvPr userDrawn="1"/>
          </p:nvSpPr>
          <p:spPr bwMode="auto">
            <a:xfrm>
              <a:off x="3094038" y="-1588"/>
              <a:ext cx="79375" cy="114300"/>
            </a:xfrm>
            <a:custGeom>
              <a:avLst/>
              <a:gdLst>
                <a:gd name="T0" fmla="*/ 52 w 96"/>
                <a:gd name="T1" fmla="*/ 113 h 136"/>
                <a:gd name="T2" fmla="*/ 26 w 96"/>
                <a:gd name="T3" fmla="*/ 136 h 136"/>
                <a:gd name="T4" fmla="*/ 7 w 96"/>
                <a:gd name="T5" fmla="*/ 132 h 136"/>
                <a:gd name="T6" fmla="*/ 11 w 96"/>
                <a:gd name="T7" fmla="*/ 117 h 136"/>
                <a:gd name="T8" fmla="*/ 22 w 96"/>
                <a:gd name="T9" fmla="*/ 120 h 136"/>
                <a:gd name="T10" fmla="*/ 33 w 96"/>
                <a:gd name="T11" fmla="*/ 110 h 136"/>
                <a:gd name="T12" fmla="*/ 38 w 96"/>
                <a:gd name="T13" fmla="*/ 98 h 136"/>
                <a:gd name="T14" fmla="*/ 0 w 96"/>
                <a:gd name="T15" fmla="*/ 0 h 136"/>
                <a:gd name="T16" fmla="*/ 20 w 96"/>
                <a:gd name="T17" fmla="*/ 0 h 136"/>
                <a:gd name="T18" fmla="*/ 48 w 96"/>
                <a:gd name="T19" fmla="*/ 81 h 136"/>
                <a:gd name="T20" fmla="*/ 76 w 96"/>
                <a:gd name="T21" fmla="*/ 0 h 136"/>
                <a:gd name="T22" fmla="*/ 96 w 96"/>
                <a:gd name="T23" fmla="*/ 0 h 136"/>
                <a:gd name="T24" fmla="*/ 52 w 96"/>
                <a:gd name="T25" fmla="*/ 11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36">
                  <a:moveTo>
                    <a:pt x="52" y="113"/>
                  </a:moveTo>
                  <a:cubicBezTo>
                    <a:pt x="45" y="129"/>
                    <a:pt x="38" y="136"/>
                    <a:pt x="26" y="136"/>
                  </a:cubicBezTo>
                  <a:cubicBezTo>
                    <a:pt x="13" y="136"/>
                    <a:pt x="7" y="132"/>
                    <a:pt x="7" y="132"/>
                  </a:cubicBezTo>
                  <a:cubicBezTo>
                    <a:pt x="11" y="117"/>
                    <a:pt x="11" y="117"/>
                    <a:pt x="11" y="117"/>
                  </a:cubicBezTo>
                  <a:cubicBezTo>
                    <a:pt x="11" y="117"/>
                    <a:pt x="17" y="120"/>
                    <a:pt x="22" y="120"/>
                  </a:cubicBezTo>
                  <a:cubicBezTo>
                    <a:pt x="27" y="120"/>
                    <a:pt x="30" y="118"/>
                    <a:pt x="33" y="110"/>
                  </a:cubicBezTo>
                  <a:cubicBezTo>
                    <a:pt x="38" y="98"/>
                    <a:pt x="38" y="98"/>
                    <a:pt x="38" y="98"/>
                  </a:cubicBezTo>
                  <a:cubicBezTo>
                    <a:pt x="0" y="0"/>
                    <a:pt x="0" y="0"/>
                    <a:pt x="0" y="0"/>
                  </a:cubicBezTo>
                  <a:cubicBezTo>
                    <a:pt x="20" y="0"/>
                    <a:pt x="20" y="0"/>
                    <a:pt x="20" y="0"/>
                  </a:cubicBezTo>
                  <a:cubicBezTo>
                    <a:pt x="48" y="81"/>
                    <a:pt x="48" y="81"/>
                    <a:pt x="48" y="81"/>
                  </a:cubicBezTo>
                  <a:cubicBezTo>
                    <a:pt x="76" y="0"/>
                    <a:pt x="76" y="0"/>
                    <a:pt x="76" y="0"/>
                  </a:cubicBezTo>
                  <a:cubicBezTo>
                    <a:pt x="96" y="0"/>
                    <a:pt x="96" y="0"/>
                    <a:pt x="96" y="0"/>
                  </a:cubicBezTo>
                  <a:lnTo>
                    <a:pt x="5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Rectangle 32">
              <a:extLst>
                <a:ext uri="{FF2B5EF4-FFF2-40B4-BE49-F238E27FC236}">
                  <a16:creationId xmlns:a16="http://schemas.microsoft.com/office/drawing/2014/main" id="{28E831E1-5403-0391-CFF1-44334240480E}"/>
                </a:ext>
              </a:extLst>
            </p:cNvPr>
            <p:cNvSpPr>
              <a:spLocks noChangeArrowheads="1"/>
            </p:cNvSpPr>
            <p:nvPr userDrawn="1"/>
          </p:nvSpPr>
          <p:spPr bwMode="auto">
            <a:xfrm>
              <a:off x="3219451" y="-31750"/>
              <a:ext cx="17463" cy="1127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33">
              <a:extLst>
                <a:ext uri="{FF2B5EF4-FFF2-40B4-BE49-F238E27FC236}">
                  <a16:creationId xmlns:a16="http://schemas.microsoft.com/office/drawing/2014/main" id="{C26B6476-3E8D-9E7B-540C-E0FEFAD5DB9D}"/>
                </a:ext>
              </a:extLst>
            </p:cNvPr>
            <p:cNvSpPr>
              <a:spLocks/>
            </p:cNvSpPr>
            <p:nvPr userDrawn="1"/>
          </p:nvSpPr>
          <p:spPr bwMode="auto">
            <a:xfrm>
              <a:off x="3263901" y="-3175"/>
              <a:ext cx="69850" cy="84138"/>
            </a:xfrm>
            <a:custGeom>
              <a:avLst/>
              <a:gdLst>
                <a:gd name="T0" fmla="*/ 65 w 84"/>
                <a:gd name="T1" fmla="*/ 101 h 101"/>
                <a:gd name="T2" fmla="*/ 65 w 84"/>
                <a:gd name="T3" fmla="*/ 42 h 101"/>
                <a:gd name="T4" fmla="*/ 45 w 84"/>
                <a:gd name="T5" fmla="*/ 16 h 101"/>
                <a:gd name="T6" fmla="*/ 19 w 84"/>
                <a:gd name="T7" fmla="*/ 42 h 101"/>
                <a:gd name="T8" fmla="*/ 19 w 84"/>
                <a:gd name="T9" fmla="*/ 101 h 101"/>
                <a:gd name="T10" fmla="*/ 0 w 84"/>
                <a:gd name="T11" fmla="*/ 101 h 101"/>
                <a:gd name="T12" fmla="*/ 0 w 84"/>
                <a:gd name="T13" fmla="*/ 2 h 101"/>
                <a:gd name="T14" fmla="*/ 18 w 84"/>
                <a:gd name="T15" fmla="*/ 2 h 101"/>
                <a:gd name="T16" fmla="*/ 19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1" y="32"/>
                    <a:pt x="19" y="42"/>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34">
              <a:extLst>
                <a:ext uri="{FF2B5EF4-FFF2-40B4-BE49-F238E27FC236}">
                  <a16:creationId xmlns:a16="http://schemas.microsoft.com/office/drawing/2014/main" id="{944C5982-3C91-7F73-09A4-D3869163BA38}"/>
                </a:ext>
              </a:extLst>
            </p:cNvPr>
            <p:cNvSpPr>
              <a:spLocks/>
            </p:cNvSpPr>
            <p:nvPr userDrawn="1"/>
          </p:nvSpPr>
          <p:spPr bwMode="auto">
            <a:xfrm>
              <a:off x="3349626" y="-3175"/>
              <a:ext cx="63500" cy="85725"/>
            </a:xfrm>
            <a:custGeom>
              <a:avLst/>
              <a:gdLst>
                <a:gd name="T0" fmla="*/ 68 w 78"/>
                <a:gd name="T1" fmla="*/ 94 h 103"/>
                <a:gd name="T2" fmla="*/ 39 w 78"/>
                <a:gd name="T3" fmla="*/ 103 h 103"/>
                <a:gd name="T4" fmla="*/ 0 w 78"/>
                <a:gd name="T5" fmla="*/ 86 h 103"/>
                <a:gd name="T6" fmla="*/ 10 w 78"/>
                <a:gd name="T7" fmla="*/ 74 h 103"/>
                <a:gd name="T8" fmla="*/ 39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2" y="99"/>
                    <a:pt x="54" y="103"/>
                    <a:pt x="39" y="103"/>
                  </a:cubicBezTo>
                  <a:cubicBezTo>
                    <a:pt x="19" y="103"/>
                    <a:pt x="4" y="91"/>
                    <a:pt x="0" y="86"/>
                  </a:cubicBezTo>
                  <a:cubicBezTo>
                    <a:pt x="10" y="74"/>
                    <a:pt x="10" y="74"/>
                    <a:pt x="10" y="74"/>
                  </a:cubicBezTo>
                  <a:cubicBezTo>
                    <a:pt x="16" y="80"/>
                    <a:pt x="28" y="88"/>
                    <a:pt x="39" y="88"/>
                  </a:cubicBezTo>
                  <a:cubicBezTo>
                    <a:pt x="51" y="88"/>
                    <a:pt x="59" y="84"/>
                    <a:pt x="59" y="75"/>
                  </a:cubicBezTo>
                  <a:cubicBezTo>
                    <a:pt x="59" y="66"/>
                    <a:pt x="49" y="63"/>
                    <a:pt x="43" y="61"/>
                  </a:cubicBezTo>
                  <a:cubicBezTo>
                    <a:pt x="37"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3"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35">
              <a:extLst>
                <a:ext uri="{FF2B5EF4-FFF2-40B4-BE49-F238E27FC236}">
                  <a16:creationId xmlns:a16="http://schemas.microsoft.com/office/drawing/2014/main" id="{948AB8FF-2BA3-9E06-B8CF-1E2C0011DA34}"/>
                </a:ext>
              </a:extLst>
            </p:cNvPr>
            <p:cNvSpPr>
              <a:spLocks noEditPoints="1"/>
            </p:cNvSpPr>
            <p:nvPr userDrawn="1"/>
          </p:nvSpPr>
          <p:spPr bwMode="auto">
            <a:xfrm>
              <a:off x="3429001" y="-36513"/>
              <a:ext cx="20638" cy="117475"/>
            </a:xfrm>
            <a:custGeom>
              <a:avLst/>
              <a:gdLst>
                <a:gd name="T0" fmla="*/ 13 w 26"/>
                <a:gd name="T1" fmla="*/ 24 h 143"/>
                <a:gd name="T2" fmla="*/ 0 w 26"/>
                <a:gd name="T3" fmla="*/ 12 h 143"/>
                <a:gd name="T4" fmla="*/ 13 w 26"/>
                <a:gd name="T5" fmla="*/ 0 h 143"/>
                <a:gd name="T6" fmla="*/ 26 w 26"/>
                <a:gd name="T7" fmla="*/ 12 h 143"/>
                <a:gd name="T8" fmla="*/ 13 w 26"/>
                <a:gd name="T9" fmla="*/ 24 h 143"/>
                <a:gd name="T10" fmla="*/ 4 w 26"/>
                <a:gd name="T11" fmla="*/ 143 h 143"/>
                <a:gd name="T12" fmla="*/ 4 w 26"/>
                <a:gd name="T13" fmla="*/ 44 h 143"/>
                <a:gd name="T14" fmla="*/ 22 w 26"/>
                <a:gd name="T15" fmla="*/ 44 h 143"/>
                <a:gd name="T16" fmla="*/ 22 w 26"/>
                <a:gd name="T17" fmla="*/ 143 h 143"/>
                <a:gd name="T18" fmla="*/ 4 w 26"/>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3">
                  <a:moveTo>
                    <a:pt x="13" y="24"/>
                  </a:moveTo>
                  <a:cubicBezTo>
                    <a:pt x="6" y="24"/>
                    <a:pt x="0" y="19"/>
                    <a:pt x="0" y="12"/>
                  </a:cubicBezTo>
                  <a:cubicBezTo>
                    <a:pt x="0" y="5"/>
                    <a:pt x="6" y="0"/>
                    <a:pt x="13" y="0"/>
                  </a:cubicBezTo>
                  <a:cubicBezTo>
                    <a:pt x="20" y="0"/>
                    <a:pt x="26" y="5"/>
                    <a:pt x="26" y="12"/>
                  </a:cubicBezTo>
                  <a:cubicBezTo>
                    <a:pt x="26"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36">
              <a:extLst>
                <a:ext uri="{FF2B5EF4-FFF2-40B4-BE49-F238E27FC236}">
                  <a16:creationId xmlns:a16="http://schemas.microsoft.com/office/drawing/2014/main" id="{914FBE95-5DCD-B09C-05FA-773F884D73D9}"/>
                </a:ext>
              </a:extLst>
            </p:cNvPr>
            <p:cNvSpPr>
              <a:spLocks noEditPoints="1"/>
            </p:cNvSpPr>
            <p:nvPr userDrawn="1"/>
          </p:nvSpPr>
          <p:spPr bwMode="auto">
            <a:xfrm>
              <a:off x="3465513" y="-3175"/>
              <a:ext cx="77788" cy="115888"/>
            </a:xfrm>
            <a:custGeom>
              <a:avLst/>
              <a:gdLst>
                <a:gd name="T0" fmla="*/ 84 w 94"/>
                <a:gd name="T1" fmla="*/ 122 h 138"/>
                <a:gd name="T2" fmla="*/ 44 w 94"/>
                <a:gd name="T3" fmla="*/ 138 h 138"/>
                <a:gd name="T4" fmla="*/ 5 w 94"/>
                <a:gd name="T5" fmla="*/ 126 h 138"/>
                <a:gd name="T6" fmla="*/ 12 w 94"/>
                <a:gd name="T7" fmla="*/ 112 h 138"/>
                <a:gd name="T8" fmla="*/ 43 w 94"/>
                <a:gd name="T9" fmla="*/ 122 h 138"/>
                <a:gd name="T10" fmla="*/ 67 w 94"/>
                <a:gd name="T11" fmla="*/ 113 h 138"/>
                <a:gd name="T12" fmla="*/ 74 w 94"/>
                <a:gd name="T13" fmla="*/ 89 h 138"/>
                <a:gd name="T14" fmla="*/ 74 w 94"/>
                <a:gd name="T15" fmla="*/ 80 h 138"/>
                <a:gd name="T16" fmla="*/ 42 w 94"/>
                <a:gd name="T17" fmla="*/ 99 h 138"/>
                <a:gd name="T18" fmla="*/ 0 w 94"/>
                <a:gd name="T19" fmla="*/ 49 h 138"/>
                <a:gd name="T20" fmla="*/ 43 w 94"/>
                <a:gd name="T21" fmla="*/ 0 h 138"/>
                <a:gd name="T22" fmla="*/ 74 w 94"/>
                <a:gd name="T23" fmla="*/ 18 h 138"/>
                <a:gd name="T24" fmla="*/ 76 w 94"/>
                <a:gd name="T25" fmla="*/ 2 h 138"/>
                <a:gd name="T26" fmla="*/ 94 w 94"/>
                <a:gd name="T27" fmla="*/ 2 h 138"/>
                <a:gd name="T28" fmla="*/ 94 w 94"/>
                <a:gd name="T29" fmla="*/ 82 h 138"/>
                <a:gd name="T30" fmla="*/ 84 w 94"/>
                <a:gd name="T31" fmla="*/ 122 h 138"/>
                <a:gd name="T32" fmla="*/ 48 w 94"/>
                <a:gd name="T33" fmla="*/ 15 h 138"/>
                <a:gd name="T34" fmla="*/ 20 w 94"/>
                <a:gd name="T35" fmla="*/ 49 h 138"/>
                <a:gd name="T36" fmla="*/ 47 w 94"/>
                <a:gd name="T37" fmla="*/ 83 h 138"/>
                <a:gd name="T38" fmla="*/ 75 w 94"/>
                <a:gd name="T39" fmla="*/ 49 h 138"/>
                <a:gd name="T40" fmla="*/ 48 w 94"/>
                <a:gd name="T41" fmla="*/ 1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138">
                  <a:moveTo>
                    <a:pt x="84" y="122"/>
                  </a:moveTo>
                  <a:cubicBezTo>
                    <a:pt x="76" y="130"/>
                    <a:pt x="64" y="138"/>
                    <a:pt x="44" y="138"/>
                  </a:cubicBezTo>
                  <a:cubicBezTo>
                    <a:pt x="23" y="138"/>
                    <a:pt x="8" y="129"/>
                    <a:pt x="5" y="126"/>
                  </a:cubicBezTo>
                  <a:cubicBezTo>
                    <a:pt x="12" y="112"/>
                    <a:pt x="12" y="112"/>
                    <a:pt x="12" y="112"/>
                  </a:cubicBezTo>
                  <a:cubicBezTo>
                    <a:pt x="17" y="116"/>
                    <a:pt x="30" y="122"/>
                    <a:pt x="43" y="122"/>
                  </a:cubicBezTo>
                  <a:cubicBezTo>
                    <a:pt x="55" y="122"/>
                    <a:pt x="63" y="118"/>
                    <a:pt x="67" y="113"/>
                  </a:cubicBezTo>
                  <a:cubicBezTo>
                    <a:pt x="72" y="109"/>
                    <a:pt x="74" y="101"/>
                    <a:pt x="74" y="89"/>
                  </a:cubicBezTo>
                  <a:cubicBezTo>
                    <a:pt x="74" y="80"/>
                    <a:pt x="74" y="80"/>
                    <a:pt x="74" y="80"/>
                  </a:cubicBezTo>
                  <a:cubicBezTo>
                    <a:pt x="73" y="83"/>
                    <a:pt x="64" y="99"/>
                    <a:pt x="42" y="99"/>
                  </a:cubicBezTo>
                  <a:cubicBezTo>
                    <a:pt x="16" y="99"/>
                    <a:pt x="0" y="78"/>
                    <a:pt x="0" y="49"/>
                  </a:cubicBezTo>
                  <a:cubicBezTo>
                    <a:pt x="0" y="20"/>
                    <a:pt x="19" y="0"/>
                    <a:pt x="43" y="0"/>
                  </a:cubicBezTo>
                  <a:cubicBezTo>
                    <a:pt x="65" y="0"/>
                    <a:pt x="73" y="15"/>
                    <a:pt x="74" y="18"/>
                  </a:cubicBezTo>
                  <a:cubicBezTo>
                    <a:pt x="76" y="2"/>
                    <a:pt x="76" y="2"/>
                    <a:pt x="76" y="2"/>
                  </a:cubicBezTo>
                  <a:cubicBezTo>
                    <a:pt x="94" y="2"/>
                    <a:pt x="94" y="2"/>
                    <a:pt x="94" y="2"/>
                  </a:cubicBezTo>
                  <a:cubicBezTo>
                    <a:pt x="94" y="82"/>
                    <a:pt x="94" y="82"/>
                    <a:pt x="94" y="82"/>
                  </a:cubicBezTo>
                  <a:cubicBezTo>
                    <a:pt x="94" y="102"/>
                    <a:pt x="91" y="113"/>
                    <a:pt x="84" y="122"/>
                  </a:cubicBezTo>
                  <a:close/>
                  <a:moveTo>
                    <a:pt x="48" y="15"/>
                  </a:moveTo>
                  <a:cubicBezTo>
                    <a:pt x="31" y="15"/>
                    <a:pt x="20" y="30"/>
                    <a:pt x="20" y="49"/>
                  </a:cubicBezTo>
                  <a:cubicBezTo>
                    <a:pt x="20" y="67"/>
                    <a:pt x="30" y="83"/>
                    <a:pt x="47" y="83"/>
                  </a:cubicBezTo>
                  <a:cubicBezTo>
                    <a:pt x="64" y="83"/>
                    <a:pt x="75" y="67"/>
                    <a:pt x="75" y="49"/>
                  </a:cubicBezTo>
                  <a:cubicBezTo>
                    <a:pt x="75" y="30"/>
                    <a:pt x="65" y="15"/>
                    <a:pt x="4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37">
              <a:extLst>
                <a:ext uri="{FF2B5EF4-FFF2-40B4-BE49-F238E27FC236}">
                  <a16:creationId xmlns:a16="http://schemas.microsoft.com/office/drawing/2014/main" id="{DCECE63C-3BE4-E3D3-8A34-3F4C88B09AD1}"/>
                </a:ext>
              </a:extLst>
            </p:cNvPr>
            <p:cNvSpPr>
              <a:spLocks/>
            </p:cNvSpPr>
            <p:nvPr userDrawn="1"/>
          </p:nvSpPr>
          <p:spPr bwMode="auto">
            <a:xfrm>
              <a:off x="3568701" y="-34925"/>
              <a:ext cx="69850" cy="115888"/>
            </a:xfrm>
            <a:custGeom>
              <a:avLst/>
              <a:gdLst>
                <a:gd name="T0" fmla="*/ 66 w 85"/>
                <a:gd name="T1" fmla="*/ 141 h 141"/>
                <a:gd name="T2" fmla="*/ 66 w 85"/>
                <a:gd name="T3" fmla="*/ 82 h 141"/>
                <a:gd name="T4" fmla="*/ 46 w 85"/>
                <a:gd name="T5" fmla="*/ 56 h 141"/>
                <a:gd name="T6" fmla="*/ 19 w 85"/>
                <a:gd name="T7" fmla="*/ 82 h 141"/>
                <a:gd name="T8" fmla="*/ 19 w 85"/>
                <a:gd name="T9" fmla="*/ 141 h 141"/>
                <a:gd name="T10" fmla="*/ 0 w 85"/>
                <a:gd name="T11" fmla="*/ 141 h 141"/>
                <a:gd name="T12" fmla="*/ 0 w 85"/>
                <a:gd name="T13" fmla="*/ 0 h 141"/>
                <a:gd name="T14" fmla="*/ 19 w 85"/>
                <a:gd name="T15" fmla="*/ 0 h 141"/>
                <a:gd name="T16" fmla="*/ 19 w 85"/>
                <a:gd name="T17" fmla="*/ 60 h 141"/>
                <a:gd name="T18" fmla="*/ 52 w 85"/>
                <a:gd name="T19" fmla="*/ 39 h 141"/>
                <a:gd name="T20" fmla="*/ 85 w 85"/>
                <a:gd name="T21" fmla="*/ 77 h 141"/>
                <a:gd name="T22" fmla="*/ 85 w 85"/>
                <a:gd name="T23" fmla="*/ 141 h 141"/>
                <a:gd name="T24" fmla="*/ 66 w 85"/>
                <a:gd name="T25"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41">
                  <a:moveTo>
                    <a:pt x="66" y="141"/>
                  </a:moveTo>
                  <a:cubicBezTo>
                    <a:pt x="66" y="82"/>
                    <a:pt x="66" y="82"/>
                    <a:pt x="66" y="82"/>
                  </a:cubicBezTo>
                  <a:cubicBezTo>
                    <a:pt x="66" y="66"/>
                    <a:pt x="61" y="56"/>
                    <a:pt x="46" y="56"/>
                  </a:cubicBezTo>
                  <a:cubicBezTo>
                    <a:pt x="31" y="56"/>
                    <a:pt x="21" y="72"/>
                    <a:pt x="19" y="82"/>
                  </a:cubicBezTo>
                  <a:cubicBezTo>
                    <a:pt x="19" y="141"/>
                    <a:pt x="19" y="141"/>
                    <a:pt x="19" y="141"/>
                  </a:cubicBezTo>
                  <a:cubicBezTo>
                    <a:pt x="0" y="141"/>
                    <a:pt x="0" y="141"/>
                    <a:pt x="0" y="141"/>
                  </a:cubicBezTo>
                  <a:cubicBezTo>
                    <a:pt x="0" y="0"/>
                    <a:pt x="0" y="0"/>
                    <a:pt x="0" y="0"/>
                  </a:cubicBezTo>
                  <a:cubicBezTo>
                    <a:pt x="19" y="0"/>
                    <a:pt x="19" y="0"/>
                    <a:pt x="19" y="0"/>
                  </a:cubicBezTo>
                  <a:cubicBezTo>
                    <a:pt x="19" y="60"/>
                    <a:pt x="19" y="60"/>
                    <a:pt x="19" y="60"/>
                  </a:cubicBezTo>
                  <a:cubicBezTo>
                    <a:pt x="25" y="50"/>
                    <a:pt x="36" y="39"/>
                    <a:pt x="52" y="39"/>
                  </a:cubicBezTo>
                  <a:cubicBezTo>
                    <a:pt x="72" y="39"/>
                    <a:pt x="85" y="51"/>
                    <a:pt x="85" y="77"/>
                  </a:cubicBezTo>
                  <a:cubicBezTo>
                    <a:pt x="85" y="141"/>
                    <a:pt x="85" y="141"/>
                    <a:pt x="85" y="141"/>
                  </a:cubicBezTo>
                  <a:lnTo>
                    <a:pt x="66"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38">
              <a:extLst>
                <a:ext uri="{FF2B5EF4-FFF2-40B4-BE49-F238E27FC236}">
                  <a16:creationId xmlns:a16="http://schemas.microsoft.com/office/drawing/2014/main" id="{A628084C-CF66-E7E8-A07E-637CE5D6B84C}"/>
                </a:ext>
              </a:extLst>
            </p:cNvPr>
            <p:cNvSpPr>
              <a:spLocks/>
            </p:cNvSpPr>
            <p:nvPr userDrawn="1"/>
          </p:nvSpPr>
          <p:spPr bwMode="auto">
            <a:xfrm>
              <a:off x="3654426" y="-23813"/>
              <a:ext cx="50800" cy="106363"/>
            </a:xfrm>
            <a:custGeom>
              <a:avLst/>
              <a:gdLst>
                <a:gd name="T0" fmla="*/ 33 w 61"/>
                <a:gd name="T1" fmla="*/ 41 h 128"/>
                <a:gd name="T2" fmla="*/ 33 w 61"/>
                <a:gd name="T3" fmla="*/ 92 h 128"/>
                <a:gd name="T4" fmla="*/ 37 w 61"/>
                <a:gd name="T5" fmla="*/ 109 h 128"/>
                <a:gd name="T6" fmla="*/ 47 w 61"/>
                <a:gd name="T7" fmla="*/ 113 h 128"/>
                <a:gd name="T8" fmla="*/ 58 w 61"/>
                <a:gd name="T9" fmla="*/ 111 h 128"/>
                <a:gd name="T10" fmla="*/ 60 w 61"/>
                <a:gd name="T11" fmla="*/ 125 h 128"/>
                <a:gd name="T12" fmla="*/ 42 w 61"/>
                <a:gd name="T13" fmla="*/ 128 h 128"/>
                <a:gd name="T14" fmla="*/ 21 w 61"/>
                <a:gd name="T15" fmla="*/ 121 h 128"/>
                <a:gd name="T16" fmla="*/ 15 w 61"/>
                <a:gd name="T17" fmla="*/ 95 h 128"/>
                <a:gd name="T18" fmla="*/ 15 w 61"/>
                <a:gd name="T19" fmla="*/ 41 h 128"/>
                <a:gd name="T20" fmla="*/ 0 w 61"/>
                <a:gd name="T21" fmla="*/ 41 h 128"/>
                <a:gd name="T22" fmla="*/ 0 w 61"/>
                <a:gd name="T23" fmla="*/ 27 h 128"/>
                <a:gd name="T24" fmla="*/ 14 w 61"/>
                <a:gd name="T25" fmla="*/ 27 h 128"/>
                <a:gd name="T26" fmla="*/ 16 w 61"/>
                <a:gd name="T27" fmla="*/ 0 h 128"/>
                <a:gd name="T28" fmla="*/ 33 w 61"/>
                <a:gd name="T29" fmla="*/ 0 h 128"/>
                <a:gd name="T30" fmla="*/ 33 w 61"/>
                <a:gd name="T31" fmla="*/ 27 h 128"/>
                <a:gd name="T32" fmla="*/ 61 w 61"/>
                <a:gd name="T33" fmla="*/ 27 h 128"/>
                <a:gd name="T34" fmla="*/ 61 w 61"/>
                <a:gd name="T35" fmla="*/ 41 h 128"/>
                <a:gd name="T36" fmla="*/ 33 w 61"/>
                <a:gd name="T37"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28">
                  <a:moveTo>
                    <a:pt x="33" y="41"/>
                  </a:moveTo>
                  <a:cubicBezTo>
                    <a:pt x="33" y="92"/>
                    <a:pt x="33" y="92"/>
                    <a:pt x="33" y="92"/>
                  </a:cubicBezTo>
                  <a:cubicBezTo>
                    <a:pt x="33" y="101"/>
                    <a:pt x="34" y="106"/>
                    <a:pt x="37" y="109"/>
                  </a:cubicBezTo>
                  <a:cubicBezTo>
                    <a:pt x="40" y="112"/>
                    <a:pt x="43" y="113"/>
                    <a:pt x="47" y="113"/>
                  </a:cubicBezTo>
                  <a:cubicBezTo>
                    <a:pt x="52" y="113"/>
                    <a:pt x="56" y="112"/>
                    <a:pt x="58" y="111"/>
                  </a:cubicBezTo>
                  <a:cubicBezTo>
                    <a:pt x="60" y="125"/>
                    <a:pt x="60" y="125"/>
                    <a:pt x="60" y="125"/>
                  </a:cubicBezTo>
                  <a:cubicBezTo>
                    <a:pt x="56" y="127"/>
                    <a:pt x="48" y="128"/>
                    <a:pt x="42" y="128"/>
                  </a:cubicBezTo>
                  <a:cubicBezTo>
                    <a:pt x="33" y="128"/>
                    <a:pt x="27" y="126"/>
                    <a:pt x="21" y="121"/>
                  </a:cubicBezTo>
                  <a:cubicBezTo>
                    <a:pt x="16" y="115"/>
                    <a:pt x="15" y="108"/>
                    <a:pt x="15" y="95"/>
                  </a:cubicBezTo>
                  <a:cubicBezTo>
                    <a:pt x="15" y="41"/>
                    <a:pt x="15" y="41"/>
                    <a:pt x="15" y="41"/>
                  </a:cubicBezTo>
                  <a:cubicBezTo>
                    <a:pt x="0" y="41"/>
                    <a:pt x="0" y="41"/>
                    <a:pt x="0" y="41"/>
                  </a:cubicBezTo>
                  <a:cubicBezTo>
                    <a:pt x="0" y="27"/>
                    <a:pt x="0" y="27"/>
                    <a:pt x="0" y="27"/>
                  </a:cubicBezTo>
                  <a:cubicBezTo>
                    <a:pt x="14" y="27"/>
                    <a:pt x="14" y="27"/>
                    <a:pt x="14" y="27"/>
                  </a:cubicBezTo>
                  <a:cubicBezTo>
                    <a:pt x="16" y="0"/>
                    <a:pt x="16" y="0"/>
                    <a:pt x="16" y="0"/>
                  </a:cubicBezTo>
                  <a:cubicBezTo>
                    <a:pt x="33" y="0"/>
                    <a:pt x="33" y="0"/>
                    <a:pt x="33" y="0"/>
                  </a:cubicBezTo>
                  <a:cubicBezTo>
                    <a:pt x="33" y="27"/>
                    <a:pt x="33" y="27"/>
                    <a:pt x="33" y="27"/>
                  </a:cubicBezTo>
                  <a:cubicBezTo>
                    <a:pt x="61" y="27"/>
                    <a:pt x="61" y="27"/>
                    <a:pt x="61" y="27"/>
                  </a:cubicBezTo>
                  <a:cubicBezTo>
                    <a:pt x="61" y="41"/>
                    <a:pt x="61" y="41"/>
                    <a:pt x="61" y="41"/>
                  </a:cubicBezTo>
                  <a:cubicBezTo>
                    <a:pt x="33" y="41"/>
                    <a:pt x="33" y="41"/>
                    <a:pt x="3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39">
              <a:extLst>
                <a:ext uri="{FF2B5EF4-FFF2-40B4-BE49-F238E27FC236}">
                  <a16:creationId xmlns:a16="http://schemas.microsoft.com/office/drawing/2014/main" id="{644BE14E-EA94-5B64-6A69-FD38062EC86B}"/>
                </a:ext>
              </a:extLst>
            </p:cNvPr>
            <p:cNvSpPr>
              <a:spLocks/>
            </p:cNvSpPr>
            <p:nvPr userDrawn="1"/>
          </p:nvSpPr>
          <p:spPr bwMode="auto">
            <a:xfrm>
              <a:off x="3711576" y="-3175"/>
              <a:ext cx="63500" cy="85725"/>
            </a:xfrm>
            <a:custGeom>
              <a:avLst/>
              <a:gdLst>
                <a:gd name="T0" fmla="*/ 68 w 78"/>
                <a:gd name="T1" fmla="*/ 94 h 103"/>
                <a:gd name="T2" fmla="*/ 39 w 78"/>
                <a:gd name="T3" fmla="*/ 103 h 103"/>
                <a:gd name="T4" fmla="*/ 0 w 78"/>
                <a:gd name="T5" fmla="*/ 86 h 103"/>
                <a:gd name="T6" fmla="*/ 10 w 78"/>
                <a:gd name="T7" fmla="*/ 74 h 103"/>
                <a:gd name="T8" fmla="*/ 40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3" y="99"/>
                    <a:pt x="54" y="103"/>
                    <a:pt x="39" y="103"/>
                  </a:cubicBezTo>
                  <a:cubicBezTo>
                    <a:pt x="19" y="103"/>
                    <a:pt x="5" y="91"/>
                    <a:pt x="0" y="86"/>
                  </a:cubicBezTo>
                  <a:cubicBezTo>
                    <a:pt x="10" y="74"/>
                    <a:pt x="10" y="74"/>
                    <a:pt x="10" y="74"/>
                  </a:cubicBezTo>
                  <a:cubicBezTo>
                    <a:pt x="16" y="80"/>
                    <a:pt x="28" y="88"/>
                    <a:pt x="40" y="88"/>
                  </a:cubicBezTo>
                  <a:cubicBezTo>
                    <a:pt x="51" y="88"/>
                    <a:pt x="59" y="84"/>
                    <a:pt x="59" y="75"/>
                  </a:cubicBezTo>
                  <a:cubicBezTo>
                    <a:pt x="59" y="66"/>
                    <a:pt x="49" y="63"/>
                    <a:pt x="43" y="61"/>
                  </a:cubicBezTo>
                  <a:cubicBezTo>
                    <a:pt x="38"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4"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40">
              <a:extLst>
                <a:ext uri="{FF2B5EF4-FFF2-40B4-BE49-F238E27FC236}">
                  <a16:creationId xmlns:a16="http://schemas.microsoft.com/office/drawing/2014/main" id="{EF137B69-3191-B6FE-C47C-0D807733E2CB}"/>
                </a:ext>
              </a:extLst>
            </p:cNvPr>
            <p:cNvSpPr>
              <a:spLocks noEditPoints="1"/>
            </p:cNvSpPr>
            <p:nvPr userDrawn="1"/>
          </p:nvSpPr>
          <p:spPr bwMode="auto">
            <a:xfrm>
              <a:off x="2498726" y="157163"/>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6 h 136"/>
                <a:gd name="T12" fmla="*/ 113 w 113"/>
                <a:gd name="T13" fmla="*/ 68 h 136"/>
                <a:gd name="T14" fmla="*/ 92 w 113"/>
                <a:gd name="T15" fmla="*/ 119 h 136"/>
                <a:gd name="T16" fmla="*/ 78 w 113"/>
                <a:gd name="T17" fmla="*/ 28 h 136"/>
                <a:gd name="T18" fmla="*/ 45 w 113"/>
                <a:gd name="T19" fmla="*/ 15 h 136"/>
                <a:gd name="T20" fmla="*/ 20 w 113"/>
                <a:gd name="T21" fmla="*/ 15 h 136"/>
                <a:gd name="T22" fmla="*/ 20 w 113"/>
                <a:gd name="T23" fmla="*/ 119 h 136"/>
                <a:gd name="T24" fmla="*/ 45 w 113"/>
                <a:gd name="T25" fmla="*/ 119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5"/>
                    <a:pt x="92" y="16"/>
                  </a:cubicBezTo>
                  <a:cubicBezTo>
                    <a:pt x="103" y="27"/>
                    <a:pt x="113" y="44"/>
                    <a:pt x="113" y="68"/>
                  </a:cubicBezTo>
                  <a:cubicBezTo>
                    <a:pt x="113" y="91"/>
                    <a:pt x="104" y="108"/>
                    <a:pt x="92" y="119"/>
                  </a:cubicBezTo>
                  <a:close/>
                  <a:moveTo>
                    <a:pt x="78" y="28"/>
                  </a:moveTo>
                  <a:cubicBezTo>
                    <a:pt x="70" y="19"/>
                    <a:pt x="59" y="15"/>
                    <a:pt x="45" y="15"/>
                  </a:cubicBezTo>
                  <a:cubicBezTo>
                    <a:pt x="20" y="15"/>
                    <a:pt x="20" y="15"/>
                    <a:pt x="20" y="15"/>
                  </a:cubicBezTo>
                  <a:cubicBezTo>
                    <a:pt x="20" y="119"/>
                    <a:pt x="20" y="119"/>
                    <a:pt x="20" y="119"/>
                  </a:cubicBezTo>
                  <a:cubicBezTo>
                    <a:pt x="45" y="119"/>
                    <a:pt x="45" y="119"/>
                    <a:pt x="45" y="119"/>
                  </a:cubicBezTo>
                  <a:cubicBezTo>
                    <a:pt x="58" y="119"/>
                    <a:pt x="69" y="116"/>
                    <a:pt x="78" y="107"/>
                  </a:cubicBezTo>
                  <a:cubicBezTo>
                    <a:pt x="87" y="98"/>
                    <a:pt x="92" y="84"/>
                    <a:pt x="92" y="68"/>
                  </a:cubicBezTo>
                  <a:cubicBezTo>
                    <a:pt x="92" y="51"/>
                    <a:pt x="87" y="36"/>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41">
              <a:extLst>
                <a:ext uri="{FF2B5EF4-FFF2-40B4-BE49-F238E27FC236}">
                  <a16:creationId xmlns:a16="http://schemas.microsoft.com/office/drawing/2014/main" id="{821A2D0B-222A-FACB-58E1-95FBC0126991}"/>
                </a:ext>
              </a:extLst>
            </p:cNvPr>
            <p:cNvSpPr>
              <a:spLocks noEditPoints="1"/>
            </p:cNvSpPr>
            <p:nvPr userDrawn="1"/>
          </p:nvSpPr>
          <p:spPr bwMode="auto">
            <a:xfrm>
              <a:off x="2605088"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42">
              <a:extLst>
                <a:ext uri="{FF2B5EF4-FFF2-40B4-BE49-F238E27FC236}">
                  <a16:creationId xmlns:a16="http://schemas.microsoft.com/office/drawing/2014/main" id="{7DEFDA0D-DEC0-C80E-280E-37E6A828C659}"/>
                </a:ext>
              </a:extLst>
            </p:cNvPr>
            <p:cNvSpPr>
              <a:spLocks noChangeArrowheads="1"/>
            </p:cNvSpPr>
            <p:nvPr userDrawn="1"/>
          </p:nvSpPr>
          <p:spPr bwMode="auto">
            <a:xfrm>
              <a:off x="2697163" y="153988"/>
              <a:ext cx="15875" cy="1158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43">
              <a:extLst>
                <a:ext uri="{FF2B5EF4-FFF2-40B4-BE49-F238E27FC236}">
                  <a16:creationId xmlns:a16="http://schemas.microsoft.com/office/drawing/2014/main" id="{E1B199F1-629A-2B40-F991-6A433992CFCB}"/>
                </a:ext>
              </a:extLst>
            </p:cNvPr>
            <p:cNvSpPr>
              <a:spLocks noEditPoints="1"/>
            </p:cNvSpPr>
            <p:nvPr userDrawn="1"/>
          </p:nvSpPr>
          <p:spPr bwMode="auto">
            <a:xfrm>
              <a:off x="2736851" y="150813"/>
              <a:ext cx="20638" cy="119063"/>
            </a:xfrm>
            <a:custGeom>
              <a:avLst/>
              <a:gdLst>
                <a:gd name="T0" fmla="*/ 12 w 25"/>
                <a:gd name="T1" fmla="*/ 25 h 144"/>
                <a:gd name="T2" fmla="*/ 0 w 25"/>
                <a:gd name="T3" fmla="*/ 13 h 144"/>
                <a:gd name="T4" fmla="*/ 12 w 25"/>
                <a:gd name="T5" fmla="*/ 0 h 144"/>
                <a:gd name="T6" fmla="*/ 25 w 25"/>
                <a:gd name="T7" fmla="*/ 12 h 144"/>
                <a:gd name="T8" fmla="*/ 12 w 25"/>
                <a:gd name="T9" fmla="*/ 25 h 144"/>
                <a:gd name="T10" fmla="*/ 3 w 25"/>
                <a:gd name="T11" fmla="*/ 144 h 144"/>
                <a:gd name="T12" fmla="*/ 3 w 25"/>
                <a:gd name="T13" fmla="*/ 45 h 144"/>
                <a:gd name="T14" fmla="*/ 22 w 25"/>
                <a:gd name="T15" fmla="*/ 45 h 144"/>
                <a:gd name="T16" fmla="*/ 22 w 25"/>
                <a:gd name="T17" fmla="*/ 144 h 144"/>
                <a:gd name="T18" fmla="*/ 3 w 25"/>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4">
                  <a:moveTo>
                    <a:pt x="12" y="25"/>
                  </a:moveTo>
                  <a:cubicBezTo>
                    <a:pt x="5" y="25"/>
                    <a:pt x="0" y="20"/>
                    <a:pt x="0" y="13"/>
                  </a:cubicBezTo>
                  <a:cubicBezTo>
                    <a:pt x="0" y="6"/>
                    <a:pt x="5" y="0"/>
                    <a:pt x="12" y="0"/>
                  </a:cubicBezTo>
                  <a:cubicBezTo>
                    <a:pt x="20" y="0"/>
                    <a:pt x="25" y="6"/>
                    <a:pt x="25" y="12"/>
                  </a:cubicBezTo>
                  <a:cubicBezTo>
                    <a:pt x="25" y="19"/>
                    <a:pt x="20" y="25"/>
                    <a:pt x="12"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44">
              <a:extLst>
                <a:ext uri="{FF2B5EF4-FFF2-40B4-BE49-F238E27FC236}">
                  <a16:creationId xmlns:a16="http://schemas.microsoft.com/office/drawing/2014/main" id="{344578C9-CCB4-4F2D-6F97-A69FE48FE92E}"/>
                </a:ext>
              </a:extLst>
            </p:cNvPr>
            <p:cNvSpPr>
              <a:spLocks/>
            </p:cNvSpPr>
            <p:nvPr userDrawn="1"/>
          </p:nvSpPr>
          <p:spPr bwMode="auto">
            <a:xfrm>
              <a:off x="2768601" y="188913"/>
              <a:ext cx="79375" cy="80963"/>
            </a:xfrm>
            <a:custGeom>
              <a:avLst/>
              <a:gdLst>
                <a:gd name="T0" fmla="*/ 30 w 50"/>
                <a:gd name="T1" fmla="*/ 51 h 51"/>
                <a:gd name="T2" fmla="*/ 19 w 50"/>
                <a:gd name="T3" fmla="*/ 51 h 51"/>
                <a:gd name="T4" fmla="*/ 0 w 50"/>
                <a:gd name="T5" fmla="*/ 0 h 51"/>
                <a:gd name="T6" fmla="*/ 10 w 50"/>
                <a:gd name="T7" fmla="*/ 0 h 51"/>
                <a:gd name="T8" fmla="*/ 25 w 50"/>
                <a:gd name="T9" fmla="*/ 41 h 51"/>
                <a:gd name="T10" fmla="*/ 39 w 50"/>
                <a:gd name="T11" fmla="*/ 0 h 51"/>
                <a:gd name="T12" fmla="*/ 50 w 50"/>
                <a:gd name="T13" fmla="*/ 0 h 51"/>
                <a:gd name="T14" fmla="*/ 30 w 50"/>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1">
                  <a:moveTo>
                    <a:pt x="30" y="51"/>
                  </a:moveTo>
                  <a:lnTo>
                    <a:pt x="19" y="51"/>
                  </a:lnTo>
                  <a:lnTo>
                    <a:pt x="0" y="0"/>
                  </a:lnTo>
                  <a:lnTo>
                    <a:pt x="10" y="0"/>
                  </a:lnTo>
                  <a:lnTo>
                    <a:pt x="25" y="41"/>
                  </a:lnTo>
                  <a:lnTo>
                    <a:pt x="39" y="0"/>
                  </a:lnTo>
                  <a:lnTo>
                    <a:pt x="50" y="0"/>
                  </a:lnTo>
                  <a:lnTo>
                    <a:pt x="3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45">
              <a:extLst>
                <a:ext uri="{FF2B5EF4-FFF2-40B4-BE49-F238E27FC236}">
                  <a16:creationId xmlns:a16="http://schemas.microsoft.com/office/drawing/2014/main" id="{2236A563-D056-2155-A154-64F4FBDBB116}"/>
                </a:ext>
              </a:extLst>
            </p:cNvPr>
            <p:cNvSpPr>
              <a:spLocks noEditPoints="1"/>
            </p:cNvSpPr>
            <p:nvPr userDrawn="1"/>
          </p:nvSpPr>
          <p:spPr bwMode="auto">
            <a:xfrm>
              <a:off x="28559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0"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46">
              <a:extLst>
                <a:ext uri="{FF2B5EF4-FFF2-40B4-BE49-F238E27FC236}">
                  <a16:creationId xmlns:a16="http://schemas.microsoft.com/office/drawing/2014/main" id="{F4BF70B8-9555-C261-D3C1-88BD30FC33CC}"/>
                </a:ext>
              </a:extLst>
            </p:cNvPr>
            <p:cNvSpPr>
              <a:spLocks/>
            </p:cNvSpPr>
            <p:nvPr userDrawn="1"/>
          </p:nvSpPr>
          <p:spPr bwMode="auto">
            <a:xfrm>
              <a:off x="2947988" y="185738"/>
              <a:ext cx="47625"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47">
              <a:extLst>
                <a:ext uri="{FF2B5EF4-FFF2-40B4-BE49-F238E27FC236}">
                  <a16:creationId xmlns:a16="http://schemas.microsoft.com/office/drawing/2014/main" id="{2EFAC510-CEEE-DA5A-FAA3-F170FED7622E}"/>
                </a:ext>
              </a:extLst>
            </p:cNvPr>
            <p:cNvSpPr>
              <a:spLocks noEditPoints="1"/>
            </p:cNvSpPr>
            <p:nvPr userDrawn="1"/>
          </p:nvSpPr>
          <p:spPr bwMode="auto">
            <a:xfrm>
              <a:off x="2998788" y="185738"/>
              <a:ext cx="74613" cy="85725"/>
            </a:xfrm>
            <a:custGeom>
              <a:avLst/>
              <a:gdLst>
                <a:gd name="T0" fmla="*/ 20 w 90"/>
                <a:gd name="T1" fmla="*/ 56 h 103"/>
                <a:gd name="T2" fmla="*/ 49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49" y="88"/>
                  </a:cubicBezTo>
                  <a:cubicBezTo>
                    <a:pt x="68" y="88"/>
                    <a:pt x="79" y="78"/>
                    <a:pt x="80" y="77"/>
                  </a:cubicBezTo>
                  <a:cubicBezTo>
                    <a:pt x="88" y="89"/>
                    <a:pt x="88" y="89"/>
                    <a:pt x="88" y="89"/>
                  </a:cubicBezTo>
                  <a:cubicBezTo>
                    <a:pt x="88" y="89"/>
                    <a:pt x="74"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8" y="14"/>
                    <a:pt x="20" y="29"/>
                    <a:pt x="19" y="42"/>
                  </a:cubicBezTo>
                  <a:cubicBezTo>
                    <a:pt x="71" y="42"/>
                    <a:pt x="71" y="42"/>
                    <a:pt x="71" y="42"/>
                  </a:cubicBezTo>
                  <a:cubicBezTo>
                    <a:pt x="71"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48">
              <a:extLst>
                <a:ext uri="{FF2B5EF4-FFF2-40B4-BE49-F238E27FC236}">
                  <a16:creationId xmlns:a16="http://schemas.microsoft.com/office/drawing/2014/main" id="{9F75901F-04A3-6B7A-4918-99E7F7C4A01F}"/>
                </a:ext>
              </a:extLst>
            </p:cNvPr>
            <p:cNvSpPr>
              <a:spLocks noEditPoints="1"/>
            </p:cNvSpPr>
            <p:nvPr userDrawn="1"/>
          </p:nvSpPr>
          <p:spPr bwMode="auto">
            <a:xfrm>
              <a:off x="3084513" y="153988"/>
              <a:ext cx="77788" cy="117475"/>
            </a:xfrm>
            <a:custGeom>
              <a:avLst/>
              <a:gdLst>
                <a:gd name="T0" fmla="*/ 78 w 94"/>
                <a:gd name="T1" fmla="*/ 141 h 143"/>
                <a:gd name="T2" fmla="*/ 75 w 94"/>
                <a:gd name="T3" fmla="*/ 125 h 143"/>
                <a:gd name="T4" fmla="*/ 42 w 94"/>
                <a:gd name="T5" fmla="*/ 143 h 143"/>
                <a:gd name="T6" fmla="*/ 0 w 94"/>
                <a:gd name="T7" fmla="*/ 91 h 143"/>
                <a:gd name="T8" fmla="*/ 44 w 94"/>
                <a:gd name="T9" fmla="*/ 40 h 143"/>
                <a:gd name="T10" fmla="*/ 75 w 94"/>
                <a:gd name="T11" fmla="*/ 58 h 143"/>
                <a:gd name="T12" fmla="*/ 75 w 94"/>
                <a:gd name="T13" fmla="*/ 0 h 143"/>
                <a:gd name="T14" fmla="*/ 94 w 94"/>
                <a:gd name="T15" fmla="*/ 0 h 143"/>
                <a:gd name="T16" fmla="*/ 94 w 94"/>
                <a:gd name="T17" fmla="*/ 141 h 143"/>
                <a:gd name="T18" fmla="*/ 78 w 94"/>
                <a:gd name="T19" fmla="*/ 141 h 143"/>
                <a:gd name="T20" fmla="*/ 48 w 94"/>
                <a:gd name="T21" fmla="*/ 54 h 143"/>
                <a:gd name="T22" fmla="*/ 19 w 94"/>
                <a:gd name="T23" fmla="*/ 90 h 143"/>
                <a:gd name="T24" fmla="*/ 47 w 94"/>
                <a:gd name="T25" fmla="*/ 127 h 143"/>
                <a:gd name="T26" fmla="*/ 75 w 94"/>
                <a:gd name="T27" fmla="*/ 90 h 143"/>
                <a:gd name="T28" fmla="*/ 48 w 94"/>
                <a:gd name="T29" fmla="*/ 5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43">
                  <a:moveTo>
                    <a:pt x="78" y="141"/>
                  </a:moveTo>
                  <a:cubicBezTo>
                    <a:pt x="75" y="125"/>
                    <a:pt x="75" y="125"/>
                    <a:pt x="75" y="125"/>
                  </a:cubicBezTo>
                  <a:cubicBezTo>
                    <a:pt x="74" y="126"/>
                    <a:pt x="65" y="143"/>
                    <a:pt x="42" y="143"/>
                  </a:cubicBezTo>
                  <a:cubicBezTo>
                    <a:pt x="16" y="143"/>
                    <a:pt x="0" y="121"/>
                    <a:pt x="0" y="91"/>
                  </a:cubicBezTo>
                  <a:cubicBezTo>
                    <a:pt x="0" y="62"/>
                    <a:pt x="18" y="40"/>
                    <a:pt x="44" y="40"/>
                  </a:cubicBezTo>
                  <a:cubicBezTo>
                    <a:pt x="65" y="40"/>
                    <a:pt x="74" y="56"/>
                    <a:pt x="75" y="58"/>
                  </a:cubicBezTo>
                  <a:cubicBezTo>
                    <a:pt x="75" y="0"/>
                    <a:pt x="75" y="0"/>
                    <a:pt x="75" y="0"/>
                  </a:cubicBezTo>
                  <a:cubicBezTo>
                    <a:pt x="94" y="0"/>
                    <a:pt x="94" y="0"/>
                    <a:pt x="94" y="0"/>
                  </a:cubicBezTo>
                  <a:cubicBezTo>
                    <a:pt x="94" y="141"/>
                    <a:pt x="94" y="141"/>
                    <a:pt x="94" y="141"/>
                  </a:cubicBezTo>
                  <a:cubicBezTo>
                    <a:pt x="78" y="141"/>
                    <a:pt x="78" y="141"/>
                    <a:pt x="78" y="141"/>
                  </a:cubicBezTo>
                  <a:close/>
                  <a:moveTo>
                    <a:pt x="48" y="54"/>
                  </a:moveTo>
                  <a:cubicBezTo>
                    <a:pt x="30" y="54"/>
                    <a:pt x="19" y="71"/>
                    <a:pt x="19" y="90"/>
                  </a:cubicBezTo>
                  <a:cubicBezTo>
                    <a:pt x="19" y="110"/>
                    <a:pt x="29" y="127"/>
                    <a:pt x="47" y="127"/>
                  </a:cubicBezTo>
                  <a:cubicBezTo>
                    <a:pt x="64" y="127"/>
                    <a:pt x="75" y="110"/>
                    <a:pt x="75" y="90"/>
                  </a:cubicBezTo>
                  <a:cubicBezTo>
                    <a:pt x="76" y="71"/>
                    <a:pt x="66" y="54"/>
                    <a:pt x="4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49">
              <a:extLst>
                <a:ext uri="{FF2B5EF4-FFF2-40B4-BE49-F238E27FC236}">
                  <a16:creationId xmlns:a16="http://schemas.microsoft.com/office/drawing/2014/main" id="{746411D7-FE52-9D4A-5F9C-E781E2B0A65A}"/>
                </a:ext>
              </a:extLst>
            </p:cNvPr>
            <p:cNvSpPr>
              <a:spLocks/>
            </p:cNvSpPr>
            <p:nvPr userDrawn="1"/>
          </p:nvSpPr>
          <p:spPr bwMode="auto">
            <a:xfrm>
              <a:off x="3209926" y="152400"/>
              <a:ext cx="53975" cy="117475"/>
            </a:xfrm>
            <a:custGeom>
              <a:avLst/>
              <a:gdLst>
                <a:gd name="T0" fmla="*/ 61 w 64"/>
                <a:gd name="T1" fmla="*/ 18 h 142"/>
                <a:gd name="T2" fmla="*/ 49 w 64"/>
                <a:gd name="T3" fmla="*/ 15 h 142"/>
                <a:gd name="T4" fmla="*/ 36 w 64"/>
                <a:gd name="T5" fmla="*/ 21 h 142"/>
                <a:gd name="T6" fmla="*/ 34 w 64"/>
                <a:gd name="T7" fmla="*/ 35 h 142"/>
                <a:gd name="T8" fmla="*/ 34 w 64"/>
                <a:gd name="T9" fmla="*/ 43 h 142"/>
                <a:gd name="T10" fmla="*/ 59 w 64"/>
                <a:gd name="T11" fmla="*/ 43 h 142"/>
                <a:gd name="T12" fmla="*/ 59 w 64"/>
                <a:gd name="T13" fmla="*/ 57 h 142"/>
                <a:gd name="T14" fmla="*/ 34 w 64"/>
                <a:gd name="T15" fmla="*/ 57 h 142"/>
                <a:gd name="T16" fmla="*/ 34 w 64"/>
                <a:gd name="T17" fmla="*/ 142 h 142"/>
                <a:gd name="T18" fmla="*/ 15 w 64"/>
                <a:gd name="T19" fmla="*/ 142 h 142"/>
                <a:gd name="T20" fmla="*/ 15 w 64"/>
                <a:gd name="T21" fmla="*/ 57 h 142"/>
                <a:gd name="T22" fmla="*/ 0 w 64"/>
                <a:gd name="T23" fmla="*/ 57 h 142"/>
                <a:gd name="T24" fmla="*/ 0 w 64"/>
                <a:gd name="T25" fmla="*/ 43 h 142"/>
                <a:gd name="T26" fmla="*/ 15 w 64"/>
                <a:gd name="T27" fmla="*/ 43 h 142"/>
                <a:gd name="T28" fmla="*/ 15 w 64"/>
                <a:gd name="T29" fmla="*/ 32 h 142"/>
                <a:gd name="T30" fmla="*/ 22 w 64"/>
                <a:gd name="T31" fmla="*/ 9 h 142"/>
                <a:gd name="T32" fmla="*/ 45 w 64"/>
                <a:gd name="T33" fmla="*/ 0 h 142"/>
                <a:gd name="T34" fmla="*/ 64 w 64"/>
                <a:gd name="T35" fmla="*/ 4 h 142"/>
                <a:gd name="T36" fmla="*/ 61 w 64"/>
                <a:gd name="T37" fmla="*/ 1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42">
                  <a:moveTo>
                    <a:pt x="61" y="18"/>
                  </a:moveTo>
                  <a:cubicBezTo>
                    <a:pt x="61" y="18"/>
                    <a:pt x="55" y="15"/>
                    <a:pt x="49" y="15"/>
                  </a:cubicBezTo>
                  <a:cubicBezTo>
                    <a:pt x="43" y="15"/>
                    <a:pt x="39" y="17"/>
                    <a:pt x="36" y="21"/>
                  </a:cubicBezTo>
                  <a:cubicBezTo>
                    <a:pt x="34" y="24"/>
                    <a:pt x="34" y="29"/>
                    <a:pt x="34" y="35"/>
                  </a:cubicBezTo>
                  <a:cubicBezTo>
                    <a:pt x="34" y="43"/>
                    <a:pt x="34" y="43"/>
                    <a:pt x="34" y="43"/>
                  </a:cubicBezTo>
                  <a:cubicBezTo>
                    <a:pt x="59" y="43"/>
                    <a:pt x="59" y="43"/>
                    <a:pt x="59" y="43"/>
                  </a:cubicBezTo>
                  <a:cubicBezTo>
                    <a:pt x="59" y="57"/>
                    <a:pt x="59" y="57"/>
                    <a:pt x="59" y="57"/>
                  </a:cubicBezTo>
                  <a:cubicBezTo>
                    <a:pt x="34" y="57"/>
                    <a:pt x="34" y="57"/>
                    <a:pt x="34" y="57"/>
                  </a:cubicBezTo>
                  <a:cubicBezTo>
                    <a:pt x="34" y="142"/>
                    <a:pt x="34" y="142"/>
                    <a:pt x="34" y="142"/>
                  </a:cubicBezTo>
                  <a:cubicBezTo>
                    <a:pt x="15" y="142"/>
                    <a:pt x="15" y="142"/>
                    <a:pt x="15" y="142"/>
                  </a:cubicBezTo>
                  <a:cubicBezTo>
                    <a:pt x="15" y="57"/>
                    <a:pt x="15" y="57"/>
                    <a:pt x="15" y="57"/>
                  </a:cubicBezTo>
                  <a:cubicBezTo>
                    <a:pt x="0" y="57"/>
                    <a:pt x="0" y="57"/>
                    <a:pt x="0" y="57"/>
                  </a:cubicBezTo>
                  <a:cubicBezTo>
                    <a:pt x="0" y="43"/>
                    <a:pt x="0" y="43"/>
                    <a:pt x="0" y="43"/>
                  </a:cubicBezTo>
                  <a:cubicBezTo>
                    <a:pt x="15" y="43"/>
                    <a:pt x="15" y="43"/>
                    <a:pt x="15" y="43"/>
                  </a:cubicBezTo>
                  <a:cubicBezTo>
                    <a:pt x="15" y="32"/>
                    <a:pt x="15" y="32"/>
                    <a:pt x="15" y="32"/>
                  </a:cubicBezTo>
                  <a:cubicBezTo>
                    <a:pt x="15" y="21"/>
                    <a:pt x="18" y="14"/>
                    <a:pt x="22" y="9"/>
                  </a:cubicBezTo>
                  <a:cubicBezTo>
                    <a:pt x="27" y="4"/>
                    <a:pt x="34" y="0"/>
                    <a:pt x="45" y="0"/>
                  </a:cubicBezTo>
                  <a:cubicBezTo>
                    <a:pt x="55" y="0"/>
                    <a:pt x="62" y="3"/>
                    <a:pt x="64" y="4"/>
                  </a:cubicBezTo>
                  <a:lnTo>
                    <a:pt x="6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50">
              <a:extLst>
                <a:ext uri="{FF2B5EF4-FFF2-40B4-BE49-F238E27FC236}">
                  <a16:creationId xmlns:a16="http://schemas.microsoft.com/office/drawing/2014/main" id="{71C2BF5D-0F27-5DC4-E839-53363129AF20}"/>
                </a:ext>
              </a:extLst>
            </p:cNvPr>
            <p:cNvSpPr>
              <a:spLocks/>
            </p:cNvSpPr>
            <p:nvPr userDrawn="1"/>
          </p:nvSpPr>
          <p:spPr bwMode="auto">
            <a:xfrm>
              <a:off x="3270251" y="185738"/>
              <a:ext cx="46038"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51">
              <a:extLst>
                <a:ext uri="{FF2B5EF4-FFF2-40B4-BE49-F238E27FC236}">
                  <a16:creationId xmlns:a16="http://schemas.microsoft.com/office/drawing/2014/main" id="{6AAE8FD2-F294-9C4A-F94A-068B4B7ABCFB}"/>
                </a:ext>
              </a:extLst>
            </p:cNvPr>
            <p:cNvSpPr>
              <a:spLocks noEditPoints="1"/>
            </p:cNvSpPr>
            <p:nvPr userDrawn="1"/>
          </p:nvSpPr>
          <p:spPr bwMode="auto">
            <a:xfrm>
              <a:off x="3321051" y="185738"/>
              <a:ext cx="79375" cy="85725"/>
            </a:xfrm>
            <a:custGeom>
              <a:avLst/>
              <a:gdLst>
                <a:gd name="T0" fmla="*/ 48 w 96"/>
                <a:gd name="T1" fmla="*/ 102 h 102"/>
                <a:gd name="T2" fmla="*/ 0 w 96"/>
                <a:gd name="T3" fmla="*/ 51 h 102"/>
                <a:gd name="T4" fmla="*/ 48 w 96"/>
                <a:gd name="T5" fmla="*/ 0 h 102"/>
                <a:gd name="T6" fmla="*/ 96 w 96"/>
                <a:gd name="T7" fmla="*/ 51 h 102"/>
                <a:gd name="T8" fmla="*/ 48 w 96"/>
                <a:gd name="T9" fmla="*/ 102 h 102"/>
                <a:gd name="T10" fmla="*/ 48 w 96"/>
                <a:gd name="T11" fmla="*/ 14 h 102"/>
                <a:gd name="T12" fmla="*/ 20 w 96"/>
                <a:gd name="T13" fmla="*/ 51 h 102"/>
                <a:gd name="T14" fmla="*/ 48 w 96"/>
                <a:gd name="T15" fmla="*/ 88 h 102"/>
                <a:gd name="T16" fmla="*/ 77 w 96"/>
                <a:gd name="T17" fmla="*/ 51 h 102"/>
                <a:gd name="T18" fmla="*/ 48 w 96"/>
                <a:gd name="T19" fmla="*/ 1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02">
                  <a:moveTo>
                    <a:pt x="48" y="102"/>
                  </a:moveTo>
                  <a:cubicBezTo>
                    <a:pt x="20" y="102"/>
                    <a:pt x="0" y="82"/>
                    <a:pt x="0" y="51"/>
                  </a:cubicBezTo>
                  <a:cubicBezTo>
                    <a:pt x="0" y="20"/>
                    <a:pt x="20" y="0"/>
                    <a:pt x="48" y="0"/>
                  </a:cubicBezTo>
                  <a:cubicBezTo>
                    <a:pt x="77" y="0"/>
                    <a:pt x="96" y="20"/>
                    <a:pt x="96" y="51"/>
                  </a:cubicBezTo>
                  <a:cubicBezTo>
                    <a:pt x="96" y="82"/>
                    <a:pt x="77" y="102"/>
                    <a:pt x="48" y="102"/>
                  </a:cubicBezTo>
                  <a:close/>
                  <a:moveTo>
                    <a:pt x="48" y="14"/>
                  </a:moveTo>
                  <a:cubicBezTo>
                    <a:pt x="30" y="14"/>
                    <a:pt x="20" y="29"/>
                    <a:pt x="20" y="51"/>
                  </a:cubicBezTo>
                  <a:cubicBezTo>
                    <a:pt x="20" y="72"/>
                    <a:pt x="30" y="88"/>
                    <a:pt x="48" y="88"/>
                  </a:cubicBezTo>
                  <a:cubicBezTo>
                    <a:pt x="67" y="88"/>
                    <a:pt x="77" y="72"/>
                    <a:pt x="77" y="51"/>
                  </a:cubicBezTo>
                  <a:cubicBezTo>
                    <a:pt x="77" y="29"/>
                    <a:pt x="67" y="14"/>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52">
              <a:extLst>
                <a:ext uri="{FF2B5EF4-FFF2-40B4-BE49-F238E27FC236}">
                  <a16:creationId xmlns:a16="http://schemas.microsoft.com/office/drawing/2014/main" id="{C590DB0F-DC19-CD6D-2F4D-61479185D8A5}"/>
                </a:ext>
              </a:extLst>
            </p:cNvPr>
            <p:cNvSpPr>
              <a:spLocks/>
            </p:cNvSpPr>
            <p:nvPr userDrawn="1"/>
          </p:nvSpPr>
          <p:spPr bwMode="auto">
            <a:xfrm>
              <a:off x="3419476" y="185738"/>
              <a:ext cx="117475" cy="84138"/>
            </a:xfrm>
            <a:custGeom>
              <a:avLst/>
              <a:gdLst>
                <a:gd name="T0" fmla="*/ 123 w 142"/>
                <a:gd name="T1" fmla="*/ 101 h 101"/>
                <a:gd name="T2" fmla="*/ 123 w 142"/>
                <a:gd name="T3" fmla="*/ 39 h 101"/>
                <a:gd name="T4" fmla="*/ 106 w 142"/>
                <a:gd name="T5" fmla="*/ 16 h 101"/>
                <a:gd name="T6" fmla="*/ 80 w 142"/>
                <a:gd name="T7" fmla="*/ 41 h 101"/>
                <a:gd name="T8" fmla="*/ 80 w 142"/>
                <a:gd name="T9" fmla="*/ 101 h 101"/>
                <a:gd name="T10" fmla="*/ 62 w 142"/>
                <a:gd name="T11" fmla="*/ 101 h 101"/>
                <a:gd name="T12" fmla="*/ 62 w 142"/>
                <a:gd name="T13" fmla="*/ 39 h 101"/>
                <a:gd name="T14" fmla="*/ 44 w 142"/>
                <a:gd name="T15" fmla="*/ 16 h 101"/>
                <a:gd name="T16" fmla="*/ 19 w 142"/>
                <a:gd name="T17" fmla="*/ 41 h 101"/>
                <a:gd name="T18" fmla="*/ 19 w 142"/>
                <a:gd name="T19" fmla="*/ 101 h 101"/>
                <a:gd name="T20" fmla="*/ 0 w 142"/>
                <a:gd name="T21" fmla="*/ 101 h 101"/>
                <a:gd name="T22" fmla="*/ 0 w 142"/>
                <a:gd name="T23" fmla="*/ 2 h 101"/>
                <a:gd name="T24" fmla="*/ 18 w 142"/>
                <a:gd name="T25" fmla="*/ 2 h 101"/>
                <a:gd name="T26" fmla="*/ 19 w 142"/>
                <a:gd name="T27" fmla="*/ 20 h 101"/>
                <a:gd name="T28" fmla="*/ 51 w 142"/>
                <a:gd name="T29" fmla="*/ 0 h 101"/>
                <a:gd name="T30" fmla="*/ 79 w 142"/>
                <a:gd name="T31" fmla="*/ 21 h 101"/>
                <a:gd name="T32" fmla="*/ 112 w 142"/>
                <a:gd name="T33" fmla="*/ 0 h 101"/>
                <a:gd name="T34" fmla="*/ 142 w 142"/>
                <a:gd name="T35" fmla="*/ 34 h 101"/>
                <a:gd name="T36" fmla="*/ 142 w 142"/>
                <a:gd name="T37" fmla="*/ 101 h 101"/>
                <a:gd name="T38" fmla="*/ 123 w 142"/>
                <a:gd name="T3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101">
                  <a:moveTo>
                    <a:pt x="123" y="101"/>
                  </a:moveTo>
                  <a:cubicBezTo>
                    <a:pt x="123" y="39"/>
                    <a:pt x="123" y="39"/>
                    <a:pt x="123" y="39"/>
                  </a:cubicBezTo>
                  <a:cubicBezTo>
                    <a:pt x="123" y="26"/>
                    <a:pt x="120" y="16"/>
                    <a:pt x="106" y="16"/>
                  </a:cubicBezTo>
                  <a:cubicBezTo>
                    <a:pt x="91" y="16"/>
                    <a:pt x="81" y="34"/>
                    <a:pt x="80" y="41"/>
                  </a:cubicBezTo>
                  <a:cubicBezTo>
                    <a:pt x="80" y="101"/>
                    <a:pt x="80" y="101"/>
                    <a:pt x="80" y="101"/>
                  </a:cubicBezTo>
                  <a:cubicBezTo>
                    <a:pt x="62" y="101"/>
                    <a:pt x="62" y="101"/>
                    <a:pt x="62" y="101"/>
                  </a:cubicBezTo>
                  <a:cubicBezTo>
                    <a:pt x="62" y="39"/>
                    <a:pt x="62" y="39"/>
                    <a:pt x="62" y="39"/>
                  </a:cubicBezTo>
                  <a:cubicBezTo>
                    <a:pt x="62" y="26"/>
                    <a:pt x="59" y="16"/>
                    <a:pt x="44" y="16"/>
                  </a:cubicBezTo>
                  <a:cubicBezTo>
                    <a:pt x="30" y="16"/>
                    <a:pt x="20" y="34"/>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5" y="9"/>
                    <a:pt x="37" y="0"/>
                    <a:pt x="51" y="0"/>
                  </a:cubicBezTo>
                  <a:cubicBezTo>
                    <a:pt x="64" y="0"/>
                    <a:pt x="75" y="6"/>
                    <a:pt x="79" y="21"/>
                  </a:cubicBezTo>
                  <a:cubicBezTo>
                    <a:pt x="86" y="9"/>
                    <a:pt x="98" y="0"/>
                    <a:pt x="112" y="0"/>
                  </a:cubicBezTo>
                  <a:cubicBezTo>
                    <a:pt x="128" y="0"/>
                    <a:pt x="142" y="9"/>
                    <a:pt x="142" y="34"/>
                  </a:cubicBezTo>
                  <a:cubicBezTo>
                    <a:pt x="142" y="101"/>
                    <a:pt x="142" y="101"/>
                    <a:pt x="142" y="101"/>
                  </a:cubicBezTo>
                  <a:cubicBezTo>
                    <a:pt x="123" y="101"/>
                    <a:pt x="123" y="101"/>
                    <a:pt x="123"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53">
              <a:extLst>
                <a:ext uri="{FF2B5EF4-FFF2-40B4-BE49-F238E27FC236}">
                  <a16:creationId xmlns:a16="http://schemas.microsoft.com/office/drawing/2014/main" id="{975A0B57-FD60-D7A6-C45A-346EA17AEAA2}"/>
                </a:ext>
              </a:extLst>
            </p:cNvPr>
            <p:cNvSpPr>
              <a:spLocks/>
            </p:cNvSpPr>
            <p:nvPr userDrawn="1"/>
          </p:nvSpPr>
          <p:spPr bwMode="auto">
            <a:xfrm>
              <a:off x="3594101" y="157163"/>
              <a:ext cx="69850" cy="112713"/>
            </a:xfrm>
            <a:custGeom>
              <a:avLst/>
              <a:gdLst>
                <a:gd name="T0" fmla="*/ 0 w 44"/>
                <a:gd name="T1" fmla="*/ 71 h 71"/>
                <a:gd name="T2" fmla="*/ 0 w 44"/>
                <a:gd name="T3" fmla="*/ 0 h 71"/>
                <a:gd name="T4" fmla="*/ 43 w 44"/>
                <a:gd name="T5" fmla="*/ 0 h 71"/>
                <a:gd name="T6" fmla="*/ 43 w 44"/>
                <a:gd name="T7" fmla="*/ 8 h 71"/>
                <a:gd name="T8" fmla="*/ 10 w 44"/>
                <a:gd name="T9" fmla="*/ 8 h 71"/>
                <a:gd name="T10" fmla="*/ 10 w 44"/>
                <a:gd name="T11" fmla="*/ 29 h 71"/>
                <a:gd name="T12" fmla="*/ 41 w 44"/>
                <a:gd name="T13" fmla="*/ 29 h 71"/>
                <a:gd name="T14" fmla="*/ 41 w 44"/>
                <a:gd name="T15" fmla="*/ 38 h 71"/>
                <a:gd name="T16" fmla="*/ 10 w 44"/>
                <a:gd name="T17" fmla="*/ 38 h 71"/>
                <a:gd name="T18" fmla="*/ 10 w 44"/>
                <a:gd name="T19" fmla="*/ 62 h 71"/>
                <a:gd name="T20" fmla="*/ 44 w 44"/>
                <a:gd name="T21" fmla="*/ 62 h 71"/>
                <a:gd name="T22" fmla="*/ 44 w 44"/>
                <a:gd name="T23" fmla="*/ 71 h 71"/>
                <a:gd name="T24" fmla="*/ 0 w 44"/>
                <a:gd name="T25" fmla="*/ 71 h 71"/>
                <a:gd name="T26" fmla="*/ 0 w 44"/>
                <a:gd name="T2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71">
                  <a:moveTo>
                    <a:pt x="0" y="71"/>
                  </a:moveTo>
                  <a:lnTo>
                    <a:pt x="0" y="0"/>
                  </a:lnTo>
                  <a:lnTo>
                    <a:pt x="43" y="0"/>
                  </a:lnTo>
                  <a:lnTo>
                    <a:pt x="43" y="8"/>
                  </a:lnTo>
                  <a:lnTo>
                    <a:pt x="10" y="8"/>
                  </a:lnTo>
                  <a:lnTo>
                    <a:pt x="10" y="29"/>
                  </a:lnTo>
                  <a:lnTo>
                    <a:pt x="41" y="29"/>
                  </a:lnTo>
                  <a:lnTo>
                    <a:pt x="41" y="38"/>
                  </a:lnTo>
                  <a:lnTo>
                    <a:pt x="10" y="38"/>
                  </a:lnTo>
                  <a:lnTo>
                    <a:pt x="10" y="62"/>
                  </a:lnTo>
                  <a:lnTo>
                    <a:pt x="44" y="62"/>
                  </a:lnTo>
                  <a:lnTo>
                    <a:pt x="44" y="71"/>
                  </a:lnTo>
                  <a:lnTo>
                    <a:pt x="0" y="71"/>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54">
              <a:extLst>
                <a:ext uri="{FF2B5EF4-FFF2-40B4-BE49-F238E27FC236}">
                  <a16:creationId xmlns:a16="http://schemas.microsoft.com/office/drawing/2014/main" id="{E8018739-B110-09C4-D3DE-76CFD23BB4E9}"/>
                </a:ext>
              </a:extLst>
            </p:cNvPr>
            <p:cNvSpPr>
              <a:spLocks/>
            </p:cNvSpPr>
            <p:nvPr userDrawn="1"/>
          </p:nvSpPr>
          <p:spPr bwMode="auto">
            <a:xfrm>
              <a:off x="3671888" y="188913"/>
              <a:ext cx="77788" cy="80963"/>
            </a:xfrm>
            <a:custGeom>
              <a:avLst/>
              <a:gdLst>
                <a:gd name="T0" fmla="*/ 38 w 49"/>
                <a:gd name="T1" fmla="*/ 51 h 51"/>
                <a:gd name="T2" fmla="*/ 24 w 49"/>
                <a:gd name="T3" fmla="*/ 30 h 51"/>
                <a:gd name="T4" fmla="*/ 11 w 49"/>
                <a:gd name="T5" fmla="*/ 51 h 51"/>
                <a:gd name="T6" fmla="*/ 0 w 49"/>
                <a:gd name="T7" fmla="*/ 51 h 51"/>
                <a:gd name="T8" fmla="*/ 18 w 49"/>
                <a:gd name="T9" fmla="*/ 25 h 51"/>
                <a:gd name="T10" fmla="*/ 1 w 49"/>
                <a:gd name="T11" fmla="*/ 0 h 51"/>
                <a:gd name="T12" fmla="*/ 12 w 49"/>
                <a:gd name="T13" fmla="*/ 0 h 51"/>
                <a:gd name="T14" fmla="*/ 25 w 49"/>
                <a:gd name="T15" fmla="*/ 19 h 51"/>
                <a:gd name="T16" fmla="*/ 37 w 49"/>
                <a:gd name="T17" fmla="*/ 0 h 51"/>
                <a:gd name="T18" fmla="*/ 48 w 49"/>
                <a:gd name="T19" fmla="*/ 0 h 51"/>
                <a:gd name="T20" fmla="*/ 30 w 49"/>
                <a:gd name="T21" fmla="*/ 25 h 51"/>
                <a:gd name="T22" fmla="*/ 49 w 49"/>
                <a:gd name="T23" fmla="*/ 51 h 51"/>
                <a:gd name="T24" fmla="*/ 38 w 49"/>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1">
                  <a:moveTo>
                    <a:pt x="38" y="51"/>
                  </a:moveTo>
                  <a:lnTo>
                    <a:pt x="24" y="30"/>
                  </a:lnTo>
                  <a:lnTo>
                    <a:pt x="11" y="51"/>
                  </a:lnTo>
                  <a:lnTo>
                    <a:pt x="0" y="51"/>
                  </a:lnTo>
                  <a:lnTo>
                    <a:pt x="18" y="25"/>
                  </a:lnTo>
                  <a:lnTo>
                    <a:pt x="1" y="0"/>
                  </a:lnTo>
                  <a:lnTo>
                    <a:pt x="12" y="0"/>
                  </a:lnTo>
                  <a:lnTo>
                    <a:pt x="25" y="19"/>
                  </a:lnTo>
                  <a:lnTo>
                    <a:pt x="37" y="0"/>
                  </a:lnTo>
                  <a:lnTo>
                    <a:pt x="48" y="0"/>
                  </a:lnTo>
                  <a:lnTo>
                    <a:pt x="30" y="25"/>
                  </a:lnTo>
                  <a:lnTo>
                    <a:pt x="49" y="51"/>
                  </a:lnTo>
                  <a:lnTo>
                    <a:pt x="38"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55">
              <a:extLst>
                <a:ext uri="{FF2B5EF4-FFF2-40B4-BE49-F238E27FC236}">
                  <a16:creationId xmlns:a16="http://schemas.microsoft.com/office/drawing/2014/main" id="{6262A5DA-588E-44E3-D3E5-B27EFDFBA451}"/>
                </a:ext>
              </a:extLst>
            </p:cNvPr>
            <p:cNvSpPr>
              <a:spLocks noEditPoints="1"/>
            </p:cNvSpPr>
            <p:nvPr userDrawn="1"/>
          </p:nvSpPr>
          <p:spPr bwMode="auto">
            <a:xfrm>
              <a:off x="3763963" y="185738"/>
              <a:ext cx="77788" cy="114300"/>
            </a:xfrm>
            <a:custGeom>
              <a:avLst/>
              <a:gdLst>
                <a:gd name="T0" fmla="*/ 49 w 94"/>
                <a:gd name="T1" fmla="*/ 102 h 136"/>
                <a:gd name="T2" fmla="*/ 18 w 94"/>
                <a:gd name="T3" fmla="*/ 85 h 136"/>
                <a:gd name="T4" fmla="*/ 18 w 94"/>
                <a:gd name="T5" fmla="*/ 136 h 136"/>
                <a:gd name="T6" fmla="*/ 0 w 94"/>
                <a:gd name="T7" fmla="*/ 136 h 136"/>
                <a:gd name="T8" fmla="*/ 0 w 94"/>
                <a:gd name="T9" fmla="*/ 1 h 136"/>
                <a:gd name="T10" fmla="*/ 17 w 94"/>
                <a:gd name="T11" fmla="*/ 1 h 136"/>
                <a:gd name="T12" fmla="*/ 18 w 94"/>
                <a:gd name="T13" fmla="*/ 17 h 136"/>
                <a:gd name="T14" fmla="*/ 51 w 94"/>
                <a:gd name="T15" fmla="*/ 0 h 136"/>
                <a:gd name="T16" fmla="*/ 94 w 94"/>
                <a:gd name="T17" fmla="*/ 51 h 136"/>
                <a:gd name="T18" fmla="*/ 49 w 94"/>
                <a:gd name="T19" fmla="*/ 102 h 136"/>
                <a:gd name="T20" fmla="*/ 46 w 94"/>
                <a:gd name="T21" fmla="*/ 14 h 136"/>
                <a:gd name="T22" fmla="*/ 17 w 94"/>
                <a:gd name="T23" fmla="*/ 50 h 136"/>
                <a:gd name="T24" fmla="*/ 45 w 94"/>
                <a:gd name="T25" fmla="*/ 87 h 136"/>
                <a:gd name="T26" fmla="*/ 74 w 94"/>
                <a:gd name="T27" fmla="*/ 50 h 136"/>
                <a:gd name="T28" fmla="*/ 46 w 94"/>
                <a:gd name="T29" fmla="*/ 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36">
                  <a:moveTo>
                    <a:pt x="49" y="102"/>
                  </a:moveTo>
                  <a:cubicBezTo>
                    <a:pt x="29" y="102"/>
                    <a:pt x="21" y="89"/>
                    <a:pt x="18" y="85"/>
                  </a:cubicBezTo>
                  <a:cubicBezTo>
                    <a:pt x="18" y="136"/>
                    <a:pt x="18" y="136"/>
                    <a:pt x="18" y="136"/>
                  </a:cubicBezTo>
                  <a:cubicBezTo>
                    <a:pt x="0" y="136"/>
                    <a:pt x="0" y="136"/>
                    <a:pt x="0" y="136"/>
                  </a:cubicBezTo>
                  <a:cubicBezTo>
                    <a:pt x="0" y="1"/>
                    <a:pt x="0" y="1"/>
                    <a:pt x="0" y="1"/>
                  </a:cubicBezTo>
                  <a:cubicBezTo>
                    <a:pt x="17" y="1"/>
                    <a:pt x="17" y="1"/>
                    <a:pt x="17" y="1"/>
                  </a:cubicBezTo>
                  <a:cubicBezTo>
                    <a:pt x="18" y="17"/>
                    <a:pt x="18" y="17"/>
                    <a:pt x="18" y="17"/>
                  </a:cubicBezTo>
                  <a:cubicBezTo>
                    <a:pt x="20" y="15"/>
                    <a:pt x="30" y="0"/>
                    <a:pt x="51" y="0"/>
                  </a:cubicBezTo>
                  <a:cubicBezTo>
                    <a:pt x="78" y="0"/>
                    <a:pt x="94" y="21"/>
                    <a:pt x="94" y="51"/>
                  </a:cubicBezTo>
                  <a:cubicBezTo>
                    <a:pt x="93" y="81"/>
                    <a:pt x="75" y="102"/>
                    <a:pt x="49" y="102"/>
                  </a:cubicBezTo>
                  <a:close/>
                  <a:moveTo>
                    <a:pt x="46" y="14"/>
                  </a:moveTo>
                  <a:cubicBezTo>
                    <a:pt x="29" y="14"/>
                    <a:pt x="17" y="31"/>
                    <a:pt x="17" y="50"/>
                  </a:cubicBezTo>
                  <a:cubicBezTo>
                    <a:pt x="17" y="70"/>
                    <a:pt x="28" y="87"/>
                    <a:pt x="45" y="87"/>
                  </a:cubicBezTo>
                  <a:cubicBezTo>
                    <a:pt x="62" y="87"/>
                    <a:pt x="74" y="70"/>
                    <a:pt x="74" y="50"/>
                  </a:cubicBezTo>
                  <a:cubicBezTo>
                    <a:pt x="74" y="31"/>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56">
              <a:extLst>
                <a:ext uri="{FF2B5EF4-FFF2-40B4-BE49-F238E27FC236}">
                  <a16:creationId xmlns:a16="http://schemas.microsoft.com/office/drawing/2014/main" id="{35512E43-0E79-8BBC-F997-A442D44277DD}"/>
                </a:ext>
              </a:extLst>
            </p:cNvPr>
            <p:cNvSpPr>
              <a:spLocks noEditPoints="1"/>
            </p:cNvSpPr>
            <p:nvPr userDrawn="1"/>
          </p:nvSpPr>
          <p:spPr bwMode="auto">
            <a:xfrm>
              <a:off x="3852863"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5"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57">
              <a:extLst>
                <a:ext uri="{FF2B5EF4-FFF2-40B4-BE49-F238E27FC236}">
                  <a16:creationId xmlns:a16="http://schemas.microsoft.com/office/drawing/2014/main" id="{FEF6EF1B-2A95-0FAE-281F-3A8B2AACAC0B}"/>
                </a:ext>
              </a:extLst>
            </p:cNvPr>
            <p:cNvSpPr>
              <a:spLocks/>
            </p:cNvSpPr>
            <p:nvPr userDrawn="1"/>
          </p:nvSpPr>
          <p:spPr bwMode="auto">
            <a:xfrm>
              <a:off x="3946526" y="185738"/>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58">
              <a:extLst>
                <a:ext uri="{FF2B5EF4-FFF2-40B4-BE49-F238E27FC236}">
                  <a16:creationId xmlns:a16="http://schemas.microsoft.com/office/drawing/2014/main" id="{AF31A35E-7433-891D-44E8-BEA36D454EE3}"/>
                </a:ext>
              </a:extLst>
            </p:cNvPr>
            <p:cNvSpPr>
              <a:spLocks noEditPoints="1"/>
            </p:cNvSpPr>
            <p:nvPr userDrawn="1"/>
          </p:nvSpPr>
          <p:spPr bwMode="auto">
            <a:xfrm>
              <a:off x="4005263" y="150813"/>
              <a:ext cx="20638" cy="119063"/>
            </a:xfrm>
            <a:custGeom>
              <a:avLst/>
              <a:gdLst>
                <a:gd name="T0" fmla="*/ 13 w 26"/>
                <a:gd name="T1" fmla="*/ 25 h 144"/>
                <a:gd name="T2" fmla="*/ 0 w 26"/>
                <a:gd name="T3" fmla="*/ 13 h 144"/>
                <a:gd name="T4" fmla="*/ 13 w 26"/>
                <a:gd name="T5" fmla="*/ 0 h 144"/>
                <a:gd name="T6" fmla="*/ 26 w 26"/>
                <a:gd name="T7" fmla="*/ 12 h 144"/>
                <a:gd name="T8" fmla="*/ 13 w 26"/>
                <a:gd name="T9" fmla="*/ 25 h 144"/>
                <a:gd name="T10" fmla="*/ 3 w 26"/>
                <a:gd name="T11" fmla="*/ 144 h 144"/>
                <a:gd name="T12" fmla="*/ 3 w 26"/>
                <a:gd name="T13" fmla="*/ 45 h 144"/>
                <a:gd name="T14" fmla="*/ 22 w 26"/>
                <a:gd name="T15" fmla="*/ 45 h 144"/>
                <a:gd name="T16" fmla="*/ 22 w 26"/>
                <a:gd name="T17" fmla="*/ 144 h 144"/>
                <a:gd name="T18" fmla="*/ 3 w 26"/>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4">
                  <a:moveTo>
                    <a:pt x="13" y="25"/>
                  </a:moveTo>
                  <a:cubicBezTo>
                    <a:pt x="6" y="25"/>
                    <a:pt x="0" y="20"/>
                    <a:pt x="0" y="13"/>
                  </a:cubicBezTo>
                  <a:cubicBezTo>
                    <a:pt x="0" y="6"/>
                    <a:pt x="6" y="0"/>
                    <a:pt x="13" y="0"/>
                  </a:cubicBezTo>
                  <a:cubicBezTo>
                    <a:pt x="20" y="0"/>
                    <a:pt x="26" y="6"/>
                    <a:pt x="26" y="12"/>
                  </a:cubicBezTo>
                  <a:cubicBezTo>
                    <a:pt x="26" y="19"/>
                    <a:pt x="20" y="25"/>
                    <a:pt x="13"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59">
              <a:extLst>
                <a:ext uri="{FF2B5EF4-FFF2-40B4-BE49-F238E27FC236}">
                  <a16:creationId xmlns:a16="http://schemas.microsoft.com/office/drawing/2014/main" id="{011AEB08-8C96-F19B-82E4-848E1AED67AD}"/>
                </a:ext>
              </a:extLst>
            </p:cNvPr>
            <p:cNvSpPr>
              <a:spLocks noEditPoints="1"/>
            </p:cNvSpPr>
            <p:nvPr userDrawn="1"/>
          </p:nvSpPr>
          <p:spPr bwMode="auto">
            <a:xfrm>
              <a:off x="4041776"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60">
              <a:extLst>
                <a:ext uri="{FF2B5EF4-FFF2-40B4-BE49-F238E27FC236}">
                  <a16:creationId xmlns:a16="http://schemas.microsoft.com/office/drawing/2014/main" id="{131EA098-7609-E572-FDAB-89536CA9855D}"/>
                </a:ext>
              </a:extLst>
            </p:cNvPr>
            <p:cNvSpPr>
              <a:spLocks/>
            </p:cNvSpPr>
            <p:nvPr userDrawn="1"/>
          </p:nvSpPr>
          <p:spPr bwMode="auto">
            <a:xfrm>
              <a:off x="4135438" y="185738"/>
              <a:ext cx="69850" cy="84138"/>
            </a:xfrm>
            <a:custGeom>
              <a:avLst/>
              <a:gdLst>
                <a:gd name="T0" fmla="*/ 65 w 84"/>
                <a:gd name="T1" fmla="*/ 101 h 101"/>
                <a:gd name="T2" fmla="*/ 65 w 84"/>
                <a:gd name="T3" fmla="*/ 41 h 101"/>
                <a:gd name="T4" fmla="*/ 45 w 84"/>
                <a:gd name="T5" fmla="*/ 16 h 101"/>
                <a:gd name="T6" fmla="*/ 19 w 84"/>
                <a:gd name="T7" fmla="*/ 41 h 101"/>
                <a:gd name="T8" fmla="*/ 19 w 84"/>
                <a:gd name="T9" fmla="*/ 101 h 101"/>
                <a:gd name="T10" fmla="*/ 0 w 84"/>
                <a:gd name="T11" fmla="*/ 101 h 101"/>
                <a:gd name="T12" fmla="*/ 0 w 84"/>
                <a:gd name="T13" fmla="*/ 2 h 101"/>
                <a:gd name="T14" fmla="*/ 18 w 84"/>
                <a:gd name="T15" fmla="*/ 2 h 101"/>
                <a:gd name="T16" fmla="*/ 19 w 84"/>
                <a:gd name="T17" fmla="*/ 20 h 101"/>
                <a:gd name="T18" fmla="*/ 52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1"/>
                    <a:pt x="65" y="41"/>
                    <a:pt x="65" y="41"/>
                  </a:cubicBezTo>
                  <a:cubicBezTo>
                    <a:pt x="65" y="26"/>
                    <a:pt x="60" y="16"/>
                    <a:pt x="45" y="16"/>
                  </a:cubicBezTo>
                  <a:cubicBezTo>
                    <a:pt x="30" y="16"/>
                    <a:pt x="21" y="32"/>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2"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61">
              <a:extLst>
                <a:ext uri="{FF2B5EF4-FFF2-40B4-BE49-F238E27FC236}">
                  <a16:creationId xmlns:a16="http://schemas.microsoft.com/office/drawing/2014/main" id="{8CB86734-E125-A2B2-51F8-7EC52DBF269F}"/>
                </a:ext>
              </a:extLst>
            </p:cNvPr>
            <p:cNvSpPr>
              <a:spLocks/>
            </p:cNvSpPr>
            <p:nvPr userDrawn="1"/>
          </p:nvSpPr>
          <p:spPr bwMode="auto">
            <a:xfrm>
              <a:off x="4221163" y="185738"/>
              <a:ext cx="71438" cy="85725"/>
            </a:xfrm>
            <a:custGeom>
              <a:avLst/>
              <a:gdLst>
                <a:gd name="T0" fmla="*/ 76 w 86"/>
                <a:gd name="T1" fmla="*/ 28 h 103"/>
                <a:gd name="T2" fmla="*/ 51 w 86"/>
                <a:gd name="T3" fmla="*/ 15 h 103"/>
                <a:gd name="T4" fmla="*/ 20 w 86"/>
                <a:gd name="T5" fmla="*/ 51 h 103"/>
                <a:gd name="T6" fmla="*/ 50 w 86"/>
                <a:gd name="T7" fmla="*/ 86 h 103"/>
                <a:gd name="T8" fmla="*/ 76 w 86"/>
                <a:gd name="T9" fmla="*/ 73 h 103"/>
                <a:gd name="T10" fmla="*/ 86 w 86"/>
                <a:gd name="T11" fmla="*/ 85 h 103"/>
                <a:gd name="T12" fmla="*/ 47 w 86"/>
                <a:gd name="T13" fmla="*/ 103 h 103"/>
                <a:gd name="T14" fmla="*/ 0 w 86"/>
                <a:gd name="T15" fmla="*/ 51 h 103"/>
                <a:gd name="T16" fmla="*/ 48 w 86"/>
                <a:gd name="T17" fmla="*/ 0 h 103"/>
                <a:gd name="T18" fmla="*/ 85 w 86"/>
                <a:gd name="T19" fmla="*/ 17 h 103"/>
                <a:gd name="T20" fmla="*/ 76 w 86"/>
                <a:gd name="T21" fmla="*/ 2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03">
                  <a:moveTo>
                    <a:pt x="76" y="28"/>
                  </a:moveTo>
                  <a:cubicBezTo>
                    <a:pt x="76" y="28"/>
                    <a:pt x="67" y="15"/>
                    <a:pt x="51" y="15"/>
                  </a:cubicBezTo>
                  <a:cubicBezTo>
                    <a:pt x="34" y="15"/>
                    <a:pt x="20" y="27"/>
                    <a:pt x="20" y="51"/>
                  </a:cubicBezTo>
                  <a:cubicBezTo>
                    <a:pt x="20" y="75"/>
                    <a:pt x="34" y="86"/>
                    <a:pt x="50" y="86"/>
                  </a:cubicBezTo>
                  <a:cubicBezTo>
                    <a:pt x="66" y="86"/>
                    <a:pt x="76" y="74"/>
                    <a:pt x="76" y="73"/>
                  </a:cubicBezTo>
                  <a:cubicBezTo>
                    <a:pt x="86" y="85"/>
                    <a:pt x="86" y="85"/>
                    <a:pt x="86" y="85"/>
                  </a:cubicBezTo>
                  <a:cubicBezTo>
                    <a:pt x="85" y="86"/>
                    <a:pt x="74" y="103"/>
                    <a:pt x="47" y="103"/>
                  </a:cubicBezTo>
                  <a:cubicBezTo>
                    <a:pt x="21" y="103"/>
                    <a:pt x="0" y="83"/>
                    <a:pt x="0" y="51"/>
                  </a:cubicBezTo>
                  <a:cubicBezTo>
                    <a:pt x="0" y="19"/>
                    <a:pt x="22" y="0"/>
                    <a:pt x="48" y="0"/>
                  </a:cubicBezTo>
                  <a:cubicBezTo>
                    <a:pt x="74" y="0"/>
                    <a:pt x="84" y="16"/>
                    <a:pt x="85" y="17"/>
                  </a:cubicBezTo>
                  <a:lnTo>
                    <a:pt x="76"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62">
              <a:extLst>
                <a:ext uri="{FF2B5EF4-FFF2-40B4-BE49-F238E27FC236}">
                  <a16:creationId xmlns:a16="http://schemas.microsoft.com/office/drawing/2014/main" id="{E2BA6FAC-BC0B-955C-76C2-7569276E7C26}"/>
                </a:ext>
              </a:extLst>
            </p:cNvPr>
            <p:cNvSpPr>
              <a:spLocks noEditPoints="1"/>
            </p:cNvSpPr>
            <p:nvPr userDrawn="1"/>
          </p:nvSpPr>
          <p:spPr bwMode="auto">
            <a:xfrm>
              <a:off x="43037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1"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63">
              <a:extLst>
                <a:ext uri="{FF2B5EF4-FFF2-40B4-BE49-F238E27FC236}">
                  <a16:creationId xmlns:a16="http://schemas.microsoft.com/office/drawing/2014/main" id="{8B1668FC-ED11-4E5F-5CD7-B8AECBE72E88}"/>
                </a:ext>
              </a:extLst>
            </p:cNvPr>
            <p:cNvSpPr>
              <a:spLocks noChangeArrowheads="1"/>
            </p:cNvSpPr>
            <p:nvPr userDrawn="1"/>
          </p:nvSpPr>
          <p:spPr bwMode="auto">
            <a:xfrm>
              <a:off x="2271713" y="-269875"/>
              <a:ext cx="12700" cy="773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Oval 64">
              <a:extLst>
                <a:ext uri="{FF2B5EF4-FFF2-40B4-BE49-F238E27FC236}">
                  <a16:creationId xmlns:a16="http://schemas.microsoft.com/office/drawing/2014/main" id="{E764F59C-9348-969F-DC4C-91400D94748F}"/>
                </a:ext>
              </a:extLst>
            </p:cNvPr>
            <p:cNvSpPr>
              <a:spLocks noChangeArrowheads="1"/>
            </p:cNvSpPr>
            <p:nvPr userDrawn="1"/>
          </p:nvSpPr>
          <p:spPr bwMode="auto">
            <a:xfrm>
              <a:off x="911226" y="-279400"/>
              <a:ext cx="119063" cy="120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Oval 65">
              <a:extLst>
                <a:ext uri="{FF2B5EF4-FFF2-40B4-BE49-F238E27FC236}">
                  <a16:creationId xmlns:a16="http://schemas.microsoft.com/office/drawing/2014/main" id="{0C6CC64C-557B-7855-41F2-B4CCE30CCF03}"/>
                </a:ext>
              </a:extLst>
            </p:cNvPr>
            <p:cNvSpPr>
              <a:spLocks noChangeArrowheads="1"/>
            </p:cNvSpPr>
            <p:nvPr userDrawn="1"/>
          </p:nvSpPr>
          <p:spPr bwMode="auto">
            <a:xfrm>
              <a:off x="752476" y="-269875"/>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Oval 66">
              <a:extLst>
                <a:ext uri="{FF2B5EF4-FFF2-40B4-BE49-F238E27FC236}">
                  <a16:creationId xmlns:a16="http://schemas.microsoft.com/office/drawing/2014/main" id="{6F43F3D1-B8CB-54F6-36F7-16314257D69B}"/>
                </a:ext>
              </a:extLst>
            </p:cNvPr>
            <p:cNvSpPr>
              <a:spLocks noChangeArrowheads="1"/>
            </p:cNvSpPr>
            <p:nvPr userDrawn="1"/>
          </p:nvSpPr>
          <p:spPr bwMode="auto">
            <a:xfrm>
              <a:off x="919163" y="-103188"/>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Oval 67">
              <a:extLst>
                <a:ext uri="{FF2B5EF4-FFF2-40B4-BE49-F238E27FC236}">
                  <a16:creationId xmlns:a16="http://schemas.microsoft.com/office/drawing/2014/main" id="{92E571BB-D352-2156-6D4A-C44BE8B1DEC3}"/>
                </a:ext>
              </a:extLst>
            </p:cNvPr>
            <p:cNvSpPr>
              <a:spLocks noChangeArrowheads="1"/>
            </p:cNvSpPr>
            <p:nvPr userDrawn="1"/>
          </p:nvSpPr>
          <p:spPr bwMode="auto">
            <a:xfrm>
              <a:off x="927101" y="53975"/>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Oval 68">
              <a:extLst>
                <a:ext uri="{FF2B5EF4-FFF2-40B4-BE49-F238E27FC236}">
                  <a16:creationId xmlns:a16="http://schemas.microsoft.com/office/drawing/2014/main" id="{7A8957F8-68A4-3EE6-C67A-79E4C3B0E740}"/>
                </a:ext>
              </a:extLst>
            </p:cNvPr>
            <p:cNvSpPr>
              <a:spLocks noChangeArrowheads="1"/>
            </p:cNvSpPr>
            <p:nvPr userDrawn="1"/>
          </p:nvSpPr>
          <p:spPr bwMode="auto">
            <a:xfrm>
              <a:off x="760413" y="-95250"/>
              <a:ext cx="87313"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Oval 69">
              <a:extLst>
                <a:ext uri="{FF2B5EF4-FFF2-40B4-BE49-F238E27FC236}">
                  <a16:creationId xmlns:a16="http://schemas.microsoft.com/office/drawing/2014/main" id="{E37C8ED8-118C-127C-C8D8-93DB49103625}"/>
                </a:ext>
              </a:extLst>
            </p:cNvPr>
            <p:cNvSpPr>
              <a:spLocks noChangeArrowheads="1"/>
            </p:cNvSpPr>
            <p:nvPr userDrawn="1"/>
          </p:nvSpPr>
          <p:spPr bwMode="auto">
            <a:xfrm>
              <a:off x="611188" y="-261938"/>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Box 2">
            <a:extLst>
              <a:ext uri="{FF2B5EF4-FFF2-40B4-BE49-F238E27FC236}">
                <a16:creationId xmlns:a16="http://schemas.microsoft.com/office/drawing/2014/main" id="{BFFC5C2C-B337-3578-4DEF-5FA5EAEA706D}"/>
              </a:ext>
            </a:extLst>
          </p:cNvPr>
          <p:cNvSpPr txBox="1"/>
          <p:nvPr userDrawn="1"/>
        </p:nvSpPr>
        <p:spPr>
          <a:xfrm>
            <a:off x="1516830" y="6334188"/>
            <a:ext cx="5719046" cy="153888"/>
          </a:xfrm>
          <a:prstGeom prst="rect">
            <a:avLst/>
          </a:prstGeom>
          <a:noFill/>
        </p:spPr>
        <p:txBody>
          <a:bodyPr wrap="square" lIns="0" tIns="0" rIns="0" bIns="0" rtlCol="0">
            <a:spAutoFit/>
          </a:bodyPr>
          <a:lstStyle/>
          <a:p>
            <a:pPr algn="ctr"/>
            <a:r>
              <a:rPr lang="en-US" sz="1000">
                <a:solidFill>
                  <a:schemeClr val="bg1"/>
                </a:solidFill>
              </a:rPr>
              <a:t>Includes content supplied by Sales Benchmark Index; Copyright © Sales Benchmark Index, 2022</a:t>
            </a:r>
          </a:p>
        </p:txBody>
      </p:sp>
    </p:spTree>
    <p:extLst>
      <p:ext uri="{BB962C8B-B14F-4D97-AF65-F5344CB8AC3E}">
        <p14:creationId xmlns:p14="http://schemas.microsoft.com/office/powerpoint/2010/main" val="2171172486"/>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Two panel no bkgd">
    <p:spTree>
      <p:nvGrpSpPr>
        <p:cNvPr id="1" name=""/>
        <p:cNvGrpSpPr/>
        <p:nvPr/>
      </p:nvGrpSpPr>
      <p:grpSpPr>
        <a:xfrm>
          <a:off x="0" y="0"/>
          <a:ext cx="0" cy="0"/>
          <a:chOff x="0" y="0"/>
          <a:chExt cx="0" cy="0"/>
        </a:xfrm>
      </p:grpSpPr>
      <p:graphicFrame>
        <p:nvGraphicFramePr>
          <p:cNvPr id="9" name="Object 8" hidden="1">
            <a:extLst>
              <a:ext uri="{FF2B5EF4-FFF2-40B4-BE49-F238E27FC236}">
                <a16:creationId xmlns:a16="http://schemas.microsoft.com/office/drawing/2014/main" id="{F48D1AD9-A85C-CC9C-2379-A294B91BF48E}"/>
              </a:ext>
            </a:extLst>
          </p:cNvPr>
          <p:cNvGraphicFramePr>
            <a:graphicFrameLocks noChangeAspect="1"/>
          </p:cNvGraphicFramePr>
          <p:nvPr userDrawn="1">
            <p:custDataLst>
              <p:tags r:id="rId1"/>
            </p:custDataLst>
            <p:extLst>
              <p:ext uri="{D42A27DB-BD31-4B8C-83A1-F6EECF244321}">
                <p14:modId xmlns:p14="http://schemas.microsoft.com/office/powerpoint/2010/main" val="324215754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9" name="Object 8" hidden="1">
                        <a:extLst>
                          <a:ext uri="{FF2B5EF4-FFF2-40B4-BE49-F238E27FC236}">
                            <a16:creationId xmlns:a16="http://schemas.microsoft.com/office/drawing/2014/main" id="{F48D1AD9-A85C-CC9C-2379-A294B91BF48E}"/>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57136956-7C03-F843-83D0-7C532C736A5E}"/>
              </a:ext>
            </a:extLst>
          </p:cNvPr>
          <p:cNvSpPr>
            <a:spLocks noGrp="1"/>
          </p:cNvSpPr>
          <p:nvPr>
            <p:ph type="title"/>
          </p:nvPr>
        </p:nvSpPr>
        <p:spPr/>
        <p:txBody>
          <a:bodyPr vert="horz"/>
          <a:lstStyle/>
          <a:p>
            <a:r>
              <a:rPr lang="en-US"/>
              <a:t>Click to edit Master title style</a:t>
            </a:r>
          </a:p>
        </p:txBody>
      </p:sp>
      <p:sp>
        <p:nvSpPr>
          <p:cNvPr id="3" name="Text Placeholder 2">
            <a:extLst>
              <a:ext uri="{FF2B5EF4-FFF2-40B4-BE49-F238E27FC236}">
                <a16:creationId xmlns:a16="http://schemas.microsoft.com/office/drawing/2014/main" id="{D23EDBB4-7707-D4A6-E90E-1CB8A56EFDF5}"/>
              </a:ext>
            </a:extLst>
          </p:cNvPr>
          <p:cNvSpPr>
            <a:spLocks noGrp="1"/>
          </p:cNvSpPr>
          <p:nvPr>
            <p:ph type="body" idx="1"/>
          </p:nvPr>
        </p:nvSpPr>
        <p:spPr>
          <a:xfrm>
            <a:off x="608541" y="1681163"/>
            <a:ext cx="5183188" cy="823912"/>
          </a:xfrm>
        </p:spPr>
        <p:txBody>
          <a:bodyPr anchor="b">
            <a:normAutofit/>
          </a:bodyPr>
          <a:lstStyle>
            <a:lvl1pPr marL="0" indent="0">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AC7D541E-AADF-6768-B379-994F7EA8353A}"/>
              </a:ext>
            </a:extLst>
          </p:cNvPr>
          <p:cNvSpPr>
            <a:spLocks noGrp="1"/>
          </p:cNvSpPr>
          <p:nvPr>
            <p:ph sz="half" idx="2"/>
          </p:nvPr>
        </p:nvSpPr>
        <p:spPr>
          <a:xfrm>
            <a:off x="609599" y="2505075"/>
            <a:ext cx="5182129"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13CF7D59-AB3D-3F5F-F8BE-608E38ACA203}"/>
              </a:ext>
            </a:extLst>
          </p:cNvPr>
          <p:cNvSpPr>
            <a:spLocks noGrp="1"/>
          </p:cNvSpPr>
          <p:nvPr>
            <p:ph type="body" sz="quarter" idx="3"/>
          </p:nvPr>
        </p:nvSpPr>
        <p:spPr>
          <a:xfrm>
            <a:off x="6400270" y="1681163"/>
            <a:ext cx="5183188" cy="823912"/>
          </a:xfrm>
        </p:spPr>
        <p:txBody>
          <a:bodyPr anchor="b">
            <a:normAutofit/>
          </a:bodyPr>
          <a:lstStyle>
            <a:lvl1pPr marL="0" indent="0">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E734B5B5-E169-82B3-4823-63269CF0A0C9}"/>
              </a:ext>
            </a:extLst>
          </p:cNvPr>
          <p:cNvSpPr>
            <a:spLocks noGrp="1"/>
          </p:cNvSpPr>
          <p:nvPr>
            <p:ph sz="quarter" idx="4"/>
          </p:nvPr>
        </p:nvSpPr>
        <p:spPr>
          <a:xfrm>
            <a:off x="640027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Footer Placeholder 6">
            <a:extLst>
              <a:ext uri="{FF2B5EF4-FFF2-40B4-BE49-F238E27FC236}">
                <a16:creationId xmlns:a16="http://schemas.microsoft.com/office/drawing/2014/main" id="{4DBDD8F4-7ADF-FBA0-2A7B-EBB7EC54778E}"/>
              </a:ext>
            </a:extLst>
          </p:cNvPr>
          <p:cNvSpPr>
            <a:spLocks noGrp="1"/>
          </p:cNvSpPr>
          <p:nvPr>
            <p:ph type="ftr" sz="quarter" idx="10"/>
          </p:nvPr>
        </p:nvSpPr>
        <p:spPr/>
        <p:txBody>
          <a:bodyPr/>
          <a:lstStyle/>
          <a:p>
            <a:r>
              <a:rPr lang="en-US"/>
              <a:t>Source:</a:t>
            </a:r>
          </a:p>
          <a:p>
            <a:r>
              <a:rPr lang="en-US"/>
              <a:t>Notes:</a:t>
            </a:r>
          </a:p>
        </p:txBody>
      </p:sp>
    </p:spTree>
    <p:extLst>
      <p:ext uri="{BB962C8B-B14F-4D97-AF65-F5344CB8AC3E}">
        <p14:creationId xmlns:p14="http://schemas.microsoft.com/office/powerpoint/2010/main" val="3946359521"/>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Three panel no bkgd">
    <p:spTree>
      <p:nvGrpSpPr>
        <p:cNvPr id="1" name=""/>
        <p:cNvGrpSpPr/>
        <p:nvPr/>
      </p:nvGrpSpPr>
      <p:grpSpPr>
        <a:xfrm>
          <a:off x="0" y="0"/>
          <a:ext cx="0" cy="0"/>
          <a:chOff x="0" y="0"/>
          <a:chExt cx="0" cy="0"/>
        </a:xfrm>
      </p:grpSpPr>
      <p:graphicFrame>
        <p:nvGraphicFramePr>
          <p:cNvPr id="13" name="Object 12" hidden="1">
            <a:extLst>
              <a:ext uri="{FF2B5EF4-FFF2-40B4-BE49-F238E27FC236}">
                <a16:creationId xmlns:a16="http://schemas.microsoft.com/office/drawing/2014/main" id="{A959BB53-5E2D-F154-371F-D8BE52CBAB59}"/>
              </a:ext>
            </a:extLst>
          </p:cNvPr>
          <p:cNvGraphicFramePr>
            <a:graphicFrameLocks noChangeAspect="1"/>
          </p:cNvGraphicFramePr>
          <p:nvPr userDrawn="1">
            <p:custDataLst>
              <p:tags r:id="rId1"/>
            </p:custDataLst>
            <p:extLst>
              <p:ext uri="{D42A27DB-BD31-4B8C-83A1-F6EECF244321}">
                <p14:modId xmlns:p14="http://schemas.microsoft.com/office/powerpoint/2010/main" val="109620033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13" name="Object 12" hidden="1">
                        <a:extLst>
                          <a:ext uri="{FF2B5EF4-FFF2-40B4-BE49-F238E27FC236}">
                            <a16:creationId xmlns:a16="http://schemas.microsoft.com/office/drawing/2014/main" id="{A959BB53-5E2D-F154-371F-D8BE52CBAB59}"/>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57136956-7C03-F843-83D0-7C532C736A5E}"/>
              </a:ext>
            </a:extLst>
          </p:cNvPr>
          <p:cNvSpPr>
            <a:spLocks noGrp="1"/>
          </p:cNvSpPr>
          <p:nvPr>
            <p:ph type="title"/>
          </p:nvPr>
        </p:nvSpPr>
        <p:spPr/>
        <p:txBody>
          <a:bodyPr vert="horz"/>
          <a:lstStyle/>
          <a:p>
            <a:r>
              <a:rPr lang="en-US"/>
              <a:t>Click to edit Master title style</a:t>
            </a:r>
          </a:p>
        </p:txBody>
      </p:sp>
      <p:sp>
        <p:nvSpPr>
          <p:cNvPr id="3" name="Text Placeholder 2">
            <a:extLst>
              <a:ext uri="{FF2B5EF4-FFF2-40B4-BE49-F238E27FC236}">
                <a16:creationId xmlns:a16="http://schemas.microsoft.com/office/drawing/2014/main" id="{D23EDBB4-7707-D4A6-E90E-1CB8A56EFDF5}"/>
              </a:ext>
            </a:extLst>
          </p:cNvPr>
          <p:cNvSpPr>
            <a:spLocks noGrp="1"/>
          </p:cNvSpPr>
          <p:nvPr>
            <p:ph type="body" idx="1"/>
          </p:nvPr>
        </p:nvSpPr>
        <p:spPr>
          <a:xfrm>
            <a:off x="609600" y="1681163"/>
            <a:ext cx="3280876" cy="823912"/>
          </a:xfrm>
        </p:spPr>
        <p:txBody>
          <a:bodyPr anchor="b">
            <a:normAutofit/>
          </a:bodyPr>
          <a:lstStyle>
            <a:lvl1pPr marL="0" indent="0">
              <a:buNone/>
              <a:defRPr sz="1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AC7D541E-AADF-6768-B379-994F7EA8353A}"/>
              </a:ext>
            </a:extLst>
          </p:cNvPr>
          <p:cNvSpPr>
            <a:spLocks noGrp="1"/>
          </p:cNvSpPr>
          <p:nvPr>
            <p:ph sz="half" idx="2"/>
          </p:nvPr>
        </p:nvSpPr>
        <p:spPr>
          <a:xfrm>
            <a:off x="609600" y="2505075"/>
            <a:ext cx="3280876" cy="3684588"/>
          </a:xfrm>
        </p:spPr>
        <p:txBody>
          <a:bodyPr>
            <a:normAutofit/>
          </a:bodyPr>
          <a:lstStyle>
            <a:lvl1pPr>
              <a:defRPr sz="1200"/>
            </a:lvl1pPr>
            <a:lvl2pPr>
              <a:defRPr sz="1100"/>
            </a:lvl2pPr>
            <a:lvl3pPr>
              <a:defRPr sz="1050"/>
            </a:lvl3pPr>
            <a:lvl4pPr>
              <a:defRPr sz="1000"/>
            </a:lvl4pPr>
            <a:lvl5pPr>
              <a:defRPr sz="1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Footer Placeholder 6">
            <a:extLst>
              <a:ext uri="{FF2B5EF4-FFF2-40B4-BE49-F238E27FC236}">
                <a16:creationId xmlns:a16="http://schemas.microsoft.com/office/drawing/2014/main" id="{4DBDD8F4-7ADF-FBA0-2A7B-EBB7EC54778E}"/>
              </a:ext>
            </a:extLst>
          </p:cNvPr>
          <p:cNvSpPr>
            <a:spLocks noGrp="1"/>
          </p:cNvSpPr>
          <p:nvPr>
            <p:ph type="ftr" sz="quarter" idx="10"/>
          </p:nvPr>
        </p:nvSpPr>
        <p:spPr/>
        <p:txBody>
          <a:bodyPr/>
          <a:lstStyle/>
          <a:p>
            <a:r>
              <a:rPr lang="en-US"/>
              <a:t>Source:</a:t>
            </a:r>
          </a:p>
          <a:p>
            <a:r>
              <a:rPr lang="en-US"/>
              <a:t>Notes:</a:t>
            </a:r>
          </a:p>
        </p:txBody>
      </p:sp>
      <p:sp>
        <p:nvSpPr>
          <p:cNvPr id="10" name="Text Placeholder 2">
            <a:extLst>
              <a:ext uri="{FF2B5EF4-FFF2-40B4-BE49-F238E27FC236}">
                <a16:creationId xmlns:a16="http://schemas.microsoft.com/office/drawing/2014/main" id="{79256D23-E1BC-B6C9-B9DD-EA96DFD4D053}"/>
              </a:ext>
            </a:extLst>
          </p:cNvPr>
          <p:cNvSpPr>
            <a:spLocks noGrp="1"/>
          </p:cNvSpPr>
          <p:nvPr>
            <p:ph type="body" idx="13"/>
          </p:nvPr>
        </p:nvSpPr>
        <p:spPr>
          <a:xfrm>
            <a:off x="8301525" y="1681163"/>
            <a:ext cx="3280875" cy="823912"/>
          </a:xfrm>
        </p:spPr>
        <p:txBody>
          <a:bodyPr anchor="b">
            <a:normAutofit/>
          </a:bodyPr>
          <a:lstStyle>
            <a:lvl1pPr marL="0" indent="0">
              <a:buNone/>
              <a:defRPr sz="1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1" name="Content Placeholder 3">
            <a:extLst>
              <a:ext uri="{FF2B5EF4-FFF2-40B4-BE49-F238E27FC236}">
                <a16:creationId xmlns:a16="http://schemas.microsoft.com/office/drawing/2014/main" id="{20B05C0F-3DB0-0751-24BE-0FF23DBCEE21}"/>
              </a:ext>
            </a:extLst>
          </p:cNvPr>
          <p:cNvSpPr>
            <a:spLocks noGrp="1"/>
          </p:cNvSpPr>
          <p:nvPr>
            <p:ph sz="half" idx="14"/>
          </p:nvPr>
        </p:nvSpPr>
        <p:spPr>
          <a:xfrm>
            <a:off x="8301525" y="2505075"/>
            <a:ext cx="3280875" cy="3684588"/>
          </a:xfrm>
        </p:spPr>
        <p:txBody>
          <a:bodyPr>
            <a:normAutofit/>
          </a:bodyPr>
          <a:lstStyle>
            <a:lvl1pPr>
              <a:defRPr sz="1200"/>
            </a:lvl1pPr>
            <a:lvl2pPr>
              <a:defRPr sz="1100"/>
            </a:lvl2pPr>
            <a:lvl3pPr>
              <a:defRPr sz="1050"/>
            </a:lvl3pPr>
            <a:lvl4pPr>
              <a:defRPr sz="1000"/>
            </a:lvl4pPr>
            <a:lvl5pPr>
              <a:defRPr sz="1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ext Placeholder 2">
            <a:extLst>
              <a:ext uri="{FF2B5EF4-FFF2-40B4-BE49-F238E27FC236}">
                <a16:creationId xmlns:a16="http://schemas.microsoft.com/office/drawing/2014/main" id="{B3D2EAEA-4A1A-4BD0-AAA4-E823F3352FAE}"/>
              </a:ext>
            </a:extLst>
          </p:cNvPr>
          <p:cNvSpPr>
            <a:spLocks noGrp="1"/>
          </p:cNvSpPr>
          <p:nvPr>
            <p:ph type="body" idx="15"/>
          </p:nvPr>
        </p:nvSpPr>
        <p:spPr>
          <a:xfrm>
            <a:off x="4455562" y="1681163"/>
            <a:ext cx="3280876" cy="823912"/>
          </a:xfrm>
        </p:spPr>
        <p:txBody>
          <a:bodyPr anchor="b">
            <a:normAutofit/>
          </a:bodyPr>
          <a:lstStyle>
            <a:lvl1pPr marL="0" indent="0">
              <a:buNone/>
              <a:defRPr sz="1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4" name="Content Placeholder 3">
            <a:extLst>
              <a:ext uri="{FF2B5EF4-FFF2-40B4-BE49-F238E27FC236}">
                <a16:creationId xmlns:a16="http://schemas.microsoft.com/office/drawing/2014/main" id="{F1A95F98-B444-45B3-B26F-E3A566F5AD24}"/>
              </a:ext>
            </a:extLst>
          </p:cNvPr>
          <p:cNvSpPr>
            <a:spLocks noGrp="1"/>
          </p:cNvSpPr>
          <p:nvPr>
            <p:ph sz="half" idx="16"/>
          </p:nvPr>
        </p:nvSpPr>
        <p:spPr>
          <a:xfrm>
            <a:off x="4455562" y="2505075"/>
            <a:ext cx="3280876" cy="3684588"/>
          </a:xfrm>
        </p:spPr>
        <p:txBody>
          <a:bodyPr>
            <a:normAutofit/>
          </a:bodyPr>
          <a:lstStyle>
            <a:lvl1pPr>
              <a:defRPr sz="1200"/>
            </a:lvl1pPr>
            <a:lvl2pPr>
              <a:defRPr sz="1100"/>
            </a:lvl2pPr>
            <a:lvl3pPr>
              <a:defRPr sz="1050"/>
            </a:lvl3pPr>
            <a:lvl4pPr>
              <a:defRPr sz="1000"/>
            </a:lvl4pPr>
            <a:lvl5pPr>
              <a:defRPr sz="1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10019553"/>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Four panel small text bkgd">
    <p:spTree>
      <p:nvGrpSpPr>
        <p:cNvPr id="1" name=""/>
        <p:cNvGrpSpPr/>
        <p:nvPr/>
      </p:nvGrpSpPr>
      <p:grpSpPr>
        <a:xfrm>
          <a:off x="0" y="0"/>
          <a:ext cx="0" cy="0"/>
          <a:chOff x="0" y="0"/>
          <a:chExt cx="0" cy="0"/>
        </a:xfrm>
      </p:grpSpPr>
      <p:graphicFrame>
        <p:nvGraphicFramePr>
          <p:cNvPr id="13" name="Object 12" hidden="1">
            <a:extLst>
              <a:ext uri="{FF2B5EF4-FFF2-40B4-BE49-F238E27FC236}">
                <a16:creationId xmlns:a16="http://schemas.microsoft.com/office/drawing/2014/main" id="{A959BB53-5E2D-F154-371F-D8BE52CBAB59}"/>
              </a:ext>
            </a:extLst>
          </p:cNvPr>
          <p:cNvGraphicFramePr>
            <a:graphicFrameLocks noChangeAspect="1"/>
          </p:cNvGraphicFramePr>
          <p:nvPr userDrawn="1">
            <p:custDataLst>
              <p:tags r:id="rId1"/>
            </p:custDataLst>
            <p:extLst>
              <p:ext uri="{D42A27DB-BD31-4B8C-83A1-F6EECF244321}">
                <p14:modId xmlns:p14="http://schemas.microsoft.com/office/powerpoint/2010/main" val="219304597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13" name="Object 12" hidden="1">
                        <a:extLst>
                          <a:ext uri="{FF2B5EF4-FFF2-40B4-BE49-F238E27FC236}">
                            <a16:creationId xmlns:a16="http://schemas.microsoft.com/office/drawing/2014/main" id="{A959BB53-5E2D-F154-371F-D8BE52CBAB59}"/>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57136956-7C03-F843-83D0-7C532C736A5E}"/>
              </a:ext>
            </a:extLst>
          </p:cNvPr>
          <p:cNvSpPr>
            <a:spLocks noGrp="1"/>
          </p:cNvSpPr>
          <p:nvPr>
            <p:ph type="title"/>
          </p:nvPr>
        </p:nvSpPr>
        <p:spPr/>
        <p:txBody>
          <a:bodyPr vert="horz"/>
          <a:lstStyle/>
          <a:p>
            <a:r>
              <a:rPr lang="en-US"/>
              <a:t>Click to edit Master title style</a:t>
            </a:r>
          </a:p>
        </p:txBody>
      </p:sp>
      <p:sp>
        <p:nvSpPr>
          <p:cNvPr id="3" name="Text Placeholder 2">
            <a:extLst>
              <a:ext uri="{FF2B5EF4-FFF2-40B4-BE49-F238E27FC236}">
                <a16:creationId xmlns:a16="http://schemas.microsoft.com/office/drawing/2014/main" id="{D23EDBB4-7707-D4A6-E90E-1CB8A56EFDF5}"/>
              </a:ext>
            </a:extLst>
          </p:cNvPr>
          <p:cNvSpPr>
            <a:spLocks noGrp="1"/>
          </p:cNvSpPr>
          <p:nvPr>
            <p:ph type="body" idx="1"/>
          </p:nvPr>
        </p:nvSpPr>
        <p:spPr>
          <a:xfrm>
            <a:off x="620110" y="1618987"/>
            <a:ext cx="2564586" cy="823912"/>
          </a:xfrm>
        </p:spPr>
        <p:txBody>
          <a:bodyPr anchor="b">
            <a:normAutofit/>
          </a:bodyPr>
          <a:lstStyle>
            <a:lvl1pPr marL="0" indent="0">
              <a:buNone/>
              <a:defRPr sz="1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AC7D541E-AADF-6768-B379-994F7EA8353A}"/>
              </a:ext>
            </a:extLst>
          </p:cNvPr>
          <p:cNvSpPr>
            <a:spLocks noGrp="1"/>
          </p:cNvSpPr>
          <p:nvPr>
            <p:ph sz="half" idx="2"/>
          </p:nvPr>
        </p:nvSpPr>
        <p:spPr>
          <a:xfrm>
            <a:off x="620110" y="2510632"/>
            <a:ext cx="2564585" cy="3684588"/>
          </a:xfrm>
        </p:spPr>
        <p:txBody>
          <a:bodyPr>
            <a:normAutofit/>
          </a:bodyPr>
          <a:lstStyle>
            <a:lvl1pPr>
              <a:defRPr sz="1400"/>
            </a:lvl1pPr>
            <a:lvl2pPr>
              <a:defRPr sz="1200"/>
            </a:lvl2pPr>
            <a:lvl3pPr>
              <a:defRPr sz="1100"/>
            </a:lvl3pPr>
            <a:lvl4pPr>
              <a:defRPr sz="1050"/>
            </a:lvl4pPr>
            <a:lvl5pPr>
              <a:defRPr sz="105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Footer Placeholder 6">
            <a:extLst>
              <a:ext uri="{FF2B5EF4-FFF2-40B4-BE49-F238E27FC236}">
                <a16:creationId xmlns:a16="http://schemas.microsoft.com/office/drawing/2014/main" id="{4DBDD8F4-7ADF-FBA0-2A7B-EBB7EC54778E}"/>
              </a:ext>
            </a:extLst>
          </p:cNvPr>
          <p:cNvSpPr>
            <a:spLocks noGrp="1"/>
          </p:cNvSpPr>
          <p:nvPr>
            <p:ph type="ftr" sz="quarter" idx="10"/>
          </p:nvPr>
        </p:nvSpPr>
        <p:spPr/>
        <p:txBody>
          <a:bodyPr/>
          <a:lstStyle/>
          <a:p>
            <a:r>
              <a:rPr lang="en-US"/>
              <a:t>Source:</a:t>
            </a:r>
          </a:p>
          <a:p>
            <a:r>
              <a:rPr lang="en-US"/>
              <a:t>Notes:</a:t>
            </a:r>
          </a:p>
        </p:txBody>
      </p:sp>
      <p:sp>
        <p:nvSpPr>
          <p:cNvPr id="14" name="Text Placeholder 2">
            <a:extLst>
              <a:ext uri="{FF2B5EF4-FFF2-40B4-BE49-F238E27FC236}">
                <a16:creationId xmlns:a16="http://schemas.microsoft.com/office/drawing/2014/main" id="{C178CED2-08EF-4CF6-A179-4392DD351445}"/>
              </a:ext>
            </a:extLst>
          </p:cNvPr>
          <p:cNvSpPr>
            <a:spLocks noGrp="1"/>
          </p:cNvSpPr>
          <p:nvPr>
            <p:ph type="body" idx="15"/>
          </p:nvPr>
        </p:nvSpPr>
        <p:spPr>
          <a:xfrm>
            <a:off x="3386316" y="1618987"/>
            <a:ext cx="2564586" cy="823912"/>
          </a:xfrm>
        </p:spPr>
        <p:txBody>
          <a:bodyPr anchor="b">
            <a:normAutofit/>
          </a:bodyPr>
          <a:lstStyle>
            <a:lvl1pPr marL="0" indent="0">
              <a:buNone/>
              <a:defRPr sz="1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2" name="Content Placeholder 3">
            <a:extLst>
              <a:ext uri="{FF2B5EF4-FFF2-40B4-BE49-F238E27FC236}">
                <a16:creationId xmlns:a16="http://schemas.microsoft.com/office/drawing/2014/main" id="{CB1AC188-4440-4EA7-A8C4-FD8FE5FF5D07}"/>
              </a:ext>
            </a:extLst>
          </p:cNvPr>
          <p:cNvSpPr>
            <a:spLocks noGrp="1"/>
          </p:cNvSpPr>
          <p:nvPr>
            <p:ph sz="half" idx="16"/>
          </p:nvPr>
        </p:nvSpPr>
        <p:spPr>
          <a:xfrm>
            <a:off x="3386316" y="2510632"/>
            <a:ext cx="2564584" cy="3684588"/>
          </a:xfrm>
        </p:spPr>
        <p:txBody>
          <a:bodyPr>
            <a:normAutofit/>
          </a:bodyPr>
          <a:lstStyle>
            <a:lvl1pPr>
              <a:defRPr sz="1400"/>
            </a:lvl1pPr>
            <a:lvl2pPr>
              <a:defRPr sz="1200"/>
            </a:lvl2pPr>
            <a:lvl3pPr>
              <a:defRPr sz="1100"/>
            </a:lvl3pPr>
            <a:lvl4pPr>
              <a:defRPr sz="1050"/>
            </a:lvl4pPr>
            <a:lvl5pPr>
              <a:defRPr sz="105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Text Placeholder 2">
            <a:extLst>
              <a:ext uri="{FF2B5EF4-FFF2-40B4-BE49-F238E27FC236}">
                <a16:creationId xmlns:a16="http://schemas.microsoft.com/office/drawing/2014/main" id="{EA1EBFA0-4A27-4371-8AF1-C2D421D12632}"/>
              </a:ext>
            </a:extLst>
          </p:cNvPr>
          <p:cNvSpPr>
            <a:spLocks noGrp="1"/>
          </p:cNvSpPr>
          <p:nvPr>
            <p:ph type="body" idx="17"/>
          </p:nvPr>
        </p:nvSpPr>
        <p:spPr>
          <a:xfrm>
            <a:off x="9007306" y="1613430"/>
            <a:ext cx="2564586" cy="823912"/>
          </a:xfrm>
        </p:spPr>
        <p:txBody>
          <a:bodyPr anchor="b">
            <a:normAutofit/>
          </a:bodyPr>
          <a:lstStyle>
            <a:lvl1pPr marL="0" indent="0">
              <a:buNone/>
              <a:defRPr sz="1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4" name="Content Placeholder 3">
            <a:extLst>
              <a:ext uri="{FF2B5EF4-FFF2-40B4-BE49-F238E27FC236}">
                <a16:creationId xmlns:a16="http://schemas.microsoft.com/office/drawing/2014/main" id="{78971224-A4C3-4B38-8487-E75903A9B75C}"/>
              </a:ext>
            </a:extLst>
          </p:cNvPr>
          <p:cNvSpPr>
            <a:spLocks noGrp="1"/>
          </p:cNvSpPr>
          <p:nvPr>
            <p:ph sz="half" idx="18"/>
          </p:nvPr>
        </p:nvSpPr>
        <p:spPr>
          <a:xfrm>
            <a:off x="9007306" y="2510632"/>
            <a:ext cx="2564584" cy="3684588"/>
          </a:xfrm>
        </p:spPr>
        <p:txBody>
          <a:bodyPr>
            <a:normAutofit/>
          </a:bodyPr>
          <a:lstStyle>
            <a:lvl1pPr>
              <a:defRPr sz="1400"/>
            </a:lvl1pPr>
            <a:lvl2pPr>
              <a:defRPr sz="1200"/>
            </a:lvl2pPr>
            <a:lvl3pPr>
              <a:defRPr sz="1100"/>
            </a:lvl3pPr>
            <a:lvl4pPr>
              <a:defRPr sz="1050"/>
            </a:lvl4pPr>
            <a:lvl5pPr>
              <a:defRPr sz="105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 name="Text Placeholder 2">
            <a:extLst>
              <a:ext uri="{FF2B5EF4-FFF2-40B4-BE49-F238E27FC236}">
                <a16:creationId xmlns:a16="http://schemas.microsoft.com/office/drawing/2014/main" id="{4F7C2B96-4B20-46A3-A648-DB8B6AEDC023}"/>
              </a:ext>
            </a:extLst>
          </p:cNvPr>
          <p:cNvSpPr>
            <a:spLocks noGrp="1"/>
          </p:cNvSpPr>
          <p:nvPr>
            <p:ph type="body" idx="19"/>
          </p:nvPr>
        </p:nvSpPr>
        <p:spPr>
          <a:xfrm>
            <a:off x="6235423" y="1613430"/>
            <a:ext cx="2564586" cy="823912"/>
          </a:xfrm>
        </p:spPr>
        <p:txBody>
          <a:bodyPr anchor="b">
            <a:normAutofit/>
          </a:bodyPr>
          <a:lstStyle>
            <a:lvl1pPr marL="0" indent="0">
              <a:buNone/>
              <a:defRPr sz="1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6" name="Content Placeholder 3">
            <a:extLst>
              <a:ext uri="{FF2B5EF4-FFF2-40B4-BE49-F238E27FC236}">
                <a16:creationId xmlns:a16="http://schemas.microsoft.com/office/drawing/2014/main" id="{0E5215DC-8B13-45E7-AC26-B09A437B5B6E}"/>
              </a:ext>
            </a:extLst>
          </p:cNvPr>
          <p:cNvSpPr>
            <a:spLocks noGrp="1"/>
          </p:cNvSpPr>
          <p:nvPr>
            <p:ph sz="half" idx="20"/>
          </p:nvPr>
        </p:nvSpPr>
        <p:spPr>
          <a:xfrm>
            <a:off x="6241099" y="2510632"/>
            <a:ext cx="2564584" cy="3684588"/>
          </a:xfrm>
        </p:spPr>
        <p:txBody>
          <a:bodyPr>
            <a:normAutofit/>
          </a:bodyPr>
          <a:lstStyle>
            <a:lvl1pPr>
              <a:defRPr sz="1400"/>
            </a:lvl1pPr>
            <a:lvl2pPr>
              <a:defRPr sz="1200"/>
            </a:lvl2pPr>
            <a:lvl3pPr>
              <a:defRPr sz="1100"/>
            </a:lvl3pPr>
            <a:lvl4pPr>
              <a:defRPr sz="1050"/>
            </a:lvl4pPr>
            <a:lvl5pPr>
              <a:defRPr sz="105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96976258"/>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preserve="1" userDrawn="1">
  <p:cSld name="Title Slide no bkg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64658552-6E07-9117-0CA9-3B60B698736B}"/>
              </a:ext>
            </a:extLst>
          </p:cNvPr>
          <p:cNvGraphicFramePr>
            <a:graphicFrameLocks noChangeAspect="1"/>
          </p:cNvGraphicFramePr>
          <p:nvPr userDrawn="1">
            <p:custDataLst>
              <p:tags r:id="rId1"/>
            </p:custDataLst>
            <p:extLst>
              <p:ext uri="{D42A27DB-BD31-4B8C-83A1-F6EECF244321}">
                <p14:modId xmlns:p14="http://schemas.microsoft.com/office/powerpoint/2010/main" val="412502941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4" name="Object 3" hidden="1">
                        <a:extLst>
                          <a:ext uri="{FF2B5EF4-FFF2-40B4-BE49-F238E27FC236}">
                            <a16:creationId xmlns:a16="http://schemas.microsoft.com/office/drawing/2014/main" id="{64658552-6E07-9117-0CA9-3B60B698736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grpSp>
        <p:nvGrpSpPr>
          <p:cNvPr id="79" name="Group 78">
            <a:extLst>
              <a:ext uri="{FF2B5EF4-FFF2-40B4-BE49-F238E27FC236}">
                <a16:creationId xmlns:a16="http://schemas.microsoft.com/office/drawing/2014/main" id="{B328026A-8319-44BC-B6B3-8D0A2B5E39A0}"/>
              </a:ext>
            </a:extLst>
          </p:cNvPr>
          <p:cNvGrpSpPr>
            <a:grpSpLocks noChangeAspect="1"/>
          </p:cNvGrpSpPr>
          <p:nvPr/>
        </p:nvGrpSpPr>
        <p:grpSpPr bwMode="gray">
          <a:xfrm>
            <a:off x="702214" y="780933"/>
            <a:ext cx="3494345" cy="745107"/>
            <a:chOff x="611188" y="-279400"/>
            <a:chExt cx="3767138" cy="803275"/>
          </a:xfrm>
        </p:grpSpPr>
        <p:sp>
          <p:nvSpPr>
            <p:cNvPr id="14" name="Freeform 5">
              <a:extLst>
                <a:ext uri="{FF2B5EF4-FFF2-40B4-BE49-F238E27FC236}">
                  <a16:creationId xmlns:a16="http://schemas.microsoft.com/office/drawing/2014/main" id="{AB780836-0EA1-4764-9C48-1217D0B297D1}"/>
                </a:ext>
              </a:extLst>
            </p:cNvPr>
            <p:cNvSpPr>
              <a:spLocks noEditPoints="1"/>
            </p:cNvSpPr>
            <p:nvPr/>
          </p:nvSpPr>
          <p:spPr bwMode="gray">
            <a:xfrm>
              <a:off x="1885951" y="438150"/>
              <a:ext cx="60325" cy="63500"/>
            </a:xfrm>
            <a:custGeom>
              <a:avLst/>
              <a:gdLst>
                <a:gd name="T0" fmla="*/ 36 w 73"/>
                <a:gd name="T1" fmla="*/ 0 h 78"/>
                <a:gd name="T2" fmla="*/ 10 w 73"/>
                <a:gd name="T3" fmla="*/ 10 h 78"/>
                <a:gd name="T4" fmla="*/ 0 w 73"/>
                <a:gd name="T5" fmla="*/ 39 h 78"/>
                <a:gd name="T6" fmla="*/ 10 w 73"/>
                <a:gd name="T7" fmla="*/ 67 h 78"/>
                <a:gd name="T8" fmla="*/ 36 w 73"/>
                <a:gd name="T9" fmla="*/ 78 h 78"/>
                <a:gd name="T10" fmla="*/ 63 w 73"/>
                <a:gd name="T11" fmla="*/ 67 h 78"/>
                <a:gd name="T12" fmla="*/ 73 w 73"/>
                <a:gd name="T13" fmla="*/ 39 h 78"/>
                <a:gd name="T14" fmla="*/ 63 w 73"/>
                <a:gd name="T15" fmla="*/ 10 h 78"/>
                <a:gd name="T16" fmla="*/ 36 w 73"/>
                <a:gd name="T17" fmla="*/ 0 h 78"/>
                <a:gd name="T18" fmla="*/ 52 w 73"/>
                <a:gd name="T19" fmla="*/ 59 h 78"/>
                <a:gd name="T20" fmla="*/ 36 w 73"/>
                <a:gd name="T21" fmla="*/ 66 h 78"/>
                <a:gd name="T22" fmla="*/ 20 w 73"/>
                <a:gd name="T23" fmla="*/ 59 h 78"/>
                <a:gd name="T24" fmla="*/ 15 w 73"/>
                <a:gd name="T25" fmla="*/ 39 h 78"/>
                <a:gd name="T26" fmla="*/ 21 w 73"/>
                <a:gd name="T27" fmla="*/ 19 h 78"/>
                <a:gd name="T28" fmla="*/ 36 w 73"/>
                <a:gd name="T29" fmla="*/ 11 h 78"/>
                <a:gd name="T30" fmla="*/ 52 w 73"/>
                <a:gd name="T31" fmla="*/ 19 h 78"/>
                <a:gd name="T32" fmla="*/ 58 w 73"/>
                <a:gd name="T33" fmla="*/ 39 h 78"/>
                <a:gd name="T34" fmla="*/ 52 w 73"/>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8">
                  <a:moveTo>
                    <a:pt x="36" y="0"/>
                  </a:moveTo>
                  <a:cubicBezTo>
                    <a:pt x="25" y="0"/>
                    <a:pt x="17" y="3"/>
                    <a:pt x="10" y="10"/>
                  </a:cubicBezTo>
                  <a:cubicBezTo>
                    <a:pt x="3" y="17"/>
                    <a:pt x="0" y="27"/>
                    <a:pt x="0" y="39"/>
                  </a:cubicBezTo>
                  <a:cubicBezTo>
                    <a:pt x="0" y="51"/>
                    <a:pt x="3" y="60"/>
                    <a:pt x="10" y="67"/>
                  </a:cubicBezTo>
                  <a:cubicBezTo>
                    <a:pt x="17" y="74"/>
                    <a:pt x="25" y="78"/>
                    <a:pt x="36" y="78"/>
                  </a:cubicBezTo>
                  <a:cubicBezTo>
                    <a:pt x="47" y="78"/>
                    <a:pt x="56" y="74"/>
                    <a:pt x="63" y="67"/>
                  </a:cubicBezTo>
                  <a:cubicBezTo>
                    <a:pt x="69" y="60"/>
                    <a:pt x="73" y="51"/>
                    <a:pt x="73" y="39"/>
                  </a:cubicBezTo>
                  <a:cubicBezTo>
                    <a:pt x="73" y="27"/>
                    <a:pt x="69" y="17"/>
                    <a:pt x="63"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1" y="19"/>
                  </a:cubicBezTo>
                  <a:cubicBezTo>
                    <a:pt x="24" y="14"/>
                    <a:pt x="30" y="11"/>
                    <a:pt x="36" y="11"/>
                  </a:cubicBezTo>
                  <a:cubicBezTo>
                    <a:pt x="43" y="11"/>
                    <a:pt x="48" y="14"/>
                    <a:pt x="52" y="19"/>
                  </a:cubicBezTo>
                  <a:cubicBezTo>
                    <a:pt x="56" y="24"/>
                    <a:pt x="58" y="30"/>
                    <a:pt x="58" y="39"/>
                  </a:cubicBezTo>
                  <a:cubicBezTo>
                    <a:pt x="58" y="47"/>
                    <a:pt x="56" y="54"/>
                    <a:pt x="52" y="59"/>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6">
              <a:extLst>
                <a:ext uri="{FF2B5EF4-FFF2-40B4-BE49-F238E27FC236}">
                  <a16:creationId xmlns:a16="http://schemas.microsoft.com/office/drawing/2014/main" id="{06E5C381-914B-47AA-AE2B-28A2392478C7}"/>
                </a:ext>
              </a:extLst>
            </p:cNvPr>
            <p:cNvSpPr>
              <a:spLocks/>
            </p:cNvSpPr>
            <p:nvPr/>
          </p:nvSpPr>
          <p:spPr bwMode="gray">
            <a:xfrm>
              <a:off x="1152526" y="414338"/>
              <a:ext cx="74613" cy="87313"/>
            </a:xfrm>
            <a:custGeom>
              <a:avLst/>
              <a:gdLst>
                <a:gd name="T0" fmla="*/ 50 w 89"/>
                <a:gd name="T1" fmla="*/ 62 h 106"/>
                <a:gd name="T2" fmla="*/ 75 w 89"/>
                <a:gd name="T3" fmla="*/ 62 h 106"/>
                <a:gd name="T4" fmla="*/ 75 w 89"/>
                <a:gd name="T5" fmla="*/ 80 h 106"/>
                <a:gd name="T6" fmla="*/ 74 w 89"/>
                <a:gd name="T7" fmla="*/ 81 h 106"/>
                <a:gd name="T8" fmla="*/ 71 w 89"/>
                <a:gd name="T9" fmla="*/ 84 h 106"/>
                <a:gd name="T10" fmla="*/ 66 w 89"/>
                <a:gd name="T11" fmla="*/ 88 h 106"/>
                <a:gd name="T12" fmla="*/ 58 w 89"/>
                <a:gd name="T13" fmla="*/ 91 h 106"/>
                <a:gd name="T14" fmla="*/ 48 w 89"/>
                <a:gd name="T15" fmla="*/ 92 h 106"/>
                <a:gd name="T16" fmla="*/ 24 w 89"/>
                <a:gd name="T17" fmla="*/ 82 h 106"/>
                <a:gd name="T18" fmla="*/ 15 w 89"/>
                <a:gd name="T19" fmla="*/ 52 h 106"/>
                <a:gd name="T20" fmla="*/ 25 w 89"/>
                <a:gd name="T21" fmla="*/ 23 h 106"/>
                <a:gd name="T22" fmla="*/ 48 w 89"/>
                <a:gd name="T23" fmla="*/ 13 h 106"/>
                <a:gd name="T24" fmla="*/ 57 w 89"/>
                <a:gd name="T25" fmla="*/ 14 h 106"/>
                <a:gd name="T26" fmla="*/ 64 w 89"/>
                <a:gd name="T27" fmla="*/ 16 h 106"/>
                <a:gd name="T28" fmla="*/ 69 w 89"/>
                <a:gd name="T29" fmla="*/ 19 h 106"/>
                <a:gd name="T30" fmla="*/ 73 w 89"/>
                <a:gd name="T31" fmla="*/ 23 h 106"/>
                <a:gd name="T32" fmla="*/ 75 w 89"/>
                <a:gd name="T33" fmla="*/ 26 h 106"/>
                <a:gd name="T34" fmla="*/ 76 w 89"/>
                <a:gd name="T35" fmla="*/ 27 h 106"/>
                <a:gd name="T36" fmla="*/ 86 w 89"/>
                <a:gd name="T37" fmla="*/ 18 h 106"/>
                <a:gd name="T38" fmla="*/ 48 w 89"/>
                <a:gd name="T39" fmla="*/ 0 h 106"/>
                <a:gd name="T40" fmla="*/ 14 w 89"/>
                <a:gd name="T41" fmla="*/ 14 h 106"/>
                <a:gd name="T42" fmla="*/ 0 w 89"/>
                <a:gd name="T43" fmla="*/ 52 h 106"/>
                <a:gd name="T44" fmla="*/ 13 w 89"/>
                <a:gd name="T45" fmla="*/ 91 h 106"/>
                <a:gd name="T46" fmla="*/ 45 w 89"/>
                <a:gd name="T47" fmla="*/ 106 h 106"/>
                <a:gd name="T48" fmla="*/ 57 w 89"/>
                <a:gd name="T49" fmla="*/ 104 h 106"/>
                <a:gd name="T50" fmla="*/ 66 w 89"/>
                <a:gd name="T51" fmla="*/ 101 h 106"/>
                <a:gd name="T52" fmla="*/ 73 w 89"/>
                <a:gd name="T53" fmla="*/ 97 h 106"/>
                <a:gd name="T54" fmla="*/ 76 w 89"/>
                <a:gd name="T55" fmla="*/ 94 h 106"/>
                <a:gd name="T56" fmla="*/ 78 w 89"/>
                <a:gd name="T57" fmla="*/ 92 h 106"/>
                <a:gd name="T58" fmla="*/ 79 w 89"/>
                <a:gd name="T59" fmla="*/ 104 h 106"/>
                <a:gd name="T60" fmla="*/ 89 w 89"/>
                <a:gd name="T61" fmla="*/ 104 h 106"/>
                <a:gd name="T62" fmla="*/ 89 w 89"/>
                <a:gd name="T63" fmla="*/ 51 h 106"/>
                <a:gd name="T64" fmla="*/ 50 w 89"/>
                <a:gd name="T65" fmla="*/ 51 h 106"/>
                <a:gd name="T66" fmla="*/ 50 w 89"/>
                <a:gd name="T67" fmla="*/ 6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 h="106">
                  <a:moveTo>
                    <a:pt x="50" y="62"/>
                  </a:moveTo>
                  <a:cubicBezTo>
                    <a:pt x="75" y="62"/>
                    <a:pt x="75" y="62"/>
                    <a:pt x="75" y="62"/>
                  </a:cubicBezTo>
                  <a:cubicBezTo>
                    <a:pt x="75" y="80"/>
                    <a:pt x="75" y="80"/>
                    <a:pt x="75" y="80"/>
                  </a:cubicBezTo>
                  <a:cubicBezTo>
                    <a:pt x="74" y="81"/>
                    <a:pt x="74" y="81"/>
                    <a:pt x="74" y="81"/>
                  </a:cubicBezTo>
                  <a:cubicBezTo>
                    <a:pt x="73" y="82"/>
                    <a:pt x="72" y="83"/>
                    <a:pt x="71" y="84"/>
                  </a:cubicBezTo>
                  <a:cubicBezTo>
                    <a:pt x="69" y="86"/>
                    <a:pt x="68" y="87"/>
                    <a:pt x="66" y="88"/>
                  </a:cubicBezTo>
                  <a:cubicBezTo>
                    <a:pt x="64" y="89"/>
                    <a:pt x="61" y="90"/>
                    <a:pt x="58" y="91"/>
                  </a:cubicBezTo>
                  <a:cubicBezTo>
                    <a:pt x="55" y="92"/>
                    <a:pt x="51" y="92"/>
                    <a:pt x="48" y="92"/>
                  </a:cubicBezTo>
                  <a:cubicBezTo>
                    <a:pt x="38" y="92"/>
                    <a:pt x="30" y="89"/>
                    <a:pt x="24" y="82"/>
                  </a:cubicBezTo>
                  <a:cubicBezTo>
                    <a:pt x="18" y="74"/>
                    <a:pt x="15" y="65"/>
                    <a:pt x="15" y="52"/>
                  </a:cubicBezTo>
                  <a:cubicBezTo>
                    <a:pt x="15" y="40"/>
                    <a:pt x="18" y="31"/>
                    <a:pt x="25" y="23"/>
                  </a:cubicBezTo>
                  <a:cubicBezTo>
                    <a:pt x="31" y="16"/>
                    <a:pt x="39" y="13"/>
                    <a:pt x="48" y="13"/>
                  </a:cubicBezTo>
                  <a:cubicBezTo>
                    <a:pt x="51" y="13"/>
                    <a:pt x="54" y="13"/>
                    <a:pt x="57" y="14"/>
                  </a:cubicBezTo>
                  <a:cubicBezTo>
                    <a:pt x="60" y="14"/>
                    <a:pt x="62" y="15"/>
                    <a:pt x="64" y="16"/>
                  </a:cubicBezTo>
                  <a:cubicBezTo>
                    <a:pt x="66" y="17"/>
                    <a:pt x="67" y="18"/>
                    <a:pt x="69" y="19"/>
                  </a:cubicBezTo>
                  <a:cubicBezTo>
                    <a:pt x="71" y="21"/>
                    <a:pt x="72" y="22"/>
                    <a:pt x="73" y="23"/>
                  </a:cubicBezTo>
                  <a:cubicBezTo>
                    <a:pt x="74" y="24"/>
                    <a:pt x="74" y="25"/>
                    <a:pt x="75" y="26"/>
                  </a:cubicBezTo>
                  <a:cubicBezTo>
                    <a:pt x="76" y="27"/>
                    <a:pt x="76" y="27"/>
                    <a:pt x="76" y="27"/>
                  </a:cubicBezTo>
                  <a:cubicBezTo>
                    <a:pt x="86" y="18"/>
                    <a:pt x="86" y="18"/>
                    <a:pt x="86" y="18"/>
                  </a:cubicBezTo>
                  <a:cubicBezTo>
                    <a:pt x="77" y="6"/>
                    <a:pt x="64" y="0"/>
                    <a:pt x="48" y="0"/>
                  </a:cubicBezTo>
                  <a:cubicBezTo>
                    <a:pt x="35" y="0"/>
                    <a:pt x="23" y="4"/>
                    <a:pt x="14" y="14"/>
                  </a:cubicBezTo>
                  <a:cubicBezTo>
                    <a:pt x="4" y="24"/>
                    <a:pt x="0" y="36"/>
                    <a:pt x="0" y="52"/>
                  </a:cubicBezTo>
                  <a:cubicBezTo>
                    <a:pt x="0" y="69"/>
                    <a:pt x="4" y="82"/>
                    <a:pt x="13" y="91"/>
                  </a:cubicBezTo>
                  <a:cubicBezTo>
                    <a:pt x="21" y="101"/>
                    <a:pt x="32" y="106"/>
                    <a:pt x="45" y="106"/>
                  </a:cubicBezTo>
                  <a:cubicBezTo>
                    <a:pt x="50" y="106"/>
                    <a:pt x="54" y="105"/>
                    <a:pt x="57" y="104"/>
                  </a:cubicBezTo>
                  <a:cubicBezTo>
                    <a:pt x="61" y="103"/>
                    <a:pt x="64" y="102"/>
                    <a:pt x="66" y="101"/>
                  </a:cubicBezTo>
                  <a:cubicBezTo>
                    <a:pt x="69" y="100"/>
                    <a:pt x="71" y="99"/>
                    <a:pt x="73" y="97"/>
                  </a:cubicBezTo>
                  <a:cubicBezTo>
                    <a:pt x="75" y="95"/>
                    <a:pt x="76" y="94"/>
                    <a:pt x="76" y="94"/>
                  </a:cubicBezTo>
                  <a:cubicBezTo>
                    <a:pt x="77" y="93"/>
                    <a:pt x="77" y="93"/>
                    <a:pt x="78" y="92"/>
                  </a:cubicBezTo>
                  <a:cubicBezTo>
                    <a:pt x="79" y="104"/>
                    <a:pt x="79" y="104"/>
                    <a:pt x="79" y="104"/>
                  </a:cubicBezTo>
                  <a:cubicBezTo>
                    <a:pt x="89" y="104"/>
                    <a:pt x="89" y="104"/>
                    <a:pt x="89" y="104"/>
                  </a:cubicBezTo>
                  <a:cubicBezTo>
                    <a:pt x="89" y="51"/>
                    <a:pt x="89" y="51"/>
                    <a:pt x="89" y="51"/>
                  </a:cubicBezTo>
                  <a:cubicBezTo>
                    <a:pt x="50" y="51"/>
                    <a:pt x="50" y="51"/>
                    <a:pt x="50" y="51"/>
                  </a:cubicBezTo>
                  <a:lnTo>
                    <a:pt x="50" y="62"/>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7">
              <a:extLst>
                <a:ext uri="{FF2B5EF4-FFF2-40B4-BE49-F238E27FC236}">
                  <a16:creationId xmlns:a16="http://schemas.microsoft.com/office/drawing/2014/main" id="{B0DBDE80-DF7D-4696-AE00-4FF472F4B043}"/>
                </a:ext>
              </a:extLst>
            </p:cNvPr>
            <p:cNvSpPr>
              <a:spLocks/>
            </p:cNvSpPr>
            <p:nvPr/>
          </p:nvSpPr>
          <p:spPr bwMode="gray">
            <a:xfrm>
              <a:off x="1246188" y="436563"/>
              <a:ext cx="34925" cy="63500"/>
            </a:xfrm>
            <a:custGeom>
              <a:avLst/>
              <a:gdLst>
                <a:gd name="T0" fmla="*/ 23 w 43"/>
                <a:gd name="T1" fmla="*/ 5 h 77"/>
                <a:gd name="T2" fmla="*/ 14 w 43"/>
                <a:gd name="T3" fmla="*/ 17 h 77"/>
                <a:gd name="T4" fmla="*/ 13 w 43"/>
                <a:gd name="T5" fmla="*/ 2 h 77"/>
                <a:gd name="T6" fmla="*/ 0 w 43"/>
                <a:gd name="T7" fmla="*/ 2 h 77"/>
                <a:gd name="T8" fmla="*/ 0 w 43"/>
                <a:gd name="T9" fmla="*/ 77 h 77"/>
                <a:gd name="T10" fmla="*/ 14 w 43"/>
                <a:gd name="T11" fmla="*/ 77 h 77"/>
                <a:gd name="T12" fmla="*/ 14 w 43"/>
                <a:gd name="T13" fmla="*/ 35 h 77"/>
                <a:gd name="T14" fmla="*/ 24 w 43"/>
                <a:gd name="T15" fmla="*/ 18 h 77"/>
                <a:gd name="T16" fmla="*/ 35 w 43"/>
                <a:gd name="T17" fmla="*/ 14 h 77"/>
                <a:gd name="T18" fmla="*/ 41 w 43"/>
                <a:gd name="T19" fmla="*/ 15 h 77"/>
                <a:gd name="T20" fmla="*/ 43 w 43"/>
                <a:gd name="T21" fmla="*/ 1 h 77"/>
                <a:gd name="T22" fmla="*/ 37 w 43"/>
                <a:gd name="T23" fmla="*/ 0 h 77"/>
                <a:gd name="T24" fmla="*/ 23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3" y="5"/>
                  </a:moveTo>
                  <a:cubicBezTo>
                    <a:pt x="19" y="8"/>
                    <a:pt x="16" y="12"/>
                    <a:pt x="14" y="17"/>
                  </a:cubicBezTo>
                  <a:cubicBezTo>
                    <a:pt x="13" y="2"/>
                    <a:pt x="13" y="2"/>
                    <a:pt x="13" y="2"/>
                  </a:cubicBezTo>
                  <a:cubicBezTo>
                    <a:pt x="0" y="2"/>
                    <a:pt x="0" y="2"/>
                    <a:pt x="0" y="2"/>
                  </a:cubicBezTo>
                  <a:cubicBezTo>
                    <a:pt x="0" y="77"/>
                    <a:pt x="0" y="77"/>
                    <a:pt x="0" y="77"/>
                  </a:cubicBezTo>
                  <a:cubicBezTo>
                    <a:pt x="14" y="77"/>
                    <a:pt x="14" y="77"/>
                    <a:pt x="14" y="77"/>
                  </a:cubicBezTo>
                  <a:cubicBezTo>
                    <a:pt x="14" y="35"/>
                    <a:pt x="14" y="35"/>
                    <a:pt x="14" y="35"/>
                  </a:cubicBezTo>
                  <a:cubicBezTo>
                    <a:pt x="15" y="27"/>
                    <a:pt x="19" y="22"/>
                    <a:pt x="24" y="18"/>
                  </a:cubicBezTo>
                  <a:cubicBezTo>
                    <a:pt x="28" y="16"/>
                    <a:pt x="31" y="14"/>
                    <a:pt x="35" y="14"/>
                  </a:cubicBezTo>
                  <a:cubicBezTo>
                    <a:pt x="37" y="14"/>
                    <a:pt x="39" y="15"/>
                    <a:pt x="41" y="15"/>
                  </a:cubicBezTo>
                  <a:cubicBezTo>
                    <a:pt x="43" y="1"/>
                    <a:pt x="43" y="1"/>
                    <a:pt x="43" y="1"/>
                  </a:cubicBezTo>
                  <a:cubicBezTo>
                    <a:pt x="37" y="0"/>
                    <a:pt x="37" y="0"/>
                    <a:pt x="37" y="0"/>
                  </a:cubicBezTo>
                  <a:cubicBezTo>
                    <a:pt x="32" y="0"/>
                    <a:pt x="27" y="2"/>
                    <a:pt x="23" y="5"/>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8">
              <a:extLst>
                <a:ext uri="{FF2B5EF4-FFF2-40B4-BE49-F238E27FC236}">
                  <a16:creationId xmlns:a16="http://schemas.microsoft.com/office/drawing/2014/main" id="{EDAEE8C0-239A-4F5F-A01A-65BD5D44AA19}"/>
                </a:ext>
              </a:extLst>
            </p:cNvPr>
            <p:cNvSpPr>
              <a:spLocks noEditPoints="1"/>
            </p:cNvSpPr>
            <p:nvPr/>
          </p:nvSpPr>
          <p:spPr bwMode="gray">
            <a:xfrm>
              <a:off x="1284288" y="438150"/>
              <a:ext cx="60325" cy="63500"/>
            </a:xfrm>
            <a:custGeom>
              <a:avLst/>
              <a:gdLst>
                <a:gd name="T0" fmla="*/ 36 w 72"/>
                <a:gd name="T1" fmla="*/ 0 h 78"/>
                <a:gd name="T2" fmla="*/ 10 w 72"/>
                <a:gd name="T3" fmla="*/ 10 h 78"/>
                <a:gd name="T4" fmla="*/ 0 w 72"/>
                <a:gd name="T5" fmla="*/ 39 h 78"/>
                <a:gd name="T6" fmla="*/ 10 w 72"/>
                <a:gd name="T7" fmla="*/ 67 h 78"/>
                <a:gd name="T8" fmla="*/ 36 w 72"/>
                <a:gd name="T9" fmla="*/ 78 h 78"/>
                <a:gd name="T10" fmla="*/ 62 w 72"/>
                <a:gd name="T11" fmla="*/ 67 h 78"/>
                <a:gd name="T12" fmla="*/ 72 w 72"/>
                <a:gd name="T13" fmla="*/ 39 h 78"/>
                <a:gd name="T14" fmla="*/ 62 w 72"/>
                <a:gd name="T15" fmla="*/ 10 h 78"/>
                <a:gd name="T16" fmla="*/ 36 w 72"/>
                <a:gd name="T17" fmla="*/ 0 h 78"/>
                <a:gd name="T18" fmla="*/ 52 w 72"/>
                <a:gd name="T19" fmla="*/ 59 h 78"/>
                <a:gd name="T20" fmla="*/ 36 w 72"/>
                <a:gd name="T21" fmla="*/ 66 h 78"/>
                <a:gd name="T22" fmla="*/ 20 w 72"/>
                <a:gd name="T23" fmla="*/ 59 h 78"/>
                <a:gd name="T24" fmla="*/ 15 w 72"/>
                <a:gd name="T25" fmla="*/ 39 h 78"/>
                <a:gd name="T26" fmla="*/ 20 w 72"/>
                <a:gd name="T27" fmla="*/ 19 h 78"/>
                <a:gd name="T28" fmla="*/ 36 w 72"/>
                <a:gd name="T29" fmla="*/ 11 h 78"/>
                <a:gd name="T30" fmla="*/ 52 w 72"/>
                <a:gd name="T31" fmla="*/ 19 h 78"/>
                <a:gd name="T32" fmla="*/ 57 w 72"/>
                <a:gd name="T33" fmla="*/ 39 h 78"/>
                <a:gd name="T34" fmla="*/ 52 w 72"/>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8">
                  <a:moveTo>
                    <a:pt x="36" y="0"/>
                  </a:moveTo>
                  <a:cubicBezTo>
                    <a:pt x="25" y="0"/>
                    <a:pt x="16" y="3"/>
                    <a:pt x="10" y="10"/>
                  </a:cubicBezTo>
                  <a:cubicBezTo>
                    <a:pt x="3" y="17"/>
                    <a:pt x="0" y="27"/>
                    <a:pt x="0" y="39"/>
                  </a:cubicBezTo>
                  <a:cubicBezTo>
                    <a:pt x="0" y="51"/>
                    <a:pt x="3" y="60"/>
                    <a:pt x="10" y="67"/>
                  </a:cubicBezTo>
                  <a:cubicBezTo>
                    <a:pt x="16" y="74"/>
                    <a:pt x="25" y="78"/>
                    <a:pt x="36" y="78"/>
                  </a:cubicBezTo>
                  <a:cubicBezTo>
                    <a:pt x="47" y="78"/>
                    <a:pt x="56" y="74"/>
                    <a:pt x="62" y="67"/>
                  </a:cubicBezTo>
                  <a:cubicBezTo>
                    <a:pt x="69" y="60"/>
                    <a:pt x="72" y="51"/>
                    <a:pt x="72" y="39"/>
                  </a:cubicBezTo>
                  <a:cubicBezTo>
                    <a:pt x="72" y="27"/>
                    <a:pt x="69" y="17"/>
                    <a:pt x="62"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0" y="19"/>
                  </a:cubicBezTo>
                  <a:cubicBezTo>
                    <a:pt x="24" y="14"/>
                    <a:pt x="29" y="11"/>
                    <a:pt x="36" y="11"/>
                  </a:cubicBezTo>
                  <a:cubicBezTo>
                    <a:pt x="43" y="11"/>
                    <a:pt x="48" y="14"/>
                    <a:pt x="52" y="19"/>
                  </a:cubicBezTo>
                  <a:cubicBezTo>
                    <a:pt x="56" y="24"/>
                    <a:pt x="57" y="30"/>
                    <a:pt x="57" y="39"/>
                  </a:cubicBezTo>
                  <a:cubicBezTo>
                    <a:pt x="57" y="47"/>
                    <a:pt x="56" y="54"/>
                    <a:pt x="52" y="59"/>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9">
              <a:extLst>
                <a:ext uri="{FF2B5EF4-FFF2-40B4-BE49-F238E27FC236}">
                  <a16:creationId xmlns:a16="http://schemas.microsoft.com/office/drawing/2014/main" id="{A4E68502-6F50-4E7B-AF1B-50A9EB649BDA}"/>
                </a:ext>
              </a:extLst>
            </p:cNvPr>
            <p:cNvSpPr>
              <a:spLocks/>
            </p:cNvSpPr>
            <p:nvPr/>
          </p:nvSpPr>
          <p:spPr bwMode="gray">
            <a:xfrm>
              <a:off x="1350963" y="438150"/>
              <a:ext cx="90488" cy="61913"/>
            </a:xfrm>
            <a:custGeom>
              <a:avLst/>
              <a:gdLst>
                <a:gd name="T0" fmla="*/ 41 w 57"/>
                <a:gd name="T1" fmla="*/ 31 h 39"/>
                <a:gd name="T2" fmla="*/ 32 w 57"/>
                <a:gd name="T3" fmla="*/ 0 h 39"/>
                <a:gd name="T4" fmla="*/ 24 w 57"/>
                <a:gd name="T5" fmla="*/ 0 h 39"/>
                <a:gd name="T6" fmla="*/ 16 w 57"/>
                <a:gd name="T7" fmla="*/ 31 h 39"/>
                <a:gd name="T8" fmla="*/ 8 w 57"/>
                <a:gd name="T9" fmla="*/ 0 h 39"/>
                <a:gd name="T10" fmla="*/ 0 w 57"/>
                <a:gd name="T11" fmla="*/ 0 h 39"/>
                <a:gd name="T12" fmla="*/ 12 w 57"/>
                <a:gd name="T13" fmla="*/ 39 h 39"/>
                <a:gd name="T14" fmla="*/ 20 w 57"/>
                <a:gd name="T15" fmla="*/ 39 h 39"/>
                <a:gd name="T16" fmla="*/ 28 w 57"/>
                <a:gd name="T17" fmla="*/ 9 h 39"/>
                <a:gd name="T18" fmla="*/ 37 w 57"/>
                <a:gd name="T19" fmla="*/ 39 h 39"/>
                <a:gd name="T20" fmla="*/ 45 w 57"/>
                <a:gd name="T21" fmla="*/ 39 h 39"/>
                <a:gd name="T22" fmla="*/ 57 w 57"/>
                <a:gd name="T23" fmla="*/ 0 h 39"/>
                <a:gd name="T24" fmla="*/ 49 w 57"/>
                <a:gd name="T25" fmla="*/ 0 h 39"/>
                <a:gd name="T26" fmla="*/ 41 w 57"/>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39">
                  <a:moveTo>
                    <a:pt x="41" y="31"/>
                  </a:moveTo>
                  <a:lnTo>
                    <a:pt x="32" y="0"/>
                  </a:lnTo>
                  <a:lnTo>
                    <a:pt x="24" y="0"/>
                  </a:lnTo>
                  <a:lnTo>
                    <a:pt x="16" y="31"/>
                  </a:lnTo>
                  <a:lnTo>
                    <a:pt x="8" y="0"/>
                  </a:lnTo>
                  <a:lnTo>
                    <a:pt x="0" y="0"/>
                  </a:lnTo>
                  <a:lnTo>
                    <a:pt x="12" y="39"/>
                  </a:lnTo>
                  <a:lnTo>
                    <a:pt x="20" y="39"/>
                  </a:lnTo>
                  <a:lnTo>
                    <a:pt x="28" y="9"/>
                  </a:lnTo>
                  <a:lnTo>
                    <a:pt x="37" y="39"/>
                  </a:lnTo>
                  <a:lnTo>
                    <a:pt x="45" y="39"/>
                  </a:lnTo>
                  <a:lnTo>
                    <a:pt x="57" y="0"/>
                  </a:lnTo>
                  <a:lnTo>
                    <a:pt x="49" y="0"/>
                  </a:lnTo>
                  <a:lnTo>
                    <a:pt x="41" y="31"/>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0">
              <a:extLst>
                <a:ext uri="{FF2B5EF4-FFF2-40B4-BE49-F238E27FC236}">
                  <a16:creationId xmlns:a16="http://schemas.microsoft.com/office/drawing/2014/main" id="{0B294D58-DE2D-4091-BE0A-48E0C4BB11EB}"/>
                </a:ext>
              </a:extLst>
            </p:cNvPr>
            <p:cNvSpPr>
              <a:spLocks/>
            </p:cNvSpPr>
            <p:nvPr/>
          </p:nvSpPr>
          <p:spPr bwMode="gray">
            <a:xfrm>
              <a:off x="1446213" y="422275"/>
              <a:ext cx="38100" cy="79375"/>
            </a:xfrm>
            <a:custGeom>
              <a:avLst/>
              <a:gdLst>
                <a:gd name="T0" fmla="*/ 26 w 46"/>
                <a:gd name="T1" fmla="*/ 0 h 97"/>
                <a:gd name="T2" fmla="*/ 13 w 46"/>
                <a:gd name="T3" fmla="*/ 0 h 97"/>
                <a:gd name="T4" fmla="*/ 11 w 46"/>
                <a:gd name="T5" fmla="*/ 20 h 97"/>
                <a:gd name="T6" fmla="*/ 0 w 46"/>
                <a:gd name="T7" fmla="*/ 20 h 97"/>
                <a:gd name="T8" fmla="*/ 0 w 46"/>
                <a:gd name="T9" fmla="*/ 31 h 97"/>
                <a:gd name="T10" fmla="*/ 11 w 46"/>
                <a:gd name="T11" fmla="*/ 31 h 97"/>
                <a:gd name="T12" fmla="*/ 11 w 46"/>
                <a:gd name="T13" fmla="*/ 72 h 97"/>
                <a:gd name="T14" fmla="*/ 16 w 46"/>
                <a:gd name="T15" fmla="*/ 91 h 97"/>
                <a:gd name="T16" fmla="*/ 32 w 46"/>
                <a:gd name="T17" fmla="*/ 97 h 97"/>
                <a:gd name="T18" fmla="*/ 46 w 46"/>
                <a:gd name="T19" fmla="*/ 95 h 97"/>
                <a:gd name="T20" fmla="*/ 44 w 46"/>
                <a:gd name="T21" fmla="*/ 84 h 97"/>
                <a:gd name="T22" fmla="*/ 36 w 46"/>
                <a:gd name="T23" fmla="*/ 85 h 97"/>
                <a:gd name="T24" fmla="*/ 28 w 46"/>
                <a:gd name="T25" fmla="*/ 82 h 97"/>
                <a:gd name="T26" fmla="*/ 26 w 46"/>
                <a:gd name="T27" fmla="*/ 70 h 97"/>
                <a:gd name="T28" fmla="*/ 26 w 46"/>
                <a:gd name="T29" fmla="*/ 31 h 97"/>
                <a:gd name="T30" fmla="*/ 46 w 46"/>
                <a:gd name="T31" fmla="*/ 31 h 97"/>
                <a:gd name="T32" fmla="*/ 46 w 46"/>
                <a:gd name="T33" fmla="*/ 20 h 97"/>
                <a:gd name="T34" fmla="*/ 26 w 46"/>
                <a:gd name="T35" fmla="*/ 20 h 97"/>
                <a:gd name="T36" fmla="*/ 26 w 46"/>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97">
                  <a:moveTo>
                    <a:pt x="26" y="0"/>
                  </a:moveTo>
                  <a:cubicBezTo>
                    <a:pt x="13" y="0"/>
                    <a:pt x="13" y="0"/>
                    <a:pt x="13" y="0"/>
                  </a:cubicBezTo>
                  <a:cubicBezTo>
                    <a:pt x="11" y="20"/>
                    <a:pt x="11" y="20"/>
                    <a:pt x="11" y="20"/>
                  </a:cubicBezTo>
                  <a:cubicBezTo>
                    <a:pt x="0" y="20"/>
                    <a:pt x="0" y="20"/>
                    <a:pt x="0" y="20"/>
                  </a:cubicBezTo>
                  <a:cubicBezTo>
                    <a:pt x="0" y="31"/>
                    <a:pt x="0" y="31"/>
                    <a:pt x="0" y="31"/>
                  </a:cubicBezTo>
                  <a:cubicBezTo>
                    <a:pt x="11" y="31"/>
                    <a:pt x="11" y="31"/>
                    <a:pt x="11" y="31"/>
                  </a:cubicBezTo>
                  <a:cubicBezTo>
                    <a:pt x="11" y="72"/>
                    <a:pt x="11" y="72"/>
                    <a:pt x="11" y="72"/>
                  </a:cubicBezTo>
                  <a:cubicBezTo>
                    <a:pt x="11" y="81"/>
                    <a:pt x="13" y="88"/>
                    <a:pt x="16" y="91"/>
                  </a:cubicBezTo>
                  <a:cubicBezTo>
                    <a:pt x="20" y="95"/>
                    <a:pt x="25" y="97"/>
                    <a:pt x="32" y="97"/>
                  </a:cubicBezTo>
                  <a:cubicBezTo>
                    <a:pt x="38" y="97"/>
                    <a:pt x="42" y="96"/>
                    <a:pt x="46" y="95"/>
                  </a:cubicBezTo>
                  <a:cubicBezTo>
                    <a:pt x="44" y="84"/>
                    <a:pt x="44" y="84"/>
                    <a:pt x="44" y="84"/>
                  </a:cubicBezTo>
                  <a:cubicBezTo>
                    <a:pt x="42" y="85"/>
                    <a:pt x="39" y="85"/>
                    <a:pt x="36" y="85"/>
                  </a:cubicBezTo>
                  <a:cubicBezTo>
                    <a:pt x="33" y="85"/>
                    <a:pt x="30" y="84"/>
                    <a:pt x="28" y="82"/>
                  </a:cubicBezTo>
                  <a:cubicBezTo>
                    <a:pt x="27" y="80"/>
                    <a:pt x="26" y="76"/>
                    <a:pt x="26" y="70"/>
                  </a:cubicBezTo>
                  <a:cubicBezTo>
                    <a:pt x="26" y="31"/>
                    <a:pt x="26" y="31"/>
                    <a:pt x="26" y="31"/>
                  </a:cubicBezTo>
                  <a:cubicBezTo>
                    <a:pt x="46" y="31"/>
                    <a:pt x="46" y="31"/>
                    <a:pt x="46" y="31"/>
                  </a:cubicBezTo>
                  <a:cubicBezTo>
                    <a:pt x="46" y="20"/>
                    <a:pt x="46" y="20"/>
                    <a:pt x="46" y="20"/>
                  </a:cubicBezTo>
                  <a:cubicBezTo>
                    <a:pt x="26" y="20"/>
                    <a:pt x="26" y="20"/>
                    <a:pt x="26" y="20"/>
                  </a:cubicBezTo>
                  <a:lnTo>
                    <a:pt x="26" y="0"/>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1">
              <a:extLst>
                <a:ext uri="{FF2B5EF4-FFF2-40B4-BE49-F238E27FC236}">
                  <a16:creationId xmlns:a16="http://schemas.microsoft.com/office/drawing/2014/main" id="{0326E64D-04ED-4ABB-93E4-447EB91A43C8}"/>
                </a:ext>
              </a:extLst>
            </p:cNvPr>
            <p:cNvSpPr>
              <a:spLocks/>
            </p:cNvSpPr>
            <p:nvPr/>
          </p:nvSpPr>
          <p:spPr bwMode="gray">
            <a:xfrm>
              <a:off x="1497013" y="412750"/>
              <a:ext cx="52388" cy="87313"/>
            </a:xfrm>
            <a:custGeom>
              <a:avLst/>
              <a:gdLst>
                <a:gd name="T0" fmla="*/ 39 w 64"/>
                <a:gd name="T1" fmla="*/ 30 h 106"/>
                <a:gd name="T2" fmla="*/ 14 w 64"/>
                <a:gd name="T3" fmla="*/ 45 h 106"/>
                <a:gd name="T4" fmla="*/ 14 w 64"/>
                <a:gd name="T5" fmla="*/ 0 h 106"/>
                <a:gd name="T6" fmla="*/ 0 w 64"/>
                <a:gd name="T7" fmla="*/ 0 h 106"/>
                <a:gd name="T8" fmla="*/ 0 w 64"/>
                <a:gd name="T9" fmla="*/ 106 h 106"/>
                <a:gd name="T10" fmla="*/ 14 w 64"/>
                <a:gd name="T11" fmla="*/ 106 h 106"/>
                <a:gd name="T12" fmla="*/ 14 w 64"/>
                <a:gd name="T13" fmla="*/ 62 h 106"/>
                <a:gd name="T14" fmla="*/ 21 w 64"/>
                <a:gd name="T15" fmla="*/ 49 h 106"/>
                <a:gd name="T16" fmla="*/ 34 w 64"/>
                <a:gd name="T17" fmla="*/ 42 h 106"/>
                <a:gd name="T18" fmla="*/ 46 w 64"/>
                <a:gd name="T19" fmla="*/ 47 h 106"/>
                <a:gd name="T20" fmla="*/ 49 w 64"/>
                <a:gd name="T21" fmla="*/ 62 h 106"/>
                <a:gd name="T22" fmla="*/ 49 w 64"/>
                <a:gd name="T23" fmla="*/ 106 h 106"/>
                <a:gd name="T24" fmla="*/ 64 w 64"/>
                <a:gd name="T25" fmla="*/ 106 h 106"/>
                <a:gd name="T26" fmla="*/ 64 w 64"/>
                <a:gd name="T27" fmla="*/ 58 h 106"/>
                <a:gd name="T28" fmla="*/ 57 w 64"/>
                <a:gd name="T29" fmla="*/ 37 h 106"/>
                <a:gd name="T30" fmla="*/ 39 w 64"/>
                <a:gd name="T31" fmla="*/ 3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06">
                  <a:moveTo>
                    <a:pt x="39" y="30"/>
                  </a:moveTo>
                  <a:cubicBezTo>
                    <a:pt x="29" y="30"/>
                    <a:pt x="20" y="35"/>
                    <a:pt x="14" y="45"/>
                  </a:cubicBezTo>
                  <a:cubicBezTo>
                    <a:pt x="14" y="0"/>
                    <a:pt x="14" y="0"/>
                    <a:pt x="14" y="0"/>
                  </a:cubicBezTo>
                  <a:cubicBezTo>
                    <a:pt x="0" y="0"/>
                    <a:pt x="0" y="0"/>
                    <a:pt x="0" y="0"/>
                  </a:cubicBezTo>
                  <a:cubicBezTo>
                    <a:pt x="0" y="106"/>
                    <a:pt x="0" y="106"/>
                    <a:pt x="0" y="106"/>
                  </a:cubicBezTo>
                  <a:cubicBezTo>
                    <a:pt x="14" y="106"/>
                    <a:pt x="14" y="106"/>
                    <a:pt x="14" y="106"/>
                  </a:cubicBezTo>
                  <a:cubicBezTo>
                    <a:pt x="14" y="62"/>
                    <a:pt x="14" y="62"/>
                    <a:pt x="14" y="62"/>
                  </a:cubicBezTo>
                  <a:cubicBezTo>
                    <a:pt x="15" y="57"/>
                    <a:pt x="17" y="53"/>
                    <a:pt x="21" y="49"/>
                  </a:cubicBezTo>
                  <a:cubicBezTo>
                    <a:pt x="25" y="44"/>
                    <a:pt x="29" y="42"/>
                    <a:pt x="34" y="42"/>
                  </a:cubicBezTo>
                  <a:cubicBezTo>
                    <a:pt x="40" y="42"/>
                    <a:pt x="44" y="44"/>
                    <a:pt x="46" y="47"/>
                  </a:cubicBezTo>
                  <a:cubicBezTo>
                    <a:pt x="48" y="50"/>
                    <a:pt x="49" y="55"/>
                    <a:pt x="49" y="62"/>
                  </a:cubicBezTo>
                  <a:cubicBezTo>
                    <a:pt x="49" y="106"/>
                    <a:pt x="49" y="106"/>
                    <a:pt x="49" y="106"/>
                  </a:cubicBezTo>
                  <a:cubicBezTo>
                    <a:pt x="64" y="106"/>
                    <a:pt x="64" y="106"/>
                    <a:pt x="64" y="106"/>
                  </a:cubicBezTo>
                  <a:cubicBezTo>
                    <a:pt x="64" y="58"/>
                    <a:pt x="64" y="58"/>
                    <a:pt x="64" y="58"/>
                  </a:cubicBezTo>
                  <a:cubicBezTo>
                    <a:pt x="64" y="48"/>
                    <a:pt x="62" y="41"/>
                    <a:pt x="57" y="37"/>
                  </a:cubicBezTo>
                  <a:cubicBezTo>
                    <a:pt x="53" y="32"/>
                    <a:pt x="47" y="30"/>
                    <a:pt x="39" y="30"/>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2">
              <a:extLst>
                <a:ext uri="{FF2B5EF4-FFF2-40B4-BE49-F238E27FC236}">
                  <a16:creationId xmlns:a16="http://schemas.microsoft.com/office/drawing/2014/main" id="{B424A6A0-9FD6-41E0-A6B5-44DACE49A6D3}"/>
                </a:ext>
              </a:extLst>
            </p:cNvPr>
            <p:cNvSpPr>
              <a:spLocks noEditPoints="1"/>
            </p:cNvSpPr>
            <p:nvPr/>
          </p:nvSpPr>
          <p:spPr bwMode="gray">
            <a:xfrm>
              <a:off x="1581151" y="415925"/>
              <a:ext cx="77788" cy="84138"/>
            </a:xfrm>
            <a:custGeom>
              <a:avLst/>
              <a:gdLst>
                <a:gd name="T0" fmla="*/ 20 w 49"/>
                <a:gd name="T1" fmla="*/ 0 h 53"/>
                <a:gd name="T2" fmla="*/ 0 w 49"/>
                <a:gd name="T3" fmla="*/ 53 h 53"/>
                <a:gd name="T4" fmla="*/ 8 w 49"/>
                <a:gd name="T5" fmla="*/ 53 h 53"/>
                <a:gd name="T6" fmla="*/ 13 w 49"/>
                <a:gd name="T7" fmla="*/ 40 h 53"/>
                <a:gd name="T8" fmla="*/ 36 w 49"/>
                <a:gd name="T9" fmla="*/ 40 h 53"/>
                <a:gd name="T10" fmla="*/ 40 w 49"/>
                <a:gd name="T11" fmla="*/ 53 h 53"/>
                <a:gd name="T12" fmla="*/ 49 w 49"/>
                <a:gd name="T13" fmla="*/ 53 h 53"/>
                <a:gd name="T14" fmla="*/ 29 w 49"/>
                <a:gd name="T15" fmla="*/ 0 h 53"/>
                <a:gd name="T16" fmla="*/ 20 w 49"/>
                <a:gd name="T17" fmla="*/ 0 h 53"/>
                <a:gd name="T18" fmla="*/ 15 w 49"/>
                <a:gd name="T19" fmla="*/ 34 h 53"/>
                <a:gd name="T20" fmla="*/ 24 w 49"/>
                <a:gd name="T21" fmla="*/ 7 h 53"/>
                <a:gd name="T22" fmla="*/ 34 w 49"/>
                <a:gd name="T23" fmla="*/ 34 h 53"/>
                <a:gd name="T24" fmla="*/ 15 w 49"/>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3">
                  <a:moveTo>
                    <a:pt x="20" y="0"/>
                  </a:moveTo>
                  <a:lnTo>
                    <a:pt x="0" y="53"/>
                  </a:lnTo>
                  <a:lnTo>
                    <a:pt x="8" y="53"/>
                  </a:lnTo>
                  <a:lnTo>
                    <a:pt x="13" y="40"/>
                  </a:lnTo>
                  <a:lnTo>
                    <a:pt x="36" y="40"/>
                  </a:lnTo>
                  <a:lnTo>
                    <a:pt x="40" y="53"/>
                  </a:lnTo>
                  <a:lnTo>
                    <a:pt x="49" y="53"/>
                  </a:lnTo>
                  <a:lnTo>
                    <a:pt x="29" y="0"/>
                  </a:lnTo>
                  <a:lnTo>
                    <a:pt x="20" y="0"/>
                  </a:lnTo>
                  <a:close/>
                  <a:moveTo>
                    <a:pt x="15" y="34"/>
                  </a:moveTo>
                  <a:lnTo>
                    <a:pt x="24" y="7"/>
                  </a:lnTo>
                  <a:lnTo>
                    <a:pt x="34" y="34"/>
                  </a:lnTo>
                  <a:lnTo>
                    <a:pt x="15" y="34"/>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14">
              <a:extLst>
                <a:ext uri="{FF2B5EF4-FFF2-40B4-BE49-F238E27FC236}">
                  <a16:creationId xmlns:a16="http://schemas.microsoft.com/office/drawing/2014/main" id="{0B3F0C38-DC97-4CD1-984E-7572735440BF}"/>
                </a:ext>
              </a:extLst>
            </p:cNvPr>
            <p:cNvSpPr>
              <a:spLocks noEditPoints="1"/>
            </p:cNvSpPr>
            <p:nvPr/>
          </p:nvSpPr>
          <p:spPr bwMode="gray">
            <a:xfrm>
              <a:off x="1663701" y="412750"/>
              <a:ext cx="58738" cy="88900"/>
            </a:xfrm>
            <a:custGeom>
              <a:avLst/>
              <a:gdLst>
                <a:gd name="T0" fmla="*/ 57 w 71"/>
                <a:gd name="T1" fmla="*/ 43 h 108"/>
                <a:gd name="T2" fmla="*/ 55 w 71"/>
                <a:gd name="T3" fmla="*/ 40 h 108"/>
                <a:gd name="T4" fmla="*/ 51 w 71"/>
                <a:gd name="T5" fmla="*/ 36 h 108"/>
                <a:gd name="T6" fmla="*/ 43 w 71"/>
                <a:gd name="T7" fmla="*/ 31 h 108"/>
                <a:gd name="T8" fmla="*/ 33 w 71"/>
                <a:gd name="T9" fmla="*/ 30 h 108"/>
                <a:gd name="T10" fmla="*/ 9 w 71"/>
                <a:gd name="T11" fmla="*/ 41 h 108"/>
                <a:gd name="T12" fmla="*/ 0 w 71"/>
                <a:gd name="T13" fmla="*/ 69 h 108"/>
                <a:gd name="T14" fmla="*/ 8 w 71"/>
                <a:gd name="T15" fmla="*/ 97 h 108"/>
                <a:gd name="T16" fmla="*/ 32 w 71"/>
                <a:gd name="T17" fmla="*/ 108 h 108"/>
                <a:gd name="T18" fmla="*/ 37 w 71"/>
                <a:gd name="T19" fmla="*/ 107 h 108"/>
                <a:gd name="T20" fmla="*/ 42 w 71"/>
                <a:gd name="T21" fmla="*/ 106 h 108"/>
                <a:gd name="T22" fmla="*/ 46 w 71"/>
                <a:gd name="T23" fmla="*/ 104 h 108"/>
                <a:gd name="T24" fmla="*/ 49 w 71"/>
                <a:gd name="T25" fmla="*/ 103 h 108"/>
                <a:gd name="T26" fmla="*/ 52 w 71"/>
                <a:gd name="T27" fmla="*/ 100 h 108"/>
                <a:gd name="T28" fmla="*/ 54 w 71"/>
                <a:gd name="T29" fmla="*/ 98 h 108"/>
                <a:gd name="T30" fmla="*/ 55 w 71"/>
                <a:gd name="T31" fmla="*/ 97 h 108"/>
                <a:gd name="T32" fmla="*/ 56 w 71"/>
                <a:gd name="T33" fmla="*/ 95 h 108"/>
                <a:gd name="T34" fmla="*/ 57 w 71"/>
                <a:gd name="T35" fmla="*/ 95 h 108"/>
                <a:gd name="T36" fmla="*/ 59 w 71"/>
                <a:gd name="T37" fmla="*/ 106 h 108"/>
                <a:gd name="T38" fmla="*/ 71 w 71"/>
                <a:gd name="T39" fmla="*/ 106 h 108"/>
                <a:gd name="T40" fmla="*/ 71 w 71"/>
                <a:gd name="T41" fmla="*/ 0 h 108"/>
                <a:gd name="T42" fmla="*/ 57 w 71"/>
                <a:gd name="T43" fmla="*/ 0 h 108"/>
                <a:gd name="T44" fmla="*/ 57 w 71"/>
                <a:gd name="T45" fmla="*/ 43 h 108"/>
                <a:gd name="T46" fmla="*/ 51 w 71"/>
                <a:gd name="T47" fmla="*/ 88 h 108"/>
                <a:gd name="T48" fmla="*/ 36 w 71"/>
                <a:gd name="T49" fmla="*/ 96 h 108"/>
                <a:gd name="T50" fmla="*/ 20 w 71"/>
                <a:gd name="T51" fmla="*/ 88 h 108"/>
                <a:gd name="T52" fmla="*/ 15 w 71"/>
                <a:gd name="T53" fmla="*/ 68 h 108"/>
                <a:gd name="T54" fmla="*/ 21 w 71"/>
                <a:gd name="T55" fmla="*/ 49 h 108"/>
                <a:gd name="T56" fmla="*/ 36 w 71"/>
                <a:gd name="T57" fmla="*/ 41 h 108"/>
                <a:gd name="T58" fmla="*/ 51 w 71"/>
                <a:gd name="T59" fmla="*/ 49 h 108"/>
                <a:gd name="T60" fmla="*/ 57 w 71"/>
                <a:gd name="T61" fmla="*/ 68 h 108"/>
                <a:gd name="T62" fmla="*/ 51 w 71"/>
                <a:gd name="T63" fmla="*/ 8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08">
                  <a:moveTo>
                    <a:pt x="57" y="43"/>
                  </a:moveTo>
                  <a:cubicBezTo>
                    <a:pt x="56" y="42"/>
                    <a:pt x="56" y="41"/>
                    <a:pt x="55" y="40"/>
                  </a:cubicBezTo>
                  <a:cubicBezTo>
                    <a:pt x="54" y="39"/>
                    <a:pt x="53" y="38"/>
                    <a:pt x="51" y="36"/>
                  </a:cubicBezTo>
                  <a:cubicBezTo>
                    <a:pt x="49" y="34"/>
                    <a:pt x="46" y="33"/>
                    <a:pt x="43" y="31"/>
                  </a:cubicBezTo>
                  <a:cubicBezTo>
                    <a:pt x="40" y="30"/>
                    <a:pt x="37" y="30"/>
                    <a:pt x="33" y="30"/>
                  </a:cubicBezTo>
                  <a:cubicBezTo>
                    <a:pt x="23" y="30"/>
                    <a:pt x="15" y="33"/>
                    <a:pt x="9" y="41"/>
                  </a:cubicBezTo>
                  <a:cubicBezTo>
                    <a:pt x="3" y="48"/>
                    <a:pt x="0" y="57"/>
                    <a:pt x="0" y="69"/>
                  </a:cubicBezTo>
                  <a:cubicBezTo>
                    <a:pt x="0" y="80"/>
                    <a:pt x="3" y="90"/>
                    <a:pt x="8" y="97"/>
                  </a:cubicBezTo>
                  <a:cubicBezTo>
                    <a:pt x="14" y="104"/>
                    <a:pt x="22" y="108"/>
                    <a:pt x="32" y="108"/>
                  </a:cubicBezTo>
                  <a:cubicBezTo>
                    <a:pt x="34" y="108"/>
                    <a:pt x="35" y="108"/>
                    <a:pt x="37" y="107"/>
                  </a:cubicBezTo>
                  <a:cubicBezTo>
                    <a:pt x="39" y="107"/>
                    <a:pt x="41" y="107"/>
                    <a:pt x="42" y="106"/>
                  </a:cubicBezTo>
                  <a:cubicBezTo>
                    <a:pt x="43" y="106"/>
                    <a:pt x="45" y="105"/>
                    <a:pt x="46" y="104"/>
                  </a:cubicBezTo>
                  <a:cubicBezTo>
                    <a:pt x="47" y="104"/>
                    <a:pt x="48" y="103"/>
                    <a:pt x="49" y="103"/>
                  </a:cubicBezTo>
                  <a:cubicBezTo>
                    <a:pt x="50" y="102"/>
                    <a:pt x="51" y="101"/>
                    <a:pt x="52" y="100"/>
                  </a:cubicBezTo>
                  <a:cubicBezTo>
                    <a:pt x="53" y="100"/>
                    <a:pt x="53" y="99"/>
                    <a:pt x="54" y="98"/>
                  </a:cubicBezTo>
                  <a:cubicBezTo>
                    <a:pt x="54" y="98"/>
                    <a:pt x="55" y="97"/>
                    <a:pt x="55" y="97"/>
                  </a:cubicBezTo>
                  <a:cubicBezTo>
                    <a:pt x="56" y="96"/>
                    <a:pt x="56" y="96"/>
                    <a:pt x="56" y="95"/>
                  </a:cubicBezTo>
                  <a:cubicBezTo>
                    <a:pt x="57" y="95"/>
                    <a:pt x="57" y="95"/>
                    <a:pt x="57" y="95"/>
                  </a:cubicBezTo>
                  <a:cubicBezTo>
                    <a:pt x="59" y="106"/>
                    <a:pt x="59" y="106"/>
                    <a:pt x="59" y="106"/>
                  </a:cubicBezTo>
                  <a:cubicBezTo>
                    <a:pt x="71" y="106"/>
                    <a:pt x="71" y="106"/>
                    <a:pt x="71" y="106"/>
                  </a:cubicBezTo>
                  <a:cubicBezTo>
                    <a:pt x="71" y="0"/>
                    <a:pt x="71" y="0"/>
                    <a:pt x="71" y="0"/>
                  </a:cubicBezTo>
                  <a:cubicBezTo>
                    <a:pt x="57" y="0"/>
                    <a:pt x="57" y="0"/>
                    <a:pt x="57" y="0"/>
                  </a:cubicBezTo>
                  <a:lnTo>
                    <a:pt x="57" y="43"/>
                  </a:lnTo>
                  <a:close/>
                  <a:moveTo>
                    <a:pt x="51" y="88"/>
                  </a:moveTo>
                  <a:cubicBezTo>
                    <a:pt x="47" y="93"/>
                    <a:pt x="42" y="96"/>
                    <a:pt x="36" y="96"/>
                  </a:cubicBezTo>
                  <a:cubicBezTo>
                    <a:pt x="29" y="96"/>
                    <a:pt x="24" y="93"/>
                    <a:pt x="20" y="88"/>
                  </a:cubicBezTo>
                  <a:cubicBezTo>
                    <a:pt x="17" y="83"/>
                    <a:pt x="15" y="76"/>
                    <a:pt x="15" y="68"/>
                  </a:cubicBezTo>
                  <a:cubicBezTo>
                    <a:pt x="15" y="61"/>
                    <a:pt x="17" y="54"/>
                    <a:pt x="21" y="49"/>
                  </a:cubicBezTo>
                  <a:cubicBezTo>
                    <a:pt x="25" y="44"/>
                    <a:pt x="30" y="41"/>
                    <a:pt x="36" y="41"/>
                  </a:cubicBezTo>
                  <a:cubicBezTo>
                    <a:pt x="43" y="41"/>
                    <a:pt x="48" y="44"/>
                    <a:pt x="51" y="49"/>
                  </a:cubicBezTo>
                  <a:cubicBezTo>
                    <a:pt x="55" y="54"/>
                    <a:pt x="57" y="61"/>
                    <a:pt x="57" y="68"/>
                  </a:cubicBezTo>
                  <a:cubicBezTo>
                    <a:pt x="57" y="76"/>
                    <a:pt x="55" y="83"/>
                    <a:pt x="51" y="88"/>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15">
              <a:extLst>
                <a:ext uri="{FF2B5EF4-FFF2-40B4-BE49-F238E27FC236}">
                  <a16:creationId xmlns:a16="http://schemas.microsoft.com/office/drawing/2014/main" id="{6350261F-44E5-4C95-AA87-2DB3FC7643F6}"/>
                </a:ext>
              </a:extLst>
            </p:cNvPr>
            <p:cNvSpPr>
              <a:spLocks/>
            </p:cNvSpPr>
            <p:nvPr/>
          </p:nvSpPr>
          <p:spPr bwMode="gray">
            <a:xfrm>
              <a:off x="1733551" y="438150"/>
              <a:ext cx="60325" cy="61913"/>
            </a:xfrm>
            <a:custGeom>
              <a:avLst/>
              <a:gdLst>
                <a:gd name="T0" fmla="*/ 18 w 38"/>
                <a:gd name="T1" fmla="*/ 32 h 39"/>
                <a:gd name="T2" fmla="*/ 8 w 38"/>
                <a:gd name="T3" fmla="*/ 0 h 39"/>
                <a:gd name="T4" fmla="*/ 0 w 38"/>
                <a:gd name="T5" fmla="*/ 0 h 39"/>
                <a:gd name="T6" fmla="*/ 15 w 38"/>
                <a:gd name="T7" fmla="*/ 39 h 39"/>
                <a:gd name="T8" fmla="*/ 23 w 38"/>
                <a:gd name="T9" fmla="*/ 39 h 39"/>
                <a:gd name="T10" fmla="*/ 38 w 38"/>
                <a:gd name="T11" fmla="*/ 0 h 39"/>
                <a:gd name="T12" fmla="*/ 29 w 38"/>
                <a:gd name="T13" fmla="*/ 0 h 39"/>
                <a:gd name="T14" fmla="*/ 18 w 38"/>
                <a:gd name="T15" fmla="*/ 3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9">
                  <a:moveTo>
                    <a:pt x="18" y="32"/>
                  </a:moveTo>
                  <a:lnTo>
                    <a:pt x="8" y="0"/>
                  </a:lnTo>
                  <a:lnTo>
                    <a:pt x="0" y="0"/>
                  </a:lnTo>
                  <a:lnTo>
                    <a:pt x="15" y="39"/>
                  </a:lnTo>
                  <a:lnTo>
                    <a:pt x="23" y="39"/>
                  </a:lnTo>
                  <a:lnTo>
                    <a:pt x="38" y="0"/>
                  </a:lnTo>
                  <a:lnTo>
                    <a:pt x="29" y="0"/>
                  </a:lnTo>
                  <a:lnTo>
                    <a:pt x="18" y="32"/>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16">
              <a:extLst>
                <a:ext uri="{FF2B5EF4-FFF2-40B4-BE49-F238E27FC236}">
                  <a16:creationId xmlns:a16="http://schemas.microsoft.com/office/drawing/2014/main" id="{5AB7FC7D-55F6-4FAD-8462-71A4B9753438}"/>
                </a:ext>
              </a:extLst>
            </p:cNvPr>
            <p:cNvSpPr>
              <a:spLocks/>
            </p:cNvSpPr>
            <p:nvPr/>
          </p:nvSpPr>
          <p:spPr bwMode="gray">
            <a:xfrm>
              <a:off x="1801813" y="411163"/>
              <a:ext cx="15875" cy="14288"/>
            </a:xfrm>
            <a:custGeom>
              <a:avLst/>
              <a:gdLst>
                <a:gd name="T0" fmla="*/ 10 w 19"/>
                <a:gd name="T1" fmla="*/ 0 h 18"/>
                <a:gd name="T2" fmla="*/ 3 w 19"/>
                <a:gd name="T3" fmla="*/ 2 h 18"/>
                <a:gd name="T4" fmla="*/ 0 w 19"/>
                <a:gd name="T5" fmla="*/ 9 h 18"/>
                <a:gd name="T6" fmla="*/ 3 w 19"/>
                <a:gd name="T7" fmla="*/ 16 h 18"/>
                <a:gd name="T8" fmla="*/ 10 w 19"/>
                <a:gd name="T9" fmla="*/ 18 h 18"/>
                <a:gd name="T10" fmla="*/ 17 w 19"/>
                <a:gd name="T11" fmla="*/ 16 h 18"/>
                <a:gd name="T12" fmla="*/ 19 w 19"/>
                <a:gd name="T13" fmla="*/ 9 h 18"/>
                <a:gd name="T14" fmla="*/ 17 w 19"/>
                <a:gd name="T15" fmla="*/ 2 h 18"/>
                <a:gd name="T16" fmla="*/ 10 w 1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0" y="0"/>
                  </a:moveTo>
                  <a:cubicBezTo>
                    <a:pt x="7" y="0"/>
                    <a:pt x="5" y="1"/>
                    <a:pt x="3" y="2"/>
                  </a:cubicBezTo>
                  <a:cubicBezTo>
                    <a:pt x="1" y="4"/>
                    <a:pt x="0" y="7"/>
                    <a:pt x="0" y="9"/>
                  </a:cubicBezTo>
                  <a:cubicBezTo>
                    <a:pt x="0" y="12"/>
                    <a:pt x="1" y="14"/>
                    <a:pt x="3" y="16"/>
                  </a:cubicBezTo>
                  <a:cubicBezTo>
                    <a:pt x="5" y="17"/>
                    <a:pt x="7" y="18"/>
                    <a:pt x="10" y="18"/>
                  </a:cubicBezTo>
                  <a:cubicBezTo>
                    <a:pt x="13" y="18"/>
                    <a:pt x="15" y="17"/>
                    <a:pt x="17" y="16"/>
                  </a:cubicBezTo>
                  <a:cubicBezTo>
                    <a:pt x="18" y="14"/>
                    <a:pt x="19" y="12"/>
                    <a:pt x="19" y="9"/>
                  </a:cubicBezTo>
                  <a:cubicBezTo>
                    <a:pt x="19" y="6"/>
                    <a:pt x="18" y="4"/>
                    <a:pt x="17" y="2"/>
                  </a:cubicBezTo>
                  <a:cubicBezTo>
                    <a:pt x="15" y="1"/>
                    <a:pt x="12" y="0"/>
                    <a:pt x="10" y="0"/>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Rectangle 17">
              <a:extLst>
                <a:ext uri="{FF2B5EF4-FFF2-40B4-BE49-F238E27FC236}">
                  <a16:creationId xmlns:a16="http://schemas.microsoft.com/office/drawing/2014/main" id="{4BDA452B-8283-4B2A-A8D4-25BB7CF8BAAD}"/>
                </a:ext>
              </a:extLst>
            </p:cNvPr>
            <p:cNvSpPr>
              <a:spLocks noChangeArrowheads="1"/>
            </p:cNvSpPr>
            <p:nvPr/>
          </p:nvSpPr>
          <p:spPr bwMode="gray">
            <a:xfrm>
              <a:off x="1804988" y="438150"/>
              <a:ext cx="11113" cy="61913"/>
            </a:xfrm>
            <a:prstGeom prst="rect">
              <a:avLst/>
            </a:prstGeom>
            <a:solidFill>
              <a:srgbClr val="03327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8">
              <a:extLst>
                <a:ext uri="{FF2B5EF4-FFF2-40B4-BE49-F238E27FC236}">
                  <a16:creationId xmlns:a16="http://schemas.microsoft.com/office/drawing/2014/main" id="{57C01BEE-E1C7-4682-8761-33473C67DB68}"/>
                </a:ext>
              </a:extLst>
            </p:cNvPr>
            <p:cNvSpPr>
              <a:spLocks/>
            </p:cNvSpPr>
            <p:nvPr/>
          </p:nvSpPr>
          <p:spPr bwMode="gray">
            <a:xfrm>
              <a:off x="1828801" y="436563"/>
              <a:ext cx="47625" cy="65088"/>
            </a:xfrm>
            <a:custGeom>
              <a:avLst/>
              <a:gdLst>
                <a:gd name="T0" fmla="*/ 44 w 59"/>
                <a:gd name="T1" fmla="*/ 36 h 79"/>
                <a:gd name="T2" fmla="*/ 37 w 59"/>
                <a:gd name="T3" fmla="*/ 34 h 79"/>
                <a:gd name="T4" fmla="*/ 30 w 59"/>
                <a:gd name="T5" fmla="*/ 31 h 79"/>
                <a:gd name="T6" fmla="*/ 24 w 59"/>
                <a:gd name="T7" fmla="*/ 29 h 79"/>
                <a:gd name="T8" fmla="*/ 20 w 59"/>
                <a:gd name="T9" fmla="*/ 26 h 79"/>
                <a:gd name="T10" fmla="*/ 18 w 59"/>
                <a:gd name="T11" fmla="*/ 21 h 79"/>
                <a:gd name="T12" fmla="*/ 22 w 59"/>
                <a:gd name="T13" fmla="*/ 14 h 79"/>
                <a:gd name="T14" fmla="*/ 32 w 59"/>
                <a:gd name="T15" fmla="*/ 12 h 79"/>
                <a:gd name="T16" fmla="*/ 52 w 59"/>
                <a:gd name="T17" fmla="*/ 20 h 79"/>
                <a:gd name="T18" fmla="*/ 58 w 59"/>
                <a:gd name="T19" fmla="*/ 10 h 79"/>
                <a:gd name="T20" fmla="*/ 55 w 59"/>
                <a:gd name="T21" fmla="*/ 8 h 79"/>
                <a:gd name="T22" fmla="*/ 46 w 59"/>
                <a:gd name="T23" fmla="*/ 3 h 79"/>
                <a:gd name="T24" fmla="*/ 32 w 59"/>
                <a:gd name="T25" fmla="*/ 0 h 79"/>
                <a:gd name="T26" fmla="*/ 12 w 59"/>
                <a:gd name="T27" fmla="*/ 7 h 79"/>
                <a:gd name="T28" fmla="*/ 4 w 59"/>
                <a:gd name="T29" fmla="*/ 23 h 79"/>
                <a:gd name="T30" fmla="*/ 6 w 59"/>
                <a:gd name="T31" fmla="*/ 31 h 79"/>
                <a:gd name="T32" fmla="*/ 11 w 59"/>
                <a:gd name="T33" fmla="*/ 37 h 79"/>
                <a:gd name="T34" fmla="*/ 15 w 59"/>
                <a:gd name="T35" fmla="*/ 40 h 79"/>
                <a:gd name="T36" fmla="*/ 19 w 59"/>
                <a:gd name="T37" fmla="*/ 42 h 79"/>
                <a:gd name="T38" fmla="*/ 23 w 59"/>
                <a:gd name="T39" fmla="*/ 44 h 79"/>
                <a:gd name="T40" fmla="*/ 29 w 59"/>
                <a:gd name="T41" fmla="*/ 45 h 79"/>
                <a:gd name="T42" fmla="*/ 33 w 59"/>
                <a:gd name="T43" fmla="*/ 47 h 79"/>
                <a:gd name="T44" fmla="*/ 38 w 59"/>
                <a:gd name="T45" fmla="*/ 49 h 79"/>
                <a:gd name="T46" fmla="*/ 42 w 59"/>
                <a:gd name="T47" fmla="*/ 52 h 79"/>
                <a:gd name="T48" fmla="*/ 45 w 59"/>
                <a:gd name="T49" fmla="*/ 57 h 79"/>
                <a:gd name="T50" fmla="*/ 41 w 59"/>
                <a:gd name="T51" fmla="*/ 65 h 79"/>
                <a:gd name="T52" fmla="*/ 30 w 59"/>
                <a:gd name="T53" fmla="*/ 67 h 79"/>
                <a:gd name="T54" fmla="*/ 18 w 59"/>
                <a:gd name="T55" fmla="*/ 64 h 79"/>
                <a:gd name="T56" fmla="*/ 8 w 59"/>
                <a:gd name="T57" fmla="*/ 57 h 79"/>
                <a:gd name="T58" fmla="*/ 0 w 59"/>
                <a:gd name="T59" fmla="*/ 66 h 79"/>
                <a:gd name="T60" fmla="*/ 12 w 59"/>
                <a:gd name="T61" fmla="*/ 74 h 79"/>
                <a:gd name="T62" fmla="*/ 30 w 59"/>
                <a:gd name="T63" fmla="*/ 79 h 79"/>
                <a:gd name="T64" fmla="*/ 52 w 59"/>
                <a:gd name="T65" fmla="*/ 72 h 79"/>
                <a:gd name="T66" fmla="*/ 59 w 59"/>
                <a:gd name="T67" fmla="*/ 55 h 79"/>
                <a:gd name="T68" fmla="*/ 44 w 59"/>
                <a:gd name="T69"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79">
                  <a:moveTo>
                    <a:pt x="44" y="36"/>
                  </a:moveTo>
                  <a:cubicBezTo>
                    <a:pt x="43" y="36"/>
                    <a:pt x="41" y="35"/>
                    <a:pt x="37" y="34"/>
                  </a:cubicBezTo>
                  <a:cubicBezTo>
                    <a:pt x="34" y="33"/>
                    <a:pt x="31" y="32"/>
                    <a:pt x="30" y="31"/>
                  </a:cubicBezTo>
                  <a:cubicBezTo>
                    <a:pt x="27" y="30"/>
                    <a:pt x="25" y="30"/>
                    <a:pt x="24" y="29"/>
                  </a:cubicBezTo>
                  <a:cubicBezTo>
                    <a:pt x="23" y="29"/>
                    <a:pt x="22" y="28"/>
                    <a:pt x="20" y="26"/>
                  </a:cubicBezTo>
                  <a:cubicBezTo>
                    <a:pt x="19" y="25"/>
                    <a:pt x="18" y="23"/>
                    <a:pt x="18" y="21"/>
                  </a:cubicBezTo>
                  <a:cubicBezTo>
                    <a:pt x="18" y="18"/>
                    <a:pt x="19" y="15"/>
                    <a:pt x="22" y="14"/>
                  </a:cubicBezTo>
                  <a:cubicBezTo>
                    <a:pt x="24" y="12"/>
                    <a:pt x="28" y="12"/>
                    <a:pt x="32" y="12"/>
                  </a:cubicBezTo>
                  <a:cubicBezTo>
                    <a:pt x="39" y="12"/>
                    <a:pt x="46" y="14"/>
                    <a:pt x="52" y="20"/>
                  </a:cubicBezTo>
                  <a:cubicBezTo>
                    <a:pt x="58" y="10"/>
                    <a:pt x="58" y="10"/>
                    <a:pt x="58" y="10"/>
                  </a:cubicBezTo>
                  <a:cubicBezTo>
                    <a:pt x="58" y="10"/>
                    <a:pt x="57" y="9"/>
                    <a:pt x="55" y="8"/>
                  </a:cubicBezTo>
                  <a:cubicBezTo>
                    <a:pt x="53" y="6"/>
                    <a:pt x="50" y="5"/>
                    <a:pt x="46" y="3"/>
                  </a:cubicBezTo>
                  <a:cubicBezTo>
                    <a:pt x="41" y="1"/>
                    <a:pt x="37" y="0"/>
                    <a:pt x="32" y="0"/>
                  </a:cubicBezTo>
                  <a:cubicBezTo>
                    <a:pt x="23" y="0"/>
                    <a:pt x="17" y="3"/>
                    <a:pt x="12" y="7"/>
                  </a:cubicBezTo>
                  <a:cubicBezTo>
                    <a:pt x="7" y="11"/>
                    <a:pt x="4" y="16"/>
                    <a:pt x="4" y="23"/>
                  </a:cubicBezTo>
                  <a:cubicBezTo>
                    <a:pt x="4" y="26"/>
                    <a:pt x="5" y="29"/>
                    <a:pt x="6" y="31"/>
                  </a:cubicBezTo>
                  <a:cubicBezTo>
                    <a:pt x="7" y="33"/>
                    <a:pt x="8" y="35"/>
                    <a:pt x="11" y="37"/>
                  </a:cubicBezTo>
                  <a:cubicBezTo>
                    <a:pt x="13" y="39"/>
                    <a:pt x="14" y="40"/>
                    <a:pt x="15" y="40"/>
                  </a:cubicBezTo>
                  <a:cubicBezTo>
                    <a:pt x="16" y="41"/>
                    <a:pt x="18" y="41"/>
                    <a:pt x="19" y="42"/>
                  </a:cubicBezTo>
                  <a:cubicBezTo>
                    <a:pt x="20" y="43"/>
                    <a:pt x="22" y="43"/>
                    <a:pt x="23" y="44"/>
                  </a:cubicBezTo>
                  <a:cubicBezTo>
                    <a:pt x="25" y="44"/>
                    <a:pt x="27" y="45"/>
                    <a:pt x="29" y="45"/>
                  </a:cubicBezTo>
                  <a:cubicBezTo>
                    <a:pt x="31" y="46"/>
                    <a:pt x="32" y="47"/>
                    <a:pt x="33" y="47"/>
                  </a:cubicBezTo>
                  <a:cubicBezTo>
                    <a:pt x="35" y="48"/>
                    <a:pt x="37" y="48"/>
                    <a:pt x="38" y="49"/>
                  </a:cubicBezTo>
                  <a:cubicBezTo>
                    <a:pt x="39" y="49"/>
                    <a:pt x="41" y="50"/>
                    <a:pt x="42" y="52"/>
                  </a:cubicBezTo>
                  <a:cubicBezTo>
                    <a:pt x="44" y="53"/>
                    <a:pt x="45" y="55"/>
                    <a:pt x="45" y="57"/>
                  </a:cubicBezTo>
                  <a:cubicBezTo>
                    <a:pt x="45" y="61"/>
                    <a:pt x="44" y="63"/>
                    <a:pt x="41" y="65"/>
                  </a:cubicBezTo>
                  <a:cubicBezTo>
                    <a:pt x="38" y="66"/>
                    <a:pt x="35" y="67"/>
                    <a:pt x="30" y="67"/>
                  </a:cubicBezTo>
                  <a:cubicBezTo>
                    <a:pt x="26" y="67"/>
                    <a:pt x="22" y="66"/>
                    <a:pt x="18" y="64"/>
                  </a:cubicBezTo>
                  <a:cubicBezTo>
                    <a:pt x="14" y="62"/>
                    <a:pt x="10" y="59"/>
                    <a:pt x="8" y="57"/>
                  </a:cubicBezTo>
                  <a:cubicBezTo>
                    <a:pt x="0" y="66"/>
                    <a:pt x="0" y="66"/>
                    <a:pt x="0" y="66"/>
                  </a:cubicBezTo>
                  <a:cubicBezTo>
                    <a:pt x="3" y="69"/>
                    <a:pt x="7" y="71"/>
                    <a:pt x="12" y="74"/>
                  </a:cubicBezTo>
                  <a:cubicBezTo>
                    <a:pt x="17" y="77"/>
                    <a:pt x="23" y="79"/>
                    <a:pt x="30" y="79"/>
                  </a:cubicBezTo>
                  <a:cubicBezTo>
                    <a:pt x="39" y="79"/>
                    <a:pt x="47" y="76"/>
                    <a:pt x="52" y="72"/>
                  </a:cubicBezTo>
                  <a:cubicBezTo>
                    <a:pt x="57" y="67"/>
                    <a:pt x="59" y="62"/>
                    <a:pt x="59" y="55"/>
                  </a:cubicBezTo>
                  <a:cubicBezTo>
                    <a:pt x="59" y="47"/>
                    <a:pt x="54" y="40"/>
                    <a:pt x="44" y="36"/>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9">
              <a:extLst>
                <a:ext uri="{FF2B5EF4-FFF2-40B4-BE49-F238E27FC236}">
                  <a16:creationId xmlns:a16="http://schemas.microsoft.com/office/drawing/2014/main" id="{6ADD09EB-6CBD-4B56-B289-F1F1B730C703}"/>
                </a:ext>
              </a:extLst>
            </p:cNvPr>
            <p:cNvSpPr>
              <a:spLocks/>
            </p:cNvSpPr>
            <p:nvPr/>
          </p:nvSpPr>
          <p:spPr bwMode="gray">
            <a:xfrm>
              <a:off x="1960563" y="436563"/>
              <a:ext cx="36513" cy="63500"/>
            </a:xfrm>
            <a:custGeom>
              <a:avLst/>
              <a:gdLst>
                <a:gd name="T0" fmla="*/ 24 w 43"/>
                <a:gd name="T1" fmla="*/ 5 h 77"/>
                <a:gd name="T2" fmla="*/ 15 w 43"/>
                <a:gd name="T3" fmla="*/ 17 h 77"/>
                <a:gd name="T4" fmla="*/ 14 w 43"/>
                <a:gd name="T5" fmla="*/ 2 h 77"/>
                <a:gd name="T6" fmla="*/ 0 w 43"/>
                <a:gd name="T7" fmla="*/ 2 h 77"/>
                <a:gd name="T8" fmla="*/ 0 w 43"/>
                <a:gd name="T9" fmla="*/ 77 h 77"/>
                <a:gd name="T10" fmla="*/ 15 w 43"/>
                <a:gd name="T11" fmla="*/ 77 h 77"/>
                <a:gd name="T12" fmla="*/ 15 w 43"/>
                <a:gd name="T13" fmla="*/ 35 h 77"/>
                <a:gd name="T14" fmla="*/ 25 w 43"/>
                <a:gd name="T15" fmla="*/ 18 h 77"/>
                <a:gd name="T16" fmla="*/ 35 w 43"/>
                <a:gd name="T17" fmla="*/ 14 h 77"/>
                <a:gd name="T18" fmla="*/ 41 w 43"/>
                <a:gd name="T19" fmla="*/ 15 h 77"/>
                <a:gd name="T20" fmla="*/ 43 w 43"/>
                <a:gd name="T21" fmla="*/ 1 h 77"/>
                <a:gd name="T22" fmla="*/ 37 w 43"/>
                <a:gd name="T23" fmla="*/ 0 h 77"/>
                <a:gd name="T24" fmla="*/ 24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4" y="5"/>
                  </a:moveTo>
                  <a:cubicBezTo>
                    <a:pt x="20" y="8"/>
                    <a:pt x="17" y="12"/>
                    <a:pt x="15" y="17"/>
                  </a:cubicBezTo>
                  <a:cubicBezTo>
                    <a:pt x="14" y="2"/>
                    <a:pt x="14" y="2"/>
                    <a:pt x="14" y="2"/>
                  </a:cubicBezTo>
                  <a:cubicBezTo>
                    <a:pt x="0" y="2"/>
                    <a:pt x="0" y="2"/>
                    <a:pt x="0" y="2"/>
                  </a:cubicBezTo>
                  <a:cubicBezTo>
                    <a:pt x="0" y="77"/>
                    <a:pt x="0" y="77"/>
                    <a:pt x="0" y="77"/>
                  </a:cubicBezTo>
                  <a:cubicBezTo>
                    <a:pt x="15" y="77"/>
                    <a:pt x="15" y="77"/>
                    <a:pt x="15" y="77"/>
                  </a:cubicBezTo>
                  <a:cubicBezTo>
                    <a:pt x="15" y="35"/>
                    <a:pt x="15" y="35"/>
                    <a:pt x="15" y="35"/>
                  </a:cubicBezTo>
                  <a:cubicBezTo>
                    <a:pt x="16" y="27"/>
                    <a:pt x="19" y="22"/>
                    <a:pt x="25" y="18"/>
                  </a:cubicBezTo>
                  <a:cubicBezTo>
                    <a:pt x="28" y="16"/>
                    <a:pt x="32" y="14"/>
                    <a:pt x="35" y="14"/>
                  </a:cubicBezTo>
                  <a:cubicBezTo>
                    <a:pt x="38" y="14"/>
                    <a:pt x="40" y="15"/>
                    <a:pt x="41" y="15"/>
                  </a:cubicBezTo>
                  <a:cubicBezTo>
                    <a:pt x="43" y="1"/>
                    <a:pt x="43" y="1"/>
                    <a:pt x="43" y="1"/>
                  </a:cubicBezTo>
                  <a:cubicBezTo>
                    <a:pt x="37" y="0"/>
                    <a:pt x="37" y="0"/>
                    <a:pt x="37" y="0"/>
                  </a:cubicBezTo>
                  <a:cubicBezTo>
                    <a:pt x="32" y="0"/>
                    <a:pt x="28" y="2"/>
                    <a:pt x="24" y="5"/>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0">
              <a:extLst>
                <a:ext uri="{FF2B5EF4-FFF2-40B4-BE49-F238E27FC236}">
                  <a16:creationId xmlns:a16="http://schemas.microsoft.com/office/drawing/2014/main" id="{A7F46E3E-21DB-440A-836C-161975F96448}"/>
                </a:ext>
              </a:extLst>
            </p:cNvPr>
            <p:cNvSpPr>
              <a:spLocks/>
            </p:cNvSpPr>
            <p:nvPr/>
          </p:nvSpPr>
          <p:spPr bwMode="gray">
            <a:xfrm>
              <a:off x="2000251" y="438150"/>
              <a:ext cx="58738" cy="85725"/>
            </a:xfrm>
            <a:custGeom>
              <a:avLst/>
              <a:gdLst>
                <a:gd name="T0" fmla="*/ 57 w 72"/>
                <a:gd name="T1" fmla="*/ 0 h 103"/>
                <a:gd name="T2" fmla="*/ 36 w 72"/>
                <a:gd name="T3" fmla="*/ 61 h 103"/>
                <a:gd name="T4" fmla="*/ 15 w 72"/>
                <a:gd name="T5" fmla="*/ 0 h 103"/>
                <a:gd name="T6" fmla="*/ 0 w 72"/>
                <a:gd name="T7" fmla="*/ 0 h 103"/>
                <a:gd name="T8" fmla="*/ 28 w 72"/>
                <a:gd name="T9" fmla="*/ 74 h 103"/>
                <a:gd name="T10" fmla="*/ 25 w 72"/>
                <a:gd name="T11" fmla="*/ 83 h 103"/>
                <a:gd name="T12" fmla="*/ 21 w 72"/>
                <a:gd name="T13" fmla="*/ 90 h 103"/>
                <a:gd name="T14" fmla="*/ 16 w 72"/>
                <a:gd name="T15" fmla="*/ 91 h 103"/>
                <a:gd name="T16" fmla="*/ 8 w 72"/>
                <a:gd name="T17" fmla="*/ 89 h 103"/>
                <a:gd name="T18" fmla="*/ 5 w 72"/>
                <a:gd name="T19" fmla="*/ 100 h 103"/>
                <a:gd name="T20" fmla="*/ 6 w 72"/>
                <a:gd name="T21" fmla="*/ 101 h 103"/>
                <a:gd name="T22" fmla="*/ 12 w 72"/>
                <a:gd name="T23" fmla="*/ 103 h 103"/>
                <a:gd name="T24" fmla="*/ 19 w 72"/>
                <a:gd name="T25" fmla="*/ 103 h 103"/>
                <a:gd name="T26" fmla="*/ 31 w 72"/>
                <a:gd name="T27" fmla="*/ 100 h 103"/>
                <a:gd name="T28" fmla="*/ 39 w 72"/>
                <a:gd name="T29" fmla="*/ 87 h 103"/>
                <a:gd name="T30" fmla="*/ 72 w 72"/>
                <a:gd name="T31" fmla="*/ 0 h 103"/>
                <a:gd name="T32" fmla="*/ 57 w 72"/>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03">
                  <a:moveTo>
                    <a:pt x="57" y="0"/>
                  </a:moveTo>
                  <a:cubicBezTo>
                    <a:pt x="36" y="61"/>
                    <a:pt x="36" y="61"/>
                    <a:pt x="36" y="61"/>
                  </a:cubicBezTo>
                  <a:cubicBezTo>
                    <a:pt x="15" y="0"/>
                    <a:pt x="15" y="0"/>
                    <a:pt x="15" y="0"/>
                  </a:cubicBezTo>
                  <a:cubicBezTo>
                    <a:pt x="0" y="0"/>
                    <a:pt x="0" y="0"/>
                    <a:pt x="0" y="0"/>
                  </a:cubicBezTo>
                  <a:cubicBezTo>
                    <a:pt x="28" y="74"/>
                    <a:pt x="28" y="74"/>
                    <a:pt x="28" y="74"/>
                  </a:cubicBezTo>
                  <a:cubicBezTo>
                    <a:pt x="25" y="83"/>
                    <a:pt x="25" y="83"/>
                    <a:pt x="25" y="83"/>
                  </a:cubicBezTo>
                  <a:cubicBezTo>
                    <a:pt x="24" y="87"/>
                    <a:pt x="22" y="89"/>
                    <a:pt x="21" y="90"/>
                  </a:cubicBezTo>
                  <a:cubicBezTo>
                    <a:pt x="20" y="91"/>
                    <a:pt x="18" y="91"/>
                    <a:pt x="16" y="91"/>
                  </a:cubicBezTo>
                  <a:cubicBezTo>
                    <a:pt x="14" y="91"/>
                    <a:pt x="11" y="91"/>
                    <a:pt x="8" y="89"/>
                  </a:cubicBezTo>
                  <a:cubicBezTo>
                    <a:pt x="5" y="100"/>
                    <a:pt x="5" y="100"/>
                    <a:pt x="5" y="100"/>
                  </a:cubicBezTo>
                  <a:cubicBezTo>
                    <a:pt x="6" y="101"/>
                    <a:pt x="6" y="101"/>
                    <a:pt x="6" y="101"/>
                  </a:cubicBezTo>
                  <a:cubicBezTo>
                    <a:pt x="7" y="102"/>
                    <a:pt x="9" y="102"/>
                    <a:pt x="12" y="103"/>
                  </a:cubicBezTo>
                  <a:cubicBezTo>
                    <a:pt x="14" y="103"/>
                    <a:pt x="17" y="103"/>
                    <a:pt x="19" y="103"/>
                  </a:cubicBezTo>
                  <a:cubicBezTo>
                    <a:pt x="24" y="103"/>
                    <a:pt x="28" y="102"/>
                    <a:pt x="31" y="100"/>
                  </a:cubicBezTo>
                  <a:cubicBezTo>
                    <a:pt x="34" y="97"/>
                    <a:pt x="36" y="93"/>
                    <a:pt x="39" y="87"/>
                  </a:cubicBezTo>
                  <a:cubicBezTo>
                    <a:pt x="72" y="0"/>
                    <a:pt x="72" y="0"/>
                    <a:pt x="72" y="0"/>
                  </a:cubicBezTo>
                  <a:lnTo>
                    <a:pt x="57" y="0"/>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1">
              <a:extLst>
                <a:ext uri="{FF2B5EF4-FFF2-40B4-BE49-F238E27FC236}">
                  <a16:creationId xmlns:a16="http://schemas.microsoft.com/office/drawing/2014/main" id="{05C7460C-2718-41A8-B766-0DB3ABA769E4}"/>
                </a:ext>
              </a:extLst>
            </p:cNvPr>
            <p:cNvSpPr>
              <a:spLocks noEditPoints="1"/>
            </p:cNvSpPr>
            <p:nvPr/>
          </p:nvSpPr>
          <p:spPr bwMode="gray">
            <a:xfrm>
              <a:off x="1547813" y="-96838"/>
              <a:ext cx="352425" cy="422275"/>
            </a:xfrm>
            <a:custGeom>
              <a:avLst/>
              <a:gdLst>
                <a:gd name="T0" fmla="*/ 327 w 425"/>
                <a:gd name="T1" fmla="*/ 247 h 510"/>
                <a:gd name="T2" fmla="*/ 415 w 425"/>
                <a:gd name="T3" fmla="*/ 130 h 510"/>
                <a:gd name="T4" fmla="*/ 268 w 425"/>
                <a:gd name="T5" fmla="*/ 0 h 510"/>
                <a:gd name="T6" fmla="*/ 0 w 425"/>
                <a:gd name="T7" fmla="*/ 0 h 510"/>
                <a:gd name="T8" fmla="*/ 0 w 425"/>
                <a:gd name="T9" fmla="*/ 510 h 510"/>
                <a:gd name="T10" fmla="*/ 277 w 425"/>
                <a:gd name="T11" fmla="*/ 510 h 510"/>
                <a:gd name="T12" fmla="*/ 425 w 425"/>
                <a:gd name="T13" fmla="*/ 373 h 510"/>
                <a:gd name="T14" fmla="*/ 327 w 425"/>
                <a:gd name="T15" fmla="*/ 247 h 510"/>
                <a:gd name="T16" fmla="*/ 109 w 425"/>
                <a:gd name="T17" fmla="*/ 92 h 510"/>
                <a:gd name="T18" fmla="*/ 245 w 425"/>
                <a:gd name="T19" fmla="*/ 92 h 510"/>
                <a:gd name="T20" fmla="*/ 304 w 425"/>
                <a:gd name="T21" fmla="*/ 148 h 510"/>
                <a:gd name="T22" fmla="*/ 245 w 425"/>
                <a:gd name="T23" fmla="*/ 205 h 510"/>
                <a:gd name="T24" fmla="*/ 109 w 425"/>
                <a:gd name="T25" fmla="*/ 205 h 510"/>
                <a:gd name="T26" fmla="*/ 109 w 425"/>
                <a:gd name="T27" fmla="*/ 92 h 510"/>
                <a:gd name="T28" fmla="*/ 249 w 425"/>
                <a:gd name="T29" fmla="*/ 417 h 510"/>
                <a:gd name="T30" fmla="*/ 249 w 425"/>
                <a:gd name="T31" fmla="*/ 418 h 510"/>
                <a:gd name="T32" fmla="*/ 109 w 425"/>
                <a:gd name="T33" fmla="*/ 418 h 510"/>
                <a:gd name="T34" fmla="*/ 109 w 425"/>
                <a:gd name="T35" fmla="*/ 298 h 510"/>
                <a:gd name="T36" fmla="*/ 249 w 425"/>
                <a:gd name="T37" fmla="*/ 298 h 510"/>
                <a:gd name="T38" fmla="*/ 315 w 425"/>
                <a:gd name="T39" fmla="*/ 357 h 510"/>
                <a:gd name="T40" fmla="*/ 249 w 425"/>
                <a:gd name="T41" fmla="*/ 41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5" h="510">
                  <a:moveTo>
                    <a:pt x="327" y="247"/>
                  </a:moveTo>
                  <a:cubicBezTo>
                    <a:pt x="375" y="237"/>
                    <a:pt x="415" y="194"/>
                    <a:pt x="415" y="130"/>
                  </a:cubicBezTo>
                  <a:cubicBezTo>
                    <a:pt x="415" y="62"/>
                    <a:pt x="365" y="0"/>
                    <a:pt x="268" y="0"/>
                  </a:cubicBezTo>
                  <a:cubicBezTo>
                    <a:pt x="0" y="0"/>
                    <a:pt x="0" y="0"/>
                    <a:pt x="0" y="0"/>
                  </a:cubicBezTo>
                  <a:cubicBezTo>
                    <a:pt x="0" y="510"/>
                    <a:pt x="0" y="510"/>
                    <a:pt x="0" y="510"/>
                  </a:cubicBezTo>
                  <a:cubicBezTo>
                    <a:pt x="277" y="510"/>
                    <a:pt x="277" y="510"/>
                    <a:pt x="277" y="510"/>
                  </a:cubicBezTo>
                  <a:cubicBezTo>
                    <a:pt x="374" y="510"/>
                    <a:pt x="425" y="449"/>
                    <a:pt x="425" y="373"/>
                  </a:cubicBezTo>
                  <a:cubicBezTo>
                    <a:pt x="425" y="309"/>
                    <a:pt x="381" y="256"/>
                    <a:pt x="327" y="247"/>
                  </a:cubicBezTo>
                  <a:close/>
                  <a:moveTo>
                    <a:pt x="109" y="92"/>
                  </a:moveTo>
                  <a:cubicBezTo>
                    <a:pt x="245" y="92"/>
                    <a:pt x="245" y="92"/>
                    <a:pt x="245" y="92"/>
                  </a:cubicBezTo>
                  <a:cubicBezTo>
                    <a:pt x="281" y="92"/>
                    <a:pt x="304" y="117"/>
                    <a:pt x="304" y="148"/>
                  </a:cubicBezTo>
                  <a:cubicBezTo>
                    <a:pt x="304" y="181"/>
                    <a:pt x="281" y="205"/>
                    <a:pt x="245" y="205"/>
                  </a:cubicBezTo>
                  <a:cubicBezTo>
                    <a:pt x="109" y="205"/>
                    <a:pt x="109" y="205"/>
                    <a:pt x="109" y="205"/>
                  </a:cubicBezTo>
                  <a:lnTo>
                    <a:pt x="109" y="92"/>
                  </a:lnTo>
                  <a:close/>
                  <a:moveTo>
                    <a:pt x="249" y="417"/>
                  </a:moveTo>
                  <a:cubicBezTo>
                    <a:pt x="249" y="418"/>
                    <a:pt x="249" y="418"/>
                    <a:pt x="249" y="418"/>
                  </a:cubicBezTo>
                  <a:cubicBezTo>
                    <a:pt x="109" y="418"/>
                    <a:pt x="109" y="418"/>
                    <a:pt x="109" y="418"/>
                  </a:cubicBezTo>
                  <a:cubicBezTo>
                    <a:pt x="109" y="298"/>
                    <a:pt x="109" y="298"/>
                    <a:pt x="109" y="298"/>
                  </a:cubicBezTo>
                  <a:cubicBezTo>
                    <a:pt x="249" y="298"/>
                    <a:pt x="249" y="298"/>
                    <a:pt x="249" y="298"/>
                  </a:cubicBezTo>
                  <a:cubicBezTo>
                    <a:pt x="292" y="298"/>
                    <a:pt x="315" y="325"/>
                    <a:pt x="315" y="357"/>
                  </a:cubicBezTo>
                  <a:cubicBezTo>
                    <a:pt x="315" y="394"/>
                    <a:pt x="290" y="417"/>
                    <a:pt x="249" y="417"/>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2">
              <a:extLst>
                <a:ext uri="{FF2B5EF4-FFF2-40B4-BE49-F238E27FC236}">
                  <a16:creationId xmlns:a16="http://schemas.microsoft.com/office/drawing/2014/main" id="{2383DB17-5CC3-49DC-A0C6-BE7B8C2DC75A}"/>
                </a:ext>
              </a:extLst>
            </p:cNvPr>
            <p:cNvSpPr>
              <a:spLocks/>
            </p:cNvSpPr>
            <p:nvPr/>
          </p:nvSpPr>
          <p:spPr bwMode="gray">
            <a:xfrm>
              <a:off x="1139826" y="-103188"/>
              <a:ext cx="347663" cy="436563"/>
            </a:xfrm>
            <a:custGeom>
              <a:avLst/>
              <a:gdLst>
                <a:gd name="T0" fmla="*/ 59 w 420"/>
                <a:gd name="T1" fmla="*/ 363 h 527"/>
                <a:gd name="T2" fmla="*/ 221 w 420"/>
                <a:gd name="T3" fmla="*/ 431 h 527"/>
                <a:gd name="T4" fmla="*/ 310 w 420"/>
                <a:gd name="T5" fmla="*/ 374 h 527"/>
                <a:gd name="T6" fmla="*/ 207 w 420"/>
                <a:gd name="T7" fmla="*/ 309 h 527"/>
                <a:gd name="T8" fmla="*/ 17 w 420"/>
                <a:gd name="T9" fmla="*/ 154 h 527"/>
                <a:gd name="T10" fmla="*/ 210 w 420"/>
                <a:gd name="T11" fmla="*/ 0 h 527"/>
                <a:gd name="T12" fmla="*/ 409 w 420"/>
                <a:gd name="T13" fmla="*/ 71 h 527"/>
                <a:gd name="T14" fmla="*/ 349 w 420"/>
                <a:gd name="T15" fmla="*/ 151 h 527"/>
                <a:gd name="T16" fmla="*/ 203 w 420"/>
                <a:gd name="T17" fmla="*/ 95 h 527"/>
                <a:gd name="T18" fmla="*/ 128 w 420"/>
                <a:gd name="T19" fmla="*/ 147 h 527"/>
                <a:gd name="T20" fmla="*/ 229 w 420"/>
                <a:gd name="T21" fmla="*/ 206 h 527"/>
                <a:gd name="T22" fmla="*/ 420 w 420"/>
                <a:gd name="T23" fmla="*/ 363 h 527"/>
                <a:gd name="T24" fmla="*/ 216 w 420"/>
                <a:gd name="T25" fmla="*/ 527 h 527"/>
                <a:gd name="T26" fmla="*/ 0 w 420"/>
                <a:gd name="T27" fmla="*/ 446 h 527"/>
                <a:gd name="T28" fmla="*/ 59 w 420"/>
                <a:gd name="T29" fmla="*/ 363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527">
                  <a:moveTo>
                    <a:pt x="59" y="363"/>
                  </a:moveTo>
                  <a:cubicBezTo>
                    <a:pt x="95" y="400"/>
                    <a:pt x="151" y="431"/>
                    <a:pt x="221" y="431"/>
                  </a:cubicBezTo>
                  <a:cubicBezTo>
                    <a:pt x="281" y="431"/>
                    <a:pt x="310" y="403"/>
                    <a:pt x="310" y="374"/>
                  </a:cubicBezTo>
                  <a:cubicBezTo>
                    <a:pt x="310" y="336"/>
                    <a:pt x="266" y="323"/>
                    <a:pt x="207" y="309"/>
                  </a:cubicBezTo>
                  <a:cubicBezTo>
                    <a:pt x="124" y="290"/>
                    <a:pt x="17" y="267"/>
                    <a:pt x="17" y="154"/>
                  </a:cubicBezTo>
                  <a:cubicBezTo>
                    <a:pt x="17" y="69"/>
                    <a:pt x="90" y="0"/>
                    <a:pt x="210" y="0"/>
                  </a:cubicBezTo>
                  <a:cubicBezTo>
                    <a:pt x="291" y="0"/>
                    <a:pt x="359" y="24"/>
                    <a:pt x="409" y="71"/>
                  </a:cubicBezTo>
                  <a:cubicBezTo>
                    <a:pt x="349" y="151"/>
                    <a:pt x="349" y="151"/>
                    <a:pt x="349" y="151"/>
                  </a:cubicBezTo>
                  <a:cubicBezTo>
                    <a:pt x="308" y="113"/>
                    <a:pt x="253" y="95"/>
                    <a:pt x="203" y="95"/>
                  </a:cubicBezTo>
                  <a:cubicBezTo>
                    <a:pt x="154" y="95"/>
                    <a:pt x="128" y="117"/>
                    <a:pt x="128" y="147"/>
                  </a:cubicBezTo>
                  <a:cubicBezTo>
                    <a:pt x="128" y="182"/>
                    <a:pt x="170" y="192"/>
                    <a:pt x="229" y="206"/>
                  </a:cubicBezTo>
                  <a:cubicBezTo>
                    <a:pt x="313" y="225"/>
                    <a:pt x="420" y="250"/>
                    <a:pt x="420" y="363"/>
                  </a:cubicBezTo>
                  <a:cubicBezTo>
                    <a:pt x="420" y="457"/>
                    <a:pt x="353" y="527"/>
                    <a:pt x="216" y="527"/>
                  </a:cubicBezTo>
                  <a:cubicBezTo>
                    <a:pt x="118" y="527"/>
                    <a:pt x="48" y="494"/>
                    <a:pt x="0" y="446"/>
                  </a:cubicBezTo>
                  <a:lnTo>
                    <a:pt x="59" y="363"/>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Rectangle 23">
              <a:extLst>
                <a:ext uri="{FF2B5EF4-FFF2-40B4-BE49-F238E27FC236}">
                  <a16:creationId xmlns:a16="http://schemas.microsoft.com/office/drawing/2014/main" id="{8F9BA604-1770-430B-A304-132F8EA69264}"/>
                </a:ext>
              </a:extLst>
            </p:cNvPr>
            <p:cNvSpPr>
              <a:spLocks noChangeArrowheads="1"/>
            </p:cNvSpPr>
            <p:nvPr/>
          </p:nvSpPr>
          <p:spPr bwMode="gray">
            <a:xfrm>
              <a:off x="1968501" y="-96838"/>
              <a:ext cx="88900" cy="422275"/>
            </a:xfrm>
            <a:prstGeom prst="rect">
              <a:avLst/>
            </a:prstGeom>
            <a:solidFill>
              <a:srgbClr val="03327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24">
              <a:extLst>
                <a:ext uri="{FF2B5EF4-FFF2-40B4-BE49-F238E27FC236}">
                  <a16:creationId xmlns:a16="http://schemas.microsoft.com/office/drawing/2014/main" id="{9CA311BE-EAED-478B-98A4-BF498FEC0E8B}"/>
                </a:ext>
              </a:extLst>
            </p:cNvPr>
            <p:cNvSpPr>
              <a:spLocks noEditPoints="1"/>
            </p:cNvSpPr>
            <p:nvPr/>
          </p:nvSpPr>
          <p:spPr bwMode="gray">
            <a:xfrm>
              <a:off x="2498726" y="-31750"/>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7 h 136"/>
                <a:gd name="T12" fmla="*/ 113 w 113"/>
                <a:gd name="T13" fmla="*/ 68 h 136"/>
                <a:gd name="T14" fmla="*/ 92 w 113"/>
                <a:gd name="T15" fmla="*/ 119 h 136"/>
                <a:gd name="T16" fmla="*/ 78 w 113"/>
                <a:gd name="T17" fmla="*/ 28 h 136"/>
                <a:gd name="T18" fmla="*/ 45 w 113"/>
                <a:gd name="T19" fmla="*/ 16 h 136"/>
                <a:gd name="T20" fmla="*/ 20 w 113"/>
                <a:gd name="T21" fmla="*/ 16 h 136"/>
                <a:gd name="T22" fmla="*/ 20 w 113"/>
                <a:gd name="T23" fmla="*/ 120 h 136"/>
                <a:gd name="T24" fmla="*/ 45 w 113"/>
                <a:gd name="T25" fmla="*/ 120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6"/>
                    <a:pt x="92" y="17"/>
                  </a:cubicBezTo>
                  <a:cubicBezTo>
                    <a:pt x="103" y="28"/>
                    <a:pt x="113" y="44"/>
                    <a:pt x="113" y="68"/>
                  </a:cubicBezTo>
                  <a:cubicBezTo>
                    <a:pt x="113" y="91"/>
                    <a:pt x="104" y="108"/>
                    <a:pt x="92" y="119"/>
                  </a:cubicBezTo>
                  <a:close/>
                  <a:moveTo>
                    <a:pt x="78" y="28"/>
                  </a:moveTo>
                  <a:cubicBezTo>
                    <a:pt x="70" y="20"/>
                    <a:pt x="59" y="16"/>
                    <a:pt x="45" y="16"/>
                  </a:cubicBezTo>
                  <a:cubicBezTo>
                    <a:pt x="20" y="16"/>
                    <a:pt x="20" y="16"/>
                    <a:pt x="20" y="16"/>
                  </a:cubicBezTo>
                  <a:cubicBezTo>
                    <a:pt x="20" y="120"/>
                    <a:pt x="20" y="120"/>
                    <a:pt x="20" y="120"/>
                  </a:cubicBezTo>
                  <a:cubicBezTo>
                    <a:pt x="45" y="120"/>
                    <a:pt x="45" y="120"/>
                    <a:pt x="45" y="120"/>
                  </a:cubicBezTo>
                  <a:cubicBezTo>
                    <a:pt x="58" y="120"/>
                    <a:pt x="69" y="116"/>
                    <a:pt x="78" y="107"/>
                  </a:cubicBezTo>
                  <a:cubicBezTo>
                    <a:pt x="87" y="98"/>
                    <a:pt x="92" y="85"/>
                    <a:pt x="92" y="68"/>
                  </a:cubicBezTo>
                  <a:cubicBezTo>
                    <a:pt x="92" y="51"/>
                    <a:pt x="87" y="37"/>
                    <a:pt x="78" y="28"/>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25">
              <a:extLst>
                <a:ext uri="{FF2B5EF4-FFF2-40B4-BE49-F238E27FC236}">
                  <a16:creationId xmlns:a16="http://schemas.microsoft.com/office/drawing/2014/main" id="{3B0E85FD-D0E6-43B5-9382-FF5952C2CFF2}"/>
                </a:ext>
              </a:extLst>
            </p:cNvPr>
            <p:cNvSpPr>
              <a:spLocks/>
            </p:cNvSpPr>
            <p:nvPr/>
          </p:nvSpPr>
          <p:spPr bwMode="gray">
            <a:xfrm>
              <a:off x="2611438" y="-3175"/>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26">
              <a:extLst>
                <a:ext uri="{FF2B5EF4-FFF2-40B4-BE49-F238E27FC236}">
                  <a16:creationId xmlns:a16="http://schemas.microsoft.com/office/drawing/2014/main" id="{5FB98D20-7032-4D26-B1F1-7EA34F0B31E0}"/>
                </a:ext>
              </a:extLst>
            </p:cNvPr>
            <p:cNvSpPr>
              <a:spLocks noEditPoints="1"/>
            </p:cNvSpPr>
            <p:nvPr/>
          </p:nvSpPr>
          <p:spPr bwMode="gray">
            <a:xfrm>
              <a:off x="2670176" y="-36513"/>
              <a:ext cx="20638" cy="117475"/>
            </a:xfrm>
            <a:custGeom>
              <a:avLst/>
              <a:gdLst>
                <a:gd name="T0" fmla="*/ 13 w 25"/>
                <a:gd name="T1" fmla="*/ 24 h 143"/>
                <a:gd name="T2" fmla="*/ 0 w 25"/>
                <a:gd name="T3" fmla="*/ 12 h 143"/>
                <a:gd name="T4" fmla="*/ 13 w 25"/>
                <a:gd name="T5" fmla="*/ 0 h 143"/>
                <a:gd name="T6" fmla="*/ 25 w 25"/>
                <a:gd name="T7" fmla="*/ 12 h 143"/>
                <a:gd name="T8" fmla="*/ 13 w 25"/>
                <a:gd name="T9" fmla="*/ 24 h 143"/>
                <a:gd name="T10" fmla="*/ 4 w 25"/>
                <a:gd name="T11" fmla="*/ 143 h 143"/>
                <a:gd name="T12" fmla="*/ 4 w 25"/>
                <a:gd name="T13" fmla="*/ 44 h 143"/>
                <a:gd name="T14" fmla="*/ 22 w 25"/>
                <a:gd name="T15" fmla="*/ 44 h 143"/>
                <a:gd name="T16" fmla="*/ 22 w 25"/>
                <a:gd name="T17" fmla="*/ 143 h 143"/>
                <a:gd name="T18" fmla="*/ 4 w 25"/>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3">
                  <a:moveTo>
                    <a:pt x="13" y="24"/>
                  </a:moveTo>
                  <a:cubicBezTo>
                    <a:pt x="6" y="24"/>
                    <a:pt x="0" y="19"/>
                    <a:pt x="0" y="12"/>
                  </a:cubicBezTo>
                  <a:cubicBezTo>
                    <a:pt x="0" y="5"/>
                    <a:pt x="6" y="0"/>
                    <a:pt x="13" y="0"/>
                  </a:cubicBezTo>
                  <a:cubicBezTo>
                    <a:pt x="20" y="0"/>
                    <a:pt x="25" y="5"/>
                    <a:pt x="25" y="12"/>
                  </a:cubicBezTo>
                  <a:cubicBezTo>
                    <a:pt x="25"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27">
              <a:extLst>
                <a:ext uri="{FF2B5EF4-FFF2-40B4-BE49-F238E27FC236}">
                  <a16:creationId xmlns:a16="http://schemas.microsoft.com/office/drawing/2014/main" id="{2E699044-1520-4F88-8A17-6CF62388039A}"/>
                </a:ext>
              </a:extLst>
            </p:cNvPr>
            <p:cNvSpPr>
              <a:spLocks/>
            </p:cNvSpPr>
            <p:nvPr/>
          </p:nvSpPr>
          <p:spPr bwMode="gray">
            <a:xfrm>
              <a:off x="2701926" y="-1588"/>
              <a:ext cx="80963" cy="82550"/>
            </a:xfrm>
            <a:custGeom>
              <a:avLst/>
              <a:gdLst>
                <a:gd name="T0" fmla="*/ 31 w 51"/>
                <a:gd name="T1" fmla="*/ 52 h 52"/>
                <a:gd name="T2" fmla="*/ 20 w 51"/>
                <a:gd name="T3" fmla="*/ 52 h 52"/>
                <a:gd name="T4" fmla="*/ 0 w 51"/>
                <a:gd name="T5" fmla="*/ 0 h 52"/>
                <a:gd name="T6" fmla="*/ 11 w 51"/>
                <a:gd name="T7" fmla="*/ 0 h 52"/>
                <a:gd name="T8" fmla="*/ 25 w 51"/>
                <a:gd name="T9" fmla="*/ 42 h 52"/>
                <a:gd name="T10" fmla="*/ 40 w 51"/>
                <a:gd name="T11" fmla="*/ 0 h 52"/>
                <a:gd name="T12" fmla="*/ 51 w 51"/>
                <a:gd name="T13" fmla="*/ 0 h 52"/>
                <a:gd name="T14" fmla="*/ 31 w 51"/>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2">
                  <a:moveTo>
                    <a:pt x="31" y="52"/>
                  </a:moveTo>
                  <a:lnTo>
                    <a:pt x="20" y="52"/>
                  </a:lnTo>
                  <a:lnTo>
                    <a:pt x="0" y="0"/>
                  </a:lnTo>
                  <a:lnTo>
                    <a:pt x="11" y="0"/>
                  </a:lnTo>
                  <a:lnTo>
                    <a:pt x="25" y="42"/>
                  </a:lnTo>
                  <a:lnTo>
                    <a:pt x="40" y="0"/>
                  </a:lnTo>
                  <a:lnTo>
                    <a:pt x="51" y="0"/>
                  </a:lnTo>
                  <a:lnTo>
                    <a:pt x="31" y="52"/>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28">
              <a:extLst>
                <a:ext uri="{FF2B5EF4-FFF2-40B4-BE49-F238E27FC236}">
                  <a16:creationId xmlns:a16="http://schemas.microsoft.com/office/drawing/2014/main" id="{70DF0DD4-928C-48C0-BC35-CF6EED8953B0}"/>
                </a:ext>
              </a:extLst>
            </p:cNvPr>
            <p:cNvSpPr>
              <a:spLocks noEditPoints="1"/>
            </p:cNvSpPr>
            <p:nvPr/>
          </p:nvSpPr>
          <p:spPr bwMode="gray">
            <a:xfrm>
              <a:off x="2789238" y="-3175"/>
              <a:ext cx="74613" cy="85725"/>
            </a:xfrm>
            <a:custGeom>
              <a:avLst/>
              <a:gdLst>
                <a:gd name="T0" fmla="*/ 20 w 90"/>
                <a:gd name="T1" fmla="*/ 56 h 103"/>
                <a:gd name="T2" fmla="*/ 49 w 90"/>
                <a:gd name="T3" fmla="*/ 88 h 103"/>
                <a:gd name="T4" fmla="*/ 80 w 90"/>
                <a:gd name="T5" fmla="*/ 77 h 103"/>
                <a:gd name="T6" fmla="*/ 87 w 90"/>
                <a:gd name="T7" fmla="*/ 89 h 103"/>
                <a:gd name="T8" fmla="*/ 47 w 90"/>
                <a:gd name="T9" fmla="*/ 103 h 103"/>
                <a:gd name="T10" fmla="*/ 0 w 90"/>
                <a:gd name="T11" fmla="*/ 52 h 103"/>
                <a:gd name="T12" fmla="*/ 47 w 90"/>
                <a:gd name="T13" fmla="*/ 0 h 103"/>
                <a:gd name="T14" fmla="*/ 90 w 90"/>
                <a:gd name="T15" fmla="*/ 49 h 103"/>
                <a:gd name="T16" fmla="*/ 90 w 90"/>
                <a:gd name="T17" fmla="*/ 56 h 103"/>
                <a:gd name="T18" fmla="*/ 20 w 90"/>
                <a:gd name="T19" fmla="*/ 56 h 103"/>
                <a:gd name="T20" fmla="*/ 46 w 90"/>
                <a:gd name="T21" fmla="*/ 15 h 103"/>
                <a:gd name="T22" fmla="*/ 19 w 90"/>
                <a:gd name="T23" fmla="*/ 43 h 103"/>
                <a:gd name="T24" fmla="*/ 71 w 90"/>
                <a:gd name="T25" fmla="*/ 43 h 103"/>
                <a:gd name="T26" fmla="*/ 46 w 90"/>
                <a:gd name="T27"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6"/>
                    <a:pt x="31" y="88"/>
                    <a:pt x="49" y="88"/>
                  </a:cubicBezTo>
                  <a:cubicBezTo>
                    <a:pt x="68" y="88"/>
                    <a:pt x="79" y="78"/>
                    <a:pt x="80" y="77"/>
                  </a:cubicBezTo>
                  <a:cubicBezTo>
                    <a:pt x="87" y="89"/>
                    <a:pt x="87" y="89"/>
                    <a:pt x="87" y="89"/>
                  </a:cubicBezTo>
                  <a:cubicBezTo>
                    <a:pt x="87" y="89"/>
                    <a:pt x="74" y="103"/>
                    <a:pt x="47" y="103"/>
                  </a:cubicBezTo>
                  <a:cubicBezTo>
                    <a:pt x="20" y="103"/>
                    <a:pt x="0" y="85"/>
                    <a:pt x="0" y="52"/>
                  </a:cubicBezTo>
                  <a:cubicBezTo>
                    <a:pt x="0" y="20"/>
                    <a:pt x="21" y="0"/>
                    <a:pt x="47" y="0"/>
                  </a:cubicBezTo>
                  <a:cubicBezTo>
                    <a:pt x="74" y="0"/>
                    <a:pt x="90" y="20"/>
                    <a:pt x="90" y="49"/>
                  </a:cubicBezTo>
                  <a:cubicBezTo>
                    <a:pt x="90" y="56"/>
                    <a:pt x="90" y="56"/>
                    <a:pt x="90" y="56"/>
                  </a:cubicBezTo>
                  <a:cubicBezTo>
                    <a:pt x="20" y="56"/>
                    <a:pt x="20" y="56"/>
                    <a:pt x="20" y="56"/>
                  </a:cubicBezTo>
                  <a:close/>
                  <a:moveTo>
                    <a:pt x="46" y="15"/>
                  </a:moveTo>
                  <a:cubicBezTo>
                    <a:pt x="28" y="15"/>
                    <a:pt x="20" y="30"/>
                    <a:pt x="19" y="43"/>
                  </a:cubicBezTo>
                  <a:cubicBezTo>
                    <a:pt x="71" y="43"/>
                    <a:pt x="71" y="43"/>
                    <a:pt x="71" y="43"/>
                  </a:cubicBezTo>
                  <a:cubicBezTo>
                    <a:pt x="71" y="28"/>
                    <a:pt x="64" y="15"/>
                    <a:pt x="46" y="15"/>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9">
              <a:extLst>
                <a:ext uri="{FF2B5EF4-FFF2-40B4-BE49-F238E27FC236}">
                  <a16:creationId xmlns:a16="http://schemas.microsoft.com/office/drawing/2014/main" id="{B1B76DE3-C2A7-4A83-B953-1F33FCA64DA4}"/>
                </a:ext>
              </a:extLst>
            </p:cNvPr>
            <p:cNvSpPr>
              <a:spLocks/>
            </p:cNvSpPr>
            <p:nvPr/>
          </p:nvSpPr>
          <p:spPr bwMode="gray">
            <a:xfrm>
              <a:off x="2882901" y="-3175"/>
              <a:ext cx="68263" cy="84138"/>
            </a:xfrm>
            <a:custGeom>
              <a:avLst/>
              <a:gdLst>
                <a:gd name="T0" fmla="*/ 65 w 84"/>
                <a:gd name="T1" fmla="*/ 101 h 101"/>
                <a:gd name="T2" fmla="*/ 65 w 84"/>
                <a:gd name="T3" fmla="*/ 42 h 101"/>
                <a:gd name="T4" fmla="*/ 45 w 84"/>
                <a:gd name="T5" fmla="*/ 16 h 101"/>
                <a:gd name="T6" fmla="*/ 18 w 84"/>
                <a:gd name="T7" fmla="*/ 42 h 101"/>
                <a:gd name="T8" fmla="*/ 18 w 84"/>
                <a:gd name="T9" fmla="*/ 101 h 101"/>
                <a:gd name="T10" fmla="*/ 0 w 84"/>
                <a:gd name="T11" fmla="*/ 101 h 101"/>
                <a:gd name="T12" fmla="*/ 0 w 84"/>
                <a:gd name="T13" fmla="*/ 2 h 101"/>
                <a:gd name="T14" fmla="*/ 17 w 84"/>
                <a:gd name="T15" fmla="*/ 2 h 101"/>
                <a:gd name="T16" fmla="*/ 18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0" y="32"/>
                    <a:pt x="18" y="42"/>
                  </a:cubicBezTo>
                  <a:cubicBezTo>
                    <a:pt x="18" y="101"/>
                    <a:pt x="18" y="101"/>
                    <a:pt x="18" y="101"/>
                  </a:cubicBezTo>
                  <a:cubicBezTo>
                    <a:pt x="0" y="101"/>
                    <a:pt x="0" y="101"/>
                    <a:pt x="0" y="101"/>
                  </a:cubicBezTo>
                  <a:cubicBezTo>
                    <a:pt x="0" y="2"/>
                    <a:pt x="0" y="2"/>
                    <a:pt x="0" y="2"/>
                  </a:cubicBezTo>
                  <a:cubicBezTo>
                    <a:pt x="17" y="2"/>
                    <a:pt x="17" y="2"/>
                    <a:pt x="17" y="2"/>
                  </a:cubicBezTo>
                  <a:cubicBezTo>
                    <a:pt x="18" y="20"/>
                    <a:pt x="18" y="20"/>
                    <a:pt x="18"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0">
              <a:extLst>
                <a:ext uri="{FF2B5EF4-FFF2-40B4-BE49-F238E27FC236}">
                  <a16:creationId xmlns:a16="http://schemas.microsoft.com/office/drawing/2014/main" id="{F7EEDA81-C08A-4DC4-8FF5-D29833551AD7}"/>
                </a:ext>
              </a:extLst>
            </p:cNvPr>
            <p:cNvSpPr>
              <a:spLocks noEditPoints="1"/>
            </p:cNvSpPr>
            <p:nvPr/>
          </p:nvSpPr>
          <p:spPr bwMode="gray">
            <a:xfrm>
              <a:off x="3006726" y="-34925"/>
              <a:ext cx="79375" cy="117475"/>
            </a:xfrm>
            <a:custGeom>
              <a:avLst/>
              <a:gdLst>
                <a:gd name="T0" fmla="*/ 50 w 95"/>
                <a:gd name="T1" fmla="*/ 142 h 142"/>
                <a:gd name="T2" fmla="*/ 20 w 95"/>
                <a:gd name="T3" fmla="*/ 125 h 142"/>
                <a:gd name="T4" fmla="*/ 17 w 95"/>
                <a:gd name="T5" fmla="*/ 140 h 142"/>
                <a:gd name="T6" fmla="*/ 0 w 95"/>
                <a:gd name="T7" fmla="*/ 140 h 142"/>
                <a:gd name="T8" fmla="*/ 0 w 95"/>
                <a:gd name="T9" fmla="*/ 0 h 142"/>
                <a:gd name="T10" fmla="*/ 19 w 95"/>
                <a:gd name="T11" fmla="*/ 0 h 142"/>
                <a:gd name="T12" fmla="*/ 19 w 95"/>
                <a:gd name="T13" fmla="*/ 57 h 142"/>
                <a:gd name="T14" fmla="*/ 52 w 95"/>
                <a:gd name="T15" fmla="*/ 39 h 142"/>
                <a:gd name="T16" fmla="*/ 94 w 95"/>
                <a:gd name="T17" fmla="*/ 91 h 142"/>
                <a:gd name="T18" fmla="*/ 50 w 95"/>
                <a:gd name="T19" fmla="*/ 142 h 142"/>
                <a:gd name="T20" fmla="*/ 47 w 95"/>
                <a:gd name="T21" fmla="*/ 55 h 142"/>
                <a:gd name="T22" fmla="*/ 18 w 95"/>
                <a:gd name="T23" fmla="*/ 91 h 142"/>
                <a:gd name="T24" fmla="*/ 46 w 95"/>
                <a:gd name="T25" fmla="*/ 127 h 142"/>
                <a:gd name="T26" fmla="*/ 75 w 95"/>
                <a:gd name="T27" fmla="*/ 91 h 142"/>
                <a:gd name="T28" fmla="*/ 47 w 95"/>
                <a:gd name="T29" fmla="*/ 5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2">
                  <a:moveTo>
                    <a:pt x="50" y="142"/>
                  </a:moveTo>
                  <a:cubicBezTo>
                    <a:pt x="31" y="142"/>
                    <a:pt x="22" y="129"/>
                    <a:pt x="20" y="125"/>
                  </a:cubicBezTo>
                  <a:cubicBezTo>
                    <a:pt x="17" y="140"/>
                    <a:pt x="17" y="140"/>
                    <a:pt x="17" y="140"/>
                  </a:cubicBezTo>
                  <a:cubicBezTo>
                    <a:pt x="0" y="140"/>
                    <a:pt x="0" y="140"/>
                    <a:pt x="0" y="140"/>
                  </a:cubicBezTo>
                  <a:cubicBezTo>
                    <a:pt x="0" y="0"/>
                    <a:pt x="0" y="0"/>
                    <a:pt x="0" y="0"/>
                  </a:cubicBezTo>
                  <a:cubicBezTo>
                    <a:pt x="19" y="0"/>
                    <a:pt x="19" y="0"/>
                    <a:pt x="19" y="0"/>
                  </a:cubicBezTo>
                  <a:cubicBezTo>
                    <a:pt x="19" y="57"/>
                    <a:pt x="19" y="57"/>
                    <a:pt x="19" y="57"/>
                  </a:cubicBezTo>
                  <a:cubicBezTo>
                    <a:pt x="20" y="55"/>
                    <a:pt x="31" y="39"/>
                    <a:pt x="52" y="39"/>
                  </a:cubicBezTo>
                  <a:cubicBezTo>
                    <a:pt x="78" y="39"/>
                    <a:pt x="94" y="61"/>
                    <a:pt x="94" y="91"/>
                  </a:cubicBezTo>
                  <a:cubicBezTo>
                    <a:pt x="95" y="121"/>
                    <a:pt x="77" y="142"/>
                    <a:pt x="50" y="142"/>
                  </a:cubicBezTo>
                  <a:close/>
                  <a:moveTo>
                    <a:pt x="47" y="55"/>
                  </a:moveTo>
                  <a:cubicBezTo>
                    <a:pt x="30" y="55"/>
                    <a:pt x="18" y="71"/>
                    <a:pt x="18" y="91"/>
                  </a:cubicBezTo>
                  <a:cubicBezTo>
                    <a:pt x="18" y="110"/>
                    <a:pt x="29" y="127"/>
                    <a:pt x="46" y="127"/>
                  </a:cubicBezTo>
                  <a:cubicBezTo>
                    <a:pt x="63" y="127"/>
                    <a:pt x="75" y="111"/>
                    <a:pt x="75" y="91"/>
                  </a:cubicBezTo>
                  <a:cubicBezTo>
                    <a:pt x="75" y="71"/>
                    <a:pt x="64" y="55"/>
                    <a:pt x="47" y="55"/>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1">
              <a:extLst>
                <a:ext uri="{FF2B5EF4-FFF2-40B4-BE49-F238E27FC236}">
                  <a16:creationId xmlns:a16="http://schemas.microsoft.com/office/drawing/2014/main" id="{74011A3E-5D81-44C1-81C8-0E9C3D1613F8}"/>
                </a:ext>
              </a:extLst>
            </p:cNvPr>
            <p:cNvSpPr>
              <a:spLocks/>
            </p:cNvSpPr>
            <p:nvPr/>
          </p:nvSpPr>
          <p:spPr bwMode="gray">
            <a:xfrm>
              <a:off x="3094038" y="-1588"/>
              <a:ext cx="79375" cy="114300"/>
            </a:xfrm>
            <a:custGeom>
              <a:avLst/>
              <a:gdLst>
                <a:gd name="T0" fmla="*/ 52 w 96"/>
                <a:gd name="T1" fmla="*/ 113 h 136"/>
                <a:gd name="T2" fmla="*/ 26 w 96"/>
                <a:gd name="T3" fmla="*/ 136 h 136"/>
                <a:gd name="T4" fmla="*/ 7 w 96"/>
                <a:gd name="T5" fmla="*/ 132 h 136"/>
                <a:gd name="T6" fmla="*/ 11 w 96"/>
                <a:gd name="T7" fmla="*/ 117 h 136"/>
                <a:gd name="T8" fmla="*/ 22 w 96"/>
                <a:gd name="T9" fmla="*/ 120 h 136"/>
                <a:gd name="T10" fmla="*/ 33 w 96"/>
                <a:gd name="T11" fmla="*/ 110 h 136"/>
                <a:gd name="T12" fmla="*/ 38 w 96"/>
                <a:gd name="T13" fmla="*/ 98 h 136"/>
                <a:gd name="T14" fmla="*/ 0 w 96"/>
                <a:gd name="T15" fmla="*/ 0 h 136"/>
                <a:gd name="T16" fmla="*/ 20 w 96"/>
                <a:gd name="T17" fmla="*/ 0 h 136"/>
                <a:gd name="T18" fmla="*/ 48 w 96"/>
                <a:gd name="T19" fmla="*/ 81 h 136"/>
                <a:gd name="T20" fmla="*/ 76 w 96"/>
                <a:gd name="T21" fmla="*/ 0 h 136"/>
                <a:gd name="T22" fmla="*/ 96 w 96"/>
                <a:gd name="T23" fmla="*/ 0 h 136"/>
                <a:gd name="T24" fmla="*/ 52 w 96"/>
                <a:gd name="T25" fmla="*/ 11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36">
                  <a:moveTo>
                    <a:pt x="52" y="113"/>
                  </a:moveTo>
                  <a:cubicBezTo>
                    <a:pt x="45" y="129"/>
                    <a:pt x="38" y="136"/>
                    <a:pt x="26" y="136"/>
                  </a:cubicBezTo>
                  <a:cubicBezTo>
                    <a:pt x="13" y="136"/>
                    <a:pt x="7" y="132"/>
                    <a:pt x="7" y="132"/>
                  </a:cubicBezTo>
                  <a:cubicBezTo>
                    <a:pt x="11" y="117"/>
                    <a:pt x="11" y="117"/>
                    <a:pt x="11" y="117"/>
                  </a:cubicBezTo>
                  <a:cubicBezTo>
                    <a:pt x="11" y="117"/>
                    <a:pt x="17" y="120"/>
                    <a:pt x="22" y="120"/>
                  </a:cubicBezTo>
                  <a:cubicBezTo>
                    <a:pt x="27" y="120"/>
                    <a:pt x="30" y="118"/>
                    <a:pt x="33" y="110"/>
                  </a:cubicBezTo>
                  <a:cubicBezTo>
                    <a:pt x="38" y="98"/>
                    <a:pt x="38" y="98"/>
                    <a:pt x="38" y="98"/>
                  </a:cubicBezTo>
                  <a:cubicBezTo>
                    <a:pt x="0" y="0"/>
                    <a:pt x="0" y="0"/>
                    <a:pt x="0" y="0"/>
                  </a:cubicBezTo>
                  <a:cubicBezTo>
                    <a:pt x="20" y="0"/>
                    <a:pt x="20" y="0"/>
                    <a:pt x="20" y="0"/>
                  </a:cubicBezTo>
                  <a:cubicBezTo>
                    <a:pt x="48" y="81"/>
                    <a:pt x="48" y="81"/>
                    <a:pt x="48" y="81"/>
                  </a:cubicBezTo>
                  <a:cubicBezTo>
                    <a:pt x="76" y="0"/>
                    <a:pt x="76" y="0"/>
                    <a:pt x="76" y="0"/>
                  </a:cubicBezTo>
                  <a:cubicBezTo>
                    <a:pt x="96" y="0"/>
                    <a:pt x="96" y="0"/>
                    <a:pt x="96" y="0"/>
                  </a:cubicBezTo>
                  <a:lnTo>
                    <a:pt x="52" y="113"/>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Rectangle 32">
              <a:extLst>
                <a:ext uri="{FF2B5EF4-FFF2-40B4-BE49-F238E27FC236}">
                  <a16:creationId xmlns:a16="http://schemas.microsoft.com/office/drawing/2014/main" id="{B85124B3-6C21-4594-A9A6-59A2C470C132}"/>
                </a:ext>
              </a:extLst>
            </p:cNvPr>
            <p:cNvSpPr>
              <a:spLocks noChangeArrowheads="1"/>
            </p:cNvSpPr>
            <p:nvPr/>
          </p:nvSpPr>
          <p:spPr bwMode="gray">
            <a:xfrm>
              <a:off x="3219451" y="-31750"/>
              <a:ext cx="17463" cy="112713"/>
            </a:xfrm>
            <a:prstGeom prst="rect">
              <a:avLst/>
            </a:prstGeom>
            <a:solidFill>
              <a:srgbClr val="03327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33">
              <a:extLst>
                <a:ext uri="{FF2B5EF4-FFF2-40B4-BE49-F238E27FC236}">
                  <a16:creationId xmlns:a16="http://schemas.microsoft.com/office/drawing/2014/main" id="{0C47C8D2-EDBD-422C-BAD0-54C40A72FBDD}"/>
                </a:ext>
              </a:extLst>
            </p:cNvPr>
            <p:cNvSpPr>
              <a:spLocks/>
            </p:cNvSpPr>
            <p:nvPr/>
          </p:nvSpPr>
          <p:spPr bwMode="gray">
            <a:xfrm>
              <a:off x="3263901" y="-3175"/>
              <a:ext cx="69850" cy="84138"/>
            </a:xfrm>
            <a:custGeom>
              <a:avLst/>
              <a:gdLst>
                <a:gd name="T0" fmla="*/ 65 w 84"/>
                <a:gd name="T1" fmla="*/ 101 h 101"/>
                <a:gd name="T2" fmla="*/ 65 w 84"/>
                <a:gd name="T3" fmla="*/ 42 h 101"/>
                <a:gd name="T4" fmla="*/ 45 w 84"/>
                <a:gd name="T5" fmla="*/ 16 h 101"/>
                <a:gd name="T6" fmla="*/ 19 w 84"/>
                <a:gd name="T7" fmla="*/ 42 h 101"/>
                <a:gd name="T8" fmla="*/ 19 w 84"/>
                <a:gd name="T9" fmla="*/ 101 h 101"/>
                <a:gd name="T10" fmla="*/ 0 w 84"/>
                <a:gd name="T11" fmla="*/ 101 h 101"/>
                <a:gd name="T12" fmla="*/ 0 w 84"/>
                <a:gd name="T13" fmla="*/ 2 h 101"/>
                <a:gd name="T14" fmla="*/ 18 w 84"/>
                <a:gd name="T15" fmla="*/ 2 h 101"/>
                <a:gd name="T16" fmla="*/ 19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1" y="32"/>
                    <a:pt x="19" y="42"/>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4">
              <a:extLst>
                <a:ext uri="{FF2B5EF4-FFF2-40B4-BE49-F238E27FC236}">
                  <a16:creationId xmlns:a16="http://schemas.microsoft.com/office/drawing/2014/main" id="{A40CB4FE-CD15-4C2F-9494-477D01BCD623}"/>
                </a:ext>
              </a:extLst>
            </p:cNvPr>
            <p:cNvSpPr>
              <a:spLocks/>
            </p:cNvSpPr>
            <p:nvPr/>
          </p:nvSpPr>
          <p:spPr bwMode="gray">
            <a:xfrm>
              <a:off x="3349626" y="-3175"/>
              <a:ext cx="63500" cy="85725"/>
            </a:xfrm>
            <a:custGeom>
              <a:avLst/>
              <a:gdLst>
                <a:gd name="T0" fmla="*/ 68 w 78"/>
                <a:gd name="T1" fmla="*/ 94 h 103"/>
                <a:gd name="T2" fmla="*/ 39 w 78"/>
                <a:gd name="T3" fmla="*/ 103 h 103"/>
                <a:gd name="T4" fmla="*/ 0 w 78"/>
                <a:gd name="T5" fmla="*/ 86 h 103"/>
                <a:gd name="T6" fmla="*/ 10 w 78"/>
                <a:gd name="T7" fmla="*/ 74 h 103"/>
                <a:gd name="T8" fmla="*/ 39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2" y="99"/>
                    <a:pt x="54" y="103"/>
                    <a:pt x="39" y="103"/>
                  </a:cubicBezTo>
                  <a:cubicBezTo>
                    <a:pt x="19" y="103"/>
                    <a:pt x="4" y="91"/>
                    <a:pt x="0" y="86"/>
                  </a:cubicBezTo>
                  <a:cubicBezTo>
                    <a:pt x="10" y="74"/>
                    <a:pt x="10" y="74"/>
                    <a:pt x="10" y="74"/>
                  </a:cubicBezTo>
                  <a:cubicBezTo>
                    <a:pt x="16" y="80"/>
                    <a:pt x="28" y="88"/>
                    <a:pt x="39" y="88"/>
                  </a:cubicBezTo>
                  <a:cubicBezTo>
                    <a:pt x="51" y="88"/>
                    <a:pt x="59" y="84"/>
                    <a:pt x="59" y="75"/>
                  </a:cubicBezTo>
                  <a:cubicBezTo>
                    <a:pt x="59" y="66"/>
                    <a:pt x="49" y="63"/>
                    <a:pt x="43" y="61"/>
                  </a:cubicBezTo>
                  <a:cubicBezTo>
                    <a:pt x="37"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3" y="89"/>
                    <a:pt x="68" y="9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35">
              <a:extLst>
                <a:ext uri="{FF2B5EF4-FFF2-40B4-BE49-F238E27FC236}">
                  <a16:creationId xmlns:a16="http://schemas.microsoft.com/office/drawing/2014/main" id="{8578F2B6-A484-465A-8C41-7F0832C6D5DA}"/>
                </a:ext>
              </a:extLst>
            </p:cNvPr>
            <p:cNvSpPr>
              <a:spLocks noEditPoints="1"/>
            </p:cNvSpPr>
            <p:nvPr/>
          </p:nvSpPr>
          <p:spPr bwMode="gray">
            <a:xfrm>
              <a:off x="3429001" y="-36513"/>
              <a:ext cx="20638" cy="117475"/>
            </a:xfrm>
            <a:custGeom>
              <a:avLst/>
              <a:gdLst>
                <a:gd name="T0" fmla="*/ 13 w 26"/>
                <a:gd name="T1" fmla="*/ 24 h 143"/>
                <a:gd name="T2" fmla="*/ 0 w 26"/>
                <a:gd name="T3" fmla="*/ 12 h 143"/>
                <a:gd name="T4" fmla="*/ 13 w 26"/>
                <a:gd name="T5" fmla="*/ 0 h 143"/>
                <a:gd name="T6" fmla="*/ 26 w 26"/>
                <a:gd name="T7" fmla="*/ 12 h 143"/>
                <a:gd name="T8" fmla="*/ 13 w 26"/>
                <a:gd name="T9" fmla="*/ 24 h 143"/>
                <a:gd name="T10" fmla="*/ 4 w 26"/>
                <a:gd name="T11" fmla="*/ 143 h 143"/>
                <a:gd name="T12" fmla="*/ 4 w 26"/>
                <a:gd name="T13" fmla="*/ 44 h 143"/>
                <a:gd name="T14" fmla="*/ 22 w 26"/>
                <a:gd name="T15" fmla="*/ 44 h 143"/>
                <a:gd name="T16" fmla="*/ 22 w 26"/>
                <a:gd name="T17" fmla="*/ 143 h 143"/>
                <a:gd name="T18" fmla="*/ 4 w 26"/>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3">
                  <a:moveTo>
                    <a:pt x="13" y="24"/>
                  </a:moveTo>
                  <a:cubicBezTo>
                    <a:pt x="6" y="24"/>
                    <a:pt x="0" y="19"/>
                    <a:pt x="0" y="12"/>
                  </a:cubicBezTo>
                  <a:cubicBezTo>
                    <a:pt x="0" y="5"/>
                    <a:pt x="6" y="0"/>
                    <a:pt x="13" y="0"/>
                  </a:cubicBezTo>
                  <a:cubicBezTo>
                    <a:pt x="20" y="0"/>
                    <a:pt x="26" y="5"/>
                    <a:pt x="26" y="12"/>
                  </a:cubicBezTo>
                  <a:cubicBezTo>
                    <a:pt x="26"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36">
              <a:extLst>
                <a:ext uri="{FF2B5EF4-FFF2-40B4-BE49-F238E27FC236}">
                  <a16:creationId xmlns:a16="http://schemas.microsoft.com/office/drawing/2014/main" id="{BA0B863B-99FA-4614-A890-EF612AA0C023}"/>
                </a:ext>
              </a:extLst>
            </p:cNvPr>
            <p:cNvSpPr>
              <a:spLocks noEditPoints="1"/>
            </p:cNvSpPr>
            <p:nvPr/>
          </p:nvSpPr>
          <p:spPr bwMode="gray">
            <a:xfrm>
              <a:off x="3465513" y="-3175"/>
              <a:ext cx="77788" cy="115888"/>
            </a:xfrm>
            <a:custGeom>
              <a:avLst/>
              <a:gdLst>
                <a:gd name="T0" fmla="*/ 84 w 94"/>
                <a:gd name="T1" fmla="*/ 122 h 138"/>
                <a:gd name="T2" fmla="*/ 44 w 94"/>
                <a:gd name="T3" fmla="*/ 138 h 138"/>
                <a:gd name="T4" fmla="*/ 5 w 94"/>
                <a:gd name="T5" fmla="*/ 126 h 138"/>
                <a:gd name="T6" fmla="*/ 12 w 94"/>
                <a:gd name="T7" fmla="*/ 112 h 138"/>
                <a:gd name="T8" fmla="*/ 43 w 94"/>
                <a:gd name="T9" fmla="*/ 122 h 138"/>
                <a:gd name="T10" fmla="*/ 67 w 94"/>
                <a:gd name="T11" fmla="*/ 113 h 138"/>
                <a:gd name="T12" fmla="*/ 74 w 94"/>
                <a:gd name="T13" fmla="*/ 89 h 138"/>
                <a:gd name="T14" fmla="*/ 74 w 94"/>
                <a:gd name="T15" fmla="*/ 80 h 138"/>
                <a:gd name="T16" fmla="*/ 42 w 94"/>
                <a:gd name="T17" fmla="*/ 99 h 138"/>
                <a:gd name="T18" fmla="*/ 0 w 94"/>
                <a:gd name="T19" fmla="*/ 49 h 138"/>
                <a:gd name="T20" fmla="*/ 43 w 94"/>
                <a:gd name="T21" fmla="*/ 0 h 138"/>
                <a:gd name="T22" fmla="*/ 74 w 94"/>
                <a:gd name="T23" fmla="*/ 18 h 138"/>
                <a:gd name="T24" fmla="*/ 76 w 94"/>
                <a:gd name="T25" fmla="*/ 2 h 138"/>
                <a:gd name="T26" fmla="*/ 94 w 94"/>
                <a:gd name="T27" fmla="*/ 2 h 138"/>
                <a:gd name="T28" fmla="*/ 94 w 94"/>
                <a:gd name="T29" fmla="*/ 82 h 138"/>
                <a:gd name="T30" fmla="*/ 84 w 94"/>
                <a:gd name="T31" fmla="*/ 122 h 138"/>
                <a:gd name="T32" fmla="*/ 48 w 94"/>
                <a:gd name="T33" fmla="*/ 15 h 138"/>
                <a:gd name="T34" fmla="*/ 20 w 94"/>
                <a:gd name="T35" fmla="*/ 49 h 138"/>
                <a:gd name="T36" fmla="*/ 47 w 94"/>
                <a:gd name="T37" fmla="*/ 83 h 138"/>
                <a:gd name="T38" fmla="*/ 75 w 94"/>
                <a:gd name="T39" fmla="*/ 49 h 138"/>
                <a:gd name="T40" fmla="*/ 48 w 94"/>
                <a:gd name="T41" fmla="*/ 1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138">
                  <a:moveTo>
                    <a:pt x="84" y="122"/>
                  </a:moveTo>
                  <a:cubicBezTo>
                    <a:pt x="76" y="130"/>
                    <a:pt x="64" y="138"/>
                    <a:pt x="44" y="138"/>
                  </a:cubicBezTo>
                  <a:cubicBezTo>
                    <a:pt x="23" y="138"/>
                    <a:pt x="8" y="129"/>
                    <a:pt x="5" y="126"/>
                  </a:cubicBezTo>
                  <a:cubicBezTo>
                    <a:pt x="12" y="112"/>
                    <a:pt x="12" y="112"/>
                    <a:pt x="12" y="112"/>
                  </a:cubicBezTo>
                  <a:cubicBezTo>
                    <a:pt x="17" y="116"/>
                    <a:pt x="30" y="122"/>
                    <a:pt x="43" y="122"/>
                  </a:cubicBezTo>
                  <a:cubicBezTo>
                    <a:pt x="55" y="122"/>
                    <a:pt x="63" y="118"/>
                    <a:pt x="67" y="113"/>
                  </a:cubicBezTo>
                  <a:cubicBezTo>
                    <a:pt x="72" y="109"/>
                    <a:pt x="74" y="101"/>
                    <a:pt x="74" y="89"/>
                  </a:cubicBezTo>
                  <a:cubicBezTo>
                    <a:pt x="74" y="80"/>
                    <a:pt x="74" y="80"/>
                    <a:pt x="74" y="80"/>
                  </a:cubicBezTo>
                  <a:cubicBezTo>
                    <a:pt x="73" y="83"/>
                    <a:pt x="64" y="99"/>
                    <a:pt x="42" y="99"/>
                  </a:cubicBezTo>
                  <a:cubicBezTo>
                    <a:pt x="16" y="99"/>
                    <a:pt x="0" y="78"/>
                    <a:pt x="0" y="49"/>
                  </a:cubicBezTo>
                  <a:cubicBezTo>
                    <a:pt x="0" y="20"/>
                    <a:pt x="19" y="0"/>
                    <a:pt x="43" y="0"/>
                  </a:cubicBezTo>
                  <a:cubicBezTo>
                    <a:pt x="65" y="0"/>
                    <a:pt x="73" y="15"/>
                    <a:pt x="74" y="18"/>
                  </a:cubicBezTo>
                  <a:cubicBezTo>
                    <a:pt x="76" y="2"/>
                    <a:pt x="76" y="2"/>
                    <a:pt x="76" y="2"/>
                  </a:cubicBezTo>
                  <a:cubicBezTo>
                    <a:pt x="94" y="2"/>
                    <a:pt x="94" y="2"/>
                    <a:pt x="94" y="2"/>
                  </a:cubicBezTo>
                  <a:cubicBezTo>
                    <a:pt x="94" y="82"/>
                    <a:pt x="94" y="82"/>
                    <a:pt x="94" y="82"/>
                  </a:cubicBezTo>
                  <a:cubicBezTo>
                    <a:pt x="94" y="102"/>
                    <a:pt x="91" y="113"/>
                    <a:pt x="84" y="122"/>
                  </a:cubicBezTo>
                  <a:close/>
                  <a:moveTo>
                    <a:pt x="48" y="15"/>
                  </a:moveTo>
                  <a:cubicBezTo>
                    <a:pt x="31" y="15"/>
                    <a:pt x="20" y="30"/>
                    <a:pt x="20" y="49"/>
                  </a:cubicBezTo>
                  <a:cubicBezTo>
                    <a:pt x="20" y="67"/>
                    <a:pt x="30" y="83"/>
                    <a:pt x="47" y="83"/>
                  </a:cubicBezTo>
                  <a:cubicBezTo>
                    <a:pt x="64" y="83"/>
                    <a:pt x="75" y="67"/>
                    <a:pt x="75" y="49"/>
                  </a:cubicBezTo>
                  <a:cubicBezTo>
                    <a:pt x="75" y="30"/>
                    <a:pt x="65" y="15"/>
                    <a:pt x="48" y="15"/>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37">
              <a:extLst>
                <a:ext uri="{FF2B5EF4-FFF2-40B4-BE49-F238E27FC236}">
                  <a16:creationId xmlns:a16="http://schemas.microsoft.com/office/drawing/2014/main" id="{8BF3FDF6-9666-4930-96E4-BC4E609DB24D}"/>
                </a:ext>
              </a:extLst>
            </p:cNvPr>
            <p:cNvSpPr>
              <a:spLocks/>
            </p:cNvSpPr>
            <p:nvPr/>
          </p:nvSpPr>
          <p:spPr bwMode="gray">
            <a:xfrm>
              <a:off x="3568701" y="-34925"/>
              <a:ext cx="69850" cy="115888"/>
            </a:xfrm>
            <a:custGeom>
              <a:avLst/>
              <a:gdLst>
                <a:gd name="T0" fmla="*/ 66 w 85"/>
                <a:gd name="T1" fmla="*/ 141 h 141"/>
                <a:gd name="T2" fmla="*/ 66 w 85"/>
                <a:gd name="T3" fmla="*/ 82 h 141"/>
                <a:gd name="T4" fmla="*/ 46 w 85"/>
                <a:gd name="T5" fmla="*/ 56 h 141"/>
                <a:gd name="T6" fmla="*/ 19 w 85"/>
                <a:gd name="T7" fmla="*/ 82 h 141"/>
                <a:gd name="T8" fmla="*/ 19 w 85"/>
                <a:gd name="T9" fmla="*/ 141 h 141"/>
                <a:gd name="T10" fmla="*/ 0 w 85"/>
                <a:gd name="T11" fmla="*/ 141 h 141"/>
                <a:gd name="T12" fmla="*/ 0 w 85"/>
                <a:gd name="T13" fmla="*/ 0 h 141"/>
                <a:gd name="T14" fmla="*/ 19 w 85"/>
                <a:gd name="T15" fmla="*/ 0 h 141"/>
                <a:gd name="T16" fmla="*/ 19 w 85"/>
                <a:gd name="T17" fmla="*/ 60 h 141"/>
                <a:gd name="T18" fmla="*/ 52 w 85"/>
                <a:gd name="T19" fmla="*/ 39 h 141"/>
                <a:gd name="T20" fmla="*/ 85 w 85"/>
                <a:gd name="T21" fmla="*/ 77 h 141"/>
                <a:gd name="T22" fmla="*/ 85 w 85"/>
                <a:gd name="T23" fmla="*/ 141 h 141"/>
                <a:gd name="T24" fmla="*/ 66 w 85"/>
                <a:gd name="T25"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41">
                  <a:moveTo>
                    <a:pt x="66" y="141"/>
                  </a:moveTo>
                  <a:cubicBezTo>
                    <a:pt x="66" y="82"/>
                    <a:pt x="66" y="82"/>
                    <a:pt x="66" y="82"/>
                  </a:cubicBezTo>
                  <a:cubicBezTo>
                    <a:pt x="66" y="66"/>
                    <a:pt x="61" y="56"/>
                    <a:pt x="46" y="56"/>
                  </a:cubicBezTo>
                  <a:cubicBezTo>
                    <a:pt x="31" y="56"/>
                    <a:pt x="21" y="72"/>
                    <a:pt x="19" y="82"/>
                  </a:cubicBezTo>
                  <a:cubicBezTo>
                    <a:pt x="19" y="141"/>
                    <a:pt x="19" y="141"/>
                    <a:pt x="19" y="141"/>
                  </a:cubicBezTo>
                  <a:cubicBezTo>
                    <a:pt x="0" y="141"/>
                    <a:pt x="0" y="141"/>
                    <a:pt x="0" y="141"/>
                  </a:cubicBezTo>
                  <a:cubicBezTo>
                    <a:pt x="0" y="0"/>
                    <a:pt x="0" y="0"/>
                    <a:pt x="0" y="0"/>
                  </a:cubicBezTo>
                  <a:cubicBezTo>
                    <a:pt x="19" y="0"/>
                    <a:pt x="19" y="0"/>
                    <a:pt x="19" y="0"/>
                  </a:cubicBezTo>
                  <a:cubicBezTo>
                    <a:pt x="19" y="60"/>
                    <a:pt x="19" y="60"/>
                    <a:pt x="19" y="60"/>
                  </a:cubicBezTo>
                  <a:cubicBezTo>
                    <a:pt x="25" y="50"/>
                    <a:pt x="36" y="39"/>
                    <a:pt x="52" y="39"/>
                  </a:cubicBezTo>
                  <a:cubicBezTo>
                    <a:pt x="72" y="39"/>
                    <a:pt x="85" y="51"/>
                    <a:pt x="85" y="77"/>
                  </a:cubicBezTo>
                  <a:cubicBezTo>
                    <a:pt x="85" y="141"/>
                    <a:pt x="85" y="141"/>
                    <a:pt x="85" y="141"/>
                  </a:cubicBezTo>
                  <a:lnTo>
                    <a:pt x="66" y="141"/>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8">
              <a:extLst>
                <a:ext uri="{FF2B5EF4-FFF2-40B4-BE49-F238E27FC236}">
                  <a16:creationId xmlns:a16="http://schemas.microsoft.com/office/drawing/2014/main" id="{097DB741-0174-4445-ACF0-2E111BD10440}"/>
                </a:ext>
              </a:extLst>
            </p:cNvPr>
            <p:cNvSpPr>
              <a:spLocks/>
            </p:cNvSpPr>
            <p:nvPr/>
          </p:nvSpPr>
          <p:spPr bwMode="gray">
            <a:xfrm>
              <a:off x="3654426" y="-23813"/>
              <a:ext cx="50800" cy="106363"/>
            </a:xfrm>
            <a:custGeom>
              <a:avLst/>
              <a:gdLst>
                <a:gd name="T0" fmla="*/ 33 w 61"/>
                <a:gd name="T1" fmla="*/ 41 h 128"/>
                <a:gd name="T2" fmla="*/ 33 w 61"/>
                <a:gd name="T3" fmla="*/ 92 h 128"/>
                <a:gd name="T4" fmla="*/ 37 w 61"/>
                <a:gd name="T5" fmla="*/ 109 h 128"/>
                <a:gd name="T6" fmla="*/ 47 w 61"/>
                <a:gd name="T7" fmla="*/ 113 h 128"/>
                <a:gd name="T8" fmla="*/ 58 w 61"/>
                <a:gd name="T9" fmla="*/ 111 h 128"/>
                <a:gd name="T10" fmla="*/ 60 w 61"/>
                <a:gd name="T11" fmla="*/ 125 h 128"/>
                <a:gd name="T12" fmla="*/ 42 w 61"/>
                <a:gd name="T13" fmla="*/ 128 h 128"/>
                <a:gd name="T14" fmla="*/ 21 w 61"/>
                <a:gd name="T15" fmla="*/ 121 h 128"/>
                <a:gd name="T16" fmla="*/ 15 w 61"/>
                <a:gd name="T17" fmla="*/ 95 h 128"/>
                <a:gd name="T18" fmla="*/ 15 w 61"/>
                <a:gd name="T19" fmla="*/ 41 h 128"/>
                <a:gd name="T20" fmla="*/ 0 w 61"/>
                <a:gd name="T21" fmla="*/ 41 h 128"/>
                <a:gd name="T22" fmla="*/ 0 w 61"/>
                <a:gd name="T23" fmla="*/ 27 h 128"/>
                <a:gd name="T24" fmla="*/ 14 w 61"/>
                <a:gd name="T25" fmla="*/ 27 h 128"/>
                <a:gd name="T26" fmla="*/ 16 w 61"/>
                <a:gd name="T27" fmla="*/ 0 h 128"/>
                <a:gd name="T28" fmla="*/ 33 w 61"/>
                <a:gd name="T29" fmla="*/ 0 h 128"/>
                <a:gd name="T30" fmla="*/ 33 w 61"/>
                <a:gd name="T31" fmla="*/ 27 h 128"/>
                <a:gd name="T32" fmla="*/ 61 w 61"/>
                <a:gd name="T33" fmla="*/ 27 h 128"/>
                <a:gd name="T34" fmla="*/ 61 w 61"/>
                <a:gd name="T35" fmla="*/ 41 h 128"/>
                <a:gd name="T36" fmla="*/ 33 w 61"/>
                <a:gd name="T37"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28">
                  <a:moveTo>
                    <a:pt x="33" y="41"/>
                  </a:moveTo>
                  <a:cubicBezTo>
                    <a:pt x="33" y="92"/>
                    <a:pt x="33" y="92"/>
                    <a:pt x="33" y="92"/>
                  </a:cubicBezTo>
                  <a:cubicBezTo>
                    <a:pt x="33" y="101"/>
                    <a:pt x="34" y="106"/>
                    <a:pt x="37" y="109"/>
                  </a:cubicBezTo>
                  <a:cubicBezTo>
                    <a:pt x="40" y="112"/>
                    <a:pt x="43" y="113"/>
                    <a:pt x="47" y="113"/>
                  </a:cubicBezTo>
                  <a:cubicBezTo>
                    <a:pt x="52" y="113"/>
                    <a:pt x="56" y="112"/>
                    <a:pt x="58" y="111"/>
                  </a:cubicBezTo>
                  <a:cubicBezTo>
                    <a:pt x="60" y="125"/>
                    <a:pt x="60" y="125"/>
                    <a:pt x="60" y="125"/>
                  </a:cubicBezTo>
                  <a:cubicBezTo>
                    <a:pt x="56" y="127"/>
                    <a:pt x="48" y="128"/>
                    <a:pt x="42" y="128"/>
                  </a:cubicBezTo>
                  <a:cubicBezTo>
                    <a:pt x="33" y="128"/>
                    <a:pt x="27" y="126"/>
                    <a:pt x="21" y="121"/>
                  </a:cubicBezTo>
                  <a:cubicBezTo>
                    <a:pt x="16" y="115"/>
                    <a:pt x="15" y="108"/>
                    <a:pt x="15" y="95"/>
                  </a:cubicBezTo>
                  <a:cubicBezTo>
                    <a:pt x="15" y="41"/>
                    <a:pt x="15" y="41"/>
                    <a:pt x="15" y="41"/>
                  </a:cubicBezTo>
                  <a:cubicBezTo>
                    <a:pt x="0" y="41"/>
                    <a:pt x="0" y="41"/>
                    <a:pt x="0" y="41"/>
                  </a:cubicBezTo>
                  <a:cubicBezTo>
                    <a:pt x="0" y="27"/>
                    <a:pt x="0" y="27"/>
                    <a:pt x="0" y="27"/>
                  </a:cubicBezTo>
                  <a:cubicBezTo>
                    <a:pt x="14" y="27"/>
                    <a:pt x="14" y="27"/>
                    <a:pt x="14" y="27"/>
                  </a:cubicBezTo>
                  <a:cubicBezTo>
                    <a:pt x="16" y="0"/>
                    <a:pt x="16" y="0"/>
                    <a:pt x="16" y="0"/>
                  </a:cubicBezTo>
                  <a:cubicBezTo>
                    <a:pt x="33" y="0"/>
                    <a:pt x="33" y="0"/>
                    <a:pt x="33" y="0"/>
                  </a:cubicBezTo>
                  <a:cubicBezTo>
                    <a:pt x="33" y="27"/>
                    <a:pt x="33" y="27"/>
                    <a:pt x="33" y="27"/>
                  </a:cubicBezTo>
                  <a:cubicBezTo>
                    <a:pt x="61" y="27"/>
                    <a:pt x="61" y="27"/>
                    <a:pt x="61" y="27"/>
                  </a:cubicBezTo>
                  <a:cubicBezTo>
                    <a:pt x="61" y="41"/>
                    <a:pt x="61" y="41"/>
                    <a:pt x="61" y="41"/>
                  </a:cubicBezTo>
                  <a:cubicBezTo>
                    <a:pt x="33" y="41"/>
                    <a:pt x="33" y="41"/>
                    <a:pt x="33" y="41"/>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39">
              <a:extLst>
                <a:ext uri="{FF2B5EF4-FFF2-40B4-BE49-F238E27FC236}">
                  <a16:creationId xmlns:a16="http://schemas.microsoft.com/office/drawing/2014/main" id="{5339DFA6-7C0F-49F2-B455-8F6C2763AFB1}"/>
                </a:ext>
              </a:extLst>
            </p:cNvPr>
            <p:cNvSpPr>
              <a:spLocks/>
            </p:cNvSpPr>
            <p:nvPr/>
          </p:nvSpPr>
          <p:spPr bwMode="gray">
            <a:xfrm>
              <a:off x="3711576" y="-3175"/>
              <a:ext cx="63500" cy="85725"/>
            </a:xfrm>
            <a:custGeom>
              <a:avLst/>
              <a:gdLst>
                <a:gd name="T0" fmla="*/ 68 w 78"/>
                <a:gd name="T1" fmla="*/ 94 h 103"/>
                <a:gd name="T2" fmla="*/ 39 w 78"/>
                <a:gd name="T3" fmla="*/ 103 h 103"/>
                <a:gd name="T4" fmla="*/ 0 w 78"/>
                <a:gd name="T5" fmla="*/ 86 h 103"/>
                <a:gd name="T6" fmla="*/ 10 w 78"/>
                <a:gd name="T7" fmla="*/ 74 h 103"/>
                <a:gd name="T8" fmla="*/ 40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3" y="99"/>
                    <a:pt x="54" y="103"/>
                    <a:pt x="39" y="103"/>
                  </a:cubicBezTo>
                  <a:cubicBezTo>
                    <a:pt x="19" y="103"/>
                    <a:pt x="5" y="91"/>
                    <a:pt x="0" y="86"/>
                  </a:cubicBezTo>
                  <a:cubicBezTo>
                    <a:pt x="10" y="74"/>
                    <a:pt x="10" y="74"/>
                    <a:pt x="10" y="74"/>
                  </a:cubicBezTo>
                  <a:cubicBezTo>
                    <a:pt x="16" y="80"/>
                    <a:pt x="28" y="88"/>
                    <a:pt x="40" y="88"/>
                  </a:cubicBezTo>
                  <a:cubicBezTo>
                    <a:pt x="51" y="88"/>
                    <a:pt x="59" y="84"/>
                    <a:pt x="59" y="75"/>
                  </a:cubicBezTo>
                  <a:cubicBezTo>
                    <a:pt x="59" y="66"/>
                    <a:pt x="49" y="63"/>
                    <a:pt x="43" y="61"/>
                  </a:cubicBezTo>
                  <a:cubicBezTo>
                    <a:pt x="38"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4" y="89"/>
                    <a:pt x="68" y="9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0">
              <a:extLst>
                <a:ext uri="{FF2B5EF4-FFF2-40B4-BE49-F238E27FC236}">
                  <a16:creationId xmlns:a16="http://schemas.microsoft.com/office/drawing/2014/main" id="{0EB02563-F1E0-4B91-8A08-45117DF2EC99}"/>
                </a:ext>
              </a:extLst>
            </p:cNvPr>
            <p:cNvSpPr>
              <a:spLocks noEditPoints="1"/>
            </p:cNvSpPr>
            <p:nvPr/>
          </p:nvSpPr>
          <p:spPr bwMode="gray">
            <a:xfrm>
              <a:off x="2498726" y="157163"/>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6 h 136"/>
                <a:gd name="T12" fmla="*/ 113 w 113"/>
                <a:gd name="T13" fmla="*/ 68 h 136"/>
                <a:gd name="T14" fmla="*/ 92 w 113"/>
                <a:gd name="T15" fmla="*/ 119 h 136"/>
                <a:gd name="T16" fmla="*/ 78 w 113"/>
                <a:gd name="T17" fmla="*/ 28 h 136"/>
                <a:gd name="T18" fmla="*/ 45 w 113"/>
                <a:gd name="T19" fmla="*/ 15 h 136"/>
                <a:gd name="T20" fmla="*/ 20 w 113"/>
                <a:gd name="T21" fmla="*/ 15 h 136"/>
                <a:gd name="T22" fmla="*/ 20 w 113"/>
                <a:gd name="T23" fmla="*/ 119 h 136"/>
                <a:gd name="T24" fmla="*/ 45 w 113"/>
                <a:gd name="T25" fmla="*/ 119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5"/>
                    <a:pt x="92" y="16"/>
                  </a:cubicBezTo>
                  <a:cubicBezTo>
                    <a:pt x="103" y="27"/>
                    <a:pt x="113" y="44"/>
                    <a:pt x="113" y="68"/>
                  </a:cubicBezTo>
                  <a:cubicBezTo>
                    <a:pt x="113" y="91"/>
                    <a:pt x="104" y="108"/>
                    <a:pt x="92" y="119"/>
                  </a:cubicBezTo>
                  <a:close/>
                  <a:moveTo>
                    <a:pt x="78" y="28"/>
                  </a:moveTo>
                  <a:cubicBezTo>
                    <a:pt x="70" y="19"/>
                    <a:pt x="59" y="15"/>
                    <a:pt x="45" y="15"/>
                  </a:cubicBezTo>
                  <a:cubicBezTo>
                    <a:pt x="20" y="15"/>
                    <a:pt x="20" y="15"/>
                    <a:pt x="20" y="15"/>
                  </a:cubicBezTo>
                  <a:cubicBezTo>
                    <a:pt x="20" y="119"/>
                    <a:pt x="20" y="119"/>
                    <a:pt x="20" y="119"/>
                  </a:cubicBezTo>
                  <a:cubicBezTo>
                    <a:pt x="45" y="119"/>
                    <a:pt x="45" y="119"/>
                    <a:pt x="45" y="119"/>
                  </a:cubicBezTo>
                  <a:cubicBezTo>
                    <a:pt x="58" y="119"/>
                    <a:pt x="69" y="116"/>
                    <a:pt x="78" y="107"/>
                  </a:cubicBezTo>
                  <a:cubicBezTo>
                    <a:pt x="87" y="98"/>
                    <a:pt x="92" y="84"/>
                    <a:pt x="92" y="68"/>
                  </a:cubicBezTo>
                  <a:cubicBezTo>
                    <a:pt x="92" y="51"/>
                    <a:pt x="87" y="36"/>
                    <a:pt x="78" y="28"/>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1">
              <a:extLst>
                <a:ext uri="{FF2B5EF4-FFF2-40B4-BE49-F238E27FC236}">
                  <a16:creationId xmlns:a16="http://schemas.microsoft.com/office/drawing/2014/main" id="{906C1324-2438-4CB8-B14E-FFDF0537B305}"/>
                </a:ext>
              </a:extLst>
            </p:cNvPr>
            <p:cNvSpPr>
              <a:spLocks noEditPoints="1"/>
            </p:cNvSpPr>
            <p:nvPr/>
          </p:nvSpPr>
          <p:spPr bwMode="gray">
            <a:xfrm>
              <a:off x="2605088"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Rectangle 42">
              <a:extLst>
                <a:ext uri="{FF2B5EF4-FFF2-40B4-BE49-F238E27FC236}">
                  <a16:creationId xmlns:a16="http://schemas.microsoft.com/office/drawing/2014/main" id="{BEAF57B2-015F-40B8-AF84-515E59FF7B13}"/>
                </a:ext>
              </a:extLst>
            </p:cNvPr>
            <p:cNvSpPr>
              <a:spLocks noChangeArrowheads="1"/>
            </p:cNvSpPr>
            <p:nvPr/>
          </p:nvSpPr>
          <p:spPr bwMode="gray">
            <a:xfrm>
              <a:off x="2697163" y="153988"/>
              <a:ext cx="15875" cy="115888"/>
            </a:xfrm>
            <a:prstGeom prst="rect">
              <a:avLst/>
            </a:prstGeom>
            <a:solidFill>
              <a:srgbClr val="03327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43">
              <a:extLst>
                <a:ext uri="{FF2B5EF4-FFF2-40B4-BE49-F238E27FC236}">
                  <a16:creationId xmlns:a16="http://schemas.microsoft.com/office/drawing/2014/main" id="{CF6638C6-5E94-43FF-B8CB-2E4C6C897571}"/>
                </a:ext>
              </a:extLst>
            </p:cNvPr>
            <p:cNvSpPr>
              <a:spLocks noEditPoints="1"/>
            </p:cNvSpPr>
            <p:nvPr/>
          </p:nvSpPr>
          <p:spPr bwMode="gray">
            <a:xfrm>
              <a:off x="2736851" y="150813"/>
              <a:ext cx="20638" cy="119063"/>
            </a:xfrm>
            <a:custGeom>
              <a:avLst/>
              <a:gdLst>
                <a:gd name="T0" fmla="*/ 12 w 25"/>
                <a:gd name="T1" fmla="*/ 25 h 144"/>
                <a:gd name="T2" fmla="*/ 0 w 25"/>
                <a:gd name="T3" fmla="*/ 13 h 144"/>
                <a:gd name="T4" fmla="*/ 12 w 25"/>
                <a:gd name="T5" fmla="*/ 0 h 144"/>
                <a:gd name="T6" fmla="*/ 25 w 25"/>
                <a:gd name="T7" fmla="*/ 12 h 144"/>
                <a:gd name="T8" fmla="*/ 12 w 25"/>
                <a:gd name="T9" fmla="*/ 25 h 144"/>
                <a:gd name="T10" fmla="*/ 3 w 25"/>
                <a:gd name="T11" fmla="*/ 144 h 144"/>
                <a:gd name="T12" fmla="*/ 3 w 25"/>
                <a:gd name="T13" fmla="*/ 45 h 144"/>
                <a:gd name="T14" fmla="*/ 22 w 25"/>
                <a:gd name="T15" fmla="*/ 45 h 144"/>
                <a:gd name="T16" fmla="*/ 22 w 25"/>
                <a:gd name="T17" fmla="*/ 144 h 144"/>
                <a:gd name="T18" fmla="*/ 3 w 25"/>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4">
                  <a:moveTo>
                    <a:pt x="12" y="25"/>
                  </a:moveTo>
                  <a:cubicBezTo>
                    <a:pt x="5" y="25"/>
                    <a:pt x="0" y="20"/>
                    <a:pt x="0" y="13"/>
                  </a:cubicBezTo>
                  <a:cubicBezTo>
                    <a:pt x="0" y="6"/>
                    <a:pt x="5" y="0"/>
                    <a:pt x="12" y="0"/>
                  </a:cubicBezTo>
                  <a:cubicBezTo>
                    <a:pt x="20" y="0"/>
                    <a:pt x="25" y="6"/>
                    <a:pt x="25" y="12"/>
                  </a:cubicBezTo>
                  <a:cubicBezTo>
                    <a:pt x="25" y="19"/>
                    <a:pt x="20" y="25"/>
                    <a:pt x="12"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44">
              <a:extLst>
                <a:ext uri="{FF2B5EF4-FFF2-40B4-BE49-F238E27FC236}">
                  <a16:creationId xmlns:a16="http://schemas.microsoft.com/office/drawing/2014/main" id="{E43F4615-1DA6-4F95-A77B-12A91752972F}"/>
                </a:ext>
              </a:extLst>
            </p:cNvPr>
            <p:cNvSpPr>
              <a:spLocks/>
            </p:cNvSpPr>
            <p:nvPr/>
          </p:nvSpPr>
          <p:spPr bwMode="gray">
            <a:xfrm>
              <a:off x="2768601" y="188913"/>
              <a:ext cx="79375" cy="80963"/>
            </a:xfrm>
            <a:custGeom>
              <a:avLst/>
              <a:gdLst>
                <a:gd name="T0" fmla="*/ 30 w 50"/>
                <a:gd name="T1" fmla="*/ 51 h 51"/>
                <a:gd name="T2" fmla="*/ 19 w 50"/>
                <a:gd name="T3" fmla="*/ 51 h 51"/>
                <a:gd name="T4" fmla="*/ 0 w 50"/>
                <a:gd name="T5" fmla="*/ 0 h 51"/>
                <a:gd name="T6" fmla="*/ 10 w 50"/>
                <a:gd name="T7" fmla="*/ 0 h 51"/>
                <a:gd name="T8" fmla="*/ 25 w 50"/>
                <a:gd name="T9" fmla="*/ 41 h 51"/>
                <a:gd name="T10" fmla="*/ 39 w 50"/>
                <a:gd name="T11" fmla="*/ 0 h 51"/>
                <a:gd name="T12" fmla="*/ 50 w 50"/>
                <a:gd name="T13" fmla="*/ 0 h 51"/>
                <a:gd name="T14" fmla="*/ 30 w 50"/>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1">
                  <a:moveTo>
                    <a:pt x="30" y="51"/>
                  </a:moveTo>
                  <a:lnTo>
                    <a:pt x="19" y="51"/>
                  </a:lnTo>
                  <a:lnTo>
                    <a:pt x="0" y="0"/>
                  </a:lnTo>
                  <a:lnTo>
                    <a:pt x="10" y="0"/>
                  </a:lnTo>
                  <a:lnTo>
                    <a:pt x="25" y="41"/>
                  </a:lnTo>
                  <a:lnTo>
                    <a:pt x="39" y="0"/>
                  </a:lnTo>
                  <a:lnTo>
                    <a:pt x="50" y="0"/>
                  </a:lnTo>
                  <a:lnTo>
                    <a:pt x="30" y="51"/>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45">
              <a:extLst>
                <a:ext uri="{FF2B5EF4-FFF2-40B4-BE49-F238E27FC236}">
                  <a16:creationId xmlns:a16="http://schemas.microsoft.com/office/drawing/2014/main" id="{A31BF1F7-BE07-47E9-94AB-5CCD46FF8A3F}"/>
                </a:ext>
              </a:extLst>
            </p:cNvPr>
            <p:cNvSpPr>
              <a:spLocks noEditPoints="1"/>
            </p:cNvSpPr>
            <p:nvPr/>
          </p:nvSpPr>
          <p:spPr bwMode="gray">
            <a:xfrm>
              <a:off x="28559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0"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6">
              <a:extLst>
                <a:ext uri="{FF2B5EF4-FFF2-40B4-BE49-F238E27FC236}">
                  <a16:creationId xmlns:a16="http://schemas.microsoft.com/office/drawing/2014/main" id="{3A22ADA2-4714-4C31-B6E5-7A6DE6B2A6E3}"/>
                </a:ext>
              </a:extLst>
            </p:cNvPr>
            <p:cNvSpPr>
              <a:spLocks/>
            </p:cNvSpPr>
            <p:nvPr/>
          </p:nvSpPr>
          <p:spPr bwMode="gray">
            <a:xfrm>
              <a:off x="2947988" y="185738"/>
              <a:ext cx="47625"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7">
              <a:extLst>
                <a:ext uri="{FF2B5EF4-FFF2-40B4-BE49-F238E27FC236}">
                  <a16:creationId xmlns:a16="http://schemas.microsoft.com/office/drawing/2014/main" id="{C31B1364-FEB4-4067-808C-3AB6A9DBEC06}"/>
                </a:ext>
              </a:extLst>
            </p:cNvPr>
            <p:cNvSpPr>
              <a:spLocks noEditPoints="1"/>
            </p:cNvSpPr>
            <p:nvPr/>
          </p:nvSpPr>
          <p:spPr bwMode="gray">
            <a:xfrm>
              <a:off x="2998788" y="185738"/>
              <a:ext cx="74613" cy="85725"/>
            </a:xfrm>
            <a:custGeom>
              <a:avLst/>
              <a:gdLst>
                <a:gd name="T0" fmla="*/ 20 w 90"/>
                <a:gd name="T1" fmla="*/ 56 h 103"/>
                <a:gd name="T2" fmla="*/ 49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49" y="88"/>
                  </a:cubicBezTo>
                  <a:cubicBezTo>
                    <a:pt x="68" y="88"/>
                    <a:pt x="79" y="78"/>
                    <a:pt x="80" y="77"/>
                  </a:cubicBezTo>
                  <a:cubicBezTo>
                    <a:pt x="88" y="89"/>
                    <a:pt x="88" y="89"/>
                    <a:pt x="88" y="89"/>
                  </a:cubicBezTo>
                  <a:cubicBezTo>
                    <a:pt x="88" y="89"/>
                    <a:pt x="74"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8" y="14"/>
                    <a:pt x="20" y="29"/>
                    <a:pt x="19" y="42"/>
                  </a:cubicBezTo>
                  <a:cubicBezTo>
                    <a:pt x="71" y="42"/>
                    <a:pt x="71" y="42"/>
                    <a:pt x="71" y="42"/>
                  </a:cubicBezTo>
                  <a:cubicBezTo>
                    <a:pt x="71" y="28"/>
                    <a:pt x="64" y="14"/>
                    <a:pt x="46" y="1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48">
              <a:extLst>
                <a:ext uri="{FF2B5EF4-FFF2-40B4-BE49-F238E27FC236}">
                  <a16:creationId xmlns:a16="http://schemas.microsoft.com/office/drawing/2014/main" id="{0058F51C-6920-4633-BD74-B7B7F9115418}"/>
                </a:ext>
              </a:extLst>
            </p:cNvPr>
            <p:cNvSpPr>
              <a:spLocks noEditPoints="1"/>
            </p:cNvSpPr>
            <p:nvPr/>
          </p:nvSpPr>
          <p:spPr bwMode="gray">
            <a:xfrm>
              <a:off x="3084513" y="153988"/>
              <a:ext cx="77788" cy="117475"/>
            </a:xfrm>
            <a:custGeom>
              <a:avLst/>
              <a:gdLst>
                <a:gd name="T0" fmla="*/ 78 w 94"/>
                <a:gd name="T1" fmla="*/ 141 h 143"/>
                <a:gd name="T2" fmla="*/ 75 w 94"/>
                <a:gd name="T3" fmla="*/ 125 h 143"/>
                <a:gd name="T4" fmla="*/ 42 w 94"/>
                <a:gd name="T5" fmla="*/ 143 h 143"/>
                <a:gd name="T6" fmla="*/ 0 w 94"/>
                <a:gd name="T7" fmla="*/ 91 h 143"/>
                <a:gd name="T8" fmla="*/ 44 w 94"/>
                <a:gd name="T9" fmla="*/ 40 h 143"/>
                <a:gd name="T10" fmla="*/ 75 w 94"/>
                <a:gd name="T11" fmla="*/ 58 h 143"/>
                <a:gd name="T12" fmla="*/ 75 w 94"/>
                <a:gd name="T13" fmla="*/ 0 h 143"/>
                <a:gd name="T14" fmla="*/ 94 w 94"/>
                <a:gd name="T15" fmla="*/ 0 h 143"/>
                <a:gd name="T16" fmla="*/ 94 w 94"/>
                <a:gd name="T17" fmla="*/ 141 h 143"/>
                <a:gd name="T18" fmla="*/ 78 w 94"/>
                <a:gd name="T19" fmla="*/ 141 h 143"/>
                <a:gd name="T20" fmla="*/ 48 w 94"/>
                <a:gd name="T21" fmla="*/ 54 h 143"/>
                <a:gd name="T22" fmla="*/ 19 w 94"/>
                <a:gd name="T23" fmla="*/ 90 h 143"/>
                <a:gd name="T24" fmla="*/ 47 w 94"/>
                <a:gd name="T25" fmla="*/ 127 h 143"/>
                <a:gd name="T26" fmla="*/ 75 w 94"/>
                <a:gd name="T27" fmla="*/ 90 h 143"/>
                <a:gd name="T28" fmla="*/ 48 w 94"/>
                <a:gd name="T29" fmla="*/ 5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43">
                  <a:moveTo>
                    <a:pt x="78" y="141"/>
                  </a:moveTo>
                  <a:cubicBezTo>
                    <a:pt x="75" y="125"/>
                    <a:pt x="75" y="125"/>
                    <a:pt x="75" y="125"/>
                  </a:cubicBezTo>
                  <a:cubicBezTo>
                    <a:pt x="74" y="126"/>
                    <a:pt x="65" y="143"/>
                    <a:pt x="42" y="143"/>
                  </a:cubicBezTo>
                  <a:cubicBezTo>
                    <a:pt x="16" y="143"/>
                    <a:pt x="0" y="121"/>
                    <a:pt x="0" y="91"/>
                  </a:cubicBezTo>
                  <a:cubicBezTo>
                    <a:pt x="0" y="62"/>
                    <a:pt x="18" y="40"/>
                    <a:pt x="44" y="40"/>
                  </a:cubicBezTo>
                  <a:cubicBezTo>
                    <a:pt x="65" y="40"/>
                    <a:pt x="74" y="56"/>
                    <a:pt x="75" y="58"/>
                  </a:cubicBezTo>
                  <a:cubicBezTo>
                    <a:pt x="75" y="0"/>
                    <a:pt x="75" y="0"/>
                    <a:pt x="75" y="0"/>
                  </a:cubicBezTo>
                  <a:cubicBezTo>
                    <a:pt x="94" y="0"/>
                    <a:pt x="94" y="0"/>
                    <a:pt x="94" y="0"/>
                  </a:cubicBezTo>
                  <a:cubicBezTo>
                    <a:pt x="94" y="141"/>
                    <a:pt x="94" y="141"/>
                    <a:pt x="94" y="141"/>
                  </a:cubicBezTo>
                  <a:cubicBezTo>
                    <a:pt x="78" y="141"/>
                    <a:pt x="78" y="141"/>
                    <a:pt x="78" y="141"/>
                  </a:cubicBezTo>
                  <a:close/>
                  <a:moveTo>
                    <a:pt x="48" y="54"/>
                  </a:moveTo>
                  <a:cubicBezTo>
                    <a:pt x="30" y="54"/>
                    <a:pt x="19" y="71"/>
                    <a:pt x="19" y="90"/>
                  </a:cubicBezTo>
                  <a:cubicBezTo>
                    <a:pt x="19" y="110"/>
                    <a:pt x="29" y="127"/>
                    <a:pt x="47" y="127"/>
                  </a:cubicBezTo>
                  <a:cubicBezTo>
                    <a:pt x="64" y="127"/>
                    <a:pt x="75" y="110"/>
                    <a:pt x="75" y="90"/>
                  </a:cubicBezTo>
                  <a:cubicBezTo>
                    <a:pt x="76" y="71"/>
                    <a:pt x="66" y="54"/>
                    <a:pt x="48" y="5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49">
              <a:extLst>
                <a:ext uri="{FF2B5EF4-FFF2-40B4-BE49-F238E27FC236}">
                  <a16:creationId xmlns:a16="http://schemas.microsoft.com/office/drawing/2014/main" id="{0E426658-42CE-4CFA-9C79-3A40251C8AD6}"/>
                </a:ext>
              </a:extLst>
            </p:cNvPr>
            <p:cNvSpPr>
              <a:spLocks/>
            </p:cNvSpPr>
            <p:nvPr/>
          </p:nvSpPr>
          <p:spPr bwMode="gray">
            <a:xfrm>
              <a:off x="3209926" y="152400"/>
              <a:ext cx="53975" cy="117475"/>
            </a:xfrm>
            <a:custGeom>
              <a:avLst/>
              <a:gdLst>
                <a:gd name="T0" fmla="*/ 61 w 64"/>
                <a:gd name="T1" fmla="*/ 18 h 142"/>
                <a:gd name="T2" fmla="*/ 49 w 64"/>
                <a:gd name="T3" fmla="*/ 15 h 142"/>
                <a:gd name="T4" fmla="*/ 36 w 64"/>
                <a:gd name="T5" fmla="*/ 21 h 142"/>
                <a:gd name="T6" fmla="*/ 34 w 64"/>
                <a:gd name="T7" fmla="*/ 35 h 142"/>
                <a:gd name="T8" fmla="*/ 34 w 64"/>
                <a:gd name="T9" fmla="*/ 43 h 142"/>
                <a:gd name="T10" fmla="*/ 59 w 64"/>
                <a:gd name="T11" fmla="*/ 43 h 142"/>
                <a:gd name="T12" fmla="*/ 59 w 64"/>
                <a:gd name="T13" fmla="*/ 57 h 142"/>
                <a:gd name="T14" fmla="*/ 34 w 64"/>
                <a:gd name="T15" fmla="*/ 57 h 142"/>
                <a:gd name="T16" fmla="*/ 34 w 64"/>
                <a:gd name="T17" fmla="*/ 142 h 142"/>
                <a:gd name="T18" fmla="*/ 15 w 64"/>
                <a:gd name="T19" fmla="*/ 142 h 142"/>
                <a:gd name="T20" fmla="*/ 15 w 64"/>
                <a:gd name="T21" fmla="*/ 57 h 142"/>
                <a:gd name="T22" fmla="*/ 0 w 64"/>
                <a:gd name="T23" fmla="*/ 57 h 142"/>
                <a:gd name="T24" fmla="*/ 0 w 64"/>
                <a:gd name="T25" fmla="*/ 43 h 142"/>
                <a:gd name="T26" fmla="*/ 15 w 64"/>
                <a:gd name="T27" fmla="*/ 43 h 142"/>
                <a:gd name="T28" fmla="*/ 15 w 64"/>
                <a:gd name="T29" fmla="*/ 32 h 142"/>
                <a:gd name="T30" fmla="*/ 22 w 64"/>
                <a:gd name="T31" fmla="*/ 9 h 142"/>
                <a:gd name="T32" fmla="*/ 45 w 64"/>
                <a:gd name="T33" fmla="*/ 0 h 142"/>
                <a:gd name="T34" fmla="*/ 64 w 64"/>
                <a:gd name="T35" fmla="*/ 4 h 142"/>
                <a:gd name="T36" fmla="*/ 61 w 64"/>
                <a:gd name="T37" fmla="*/ 1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42">
                  <a:moveTo>
                    <a:pt x="61" y="18"/>
                  </a:moveTo>
                  <a:cubicBezTo>
                    <a:pt x="61" y="18"/>
                    <a:pt x="55" y="15"/>
                    <a:pt x="49" y="15"/>
                  </a:cubicBezTo>
                  <a:cubicBezTo>
                    <a:pt x="43" y="15"/>
                    <a:pt x="39" y="17"/>
                    <a:pt x="36" y="21"/>
                  </a:cubicBezTo>
                  <a:cubicBezTo>
                    <a:pt x="34" y="24"/>
                    <a:pt x="34" y="29"/>
                    <a:pt x="34" y="35"/>
                  </a:cubicBezTo>
                  <a:cubicBezTo>
                    <a:pt x="34" y="43"/>
                    <a:pt x="34" y="43"/>
                    <a:pt x="34" y="43"/>
                  </a:cubicBezTo>
                  <a:cubicBezTo>
                    <a:pt x="59" y="43"/>
                    <a:pt x="59" y="43"/>
                    <a:pt x="59" y="43"/>
                  </a:cubicBezTo>
                  <a:cubicBezTo>
                    <a:pt x="59" y="57"/>
                    <a:pt x="59" y="57"/>
                    <a:pt x="59" y="57"/>
                  </a:cubicBezTo>
                  <a:cubicBezTo>
                    <a:pt x="34" y="57"/>
                    <a:pt x="34" y="57"/>
                    <a:pt x="34" y="57"/>
                  </a:cubicBezTo>
                  <a:cubicBezTo>
                    <a:pt x="34" y="142"/>
                    <a:pt x="34" y="142"/>
                    <a:pt x="34" y="142"/>
                  </a:cubicBezTo>
                  <a:cubicBezTo>
                    <a:pt x="15" y="142"/>
                    <a:pt x="15" y="142"/>
                    <a:pt x="15" y="142"/>
                  </a:cubicBezTo>
                  <a:cubicBezTo>
                    <a:pt x="15" y="57"/>
                    <a:pt x="15" y="57"/>
                    <a:pt x="15" y="57"/>
                  </a:cubicBezTo>
                  <a:cubicBezTo>
                    <a:pt x="0" y="57"/>
                    <a:pt x="0" y="57"/>
                    <a:pt x="0" y="57"/>
                  </a:cubicBezTo>
                  <a:cubicBezTo>
                    <a:pt x="0" y="43"/>
                    <a:pt x="0" y="43"/>
                    <a:pt x="0" y="43"/>
                  </a:cubicBezTo>
                  <a:cubicBezTo>
                    <a:pt x="15" y="43"/>
                    <a:pt x="15" y="43"/>
                    <a:pt x="15" y="43"/>
                  </a:cubicBezTo>
                  <a:cubicBezTo>
                    <a:pt x="15" y="32"/>
                    <a:pt x="15" y="32"/>
                    <a:pt x="15" y="32"/>
                  </a:cubicBezTo>
                  <a:cubicBezTo>
                    <a:pt x="15" y="21"/>
                    <a:pt x="18" y="14"/>
                    <a:pt x="22" y="9"/>
                  </a:cubicBezTo>
                  <a:cubicBezTo>
                    <a:pt x="27" y="4"/>
                    <a:pt x="34" y="0"/>
                    <a:pt x="45" y="0"/>
                  </a:cubicBezTo>
                  <a:cubicBezTo>
                    <a:pt x="55" y="0"/>
                    <a:pt x="62" y="3"/>
                    <a:pt x="64" y="4"/>
                  </a:cubicBezTo>
                  <a:lnTo>
                    <a:pt x="61" y="18"/>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0">
              <a:extLst>
                <a:ext uri="{FF2B5EF4-FFF2-40B4-BE49-F238E27FC236}">
                  <a16:creationId xmlns:a16="http://schemas.microsoft.com/office/drawing/2014/main" id="{8B1D0F47-BA80-466B-890A-7AFAA099276F}"/>
                </a:ext>
              </a:extLst>
            </p:cNvPr>
            <p:cNvSpPr>
              <a:spLocks/>
            </p:cNvSpPr>
            <p:nvPr/>
          </p:nvSpPr>
          <p:spPr bwMode="gray">
            <a:xfrm>
              <a:off x="3270251" y="185738"/>
              <a:ext cx="46038"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1">
              <a:extLst>
                <a:ext uri="{FF2B5EF4-FFF2-40B4-BE49-F238E27FC236}">
                  <a16:creationId xmlns:a16="http://schemas.microsoft.com/office/drawing/2014/main" id="{9CC49CFE-C30A-45D7-9150-7EE856DA7C2E}"/>
                </a:ext>
              </a:extLst>
            </p:cNvPr>
            <p:cNvSpPr>
              <a:spLocks noEditPoints="1"/>
            </p:cNvSpPr>
            <p:nvPr/>
          </p:nvSpPr>
          <p:spPr bwMode="gray">
            <a:xfrm>
              <a:off x="3321051" y="185738"/>
              <a:ext cx="79375" cy="85725"/>
            </a:xfrm>
            <a:custGeom>
              <a:avLst/>
              <a:gdLst>
                <a:gd name="T0" fmla="*/ 48 w 96"/>
                <a:gd name="T1" fmla="*/ 102 h 102"/>
                <a:gd name="T2" fmla="*/ 0 w 96"/>
                <a:gd name="T3" fmla="*/ 51 h 102"/>
                <a:gd name="T4" fmla="*/ 48 w 96"/>
                <a:gd name="T5" fmla="*/ 0 h 102"/>
                <a:gd name="T6" fmla="*/ 96 w 96"/>
                <a:gd name="T7" fmla="*/ 51 h 102"/>
                <a:gd name="T8" fmla="*/ 48 w 96"/>
                <a:gd name="T9" fmla="*/ 102 h 102"/>
                <a:gd name="T10" fmla="*/ 48 w 96"/>
                <a:gd name="T11" fmla="*/ 14 h 102"/>
                <a:gd name="T12" fmla="*/ 20 w 96"/>
                <a:gd name="T13" fmla="*/ 51 h 102"/>
                <a:gd name="T14" fmla="*/ 48 w 96"/>
                <a:gd name="T15" fmla="*/ 88 h 102"/>
                <a:gd name="T16" fmla="*/ 77 w 96"/>
                <a:gd name="T17" fmla="*/ 51 h 102"/>
                <a:gd name="T18" fmla="*/ 48 w 96"/>
                <a:gd name="T19" fmla="*/ 1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02">
                  <a:moveTo>
                    <a:pt x="48" y="102"/>
                  </a:moveTo>
                  <a:cubicBezTo>
                    <a:pt x="20" y="102"/>
                    <a:pt x="0" y="82"/>
                    <a:pt x="0" y="51"/>
                  </a:cubicBezTo>
                  <a:cubicBezTo>
                    <a:pt x="0" y="20"/>
                    <a:pt x="20" y="0"/>
                    <a:pt x="48" y="0"/>
                  </a:cubicBezTo>
                  <a:cubicBezTo>
                    <a:pt x="77" y="0"/>
                    <a:pt x="96" y="20"/>
                    <a:pt x="96" y="51"/>
                  </a:cubicBezTo>
                  <a:cubicBezTo>
                    <a:pt x="96" y="82"/>
                    <a:pt x="77" y="102"/>
                    <a:pt x="48" y="102"/>
                  </a:cubicBezTo>
                  <a:close/>
                  <a:moveTo>
                    <a:pt x="48" y="14"/>
                  </a:moveTo>
                  <a:cubicBezTo>
                    <a:pt x="30" y="14"/>
                    <a:pt x="20" y="29"/>
                    <a:pt x="20" y="51"/>
                  </a:cubicBezTo>
                  <a:cubicBezTo>
                    <a:pt x="20" y="72"/>
                    <a:pt x="30" y="88"/>
                    <a:pt x="48" y="88"/>
                  </a:cubicBezTo>
                  <a:cubicBezTo>
                    <a:pt x="67" y="88"/>
                    <a:pt x="77" y="72"/>
                    <a:pt x="77" y="51"/>
                  </a:cubicBezTo>
                  <a:cubicBezTo>
                    <a:pt x="77" y="29"/>
                    <a:pt x="67" y="14"/>
                    <a:pt x="48" y="1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52">
              <a:extLst>
                <a:ext uri="{FF2B5EF4-FFF2-40B4-BE49-F238E27FC236}">
                  <a16:creationId xmlns:a16="http://schemas.microsoft.com/office/drawing/2014/main" id="{A40FE52E-7390-4224-981F-5B9B6DC75BAE}"/>
                </a:ext>
              </a:extLst>
            </p:cNvPr>
            <p:cNvSpPr>
              <a:spLocks/>
            </p:cNvSpPr>
            <p:nvPr/>
          </p:nvSpPr>
          <p:spPr bwMode="gray">
            <a:xfrm>
              <a:off x="3419476" y="185738"/>
              <a:ext cx="117475" cy="84138"/>
            </a:xfrm>
            <a:custGeom>
              <a:avLst/>
              <a:gdLst>
                <a:gd name="T0" fmla="*/ 123 w 142"/>
                <a:gd name="T1" fmla="*/ 101 h 101"/>
                <a:gd name="T2" fmla="*/ 123 w 142"/>
                <a:gd name="T3" fmla="*/ 39 h 101"/>
                <a:gd name="T4" fmla="*/ 106 w 142"/>
                <a:gd name="T5" fmla="*/ 16 h 101"/>
                <a:gd name="T6" fmla="*/ 80 w 142"/>
                <a:gd name="T7" fmla="*/ 41 h 101"/>
                <a:gd name="T8" fmla="*/ 80 w 142"/>
                <a:gd name="T9" fmla="*/ 101 h 101"/>
                <a:gd name="T10" fmla="*/ 62 w 142"/>
                <a:gd name="T11" fmla="*/ 101 h 101"/>
                <a:gd name="T12" fmla="*/ 62 w 142"/>
                <a:gd name="T13" fmla="*/ 39 h 101"/>
                <a:gd name="T14" fmla="*/ 44 w 142"/>
                <a:gd name="T15" fmla="*/ 16 h 101"/>
                <a:gd name="T16" fmla="*/ 19 w 142"/>
                <a:gd name="T17" fmla="*/ 41 h 101"/>
                <a:gd name="T18" fmla="*/ 19 w 142"/>
                <a:gd name="T19" fmla="*/ 101 h 101"/>
                <a:gd name="T20" fmla="*/ 0 w 142"/>
                <a:gd name="T21" fmla="*/ 101 h 101"/>
                <a:gd name="T22" fmla="*/ 0 w 142"/>
                <a:gd name="T23" fmla="*/ 2 h 101"/>
                <a:gd name="T24" fmla="*/ 18 w 142"/>
                <a:gd name="T25" fmla="*/ 2 h 101"/>
                <a:gd name="T26" fmla="*/ 19 w 142"/>
                <a:gd name="T27" fmla="*/ 20 h 101"/>
                <a:gd name="T28" fmla="*/ 51 w 142"/>
                <a:gd name="T29" fmla="*/ 0 h 101"/>
                <a:gd name="T30" fmla="*/ 79 w 142"/>
                <a:gd name="T31" fmla="*/ 21 h 101"/>
                <a:gd name="T32" fmla="*/ 112 w 142"/>
                <a:gd name="T33" fmla="*/ 0 h 101"/>
                <a:gd name="T34" fmla="*/ 142 w 142"/>
                <a:gd name="T35" fmla="*/ 34 h 101"/>
                <a:gd name="T36" fmla="*/ 142 w 142"/>
                <a:gd name="T37" fmla="*/ 101 h 101"/>
                <a:gd name="T38" fmla="*/ 123 w 142"/>
                <a:gd name="T3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101">
                  <a:moveTo>
                    <a:pt x="123" y="101"/>
                  </a:moveTo>
                  <a:cubicBezTo>
                    <a:pt x="123" y="39"/>
                    <a:pt x="123" y="39"/>
                    <a:pt x="123" y="39"/>
                  </a:cubicBezTo>
                  <a:cubicBezTo>
                    <a:pt x="123" y="26"/>
                    <a:pt x="120" y="16"/>
                    <a:pt x="106" y="16"/>
                  </a:cubicBezTo>
                  <a:cubicBezTo>
                    <a:pt x="91" y="16"/>
                    <a:pt x="81" y="34"/>
                    <a:pt x="80" y="41"/>
                  </a:cubicBezTo>
                  <a:cubicBezTo>
                    <a:pt x="80" y="101"/>
                    <a:pt x="80" y="101"/>
                    <a:pt x="80" y="101"/>
                  </a:cubicBezTo>
                  <a:cubicBezTo>
                    <a:pt x="62" y="101"/>
                    <a:pt x="62" y="101"/>
                    <a:pt x="62" y="101"/>
                  </a:cubicBezTo>
                  <a:cubicBezTo>
                    <a:pt x="62" y="39"/>
                    <a:pt x="62" y="39"/>
                    <a:pt x="62" y="39"/>
                  </a:cubicBezTo>
                  <a:cubicBezTo>
                    <a:pt x="62" y="26"/>
                    <a:pt x="59" y="16"/>
                    <a:pt x="44" y="16"/>
                  </a:cubicBezTo>
                  <a:cubicBezTo>
                    <a:pt x="30" y="16"/>
                    <a:pt x="20" y="34"/>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5" y="9"/>
                    <a:pt x="37" y="0"/>
                    <a:pt x="51" y="0"/>
                  </a:cubicBezTo>
                  <a:cubicBezTo>
                    <a:pt x="64" y="0"/>
                    <a:pt x="75" y="6"/>
                    <a:pt x="79" y="21"/>
                  </a:cubicBezTo>
                  <a:cubicBezTo>
                    <a:pt x="86" y="9"/>
                    <a:pt x="98" y="0"/>
                    <a:pt x="112" y="0"/>
                  </a:cubicBezTo>
                  <a:cubicBezTo>
                    <a:pt x="128" y="0"/>
                    <a:pt x="142" y="9"/>
                    <a:pt x="142" y="34"/>
                  </a:cubicBezTo>
                  <a:cubicBezTo>
                    <a:pt x="142" y="101"/>
                    <a:pt x="142" y="101"/>
                    <a:pt x="142" y="101"/>
                  </a:cubicBezTo>
                  <a:cubicBezTo>
                    <a:pt x="123" y="101"/>
                    <a:pt x="123" y="101"/>
                    <a:pt x="123" y="101"/>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53">
              <a:extLst>
                <a:ext uri="{FF2B5EF4-FFF2-40B4-BE49-F238E27FC236}">
                  <a16:creationId xmlns:a16="http://schemas.microsoft.com/office/drawing/2014/main" id="{225F0FE3-9380-41E3-A971-A1DC24E451B0}"/>
                </a:ext>
              </a:extLst>
            </p:cNvPr>
            <p:cNvSpPr>
              <a:spLocks/>
            </p:cNvSpPr>
            <p:nvPr/>
          </p:nvSpPr>
          <p:spPr bwMode="gray">
            <a:xfrm>
              <a:off x="3594101" y="157163"/>
              <a:ext cx="69850" cy="112713"/>
            </a:xfrm>
            <a:custGeom>
              <a:avLst/>
              <a:gdLst>
                <a:gd name="T0" fmla="*/ 0 w 44"/>
                <a:gd name="T1" fmla="*/ 71 h 71"/>
                <a:gd name="T2" fmla="*/ 0 w 44"/>
                <a:gd name="T3" fmla="*/ 0 h 71"/>
                <a:gd name="T4" fmla="*/ 43 w 44"/>
                <a:gd name="T5" fmla="*/ 0 h 71"/>
                <a:gd name="T6" fmla="*/ 43 w 44"/>
                <a:gd name="T7" fmla="*/ 8 h 71"/>
                <a:gd name="T8" fmla="*/ 10 w 44"/>
                <a:gd name="T9" fmla="*/ 8 h 71"/>
                <a:gd name="T10" fmla="*/ 10 w 44"/>
                <a:gd name="T11" fmla="*/ 29 h 71"/>
                <a:gd name="T12" fmla="*/ 41 w 44"/>
                <a:gd name="T13" fmla="*/ 29 h 71"/>
                <a:gd name="T14" fmla="*/ 41 w 44"/>
                <a:gd name="T15" fmla="*/ 38 h 71"/>
                <a:gd name="T16" fmla="*/ 10 w 44"/>
                <a:gd name="T17" fmla="*/ 38 h 71"/>
                <a:gd name="T18" fmla="*/ 10 w 44"/>
                <a:gd name="T19" fmla="*/ 62 h 71"/>
                <a:gd name="T20" fmla="*/ 44 w 44"/>
                <a:gd name="T21" fmla="*/ 62 h 71"/>
                <a:gd name="T22" fmla="*/ 44 w 44"/>
                <a:gd name="T23" fmla="*/ 71 h 71"/>
                <a:gd name="T24" fmla="*/ 0 w 44"/>
                <a:gd name="T25" fmla="*/ 71 h 71"/>
                <a:gd name="T26" fmla="*/ 0 w 44"/>
                <a:gd name="T2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71">
                  <a:moveTo>
                    <a:pt x="0" y="71"/>
                  </a:moveTo>
                  <a:lnTo>
                    <a:pt x="0" y="0"/>
                  </a:lnTo>
                  <a:lnTo>
                    <a:pt x="43" y="0"/>
                  </a:lnTo>
                  <a:lnTo>
                    <a:pt x="43" y="8"/>
                  </a:lnTo>
                  <a:lnTo>
                    <a:pt x="10" y="8"/>
                  </a:lnTo>
                  <a:lnTo>
                    <a:pt x="10" y="29"/>
                  </a:lnTo>
                  <a:lnTo>
                    <a:pt x="41" y="29"/>
                  </a:lnTo>
                  <a:lnTo>
                    <a:pt x="41" y="38"/>
                  </a:lnTo>
                  <a:lnTo>
                    <a:pt x="10" y="38"/>
                  </a:lnTo>
                  <a:lnTo>
                    <a:pt x="10" y="62"/>
                  </a:lnTo>
                  <a:lnTo>
                    <a:pt x="44" y="62"/>
                  </a:lnTo>
                  <a:lnTo>
                    <a:pt x="44" y="71"/>
                  </a:lnTo>
                  <a:lnTo>
                    <a:pt x="0" y="71"/>
                  </a:lnTo>
                  <a:lnTo>
                    <a:pt x="0" y="71"/>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54">
              <a:extLst>
                <a:ext uri="{FF2B5EF4-FFF2-40B4-BE49-F238E27FC236}">
                  <a16:creationId xmlns:a16="http://schemas.microsoft.com/office/drawing/2014/main" id="{6AA00411-4F40-4847-97A9-4AB47DD95393}"/>
                </a:ext>
              </a:extLst>
            </p:cNvPr>
            <p:cNvSpPr>
              <a:spLocks/>
            </p:cNvSpPr>
            <p:nvPr/>
          </p:nvSpPr>
          <p:spPr bwMode="gray">
            <a:xfrm>
              <a:off x="3671888" y="188913"/>
              <a:ext cx="77788" cy="80963"/>
            </a:xfrm>
            <a:custGeom>
              <a:avLst/>
              <a:gdLst>
                <a:gd name="T0" fmla="*/ 38 w 49"/>
                <a:gd name="T1" fmla="*/ 51 h 51"/>
                <a:gd name="T2" fmla="*/ 24 w 49"/>
                <a:gd name="T3" fmla="*/ 30 h 51"/>
                <a:gd name="T4" fmla="*/ 11 w 49"/>
                <a:gd name="T5" fmla="*/ 51 h 51"/>
                <a:gd name="T6" fmla="*/ 0 w 49"/>
                <a:gd name="T7" fmla="*/ 51 h 51"/>
                <a:gd name="T8" fmla="*/ 18 w 49"/>
                <a:gd name="T9" fmla="*/ 25 h 51"/>
                <a:gd name="T10" fmla="*/ 1 w 49"/>
                <a:gd name="T11" fmla="*/ 0 h 51"/>
                <a:gd name="T12" fmla="*/ 12 w 49"/>
                <a:gd name="T13" fmla="*/ 0 h 51"/>
                <a:gd name="T14" fmla="*/ 25 w 49"/>
                <a:gd name="T15" fmla="*/ 19 h 51"/>
                <a:gd name="T16" fmla="*/ 37 w 49"/>
                <a:gd name="T17" fmla="*/ 0 h 51"/>
                <a:gd name="T18" fmla="*/ 48 w 49"/>
                <a:gd name="T19" fmla="*/ 0 h 51"/>
                <a:gd name="T20" fmla="*/ 30 w 49"/>
                <a:gd name="T21" fmla="*/ 25 h 51"/>
                <a:gd name="T22" fmla="*/ 49 w 49"/>
                <a:gd name="T23" fmla="*/ 51 h 51"/>
                <a:gd name="T24" fmla="*/ 38 w 49"/>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1">
                  <a:moveTo>
                    <a:pt x="38" y="51"/>
                  </a:moveTo>
                  <a:lnTo>
                    <a:pt x="24" y="30"/>
                  </a:lnTo>
                  <a:lnTo>
                    <a:pt x="11" y="51"/>
                  </a:lnTo>
                  <a:lnTo>
                    <a:pt x="0" y="51"/>
                  </a:lnTo>
                  <a:lnTo>
                    <a:pt x="18" y="25"/>
                  </a:lnTo>
                  <a:lnTo>
                    <a:pt x="1" y="0"/>
                  </a:lnTo>
                  <a:lnTo>
                    <a:pt x="12" y="0"/>
                  </a:lnTo>
                  <a:lnTo>
                    <a:pt x="25" y="19"/>
                  </a:lnTo>
                  <a:lnTo>
                    <a:pt x="37" y="0"/>
                  </a:lnTo>
                  <a:lnTo>
                    <a:pt x="48" y="0"/>
                  </a:lnTo>
                  <a:lnTo>
                    <a:pt x="30" y="25"/>
                  </a:lnTo>
                  <a:lnTo>
                    <a:pt x="49" y="51"/>
                  </a:lnTo>
                  <a:lnTo>
                    <a:pt x="38" y="51"/>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55">
              <a:extLst>
                <a:ext uri="{FF2B5EF4-FFF2-40B4-BE49-F238E27FC236}">
                  <a16:creationId xmlns:a16="http://schemas.microsoft.com/office/drawing/2014/main" id="{5C5F2C34-52CC-46A3-8253-9C9F98D87E30}"/>
                </a:ext>
              </a:extLst>
            </p:cNvPr>
            <p:cNvSpPr>
              <a:spLocks noEditPoints="1"/>
            </p:cNvSpPr>
            <p:nvPr/>
          </p:nvSpPr>
          <p:spPr bwMode="gray">
            <a:xfrm>
              <a:off x="3763963" y="185738"/>
              <a:ext cx="77788" cy="114300"/>
            </a:xfrm>
            <a:custGeom>
              <a:avLst/>
              <a:gdLst>
                <a:gd name="T0" fmla="*/ 49 w 94"/>
                <a:gd name="T1" fmla="*/ 102 h 136"/>
                <a:gd name="T2" fmla="*/ 18 w 94"/>
                <a:gd name="T3" fmla="*/ 85 h 136"/>
                <a:gd name="T4" fmla="*/ 18 w 94"/>
                <a:gd name="T5" fmla="*/ 136 h 136"/>
                <a:gd name="T6" fmla="*/ 0 w 94"/>
                <a:gd name="T7" fmla="*/ 136 h 136"/>
                <a:gd name="T8" fmla="*/ 0 w 94"/>
                <a:gd name="T9" fmla="*/ 1 h 136"/>
                <a:gd name="T10" fmla="*/ 17 w 94"/>
                <a:gd name="T11" fmla="*/ 1 h 136"/>
                <a:gd name="T12" fmla="*/ 18 w 94"/>
                <a:gd name="T13" fmla="*/ 17 h 136"/>
                <a:gd name="T14" fmla="*/ 51 w 94"/>
                <a:gd name="T15" fmla="*/ 0 h 136"/>
                <a:gd name="T16" fmla="*/ 94 w 94"/>
                <a:gd name="T17" fmla="*/ 51 h 136"/>
                <a:gd name="T18" fmla="*/ 49 w 94"/>
                <a:gd name="T19" fmla="*/ 102 h 136"/>
                <a:gd name="T20" fmla="*/ 46 w 94"/>
                <a:gd name="T21" fmla="*/ 14 h 136"/>
                <a:gd name="T22" fmla="*/ 17 w 94"/>
                <a:gd name="T23" fmla="*/ 50 h 136"/>
                <a:gd name="T24" fmla="*/ 45 w 94"/>
                <a:gd name="T25" fmla="*/ 87 h 136"/>
                <a:gd name="T26" fmla="*/ 74 w 94"/>
                <a:gd name="T27" fmla="*/ 50 h 136"/>
                <a:gd name="T28" fmla="*/ 46 w 94"/>
                <a:gd name="T29" fmla="*/ 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36">
                  <a:moveTo>
                    <a:pt x="49" y="102"/>
                  </a:moveTo>
                  <a:cubicBezTo>
                    <a:pt x="29" y="102"/>
                    <a:pt x="21" y="89"/>
                    <a:pt x="18" y="85"/>
                  </a:cubicBezTo>
                  <a:cubicBezTo>
                    <a:pt x="18" y="136"/>
                    <a:pt x="18" y="136"/>
                    <a:pt x="18" y="136"/>
                  </a:cubicBezTo>
                  <a:cubicBezTo>
                    <a:pt x="0" y="136"/>
                    <a:pt x="0" y="136"/>
                    <a:pt x="0" y="136"/>
                  </a:cubicBezTo>
                  <a:cubicBezTo>
                    <a:pt x="0" y="1"/>
                    <a:pt x="0" y="1"/>
                    <a:pt x="0" y="1"/>
                  </a:cubicBezTo>
                  <a:cubicBezTo>
                    <a:pt x="17" y="1"/>
                    <a:pt x="17" y="1"/>
                    <a:pt x="17" y="1"/>
                  </a:cubicBezTo>
                  <a:cubicBezTo>
                    <a:pt x="18" y="17"/>
                    <a:pt x="18" y="17"/>
                    <a:pt x="18" y="17"/>
                  </a:cubicBezTo>
                  <a:cubicBezTo>
                    <a:pt x="20" y="15"/>
                    <a:pt x="30" y="0"/>
                    <a:pt x="51" y="0"/>
                  </a:cubicBezTo>
                  <a:cubicBezTo>
                    <a:pt x="78" y="0"/>
                    <a:pt x="94" y="21"/>
                    <a:pt x="94" y="51"/>
                  </a:cubicBezTo>
                  <a:cubicBezTo>
                    <a:pt x="93" y="81"/>
                    <a:pt x="75" y="102"/>
                    <a:pt x="49" y="102"/>
                  </a:cubicBezTo>
                  <a:close/>
                  <a:moveTo>
                    <a:pt x="46" y="14"/>
                  </a:moveTo>
                  <a:cubicBezTo>
                    <a:pt x="29" y="14"/>
                    <a:pt x="17" y="31"/>
                    <a:pt x="17" y="50"/>
                  </a:cubicBezTo>
                  <a:cubicBezTo>
                    <a:pt x="17" y="70"/>
                    <a:pt x="28" y="87"/>
                    <a:pt x="45" y="87"/>
                  </a:cubicBezTo>
                  <a:cubicBezTo>
                    <a:pt x="62" y="87"/>
                    <a:pt x="74" y="70"/>
                    <a:pt x="74" y="50"/>
                  </a:cubicBezTo>
                  <a:cubicBezTo>
                    <a:pt x="74" y="31"/>
                    <a:pt x="63" y="14"/>
                    <a:pt x="46" y="1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56">
              <a:extLst>
                <a:ext uri="{FF2B5EF4-FFF2-40B4-BE49-F238E27FC236}">
                  <a16:creationId xmlns:a16="http://schemas.microsoft.com/office/drawing/2014/main" id="{F3FA3044-1824-4008-9D96-843FADC68A83}"/>
                </a:ext>
              </a:extLst>
            </p:cNvPr>
            <p:cNvSpPr>
              <a:spLocks noEditPoints="1"/>
            </p:cNvSpPr>
            <p:nvPr/>
          </p:nvSpPr>
          <p:spPr bwMode="gray">
            <a:xfrm>
              <a:off x="3852863"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5" y="14"/>
                    <a:pt x="46" y="1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57">
              <a:extLst>
                <a:ext uri="{FF2B5EF4-FFF2-40B4-BE49-F238E27FC236}">
                  <a16:creationId xmlns:a16="http://schemas.microsoft.com/office/drawing/2014/main" id="{741F03E7-CEFB-463E-B41D-FAFD19AFB475}"/>
                </a:ext>
              </a:extLst>
            </p:cNvPr>
            <p:cNvSpPr>
              <a:spLocks/>
            </p:cNvSpPr>
            <p:nvPr/>
          </p:nvSpPr>
          <p:spPr bwMode="gray">
            <a:xfrm>
              <a:off x="3946526" y="185738"/>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58">
              <a:extLst>
                <a:ext uri="{FF2B5EF4-FFF2-40B4-BE49-F238E27FC236}">
                  <a16:creationId xmlns:a16="http://schemas.microsoft.com/office/drawing/2014/main" id="{72E0C9EC-4353-4470-9B5B-8020BB524814}"/>
                </a:ext>
              </a:extLst>
            </p:cNvPr>
            <p:cNvSpPr>
              <a:spLocks noEditPoints="1"/>
            </p:cNvSpPr>
            <p:nvPr/>
          </p:nvSpPr>
          <p:spPr bwMode="gray">
            <a:xfrm>
              <a:off x="4005263" y="150813"/>
              <a:ext cx="20638" cy="119063"/>
            </a:xfrm>
            <a:custGeom>
              <a:avLst/>
              <a:gdLst>
                <a:gd name="T0" fmla="*/ 13 w 26"/>
                <a:gd name="T1" fmla="*/ 25 h 144"/>
                <a:gd name="T2" fmla="*/ 0 w 26"/>
                <a:gd name="T3" fmla="*/ 13 h 144"/>
                <a:gd name="T4" fmla="*/ 13 w 26"/>
                <a:gd name="T5" fmla="*/ 0 h 144"/>
                <a:gd name="T6" fmla="*/ 26 w 26"/>
                <a:gd name="T7" fmla="*/ 12 h 144"/>
                <a:gd name="T8" fmla="*/ 13 w 26"/>
                <a:gd name="T9" fmla="*/ 25 h 144"/>
                <a:gd name="T10" fmla="*/ 3 w 26"/>
                <a:gd name="T11" fmla="*/ 144 h 144"/>
                <a:gd name="T12" fmla="*/ 3 w 26"/>
                <a:gd name="T13" fmla="*/ 45 h 144"/>
                <a:gd name="T14" fmla="*/ 22 w 26"/>
                <a:gd name="T15" fmla="*/ 45 h 144"/>
                <a:gd name="T16" fmla="*/ 22 w 26"/>
                <a:gd name="T17" fmla="*/ 144 h 144"/>
                <a:gd name="T18" fmla="*/ 3 w 26"/>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4">
                  <a:moveTo>
                    <a:pt x="13" y="25"/>
                  </a:moveTo>
                  <a:cubicBezTo>
                    <a:pt x="6" y="25"/>
                    <a:pt x="0" y="20"/>
                    <a:pt x="0" y="13"/>
                  </a:cubicBezTo>
                  <a:cubicBezTo>
                    <a:pt x="0" y="6"/>
                    <a:pt x="6" y="0"/>
                    <a:pt x="13" y="0"/>
                  </a:cubicBezTo>
                  <a:cubicBezTo>
                    <a:pt x="20" y="0"/>
                    <a:pt x="26" y="6"/>
                    <a:pt x="26" y="12"/>
                  </a:cubicBezTo>
                  <a:cubicBezTo>
                    <a:pt x="26" y="19"/>
                    <a:pt x="20" y="25"/>
                    <a:pt x="13"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59">
              <a:extLst>
                <a:ext uri="{FF2B5EF4-FFF2-40B4-BE49-F238E27FC236}">
                  <a16:creationId xmlns:a16="http://schemas.microsoft.com/office/drawing/2014/main" id="{98B83E80-EEA6-4BB3-ABCB-5F9325CBE139}"/>
                </a:ext>
              </a:extLst>
            </p:cNvPr>
            <p:cNvSpPr>
              <a:spLocks noEditPoints="1"/>
            </p:cNvSpPr>
            <p:nvPr/>
          </p:nvSpPr>
          <p:spPr bwMode="gray">
            <a:xfrm>
              <a:off x="4041776"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60">
              <a:extLst>
                <a:ext uri="{FF2B5EF4-FFF2-40B4-BE49-F238E27FC236}">
                  <a16:creationId xmlns:a16="http://schemas.microsoft.com/office/drawing/2014/main" id="{FE827C06-4B96-4A16-AD13-91F144096E7D}"/>
                </a:ext>
              </a:extLst>
            </p:cNvPr>
            <p:cNvSpPr>
              <a:spLocks/>
            </p:cNvSpPr>
            <p:nvPr/>
          </p:nvSpPr>
          <p:spPr bwMode="gray">
            <a:xfrm>
              <a:off x="4135438" y="185738"/>
              <a:ext cx="69850" cy="84138"/>
            </a:xfrm>
            <a:custGeom>
              <a:avLst/>
              <a:gdLst>
                <a:gd name="T0" fmla="*/ 65 w 84"/>
                <a:gd name="T1" fmla="*/ 101 h 101"/>
                <a:gd name="T2" fmla="*/ 65 w 84"/>
                <a:gd name="T3" fmla="*/ 41 h 101"/>
                <a:gd name="T4" fmla="*/ 45 w 84"/>
                <a:gd name="T5" fmla="*/ 16 h 101"/>
                <a:gd name="T6" fmla="*/ 19 w 84"/>
                <a:gd name="T7" fmla="*/ 41 h 101"/>
                <a:gd name="T8" fmla="*/ 19 w 84"/>
                <a:gd name="T9" fmla="*/ 101 h 101"/>
                <a:gd name="T10" fmla="*/ 0 w 84"/>
                <a:gd name="T11" fmla="*/ 101 h 101"/>
                <a:gd name="T12" fmla="*/ 0 w 84"/>
                <a:gd name="T13" fmla="*/ 2 h 101"/>
                <a:gd name="T14" fmla="*/ 18 w 84"/>
                <a:gd name="T15" fmla="*/ 2 h 101"/>
                <a:gd name="T16" fmla="*/ 19 w 84"/>
                <a:gd name="T17" fmla="*/ 20 h 101"/>
                <a:gd name="T18" fmla="*/ 52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1"/>
                    <a:pt x="65" y="41"/>
                    <a:pt x="65" y="41"/>
                  </a:cubicBezTo>
                  <a:cubicBezTo>
                    <a:pt x="65" y="26"/>
                    <a:pt x="60" y="16"/>
                    <a:pt x="45" y="16"/>
                  </a:cubicBezTo>
                  <a:cubicBezTo>
                    <a:pt x="30" y="16"/>
                    <a:pt x="21" y="32"/>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2" y="0"/>
                  </a:cubicBezTo>
                  <a:cubicBezTo>
                    <a:pt x="71" y="0"/>
                    <a:pt x="84" y="11"/>
                    <a:pt x="84" y="37"/>
                  </a:cubicBezTo>
                  <a:cubicBezTo>
                    <a:pt x="84" y="101"/>
                    <a:pt x="84" y="101"/>
                    <a:pt x="84" y="101"/>
                  </a:cubicBezTo>
                  <a:cubicBezTo>
                    <a:pt x="65" y="101"/>
                    <a:pt x="65" y="101"/>
                    <a:pt x="65" y="101"/>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61">
              <a:extLst>
                <a:ext uri="{FF2B5EF4-FFF2-40B4-BE49-F238E27FC236}">
                  <a16:creationId xmlns:a16="http://schemas.microsoft.com/office/drawing/2014/main" id="{9F5B7148-53F2-4CC5-9B1B-56B74DF15CFB}"/>
                </a:ext>
              </a:extLst>
            </p:cNvPr>
            <p:cNvSpPr>
              <a:spLocks/>
            </p:cNvSpPr>
            <p:nvPr/>
          </p:nvSpPr>
          <p:spPr bwMode="gray">
            <a:xfrm>
              <a:off x="4221163" y="185738"/>
              <a:ext cx="71438" cy="85725"/>
            </a:xfrm>
            <a:custGeom>
              <a:avLst/>
              <a:gdLst>
                <a:gd name="T0" fmla="*/ 76 w 86"/>
                <a:gd name="T1" fmla="*/ 28 h 103"/>
                <a:gd name="T2" fmla="*/ 51 w 86"/>
                <a:gd name="T3" fmla="*/ 15 h 103"/>
                <a:gd name="T4" fmla="*/ 20 w 86"/>
                <a:gd name="T5" fmla="*/ 51 h 103"/>
                <a:gd name="T6" fmla="*/ 50 w 86"/>
                <a:gd name="T7" fmla="*/ 86 h 103"/>
                <a:gd name="T8" fmla="*/ 76 w 86"/>
                <a:gd name="T9" fmla="*/ 73 h 103"/>
                <a:gd name="T10" fmla="*/ 86 w 86"/>
                <a:gd name="T11" fmla="*/ 85 h 103"/>
                <a:gd name="T12" fmla="*/ 47 w 86"/>
                <a:gd name="T13" fmla="*/ 103 h 103"/>
                <a:gd name="T14" fmla="*/ 0 w 86"/>
                <a:gd name="T15" fmla="*/ 51 h 103"/>
                <a:gd name="T16" fmla="*/ 48 w 86"/>
                <a:gd name="T17" fmla="*/ 0 h 103"/>
                <a:gd name="T18" fmla="*/ 85 w 86"/>
                <a:gd name="T19" fmla="*/ 17 h 103"/>
                <a:gd name="T20" fmla="*/ 76 w 86"/>
                <a:gd name="T21" fmla="*/ 2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03">
                  <a:moveTo>
                    <a:pt x="76" y="28"/>
                  </a:moveTo>
                  <a:cubicBezTo>
                    <a:pt x="76" y="28"/>
                    <a:pt x="67" y="15"/>
                    <a:pt x="51" y="15"/>
                  </a:cubicBezTo>
                  <a:cubicBezTo>
                    <a:pt x="34" y="15"/>
                    <a:pt x="20" y="27"/>
                    <a:pt x="20" y="51"/>
                  </a:cubicBezTo>
                  <a:cubicBezTo>
                    <a:pt x="20" y="75"/>
                    <a:pt x="34" y="86"/>
                    <a:pt x="50" y="86"/>
                  </a:cubicBezTo>
                  <a:cubicBezTo>
                    <a:pt x="66" y="86"/>
                    <a:pt x="76" y="74"/>
                    <a:pt x="76" y="73"/>
                  </a:cubicBezTo>
                  <a:cubicBezTo>
                    <a:pt x="86" y="85"/>
                    <a:pt x="86" y="85"/>
                    <a:pt x="86" y="85"/>
                  </a:cubicBezTo>
                  <a:cubicBezTo>
                    <a:pt x="85" y="86"/>
                    <a:pt x="74" y="103"/>
                    <a:pt x="47" y="103"/>
                  </a:cubicBezTo>
                  <a:cubicBezTo>
                    <a:pt x="21" y="103"/>
                    <a:pt x="0" y="83"/>
                    <a:pt x="0" y="51"/>
                  </a:cubicBezTo>
                  <a:cubicBezTo>
                    <a:pt x="0" y="19"/>
                    <a:pt x="22" y="0"/>
                    <a:pt x="48" y="0"/>
                  </a:cubicBezTo>
                  <a:cubicBezTo>
                    <a:pt x="74" y="0"/>
                    <a:pt x="84" y="16"/>
                    <a:pt x="85" y="17"/>
                  </a:cubicBezTo>
                  <a:lnTo>
                    <a:pt x="76" y="28"/>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62">
              <a:extLst>
                <a:ext uri="{FF2B5EF4-FFF2-40B4-BE49-F238E27FC236}">
                  <a16:creationId xmlns:a16="http://schemas.microsoft.com/office/drawing/2014/main" id="{751FCF45-B390-4115-A636-DB10FDE1DE04}"/>
                </a:ext>
              </a:extLst>
            </p:cNvPr>
            <p:cNvSpPr>
              <a:spLocks noEditPoints="1"/>
            </p:cNvSpPr>
            <p:nvPr/>
          </p:nvSpPr>
          <p:spPr bwMode="gray">
            <a:xfrm>
              <a:off x="43037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1"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Rectangle 63">
              <a:extLst>
                <a:ext uri="{FF2B5EF4-FFF2-40B4-BE49-F238E27FC236}">
                  <a16:creationId xmlns:a16="http://schemas.microsoft.com/office/drawing/2014/main" id="{9059B125-F3A2-430A-99C1-BCE86CFF5F3B}"/>
                </a:ext>
              </a:extLst>
            </p:cNvPr>
            <p:cNvSpPr>
              <a:spLocks noChangeArrowheads="1"/>
            </p:cNvSpPr>
            <p:nvPr/>
          </p:nvSpPr>
          <p:spPr bwMode="gray">
            <a:xfrm>
              <a:off x="2271713" y="-269875"/>
              <a:ext cx="12700" cy="773113"/>
            </a:xfrm>
            <a:prstGeom prst="rect">
              <a:avLst/>
            </a:prstGeom>
            <a:solidFill>
              <a:srgbClr val="03327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Oval 64">
              <a:extLst>
                <a:ext uri="{FF2B5EF4-FFF2-40B4-BE49-F238E27FC236}">
                  <a16:creationId xmlns:a16="http://schemas.microsoft.com/office/drawing/2014/main" id="{0F2051E8-EAF8-4E49-9A02-D04863AFED3E}"/>
                </a:ext>
              </a:extLst>
            </p:cNvPr>
            <p:cNvSpPr>
              <a:spLocks noChangeArrowheads="1"/>
            </p:cNvSpPr>
            <p:nvPr/>
          </p:nvSpPr>
          <p:spPr bwMode="gray">
            <a:xfrm>
              <a:off x="911226" y="-279400"/>
              <a:ext cx="119063" cy="120650"/>
            </a:xfrm>
            <a:prstGeom prst="ellipse">
              <a:avLst/>
            </a:pr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Oval 65">
              <a:extLst>
                <a:ext uri="{FF2B5EF4-FFF2-40B4-BE49-F238E27FC236}">
                  <a16:creationId xmlns:a16="http://schemas.microsoft.com/office/drawing/2014/main" id="{F222E149-4D3D-46E7-8E15-1380BD4165D9}"/>
                </a:ext>
              </a:extLst>
            </p:cNvPr>
            <p:cNvSpPr>
              <a:spLocks noChangeArrowheads="1"/>
            </p:cNvSpPr>
            <p:nvPr/>
          </p:nvSpPr>
          <p:spPr bwMode="gray">
            <a:xfrm>
              <a:off x="752476" y="-269875"/>
              <a:ext cx="101600" cy="101600"/>
            </a:xfrm>
            <a:prstGeom prst="ellipse">
              <a:avLst/>
            </a:prstGeom>
            <a:solidFill>
              <a:srgbClr val="2193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Oval 66">
              <a:extLst>
                <a:ext uri="{FF2B5EF4-FFF2-40B4-BE49-F238E27FC236}">
                  <a16:creationId xmlns:a16="http://schemas.microsoft.com/office/drawing/2014/main" id="{8F12F9D8-1C12-49B1-AEFE-9723C9E81AB9}"/>
                </a:ext>
              </a:extLst>
            </p:cNvPr>
            <p:cNvSpPr>
              <a:spLocks noChangeArrowheads="1"/>
            </p:cNvSpPr>
            <p:nvPr/>
          </p:nvSpPr>
          <p:spPr bwMode="gray">
            <a:xfrm>
              <a:off x="919163" y="-103188"/>
              <a:ext cx="101600" cy="101600"/>
            </a:xfrm>
            <a:prstGeom prst="ellipse">
              <a:avLst/>
            </a:prstGeom>
            <a:solidFill>
              <a:srgbClr val="2193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Oval 67">
              <a:extLst>
                <a:ext uri="{FF2B5EF4-FFF2-40B4-BE49-F238E27FC236}">
                  <a16:creationId xmlns:a16="http://schemas.microsoft.com/office/drawing/2014/main" id="{BAA348BF-2B1E-456C-9685-C53DCA4B3830}"/>
                </a:ext>
              </a:extLst>
            </p:cNvPr>
            <p:cNvSpPr>
              <a:spLocks noChangeArrowheads="1"/>
            </p:cNvSpPr>
            <p:nvPr/>
          </p:nvSpPr>
          <p:spPr bwMode="gray">
            <a:xfrm>
              <a:off x="927101" y="53975"/>
              <a:ext cx="85725" cy="87313"/>
            </a:xfrm>
            <a:prstGeom prst="ellipse">
              <a:avLst/>
            </a:prstGeom>
            <a:solidFill>
              <a:srgbClr val="7AC3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Oval 68">
              <a:extLst>
                <a:ext uri="{FF2B5EF4-FFF2-40B4-BE49-F238E27FC236}">
                  <a16:creationId xmlns:a16="http://schemas.microsoft.com/office/drawing/2014/main" id="{41A1F4EA-78D7-4C65-8430-31B1D585F003}"/>
                </a:ext>
              </a:extLst>
            </p:cNvPr>
            <p:cNvSpPr>
              <a:spLocks noChangeArrowheads="1"/>
            </p:cNvSpPr>
            <p:nvPr/>
          </p:nvSpPr>
          <p:spPr bwMode="gray">
            <a:xfrm>
              <a:off x="760413" y="-95250"/>
              <a:ext cx="87313" cy="87313"/>
            </a:xfrm>
            <a:prstGeom prst="ellipse">
              <a:avLst/>
            </a:prstGeom>
            <a:solidFill>
              <a:srgbClr val="7AC3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Oval 69">
              <a:extLst>
                <a:ext uri="{FF2B5EF4-FFF2-40B4-BE49-F238E27FC236}">
                  <a16:creationId xmlns:a16="http://schemas.microsoft.com/office/drawing/2014/main" id="{421EBBA9-8C4F-4295-8553-30463683964B}"/>
                </a:ext>
              </a:extLst>
            </p:cNvPr>
            <p:cNvSpPr>
              <a:spLocks noChangeArrowheads="1"/>
            </p:cNvSpPr>
            <p:nvPr/>
          </p:nvSpPr>
          <p:spPr bwMode="gray">
            <a:xfrm>
              <a:off x="611188" y="-261938"/>
              <a:ext cx="85725" cy="87313"/>
            </a:xfrm>
            <a:prstGeom prst="ellipse">
              <a:avLst/>
            </a:prstGeom>
            <a:solidFill>
              <a:srgbClr val="7AC3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0" name="Title 1">
            <a:extLst>
              <a:ext uri="{FF2B5EF4-FFF2-40B4-BE49-F238E27FC236}">
                <a16:creationId xmlns:a16="http://schemas.microsoft.com/office/drawing/2014/main" id="{99B2FAE0-6F28-0B07-ABC2-210010161C2C}"/>
              </a:ext>
            </a:extLst>
          </p:cNvPr>
          <p:cNvSpPr>
            <a:spLocks noGrp="1"/>
          </p:cNvSpPr>
          <p:nvPr>
            <p:ph type="ctrTitle"/>
          </p:nvPr>
        </p:nvSpPr>
        <p:spPr>
          <a:xfrm>
            <a:off x="1516830" y="2523757"/>
            <a:ext cx="9139234" cy="664797"/>
          </a:xfrm>
        </p:spPr>
        <p:txBody>
          <a:bodyPr vert="horz" lIns="91440" tIns="91440" rIns="91440" bIns="91440" anchor="ctr">
            <a:noAutofit/>
          </a:bodyPr>
          <a:lstStyle>
            <a:lvl1pPr algn="l">
              <a:defRPr sz="3600">
                <a:solidFill>
                  <a:schemeClr val="tx1"/>
                </a:solidFill>
              </a:defRPr>
            </a:lvl1pPr>
          </a:lstStyle>
          <a:p>
            <a:r>
              <a:rPr lang="en-US"/>
              <a:t>Click to edit Master title style</a:t>
            </a:r>
          </a:p>
        </p:txBody>
      </p:sp>
      <p:sp>
        <p:nvSpPr>
          <p:cNvPr id="151" name="Text Placeholder 81">
            <a:extLst>
              <a:ext uri="{FF2B5EF4-FFF2-40B4-BE49-F238E27FC236}">
                <a16:creationId xmlns:a16="http://schemas.microsoft.com/office/drawing/2014/main" id="{AABBBD46-2D94-9A1E-1B0B-4EA66A5B81E5}"/>
              </a:ext>
            </a:extLst>
          </p:cNvPr>
          <p:cNvSpPr>
            <a:spLocks noGrp="1"/>
          </p:cNvSpPr>
          <p:nvPr>
            <p:ph type="body" sz="quarter" idx="13"/>
          </p:nvPr>
        </p:nvSpPr>
        <p:spPr>
          <a:xfrm>
            <a:off x="1520386" y="3998279"/>
            <a:ext cx="4586287" cy="323850"/>
          </a:xfrm>
        </p:spPr>
        <p:txBody>
          <a:bodyPr lIns="91440" tIns="91440" rIns="91440" bIns="91440" anchor="ctr"/>
          <a:lstStyle>
            <a:lvl1pPr>
              <a:defRPr b="0">
                <a:solidFill>
                  <a:schemeClr val="tx1"/>
                </a:solidFill>
              </a:defRPr>
            </a:lvl1pPr>
          </a:lstStyle>
          <a:p>
            <a:pPr lvl="0"/>
            <a:r>
              <a:rPr lang="en-US"/>
              <a:t>Click to edit Master text styles</a:t>
            </a:r>
          </a:p>
        </p:txBody>
      </p:sp>
      <p:sp>
        <p:nvSpPr>
          <p:cNvPr id="152" name="Subtitle 2">
            <a:extLst>
              <a:ext uri="{FF2B5EF4-FFF2-40B4-BE49-F238E27FC236}">
                <a16:creationId xmlns:a16="http://schemas.microsoft.com/office/drawing/2014/main" id="{AE1C7A48-0D13-1059-2A8B-9267721FA7D4}"/>
              </a:ext>
            </a:extLst>
          </p:cNvPr>
          <p:cNvSpPr>
            <a:spLocks noGrp="1"/>
          </p:cNvSpPr>
          <p:nvPr>
            <p:ph type="subTitle" idx="1"/>
          </p:nvPr>
        </p:nvSpPr>
        <p:spPr>
          <a:xfrm>
            <a:off x="1516830" y="3444432"/>
            <a:ext cx="9139234" cy="297969"/>
          </a:xfrm>
        </p:spPr>
        <p:txBody>
          <a:bodyPr vert="horz" lIns="91440" tIns="91440" rIns="91440" bIns="91440" rtlCol="0" anchor="ctr">
            <a:noAutofit/>
          </a:bodyPr>
          <a:lstStyle>
            <a:lvl1pPr>
              <a:defRPr lang="en-US" sz="2200" b="0" dirty="0">
                <a:solidFill>
                  <a:schemeClr val="tx1"/>
                </a:solidFill>
              </a:defRPr>
            </a:lvl1pPr>
          </a:lstStyle>
          <a:p>
            <a:pPr lvl="0"/>
            <a:r>
              <a:rPr lang="en-US"/>
              <a:t>Click to edit Master subtitle style</a:t>
            </a:r>
          </a:p>
        </p:txBody>
      </p:sp>
      <p:sp>
        <p:nvSpPr>
          <p:cNvPr id="80" name="TextBox 79">
            <a:extLst>
              <a:ext uri="{FF2B5EF4-FFF2-40B4-BE49-F238E27FC236}">
                <a16:creationId xmlns:a16="http://schemas.microsoft.com/office/drawing/2014/main" id="{35FA29A0-C03A-3277-5EF6-1E67883CD46A}"/>
              </a:ext>
            </a:extLst>
          </p:cNvPr>
          <p:cNvSpPr txBox="1"/>
          <p:nvPr userDrawn="1"/>
        </p:nvSpPr>
        <p:spPr>
          <a:xfrm>
            <a:off x="1516830" y="6334188"/>
            <a:ext cx="5719046" cy="153888"/>
          </a:xfrm>
          <a:prstGeom prst="rect">
            <a:avLst/>
          </a:prstGeom>
          <a:noFill/>
        </p:spPr>
        <p:txBody>
          <a:bodyPr wrap="square" lIns="0" tIns="0" rIns="0" bIns="0" rtlCol="0">
            <a:spAutoFit/>
          </a:bodyPr>
          <a:lstStyle/>
          <a:p>
            <a:pPr algn="ctr"/>
            <a:r>
              <a:rPr lang="en-US" sz="1000">
                <a:solidFill>
                  <a:schemeClr val="tx1"/>
                </a:solidFill>
              </a:rPr>
              <a:t>Includes content supplied by Sales Benchmark Index; Copyright © Sales Benchmark Index, 2022</a:t>
            </a:r>
          </a:p>
        </p:txBody>
      </p:sp>
    </p:spTree>
    <p:extLst>
      <p:ext uri="{BB962C8B-B14F-4D97-AF65-F5344CB8AC3E}">
        <p14:creationId xmlns:p14="http://schemas.microsoft.com/office/powerpoint/2010/main" val="1841362354"/>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showMasterSp="0" preserve="1">
  <p:cSld name="Title Slide blue dots bkdg">
    <p:bg>
      <p:bgPr>
        <a:solidFill>
          <a:schemeClr val="accent1"/>
        </a:solidFill>
        <a:effectLst/>
      </p:bgPr>
    </p:bg>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64658552-6E07-9117-0CA9-3B60B698736B}"/>
              </a:ext>
            </a:extLst>
          </p:cNvPr>
          <p:cNvGraphicFramePr>
            <a:graphicFrameLocks noChangeAspect="1"/>
          </p:cNvGraphicFramePr>
          <p:nvPr userDrawn="1">
            <p:custDataLst>
              <p:tags r:id="rId1"/>
            </p:custDataLst>
            <p:extLst>
              <p:ext uri="{D42A27DB-BD31-4B8C-83A1-F6EECF244321}">
                <p14:modId xmlns:p14="http://schemas.microsoft.com/office/powerpoint/2010/main" val="121670506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4" name="Object 3" hidden="1">
                        <a:extLst>
                          <a:ext uri="{FF2B5EF4-FFF2-40B4-BE49-F238E27FC236}">
                            <a16:creationId xmlns:a16="http://schemas.microsoft.com/office/drawing/2014/main" id="{64658552-6E07-9117-0CA9-3B60B698736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9C5F5AEC-749C-44CA-94C1-9495903C3571}"/>
              </a:ext>
            </a:extLst>
          </p:cNvPr>
          <p:cNvSpPr>
            <a:spLocks noGrp="1"/>
          </p:cNvSpPr>
          <p:nvPr>
            <p:ph type="ctrTitle"/>
          </p:nvPr>
        </p:nvSpPr>
        <p:spPr>
          <a:xfrm>
            <a:off x="1516830" y="2523757"/>
            <a:ext cx="9139234" cy="664797"/>
          </a:xfrm>
        </p:spPr>
        <p:txBody>
          <a:bodyPr vert="horz" lIns="91440" tIns="91440" rIns="91440" bIns="91440" anchor="ctr">
            <a:noAutofit/>
          </a:bodyPr>
          <a:lstStyle>
            <a:lvl1pPr algn="l">
              <a:defRPr sz="3600">
                <a:solidFill>
                  <a:schemeClr val="bg1"/>
                </a:solidFill>
              </a:defRPr>
            </a:lvl1pPr>
          </a:lstStyle>
          <a:p>
            <a:r>
              <a:rPr lang="en-US"/>
              <a:t>Click to edit Master title style</a:t>
            </a:r>
          </a:p>
        </p:txBody>
      </p:sp>
      <p:sp>
        <p:nvSpPr>
          <p:cNvPr id="82" name="Text Placeholder 81">
            <a:extLst>
              <a:ext uri="{FF2B5EF4-FFF2-40B4-BE49-F238E27FC236}">
                <a16:creationId xmlns:a16="http://schemas.microsoft.com/office/drawing/2014/main" id="{B020BF28-FA10-43DE-B2FD-965A7D8594C0}"/>
              </a:ext>
            </a:extLst>
          </p:cNvPr>
          <p:cNvSpPr>
            <a:spLocks noGrp="1"/>
          </p:cNvSpPr>
          <p:nvPr>
            <p:ph type="body" sz="quarter" idx="13"/>
          </p:nvPr>
        </p:nvSpPr>
        <p:spPr>
          <a:xfrm>
            <a:off x="1520386" y="3998279"/>
            <a:ext cx="4586287" cy="323850"/>
          </a:xfrm>
        </p:spPr>
        <p:txBody>
          <a:bodyPr lIns="91440" tIns="91440" rIns="91440" bIns="91440" anchor="ctr"/>
          <a:lstStyle>
            <a:lvl1pPr>
              <a:defRPr b="0">
                <a:solidFill>
                  <a:schemeClr val="bg1"/>
                </a:solidFill>
              </a:defRPr>
            </a:lvl1pPr>
          </a:lstStyle>
          <a:p>
            <a:pPr lvl="0"/>
            <a:r>
              <a:rPr lang="en-US"/>
              <a:t>Click to edit Master text styles</a:t>
            </a:r>
          </a:p>
        </p:txBody>
      </p:sp>
      <p:sp>
        <p:nvSpPr>
          <p:cNvPr id="83" name="Subtitle 2">
            <a:extLst>
              <a:ext uri="{FF2B5EF4-FFF2-40B4-BE49-F238E27FC236}">
                <a16:creationId xmlns:a16="http://schemas.microsoft.com/office/drawing/2014/main" id="{CA420EE9-07D0-49A0-A796-E6EAA8EBDB96}"/>
              </a:ext>
            </a:extLst>
          </p:cNvPr>
          <p:cNvSpPr>
            <a:spLocks noGrp="1"/>
          </p:cNvSpPr>
          <p:nvPr>
            <p:ph type="subTitle" idx="1"/>
          </p:nvPr>
        </p:nvSpPr>
        <p:spPr>
          <a:xfrm>
            <a:off x="1516830" y="3444432"/>
            <a:ext cx="9139234" cy="297969"/>
          </a:xfrm>
        </p:spPr>
        <p:txBody>
          <a:bodyPr vert="horz" lIns="91440" tIns="91440" rIns="91440" bIns="91440" rtlCol="0" anchor="ctr">
            <a:noAutofit/>
          </a:bodyPr>
          <a:lstStyle>
            <a:lvl1pPr>
              <a:defRPr lang="en-US" sz="2200" b="0" dirty="0">
                <a:solidFill>
                  <a:schemeClr val="bg1"/>
                </a:solidFill>
              </a:defRPr>
            </a:lvl1pPr>
          </a:lstStyle>
          <a:p>
            <a:pPr lvl="0"/>
            <a:r>
              <a:rPr lang="en-US"/>
              <a:t>Click to edit Master subtitle style</a:t>
            </a:r>
          </a:p>
        </p:txBody>
      </p:sp>
      <p:grpSp>
        <p:nvGrpSpPr>
          <p:cNvPr id="148" name="Group 147">
            <a:extLst>
              <a:ext uri="{FF2B5EF4-FFF2-40B4-BE49-F238E27FC236}">
                <a16:creationId xmlns:a16="http://schemas.microsoft.com/office/drawing/2014/main" id="{AF47BE45-9A6B-F77A-A246-E9AD74AC3E05}"/>
              </a:ext>
            </a:extLst>
          </p:cNvPr>
          <p:cNvGrpSpPr>
            <a:grpSpLocks noChangeAspect="1"/>
          </p:cNvGrpSpPr>
          <p:nvPr userDrawn="1"/>
        </p:nvGrpSpPr>
        <p:grpSpPr>
          <a:xfrm>
            <a:off x="702214" y="780933"/>
            <a:ext cx="3494345" cy="745107"/>
            <a:chOff x="611188" y="-279400"/>
            <a:chExt cx="3767138" cy="803275"/>
          </a:xfrm>
          <a:solidFill>
            <a:schemeClr val="bg1"/>
          </a:solidFill>
        </p:grpSpPr>
        <p:sp>
          <p:nvSpPr>
            <p:cNvPr id="149" name="Freeform 5">
              <a:extLst>
                <a:ext uri="{FF2B5EF4-FFF2-40B4-BE49-F238E27FC236}">
                  <a16:creationId xmlns:a16="http://schemas.microsoft.com/office/drawing/2014/main" id="{5C5B487B-3C0A-CD7C-49B9-906DAA6B051C}"/>
                </a:ext>
              </a:extLst>
            </p:cNvPr>
            <p:cNvSpPr>
              <a:spLocks noEditPoints="1"/>
            </p:cNvSpPr>
            <p:nvPr userDrawn="1"/>
          </p:nvSpPr>
          <p:spPr bwMode="auto">
            <a:xfrm>
              <a:off x="1885951" y="438150"/>
              <a:ext cx="60325" cy="63500"/>
            </a:xfrm>
            <a:custGeom>
              <a:avLst/>
              <a:gdLst>
                <a:gd name="T0" fmla="*/ 36 w 73"/>
                <a:gd name="T1" fmla="*/ 0 h 78"/>
                <a:gd name="T2" fmla="*/ 10 w 73"/>
                <a:gd name="T3" fmla="*/ 10 h 78"/>
                <a:gd name="T4" fmla="*/ 0 w 73"/>
                <a:gd name="T5" fmla="*/ 39 h 78"/>
                <a:gd name="T6" fmla="*/ 10 w 73"/>
                <a:gd name="T7" fmla="*/ 67 h 78"/>
                <a:gd name="T8" fmla="*/ 36 w 73"/>
                <a:gd name="T9" fmla="*/ 78 h 78"/>
                <a:gd name="T10" fmla="*/ 63 w 73"/>
                <a:gd name="T11" fmla="*/ 67 h 78"/>
                <a:gd name="T12" fmla="*/ 73 w 73"/>
                <a:gd name="T13" fmla="*/ 39 h 78"/>
                <a:gd name="T14" fmla="*/ 63 w 73"/>
                <a:gd name="T15" fmla="*/ 10 h 78"/>
                <a:gd name="T16" fmla="*/ 36 w 73"/>
                <a:gd name="T17" fmla="*/ 0 h 78"/>
                <a:gd name="T18" fmla="*/ 52 w 73"/>
                <a:gd name="T19" fmla="*/ 59 h 78"/>
                <a:gd name="T20" fmla="*/ 36 w 73"/>
                <a:gd name="T21" fmla="*/ 66 h 78"/>
                <a:gd name="T22" fmla="*/ 20 w 73"/>
                <a:gd name="T23" fmla="*/ 59 h 78"/>
                <a:gd name="T24" fmla="*/ 15 w 73"/>
                <a:gd name="T25" fmla="*/ 39 h 78"/>
                <a:gd name="T26" fmla="*/ 21 w 73"/>
                <a:gd name="T27" fmla="*/ 19 h 78"/>
                <a:gd name="T28" fmla="*/ 36 w 73"/>
                <a:gd name="T29" fmla="*/ 11 h 78"/>
                <a:gd name="T30" fmla="*/ 52 w 73"/>
                <a:gd name="T31" fmla="*/ 19 h 78"/>
                <a:gd name="T32" fmla="*/ 58 w 73"/>
                <a:gd name="T33" fmla="*/ 39 h 78"/>
                <a:gd name="T34" fmla="*/ 52 w 73"/>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8">
                  <a:moveTo>
                    <a:pt x="36" y="0"/>
                  </a:moveTo>
                  <a:cubicBezTo>
                    <a:pt x="25" y="0"/>
                    <a:pt x="17" y="3"/>
                    <a:pt x="10" y="10"/>
                  </a:cubicBezTo>
                  <a:cubicBezTo>
                    <a:pt x="3" y="17"/>
                    <a:pt x="0" y="27"/>
                    <a:pt x="0" y="39"/>
                  </a:cubicBezTo>
                  <a:cubicBezTo>
                    <a:pt x="0" y="51"/>
                    <a:pt x="3" y="60"/>
                    <a:pt x="10" y="67"/>
                  </a:cubicBezTo>
                  <a:cubicBezTo>
                    <a:pt x="17" y="74"/>
                    <a:pt x="25" y="78"/>
                    <a:pt x="36" y="78"/>
                  </a:cubicBezTo>
                  <a:cubicBezTo>
                    <a:pt x="47" y="78"/>
                    <a:pt x="56" y="74"/>
                    <a:pt x="63" y="67"/>
                  </a:cubicBezTo>
                  <a:cubicBezTo>
                    <a:pt x="69" y="60"/>
                    <a:pt x="73" y="51"/>
                    <a:pt x="73" y="39"/>
                  </a:cubicBezTo>
                  <a:cubicBezTo>
                    <a:pt x="73" y="27"/>
                    <a:pt x="69" y="17"/>
                    <a:pt x="63"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1" y="19"/>
                  </a:cubicBezTo>
                  <a:cubicBezTo>
                    <a:pt x="24" y="14"/>
                    <a:pt x="30" y="11"/>
                    <a:pt x="36" y="11"/>
                  </a:cubicBezTo>
                  <a:cubicBezTo>
                    <a:pt x="43" y="11"/>
                    <a:pt x="48" y="14"/>
                    <a:pt x="52" y="19"/>
                  </a:cubicBezTo>
                  <a:cubicBezTo>
                    <a:pt x="56" y="24"/>
                    <a:pt x="58" y="30"/>
                    <a:pt x="58" y="39"/>
                  </a:cubicBezTo>
                  <a:cubicBezTo>
                    <a:pt x="58"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6">
              <a:extLst>
                <a:ext uri="{FF2B5EF4-FFF2-40B4-BE49-F238E27FC236}">
                  <a16:creationId xmlns:a16="http://schemas.microsoft.com/office/drawing/2014/main" id="{FC002D50-1258-94CD-A4CA-8EF05842095A}"/>
                </a:ext>
              </a:extLst>
            </p:cNvPr>
            <p:cNvSpPr>
              <a:spLocks/>
            </p:cNvSpPr>
            <p:nvPr userDrawn="1"/>
          </p:nvSpPr>
          <p:spPr bwMode="auto">
            <a:xfrm>
              <a:off x="1152526" y="414338"/>
              <a:ext cx="74613" cy="87313"/>
            </a:xfrm>
            <a:custGeom>
              <a:avLst/>
              <a:gdLst>
                <a:gd name="T0" fmla="*/ 50 w 89"/>
                <a:gd name="T1" fmla="*/ 62 h 106"/>
                <a:gd name="T2" fmla="*/ 75 w 89"/>
                <a:gd name="T3" fmla="*/ 62 h 106"/>
                <a:gd name="T4" fmla="*/ 75 w 89"/>
                <a:gd name="T5" fmla="*/ 80 h 106"/>
                <a:gd name="T6" fmla="*/ 74 w 89"/>
                <a:gd name="T7" fmla="*/ 81 h 106"/>
                <a:gd name="T8" fmla="*/ 71 w 89"/>
                <a:gd name="T9" fmla="*/ 84 h 106"/>
                <a:gd name="T10" fmla="*/ 66 w 89"/>
                <a:gd name="T11" fmla="*/ 88 h 106"/>
                <a:gd name="T12" fmla="*/ 58 w 89"/>
                <a:gd name="T13" fmla="*/ 91 h 106"/>
                <a:gd name="T14" fmla="*/ 48 w 89"/>
                <a:gd name="T15" fmla="*/ 92 h 106"/>
                <a:gd name="T16" fmla="*/ 24 w 89"/>
                <a:gd name="T17" fmla="*/ 82 h 106"/>
                <a:gd name="T18" fmla="*/ 15 w 89"/>
                <a:gd name="T19" fmla="*/ 52 h 106"/>
                <a:gd name="T20" fmla="*/ 25 w 89"/>
                <a:gd name="T21" fmla="*/ 23 h 106"/>
                <a:gd name="T22" fmla="*/ 48 w 89"/>
                <a:gd name="T23" fmla="*/ 13 h 106"/>
                <a:gd name="T24" fmla="*/ 57 w 89"/>
                <a:gd name="T25" fmla="*/ 14 h 106"/>
                <a:gd name="T26" fmla="*/ 64 w 89"/>
                <a:gd name="T27" fmla="*/ 16 h 106"/>
                <a:gd name="T28" fmla="*/ 69 w 89"/>
                <a:gd name="T29" fmla="*/ 19 h 106"/>
                <a:gd name="T30" fmla="*/ 73 w 89"/>
                <a:gd name="T31" fmla="*/ 23 h 106"/>
                <a:gd name="T32" fmla="*/ 75 w 89"/>
                <a:gd name="T33" fmla="*/ 26 h 106"/>
                <a:gd name="T34" fmla="*/ 76 w 89"/>
                <a:gd name="T35" fmla="*/ 27 h 106"/>
                <a:gd name="T36" fmla="*/ 86 w 89"/>
                <a:gd name="T37" fmla="*/ 18 h 106"/>
                <a:gd name="T38" fmla="*/ 48 w 89"/>
                <a:gd name="T39" fmla="*/ 0 h 106"/>
                <a:gd name="T40" fmla="*/ 14 w 89"/>
                <a:gd name="T41" fmla="*/ 14 h 106"/>
                <a:gd name="T42" fmla="*/ 0 w 89"/>
                <a:gd name="T43" fmla="*/ 52 h 106"/>
                <a:gd name="T44" fmla="*/ 13 w 89"/>
                <a:gd name="T45" fmla="*/ 91 h 106"/>
                <a:gd name="T46" fmla="*/ 45 w 89"/>
                <a:gd name="T47" fmla="*/ 106 h 106"/>
                <a:gd name="T48" fmla="*/ 57 w 89"/>
                <a:gd name="T49" fmla="*/ 104 h 106"/>
                <a:gd name="T50" fmla="*/ 66 w 89"/>
                <a:gd name="T51" fmla="*/ 101 h 106"/>
                <a:gd name="T52" fmla="*/ 73 w 89"/>
                <a:gd name="T53" fmla="*/ 97 h 106"/>
                <a:gd name="T54" fmla="*/ 76 w 89"/>
                <a:gd name="T55" fmla="*/ 94 h 106"/>
                <a:gd name="T56" fmla="*/ 78 w 89"/>
                <a:gd name="T57" fmla="*/ 92 h 106"/>
                <a:gd name="T58" fmla="*/ 79 w 89"/>
                <a:gd name="T59" fmla="*/ 104 h 106"/>
                <a:gd name="T60" fmla="*/ 89 w 89"/>
                <a:gd name="T61" fmla="*/ 104 h 106"/>
                <a:gd name="T62" fmla="*/ 89 w 89"/>
                <a:gd name="T63" fmla="*/ 51 h 106"/>
                <a:gd name="T64" fmla="*/ 50 w 89"/>
                <a:gd name="T65" fmla="*/ 51 h 106"/>
                <a:gd name="T66" fmla="*/ 50 w 89"/>
                <a:gd name="T67" fmla="*/ 6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 h="106">
                  <a:moveTo>
                    <a:pt x="50" y="62"/>
                  </a:moveTo>
                  <a:cubicBezTo>
                    <a:pt x="75" y="62"/>
                    <a:pt x="75" y="62"/>
                    <a:pt x="75" y="62"/>
                  </a:cubicBezTo>
                  <a:cubicBezTo>
                    <a:pt x="75" y="80"/>
                    <a:pt x="75" y="80"/>
                    <a:pt x="75" y="80"/>
                  </a:cubicBezTo>
                  <a:cubicBezTo>
                    <a:pt x="74" y="81"/>
                    <a:pt x="74" y="81"/>
                    <a:pt x="74" y="81"/>
                  </a:cubicBezTo>
                  <a:cubicBezTo>
                    <a:pt x="73" y="82"/>
                    <a:pt x="72" y="83"/>
                    <a:pt x="71" y="84"/>
                  </a:cubicBezTo>
                  <a:cubicBezTo>
                    <a:pt x="69" y="86"/>
                    <a:pt x="68" y="87"/>
                    <a:pt x="66" y="88"/>
                  </a:cubicBezTo>
                  <a:cubicBezTo>
                    <a:pt x="64" y="89"/>
                    <a:pt x="61" y="90"/>
                    <a:pt x="58" y="91"/>
                  </a:cubicBezTo>
                  <a:cubicBezTo>
                    <a:pt x="55" y="92"/>
                    <a:pt x="51" y="92"/>
                    <a:pt x="48" y="92"/>
                  </a:cubicBezTo>
                  <a:cubicBezTo>
                    <a:pt x="38" y="92"/>
                    <a:pt x="30" y="89"/>
                    <a:pt x="24" y="82"/>
                  </a:cubicBezTo>
                  <a:cubicBezTo>
                    <a:pt x="18" y="74"/>
                    <a:pt x="15" y="65"/>
                    <a:pt x="15" y="52"/>
                  </a:cubicBezTo>
                  <a:cubicBezTo>
                    <a:pt x="15" y="40"/>
                    <a:pt x="18" y="31"/>
                    <a:pt x="25" y="23"/>
                  </a:cubicBezTo>
                  <a:cubicBezTo>
                    <a:pt x="31" y="16"/>
                    <a:pt x="39" y="13"/>
                    <a:pt x="48" y="13"/>
                  </a:cubicBezTo>
                  <a:cubicBezTo>
                    <a:pt x="51" y="13"/>
                    <a:pt x="54" y="13"/>
                    <a:pt x="57" y="14"/>
                  </a:cubicBezTo>
                  <a:cubicBezTo>
                    <a:pt x="60" y="14"/>
                    <a:pt x="62" y="15"/>
                    <a:pt x="64" y="16"/>
                  </a:cubicBezTo>
                  <a:cubicBezTo>
                    <a:pt x="66" y="17"/>
                    <a:pt x="67" y="18"/>
                    <a:pt x="69" y="19"/>
                  </a:cubicBezTo>
                  <a:cubicBezTo>
                    <a:pt x="71" y="21"/>
                    <a:pt x="72" y="22"/>
                    <a:pt x="73" y="23"/>
                  </a:cubicBezTo>
                  <a:cubicBezTo>
                    <a:pt x="74" y="24"/>
                    <a:pt x="74" y="25"/>
                    <a:pt x="75" y="26"/>
                  </a:cubicBezTo>
                  <a:cubicBezTo>
                    <a:pt x="76" y="27"/>
                    <a:pt x="76" y="27"/>
                    <a:pt x="76" y="27"/>
                  </a:cubicBezTo>
                  <a:cubicBezTo>
                    <a:pt x="86" y="18"/>
                    <a:pt x="86" y="18"/>
                    <a:pt x="86" y="18"/>
                  </a:cubicBezTo>
                  <a:cubicBezTo>
                    <a:pt x="77" y="6"/>
                    <a:pt x="64" y="0"/>
                    <a:pt x="48" y="0"/>
                  </a:cubicBezTo>
                  <a:cubicBezTo>
                    <a:pt x="35" y="0"/>
                    <a:pt x="23" y="4"/>
                    <a:pt x="14" y="14"/>
                  </a:cubicBezTo>
                  <a:cubicBezTo>
                    <a:pt x="4" y="24"/>
                    <a:pt x="0" y="36"/>
                    <a:pt x="0" y="52"/>
                  </a:cubicBezTo>
                  <a:cubicBezTo>
                    <a:pt x="0" y="69"/>
                    <a:pt x="4" y="82"/>
                    <a:pt x="13" y="91"/>
                  </a:cubicBezTo>
                  <a:cubicBezTo>
                    <a:pt x="21" y="101"/>
                    <a:pt x="32" y="106"/>
                    <a:pt x="45" y="106"/>
                  </a:cubicBezTo>
                  <a:cubicBezTo>
                    <a:pt x="50" y="106"/>
                    <a:pt x="54" y="105"/>
                    <a:pt x="57" y="104"/>
                  </a:cubicBezTo>
                  <a:cubicBezTo>
                    <a:pt x="61" y="103"/>
                    <a:pt x="64" y="102"/>
                    <a:pt x="66" y="101"/>
                  </a:cubicBezTo>
                  <a:cubicBezTo>
                    <a:pt x="69" y="100"/>
                    <a:pt x="71" y="99"/>
                    <a:pt x="73" y="97"/>
                  </a:cubicBezTo>
                  <a:cubicBezTo>
                    <a:pt x="75" y="95"/>
                    <a:pt x="76" y="94"/>
                    <a:pt x="76" y="94"/>
                  </a:cubicBezTo>
                  <a:cubicBezTo>
                    <a:pt x="77" y="93"/>
                    <a:pt x="77" y="93"/>
                    <a:pt x="78" y="92"/>
                  </a:cubicBezTo>
                  <a:cubicBezTo>
                    <a:pt x="79" y="104"/>
                    <a:pt x="79" y="104"/>
                    <a:pt x="79" y="104"/>
                  </a:cubicBezTo>
                  <a:cubicBezTo>
                    <a:pt x="89" y="104"/>
                    <a:pt x="89" y="104"/>
                    <a:pt x="89" y="104"/>
                  </a:cubicBezTo>
                  <a:cubicBezTo>
                    <a:pt x="89" y="51"/>
                    <a:pt x="89" y="51"/>
                    <a:pt x="89" y="51"/>
                  </a:cubicBezTo>
                  <a:cubicBezTo>
                    <a:pt x="50" y="51"/>
                    <a:pt x="50" y="51"/>
                    <a:pt x="50" y="51"/>
                  </a:cubicBezTo>
                  <a:lnTo>
                    <a:pt x="50"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7">
              <a:extLst>
                <a:ext uri="{FF2B5EF4-FFF2-40B4-BE49-F238E27FC236}">
                  <a16:creationId xmlns:a16="http://schemas.microsoft.com/office/drawing/2014/main" id="{5E276722-5197-B412-82F4-CAE376DBBFED}"/>
                </a:ext>
              </a:extLst>
            </p:cNvPr>
            <p:cNvSpPr>
              <a:spLocks/>
            </p:cNvSpPr>
            <p:nvPr userDrawn="1"/>
          </p:nvSpPr>
          <p:spPr bwMode="auto">
            <a:xfrm>
              <a:off x="1246188" y="436563"/>
              <a:ext cx="34925" cy="63500"/>
            </a:xfrm>
            <a:custGeom>
              <a:avLst/>
              <a:gdLst>
                <a:gd name="T0" fmla="*/ 23 w 43"/>
                <a:gd name="T1" fmla="*/ 5 h 77"/>
                <a:gd name="T2" fmla="*/ 14 w 43"/>
                <a:gd name="T3" fmla="*/ 17 h 77"/>
                <a:gd name="T4" fmla="*/ 13 w 43"/>
                <a:gd name="T5" fmla="*/ 2 h 77"/>
                <a:gd name="T6" fmla="*/ 0 w 43"/>
                <a:gd name="T7" fmla="*/ 2 h 77"/>
                <a:gd name="T8" fmla="*/ 0 w 43"/>
                <a:gd name="T9" fmla="*/ 77 h 77"/>
                <a:gd name="T10" fmla="*/ 14 w 43"/>
                <a:gd name="T11" fmla="*/ 77 h 77"/>
                <a:gd name="T12" fmla="*/ 14 w 43"/>
                <a:gd name="T13" fmla="*/ 35 h 77"/>
                <a:gd name="T14" fmla="*/ 24 w 43"/>
                <a:gd name="T15" fmla="*/ 18 h 77"/>
                <a:gd name="T16" fmla="*/ 35 w 43"/>
                <a:gd name="T17" fmla="*/ 14 h 77"/>
                <a:gd name="T18" fmla="*/ 41 w 43"/>
                <a:gd name="T19" fmla="*/ 15 h 77"/>
                <a:gd name="T20" fmla="*/ 43 w 43"/>
                <a:gd name="T21" fmla="*/ 1 h 77"/>
                <a:gd name="T22" fmla="*/ 37 w 43"/>
                <a:gd name="T23" fmla="*/ 0 h 77"/>
                <a:gd name="T24" fmla="*/ 23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3" y="5"/>
                  </a:moveTo>
                  <a:cubicBezTo>
                    <a:pt x="19" y="8"/>
                    <a:pt x="16" y="12"/>
                    <a:pt x="14" y="17"/>
                  </a:cubicBezTo>
                  <a:cubicBezTo>
                    <a:pt x="13" y="2"/>
                    <a:pt x="13" y="2"/>
                    <a:pt x="13" y="2"/>
                  </a:cubicBezTo>
                  <a:cubicBezTo>
                    <a:pt x="0" y="2"/>
                    <a:pt x="0" y="2"/>
                    <a:pt x="0" y="2"/>
                  </a:cubicBezTo>
                  <a:cubicBezTo>
                    <a:pt x="0" y="77"/>
                    <a:pt x="0" y="77"/>
                    <a:pt x="0" y="77"/>
                  </a:cubicBezTo>
                  <a:cubicBezTo>
                    <a:pt x="14" y="77"/>
                    <a:pt x="14" y="77"/>
                    <a:pt x="14" y="77"/>
                  </a:cubicBezTo>
                  <a:cubicBezTo>
                    <a:pt x="14" y="35"/>
                    <a:pt x="14" y="35"/>
                    <a:pt x="14" y="35"/>
                  </a:cubicBezTo>
                  <a:cubicBezTo>
                    <a:pt x="15" y="27"/>
                    <a:pt x="19" y="22"/>
                    <a:pt x="24" y="18"/>
                  </a:cubicBezTo>
                  <a:cubicBezTo>
                    <a:pt x="28" y="16"/>
                    <a:pt x="31" y="14"/>
                    <a:pt x="35" y="14"/>
                  </a:cubicBezTo>
                  <a:cubicBezTo>
                    <a:pt x="37" y="14"/>
                    <a:pt x="39" y="15"/>
                    <a:pt x="41" y="15"/>
                  </a:cubicBezTo>
                  <a:cubicBezTo>
                    <a:pt x="43" y="1"/>
                    <a:pt x="43" y="1"/>
                    <a:pt x="43" y="1"/>
                  </a:cubicBezTo>
                  <a:cubicBezTo>
                    <a:pt x="37" y="0"/>
                    <a:pt x="37" y="0"/>
                    <a:pt x="37" y="0"/>
                  </a:cubicBezTo>
                  <a:cubicBezTo>
                    <a:pt x="32" y="0"/>
                    <a:pt x="27" y="2"/>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8">
              <a:extLst>
                <a:ext uri="{FF2B5EF4-FFF2-40B4-BE49-F238E27FC236}">
                  <a16:creationId xmlns:a16="http://schemas.microsoft.com/office/drawing/2014/main" id="{030C0CC0-0956-B1B0-70A8-800FA865F98A}"/>
                </a:ext>
              </a:extLst>
            </p:cNvPr>
            <p:cNvSpPr>
              <a:spLocks noEditPoints="1"/>
            </p:cNvSpPr>
            <p:nvPr userDrawn="1"/>
          </p:nvSpPr>
          <p:spPr bwMode="auto">
            <a:xfrm>
              <a:off x="1284288" y="438150"/>
              <a:ext cx="60325" cy="63500"/>
            </a:xfrm>
            <a:custGeom>
              <a:avLst/>
              <a:gdLst>
                <a:gd name="T0" fmla="*/ 36 w 72"/>
                <a:gd name="T1" fmla="*/ 0 h 78"/>
                <a:gd name="T2" fmla="*/ 10 w 72"/>
                <a:gd name="T3" fmla="*/ 10 h 78"/>
                <a:gd name="T4" fmla="*/ 0 w 72"/>
                <a:gd name="T5" fmla="*/ 39 h 78"/>
                <a:gd name="T6" fmla="*/ 10 w 72"/>
                <a:gd name="T7" fmla="*/ 67 h 78"/>
                <a:gd name="T8" fmla="*/ 36 w 72"/>
                <a:gd name="T9" fmla="*/ 78 h 78"/>
                <a:gd name="T10" fmla="*/ 62 w 72"/>
                <a:gd name="T11" fmla="*/ 67 h 78"/>
                <a:gd name="T12" fmla="*/ 72 w 72"/>
                <a:gd name="T13" fmla="*/ 39 h 78"/>
                <a:gd name="T14" fmla="*/ 62 w 72"/>
                <a:gd name="T15" fmla="*/ 10 h 78"/>
                <a:gd name="T16" fmla="*/ 36 w 72"/>
                <a:gd name="T17" fmla="*/ 0 h 78"/>
                <a:gd name="T18" fmla="*/ 52 w 72"/>
                <a:gd name="T19" fmla="*/ 59 h 78"/>
                <a:gd name="T20" fmla="*/ 36 w 72"/>
                <a:gd name="T21" fmla="*/ 66 h 78"/>
                <a:gd name="T22" fmla="*/ 20 w 72"/>
                <a:gd name="T23" fmla="*/ 59 h 78"/>
                <a:gd name="T24" fmla="*/ 15 w 72"/>
                <a:gd name="T25" fmla="*/ 39 h 78"/>
                <a:gd name="T26" fmla="*/ 20 w 72"/>
                <a:gd name="T27" fmla="*/ 19 h 78"/>
                <a:gd name="T28" fmla="*/ 36 w 72"/>
                <a:gd name="T29" fmla="*/ 11 h 78"/>
                <a:gd name="T30" fmla="*/ 52 w 72"/>
                <a:gd name="T31" fmla="*/ 19 h 78"/>
                <a:gd name="T32" fmla="*/ 57 w 72"/>
                <a:gd name="T33" fmla="*/ 39 h 78"/>
                <a:gd name="T34" fmla="*/ 52 w 72"/>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8">
                  <a:moveTo>
                    <a:pt x="36" y="0"/>
                  </a:moveTo>
                  <a:cubicBezTo>
                    <a:pt x="25" y="0"/>
                    <a:pt x="16" y="3"/>
                    <a:pt x="10" y="10"/>
                  </a:cubicBezTo>
                  <a:cubicBezTo>
                    <a:pt x="3" y="17"/>
                    <a:pt x="0" y="27"/>
                    <a:pt x="0" y="39"/>
                  </a:cubicBezTo>
                  <a:cubicBezTo>
                    <a:pt x="0" y="51"/>
                    <a:pt x="3" y="60"/>
                    <a:pt x="10" y="67"/>
                  </a:cubicBezTo>
                  <a:cubicBezTo>
                    <a:pt x="16" y="74"/>
                    <a:pt x="25" y="78"/>
                    <a:pt x="36" y="78"/>
                  </a:cubicBezTo>
                  <a:cubicBezTo>
                    <a:pt x="47" y="78"/>
                    <a:pt x="56" y="74"/>
                    <a:pt x="62" y="67"/>
                  </a:cubicBezTo>
                  <a:cubicBezTo>
                    <a:pt x="69" y="60"/>
                    <a:pt x="72" y="51"/>
                    <a:pt x="72" y="39"/>
                  </a:cubicBezTo>
                  <a:cubicBezTo>
                    <a:pt x="72" y="27"/>
                    <a:pt x="69" y="17"/>
                    <a:pt x="62"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0" y="19"/>
                  </a:cubicBezTo>
                  <a:cubicBezTo>
                    <a:pt x="24" y="14"/>
                    <a:pt x="29" y="11"/>
                    <a:pt x="36" y="11"/>
                  </a:cubicBezTo>
                  <a:cubicBezTo>
                    <a:pt x="43" y="11"/>
                    <a:pt x="48" y="14"/>
                    <a:pt x="52" y="19"/>
                  </a:cubicBezTo>
                  <a:cubicBezTo>
                    <a:pt x="56" y="24"/>
                    <a:pt x="57" y="30"/>
                    <a:pt x="57" y="39"/>
                  </a:cubicBezTo>
                  <a:cubicBezTo>
                    <a:pt x="57"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9">
              <a:extLst>
                <a:ext uri="{FF2B5EF4-FFF2-40B4-BE49-F238E27FC236}">
                  <a16:creationId xmlns:a16="http://schemas.microsoft.com/office/drawing/2014/main" id="{88BAE485-97CC-07B4-6CBC-75F7EB1F86CD}"/>
                </a:ext>
              </a:extLst>
            </p:cNvPr>
            <p:cNvSpPr>
              <a:spLocks/>
            </p:cNvSpPr>
            <p:nvPr userDrawn="1"/>
          </p:nvSpPr>
          <p:spPr bwMode="auto">
            <a:xfrm>
              <a:off x="1350963" y="438150"/>
              <a:ext cx="90488" cy="61913"/>
            </a:xfrm>
            <a:custGeom>
              <a:avLst/>
              <a:gdLst>
                <a:gd name="T0" fmla="*/ 41 w 57"/>
                <a:gd name="T1" fmla="*/ 31 h 39"/>
                <a:gd name="T2" fmla="*/ 32 w 57"/>
                <a:gd name="T3" fmla="*/ 0 h 39"/>
                <a:gd name="T4" fmla="*/ 24 w 57"/>
                <a:gd name="T5" fmla="*/ 0 h 39"/>
                <a:gd name="T6" fmla="*/ 16 w 57"/>
                <a:gd name="T7" fmla="*/ 31 h 39"/>
                <a:gd name="T8" fmla="*/ 8 w 57"/>
                <a:gd name="T9" fmla="*/ 0 h 39"/>
                <a:gd name="T10" fmla="*/ 0 w 57"/>
                <a:gd name="T11" fmla="*/ 0 h 39"/>
                <a:gd name="T12" fmla="*/ 12 w 57"/>
                <a:gd name="T13" fmla="*/ 39 h 39"/>
                <a:gd name="T14" fmla="*/ 20 w 57"/>
                <a:gd name="T15" fmla="*/ 39 h 39"/>
                <a:gd name="T16" fmla="*/ 28 w 57"/>
                <a:gd name="T17" fmla="*/ 9 h 39"/>
                <a:gd name="T18" fmla="*/ 37 w 57"/>
                <a:gd name="T19" fmla="*/ 39 h 39"/>
                <a:gd name="T20" fmla="*/ 45 w 57"/>
                <a:gd name="T21" fmla="*/ 39 h 39"/>
                <a:gd name="T22" fmla="*/ 57 w 57"/>
                <a:gd name="T23" fmla="*/ 0 h 39"/>
                <a:gd name="T24" fmla="*/ 49 w 57"/>
                <a:gd name="T25" fmla="*/ 0 h 39"/>
                <a:gd name="T26" fmla="*/ 41 w 57"/>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39">
                  <a:moveTo>
                    <a:pt x="41" y="31"/>
                  </a:moveTo>
                  <a:lnTo>
                    <a:pt x="32" y="0"/>
                  </a:lnTo>
                  <a:lnTo>
                    <a:pt x="24" y="0"/>
                  </a:lnTo>
                  <a:lnTo>
                    <a:pt x="16" y="31"/>
                  </a:lnTo>
                  <a:lnTo>
                    <a:pt x="8" y="0"/>
                  </a:lnTo>
                  <a:lnTo>
                    <a:pt x="0" y="0"/>
                  </a:lnTo>
                  <a:lnTo>
                    <a:pt x="12" y="39"/>
                  </a:lnTo>
                  <a:lnTo>
                    <a:pt x="20" y="39"/>
                  </a:lnTo>
                  <a:lnTo>
                    <a:pt x="28" y="9"/>
                  </a:lnTo>
                  <a:lnTo>
                    <a:pt x="37" y="39"/>
                  </a:lnTo>
                  <a:lnTo>
                    <a:pt x="45" y="39"/>
                  </a:lnTo>
                  <a:lnTo>
                    <a:pt x="57" y="0"/>
                  </a:lnTo>
                  <a:lnTo>
                    <a:pt x="49" y="0"/>
                  </a:lnTo>
                  <a:lnTo>
                    <a:pt x="41"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0">
              <a:extLst>
                <a:ext uri="{FF2B5EF4-FFF2-40B4-BE49-F238E27FC236}">
                  <a16:creationId xmlns:a16="http://schemas.microsoft.com/office/drawing/2014/main" id="{E0EE8424-6820-BE0B-2C64-487E7DD59BC7}"/>
                </a:ext>
              </a:extLst>
            </p:cNvPr>
            <p:cNvSpPr>
              <a:spLocks/>
            </p:cNvSpPr>
            <p:nvPr userDrawn="1"/>
          </p:nvSpPr>
          <p:spPr bwMode="auto">
            <a:xfrm>
              <a:off x="1446213" y="422275"/>
              <a:ext cx="38100" cy="79375"/>
            </a:xfrm>
            <a:custGeom>
              <a:avLst/>
              <a:gdLst>
                <a:gd name="T0" fmla="*/ 26 w 46"/>
                <a:gd name="T1" fmla="*/ 0 h 97"/>
                <a:gd name="T2" fmla="*/ 13 w 46"/>
                <a:gd name="T3" fmla="*/ 0 h 97"/>
                <a:gd name="T4" fmla="*/ 11 w 46"/>
                <a:gd name="T5" fmla="*/ 20 h 97"/>
                <a:gd name="T6" fmla="*/ 0 w 46"/>
                <a:gd name="T7" fmla="*/ 20 h 97"/>
                <a:gd name="T8" fmla="*/ 0 w 46"/>
                <a:gd name="T9" fmla="*/ 31 h 97"/>
                <a:gd name="T10" fmla="*/ 11 w 46"/>
                <a:gd name="T11" fmla="*/ 31 h 97"/>
                <a:gd name="T12" fmla="*/ 11 w 46"/>
                <a:gd name="T13" fmla="*/ 72 h 97"/>
                <a:gd name="T14" fmla="*/ 16 w 46"/>
                <a:gd name="T15" fmla="*/ 91 h 97"/>
                <a:gd name="T16" fmla="*/ 32 w 46"/>
                <a:gd name="T17" fmla="*/ 97 h 97"/>
                <a:gd name="T18" fmla="*/ 46 w 46"/>
                <a:gd name="T19" fmla="*/ 95 h 97"/>
                <a:gd name="T20" fmla="*/ 44 w 46"/>
                <a:gd name="T21" fmla="*/ 84 h 97"/>
                <a:gd name="T22" fmla="*/ 36 w 46"/>
                <a:gd name="T23" fmla="*/ 85 h 97"/>
                <a:gd name="T24" fmla="*/ 28 w 46"/>
                <a:gd name="T25" fmla="*/ 82 h 97"/>
                <a:gd name="T26" fmla="*/ 26 w 46"/>
                <a:gd name="T27" fmla="*/ 70 h 97"/>
                <a:gd name="T28" fmla="*/ 26 w 46"/>
                <a:gd name="T29" fmla="*/ 31 h 97"/>
                <a:gd name="T30" fmla="*/ 46 w 46"/>
                <a:gd name="T31" fmla="*/ 31 h 97"/>
                <a:gd name="T32" fmla="*/ 46 w 46"/>
                <a:gd name="T33" fmla="*/ 20 h 97"/>
                <a:gd name="T34" fmla="*/ 26 w 46"/>
                <a:gd name="T35" fmla="*/ 20 h 97"/>
                <a:gd name="T36" fmla="*/ 26 w 46"/>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97">
                  <a:moveTo>
                    <a:pt x="26" y="0"/>
                  </a:moveTo>
                  <a:cubicBezTo>
                    <a:pt x="13" y="0"/>
                    <a:pt x="13" y="0"/>
                    <a:pt x="13" y="0"/>
                  </a:cubicBezTo>
                  <a:cubicBezTo>
                    <a:pt x="11" y="20"/>
                    <a:pt x="11" y="20"/>
                    <a:pt x="11" y="20"/>
                  </a:cubicBezTo>
                  <a:cubicBezTo>
                    <a:pt x="0" y="20"/>
                    <a:pt x="0" y="20"/>
                    <a:pt x="0" y="20"/>
                  </a:cubicBezTo>
                  <a:cubicBezTo>
                    <a:pt x="0" y="31"/>
                    <a:pt x="0" y="31"/>
                    <a:pt x="0" y="31"/>
                  </a:cubicBezTo>
                  <a:cubicBezTo>
                    <a:pt x="11" y="31"/>
                    <a:pt x="11" y="31"/>
                    <a:pt x="11" y="31"/>
                  </a:cubicBezTo>
                  <a:cubicBezTo>
                    <a:pt x="11" y="72"/>
                    <a:pt x="11" y="72"/>
                    <a:pt x="11" y="72"/>
                  </a:cubicBezTo>
                  <a:cubicBezTo>
                    <a:pt x="11" y="81"/>
                    <a:pt x="13" y="88"/>
                    <a:pt x="16" y="91"/>
                  </a:cubicBezTo>
                  <a:cubicBezTo>
                    <a:pt x="20" y="95"/>
                    <a:pt x="25" y="97"/>
                    <a:pt x="32" y="97"/>
                  </a:cubicBezTo>
                  <a:cubicBezTo>
                    <a:pt x="38" y="97"/>
                    <a:pt x="42" y="96"/>
                    <a:pt x="46" y="95"/>
                  </a:cubicBezTo>
                  <a:cubicBezTo>
                    <a:pt x="44" y="84"/>
                    <a:pt x="44" y="84"/>
                    <a:pt x="44" y="84"/>
                  </a:cubicBezTo>
                  <a:cubicBezTo>
                    <a:pt x="42" y="85"/>
                    <a:pt x="39" y="85"/>
                    <a:pt x="36" y="85"/>
                  </a:cubicBezTo>
                  <a:cubicBezTo>
                    <a:pt x="33" y="85"/>
                    <a:pt x="30" y="84"/>
                    <a:pt x="28" y="82"/>
                  </a:cubicBezTo>
                  <a:cubicBezTo>
                    <a:pt x="27" y="80"/>
                    <a:pt x="26" y="76"/>
                    <a:pt x="26" y="70"/>
                  </a:cubicBezTo>
                  <a:cubicBezTo>
                    <a:pt x="26" y="31"/>
                    <a:pt x="26" y="31"/>
                    <a:pt x="26" y="31"/>
                  </a:cubicBezTo>
                  <a:cubicBezTo>
                    <a:pt x="46" y="31"/>
                    <a:pt x="46" y="31"/>
                    <a:pt x="46" y="31"/>
                  </a:cubicBezTo>
                  <a:cubicBezTo>
                    <a:pt x="46" y="20"/>
                    <a:pt x="46" y="20"/>
                    <a:pt x="46" y="20"/>
                  </a:cubicBezTo>
                  <a:cubicBezTo>
                    <a:pt x="26" y="20"/>
                    <a:pt x="26" y="20"/>
                    <a:pt x="26" y="20"/>
                  </a:cubicBez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1">
              <a:extLst>
                <a:ext uri="{FF2B5EF4-FFF2-40B4-BE49-F238E27FC236}">
                  <a16:creationId xmlns:a16="http://schemas.microsoft.com/office/drawing/2014/main" id="{493BFF13-D216-7236-ADB3-513803D7A451}"/>
                </a:ext>
              </a:extLst>
            </p:cNvPr>
            <p:cNvSpPr>
              <a:spLocks/>
            </p:cNvSpPr>
            <p:nvPr userDrawn="1"/>
          </p:nvSpPr>
          <p:spPr bwMode="auto">
            <a:xfrm>
              <a:off x="1497013" y="412750"/>
              <a:ext cx="52388" cy="87313"/>
            </a:xfrm>
            <a:custGeom>
              <a:avLst/>
              <a:gdLst>
                <a:gd name="T0" fmla="*/ 39 w 64"/>
                <a:gd name="T1" fmla="*/ 30 h 106"/>
                <a:gd name="T2" fmla="*/ 14 w 64"/>
                <a:gd name="T3" fmla="*/ 45 h 106"/>
                <a:gd name="T4" fmla="*/ 14 w 64"/>
                <a:gd name="T5" fmla="*/ 0 h 106"/>
                <a:gd name="T6" fmla="*/ 0 w 64"/>
                <a:gd name="T7" fmla="*/ 0 h 106"/>
                <a:gd name="T8" fmla="*/ 0 w 64"/>
                <a:gd name="T9" fmla="*/ 106 h 106"/>
                <a:gd name="T10" fmla="*/ 14 w 64"/>
                <a:gd name="T11" fmla="*/ 106 h 106"/>
                <a:gd name="T12" fmla="*/ 14 w 64"/>
                <a:gd name="T13" fmla="*/ 62 h 106"/>
                <a:gd name="T14" fmla="*/ 21 w 64"/>
                <a:gd name="T15" fmla="*/ 49 h 106"/>
                <a:gd name="T16" fmla="*/ 34 w 64"/>
                <a:gd name="T17" fmla="*/ 42 h 106"/>
                <a:gd name="T18" fmla="*/ 46 w 64"/>
                <a:gd name="T19" fmla="*/ 47 h 106"/>
                <a:gd name="T20" fmla="*/ 49 w 64"/>
                <a:gd name="T21" fmla="*/ 62 h 106"/>
                <a:gd name="T22" fmla="*/ 49 w 64"/>
                <a:gd name="T23" fmla="*/ 106 h 106"/>
                <a:gd name="T24" fmla="*/ 64 w 64"/>
                <a:gd name="T25" fmla="*/ 106 h 106"/>
                <a:gd name="T26" fmla="*/ 64 w 64"/>
                <a:gd name="T27" fmla="*/ 58 h 106"/>
                <a:gd name="T28" fmla="*/ 57 w 64"/>
                <a:gd name="T29" fmla="*/ 37 h 106"/>
                <a:gd name="T30" fmla="*/ 39 w 64"/>
                <a:gd name="T31" fmla="*/ 3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06">
                  <a:moveTo>
                    <a:pt x="39" y="30"/>
                  </a:moveTo>
                  <a:cubicBezTo>
                    <a:pt x="29" y="30"/>
                    <a:pt x="20" y="35"/>
                    <a:pt x="14" y="45"/>
                  </a:cubicBezTo>
                  <a:cubicBezTo>
                    <a:pt x="14" y="0"/>
                    <a:pt x="14" y="0"/>
                    <a:pt x="14" y="0"/>
                  </a:cubicBezTo>
                  <a:cubicBezTo>
                    <a:pt x="0" y="0"/>
                    <a:pt x="0" y="0"/>
                    <a:pt x="0" y="0"/>
                  </a:cubicBezTo>
                  <a:cubicBezTo>
                    <a:pt x="0" y="106"/>
                    <a:pt x="0" y="106"/>
                    <a:pt x="0" y="106"/>
                  </a:cubicBezTo>
                  <a:cubicBezTo>
                    <a:pt x="14" y="106"/>
                    <a:pt x="14" y="106"/>
                    <a:pt x="14" y="106"/>
                  </a:cubicBezTo>
                  <a:cubicBezTo>
                    <a:pt x="14" y="62"/>
                    <a:pt x="14" y="62"/>
                    <a:pt x="14" y="62"/>
                  </a:cubicBezTo>
                  <a:cubicBezTo>
                    <a:pt x="15" y="57"/>
                    <a:pt x="17" y="53"/>
                    <a:pt x="21" y="49"/>
                  </a:cubicBezTo>
                  <a:cubicBezTo>
                    <a:pt x="25" y="44"/>
                    <a:pt x="29" y="42"/>
                    <a:pt x="34" y="42"/>
                  </a:cubicBezTo>
                  <a:cubicBezTo>
                    <a:pt x="40" y="42"/>
                    <a:pt x="44" y="44"/>
                    <a:pt x="46" y="47"/>
                  </a:cubicBezTo>
                  <a:cubicBezTo>
                    <a:pt x="48" y="50"/>
                    <a:pt x="49" y="55"/>
                    <a:pt x="49" y="62"/>
                  </a:cubicBezTo>
                  <a:cubicBezTo>
                    <a:pt x="49" y="106"/>
                    <a:pt x="49" y="106"/>
                    <a:pt x="49" y="106"/>
                  </a:cubicBezTo>
                  <a:cubicBezTo>
                    <a:pt x="64" y="106"/>
                    <a:pt x="64" y="106"/>
                    <a:pt x="64" y="106"/>
                  </a:cubicBezTo>
                  <a:cubicBezTo>
                    <a:pt x="64" y="58"/>
                    <a:pt x="64" y="58"/>
                    <a:pt x="64" y="58"/>
                  </a:cubicBezTo>
                  <a:cubicBezTo>
                    <a:pt x="64" y="48"/>
                    <a:pt x="62" y="41"/>
                    <a:pt x="57" y="37"/>
                  </a:cubicBezTo>
                  <a:cubicBezTo>
                    <a:pt x="53" y="32"/>
                    <a:pt x="47" y="30"/>
                    <a:pt x="39"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2">
              <a:extLst>
                <a:ext uri="{FF2B5EF4-FFF2-40B4-BE49-F238E27FC236}">
                  <a16:creationId xmlns:a16="http://schemas.microsoft.com/office/drawing/2014/main" id="{A2FBFC85-5630-8BC3-A583-1DEC58BBCCA5}"/>
                </a:ext>
              </a:extLst>
            </p:cNvPr>
            <p:cNvSpPr>
              <a:spLocks noEditPoints="1"/>
            </p:cNvSpPr>
            <p:nvPr userDrawn="1"/>
          </p:nvSpPr>
          <p:spPr bwMode="auto">
            <a:xfrm>
              <a:off x="1581151" y="415925"/>
              <a:ext cx="77788" cy="84138"/>
            </a:xfrm>
            <a:custGeom>
              <a:avLst/>
              <a:gdLst>
                <a:gd name="T0" fmla="*/ 20 w 49"/>
                <a:gd name="T1" fmla="*/ 0 h 53"/>
                <a:gd name="T2" fmla="*/ 0 w 49"/>
                <a:gd name="T3" fmla="*/ 53 h 53"/>
                <a:gd name="T4" fmla="*/ 8 w 49"/>
                <a:gd name="T5" fmla="*/ 53 h 53"/>
                <a:gd name="T6" fmla="*/ 13 w 49"/>
                <a:gd name="T7" fmla="*/ 40 h 53"/>
                <a:gd name="T8" fmla="*/ 36 w 49"/>
                <a:gd name="T9" fmla="*/ 40 h 53"/>
                <a:gd name="T10" fmla="*/ 40 w 49"/>
                <a:gd name="T11" fmla="*/ 53 h 53"/>
                <a:gd name="T12" fmla="*/ 49 w 49"/>
                <a:gd name="T13" fmla="*/ 53 h 53"/>
                <a:gd name="T14" fmla="*/ 29 w 49"/>
                <a:gd name="T15" fmla="*/ 0 h 53"/>
                <a:gd name="T16" fmla="*/ 20 w 49"/>
                <a:gd name="T17" fmla="*/ 0 h 53"/>
                <a:gd name="T18" fmla="*/ 15 w 49"/>
                <a:gd name="T19" fmla="*/ 34 h 53"/>
                <a:gd name="T20" fmla="*/ 24 w 49"/>
                <a:gd name="T21" fmla="*/ 7 h 53"/>
                <a:gd name="T22" fmla="*/ 34 w 49"/>
                <a:gd name="T23" fmla="*/ 34 h 53"/>
                <a:gd name="T24" fmla="*/ 15 w 49"/>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3">
                  <a:moveTo>
                    <a:pt x="20" y="0"/>
                  </a:moveTo>
                  <a:lnTo>
                    <a:pt x="0" y="53"/>
                  </a:lnTo>
                  <a:lnTo>
                    <a:pt x="8" y="53"/>
                  </a:lnTo>
                  <a:lnTo>
                    <a:pt x="13" y="40"/>
                  </a:lnTo>
                  <a:lnTo>
                    <a:pt x="36" y="40"/>
                  </a:lnTo>
                  <a:lnTo>
                    <a:pt x="40" y="53"/>
                  </a:lnTo>
                  <a:lnTo>
                    <a:pt x="49" y="53"/>
                  </a:lnTo>
                  <a:lnTo>
                    <a:pt x="29" y="0"/>
                  </a:lnTo>
                  <a:lnTo>
                    <a:pt x="20" y="0"/>
                  </a:lnTo>
                  <a:close/>
                  <a:moveTo>
                    <a:pt x="15" y="34"/>
                  </a:moveTo>
                  <a:lnTo>
                    <a:pt x="24" y="7"/>
                  </a:lnTo>
                  <a:lnTo>
                    <a:pt x="34" y="34"/>
                  </a:lnTo>
                  <a:lnTo>
                    <a:pt x="1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4">
              <a:extLst>
                <a:ext uri="{FF2B5EF4-FFF2-40B4-BE49-F238E27FC236}">
                  <a16:creationId xmlns:a16="http://schemas.microsoft.com/office/drawing/2014/main" id="{FF83A1F9-4D22-902B-230C-EA48637DF2D8}"/>
                </a:ext>
              </a:extLst>
            </p:cNvPr>
            <p:cNvSpPr>
              <a:spLocks noEditPoints="1"/>
            </p:cNvSpPr>
            <p:nvPr userDrawn="1"/>
          </p:nvSpPr>
          <p:spPr bwMode="auto">
            <a:xfrm>
              <a:off x="1663701" y="412750"/>
              <a:ext cx="58738" cy="88900"/>
            </a:xfrm>
            <a:custGeom>
              <a:avLst/>
              <a:gdLst>
                <a:gd name="T0" fmla="*/ 57 w 71"/>
                <a:gd name="T1" fmla="*/ 43 h 108"/>
                <a:gd name="T2" fmla="*/ 55 w 71"/>
                <a:gd name="T3" fmla="*/ 40 h 108"/>
                <a:gd name="T4" fmla="*/ 51 w 71"/>
                <a:gd name="T5" fmla="*/ 36 h 108"/>
                <a:gd name="T6" fmla="*/ 43 w 71"/>
                <a:gd name="T7" fmla="*/ 31 h 108"/>
                <a:gd name="T8" fmla="*/ 33 w 71"/>
                <a:gd name="T9" fmla="*/ 30 h 108"/>
                <a:gd name="T10" fmla="*/ 9 w 71"/>
                <a:gd name="T11" fmla="*/ 41 h 108"/>
                <a:gd name="T12" fmla="*/ 0 w 71"/>
                <a:gd name="T13" fmla="*/ 69 h 108"/>
                <a:gd name="T14" fmla="*/ 8 w 71"/>
                <a:gd name="T15" fmla="*/ 97 h 108"/>
                <a:gd name="T16" fmla="*/ 32 w 71"/>
                <a:gd name="T17" fmla="*/ 108 h 108"/>
                <a:gd name="T18" fmla="*/ 37 w 71"/>
                <a:gd name="T19" fmla="*/ 107 h 108"/>
                <a:gd name="T20" fmla="*/ 42 w 71"/>
                <a:gd name="T21" fmla="*/ 106 h 108"/>
                <a:gd name="T22" fmla="*/ 46 w 71"/>
                <a:gd name="T23" fmla="*/ 104 h 108"/>
                <a:gd name="T24" fmla="*/ 49 w 71"/>
                <a:gd name="T25" fmla="*/ 103 h 108"/>
                <a:gd name="T26" fmla="*/ 52 w 71"/>
                <a:gd name="T27" fmla="*/ 100 h 108"/>
                <a:gd name="T28" fmla="*/ 54 w 71"/>
                <a:gd name="T29" fmla="*/ 98 h 108"/>
                <a:gd name="T30" fmla="*/ 55 w 71"/>
                <a:gd name="T31" fmla="*/ 97 h 108"/>
                <a:gd name="T32" fmla="*/ 56 w 71"/>
                <a:gd name="T33" fmla="*/ 95 h 108"/>
                <a:gd name="T34" fmla="*/ 57 w 71"/>
                <a:gd name="T35" fmla="*/ 95 h 108"/>
                <a:gd name="T36" fmla="*/ 59 w 71"/>
                <a:gd name="T37" fmla="*/ 106 h 108"/>
                <a:gd name="T38" fmla="*/ 71 w 71"/>
                <a:gd name="T39" fmla="*/ 106 h 108"/>
                <a:gd name="T40" fmla="*/ 71 w 71"/>
                <a:gd name="T41" fmla="*/ 0 h 108"/>
                <a:gd name="T42" fmla="*/ 57 w 71"/>
                <a:gd name="T43" fmla="*/ 0 h 108"/>
                <a:gd name="T44" fmla="*/ 57 w 71"/>
                <a:gd name="T45" fmla="*/ 43 h 108"/>
                <a:gd name="T46" fmla="*/ 51 w 71"/>
                <a:gd name="T47" fmla="*/ 88 h 108"/>
                <a:gd name="T48" fmla="*/ 36 w 71"/>
                <a:gd name="T49" fmla="*/ 96 h 108"/>
                <a:gd name="T50" fmla="*/ 20 w 71"/>
                <a:gd name="T51" fmla="*/ 88 h 108"/>
                <a:gd name="T52" fmla="*/ 15 w 71"/>
                <a:gd name="T53" fmla="*/ 68 h 108"/>
                <a:gd name="T54" fmla="*/ 21 w 71"/>
                <a:gd name="T55" fmla="*/ 49 h 108"/>
                <a:gd name="T56" fmla="*/ 36 w 71"/>
                <a:gd name="T57" fmla="*/ 41 h 108"/>
                <a:gd name="T58" fmla="*/ 51 w 71"/>
                <a:gd name="T59" fmla="*/ 49 h 108"/>
                <a:gd name="T60" fmla="*/ 57 w 71"/>
                <a:gd name="T61" fmla="*/ 68 h 108"/>
                <a:gd name="T62" fmla="*/ 51 w 71"/>
                <a:gd name="T63" fmla="*/ 8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08">
                  <a:moveTo>
                    <a:pt x="57" y="43"/>
                  </a:moveTo>
                  <a:cubicBezTo>
                    <a:pt x="56" y="42"/>
                    <a:pt x="56" y="41"/>
                    <a:pt x="55" y="40"/>
                  </a:cubicBezTo>
                  <a:cubicBezTo>
                    <a:pt x="54" y="39"/>
                    <a:pt x="53" y="38"/>
                    <a:pt x="51" y="36"/>
                  </a:cubicBezTo>
                  <a:cubicBezTo>
                    <a:pt x="49" y="34"/>
                    <a:pt x="46" y="33"/>
                    <a:pt x="43" y="31"/>
                  </a:cubicBezTo>
                  <a:cubicBezTo>
                    <a:pt x="40" y="30"/>
                    <a:pt x="37" y="30"/>
                    <a:pt x="33" y="30"/>
                  </a:cubicBezTo>
                  <a:cubicBezTo>
                    <a:pt x="23" y="30"/>
                    <a:pt x="15" y="33"/>
                    <a:pt x="9" y="41"/>
                  </a:cubicBezTo>
                  <a:cubicBezTo>
                    <a:pt x="3" y="48"/>
                    <a:pt x="0" y="57"/>
                    <a:pt x="0" y="69"/>
                  </a:cubicBezTo>
                  <a:cubicBezTo>
                    <a:pt x="0" y="80"/>
                    <a:pt x="3" y="90"/>
                    <a:pt x="8" y="97"/>
                  </a:cubicBezTo>
                  <a:cubicBezTo>
                    <a:pt x="14" y="104"/>
                    <a:pt x="22" y="108"/>
                    <a:pt x="32" y="108"/>
                  </a:cubicBezTo>
                  <a:cubicBezTo>
                    <a:pt x="34" y="108"/>
                    <a:pt x="35" y="108"/>
                    <a:pt x="37" y="107"/>
                  </a:cubicBezTo>
                  <a:cubicBezTo>
                    <a:pt x="39" y="107"/>
                    <a:pt x="41" y="107"/>
                    <a:pt x="42" y="106"/>
                  </a:cubicBezTo>
                  <a:cubicBezTo>
                    <a:pt x="43" y="106"/>
                    <a:pt x="45" y="105"/>
                    <a:pt x="46" y="104"/>
                  </a:cubicBezTo>
                  <a:cubicBezTo>
                    <a:pt x="47" y="104"/>
                    <a:pt x="48" y="103"/>
                    <a:pt x="49" y="103"/>
                  </a:cubicBezTo>
                  <a:cubicBezTo>
                    <a:pt x="50" y="102"/>
                    <a:pt x="51" y="101"/>
                    <a:pt x="52" y="100"/>
                  </a:cubicBezTo>
                  <a:cubicBezTo>
                    <a:pt x="53" y="100"/>
                    <a:pt x="53" y="99"/>
                    <a:pt x="54" y="98"/>
                  </a:cubicBezTo>
                  <a:cubicBezTo>
                    <a:pt x="54" y="98"/>
                    <a:pt x="55" y="97"/>
                    <a:pt x="55" y="97"/>
                  </a:cubicBezTo>
                  <a:cubicBezTo>
                    <a:pt x="56" y="96"/>
                    <a:pt x="56" y="96"/>
                    <a:pt x="56" y="95"/>
                  </a:cubicBezTo>
                  <a:cubicBezTo>
                    <a:pt x="57" y="95"/>
                    <a:pt x="57" y="95"/>
                    <a:pt x="57" y="95"/>
                  </a:cubicBezTo>
                  <a:cubicBezTo>
                    <a:pt x="59" y="106"/>
                    <a:pt x="59" y="106"/>
                    <a:pt x="59" y="106"/>
                  </a:cubicBezTo>
                  <a:cubicBezTo>
                    <a:pt x="71" y="106"/>
                    <a:pt x="71" y="106"/>
                    <a:pt x="71" y="106"/>
                  </a:cubicBezTo>
                  <a:cubicBezTo>
                    <a:pt x="71" y="0"/>
                    <a:pt x="71" y="0"/>
                    <a:pt x="71" y="0"/>
                  </a:cubicBezTo>
                  <a:cubicBezTo>
                    <a:pt x="57" y="0"/>
                    <a:pt x="57" y="0"/>
                    <a:pt x="57" y="0"/>
                  </a:cubicBezTo>
                  <a:lnTo>
                    <a:pt x="57" y="43"/>
                  </a:lnTo>
                  <a:close/>
                  <a:moveTo>
                    <a:pt x="51" y="88"/>
                  </a:moveTo>
                  <a:cubicBezTo>
                    <a:pt x="47" y="93"/>
                    <a:pt x="42" y="96"/>
                    <a:pt x="36" y="96"/>
                  </a:cubicBezTo>
                  <a:cubicBezTo>
                    <a:pt x="29" y="96"/>
                    <a:pt x="24" y="93"/>
                    <a:pt x="20" y="88"/>
                  </a:cubicBezTo>
                  <a:cubicBezTo>
                    <a:pt x="17" y="83"/>
                    <a:pt x="15" y="76"/>
                    <a:pt x="15" y="68"/>
                  </a:cubicBezTo>
                  <a:cubicBezTo>
                    <a:pt x="15" y="61"/>
                    <a:pt x="17" y="54"/>
                    <a:pt x="21" y="49"/>
                  </a:cubicBezTo>
                  <a:cubicBezTo>
                    <a:pt x="25" y="44"/>
                    <a:pt x="30" y="41"/>
                    <a:pt x="36" y="41"/>
                  </a:cubicBezTo>
                  <a:cubicBezTo>
                    <a:pt x="43" y="41"/>
                    <a:pt x="48" y="44"/>
                    <a:pt x="51" y="49"/>
                  </a:cubicBezTo>
                  <a:cubicBezTo>
                    <a:pt x="55" y="54"/>
                    <a:pt x="57" y="61"/>
                    <a:pt x="57" y="68"/>
                  </a:cubicBezTo>
                  <a:cubicBezTo>
                    <a:pt x="57" y="76"/>
                    <a:pt x="55" y="83"/>
                    <a:pt x="51"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5">
              <a:extLst>
                <a:ext uri="{FF2B5EF4-FFF2-40B4-BE49-F238E27FC236}">
                  <a16:creationId xmlns:a16="http://schemas.microsoft.com/office/drawing/2014/main" id="{B67964F5-8081-A3D8-089C-A081B2E521A9}"/>
                </a:ext>
              </a:extLst>
            </p:cNvPr>
            <p:cNvSpPr>
              <a:spLocks/>
            </p:cNvSpPr>
            <p:nvPr userDrawn="1"/>
          </p:nvSpPr>
          <p:spPr bwMode="auto">
            <a:xfrm>
              <a:off x="1733551" y="438150"/>
              <a:ext cx="60325" cy="61913"/>
            </a:xfrm>
            <a:custGeom>
              <a:avLst/>
              <a:gdLst>
                <a:gd name="T0" fmla="*/ 18 w 38"/>
                <a:gd name="T1" fmla="*/ 32 h 39"/>
                <a:gd name="T2" fmla="*/ 8 w 38"/>
                <a:gd name="T3" fmla="*/ 0 h 39"/>
                <a:gd name="T4" fmla="*/ 0 w 38"/>
                <a:gd name="T5" fmla="*/ 0 h 39"/>
                <a:gd name="T6" fmla="*/ 15 w 38"/>
                <a:gd name="T7" fmla="*/ 39 h 39"/>
                <a:gd name="T8" fmla="*/ 23 w 38"/>
                <a:gd name="T9" fmla="*/ 39 h 39"/>
                <a:gd name="T10" fmla="*/ 38 w 38"/>
                <a:gd name="T11" fmla="*/ 0 h 39"/>
                <a:gd name="T12" fmla="*/ 29 w 38"/>
                <a:gd name="T13" fmla="*/ 0 h 39"/>
                <a:gd name="T14" fmla="*/ 18 w 38"/>
                <a:gd name="T15" fmla="*/ 3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9">
                  <a:moveTo>
                    <a:pt x="18" y="32"/>
                  </a:moveTo>
                  <a:lnTo>
                    <a:pt x="8" y="0"/>
                  </a:lnTo>
                  <a:lnTo>
                    <a:pt x="0" y="0"/>
                  </a:lnTo>
                  <a:lnTo>
                    <a:pt x="15" y="39"/>
                  </a:lnTo>
                  <a:lnTo>
                    <a:pt x="23" y="39"/>
                  </a:lnTo>
                  <a:lnTo>
                    <a:pt x="38" y="0"/>
                  </a:lnTo>
                  <a:lnTo>
                    <a:pt x="29" y="0"/>
                  </a:lnTo>
                  <a:lnTo>
                    <a:pt x="1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6">
              <a:extLst>
                <a:ext uri="{FF2B5EF4-FFF2-40B4-BE49-F238E27FC236}">
                  <a16:creationId xmlns:a16="http://schemas.microsoft.com/office/drawing/2014/main" id="{C73E25E4-139B-A180-CBFD-59414A4BD238}"/>
                </a:ext>
              </a:extLst>
            </p:cNvPr>
            <p:cNvSpPr>
              <a:spLocks/>
            </p:cNvSpPr>
            <p:nvPr userDrawn="1"/>
          </p:nvSpPr>
          <p:spPr bwMode="auto">
            <a:xfrm>
              <a:off x="1801813" y="411163"/>
              <a:ext cx="15875" cy="14288"/>
            </a:xfrm>
            <a:custGeom>
              <a:avLst/>
              <a:gdLst>
                <a:gd name="T0" fmla="*/ 10 w 19"/>
                <a:gd name="T1" fmla="*/ 0 h 18"/>
                <a:gd name="T2" fmla="*/ 3 w 19"/>
                <a:gd name="T3" fmla="*/ 2 h 18"/>
                <a:gd name="T4" fmla="*/ 0 w 19"/>
                <a:gd name="T5" fmla="*/ 9 h 18"/>
                <a:gd name="T6" fmla="*/ 3 w 19"/>
                <a:gd name="T7" fmla="*/ 16 h 18"/>
                <a:gd name="T8" fmla="*/ 10 w 19"/>
                <a:gd name="T9" fmla="*/ 18 h 18"/>
                <a:gd name="T10" fmla="*/ 17 w 19"/>
                <a:gd name="T11" fmla="*/ 16 h 18"/>
                <a:gd name="T12" fmla="*/ 19 w 19"/>
                <a:gd name="T13" fmla="*/ 9 h 18"/>
                <a:gd name="T14" fmla="*/ 17 w 19"/>
                <a:gd name="T15" fmla="*/ 2 h 18"/>
                <a:gd name="T16" fmla="*/ 10 w 1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0" y="0"/>
                  </a:moveTo>
                  <a:cubicBezTo>
                    <a:pt x="7" y="0"/>
                    <a:pt x="5" y="1"/>
                    <a:pt x="3" y="2"/>
                  </a:cubicBezTo>
                  <a:cubicBezTo>
                    <a:pt x="1" y="4"/>
                    <a:pt x="0" y="7"/>
                    <a:pt x="0" y="9"/>
                  </a:cubicBezTo>
                  <a:cubicBezTo>
                    <a:pt x="0" y="12"/>
                    <a:pt x="1" y="14"/>
                    <a:pt x="3" y="16"/>
                  </a:cubicBezTo>
                  <a:cubicBezTo>
                    <a:pt x="5" y="17"/>
                    <a:pt x="7" y="18"/>
                    <a:pt x="10" y="18"/>
                  </a:cubicBezTo>
                  <a:cubicBezTo>
                    <a:pt x="13" y="18"/>
                    <a:pt x="15" y="17"/>
                    <a:pt x="17" y="16"/>
                  </a:cubicBezTo>
                  <a:cubicBezTo>
                    <a:pt x="18" y="14"/>
                    <a:pt x="19" y="12"/>
                    <a:pt x="19" y="9"/>
                  </a:cubicBezTo>
                  <a:cubicBezTo>
                    <a:pt x="19" y="6"/>
                    <a:pt x="18" y="4"/>
                    <a:pt x="17" y="2"/>
                  </a:cubicBezTo>
                  <a:cubicBezTo>
                    <a:pt x="15" y="1"/>
                    <a:pt x="12"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Rectangle 17">
              <a:extLst>
                <a:ext uri="{FF2B5EF4-FFF2-40B4-BE49-F238E27FC236}">
                  <a16:creationId xmlns:a16="http://schemas.microsoft.com/office/drawing/2014/main" id="{7B6F8562-C3CB-5305-FB0B-63FF8D97092D}"/>
                </a:ext>
              </a:extLst>
            </p:cNvPr>
            <p:cNvSpPr>
              <a:spLocks noChangeArrowheads="1"/>
            </p:cNvSpPr>
            <p:nvPr userDrawn="1"/>
          </p:nvSpPr>
          <p:spPr bwMode="auto">
            <a:xfrm>
              <a:off x="1804988" y="438150"/>
              <a:ext cx="11113" cy="619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8">
              <a:extLst>
                <a:ext uri="{FF2B5EF4-FFF2-40B4-BE49-F238E27FC236}">
                  <a16:creationId xmlns:a16="http://schemas.microsoft.com/office/drawing/2014/main" id="{AAAB2CA3-ACC4-BAB9-7B09-8D2F882AE852}"/>
                </a:ext>
              </a:extLst>
            </p:cNvPr>
            <p:cNvSpPr>
              <a:spLocks/>
            </p:cNvSpPr>
            <p:nvPr userDrawn="1"/>
          </p:nvSpPr>
          <p:spPr bwMode="auto">
            <a:xfrm>
              <a:off x="1828801" y="436563"/>
              <a:ext cx="47625" cy="65088"/>
            </a:xfrm>
            <a:custGeom>
              <a:avLst/>
              <a:gdLst>
                <a:gd name="T0" fmla="*/ 44 w 59"/>
                <a:gd name="T1" fmla="*/ 36 h 79"/>
                <a:gd name="T2" fmla="*/ 37 w 59"/>
                <a:gd name="T3" fmla="*/ 34 h 79"/>
                <a:gd name="T4" fmla="*/ 30 w 59"/>
                <a:gd name="T5" fmla="*/ 31 h 79"/>
                <a:gd name="T6" fmla="*/ 24 w 59"/>
                <a:gd name="T7" fmla="*/ 29 h 79"/>
                <a:gd name="T8" fmla="*/ 20 w 59"/>
                <a:gd name="T9" fmla="*/ 26 h 79"/>
                <a:gd name="T10" fmla="*/ 18 w 59"/>
                <a:gd name="T11" fmla="*/ 21 h 79"/>
                <a:gd name="T12" fmla="*/ 22 w 59"/>
                <a:gd name="T13" fmla="*/ 14 h 79"/>
                <a:gd name="T14" fmla="*/ 32 w 59"/>
                <a:gd name="T15" fmla="*/ 12 h 79"/>
                <a:gd name="T16" fmla="*/ 52 w 59"/>
                <a:gd name="T17" fmla="*/ 20 h 79"/>
                <a:gd name="T18" fmla="*/ 58 w 59"/>
                <a:gd name="T19" fmla="*/ 10 h 79"/>
                <a:gd name="T20" fmla="*/ 55 w 59"/>
                <a:gd name="T21" fmla="*/ 8 h 79"/>
                <a:gd name="T22" fmla="*/ 46 w 59"/>
                <a:gd name="T23" fmla="*/ 3 h 79"/>
                <a:gd name="T24" fmla="*/ 32 w 59"/>
                <a:gd name="T25" fmla="*/ 0 h 79"/>
                <a:gd name="T26" fmla="*/ 12 w 59"/>
                <a:gd name="T27" fmla="*/ 7 h 79"/>
                <a:gd name="T28" fmla="*/ 4 w 59"/>
                <a:gd name="T29" fmla="*/ 23 h 79"/>
                <a:gd name="T30" fmla="*/ 6 w 59"/>
                <a:gd name="T31" fmla="*/ 31 h 79"/>
                <a:gd name="T32" fmla="*/ 11 w 59"/>
                <a:gd name="T33" fmla="*/ 37 h 79"/>
                <a:gd name="T34" fmla="*/ 15 w 59"/>
                <a:gd name="T35" fmla="*/ 40 h 79"/>
                <a:gd name="T36" fmla="*/ 19 w 59"/>
                <a:gd name="T37" fmla="*/ 42 h 79"/>
                <a:gd name="T38" fmla="*/ 23 w 59"/>
                <a:gd name="T39" fmla="*/ 44 h 79"/>
                <a:gd name="T40" fmla="*/ 29 w 59"/>
                <a:gd name="T41" fmla="*/ 45 h 79"/>
                <a:gd name="T42" fmla="*/ 33 w 59"/>
                <a:gd name="T43" fmla="*/ 47 h 79"/>
                <a:gd name="T44" fmla="*/ 38 w 59"/>
                <a:gd name="T45" fmla="*/ 49 h 79"/>
                <a:gd name="T46" fmla="*/ 42 w 59"/>
                <a:gd name="T47" fmla="*/ 52 h 79"/>
                <a:gd name="T48" fmla="*/ 45 w 59"/>
                <a:gd name="T49" fmla="*/ 57 h 79"/>
                <a:gd name="T50" fmla="*/ 41 w 59"/>
                <a:gd name="T51" fmla="*/ 65 h 79"/>
                <a:gd name="T52" fmla="*/ 30 w 59"/>
                <a:gd name="T53" fmla="*/ 67 h 79"/>
                <a:gd name="T54" fmla="*/ 18 w 59"/>
                <a:gd name="T55" fmla="*/ 64 h 79"/>
                <a:gd name="T56" fmla="*/ 8 w 59"/>
                <a:gd name="T57" fmla="*/ 57 h 79"/>
                <a:gd name="T58" fmla="*/ 0 w 59"/>
                <a:gd name="T59" fmla="*/ 66 h 79"/>
                <a:gd name="T60" fmla="*/ 12 w 59"/>
                <a:gd name="T61" fmla="*/ 74 h 79"/>
                <a:gd name="T62" fmla="*/ 30 w 59"/>
                <a:gd name="T63" fmla="*/ 79 h 79"/>
                <a:gd name="T64" fmla="*/ 52 w 59"/>
                <a:gd name="T65" fmla="*/ 72 h 79"/>
                <a:gd name="T66" fmla="*/ 59 w 59"/>
                <a:gd name="T67" fmla="*/ 55 h 79"/>
                <a:gd name="T68" fmla="*/ 44 w 59"/>
                <a:gd name="T69"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79">
                  <a:moveTo>
                    <a:pt x="44" y="36"/>
                  </a:moveTo>
                  <a:cubicBezTo>
                    <a:pt x="43" y="36"/>
                    <a:pt x="41" y="35"/>
                    <a:pt x="37" y="34"/>
                  </a:cubicBezTo>
                  <a:cubicBezTo>
                    <a:pt x="34" y="33"/>
                    <a:pt x="31" y="32"/>
                    <a:pt x="30" y="31"/>
                  </a:cubicBezTo>
                  <a:cubicBezTo>
                    <a:pt x="27" y="30"/>
                    <a:pt x="25" y="30"/>
                    <a:pt x="24" y="29"/>
                  </a:cubicBezTo>
                  <a:cubicBezTo>
                    <a:pt x="23" y="29"/>
                    <a:pt x="22" y="28"/>
                    <a:pt x="20" y="26"/>
                  </a:cubicBezTo>
                  <a:cubicBezTo>
                    <a:pt x="19" y="25"/>
                    <a:pt x="18" y="23"/>
                    <a:pt x="18" y="21"/>
                  </a:cubicBezTo>
                  <a:cubicBezTo>
                    <a:pt x="18" y="18"/>
                    <a:pt x="19" y="15"/>
                    <a:pt x="22" y="14"/>
                  </a:cubicBezTo>
                  <a:cubicBezTo>
                    <a:pt x="24" y="12"/>
                    <a:pt x="28" y="12"/>
                    <a:pt x="32" y="12"/>
                  </a:cubicBezTo>
                  <a:cubicBezTo>
                    <a:pt x="39" y="12"/>
                    <a:pt x="46" y="14"/>
                    <a:pt x="52" y="20"/>
                  </a:cubicBezTo>
                  <a:cubicBezTo>
                    <a:pt x="58" y="10"/>
                    <a:pt x="58" y="10"/>
                    <a:pt x="58" y="10"/>
                  </a:cubicBezTo>
                  <a:cubicBezTo>
                    <a:pt x="58" y="10"/>
                    <a:pt x="57" y="9"/>
                    <a:pt x="55" y="8"/>
                  </a:cubicBezTo>
                  <a:cubicBezTo>
                    <a:pt x="53" y="6"/>
                    <a:pt x="50" y="5"/>
                    <a:pt x="46" y="3"/>
                  </a:cubicBezTo>
                  <a:cubicBezTo>
                    <a:pt x="41" y="1"/>
                    <a:pt x="37" y="0"/>
                    <a:pt x="32" y="0"/>
                  </a:cubicBezTo>
                  <a:cubicBezTo>
                    <a:pt x="23" y="0"/>
                    <a:pt x="17" y="3"/>
                    <a:pt x="12" y="7"/>
                  </a:cubicBezTo>
                  <a:cubicBezTo>
                    <a:pt x="7" y="11"/>
                    <a:pt x="4" y="16"/>
                    <a:pt x="4" y="23"/>
                  </a:cubicBezTo>
                  <a:cubicBezTo>
                    <a:pt x="4" y="26"/>
                    <a:pt x="5" y="29"/>
                    <a:pt x="6" y="31"/>
                  </a:cubicBezTo>
                  <a:cubicBezTo>
                    <a:pt x="7" y="33"/>
                    <a:pt x="8" y="35"/>
                    <a:pt x="11" y="37"/>
                  </a:cubicBezTo>
                  <a:cubicBezTo>
                    <a:pt x="13" y="39"/>
                    <a:pt x="14" y="40"/>
                    <a:pt x="15" y="40"/>
                  </a:cubicBezTo>
                  <a:cubicBezTo>
                    <a:pt x="16" y="41"/>
                    <a:pt x="18" y="41"/>
                    <a:pt x="19" y="42"/>
                  </a:cubicBezTo>
                  <a:cubicBezTo>
                    <a:pt x="20" y="43"/>
                    <a:pt x="22" y="43"/>
                    <a:pt x="23" y="44"/>
                  </a:cubicBezTo>
                  <a:cubicBezTo>
                    <a:pt x="25" y="44"/>
                    <a:pt x="27" y="45"/>
                    <a:pt x="29" y="45"/>
                  </a:cubicBezTo>
                  <a:cubicBezTo>
                    <a:pt x="31" y="46"/>
                    <a:pt x="32" y="47"/>
                    <a:pt x="33" y="47"/>
                  </a:cubicBezTo>
                  <a:cubicBezTo>
                    <a:pt x="35" y="48"/>
                    <a:pt x="37" y="48"/>
                    <a:pt x="38" y="49"/>
                  </a:cubicBezTo>
                  <a:cubicBezTo>
                    <a:pt x="39" y="49"/>
                    <a:pt x="41" y="50"/>
                    <a:pt x="42" y="52"/>
                  </a:cubicBezTo>
                  <a:cubicBezTo>
                    <a:pt x="44" y="53"/>
                    <a:pt x="45" y="55"/>
                    <a:pt x="45" y="57"/>
                  </a:cubicBezTo>
                  <a:cubicBezTo>
                    <a:pt x="45" y="61"/>
                    <a:pt x="44" y="63"/>
                    <a:pt x="41" y="65"/>
                  </a:cubicBezTo>
                  <a:cubicBezTo>
                    <a:pt x="38" y="66"/>
                    <a:pt x="35" y="67"/>
                    <a:pt x="30" y="67"/>
                  </a:cubicBezTo>
                  <a:cubicBezTo>
                    <a:pt x="26" y="67"/>
                    <a:pt x="22" y="66"/>
                    <a:pt x="18" y="64"/>
                  </a:cubicBezTo>
                  <a:cubicBezTo>
                    <a:pt x="14" y="62"/>
                    <a:pt x="10" y="59"/>
                    <a:pt x="8" y="57"/>
                  </a:cubicBezTo>
                  <a:cubicBezTo>
                    <a:pt x="0" y="66"/>
                    <a:pt x="0" y="66"/>
                    <a:pt x="0" y="66"/>
                  </a:cubicBezTo>
                  <a:cubicBezTo>
                    <a:pt x="3" y="69"/>
                    <a:pt x="7" y="71"/>
                    <a:pt x="12" y="74"/>
                  </a:cubicBezTo>
                  <a:cubicBezTo>
                    <a:pt x="17" y="77"/>
                    <a:pt x="23" y="79"/>
                    <a:pt x="30" y="79"/>
                  </a:cubicBezTo>
                  <a:cubicBezTo>
                    <a:pt x="39" y="79"/>
                    <a:pt x="47" y="76"/>
                    <a:pt x="52" y="72"/>
                  </a:cubicBezTo>
                  <a:cubicBezTo>
                    <a:pt x="57" y="67"/>
                    <a:pt x="59" y="62"/>
                    <a:pt x="59" y="55"/>
                  </a:cubicBezTo>
                  <a:cubicBezTo>
                    <a:pt x="59" y="47"/>
                    <a:pt x="54" y="40"/>
                    <a:pt x="4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9">
              <a:extLst>
                <a:ext uri="{FF2B5EF4-FFF2-40B4-BE49-F238E27FC236}">
                  <a16:creationId xmlns:a16="http://schemas.microsoft.com/office/drawing/2014/main" id="{995386EE-0219-9B59-3015-DA98004633E3}"/>
                </a:ext>
              </a:extLst>
            </p:cNvPr>
            <p:cNvSpPr>
              <a:spLocks/>
            </p:cNvSpPr>
            <p:nvPr userDrawn="1"/>
          </p:nvSpPr>
          <p:spPr bwMode="auto">
            <a:xfrm>
              <a:off x="1960563" y="436563"/>
              <a:ext cx="36513" cy="63500"/>
            </a:xfrm>
            <a:custGeom>
              <a:avLst/>
              <a:gdLst>
                <a:gd name="T0" fmla="*/ 24 w 43"/>
                <a:gd name="T1" fmla="*/ 5 h 77"/>
                <a:gd name="T2" fmla="*/ 15 w 43"/>
                <a:gd name="T3" fmla="*/ 17 h 77"/>
                <a:gd name="T4" fmla="*/ 14 w 43"/>
                <a:gd name="T5" fmla="*/ 2 h 77"/>
                <a:gd name="T6" fmla="*/ 0 w 43"/>
                <a:gd name="T7" fmla="*/ 2 h 77"/>
                <a:gd name="T8" fmla="*/ 0 w 43"/>
                <a:gd name="T9" fmla="*/ 77 h 77"/>
                <a:gd name="T10" fmla="*/ 15 w 43"/>
                <a:gd name="T11" fmla="*/ 77 h 77"/>
                <a:gd name="T12" fmla="*/ 15 w 43"/>
                <a:gd name="T13" fmla="*/ 35 h 77"/>
                <a:gd name="T14" fmla="*/ 25 w 43"/>
                <a:gd name="T15" fmla="*/ 18 h 77"/>
                <a:gd name="T16" fmla="*/ 35 w 43"/>
                <a:gd name="T17" fmla="*/ 14 h 77"/>
                <a:gd name="T18" fmla="*/ 41 w 43"/>
                <a:gd name="T19" fmla="*/ 15 h 77"/>
                <a:gd name="T20" fmla="*/ 43 w 43"/>
                <a:gd name="T21" fmla="*/ 1 h 77"/>
                <a:gd name="T22" fmla="*/ 37 w 43"/>
                <a:gd name="T23" fmla="*/ 0 h 77"/>
                <a:gd name="T24" fmla="*/ 24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4" y="5"/>
                  </a:moveTo>
                  <a:cubicBezTo>
                    <a:pt x="20" y="8"/>
                    <a:pt x="17" y="12"/>
                    <a:pt x="15" y="17"/>
                  </a:cubicBezTo>
                  <a:cubicBezTo>
                    <a:pt x="14" y="2"/>
                    <a:pt x="14" y="2"/>
                    <a:pt x="14" y="2"/>
                  </a:cubicBezTo>
                  <a:cubicBezTo>
                    <a:pt x="0" y="2"/>
                    <a:pt x="0" y="2"/>
                    <a:pt x="0" y="2"/>
                  </a:cubicBezTo>
                  <a:cubicBezTo>
                    <a:pt x="0" y="77"/>
                    <a:pt x="0" y="77"/>
                    <a:pt x="0" y="77"/>
                  </a:cubicBezTo>
                  <a:cubicBezTo>
                    <a:pt x="15" y="77"/>
                    <a:pt x="15" y="77"/>
                    <a:pt x="15" y="77"/>
                  </a:cubicBezTo>
                  <a:cubicBezTo>
                    <a:pt x="15" y="35"/>
                    <a:pt x="15" y="35"/>
                    <a:pt x="15" y="35"/>
                  </a:cubicBezTo>
                  <a:cubicBezTo>
                    <a:pt x="16" y="27"/>
                    <a:pt x="19" y="22"/>
                    <a:pt x="25" y="18"/>
                  </a:cubicBezTo>
                  <a:cubicBezTo>
                    <a:pt x="28" y="16"/>
                    <a:pt x="32" y="14"/>
                    <a:pt x="35" y="14"/>
                  </a:cubicBezTo>
                  <a:cubicBezTo>
                    <a:pt x="38" y="14"/>
                    <a:pt x="40" y="15"/>
                    <a:pt x="41" y="15"/>
                  </a:cubicBezTo>
                  <a:cubicBezTo>
                    <a:pt x="43" y="1"/>
                    <a:pt x="43" y="1"/>
                    <a:pt x="43" y="1"/>
                  </a:cubicBezTo>
                  <a:cubicBezTo>
                    <a:pt x="37" y="0"/>
                    <a:pt x="37" y="0"/>
                    <a:pt x="37" y="0"/>
                  </a:cubicBezTo>
                  <a:cubicBezTo>
                    <a:pt x="32" y="0"/>
                    <a:pt x="28" y="2"/>
                    <a:pt x="2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0">
              <a:extLst>
                <a:ext uri="{FF2B5EF4-FFF2-40B4-BE49-F238E27FC236}">
                  <a16:creationId xmlns:a16="http://schemas.microsoft.com/office/drawing/2014/main" id="{2960E1C6-F590-264A-344E-7EF84C9D9013}"/>
                </a:ext>
              </a:extLst>
            </p:cNvPr>
            <p:cNvSpPr>
              <a:spLocks/>
            </p:cNvSpPr>
            <p:nvPr userDrawn="1"/>
          </p:nvSpPr>
          <p:spPr bwMode="auto">
            <a:xfrm>
              <a:off x="2000251" y="438150"/>
              <a:ext cx="58738" cy="85725"/>
            </a:xfrm>
            <a:custGeom>
              <a:avLst/>
              <a:gdLst>
                <a:gd name="T0" fmla="*/ 57 w 72"/>
                <a:gd name="T1" fmla="*/ 0 h 103"/>
                <a:gd name="T2" fmla="*/ 36 w 72"/>
                <a:gd name="T3" fmla="*/ 61 h 103"/>
                <a:gd name="T4" fmla="*/ 15 w 72"/>
                <a:gd name="T5" fmla="*/ 0 h 103"/>
                <a:gd name="T6" fmla="*/ 0 w 72"/>
                <a:gd name="T7" fmla="*/ 0 h 103"/>
                <a:gd name="T8" fmla="*/ 28 w 72"/>
                <a:gd name="T9" fmla="*/ 74 h 103"/>
                <a:gd name="T10" fmla="*/ 25 w 72"/>
                <a:gd name="T11" fmla="*/ 83 h 103"/>
                <a:gd name="T12" fmla="*/ 21 w 72"/>
                <a:gd name="T13" fmla="*/ 90 h 103"/>
                <a:gd name="T14" fmla="*/ 16 w 72"/>
                <a:gd name="T15" fmla="*/ 91 h 103"/>
                <a:gd name="T16" fmla="*/ 8 w 72"/>
                <a:gd name="T17" fmla="*/ 89 h 103"/>
                <a:gd name="T18" fmla="*/ 5 w 72"/>
                <a:gd name="T19" fmla="*/ 100 h 103"/>
                <a:gd name="T20" fmla="*/ 6 w 72"/>
                <a:gd name="T21" fmla="*/ 101 h 103"/>
                <a:gd name="T22" fmla="*/ 12 w 72"/>
                <a:gd name="T23" fmla="*/ 103 h 103"/>
                <a:gd name="T24" fmla="*/ 19 w 72"/>
                <a:gd name="T25" fmla="*/ 103 h 103"/>
                <a:gd name="T26" fmla="*/ 31 w 72"/>
                <a:gd name="T27" fmla="*/ 100 h 103"/>
                <a:gd name="T28" fmla="*/ 39 w 72"/>
                <a:gd name="T29" fmla="*/ 87 h 103"/>
                <a:gd name="T30" fmla="*/ 72 w 72"/>
                <a:gd name="T31" fmla="*/ 0 h 103"/>
                <a:gd name="T32" fmla="*/ 57 w 72"/>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03">
                  <a:moveTo>
                    <a:pt x="57" y="0"/>
                  </a:moveTo>
                  <a:cubicBezTo>
                    <a:pt x="36" y="61"/>
                    <a:pt x="36" y="61"/>
                    <a:pt x="36" y="61"/>
                  </a:cubicBezTo>
                  <a:cubicBezTo>
                    <a:pt x="15" y="0"/>
                    <a:pt x="15" y="0"/>
                    <a:pt x="15" y="0"/>
                  </a:cubicBezTo>
                  <a:cubicBezTo>
                    <a:pt x="0" y="0"/>
                    <a:pt x="0" y="0"/>
                    <a:pt x="0" y="0"/>
                  </a:cubicBezTo>
                  <a:cubicBezTo>
                    <a:pt x="28" y="74"/>
                    <a:pt x="28" y="74"/>
                    <a:pt x="28" y="74"/>
                  </a:cubicBezTo>
                  <a:cubicBezTo>
                    <a:pt x="25" y="83"/>
                    <a:pt x="25" y="83"/>
                    <a:pt x="25" y="83"/>
                  </a:cubicBezTo>
                  <a:cubicBezTo>
                    <a:pt x="24" y="87"/>
                    <a:pt x="22" y="89"/>
                    <a:pt x="21" y="90"/>
                  </a:cubicBezTo>
                  <a:cubicBezTo>
                    <a:pt x="20" y="91"/>
                    <a:pt x="18" y="91"/>
                    <a:pt x="16" y="91"/>
                  </a:cubicBezTo>
                  <a:cubicBezTo>
                    <a:pt x="14" y="91"/>
                    <a:pt x="11" y="91"/>
                    <a:pt x="8" y="89"/>
                  </a:cubicBezTo>
                  <a:cubicBezTo>
                    <a:pt x="5" y="100"/>
                    <a:pt x="5" y="100"/>
                    <a:pt x="5" y="100"/>
                  </a:cubicBezTo>
                  <a:cubicBezTo>
                    <a:pt x="6" y="101"/>
                    <a:pt x="6" y="101"/>
                    <a:pt x="6" y="101"/>
                  </a:cubicBezTo>
                  <a:cubicBezTo>
                    <a:pt x="7" y="102"/>
                    <a:pt x="9" y="102"/>
                    <a:pt x="12" y="103"/>
                  </a:cubicBezTo>
                  <a:cubicBezTo>
                    <a:pt x="14" y="103"/>
                    <a:pt x="17" y="103"/>
                    <a:pt x="19" y="103"/>
                  </a:cubicBezTo>
                  <a:cubicBezTo>
                    <a:pt x="24" y="103"/>
                    <a:pt x="28" y="102"/>
                    <a:pt x="31" y="100"/>
                  </a:cubicBezTo>
                  <a:cubicBezTo>
                    <a:pt x="34" y="97"/>
                    <a:pt x="36" y="93"/>
                    <a:pt x="39" y="87"/>
                  </a:cubicBezTo>
                  <a:cubicBezTo>
                    <a:pt x="72" y="0"/>
                    <a:pt x="72" y="0"/>
                    <a:pt x="72" y="0"/>
                  </a:cubicBezTo>
                  <a:lnTo>
                    <a:pt x="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1">
              <a:extLst>
                <a:ext uri="{FF2B5EF4-FFF2-40B4-BE49-F238E27FC236}">
                  <a16:creationId xmlns:a16="http://schemas.microsoft.com/office/drawing/2014/main" id="{8279F213-F01D-0BA8-7DEC-BF8F2017D953}"/>
                </a:ext>
              </a:extLst>
            </p:cNvPr>
            <p:cNvSpPr>
              <a:spLocks noEditPoints="1"/>
            </p:cNvSpPr>
            <p:nvPr userDrawn="1"/>
          </p:nvSpPr>
          <p:spPr bwMode="auto">
            <a:xfrm>
              <a:off x="1547813" y="-96838"/>
              <a:ext cx="352425" cy="422275"/>
            </a:xfrm>
            <a:custGeom>
              <a:avLst/>
              <a:gdLst>
                <a:gd name="T0" fmla="*/ 327 w 425"/>
                <a:gd name="T1" fmla="*/ 247 h 510"/>
                <a:gd name="T2" fmla="*/ 415 w 425"/>
                <a:gd name="T3" fmla="*/ 130 h 510"/>
                <a:gd name="T4" fmla="*/ 268 w 425"/>
                <a:gd name="T5" fmla="*/ 0 h 510"/>
                <a:gd name="T6" fmla="*/ 0 w 425"/>
                <a:gd name="T7" fmla="*/ 0 h 510"/>
                <a:gd name="T8" fmla="*/ 0 w 425"/>
                <a:gd name="T9" fmla="*/ 510 h 510"/>
                <a:gd name="T10" fmla="*/ 277 w 425"/>
                <a:gd name="T11" fmla="*/ 510 h 510"/>
                <a:gd name="T12" fmla="*/ 425 w 425"/>
                <a:gd name="T13" fmla="*/ 373 h 510"/>
                <a:gd name="T14" fmla="*/ 327 w 425"/>
                <a:gd name="T15" fmla="*/ 247 h 510"/>
                <a:gd name="T16" fmla="*/ 109 w 425"/>
                <a:gd name="T17" fmla="*/ 92 h 510"/>
                <a:gd name="T18" fmla="*/ 245 w 425"/>
                <a:gd name="T19" fmla="*/ 92 h 510"/>
                <a:gd name="T20" fmla="*/ 304 w 425"/>
                <a:gd name="T21" fmla="*/ 148 h 510"/>
                <a:gd name="T22" fmla="*/ 245 w 425"/>
                <a:gd name="T23" fmla="*/ 205 h 510"/>
                <a:gd name="T24" fmla="*/ 109 w 425"/>
                <a:gd name="T25" fmla="*/ 205 h 510"/>
                <a:gd name="T26" fmla="*/ 109 w 425"/>
                <a:gd name="T27" fmla="*/ 92 h 510"/>
                <a:gd name="T28" fmla="*/ 249 w 425"/>
                <a:gd name="T29" fmla="*/ 417 h 510"/>
                <a:gd name="T30" fmla="*/ 249 w 425"/>
                <a:gd name="T31" fmla="*/ 418 h 510"/>
                <a:gd name="T32" fmla="*/ 109 w 425"/>
                <a:gd name="T33" fmla="*/ 418 h 510"/>
                <a:gd name="T34" fmla="*/ 109 w 425"/>
                <a:gd name="T35" fmla="*/ 298 h 510"/>
                <a:gd name="T36" fmla="*/ 249 w 425"/>
                <a:gd name="T37" fmla="*/ 298 h 510"/>
                <a:gd name="T38" fmla="*/ 315 w 425"/>
                <a:gd name="T39" fmla="*/ 357 h 510"/>
                <a:gd name="T40" fmla="*/ 249 w 425"/>
                <a:gd name="T41" fmla="*/ 41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5" h="510">
                  <a:moveTo>
                    <a:pt x="327" y="247"/>
                  </a:moveTo>
                  <a:cubicBezTo>
                    <a:pt x="375" y="237"/>
                    <a:pt x="415" y="194"/>
                    <a:pt x="415" y="130"/>
                  </a:cubicBezTo>
                  <a:cubicBezTo>
                    <a:pt x="415" y="62"/>
                    <a:pt x="365" y="0"/>
                    <a:pt x="268" y="0"/>
                  </a:cubicBezTo>
                  <a:cubicBezTo>
                    <a:pt x="0" y="0"/>
                    <a:pt x="0" y="0"/>
                    <a:pt x="0" y="0"/>
                  </a:cubicBezTo>
                  <a:cubicBezTo>
                    <a:pt x="0" y="510"/>
                    <a:pt x="0" y="510"/>
                    <a:pt x="0" y="510"/>
                  </a:cubicBezTo>
                  <a:cubicBezTo>
                    <a:pt x="277" y="510"/>
                    <a:pt x="277" y="510"/>
                    <a:pt x="277" y="510"/>
                  </a:cubicBezTo>
                  <a:cubicBezTo>
                    <a:pt x="374" y="510"/>
                    <a:pt x="425" y="449"/>
                    <a:pt x="425" y="373"/>
                  </a:cubicBezTo>
                  <a:cubicBezTo>
                    <a:pt x="425" y="309"/>
                    <a:pt x="381" y="256"/>
                    <a:pt x="327" y="247"/>
                  </a:cubicBezTo>
                  <a:close/>
                  <a:moveTo>
                    <a:pt x="109" y="92"/>
                  </a:moveTo>
                  <a:cubicBezTo>
                    <a:pt x="245" y="92"/>
                    <a:pt x="245" y="92"/>
                    <a:pt x="245" y="92"/>
                  </a:cubicBezTo>
                  <a:cubicBezTo>
                    <a:pt x="281" y="92"/>
                    <a:pt x="304" y="117"/>
                    <a:pt x="304" y="148"/>
                  </a:cubicBezTo>
                  <a:cubicBezTo>
                    <a:pt x="304" y="181"/>
                    <a:pt x="281" y="205"/>
                    <a:pt x="245" y="205"/>
                  </a:cubicBezTo>
                  <a:cubicBezTo>
                    <a:pt x="109" y="205"/>
                    <a:pt x="109" y="205"/>
                    <a:pt x="109" y="205"/>
                  </a:cubicBezTo>
                  <a:lnTo>
                    <a:pt x="109" y="92"/>
                  </a:lnTo>
                  <a:close/>
                  <a:moveTo>
                    <a:pt x="249" y="417"/>
                  </a:moveTo>
                  <a:cubicBezTo>
                    <a:pt x="249" y="418"/>
                    <a:pt x="249" y="418"/>
                    <a:pt x="249" y="418"/>
                  </a:cubicBezTo>
                  <a:cubicBezTo>
                    <a:pt x="109" y="418"/>
                    <a:pt x="109" y="418"/>
                    <a:pt x="109" y="418"/>
                  </a:cubicBezTo>
                  <a:cubicBezTo>
                    <a:pt x="109" y="298"/>
                    <a:pt x="109" y="298"/>
                    <a:pt x="109" y="298"/>
                  </a:cubicBezTo>
                  <a:cubicBezTo>
                    <a:pt x="249" y="298"/>
                    <a:pt x="249" y="298"/>
                    <a:pt x="249" y="298"/>
                  </a:cubicBezTo>
                  <a:cubicBezTo>
                    <a:pt x="292" y="298"/>
                    <a:pt x="315" y="325"/>
                    <a:pt x="315" y="357"/>
                  </a:cubicBezTo>
                  <a:cubicBezTo>
                    <a:pt x="315" y="394"/>
                    <a:pt x="290" y="417"/>
                    <a:pt x="249" y="4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2">
              <a:extLst>
                <a:ext uri="{FF2B5EF4-FFF2-40B4-BE49-F238E27FC236}">
                  <a16:creationId xmlns:a16="http://schemas.microsoft.com/office/drawing/2014/main" id="{05C0F3AF-1E64-F4C9-5564-207AB298F6B9}"/>
                </a:ext>
              </a:extLst>
            </p:cNvPr>
            <p:cNvSpPr>
              <a:spLocks/>
            </p:cNvSpPr>
            <p:nvPr userDrawn="1"/>
          </p:nvSpPr>
          <p:spPr bwMode="auto">
            <a:xfrm>
              <a:off x="1139826" y="-103188"/>
              <a:ext cx="347663" cy="436563"/>
            </a:xfrm>
            <a:custGeom>
              <a:avLst/>
              <a:gdLst>
                <a:gd name="T0" fmla="*/ 59 w 420"/>
                <a:gd name="T1" fmla="*/ 363 h 527"/>
                <a:gd name="T2" fmla="*/ 221 w 420"/>
                <a:gd name="T3" fmla="*/ 431 h 527"/>
                <a:gd name="T4" fmla="*/ 310 w 420"/>
                <a:gd name="T5" fmla="*/ 374 h 527"/>
                <a:gd name="T6" fmla="*/ 207 w 420"/>
                <a:gd name="T7" fmla="*/ 309 h 527"/>
                <a:gd name="T8" fmla="*/ 17 w 420"/>
                <a:gd name="T9" fmla="*/ 154 h 527"/>
                <a:gd name="T10" fmla="*/ 210 w 420"/>
                <a:gd name="T11" fmla="*/ 0 h 527"/>
                <a:gd name="T12" fmla="*/ 409 w 420"/>
                <a:gd name="T13" fmla="*/ 71 h 527"/>
                <a:gd name="T14" fmla="*/ 349 w 420"/>
                <a:gd name="T15" fmla="*/ 151 h 527"/>
                <a:gd name="T16" fmla="*/ 203 w 420"/>
                <a:gd name="T17" fmla="*/ 95 h 527"/>
                <a:gd name="T18" fmla="*/ 128 w 420"/>
                <a:gd name="T19" fmla="*/ 147 h 527"/>
                <a:gd name="T20" fmla="*/ 229 w 420"/>
                <a:gd name="T21" fmla="*/ 206 h 527"/>
                <a:gd name="T22" fmla="*/ 420 w 420"/>
                <a:gd name="T23" fmla="*/ 363 h 527"/>
                <a:gd name="T24" fmla="*/ 216 w 420"/>
                <a:gd name="T25" fmla="*/ 527 h 527"/>
                <a:gd name="T26" fmla="*/ 0 w 420"/>
                <a:gd name="T27" fmla="*/ 446 h 527"/>
                <a:gd name="T28" fmla="*/ 59 w 420"/>
                <a:gd name="T29" fmla="*/ 363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527">
                  <a:moveTo>
                    <a:pt x="59" y="363"/>
                  </a:moveTo>
                  <a:cubicBezTo>
                    <a:pt x="95" y="400"/>
                    <a:pt x="151" y="431"/>
                    <a:pt x="221" y="431"/>
                  </a:cubicBezTo>
                  <a:cubicBezTo>
                    <a:pt x="281" y="431"/>
                    <a:pt x="310" y="403"/>
                    <a:pt x="310" y="374"/>
                  </a:cubicBezTo>
                  <a:cubicBezTo>
                    <a:pt x="310" y="336"/>
                    <a:pt x="266" y="323"/>
                    <a:pt x="207" y="309"/>
                  </a:cubicBezTo>
                  <a:cubicBezTo>
                    <a:pt x="124" y="290"/>
                    <a:pt x="17" y="267"/>
                    <a:pt x="17" y="154"/>
                  </a:cubicBezTo>
                  <a:cubicBezTo>
                    <a:pt x="17" y="69"/>
                    <a:pt x="90" y="0"/>
                    <a:pt x="210" y="0"/>
                  </a:cubicBezTo>
                  <a:cubicBezTo>
                    <a:pt x="291" y="0"/>
                    <a:pt x="359" y="24"/>
                    <a:pt x="409" y="71"/>
                  </a:cubicBezTo>
                  <a:cubicBezTo>
                    <a:pt x="349" y="151"/>
                    <a:pt x="349" y="151"/>
                    <a:pt x="349" y="151"/>
                  </a:cubicBezTo>
                  <a:cubicBezTo>
                    <a:pt x="308" y="113"/>
                    <a:pt x="253" y="95"/>
                    <a:pt x="203" y="95"/>
                  </a:cubicBezTo>
                  <a:cubicBezTo>
                    <a:pt x="154" y="95"/>
                    <a:pt x="128" y="117"/>
                    <a:pt x="128" y="147"/>
                  </a:cubicBezTo>
                  <a:cubicBezTo>
                    <a:pt x="128" y="182"/>
                    <a:pt x="170" y="192"/>
                    <a:pt x="229" y="206"/>
                  </a:cubicBezTo>
                  <a:cubicBezTo>
                    <a:pt x="313" y="225"/>
                    <a:pt x="420" y="250"/>
                    <a:pt x="420" y="363"/>
                  </a:cubicBezTo>
                  <a:cubicBezTo>
                    <a:pt x="420" y="457"/>
                    <a:pt x="353" y="527"/>
                    <a:pt x="216" y="527"/>
                  </a:cubicBezTo>
                  <a:cubicBezTo>
                    <a:pt x="118" y="527"/>
                    <a:pt x="48" y="494"/>
                    <a:pt x="0" y="446"/>
                  </a:cubicBezTo>
                  <a:lnTo>
                    <a:pt x="59" y="3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Rectangle 23">
              <a:extLst>
                <a:ext uri="{FF2B5EF4-FFF2-40B4-BE49-F238E27FC236}">
                  <a16:creationId xmlns:a16="http://schemas.microsoft.com/office/drawing/2014/main" id="{5308E799-0736-BCF1-CC1A-3F3E2248F93B}"/>
                </a:ext>
              </a:extLst>
            </p:cNvPr>
            <p:cNvSpPr>
              <a:spLocks noChangeArrowheads="1"/>
            </p:cNvSpPr>
            <p:nvPr userDrawn="1"/>
          </p:nvSpPr>
          <p:spPr bwMode="auto">
            <a:xfrm>
              <a:off x="1968501" y="-96838"/>
              <a:ext cx="88900" cy="422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4">
              <a:extLst>
                <a:ext uri="{FF2B5EF4-FFF2-40B4-BE49-F238E27FC236}">
                  <a16:creationId xmlns:a16="http://schemas.microsoft.com/office/drawing/2014/main" id="{D9308C71-8329-D144-E136-1D34018B4D56}"/>
                </a:ext>
              </a:extLst>
            </p:cNvPr>
            <p:cNvSpPr>
              <a:spLocks noEditPoints="1"/>
            </p:cNvSpPr>
            <p:nvPr userDrawn="1"/>
          </p:nvSpPr>
          <p:spPr bwMode="auto">
            <a:xfrm>
              <a:off x="2498726" y="-31750"/>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7 h 136"/>
                <a:gd name="T12" fmla="*/ 113 w 113"/>
                <a:gd name="T13" fmla="*/ 68 h 136"/>
                <a:gd name="T14" fmla="*/ 92 w 113"/>
                <a:gd name="T15" fmla="*/ 119 h 136"/>
                <a:gd name="T16" fmla="*/ 78 w 113"/>
                <a:gd name="T17" fmla="*/ 28 h 136"/>
                <a:gd name="T18" fmla="*/ 45 w 113"/>
                <a:gd name="T19" fmla="*/ 16 h 136"/>
                <a:gd name="T20" fmla="*/ 20 w 113"/>
                <a:gd name="T21" fmla="*/ 16 h 136"/>
                <a:gd name="T22" fmla="*/ 20 w 113"/>
                <a:gd name="T23" fmla="*/ 120 h 136"/>
                <a:gd name="T24" fmla="*/ 45 w 113"/>
                <a:gd name="T25" fmla="*/ 120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6"/>
                    <a:pt x="92" y="17"/>
                  </a:cubicBezTo>
                  <a:cubicBezTo>
                    <a:pt x="103" y="28"/>
                    <a:pt x="113" y="44"/>
                    <a:pt x="113" y="68"/>
                  </a:cubicBezTo>
                  <a:cubicBezTo>
                    <a:pt x="113" y="91"/>
                    <a:pt x="104" y="108"/>
                    <a:pt x="92" y="119"/>
                  </a:cubicBezTo>
                  <a:close/>
                  <a:moveTo>
                    <a:pt x="78" y="28"/>
                  </a:moveTo>
                  <a:cubicBezTo>
                    <a:pt x="70" y="20"/>
                    <a:pt x="59" y="16"/>
                    <a:pt x="45" y="16"/>
                  </a:cubicBezTo>
                  <a:cubicBezTo>
                    <a:pt x="20" y="16"/>
                    <a:pt x="20" y="16"/>
                    <a:pt x="20" y="16"/>
                  </a:cubicBezTo>
                  <a:cubicBezTo>
                    <a:pt x="20" y="120"/>
                    <a:pt x="20" y="120"/>
                    <a:pt x="20" y="120"/>
                  </a:cubicBezTo>
                  <a:cubicBezTo>
                    <a:pt x="45" y="120"/>
                    <a:pt x="45" y="120"/>
                    <a:pt x="45" y="120"/>
                  </a:cubicBezTo>
                  <a:cubicBezTo>
                    <a:pt x="58" y="120"/>
                    <a:pt x="69" y="116"/>
                    <a:pt x="78" y="107"/>
                  </a:cubicBezTo>
                  <a:cubicBezTo>
                    <a:pt x="87" y="98"/>
                    <a:pt x="92" y="85"/>
                    <a:pt x="92" y="68"/>
                  </a:cubicBezTo>
                  <a:cubicBezTo>
                    <a:pt x="92" y="51"/>
                    <a:pt x="87" y="37"/>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5">
              <a:extLst>
                <a:ext uri="{FF2B5EF4-FFF2-40B4-BE49-F238E27FC236}">
                  <a16:creationId xmlns:a16="http://schemas.microsoft.com/office/drawing/2014/main" id="{9B065B41-2B00-5183-95B8-2C97D2776E9F}"/>
                </a:ext>
              </a:extLst>
            </p:cNvPr>
            <p:cNvSpPr>
              <a:spLocks/>
            </p:cNvSpPr>
            <p:nvPr userDrawn="1"/>
          </p:nvSpPr>
          <p:spPr bwMode="auto">
            <a:xfrm>
              <a:off x="2611438" y="-3175"/>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6">
              <a:extLst>
                <a:ext uri="{FF2B5EF4-FFF2-40B4-BE49-F238E27FC236}">
                  <a16:creationId xmlns:a16="http://schemas.microsoft.com/office/drawing/2014/main" id="{AEBBA209-4388-44E3-1F5D-110C6416935E}"/>
                </a:ext>
              </a:extLst>
            </p:cNvPr>
            <p:cNvSpPr>
              <a:spLocks noEditPoints="1"/>
            </p:cNvSpPr>
            <p:nvPr userDrawn="1"/>
          </p:nvSpPr>
          <p:spPr bwMode="auto">
            <a:xfrm>
              <a:off x="2670176" y="-36513"/>
              <a:ext cx="20638" cy="117475"/>
            </a:xfrm>
            <a:custGeom>
              <a:avLst/>
              <a:gdLst>
                <a:gd name="T0" fmla="*/ 13 w 25"/>
                <a:gd name="T1" fmla="*/ 24 h 143"/>
                <a:gd name="T2" fmla="*/ 0 w 25"/>
                <a:gd name="T3" fmla="*/ 12 h 143"/>
                <a:gd name="T4" fmla="*/ 13 w 25"/>
                <a:gd name="T5" fmla="*/ 0 h 143"/>
                <a:gd name="T6" fmla="*/ 25 w 25"/>
                <a:gd name="T7" fmla="*/ 12 h 143"/>
                <a:gd name="T8" fmla="*/ 13 w 25"/>
                <a:gd name="T9" fmla="*/ 24 h 143"/>
                <a:gd name="T10" fmla="*/ 4 w 25"/>
                <a:gd name="T11" fmla="*/ 143 h 143"/>
                <a:gd name="T12" fmla="*/ 4 w 25"/>
                <a:gd name="T13" fmla="*/ 44 h 143"/>
                <a:gd name="T14" fmla="*/ 22 w 25"/>
                <a:gd name="T15" fmla="*/ 44 h 143"/>
                <a:gd name="T16" fmla="*/ 22 w 25"/>
                <a:gd name="T17" fmla="*/ 143 h 143"/>
                <a:gd name="T18" fmla="*/ 4 w 25"/>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3">
                  <a:moveTo>
                    <a:pt x="13" y="24"/>
                  </a:moveTo>
                  <a:cubicBezTo>
                    <a:pt x="6" y="24"/>
                    <a:pt x="0" y="19"/>
                    <a:pt x="0" y="12"/>
                  </a:cubicBezTo>
                  <a:cubicBezTo>
                    <a:pt x="0" y="5"/>
                    <a:pt x="6" y="0"/>
                    <a:pt x="13" y="0"/>
                  </a:cubicBezTo>
                  <a:cubicBezTo>
                    <a:pt x="20" y="0"/>
                    <a:pt x="25" y="5"/>
                    <a:pt x="25" y="12"/>
                  </a:cubicBezTo>
                  <a:cubicBezTo>
                    <a:pt x="25"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7">
              <a:extLst>
                <a:ext uri="{FF2B5EF4-FFF2-40B4-BE49-F238E27FC236}">
                  <a16:creationId xmlns:a16="http://schemas.microsoft.com/office/drawing/2014/main" id="{4524D336-2EEE-036C-C9C9-0D5F156C9443}"/>
                </a:ext>
              </a:extLst>
            </p:cNvPr>
            <p:cNvSpPr>
              <a:spLocks/>
            </p:cNvSpPr>
            <p:nvPr userDrawn="1"/>
          </p:nvSpPr>
          <p:spPr bwMode="auto">
            <a:xfrm>
              <a:off x="2701926" y="-1588"/>
              <a:ext cx="80963" cy="82550"/>
            </a:xfrm>
            <a:custGeom>
              <a:avLst/>
              <a:gdLst>
                <a:gd name="T0" fmla="*/ 31 w 51"/>
                <a:gd name="T1" fmla="*/ 52 h 52"/>
                <a:gd name="T2" fmla="*/ 20 w 51"/>
                <a:gd name="T3" fmla="*/ 52 h 52"/>
                <a:gd name="T4" fmla="*/ 0 w 51"/>
                <a:gd name="T5" fmla="*/ 0 h 52"/>
                <a:gd name="T6" fmla="*/ 11 w 51"/>
                <a:gd name="T7" fmla="*/ 0 h 52"/>
                <a:gd name="T8" fmla="*/ 25 w 51"/>
                <a:gd name="T9" fmla="*/ 42 h 52"/>
                <a:gd name="T10" fmla="*/ 40 w 51"/>
                <a:gd name="T11" fmla="*/ 0 h 52"/>
                <a:gd name="T12" fmla="*/ 51 w 51"/>
                <a:gd name="T13" fmla="*/ 0 h 52"/>
                <a:gd name="T14" fmla="*/ 31 w 51"/>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2">
                  <a:moveTo>
                    <a:pt x="31" y="52"/>
                  </a:moveTo>
                  <a:lnTo>
                    <a:pt x="20" y="52"/>
                  </a:lnTo>
                  <a:lnTo>
                    <a:pt x="0" y="0"/>
                  </a:lnTo>
                  <a:lnTo>
                    <a:pt x="11" y="0"/>
                  </a:lnTo>
                  <a:lnTo>
                    <a:pt x="25" y="42"/>
                  </a:lnTo>
                  <a:lnTo>
                    <a:pt x="40" y="0"/>
                  </a:lnTo>
                  <a:lnTo>
                    <a:pt x="51" y="0"/>
                  </a:lnTo>
                  <a:lnTo>
                    <a:pt x="3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8">
              <a:extLst>
                <a:ext uri="{FF2B5EF4-FFF2-40B4-BE49-F238E27FC236}">
                  <a16:creationId xmlns:a16="http://schemas.microsoft.com/office/drawing/2014/main" id="{7957D02A-F6AA-E7FB-776F-5DF982079E20}"/>
                </a:ext>
              </a:extLst>
            </p:cNvPr>
            <p:cNvSpPr>
              <a:spLocks noEditPoints="1"/>
            </p:cNvSpPr>
            <p:nvPr userDrawn="1"/>
          </p:nvSpPr>
          <p:spPr bwMode="auto">
            <a:xfrm>
              <a:off x="2789238" y="-3175"/>
              <a:ext cx="74613" cy="85725"/>
            </a:xfrm>
            <a:custGeom>
              <a:avLst/>
              <a:gdLst>
                <a:gd name="T0" fmla="*/ 20 w 90"/>
                <a:gd name="T1" fmla="*/ 56 h 103"/>
                <a:gd name="T2" fmla="*/ 49 w 90"/>
                <a:gd name="T3" fmla="*/ 88 h 103"/>
                <a:gd name="T4" fmla="*/ 80 w 90"/>
                <a:gd name="T5" fmla="*/ 77 h 103"/>
                <a:gd name="T6" fmla="*/ 87 w 90"/>
                <a:gd name="T7" fmla="*/ 89 h 103"/>
                <a:gd name="T8" fmla="*/ 47 w 90"/>
                <a:gd name="T9" fmla="*/ 103 h 103"/>
                <a:gd name="T10" fmla="*/ 0 w 90"/>
                <a:gd name="T11" fmla="*/ 52 h 103"/>
                <a:gd name="T12" fmla="*/ 47 w 90"/>
                <a:gd name="T13" fmla="*/ 0 h 103"/>
                <a:gd name="T14" fmla="*/ 90 w 90"/>
                <a:gd name="T15" fmla="*/ 49 h 103"/>
                <a:gd name="T16" fmla="*/ 90 w 90"/>
                <a:gd name="T17" fmla="*/ 56 h 103"/>
                <a:gd name="T18" fmla="*/ 20 w 90"/>
                <a:gd name="T19" fmla="*/ 56 h 103"/>
                <a:gd name="T20" fmla="*/ 46 w 90"/>
                <a:gd name="T21" fmla="*/ 15 h 103"/>
                <a:gd name="T22" fmla="*/ 19 w 90"/>
                <a:gd name="T23" fmla="*/ 43 h 103"/>
                <a:gd name="T24" fmla="*/ 71 w 90"/>
                <a:gd name="T25" fmla="*/ 43 h 103"/>
                <a:gd name="T26" fmla="*/ 46 w 90"/>
                <a:gd name="T27"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6"/>
                    <a:pt x="31" y="88"/>
                    <a:pt x="49" y="88"/>
                  </a:cubicBezTo>
                  <a:cubicBezTo>
                    <a:pt x="68" y="88"/>
                    <a:pt x="79" y="78"/>
                    <a:pt x="80" y="77"/>
                  </a:cubicBezTo>
                  <a:cubicBezTo>
                    <a:pt x="87" y="89"/>
                    <a:pt x="87" y="89"/>
                    <a:pt x="87" y="89"/>
                  </a:cubicBezTo>
                  <a:cubicBezTo>
                    <a:pt x="87" y="89"/>
                    <a:pt x="74" y="103"/>
                    <a:pt x="47" y="103"/>
                  </a:cubicBezTo>
                  <a:cubicBezTo>
                    <a:pt x="20" y="103"/>
                    <a:pt x="0" y="85"/>
                    <a:pt x="0" y="52"/>
                  </a:cubicBezTo>
                  <a:cubicBezTo>
                    <a:pt x="0" y="20"/>
                    <a:pt x="21" y="0"/>
                    <a:pt x="47" y="0"/>
                  </a:cubicBezTo>
                  <a:cubicBezTo>
                    <a:pt x="74" y="0"/>
                    <a:pt x="90" y="20"/>
                    <a:pt x="90" y="49"/>
                  </a:cubicBezTo>
                  <a:cubicBezTo>
                    <a:pt x="90" y="56"/>
                    <a:pt x="90" y="56"/>
                    <a:pt x="90" y="56"/>
                  </a:cubicBezTo>
                  <a:cubicBezTo>
                    <a:pt x="20" y="56"/>
                    <a:pt x="20" y="56"/>
                    <a:pt x="20" y="56"/>
                  </a:cubicBezTo>
                  <a:close/>
                  <a:moveTo>
                    <a:pt x="46" y="15"/>
                  </a:moveTo>
                  <a:cubicBezTo>
                    <a:pt x="28" y="15"/>
                    <a:pt x="20" y="30"/>
                    <a:pt x="19" y="43"/>
                  </a:cubicBezTo>
                  <a:cubicBezTo>
                    <a:pt x="71" y="43"/>
                    <a:pt x="71" y="43"/>
                    <a:pt x="71" y="43"/>
                  </a:cubicBezTo>
                  <a:cubicBezTo>
                    <a:pt x="71" y="28"/>
                    <a:pt x="64" y="15"/>
                    <a:pt x="4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9">
              <a:extLst>
                <a:ext uri="{FF2B5EF4-FFF2-40B4-BE49-F238E27FC236}">
                  <a16:creationId xmlns:a16="http://schemas.microsoft.com/office/drawing/2014/main" id="{C091E53F-E8FB-D219-1C2C-C8CDF3A477E2}"/>
                </a:ext>
              </a:extLst>
            </p:cNvPr>
            <p:cNvSpPr>
              <a:spLocks/>
            </p:cNvSpPr>
            <p:nvPr userDrawn="1"/>
          </p:nvSpPr>
          <p:spPr bwMode="auto">
            <a:xfrm>
              <a:off x="2882901" y="-3175"/>
              <a:ext cx="68263" cy="84138"/>
            </a:xfrm>
            <a:custGeom>
              <a:avLst/>
              <a:gdLst>
                <a:gd name="T0" fmla="*/ 65 w 84"/>
                <a:gd name="T1" fmla="*/ 101 h 101"/>
                <a:gd name="T2" fmla="*/ 65 w 84"/>
                <a:gd name="T3" fmla="*/ 42 h 101"/>
                <a:gd name="T4" fmla="*/ 45 w 84"/>
                <a:gd name="T5" fmla="*/ 16 h 101"/>
                <a:gd name="T6" fmla="*/ 18 w 84"/>
                <a:gd name="T7" fmla="*/ 42 h 101"/>
                <a:gd name="T8" fmla="*/ 18 w 84"/>
                <a:gd name="T9" fmla="*/ 101 h 101"/>
                <a:gd name="T10" fmla="*/ 0 w 84"/>
                <a:gd name="T11" fmla="*/ 101 h 101"/>
                <a:gd name="T12" fmla="*/ 0 w 84"/>
                <a:gd name="T13" fmla="*/ 2 h 101"/>
                <a:gd name="T14" fmla="*/ 17 w 84"/>
                <a:gd name="T15" fmla="*/ 2 h 101"/>
                <a:gd name="T16" fmla="*/ 18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0" y="32"/>
                    <a:pt x="18" y="42"/>
                  </a:cubicBezTo>
                  <a:cubicBezTo>
                    <a:pt x="18" y="101"/>
                    <a:pt x="18" y="101"/>
                    <a:pt x="18" y="101"/>
                  </a:cubicBezTo>
                  <a:cubicBezTo>
                    <a:pt x="0" y="101"/>
                    <a:pt x="0" y="101"/>
                    <a:pt x="0" y="101"/>
                  </a:cubicBezTo>
                  <a:cubicBezTo>
                    <a:pt x="0" y="2"/>
                    <a:pt x="0" y="2"/>
                    <a:pt x="0" y="2"/>
                  </a:cubicBezTo>
                  <a:cubicBezTo>
                    <a:pt x="17" y="2"/>
                    <a:pt x="17" y="2"/>
                    <a:pt x="17" y="2"/>
                  </a:cubicBezTo>
                  <a:cubicBezTo>
                    <a:pt x="18" y="20"/>
                    <a:pt x="18" y="20"/>
                    <a:pt x="18"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30">
              <a:extLst>
                <a:ext uri="{FF2B5EF4-FFF2-40B4-BE49-F238E27FC236}">
                  <a16:creationId xmlns:a16="http://schemas.microsoft.com/office/drawing/2014/main" id="{D8C0F936-155F-B9D3-105E-CB4A7E9C8F31}"/>
                </a:ext>
              </a:extLst>
            </p:cNvPr>
            <p:cNvSpPr>
              <a:spLocks noEditPoints="1"/>
            </p:cNvSpPr>
            <p:nvPr userDrawn="1"/>
          </p:nvSpPr>
          <p:spPr bwMode="auto">
            <a:xfrm>
              <a:off x="3006726" y="-34925"/>
              <a:ext cx="79375" cy="117475"/>
            </a:xfrm>
            <a:custGeom>
              <a:avLst/>
              <a:gdLst>
                <a:gd name="T0" fmla="*/ 50 w 95"/>
                <a:gd name="T1" fmla="*/ 142 h 142"/>
                <a:gd name="T2" fmla="*/ 20 w 95"/>
                <a:gd name="T3" fmla="*/ 125 h 142"/>
                <a:gd name="T4" fmla="*/ 17 w 95"/>
                <a:gd name="T5" fmla="*/ 140 h 142"/>
                <a:gd name="T6" fmla="*/ 0 w 95"/>
                <a:gd name="T7" fmla="*/ 140 h 142"/>
                <a:gd name="T8" fmla="*/ 0 w 95"/>
                <a:gd name="T9" fmla="*/ 0 h 142"/>
                <a:gd name="T10" fmla="*/ 19 w 95"/>
                <a:gd name="T11" fmla="*/ 0 h 142"/>
                <a:gd name="T12" fmla="*/ 19 w 95"/>
                <a:gd name="T13" fmla="*/ 57 h 142"/>
                <a:gd name="T14" fmla="*/ 52 w 95"/>
                <a:gd name="T15" fmla="*/ 39 h 142"/>
                <a:gd name="T16" fmla="*/ 94 w 95"/>
                <a:gd name="T17" fmla="*/ 91 h 142"/>
                <a:gd name="T18" fmla="*/ 50 w 95"/>
                <a:gd name="T19" fmla="*/ 142 h 142"/>
                <a:gd name="T20" fmla="*/ 47 w 95"/>
                <a:gd name="T21" fmla="*/ 55 h 142"/>
                <a:gd name="T22" fmla="*/ 18 w 95"/>
                <a:gd name="T23" fmla="*/ 91 h 142"/>
                <a:gd name="T24" fmla="*/ 46 w 95"/>
                <a:gd name="T25" fmla="*/ 127 h 142"/>
                <a:gd name="T26" fmla="*/ 75 w 95"/>
                <a:gd name="T27" fmla="*/ 91 h 142"/>
                <a:gd name="T28" fmla="*/ 47 w 95"/>
                <a:gd name="T29" fmla="*/ 5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2">
                  <a:moveTo>
                    <a:pt x="50" y="142"/>
                  </a:moveTo>
                  <a:cubicBezTo>
                    <a:pt x="31" y="142"/>
                    <a:pt x="22" y="129"/>
                    <a:pt x="20" y="125"/>
                  </a:cubicBezTo>
                  <a:cubicBezTo>
                    <a:pt x="17" y="140"/>
                    <a:pt x="17" y="140"/>
                    <a:pt x="17" y="140"/>
                  </a:cubicBezTo>
                  <a:cubicBezTo>
                    <a:pt x="0" y="140"/>
                    <a:pt x="0" y="140"/>
                    <a:pt x="0" y="140"/>
                  </a:cubicBezTo>
                  <a:cubicBezTo>
                    <a:pt x="0" y="0"/>
                    <a:pt x="0" y="0"/>
                    <a:pt x="0" y="0"/>
                  </a:cubicBezTo>
                  <a:cubicBezTo>
                    <a:pt x="19" y="0"/>
                    <a:pt x="19" y="0"/>
                    <a:pt x="19" y="0"/>
                  </a:cubicBezTo>
                  <a:cubicBezTo>
                    <a:pt x="19" y="57"/>
                    <a:pt x="19" y="57"/>
                    <a:pt x="19" y="57"/>
                  </a:cubicBezTo>
                  <a:cubicBezTo>
                    <a:pt x="20" y="55"/>
                    <a:pt x="31" y="39"/>
                    <a:pt x="52" y="39"/>
                  </a:cubicBezTo>
                  <a:cubicBezTo>
                    <a:pt x="78" y="39"/>
                    <a:pt x="94" y="61"/>
                    <a:pt x="94" y="91"/>
                  </a:cubicBezTo>
                  <a:cubicBezTo>
                    <a:pt x="95" y="121"/>
                    <a:pt x="77" y="142"/>
                    <a:pt x="50" y="142"/>
                  </a:cubicBezTo>
                  <a:close/>
                  <a:moveTo>
                    <a:pt x="47" y="55"/>
                  </a:moveTo>
                  <a:cubicBezTo>
                    <a:pt x="30" y="55"/>
                    <a:pt x="18" y="71"/>
                    <a:pt x="18" y="91"/>
                  </a:cubicBezTo>
                  <a:cubicBezTo>
                    <a:pt x="18" y="110"/>
                    <a:pt x="29" y="127"/>
                    <a:pt x="46" y="127"/>
                  </a:cubicBezTo>
                  <a:cubicBezTo>
                    <a:pt x="63" y="127"/>
                    <a:pt x="75" y="111"/>
                    <a:pt x="75" y="91"/>
                  </a:cubicBezTo>
                  <a:cubicBezTo>
                    <a:pt x="75" y="71"/>
                    <a:pt x="64" y="55"/>
                    <a:pt x="47"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31">
              <a:extLst>
                <a:ext uri="{FF2B5EF4-FFF2-40B4-BE49-F238E27FC236}">
                  <a16:creationId xmlns:a16="http://schemas.microsoft.com/office/drawing/2014/main" id="{B3C06BAF-2606-07B2-0633-EFEFFAE9986C}"/>
                </a:ext>
              </a:extLst>
            </p:cNvPr>
            <p:cNvSpPr>
              <a:spLocks/>
            </p:cNvSpPr>
            <p:nvPr userDrawn="1"/>
          </p:nvSpPr>
          <p:spPr bwMode="auto">
            <a:xfrm>
              <a:off x="3094038" y="-1588"/>
              <a:ext cx="79375" cy="114300"/>
            </a:xfrm>
            <a:custGeom>
              <a:avLst/>
              <a:gdLst>
                <a:gd name="T0" fmla="*/ 52 w 96"/>
                <a:gd name="T1" fmla="*/ 113 h 136"/>
                <a:gd name="T2" fmla="*/ 26 w 96"/>
                <a:gd name="T3" fmla="*/ 136 h 136"/>
                <a:gd name="T4" fmla="*/ 7 w 96"/>
                <a:gd name="T5" fmla="*/ 132 h 136"/>
                <a:gd name="T6" fmla="*/ 11 w 96"/>
                <a:gd name="T7" fmla="*/ 117 h 136"/>
                <a:gd name="T8" fmla="*/ 22 w 96"/>
                <a:gd name="T9" fmla="*/ 120 h 136"/>
                <a:gd name="T10" fmla="*/ 33 w 96"/>
                <a:gd name="T11" fmla="*/ 110 h 136"/>
                <a:gd name="T12" fmla="*/ 38 w 96"/>
                <a:gd name="T13" fmla="*/ 98 h 136"/>
                <a:gd name="T14" fmla="*/ 0 w 96"/>
                <a:gd name="T15" fmla="*/ 0 h 136"/>
                <a:gd name="T16" fmla="*/ 20 w 96"/>
                <a:gd name="T17" fmla="*/ 0 h 136"/>
                <a:gd name="T18" fmla="*/ 48 w 96"/>
                <a:gd name="T19" fmla="*/ 81 h 136"/>
                <a:gd name="T20" fmla="*/ 76 w 96"/>
                <a:gd name="T21" fmla="*/ 0 h 136"/>
                <a:gd name="T22" fmla="*/ 96 w 96"/>
                <a:gd name="T23" fmla="*/ 0 h 136"/>
                <a:gd name="T24" fmla="*/ 52 w 96"/>
                <a:gd name="T25" fmla="*/ 11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36">
                  <a:moveTo>
                    <a:pt x="52" y="113"/>
                  </a:moveTo>
                  <a:cubicBezTo>
                    <a:pt x="45" y="129"/>
                    <a:pt x="38" y="136"/>
                    <a:pt x="26" y="136"/>
                  </a:cubicBezTo>
                  <a:cubicBezTo>
                    <a:pt x="13" y="136"/>
                    <a:pt x="7" y="132"/>
                    <a:pt x="7" y="132"/>
                  </a:cubicBezTo>
                  <a:cubicBezTo>
                    <a:pt x="11" y="117"/>
                    <a:pt x="11" y="117"/>
                    <a:pt x="11" y="117"/>
                  </a:cubicBezTo>
                  <a:cubicBezTo>
                    <a:pt x="11" y="117"/>
                    <a:pt x="17" y="120"/>
                    <a:pt x="22" y="120"/>
                  </a:cubicBezTo>
                  <a:cubicBezTo>
                    <a:pt x="27" y="120"/>
                    <a:pt x="30" y="118"/>
                    <a:pt x="33" y="110"/>
                  </a:cubicBezTo>
                  <a:cubicBezTo>
                    <a:pt x="38" y="98"/>
                    <a:pt x="38" y="98"/>
                    <a:pt x="38" y="98"/>
                  </a:cubicBezTo>
                  <a:cubicBezTo>
                    <a:pt x="0" y="0"/>
                    <a:pt x="0" y="0"/>
                    <a:pt x="0" y="0"/>
                  </a:cubicBezTo>
                  <a:cubicBezTo>
                    <a:pt x="20" y="0"/>
                    <a:pt x="20" y="0"/>
                    <a:pt x="20" y="0"/>
                  </a:cubicBezTo>
                  <a:cubicBezTo>
                    <a:pt x="48" y="81"/>
                    <a:pt x="48" y="81"/>
                    <a:pt x="48" y="81"/>
                  </a:cubicBezTo>
                  <a:cubicBezTo>
                    <a:pt x="76" y="0"/>
                    <a:pt x="76" y="0"/>
                    <a:pt x="76" y="0"/>
                  </a:cubicBezTo>
                  <a:cubicBezTo>
                    <a:pt x="96" y="0"/>
                    <a:pt x="96" y="0"/>
                    <a:pt x="96" y="0"/>
                  </a:cubicBezTo>
                  <a:lnTo>
                    <a:pt x="5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Rectangle 32">
              <a:extLst>
                <a:ext uri="{FF2B5EF4-FFF2-40B4-BE49-F238E27FC236}">
                  <a16:creationId xmlns:a16="http://schemas.microsoft.com/office/drawing/2014/main" id="{28E831E1-5403-0391-CFF1-44334240480E}"/>
                </a:ext>
              </a:extLst>
            </p:cNvPr>
            <p:cNvSpPr>
              <a:spLocks noChangeArrowheads="1"/>
            </p:cNvSpPr>
            <p:nvPr userDrawn="1"/>
          </p:nvSpPr>
          <p:spPr bwMode="auto">
            <a:xfrm>
              <a:off x="3219451" y="-31750"/>
              <a:ext cx="17463" cy="1127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33">
              <a:extLst>
                <a:ext uri="{FF2B5EF4-FFF2-40B4-BE49-F238E27FC236}">
                  <a16:creationId xmlns:a16="http://schemas.microsoft.com/office/drawing/2014/main" id="{C26B6476-3E8D-9E7B-540C-E0FEFAD5DB9D}"/>
                </a:ext>
              </a:extLst>
            </p:cNvPr>
            <p:cNvSpPr>
              <a:spLocks/>
            </p:cNvSpPr>
            <p:nvPr userDrawn="1"/>
          </p:nvSpPr>
          <p:spPr bwMode="auto">
            <a:xfrm>
              <a:off x="3263901" y="-3175"/>
              <a:ext cx="69850" cy="84138"/>
            </a:xfrm>
            <a:custGeom>
              <a:avLst/>
              <a:gdLst>
                <a:gd name="T0" fmla="*/ 65 w 84"/>
                <a:gd name="T1" fmla="*/ 101 h 101"/>
                <a:gd name="T2" fmla="*/ 65 w 84"/>
                <a:gd name="T3" fmla="*/ 42 h 101"/>
                <a:gd name="T4" fmla="*/ 45 w 84"/>
                <a:gd name="T5" fmla="*/ 16 h 101"/>
                <a:gd name="T6" fmla="*/ 19 w 84"/>
                <a:gd name="T7" fmla="*/ 42 h 101"/>
                <a:gd name="T8" fmla="*/ 19 w 84"/>
                <a:gd name="T9" fmla="*/ 101 h 101"/>
                <a:gd name="T10" fmla="*/ 0 w 84"/>
                <a:gd name="T11" fmla="*/ 101 h 101"/>
                <a:gd name="T12" fmla="*/ 0 w 84"/>
                <a:gd name="T13" fmla="*/ 2 h 101"/>
                <a:gd name="T14" fmla="*/ 18 w 84"/>
                <a:gd name="T15" fmla="*/ 2 h 101"/>
                <a:gd name="T16" fmla="*/ 19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1" y="32"/>
                    <a:pt x="19" y="42"/>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34">
              <a:extLst>
                <a:ext uri="{FF2B5EF4-FFF2-40B4-BE49-F238E27FC236}">
                  <a16:creationId xmlns:a16="http://schemas.microsoft.com/office/drawing/2014/main" id="{944C5982-3C91-7F73-09A4-D3869163BA38}"/>
                </a:ext>
              </a:extLst>
            </p:cNvPr>
            <p:cNvSpPr>
              <a:spLocks/>
            </p:cNvSpPr>
            <p:nvPr userDrawn="1"/>
          </p:nvSpPr>
          <p:spPr bwMode="auto">
            <a:xfrm>
              <a:off x="3349626" y="-3175"/>
              <a:ext cx="63500" cy="85725"/>
            </a:xfrm>
            <a:custGeom>
              <a:avLst/>
              <a:gdLst>
                <a:gd name="T0" fmla="*/ 68 w 78"/>
                <a:gd name="T1" fmla="*/ 94 h 103"/>
                <a:gd name="T2" fmla="*/ 39 w 78"/>
                <a:gd name="T3" fmla="*/ 103 h 103"/>
                <a:gd name="T4" fmla="*/ 0 w 78"/>
                <a:gd name="T5" fmla="*/ 86 h 103"/>
                <a:gd name="T6" fmla="*/ 10 w 78"/>
                <a:gd name="T7" fmla="*/ 74 h 103"/>
                <a:gd name="T8" fmla="*/ 39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2" y="99"/>
                    <a:pt x="54" y="103"/>
                    <a:pt x="39" y="103"/>
                  </a:cubicBezTo>
                  <a:cubicBezTo>
                    <a:pt x="19" y="103"/>
                    <a:pt x="4" y="91"/>
                    <a:pt x="0" y="86"/>
                  </a:cubicBezTo>
                  <a:cubicBezTo>
                    <a:pt x="10" y="74"/>
                    <a:pt x="10" y="74"/>
                    <a:pt x="10" y="74"/>
                  </a:cubicBezTo>
                  <a:cubicBezTo>
                    <a:pt x="16" y="80"/>
                    <a:pt x="28" y="88"/>
                    <a:pt x="39" y="88"/>
                  </a:cubicBezTo>
                  <a:cubicBezTo>
                    <a:pt x="51" y="88"/>
                    <a:pt x="59" y="84"/>
                    <a:pt x="59" y="75"/>
                  </a:cubicBezTo>
                  <a:cubicBezTo>
                    <a:pt x="59" y="66"/>
                    <a:pt x="49" y="63"/>
                    <a:pt x="43" y="61"/>
                  </a:cubicBezTo>
                  <a:cubicBezTo>
                    <a:pt x="37"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3"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35">
              <a:extLst>
                <a:ext uri="{FF2B5EF4-FFF2-40B4-BE49-F238E27FC236}">
                  <a16:creationId xmlns:a16="http://schemas.microsoft.com/office/drawing/2014/main" id="{948AB8FF-2BA3-9E06-B8CF-1E2C0011DA34}"/>
                </a:ext>
              </a:extLst>
            </p:cNvPr>
            <p:cNvSpPr>
              <a:spLocks noEditPoints="1"/>
            </p:cNvSpPr>
            <p:nvPr userDrawn="1"/>
          </p:nvSpPr>
          <p:spPr bwMode="auto">
            <a:xfrm>
              <a:off x="3429001" y="-36513"/>
              <a:ext cx="20638" cy="117475"/>
            </a:xfrm>
            <a:custGeom>
              <a:avLst/>
              <a:gdLst>
                <a:gd name="T0" fmla="*/ 13 w 26"/>
                <a:gd name="T1" fmla="*/ 24 h 143"/>
                <a:gd name="T2" fmla="*/ 0 w 26"/>
                <a:gd name="T3" fmla="*/ 12 h 143"/>
                <a:gd name="T4" fmla="*/ 13 w 26"/>
                <a:gd name="T5" fmla="*/ 0 h 143"/>
                <a:gd name="T6" fmla="*/ 26 w 26"/>
                <a:gd name="T7" fmla="*/ 12 h 143"/>
                <a:gd name="T8" fmla="*/ 13 w 26"/>
                <a:gd name="T9" fmla="*/ 24 h 143"/>
                <a:gd name="T10" fmla="*/ 4 w 26"/>
                <a:gd name="T11" fmla="*/ 143 h 143"/>
                <a:gd name="T12" fmla="*/ 4 w 26"/>
                <a:gd name="T13" fmla="*/ 44 h 143"/>
                <a:gd name="T14" fmla="*/ 22 w 26"/>
                <a:gd name="T15" fmla="*/ 44 h 143"/>
                <a:gd name="T16" fmla="*/ 22 w 26"/>
                <a:gd name="T17" fmla="*/ 143 h 143"/>
                <a:gd name="T18" fmla="*/ 4 w 26"/>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3">
                  <a:moveTo>
                    <a:pt x="13" y="24"/>
                  </a:moveTo>
                  <a:cubicBezTo>
                    <a:pt x="6" y="24"/>
                    <a:pt x="0" y="19"/>
                    <a:pt x="0" y="12"/>
                  </a:cubicBezTo>
                  <a:cubicBezTo>
                    <a:pt x="0" y="5"/>
                    <a:pt x="6" y="0"/>
                    <a:pt x="13" y="0"/>
                  </a:cubicBezTo>
                  <a:cubicBezTo>
                    <a:pt x="20" y="0"/>
                    <a:pt x="26" y="5"/>
                    <a:pt x="26" y="12"/>
                  </a:cubicBezTo>
                  <a:cubicBezTo>
                    <a:pt x="26"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36">
              <a:extLst>
                <a:ext uri="{FF2B5EF4-FFF2-40B4-BE49-F238E27FC236}">
                  <a16:creationId xmlns:a16="http://schemas.microsoft.com/office/drawing/2014/main" id="{914FBE95-5DCD-B09C-05FA-773F884D73D9}"/>
                </a:ext>
              </a:extLst>
            </p:cNvPr>
            <p:cNvSpPr>
              <a:spLocks noEditPoints="1"/>
            </p:cNvSpPr>
            <p:nvPr userDrawn="1"/>
          </p:nvSpPr>
          <p:spPr bwMode="auto">
            <a:xfrm>
              <a:off x="3465513" y="-3175"/>
              <a:ext cx="77788" cy="115888"/>
            </a:xfrm>
            <a:custGeom>
              <a:avLst/>
              <a:gdLst>
                <a:gd name="T0" fmla="*/ 84 w 94"/>
                <a:gd name="T1" fmla="*/ 122 h 138"/>
                <a:gd name="T2" fmla="*/ 44 w 94"/>
                <a:gd name="T3" fmla="*/ 138 h 138"/>
                <a:gd name="T4" fmla="*/ 5 w 94"/>
                <a:gd name="T5" fmla="*/ 126 h 138"/>
                <a:gd name="T6" fmla="*/ 12 w 94"/>
                <a:gd name="T7" fmla="*/ 112 h 138"/>
                <a:gd name="T8" fmla="*/ 43 w 94"/>
                <a:gd name="T9" fmla="*/ 122 h 138"/>
                <a:gd name="T10" fmla="*/ 67 w 94"/>
                <a:gd name="T11" fmla="*/ 113 h 138"/>
                <a:gd name="T12" fmla="*/ 74 w 94"/>
                <a:gd name="T13" fmla="*/ 89 h 138"/>
                <a:gd name="T14" fmla="*/ 74 w 94"/>
                <a:gd name="T15" fmla="*/ 80 h 138"/>
                <a:gd name="T16" fmla="*/ 42 w 94"/>
                <a:gd name="T17" fmla="*/ 99 h 138"/>
                <a:gd name="T18" fmla="*/ 0 w 94"/>
                <a:gd name="T19" fmla="*/ 49 h 138"/>
                <a:gd name="T20" fmla="*/ 43 w 94"/>
                <a:gd name="T21" fmla="*/ 0 h 138"/>
                <a:gd name="T22" fmla="*/ 74 w 94"/>
                <a:gd name="T23" fmla="*/ 18 h 138"/>
                <a:gd name="T24" fmla="*/ 76 w 94"/>
                <a:gd name="T25" fmla="*/ 2 h 138"/>
                <a:gd name="T26" fmla="*/ 94 w 94"/>
                <a:gd name="T27" fmla="*/ 2 h 138"/>
                <a:gd name="T28" fmla="*/ 94 w 94"/>
                <a:gd name="T29" fmla="*/ 82 h 138"/>
                <a:gd name="T30" fmla="*/ 84 w 94"/>
                <a:gd name="T31" fmla="*/ 122 h 138"/>
                <a:gd name="T32" fmla="*/ 48 w 94"/>
                <a:gd name="T33" fmla="*/ 15 h 138"/>
                <a:gd name="T34" fmla="*/ 20 w 94"/>
                <a:gd name="T35" fmla="*/ 49 h 138"/>
                <a:gd name="T36" fmla="*/ 47 w 94"/>
                <a:gd name="T37" fmla="*/ 83 h 138"/>
                <a:gd name="T38" fmla="*/ 75 w 94"/>
                <a:gd name="T39" fmla="*/ 49 h 138"/>
                <a:gd name="T40" fmla="*/ 48 w 94"/>
                <a:gd name="T41" fmla="*/ 1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138">
                  <a:moveTo>
                    <a:pt x="84" y="122"/>
                  </a:moveTo>
                  <a:cubicBezTo>
                    <a:pt x="76" y="130"/>
                    <a:pt x="64" y="138"/>
                    <a:pt x="44" y="138"/>
                  </a:cubicBezTo>
                  <a:cubicBezTo>
                    <a:pt x="23" y="138"/>
                    <a:pt x="8" y="129"/>
                    <a:pt x="5" y="126"/>
                  </a:cubicBezTo>
                  <a:cubicBezTo>
                    <a:pt x="12" y="112"/>
                    <a:pt x="12" y="112"/>
                    <a:pt x="12" y="112"/>
                  </a:cubicBezTo>
                  <a:cubicBezTo>
                    <a:pt x="17" y="116"/>
                    <a:pt x="30" y="122"/>
                    <a:pt x="43" y="122"/>
                  </a:cubicBezTo>
                  <a:cubicBezTo>
                    <a:pt x="55" y="122"/>
                    <a:pt x="63" y="118"/>
                    <a:pt x="67" y="113"/>
                  </a:cubicBezTo>
                  <a:cubicBezTo>
                    <a:pt x="72" y="109"/>
                    <a:pt x="74" y="101"/>
                    <a:pt x="74" y="89"/>
                  </a:cubicBezTo>
                  <a:cubicBezTo>
                    <a:pt x="74" y="80"/>
                    <a:pt x="74" y="80"/>
                    <a:pt x="74" y="80"/>
                  </a:cubicBezTo>
                  <a:cubicBezTo>
                    <a:pt x="73" y="83"/>
                    <a:pt x="64" y="99"/>
                    <a:pt x="42" y="99"/>
                  </a:cubicBezTo>
                  <a:cubicBezTo>
                    <a:pt x="16" y="99"/>
                    <a:pt x="0" y="78"/>
                    <a:pt x="0" y="49"/>
                  </a:cubicBezTo>
                  <a:cubicBezTo>
                    <a:pt x="0" y="20"/>
                    <a:pt x="19" y="0"/>
                    <a:pt x="43" y="0"/>
                  </a:cubicBezTo>
                  <a:cubicBezTo>
                    <a:pt x="65" y="0"/>
                    <a:pt x="73" y="15"/>
                    <a:pt x="74" y="18"/>
                  </a:cubicBezTo>
                  <a:cubicBezTo>
                    <a:pt x="76" y="2"/>
                    <a:pt x="76" y="2"/>
                    <a:pt x="76" y="2"/>
                  </a:cubicBezTo>
                  <a:cubicBezTo>
                    <a:pt x="94" y="2"/>
                    <a:pt x="94" y="2"/>
                    <a:pt x="94" y="2"/>
                  </a:cubicBezTo>
                  <a:cubicBezTo>
                    <a:pt x="94" y="82"/>
                    <a:pt x="94" y="82"/>
                    <a:pt x="94" y="82"/>
                  </a:cubicBezTo>
                  <a:cubicBezTo>
                    <a:pt x="94" y="102"/>
                    <a:pt x="91" y="113"/>
                    <a:pt x="84" y="122"/>
                  </a:cubicBezTo>
                  <a:close/>
                  <a:moveTo>
                    <a:pt x="48" y="15"/>
                  </a:moveTo>
                  <a:cubicBezTo>
                    <a:pt x="31" y="15"/>
                    <a:pt x="20" y="30"/>
                    <a:pt x="20" y="49"/>
                  </a:cubicBezTo>
                  <a:cubicBezTo>
                    <a:pt x="20" y="67"/>
                    <a:pt x="30" y="83"/>
                    <a:pt x="47" y="83"/>
                  </a:cubicBezTo>
                  <a:cubicBezTo>
                    <a:pt x="64" y="83"/>
                    <a:pt x="75" y="67"/>
                    <a:pt x="75" y="49"/>
                  </a:cubicBezTo>
                  <a:cubicBezTo>
                    <a:pt x="75" y="30"/>
                    <a:pt x="65" y="15"/>
                    <a:pt x="4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37">
              <a:extLst>
                <a:ext uri="{FF2B5EF4-FFF2-40B4-BE49-F238E27FC236}">
                  <a16:creationId xmlns:a16="http://schemas.microsoft.com/office/drawing/2014/main" id="{DCECE63C-3BE4-E3D3-8A34-3F4C88B09AD1}"/>
                </a:ext>
              </a:extLst>
            </p:cNvPr>
            <p:cNvSpPr>
              <a:spLocks/>
            </p:cNvSpPr>
            <p:nvPr userDrawn="1"/>
          </p:nvSpPr>
          <p:spPr bwMode="auto">
            <a:xfrm>
              <a:off x="3568701" y="-34925"/>
              <a:ext cx="69850" cy="115888"/>
            </a:xfrm>
            <a:custGeom>
              <a:avLst/>
              <a:gdLst>
                <a:gd name="T0" fmla="*/ 66 w 85"/>
                <a:gd name="T1" fmla="*/ 141 h 141"/>
                <a:gd name="T2" fmla="*/ 66 w 85"/>
                <a:gd name="T3" fmla="*/ 82 h 141"/>
                <a:gd name="T4" fmla="*/ 46 w 85"/>
                <a:gd name="T5" fmla="*/ 56 h 141"/>
                <a:gd name="T6" fmla="*/ 19 w 85"/>
                <a:gd name="T7" fmla="*/ 82 h 141"/>
                <a:gd name="T8" fmla="*/ 19 w 85"/>
                <a:gd name="T9" fmla="*/ 141 h 141"/>
                <a:gd name="T10" fmla="*/ 0 w 85"/>
                <a:gd name="T11" fmla="*/ 141 h 141"/>
                <a:gd name="T12" fmla="*/ 0 w 85"/>
                <a:gd name="T13" fmla="*/ 0 h 141"/>
                <a:gd name="T14" fmla="*/ 19 w 85"/>
                <a:gd name="T15" fmla="*/ 0 h 141"/>
                <a:gd name="T16" fmla="*/ 19 w 85"/>
                <a:gd name="T17" fmla="*/ 60 h 141"/>
                <a:gd name="T18" fmla="*/ 52 w 85"/>
                <a:gd name="T19" fmla="*/ 39 h 141"/>
                <a:gd name="T20" fmla="*/ 85 w 85"/>
                <a:gd name="T21" fmla="*/ 77 h 141"/>
                <a:gd name="T22" fmla="*/ 85 w 85"/>
                <a:gd name="T23" fmla="*/ 141 h 141"/>
                <a:gd name="T24" fmla="*/ 66 w 85"/>
                <a:gd name="T25"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41">
                  <a:moveTo>
                    <a:pt x="66" y="141"/>
                  </a:moveTo>
                  <a:cubicBezTo>
                    <a:pt x="66" y="82"/>
                    <a:pt x="66" y="82"/>
                    <a:pt x="66" y="82"/>
                  </a:cubicBezTo>
                  <a:cubicBezTo>
                    <a:pt x="66" y="66"/>
                    <a:pt x="61" y="56"/>
                    <a:pt x="46" y="56"/>
                  </a:cubicBezTo>
                  <a:cubicBezTo>
                    <a:pt x="31" y="56"/>
                    <a:pt x="21" y="72"/>
                    <a:pt x="19" y="82"/>
                  </a:cubicBezTo>
                  <a:cubicBezTo>
                    <a:pt x="19" y="141"/>
                    <a:pt x="19" y="141"/>
                    <a:pt x="19" y="141"/>
                  </a:cubicBezTo>
                  <a:cubicBezTo>
                    <a:pt x="0" y="141"/>
                    <a:pt x="0" y="141"/>
                    <a:pt x="0" y="141"/>
                  </a:cubicBezTo>
                  <a:cubicBezTo>
                    <a:pt x="0" y="0"/>
                    <a:pt x="0" y="0"/>
                    <a:pt x="0" y="0"/>
                  </a:cubicBezTo>
                  <a:cubicBezTo>
                    <a:pt x="19" y="0"/>
                    <a:pt x="19" y="0"/>
                    <a:pt x="19" y="0"/>
                  </a:cubicBezTo>
                  <a:cubicBezTo>
                    <a:pt x="19" y="60"/>
                    <a:pt x="19" y="60"/>
                    <a:pt x="19" y="60"/>
                  </a:cubicBezTo>
                  <a:cubicBezTo>
                    <a:pt x="25" y="50"/>
                    <a:pt x="36" y="39"/>
                    <a:pt x="52" y="39"/>
                  </a:cubicBezTo>
                  <a:cubicBezTo>
                    <a:pt x="72" y="39"/>
                    <a:pt x="85" y="51"/>
                    <a:pt x="85" y="77"/>
                  </a:cubicBezTo>
                  <a:cubicBezTo>
                    <a:pt x="85" y="141"/>
                    <a:pt x="85" y="141"/>
                    <a:pt x="85" y="141"/>
                  </a:cubicBezTo>
                  <a:lnTo>
                    <a:pt x="66"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38">
              <a:extLst>
                <a:ext uri="{FF2B5EF4-FFF2-40B4-BE49-F238E27FC236}">
                  <a16:creationId xmlns:a16="http://schemas.microsoft.com/office/drawing/2014/main" id="{A628084C-CF66-E7E8-A07E-637CE5D6B84C}"/>
                </a:ext>
              </a:extLst>
            </p:cNvPr>
            <p:cNvSpPr>
              <a:spLocks/>
            </p:cNvSpPr>
            <p:nvPr userDrawn="1"/>
          </p:nvSpPr>
          <p:spPr bwMode="auto">
            <a:xfrm>
              <a:off x="3654426" y="-23813"/>
              <a:ext cx="50800" cy="106363"/>
            </a:xfrm>
            <a:custGeom>
              <a:avLst/>
              <a:gdLst>
                <a:gd name="T0" fmla="*/ 33 w 61"/>
                <a:gd name="T1" fmla="*/ 41 h 128"/>
                <a:gd name="T2" fmla="*/ 33 w 61"/>
                <a:gd name="T3" fmla="*/ 92 h 128"/>
                <a:gd name="T4" fmla="*/ 37 w 61"/>
                <a:gd name="T5" fmla="*/ 109 h 128"/>
                <a:gd name="T6" fmla="*/ 47 w 61"/>
                <a:gd name="T7" fmla="*/ 113 h 128"/>
                <a:gd name="T8" fmla="*/ 58 w 61"/>
                <a:gd name="T9" fmla="*/ 111 h 128"/>
                <a:gd name="T10" fmla="*/ 60 w 61"/>
                <a:gd name="T11" fmla="*/ 125 h 128"/>
                <a:gd name="T12" fmla="*/ 42 w 61"/>
                <a:gd name="T13" fmla="*/ 128 h 128"/>
                <a:gd name="T14" fmla="*/ 21 w 61"/>
                <a:gd name="T15" fmla="*/ 121 h 128"/>
                <a:gd name="T16" fmla="*/ 15 w 61"/>
                <a:gd name="T17" fmla="*/ 95 h 128"/>
                <a:gd name="T18" fmla="*/ 15 w 61"/>
                <a:gd name="T19" fmla="*/ 41 h 128"/>
                <a:gd name="T20" fmla="*/ 0 w 61"/>
                <a:gd name="T21" fmla="*/ 41 h 128"/>
                <a:gd name="T22" fmla="*/ 0 w 61"/>
                <a:gd name="T23" fmla="*/ 27 h 128"/>
                <a:gd name="T24" fmla="*/ 14 w 61"/>
                <a:gd name="T25" fmla="*/ 27 h 128"/>
                <a:gd name="T26" fmla="*/ 16 w 61"/>
                <a:gd name="T27" fmla="*/ 0 h 128"/>
                <a:gd name="T28" fmla="*/ 33 w 61"/>
                <a:gd name="T29" fmla="*/ 0 h 128"/>
                <a:gd name="T30" fmla="*/ 33 w 61"/>
                <a:gd name="T31" fmla="*/ 27 h 128"/>
                <a:gd name="T32" fmla="*/ 61 w 61"/>
                <a:gd name="T33" fmla="*/ 27 h 128"/>
                <a:gd name="T34" fmla="*/ 61 w 61"/>
                <a:gd name="T35" fmla="*/ 41 h 128"/>
                <a:gd name="T36" fmla="*/ 33 w 61"/>
                <a:gd name="T37"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28">
                  <a:moveTo>
                    <a:pt x="33" y="41"/>
                  </a:moveTo>
                  <a:cubicBezTo>
                    <a:pt x="33" y="92"/>
                    <a:pt x="33" y="92"/>
                    <a:pt x="33" y="92"/>
                  </a:cubicBezTo>
                  <a:cubicBezTo>
                    <a:pt x="33" y="101"/>
                    <a:pt x="34" y="106"/>
                    <a:pt x="37" y="109"/>
                  </a:cubicBezTo>
                  <a:cubicBezTo>
                    <a:pt x="40" y="112"/>
                    <a:pt x="43" y="113"/>
                    <a:pt x="47" y="113"/>
                  </a:cubicBezTo>
                  <a:cubicBezTo>
                    <a:pt x="52" y="113"/>
                    <a:pt x="56" y="112"/>
                    <a:pt x="58" y="111"/>
                  </a:cubicBezTo>
                  <a:cubicBezTo>
                    <a:pt x="60" y="125"/>
                    <a:pt x="60" y="125"/>
                    <a:pt x="60" y="125"/>
                  </a:cubicBezTo>
                  <a:cubicBezTo>
                    <a:pt x="56" y="127"/>
                    <a:pt x="48" y="128"/>
                    <a:pt x="42" y="128"/>
                  </a:cubicBezTo>
                  <a:cubicBezTo>
                    <a:pt x="33" y="128"/>
                    <a:pt x="27" y="126"/>
                    <a:pt x="21" y="121"/>
                  </a:cubicBezTo>
                  <a:cubicBezTo>
                    <a:pt x="16" y="115"/>
                    <a:pt x="15" y="108"/>
                    <a:pt x="15" y="95"/>
                  </a:cubicBezTo>
                  <a:cubicBezTo>
                    <a:pt x="15" y="41"/>
                    <a:pt x="15" y="41"/>
                    <a:pt x="15" y="41"/>
                  </a:cubicBezTo>
                  <a:cubicBezTo>
                    <a:pt x="0" y="41"/>
                    <a:pt x="0" y="41"/>
                    <a:pt x="0" y="41"/>
                  </a:cubicBezTo>
                  <a:cubicBezTo>
                    <a:pt x="0" y="27"/>
                    <a:pt x="0" y="27"/>
                    <a:pt x="0" y="27"/>
                  </a:cubicBezTo>
                  <a:cubicBezTo>
                    <a:pt x="14" y="27"/>
                    <a:pt x="14" y="27"/>
                    <a:pt x="14" y="27"/>
                  </a:cubicBezTo>
                  <a:cubicBezTo>
                    <a:pt x="16" y="0"/>
                    <a:pt x="16" y="0"/>
                    <a:pt x="16" y="0"/>
                  </a:cubicBezTo>
                  <a:cubicBezTo>
                    <a:pt x="33" y="0"/>
                    <a:pt x="33" y="0"/>
                    <a:pt x="33" y="0"/>
                  </a:cubicBezTo>
                  <a:cubicBezTo>
                    <a:pt x="33" y="27"/>
                    <a:pt x="33" y="27"/>
                    <a:pt x="33" y="27"/>
                  </a:cubicBezTo>
                  <a:cubicBezTo>
                    <a:pt x="61" y="27"/>
                    <a:pt x="61" y="27"/>
                    <a:pt x="61" y="27"/>
                  </a:cubicBezTo>
                  <a:cubicBezTo>
                    <a:pt x="61" y="41"/>
                    <a:pt x="61" y="41"/>
                    <a:pt x="61" y="41"/>
                  </a:cubicBezTo>
                  <a:cubicBezTo>
                    <a:pt x="33" y="41"/>
                    <a:pt x="33" y="41"/>
                    <a:pt x="3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39">
              <a:extLst>
                <a:ext uri="{FF2B5EF4-FFF2-40B4-BE49-F238E27FC236}">
                  <a16:creationId xmlns:a16="http://schemas.microsoft.com/office/drawing/2014/main" id="{644BE14E-EA94-5B64-6A69-FD38062EC86B}"/>
                </a:ext>
              </a:extLst>
            </p:cNvPr>
            <p:cNvSpPr>
              <a:spLocks/>
            </p:cNvSpPr>
            <p:nvPr userDrawn="1"/>
          </p:nvSpPr>
          <p:spPr bwMode="auto">
            <a:xfrm>
              <a:off x="3711576" y="-3175"/>
              <a:ext cx="63500" cy="85725"/>
            </a:xfrm>
            <a:custGeom>
              <a:avLst/>
              <a:gdLst>
                <a:gd name="T0" fmla="*/ 68 w 78"/>
                <a:gd name="T1" fmla="*/ 94 h 103"/>
                <a:gd name="T2" fmla="*/ 39 w 78"/>
                <a:gd name="T3" fmla="*/ 103 h 103"/>
                <a:gd name="T4" fmla="*/ 0 w 78"/>
                <a:gd name="T5" fmla="*/ 86 h 103"/>
                <a:gd name="T6" fmla="*/ 10 w 78"/>
                <a:gd name="T7" fmla="*/ 74 h 103"/>
                <a:gd name="T8" fmla="*/ 40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3" y="99"/>
                    <a:pt x="54" y="103"/>
                    <a:pt x="39" y="103"/>
                  </a:cubicBezTo>
                  <a:cubicBezTo>
                    <a:pt x="19" y="103"/>
                    <a:pt x="5" y="91"/>
                    <a:pt x="0" y="86"/>
                  </a:cubicBezTo>
                  <a:cubicBezTo>
                    <a:pt x="10" y="74"/>
                    <a:pt x="10" y="74"/>
                    <a:pt x="10" y="74"/>
                  </a:cubicBezTo>
                  <a:cubicBezTo>
                    <a:pt x="16" y="80"/>
                    <a:pt x="28" y="88"/>
                    <a:pt x="40" y="88"/>
                  </a:cubicBezTo>
                  <a:cubicBezTo>
                    <a:pt x="51" y="88"/>
                    <a:pt x="59" y="84"/>
                    <a:pt x="59" y="75"/>
                  </a:cubicBezTo>
                  <a:cubicBezTo>
                    <a:pt x="59" y="66"/>
                    <a:pt x="49" y="63"/>
                    <a:pt x="43" y="61"/>
                  </a:cubicBezTo>
                  <a:cubicBezTo>
                    <a:pt x="38"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4"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40">
              <a:extLst>
                <a:ext uri="{FF2B5EF4-FFF2-40B4-BE49-F238E27FC236}">
                  <a16:creationId xmlns:a16="http://schemas.microsoft.com/office/drawing/2014/main" id="{EF137B69-3191-B6FE-C47C-0D807733E2CB}"/>
                </a:ext>
              </a:extLst>
            </p:cNvPr>
            <p:cNvSpPr>
              <a:spLocks noEditPoints="1"/>
            </p:cNvSpPr>
            <p:nvPr userDrawn="1"/>
          </p:nvSpPr>
          <p:spPr bwMode="auto">
            <a:xfrm>
              <a:off x="2498726" y="157163"/>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6 h 136"/>
                <a:gd name="T12" fmla="*/ 113 w 113"/>
                <a:gd name="T13" fmla="*/ 68 h 136"/>
                <a:gd name="T14" fmla="*/ 92 w 113"/>
                <a:gd name="T15" fmla="*/ 119 h 136"/>
                <a:gd name="T16" fmla="*/ 78 w 113"/>
                <a:gd name="T17" fmla="*/ 28 h 136"/>
                <a:gd name="T18" fmla="*/ 45 w 113"/>
                <a:gd name="T19" fmla="*/ 15 h 136"/>
                <a:gd name="T20" fmla="*/ 20 w 113"/>
                <a:gd name="T21" fmla="*/ 15 h 136"/>
                <a:gd name="T22" fmla="*/ 20 w 113"/>
                <a:gd name="T23" fmla="*/ 119 h 136"/>
                <a:gd name="T24" fmla="*/ 45 w 113"/>
                <a:gd name="T25" fmla="*/ 119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5"/>
                    <a:pt x="92" y="16"/>
                  </a:cubicBezTo>
                  <a:cubicBezTo>
                    <a:pt x="103" y="27"/>
                    <a:pt x="113" y="44"/>
                    <a:pt x="113" y="68"/>
                  </a:cubicBezTo>
                  <a:cubicBezTo>
                    <a:pt x="113" y="91"/>
                    <a:pt x="104" y="108"/>
                    <a:pt x="92" y="119"/>
                  </a:cubicBezTo>
                  <a:close/>
                  <a:moveTo>
                    <a:pt x="78" y="28"/>
                  </a:moveTo>
                  <a:cubicBezTo>
                    <a:pt x="70" y="19"/>
                    <a:pt x="59" y="15"/>
                    <a:pt x="45" y="15"/>
                  </a:cubicBezTo>
                  <a:cubicBezTo>
                    <a:pt x="20" y="15"/>
                    <a:pt x="20" y="15"/>
                    <a:pt x="20" y="15"/>
                  </a:cubicBezTo>
                  <a:cubicBezTo>
                    <a:pt x="20" y="119"/>
                    <a:pt x="20" y="119"/>
                    <a:pt x="20" y="119"/>
                  </a:cubicBezTo>
                  <a:cubicBezTo>
                    <a:pt x="45" y="119"/>
                    <a:pt x="45" y="119"/>
                    <a:pt x="45" y="119"/>
                  </a:cubicBezTo>
                  <a:cubicBezTo>
                    <a:pt x="58" y="119"/>
                    <a:pt x="69" y="116"/>
                    <a:pt x="78" y="107"/>
                  </a:cubicBezTo>
                  <a:cubicBezTo>
                    <a:pt x="87" y="98"/>
                    <a:pt x="92" y="84"/>
                    <a:pt x="92" y="68"/>
                  </a:cubicBezTo>
                  <a:cubicBezTo>
                    <a:pt x="92" y="51"/>
                    <a:pt x="87" y="36"/>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41">
              <a:extLst>
                <a:ext uri="{FF2B5EF4-FFF2-40B4-BE49-F238E27FC236}">
                  <a16:creationId xmlns:a16="http://schemas.microsoft.com/office/drawing/2014/main" id="{821A2D0B-222A-FACB-58E1-95FBC0126991}"/>
                </a:ext>
              </a:extLst>
            </p:cNvPr>
            <p:cNvSpPr>
              <a:spLocks noEditPoints="1"/>
            </p:cNvSpPr>
            <p:nvPr userDrawn="1"/>
          </p:nvSpPr>
          <p:spPr bwMode="auto">
            <a:xfrm>
              <a:off x="2605088"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42">
              <a:extLst>
                <a:ext uri="{FF2B5EF4-FFF2-40B4-BE49-F238E27FC236}">
                  <a16:creationId xmlns:a16="http://schemas.microsoft.com/office/drawing/2014/main" id="{7DEFDA0D-DEC0-C80E-280E-37E6A828C659}"/>
                </a:ext>
              </a:extLst>
            </p:cNvPr>
            <p:cNvSpPr>
              <a:spLocks noChangeArrowheads="1"/>
            </p:cNvSpPr>
            <p:nvPr userDrawn="1"/>
          </p:nvSpPr>
          <p:spPr bwMode="auto">
            <a:xfrm>
              <a:off x="2697163" y="153988"/>
              <a:ext cx="15875" cy="1158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43">
              <a:extLst>
                <a:ext uri="{FF2B5EF4-FFF2-40B4-BE49-F238E27FC236}">
                  <a16:creationId xmlns:a16="http://schemas.microsoft.com/office/drawing/2014/main" id="{E1B199F1-629A-2B40-F991-6A433992CFCB}"/>
                </a:ext>
              </a:extLst>
            </p:cNvPr>
            <p:cNvSpPr>
              <a:spLocks noEditPoints="1"/>
            </p:cNvSpPr>
            <p:nvPr userDrawn="1"/>
          </p:nvSpPr>
          <p:spPr bwMode="auto">
            <a:xfrm>
              <a:off x="2736851" y="150813"/>
              <a:ext cx="20638" cy="119063"/>
            </a:xfrm>
            <a:custGeom>
              <a:avLst/>
              <a:gdLst>
                <a:gd name="T0" fmla="*/ 12 w 25"/>
                <a:gd name="T1" fmla="*/ 25 h 144"/>
                <a:gd name="T2" fmla="*/ 0 w 25"/>
                <a:gd name="T3" fmla="*/ 13 h 144"/>
                <a:gd name="T4" fmla="*/ 12 w 25"/>
                <a:gd name="T5" fmla="*/ 0 h 144"/>
                <a:gd name="T6" fmla="*/ 25 w 25"/>
                <a:gd name="T7" fmla="*/ 12 h 144"/>
                <a:gd name="T8" fmla="*/ 12 w 25"/>
                <a:gd name="T9" fmla="*/ 25 h 144"/>
                <a:gd name="T10" fmla="*/ 3 w 25"/>
                <a:gd name="T11" fmla="*/ 144 h 144"/>
                <a:gd name="T12" fmla="*/ 3 w 25"/>
                <a:gd name="T13" fmla="*/ 45 h 144"/>
                <a:gd name="T14" fmla="*/ 22 w 25"/>
                <a:gd name="T15" fmla="*/ 45 h 144"/>
                <a:gd name="T16" fmla="*/ 22 w 25"/>
                <a:gd name="T17" fmla="*/ 144 h 144"/>
                <a:gd name="T18" fmla="*/ 3 w 25"/>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4">
                  <a:moveTo>
                    <a:pt x="12" y="25"/>
                  </a:moveTo>
                  <a:cubicBezTo>
                    <a:pt x="5" y="25"/>
                    <a:pt x="0" y="20"/>
                    <a:pt x="0" y="13"/>
                  </a:cubicBezTo>
                  <a:cubicBezTo>
                    <a:pt x="0" y="6"/>
                    <a:pt x="5" y="0"/>
                    <a:pt x="12" y="0"/>
                  </a:cubicBezTo>
                  <a:cubicBezTo>
                    <a:pt x="20" y="0"/>
                    <a:pt x="25" y="6"/>
                    <a:pt x="25" y="12"/>
                  </a:cubicBezTo>
                  <a:cubicBezTo>
                    <a:pt x="25" y="19"/>
                    <a:pt x="20" y="25"/>
                    <a:pt x="12"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44">
              <a:extLst>
                <a:ext uri="{FF2B5EF4-FFF2-40B4-BE49-F238E27FC236}">
                  <a16:creationId xmlns:a16="http://schemas.microsoft.com/office/drawing/2014/main" id="{344578C9-CCB4-4F2D-6F97-A69FE48FE92E}"/>
                </a:ext>
              </a:extLst>
            </p:cNvPr>
            <p:cNvSpPr>
              <a:spLocks/>
            </p:cNvSpPr>
            <p:nvPr userDrawn="1"/>
          </p:nvSpPr>
          <p:spPr bwMode="auto">
            <a:xfrm>
              <a:off x="2768601" y="188913"/>
              <a:ext cx="79375" cy="80963"/>
            </a:xfrm>
            <a:custGeom>
              <a:avLst/>
              <a:gdLst>
                <a:gd name="T0" fmla="*/ 30 w 50"/>
                <a:gd name="T1" fmla="*/ 51 h 51"/>
                <a:gd name="T2" fmla="*/ 19 w 50"/>
                <a:gd name="T3" fmla="*/ 51 h 51"/>
                <a:gd name="T4" fmla="*/ 0 w 50"/>
                <a:gd name="T5" fmla="*/ 0 h 51"/>
                <a:gd name="T6" fmla="*/ 10 w 50"/>
                <a:gd name="T7" fmla="*/ 0 h 51"/>
                <a:gd name="T8" fmla="*/ 25 w 50"/>
                <a:gd name="T9" fmla="*/ 41 h 51"/>
                <a:gd name="T10" fmla="*/ 39 w 50"/>
                <a:gd name="T11" fmla="*/ 0 h 51"/>
                <a:gd name="T12" fmla="*/ 50 w 50"/>
                <a:gd name="T13" fmla="*/ 0 h 51"/>
                <a:gd name="T14" fmla="*/ 30 w 50"/>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1">
                  <a:moveTo>
                    <a:pt x="30" y="51"/>
                  </a:moveTo>
                  <a:lnTo>
                    <a:pt x="19" y="51"/>
                  </a:lnTo>
                  <a:lnTo>
                    <a:pt x="0" y="0"/>
                  </a:lnTo>
                  <a:lnTo>
                    <a:pt x="10" y="0"/>
                  </a:lnTo>
                  <a:lnTo>
                    <a:pt x="25" y="41"/>
                  </a:lnTo>
                  <a:lnTo>
                    <a:pt x="39" y="0"/>
                  </a:lnTo>
                  <a:lnTo>
                    <a:pt x="50" y="0"/>
                  </a:lnTo>
                  <a:lnTo>
                    <a:pt x="3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45">
              <a:extLst>
                <a:ext uri="{FF2B5EF4-FFF2-40B4-BE49-F238E27FC236}">
                  <a16:creationId xmlns:a16="http://schemas.microsoft.com/office/drawing/2014/main" id="{2236A563-D056-2155-A154-64F4FBDBB116}"/>
                </a:ext>
              </a:extLst>
            </p:cNvPr>
            <p:cNvSpPr>
              <a:spLocks noEditPoints="1"/>
            </p:cNvSpPr>
            <p:nvPr userDrawn="1"/>
          </p:nvSpPr>
          <p:spPr bwMode="auto">
            <a:xfrm>
              <a:off x="28559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0"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46">
              <a:extLst>
                <a:ext uri="{FF2B5EF4-FFF2-40B4-BE49-F238E27FC236}">
                  <a16:creationId xmlns:a16="http://schemas.microsoft.com/office/drawing/2014/main" id="{F4BF70B8-9555-C261-D3C1-88BD30FC33CC}"/>
                </a:ext>
              </a:extLst>
            </p:cNvPr>
            <p:cNvSpPr>
              <a:spLocks/>
            </p:cNvSpPr>
            <p:nvPr userDrawn="1"/>
          </p:nvSpPr>
          <p:spPr bwMode="auto">
            <a:xfrm>
              <a:off x="2947988" y="185738"/>
              <a:ext cx="47625"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47">
              <a:extLst>
                <a:ext uri="{FF2B5EF4-FFF2-40B4-BE49-F238E27FC236}">
                  <a16:creationId xmlns:a16="http://schemas.microsoft.com/office/drawing/2014/main" id="{2EFAC510-CEEE-DA5A-FAA3-F170FED7622E}"/>
                </a:ext>
              </a:extLst>
            </p:cNvPr>
            <p:cNvSpPr>
              <a:spLocks noEditPoints="1"/>
            </p:cNvSpPr>
            <p:nvPr userDrawn="1"/>
          </p:nvSpPr>
          <p:spPr bwMode="auto">
            <a:xfrm>
              <a:off x="2998788" y="185738"/>
              <a:ext cx="74613" cy="85725"/>
            </a:xfrm>
            <a:custGeom>
              <a:avLst/>
              <a:gdLst>
                <a:gd name="T0" fmla="*/ 20 w 90"/>
                <a:gd name="T1" fmla="*/ 56 h 103"/>
                <a:gd name="T2" fmla="*/ 49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49" y="88"/>
                  </a:cubicBezTo>
                  <a:cubicBezTo>
                    <a:pt x="68" y="88"/>
                    <a:pt x="79" y="78"/>
                    <a:pt x="80" y="77"/>
                  </a:cubicBezTo>
                  <a:cubicBezTo>
                    <a:pt x="88" y="89"/>
                    <a:pt x="88" y="89"/>
                    <a:pt x="88" y="89"/>
                  </a:cubicBezTo>
                  <a:cubicBezTo>
                    <a:pt x="88" y="89"/>
                    <a:pt x="74"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8" y="14"/>
                    <a:pt x="20" y="29"/>
                    <a:pt x="19" y="42"/>
                  </a:cubicBezTo>
                  <a:cubicBezTo>
                    <a:pt x="71" y="42"/>
                    <a:pt x="71" y="42"/>
                    <a:pt x="71" y="42"/>
                  </a:cubicBezTo>
                  <a:cubicBezTo>
                    <a:pt x="71"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48">
              <a:extLst>
                <a:ext uri="{FF2B5EF4-FFF2-40B4-BE49-F238E27FC236}">
                  <a16:creationId xmlns:a16="http://schemas.microsoft.com/office/drawing/2014/main" id="{9F75901F-04A3-6B7A-4918-99E7F7C4A01F}"/>
                </a:ext>
              </a:extLst>
            </p:cNvPr>
            <p:cNvSpPr>
              <a:spLocks noEditPoints="1"/>
            </p:cNvSpPr>
            <p:nvPr userDrawn="1"/>
          </p:nvSpPr>
          <p:spPr bwMode="auto">
            <a:xfrm>
              <a:off x="3084513" y="153988"/>
              <a:ext cx="77788" cy="117475"/>
            </a:xfrm>
            <a:custGeom>
              <a:avLst/>
              <a:gdLst>
                <a:gd name="T0" fmla="*/ 78 w 94"/>
                <a:gd name="T1" fmla="*/ 141 h 143"/>
                <a:gd name="T2" fmla="*/ 75 w 94"/>
                <a:gd name="T3" fmla="*/ 125 h 143"/>
                <a:gd name="T4" fmla="*/ 42 w 94"/>
                <a:gd name="T5" fmla="*/ 143 h 143"/>
                <a:gd name="T6" fmla="*/ 0 w 94"/>
                <a:gd name="T7" fmla="*/ 91 h 143"/>
                <a:gd name="T8" fmla="*/ 44 w 94"/>
                <a:gd name="T9" fmla="*/ 40 h 143"/>
                <a:gd name="T10" fmla="*/ 75 w 94"/>
                <a:gd name="T11" fmla="*/ 58 h 143"/>
                <a:gd name="T12" fmla="*/ 75 w 94"/>
                <a:gd name="T13" fmla="*/ 0 h 143"/>
                <a:gd name="T14" fmla="*/ 94 w 94"/>
                <a:gd name="T15" fmla="*/ 0 h 143"/>
                <a:gd name="T16" fmla="*/ 94 w 94"/>
                <a:gd name="T17" fmla="*/ 141 h 143"/>
                <a:gd name="T18" fmla="*/ 78 w 94"/>
                <a:gd name="T19" fmla="*/ 141 h 143"/>
                <a:gd name="T20" fmla="*/ 48 w 94"/>
                <a:gd name="T21" fmla="*/ 54 h 143"/>
                <a:gd name="T22" fmla="*/ 19 w 94"/>
                <a:gd name="T23" fmla="*/ 90 h 143"/>
                <a:gd name="T24" fmla="*/ 47 w 94"/>
                <a:gd name="T25" fmla="*/ 127 h 143"/>
                <a:gd name="T26" fmla="*/ 75 w 94"/>
                <a:gd name="T27" fmla="*/ 90 h 143"/>
                <a:gd name="T28" fmla="*/ 48 w 94"/>
                <a:gd name="T29" fmla="*/ 5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43">
                  <a:moveTo>
                    <a:pt x="78" y="141"/>
                  </a:moveTo>
                  <a:cubicBezTo>
                    <a:pt x="75" y="125"/>
                    <a:pt x="75" y="125"/>
                    <a:pt x="75" y="125"/>
                  </a:cubicBezTo>
                  <a:cubicBezTo>
                    <a:pt x="74" y="126"/>
                    <a:pt x="65" y="143"/>
                    <a:pt x="42" y="143"/>
                  </a:cubicBezTo>
                  <a:cubicBezTo>
                    <a:pt x="16" y="143"/>
                    <a:pt x="0" y="121"/>
                    <a:pt x="0" y="91"/>
                  </a:cubicBezTo>
                  <a:cubicBezTo>
                    <a:pt x="0" y="62"/>
                    <a:pt x="18" y="40"/>
                    <a:pt x="44" y="40"/>
                  </a:cubicBezTo>
                  <a:cubicBezTo>
                    <a:pt x="65" y="40"/>
                    <a:pt x="74" y="56"/>
                    <a:pt x="75" y="58"/>
                  </a:cubicBezTo>
                  <a:cubicBezTo>
                    <a:pt x="75" y="0"/>
                    <a:pt x="75" y="0"/>
                    <a:pt x="75" y="0"/>
                  </a:cubicBezTo>
                  <a:cubicBezTo>
                    <a:pt x="94" y="0"/>
                    <a:pt x="94" y="0"/>
                    <a:pt x="94" y="0"/>
                  </a:cubicBezTo>
                  <a:cubicBezTo>
                    <a:pt x="94" y="141"/>
                    <a:pt x="94" y="141"/>
                    <a:pt x="94" y="141"/>
                  </a:cubicBezTo>
                  <a:cubicBezTo>
                    <a:pt x="78" y="141"/>
                    <a:pt x="78" y="141"/>
                    <a:pt x="78" y="141"/>
                  </a:cubicBezTo>
                  <a:close/>
                  <a:moveTo>
                    <a:pt x="48" y="54"/>
                  </a:moveTo>
                  <a:cubicBezTo>
                    <a:pt x="30" y="54"/>
                    <a:pt x="19" y="71"/>
                    <a:pt x="19" y="90"/>
                  </a:cubicBezTo>
                  <a:cubicBezTo>
                    <a:pt x="19" y="110"/>
                    <a:pt x="29" y="127"/>
                    <a:pt x="47" y="127"/>
                  </a:cubicBezTo>
                  <a:cubicBezTo>
                    <a:pt x="64" y="127"/>
                    <a:pt x="75" y="110"/>
                    <a:pt x="75" y="90"/>
                  </a:cubicBezTo>
                  <a:cubicBezTo>
                    <a:pt x="76" y="71"/>
                    <a:pt x="66" y="54"/>
                    <a:pt x="4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49">
              <a:extLst>
                <a:ext uri="{FF2B5EF4-FFF2-40B4-BE49-F238E27FC236}">
                  <a16:creationId xmlns:a16="http://schemas.microsoft.com/office/drawing/2014/main" id="{746411D7-FE52-9D4A-5F9C-E781E2B0A65A}"/>
                </a:ext>
              </a:extLst>
            </p:cNvPr>
            <p:cNvSpPr>
              <a:spLocks/>
            </p:cNvSpPr>
            <p:nvPr userDrawn="1"/>
          </p:nvSpPr>
          <p:spPr bwMode="auto">
            <a:xfrm>
              <a:off x="3209926" y="152400"/>
              <a:ext cx="53975" cy="117475"/>
            </a:xfrm>
            <a:custGeom>
              <a:avLst/>
              <a:gdLst>
                <a:gd name="T0" fmla="*/ 61 w 64"/>
                <a:gd name="T1" fmla="*/ 18 h 142"/>
                <a:gd name="T2" fmla="*/ 49 w 64"/>
                <a:gd name="T3" fmla="*/ 15 h 142"/>
                <a:gd name="T4" fmla="*/ 36 w 64"/>
                <a:gd name="T5" fmla="*/ 21 h 142"/>
                <a:gd name="T6" fmla="*/ 34 w 64"/>
                <a:gd name="T7" fmla="*/ 35 h 142"/>
                <a:gd name="T8" fmla="*/ 34 w 64"/>
                <a:gd name="T9" fmla="*/ 43 h 142"/>
                <a:gd name="T10" fmla="*/ 59 w 64"/>
                <a:gd name="T11" fmla="*/ 43 h 142"/>
                <a:gd name="T12" fmla="*/ 59 w 64"/>
                <a:gd name="T13" fmla="*/ 57 h 142"/>
                <a:gd name="T14" fmla="*/ 34 w 64"/>
                <a:gd name="T15" fmla="*/ 57 h 142"/>
                <a:gd name="T16" fmla="*/ 34 w 64"/>
                <a:gd name="T17" fmla="*/ 142 h 142"/>
                <a:gd name="T18" fmla="*/ 15 w 64"/>
                <a:gd name="T19" fmla="*/ 142 h 142"/>
                <a:gd name="T20" fmla="*/ 15 w 64"/>
                <a:gd name="T21" fmla="*/ 57 h 142"/>
                <a:gd name="T22" fmla="*/ 0 w 64"/>
                <a:gd name="T23" fmla="*/ 57 h 142"/>
                <a:gd name="T24" fmla="*/ 0 w 64"/>
                <a:gd name="T25" fmla="*/ 43 h 142"/>
                <a:gd name="T26" fmla="*/ 15 w 64"/>
                <a:gd name="T27" fmla="*/ 43 h 142"/>
                <a:gd name="T28" fmla="*/ 15 w 64"/>
                <a:gd name="T29" fmla="*/ 32 h 142"/>
                <a:gd name="T30" fmla="*/ 22 w 64"/>
                <a:gd name="T31" fmla="*/ 9 h 142"/>
                <a:gd name="T32" fmla="*/ 45 w 64"/>
                <a:gd name="T33" fmla="*/ 0 h 142"/>
                <a:gd name="T34" fmla="*/ 64 w 64"/>
                <a:gd name="T35" fmla="*/ 4 h 142"/>
                <a:gd name="T36" fmla="*/ 61 w 64"/>
                <a:gd name="T37" fmla="*/ 1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42">
                  <a:moveTo>
                    <a:pt x="61" y="18"/>
                  </a:moveTo>
                  <a:cubicBezTo>
                    <a:pt x="61" y="18"/>
                    <a:pt x="55" y="15"/>
                    <a:pt x="49" y="15"/>
                  </a:cubicBezTo>
                  <a:cubicBezTo>
                    <a:pt x="43" y="15"/>
                    <a:pt x="39" y="17"/>
                    <a:pt x="36" y="21"/>
                  </a:cubicBezTo>
                  <a:cubicBezTo>
                    <a:pt x="34" y="24"/>
                    <a:pt x="34" y="29"/>
                    <a:pt x="34" y="35"/>
                  </a:cubicBezTo>
                  <a:cubicBezTo>
                    <a:pt x="34" y="43"/>
                    <a:pt x="34" y="43"/>
                    <a:pt x="34" y="43"/>
                  </a:cubicBezTo>
                  <a:cubicBezTo>
                    <a:pt x="59" y="43"/>
                    <a:pt x="59" y="43"/>
                    <a:pt x="59" y="43"/>
                  </a:cubicBezTo>
                  <a:cubicBezTo>
                    <a:pt x="59" y="57"/>
                    <a:pt x="59" y="57"/>
                    <a:pt x="59" y="57"/>
                  </a:cubicBezTo>
                  <a:cubicBezTo>
                    <a:pt x="34" y="57"/>
                    <a:pt x="34" y="57"/>
                    <a:pt x="34" y="57"/>
                  </a:cubicBezTo>
                  <a:cubicBezTo>
                    <a:pt x="34" y="142"/>
                    <a:pt x="34" y="142"/>
                    <a:pt x="34" y="142"/>
                  </a:cubicBezTo>
                  <a:cubicBezTo>
                    <a:pt x="15" y="142"/>
                    <a:pt x="15" y="142"/>
                    <a:pt x="15" y="142"/>
                  </a:cubicBezTo>
                  <a:cubicBezTo>
                    <a:pt x="15" y="57"/>
                    <a:pt x="15" y="57"/>
                    <a:pt x="15" y="57"/>
                  </a:cubicBezTo>
                  <a:cubicBezTo>
                    <a:pt x="0" y="57"/>
                    <a:pt x="0" y="57"/>
                    <a:pt x="0" y="57"/>
                  </a:cubicBezTo>
                  <a:cubicBezTo>
                    <a:pt x="0" y="43"/>
                    <a:pt x="0" y="43"/>
                    <a:pt x="0" y="43"/>
                  </a:cubicBezTo>
                  <a:cubicBezTo>
                    <a:pt x="15" y="43"/>
                    <a:pt x="15" y="43"/>
                    <a:pt x="15" y="43"/>
                  </a:cubicBezTo>
                  <a:cubicBezTo>
                    <a:pt x="15" y="32"/>
                    <a:pt x="15" y="32"/>
                    <a:pt x="15" y="32"/>
                  </a:cubicBezTo>
                  <a:cubicBezTo>
                    <a:pt x="15" y="21"/>
                    <a:pt x="18" y="14"/>
                    <a:pt x="22" y="9"/>
                  </a:cubicBezTo>
                  <a:cubicBezTo>
                    <a:pt x="27" y="4"/>
                    <a:pt x="34" y="0"/>
                    <a:pt x="45" y="0"/>
                  </a:cubicBezTo>
                  <a:cubicBezTo>
                    <a:pt x="55" y="0"/>
                    <a:pt x="62" y="3"/>
                    <a:pt x="64" y="4"/>
                  </a:cubicBezTo>
                  <a:lnTo>
                    <a:pt x="6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50">
              <a:extLst>
                <a:ext uri="{FF2B5EF4-FFF2-40B4-BE49-F238E27FC236}">
                  <a16:creationId xmlns:a16="http://schemas.microsoft.com/office/drawing/2014/main" id="{71C2BF5D-0F27-5DC4-E839-53363129AF20}"/>
                </a:ext>
              </a:extLst>
            </p:cNvPr>
            <p:cNvSpPr>
              <a:spLocks/>
            </p:cNvSpPr>
            <p:nvPr userDrawn="1"/>
          </p:nvSpPr>
          <p:spPr bwMode="auto">
            <a:xfrm>
              <a:off x="3270251" y="185738"/>
              <a:ext cx="46038"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51">
              <a:extLst>
                <a:ext uri="{FF2B5EF4-FFF2-40B4-BE49-F238E27FC236}">
                  <a16:creationId xmlns:a16="http://schemas.microsoft.com/office/drawing/2014/main" id="{6AAE8FD2-F294-9C4A-F94A-068B4B7ABCFB}"/>
                </a:ext>
              </a:extLst>
            </p:cNvPr>
            <p:cNvSpPr>
              <a:spLocks noEditPoints="1"/>
            </p:cNvSpPr>
            <p:nvPr userDrawn="1"/>
          </p:nvSpPr>
          <p:spPr bwMode="auto">
            <a:xfrm>
              <a:off x="3321051" y="185738"/>
              <a:ext cx="79375" cy="85725"/>
            </a:xfrm>
            <a:custGeom>
              <a:avLst/>
              <a:gdLst>
                <a:gd name="T0" fmla="*/ 48 w 96"/>
                <a:gd name="T1" fmla="*/ 102 h 102"/>
                <a:gd name="T2" fmla="*/ 0 w 96"/>
                <a:gd name="T3" fmla="*/ 51 h 102"/>
                <a:gd name="T4" fmla="*/ 48 w 96"/>
                <a:gd name="T5" fmla="*/ 0 h 102"/>
                <a:gd name="T6" fmla="*/ 96 w 96"/>
                <a:gd name="T7" fmla="*/ 51 h 102"/>
                <a:gd name="T8" fmla="*/ 48 w 96"/>
                <a:gd name="T9" fmla="*/ 102 h 102"/>
                <a:gd name="T10" fmla="*/ 48 w 96"/>
                <a:gd name="T11" fmla="*/ 14 h 102"/>
                <a:gd name="T12" fmla="*/ 20 w 96"/>
                <a:gd name="T13" fmla="*/ 51 h 102"/>
                <a:gd name="T14" fmla="*/ 48 w 96"/>
                <a:gd name="T15" fmla="*/ 88 h 102"/>
                <a:gd name="T16" fmla="*/ 77 w 96"/>
                <a:gd name="T17" fmla="*/ 51 h 102"/>
                <a:gd name="T18" fmla="*/ 48 w 96"/>
                <a:gd name="T19" fmla="*/ 1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02">
                  <a:moveTo>
                    <a:pt x="48" y="102"/>
                  </a:moveTo>
                  <a:cubicBezTo>
                    <a:pt x="20" y="102"/>
                    <a:pt x="0" y="82"/>
                    <a:pt x="0" y="51"/>
                  </a:cubicBezTo>
                  <a:cubicBezTo>
                    <a:pt x="0" y="20"/>
                    <a:pt x="20" y="0"/>
                    <a:pt x="48" y="0"/>
                  </a:cubicBezTo>
                  <a:cubicBezTo>
                    <a:pt x="77" y="0"/>
                    <a:pt x="96" y="20"/>
                    <a:pt x="96" y="51"/>
                  </a:cubicBezTo>
                  <a:cubicBezTo>
                    <a:pt x="96" y="82"/>
                    <a:pt x="77" y="102"/>
                    <a:pt x="48" y="102"/>
                  </a:cubicBezTo>
                  <a:close/>
                  <a:moveTo>
                    <a:pt x="48" y="14"/>
                  </a:moveTo>
                  <a:cubicBezTo>
                    <a:pt x="30" y="14"/>
                    <a:pt x="20" y="29"/>
                    <a:pt x="20" y="51"/>
                  </a:cubicBezTo>
                  <a:cubicBezTo>
                    <a:pt x="20" y="72"/>
                    <a:pt x="30" y="88"/>
                    <a:pt x="48" y="88"/>
                  </a:cubicBezTo>
                  <a:cubicBezTo>
                    <a:pt x="67" y="88"/>
                    <a:pt x="77" y="72"/>
                    <a:pt x="77" y="51"/>
                  </a:cubicBezTo>
                  <a:cubicBezTo>
                    <a:pt x="77" y="29"/>
                    <a:pt x="67" y="14"/>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52">
              <a:extLst>
                <a:ext uri="{FF2B5EF4-FFF2-40B4-BE49-F238E27FC236}">
                  <a16:creationId xmlns:a16="http://schemas.microsoft.com/office/drawing/2014/main" id="{C590DB0F-DC19-CD6D-2F4D-61479185D8A5}"/>
                </a:ext>
              </a:extLst>
            </p:cNvPr>
            <p:cNvSpPr>
              <a:spLocks/>
            </p:cNvSpPr>
            <p:nvPr userDrawn="1"/>
          </p:nvSpPr>
          <p:spPr bwMode="auto">
            <a:xfrm>
              <a:off x="3419476" y="185738"/>
              <a:ext cx="117475" cy="84138"/>
            </a:xfrm>
            <a:custGeom>
              <a:avLst/>
              <a:gdLst>
                <a:gd name="T0" fmla="*/ 123 w 142"/>
                <a:gd name="T1" fmla="*/ 101 h 101"/>
                <a:gd name="T2" fmla="*/ 123 w 142"/>
                <a:gd name="T3" fmla="*/ 39 h 101"/>
                <a:gd name="T4" fmla="*/ 106 w 142"/>
                <a:gd name="T5" fmla="*/ 16 h 101"/>
                <a:gd name="T6" fmla="*/ 80 w 142"/>
                <a:gd name="T7" fmla="*/ 41 h 101"/>
                <a:gd name="T8" fmla="*/ 80 w 142"/>
                <a:gd name="T9" fmla="*/ 101 h 101"/>
                <a:gd name="T10" fmla="*/ 62 w 142"/>
                <a:gd name="T11" fmla="*/ 101 h 101"/>
                <a:gd name="T12" fmla="*/ 62 w 142"/>
                <a:gd name="T13" fmla="*/ 39 h 101"/>
                <a:gd name="T14" fmla="*/ 44 w 142"/>
                <a:gd name="T15" fmla="*/ 16 h 101"/>
                <a:gd name="T16" fmla="*/ 19 w 142"/>
                <a:gd name="T17" fmla="*/ 41 h 101"/>
                <a:gd name="T18" fmla="*/ 19 w 142"/>
                <a:gd name="T19" fmla="*/ 101 h 101"/>
                <a:gd name="T20" fmla="*/ 0 w 142"/>
                <a:gd name="T21" fmla="*/ 101 h 101"/>
                <a:gd name="T22" fmla="*/ 0 w 142"/>
                <a:gd name="T23" fmla="*/ 2 h 101"/>
                <a:gd name="T24" fmla="*/ 18 w 142"/>
                <a:gd name="T25" fmla="*/ 2 h 101"/>
                <a:gd name="T26" fmla="*/ 19 w 142"/>
                <a:gd name="T27" fmla="*/ 20 h 101"/>
                <a:gd name="T28" fmla="*/ 51 w 142"/>
                <a:gd name="T29" fmla="*/ 0 h 101"/>
                <a:gd name="T30" fmla="*/ 79 w 142"/>
                <a:gd name="T31" fmla="*/ 21 h 101"/>
                <a:gd name="T32" fmla="*/ 112 w 142"/>
                <a:gd name="T33" fmla="*/ 0 h 101"/>
                <a:gd name="T34" fmla="*/ 142 w 142"/>
                <a:gd name="T35" fmla="*/ 34 h 101"/>
                <a:gd name="T36" fmla="*/ 142 w 142"/>
                <a:gd name="T37" fmla="*/ 101 h 101"/>
                <a:gd name="T38" fmla="*/ 123 w 142"/>
                <a:gd name="T3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101">
                  <a:moveTo>
                    <a:pt x="123" y="101"/>
                  </a:moveTo>
                  <a:cubicBezTo>
                    <a:pt x="123" y="39"/>
                    <a:pt x="123" y="39"/>
                    <a:pt x="123" y="39"/>
                  </a:cubicBezTo>
                  <a:cubicBezTo>
                    <a:pt x="123" y="26"/>
                    <a:pt x="120" y="16"/>
                    <a:pt x="106" y="16"/>
                  </a:cubicBezTo>
                  <a:cubicBezTo>
                    <a:pt x="91" y="16"/>
                    <a:pt x="81" y="34"/>
                    <a:pt x="80" y="41"/>
                  </a:cubicBezTo>
                  <a:cubicBezTo>
                    <a:pt x="80" y="101"/>
                    <a:pt x="80" y="101"/>
                    <a:pt x="80" y="101"/>
                  </a:cubicBezTo>
                  <a:cubicBezTo>
                    <a:pt x="62" y="101"/>
                    <a:pt x="62" y="101"/>
                    <a:pt x="62" y="101"/>
                  </a:cubicBezTo>
                  <a:cubicBezTo>
                    <a:pt x="62" y="39"/>
                    <a:pt x="62" y="39"/>
                    <a:pt x="62" y="39"/>
                  </a:cubicBezTo>
                  <a:cubicBezTo>
                    <a:pt x="62" y="26"/>
                    <a:pt x="59" y="16"/>
                    <a:pt x="44" y="16"/>
                  </a:cubicBezTo>
                  <a:cubicBezTo>
                    <a:pt x="30" y="16"/>
                    <a:pt x="20" y="34"/>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5" y="9"/>
                    <a:pt x="37" y="0"/>
                    <a:pt x="51" y="0"/>
                  </a:cubicBezTo>
                  <a:cubicBezTo>
                    <a:pt x="64" y="0"/>
                    <a:pt x="75" y="6"/>
                    <a:pt x="79" y="21"/>
                  </a:cubicBezTo>
                  <a:cubicBezTo>
                    <a:pt x="86" y="9"/>
                    <a:pt x="98" y="0"/>
                    <a:pt x="112" y="0"/>
                  </a:cubicBezTo>
                  <a:cubicBezTo>
                    <a:pt x="128" y="0"/>
                    <a:pt x="142" y="9"/>
                    <a:pt x="142" y="34"/>
                  </a:cubicBezTo>
                  <a:cubicBezTo>
                    <a:pt x="142" y="101"/>
                    <a:pt x="142" y="101"/>
                    <a:pt x="142" y="101"/>
                  </a:cubicBezTo>
                  <a:cubicBezTo>
                    <a:pt x="123" y="101"/>
                    <a:pt x="123" y="101"/>
                    <a:pt x="123"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53">
              <a:extLst>
                <a:ext uri="{FF2B5EF4-FFF2-40B4-BE49-F238E27FC236}">
                  <a16:creationId xmlns:a16="http://schemas.microsoft.com/office/drawing/2014/main" id="{975A0B57-FD60-D7A6-C45A-346EA17AEAA2}"/>
                </a:ext>
              </a:extLst>
            </p:cNvPr>
            <p:cNvSpPr>
              <a:spLocks/>
            </p:cNvSpPr>
            <p:nvPr userDrawn="1"/>
          </p:nvSpPr>
          <p:spPr bwMode="auto">
            <a:xfrm>
              <a:off x="3594101" y="157163"/>
              <a:ext cx="69850" cy="112713"/>
            </a:xfrm>
            <a:custGeom>
              <a:avLst/>
              <a:gdLst>
                <a:gd name="T0" fmla="*/ 0 w 44"/>
                <a:gd name="T1" fmla="*/ 71 h 71"/>
                <a:gd name="T2" fmla="*/ 0 w 44"/>
                <a:gd name="T3" fmla="*/ 0 h 71"/>
                <a:gd name="T4" fmla="*/ 43 w 44"/>
                <a:gd name="T5" fmla="*/ 0 h 71"/>
                <a:gd name="T6" fmla="*/ 43 w 44"/>
                <a:gd name="T7" fmla="*/ 8 h 71"/>
                <a:gd name="T8" fmla="*/ 10 w 44"/>
                <a:gd name="T9" fmla="*/ 8 h 71"/>
                <a:gd name="T10" fmla="*/ 10 w 44"/>
                <a:gd name="T11" fmla="*/ 29 h 71"/>
                <a:gd name="T12" fmla="*/ 41 w 44"/>
                <a:gd name="T13" fmla="*/ 29 h 71"/>
                <a:gd name="T14" fmla="*/ 41 w 44"/>
                <a:gd name="T15" fmla="*/ 38 h 71"/>
                <a:gd name="T16" fmla="*/ 10 w 44"/>
                <a:gd name="T17" fmla="*/ 38 h 71"/>
                <a:gd name="T18" fmla="*/ 10 w 44"/>
                <a:gd name="T19" fmla="*/ 62 h 71"/>
                <a:gd name="T20" fmla="*/ 44 w 44"/>
                <a:gd name="T21" fmla="*/ 62 h 71"/>
                <a:gd name="T22" fmla="*/ 44 w 44"/>
                <a:gd name="T23" fmla="*/ 71 h 71"/>
                <a:gd name="T24" fmla="*/ 0 w 44"/>
                <a:gd name="T25" fmla="*/ 71 h 71"/>
                <a:gd name="T26" fmla="*/ 0 w 44"/>
                <a:gd name="T2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71">
                  <a:moveTo>
                    <a:pt x="0" y="71"/>
                  </a:moveTo>
                  <a:lnTo>
                    <a:pt x="0" y="0"/>
                  </a:lnTo>
                  <a:lnTo>
                    <a:pt x="43" y="0"/>
                  </a:lnTo>
                  <a:lnTo>
                    <a:pt x="43" y="8"/>
                  </a:lnTo>
                  <a:lnTo>
                    <a:pt x="10" y="8"/>
                  </a:lnTo>
                  <a:lnTo>
                    <a:pt x="10" y="29"/>
                  </a:lnTo>
                  <a:lnTo>
                    <a:pt x="41" y="29"/>
                  </a:lnTo>
                  <a:lnTo>
                    <a:pt x="41" y="38"/>
                  </a:lnTo>
                  <a:lnTo>
                    <a:pt x="10" y="38"/>
                  </a:lnTo>
                  <a:lnTo>
                    <a:pt x="10" y="62"/>
                  </a:lnTo>
                  <a:lnTo>
                    <a:pt x="44" y="62"/>
                  </a:lnTo>
                  <a:lnTo>
                    <a:pt x="44" y="71"/>
                  </a:lnTo>
                  <a:lnTo>
                    <a:pt x="0" y="71"/>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54">
              <a:extLst>
                <a:ext uri="{FF2B5EF4-FFF2-40B4-BE49-F238E27FC236}">
                  <a16:creationId xmlns:a16="http://schemas.microsoft.com/office/drawing/2014/main" id="{E8018739-B110-09C4-D3DE-76CFD23BB4E9}"/>
                </a:ext>
              </a:extLst>
            </p:cNvPr>
            <p:cNvSpPr>
              <a:spLocks/>
            </p:cNvSpPr>
            <p:nvPr userDrawn="1"/>
          </p:nvSpPr>
          <p:spPr bwMode="auto">
            <a:xfrm>
              <a:off x="3671888" y="188913"/>
              <a:ext cx="77788" cy="80963"/>
            </a:xfrm>
            <a:custGeom>
              <a:avLst/>
              <a:gdLst>
                <a:gd name="T0" fmla="*/ 38 w 49"/>
                <a:gd name="T1" fmla="*/ 51 h 51"/>
                <a:gd name="T2" fmla="*/ 24 w 49"/>
                <a:gd name="T3" fmla="*/ 30 h 51"/>
                <a:gd name="T4" fmla="*/ 11 w 49"/>
                <a:gd name="T5" fmla="*/ 51 h 51"/>
                <a:gd name="T6" fmla="*/ 0 w 49"/>
                <a:gd name="T7" fmla="*/ 51 h 51"/>
                <a:gd name="T8" fmla="*/ 18 w 49"/>
                <a:gd name="T9" fmla="*/ 25 h 51"/>
                <a:gd name="T10" fmla="*/ 1 w 49"/>
                <a:gd name="T11" fmla="*/ 0 h 51"/>
                <a:gd name="T12" fmla="*/ 12 w 49"/>
                <a:gd name="T13" fmla="*/ 0 h 51"/>
                <a:gd name="T14" fmla="*/ 25 w 49"/>
                <a:gd name="T15" fmla="*/ 19 h 51"/>
                <a:gd name="T16" fmla="*/ 37 w 49"/>
                <a:gd name="T17" fmla="*/ 0 h 51"/>
                <a:gd name="T18" fmla="*/ 48 w 49"/>
                <a:gd name="T19" fmla="*/ 0 h 51"/>
                <a:gd name="T20" fmla="*/ 30 w 49"/>
                <a:gd name="T21" fmla="*/ 25 h 51"/>
                <a:gd name="T22" fmla="*/ 49 w 49"/>
                <a:gd name="T23" fmla="*/ 51 h 51"/>
                <a:gd name="T24" fmla="*/ 38 w 49"/>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1">
                  <a:moveTo>
                    <a:pt x="38" y="51"/>
                  </a:moveTo>
                  <a:lnTo>
                    <a:pt x="24" y="30"/>
                  </a:lnTo>
                  <a:lnTo>
                    <a:pt x="11" y="51"/>
                  </a:lnTo>
                  <a:lnTo>
                    <a:pt x="0" y="51"/>
                  </a:lnTo>
                  <a:lnTo>
                    <a:pt x="18" y="25"/>
                  </a:lnTo>
                  <a:lnTo>
                    <a:pt x="1" y="0"/>
                  </a:lnTo>
                  <a:lnTo>
                    <a:pt x="12" y="0"/>
                  </a:lnTo>
                  <a:lnTo>
                    <a:pt x="25" y="19"/>
                  </a:lnTo>
                  <a:lnTo>
                    <a:pt x="37" y="0"/>
                  </a:lnTo>
                  <a:lnTo>
                    <a:pt x="48" y="0"/>
                  </a:lnTo>
                  <a:lnTo>
                    <a:pt x="30" y="25"/>
                  </a:lnTo>
                  <a:lnTo>
                    <a:pt x="49" y="51"/>
                  </a:lnTo>
                  <a:lnTo>
                    <a:pt x="38"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55">
              <a:extLst>
                <a:ext uri="{FF2B5EF4-FFF2-40B4-BE49-F238E27FC236}">
                  <a16:creationId xmlns:a16="http://schemas.microsoft.com/office/drawing/2014/main" id="{6262A5DA-588E-44E3-D3E5-B27EFDFBA451}"/>
                </a:ext>
              </a:extLst>
            </p:cNvPr>
            <p:cNvSpPr>
              <a:spLocks noEditPoints="1"/>
            </p:cNvSpPr>
            <p:nvPr userDrawn="1"/>
          </p:nvSpPr>
          <p:spPr bwMode="auto">
            <a:xfrm>
              <a:off x="3763963" y="185738"/>
              <a:ext cx="77788" cy="114300"/>
            </a:xfrm>
            <a:custGeom>
              <a:avLst/>
              <a:gdLst>
                <a:gd name="T0" fmla="*/ 49 w 94"/>
                <a:gd name="T1" fmla="*/ 102 h 136"/>
                <a:gd name="T2" fmla="*/ 18 w 94"/>
                <a:gd name="T3" fmla="*/ 85 h 136"/>
                <a:gd name="T4" fmla="*/ 18 w 94"/>
                <a:gd name="T5" fmla="*/ 136 h 136"/>
                <a:gd name="T6" fmla="*/ 0 w 94"/>
                <a:gd name="T7" fmla="*/ 136 h 136"/>
                <a:gd name="T8" fmla="*/ 0 w 94"/>
                <a:gd name="T9" fmla="*/ 1 h 136"/>
                <a:gd name="T10" fmla="*/ 17 w 94"/>
                <a:gd name="T11" fmla="*/ 1 h 136"/>
                <a:gd name="T12" fmla="*/ 18 w 94"/>
                <a:gd name="T13" fmla="*/ 17 h 136"/>
                <a:gd name="T14" fmla="*/ 51 w 94"/>
                <a:gd name="T15" fmla="*/ 0 h 136"/>
                <a:gd name="T16" fmla="*/ 94 w 94"/>
                <a:gd name="T17" fmla="*/ 51 h 136"/>
                <a:gd name="T18" fmla="*/ 49 w 94"/>
                <a:gd name="T19" fmla="*/ 102 h 136"/>
                <a:gd name="T20" fmla="*/ 46 w 94"/>
                <a:gd name="T21" fmla="*/ 14 h 136"/>
                <a:gd name="T22" fmla="*/ 17 w 94"/>
                <a:gd name="T23" fmla="*/ 50 h 136"/>
                <a:gd name="T24" fmla="*/ 45 w 94"/>
                <a:gd name="T25" fmla="*/ 87 h 136"/>
                <a:gd name="T26" fmla="*/ 74 w 94"/>
                <a:gd name="T27" fmla="*/ 50 h 136"/>
                <a:gd name="T28" fmla="*/ 46 w 94"/>
                <a:gd name="T29" fmla="*/ 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36">
                  <a:moveTo>
                    <a:pt x="49" y="102"/>
                  </a:moveTo>
                  <a:cubicBezTo>
                    <a:pt x="29" y="102"/>
                    <a:pt x="21" y="89"/>
                    <a:pt x="18" y="85"/>
                  </a:cubicBezTo>
                  <a:cubicBezTo>
                    <a:pt x="18" y="136"/>
                    <a:pt x="18" y="136"/>
                    <a:pt x="18" y="136"/>
                  </a:cubicBezTo>
                  <a:cubicBezTo>
                    <a:pt x="0" y="136"/>
                    <a:pt x="0" y="136"/>
                    <a:pt x="0" y="136"/>
                  </a:cubicBezTo>
                  <a:cubicBezTo>
                    <a:pt x="0" y="1"/>
                    <a:pt x="0" y="1"/>
                    <a:pt x="0" y="1"/>
                  </a:cubicBezTo>
                  <a:cubicBezTo>
                    <a:pt x="17" y="1"/>
                    <a:pt x="17" y="1"/>
                    <a:pt x="17" y="1"/>
                  </a:cubicBezTo>
                  <a:cubicBezTo>
                    <a:pt x="18" y="17"/>
                    <a:pt x="18" y="17"/>
                    <a:pt x="18" y="17"/>
                  </a:cubicBezTo>
                  <a:cubicBezTo>
                    <a:pt x="20" y="15"/>
                    <a:pt x="30" y="0"/>
                    <a:pt x="51" y="0"/>
                  </a:cubicBezTo>
                  <a:cubicBezTo>
                    <a:pt x="78" y="0"/>
                    <a:pt x="94" y="21"/>
                    <a:pt x="94" y="51"/>
                  </a:cubicBezTo>
                  <a:cubicBezTo>
                    <a:pt x="93" y="81"/>
                    <a:pt x="75" y="102"/>
                    <a:pt x="49" y="102"/>
                  </a:cubicBezTo>
                  <a:close/>
                  <a:moveTo>
                    <a:pt x="46" y="14"/>
                  </a:moveTo>
                  <a:cubicBezTo>
                    <a:pt x="29" y="14"/>
                    <a:pt x="17" y="31"/>
                    <a:pt x="17" y="50"/>
                  </a:cubicBezTo>
                  <a:cubicBezTo>
                    <a:pt x="17" y="70"/>
                    <a:pt x="28" y="87"/>
                    <a:pt x="45" y="87"/>
                  </a:cubicBezTo>
                  <a:cubicBezTo>
                    <a:pt x="62" y="87"/>
                    <a:pt x="74" y="70"/>
                    <a:pt x="74" y="50"/>
                  </a:cubicBezTo>
                  <a:cubicBezTo>
                    <a:pt x="74" y="31"/>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56">
              <a:extLst>
                <a:ext uri="{FF2B5EF4-FFF2-40B4-BE49-F238E27FC236}">
                  <a16:creationId xmlns:a16="http://schemas.microsoft.com/office/drawing/2014/main" id="{35512E43-0E79-8BBC-F997-A442D44277DD}"/>
                </a:ext>
              </a:extLst>
            </p:cNvPr>
            <p:cNvSpPr>
              <a:spLocks noEditPoints="1"/>
            </p:cNvSpPr>
            <p:nvPr userDrawn="1"/>
          </p:nvSpPr>
          <p:spPr bwMode="auto">
            <a:xfrm>
              <a:off x="3852863"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5"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57">
              <a:extLst>
                <a:ext uri="{FF2B5EF4-FFF2-40B4-BE49-F238E27FC236}">
                  <a16:creationId xmlns:a16="http://schemas.microsoft.com/office/drawing/2014/main" id="{FEF6EF1B-2A95-0FAE-281F-3A8B2AACAC0B}"/>
                </a:ext>
              </a:extLst>
            </p:cNvPr>
            <p:cNvSpPr>
              <a:spLocks/>
            </p:cNvSpPr>
            <p:nvPr userDrawn="1"/>
          </p:nvSpPr>
          <p:spPr bwMode="auto">
            <a:xfrm>
              <a:off x="3946526" y="185738"/>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58">
              <a:extLst>
                <a:ext uri="{FF2B5EF4-FFF2-40B4-BE49-F238E27FC236}">
                  <a16:creationId xmlns:a16="http://schemas.microsoft.com/office/drawing/2014/main" id="{AF31A35E-7433-891D-44E8-BEA36D454EE3}"/>
                </a:ext>
              </a:extLst>
            </p:cNvPr>
            <p:cNvSpPr>
              <a:spLocks noEditPoints="1"/>
            </p:cNvSpPr>
            <p:nvPr userDrawn="1"/>
          </p:nvSpPr>
          <p:spPr bwMode="auto">
            <a:xfrm>
              <a:off x="4005263" y="150813"/>
              <a:ext cx="20638" cy="119063"/>
            </a:xfrm>
            <a:custGeom>
              <a:avLst/>
              <a:gdLst>
                <a:gd name="T0" fmla="*/ 13 w 26"/>
                <a:gd name="T1" fmla="*/ 25 h 144"/>
                <a:gd name="T2" fmla="*/ 0 w 26"/>
                <a:gd name="T3" fmla="*/ 13 h 144"/>
                <a:gd name="T4" fmla="*/ 13 w 26"/>
                <a:gd name="T5" fmla="*/ 0 h 144"/>
                <a:gd name="T6" fmla="*/ 26 w 26"/>
                <a:gd name="T7" fmla="*/ 12 h 144"/>
                <a:gd name="T8" fmla="*/ 13 w 26"/>
                <a:gd name="T9" fmla="*/ 25 h 144"/>
                <a:gd name="T10" fmla="*/ 3 w 26"/>
                <a:gd name="T11" fmla="*/ 144 h 144"/>
                <a:gd name="T12" fmla="*/ 3 w 26"/>
                <a:gd name="T13" fmla="*/ 45 h 144"/>
                <a:gd name="T14" fmla="*/ 22 w 26"/>
                <a:gd name="T15" fmla="*/ 45 h 144"/>
                <a:gd name="T16" fmla="*/ 22 w 26"/>
                <a:gd name="T17" fmla="*/ 144 h 144"/>
                <a:gd name="T18" fmla="*/ 3 w 26"/>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4">
                  <a:moveTo>
                    <a:pt x="13" y="25"/>
                  </a:moveTo>
                  <a:cubicBezTo>
                    <a:pt x="6" y="25"/>
                    <a:pt x="0" y="20"/>
                    <a:pt x="0" y="13"/>
                  </a:cubicBezTo>
                  <a:cubicBezTo>
                    <a:pt x="0" y="6"/>
                    <a:pt x="6" y="0"/>
                    <a:pt x="13" y="0"/>
                  </a:cubicBezTo>
                  <a:cubicBezTo>
                    <a:pt x="20" y="0"/>
                    <a:pt x="26" y="6"/>
                    <a:pt x="26" y="12"/>
                  </a:cubicBezTo>
                  <a:cubicBezTo>
                    <a:pt x="26" y="19"/>
                    <a:pt x="20" y="25"/>
                    <a:pt x="13"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59">
              <a:extLst>
                <a:ext uri="{FF2B5EF4-FFF2-40B4-BE49-F238E27FC236}">
                  <a16:creationId xmlns:a16="http://schemas.microsoft.com/office/drawing/2014/main" id="{011AEB08-8C96-F19B-82E4-848E1AED67AD}"/>
                </a:ext>
              </a:extLst>
            </p:cNvPr>
            <p:cNvSpPr>
              <a:spLocks noEditPoints="1"/>
            </p:cNvSpPr>
            <p:nvPr userDrawn="1"/>
          </p:nvSpPr>
          <p:spPr bwMode="auto">
            <a:xfrm>
              <a:off x="4041776"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60">
              <a:extLst>
                <a:ext uri="{FF2B5EF4-FFF2-40B4-BE49-F238E27FC236}">
                  <a16:creationId xmlns:a16="http://schemas.microsoft.com/office/drawing/2014/main" id="{131EA098-7609-E572-FDAB-89536CA9855D}"/>
                </a:ext>
              </a:extLst>
            </p:cNvPr>
            <p:cNvSpPr>
              <a:spLocks/>
            </p:cNvSpPr>
            <p:nvPr userDrawn="1"/>
          </p:nvSpPr>
          <p:spPr bwMode="auto">
            <a:xfrm>
              <a:off x="4135438" y="185738"/>
              <a:ext cx="69850" cy="84138"/>
            </a:xfrm>
            <a:custGeom>
              <a:avLst/>
              <a:gdLst>
                <a:gd name="T0" fmla="*/ 65 w 84"/>
                <a:gd name="T1" fmla="*/ 101 h 101"/>
                <a:gd name="T2" fmla="*/ 65 w 84"/>
                <a:gd name="T3" fmla="*/ 41 h 101"/>
                <a:gd name="T4" fmla="*/ 45 w 84"/>
                <a:gd name="T5" fmla="*/ 16 h 101"/>
                <a:gd name="T6" fmla="*/ 19 w 84"/>
                <a:gd name="T7" fmla="*/ 41 h 101"/>
                <a:gd name="T8" fmla="*/ 19 w 84"/>
                <a:gd name="T9" fmla="*/ 101 h 101"/>
                <a:gd name="T10" fmla="*/ 0 w 84"/>
                <a:gd name="T11" fmla="*/ 101 h 101"/>
                <a:gd name="T12" fmla="*/ 0 w 84"/>
                <a:gd name="T13" fmla="*/ 2 h 101"/>
                <a:gd name="T14" fmla="*/ 18 w 84"/>
                <a:gd name="T15" fmla="*/ 2 h 101"/>
                <a:gd name="T16" fmla="*/ 19 w 84"/>
                <a:gd name="T17" fmla="*/ 20 h 101"/>
                <a:gd name="T18" fmla="*/ 52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1"/>
                    <a:pt x="65" y="41"/>
                    <a:pt x="65" y="41"/>
                  </a:cubicBezTo>
                  <a:cubicBezTo>
                    <a:pt x="65" y="26"/>
                    <a:pt x="60" y="16"/>
                    <a:pt x="45" y="16"/>
                  </a:cubicBezTo>
                  <a:cubicBezTo>
                    <a:pt x="30" y="16"/>
                    <a:pt x="21" y="32"/>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2"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61">
              <a:extLst>
                <a:ext uri="{FF2B5EF4-FFF2-40B4-BE49-F238E27FC236}">
                  <a16:creationId xmlns:a16="http://schemas.microsoft.com/office/drawing/2014/main" id="{8CB86734-E125-A2B2-51F8-7EC52DBF269F}"/>
                </a:ext>
              </a:extLst>
            </p:cNvPr>
            <p:cNvSpPr>
              <a:spLocks/>
            </p:cNvSpPr>
            <p:nvPr userDrawn="1"/>
          </p:nvSpPr>
          <p:spPr bwMode="auto">
            <a:xfrm>
              <a:off x="4221163" y="185738"/>
              <a:ext cx="71438" cy="85725"/>
            </a:xfrm>
            <a:custGeom>
              <a:avLst/>
              <a:gdLst>
                <a:gd name="T0" fmla="*/ 76 w 86"/>
                <a:gd name="T1" fmla="*/ 28 h 103"/>
                <a:gd name="T2" fmla="*/ 51 w 86"/>
                <a:gd name="T3" fmla="*/ 15 h 103"/>
                <a:gd name="T4" fmla="*/ 20 w 86"/>
                <a:gd name="T5" fmla="*/ 51 h 103"/>
                <a:gd name="T6" fmla="*/ 50 w 86"/>
                <a:gd name="T7" fmla="*/ 86 h 103"/>
                <a:gd name="T8" fmla="*/ 76 w 86"/>
                <a:gd name="T9" fmla="*/ 73 h 103"/>
                <a:gd name="T10" fmla="*/ 86 w 86"/>
                <a:gd name="T11" fmla="*/ 85 h 103"/>
                <a:gd name="T12" fmla="*/ 47 w 86"/>
                <a:gd name="T13" fmla="*/ 103 h 103"/>
                <a:gd name="T14" fmla="*/ 0 w 86"/>
                <a:gd name="T15" fmla="*/ 51 h 103"/>
                <a:gd name="T16" fmla="*/ 48 w 86"/>
                <a:gd name="T17" fmla="*/ 0 h 103"/>
                <a:gd name="T18" fmla="*/ 85 w 86"/>
                <a:gd name="T19" fmla="*/ 17 h 103"/>
                <a:gd name="T20" fmla="*/ 76 w 86"/>
                <a:gd name="T21" fmla="*/ 2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03">
                  <a:moveTo>
                    <a:pt x="76" y="28"/>
                  </a:moveTo>
                  <a:cubicBezTo>
                    <a:pt x="76" y="28"/>
                    <a:pt x="67" y="15"/>
                    <a:pt x="51" y="15"/>
                  </a:cubicBezTo>
                  <a:cubicBezTo>
                    <a:pt x="34" y="15"/>
                    <a:pt x="20" y="27"/>
                    <a:pt x="20" y="51"/>
                  </a:cubicBezTo>
                  <a:cubicBezTo>
                    <a:pt x="20" y="75"/>
                    <a:pt x="34" y="86"/>
                    <a:pt x="50" y="86"/>
                  </a:cubicBezTo>
                  <a:cubicBezTo>
                    <a:pt x="66" y="86"/>
                    <a:pt x="76" y="74"/>
                    <a:pt x="76" y="73"/>
                  </a:cubicBezTo>
                  <a:cubicBezTo>
                    <a:pt x="86" y="85"/>
                    <a:pt x="86" y="85"/>
                    <a:pt x="86" y="85"/>
                  </a:cubicBezTo>
                  <a:cubicBezTo>
                    <a:pt x="85" y="86"/>
                    <a:pt x="74" y="103"/>
                    <a:pt x="47" y="103"/>
                  </a:cubicBezTo>
                  <a:cubicBezTo>
                    <a:pt x="21" y="103"/>
                    <a:pt x="0" y="83"/>
                    <a:pt x="0" y="51"/>
                  </a:cubicBezTo>
                  <a:cubicBezTo>
                    <a:pt x="0" y="19"/>
                    <a:pt x="22" y="0"/>
                    <a:pt x="48" y="0"/>
                  </a:cubicBezTo>
                  <a:cubicBezTo>
                    <a:pt x="74" y="0"/>
                    <a:pt x="84" y="16"/>
                    <a:pt x="85" y="17"/>
                  </a:cubicBezTo>
                  <a:lnTo>
                    <a:pt x="76"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62">
              <a:extLst>
                <a:ext uri="{FF2B5EF4-FFF2-40B4-BE49-F238E27FC236}">
                  <a16:creationId xmlns:a16="http://schemas.microsoft.com/office/drawing/2014/main" id="{E2BA6FAC-BC0B-955C-76C2-7569276E7C26}"/>
                </a:ext>
              </a:extLst>
            </p:cNvPr>
            <p:cNvSpPr>
              <a:spLocks noEditPoints="1"/>
            </p:cNvSpPr>
            <p:nvPr userDrawn="1"/>
          </p:nvSpPr>
          <p:spPr bwMode="auto">
            <a:xfrm>
              <a:off x="43037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1"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63">
              <a:extLst>
                <a:ext uri="{FF2B5EF4-FFF2-40B4-BE49-F238E27FC236}">
                  <a16:creationId xmlns:a16="http://schemas.microsoft.com/office/drawing/2014/main" id="{8B1668FC-ED11-4E5F-5CD7-B8AECBE72E88}"/>
                </a:ext>
              </a:extLst>
            </p:cNvPr>
            <p:cNvSpPr>
              <a:spLocks noChangeArrowheads="1"/>
            </p:cNvSpPr>
            <p:nvPr userDrawn="1"/>
          </p:nvSpPr>
          <p:spPr bwMode="auto">
            <a:xfrm>
              <a:off x="2271713" y="-269875"/>
              <a:ext cx="12700" cy="773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Oval 64">
              <a:extLst>
                <a:ext uri="{FF2B5EF4-FFF2-40B4-BE49-F238E27FC236}">
                  <a16:creationId xmlns:a16="http://schemas.microsoft.com/office/drawing/2014/main" id="{E764F59C-9348-969F-DC4C-91400D94748F}"/>
                </a:ext>
              </a:extLst>
            </p:cNvPr>
            <p:cNvSpPr>
              <a:spLocks noChangeArrowheads="1"/>
            </p:cNvSpPr>
            <p:nvPr userDrawn="1"/>
          </p:nvSpPr>
          <p:spPr bwMode="auto">
            <a:xfrm>
              <a:off x="911226" y="-279400"/>
              <a:ext cx="119063" cy="120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Oval 65">
              <a:extLst>
                <a:ext uri="{FF2B5EF4-FFF2-40B4-BE49-F238E27FC236}">
                  <a16:creationId xmlns:a16="http://schemas.microsoft.com/office/drawing/2014/main" id="{0C6CC64C-557B-7855-41F2-B4CCE30CCF03}"/>
                </a:ext>
              </a:extLst>
            </p:cNvPr>
            <p:cNvSpPr>
              <a:spLocks noChangeArrowheads="1"/>
            </p:cNvSpPr>
            <p:nvPr userDrawn="1"/>
          </p:nvSpPr>
          <p:spPr bwMode="auto">
            <a:xfrm>
              <a:off x="752476" y="-269875"/>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Oval 66">
              <a:extLst>
                <a:ext uri="{FF2B5EF4-FFF2-40B4-BE49-F238E27FC236}">
                  <a16:creationId xmlns:a16="http://schemas.microsoft.com/office/drawing/2014/main" id="{6F43F3D1-B8CB-54F6-36F7-16314257D69B}"/>
                </a:ext>
              </a:extLst>
            </p:cNvPr>
            <p:cNvSpPr>
              <a:spLocks noChangeArrowheads="1"/>
            </p:cNvSpPr>
            <p:nvPr userDrawn="1"/>
          </p:nvSpPr>
          <p:spPr bwMode="auto">
            <a:xfrm>
              <a:off x="919163" y="-103188"/>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Oval 67">
              <a:extLst>
                <a:ext uri="{FF2B5EF4-FFF2-40B4-BE49-F238E27FC236}">
                  <a16:creationId xmlns:a16="http://schemas.microsoft.com/office/drawing/2014/main" id="{92E571BB-D352-2156-6D4A-C44BE8B1DEC3}"/>
                </a:ext>
              </a:extLst>
            </p:cNvPr>
            <p:cNvSpPr>
              <a:spLocks noChangeArrowheads="1"/>
            </p:cNvSpPr>
            <p:nvPr userDrawn="1"/>
          </p:nvSpPr>
          <p:spPr bwMode="auto">
            <a:xfrm>
              <a:off x="927101" y="53975"/>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Oval 68">
              <a:extLst>
                <a:ext uri="{FF2B5EF4-FFF2-40B4-BE49-F238E27FC236}">
                  <a16:creationId xmlns:a16="http://schemas.microsoft.com/office/drawing/2014/main" id="{7A8957F8-68A4-3EE6-C67A-79E4C3B0E740}"/>
                </a:ext>
              </a:extLst>
            </p:cNvPr>
            <p:cNvSpPr>
              <a:spLocks noChangeArrowheads="1"/>
            </p:cNvSpPr>
            <p:nvPr userDrawn="1"/>
          </p:nvSpPr>
          <p:spPr bwMode="auto">
            <a:xfrm>
              <a:off x="760413" y="-95250"/>
              <a:ext cx="87313"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Oval 69">
              <a:extLst>
                <a:ext uri="{FF2B5EF4-FFF2-40B4-BE49-F238E27FC236}">
                  <a16:creationId xmlns:a16="http://schemas.microsoft.com/office/drawing/2014/main" id="{E37C8ED8-118C-127C-C8D8-93DB49103625}"/>
                </a:ext>
              </a:extLst>
            </p:cNvPr>
            <p:cNvSpPr>
              <a:spLocks noChangeArrowheads="1"/>
            </p:cNvSpPr>
            <p:nvPr userDrawn="1"/>
          </p:nvSpPr>
          <p:spPr bwMode="auto">
            <a:xfrm>
              <a:off x="611188" y="-261938"/>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Box 2">
            <a:extLst>
              <a:ext uri="{FF2B5EF4-FFF2-40B4-BE49-F238E27FC236}">
                <a16:creationId xmlns:a16="http://schemas.microsoft.com/office/drawing/2014/main" id="{BFFC5C2C-B337-3578-4DEF-5FA5EAEA706D}"/>
              </a:ext>
            </a:extLst>
          </p:cNvPr>
          <p:cNvSpPr txBox="1"/>
          <p:nvPr userDrawn="1"/>
        </p:nvSpPr>
        <p:spPr>
          <a:xfrm>
            <a:off x="1516830" y="6334188"/>
            <a:ext cx="5719046" cy="153888"/>
          </a:xfrm>
          <a:prstGeom prst="rect">
            <a:avLst/>
          </a:prstGeom>
          <a:noFill/>
        </p:spPr>
        <p:txBody>
          <a:bodyPr wrap="square" lIns="0" tIns="0" rIns="0" bIns="0" rtlCol="0">
            <a:spAutoFit/>
          </a:bodyPr>
          <a:lstStyle/>
          <a:p>
            <a:pPr algn="ctr"/>
            <a:r>
              <a:rPr lang="en-US" sz="1000">
                <a:solidFill>
                  <a:schemeClr val="bg1"/>
                </a:solidFill>
              </a:rPr>
              <a:t>Includes content supplied by Sales Benchmark Index; Copyright © Sales Benchmark Index, 2022</a:t>
            </a:r>
          </a:p>
        </p:txBody>
      </p:sp>
    </p:spTree>
    <p:extLst>
      <p:ext uri="{BB962C8B-B14F-4D97-AF65-F5344CB8AC3E}">
        <p14:creationId xmlns:p14="http://schemas.microsoft.com/office/powerpoint/2010/main" val="2341113961"/>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preserve="1">
  <p:cSld name="Title Slide dark blue bckgd">
    <p:bg>
      <p:bgPr>
        <a:solidFill>
          <a:schemeClr val="accent2"/>
        </a:solidFill>
        <a:effectLst/>
      </p:bgPr>
    </p:bg>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64658552-6E07-9117-0CA9-3B60B698736B}"/>
              </a:ext>
            </a:extLst>
          </p:cNvPr>
          <p:cNvGraphicFramePr>
            <a:graphicFrameLocks noChangeAspect="1"/>
          </p:cNvGraphicFramePr>
          <p:nvPr userDrawn="1">
            <p:custDataLst>
              <p:tags r:id="rId1"/>
            </p:custDataLst>
            <p:extLst>
              <p:ext uri="{D42A27DB-BD31-4B8C-83A1-F6EECF244321}">
                <p14:modId xmlns:p14="http://schemas.microsoft.com/office/powerpoint/2010/main" val="121670506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4" name="Object 3" hidden="1">
                        <a:extLst>
                          <a:ext uri="{FF2B5EF4-FFF2-40B4-BE49-F238E27FC236}">
                            <a16:creationId xmlns:a16="http://schemas.microsoft.com/office/drawing/2014/main" id="{64658552-6E07-9117-0CA9-3B60B698736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9C5F5AEC-749C-44CA-94C1-9495903C3571}"/>
              </a:ext>
            </a:extLst>
          </p:cNvPr>
          <p:cNvSpPr>
            <a:spLocks noGrp="1"/>
          </p:cNvSpPr>
          <p:nvPr>
            <p:ph type="ctrTitle"/>
          </p:nvPr>
        </p:nvSpPr>
        <p:spPr>
          <a:xfrm>
            <a:off x="1516830" y="2523757"/>
            <a:ext cx="9139234" cy="664797"/>
          </a:xfrm>
        </p:spPr>
        <p:txBody>
          <a:bodyPr vert="horz" lIns="91440" tIns="91440" rIns="91440" bIns="91440" anchor="ctr">
            <a:noAutofit/>
          </a:bodyPr>
          <a:lstStyle>
            <a:lvl1pPr algn="l">
              <a:defRPr sz="3600">
                <a:solidFill>
                  <a:schemeClr val="bg1"/>
                </a:solidFill>
              </a:defRPr>
            </a:lvl1pPr>
          </a:lstStyle>
          <a:p>
            <a:r>
              <a:rPr lang="en-US"/>
              <a:t>Click to edit Master title style</a:t>
            </a:r>
          </a:p>
        </p:txBody>
      </p:sp>
      <p:sp>
        <p:nvSpPr>
          <p:cNvPr id="82" name="Text Placeholder 81">
            <a:extLst>
              <a:ext uri="{FF2B5EF4-FFF2-40B4-BE49-F238E27FC236}">
                <a16:creationId xmlns:a16="http://schemas.microsoft.com/office/drawing/2014/main" id="{B020BF28-FA10-43DE-B2FD-965A7D8594C0}"/>
              </a:ext>
            </a:extLst>
          </p:cNvPr>
          <p:cNvSpPr>
            <a:spLocks noGrp="1"/>
          </p:cNvSpPr>
          <p:nvPr>
            <p:ph type="body" sz="quarter" idx="13"/>
          </p:nvPr>
        </p:nvSpPr>
        <p:spPr>
          <a:xfrm>
            <a:off x="1520386" y="3998279"/>
            <a:ext cx="4586287" cy="323850"/>
          </a:xfrm>
        </p:spPr>
        <p:txBody>
          <a:bodyPr lIns="91440" tIns="91440" rIns="91440" bIns="91440" anchor="ctr"/>
          <a:lstStyle>
            <a:lvl1pPr>
              <a:defRPr b="0">
                <a:solidFill>
                  <a:schemeClr val="bg1"/>
                </a:solidFill>
              </a:defRPr>
            </a:lvl1pPr>
          </a:lstStyle>
          <a:p>
            <a:pPr lvl="0"/>
            <a:r>
              <a:rPr lang="en-US"/>
              <a:t>Click to edit Master text styles</a:t>
            </a:r>
          </a:p>
        </p:txBody>
      </p:sp>
      <p:sp>
        <p:nvSpPr>
          <p:cNvPr id="83" name="Subtitle 2">
            <a:extLst>
              <a:ext uri="{FF2B5EF4-FFF2-40B4-BE49-F238E27FC236}">
                <a16:creationId xmlns:a16="http://schemas.microsoft.com/office/drawing/2014/main" id="{CA420EE9-07D0-49A0-A796-E6EAA8EBDB96}"/>
              </a:ext>
            </a:extLst>
          </p:cNvPr>
          <p:cNvSpPr>
            <a:spLocks noGrp="1"/>
          </p:cNvSpPr>
          <p:nvPr>
            <p:ph type="subTitle" idx="1"/>
          </p:nvPr>
        </p:nvSpPr>
        <p:spPr>
          <a:xfrm>
            <a:off x="1516830" y="3444432"/>
            <a:ext cx="9139234" cy="297969"/>
          </a:xfrm>
        </p:spPr>
        <p:txBody>
          <a:bodyPr vert="horz" lIns="91440" tIns="91440" rIns="91440" bIns="91440" rtlCol="0" anchor="ctr">
            <a:noAutofit/>
          </a:bodyPr>
          <a:lstStyle>
            <a:lvl1pPr>
              <a:defRPr lang="en-US" sz="2200" b="0" dirty="0">
                <a:solidFill>
                  <a:schemeClr val="bg1"/>
                </a:solidFill>
              </a:defRPr>
            </a:lvl1pPr>
          </a:lstStyle>
          <a:p>
            <a:pPr lvl="0"/>
            <a:r>
              <a:rPr lang="en-US"/>
              <a:t>Click to edit Master subtitle style</a:t>
            </a:r>
          </a:p>
        </p:txBody>
      </p:sp>
      <p:grpSp>
        <p:nvGrpSpPr>
          <p:cNvPr id="148" name="Group 147">
            <a:extLst>
              <a:ext uri="{FF2B5EF4-FFF2-40B4-BE49-F238E27FC236}">
                <a16:creationId xmlns:a16="http://schemas.microsoft.com/office/drawing/2014/main" id="{AF47BE45-9A6B-F77A-A246-E9AD74AC3E05}"/>
              </a:ext>
            </a:extLst>
          </p:cNvPr>
          <p:cNvGrpSpPr>
            <a:grpSpLocks noChangeAspect="1"/>
          </p:cNvGrpSpPr>
          <p:nvPr userDrawn="1"/>
        </p:nvGrpSpPr>
        <p:grpSpPr>
          <a:xfrm>
            <a:off x="702214" y="780933"/>
            <a:ext cx="3494345" cy="745107"/>
            <a:chOff x="611188" y="-279400"/>
            <a:chExt cx="3767138" cy="803275"/>
          </a:xfrm>
          <a:solidFill>
            <a:schemeClr val="bg1"/>
          </a:solidFill>
        </p:grpSpPr>
        <p:sp>
          <p:nvSpPr>
            <p:cNvPr id="149" name="Freeform 5">
              <a:extLst>
                <a:ext uri="{FF2B5EF4-FFF2-40B4-BE49-F238E27FC236}">
                  <a16:creationId xmlns:a16="http://schemas.microsoft.com/office/drawing/2014/main" id="{5C5B487B-3C0A-CD7C-49B9-906DAA6B051C}"/>
                </a:ext>
              </a:extLst>
            </p:cNvPr>
            <p:cNvSpPr>
              <a:spLocks noEditPoints="1"/>
            </p:cNvSpPr>
            <p:nvPr userDrawn="1"/>
          </p:nvSpPr>
          <p:spPr bwMode="auto">
            <a:xfrm>
              <a:off x="1885951" y="438150"/>
              <a:ext cx="60325" cy="63500"/>
            </a:xfrm>
            <a:custGeom>
              <a:avLst/>
              <a:gdLst>
                <a:gd name="T0" fmla="*/ 36 w 73"/>
                <a:gd name="T1" fmla="*/ 0 h 78"/>
                <a:gd name="T2" fmla="*/ 10 w 73"/>
                <a:gd name="T3" fmla="*/ 10 h 78"/>
                <a:gd name="T4" fmla="*/ 0 w 73"/>
                <a:gd name="T5" fmla="*/ 39 h 78"/>
                <a:gd name="T6" fmla="*/ 10 w 73"/>
                <a:gd name="T7" fmla="*/ 67 h 78"/>
                <a:gd name="T8" fmla="*/ 36 w 73"/>
                <a:gd name="T9" fmla="*/ 78 h 78"/>
                <a:gd name="T10" fmla="*/ 63 w 73"/>
                <a:gd name="T11" fmla="*/ 67 h 78"/>
                <a:gd name="T12" fmla="*/ 73 w 73"/>
                <a:gd name="T13" fmla="*/ 39 h 78"/>
                <a:gd name="T14" fmla="*/ 63 w 73"/>
                <a:gd name="T15" fmla="*/ 10 h 78"/>
                <a:gd name="T16" fmla="*/ 36 w 73"/>
                <a:gd name="T17" fmla="*/ 0 h 78"/>
                <a:gd name="T18" fmla="*/ 52 w 73"/>
                <a:gd name="T19" fmla="*/ 59 h 78"/>
                <a:gd name="T20" fmla="*/ 36 w 73"/>
                <a:gd name="T21" fmla="*/ 66 h 78"/>
                <a:gd name="T22" fmla="*/ 20 w 73"/>
                <a:gd name="T23" fmla="*/ 59 h 78"/>
                <a:gd name="T24" fmla="*/ 15 w 73"/>
                <a:gd name="T25" fmla="*/ 39 h 78"/>
                <a:gd name="T26" fmla="*/ 21 w 73"/>
                <a:gd name="T27" fmla="*/ 19 h 78"/>
                <a:gd name="T28" fmla="*/ 36 w 73"/>
                <a:gd name="T29" fmla="*/ 11 h 78"/>
                <a:gd name="T30" fmla="*/ 52 w 73"/>
                <a:gd name="T31" fmla="*/ 19 h 78"/>
                <a:gd name="T32" fmla="*/ 58 w 73"/>
                <a:gd name="T33" fmla="*/ 39 h 78"/>
                <a:gd name="T34" fmla="*/ 52 w 73"/>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8">
                  <a:moveTo>
                    <a:pt x="36" y="0"/>
                  </a:moveTo>
                  <a:cubicBezTo>
                    <a:pt x="25" y="0"/>
                    <a:pt x="17" y="3"/>
                    <a:pt x="10" y="10"/>
                  </a:cubicBezTo>
                  <a:cubicBezTo>
                    <a:pt x="3" y="17"/>
                    <a:pt x="0" y="27"/>
                    <a:pt x="0" y="39"/>
                  </a:cubicBezTo>
                  <a:cubicBezTo>
                    <a:pt x="0" y="51"/>
                    <a:pt x="3" y="60"/>
                    <a:pt x="10" y="67"/>
                  </a:cubicBezTo>
                  <a:cubicBezTo>
                    <a:pt x="17" y="74"/>
                    <a:pt x="25" y="78"/>
                    <a:pt x="36" y="78"/>
                  </a:cubicBezTo>
                  <a:cubicBezTo>
                    <a:pt x="47" y="78"/>
                    <a:pt x="56" y="74"/>
                    <a:pt x="63" y="67"/>
                  </a:cubicBezTo>
                  <a:cubicBezTo>
                    <a:pt x="69" y="60"/>
                    <a:pt x="73" y="51"/>
                    <a:pt x="73" y="39"/>
                  </a:cubicBezTo>
                  <a:cubicBezTo>
                    <a:pt x="73" y="27"/>
                    <a:pt x="69" y="17"/>
                    <a:pt x="63"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1" y="19"/>
                  </a:cubicBezTo>
                  <a:cubicBezTo>
                    <a:pt x="24" y="14"/>
                    <a:pt x="30" y="11"/>
                    <a:pt x="36" y="11"/>
                  </a:cubicBezTo>
                  <a:cubicBezTo>
                    <a:pt x="43" y="11"/>
                    <a:pt x="48" y="14"/>
                    <a:pt x="52" y="19"/>
                  </a:cubicBezTo>
                  <a:cubicBezTo>
                    <a:pt x="56" y="24"/>
                    <a:pt x="58" y="30"/>
                    <a:pt x="58" y="39"/>
                  </a:cubicBezTo>
                  <a:cubicBezTo>
                    <a:pt x="58"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6">
              <a:extLst>
                <a:ext uri="{FF2B5EF4-FFF2-40B4-BE49-F238E27FC236}">
                  <a16:creationId xmlns:a16="http://schemas.microsoft.com/office/drawing/2014/main" id="{FC002D50-1258-94CD-A4CA-8EF05842095A}"/>
                </a:ext>
              </a:extLst>
            </p:cNvPr>
            <p:cNvSpPr>
              <a:spLocks/>
            </p:cNvSpPr>
            <p:nvPr userDrawn="1"/>
          </p:nvSpPr>
          <p:spPr bwMode="auto">
            <a:xfrm>
              <a:off x="1152526" y="414338"/>
              <a:ext cx="74613" cy="87313"/>
            </a:xfrm>
            <a:custGeom>
              <a:avLst/>
              <a:gdLst>
                <a:gd name="T0" fmla="*/ 50 w 89"/>
                <a:gd name="T1" fmla="*/ 62 h 106"/>
                <a:gd name="T2" fmla="*/ 75 w 89"/>
                <a:gd name="T3" fmla="*/ 62 h 106"/>
                <a:gd name="T4" fmla="*/ 75 w 89"/>
                <a:gd name="T5" fmla="*/ 80 h 106"/>
                <a:gd name="T6" fmla="*/ 74 w 89"/>
                <a:gd name="T7" fmla="*/ 81 h 106"/>
                <a:gd name="T8" fmla="*/ 71 w 89"/>
                <a:gd name="T9" fmla="*/ 84 h 106"/>
                <a:gd name="T10" fmla="*/ 66 w 89"/>
                <a:gd name="T11" fmla="*/ 88 h 106"/>
                <a:gd name="T12" fmla="*/ 58 w 89"/>
                <a:gd name="T13" fmla="*/ 91 h 106"/>
                <a:gd name="T14" fmla="*/ 48 w 89"/>
                <a:gd name="T15" fmla="*/ 92 h 106"/>
                <a:gd name="T16" fmla="*/ 24 w 89"/>
                <a:gd name="T17" fmla="*/ 82 h 106"/>
                <a:gd name="T18" fmla="*/ 15 w 89"/>
                <a:gd name="T19" fmla="*/ 52 h 106"/>
                <a:gd name="T20" fmla="*/ 25 w 89"/>
                <a:gd name="T21" fmla="*/ 23 h 106"/>
                <a:gd name="T22" fmla="*/ 48 w 89"/>
                <a:gd name="T23" fmla="*/ 13 h 106"/>
                <a:gd name="T24" fmla="*/ 57 w 89"/>
                <a:gd name="T25" fmla="*/ 14 h 106"/>
                <a:gd name="T26" fmla="*/ 64 w 89"/>
                <a:gd name="T27" fmla="*/ 16 h 106"/>
                <a:gd name="T28" fmla="*/ 69 w 89"/>
                <a:gd name="T29" fmla="*/ 19 h 106"/>
                <a:gd name="T30" fmla="*/ 73 w 89"/>
                <a:gd name="T31" fmla="*/ 23 h 106"/>
                <a:gd name="T32" fmla="*/ 75 w 89"/>
                <a:gd name="T33" fmla="*/ 26 h 106"/>
                <a:gd name="T34" fmla="*/ 76 w 89"/>
                <a:gd name="T35" fmla="*/ 27 h 106"/>
                <a:gd name="T36" fmla="*/ 86 w 89"/>
                <a:gd name="T37" fmla="*/ 18 h 106"/>
                <a:gd name="T38" fmla="*/ 48 w 89"/>
                <a:gd name="T39" fmla="*/ 0 h 106"/>
                <a:gd name="T40" fmla="*/ 14 w 89"/>
                <a:gd name="T41" fmla="*/ 14 h 106"/>
                <a:gd name="T42" fmla="*/ 0 w 89"/>
                <a:gd name="T43" fmla="*/ 52 h 106"/>
                <a:gd name="T44" fmla="*/ 13 w 89"/>
                <a:gd name="T45" fmla="*/ 91 h 106"/>
                <a:gd name="T46" fmla="*/ 45 w 89"/>
                <a:gd name="T47" fmla="*/ 106 h 106"/>
                <a:gd name="T48" fmla="*/ 57 w 89"/>
                <a:gd name="T49" fmla="*/ 104 h 106"/>
                <a:gd name="T50" fmla="*/ 66 w 89"/>
                <a:gd name="T51" fmla="*/ 101 h 106"/>
                <a:gd name="T52" fmla="*/ 73 w 89"/>
                <a:gd name="T53" fmla="*/ 97 h 106"/>
                <a:gd name="T54" fmla="*/ 76 w 89"/>
                <a:gd name="T55" fmla="*/ 94 h 106"/>
                <a:gd name="T56" fmla="*/ 78 w 89"/>
                <a:gd name="T57" fmla="*/ 92 h 106"/>
                <a:gd name="T58" fmla="*/ 79 w 89"/>
                <a:gd name="T59" fmla="*/ 104 h 106"/>
                <a:gd name="T60" fmla="*/ 89 w 89"/>
                <a:gd name="T61" fmla="*/ 104 h 106"/>
                <a:gd name="T62" fmla="*/ 89 w 89"/>
                <a:gd name="T63" fmla="*/ 51 h 106"/>
                <a:gd name="T64" fmla="*/ 50 w 89"/>
                <a:gd name="T65" fmla="*/ 51 h 106"/>
                <a:gd name="T66" fmla="*/ 50 w 89"/>
                <a:gd name="T67" fmla="*/ 6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 h="106">
                  <a:moveTo>
                    <a:pt x="50" y="62"/>
                  </a:moveTo>
                  <a:cubicBezTo>
                    <a:pt x="75" y="62"/>
                    <a:pt x="75" y="62"/>
                    <a:pt x="75" y="62"/>
                  </a:cubicBezTo>
                  <a:cubicBezTo>
                    <a:pt x="75" y="80"/>
                    <a:pt x="75" y="80"/>
                    <a:pt x="75" y="80"/>
                  </a:cubicBezTo>
                  <a:cubicBezTo>
                    <a:pt x="74" y="81"/>
                    <a:pt x="74" y="81"/>
                    <a:pt x="74" y="81"/>
                  </a:cubicBezTo>
                  <a:cubicBezTo>
                    <a:pt x="73" y="82"/>
                    <a:pt x="72" y="83"/>
                    <a:pt x="71" y="84"/>
                  </a:cubicBezTo>
                  <a:cubicBezTo>
                    <a:pt x="69" y="86"/>
                    <a:pt x="68" y="87"/>
                    <a:pt x="66" y="88"/>
                  </a:cubicBezTo>
                  <a:cubicBezTo>
                    <a:pt x="64" y="89"/>
                    <a:pt x="61" y="90"/>
                    <a:pt x="58" y="91"/>
                  </a:cubicBezTo>
                  <a:cubicBezTo>
                    <a:pt x="55" y="92"/>
                    <a:pt x="51" y="92"/>
                    <a:pt x="48" y="92"/>
                  </a:cubicBezTo>
                  <a:cubicBezTo>
                    <a:pt x="38" y="92"/>
                    <a:pt x="30" y="89"/>
                    <a:pt x="24" y="82"/>
                  </a:cubicBezTo>
                  <a:cubicBezTo>
                    <a:pt x="18" y="74"/>
                    <a:pt x="15" y="65"/>
                    <a:pt x="15" y="52"/>
                  </a:cubicBezTo>
                  <a:cubicBezTo>
                    <a:pt x="15" y="40"/>
                    <a:pt x="18" y="31"/>
                    <a:pt x="25" y="23"/>
                  </a:cubicBezTo>
                  <a:cubicBezTo>
                    <a:pt x="31" y="16"/>
                    <a:pt x="39" y="13"/>
                    <a:pt x="48" y="13"/>
                  </a:cubicBezTo>
                  <a:cubicBezTo>
                    <a:pt x="51" y="13"/>
                    <a:pt x="54" y="13"/>
                    <a:pt x="57" y="14"/>
                  </a:cubicBezTo>
                  <a:cubicBezTo>
                    <a:pt x="60" y="14"/>
                    <a:pt x="62" y="15"/>
                    <a:pt x="64" y="16"/>
                  </a:cubicBezTo>
                  <a:cubicBezTo>
                    <a:pt x="66" y="17"/>
                    <a:pt x="67" y="18"/>
                    <a:pt x="69" y="19"/>
                  </a:cubicBezTo>
                  <a:cubicBezTo>
                    <a:pt x="71" y="21"/>
                    <a:pt x="72" y="22"/>
                    <a:pt x="73" y="23"/>
                  </a:cubicBezTo>
                  <a:cubicBezTo>
                    <a:pt x="74" y="24"/>
                    <a:pt x="74" y="25"/>
                    <a:pt x="75" y="26"/>
                  </a:cubicBezTo>
                  <a:cubicBezTo>
                    <a:pt x="76" y="27"/>
                    <a:pt x="76" y="27"/>
                    <a:pt x="76" y="27"/>
                  </a:cubicBezTo>
                  <a:cubicBezTo>
                    <a:pt x="86" y="18"/>
                    <a:pt x="86" y="18"/>
                    <a:pt x="86" y="18"/>
                  </a:cubicBezTo>
                  <a:cubicBezTo>
                    <a:pt x="77" y="6"/>
                    <a:pt x="64" y="0"/>
                    <a:pt x="48" y="0"/>
                  </a:cubicBezTo>
                  <a:cubicBezTo>
                    <a:pt x="35" y="0"/>
                    <a:pt x="23" y="4"/>
                    <a:pt x="14" y="14"/>
                  </a:cubicBezTo>
                  <a:cubicBezTo>
                    <a:pt x="4" y="24"/>
                    <a:pt x="0" y="36"/>
                    <a:pt x="0" y="52"/>
                  </a:cubicBezTo>
                  <a:cubicBezTo>
                    <a:pt x="0" y="69"/>
                    <a:pt x="4" y="82"/>
                    <a:pt x="13" y="91"/>
                  </a:cubicBezTo>
                  <a:cubicBezTo>
                    <a:pt x="21" y="101"/>
                    <a:pt x="32" y="106"/>
                    <a:pt x="45" y="106"/>
                  </a:cubicBezTo>
                  <a:cubicBezTo>
                    <a:pt x="50" y="106"/>
                    <a:pt x="54" y="105"/>
                    <a:pt x="57" y="104"/>
                  </a:cubicBezTo>
                  <a:cubicBezTo>
                    <a:pt x="61" y="103"/>
                    <a:pt x="64" y="102"/>
                    <a:pt x="66" y="101"/>
                  </a:cubicBezTo>
                  <a:cubicBezTo>
                    <a:pt x="69" y="100"/>
                    <a:pt x="71" y="99"/>
                    <a:pt x="73" y="97"/>
                  </a:cubicBezTo>
                  <a:cubicBezTo>
                    <a:pt x="75" y="95"/>
                    <a:pt x="76" y="94"/>
                    <a:pt x="76" y="94"/>
                  </a:cubicBezTo>
                  <a:cubicBezTo>
                    <a:pt x="77" y="93"/>
                    <a:pt x="77" y="93"/>
                    <a:pt x="78" y="92"/>
                  </a:cubicBezTo>
                  <a:cubicBezTo>
                    <a:pt x="79" y="104"/>
                    <a:pt x="79" y="104"/>
                    <a:pt x="79" y="104"/>
                  </a:cubicBezTo>
                  <a:cubicBezTo>
                    <a:pt x="89" y="104"/>
                    <a:pt x="89" y="104"/>
                    <a:pt x="89" y="104"/>
                  </a:cubicBezTo>
                  <a:cubicBezTo>
                    <a:pt x="89" y="51"/>
                    <a:pt x="89" y="51"/>
                    <a:pt x="89" y="51"/>
                  </a:cubicBezTo>
                  <a:cubicBezTo>
                    <a:pt x="50" y="51"/>
                    <a:pt x="50" y="51"/>
                    <a:pt x="50" y="51"/>
                  </a:cubicBezTo>
                  <a:lnTo>
                    <a:pt x="50"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7">
              <a:extLst>
                <a:ext uri="{FF2B5EF4-FFF2-40B4-BE49-F238E27FC236}">
                  <a16:creationId xmlns:a16="http://schemas.microsoft.com/office/drawing/2014/main" id="{5E276722-5197-B412-82F4-CAE376DBBFED}"/>
                </a:ext>
              </a:extLst>
            </p:cNvPr>
            <p:cNvSpPr>
              <a:spLocks/>
            </p:cNvSpPr>
            <p:nvPr userDrawn="1"/>
          </p:nvSpPr>
          <p:spPr bwMode="auto">
            <a:xfrm>
              <a:off x="1246188" y="436563"/>
              <a:ext cx="34925" cy="63500"/>
            </a:xfrm>
            <a:custGeom>
              <a:avLst/>
              <a:gdLst>
                <a:gd name="T0" fmla="*/ 23 w 43"/>
                <a:gd name="T1" fmla="*/ 5 h 77"/>
                <a:gd name="T2" fmla="*/ 14 w 43"/>
                <a:gd name="T3" fmla="*/ 17 h 77"/>
                <a:gd name="T4" fmla="*/ 13 w 43"/>
                <a:gd name="T5" fmla="*/ 2 h 77"/>
                <a:gd name="T6" fmla="*/ 0 w 43"/>
                <a:gd name="T7" fmla="*/ 2 h 77"/>
                <a:gd name="T8" fmla="*/ 0 w 43"/>
                <a:gd name="T9" fmla="*/ 77 h 77"/>
                <a:gd name="T10" fmla="*/ 14 w 43"/>
                <a:gd name="T11" fmla="*/ 77 h 77"/>
                <a:gd name="T12" fmla="*/ 14 w 43"/>
                <a:gd name="T13" fmla="*/ 35 h 77"/>
                <a:gd name="T14" fmla="*/ 24 w 43"/>
                <a:gd name="T15" fmla="*/ 18 h 77"/>
                <a:gd name="T16" fmla="*/ 35 w 43"/>
                <a:gd name="T17" fmla="*/ 14 h 77"/>
                <a:gd name="T18" fmla="*/ 41 w 43"/>
                <a:gd name="T19" fmla="*/ 15 h 77"/>
                <a:gd name="T20" fmla="*/ 43 w 43"/>
                <a:gd name="T21" fmla="*/ 1 h 77"/>
                <a:gd name="T22" fmla="*/ 37 w 43"/>
                <a:gd name="T23" fmla="*/ 0 h 77"/>
                <a:gd name="T24" fmla="*/ 23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3" y="5"/>
                  </a:moveTo>
                  <a:cubicBezTo>
                    <a:pt x="19" y="8"/>
                    <a:pt x="16" y="12"/>
                    <a:pt x="14" y="17"/>
                  </a:cubicBezTo>
                  <a:cubicBezTo>
                    <a:pt x="13" y="2"/>
                    <a:pt x="13" y="2"/>
                    <a:pt x="13" y="2"/>
                  </a:cubicBezTo>
                  <a:cubicBezTo>
                    <a:pt x="0" y="2"/>
                    <a:pt x="0" y="2"/>
                    <a:pt x="0" y="2"/>
                  </a:cubicBezTo>
                  <a:cubicBezTo>
                    <a:pt x="0" y="77"/>
                    <a:pt x="0" y="77"/>
                    <a:pt x="0" y="77"/>
                  </a:cubicBezTo>
                  <a:cubicBezTo>
                    <a:pt x="14" y="77"/>
                    <a:pt x="14" y="77"/>
                    <a:pt x="14" y="77"/>
                  </a:cubicBezTo>
                  <a:cubicBezTo>
                    <a:pt x="14" y="35"/>
                    <a:pt x="14" y="35"/>
                    <a:pt x="14" y="35"/>
                  </a:cubicBezTo>
                  <a:cubicBezTo>
                    <a:pt x="15" y="27"/>
                    <a:pt x="19" y="22"/>
                    <a:pt x="24" y="18"/>
                  </a:cubicBezTo>
                  <a:cubicBezTo>
                    <a:pt x="28" y="16"/>
                    <a:pt x="31" y="14"/>
                    <a:pt x="35" y="14"/>
                  </a:cubicBezTo>
                  <a:cubicBezTo>
                    <a:pt x="37" y="14"/>
                    <a:pt x="39" y="15"/>
                    <a:pt x="41" y="15"/>
                  </a:cubicBezTo>
                  <a:cubicBezTo>
                    <a:pt x="43" y="1"/>
                    <a:pt x="43" y="1"/>
                    <a:pt x="43" y="1"/>
                  </a:cubicBezTo>
                  <a:cubicBezTo>
                    <a:pt x="37" y="0"/>
                    <a:pt x="37" y="0"/>
                    <a:pt x="37" y="0"/>
                  </a:cubicBezTo>
                  <a:cubicBezTo>
                    <a:pt x="32" y="0"/>
                    <a:pt x="27" y="2"/>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8">
              <a:extLst>
                <a:ext uri="{FF2B5EF4-FFF2-40B4-BE49-F238E27FC236}">
                  <a16:creationId xmlns:a16="http://schemas.microsoft.com/office/drawing/2014/main" id="{030C0CC0-0956-B1B0-70A8-800FA865F98A}"/>
                </a:ext>
              </a:extLst>
            </p:cNvPr>
            <p:cNvSpPr>
              <a:spLocks noEditPoints="1"/>
            </p:cNvSpPr>
            <p:nvPr userDrawn="1"/>
          </p:nvSpPr>
          <p:spPr bwMode="auto">
            <a:xfrm>
              <a:off x="1284288" y="438150"/>
              <a:ext cx="60325" cy="63500"/>
            </a:xfrm>
            <a:custGeom>
              <a:avLst/>
              <a:gdLst>
                <a:gd name="T0" fmla="*/ 36 w 72"/>
                <a:gd name="T1" fmla="*/ 0 h 78"/>
                <a:gd name="T2" fmla="*/ 10 w 72"/>
                <a:gd name="T3" fmla="*/ 10 h 78"/>
                <a:gd name="T4" fmla="*/ 0 w 72"/>
                <a:gd name="T5" fmla="*/ 39 h 78"/>
                <a:gd name="T6" fmla="*/ 10 w 72"/>
                <a:gd name="T7" fmla="*/ 67 h 78"/>
                <a:gd name="T8" fmla="*/ 36 w 72"/>
                <a:gd name="T9" fmla="*/ 78 h 78"/>
                <a:gd name="T10" fmla="*/ 62 w 72"/>
                <a:gd name="T11" fmla="*/ 67 h 78"/>
                <a:gd name="T12" fmla="*/ 72 w 72"/>
                <a:gd name="T13" fmla="*/ 39 h 78"/>
                <a:gd name="T14" fmla="*/ 62 w 72"/>
                <a:gd name="T15" fmla="*/ 10 h 78"/>
                <a:gd name="T16" fmla="*/ 36 w 72"/>
                <a:gd name="T17" fmla="*/ 0 h 78"/>
                <a:gd name="T18" fmla="*/ 52 w 72"/>
                <a:gd name="T19" fmla="*/ 59 h 78"/>
                <a:gd name="T20" fmla="*/ 36 w 72"/>
                <a:gd name="T21" fmla="*/ 66 h 78"/>
                <a:gd name="T22" fmla="*/ 20 w 72"/>
                <a:gd name="T23" fmla="*/ 59 h 78"/>
                <a:gd name="T24" fmla="*/ 15 w 72"/>
                <a:gd name="T25" fmla="*/ 39 h 78"/>
                <a:gd name="T26" fmla="*/ 20 w 72"/>
                <a:gd name="T27" fmla="*/ 19 h 78"/>
                <a:gd name="T28" fmla="*/ 36 w 72"/>
                <a:gd name="T29" fmla="*/ 11 h 78"/>
                <a:gd name="T30" fmla="*/ 52 w 72"/>
                <a:gd name="T31" fmla="*/ 19 h 78"/>
                <a:gd name="T32" fmla="*/ 57 w 72"/>
                <a:gd name="T33" fmla="*/ 39 h 78"/>
                <a:gd name="T34" fmla="*/ 52 w 72"/>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8">
                  <a:moveTo>
                    <a:pt x="36" y="0"/>
                  </a:moveTo>
                  <a:cubicBezTo>
                    <a:pt x="25" y="0"/>
                    <a:pt x="16" y="3"/>
                    <a:pt x="10" y="10"/>
                  </a:cubicBezTo>
                  <a:cubicBezTo>
                    <a:pt x="3" y="17"/>
                    <a:pt x="0" y="27"/>
                    <a:pt x="0" y="39"/>
                  </a:cubicBezTo>
                  <a:cubicBezTo>
                    <a:pt x="0" y="51"/>
                    <a:pt x="3" y="60"/>
                    <a:pt x="10" y="67"/>
                  </a:cubicBezTo>
                  <a:cubicBezTo>
                    <a:pt x="16" y="74"/>
                    <a:pt x="25" y="78"/>
                    <a:pt x="36" y="78"/>
                  </a:cubicBezTo>
                  <a:cubicBezTo>
                    <a:pt x="47" y="78"/>
                    <a:pt x="56" y="74"/>
                    <a:pt x="62" y="67"/>
                  </a:cubicBezTo>
                  <a:cubicBezTo>
                    <a:pt x="69" y="60"/>
                    <a:pt x="72" y="51"/>
                    <a:pt x="72" y="39"/>
                  </a:cubicBezTo>
                  <a:cubicBezTo>
                    <a:pt x="72" y="27"/>
                    <a:pt x="69" y="17"/>
                    <a:pt x="62"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0" y="19"/>
                  </a:cubicBezTo>
                  <a:cubicBezTo>
                    <a:pt x="24" y="14"/>
                    <a:pt x="29" y="11"/>
                    <a:pt x="36" y="11"/>
                  </a:cubicBezTo>
                  <a:cubicBezTo>
                    <a:pt x="43" y="11"/>
                    <a:pt x="48" y="14"/>
                    <a:pt x="52" y="19"/>
                  </a:cubicBezTo>
                  <a:cubicBezTo>
                    <a:pt x="56" y="24"/>
                    <a:pt x="57" y="30"/>
                    <a:pt x="57" y="39"/>
                  </a:cubicBezTo>
                  <a:cubicBezTo>
                    <a:pt x="57"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9">
              <a:extLst>
                <a:ext uri="{FF2B5EF4-FFF2-40B4-BE49-F238E27FC236}">
                  <a16:creationId xmlns:a16="http://schemas.microsoft.com/office/drawing/2014/main" id="{88BAE485-97CC-07B4-6CBC-75F7EB1F86CD}"/>
                </a:ext>
              </a:extLst>
            </p:cNvPr>
            <p:cNvSpPr>
              <a:spLocks/>
            </p:cNvSpPr>
            <p:nvPr userDrawn="1"/>
          </p:nvSpPr>
          <p:spPr bwMode="auto">
            <a:xfrm>
              <a:off x="1350963" y="438150"/>
              <a:ext cx="90488" cy="61913"/>
            </a:xfrm>
            <a:custGeom>
              <a:avLst/>
              <a:gdLst>
                <a:gd name="T0" fmla="*/ 41 w 57"/>
                <a:gd name="T1" fmla="*/ 31 h 39"/>
                <a:gd name="T2" fmla="*/ 32 w 57"/>
                <a:gd name="T3" fmla="*/ 0 h 39"/>
                <a:gd name="T4" fmla="*/ 24 w 57"/>
                <a:gd name="T5" fmla="*/ 0 h 39"/>
                <a:gd name="T6" fmla="*/ 16 w 57"/>
                <a:gd name="T7" fmla="*/ 31 h 39"/>
                <a:gd name="T8" fmla="*/ 8 w 57"/>
                <a:gd name="T9" fmla="*/ 0 h 39"/>
                <a:gd name="T10" fmla="*/ 0 w 57"/>
                <a:gd name="T11" fmla="*/ 0 h 39"/>
                <a:gd name="T12" fmla="*/ 12 w 57"/>
                <a:gd name="T13" fmla="*/ 39 h 39"/>
                <a:gd name="T14" fmla="*/ 20 w 57"/>
                <a:gd name="T15" fmla="*/ 39 h 39"/>
                <a:gd name="T16" fmla="*/ 28 w 57"/>
                <a:gd name="T17" fmla="*/ 9 h 39"/>
                <a:gd name="T18" fmla="*/ 37 w 57"/>
                <a:gd name="T19" fmla="*/ 39 h 39"/>
                <a:gd name="T20" fmla="*/ 45 w 57"/>
                <a:gd name="T21" fmla="*/ 39 h 39"/>
                <a:gd name="T22" fmla="*/ 57 w 57"/>
                <a:gd name="T23" fmla="*/ 0 h 39"/>
                <a:gd name="T24" fmla="*/ 49 w 57"/>
                <a:gd name="T25" fmla="*/ 0 h 39"/>
                <a:gd name="T26" fmla="*/ 41 w 57"/>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39">
                  <a:moveTo>
                    <a:pt x="41" y="31"/>
                  </a:moveTo>
                  <a:lnTo>
                    <a:pt x="32" y="0"/>
                  </a:lnTo>
                  <a:lnTo>
                    <a:pt x="24" y="0"/>
                  </a:lnTo>
                  <a:lnTo>
                    <a:pt x="16" y="31"/>
                  </a:lnTo>
                  <a:lnTo>
                    <a:pt x="8" y="0"/>
                  </a:lnTo>
                  <a:lnTo>
                    <a:pt x="0" y="0"/>
                  </a:lnTo>
                  <a:lnTo>
                    <a:pt x="12" y="39"/>
                  </a:lnTo>
                  <a:lnTo>
                    <a:pt x="20" y="39"/>
                  </a:lnTo>
                  <a:lnTo>
                    <a:pt x="28" y="9"/>
                  </a:lnTo>
                  <a:lnTo>
                    <a:pt x="37" y="39"/>
                  </a:lnTo>
                  <a:lnTo>
                    <a:pt x="45" y="39"/>
                  </a:lnTo>
                  <a:lnTo>
                    <a:pt x="57" y="0"/>
                  </a:lnTo>
                  <a:lnTo>
                    <a:pt x="49" y="0"/>
                  </a:lnTo>
                  <a:lnTo>
                    <a:pt x="41"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0">
              <a:extLst>
                <a:ext uri="{FF2B5EF4-FFF2-40B4-BE49-F238E27FC236}">
                  <a16:creationId xmlns:a16="http://schemas.microsoft.com/office/drawing/2014/main" id="{E0EE8424-6820-BE0B-2C64-487E7DD59BC7}"/>
                </a:ext>
              </a:extLst>
            </p:cNvPr>
            <p:cNvSpPr>
              <a:spLocks/>
            </p:cNvSpPr>
            <p:nvPr userDrawn="1"/>
          </p:nvSpPr>
          <p:spPr bwMode="auto">
            <a:xfrm>
              <a:off x="1446213" y="422275"/>
              <a:ext cx="38100" cy="79375"/>
            </a:xfrm>
            <a:custGeom>
              <a:avLst/>
              <a:gdLst>
                <a:gd name="T0" fmla="*/ 26 w 46"/>
                <a:gd name="T1" fmla="*/ 0 h 97"/>
                <a:gd name="T2" fmla="*/ 13 w 46"/>
                <a:gd name="T3" fmla="*/ 0 h 97"/>
                <a:gd name="T4" fmla="*/ 11 w 46"/>
                <a:gd name="T5" fmla="*/ 20 h 97"/>
                <a:gd name="T6" fmla="*/ 0 w 46"/>
                <a:gd name="T7" fmla="*/ 20 h 97"/>
                <a:gd name="T8" fmla="*/ 0 w 46"/>
                <a:gd name="T9" fmla="*/ 31 h 97"/>
                <a:gd name="T10" fmla="*/ 11 w 46"/>
                <a:gd name="T11" fmla="*/ 31 h 97"/>
                <a:gd name="T12" fmla="*/ 11 w 46"/>
                <a:gd name="T13" fmla="*/ 72 h 97"/>
                <a:gd name="T14" fmla="*/ 16 w 46"/>
                <a:gd name="T15" fmla="*/ 91 h 97"/>
                <a:gd name="T16" fmla="*/ 32 w 46"/>
                <a:gd name="T17" fmla="*/ 97 h 97"/>
                <a:gd name="T18" fmla="*/ 46 w 46"/>
                <a:gd name="T19" fmla="*/ 95 h 97"/>
                <a:gd name="T20" fmla="*/ 44 w 46"/>
                <a:gd name="T21" fmla="*/ 84 h 97"/>
                <a:gd name="T22" fmla="*/ 36 w 46"/>
                <a:gd name="T23" fmla="*/ 85 h 97"/>
                <a:gd name="T24" fmla="*/ 28 w 46"/>
                <a:gd name="T25" fmla="*/ 82 h 97"/>
                <a:gd name="T26" fmla="*/ 26 w 46"/>
                <a:gd name="T27" fmla="*/ 70 h 97"/>
                <a:gd name="T28" fmla="*/ 26 w 46"/>
                <a:gd name="T29" fmla="*/ 31 h 97"/>
                <a:gd name="T30" fmla="*/ 46 w 46"/>
                <a:gd name="T31" fmla="*/ 31 h 97"/>
                <a:gd name="T32" fmla="*/ 46 w 46"/>
                <a:gd name="T33" fmla="*/ 20 h 97"/>
                <a:gd name="T34" fmla="*/ 26 w 46"/>
                <a:gd name="T35" fmla="*/ 20 h 97"/>
                <a:gd name="T36" fmla="*/ 26 w 46"/>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97">
                  <a:moveTo>
                    <a:pt x="26" y="0"/>
                  </a:moveTo>
                  <a:cubicBezTo>
                    <a:pt x="13" y="0"/>
                    <a:pt x="13" y="0"/>
                    <a:pt x="13" y="0"/>
                  </a:cubicBezTo>
                  <a:cubicBezTo>
                    <a:pt x="11" y="20"/>
                    <a:pt x="11" y="20"/>
                    <a:pt x="11" y="20"/>
                  </a:cubicBezTo>
                  <a:cubicBezTo>
                    <a:pt x="0" y="20"/>
                    <a:pt x="0" y="20"/>
                    <a:pt x="0" y="20"/>
                  </a:cubicBezTo>
                  <a:cubicBezTo>
                    <a:pt x="0" y="31"/>
                    <a:pt x="0" y="31"/>
                    <a:pt x="0" y="31"/>
                  </a:cubicBezTo>
                  <a:cubicBezTo>
                    <a:pt x="11" y="31"/>
                    <a:pt x="11" y="31"/>
                    <a:pt x="11" y="31"/>
                  </a:cubicBezTo>
                  <a:cubicBezTo>
                    <a:pt x="11" y="72"/>
                    <a:pt x="11" y="72"/>
                    <a:pt x="11" y="72"/>
                  </a:cubicBezTo>
                  <a:cubicBezTo>
                    <a:pt x="11" y="81"/>
                    <a:pt x="13" y="88"/>
                    <a:pt x="16" y="91"/>
                  </a:cubicBezTo>
                  <a:cubicBezTo>
                    <a:pt x="20" y="95"/>
                    <a:pt x="25" y="97"/>
                    <a:pt x="32" y="97"/>
                  </a:cubicBezTo>
                  <a:cubicBezTo>
                    <a:pt x="38" y="97"/>
                    <a:pt x="42" y="96"/>
                    <a:pt x="46" y="95"/>
                  </a:cubicBezTo>
                  <a:cubicBezTo>
                    <a:pt x="44" y="84"/>
                    <a:pt x="44" y="84"/>
                    <a:pt x="44" y="84"/>
                  </a:cubicBezTo>
                  <a:cubicBezTo>
                    <a:pt x="42" y="85"/>
                    <a:pt x="39" y="85"/>
                    <a:pt x="36" y="85"/>
                  </a:cubicBezTo>
                  <a:cubicBezTo>
                    <a:pt x="33" y="85"/>
                    <a:pt x="30" y="84"/>
                    <a:pt x="28" y="82"/>
                  </a:cubicBezTo>
                  <a:cubicBezTo>
                    <a:pt x="27" y="80"/>
                    <a:pt x="26" y="76"/>
                    <a:pt x="26" y="70"/>
                  </a:cubicBezTo>
                  <a:cubicBezTo>
                    <a:pt x="26" y="31"/>
                    <a:pt x="26" y="31"/>
                    <a:pt x="26" y="31"/>
                  </a:cubicBezTo>
                  <a:cubicBezTo>
                    <a:pt x="46" y="31"/>
                    <a:pt x="46" y="31"/>
                    <a:pt x="46" y="31"/>
                  </a:cubicBezTo>
                  <a:cubicBezTo>
                    <a:pt x="46" y="20"/>
                    <a:pt x="46" y="20"/>
                    <a:pt x="46" y="20"/>
                  </a:cubicBezTo>
                  <a:cubicBezTo>
                    <a:pt x="26" y="20"/>
                    <a:pt x="26" y="20"/>
                    <a:pt x="26" y="20"/>
                  </a:cubicBez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1">
              <a:extLst>
                <a:ext uri="{FF2B5EF4-FFF2-40B4-BE49-F238E27FC236}">
                  <a16:creationId xmlns:a16="http://schemas.microsoft.com/office/drawing/2014/main" id="{493BFF13-D216-7236-ADB3-513803D7A451}"/>
                </a:ext>
              </a:extLst>
            </p:cNvPr>
            <p:cNvSpPr>
              <a:spLocks/>
            </p:cNvSpPr>
            <p:nvPr userDrawn="1"/>
          </p:nvSpPr>
          <p:spPr bwMode="auto">
            <a:xfrm>
              <a:off x="1497013" y="412750"/>
              <a:ext cx="52388" cy="87313"/>
            </a:xfrm>
            <a:custGeom>
              <a:avLst/>
              <a:gdLst>
                <a:gd name="T0" fmla="*/ 39 w 64"/>
                <a:gd name="T1" fmla="*/ 30 h 106"/>
                <a:gd name="T2" fmla="*/ 14 w 64"/>
                <a:gd name="T3" fmla="*/ 45 h 106"/>
                <a:gd name="T4" fmla="*/ 14 w 64"/>
                <a:gd name="T5" fmla="*/ 0 h 106"/>
                <a:gd name="T6" fmla="*/ 0 w 64"/>
                <a:gd name="T7" fmla="*/ 0 h 106"/>
                <a:gd name="T8" fmla="*/ 0 w 64"/>
                <a:gd name="T9" fmla="*/ 106 h 106"/>
                <a:gd name="T10" fmla="*/ 14 w 64"/>
                <a:gd name="T11" fmla="*/ 106 h 106"/>
                <a:gd name="T12" fmla="*/ 14 w 64"/>
                <a:gd name="T13" fmla="*/ 62 h 106"/>
                <a:gd name="T14" fmla="*/ 21 w 64"/>
                <a:gd name="T15" fmla="*/ 49 h 106"/>
                <a:gd name="T16" fmla="*/ 34 w 64"/>
                <a:gd name="T17" fmla="*/ 42 h 106"/>
                <a:gd name="T18" fmla="*/ 46 w 64"/>
                <a:gd name="T19" fmla="*/ 47 h 106"/>
                <a:gd name="T20" fmla="*/ 49 w 64"/>
                <a:gd name="T21" fmla="*/ 62 h 106"/>
                <a:gd name="T22" fmla="*/ 49 w 64"/>
                <a:gd name="T23" fmla="*/ 106 h 106"/>
                <a:gd name="T24" fmla="*/ 64 w 64"/>
                <a:gd name="T25" fmla="*/ 106 h 106"/>
                <a:gd name="T26" fmla="*/ 64 w 64"/>
                <a:gd name="T27" fmla="*/ 58 h 106"/>
                <a:gd name="T28" fmla="*/ 57 w 64"/>
                <a:gd name="T29" fmla="*/ 37 h 106"/>
                <a:gd name="T30" fmla="*/ 39 w 64"/>
                <a:gd name="T31" fmla="*/ 3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06">
                  <a:moveTo>
                    <a:pt x="39" y="30"/>
                  </a:moveTo>
                  <a:cubicBezTo>
                    <a:pt x="29" y="30"/>
                    <a:pt x="20" y="35"/>
                    <a:pt x="14" y="45"/>
                  </a:cubicBezTo>
                  <a:cubicBezTo>
                    <a:pt x="14" y="0"/>
                    <a:pt x="14" y="0"/>
                    <a:pt x="14" y="0"/>
                  </a:cubicBezTo>
                  <a:cubicBezTo>
                    <a:pt x="0" y="0"/>
                    <a:pt x="0" y="0"/>
                    <a:pt x="0" y="0"/>
                  </a:cubicBezTo>
                  <a:cubicBezTo>
                    <a:pt x="0" y="106"/>
                    <a:pt x="0" y="106"/>
                    <a:pt x="0" y="106"/>
                  </a:cubicBezTo>
                  <a:cubicBezTo>
                    <a:pt x="14" y="106"/>
                    <a:pt x="14" y="106"/>
                    <a:pt x="14" y="106"/>
                  </a:cubicBezTo>
                  <a:cubicBezTo>
                    <a:pt x="14" y="62"/>
                    <a:pt x="14" y="62"/>
                    <a:pt x="14" y="62"/>
                  </a:cubicBezTo>
                  <a:cubicBezTo>
                    <a:pt x="15" y="57"/>
                    <a:pt x="17" y="53"/>
                    <a:pt x="21" y="49"/>
                  </a:cubicBezTo>
                  <a:cubicBezTo>
                    <a:pt x="25" y="44"/>
                    <a:pt x="29" y="42"/>
                    <a:pt x="34" y="42"/>
                  </a:cubicBezTo>
                  <a:cubicBezTo>
                    <a:pt x="40" y="42"/>
                    <a:pt x="44" y="44"/>
                    <a:pt x="46" y="47"/>
                  </a:cubicBezTo>
                  <a:cubicBezTo>
                    <a:pt x="48" y="50"/>
                    <a:pt x="49" y="55"/>
                    <a:pt x="49" y="62"/>
                  </a:cubicBezTo>
                  <a:cubicBezTo>
                    <a:pt x="49" y="106"/>
                    <a:pt x="49" y="106"/>
                    <a:pt x="49" y="106"/>
                  </a:cubicBezTo>
                  <a:cubicBezTo>
                    <a:pt x="64" y="106"/>
                    <a:pt x="64" y="106"/>
                    <a:pt x="64" y="106"/>
                  </a:cubicBezTo>
                  <a:cubicBezTo>
                    <a:pt x="64" y="58"/>
                    <a:pt x="64" y="58"/>
                    <a:pt x="64" y="58"/>
                  </a:cubicBezTo>
                  <a:cubicBezTo>
                    <a:pt x="64" y="48"/>
                    <a:pt x="62" y="41"/>
                    <a:pt x="57" y="37"/>
                  </a:cubicBezTo>
                  <a:cubicBezTo>
                    <a:pt x="53" y="32"/>
                    <a:pt x="47" y="30"/>
                    <a:pt x="39"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2">
              <a:extLst>
                <a:ext uri="{FF2B5EF4-FFF2-40B4-BE49-F238E27FC236}">
                  <a16:creationId xmlns:a16="http://schemas.microsoft.com/office/drawing/2014/main" id="{A2FBFC85-5630-8BC3-A583-1DEC58BBCCA5}"/>
                </a:ext>
              </a:extLst>
            </p:cNvPr>
            <p:cNvSpPr>
              <a:spLocks noEditPoints="1"/>
            </p:cNvSpPr>
            <p:nvPr userDrawn="1"/>
          </p:nvSpPr>
          <p:spPr bwMode="auto">
            <a:xfrm>
              <a:off x="1581151" y="415925"/>
              <a:ext cx="77788" cy="84138"/>
            </a:xfrm>
            <a:custGeom>
              <a:avLst/>
              <a:gdLst>
                <a:gd name="T0" fmla="*/ 20 w 49"/>
                <a:gd name="T1" fmla="*/ 0 h 53"/>
                <a:gd name="T2" fmla="*/ 0 w 49"/>
                <a:gd name="T3" fmla="*/ 53 h 53"/>
                <a:gd name="T4" fmla="*/ 8 w 49"/>
                <a:gd name="T5" fmla="*/ 53 h 53"/>
                <a:gd name="T6" fmla="*/ 13 w 49"/>
                <a:gd name="T7" fmla="*/ 40 h 53"/>
                <a:gd name="T8" fmla="*/ 36 w 49"/>
                <a:gd name="T9" fmla="*/ 40 h 53"/>
                <a:gd name="T10" fmla="*/ 40 w 49"/>
                <a:gd name="T11" fmla="*/ 53 h 53"/>
                <a:gd name="T12" fmla="*/ 49 w 49"/>
                <a:gd name="T13" fmla="*/ 53 h 53"/>
                <a:gd name="T14" fmla="*/ 29 w 49"/>
                <a:gd name="T15" fmla="*/ 0 h 53"/>
                <a:gd name="T16" fmla="*/ 20 w 49"/>
                <a:gd name="T17" fmla="*/ 0 h 53"/>
                <a:gd name="T18" fmla="*/ 15 w 49"/>
                <a:gd name="T19" fmla="*/ 34 h 53"/>
                <a:gd name="T20" fmla="*/ 24 w 49"/>
                <a:gd name="T21" fmla="*/ 7 h 53"/>
                <a:gd name="T22" fmla="*/ 34 w 49"/>
                <a:gd name="T23" fmla="*/ 34 h 53"/>
                <a:gd name="T24" fmla="*/ 15 w 49"/>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3">
                  <a:moveTo>
                    <a:pt x="20" y="0"/>
                  </a:moveTo>
                  <a:lnTo>
                    <a:pt x="0" y="53"/>
                  </a:lnTo>
                  <a:lnTo>
                    <a:pt x="8" y="53"/>
                  </a:lnTo>
                  <a:lnTo>
                    <a:pt x="13" y="40"/>
                  </a:lnTo>
                  <a:lnTo>
                    <a:pt x="36" y="40"/>
                  </a:lnTo>
                  <a:lnTo>
                    <a:pt x="40" y="53"/>
                  </a:lnTo>
                  <a:lnTo>
                    <a:pt x="49" y="53"/>
                  </a:lnTo>
                  <a:lnTo>
                    <a:pt x="29" y="0"/>
                  </a:lnTo>
                  <a:lnTo>
                    <a:pt x="20" y="0"/>
                  </a:lnTo>
                  <a:close/>
                  <a:moveTo>
                    <a:pt x="15" y="34"/>
                  </a:moveTo>
                  <a:lnTo>
                    <a:pt x="24" y="7"/>
                  </a:lnTo>
                  <a:lnTo>
                    <a:pt x="34" y="34"/>
                  </a:lnTo>
                  <a:lnTo>
                    <a:pt x="1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4">
              <a:extLst>
                <a:ext uri="{FF2B5EF4-FFF2-40B4-BE49-F238E27FC236}">
                  <a16:creationId xmlns:a16="http://schemas.microsoft.com/office/drawing/2014/main" id="{FF83A1F9-4D22-902B-230C-EA48637DF2D8}"/>
                </a:ext>
              </a:extLst>
            </p:cNvPr>
            <p:cNvSpPr>
              <a:spLocks noEditPoints="1"/>
            </p:cNvSpPr>
            <p:nvPr userDrawn="1"/>
          </p:nvSpPr>
          <p:spPr bwMode="auto">
            <a:xfrm>
              <a:off x="1663701" y="412750"/>
              <a:ext cx="58738" cy="88900"/>
            </a:xfrm>
            <a:custGeom>
              <a:avLst/>
              <a:gdLst>
                <a:gd name="T0" fmla="*/ 57 w 71"/>
                <a:gd name="T1" fmla="*/ 43 h 108"/>
                <a:gd name="T2" fmla="*/ 55 w 71"/>
                <a:gd name="T3" fmla="*/ 40 h 108"/>
                <a:gd name="T4" fmla="*/ 51 w 71"/>
                <a:gd name="T5" fmla="*/ 36 h 108"/>
                <a:gd name="T6" fmla="*/ 43 w 71"/>
                <a:gd name="T7" fmla="*/ 31 h 108"/>
                <a:gd name="T8" fmla="*/ 33 w 71"/>
                <a:gd name="T9" fmla="*/ 30 h 108"/>
                <a:gd name="T10" fmla="*/ 9 w 71"/>
                <a:gd name="T11" fmla="*/ 41 h 108"/>
                <a:gd name="T12" fmla="*/ 0 w 71"/>
                <a:gd name="T13" fmla="*/ 69 h 108"/>
                <a:gd name="T14" fmla="*/ 8 w 71"/>
                <a:gd name="T15" fmla="*/ 97 h 108"/>
                <a:gd name="T16" fmla="*/ 32 w 71"/>
                <a:gd name="T17" fmla="*/ 108 h 108"/>
                <a:gd name="T18" fmla="*/ 37 w 71"/>
                <a:gd name="T19" fmla="*/ 107 h 108"/>
                <a:gd name="T20" fmla="*/ 42 w 71"/>
                <a:gd name="T21" fmla="*/ 106 h 108"/>
                <a:gd name="T22" fmla="*/ 46 w 71"/>
                <a:gd name="T23" fmla="*/ 104 h 108"/>
                <a:gd name="T24" fmla="*/ 49 w 71"/>
                <a:gd name="T25" fmla="*/ 103 h 108"/>
                <a:gd name="T26" fmla="*/ 52 w 71"/>
                <a:gd name="T27" fmla="*/ 100 h 108"/>
                <a:gd name="T28" fmla="*/ 54 w 71"/>
                <a:gd name="T29" fmla="*/ 98 h 108"/>
                <a:gd name="T30" fmla="*/ 55 w 71"/>
                <a:gd name="T31" fmla="*/ 97 h 108"/>
                <a:gd name="T32" fmla="*/ 56 w 71"/>
                <a:gd name="T33" fmla="*/ 95 h 108"/>
                <a:gd name="T34" fmla="*/ 57 w 71"/>
                <a:gd name="T35" fmla="*/ 95 h 108"/>
                <a:gd name="T36" fmla="*/ 59 w 71"/>
                <a:gd name="T37" fmla="*/ 106 h 108"/>
                <a:gd name="T38" fmla="*/ 71 w 71"/>
                <a:gd name="T39" fmla="*/ 106 h 108"/>
                <a:gd name="T40" fmla="*/ 71 w 71"/>
                <a:gd name="T41" fmla="*/ 0 h 108"/>
                <a:gd name="T42" fmla="*/ 57 w 71"/>
                <a:gd name="T43" fmla="*/ 0 h 108"/>
                <a:gd name="T44" fmla="*/ 57 w 71"/>
                <a:gd name="T45" fmla="*/ 43 h 108"/>
                <a:gd name="T46" fmla="*/ 51 w 71"/>
                <a:gd name="T47" fmla="*/ 88 h 108"/>
                <a:gd name="T48" fmla="*/ 36 w 71"/>
                <a:gd name="T49" fmla="*/ 96 h 108"/>
                <a:gd name="T50" fmla="*/ 20 w 71"/>
                <a:gd name="T51" fmla="*/ 88 h 108"/>
                <a:gd name="T52" fmla="*/ 15 w 71"/>
                <a:gd name="T53" fmla="*/ 68 h 108"/>
                <a:gd name="T54" fmla="*/ 21 w 71"/>
                <a:gd name="T55" fmla="*/ 49 h 108"/>
                <a:gd name="T56" fmla="*/ 36 w 71"/>
                <a:gd name="T57" fmla="*/ 41 h 108"/>
                <a:gd name="T58" fmla="*/ 51 w 71"/>
                <a:gd name="T59" fmla="*/ 49 h 108"/>
                <a:gd name="T60" fmla="*/ 57 w 71"/>
                <a:gd name="T61" fmla="*/ 68 h 108"/>
                <a:gd name="T62" fmla="*/ 51 w 71"/>
                <a:gd name="T63" fmla="*/ 8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08">
                  <a:moveTo>
                    <a:pt x="57" y="43"/>
                  </a:moveTo>
                  <a:cubicBezTo>
                    <a:pt x="56" y="42"/>
                    <a:pt x="56" y="41"/>
                    <a:pt x="55" y="40"/>
                  </a:cubicBezTo>
                  <a:cubicBezTo>
                    <a:pt x="54" y="39"/>
                    <a:pt x="53" y="38"/>
                    <a:pt x="51" y="36"/>
                  </a:cubicBezTo>
                  <a:cubicBezTo>
                    <a:pt x="49" y="34"/>
                    <a:pt x="46" y="33"/>
                    <a:pt x="43" y="31"/>
                  </a:cubicBezTo>
                  <a:cubicBezTo>
                    <a:pt x="40" y="30"/>
                    <a:pt x="37" y="30"/>
                    <a:pt x="33" y="30"/>
                  </a:cubicBezTo>
                  <a:cubicBezTo>
                    <a:pt x="23" y="30"/>
                    <a:pt x="15" y="33"/>
                    <a:pt x="9" y="41"/>
                  </a:cubicBezTo>
                  <a:cubicBezTo>
                    <a:pt x="3" y="48"/>
                    <a:pt x="0" y="57"/>
                    <a:pt x="0" y="69"/>
                  </a:cubicBezTo>
                  <a:cubicBezTo>
                    <a:pt x="0" y="80"/>
                    <a:pt x="3" y="90"/>
                    <a:pt x="8" y="97"/>
                  </a:cubicBezTo>
                  <a:cubicBezTo>
                    <a:pt x="14" y="104"/>
                    <a:pt x="22" y="108"/>
                    <a:pt x="32" y="108"/>
                  </a:cubicBezTo>
                  <a:cubicBezTo>
                    <a:pt x="34" y="108"/>
                    <a:pt x="35" y="108"/>
                    <a:pt x="37" y="107"/>
                  </a:cubicBezTo>
                  <a:cubicBezTo>
                    <a:pt x="39" y="107"/>
                    <a:pt x="41" y="107"/>
                    <a:pt x="42" y="106"/>
                  </a:cubicBezTo>
                  <a:cubicBezTo>
                    <a:pt x="43" y="106"/>
                    <a:pt x="45" y="105"/>
                    <a:pt x="46" y="104"/>
                  </a:cubicBezTo>
                  <a:cubicBezTo>
                    <a:pt x="47" y="104"/>
                    <a:pt x="48" y="103"/>
                    <a:pt x="49" y="103"/>
                  </a:cubicBezTo>
                  <a:cubicBezTo>
                    <a:pt x="50" y="102"/>
                    <a:pt x="51" y="101"/>
                    <a:pt x="52" y="100"/>
                  </a:cubicBezTo>
                  <a:cubicBezTo>
                    <a:pt x="53" y="100"/>
                    <a:pt x="53" y="99"/>
                    <a:pt x="54" y="98"/>
                  </a:cubicBezTo>
                  <a:cubicBezTo>
                    <a:pt x="54" y="98"/>
                    <a:pt x="55" y="97"/>
                    <a:pt x="55" y="97"/>
                  </a:cubicBezTo>
                  <a:cubicBezTo>
                    <a:pt x="56" y="96"/>
                    <a:pt x="56" y="96"/>
                    <a:pt x="56" y="95"/>
                  </a:cubicBezTo>
                  <a:cubicBezTo>
                    <a:pt x="57" y="95"/>
                    <a:pt x="57" y="95"/>
                    <a:pt x="57" y="95"/>
                  </a:cubicBezTo>
                  <a:cubicBezTo>
                    <a:pt x="59" y="106"/>
                    <a:pt x="59" y="106"/>
                    <a:pt x="59" y="106"/>
                  </a:cubicBezTo>
                  <a:cubicBezTo>
                    <a:pt x="71" y="106"/>
                    <a:pt x="71" y="106"/>
                    <a:pt x="71" y="106"/>
                  </a:cubicBezTo>
                  <a:cubicBezTo>
                    <a:pt x="71" y="0"/>
                    <a:pt x="71" y="0"/>
                    <a:pt x="71" y="0"/>
                  </a:cubicBezTo>
                  <a:cubicBezTo>
                    <a:pt x="57" y="0"/>
                    <a:pt x="57" y="0"/>
                    <a:pt x="57" y="0"/>
                  </a:cubicBezTo>
                  <a:lnTo>
                    <a:pt x="57" y="43"/>
                  </a:lnTo>
                  <a:close/>
                  <a:moveTo>
                    <a:pt x="51" y="88"/>
                  </a:moveTo>
                  <a:cubicBezTo>
                    <a:pt x="47" y="93"/>
                    <a:pt x="42" y="96"/>
                    <a:pt x="36" y="96"/>
                  </a:cubicBezTo>
                  <a:cubicBezTo>
                    <a:pt x="29" y="96"/>
                    <a:pt x="24" y="93"/>
                    <a:pt x="20" y="88"/>
                  </a:cubicBezTo>
                  <a:cubicBezTo>
                    <a:pt x="17" y="83"/>
                    <a:pt x="15" y="76"/>
                    <a:pt x="15" y="68"/>
                  </a:cubicBezTo>
                  <a:cubicBezTo>
                    <a:pt x="15" y="61"/>
                    <a:pt x="17" y="54"/>
                    <a:pt x="21" y="49"/>
                  </a:cubicBezTo>
                  <a:cubicBezTo>
                    <a:pt x="25" y="44"/>
                    <a:pt x="30" y="41"/>
                    <a:pt x="36" y="41"/>
                  </a:cubicBezTo>
                  <a:cubicBezTo>
                    <a:pt x="43" y="41"/>
                    <a:pt x="48" y="44"/>
                    <a:pt x="51" y="49"/>
                  </a:cubicBezTo>
                  <a:cubicBezTo>
                    <a:pt x="55" y="54"/>
                    <a:pt x="57" y="61"/>
                    <a:pt x="57" y="68"/>
                  </a:cubicBezTo>
                  <a:cubicBezTo>
                    <a:pt x="57" y="76"/>
                    <a:pt x="55" y="83"/>
                    <a:pt x="51"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5">
              <a:extLst>
                <a:ext uri="{FF2B5EF4-FFF2-40B4-BE49-F238E27FC236}">
                  <a16:creationId xmlns:a16="http://schemas.microsoft.com/office/drawing/2014/main" id="{B67964F5-8081-A3D8-089C-A081B2E521A9}"/>
                </a:ext>
              </a:extLst>
            </p:cNvPr>
            <p:cNvSpPr>
              <a:spLocks/>
            </p:cNvSpPr>
            <p:nvPr userDrawn="1"/>
          </p:nvSpPr>
          <p:spPr bwMode="auto">
            <a:xfrm>
              <a:off x="1733551" y="438150"/>
              <a:ext cx="60325" cy="61913"/>
            </a:xfrm>
            <a:custGeom>
              <a:avLst/>
              <a:gdLst>
                <a:gd name="T0" fmla="*/ 18 w 38"/>
                <a:gd name="T1" fmla="*/ 32 h 39"/>
                <a:gd name="T2" fmla="*/ 8 w 38"/>
                <a:gd name="T3" fmla="*/ 0 h 39"/>
                <a:gd name="T4" fmla="*/ 0 w 38"/>
                <a:gd name="T5" fmla="*/ 0 h 39"/>
                <a:gd name="T6" fmla="*/ 15 w 38"/>
                <a:gd name="T7" fmla="*/ 39 h 39"/>
                <a:gd name="T8" fmla="*/ 23 w 38"/>
                <a:gd name="T9" fmla="*/ 39 h 39"/>
                <a:gd name="T10" fmla="*/ 38 w 38"/>
                <a:gd name="T11" fmla="*/ 0 h 39"/>
                <a:gd name="T12" fmla="*/ 29 w 38"/>
                <a:gd name="T13" fmla="*/ 0 h 39"/>
                <a:gd name="T14" fmla="*/ 18 w 38"/>
                <a:gd name="T15" fmla="*/ 3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9">
                  <a:moveTo>
                    <a:pt x="18" y="32"/>
                  </a:moveTo>
                  <a:lnTo>
                    <a:pt x="8" y="0"/>
                  </a:lnTo>
                  <a:lnTo>
                    <a:pt x="0" y="0"/>
                  </a:lnTo>
                  <a:lnTo>
                    <a:pt x="15" y="39"/>
                  </a:lnTo>
                  <a:lnTo>
                    <a:pt x="23" y="39"/>
                  </a:lnTo>
                  <a:lnTo>
                    <a:pt x="38" y="0"/>
                  </a:lnTo>
                  <a:lnTo>
                    <a:pt x="29" y="0"/>
                  </a:lnTo>
                  <a:lnTo>
                    <a:pt x="1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6">
              <a:extLst>
                <a:ext uri="{FF2B5EF4-FFF2-40B4-BE49-F238E27FC236}">
                  <a16:creationId xmlns:a16="http://schemas.microsoft.com/office/drawing/2014/main" id="{C73E25E4-139B-A180-CBFD-59414A4BD238}"/>
                </a:ext>
              </a:extLst>
            </p:cNvPr>
            <p:cNvSpPr>
              <a:spLocks/>
            </p:cNvSpPr>
            <p:nvPr userDrawn="1"/>
          </p:nvSpPr>
          <p:spPr bwMode="auto">
            <a:xfrm>
              <a:off x="1801813" y="411163"/>
              <a:ext cx="15875" cy="14288"/>
            </a:xfrm>
            <a:custGeom>
              <a:avLst/>
              <a:gdLst>
                <a:gd name="T0" fmla="*/ 10 w 19"/>
                <a:gd name="T1" fmla="*/ 0 h 18"/>
                <a:gd name="T2" fmla="*/ 3 w 19"/>
                <a:gd name="T3" fmla="*/ 2 h 18"/>
                <a:gd name="T4" fmla="*/ 0 w 19"/>
                <a:gd name="T5" fmla="*/ 9 h 18"/>
                <a:gd name="T6" fmla="*/ 3 w 19"/>
                <a:gd name="T7" fmla="*/ 16 h 18"/>
                <a:gd name="T8" fmla="*/ 10 w 19"/>
                <a:gd name="T9" fmla="*/ 18 h 18"/>
                <a:gd name="T10" fmla="*/ 17 w 19"/>
                <a:gd name="T11" fmla="*/ 16 h 18"/>
                <a:gd name="T12" fmla="*/ 19 w 19"/>
                <a:gd name="T13" fmla="*/ 9 h 18"/>
                <a:gd name="T14" fmla="*/ 17 w 19"/>
                <a:gd name="T15" fmla="*/ 2 h 18"/>
                <a:gd name="T16" fmla="*/ 10 w 1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0" y="0"/>
                  </a:moveTo>
                  <a:cubicBezTo>
                    <a:pt x="7" y="0"/>
                    <a:pt x="5" y="1"/>
                    <a:pt x="3" y="2"/>
                  </a:cubicBezTo>
                  <a:cubicBezTo>
                    <a:pt x="1" y="4"/>
                    <a:pt x="0" y="7"/>
                    <a:pt x="0" y="9"/>
                  </a:cubicBezTo>
                  <a:cubicBezTo>
                    <a:pt x="0" y="12"/>
                    <a:pt x="1" y="14"/>
                    <a:pt x="3" y="16"/>
                  </a:cubicBezTo>
                  <a:cubicBezTo>
                    <a:pt x="5" y="17"/>
                    <a:pt x="7" y="18"/>
                    <a:pt x="10" y="18"/>
                  </a:cubicBezTo>
                  <a:cubicBezTo>
                    <a:pt x="13" y="18"/>
                    <a:pt x="15" y="17"/>
                    <a:pt x="17" y="16"/>
                  </a:cubicBezTo>
                  <a:cubicBezTo>
                    <a:pt x="18" y="14"/>
                    <a:pt x="19" y="12"/>
                    <a:pt x="19" y="9"/>
                  </a:cubicBezTo>
                  <a:cubicBezTo>
                    <a:pt x="19" y="6"/>
                    <a:pt x="18" y="4"/>
                    <a:pt x="17" y="2"/>
                  </a:cubicBezTo>
                  <a:cubicBezTo>
                    <a:pt x="15" y="1"/>
                    <a:pt x="12"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Rectangle 17">
              <a:extLst>
                <a:ext uri="{FF2B5EF4-FFF2-40B4-BE49-F238E27FC236}">
                  <a16:creationId xmlns:a16="http://schemas.microsoft.com/office/drawing/2014/main" id="{7B6F8562-C3CB-5305-FB0B-63FF8D97092D}"/>
                </a:ext>
              </a:extLst>
            </p:cNvPr>
            <p:cNvSpPr>
              <a:spLocks noChangeArrowheads="1"/>
            </p:cNvSpPr>
            <p:nvPr userDrawn="1"/>
          </p:nvSpPr>
          <p:spPr bwMode="auto">
            <a:xfrm>
              <a:off x="1804988" y="438150"/>
              <a:ext cx="11113" cy="619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8">
              <a:extLst>
                <a:ext uri="{FF2B5EF4-FFF2-40B4-BE49-F238E27FC236}">
                  <a16:creationId xmlns:a16="http://schemas.microsoft.com/office/drawing/2014/main" id="{AAAB2CA3-ACC4-BAB9-7B09-8D2F882AE852}"/>
                </a:ext>
              </a:extLst>
            </p:cNvPr>
            <p:cNvSpPr>
              <a:spLocks/>
            </p:cNvSpPr>
            <p:nvPr userDrawn="1"/>
          </p:nvSpPr>
          <p:spPr bwMode="auto">
            <a:xfrm>
              <a:off x="1828801" y="436563"/>
              <a:ext cx="47625" cy="65088"/>
            </a:xfrm>
            <a:custGeom>
              <a:avLst/>
              <a:gdLst>
                <a:gd name="T0" fmla="*/ 44 w 59"/>
                <a:gd name="T1" fmla="*/ 36 h 79"/>
                <a:gd name="T2" fmla="*/ 37 w 59"/>
                <a:gd name="T3" fmla="*/ 34 h 79"/>
                <a:gd name="T4" fmla="*/ 30 w 59"/>
                <a:gd name="T5" fmla="*/ 31 h 79"/>
                <a:gd name="T6" fmla="*/ 24 w 59"/>
                <a:gd name="T7" fmla="*/ 29 h 79"/>
                <a:gd name="T8" fmla="*/ 20 w 59"/>
                <a:gd name="T9" fmla="*/ 26 h 79"/>
                <a:gd name="T10" fmla="*/ 18 w 59"/>
                <a:gd name="T11" fmla="*/ 21 h 79"/>
                <a:gd name="T12" fmla="*/ 22 w 59"/>
                <a:gd name="T13" fmla="*/ 14 h 79"/>
                <a:gd name="T14" fmla="*/ 32 w 59"/>
                <a:gd name="T15" fmla="*/ 12 h 79"/>
                <a:gd name="T16" fmla="*/ 52 w 59"/>
                <a:gd name="T17" fmla="*/ 20 h 79"/>
                <a:gd name="T18" fmla="*/ 58 w 59"/>
                <a:gd name="T19" fmla="*/ 10 h 79"/>
                <a:gd name="T20" fmla="*/ 55 w 59"/>
                <a:gd name="T21" fmla="*/ 8 h 79"/>
                <a:gd name="T22" fmla="*/ 46 w 59"/>
                <a:gd name="T23" fmla="*/ 3 h 79"/>
                <a:gd name="T24" fmla="*/ 32 w 59"/>
                <a:gd name="T25" fmla="*/ 0 h 79"/>
                <a:gd name="T26" fmla="*/ 12 w 59"/>
                <a:gd name="T27" fmla="*/ 7 h 79"/>
                <a:gd name="T28" fmla="*/ 4 w 59"/>
                <a:gd name="T29" fmla="*/ 23 h 79"/>
                <a:gd name="T30" fmla="*/ 6 w 59"/>
                <a:gd name="T31" fmla="*/ 31 h 79"/>
                <a:gd name="T32" fmla="*/ 11 w 59"/>
                <a:gd name="T33" fmla="*/ 37 h 79"/>
                <a:gd name="T34" fmla="*/ 15 w 59"/>
                <a:gd name="T35" fmla="*/ 40 h 79"/>
                <a:gd name="T36" fmla="*/ 19 w 59"/>
                <a:gd name="T37" fmla="*/ 42 h 79"/>
                <a:gd name="T38" fmla="*/ 23 w 59"/>
                <a:gd name="T39" fmla="*/ 44 h 79"/>
                <a:gd name="T40" fmla="*/ 29 w 59"/>
                <a:gd name="T41" fmla="*/ 45 h 79"/>
                <a:gd name="T42" fmla="*/ 33 w 59"/>
                <a:gd name="T43" fmla="*/ 47 h 79"/>
                <a:gd name="T44" fmla="*/ 38 w 59"/>
                <a:gd name="T45" fmla="*/ 49 h 79"/>
                <a:gd name="T46" fmla="*/ 42 w 59"/>
                <a:gd name="T47" fmla="*/ 52 h 79"/>
                <a:gd name="T48" fmla="*/ 45 w 59"/>
                <a:gd name="T49" fmla="*/ 57 h 79"/>
                <a:gd name="T50" fmla="*/ 41 w 59"/>
                <a:gd name="T51" fmla="*/ 65 h 79"/>
                <a:gd name="T52" fmla="*/ 30 w 59"/>
                <a:gd name="T53" fmla="*/ 67 h 79"/>
                <a:gd name="T54" fmla="*/ 18 w 59"/>
                <a:gd name="T55" fmla="*/ 64 h 79"/>
                <a:gd name="T56" fmla="*/ 8 w 59"/>
                <a:gd name="T57" fmla="*/ 57 h 79"/>
                <a:gd name="T58" fmla="*/ 0 w 59"/>
                <a:gd name="T59" fmla="*/ 66 h 79"/>
                <a:gd name="T60" fmla="*/ 12 w 59"/>
                <a:gd name="T61" fmla="*/ 74 h 79"/>
                <a:gd name="T62" fmla="*/ 30 w 59"/>
                <a:gd name="T63" fmla="*/ 79 h 79"/>
                <a:gd name="T64" fmla="*/ 52 w 59"/>
                <a:gd name="T65" fmla="*/ 72 h 79"/>
                <a:gd name="T66" fmla="*/ 59 w 59"/>
                <a:gd name="T67" fmla="*/ 55 h 79"/>
                <a:gd name="T68" fmla="*/ 44 w 59"/>
                <a:gd name="T69"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79">
                  <a:moveTo>
                    <a:pt x="44" y="36"/>
                  </a:moveTo>
                  <a:cubicBezTo>
                    <a:pt x="43" y="36"/>
                    <a:pt x="41" y="35"/>
                    <a:pt x="37" y="34"/>
                  </a:cubicBezTo>
                  <a:cubicBezTo>
                    <a:pt x="34" y="33"/>
                    <a:pt x="31" y="32"/>
                    <a:pt x="30" y="31"/>
                  </a:cubicBezTo>
                  <a:cubicBezTo>
                    <a:pt x="27" y="30"/>
                    <a:pt x="25" y="30"/>
                    <a:pt x="24" y="29"/>
                  </a:cubicBezTo>
                  <a:cubicBezTo>
                    <a:pt x="23" y="29"/>
                    <a:pt x="22" y="28"/>
                    <a:pt x="20" y="26"/>
                  </a:cubicBezTo>
                  <a:cubicBezTo>
                    <a:pt x="19" y="25"/>
                    <a:pt x="18" y="23"/>
                    <a:pt x="18" y="21"/>
                  </a:cubicBezTo>
                  <a:cubicBezTo>
                    <a:pt x="18" y="18"/>
                    <a:pt x="19" y="15"/>
                    <a:pt x="22" y="14"/>
                  </a:cubicBezTo>
                  <a:cubicBezTo>
                    <a:pt x="24" y="12"/>
                    <a:pt x="28" y="12"/>
                    <a:pt x="32" y="12"/>
                  </a:cubicBezTo>
                  <a:cubicBezTo>
                    <a:pt x="39" y="12"/>
                    <a:pt x="46" y="14"/>
                    <a:pt x="52" y="20"/>
                  </a:cubicBezTo>
                  <a:cubicBezTo>
                    <a:pt x="58" y="10"/>
                    <a:pt x="58" y="10"/>
                    <a:pt x="58" y="10"/>
                  </a:cubicBezTo>
                  <a:cubicBezTo>
                    <a:pt x="58" y="10"/>
                    <a:pt x="57" y="9"/>
                    <a:pt x="55" y="8"/>
                  </a:cubicBezTo>
                  <a:cubicBezTo>
                    <a:pt x="53" y="6"/>
                    <a:pt x="50" y="5"/>
                    <a:pt x="46" y="3"/>
                  </a:cubicBezTo>
                  <a:cubicBezTo>
                    <a:pt x="41" y="1"/>
                    <a:pt x="37" y="0"/>
                    <a:pt x="32" y="0"/>
                  </a:cubicBezTo>
                  <a:cubicBezTo>
                    <a:pt x="23" y="0"/>
                    <a:pt x="17" y="3"/>
                    <a:pt x="12" y="7"/>
                  </a:cubicBezTo>
                  <a:cubicBezTo>
                    <a:pt x="7" y="11"/>
                    <a:pt x="4" y="16"/>
                    <a:pt x="4" y="23"/>
                  </a:cubicBezTo>
                  <a:cubicBezTo>
                    <a:pt x="4" y="26"/>
                    <a:pt x="5" y="29"/>
                    <a:pt x="6" y="31"/>
                  </a:cubicBezTo>
                  <a:cubicBezTo>
                    <a:pt x="7" y="33"/>
                    <a:pt x="8" y="35"/>
                    <a:pt x="11" y="37"/>
                  </a:cubicBezTo>
                  <a:cubicBezTo>
                    <a:pt x="13" y="39"/>
                    <a:pt x="14" y="40"/>
                    <a:pt x="15" y="40"/>
                  </a:cubicBezTo>
                  <a:cubicBezTo>
                    <a:pt x="16" y="41"/>
                    <a:pt x="18" y="41"/>
                    <a:pt x="19" y="42"/>
                  </a:cubicBezTo>
                  <a:cubicBezTo>
                    <a:pt x="20" y="43"/>
                    <a:pt x="22" y="43"/>
                    <a:pt x="23" y="44"/>
                  </a:cubicBezTo>
                  <a:cubicBezTo>
                    <a:pt x="25" y="44"/>
                    <a:pt x="27" y="45"/>
                    <a:pt x="29" y="45"/>
                  </a:cubicBezTo>
                  <a:cubicBezTo>
                    <a:pt x="31" y="46"/>
                    <a:pt x="32" y="47"/>
                    <a:pt x="33" y="47"/>
                  </a:cubicBezTo>
                  <a:cubicBezTo>
                    <a:pt x="35" y="48"/>
                    <a:pt x="37" y="48"/>
                    <a:pt x="38" y="49"/>
                  </a:cubicBezTo>
                  <a:cubicBezTo>
                    <a:pt x="39" y="49"/>
                    <a:pt x="41" y="50"/>
                    <a:pt x="42" y="52"/>
                  </a:cubicBezTo>
                  <a:cubicBezTo>
                    <a:pt x="44" y="53"/>
                    <a:pt x="45" y="55"/>
                    <a:pt x="45" y="57"/>
                  </a:cubicBezTo>
                  <a:cubicBezTo>
                    <a:pt x="45" y="61"/>
                    <a:pt x="44" y="63"/>
                    <a:pt x="41" y="65"/>
                  </a:cubicBezTo>
                  <a:cubicBezTo>
                    <a:pt x="38" y="66"/>
                    <a:pt x="35" y="67"/>
                    <a:pt x="30" y="67"/>
                  </a:cubicBezTo>
                  <a:cubicBezTo>
                    <a:pt x="26" y="67"/>
                    <a:pt x="22" y="66"/>
                    <a:pt x="18" y="64"/>
                  </a:cubicBezTo>
                  <a:cubicBezTo>
                    <a:pt x="14" y="62"/>
                    <a:pt x="10" y="59"/>
                    <a:pt x="8" y="57"/>
                  </a:cubicBezTo>
                  <a:cubicBezTo>
                    <a:pt x="0" y="66"/>
                    <a:pt x="0" y="66"/>
                    <a:pt x="0" y="66"/>
                  </a:cubicBezTo>
                  <a:cubicBezTo>
                    <a:pt x="3" y="69"/>
                    <a:pt x="7" y="71"/>
                    <a:pt x="12" y="74"/>
                  </a:cubicBezTo>
                  <a:cubicBezTo>
                    <a:pt x="17" y="77"/>
                    <a:pt x="23" y="79"/>
                    <a:pt x="30" y="79"/>
                  </a:cubicBezTo>
                  <a:cubicBezTo>
                    <a:pt x="39" y="79"/>
                    <a:pt x="47" y="76"/>
                    <a:pt x="52" y="72"/>
                  </a:cubicBezTo>
                  <a:cubicBezTo>
                    <a:pt x="57" y="67"/>
                    <a:pt x="59" y="62"/>
                    <a:pt x="59" y="55"/>
                  </a:cubicBezTo>
                  <a:cubicBezTo>
                    <a:pt x="59" y="47"/>
                    <a:pt x="54" y="40"/>
                    <a:pt x="4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9">
              <a:extLst>
                <a:ext uri="{FF2B5EF4-FFF2-40B4-BE49-F238E27FC236}">
                  <a16:creationId xmlns:a16="http://schemas.microsoft.com/office/drawing/2014/main" id="{995386EE-0219-9B59-3015-DA98004633E3}"/>
                </a:ext>
              </a:extLst>
            </p:cNvPr>
            <p:cNvSpPr>
              <a:spLocks/>
            </p:cNvSpPr>
            <p:nvPr userDrawn="1"/>
          </p:nvSpPr>
          <p:spPr bwMode="auto">
            <a:xfrm>
              <a:off x="1960563" y="436563"/>
              <a:ext cx="36513" cy="63500"/>
            </a:xfrm>
            <a:custGeom>
              <a:avLst/>
              <a:gdLst>
                <a:gd name="T0" fmla="*/ 24 w 43"/>
                <a:gd name="T1" fmla="*/ 5 h 77"/>
                <a:gd name="T2" fmla="*/ 15 w 43"/>
                <a:gd name="T3" fmla="*/ 17 h 77"/>
                <a:gd name="T4" fmla="*/ 14 w 43"/>
                <a:gd name="T5" fmla="*/ 2 h 77"/>
                <a:gd name="T6" fmla="*/ 0 w 43"/>
                <a:gd name="T7" fmla="*/ 2 h 77"/>
                <a:gd name="T8" fmla="*/ 0 w 43"/>
                <a:gd name="T9" fmla="*/ 77 h 77"/>
                <a:gd name="T10" fmla="*/ 15 w 43"/>
                <a:gd name="T11" fmla="*/ 77 h 77"/>
                <a:gd name="T12" fmla="*/ 15 w 43"/>
                <a:gd name="T13" fmla="*/ 35 h 77"/>
                <a:gd name="T14" fmla="*/ 25 w 43"/>
                <a:gd name="T15" fmla="*/ 18 h 77"/>
                <a:gd name="T16" fmla="*/ 35 w 43"/>
                <a:gd name="T17" fmla="*/ 14 h 77"/>
                <a:gd name="T18" fmla="*/ 41 w 43"/>
                <a:gd name="T19" fmla="*/ 15 h 77"/>
                <a:gd name="T20" fmla="*/ 43 w 43"/>
                <a:gd name="T21" fmla="*/ 1 h 77"/>
                <a:gd name="T22" fmla="*/ 37 w 43"/>
                <a:gd name="T23" fmla="*/ 0 h 77"/>
                <a:gd name="T24" fmla="*/ 24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4" y="5"/>
                  </a:moveTo>
                  <a:cubicBezTo>
                    <a:pt x="20" y="8"/>
                    <a:pt x="17" y="12"/>
                    <a:pt x="15" y="17"/>
                  </a:cubicBezTo>
                  <a:cubicBezTo>
                    <a:pt x="14" y="2"/>
                    <a:pt x="14" y="2"/>
                    <a:pt x="14" y="2"/>
                  </a:cubicBezTo>
                  <a:cubicBezTo>
                    <a:pt x="0" y="2"/>
                    <a:pt x="0" y="2"/>
                    <a:pt x="0" y="2"/>
                  </a:cubicBezTo>
                  <a:cubicBezTo>
                    <a:pt x="0" y="77"/>
                    <a:pt x="0" y="77"/>
                    <a:pt x="0" y="77"/>
                  </a:cubicBezTo>
                  <a:cubicBezTo>
                    <a:pt x="15" y="77"/>
                    <a:pt x="15" y="77"/>
                    <a:pt x="15" y="77"/>
                  </a:cubicBezTo>
                  <a:cubicBezTo>
                    <a:pt x="15" y="35"/>
                    <a:pt x="15" y="35"/>
                    <a:pt x="15" y="35"/>
                  </a:cubicBezTo>
                  <a:cubicBezTo>
                    <a:pt x="16" y="27"/>
                    <a:pt x="19" y="22"/>
                    <a:pt x="25" y="18"/>
                  </a:cubicBezTo>
                  <a:cubicBezTo>
                    <a:pt x="28" y="16"/>
                    <a:pt x="32" y="14"/>
                    <a:pt x="35" y="14"/>
                  </a:cubicBezTo>
                  <a:cubicBezTo>
                    <a:pt x="38" y="14"/>
                    <a:pt x="40" y="15"/>
                    <a:pt x="41" y="15"/>
                  </a:cubicBezTo>
                  <a:cubicBezTo>
                    <a:pt x="43" y="1"/>
                    <a:pt x="43" y="1"/>
                    <a:pt x="43" y="1"/>
                  </a:cubicBezTo>
                  <a:cubicBezTo>
                    <a:pt x="37" y="0"/>
                    <a:pt x="37" y="0"/>
                    <a:pt x="37" y="0"/>
                  </a:cubicBezTo>
                  <a:cubicBezTo>
                    <a:pt x="32" y="0"/>
                    <a:pt x="28" y="2"/>
                    <a:pt x="2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0">
              <a:extLst>
                <a:ext uri="{FF2B5EF4-FFF2-40B4-BE49-F238E27FC236}">
                  <a16:creationId xmlns:a16="http://schemas.microsoft.com/office/drawing/2014/main" id="{2960E1C6-F590-264A-344E-7EF84C9D9013}"/>
                </a:ext>
              </a:extLst>
            </p:cNvPr>
            <p:cNvSpPr>
              <a:spLocks/>
            </p:cNvSpPr>
            <p:nvPr userDrawn="1"/>
          </p:nvSpPr>
          <p:spPr bwMode="auto">
            <a:xfrm>
              <a:off x="2000251" y="438150"/>
              <a:ext cx="58738" cy="85725"/>
            </a:xfrm>
            <a:custGeom>
              <a:avLst/>
              <a:gdLst>
                <a:gd name="T0" fmla="*/ 57 w 72"/>
                <a:gd name="T1" fmla="*/ 0 h 103"/>
                <a:gd name="T2" fmla="*/ 36 w 72"/>
                <a:gd name="T3" fmla="*/ 61 h 103"/>
                <a:gd name="T4" fmla="*/ 15 w 72"/>
                <a:gd name="T5" fmla="*/ 0 h 103"/>
                <a:gd name="T6" fmla="*/ 0 w 72"/>
                <a:gd name="T7" fmla="*/ 0 h 103"/>
                <a:gd name="T8" fmla="*/ 28 w 72"/>
                <a:gd name="T9" fmla="*/ 74 h 103"/>
                <a:gd name="T10" fmla="*/ 25 w 72"/>
                <a:gd name="T11" fmla="*/ 83 h 103"/>
                <a:gd name="T12" fmla="*/ 21 w 72"/>
                <a:gd name="T13" fmla="*/ 90 h 103"/>
                <a:gd name="T14" fmla="*/ 16 w 72"/>
                <a:gd name="T15" fmla="*/ 91 h 103"/>
                <a:gd name="T16" fmla="*/ 8 w 72"/>
                <a:gd name="T17" fmla="*/ 89 h 103"/>
                <a:gd name="T18" fmla="*/ 5 w 72"/>
                <a:gd name="T19" fmla="*/ 100 h 103"/>
                <a:gd name="T20" fmla="*/ 6 w 72"/>
                <a:gd name="T21" fmla="*/ 101 h 103"/>
                <a:gd name="T22" fmla="*/ 12 w 72"/>
                <a:gd name="T23" fmla="*/ 103 h 103"/>
                <a:gd name="T24" fmla="*/ 19 w 72"/>
                <a:gd name="T25" fmla="*/ 103 h 103"/>
                <a:gd name="T26" fmla="*/ 31 w 72"/>
                <a:gd name="T27" fmla="*/ 100 h 103"/>
                <a:gd name="T28" fmla="*/ 39 w 72"/>
                <a:gd name="T29" fmla="*/ 87 h 103"/>
                <a:gd name="T30" fmla="*/ 72 w 72"/>
                <a:gd name="T31" fmla="*/ 0 h 103"/>
                <a:gd name="T32" fmla="*/ 57 w 72"/>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03">
                  <a:moveTo>
                    <a:pt x="57" y="0"/>
                  </a:moveTo>
                  <a:cubicBezTo>
                    <a:pt x="36" y="61"/>
                    <a:pt x="36" y="61"/>
                    <a:pt x="36" y="61"/>
                  </a:cubicBezTo>
                  <a:cubicBezTo>
                    <a:pt x="15" y="0"/>
                    <a:pt x="15" y="0"/>
                    <a:pt x="15" y="0"/>
                  </a:cubicBezTo>
                  <a:cubicBezTo>
                    <a:pt x="0" y="0"/>
                    <a:pt x="0" y="0"/>
                    <a:pt x="0" y="0"/>
                  </a:cubicBezTo>
                  <a:cubicBezTo>
                    <a:pt x="28" y="74"/>
                    <a:pt x="28" y="74"/>
                    <a:pt x="28" y="74"/>
                  </a:cubicBezTo>
                  <a:cubicBezTo>
                    <a:pt x="25" y="83"/>
                    <a:pt x="25" y="83"/>
                    <a:pt x="25" y="83"/>
                  </a:cubicBezTo>
                  <a:cubicBezTo>
                    <a:pt x="24" y="87"/>
                    <a:pt x="22" y="89"/>
                    <a:pt x="21" y="90"/>
                  </a:cubicBezTo>
                  <a:cubicBezTo>
                    <a:pt x="20" y="91"/>
                    <a:pt x="18" y="91"/>
                    <a:pt x="16" y="91"/>
                  </a:cubicBezTo>
                  <a:cubicBezTo>
                    <a:pt x="14" y="91"/>
                    <a:pt x="11" y="91"/>
                    <a:pt x="8" y="89"/>
                  </a:cubicBezTo>
                  <a:cubicBezTo>
                    <a:pt x="5" y="100"/>
                    <a:pt x="5" y="100"/>
                    <a:pt x="5" y="100"/>
                  </a:cubicBezTo>
                  <a:cubicBezTo>
                    <a:pt x="6" y="101"/>
                    <a:pt x="6" y="101"/>
                    <a:pt x="6" y="101"/>
                  </a:cubicBezTo>
                  <a:cubicBezTo>
                    <a:pt x="7" y="102"/>
                    <a:pt x="9" y="102"/>
                    <a:pt x="12" y="103"/>
                  </a:cubicBezTo>
                  <a:cubicBezTo>
                    <a:pt x="14" y="103"/>
                    <a:pt x="17" y="103"/>
                    <a:pt x="19" y="103"/>
                  </a:cubicBezTo>
                  <a:cubicBezTo>
                    <a:pt x="24" y="103"/>
                    <a:pt x="28" y="102"/>
                    <a:pt x="31" y="100"/>
                  </a:cubicBezTo>
                  <a:cubicBezTo>
                    <a:pt x="34" y="97"/>
                    <a:pt x="36" y="93"/>
                    <a:pt x="39" y="87"/>
                  </a:cubicBezTo>
                  <a:cubicBezTo>
                    <a:pt x="72" y="0"/>
                    <a:pt x="72" y="0"/>
                    <a:pt x="72" y="0"/>
                  </a:cubicBezTo>
                  <a:lnTo>
                    <a:pt x="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1">
              <a:extLst>
                <a:ext uri="{FF2B5EF4-FFF2-40B4-BE49-F238E27FC236}">
                  <a16:creationId xmlns:a16="http://schemas.microsoft.com/office/drawing/2014/main" id="{8279F213-F01D-0BA8-7DEC-BF8F2017D953}"/>
                </a:ext>
              </a:extLst>
            </p:cNvPr>
            <p:cNvSpPr>
              <a:spLocks noEditPoints="1"/>
            </p:cNvSpPr>
            <p:nvPr userDrawn="1"/>
          </p:nvSpPr>
          <p:spPr bwMode="auto">
            <a:xfrm>
              <a:off x="1547813" y="-96838"/>
              <a:ext cx="352425" cy="422275"/>
            </a:xfrm>
            <a:custGeom>
              <a:avLst/>
              <a:gdLst>
                <a:gd name="T0" fmla="*/ 327 w 425"/>
                <a:gd name="T1" fmla="*/ 247 h 510"/>
                <a:gd name="T2" fmla="*/ 415 w 425"/>
                <a:gd name="T3" fmla="*/ 130 h 510"/>
                <a:gd name="T4" fmla="*/ 268 w 425"/>
                <a:gd name="T5" fmla="*/ 0 h 510"/>
                <a:gd name="T6" fmla="*/ 0 w 425"/>
                <a:gd name="T7" fmla="*/ 0 h 510"/>
                <a:gd name="T8" fmla="*/ 0 w 425"/>
                <a:gd name="T9" fmla="*/ 510 h 510"/>
                <a:gd name="T10" fmla="*/ 277 w 425"/>
                <a:gd name="T11" fmla="*/ 510 h 510"/>
                <a:gd name="T12" fmla="*/ 425 w 425"/>
                <a:gd name="T13" fmla="*/ 373 h 510"/>
                <a:gd name="T14" fmla="*/ 327 w 425"/>
                <a:gd name="T15" fmla="*/ 247 h 510"/>
                <a:gd name="T16" fmla="*/ 109 w 425"/>
                <a:gd name="T17" fmla="*/ 92 h 510"/>
                <a:gd name="T18" fmla="*/ 245 w 425"/>
                <a:gd name="T19" fmla="*/ 92 h 510"/>
                <a:gd name="T20" fmla="*/ 304 w 425"/>
                <a:gd name="T21" fmla="*/ 148 h 510"/>
                <a:gd name="T22" fmla="*/ 245 w 425"/>
                <a:gd name="T23" fmla="*/ 205 h 510"/>
                <a:gd name="T24" fmla="*/ 109 w 425"/>
                <a:gd name="T25" fmla="*/ 205 h 510"/>
                <a:gd name="T26" fmla="*/ 109 w 425"/>
                <a:gd name="T27" fmla="*/ 92 h 510"/>
                <a:gd name="T28" fmla="*/ 249 w 425"/>
                <a:gd name="T29" fmla="*/ 417 h 510"/>
                <a:gd name="T30" fmla="*/ 249 w 425"/>
                <a:gd name="T31" fmla="*/ 418 h 510"/>
                <a:gd name="T32" fmla="*/ 109 w 425"/>
                <a:gd name="T33" fmla="*/ 418 h 510"/>
                <a:gd name="T34" fmla="*/ 109 w 425"/>
                <a:gd name="T35" fmla="*/ 298 h 510"/>
                <a:gd name="T36" fmla="*/ 249 w 425"/>
                <a:gd name="T37" fmla="*/ 298 h 510"/>
                <a:gd name="T38" fmla="*/ 315 w 425"/>
                <a:gd name="T39" fmla="*/ 357 h 510"/>
                <a:gd name="T40" fmla="*/ 249 w 425"/>
                <a:gd name="T41" fmla="*/ 41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5" h="510">
                  <a:moveTo>
                    <a:pt x="327" y="247"/>
                  </a:moveTo>
                  <a:cubicBezTo>
                    <a:pt x="375" y="237"/>
                    <a:pt x="415" y="194"/>
                    <a:pt x="415" y="130"/>
                  </a:cubicBezTo>
                  <a:cubicBezTo>
                    <a:pt x="415" y="62"/>
                    <a:pt x="365" y="0"/>
                    <a:pt x="268" y="0"/>
                  </a:cubicBezTo>
                  <a:cubicBezTo>
                    <a:pt x="0" y="0"/>
                    <a:pt x="0" y="0"/>
                    <a:pt x="0" y="0"/>
                  </a:cubicBezTo>
                  <a:cubicBezTo>
                    <a:pt x="0" y="510"/>
                    <a:pt x="0" y="510"/>
                    <a:pt x="0" y="510"/>
                  </a:cubicBezTo>
                  <a:cubicBezTo>
                    <a:pt x="277" y="510"/>
                    <a:pt x="277" y="510"/>
                    <a:pt x="277" y="510"/>
                  </a:cubicBezTo>
                  <a:cubicBezTo>
                    <a:pt x="374" y="510"/>
                    <a:pt x="425" y="449"/>
                    <a:pt x="425" y="373"/>
                  </a:cubicBezTo>
                  <a:cubicBezTo>
                    <a:pt x="425" y="309"/>
                    <a:pt x="381" y="256"/>
                    <a:pt x="327" y="247"/>
                  </a:cubicBezTo>
                  <a:close/>
                  <a:moveTo>
                    <a:pt x="109" y="92"/>
                  </a:moveTo>
                  <a:cubicBezTo>
                    <a:pt x="245" y="92"/>
                    <a:pt x="245" y="92"/>
                    <a:pt x="245" y="92"/>
                  </a:cubicBezTo>
                  <a:cubicBezTo>
                    <a:pt x="281" y="92"/>
                    <a:pt x="304" y="117"/>
                    <a:pt x="304" y="148"/>
                  </a:cubicBezTo>
                  <a:cubicBezTo>
                    <a:pt x="304" y="181"/>
                    <a:pt x="281" y="205"/>
                    <a:pt x="245" y="205"/>
                  </a:cubicBezTo>
                  <a:cubicBezTo>
                    <a:pt x="109" y="205"/>
                    <a:pt x="109" y="205"/>
                    <a:pt x="109" y="205"/>
                  </a:cubicBezTo>
                  <a:lnTo>
                    <a:pt x="109" y="92"/>
                  </a:lnTo>
                  <a:close/>
                  <a:moveTo>
                    <a:pt x="249" y="417"/>
                  </a:moveTo>
                  <a:cubicBezTo>
                    <a:pt x="249" y="418"/>
                    <a:pt x="249" y="418"/>
                    <a:pt x="249" y="418"/>
                  </a:cubicBezTo>
                  <a:cubicBezTo>
                    <a:pt x="109" y="418"/>
                    <a:pt x="109" y="418"/>
                    <a:pt x="109" y="418"/>
                  </a:cubicBezTo>
                  <a:cubicBezTo>
                    <a:pt x="109" y="298"/>
                    <a:pt x="109" y="298"/>
                    <a:pt x="109" y="298"/>
                  </a:cubicBezTo>
                  <a:cubicBezTo>
                    <a:pt x="249" y="298"/>
                    <a:pt x="249" y="298"/>
                    <a:pt x="249" y="298"/>
                  </a:cubicBezTo>
                  <a:cubicBezTo>
                    <a:pt x="292" y="298"/>
                    <a:pt x="315" y="325"/>
                    <a:pt x="315" y="357"/>
                  </a:cubicBezTo>
                  <a:cubicBezTo>
                    <a:pt x="315" y="394"/>
                    <a:pt x="290" y="417"/>
                    <a:pt x="249" y="4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2">
              <a:extLst>
                <a:ext uri="{FF2B5EF4-FFF2-40B4-BE49-F238E27FC236}">
                  <a16:creationId xmlns:a16="http://schemas.microsoft.com/office/drawing/2014/main" id="{05C0F3AF-1E64-F4C9-5564-207AB298F6B9}"/>
                </a:ext>
              </a:extLst>
            </p:cNvPr>
            <p:cNvSpPr>
              <a:spLocks/>
            </p:cNvSpPr>
            <p:nvPr userDrawn="1"/>
          </p:nvSpPr>
          <p:spPr bwMode="auto">
            <a:xfrm>
              <a:off x="1139826" y="-103188"/>
              <a:ext cx="347663" cy="436563"/>
            </a:xfrm>
            <a:custGeom>
              <a:avLst/>
              <a:gdLst>
                <a:gd name="T0" fmla="*/ 59 w 420"/>
                <a:gd name="T1" fmla="*/ 363 h 527"/>
                <a:gd name="T2" fmla="*/ 221 w 420"/>
                <a:gd name="T3" fmla="*/ 431 h 527"/>
                <a:gd name="T4" fmla="*/ 310 w 420"/>
                <a:gd name="T5" fmla="*/ 374 h 527"/>
                <a:gd name="T6" fmla="*/ 207 w 420"/>
                <a:gd name="T7" fmla="*/ 309 h 527"/>
                <a:gd name="T8" fmla="*/ 17 w 420"/>
                <a:gd name="T9" fmla="*/ 154 h 527"/>
                <a:gd name="T10" fmla="*/ 210 w 420"/>
                <a:gd name="T11" fmla="*/ 0 h 527"/>
                <a:gd name="T12" fmla="*/ 409 w 420"/>
                <a:gd name="T13" fmla="*/ 71 h 527"/>
                <a:gd name="T14" fmla="*/ 349 w 420"/>
                <a:gd name="T15" fmla="*/ 151 h 527"/>
                <a:gd name="T16" fmla="*/ 203 w 420"/>
                <a:gd name="T17" fmla="*/ 95 h 527"/>
                <a:gd name="T18" fmla="*/ 128 w 420"/>
                <a:gd name="T19" fmla="*/ 147 h 527"/>
                <a:gd name="T20" fmla="*/ 229 w 420"/>
                <a:gd name="T21" fmla="*/ 206 h 527"/>
                <a:gd name="T22" fmla="*/ 420 w 420"/>
                <a:gd name="T23" fmla="*/ 363 h 527"/>
                <a:gd name="T24" fmla="*/ 216 w 420"/>
                <a:gd name="T25" fmla="*/ 527 h 527"/>
                <a:gd name="T26" fmla="*/ 0 w 420"/>
                <a:gd name="T27" fmla="*/ 446 h 527"/>
                <a:gd name="T28" fmla="*/ 59 w 420"/>
                <a:gd name="T29" fmla="*/ 363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527">
                  <a:moveTo>
                    <a:pt x="59" y="363"/>
                  </a:moveTo>
                  <a:cubicBezTo>
                    <a:pt x="95" y="400"/>
                    <a:pt x="151" y="431"/>
                    <a:pt x="221" y="431"/>
                  </a:cubicBezTo>
                  <a:cubicBezTo>
                    <a:pt x="281" y="431"/>
                    <a:pt x="310" y="403"/>
                    <a:pt x="310" y="374"/>
                  </a:cubicBezTo>
                  <a:cubicBezTo>
                    <a:pt x="310" y="336"/>
                    <a:pt x="266" y="323"/>
                    <a:pt x="207" y="309"/>
                  </a:cubicBezTo>
                  <a:cubicBezTo>
                    <a:pt x="124" y="290"/>
                    <a:pt x="17" y="267"/>
                    <a:pt x="17" y="154"/>
                  </a:cubicBezTo>
                  <a:cubicBezTo>
                    <a:pt x="17" y="69"/>
                    <a:pt x="90" y="0"/>
                    <a:pt x="210" y="0"/>
                  </a:cubicBezTo>
                  <a:cubicBezTo>
                    <a:pt x="291" y="0"/>
                    <a:pt x="359" y="24"/>
                    <a:pt x="409" y="71"/>
                  </a:cubicBezTo>
                  <a:cubicBezTo>
                    <a:pt x="349" y="151"/>
                    <a:pt x="349" y="151"/>
                    <a:pt x="349" y="151"/>
                  </a:cubicBezTo>
                  <a:cubicBezTo>
                    <a:pt x="308" y="113"/>
                    <a:pt x="253" y="95"/>
                    <a:pt x="203" y="95"/>
                  </a:cubicBezTo>
                  <a:cubicBezTo>
                    <a:pt x="154" y="95"/>
                    <a:pt x="128" y="117"/>
                    <a:pt x="128" y="147"/>
                  </a:cubicBezTo>
                  <a:cubicBezTo>
                    <a:pt x="128" y="182"/>
                    <a:pt x="170" y="192"/>
                    <a:pt x="229" y="206"/>
                  </a:cubicBezTo>
                  <a:cubicBezTo>
                    <a:pt x="313" y="225"/>
                    <a:pt x="420" y="250"/>
                    <a:pt x="420" y="363"/>
                  </a:cubicBezTo>
                  <a:cubicBezTo>
                    <a:pt x="420" y="457"/>
                    <a:pt x="353" y="527"/>
                    <a:pt x="216" y="527"/>
                  </a:cubicBezTo>
                  <a:cubicBezTo>
                    <a:pt x="118" y="527"/>
                    <a:pt x="48" y="494"/>
                    <a:pt x="0" y="446"/>
                  </a:cubicBezTo>
                  <a:lnTo>
                    <a:pt x="59" y="3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Rectangle 23">
              <a:extLst>
                <a:ext uri="{FF2B5EF4-FFF2-40B4-BE49-F238E27FC236}">
                  <a16:creationId xmlns:a16="http://schemas.microsoft.com/office/drawing/2014/main" id="{5308E799-0736-BCF1-CC1A-3F3E2248F93B}"/>
                </a:ext>
              </a:extLst>
            </p:cNvPr>
            <p:cNvSpPr>
              <a:spLocks noChangeArrowheads="1"/>
            </p:cNvSpPr>
            <p:nvPr userDrawn="1"/>
          </p:nvSpPr>
          <p:spPr bwMode="auto">
            <a:xfrm>
              <a:off x="1968501" y="-96838"/>
              <a:ext cx="88900" cy="422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4">
              <a:extLst>
                <a:ext uri="{FF2B5EF4-FFF2-40B4-BE49-F238E27FC236}">
                  <a16:creationId xmlns:a16="http://schemas.microsoft.com/office/drawing/2014/main" id="{D9308C71-8329-D144-E136-1D34018B4D56}"/>
                </a:ext>
              </a:extLst>
            </p:cNvPr>
            <p:cNvSpPr>
              <a:spLocks noEditPoints="1"/>
            </p:cNvSpPr>
            <p:nvPr userDrawn="1"/>
          </p:nvSpPr>
          <p:spPr bwMode="auto">
            <a:xfrm>
              <a:off x="2498726" y="-31750"/>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7 h 136"/>
                <a:gd name="T12" fmla="*/ 113 w 113"/>
                <a:gd name="T13" fmla="*/ 68 h 136"/>
                <a:gd name="T14" fmla="*/ 92 w 113"/>
                <a:gd name="T15" fmla="*/ 119 h 136"/>
                <a:gd name="T16" fmla="*/ 78 w 113"/>
                <a:gd name="T17" fmla="*/ 28 h 136"/>
                <a:gd name="T18" fmla="*/ 45 w 113"/>
                <a:gd name="T19" fmla="*/ 16 h 136"/>
                <a:gd name="T20" fmla="*/ 20 w 113"/>
                <a:gd name="T21" fmla="*/ 16 h 136"/>
                <a:gd name="T22" fmla="*/ 20 w 113"/>
                <a:gd name="T23" fmla="*/ 120 h 136"/>
                <a:gd name="T24" fmla="*/ 45 w 113"/>
                <a:gd name="T25" fmla="*/ 120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6"/>
                    <a:pt x="92" y="17"/>
                  </a:cubicBezTo>
                  <a:cubicBezTo>
                    <a:pt x="103" y="28"/>
                    <a:pt x="113" y="44"/>
                    <a:pt x="113" y="68"/>
                  </a:cubicBezTo>
                  <a:cubicBezTo>
                    <a:pt x="113" y="91"/>
                    <a:pt x="104" y="108"/>
                    <a:pt x="92" y="119"/>
                  </a:cubicBezTo>
                  <a:close/>
                  <a:moveTo>
                    <a:pt x="78" y="28"/>
                  </a:moveTo>
                  <a:cubicBezTo>
                    <a:pt x="70" y="20"/>
                    <a:pt x="59" y="16"/>
                    <a:pt x="45" y="16"/>
                  </a:cubicBezTo>
                  <a:cubicBezTo>
                    <a:pt x="20" y="16"/>
                    <a:pt x="20" y="16"/>
                    <a:pt x="20" y="16"/>
                  </a:cubicBezTo>
                  <a:cubicBezTo>
                    <a:pt x="20" y="120"/>
                    <a:pt x="20" y="120"/>
                    <a:pt x="20" y="120"/>
                  </a:cubicBezTo>
                  <a:cubicBezTo>
                    <a:pt x="45" y="120"/>
                    <a:pt x="45" y="120"/>
                    <a:pt x="45" y="120"/>
                  </a:cubicBezTo>
                  <a:cubicBezTo>
                    <a:pt x="58" y="120"/>
                    <a:pt x="69" y="116"/>
                    <a:pt x="78" y="107"/>
                  </a:cubicBezTo>
                  <a:cubicBezTo>
                    <a:pt x="87" y="98"/>
                    <a:pt x="92" y="85"/>
                    <a:pt x="92" y="68"/>
                  </a:cubicBezTo>
                  <a:cubicBezTo>
                    <a:pt x="92" y="51"/>
                    <a:pt x="87" y="37"/>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5">
              <a:extLst>
                <a:ext uri="{FF2B5EF4-FFF2-40B4-BE49-F238E27FC236}">
                  <a16:creationId xmlns:a16="http://schemas.microsoft.com/office/drawing/2014/main" id="{9B065B41-2B00-5183-95B8-2C97D2776E9F}"/>
                </a:ext>
              </a:extLst>
            </p:cNvPr>
            <p:cNvSpPr>
              <a:spLocks/>
            </p:cNvSpPr>
            <p:nvPr userDrawn="1"/>
          </p:nvSpPr>
          <p:spPr bwMode="auto">
            <a:xfrm>
              <a:off x="2611438" y="-3175"/>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6">
              <a:extLst>
                <a:ext uri="{FF2B5EF4-FFF2-40B4-BE49-F238E27FC236}">
                  <a16:creationId xmlns:a16="http://schemas.microsoft.com/office/drawing/2014/main" id="{AEBBA209-4388-44E3-1F5D-110C6416935E}"/>
                </a:ext>
              </a:extLst>
            </p:cNvPr>
            <p:cNvSpPr>
              <a:spLocks noEditPoints="1"/>
            </p:cNvSpPr>
            <p:nvPr userDrawn="1"/>
          </p:nvSpPr>
          <p:spPr bwMode="auto">
            <a:xfrm>
              <a:off x="2670176" y="-36513"/>
              <a:ext cx="20638" cy="117475"/>
            </a:xfrm>
            <a:custGeom>
              <a:avLst/>
              <a:gdLst>
                <a:gd name="T0" fmla="*/ 13 w 25"/>
                <a:gd name="T1" fmla="*/ 24 h 143"/>
                <a:gd name="T2" fmla="*/ 0 w 25"/>
                <a:gd name="T3" fmla="*/ 12 h 143"/>
                <a:gd name="T4" fmla="*/ 13 w 25"/>
                <a:gd name="T5" fmla="*/ 0 h 143"/>
                <a:gd name="T6" fmla="*/ 25 w 25"/>
                <a:gd name="T7" fmla="*/ 12 h 143"/>
                <a:gd name="T8" fmla="*/ 13 w 25"/>
                <a:gd name="T9" fmla="*/ 24 h 143"/>
                <a:gd name="T10" fmla="*/ 4 w 25"/>
                <a:gd name="T11" fmla="*/ 143 h 143"/>
                <a:gd name="T12" fmla="*/ 4 w 25"/>
                <a:gd name="T13" fmla="*/ 44 h 143"/>
                <a:gd name="T14" fmla="*/ 22 w 25"/>
                <a:gd name="T15" fmla="*/ 44 h 143"/>
                <a:gd name="T16" fmla="*/ 22 w 25"/>
                <a:gd name="T17" fmla="*/ 143 h 143"/>
                <a:gd name="T18" fmla="*/ 4 w 25"/>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3">
                  <a:moveTo>
                    <a:pt x="13" y="24"/>
                  </a:moveTo>
                  <a:cubicBezTo>
                    <a:pt x="6" y="24"/>
                    <a:pt x="0" y="19"/>
                    <a:pt x="0" y="12"/>
                  </a:cubicBezTo>
                  <a:cubicBezTo>
                    <a:pt x="0" y="5"/>
                    <a:pt x="6" y="0"/>
                    <a:pt x="13" y="0"/>
                  </a:cubicBezTo>
                  <a:cubicBezTo>
                    <a:pt x="20" y="0"/>
                    <a:pt x="25" y="5"/>
                    <a:pt x="25" y="12"/>
                  </a:cubicBezTo>
                  <a:cubicBezTo>
                    <a:pt x="25"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7">
              <a:extLst>
                <a:ext uri="{FF2B5EF4-FFF2-40B4-BE49-F238E27FC236}">
                  <a16:creationId xmlns:a16="http://schemas.microsoft.com/office/drawing/2014/main" id="{4524D336-2EEE-036C-C9C9-0D5F156C9443}"/>
                </a:ext>
              </a:extLst>
            </p:cNvPr>
            <p:cNvSpPr>
              <a:spLocks/>
            </p:cNvSpPr>
            <p:nvPr userDrawn="1"/>
          </p:nvSpPr>
          <p:spPr bwMode="auto">
            <a:xfrm>
              <a:off x="2701926" y="-1588"/>
              <a:ext cx="80963" cy="82550"/>
            </a:xfrm>
            <a:custGeom>
              <a:avLst/>
              <a:gdLst>
                <a:gd name="T0" fmla="*/ 31 w 51"/>
                <a:gd name="T1" fmla="*/ 52 h 52"/>
                <a:gd name="T2" fmla="*/ 20 w 51"/>
                <a:gd name="T3" fmla="*/ 52 h 52"/>
                <a:gd name="T4" fmla="*/ 0 w 51"/>
                <a:gd name="T5" fmla="*/ 0 h 52"/>
                <a:gd name="T6" fmla="*/ 11 w 51"/>
                <a:gd name="T7" fmla="*/ 0 h 52"/>
                <a:gd name="T8" fmla="*/ 25 w 51"/>
                <a:gd name="T9" fmla="*/ 42 h 52"/>
                <a:gd name="T10" fmla="*/ 40 w 51"/>
                <a:gd name="T11" fmla="*/ 0 h 52"/>
                <a:gd name="T12" fmla="*/ 51 w 51"/>
                <a:gd name="T13" fmla="*/ 0 h 52"/>
                <a:gd name="T14" fmla="*/ 31 w 51"/>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2">
                  <a:moveTo>
                    <a:pt x="31" y="52"/>
                  </a:moveTo>
                  <a:lnTo>
                    <a:pt x="20" y="52"/>
                  </a:lnTo>
                  <a:lnTo>
                    <a:pt x="0" y="0"/>
                  </a:lnTo>
                  <a:lnTo>
                    <a:pt x="11" y="0"/>
                  </a:lnTo>
                  <a:lnTo>
                    <a:pt x="25" y="42"/>
                  </a:lnTo>
                  <a:lnTo>
                    <a:pt x="40" y="0"/>
                  </a:lnTo>
                  <a:lnTo>
                    <a:pt x="51" y="0"/>
                  </a:lnTo>
                  <a:lnTo>
                    <a:pt x="3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8">
              <a:extLst>
                <a:ext uri="{FF2B5EF4-FFF2-40B4-BE49-F238E27FC236}">
                  <a16:creationId xmlns:a16="http://schemas.microsoft.com/office/drawing/2014/main" id="{7957D02A-F6AA-E7FB-776F-5DF982079E20}"/>
                </a:ext>
              </a:extLst>
            </p:cNvPr>
            <p:cNvSpPr>
              <a:spLocks noEditPoints="1"/>
            </p:cNvSpPr>
            <p:nvPr userDrawn="1"/>
          </p:nvSpPr>
          <p:spPr bwMode="auto">
            <a:xfrm>
              <a:off x="2789238" y="-3175"/>
              <a:ext cx="74613" cy="85725"/>
            </a:xfrm>
            <a:custGeom>
              <a:avLst/>
              <a:gdLst>
                <a:gd name="T0" fmla="*/ 20 w 90"/>
                <a:gd name="T1" fmla="*/ 56 h 103"/>
                <a:gd name="T2" fmla="*/ 49 w 90"/>
                <a:gd name="T3" fmla="*/ 88 h 103"/>
                <a:gd name="T4" fmla="*/ 80 w 90"/>
                <a:gd name="T5" fmla="*/ 77 h 103"/>
                <a:gd name="T6" fmla="*/ 87 w 90"/>
                <a:gd name="T7" fmla="*/ 89 h 103"/>
                <a:gd name="T8" fmla="*/ 47 w 90"/>
                <a:gd name="T9" fmla="*/ 103 h 103"/>
                <a:gd name="T10" fmla="*/ 0 w 90"/>
                <a:gd name="T11" fmla="*/ 52 h 103"/>
                <a:gd name="T12" fmla="*/ 47 w 90"/>
                <a:gd name="T13" fmla="*/ 0 h 103"/>
                <a:gd name="T14" fmla="*/ 90 w 90"/>
                <a:gd name="T15" fmla="*/ 49 h 103"/>
                <a:gd name="T16" fmla="*/ 90 w 90"/>
                <a:gd name="T17" fmla="*/ 56 h 103"/>
                <a:gd name="T18" fmla="*/ 20 w 90"/>
                <a:gd name="T19" fmla="*/ 56 h 103"/>
                <a:gd name="T20" fmla="*/ 46 w 90"/>
                <a:gd name="T21" fmla="*/ 15 h 103"/>
                <a:gd name="T22" fmla="*/ 19 w 90"/>
                <a:gd name="T23" fmla="*/ 43 h 103"/>
                <a:gd name="T24" fmla="*/ 71 w 90"/>
                <a:gd name="T25" fmla="*/ 43 h 103"/>
                <a:gd name="T26" fmla="*/ 46 w 90"/>
                <a:gd name="T27"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6"/>
                    <a:pt x="31" y="88"/>
                    <a:pt x="49" y="88"/>
                  </a:cubicBezTo>
                  <a:cubicBezTo>
                    <a:pt x="68" y="88"/>
                    <a:pt x="79" y="78"/>
                    <a:pt x="80" y="77"/>
                  </a:cubicBezTo>
                  <a:cubicBezTo>
                    <a:pt x="87" y="89"/>
                    <a:pt x="87" y="89"/>
                    <a:pt x="87" y="89"/>
                  </a:cubicBezTo>
                  <a:cubicBezTo>
                    <a:pt x="87" y="89"/>
                    <a:pt x="74" y="103"/>
                    <a:pt x="47" y="103"/>
                  </a:cubicBezTo>
                  <a:cubicBezTo>
                    <a:pt x="20" y="103"/>
                    <a:pt x="0" y="85"/>
                    <a:pt x="0" y="52"/>
                  </a:cubicBezTo>
                  <a:cubicBezTo>
                    <a:pt x="0" y="20"/>
                    <a:pt x="21" y="0"/>
                    <a:pt x="47" y="0"/>
                  </a:cubicBezTo>
                  <a:cubicBezTo>
                    <a:pt x="74" y="0"/>
                    <a:pt x="90" y="20"/>
                    <a:pt x="90" y="49"/>
                  </a:cubicBezTo>
                  <a:cubicBezTo>
                    <a:pt x="90" y="56"/>
                    <a:pt x="90" y="56"/>
                    <a:pt x="90" y="56"/>
                  </a:cubicBezTo>
                  <a:cubicBezTo>
                    <a:pt x="20" y="56"/>
                    <a:pt x="20" y="56"/>
                    <a:pt x="20" y="56"/>
                  </a:cubicBezTo>
                  <a:close/>
                  <a:moveTo>
                    <a:pt x="46" y="15"/>
                  </a:moveTo>
                  <a:cubicBezTo>
                    <a:pt x="28" y="15"/>
                    <a:pt x="20" y="30"/>
                    <a:pt x="19" y="43"/>
                  </a:cubicBezTo>
                  <a:cubicBezTo>
                    <a:pt x="71" y="43"/>
                    <a:pt x="71" y="43"/>
                    <a:pt x="71" y="43"/>
                  </a:cubicBezTo>
                  <a:cubicBezTo>
                    <a:pt x="71" y="28"/>
                    <a:pt x="64" y="15"/>
                    <a:pt x="4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9">
              <a:extLst>
                <a:ext uri="{FF2B5EF4-FFF2-40B4-BE49-F238E27FC236}">
                  <a16:creationId xmlns:a16="http://schemas.microsoft.com/office/drawing/2014/main" id="{C091E53F-E8FB-D219-1C2C-C8CDF3A477E2}"/>
                </a:ext>
              </a:extLst>
            </p:cNvPr>
            <p:cNvSpPr>
              <a:spLocks/>
            </p:cNvSpPr>
            <p:nvPr userDrawn="1"/>
          </p:nvSpPr>
          <p:spPr bwMode="auto">
            <a:xfrm>
              <a:off x="2882901" y="-3175"/>
              <a:ext cx="68263" cy="84138"/>
            </a:xfrm>
            <a:custGeom>
              <a:avLst/>
              <a:gdLst>
                <a:gd name="T0" fmla="*/ 65 w 84"/>
                <a:gd name="T1" fmla="*/ 101 h 101"/>
                <a:gd name="T2" fmla="*/ 65 w 84"/>
                <a:gd name="T3" fmla="*/ 42 h 101"/>
                <a:gd name="T4" fmla="*/ 45 w 84"/>
                <a:gd name="T5" fmla="*/ 16 h 101"/>
                <a:gd name="T6" fmla="*/ 18 w 84"/>
                <a:gd name="T7" fmla="*/ 42 h 101"/>
                <a:gd name="T8" fmla="*/ 18 w 84"/>
                <a:gd name="T9" fmla="*/ 101 h 101"/>
                <a:gd name="T10" fmla="*/ 0 w 84"/>
                <a:gd name="T11" fmla="*/ 101 h 101"/>
                <a:gd name="T12" fmla="*/ 0 w 84"/>
                <a:gd name="T13" fmla="*/ 2 h 101"/>
                <a:gd name="T14" fmla="*/ 17 w 84"/>
                <a:gd name="T15" fmla="*/ 2 h 101"/>
                <a:gd name="T16" fmla="*/ 18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0" y="32"/>
                    <a:pt x="18" y="42"/>
                  </a:cubicBezTo>
                  <a:cubicBezTo>
                    <a:pt x="18" y="101"/>
                    <a:pt x="18" y="101"/>
                    <a:pt x="18" y="101"/>
                  </a:cubicBezTo>
                  <a:cubicBezTo>
                    <a:pt x="0" y="101"/>
                    <a:pt x="0" y="101"/>
                    <a:pt x="0" y="101"/>
                  </a:cubicBezTo>
                  <a:cubicBezTo>
                    <a:pt x="0" y="2"/>
                    <a:pt x="0" y="2"/>
                    <a:pt x="0" y="2"/>
                  </a:cubicBezTo>
                  <a:cubicBezTo>
                    <a:pt x="17" y="2"/>
                    <a:pt x="17" y="2"/>
                    <a:pt x="17" y="2"/>
                  </a:cubicBezTo>
                  <a:cubicBezTo>
                    <a:pt x="18" y="20"/>
                    <a:pt x="18" y="20"/>
                    <a:pt x="18"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30">
              <a:extLst>
                <a:ext uri="{FF2B5EF4-FFF2-40B4-BE49-F238E27FC236}">
                  <a16:creationId xmlns:a16="http://schemas.microsoft.com/office/drawing/2014/main" id="{D8C0F936-155F-B9D3-105E-CB4A7E9C8F31}"/>
                </a:ext>
              </a:extLst>
            </p:cNvPr>
            <p:cNvSpPr>
              <a:spLocks noEditPoints="1"/>
            </p:cNvSpPr>
            <p:nvPr userDrawn="1"/>
          </p:nvSpPr>
          <p:spPr bwMode="auto">
            <a:xfrm>
              <a:off x="3006726" y="-34925"/>
              <a:ext cx="79375" cy="117475"/>
            </a:xfrm>
            <a:custGeom>
              <a:avLst/>
              <a:gdLst>
                <a:gd name="T0" fmla="*/ 50 w 95"/>
                <a:gd name="T1" fmla="*/ 142 h 142"/>
                <a:gd name="T2" fmla="*/ 20 w 95"/>
                <a:gd name="T3" fmla="*/ 125 h 142"/>
                <a:gd name="T4" fmla="*/ 17 w 95"/>
                <a:gd name="T5" fmla="*/ 140 h 142"/>
                <a:gd name="T6" fmla="*/ 0 w 95"/>
                <a:gd name="T7" fmla="*/ 140 h 142"/>
                <a:gd name="T8" fmla="*/ 0 w 95"/>
                <a:gd name="T9" fmla="*/ 0 h 142"/>
                <a:gd name="T10" fmla="*/ 19 w 95"/>
                <a:gd name="T11" fmla="*/ 0 h 142"/>
                <a:gd name="T12" fmla="*/ 19 w 95"/>
                <a:gd name="T13" fmla="*/ 57 h 142"/>
                <a:gd name="T14" fmla="*/ 52 w 95"/>
                <a:gd name="T15" fmla="*/ 39 h 142"/>
                <a:gd name="T16" fmla="*/ 94 w 95"/>
                <a:gd name="T17" fmla="*/ 91 h 142"/>
                <a:gd name="T18" fmla="*/ 50 w 95"/>
                <a:gd name="T19" fmla="*/ 142 h 142"/>
                <a:gd name="T20" fmla="*/ 47 w 95"/>
                <a:gd name="T21" fmla="*/ 55 h 142"/>
                <a:gd name="T22" fmla="*/ 18 w 95"/>
                <a:gd name="T23" fmla="*/ 91 h 142"/>
                <a:gd name="T24" fmla="*/ 46 w 95"/>
                <a:gd name="T25" fmla="*/ 127 h 142"/>
                <a:gd name="T26" fmla="*/ 75 w 95"/>
                <a:gd name="T27" fmla="*/ 91 h 142"/>
                <a:gd name="T28" fmla="*/ 47 w 95"/>
                <a:gd name="T29" fmla="*/ 5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2">
                  <a:moveTo>
                    <a:pt x="50" y="142"/>
                  </a:moveTo>
                  <a:cubicBezTo>
                    <a:pt x="31" y="142"/>
                    <a:pt x="22" y="129"/>
                    <a:pt x="20" y="125"/>
                  </a:cubicBezTo>
                  <a:cubicBezTo>
                    <a:pt x="17" y="140"/>
                    <a:pt x="17" y="140"/>
                    <a:pt x="17" y="140"/>
                  </a:cubicBezTo>
                  <a:cubicBezTo>
                    <a:pt x="0" y="140"/>
                    <a:pt x="0" y="140"/>
                    <a:pt x="0" y="140"/>
                  </a:cubicBezTo>
                  <a:cubicBezTo>
                    <a:pt x="0" y="0"/>
                    <a:pt x="0" y="0"/>
                    <a:pt x="0" y="0"/>
                  </a:cubicBezTo>
                  <a:cubicBezTo>
                    <a:pt x="19" y="0"/>
                    <a:pt x="19" y="0"/>
                    <a:pt x="19" y="0"/>
                  </a:cubicBezTo>
                  <a:cubicBezTo>
                    <a:pt x="19" y="57"/>
                    <a:pt x="19" y="57"/>
                    <a:pt x="19" y="57"/>
                  </a:cubicBezTo>
                  <a:cubicBezTo>
                    <a:pt x="20" y="55"/>
                    <a:pt x="31" y="39"/>
                    <a:pt x="52" y="39"/>
                  </a:cubicBezTo>
                  <a:cubicBezTo>
                    <a:pt x="78" y="39"/>
                    <a:pt x="94" y="61"/>
                    <a:pt x="94" y="91"/>
                  </a:cubicBezTo>
                  <a:cubicBezTo>
                    <a:pt x="95" y="121"/>
                    <a:pt x="77" y="142"/>
                    <a:pt x="50" y="142"/>
                  </a:cubicBezTo>
                  <a:close/>
                  <a:moveTo>
                    <a:pt x="47" y="55"/>
                  </a:moveTo>
                  <a:cubicBezTo>
                    <a:pt x="30" y="55"/>
                    <a:pt x="18" y="71"/>
                    <a:pt x="18" y="91"/>
                  </a:cubicBezTo>
                  <a:cubicBezTo>
                    <a:pt x="18" y="110"/>
                    <a:pt x="29" y="127"/>
                    <a:pt x="46" y="127"/>
                  </a:cubicBezTo>
                  <a:cubicBezTo>
                    <a:pt x="63" y="127"/>
                    <a:pt x="75" y="111"/>
                    <a:pt x="75" y="91"/>
                  </a:cubicBezTo>
                  <a:cubicBezTo>
                    <a:pt x="75" y="71"/>
                    <a:pt x="64" y="55"/>
                    <a:pt x="47"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31">
              <a:extLst>
                <a:ext uri="{FF2B5EF4-FFF2-40B4-BE49-F238E27FC236}">
                  <a16:creationId xmlns:a16="http://schemas.microsoft.com/office/drawing/2014/main" id="{B3C06BAF-2606-07B2-0633-EFEFFAE9986C}"/>
                </a:ext>
              </a:extLst>
            </p:cNvPr>
            <p:cNvSpPr>
              <a:spLocks/>
            </p:cNvSpPr>
            <p:nvPr userDrawn="1"/>
          </p:nvSpPr>
          <p:spPr bwMode="auto">
            <a:xfrm>
              <a:off x="3094038" y="-1588"/>
              <a:ext cx="79375" cy="114300"/>
            </a:xfrm>
            <a:custGeom>
              <a:avLst/>
              <a:gdLst>
                <a:gd name="T0" fmla="*/ 52 w 96"/>
                <a:gd name="T1" fmla="*/ 113 h 136"/>
                <a:gd name="T2" fmla="*/ 26 w 96"/>
                <a:gd name="T3" fmla="*/ 136 h 136"/>
                <a:gd name="T4" fmla="*/ 7 w 96"/>
                <a:gd name="T5" fmla="*/ 132 h 136"/>
                <a:gd name="T6" fmla="*/ 11 w 96"/>
                <a:gd name="T7" fmla="*/ 117 h 136"/>
                <a:gd name="T8" fmla="*/ 22 w 96"/>
                <a:gd name="T9" fmla="*/ 120 h 136"/>
                <a:gd name="T10" fmla="*/ 33 w 96"/>
                <a:gd name="T11" fmla="*/ 110 h 136"/>
                <a:gd name="T12" fmla="*/ 38 w 96"/>
                <a:gd name="T13" fmla="*/ 98 h 136"/>
                <a:gd name="T14" fmla="*/ 0 w 96"/>
                <a:gd name="T15" fmla="*/ 0 h 136"/>
                <a:gd name="T16" fmla="*/ 20 w 96"/>
                <a:gd name="T17" fmla="*/ 0 h 136"/>
                <a:gd name="T18" fmla="*/ 48 w 96"/>
                <a:gd name="T19" fmla="*/ 81 h 136"/>
                <a:gd name="T20" fmla="*/ 76 w 96"/>
                <a:gd name="T21" fmla="*/ 0 h 136"/>
                <a:gd name="T22" fmla="*/ 96 w 96"/>
                <a:gd name="T23" fmla="*/ 0 h 136"/>
                <a:gd name="T24" fmla="*/ 52 w 96"/>
                <a:gd name="T25" fmla="*/ 11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36">
                  <a:moveTo>
                    <a:pt x="52" y="113"/>
                  </a:moveTo>
                  <a:cubicBezTo>
                    <a:pt x="45" y="129"/>
                    <a:pt x="38" y="136"/>
                    <a:pt x="26" y="136"/>
                  </a:cubicBezTo>
                  <a:cubicBezTo>
                    <a:pt x="13" y="136"/>
                    <a:pt x="7" y="132"/>
                    <a:pt x="7" y="132"/>
                  </a:cubicBezTo>
                  <a:cubicBezTo>
                    <a:pt x="11" y="117"/>
                    <a:pt x="11" y="117"/>
                    <a:pt x="11" y="117"/>
                  </a:cubicBezTo>
                  <a:cubicBezTo>
                    <a:pt x="11" y="117"/>
                    <a:pt x="17" y="120"/>
                    <a:pt x="22" y="120"/>
                  </a:cubicBezTo>
                  <a:cubicBezTo>
                    <a:pt x="27" y="120"/>
                    <a:pt x="30" y="118"/>
                    <a:pt x="33" y="110"/>
                  </a:cubicBezTo>
                  <a:cubicBezTo>
                    <a:pt x="38" y="98"/>
                    <a:pt x="38" y="98"/>
                    <a:pt x="38" y="98"/>
                  </a:cubicBezTo>
                  <a:cubicBezTo>
                    <a:pt x="0" y="0"/>
                    <a:pt x="0" y="0"/>
                    <a:pt x="0" y="0"/>
                  </a:cubicBezTo>
                  <a:cubicBezTo>
                    <a:pt x="20" y="0"/>
                    <a:pt x="20" y="0"/>
                    <a:pt x="20" y="0"/>
                  </a:cubicBezTo>
                  <a:cubicBezTo>
                    <a:pt x="48" y="81"/>
                    <a:pt x="48" y="81"/>
                    <a:pt x="48" y="81"/>
                  </a:cubicBezTo>
                  <a:cubicBezTo>
                    <a:pt x="76" y="0"/>
                    <a:pt x="76" y="0"/>
                    <a:pt x="76" y="0"/>
                  </a:cubicBezTo>
                  <a:cubicBezTo>
                    <a:pt x="96" y="0"/>
                    <a:pt x="96" y="0"/>
                    <a:pt x="96" y="0"/>
                  </a:cubicBezTo>
                  <a:lnTo>
                    <a:pt x="5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Rectangle 32">
              <a:extLst>
                <a:ext uri="{FF2B5EF4-FFF2-40B4-BE49-F238E27FC236}">
                  <a16:creationId xmlns:a16="http://schemas.microsoft.com/office/drawing/2014/main" id="{28E831E1-5403-0391-CFF1-44334240480E}"/>
                </a:ext>
              </a:extLst>
            </p:cNvPr>
            <p:cNvSpPr>
              <a:spLocks noChangeArrowheads="1"/>
            </p:cNvSpPr>
            <p:nvPr userDrawn="1"/>
          </p:nvSpPr>
          <p:spPr bwMode="auto">
            <a:xfrm>
              <a:off x="3219451" y="-31750"/>
              <a:ext cx="17463" cy="1127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33">
              <a:extLst>
                <a:ext uri="{FF2B5EF4-FFF2-40B4-BE49-F238E27FC236}">
                  <a16:creationId xmlns:a16="http://schemas.microsoft.com/office/drawing/2014/main" id="{C26B6476-3E8D-9E7B-540C-E0FEFAD5DB9D}"/>
                </a:ext>
              </a:extLst>
            </p:cNvPr>
            <p:cNvSpPr>
              <a:spLocks/>
            </p:cNvSpPr>
            <p:nvPr userDrawn="1"/>
          </p:nvSpPr>
          <p:spPr bwMode="auto">
            <a:xfrm>
              <a:off x="3263901" y="-3175"/>
              <a:ext cx="69850" cy="84138"/>
            </a:xfrm>
            <a:custGeom>
              <a:avLst/>
              <a:gdLst>
                <a:gd name="T0" fmla="*/ 65 w 84"/>
                <a:gd name="T1" fmla="*/ 101 h 101"/>
                <a:gd name="T2" fmla="*/ 65 w 84"/>
                <a:gd name="T3" fmla="*/ 42 h 101"/>
                <a:gd name="T4" fmla="*/ 45 w 84"/>
                <a:gd name="T5" fmla="*/ 16 h 101"/>
                <a:gd name="T6" fmla="*/ 19 w 84"/>
                <a:gd name="T7" fmla="*/ 42 h 101"/>
                <a:gd name="T8" fmla="*/ 19 w 84"/>
                <a:gd name="T9" fmla="*/ 101 h 101"/>
                <a:gd name="T10" fmla="*/ 0 w 84"/>
                <a:gd name="T11" fmla="*/ 101 h 101"/>
                <a:gd name="T12" fmla="*/ 0 w 84"/>
                <a:gd name="T13" fmla="*/ 2 h 101"/>
                <a:gd name="T14" fmla="*/ 18 w 84"/>
                <a:gd name="T15" fmla="*/ 2 h 101"/>
                <a:gd name="T16" fmla="*/ 19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1" y="32"/>
                    <a:pt x="19" y="42"/>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34">
              <a:extLst>
                <a:ext uri="{FF2B5EF4-FFF2-40B4-BE49-F238E27FC236}">
                  <a16:creationId xmlns:a16="http://schemas.microsoft.com/office/drawing/2014/main" id="{944C5982-3C91-7F73-09A4-D3869163BA38}"/>
                </a:ext>
              </a:extLst>
            </p:cNvPr>
            <p:cNvSpPr>
              <a:spLocks/>
            </p:cNvSpPr>
            <p:nvPr userDrawn="1"/>
          </p:nvSpPr>
          <p:spPr bwMode="auto">
            <a:xfrm>
              <a:off x="3349626" y="-3175"/>
              <a:ext cx="63500" cy="85725"/>
            </a:xfrm>
            <a:custGeom>
              <a:avLst/>
              <a:gdLst>
                <a:gd name="T0" fmla="*/ 68 w 78"/>
                <a:gd name="T1" fmla="*/ 94 h 103"/>
                <a:gd name="T2" fmla="*/ 39 w 78"/>
                <a:gd name="T3" fmla="*/ 103 h 103"/>
                <a:gd name="T4" fmla="*/ 0 w 78"/>
                <a:gd name="T5" fmla="*/ 86 h 103"/>
                <a:gd name="T6" fmla="*/ 10 w 78"/>
                <a:gd name="T7" fmla="*/ 74 h 103"/>
                <a:gd name="T8" fmla="*/ 39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2" y="99"/>
                    <a:pt x="54" y="103"/>
                    <a:pt x="39" y="103"/>
                  </a:cubicBezTo>
                  <a:cubicBezTo>
                    <a:pt x="19" y="103"/>
                    <a:pt x="4" y="91"/>
                    <a:pt x="0" y="86"/>
                  </a:cubicBezTo>
                  <a:cubicBezTo>
                    <a:pt x="10" y="74"/>
                    <a:pt x="10" y="74"/>
                    <a:pt x="10" y="74"/>
                  </a:cubicBezTo>
                  <a:cubicBezTo>
                    <a:pt x="16" y="80"/>
                    <a:pt x="28" y="88"/>
                    <a:pt x="39" y="88"/>
                  </a:cubicBezTo>
                  <a:cubicBezTo>
                    <a:pt x="51" y="88"/>
                    <a:pt x="59" y="84"/>
                    <a:pt x="59" y="75"/>
                  </a:cubicBezTo>
                  <a:cubicBezTo>
                    <a:pt x="59" y="66"/>
                    <a:pt x="49" y="63"/>
                    <a:pt x="43" y="61"/>
                  </a:cubicBezTo>
                  <a:cubicBezTo>
                    <a:pt x="37"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3"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35">
              <a:extLst>
                <a:ext uri="{FF2B5EF4-FFF2-40B4-BE49-F238E27FC236}">
                  <a16:creationId xmlns:a16="http://schemas.microsoft.com/office/drawing/2014/main" id="{948AB8FF-2BA3-9E06-B8CF-1E2C0011DA34}"/>
                </a:ext>
              </a:extLst>
            </p:cNvPr>
            <p:cNvSpPr>
              <a:spLocks noEditPoints="1"/>
            </p:cNvSpPr>
            <p:nvPr userDrawn="1"/>
          </p:nvSpPr>
          <p:spPr bwMode="auto">
            <a:xfrm>
              <a:off x="3429001" y="-36513"/>
              <a:ext cx="20638" cy="117475"/>
            </a:xfrm>
            <a:custGeom>
              <a:avLst/>
              <a:gdLst>
                <a:gd name="T0" fmla="*/ 13 w 26"/>
                <a:gd name="T1" fmla="*/ 24 h 143"/>
                <a:gd name="T2" fmla="*/ 0 w 26"/>
                <a:gd name="T3" fmla="*/ 12 h 143"/>
                <a:gd name="T4" fmla="*/ 13 w 26"/>
                <a:gd name="T5" fmla="*/ 0 h 143"/>
                <a:gd name="T6" fmla="*/ 26 w 26"/>
                <a:gd name="T7" fmla="*/ 12 h 143"/>
                <a:gd name="T8" fmla="*/ 13 w 26"/>
                <a:gd name="T9" fmla="*/ 24 h 143"/>
                <a:gd name="T10" fmla="*/ 4 w 26"/>
                <a:gd name="T11" fmla="*/ 143 h 143"/>
                <a:gd name="T12" fmla="*/ 4 w 26"/>
                <a:gd name="T13" fmla="*/ 44 h 143"/>
                <a:gd name="T14" fmla="*/ 22 w 26"/>
                <a:gd name="T15" fmla="*/ 44 h 143"/>
                <a:gd name="T16" fmla="*/ 22 w 26"/>
                <a:gd name="T17" fmla="*/ 143 h 143"/>
                <a:gd name="T18" fmla="*/ 4 w 26"/>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3">
                  <a:moveTo>
                    <a:pt x="13" y="24"/>
                  </a:moveTo>
                  <a:cubicBezTo>
                    <a:pt x="6" y="24"/>
                    <a:pt x="0" y="19"/>
                    <a:pt x="0" y="12"/>
                  </a:cubicBezTo>
                  <a:cubicBezTo>
                    <a:pt x="0" y="5"/>
                    <a:pt x="6" y="0"/>
                    <a:pt x="13" y="0"/>
                  </a:cubicBezTo>
                  <a:cubicBezTo>
                    <a:pt x="20" y="0"/>
                    <a:pt x="26" y="5"/>
                    <a:pt x="26" y="12"/>
                  </a:cubicBezTo>
                  <a:cubicBezTo>
                    <a:pt x="26"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36">
              <a:extLst>
                <a:ext uri="{FF2B5EF4-FFF2-40B4-BE49-F238E27FC236}">
                  <a16:creationId xmlns:a16="http://schemas.microsoft.com/office/drawing/2014/main" id="{914FBE95-5DCD-B09C-05FA-773F884D73D9}"/>
                </a:ext>
              </a:extLst>
            </p:cNvPr>
            <p:cNvSpPr>
              <a:spLocks noEditPoints="1"/>
            </p:cNvSpPr>
            <p:nvPr userDrawn="1"/>
          </p:nvSpPr>
          <p:spPr bwMode="auto">
            <a:xfrm>
              <a:off x="3465513" y="-3175"/>
              <a:ext cx="77788" cy="115888"/>
            </a:xfrm>
            <a:custGeom>
              <a:avLst/>
              <a:gdLst>
                <a:gd name="T0" fmla="*/ 84 w 94"/>
                <a:gd name="T1" fmla="*/ 122 h 138"/>
                <a:gd name="T2" fmla="*/ 44 w 94"/>
                <a:gd name="T3" fmla="*/ 138 h 138"/>
                <a:gd name="T4" fmla="*/ 5 w 94"/>
                <a:gd name="T5" fmla="*/ 126 h 138"/>
                <a:gd name="T6" fmla="*/ 12 w 94"/>
                <a:gd name="T7" fmla="*/ 112 h 138"/>
                <a:gd name="T8" fmla="*/ 43 w 94"/>
                <a:gd name="T9" fmla="*/ 122 h 138"/>
                <a:gd name="T10" fmla="*/ 67 w 94"/>
                <a:gd name="T11" fmla="*/ 113 h 138"/>
                <a:gd name="T12" fmla="*/ 74 w 94"/>
                <a:gd name="T13" fmla="*/ 89 h 138"/>
                <a:gd name="T14" fmla="*/ 74 w 94"/>
                <a:gd name="T15" fmla="*/ 80 h 138"/>
                <a:gd name="T16" fmla="*/ 42 w 94"/>
                <a:gd name="T17" fmla="*/ 99 h 138"/>
                <a:gd name="T18" fmla="*/ 0 w 94"/>
                <a:gd name="T19" fmla="*/ 49 h 138"/>
                <a:gd name="T20" fmla="*/ 43 w 94"/>
                <a:gd name="T21" fmla="*/ 0 h 138"/>
                <a:gd name="T22" fmla="*/ 74 w 94"/>
                <a:gd name="T23" fmla="*/ 18 h 138"/>
                <a:gd name="T24" fmla="*/ 76 w 94"/>
                <a:gd name="T25" fmla="*/ 2 h 138"/>
                <a:gd name="T26" fmla="*/ 94 w 94"/>
                <a:gd name="T27" fmla="*/ 2 h 138"/>
                <a:gd name="T28" fmla="*/ 94 w 94"/>
                <a:gd name="T29" fmla="*/ 82 h 138"/>
                <a:gd name="T30" fmla="*/ 84 w 94"/>
                <a:gd name="T31" fmla="*/ 122 h 138"/>
                <a:gd name="T32" fmla="*/ 48 w 94"/>
                <a:gd name="T33" fmla="*/ 15 h 138"/>
                <a:gd name="T34" fmla="*/ 20 w 94"/>
                <a:gd name="T35" fmla="*/ 49 h 138"/>
                <a:gd name="T36" fmla="*/ 47 w 94"/>
                <a:gd name="T37" fmla="*/ 83 h 138"/>
                <a:gd name="T38" fmla="*/ 75 w 94"/>
                <a:gd name="T39" fmla="*/ 49 h 138"/>
                <a:gd name="T40" fmla="*/ 48 w 94"/>
                <a:gd name="T41" fmla="*/ 1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138">
                  <a:moveTo>
                    <a:pt x="84" y="122"/>
                  </a:moveTo>
                  <a:cubicBezTo>
                    <a:pt x="76" y="130"/>
                    <a:pt x="64" y="138"/>
                    <a:pt x="44" y="138"/>
                  </a:cubicBezTo>
                  <a:cubicBezTo>
                    <a:pt x="23" y="138"/>
                    <a:pt x="8" y="129"/>
                    <a:pt x="5" y="126"/>
                  </a:cubicBezTo>
                  <a:cubicBezTo>
                    <a:pt x="12" y="112"/>
                    <a:pt x="12" y="112"/>
                    <a:pt x="12" y="112"/>
                  </a:cubicBezTo>
                  <a:cubicBezTo>
                    <a:pt x="17" y="116"/>
                    <a:pt x="30" y="122"/>
                    <a:pt x="43" y="122"/>
                  </a:cubicBezTo>
                  <a:cubicBezTo>
                    <a:pt x="55" y="122"/>
                    <a:pt x="63" y="118"/>
                    <a:pt x="67" y="113"/>
                  </a:cubicBezTo>
                  <a:cubicBezTo>
                    <a:pt x="72" y="109"/>
                    <a:pt x="74" y="101"/>
                    <a:pt x="74" y="89"/>
                  </a:cubicBezTo>
                  <a:cubicBezTo>
                    <a:pt x="74" y="80"/>
                    <a:pt x="74" y="80"/>
                    <a:pt x="74" y="80"/>
                  </a:cubicBezTo>
                  <a:cubicBezTo>
                    <a:pt x="73" y="83"/>
                    <a:pt x="64" y="99"/>
                    <a:pt x="42" y="99"/>
                  </a:cubicBezTo>
                  <a:cubicBezTo>
                    <a:pt x="16" y="99"/>
                    <a:pt x="0" y="78"/>
                    <a:pt x="0" y="49"/>
                  </a:cubicBezTo>
                  <a:cubicBezTo>
                    <a:pt x="0" y="20"/>
                    <a:pt x="19" y="0"/>
                    <a:pt x="43" y="0"/>
                  </a:cubicBezTo>
                  <a:cubicBezTo>
                    <a:pt x="65" y="0"/>
                    <a:pt x="73" y="15"/>
                    <a:pt x="74" y="18"/>
                  </a:cubicBezTo>
                  <a:cubicBezTo>
                    <a:pt x="76" y="2"/>
                    <a:pt x="76" y="2"/>
                    <a:pt x="76" y="2"/>
                  </a:cubicBezTo>
                  <a:cubicBezTo>
                    <a:pt x="94" y="2"/>
                    <a:pt x="94" y="2"/>
                    <a:pt x="94" y="2"/>
                  </a:cubicBezTo>
                  <a:cubicBezTo>
                    <a:pt x="94" y="82"/>
                    <a:pt x="94" y="82"/>
                    <a:pt x="94" y="82"/>
                  </a:cubicBezTo>
                  <a:cubicBezTo>
                    <a:pt x="94" y="102"/>
                    <a:pt x="91" y="113"/>
                    <a:pt x="84" y="122"/>
                  </a:cubicBezTo>
                  <a:close/>
                  <a:moveTo>
                    <a:pt x="48" y="15"/>
                  </a:moveTo>
                  <a:cubicBezTo>
                    <a:pt x="31" y="15"/>
                    <a:pt x="20" y="30"/>
                    <a:pt x="20" y="49"/>
                  </a:cubicBezTo>
                  <a:cubicBezTo>
                    <a:pt x="20" y="67"/>
                    <a:pt x="30" y="83"/>
                    <a:pt x="47" y="83"/>
                  </a:cubicBezTo>
                  <a:cubicBezTo>
                    <a:pt x="64" y="83"/>
                    <a:pt x="75" y="67"/>
                    <a:pt x="75" y="49"/>
                  </a:cubicBezTo>
                  <a:cubicBezTo>
                    <a:pt x="75" y="30"/>
                    <a:pt x="65" y="15"/>
                    <a:pt x="4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37">
              <a:extLst>
                <a:ext uri="{FF2B5EF4-FFF2-40B4-BE49-F238E27FC236}">
                  <a16:creationId xmlns:a16="http://schemas.microsoft.com/office/drawing/2014/main" id="{DCECE63C-3BE4-E3D3-8A34-3F4C88B09AD1}"/>
                </a:ext>
              </a:extLst>
            </p:cNvPr>
            <p:cNvSpPr>
              <a:spLocks/>
            </p:cNvSpPr>
            <p:nvPr userDrawn="1"/>
          </p:nvSpPr>
          <p:spPr bwMode="auto">
            <a:xfrm>
              <a:off x="3568701" y="-34925"/>
              <a:ext cx="69850" cy="115888"/>
            </a:xfrm>
            <a:custGeom>
              <a:avLst/>
              <a:gdLst>
                <a:gd name="T0" fmla="*/ 66 w 85"/>
                <a:gd name="T1" fmla="*/ 141 h 141"/>
                <a:gd name="T2" fmla="*/ 66 w 85"/>
                <a:gd name="T3" fmla="*/ 82 h 141"/>
                <a:gd name="T4" fmla="*/ 46 w 85"/>
                <a:gd name="T5" fmla="*/ 56 h 141"/>
                <a:gd name="T6" fmla="*/ 19 w 85"/>
                <a:gd name="T7" fmla="*/ 82 h 141"/>
                <a:gd name="T8" fmla="*/ 19 w 85"/>
                <a:gd name="T9" fmla="*/ 141 h 141"/>
                <a:gd name="T10" fmla="*/ 0 w 85"/>
                <a:gd name="T11" fmla="*/ 141 h 141"/>
                <a:gd name="T12" fmla="*/ 0 w 85"/>
                <a:gd name="T13" fmla="*/ 0 h 141"/>
                <a:gd name="T14" fmla="*/ 19 w 85"/>
                <a:gd name="T15" fmla="*/ 0 h 141"/>
                <a:gd name="T16" fmla="*/ 19 w 85"/>
                <a:gd name="T17" fmla="*/ 60 h 141"/>
                <a:gd name="T18" fmla="*/ 52 w 85"/>
                <a:gd name="T19" fmla="*/ 39 h 141"/>
                <a:gd name="T20" fmla="*/ 85 w 85"/>
                <a:gd name="T21" fmla="*/ 77 h 141"/>
                <a:gd name="T22" fmla="*/ 85 w 85"/>
                <a:gd name="T23" fmla="*/ 141 h 141"/>
                <a:gd name="T24" fmla="*/ 66 w 85"/>
                <a:gd name="T25"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41">
                  <a:moveTo>
                    <a:pt x="66" y="141"/>
                  </a:moveTo>
                  <a:cubicBezTo>
                    <a:pt x="66" y="82"/>
                    <a:pt x="66" y="82"/>
                    <a:pt x="66" y="82"/>
                  </a:cubicBezTo>
                  <a:cubicBezTo>
                    <a:pt x="66" y="66"/>
                    <a:pt x="61" y="56"/>
                    <a:pt x="46" y="56"/>
                  </a:cubicBezTo>
                  <a:cubicBezTo>
                    <a:pt x="31" y="56"/>
                    <a:pt x="21" y="72"/>
                    <a:pt x="19" y="82"/>
                  </a:cubicBezTo>
                  <a:cubicBezTo>
                    <a:pt x="19" y="141"/>
                    <a:pt x="19" y="141"/>
                    <a:pt x="19" y="141"/>
                  </a:cubicBezTo>
                  <a:cubicBezTo>
                    <a:pt x="0" y="141"/>
                    <a:pt x="0" y="141"/>
                    <a:pt x="0" y="141"/>
                  </a:cubicBezTo>
                  <a:cubicBezTo>
                    <a:pt x="0" y="0"/>
                    <a:pt x="0" y="0"/>
                    <a:pt x="0" y="0"/>
                  </a:cubicBezTo>
                  <a:cubicBezTo>
                    <a:pt x="19" y="0"/>
                    <a:pt x="19" y="0"/>
                    <a:pt x="19" y="0"/>
                  </a:cubicBezTo>
                  <a:cubicBezTo>
                    <a:pt x="19" y="60"/>
                    <a:pt x="19" y="60"/>
                    <a:pt x="19" y="60"/>
                  </a:cubicBezTo>
                  <a:cubicBezTo>
                    <a:pt x="25" y="50"/>
                    <a:pt x="36" y="39"/>
                    <a:pt x="52" y="39"/>
                  </a:cubicBezTo>
                  <a:cubicBezTo>
                    <a:pt x="72" y="39"/>
                    <a:pt x="85" y="51"/>
                    <a:pt x="85" y="77"/>
                  </a:cubicBezTo>
                  <a:cubicBezTo>
                    <a:pt x="85" y="141"/>
                    <a:pt x="85" y="141"/>
                    <a:pt x="85" y="141"/>
                  </a:cubicBezTo>
                  <a:lnTo>
                    <a:pt x="66"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38">
              <a:extLst>
                <a:ext uri="{FF2B5EF4-FFF2-40B4-BE49-F238E27FC236}">
                  <a16:creationId xmlns:a16="http://schemas.microsoft.com/office/drawing/2014/main" id="{A628084C-CF66-E7E8-A07E-637CE5D6B84C}"/>
                </a:ext>
              </a:extLst>
            </p:cNvPr>
            <p:cNvSpPr>
              <a:spLocks/>
            </p:cNvSpPr>
            <p:nvPr userDrawn="1"/>
          </p:nvSpPr>
          <p:spPr bwMode="auto">
            <a:xfrm>
              <a:off x="3654426" y="-23813"/>
              <a:ext cx="50800" cy="106363"/>
            </a:xfrm>
            <a:custGeom>
              <a:avLst/>
              <a:gdLst>
                <a:gd name="T0" fmla="*/ 33 w 61"/>
                <a:gd name="T1" fmla="*/ 41 h 128"/>
                <a:gd name="T2" fmla="*/ 33 w 61"/>
                <a:gd name="T3" fmla="*/ 92 h 128"/>
                <a:gd name="T4" fmla="*/ 37 w 61"/>
                <a:gd name="T5" fmla="*/ 109 h 128"/>
                <a:gd name="T6" fmla="*/ 47 w 61"/>
                <a:gd name="T7" fmla="*/ 113 h 128"/>
                <a:gd name="T8" fmla="*/ 58 w 61"/>
                <a:gd name="T9" fmla="*/ 111 h 128"/>
                <a:gd name="T10" fmla="*/ 60 w 61"/>
                <a:gd name="T11" fmla="*/ 125 h 128"/>
                <a:gd name="T12" fmla="*/ 42 w 61"/>
                <a:gd name="T13" fmla="*/ 128 h 128"/>
                <a:gd name="T14" fmla="*/ 21 w 61"/>
                <a:gd name="T15" fmla="*/ 121 h 128"/>
                <a:gd name="T16" fmla="*/ 15 w 61"/>
                <a:gd name="T17" fmla="*/ 95 h 128"/>
                <a:gd name="T18" fmla="*/ 15 w 61"/>
                <a:gd name="T19" fmla="*/ 41 h 128"/>
                <a:gd name="T20" fmla="*/ 0 w 61"/>
                <a:gd name="T21" fmla="*/ 41 h 128"/>
                <a:gd name="T22" fmla="*/ 0 w 61"/>
                <a:gd name="T23" fmla="*/ 27 h 128"/>
                <a:gd name="T24" fmla="*/ 14 w 61"/>
                <a:gd name="T25" fmla="*/ 27 h 128"/>
                <a:gd name="T26" fmla="*/ 16 w 61"/>
                <a:gd name="T27" fmla="*/ 0 h 128"/>
                <a:gd name="T28" fmla="*/ 33 w 61"/>
                <a:gd name="T29" fmla="*/ 0 h 128"/>
                <a:gd name="T30" fmla="*/ 33 w 61"/>
                <a:gd name="T31" fmla="*/ 27 h 128"/>
                <a:gd name="T32" fmla="*/ 61 w 61"/>
                <a:gd name="T33" fmla="*/ 27 h 128"/>
                <a:gd name="T34" fmla="*/ 61 w 61"/>
                <a:gd name="T35" fmla="*/ 41 h 128"/>
                <a:gd name="T36" fmla="*/ 33 w 61"/>
                <a:gd name="T37"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28">
                  <a:moveTo>
                    <a:pt x="33" y="41"/>
                  </a:moveTo>
                  <a:cubicBezTo>
                    <a:pt x="33" y="92"/>
                    <a:pt x="33" y="92"/>
                    <a:pt x="33" y="92"/>
                  </a:cubicBezTo>
                  <a:cubicBezTo>
                    <a:pt x="33" y="101"/>
                    <a:pt x="34" y="106"/>
                    <a:pt x="37" y="109"/>
                  </a:cubicBezTo>
                  <a:cubicBezTo>
                    <a:pt x="40" y="112"/>
                    <a:pt x="43" y="113"/>
                    <a:pt x="47" y="113"/>
                  </a:cubicBezTo>
                  <a:cubicBezTo>
                    <a:pt x="52" y="113"/>
                    <a:pt x="56" y="112"/>
                    <a:pt x="58" y="111"/>
                  </a:cubicBezTo>
                  <a:cubicBezTo>
                    <a:pt x="60" y="125"/>
                    <a:pt x="60" y="125"/>
                    <a:pt x="60" y="125"/>
                  </a:cubicBezTo>
                  <a:cubicBezTo>
                    <a:pt x="56" y="127"/>
                    <a:pt x="48" y="128"/>
                    <a:pt x="42" y="128"/>
                  </a:cubicBezTo>
                  <a:cubicBezTo>
                    <a:pt x="33" y="128"/>
                    <a:pt x="27" y="126"/>
                    <a:pt x="21" y="121"/>
                  </a:cubicBezTo>
                  <a:cubicBezTo>
                    <a:pt x="16" y="115"/>
                    <a:pt x="15" y="108"/>
                    <a:pt x="15" y="95"/>
                  </a:cubicBezTo>
                  <a:cubicBezTo>
                    <a:pt x="15" y="41"/>
                    <a:pt x="15" y="41"/>
                    <a:pt x="15" y="41"/>
                  </a:cubicBezTo>
                  <a:cubicBezTo>
                    <a:pt x="0" y="41"/>
                    <a:pt x="0" y="41"/>
                    <a:pt x="0" y="41"/>
                  </a:cubicBezTo>
                  <a:cubicBezTo>
                    <a:pt x="0" y="27"/>
                    <a:pt x="0" y="27"/>
                    <a:pt x="0" y="27"/>
                  </a:cubicBezTo>
                  <a:cubicBezTo>
                    <a:pt x="14" y="27"/>
                    <a:pt x="14" y="27"/>
                    <a:pt x="14" y="27"/>
                  </a:cubicBezTo>
                  <a:cubicBezTo>
                    <a:pt x="16" y="0"/>
                    <a:pt x="16" y="0"/>
                    <a:pt x="16" y="0"/>
                  </a:cubicBezTo>
                  <a:cubicBezTo>
                    <a:pt x="33" y="0"/>
                    <a:pt x="33" y="0"/>
                    <a:pt x="33" y="0"/>
                  </a:cubicBezTo>
                  <a:cubicBezTo>
                    <a:pt x="33" y="27"/>
                    <a:pt x="33" y="27"/>
                    <a:pt x="33" y="27"/>
                  </a:cubicBezTo>
                  <a:cubicBezTo>
                    <a:pt x="61" y="27"/>
                    <a:pt x="61" y="27"/>
                    <a:pt x="61" y="27"/>
                  </a:cubicBezTo>
                  <a:cubicBezTo>
                    <a:pt x="61" y="41"/>
                    <a:pt x="61" y="41"/>
                    <a:pt x="61" y="41"/>
                  </a:cubicBezTo>
                  <a:cubicBezTo>
                    <a:pt x="33" y="41"/>
                    <a:pt x="33" y="41"/>
                    <a:pt x="3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39">
              <a:extLst>
                <a:ext uri="{FF2B5EF4-FFF2-40B4-BE49-F238E27FC236}">
                  <a16:creationId xmlns:a16="http://schemas.microsoft.com/office/drawing/2014/main" id="{644BE14E-EA94-5B64-6A69-FD38062EC86B}"/>
                </a:ext>
              </a:extLst>
            </p:cNvPr>
            <p:cNvSpPr>
              <a:spLocks/>
            </p:cNvSpPr>
            <p:nvPr userDrawn="1"/>
          </p:nvSpPr>
          <p:spPr bwMode="auto">
            <a:xfrm>
              <a:off x="3711576" y="-3175"/>
              <a:ext cx="63500" cy="85725"/>
            </a:xfrm>
            <a:custGeom>
              <a:avLst/>
              <a:gdLst>
                <a:gd name="T0" fmla="*/ 68 w 78"/>
                <a:gd name="T1" fmla="*/ 94 h 103"/>
                <a:gd name="T2" fmla="*/ 39 w 78"/>
                <a:gd name="T3" fmla="*/ 103 h 103"/>
                <a:gd name="T4" fmla="*/ 0 w 78"/>
                <a:gd name="T5" fmla="*/ 86 h 103"/>
                <a:gd name="T6" fmla="*/ 10 w 78"/>
                <a:gd name="T7" fmla="*/ 74 h 103"/>
                <a:gd name="T8" fmla="*/ 40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3" y="99"/>
                    <a:pt x="54" y="103"/>
                    <a:pt x="39" y="103"/>
                  </a:cubicBezTo>
                  <a:cubicBezTo>
                    <a:pt x="19" y="103"/>
                    <a:pt x="5" y="91"/>
                    <a:pt x="0" y="86"/>
                  </a:cubicBezTo>
                  <a:cubicBezTo>
                    <a:pt x="10" y="74"/>
                    <a:pt x="10" y="74"/>
                    <a:pt x="10" y="74"/>
                  </a:cubicBezTo>
                  <a:cubicBezTo>
                    <a:pt x="16" y="80"/>
                    <a:pt x="28" y="88"/>
                    <a:pt x="40" y="88"/>
                  </a:cubicBezTo>
                  <a:cubicBezTo>
                    <a:pt x="51" y="88"/>
                    <a:pt x="59" y="84"/>
                    <a:pt x="59" y="75"/>
                  </a:cubicBezTo>
                  <a:cubicBezTo>
                    <a:pt x="59" y="66"/>
                    <a:pt x="49" y="63"/>
                    <a:pt x="43" y="61"/>
                  </a:cubicBezTo>
                  <a:cubicBezTo>
                    <a:pt x="38"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4"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40">
              <a:extLst>
                <a:ext uri="{FF2B5EF4-FFF2-40B4-BE49-F238E27FC236}">
                  <a16:creationId xmlns:a16="http://schemas.microsoft.com/office/drawing/2014/main" id="{EF137B69-3191-B6FE-C47C-0D807733E2CB}"/>
                </a:ext>
              </a:extLst>
            </p:cNvPr>
            <p:cNvSpPr>
              <a:spLocks noEditPoints="1"/>
            </p:cNvSpPr>
            <p:nvPr userDrawn="1"/>
          </p:nvSpPr>
          <p:spPr bwMode="auto">
            <a:xfrm>
              <a:off x="2498726" y="157163"/>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6 h 136"/>
                <a:gd name="T12" fmla="*/ 113 w 113"/>
                <a:gd name="T13" fmla="*/ 68 h 136"/>
                <a:gd name="T14" fmla="*/ 92 w 113"/>
                <a:gd name="T15" fmla="*/ 119 h 136"/>
                <a:gd name="T16" fmla="*/ 78 w 113"/>
                <a:gd name="T17" fmla="*/ 28 h 136"/>
                <a:gd name="T18" fmla="*/ 45 w 113"/>
                <a:gd name="T19" fmla="*/ 15 h 136"/>
                <a:gd name="T20" fmla="*/ 20 w 113"/>
                <a:gd name="T21" fmla="*/ 15 h 136"/>
                <a:gd name="T22" fmla="*/ 20 w 113"/>
                <a:gd name="T23" fmla="*/ 119 h 136"/>
                <a:gd name="T24" fmla="*/ 45 w 113"/>
                <a:gd name="T25" fmla="*/ 119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5"/>
                    <a:pt x="92" y="16"/>
                  </a:cubicBezTo>
                  <a:cubicBezTo>
                    <a:pt x="103" y="27"/>
                    <a:pt x="113" y="44"/>
                    <a:pt x="113" y="68"/>
                  </a:cubicBezTo>
                  <a:cubicBezTo>
                    <a:pt x="113" y="91"/>
                    <a:pt x="104" y="108"/>
                    <a:pt x="92" y="119"/>
                  </a:cubicBezTo>
                  <a:close/>
                  <a:moveTo>
                    <a:pt x="78" y="28"/>
                  </a:moveTo>
                  <a:cubicBezTo>
                    <a:pt x="70" y="19"/>
                    <a:pt x="59" y="15"/>
                    <a:pt x="45" y="15"/>
                  </a:cubicBezTo>
                  <a:cubicBezTo>
                    <a:pt x="20" y="15"/>
                    <a:pt x="20" y="15"/>
                    <a:pt x="20" y="15"/>
                  </a:cubicBezTo>
                  <a:cubicBezTo>
                    <a:pt x="20" y="119"/>
                    <a:pt x="20" y="119"/>
                    <a:pt x="20" y="119"/>
                  </a:cubicBezTo>
                  <a:cubicBezTo>
                    <a:pt x="45" y="119"/>
                    <a:pt x="45" y="119"/>
                    <a:pt x="45" y="119"/>
                  </a:cubicBezTo>
                  <a:cubicBezTo>
                    <a:pt x="58" y="119"/>
                    <a:pt x="69" y="116"/>
                    <a:pt x="78" y="107"/>
                  </a:cubicBezTo>
                  <a:cubicBezTo>
                    <a:pt x="87" y="98"/>
                    <a:pt x="92" y="84"/>
                    <a:pt x="92" y="68"/>
                  </a:cubicBezTo>
                  <a:cubicBezTo>
                    <a:pt x="92" y="51"/>
                    <a:pt x="87" y="36"/>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41">
              <a:extLst>
                <a:ext uri="{FF2B5EF4-FFF2-40B4-BE49-F238E27FC236}">
                  <a16:creationId xmlns:a16="http://schemas.microsoft.com/office/drawing/2014/main" id="{821A2D0B-222A-FACB-58E1-95FBC0126991}"/>
                </a:ext>
              </a:extLst>
            </p:cNvPr>
            <p:cNvSpPr>
              <a:spLocks noEditPoints="1"/>
            </p:cNvSpPr>
            <p:nvPr userDrawn="1"/>
          </p:nvSpPr>
          <p:spPr bwMode="auto">
            <a:xfrm>
              <a:off x="2605088"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42">
              <a:extLst>
                <a:ext uri="{FF2B5EF4-FFF2-40B4-BE49-F238E27FC236}">
                  <a16:creationId xmlns:a16="http://schemas.microsoft.com/office/drawing/2014/main" id="{7DEFDA0D-DEC0-C80E-280E-37E6A828C659}"/>
                </a:ext>
              </a:extLst>
            </p:cNvPr>
            <p:cNvSpPr>
              <a:spLocks noChangeArrowheads="1"/>
            </p:cNvSpPr>
            <p:nvPr userDrawn="1"/>
          </p:nvSpPr>
          <p:spPr bwMode="auto">
            <a:xfrm>
              <a:off x="2697163" y="153988"/>
              <a:ext cx="15875" cy="1158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43">
              <a:extLst>
                <a:ext uri="{FF2B5EF4-FFF2-40B4-BE49-F238E27FC236}">
                  <a16:creationId xmlns:a16="http://schemas.microsoft.com/office/drawing/2014/main" id="{E1B199F1-629A-2B40-F991-6A433992CFCB}"/>
                </a:ext>
              </a:extLst>
            </p:cNvPr>
            <p:cNvSpPr>
              <a:spLocks noEditPoints="1"/>
            </p:cNvSpPr>
            <p:nvPr userDrawn="1"/>
          </p:nvSpPr>
          <p:spPr bwMode="auto">
            <a:xfrm>
              <a:off x="2736851" y="150813"/>
              <a:ext cx="20638" cy="119063"/>
            </a:xfrm>
            <a:custGeom>
              <a:avLst/>
              <a:gdLst>
                <a:gd name="T0" fmla="*/ 12 w 25"/>
                <a:gd name="T1" fmla="*/ 25 h 144"/>
                <a:gd name="T2" fmla="*/ 0 w 25"/>
                <a:gd name="T3" fmla="*/ 13 h 144"/>
                <a:gd name="T4" fmla="*/ 12 w 25"/>
                <a:gd name="T5" fmla="*/ 0 h 144"/>
                <a:gd name="T6" fmla="*/ 25 w 25"/>
                <a:gd name="T7" fmla="*/ 12 h 144"/>
                <a:gd name="T8" fmla="*/ 12 w 25"/>
                <a:gd name="T9" fmla="*/ 25 h 144"/>
                <a:gd name="T10" fmla="*/ 3 w 25"/>
                <a:gd name="T11" fmla="*/ 144 h 144"/>
                <a:gd name="T12" fmla="*/ 3 w 25"/>
                <a:gd name="T13" fmla="*/ 45 h 144"/>
                <a:gd name="T14" fmla="*/ 22 w 25"/>
                <a:gd name="T15" fmla="*/ 45 h 144"/>
                <a:gd name="T16" fmla="*/ 22 w 25"/>
                <a:gd name="T17" fmla="*/ 144 h 144"/>
                <a:gd name="T18" fmla="*/ 3 w 25"/>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4">
                  <a:moveTo>
                    <a:pt x="12" y="25"/>
                  </a:moveTo>
                  <a:cubicBezTo>
                    <a:pt x="5" y="25"/>
                    <a:pt x="0" y="20"/>
                    <a:pt x="0" y="13"/>
                  </a:cubicBezTo>
                  <a:cubicBezTo>
                    <a:pt x="0" y="6"/>
                    <a:pt x="5" y="0"/>
                    <a:pt x="12" y="0"/>
                  </a:cubicBezTo>
                  <a:cubicBezTo>
                    <a:pt x="20" y="0"/>
                    <a:pt x="25" y="6"/>
                    <a:pt x="25" y="12"/>
                  </a:cubicBezTo>
                  <a:cubicBezTo>
                    <a:pt x="25" y="19"/>
                    <a:pt x="20" y="25"/>
                    <a:pt x="12"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44">
              <a:extLst>
                <a:ext uri="{FF2B5EF4-FFF2-40B4-BE49-F238E27FC236}">
                  <a16:creationId xmlns:a16="http://schemas.microsoft.com/office/drawing/2014/main" id="{344578C9-CCB4-4F2D-6F97-A69FE48FE92E}"/>
                </a:ext>
              </a:extLst>
            </p:cNvPr>
            <p:cNvSpPr>
              <a:spLocks/>
            </p:cNvSpPr>
            <p:nvPr userDrawn="1"/>
          </p:nvSpPr>
          <p:spPr bwMode="auto">
            <a:xfrm>
              <a:off x="2768601" y="188913"/>
              <a:ext cx="79375" cy="80963"/>
            </a:xfrm>
            <a:custGeom>
              <a:avLst/>
              <a:gdLst>
                <a:gd name="T0" fmla="*/ 30 w 50"/>
                <a:gd name="T1" fmla="*/ 51 h 51"/>
                <a:gd name="T2" fmla="*/ 19 w 50"/>
                <a:gd name="T3" fmla="*/ 51 h 51"/>
                <a:gd name="T4" fmla="*/ 0 w 50"/>
                <a:gd name="T5" fmla="*/ 0 h 51"/>
                <a:gd name="T6" fmla="*/ 10 w 50"/>
                <a:gd name="T7" fmla="*/ 0 h 51"/>
                <a:gd name="T8" fmla="*/ 25 w 50"/>
                <a:gd name="T9" fmla="*/ 41 h 51"/>
                <a:gd name="T10" fmla="*/ 39 w 50"/>
                <a:gd name="T11" fmla="*/ 0 h 51"/>
                <a:gd name="T12" fmla="*/ 50 w 50"/>
                <a:gd name="T13" fmla="*/ 0 h 51"/>
                <a:gd name="T14" fmla="*/ 30 w 50"/>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1">
                  <a:moveTo>
                    <a:pt x="30" y="51"/>
                  </a:moveTo>
                  <a:lnTo>
                    <a:pt x="19" y="51"/>
                  </a:lnTo>
                  <a:lnTo>
                    <a:pt x="0" y="0"/>
                  </a:lnTo>
                  <a:lnTo>
                    <a:pt x="10" y="0"/>
                  </a:lnTo>
                  <a:lnTo>
                    <a:pt x="25" y="41"/>
                  </a:lnTo>
                  <a:lnTo>
                    <a:pt x="39" y="0"/>
                  </a:lnTo>
                  <a:lnTo>
                    <a:pt x="50" y="0"/>
                  </a:lnTo>
                  <a:lnTo>
                    <a:pt x="3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45">
              <a:extLst>
                <a:ext uri="{FF2B5EF4-FFF2-40B4-BE49-F238E27FC236}">
                  <a16:creationId xmlns:a16="http://schemas.microsoft.com/office/drawing/2014/main" id="{2236A563-D056-2155-A154-64F4FBDBB116}"/>
                </a:ext>
              </a:extLst>
            </p:cNvPr>
            <p:cNvSpPr>
              <a:spLocks noEditPoints="1"/>
            </p:cNvSpPr>
            <p:nvPr userDrawn="1"/>
          </p:nvSpPr>
          <p:spPr bwMode="auto">
            <a:xfrm>
              <a:off x="28559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0"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46">
              <a:extLst>
                <a:ext uri="{FF2B5EF4-FFF2-40B4-BE49-F238E27FC236}">
                  <a16:creationId xmlns:a16="http://schemas.microsoft.com/office/drawing/2014/main" id="{F4BF70B8-9555-C261-D3C1-88BD30FC33CC}"/>
                </a:ext>
              </a:extLst>
            </p:cNvPr>
            <p:cNvSpPr>
              <a:spLocks/>
            </p:cNvSpPr>
            <p:nvPr userDrawn="1"/>
          </p:nvSpPr>
          <p:spPr bwMode="auto">
            <a:xfrm>
              <a:off x="2947988" y="185738"/>
              <a:ext cx="47625"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47">
              <a:extLst>
                <a:ext uri="{FF2B5EF4-FFF2-40B4-BE49-F238E27FC236}">
                  <a16:creationId xmlns:a16="http://schemas.microsoft.com/office/drawing/2014/main" id="{2EFAC510-CEEE-DA5A-FAA3-F170FED7622E}"/>
                </a:ext>
              </a:extLst>
            </p:cNvPr>
            <p:cNvSpPr>
              <a:spLocks noEditPoints="1"/>
            </p:cNvSpPr>
            <p:nvPr userDrawn="1"/>
          </p:nvSpPr>
          <p:spPr bwMode="auto">
            <a:xfrm>
              <a:off x="2998788" y="185738"/>
              <a:ext cx="74613" cy="85725"/>
            </a:xfrm>
            <a:custGeom>
              <a:avLst/>
              <a:gdLst>
                <a:gd name="T0" fmla="*/ 20 w 90"/>
                <a:gd name="T1" fmla="*/ 56 h 103"/>
                <a:gd name="T2" fmla="*/ 49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49" y="88"/>
                  </a:cubicBezTo>
                  <a:cubicBezTo>
                    <a:pt x="68" y="88"/>
                    <a:pt x="79" y="78"/>
                    <a:pt x="80" y="77"/>
                  </a:cubicBezTo>
                  <a:cubicBezTo>
                    <a:pt x="88" y="89"/>
                    <a:pt x="88" y="89"/>
                    <a:pt x="88" y="89"/>
                  </a:cubicBezTo>
                  <a:cubicBezTo>
                    <a:pt x="88" y="89"/>
                    <a:pt x="74"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8" y="14"/>
                    <a:pt x="20" y="29"/>
                    <a:pt x="19" y="42"/>
                  </a:cubicBezTo>
                  <a:cubicBezTo>
                    <a:pt x="71" y="42"/>
                    <a:pt x="71" y="42"/>
                    <a:pt x="71" y="42"/>
                  </a:cubicBezTo>
                  <a:cubicBezTo>
                    <a:pt x="71"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48">
              <a:extLst>
                <a:ext uri="{FF2B5EF4-FFF2-40B4-BE49-F238E27FC236}">
                  <a16:creationId xmlns:a16="http://schemas.microsoft.com/office/drawing/2014/main" id="{9F75901F-04A3-6B7A-4918-99E7F7C4A01F}"/>
                </a:ext>
              </a:extLst>
            </p:cNvPr>
            <p:cNvSpPr>
              <a:spLocks noEditPoints="1"/>
            </p:cNvSpPr>
            <p:nvPr userDrawn="1"/>
          </p:nvSpPr>
          <p:spPr bwMode="auto">
            <a:xfrm>
              <a:off x="3084513" y="153988"/>
              <a:ext cx="77788" cy="117475"/>
            </a:xfrm>
            <a:custGeom>
              <a:avLst/>
              <a:gdLst>
                <a:gd name="T0" fmla="*/ 78 w 94"/>
                <a:gd name="T1" fmla="*/ 141 h 143"/>
                <a:gd name="T2" fmla="*/ 75 w 94"/>
                <a:gd name="T3" fmla="*/ 125 h 143"/>
                <a:gd name="T4" fmla="*/ 42 w 94"/>
                <a:gd name="T5" fmla="*/ 143 h 143"/>
                <a:gd name="T6" fmla="*/ 0 w 94"/>
                <a:gd name="T7" fmla="*/ 91 h 143"/>
                <a:gd name="T8" fmla="*/ 44 w 94"/>
                <a:gd name="T9" fmla="*/ 40 h 143"/>
                <a:gd name="T10" fmla="*/ 75 w 94"/>
                <a:gd name="T11" fmla="*/ 58 h 143"/>
                <a:gd name="T12" fmla="*/ 75 w 94"/>
                <a:gd name="T13" fmla="*/ 0 h 143"/>
                <a:gd name="T14" fmla="*/ 94 w 94"/>
                <a:gd name="T15" fmla="*/ 0 h 143"/>
                <a:gd name="T16" fmla="*/ 94 w 94"/>
                <a:gd name="T17" fmla="*/ 141 h 143"/>
                <a:gd name="T18" fmla="*/ 78 w 94"/>
                <a:gd name="T19" fmla="*/ 141 h 143"/>
                <a:gd name="T20" fmla="*/ 48 w 94"/>
                <a:gd name="T21" fmla="*/ 54 h 143"/>
                <a:gd name="T22" fmla="*/ 19 w 94"/>
                <a:gd name="T23" fmla="*/ 90 h 143"/>
                <a:gd name="T24" fmla="*/ 47 w 94"/>
                <a:gd name="T25" fmla="*/ 127 h 143"/>
                <a:gd name="T26" fmla="*/ 75 w 94"/>
                <a:gd name="T27" fmla="*/ 90 h 143"/>
                <a:gd name="T28" fmla="*/ 48 w 94"/>
                <a:gd name="T29" fmla="*/ 5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43">
                  <a:moveTo>
                    <a:pt x="78" y="141"/>
                  </a:moveTo>
                  <a:cubicBezTo>
                    <a:pt x="75" y="125"/>
                    <a:pt x="75" y="125"/>
                    <a:pt x="75" y="125"/>
                  </a:cubicBezTo>
                  <a:cubicBezTo>
                    <a:pt x="74" y="126"/>
                    <a:pt x="65" y="143"/>
                    <a:pt x="42" y="143"/>
                  </a:cubicBezTo>
                  <a:cubicBezTo>
                    <a:pt x="16" y="143"/>
                    <a:pt x="0" y="121"/>
                    <a:pt x="0" y="91"/>
                  </a:cubicBezTo>
                  <a:cubicBezTo>
                    <a:pt x="0" y="62"/>
                    <a:pt x="18" y="40"/>
                    <a:pt x="44" y="40"/>
                  </a:cubicBezTo>
                  <a:cubicBezTo>
                    <a:pt x="65" y="40"/>
                    <a:pt x="74" y="56"/>
                    <a:pt x="75" y="58"/>
                  </a:cubicBezTo>
                  <a:cubicBezTo>
                    <a:pt x="75" y="0"/>
                    <a:pt x="75" y="0"/>
                    <a:pt x="75" y="0"/>
                  </a:cubicBezTo>
                  <a:cubicBezTo>
                    <a:pt x="94" y="0"/>
                    <a:pt x="94" y="0"/>
                    <a:pt x="94" y="0"/>
                  </a:cubicBezTo>
                  <a:cubicBezTo>
                    <a:pt x="94" y="141"/>
                    <a:pt x="94" y="141"/>
                    <a:pt x="94" y="141"/>
                  </a:cubicBezTo>
                  <a:cubicBezTo>
                    <a:pt x="78" y="141"/>
                    <a:pt x="78" y="141"/>
                    <a:pt x="78" y="141"/>
                  </a:cubicBezTo>
                  <a:close/>
                  <a:moveTo>
                    <a:pt x="48" y="54"/>
                  </a:moveTo>
                  <a:cubicBezTo>
                    <a:pt x="30" y="54"/>
                    <a:pt x="19" y="71"/>
                    <a:pt x="19" y="90"/>
                  </a:cubicBezTo>
                  <a:cubicBezTo>
                    <a:pt x="19" y="110"/>
                    <a:pt x="29" y="127"/>
                    <a:pt x="47" y="127"/>
                  </a:cubicBezTo>
                  <a:cubicBezTo>
                    <a:pt x="64" y="127"/>
                    <a:pt x="75" y="110"/>
                    <a:pt x="75" y="90"/>
                  </a:cubicBezTo>
                  <a:cubicBezTo>
                    <a:pt x="76" y="71"/>
                    <a:pt x="66" y="54"/>
                    <a:pt x="4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49">
              <a:extLst>
                <a:ext uri="{FF2B5EF4-FFF2-40B4-BE49-F238E27FC236}">
                  <a16:creationId xmlns:a16="http://schemas.microsoft.com/office/drawing/2014/main" id="{746411D7-FE52-9D4A-5F9C-E781E2B0A65A}"/>
                </a:ext>
              </a:extLst>
            </p:cNvPr>
            <p:cNvSpPr>
              <a:spLocks/>
            </p:cNvSpPr>
            <p:nvPr userDrawn="1"/>
          </p:nvSpPr>
          <p:spPr bwMode="auto">
            <a:xfrm>
              <a:off x="3209926" y="152400"/>
              <a:ext cx="53975" cy="117475"/>
            </a:xfrm>
            <a:custGeom>
              <a:avLst/>
              <a:gdLst>
                <a:gd name="T0" fmla="*/ 61 w 64"/>
                <a:gd name="T1" fmla="*/ 18 h 142"/>
                <a:gd name="T2" fmla="*/ 49 w 64"/>
                <a:gd name="T3" fmla="*/ 15 h 142"/>
                <a:gd name="T4" fmla="*/ 36 w 64"/>
                <a:gd name="T5" fmla="*/ 21 h 142"/>
                <a:gd name="T6" fmla="*/ 34 w 64"/>
                <a:gd name="T7" fmla="*/ 35 h 142"/>
                <a:gd name="T8" fmla="*/ 34 w 64"/>
                <a:gd name="T9" fmla="*/ 43 h 142"/>
                <a:gd name="T10" fmla="*/ 59 w 64"/>
                <a:gd name="T11" fmla="*/ 43 h 142"/>
                <a:gd name="T12" fmla="*/ 59 w 64"/>
                <a:gd name="T13" fmla="*/ 57 h 142"/>
                <a:gd name="T14" fmla="*/ 34 w 64"/>
                <a:gd name="T15" fmla="*/ 57 h 142"/>
                <a:gd name="T16" fmla="*/ 34 w 64"/>
                <a:gd name="T17" fmla="*/ 142 h 142"/>
                <a:gd name="T18" fmla="*/ 15 w 64"/>
                <a:gd name="T19" fmla="*/ 142 h 142"/>
                <a:gd name="T20" fmla="*/ 15 w 64"/>
                <a:gd name="T21" fmla="*/ 57 h 142"/>
                <a:gd name="T22" fmla="*/ 0 w 64"/>
                <a:gd name="T23" fmla="*/ 57 h 142"/>
                <a:gd name="T24" fmla="*/ 0 w 64"/>
                <a:gd name="T25" fmla="*/ 43 h 142"/>
                <a:gd name="T26" fmla="*/ 15 w 64"/>
                <a:gd name="T27" fmla="*/ 43 h 142"/>
                <a:gd name="T28" fmla="*/ 15 w 64"/>
                <a:gd name="T29" fmla="*/ 32 h 142"/>
                <a:gd name="T30" fmla="*/ 22 w 64"/>
                <a:gd name="T31" fmla="*/ 9 h 142"/>
                <a:gd name="T32" fmla="*/ 45 w 64"/>
                <a:gd name="T33" fmla="*/ 0 h 142"/>
                <a:gd name="T34" fmla="*/ 64 w 64"/>
                <a:gd name="T35" fmla="*/ 4 h 142"/>
                <a:gd name="T36" fmla="*/ 61 w 64"/>
                <a:gd name="T37" fmla="*/ 1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42">
                  <a:moveTo>
                    <a:pt x="61" y="18"/>
                  </a:moveTo>
                  <a:cubicBezTo>
                    <a:pt x="61" y="18"/>
                    <a:pt x="55" y="15"/>
                    <a:pt x="49" y="15"/>
                  </a:cubicBezTo>
                  <a:cubicBezTo>
                    <a:pt x="43" y="15"/>
                    <a:pt x="39" y="17"/>
                    <a:pt x="36" y="21"/>
                  </a:cubicBezTo>
                  <a:cubicBezTo>
                    <a:pt x="34" y="24"/>
                    <a:pt x="34" y="29"/>
                    <a:pt x="34" y="35"/>
                  </a:cubicBezTo>
                  <a:cubicBezTo>
                    <a:pt x="34" y="43"/>
                    <a:pt x="34" y="43"/>
                    <a:pt x="34" y="43"/>
                  </a:cubicBezTo>
                  <a:cubicBezTo>
                    <a:pt x="59" y="43"/>
                    <a:pt x="59" y="43"/>
                    <a:pt x="59" y="43"/>
                  </a:cubicBezTo>
                  <a:cubicBezTo>
                    <a:pt x="59" y="57"/>
                    <a:pt x="59" y="57"/>
                    <a:pt x="59" y="57"/>
                  </a:cubicBezTo>
                  <a:cubicBezTo>
                    <a:pt x="34" y="57"/>
                    <a:pt x="34" y="57"/>
                    <a:pt x="34" y="57"/>
                  </a:cubicBezTo>
                  <a:cubicBezTo>
                    <a:pt x="34" y="142"/>
                    <a:pt x="34" y="142"/>
                    <a:pt x="34" y="142"/>
                  </a:cubicBezTo>
                  <a:cubicBezTo>
                    <a:pt x="15" y="142"/>
                    <a:pt x="15" y="142"/>
                    <a:pt x="15" y="142"/>
                  </a:cubicBezTo>
                  <a:cubicBezTo>
                    <a:pt x="15" y="57"/>
                    <a:pt x="15" y="57"/>
                    <a:pt x="15" y="57"/>
                  </a:cubicBezTo>
                  <a:cubicBezTo>
                    <a:pt x="0" y="57"/>
                    <a:pt x="0" y="57"/>
                    <a:pt x="0" y="57"/>
                  </a:cubicBezTo>
                  <a:cubicBezTo>
                    <a:pt x="0" y="43"/>
                    <a:pt x="0" y="43"/>
                    <a:pt x="0" y="43"/>
                  </a:cubicBezTo>
                  <a:cubicBezTo>
                    <a:pt x="15" y="43"/>
                    <a:pt x="15" y="43"/>
                    <a:pt x="15" y="43"/>
                  </a:cubicBezTo>
                  <a:cubicBezTo>
                    <a:pt x="15" y="32"/>
                    <a:pt x="15" y="32"/>
                    <a:pt x="15" y="32"/>
                  </a:cubicBezTo>
                  <a:cubicBezTo>
                    <a:pt x="15" y="21"/>
                    <a:pt x="18" y="14"/>
                    <a:pt x="22" y="9"/>
                  </a:cubicBezTo>
                  <a:cubicBezTo>
                    <a:pt x="27" y="4"/>
                    <a:pt x="34" y="0"/>
                    <a:pt x="45" y="0"/>
                  </a:cubicBezTo>
                  <a:cubicBezTo>
                    <a:pt x="55" y="0"/>
                    <a:pt x="62" y="3"/>
                    <a:pt x="64" y="4"/>
                  </a:cubicBezTo>
                  <a:lnTo>
                    <a:pt x="6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50">
              <a:extLst>
                <a:ext uri="{FF2B5EF4-FFF2-40B4-BE49-F238E27FC236}">
                  <a16:creationId xmlns:a16="http://schemas.microsoft.com/office/drawing/2014/main" id="{71C2BF5D-0F27-5DC4-E839-53363129AF20}"/>
                </a:ext>
              </a:extLst>
            </p:cNvPr>
            <p:cNvSpPr>
              <a:spLocks/>
            </p:cNvSpPr>
            <p:nvPr userDrawn="1"/>
          </p:nvSpPr>
          <p:spPr bwMode="auto">
            <a:xfrm>
              <a:off x="3270251" y="185738"/>
              <a:ext cx="46038"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51">
              <a:extLst>
                <a:ext uri="{FF2B5EF4-FFF2-40B4-BE49-F238E27FC236}">
                  <a16:creationId xmlns:a16="http://schemas.microsoft.com/office/drawing/2014/main" id="{6AAE8FD2-F294-9C4A-F94A-068B4B7ABCFB}"/>
                </a:ext>
              </a:extLst>
            </p:cNvPr>
            <p:cNvSpPr>
              <a:spLocks noEditPoints="1"/>
            </p:cNvSpPr>
            <p:nvPr userDrawn="1"/>
          </p:nvSpPr>
          <p:spPr bwMode="auto">
            <a:xfrm>
              <a:off x="3321051" y="185738"/>
              <a:ext cx="79375" cy="85725"/>
            </a:xfrm>
            <a:custGeom>
              <a:avLst/>
              <a:gdLst>
                <a:gd name="T0" fmla="*/ 48 w 96"/>
                <a:gd name="T1" fmla="*/ 102 h 102"/>
                <a:gd name="T2" fmla="*/ 0 w 96"/>
                <a:gd name="T3" fmla="*/ 51 h 102"/>
                <a:gd name="T4" fmla="*/ 48 w 96"/>
                <a:gd name="T5" fmla="*/ 0 h 102"/>
                <a:gd name="T6" fmla="*/ 96 w 96"/>
                <a:gd name="T7" fmla="*/ 51 h 102"/>
                <a:gd name="T8" fmla="*/ 48 w 96"/>
                <a:gd name="T9" fmla="*/ 102 h 102"/>
                <a:gd name="T10" fmla="*/ 48 w 96"/>
                <a:gd name="T11" fmla="*/ 14 h 102"/>
                <a:gd name="T12" fmla="*/ 20 w 96"/>
                <a:gd name="T13" fmla="*/ 51 h 102"/>
                <a:gd name="T14" fmla="*/ 48 w 96"/>
                <a:gd name="T15" fmla="*/ 88 h 102"/>
                <a:gd name="T16" fmla="*/ 77 w 96"/>
                <a:gd name="T17" fmla="*/ 51 h 102"/>
                <a:gd name="T18" fmla="*/ 48 w 96"/>
                <a:gd name="T19" fmla="*/ 1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02">
                  <a:moveTo>
                    <a:pt x="48" y="102"/>
                  </a:moveTo>
                  <a:cubicBezTo>
                    <a:pt x="20" y="102"/>
                    <a:pt x="0" y="82"/>
                    <a:pt x="0" y="51"/>
                  </a:cubicBezTo>
                  <a:cubicBezTo>
                    <a:pt x="0" y="20"/>
                    <a:pt x="20" y="0"/>
                    <a:pt x="48" y="0"/>
                  </a:cubicBezTo>
                  <a:cubicBezTo>
                    <a:pt x="77" y="0"/>
                    <a:pt x="96" y="20"/>
                    <a:pt x="96" y="51"/>
                  </a:cubicBezTo>
                  <a:cubicBezTo>
                    <a:pt x="96" y="82"/>
                    <a:pt x="77" y="102"/>
                    <a:pt x="48" y="102"/>
                  </a:cubicBezTo>
                  <a:close/>
                  <a:moveTo>
                    <a:pt x="48" y="14"/>
                  </a:moveTo>
                  <a:cubicBezTo>
                    <a:pt x="30" y="14"/>
                    <a:pt x="20" y="29"/>
                    <a:pt x="20" y="51"/>
                  </a:cubicBezTo>
                  <a:cubicBezTo>
                    <a:pt x="20" y="72"/>
                    <a:pt x="30" y="88"/>
                    <a:pt x="48" y="88"/>
                  </a:cubicBezTo>
                  <a:cubicBezTo>
                    <a:pt x="67" y="88"/>
                    <a:pt x="77" y="72"/>
                    <a:pt x="77" y="51"/>
                  </a:cubicBezTo>
                  <a:cubicBezTo>
                    <a:pt x="77" y="29"/>
                    <a:pt x="67" y="14"/>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52">
              <a:extLst>
                <a:ext uri="{FF2B5EF4-FFF2-40B4-BE49-F238E27FC236}">
                  <a16:creationId xmlns:a16="http://schemas.microsoft.com/office/drawing/2014/main" id="{C590DB0F-DC19-CD6D-2F4D-61479185D8A5}"/>
                </a:ext>
              </a:extLst>
            </p:cNvPr>
            <p:cNvSpPr>
              <a:spLocks/>
            </p:cNvSpPr>
            <p:nvPr userDrawn="1"/>
          </p:nvSpPr>
          <p:spPr bwMode="auto">
            <a:xfrm>
              <a:off x="3419476" y="185738"/>
              <a:ext cx="117475" cy="84138"/>
            </a:xfrm>
            <a:custGeom>
              <a:avLst/>
              <a:gdLst>
                <a:gd name="T0" fmla="*/ 123 w 142"/>
                <a:gd name="T1" fmla="*/ 101 h 101"/>
                <a:gd name="T2" fmla="*/ 123 w 142"/>
                <a:gd name="T3" fmla="*/ 39 h 101"/>
                <a:gd name="T4" fmla="*/ 106 w 142"/>
                <a:gd name="T5" fmla="*/ 16 h 101"/>
                <a:gd name="T6" fmla="*/ 80 w 142"/>
                <a:gd name="T7" fmla="*/ 41 h 101"/>
                <a:gd name="T8" fmla="*/ 80 w 142"/>
                <a:gd name="T9" fmla="*/ 101 h 101"/>
                <a:gd name="T10" fmla="*/ 62 w 142"/>
                <a:gd name="T11" fmla="*/ 101 h 101"/>
                <a:gd name="T12" fmla="*/ 62 w 142"/>
                <a:gd name="T13" fmla="*/ 39 h 101"/>
                <a:gd name="T14" fmla="*/ 44 w 142"/>
                <a:gd name="T15" fmla="*/ 16 h 101"/>
                <a:gd name="T16" fmla="*/ 19 w 142"/>
                <a:gd name="T17" fmla="*/ 41 h 101"/>
                <a:gd name="T18" fmla="*/ 19 w 142"/>
                <a:gd name="T19" fmla="*/ 101 h 101"/>
                <a:gd name="T20" fmla="*/ 0 w 142"/>
                <a:gd name="T21" fmla="*/ 101 h 101"/>
                <a:gd name="T22" fmla="*/ 0 w 142"/>
                <a:gd name="T23" fmla="*/ 2 h 101"/>
                <a:gd name="T24" fmla="*/ 18 w 142"/>
                <a:gd name="T25" fmla="*/ 2 h 101"/>
                <a:gd name="T26" fmla="*/ 19 w 142"/>
                <a:gd name="T27" fmla="*/ 20 h 101"/>
                <a:gd name="T28" fmla="*/ 51 w 142"/>
                <a:gd name="T29" fmla="*/ 0 h 101"/>
                <a:gd name="T30" fmla="*/ 79 w 142"/>
                <a:gd name="T31" fmla="*/ 21 h 101"/>
                <a:gd name="T32" fmla="*/ 112 w 142"/>
                <a:gd name="T33" fmla="*/ 0 h 101"/>
                <a:gd name="T34" fmla="*/ 142 w 142"/>
                <a:gd name="T35" fmla="*/ 34 h 101"/>
                <a:gd name="T36" fmla="*/ 142 w 142"/>
                <a:gd name="T37" fmla="*/ 101 h 101"/>
                <a:gd name="T38" fmla="*/ 123 w 142"/>
                <a:gd name="T3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101">
                  <a:moveTo>
                    <a:pt x="123" y="101"/>
                  </a:moveTo>
                  <a:cubicBezTo>
                    <a:pt x="123" y="39"/>
                    <a:pt x="123" y="39"/>
                    <a:pt x="123" y="39"/>
                  </a:cubicBezTo>
                  <a:cubicBezTo>
                    <a:pt x="123" y="26"/>
                    <a:pt x="120" y="16"/>
                    <a:pt x="106" y="16"/>
                  </a:cubicBezTo>
                  <a:cubicBezTo>
                    <a:pt x="91" y="16"/>
                    <a:pt x="81" y="34"/>
                    <a:pt x="80" y="41"/>
                  </a:cubicBezTo>
                  <a:cubicBezTo>
                    <a:pt x="80" y="101"/>
                    <a:pt x="80" y="101"/>
                    <a:pt x="80" y="101"/>
                  </a:cubicBezTo>
                  <a:cubicBezTo>
                    <a:pt x="62" y="101"/>
                    <a:pt x="62" y="101"/>
                    <a:pt x="62" y="101"/>
                  </a:cubicBezTo>
                  <a:cubicBezTo>
                    <a:pt x="62" y="39"/>
                    <a:pt x="62" y="39"/>
                    <a:pt x="62" y="39"/>
                  </a:cubicBezTo>
                  <a:cubicBezTo>
                    <a:pt x="62" y="26"/>
                    <a:pt x="59" y="16"/>
                    <a:pt x="44" y="16"/>
                  </a:cubicBezTo>
                  <a:cubicBezTo>
                    <a:pt x="30" y="16"/>
                    <a:pt x="20" y="34"/>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5" y="9"/>
                    <a:pt x="37" y="0"/>
                    <a:pt x="51" y="0"/>
                  </a:cubicBezTo>
                  <a:cubicBezTo>
                    <a:pt x="64" y="0"/>
                    <a:pt x="75" y="6"/>
                    <a:pt x="79" y="21"/>
                  </a:cubicBezTo>
                  <a:cubicBezTo>
                    <a:pt x="86" y="9"/>
                    <a:pt x="98" y="0"/>
                    <a:pt x="112" y="0"/>
                  </a:cubicBezTo>
                  <a:cubicBezTo>
                    <a:pt x="128" y="0"/>
                    <a:pt x="142" y="9"/>
                    <a:pt x="142" y="34"/>
                  </a:cubicBezTo>
                  <a:cubicBezTo>
                    <a:pt x="142" y="101"/>
                    <a:pt x="142" y="101"/>
                    <a:pt x="142" y="101"/>
                  </a:cubicBezTo>
                  <a:cubicBezTo>
                    <a:pt x="123" y="101"/>
                    <a:pt x="123" y="101"/>
                    <a:pt x="123"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53">
              <a:extLst>
                <a:ext uri="{FF2B5EF4-FFF2-40B4-BE49-F238E27FC236}">
                  <a16:creationId xmlns:a16="http://schemas.microsoft.com/office/drawing/2014/main" id="{975A0B57-FD60-D7A6-C45A-346EA17AEAA2}"/>
                </a:ext>
              </a:extLst>
            </p:cNvPr>
            <p:cNvSpPr>
              <a:spLocks/>
            </p:cNvSpPr>
            <p:nvPr userDrawn="1"/>
          </p:nvSpPr>
          <p:spPr bwMode="auto">
            <a:xfrm>
              <a:off x="3594101" y="157163"/>
              <a:ext cx="69850" cy="112713"/>
            </a:xfrm>
            <a:custGeom>
              <a:avLst/>
              <a:gdLst>
                <a:gd name="T0" fmla="*/ 0 w 44"/>
                <a:gd name="T1" fmla="*/ 71 h 71"/>
                <a:gd name="T2" fmla="*/ 0 w 44"/>
                <a:gd name="T3" fmla="*/ 0 h 71"/>
                <a:gd name="T4" fmla="*/ 43 w 44"/>
                <a:gd name="T5" fmla="*/ 0 h 71"/>
                <a:gd name="T6" fmla="*/ 43 w 44"/>
                <a:gd name="T7" fmla="*/ 8 h 71"/>
                <a:gd name="T8" fmla="*/ 10 w 44"/>
                <a:gd name="T9" fmla="*/ 8 h 71"/>
                <a:gd name="T10" fmla="*/ 10 w 44"/>
                <a:gd name="T11" fmla="*/ 29 h 71"/>
                <a:gd name="T12" fmla="*/ 41 w 44"/>
                <a:gd name="T13" fmla="*/ 29 h 71"/>
                <a:gd name="T14" fmla="*/ 41 w 44"/>
                <a:gd name="T15" fmla="*/ 38 h 71"/>
                <a:gd name="T16" fmla="*/ 10 w 44"/>
                <a:gd name="T17" fmla="*/ 38 h 71"/>
                <a:gd name="T18" fmla="*/ 10 w 44"/>
                <a:gd name="T19" fmla="*/ 62 h 71"/>
                <a:gd name="T20" fmla="*/ 44 w 44"/>
                <a:gd name="T21" fmla="*/ 62 h 71"/>
                <a:gd name="T22" fmla="*/ 44 w 44"/>
                <a:gd name="T23" fmla="*/ 71 h 71"/>
                <a:gd name="T24" fmla="*/ 0 w 44"/>
                <a:gd name="T25" fmla="*/ 71 h 71"/>
                <a:gd name="T26" fmla="*/ 0 w 44"/>
                <a:gd name="T2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71">
                  <a:moveTo>
                    <a:pt x="0" y="71"/>
                  </a:moveTo>
                  <a:lnTo>
                    <a:pt x="0" y="0"/>
                  </a:lnTo>
                  <a:lnTo>
                    <a:pt x="43" y="0"/>
                  </a:lnTo>
                  <a:lnTo>
                    <a:pt x="43" y="8"/>
                  </a:lnTo>
                  <a:lnTo>
                    <a:pt x="10" y="8"/>
                  </a:lnTo>
                  <a:lnTo>
                    <a:pt x="10" y="29"/>
                  </a:lnTo>
                  <a:lnTo>
                    <a:pt x="41" y="29"/>
                  </a:lnTo>
                  <a:lnTo>
                    <a:pt x="41" y="38"/>
                  </a:lnTo>
                  <a:lnTo>
                    <a:pt x="10" y="38"/>
                  </a:lnTo>
                  <a:lnTo>
                    <a:pt x="10" y="62"/>
                  </a:lnTo>
                  <a:lnTo>
                    <a:pt x="44" y="62"/>
                  </a:lnTo>
                  <a:lnTo>
                    <a:pt x="44" y="71"/>
                  </a:lnTo>
                  <a:lnTo>
                    <a:pt x="0" y="71"/>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54">
              <a:extLst>
                <a:ext uri="{FF2B5EF4-FFF2-40B4-BE49-F238E27FC236}">
                  <a16:creationId xmlns:a16="http://schemas.microsoft.com/office/drawing/2014/main" id="{E8018739-B110-09C4-D3DE-76CFD23BB4E9}"/>
                </a:ext>
              </a:extLst>
            </p:cNvPr>
            <p:cNvSpPr>
              <a:spLocks/>
            </p:cNvSpPr>
            <p:nvPr userDrawn="1"/>
          </p:nvSpPr>
          <p:spPr bwMode="auto">
            <a:xfrm>
              <a:off x="3671888" y="188913"/>
              <a:ext cx="77788" cy="80963"/>
            </a:xfrm>
            <a:custGeom>
              <a:avLst/>
              <a:gdLst>
                <a:gd name="T0" fmla="*/ 38 w 49"/>
                <a:gd name="T1" fmla="*/ 51 h 51"/>
                <a:gd name="T2" fmla="*/ 24 w 49"/>
                <a:gd name="T3" fmla="*/ 30 h 51"/>
                <a:gd name="T4" fmla="*/ 11 w 49"/>
                <a:gd name="T5" fmla="*/ 51 h 51"/>
                <a:gd name="T6" fmla="*/ 0 w 49"/>
                <a:gd name="T7" fmla="*/ 51 h 51"/>
                <a:gd name="T8" fmla="*/ 18 w 49"/>
                <a:gd name="T9" fmla="*/ 25 h 51"/>
                <a:gd name="T10" fmla="*/ 1 w 49"/>
                <a:gd name="T11" fmla="*/ 0 h 51"/>
                <a:gd name="T12" fmla="*/ 12 w 49"/>
                <a:gd name="T13" fmla="*/ 0 h 51"/>
                <a:gd name="T14" fmla="*/ 25 w 49"/>
                <a:gd name="T15" fmla="*/ 19 h 51"/>
                <a:gd name="T16" fmla="*/ 37 w 49"/>
                <a:gd name="T17" fmla="*/ 0 h 51"/>
                <a:gd name="T18" fmla="*/ 48 w 49"/>
                <a:gd name="T19" fmla="*/ 0 h 51"/>
                <a:gd name="T20" fmla="*/ 30 w 49"/>
                <a:gd name="T21" fmla="*/ 25 h 51"/>
                <a:gd name="T22" fmla="*/ 49 w 49"/>
                <a:gd name="T23" fmla="*/ 51 h 51"/>
                <a:gd name="T24" fmla="*/ 38 w 49"/>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1">
                  <a:moveTo>
                    <a:pt x="38" y="51"/>
                  </a:moveTo>
                  <a:lnTo>
                    <a:pt x="24" y="30"/>
                  </a:lnTo>
                  <a:lnTo>
                    <a:pt x="11" y="51"/>
                  </a:lnTo>
                  <a:lnTo>
                    <a:pt x="0" y="51"/>
                  </a:lnTo>
                  <a:lnTo>
                    <a:pt x="18" y="25"/>
                  </a:lnTo>
                  <a:lnTo>
                    <a:pt x="1" y="0"/>
                  </a:lnTo>
                  <a:lnTo>
                    <a:pt x="12" y="0"/>
                  </a:lnTo>
                  <a:lnTo>
                    <a:pt x="25" y="19"/>
                  </a:lnTo>
                  <a:lnTo>
                    <a:pt x="37" y="0"/>
                  </a:lnTo>
                  <a:lnTo>
                    <a:pt x="48" y="0"/>
                  </a:lnTo>
                  <a:lnTo>
                    <a:pt x="30" y="25"/>
                  </a:lnTo>
                  <a:lnTo>
                    <a:pt x="49" y="51"/>
                  </a:lnTo>
                  <a:lnTo>
                    <a:pt x="38"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55">
              <a:extLst>
                <a:ext uri="{FF2B5EF4-FFF2-40B4-BE49-F238E27FC236}">
                  <a16:creationId xmlns:a16="http://schemas.microsoft.com/office/drawing/2014/main" id="{6262A5DA-588E-44E3-D3E5-B27EFDFBA451}"/>
                </a:ext>
              </a:extLst>
            </p:cNvPr>
            <p:cNvSpPr>
              <a:spLocks noEditPoints="1"/>
            </p:cNvSpPr>
            <p:nvPr userDrawn="1"/>
          </p:nvSpPr>
          <p:spPr bwMode="auto">
            <a:xfrm>
              <a:off x="3763963" y="185738"/>
              <a:ext cx="77788" cy="114300"/>
            </a:xfrm>
            <a:custGeom>
              <a:avLst/>
              <a:gdLst>
                <a:gd name="T0" fmla="*/ 49 w 94"/>
                <a:gd name="T1" fmla="*/ 102 h 136"/>
                <a:gd name="T2" fmla="*/ 18 w 94"/>
                <a:gd name="T3" fmla="*/ 85 h 136"/>
                <a:gd name="T4" fmla="*/ 18 w 94"/>
                <a:gd name="T5" fmla="*/ 136 h 136"/>
                <a:gd name="T6" fmla="*/ 0 w 94"/>
                <a:gd name="T7" fmla="*/ 136 h 136"/>
                <a:gd name="T8" fmla="*/ 0 w 94"/>
                <a:gd name="T9" fmla="*/ 1 h 136"/>
                <a:gd name="T10" fmla="*/ 17 w 94"/>
                <a:gd name="T11" fmla="*/ 1 h 136"/>
                <a:gd name="T12" fmla="*/ 18 w 94"/>
                <a:gd name="T13" fmla="*/ 17 h 136"/>
                <a:gd name="T14" fmla="*/ 51 w 94"/>
                <a:gd name="T15" fmla="*/ 0 h 136"/>
                <a:gd name="T16" fmla="*/ 94 w 94"/>
                <a:gd name="T17" fmla="*/ 51 h 136"/>
                <a:gd name="T18" fmla="*/ 49 w 94"/>
                <a:gd name="T19" fmla="*/ 102 h 136"/>
                <a:gd name="T20" fmla="*/ 46 w 94"/>
                <a:gd name="T21" fmla="*/ 14 h 136"/>
                <a:gd name="T22" fmla="*/ 17 w 94"/>
                <a:gd name="T23" fmla="*/ 50 h 136"/>
                <a:gd name="T24" fmla="*/ 45 w 94"/>
                <a:gd name="T25" fmla="*/ 87 h 136"/>
                <a:gd name="T26" fmla="*/ 74 w 94"/>
                <a:gd name="T27" fmla="*/ 50 h 136"/>
                <a:gd name="T28" fmla="*/ 46 w 94"/>
                <a:gd name="T29" fmla="*/ 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36">
                  <a:moveTo>
                    <a:pt x="49" y="102"/>
                  </a:moveTo>
                  <a:cubicBezTo>
                    <a:pt x="29" y="102"/>
                    <a:pt x="21" y="89"/>
                    <a:pt x="18" y="85"/>
                  </a:cubicBezTo>
                  <a:cubicBezTo>
                    <a:pt x="18" y="136"/>
                    <a:pt x="18" y="136"/>
                    <a:pt x="18" y="136"/>
                  </a:cubicBezTo>
                  <a:cubicBezTo>
                    <a:pt x="0" y="136"/>
                    <a:pt x="0" y="136"/>
                    <a:pt x="0" y="136"/>
                  </a:cubicBezTo>
                  <a:cubicBezTo>
                    <a:pt x="0" y="1"/>
                    <a:pt x="0" y="1"/>
                    <a:pt x="0" y="1"/>
                  </a:cubicBezTo>
                  <a:cubicBezTo>
                    <a:pt x="17" y="1"/>
                    <a:pt x="17" y="1"/>
                    <a:pt x="17" y="1"/>
                  </a:cubicBezTo>
                  <a:cubicBezTo>
                    <a:pt x="18" y="17"/>
                    <a:pt x="18" y="17"/>
                    <a:pt x="18" y="17"/>
                  </a:cubicBezTo>
                  <a:cubicBezTo>
                    <a:pt x="20" y="15"/>
                    <a:pt x="30" y="0"/>
                    <a:pt x="51" y="0"/>
                  </a:cubicBezTo>
                  <a:cubicBezTo>
                    <a:pt x="78" y="0"/>
                    <a:pt x="94" y="21"/>
                    <a:pt x="94" y="51"/>
                  </a:cubicBezTo>
                  <a:cubicBezTo>
                    <a:pt x="93" y="81"/>
                    <a:pt x="75" y="102"/>
                    <a:pt x="49" y="102"/>
                  </a:cubicBezTo>
                  <a:close/>
                  <a:moveTo>
                    <a:pt x="46" y="14"/>
                  </a:moveTo>
                  <a:cubicBezTo>
                    <a:pt x="29" y="14"/>
                    <a:pt x="17" y="31"/>
                    <a:pt x="17" y="50"/>
                  </a:cubicBezTo>
                  <a:cubicBezTo>
                    <a:pt x="17" y="70"/>
                    <a:pt x="28" y="87"/>
                    <a:pt x="45" y="87"/>
                  </a:cubicBezTo>
                  <a:cubicBezTo>
                    <a:pt x="62" y="87"/>
                    <a:pt x="74" y="70"/>
                    <a:pt x="74" y="50"/>
                  </a:cubicBezTo>
                  <a:cubicBezTo>
                    <a:pt x="74" y="31"/>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56">
              <a:extLst>
                <a:ext uri="{FF2B5EF4-FFF2-40B4-BE49-F238E27FC236}">
                  <a16:creationId xmlns:a16="http://schemas.microsoft.com/office/drawing/2014/main" id="{35512E43-0E79-8BBC-F997-A442D44277DD}"/>
                </a:ext>
              </a:extLst>
            </p:cNvPr>
            <p:cNvSpPr>
              <a:spLocks noEditPoints="1"/>
            </p:cNvSpPr>
            <p:nvPr userDrawn="1"/>
          </p:nvSpPr>
          <p:spPr bwMode="auto">
            <a:xfrm>
              <a:off x="3852863"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5"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57">
              <a:extLst>
                <a:ext uri="{FF2B5EF4-FFF2-40B4-BE49-F238E27FC236}">
                  <a16:creationId xmlns:a16="http://schemas.microsoft.com/office/drawing/2014/main" id="{FEF6EF1B-2A95-0FAE-281F-3A8B2AACAC0B}"/>
                </a:ext>
              </a:extLst>
            </p:cNvPr>
            <p:cNvSpPr>
              <a:spLocks/>
            </p:cNvSpPr>
            <p:nvPr userDrawn="1"/>
          </p:nvSpPr>
          <p:spPr bwMode="auto">
            <a:xfrm>
              <a:off x="3946526" y="185738"/>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58">
              <a:extLst>
                <a:ext uri="{FF2B5EF4-FFF2-40B4-BE49-F238E27FC236}">
                  <a16:creationId xmlns:a16="http://schemas.microsoft.com/office/drawing/2014/main" id="{AF31A35E-7433-891D-44E8-BEA36D454EE3}"/>
                </a:ext>
              </a:extLst>
            </p:cNvPr>
            <p:cNvSpPr>
              <a:spLocks noEditPoints="1"/>
            </p:cNvSpPr>
            <p:nvPr userDrawn="1"/>
          </p:nvSpPr>
          <p:spPr bwMode="auto">
            <a:xfrm>
              <a:off x="4005263" y="150813"/>
              <a:ext cx="20638" cy="119063"/>
            </a:xfrm>
            <a:custGeom>
              <a:avLst/>
              <a:gdLst>
                <a:gd name="T0" fmla="*/ 13 w 26"/>
                <a:gd name="T1" fmla="*/ 25 h 144"/>
                <a:gd name="T2" fmla="*/ 0 w 26"/>
                <a:gd name="T3" fmla="*/ 13 h 144"/>
                <a:gd name="T4" fmla="*/ 13 w 26"/>
                <a:gd name="T5" fmla="*/ 0 h 144"/>
                <a:gd name="T6" fmla="*/ 26 w 26"/>
                <a:gd name="T7" fmla="*/ 12 h 144"/>
                <a:gd name="T8" fmla="*/ 13 w 26"/>
                <a:gd name="T9" fmla="*/ 25 h 144"/>
                <a:gd name="T10" fmla="*/ 3 w 26"/>
                <a:gd name="T11" fmla="*/ 144 h 144"/>
                <a:gd name="T12" fmla="*/ 3 w 26"/>
                <a:gd name="T13" fmla="*/ 45 h 144"/>
                <a:gd name="T14" fmla="*/ 22 w 26"/>
                <a:gd name="T15" fmla="*/ 45 h 144"/>
                <a:gd name="T16" fmla="*/ 22 w 26"/>
                <a:gd name="T17" fmla="*/ 144 h 144"/>
                <a:gd name="T18" fmla="*/ 3 w 26"/>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4">
                  <a:moveTo>
                    <a:pt x="13" y="25"/>
                  </a:moveTo>
                  <a:cubicBezTo>
                    <a:pt x="6" y="25"/>
                    <a:pt x="0" y="20"/>
                    <a:pt x="0" y="13"/>
                  </a:cubicBezTo>
                  <a:cubicBezTo>
                    <a:pt x="0" y="6"/>
                    <a:pt x="6" y="0"/>
                    <a:pt x="13" y="0"/>
                  </a:cubicBezTo>
                  <a:cubicBezTo>
                    <a:pt x="20" y="0"/>
                    <a:pt x="26" y="6"/>
                    <a:pt x="26" y="12"/>
                  </a:cubicBezTo>
                  <a:cubicBezTo>
                    <a:pt x="26" y="19"/>
                    <a:pt x="20" y="25"/>
                    <a:pt x="13"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59">
              <a:extLst>
                <a:ext uri="{FF2B5EF4-FFF2-40B4-BE49-F238E27FC236}">
                  <a16:creationId xmlns:a16="http://schemas.microsoft.com/office/drawing/2014/main" id="{011AEB08-8C96-F19B-82E4-848E1AED67AD}"/>
                </a:ext>
              </a:extLst>
            </p:cNvPr>
            <p:cNvSpPr>
              <a:spLocks noEditPoints="1"/>
            </p:cNvSpPr>
            <p:nvPr userDrawn="1"/>
          </p:nvSpPr>
          <p:spPr bwMode="auto">
            <a:xfrm>
              <a:off x="4041776"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60">
              <a:extLst>
                <a:ext uri="{FF2B5EF4-FFF2-40B4-BE49-F238E27FC236}">
                  <a16:creationId xmlns:a16="http://schemas.microsoft.com/office/drawing/2014/main" id="{131EA098-7609-E572-FDAB-89536CA9855D}"/>
                </a:ext>
              </a:extLst>
            </p:cNvPr>
            <p:cNvSpPr>
              <a:spLocks/>
            </p:cNvSpPr>
            <p:nvPr userDrawn="1"/>
          </p:nvSpPr>
          <p:spPr bwMode="auto">
            <a:xfrm>
              <a:off x="4135438" y="185738"/>
              <a:ext cx="69850" cy="84138"/>
            </a:xfrm>
            <a:custGeom>
              <a:avLst/>
              <a:gdLst>
                <a:gd name="T0" fmla="*/ 65 w 84"/>
                <a:gd name="T1" fmla="*/ 101 h 101"/>
                <a:gd name="T2" fmla="*/ 65 w 84"/>
                <a:gd name="T3" fmla="*/ 41 h 101"/>
                <a:gd name="T4" fmla="*/ 45 w 84"/>
                <a:gd name="T5" fmla="*/ 16 h 101"/>
                <a:gd name="T6" fmla="*/ 19 w 84"/>
                <a:gd name="T7" fmla="*/ 41 h 101"/>
                <a:gd name="T8" fmla="*/ 19 w 84"/>
                <a:gd name="T9" fmla="*/ 101 h 101"/>
                <a:gd name="T10" fmla="*/ 0 w 84"/>
                <a:gd name="T11" fmla="*/ 101 h 101"/>
                <a:gd name="T12" fmla="*/ 0 w 84"/>
                <a:gd name="T13" fmla="*/ 2 h 101"/>
                <a:gd name="T14" fmla="*/ 18 w 84"/>
                <a:gd name="T15" fmla="*/ 2 h 101"/>
                <a:gd name="T16" fmla="*/ 19 w 84"/>
                <a:gd name="T17" fmla="*/ 20 h 101"/>
                <a:gd name="T18" fmla="*/ 52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1"/>
                    <a:pt x="65" y="41"/>
                    <a:pt x="65" y="41"/>
                  </a:cubicBezTo>
                  <a:cubicBezTo>
                    <a:pt x="65" y="26"/>
                    <a:pt x="60" y="16"/>
                    <a:pt x="45" y="16"/>
                  </a:cubicBezTo>
                  <a:cubicBezTo>
                    <a:pt x="30" y="16"/>
                    <a:pt x="21" y="32"/>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2"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61">
              <a:extLst>
                <a:ext uri="{FF2B5EF4-FFF2-40B4-BE49-F238E27FC236}">
                  <a16:creationId xmlns:a16="http://schemas.microsoft.com/office/drawing/2014/main" id="{8CB86734-E125-A2B2-51F8-7EC52DBF269F}"/>
                </a:ext>
              </a:extLst>
            </p:cNvPr>
            <p:cNvSpPr>
              <a:spLocks/>
            </p:cNvSpPr>
            <p:nvPr userDrawn="1"/>
          </p:nvSpPr>
          <p:spPr bwMode="auto">
            <a:xfrm>
              <a:off x="4221163" y="185738"/>
              <a:ext cx="71438" cy="85725"/>
            </a:xfrm>
            <a:custGeom>
              <a:avLst/>
              <a:gdLst>
                <a:gd name="T0" fmla="*/ 76 w 86"/>
                <a:gd name="T1" fmla="*/ 28 h 103"/>
                <a:gd name="T2" fmla="*/ 51 w 86"/>
                <a:gd name="T3" fmla="*/ 15 h 103"/>
                <a:gd name="T4" fmla="*/ 20 w 86"/>
                <a:gd name="T5" fmla="*/ 51 h 103"/>
                <a:gd name="T6" fmla="*/ 50 w 86"/>
                <a:gd name="T7" fmla="*/ 86 h 103"/>
                <a:gd name="T8" fmla="*/ 76 w 86"/>
                <a:gd name="T9" fmla="*/ 73 h 103"/>
                <a:gd name="T10" fmla="*/ 86 w 86"/>
                <a:gd name="T11" fmla="*/ 85 h 103"/>
                <a:gd name="T12" fmla="*/ 47 w 86"/>
                <a:gd name="T13" fmla="*/ 103 h 103"/>
                <a:gd name="T14" fmla="*/ 0 w 86"/>
                <a:gd name="T15" fmla="*/ 51 h 103"/>
                <a:gd name="T16" fmla="*/ 48 w 86"/>
                <a:gd name="T17" fmla="*/ 0 h 103"/>
                <a:gd name="T18" fmla="*/ 85 w 86"/>
                <a:gd name="T19" fmla="*/ 17 h 103"/>
                <a:gd name="T20" fmla="*/ 76 w 86"/>
                <a:gd name="T21" fmla="*/ 2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03">
                  <a:moveTo>
                    <a:pt x="76" y="28"/>
                  </a:moveTo>
                  <a:cubicBezTo>
                    <a:pt x="76" y="28"/>
                    <a:pt x="67" y="15"/>
                    <a:pt x="51" y="15"/>
                  </a:cubicBezTo>
                  <a:cubicBezTo>
                    <a:pt x="34" y="15"/>
                    <a:pt x="20" y="27"/>
                    <a:pt x="20" y="51"/>
                  </a:cubicBezTo>
                  <a:cubicBezTo>
                    <a:pt x="20" y="75"/>
                    <a:pt x="34" y="86"/>
                    <a:pt x="50" y="86"/>
                  </a:cubicBezTo>
                  <a:cubicBezTo>
                    <a:pt x="66" y="86"/>
                    <a:pt x="76" y="74"/>
                    <a:pt x="76" y="73"/>
                  </a:cubicBezTo>
                  <a:cubicBezTo>
                    <a:pt x="86" y="85"/>
                    <a:pt x="86" y="85"/>
                    <a:pt x="86" y="85"/>
                  </a:cubicBezTo>
                  <a:cubicBezTo>
                    <a:pt x="85" y="86"/>
                    <a:pt x="74" y="103"/>
                    <a:pt x="47" y="103"/>
                  </a:cubicBezTo>
                  <a:cubicBezTo>
                    <a:pt x="21" y="103"/>
                    <a:pt x="0" y="83"/>
                    <a:pt x="0" y="51"/>
                  </a:cubicBezTo>
                  <a:cubicBezTo>
                    <a:pt x="0" y="19"/>
                    <a:pt x="22" y="0"/>
                    <a:pt x="48" y="0"/>
                  </a:cubicBezTo>
                  <a:cubicBezTo>
                    <a:pt x="74" y="0"/>
                    <a:pt x="84" y="16"/>
                    <a:pt x="85" y="17"/>
                  </a:cubicBezTo>
                  <a:lnTo>
                    <a:pt x="76"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62">
              <a:extLst>
                <a:ext uri="{FF2B5EF4-FFF2-40B4-BE49-F238E27FC236}">
                  <a16:creationId xmlns:a16="http://schemas.microsoft.com/office/drawing/2014/main" id="{E2BA6FAC-BC0B-955C-76C2-7569276E7C26}"/>
                </a:ext>
              </a:extLst>
            </p:cNvPr>
            <p:cNvSpPr>
              <a:spLocks noEditPoints="1"/>
            </p:cNvSpPr>
            <p:nvPr userDrawn="1"/>
          </p:nvSpPr>
          <p:spPr bwMode="auto">
            <a:xfrm>
              <a:off x="43037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1"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63">
              <a:extLst>
                <a:ext uri="{FF2B5EF4-FFF2-40B4-BE49-F238E27FC236}">
                  <a16:creationId xmlns:a16="http://schemas.microsoft.com/office/drawing/2014/main" id="{8B1668FC-ED11-4E5F-5CD7-B8AECBE72E88}"/>
                </a:ext>
              </a:extLst>
            </p:cNvPr>
            <p:cNvSpPr>
              <a:spLocks noChangeArrowheads="1"/>
            </p:cNvSpPr>
            <p:nvPr userDrawn="1"/>
          </p:nvSpPr>
          <p:spPr bwMode="auto">
            <a:xfrm>
              <a:off x="2271713" y="-269875"/>
              <a:ext cx="12700" cy="773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Oval 64">
              <a:extLst>
                <a:ext uri="{FF2B5EF4-FFF2-40B4-BE49-F238E27FC236}">
                  <a16:creationId xmlns:a16="http://schemas.microsoft.com/office/drawing/2014/main" id="{E764F59C-9348-969F-DC4C-91400D94748F}"/>
                </a:ext>
              </a:extLst>
            </p:cNvPr>
            <p:cNvSpPr>
              <a:spLocks noChangeArrowheads="1"/>
            </p:cNvSpPr>
            <p:nvPr userDrawn="1"/>
          </p:nvSpPr>
          <p:spPr bwMode="auto">
            <a:xfrm>
              <a:off x="911226" y="-279400"/>
              <a:ext cx="119063" cy="120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Oval 65">
              <a:extLst>
                <a:ext uri="{FF2B5EF4-FFF2-40B4-BE49-F238E27FC236}">
                  <a16:creationId xmlns:a16="http://schemas.microsoft.com/office/drawing/2014/main" id="{0C6CC64C-557B-7855-41F2-B4CCE30CCF03}"/>
                </a:ext>
              </a:extLst>
            </p:cNvPr>
            <p:cNvSpPr>
              <a:spLocks noChangeArrowheads="1"/>
            </p:cNvSpPr>
            <p:nvPr userDrawn="1"/>
          </p:nvSpPr>
          <p:spPr bwMode="auto">
            <a:xfrm>
              <a:off x="752476" y="-269875"/>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Oval 66">
              <a:extLst>
                <a:ext uri="{FF2B5EF4-FFF2-40B4-BE49-F238E27FC236}">
                  <a16:creationId xmlns:a16="http://schemas.microsoft.com/office/drawing/2014/main" id="{6F43F3D1-B8CB-54F6-36F7-16314257D69B}"/>
                </a:ext>
              </a:extLst>
            </p:cNvPr>
            <p:cNvSpPr>
              <a:spLocks noChangeArrowheads="1"/>
            </p:cNvSpPr>
            <p:nvPr userDrawn="1"/>
          </p:nvSpPr>
          <p:spPr bwMode="auto">
            <a:xfrm>
              <a:off x="919163" y="-103188"/>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Oval 67">
              <a:extLst>
                <a:ext uri="{FF2B5EF4-FFF2-40B4-BE49-F238E27FC236}">
                  <a16:creationId xmlns:a16="http://schemas.microsoft.com/office/drawing/2014/main" id="{92E571BB-D352-2156-6D4A-C44BE8B1DEC3}"/>
                </a:ext>
              </a:extLst>
            </p:cNvPr>
            <p:cNvSpPr>
              <a:spLocks noChangeArrowheads="1"/>
            </p:cNvSpPr>
            <p:nvPr userDrawn="1"/>
          </p:nvSpPr>
          <p:spPr bwMode="auto">
            <a:xfrm>
              <a:off x="927101" y="53975"/>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Oval 68">
              <a:extLst>
                <a:ext uri="{FF2B5EF4-FFF2-40B4-BE49-F238E27FC236}">
                  <a16:creationId xmlns:a16="http://schemas.microsoft.com/office/drawing/2014/main" id="{7A8957F8-68A4-3EE6-C67A-79E4C3B0E740}"/>
                </a:ext>
              </a:extLst>
            </p:cNvPr>
            <p:cNvSpPr>
              <a:spLocks noChangeArrowheads="1"/>
            </p:cNvSpPr>
            <p:nvPr userDrawn="1"/>
          </p:nvSpPr>
          <p:spPr bwMode="auto">
            <a:xfrm>
              <a:off x="760413" y="-95250"/>
              <a:ext cx="87313"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Oval 69">
              <a:extLst>
                <a:ext uri="{FF2B5EF4-FFF2-40B4-BE49-F238E27FC236}">
                  <a16:creationId xmlns:a16="http://schemas.microsoft.com/office/drawing/2014/main" id="{E37C8ED8-118C-127C-C8D8-93DB49103625}"/>
                </a:ext>
              </a:extLst>
            </p:cNvPr>
            <p:cNvSpPr>
              <a:spLocks noChangeArrowheads="1"/>
            </p:cNvSpPr>
            <p:nvPr userDrawn="1"/>
          </p:nvSpPr>
          <p:spPr bwMode="auto">
            <a:xfrm>
              <a:off x="611188" y="-261938"/>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Box 2">
            <a:extLst>
              <a:ext uri="{FF2B5EF4-FFF2-40B4-BE49-F238E27FC236}">
                <a16:creationId xmlns:a16="http://schemas.microsoft.com/office/drawing/2014/main" id="{2CDAAB41-4F5B-0002-62E7-0314002034DE}"/>
              </a:ext>
            </a:extLst>
          </p:cNvPr>
          <p:cNvSpPr txBox="1"/>
          <p:nvPr userDrawn="1"/>
        </p:nvSpPr>
        <p:spPr>
          <a:xfrm>
            <a:off x="1516830" y="6334188"/>
            <a:ext cx="5719046" cy="153888"/>
          </a:xfrm>
          <a:prstGeom prst="rect">
            <a:avLst/>
          </a:prstGeom>
          <a:noFill/>
        </p:spPr>
        <p:txBody>
          <a:bodyPr wrap="square" lIns="0" tIns="0" rIns="0" bIns="0" rtlCol="0">
            <a:spAutoFit/>
          </a:bodyPr>
          <a:lstStyle/>
          <a:p>
            <a:pPr algn="ctr"/>
            <a:r>
              <a:rPr lang="en-US" sz="1000">
                <a:solidFill>
                  <a:schemeClr val="bg1"/>
                </a:solidFill>
              </a:rPr>
              <a:t>Includes content supplied by Sales Benchmark Index; Copyright © Sales Benchmark Index, 2022</a:t>
            </a:r>
          </a:p>
        </p:txBody>
      </p:sp>
    </p:spTree>
    <p:extLst>
      <p:ext uri="{BB962C8B-B14F-4D97-AF65-F5344CB8AC3E}">
        <p14:creationId xmlns:p14="http://schemas.microsoft.com/office/powerpoint/2010/main" val="4040488691"/>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showMasterSp="0" preserve="1">
  <p:cSld name="6_Title Slide blue dots bkdg">
    <p:bg>
      <p:bgPr>
        <a:solidFill>
          <a:schemeClr val="accent1"/>
        </a:solidFill>
        <a:effectLst/>
      </p:bgPr>
    </p:bg>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64658552-6E07-9117-0CA9-3B60B698736B}"/>
              </a:ext>
            </a:extLst>
          </p:cNvPr>
          <p:cNvGraphicFramePr>
            <a:graphicFrameLocks noChangeAspect="1"/>
          </p:cNvGraphicFramePr>
          <p:nvPr userDrawn="1">
            <p:custDataLst>
              <p:tags r:id="rId1"/>
            </p:custDataLst>
            <p:extLst>
              <p:ext uri="{D42A27DB-BD31-4B8C-83A1-F6EECF244321}">
                <p14:modId xmlns:p14="http://schemas.microsoft.com/office/powerpoint/2010/main" val="251992481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4" name="Object 3" hidden="1">
                        <a:extLst>
                          <a:ext uri="{FF2B5EF4-FFF2-40B4-BE49-F238E27FC236}">
                            <a16:creationId xmlns:a16="http://schemas.microsoft.com/office/drawing/2014/main" id="{64658552-6E07-9117-0CA9-3B60B698736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5" name="Picture 4" descr="Background pattern&#10;&#10;Description automatically generated">
            <a:extLst>
              <a:ext uri="{FF2B5EF4-FFF2-40B4-BE49-F238E27FC236}">
                <a16:creationId xmlns:a16="http://schemas.microsoft.com/office/drawing/2014/main" id="{D97D4CC6-32AD-BCA7-E5DC-806815585B1F}"/>
              </a:ext>
            </a:extLst>
          </p:cNvPr>
          <p:cNvPicPr>
            <a:picLocks noChangeAspect="1"/>
          </p:cNvPicPr>
          <p:nvPr userDrawn="1"/>
        </p:nvPicPr>
        <p:blipFill rotWithShape="1">
          <a:blip r:embed="rId5" cstate="email">
            <a:extLst>
              <a:ext uri="{BEBA8EAE-BF5A-486C-A8C5-ECC9F3942E4B}">
                <a14:imgProps xmlns:a14="http://schemas.microsoft.com/office/drawing/2010/main">
                  <a14:imgLayer r:embed="rId6">
                    <a14:imgEffect>
                      <a14:brightnessContrast bright="-45000"/>
                    </a14:imgEffect>
                  </a14:imgLayer>
                </a14:imgProps>
              </a:ext>
              <a:ext uri="{28A0092B-C50C-407E-A947-70E740481C1C}">
                <a14:useLocalDpi xmlns:a14="http://schemas.microsoft.com/office/drawing/2010/main"/>
              </a:ext>
            </a:extLst>
          </a:blip>
          <a:srcRect/>
          <a:stretch/>
        </p:blipFill>
        <p:spPr>
          <a:xfrm>
            <a:off x="10673" y="0"/>
            <a:ext cx="12192000" cy="6858000"/>
          </a:xfrm>
          <a:prstGeom prst="rect">
            <a:avLst/>
          </a:prstGeom>
        </p:spPr>
      </p:pic>
      <p:sp>
        <p:nvSpPr>
          <p:cNvPr id="2" name="Title 1">
            <a:extLst>
              <a:ext uri="{FF2B5EF4-FFF2-40B4-BE49-F238E27FC236}">
                <a16:creationId xmlns:a16="http://schemas.microsoft.com/office/drawing/2014/main" id="{9C5F5AEC-749C-44CA-94C1-9495903C3571}"/>
              </a:ext>
            </a:extLst>
          </p:cNvPr>
          <p:cNvSpPr>
            <a:spLocks noGrp="1"/>
          </p:cNvSpPr>
          <p:nvPr>
            <p:ph type="ctrTitle"/>
          </p:nvPr>
        </p:nvSpPr>
        <p:spPr>
          <a:xfrm>
            <a:off x="1516830" y="2523757"/>
            <a:ext cx="9139234" cy="664797"/>
          </a:xfrm>
        </p:spPr>
        <p:txBody>
          <a:bodyPr vert="horz" lIns="91440" tIns="91440" rIns="91440" bIns="91440" anchor="ctr">
            <a:noAutofit/>
          </a:bodyPr>
          <a:lstStyle>
            <a:lvl1pPr algn="l">
              <a:defRPr sz="3600">
                <a:solidFill>
                  <a:schemeClr val="bg1"/>
                </a:solidFill>
              </a:defRPr>
            </a:lvl1pPr>
          </a:lstStyle>
          <a:p>
            <a:r>
              <a:rPr lang="en-US"/>
              <a:t>Click to edit Master title style</a:t>
            </a:r>
          </a:p>
        </p:txBody>
      </p:sp>
      <p:sp>
        <p:nvSpPr>
          <p:cNvPr id="82" name="Text Placeholder 81">
            <a:extLst>
              <a:ext uri="{FF2B5EF4-FFF2-40B4-BE49-F238E27FC236}">
                <a16:creationId xmlns:a16="http://schemas.microsoft.com/office/drawing/2014/main" id="{B020BF28-FA10-43DE-B2FD-965A7D8594C0}"/>
              </a:ext>
            </a:extLst>
          </p:cNvPr>
          <p:cNvSpPr>
            <a:spLocks noGrp="1"/>
          </p:cNvSpPr>
          <p:nvPr>
            <p:ph type="body" sz="quarter" idx="13"/>
          </p:nvPr>
        </p:nvSpPr>
        <p:spPr>
          <a:xfrm>
            <a:off x="1520386" y="3998279"/>
            <a:ext cx="4586287" cy="323850"/>
          </a:xfrm>
        </p:spPr>
        <p:txBody>
          <a:bodyPr lIns="91440" tIns="91440" rIns="91440" bIns="91440" anchor="ctr"/>
          <a:lstStyle>
            <a:lvl1pPr>
              <a:defRPr b="0">
                <a:solidFill>
                  <a:schemeClr val="bg1"/>
                </a:solidFill>
              </a:defRPr>
            </a:lvl1pPr>
          </a:lstStyle>
          <a:p>
            <a:pPr lvl="0"/>
            <a:r>
              <a:rPr lang="en-US"/>
              <a:t>Click to edit Master text styles</a:t>
            </a:r>
          </a:p>
        </p:txBody>
      </p:sp>
      <p:sp>
        <p:nvSpPr>
          <p:cNvPr id="83" name="Subtitle 2">
            <a:extLst>
              <a:ext uri="{FF2B5EF4-FFF2-40B4-BE49-F238E27FC236}">
                <a16:creationId xmlns:a16="http://schemas.microsoft.com/office/drawing/2014/main" id="{CA420EE9-07D0-49A0-A796-E6EAA8EBDB96}"/>
              </a:ext>
            </a:extLst>
          </p:cNvPr>
          <p:cNvSpPr>
            <a:spLocks noGrp="1"/>
          </p:cNvSpPr>
          <p:nvPr>
            <p:ph type="subTitle" idx="1"/>
          </p:nvPr>
        </p:nvSpPr>
        <p:spPr>
          <a:xfrm>
            <a:off x="1516830" y="3444432"/>
            <a:ext cx="9139234" cy="297969"/>
          </a:xfrm>
        </p:spPr>
        <p:txBody>
          <a:bodyPr vert="horz" lIns="91440" tIns="91440" rIns="91440" bIns="91440" rtlCol="0" anchor="ctr">
            <a:noAutofit/>
          </a:bodyPr>
          <a:lstStyle>
            <a:lvl1pPr>
              <a:defRPr lang="en-US" sz="2200" b="0" dirty="0">
                <a:solidFill>
                  <a:schemeClr val="bg1"/>
                </a:solidFill>
              </a:defRPr>
            </a:lvl1pPr>
          </a:lstStyle>
          <a:p>
            <a:pPr lvl="0"/>
            <a:r>
              <a:rPr lang="en-US"/>
              <a:t>Click to edit Master subtitle style</a:t>
            </a:r>
          </a:p>
        </p:txBody>
      </p:sp>
      <p:grpSp>
        <p:nvGrpSpPr>
          <p:cNvPr id="148" name="Group 147">
            <a:extLst>
              <a:ext uri="{FF2B5EF4-FFF2-40B4-BE49-F238E27FC236}">
                <a16:creationId xmlns:a16="http://schemas.microsoft.com/office/drawing/2014/main" id="{AF47BE45-9A6B-F77A-A246-E9AD74AC3E05}"/>
              </a:ext>
            </a:extLst>
          </p:cNvPr>
          <p:cNvGrpSpPr>
            <a:grpSpLocks noChangeAspect="1"/>
          </p:cNvGrpSpPr>
          <p:nvPr userDrawn="1"/>
        </p:nvGrpSpPr>
        <p:grpSpPr>
          <a:xfrm>
            <a:off x="702214" y="780933"/>
            <a:ext cx="3494345" cy="745107"/>
            <a:chOff x="611188" y="-279400"/>
            <a:chExt cx="3767138" cy="803275"/>
          </a:xfrm>
          <a:solidFill>
            <a:schemeClr val="bg1"/>
          </a:solidFill>
        </p:grpSpPr>
        <p:sp>
          <p:nvSpPr>
            <p:cNvPr id="149" name="Freeform 5">
              <a:extLst>
                <a:ext uri="{FF2B5EF4-FFF2-40B4-BE49-F238E27FC236}">
                  <a16:creationId xmlns:a16="http://schemas.microsoft.com/office/drawing/2014/main" id="{5C5B487B-3C0A-CD7C-49B9-906DAA6B051C}"/>
                </a:ext>
              </a:extLst>
            </p:cNvPr>
            <p:cNvSpPr>
              <a:spLocks noEditPoints="1"/>
            </p:cNvSpPr>
            <p:nvPr userDrawn="1"/>
          </p:nvSpPr>
          <p:spPr bwMode="auto">
            <a:xfrm>
              <a:off x="1885951" y="438150"/>
              <a:ext cx="60325" cy="63500"/>
            </a:xfrm>
            <a:custGeom>
              <a:avLst/>
              <a:gdLst>
                <a:gd name="T0" fmla="*/ 36 w 73"/>
                <a:gd name="T1" fmla="*/ 0 h 78"/>
                <a:gd name="T2" fmla="*/ 10 w 73"/>
                <a:gd name="T3" fmla="*/ 10 h 78"/>
                <a:gd name="T4" fmla="*/ 0 w 73"/>
                <a:gd name="T5" fmla="*/ 39 h 78"/>
                <a:gd name="T6" fmla="*/ 10 w 73"/>
                <a:gd name="T7" fmla="*/ 67 h 78"/>
                <a:gd name="T8" fmla="*/ 36 w 73"/>
                <a:gd name="T9" fmla="*/ 78 h 78"/>
                <a:gd name="T10" fmla="*/ 63 w 73"/>
                <a:gd name="T11" fmla="*/ 67 h 78"/>
                <a:gd name="T12" fmla="*/ 73 w 73"/>
                <a:gd name="T13" fmla="*/ 39 h 78"/>
                <a:gd name="T14" fmla="*/ 63 w 73"/>
                <a:gd name="T15" fmla="*/ 10 h 78"/>
                <a:gd name="T16" fmla="*/ 36 w 73"/>
                <a:gd name="T17" fmla="*/ 0 h 78"/>
                <a:gd name="T18" fmla="*/ 52 w 73"/>
                <a:gd name="T19" fmla="*/ 59 h 78"/>
                <a:gd name="T20" fmla="*/ 36 w 73"/>
                <a:gd name="T21" fmla="*/ 66 h 78"/>
                <a:gd name="T22" fmla="*/ 20 w 73"/>
                <a:gd name="T23" fmla="*/ 59 h 78"/>
                <a:gd name="T24" fmla="*/ 15 w 73"/>
                <a:gd name="T25" fmla="*/ 39 h 78"/>
                <a:gd name="T26" fmla="*/ 21 w 73"/>
                <a:gd name="T27" fmla="*/ 19 h 78"/>
                <a:gd name="T28" fmla="*/ 36 w 73"/>
                <a:gd name="T29" fmla="*/ 11 h 78"/>
                <a:gd name="T30" fmla="*/ 52 w 73"/>
                <a:gd name="T31" fmla="*/ 19 h 78"/>
                <a:gd name="T32" fmla="*/ 58 w 73"/>
                <a:gd name="T33" fmla="*/ 39 h 78"/>
                <a:gd name="T34" fmla="*/ 52 w 73"/>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8">
                  <a:moveTo>
                    <a:pt x="36" y="0"/>
                  </a:moveTo>
                  <a:cubicBezTo>
                    <a:pt x="25" y="0"/>
                    <a:pt x="17" y="3"/>
                    <a:pt x="10" y="10"/>
                  </a:cubicBezTo>
                  <a:cubicBezTo>
                    <a:pt x="3" y="17"/>
                    <a:pt x="0" y="27"/>
                    <a:pt x="0" y="39"/>
                  </a:cubicBezTo>
                  <a:cubicBezTo>
                    <a:pt x="0" y="51"/>
                    <a:pt x="3" y="60"/>
                    <a:pt x="10" y="67"/>
                  </a:cubicBezTo>
                  <a:cubicBezTo>
                    <a:pt x="17" y="74"/>
                    <a:pt x="25" y="78"/>
                    <a:pt x="36" y="78"/>
                  </a:cubicBezTo>
                  <a:cubicBezTo>
                    <a:pt x="47" y="78"/>
                    <a:pt x="56" y="74"/>
                    <a:pt x="63" y="67"/>
                  </a:cubicBezTo>
                  <a:cubicBezTo>
                    <a:pt x="69" y="60"/>
                    <a:pt x="73" y="51"/>
                    <a:pt x="73" y="39"/>
                  </a:cubicBezTo>
                  <a:cubicBezTo>
                    <a:pt x="73" y="27"/>
                    <a:pt x="69" y="17"/>
                    <a:pt x="63"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1" y="19"/>
                  </a:cubicBezTo>
                  <a:cubicBezTo>
                    <a:pt x="24" y="14"/>
                    <a:pt x="30" y="11"/>
                    <a:pt x="36" y="11"/>
                  </a:cubicBezTo>
                  <a:cubicBezTo>
                    <a:pt x="43" y="11"/>
                    <a:pt x="48" y="14"/>
                    <a:pt x="52" y="19"/>
                  </a:cubicBezTo>
                  <a:cubicBezTo>
                    <a:pt x="56" y="24"/>
                    <a:pt x="58" y="30"/>
                    <a:pt x="58" y="39"/>
                  </a:cubicBezTo>
                  <a:cubicBezTo>
                    <a:pt x="58"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6">
              <a:extLst>
                <a:ext uri="{FF2B5EF4-FFF2-40B4-BE49-F238E27FC236}">
                  <a16:creationId xmlns:a16="http://schemas.microsoft.com/office/drawing/2014/main" id="{FC002D50-1258-94CD-A4CA-8EF05842095A}"/>
                </a:ext>
              </a:extLst>
            </p:cNvPr>
            <p:cNvSpPr>
              <a:spLocks/>
            </p:cNvSpPr>
            <p:nvPr userDrawn="1"/>
          </p:nvSpPr>
          <p:spPr bwMode="auto">
            <a:xfrm>
              <a:off x="1152526" y="414338"/>
              <a:ext cx="74613" cy="87313"/>
            </a:xfrm>
            <a:custGeom>
              <a:avLst/>
              <a:gdLst>
                <a:gd name="T0" fmla="*/ 50 w 89"/>
                <a:gd name="T1" fmla="*/ 62 h 106"/>
                <a:gd name="T2" fmla="*/ 75 w 89"/>
                <a:gd name="T3" fmla="*/ 62 h 106"/>
                <a:gd name="T4" fmla="*/ 75 w 89"/>
                <a:gd name="T5" fmla="*/ 80 h 106"/>
                <a:gd name="T6" fmla="*/ 74 w 89"/>
                <a:gd name="T7" fmla="*/ 81 h 106"/>
                <a:gd name="T8" fmla="*/ 71 w 89"/>
                <a:gd name="T9" fmla="*/ 84 h 106"/>
                <a:gd name="T10" fmla="*/ 66 w 89"/>
                <a:gd name="T11" fmla="*/ 88 h 106"/>
                <a:gd name="T12" fmla="*/ 58 w 89"/>
                <a:gd name="T13" fmla="*/ 91 h 106"/>
                <a:gd name="T14" fmla="*/ 48 w 89"/>
                <a:gd name="T15" fmla="*/ 92 h 106"/>
                <a:gd name="T16" fmla="*/ 24 w 89"/>
                <a:gd name="T17" fmla="*/ 82 h 106"/>
                <a:gd name="T18" fmla="*/ 15 w 89"/>
                <a:gd name="T19" fmla="*/ 52 h 106"/>
                <a:gd name="T20" fmla="*/ 25 w 89"/>
                <a:gd name="T21" fmla="*/ 23 h 106"/>
                <a:gd name="T22" fmla="*/ 48 w 89"/>
                <a:gd name="T23" fmla="*/ 13 h 106"/>
                <a:gd name="T24" fmla="*/ 57 w 89"/>
                <a:gd name="T25" fmla="*/ 14 h 106"/>
                <a:gd name="T26" fmla="*/ 64 w 89"/>
                <a:gd name="T27" fmla="*/ 16 h 106"/>
                <a:gd name="T28" fmla="*/ 69 w 89"/>
                <a:gd name="T29" fmla="*/ 19 h 106"/>
                <a:gd name="T30" fmla="*/ 73 w 89"/>
                <a:gd name="T31" fmla="*/ 23 h 106"/>
                <a:gd name="T32" fmla="*/ 75 w 89"/>
                <a:gd name="T33" fmla="*/ 26 h 106"/>
                <a:gd name="T34" fmla="*/ 76 w 89"/>
                <a:gd name="T35" fmla="*/ 27 h 106"/>
                <a:gd name="T36" fmla="*/ 86 w 89"/>
                <a:gd name="T37" fmla="*/ 18 h 106"/>
                <a:gd name="T38" fmla="*/ 48 w 89"/>
                <a:gd name="T39" fmla="*/ 0 h 106"/>
                <a:gd name="T40" fmla="*/ 14 w 89"/>
                <a:gd name="T41" fmla="*/ 14 h 106"/>
                <a:gd name="T42" fmla="*/ 0 w 89"/>
                <a:gd name="T43" fmla="*/ 52 h 106"/>
                <a:gd name="T44" fmla="*/ 13 w 89"/>
                <a:gd name="T45" fmla="*/ 91 h 106"/>
                <a:gd name="T46" fmla="*/ 45 w 89"/>
                <a:gd name="T47" fmla="*/ 106 h 106"/>
                <a:gd name="T48" fmla="*/ 57 w 89"/>
                <a:gd name="T49" fmla="*/ 104 h 106"/>
                <a:gd name="T50" fmla="*/ 66 w 89"/>
                <a:gd name="T51" fmla="*/ 101 h 106"/>
                <a:gd name="T52" fmla="*/ 73 w 89"/>
                <a:gd name="T53" fmla="*/ 97 h 106"/>
                <a:gd name="T54" fmla="*/ 76 w 89"/>
                <a:gd name="T55" fmla="*/ 94 h 106"/>
                <a:gd name="T56" fmla="*/ 78 w 89"/>
                <a:gd name="T57" fmla="*/ 92 h 106"/>
                <a:gd name="T58" fmla="*/ 79 w 89"/>
                <a:gd name="T59" fmla="*/ 104 h 106"/>
                <a:gd name="T60" fmla="*/ 89 w 89"/>
                <a:gd name="T61" fmla="*/ 104 h 106"/>
                <a:gd name="T62" fmla="*/ 89 w 89"/>
                <a:gd name="T63" fmla="*/ 51 h 106"/>
                <a:gd name="T64" fmla="*/ 50 w 89"/>
                <a:gd name="T65" fmla="*/ 51 h 106"/>
                <a:gd name="T66" fmla="*/ 50 w 89"/>
                <a:gd name="T67" fmla="*/ 6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 h="106">
                  <a:moveTo>
                    <a:pt x="50" y="62"/>
                  </a:moveTo>
                  <a:cubicBezTo>
                    <a:pt x="75" y="62"/>
                    <a:pt x="75" y="62"/>
                    <a:pt x="75" y="62"/>
                  </a:cubicBezTo>
                  <a:cubicBezTo>
                    <a:pt x="75" y="80"/>
                    <a:pt x="75" y="80"/>
                    <a:pt x="75" y="80"/>
                  </a:cubicBezTo>
                  <a:cubicBezTo>
                    <a:pt x="74" y="81"/>
                    <a:pt x="74" y="81"/>
                    <a:pt x="74" y="81"/>
                  </a:cubicBezTo>
                  <a:cubicBezTo>
                    <a:pt x="73" y="82"/>
                    <a:pt x="72" y="83"/>
                    <a:pt x="71" y="84"/>
                  </a:cubicBezTo>
                  <a:cubicBezTo>
                    <a:pt x="69" y="86"/>
                    <a:pt x="68" y="87"/>
                    <a:pt x="66" y="88"/>
                  </a:cubicBezTo>
                  <a:cubicBezTo>
                    <a:pt x="64" y="89"/>
                    <a:pt x="61" y="90"/>
                    <a:pt x="58" y="91"/>
                  </a:cubicBezTo>
                  <a:cubicBezTo>
                    <a:pt x="55" y="92"/>
                    <a:pt x="51" y="92"/>
                    <a:pt x="48" y="92"/>
                  </a:cubicBezTo>
                  <a:cubicBezTo>
                    <a:pt x="38" y="92"/>
                    <a:pt x="30" y="89"/>
                    <a:pt x="24" y="82"/>
                  </a:cubicBezTo>
                  <a:cubicBezTo>
                    <a:pt x="18" y="74"/>
                    <a:pt x="15" y="65"/>
                    <a:pt x="15" y="52"/>
                  </a:cubicBezTo>
                  <a:cubicBezTo>
                    <a:pt x="15" y="40"/>
                    <a:pt x="18" y="31"/>
                    <a:pt x="25" y="23"/>
                  </a:cubicBezTo>
                  <a:cubicBezTo>
                    <a:pt x="31" y="16"/>
                    <a:pt x="39" y="13"/>
                    <a:pt x="48" y="13"/>
                  </a:cubicBezTo>
                  <a:cubicBezTo>
                    <a:pt x="51" y="13"/>
                    <a:pt x="54" y="13"/>
                    <a:pt x="57" y="14"/>
                  </a:cubicBezTo>
                  <a:cubicBezTo>
                    <a:pt x="60" y="14"/>
                    <a:pt x="62" y="15"/>
                    <a:pt x="64" y="16"/>
                  </a:cubicBezTo>
                  <a:cubicBezTo>
                    <a:pt x="66" y="17"/>
                    <a:pt x="67" y="18"/>
                    <a:pt x="69" y="19"/>
                  </a:cubicBezTo>
                  <a:cubicBezTo>
                    <a:pt x="71" y="21"/>
                    <a:pt x="72" y="22"/>
                    <a:pt x="73" y="23"/>
                  </a:cubicBezTo>
                  <a:cubicBezTo>
                    <a:pt x="74" y="24"/>
                    <a:pt x="74" y="25"/>
                    <a:pt x="75" y="26"/>
                  </a:cubicBezTo>
                  <a:cubicBezTo>
                    <a:pt x="76" y="27"/>
                    <a:pt x="76" y="27"/>
                    <a:pt x="76" y="27"/>
                  </a:cubicBezTo>
                  <a:cubicBezTo>
                    <a:pt x="86" y="18"/>
                    <a:pt x="86" y="18"/>
                    <a:pt x="86" y="18"/>
                  </a:cubicBezTo>
                  <a:cubicBezTo>
                    <a:pt x="77" y="6"/>
                    <a:pt x="64" y="0"/>
                    <a:pt x="48" y="0"/>
                  </a:cubicBezTo>
                  <a:cubicBezTo>
                    <a:pt x="35" y="0"/>
                    <a:pt x="23" y="4"/>
                    <a:pt x="14" y="14"/>
                  </a:cubicBezTo>
                  <a:cubicBezTo>
                    <a:pt x="4" y="24"/>
                    <a:pt x="0" y="36"/>
                    <a:pt x="0" y="52"/>
                  </a:cubicBezTo>
                  <a:cubicBezTo>
                    <a:pt x="0" y="69"/>
                    <a:pt x="4" y="82"/>
                    <a:pt x="13" y="91"/>
                  </a:cubicBezTo>
                  <a:cubicBezTo>
                    <a:pt x="21" y="101"/>
                    <a:pt x="32" y="106"/>
                    <a:pt x="45" y="106"/>
                  </a:cubicBezTo>
                  <a:cubicBezTo>
                    <a:pt x="50" y="106"/>
                    <a:pt x="54" y="105"/>
                    <a:pt x="57" y="104"/>
                  </a:cubicBezTo>
                  <a:cubicBezTo>
                    <a:pt x="61" y="103"/>
                    <a:pt x="64" y="102"/>
                    <a:pt x="66" y="101"/>
                  </a:cubicBezTo>
                  <a:cubicBezTo>
                    <a:pt x="69" y="100"/>
                    <a:pt x="71" y="99"/>
                    <a:pt x="73" y="97"/>
                  </a:cubicBezTo>
                  <a:cubicBezTo>
                    <a:pt x="75" y="95"/>
                    <a:pt x="76" y="94"/>
                    <a:pt x="76" y="94"/>
                  </a:cubicBezTo>
                  <a:cubicBezTo>
                    <a:pt x="77" y="93"/>
                    <a:pt x="77" y="93"/>
                    <a:pt x="78" y="92"/>
                  </a:cubicBezTo>
                  <a:cubicBezTo>
                    <a:pt x="79" y="104"/>
                    <a:pt x="79" y="104"/>
                    <a:pt x="79" y="104"/>
                  </a:cubicBezTo>
                  <a:cubicBezTo>
                    <a:pt x="89" y="104"/>
                    <a:pt x="89" y="104"/>
                    <a:pt x="89" y="104"/>
                  </a:cubicBezTo>
                  <a:cubicBezTo>
                    <a:pt x="89" y="51"/>
                    <a:pt x="89" y="51"/>
                    <a:pt x="89" y="51"/>
                  </a:cubicBezTo>
                  <a:cubicBezTo>
                    <a:pt x="50" y="51"/>
                    <a:pt x="50" y="51"/>
                    <a:pt x="50" y="51"/>
                  </a:cubicBezTo>
                  <a:lnTo>
                    <a:pt x="50"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7">
              <a:extLst>
                <a:ext uri="{FF2B5EF4-FFF2-40B4-BE49-F238E27FC236}">
                  <a16:creationId xmlns:a16="http://schemas.microsoft.com/office/drawing/2014/main" id="{5E276722-5197-B412-82F4-CAE376DBBFED}"/>
                </a:ext>
              </a:extLst>
            </p:cNvPr>
            <p:cNvSpPr>
              <a:spLocks/>
            </p:cNvSpPr>
            <p:nvPr userDrawn="1"/>
          </p:nvSpPr>
          <p:spPr bwMode="auto">
            <a:xfrm>
              <a:off x="1246188" y="436563"/>
              <a:ext cx="34925" cy="63500"/>
            </a:xfrm>
            <a:custGeom>
              <a:avLst/>
              <a:gdLst>
                <a:gd name="T0" fmla="*/ 23 w 43"/>
                <a:gd name="T1" fmla="*/ 5 h 77"/>
                <a:gd name="T2" fmla="*/ 14 w 43"/>
                <a:gd name="T3" fmla="*/ 17 h 77"/>
                <a:gd name="T4" fmla="*/ 13 w 43"/>
                <a:gd name="T5" fmla="*/ 2 h 77"/>
                <a:gd name="T6" fmla="*/ 0 w 43"/>
                <a:gd name="T7" fmla="*/ 2 h 77"/>
                <a:gd name="T8" fmla="*/ 0 w 43"/>
                <a:gd name="T9" fmla="*/ 77 h 77"/>
                <a:gd name="T10" fmla="*/ 14 w 43"/>
                <a:gd name="T11" fmla="*/ 77 h 77"/>
                <a:gd name="T12" fmla="*/ 14 w 43"/>
                <a:gd name="T13" fmla="*/ 35 h 77"/>
                <a:gd name="T14" fmla="*/ 24 w 43"/>
                <a:gd name="T15" fmla="*/ 18 h 77"/>
                <a:gd name="T16" fmla="*/ 35 w 43"/>
                <a:gd name="T17" fmla="*/ 14 h 77"/>
                <a:gd name="T18" fmla="*/ 41 w 43"/>
                <a:gd name="T19" fmla="*/ 15 h 77"/>
                <a:gd name="T20" fmla="*/ 43 w 43"/>
                <a:gd name="T21" fmla="*/ 1 h 77"/>
                <a:gd name="T22" fmla="*/ 37 w 43"/>
                <a:gd name="T23" fmla="*/ 0 h 77"/>
                <a:gd name="T24" fmla="*/ 23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3" y="5"/>
                  </a:moveTo>
                  <a:cubicBezTo>
                    <a:pt x="19" y="8"/>
                    <a:pt x="16" y="12"/>
                    <a:pt x="14" y="17"/>
                  </a:cubicBezTo>
                  <a:cubicBezTo>
                    <a:pt x="13" y="2"/>
                    <a:pt x="13" y="2"/>
                    <a:pt x="13" y="2"/>
                  </a:cubicBezTo>
                  <a:cubicBezTo>
                    <a:pt x="0" y="2"/>
                    <a:pt x="0" y="2"/>
                    <a:pt x="0" y="2"/>
                  </a:cubicBezTo>
                  <a:cubicBezTo>
                    <a:pt x="0" y="77"/>
                    <a:pt x="0" y="77"/>
                    <a:pt x="0" y="77"/>
                  </a:cubicBezTo>
                  <a:cubicBezTo>
                    <a:pt x="14" y="77"/>
                    <a:pt x="14" y="77"/>
                    <a:pt x="14" y="77"/>
                  </a:cubicBezTo>
                  <a:cubicBezTo>
                    <a:pt x="14" y="35"/>
                    <a:pt x="14" y="35"/>
                    <a:pt x="14" y="35"/>
                  </a:cubicBezTo>
                  <a:cubicBezTo>
                    <a:pt x="15" y="27"/>
                    <a:pt x="19" y="22"/>
                    <a:pt x="24" y="18"/>
                  </a:cubicBezTo>
                  <a:cubicBezTo>
                    <a:pt x="28" y="16"/>
                    <a:pt x="31" y="14"/>
                    <a:pt x="35" y="14"/>
                  </a:cubicBezTo>
                  <a:cubicBezTo>
                    <a:pt x="37" y="14"/>
                    <a:pt x="39" y="15"/>
                    <a:pt x="41" y="15"/>
                  </a:cubicBezTo>
                  <a:cubicBezTo>
                    <a:pt x="43" y="1"/>
                    <a:pt x="43" y="1"/>
                    <a:pt x="43" y="1"/>
                  </a:cubicBezTo>
                  <a:cubicBezTo>
                    <a:pt x="37" y="0"/>
                    <a:pt x="37" y="0"/>
                    <a:pt x="37" y="0"/>
                  </a:cubicBezTo>
                  <a:cubicBezTo>
                    <a:pt x="32" y="0"/>
                    <a:pt x="27" y="2"/>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8">
              <a:extLst>
                <a:ext uri="{FF2B5EF4-FFF2-40B4-BE49-F238E27FC236}">
                  <a16:creationId xmlns:a16="http://schemas.microsoft.com/office/drawing/2014/main" id="{030C0CC0-0956-B1B0-70A8-800FA865F98A}"/>
                </a:ext>
              </a:extLst>
            </p:cNvPr>
            <p:cNvSpPr>
              <a:spLocks noEditPoints="1"/>
            </p:cNvSpPr>
            <p:nvPr userDrawn="1"/>
          </p:nvSpPr>
          <p:spPr bwMode="auto">
            <a:xfrm>
              <a:off x="1284288" y="438150"/>
              <a:ext cx="60325" cy="63500"/>
            </a:xfrm>
            <a:custGeom>
              <a:avLst/>
              <a:gdLst>
                <a:gd name="T0" fmla="*/ 36 w 72"/>
                <a:gd name="T1" fmla="*/ 0 h 78"/>
                <a:gd name="T2" fmla="*/ 10 w 72"/>
                <a:gd name="T3" fmla="*/ 10 h 78"/>
                <a:gd name="T4" fmla="*/ 0 w 72"/>
                <a:gd name="T5" fmla="*/ 39 h 78"/>
                <a:gd name="T6" fmla="*/ 10 w 72"/>
                <a:gd name="T7" fmla="*/ 67 h 78"/>
                <a:gd name="T8" fmla="*/ 36 w 72"/>
                <a:gd name="T9" fmla="*/ 78 h 78"/>
                <a:gd name="T10" fmla="*/ 62 w 72"/>
                <a:gd name="T11" fmla="*/ 67 h 78"/>
                <a:gd name="T12" fmla="*/ 72 w 72"/>
                <a:gd name="T13" fmla="*/ 39 h 78"/>
                <a:gd name="T14" fmla="*/ 62 w 72"/>
                <a:gd name="T15" fmla="*/ 10 h 78"/>
                <a:gd name="T16" fmla="*/ 36 w 72"/>
                <a:gd name="T17" fmla="*/ 0 h 78"/>
                <a:gd name="T18" fmla="*/ 52 w 72"/>
                <a:gd name="T19" fmla="*/ 59 h 78"/>
                <a:gd name="T20" fmla="*/ 36 w 72"/>
                <a:gd name="T21" fmla="*/ 66 h 78"/>
                <a:gd name="T22" fmla="*/ 20 w 72"/>
                <a:gd name="T23" fmla="*/ 59 h 78"/>
                <a:gd name="T24" fmla="*/ 15 w 72"/>
                <a:gd name="T25" fmla="*/ 39 h 78"/>
                <a:gd name="T26" fmla="*/ 20 w 72"/>
                <a:gd name="T27" fmla="*/ 19 h 78"/>
                <a:gd name="T28" fmla="*/ 36 w 72"/>
                <a:gd name="T29" fmla="*/ 11 h 78"/>
                <a:gd name="T30" fmla="*/ 52 w 72"/>
                <a:gd name="T31" fmla="*/ 19 h 78"/>
                <a:gd name="T32" fmla="*/ 57 w 72"/>
                <a:gd name="T33" fmla="*/ 39 h 78"/>
                <a:gd name="T34" fmla="*/ 52 w 72"/>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8">
                  <a:moveTo>
                    <a:pt x="36" y="0"/>
                  </a:moveTo>
                  <a:cubicBezTo>
                    <a:pt x="25" y="0"/>
                    <a:pt x="16" y="3"/>
                    <a:pt x="10" y="10"/>
                  </a:cubicBezTo>
                  <a:cubicBezTo>
                    <a:pt x="3" y="17"/>
                    <a:pt x="0" y="27"/>
                    <a:pt x="0" y="39"/>
                  </a:cubicBezTo>
                  <a:cubicBezTo>
                    <a:pt x="0" y="51"/>
                    <a:pt x="3" y="60"/>
                    <a:pt x="10" y="67"/>
                  </a:cubicBezTo>
                  <a:cubicBezTo>
                    <a:pt x="16" y="74"/>
                    <a:pt x="25" y="78"/>
                    <a:pt x="36" y="78"/>
                  </a:cubicBezTo>
                  <a:cubicBezTo>
                    <a:pt x="47" y="78"/>
                    <a:pt x="56" y="74"/>
                    <a:pt x="62" y="67"/>
                  </a:cubicBezTo>
                  <a:cubicBezTo>
                    <a:pt x="69" y="60"/>
                    <a:pt x="72" y="51"/>
                    <a:pt x="72" y="39"/>
                  </a:cubicBezTo>
                  <a:cubicBezTo>
                    <a:pt x="72" y="27"/>
                    <a:pt x="69" y="17"/>
                    <a:pt x="62"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0" y="19"/>
                  </a:cubicBezTo>
                  <a:cubicBezTo>
                    <a:pt x="24" y="14"/>
                    <a:pt x="29" y="11"/>
                    <a:pt x="36" y="11"/>
                  </a:cubicBezTo>
                  <a:cubicBezTo>
                    <a:pt x="43" y="11"/>
                    <a:pt x="48" y="14"/>
                    <a:pt x="52" y="19"/>
                  </a:cubicBezTo>
                  <a:cubicBezTo>
                    <a:pt x="56" y="24"/>
                    <a:pt x="57" y="30"/>
                    <a:pt x="57" y="39"/>
                  </a:cubicBezTo>
                  <a:cubicBezTo>
                    <a:pt x="57"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9">
              <a:extLst>
                <a:ext uri="{FF2B5EF4-FFF2-40B4-BE49-F238E27FC236}">
                  <a16:creationId xmlns:a16="http://schemas.microsoft.com/office/drawing/2014/main" id="{88BAE485-97CC-07B4-6CBC-75F7EB1F86CD}"/>
                </a:ext>
              </a:extLst>
            </p:cNvPr>
            <p:cNvSpPr>
              <a:spLocks/>
            </p:cNvSpPr>
            <p:nvPr userDrawn="1"/>
          </p:nvSpPr>
          <p:spPr bwMode="auto">
            <a:xfrm>
              <a:off x="1350963" y="438150"/>
              <a:ext cx="90488" cy="61913"/>
            </a:xfrm>
            <a:custGeom>
              <a:avLst/>
              <a:gdLst>
                <a:gd name="T0" fmla="*/ 41 w 57"/>
                <a:gd name="T1" fmla="*/ 31 h 39"/>
                <a:gd name="T2" fmla="*/ 32 w 57"/>
                <a:gd name="T3" fmla="*/ 0 h 39"/>
                <a:gd name="T4" fmla="*/ 24 w 57"/>
                <a:gd name="T5" fmla="*/ 0 h 39"/>
                <a:gd name="T6" fmla="*/ 16 w 57"/>
                <a:gd name="T7" fmla="*/ 31 h 39"/>
                <a:gd name="T8" fmla="*/ 8 w 57"/>
                <a:gd name="T9" fmla="*/ 0 h 39"/>
                <a:gd name="T10" fmla="*/ 0 w 57"/>
                <a:gd name="T11" fmla="*/ 0 h 39"/>
                <a:gd name="T12" fmla="*/ 12 w 57"/>
                <a:gd name="T13" fmla="*/ 39 h 39"/>
                <a:gd name="T14" fmla="*/ 20 w 57"/>
                <a:gd name="T15" fmla="*/ 39 h 39"/>
                <a:gd name="T16" fmla="*/ 28 w 57"/>
                <a:gd name="T17" fmla="*/ 9 h 39"/>
                <a:gd name="T18" fmla="*/ 37 w 57"/>
                <a:gd name="T19" fmla="*/ 39 h 39"/>
                <a:gd name="T20" fmla="*/ 45 w 57"/>
                <a:gd name="T21" fmla="*/ 39 h 39"/>
                <a:gd name="T22" fmla="*/ 57 w 57"/>
                <a:gd name="T23" fmla="*/ 0 h 39"/>
                <a:gd name="T24" fmla="*/ 49 w 57"/>
                <a:gd name="T25" fmla="*/ 0 h 39"/>
                <a:gd name="T26" fmla="*/ 41 w 57"/>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39">
                  <a:moveTo>
                    <a:pt x="41" y="31"/>
                  </a:moveTo>
                  <a:lnTo>
                    <a:pt x="32" y="0"/>
                  </a:lnTo>
                  <a:lnTo>
                    <a:pt x="24" y="0"/>
                  </a:lnTo>
                  <a:lnTo>
                    <a:pt x="16" y="31"/>
                  </a:lnTo>
                  <a:lnTo>
                    <a:pt x="8" y="0"/>
                  </a:lnTo>
                  <a:lnTo>
                    <a:pt x="0" y="0"/>
                  </a:lnTo>
                  <a:lnTo>
                    <a:pt x="12" y="39"/>
                  </a:lnTo>
                  <a:lnTo>
                    <a:pt x="20" y="39"/>
                  </a:lnTo>
                  <a:lnTo>
                    <a:pt x="28" y="9"/>
                  </a:lnTo>
                  <a:lnTo>
                    <a:pt x="37" y="39"/>
                  </a:lnTo>
                  <a:lnTo>
                    <a:pt x="45" y="39"/>
                  </a:lnTo>
                  <a:lnTo>
                    <a:pt x="57" y="0"/>
                  </a:lnTo>
                  <a:lnTo>
                    <a:pt x="49" y="0"/>
                  </a:lnTo>
                  <a:lnTo>
                    <a:pt x="41"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0">
              <a:extLst>
                <a:ext uri="{FF2B5EF4-FFF2-40B4-BE49-F238E27FC236}">
                  <a16:creationId xmlns:a16="http://schemas.microsoft.com/office/drawing/2014/main" id="{E0EE8424-6820-BE0B-2C64-487E7DD59BC7}"/>
                </a:ext>
              </a:extLst>
            </p:cNvPr>
            <p:cNvSpPr>
              <a:spLocks/>
            </p:cNvSpPr>
            <p:nvPr userDrawn="1"/>
          </p:nvSpPr>
          <p:spPr bwMode="auto">
            <a:xfrm>
              <a:off x="1446213" y="422275"/>
              <a:ext cx="38100" cy="79375"/>
            </a:xfrm>
            <a:custGeom>
              <a:avLst/>
              <a:gdLst>
                <a:gd name="T0" fmla="*/ 26 w 46"/>
                <a:gd name="T1" fmla="*/ 0 h 97"/>
                <a:gd name="T2" fmla="*/ 13 w 46"/>
                <a:gd name="T3" fmla="*/ 0 h 97"/>
                <a:gd name="T4" fmla="*/ 11 w 46"/>
                <a:gd name="T5" fmla="*/ 20 h 97"/>
                <a:gd name="T6" fmla="*/ 0 w 46"/>
                <a:gd name="T7" fmla="*/ 20 h 97"/>
                <a:gd name="T8" fmla="*/ 0 w 46"/>
                <a:gd name="T9" fmla="*/ 31 h 97"/>
                <a:gd name="T10" fmla="*/ 11 w 46"/>
                <a:gd name="T11" fmla="*/ 31 h 97"/>
                <a:gd name="T12" fmla="*/ 11 w 46"/>
                <a:gd name="T13" fmla="*/ 72 h 97"/>
                <a:gd name="T14" fmla="*/ 16 w 46"/>
                <a:gd name="T15" fmla="*/ 91 h 97"/>
                <a:gd name="T16" fmla="*/ 32 w 46"/>
                <a:gd name="T17" fmla="*/ 97 h 97"/>
                <a:gd name="T18" fmla="*/ 46 w 46"/>
                <a:gd name="T19" fmla="*/ 95 h 97"/>
                <a:gd name="T20" fmla="*/ 44 w 46"/>
                <a:gd name="T21" fmla="*/ 84 h 97"/>
                <a:gd name="T22" fmla="*/ 36 w 46"/>
                <a:gd name="T23" fmla="*/ 85 h 97"/>
                <a:gd name="T24" fmla="*/ 28 w 46"/>
                <a:gd name="T25" fmla="*/ 82 h 97"/>
                <a:gd name="T26" fmla="*/ 26 w 46"/>
                <a:gd name="T27" fmla="*/ 70 h 97"/>
                <a:gd name="T28" fmla="*/ 26 w 46"/>
                <a:gd name="T29" fmla="*/ 31 h 97"/>
                <a:gd name="T30" fmla="*/ 46 w 46"/>
                <a:gd name="T31" fmla="*/ 31 h 97"/>
                <a:gd name="T32" fmla="*/ 46 w 46"/>
                <a:gd name="T33" fmla="*/ 20 h 97"/>
                <a:gd name="T34" fmla="*/ 26 w 46"/>
                <a:gd name="T35" fmla="*/ 20 h 97"/>
                <a:gd name="T36" fmla="*/ 26 w 46"/>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97">
                  <a:moveTo>
                    <a:pt x="26" y="0"/>
                  </a:moveTo>
                  <a:cubicBezTo>
                    <a:pt x="13" y="0"/>
                    <a:pt x="13" y="0"/>
                    <a:pt x="13" y="0"/>
                  </a:cubicBezTo>
                  <a:cubicBezTo>
                    <a:pt x="11" y="20"/>
                    <a:pt x="11" y="20"/>
                    <a:pt x="11" y="20"/>
                  </a:cubicBezTo>
                  <a:cubicBezTo>
                    <a:pt x="0" y="20"/>
                    <a:pt x="0" y="20"/>
                    <a:pt x="0" y="20"/>
                  </a:cubicBezTo>
                  <a:cubicBezTo>
                    <a:pt x="0" y="31"/>
                    <a:pt x="0" y="31"/>
                    <a:pt x="0" y="31"/>
                  </a:cubicBezTo>
                  <a:cubicBezTo>
                    <a:pt x="11" y="31"/>
                    <a:pt x="11" y="31"/>
                    <a:pt x="11" y="31"/>
                  </a:cubicBezTo>
                  <a:cubicBezTo>
                    <a:pt x="11" y="72"/>
                    <a:pt x="11" y="72"/>
                    <a:pt x="11" y="72"/>
                  </a:cubicBezTo>
                  <a:cubicBezTo>
                    <a:pt x="11" y="81"/>
                    <a:pt x="13" y="88"/>
                    <a:pt x="16" y="91"/>
                  </a:cubicBezTo>
                  <a:cubicBezTo>
                    <a:pt x="20" y="95"/>
                    <a:pt x="25" y="97"/>
                    <a:pt x="32" y="97"/>
                  </a:cubicBezTo>
                  <a:cubicBezTo>
                    <a:pt x="38" y="97"/>
                    <a:pt x="42" y="96"/>
                    <a:pt x="46" y="95"/>
                  </a:cubicBezTo>
                  <a:cubicBezTo>
                    <a:pt x="44" y="84"/>
                    <a:pt x="44" y="84"/>
                    <a:pt x="44" y="84"/>
                  </a:cubicBezTo>
                  <a:cubicBezTo>
                    <a:pt x="42" y="85"/>
                    <a:pt x="39" y="85"/>
                    <a:pt x="36" y="85"/>
                  </a:cubicBezTo>
                  <a:cubicBezTo>
                    <a:pt x="33" y="85"/>
                    <a:pt x="30" y="84"/>
                    <a:pt x="28" y="82"/>
                  </a:cubicBezTo>
                  <a:cubicBezTo>
                    <a:pt x="27" y="80"/>
                    <a:pt x="26" y="76"/>
                    <a:pt x="26" y="70"/>
                  </a:cubicBezTo>
                  <a:cubicBezTo>
                    <a:pt x="26" y="31"/>
                    <a:pt x="26" y="31"/>
                    <a:pt x="26" y="31"/>
                  </a:cubicBezTo>
                  <a:cubicBezTo>
                    <a:pt x="46" y="31"/>
                    <a:pt x="46" y="31"/>
                    <a:pt x="46" y="31"/>
                  </a:cubicBezTo>
                  <a:cubicBezTo>
                    <a:pt x="46" y="20"/>
                    <a:pt x="46" y="20"/>
                    <a:pt x="46" y="20"/>
                  </a:cubicBezTo>
                  <a:cubicBezTo>
                    <a:pt x="26" y="20"/>
                    <a:pt x="26" y="20"/>
                    <a:pt x="26" y="20"/>
                  </a:cubicBez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1">
              <a:extLst>
                <a:ext uri="{FF2B5EF4-FFF2-40B4-BE49-F238E27FC236}">
                  <a16:creationId xmlns:a16="http://schemas.microsoft.com/office/drawing/2014/main" id="{493BFF13-D216-7236-ADB3-513803D7A451}"/>
                </a:ext>
              </a:extLst>
            </p:cNvPr>
            <p:cNvSpPr>
              <a:spLocks/>
            </p:cNvSpPr>
            <p:nvPr userDrawn="1"/>
          </p:nvSpPr>
          <p:spPr bwMode="auto">
            <a:xfrm>
              <a:off x="1497013" y="412750"/>
              <a:ext cx="52388" cy="87313"/>
            </a:xfrm>
            <a:custGeom>
              <a:avLst/>
              <a:gdLst>
                <a:gd name="T0" fmla="*/ 39 w 64"/>
                <a:gd name="T1" fmla="*/ 30 h 106"/>
                <a:gd name="T2" fmla="*/ 14 w 64"/>
                <a:gd name="T3" fmla="*/ 45 h 106"/>
                <a:gd name="T4" fmla="*/ 14 w 64"/>
                <a:gd name="T5" fmla="*/ 0 h 106"/>
                <a:gd name="T6" fmla="*/ 0 w 64"/>
                <a:gd name="T7" fmla="*/ 0 h 106"/>
                <a:gd name="T8" fmla="*/ 0 w 64"/>
                <a:gd name="T9" fmla="*/ 106 h 106"/>
                <a:gd name="T10" fmla="*/ 14 w 64"/>
                <a:gd name="T11" fmla="*/ 106 h 106"/>
                <a:gd name="T12" fmla="*/ 14 w 64"/>
                <a:gd name="T13" fmla="*/ 62 h 106"/>
                <a:gd name="T14" fmla="*/ 21 w 64"/>
                <a:gd name="T15" fmla="*/ 49 h 106"/>
                <a:gd name="T16" fmla="*/ 34 w 64"/>
                <a:gd name="T17" fmla="*/ 42 h 106"/>
                <a:gd name="T18" fmla="*/ 46 w 64"/>
                <a:gd name="T19" fmla="*/ 47 h 106"/>
                <a:gd name="T20" fmla="*/ 49 w 64"/>
                <a:gd name="T21" fmla="*/ 62 h 106"/>
                <a:gd name="T22" fmla="*/ 49 w 64"/>
                <a:gd name="T23" fmla="*/ 106 h 106"/>
                <a:gd name="T24" fmla="*/ 64 w 64"/>
                <a:gd name="T25" fmla="*/ 106 h 106"/>
                <a:gd name="T26" fmla="*/ 64 w 64"/>
                <a:gd name="T27" fmla="*/ 58 h 106"/>
                <a:gd name="T28" fmla="*/ 57 w 64"/>
                <a:gd name="T29" fmla="*/ 37 h 106"/>
                <a:gd name="T30" fmla="*/ 39 w 64"/>
                <a:gd name="T31" fmla="*/ 3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06">
                  <a:moveTo>
                    <a:pt x="39" y="30"/>
                  </a:moveTo>
                  <a:cubicBezTo>
                    <a:pt x="29" y="30"/>
                    <a:pt x="20" y="35"/>
                    <a:pt x="14" y="45"/>
                  </a:cubicBezTo>
                  <a:cubicBezTo>
                    <a:pt x="14" y="0"/>
                    <a:pt x="14" y="0"/>
                    <a:pt x="14" y="0"/>
                  </a:cubicBezTo>
                  <a:cubicBezTo>
                    <a:pt x="0" y="0"/>
                    <a:pt x="0" y="0"/>
                    <a:pt x="0" y="0"/>
                  </a:cubicBezTo>
                  <a:cubicBezTo>
                    <a:pt x="0" y="106"/>
                    <a:pt x="0" y="106"/>
                    <a:pt x="0" y="106"/>
                  </a:cubicBezTo>
                  <a:cubicBezTo>
                    <a:pt x="14" y="106"/>
                    <a:pt x="14" y="106"/>
                    <a:pt x="14" y="106"/>
                  </a:cubicBezTo>
                  <a:cubicBezTo>
                    <a:pt x="14" y="62"/>
                    <a:pt x="14" y="62"/>
                    <a:pt x="14" y="62"/>
                  </a:cubicBezTo>
                  <a:cubicBezTo>
                    <a:pt x="15" y="57"/>
                    <a:pt x="17" y="53"/>
                    <a:pt x="21" y="49"/>
                  </a:cubicBezTo>
                  <a:cubicBezTo>
                    <a:pt x="25" y="44"/>
                    <a:pt x="29" y="42"/>
                    <a:pt x="34" y="42"/>
                  </a:cubicBezTo>
                  <a:cubicBezTo>
                    <a:pt x="40" y="42"/>
                    <a:pt x="44" y="44"/>
                    <a:pt x="46" y="47"/>
                  </a:cubicBezTo>
                  <a:cubicBezTo>
                    <a:pt x="48" y="50"/>
                    <a:pt x="49" y="55"/>
                    <a:pt x="49" y="62"/>
                  </a:cubicBezTo>
                  <a:cubicBezTo>
                    <a:pt x="49" y="106"/>
                    <a:pt x="49" y="106"/>
                    <a:pt x="49" y="106"/>
                  </a:cubicBezTo>
                  <a:cubicBezTo>
                    <a:pt x="64" y="106"/>
                    <a:pt x="64" y="106"/>
                    <a:pt x="64" y="106"/>
                  </a:cubicBezTo>
                  <a:cubicBezTo>
                    <a:pt x="64" y="58"/>
                    <a:pt x="64" y="58"/>
                    <a:pt x="64" y="58"/>
                  </a:cubicBezTo>
                  <a:cubicBezTo>
                    <a:pt x="64" y="48"/>
                    <a:pt x="62" y="41"/>
                    <a:pt x="57" y="37"/>
                  </a:cubicBezTo>
                  <a:cubicBezTo>
                    <a:pt x="53" y="32"/>
                    <a:pt x="47" y="30"/>
                    <a:pt x="39"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2">
              <a:extLst>
                <a:ext uri="{FF2B5EF4-FFF2-40B4-BE49-F238E27FC236}">
                  <a16:creationId xmlns:a16="http://schemas.microsoft.com/office/drawing/2014/main" id="{A2FBFC85-5630-8BC3-A583-1DEC58BBCCA5}"/>
                </a:ext>
              </a:extLst>
            </p:cNvPr>
            <p:cNvSpPr>
              <a:spLocks noEditPoints="1"/>
            </p:cNvSpPr>
            <p:nvPr userDrawn="1"/>
          </p:nvSpPr>
          <p:spPr bwMode="auto">
            <a:xfrm>
              <a:off x="1581151" y="415925"/>
              <a:ext cx="77788" cy="84138"/>
            </a:xfrm>
            <a:custGeom>
              <a:avLst/>
              <a:gdLst>
                <a:gd name="T0" fmla="*/ 20 w 49"/>
                <a:gd name="T1" fmla="*/ 0 h 53"/>
                <a:gd name="T2" fmla="*/ 0 w 49"/>
                <a:gd name="T3" fmla="*/ 53 h 53"/>
                <a:gd name="T4" fmla="*/ 8 w 49"/>
                <a:gd name="T5" fmla="*/ 53 h 53"/>
                <a:gd name="T6" fmla="*/ 13 w 49"/>
                <a:gd name="T7" fmla="*/ 40 h 53"/>
                <a:gd name="T8" fmla="*/ 36 w 49"/>
                <a:gd name="T9" fmla="*/ 40 h 53"/>
                <a:gd name="T10" fmla="*/ 40 w 49"/>
                <a:gd name="T11" fmla="*/ 53 h 53"/>
                <a:gd name="T12" fmla="*/ 49 w 49"/>
                <a:gd name="T13" fmla="*/ 53 h 53"/>
                <a:gd name="T14" fmla="*/ 29 w 49"/>
                <a:gd name="T15" fmla="*/ 0 h 53"/>
                <a:gd name="T16" fmla="*/ 20 w 49"/>
                <a:gd name="T17" fmla="*/ 0 h 53"/>
                <a:gd name="T18" fmla="*/ 15 w 49"/>
                <a:gd name="T19" fmla="*/ 34 h 53"/>
                <a:gd name="T20" fmla="*/ 24 w 49"/>
                <a:gd name="T21" fmla="*/ 7 h 53"/>
                <a:gd name="T22" fmla="*/ 34 w 49"/>
                <a:gd name="T23" fmla="*/ 34 h 53"/>
                <a:gd name="T24" fmla="*/ 15 w 49"/>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3">
                  <a:moveTo>
                    <a:pt x="20" y="0"/>
                  </a:moveTo>
                  <a:lnTo>
                    <a:pt x="0" y="53"/>
                  </a:lnTo>
                  <a:lnTo>
                    <a:pt x="8" y="53"/>
                  </a:lnTo>
                  <a:lnTo>
                    <a:pt x="13" y="40"/>
                  </a:lnTo>
                  <a:lnTo>
                    <a:pt x="36" y="40"/>
                  </a:lnTo>
                  <a:lnTo>
                    <a:pt x="40" y="53"/>
                  </a:lnTo>
                  <a:lnTo>
                    <a:pt x="49" y="53"/>
                  </a:lnTo>
                  <a:lnTo>
                    <a:pt x="29" y="0"/>
                  </a:lnTo>
                  <a:lnTo>
                    <a:pt x="20" y="0"/>
                  </a:lnTo>
                  <a:close/>
                  <a:moveTo>
                    <a:pt x="15" y="34"/>
                  </a:moveTo>
                  <a:lnTo>
                    <a:pt x="24" y="7"/>
                  </a:lnTo>
                  <a:lnTo>
                    <a:pt x="34" y="34"/>
                  </a:lnTo>
                  <a:lnTo>
                    <a:pt x="1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4">
              <a:extLst>
                <a:ext uri="{FF2B5EF4-FFF2-40B4-BE49-F238E27FC236}">
                  <a16:creationId xmlns:a16="http://schemas.microsoft.com/office/drawing/2014/main" id="{FF83A1F9-4D22-902B-230C-EA48637DF2D8}"/>
                </a:ext>
              </a:extLst>
            </p:cNvPr>
            <p:cNvSpPr>
              <a:spLocks noEditPoints="1"/>
            </p:cNvSpPr>
            <p:nvPr userDrawn="1"/>
          </p:nvSpPr>
          <p:spPr bwMode="auto">
            <a:xfrm>
              <a:off x="1663701" y="412750"/>
              <a:ext cx="58738" cy="88900"/>
            </a:xfrm>
            <a:custGeom>
              <a:avLst/>
              <a:gdLst>
                <a:gd name="T0" fmla="*/ 57 w 71"/>
                <a:gd name="T1" fmla="*/ 43 h 108"/>
                <a:gd name="T2" fmla="*/ 55 w 71"/>
                <a:gd name="T3" fmla="*/ 40 h 108"/>
                <a:gd name="T4" fmla="*/ 51 w 71"/>
                <a:gd name="T5" fmla="*/ 36 h 108"/>
                <a:gd name="T6" fmla="*/ 43 w 71"/>
                <a:gd name="T7" fmla="*/ 31 h 108"/>
                <a:gd name="T8" fmla="*/ 33 w 71"/>
                <a:gd name="T9" fmla="*/ 30 h 108"/>
                <a:gd name="T10" fmla="*/ 9 w 71"/>
                <a:gd name="T11" fmla="*/ 41 h 108"/>
                <a:gd name="T12" fmla="*/ 0 w 71"/>
                <a:gd name="T13" fmla="*/ 69 h 108"/>
                <a:gd name="T14" fmla="*/ 8 w 71"/>
                <a:gd name="T15" fmla="*/ 97 h 108"/>
                <a:gd name="T16" fmla="*/ 32 w 71"/>
                <a:gd name="T17" fmla="*/ 108 h 108"/>
                <a:gd name="T18" fmla="*/ 37 w 71"/>
                <a:gd name="T19" fmla="*/ 107 h 108"/>
                <a:gd name="T20" fmla="*/ 42 w 71"/>
                <a:gd name="T21" fmla="*/ 106 h 108"/>
                <a:gd name="T22" fmla="*/ 46 w 71"/>
                <a:gd name="T23" fmla="*/ 104 h 108"/>
                <a:gd name="T24" fmla="*/ 49 w 71"/>
                <a:gd name="T25" fmla="*/ 103 h 108"/>
                <a:gd name="T26" fmla="*/ 52 w 71"/>
                <a:gd name="T27" fmla="*/ 100 h 108"/>
                <a:gd name="T28" fmla="*/ 54 w 71"/>
                <a:gd name="T29" fmla="*/ 98 h 108"/>
                <a:gd name="T30" fmla="*/ 55 w 71"/>
                <a:gd name="T31" fmla="*/ 97 h 108"/>
                <a:gd name="T32" fmla="*/ 56 w 71"/>
                <a:gd name="T33" fmla="*/ 95 h 108"/>
                <a:gd name="T34" fmla="*/ 57 w 71"/>
                <a:gd name="T35" fmla="*/ 95 h 108"/>
                <a:gd name="T36" fmla="*/ 59 w 71"/>
                <a:gd name="T37" fmla="*/ 106 h 108"/>
                <a:gd name="T38" fmla="*/ 71 w 71"/>
                <a:gd name="T39" fmla="*/ 106 h 108"/>
                <a:gd name="T40" fmla="*/ 71 w 71"/>
                <a:gd name="T41" fmla="*/ 0 h 108"/>
                <a:gd name="T42" fmla="*/ 57 w 71"/>
                <a:gd name="T43" fmla="*/ 0 h 108"/>
                <a:gd name="T44" fmla="*/ 57 w 71"/>
                <a:gd name="T45" fmla="*/ 43 h 108"/>
                <a:gd name="T46" fmla="*/ 51 w 71"/>
                <a:gd name="T47" fmla="*/ 88 h 108"/>
                <a:gd name="T48" fmla="*/ 36 w 71"/>
                <a:gd name="T49" fmla="*/ 96 h 108"/>
                <a:gd name="T50" fmla="*/ 20 w 71"/>
                <a:gd name="T51" fmla="*/ 88 h 108"/>
                <a:gd name="T52" fmla="*/ 15 w 71"/>
                <a:gd name="T53" fmla="*/ 68 h 108"/>
                <a:gd name="T54" fmla="*/ 21 w 71"/>
                <a:gd name="T55" fmla="*/ 49 h 108"/>
                <a:gd name="T56" fmla="*/ 36 w 71"/>
                <a:gd name="T57" fmla="*/ 41 h 108"/>
                <a:gd name="T58" fmla="*/ 51 w 71"/>
                <a:gd name="T59" fmla="*/ 49 h 108"/>
                <a:gd name="T60" fmla="*/ 57 w 71"/>
                <a:gd name="T61" fmla="*/ 68 h 108"/>
                <a:gd name="T62" fmla="*/ 51 w 71"/>
                <a:gd name="T63" fmla="*/ 8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08">
                  <a:moveTo>
                    <a:pt x="57" y="43"/>
                  </a:moveTo>
                  <a:cubicBezTo>
                    <a:pt x="56" y="42"/>
                    <a:pt x="56" y="41"/>
                    <a:pt x="55" y="40"/>
                  </a:cubicBezTo>
                  <a:cubicBezTo>
                    <a:pt x="54" y="39"/>
                    <a:pt x="53" y="38"/>
                    <a:pt x="51" y="36"/>
                  </a:cubicBezTo>
                  <a:cubicBezTo>
                    <a:pt x="49" y="34"/>
                    <a:pt x="46" y="33"/>
                    <a:pt x="43" y="31"/>
                  </a:cubicBezTo>
                  <a:cubicBezTo>
                    <a:pt x="40" y="30"/>
                    <a:pt x="37" y="30"/>
                    <a:pt x="33" y="30"/>
                  </a:cubicBezTo>
                  <a:cubicBezTo>
                    <a:pt x="23" y="30"/>
                    <a:pt x="15" y="33"/>
                    <a:pt x="9" y="41"/>
                  </a:cubicBezTo>
                  <a:cubicBezTo>
                    <a:pt x="3" y="48"/>
                    <a:pt x="0" y="57"/>
                    <a:pt x="0" y="69"/>
                  </a:cubicBezTo>
                  <a:cubicBezTo>
                    <a:pt x="0" y="80"/>
                    <a:pt x="3" y="90"/>
                    <a:pt x="8" y="97"/>
                  </a:cubicBezTo>
                  <a:cubicBezTo>
                    <a:pt x="14" y="104"/>
                    <a:pt x="22" y="108"/>
                    <a:pt x="32" y="108"/>
                  </a:cubicBezTo>
                  <a:cubicBezTo>
                    <a:pt x="34" y="108"/>
                    <a:pt x="35" y="108"/>
                    <a:pt x="37" y="107"/>
                  </a:cubicBezTo>
                  <a:cubicBezTo>
                    <a:pt x="39" y="107"/>
                    <a:pt x="41" y="107"/>
                    <a:pt x="42" y="106"/>
                  </a:cubicBezTo>
                  <a:cubicBezTo>
                    <a:pt x="43" y="106"/>
                    <a:pt x="45" y="105"/>
                    <a:pt x="46" y="104"/>
                  </a:cubicBezTo>
                  <a:cubicBezTo>
                    <a:pt x="47" y="104"/>
                    <a:pt x="48" y="103"/>
                    <a:pt x="49" y="103"/>
                  </a:cubicBezTo>
                  <a:cubicBezTo>
                    <a:pt x="50" y="102"/>
                    <a:pt x="51" y="101"/>
                    <a:pt x="52" y="100"/>
                  </a:cubicBezTo>
                  <a:cubicBezTo>
                    <a:pt x="53" y="100"/>
                    <a:pt x="53" y="99"/>
                    <a:pt x="54" y="98"/>
                  </a:cubicBezTo>
                  <a:cubicBezTo>
                    <a:pt x="54" y="98"/>
                    <a:pt x="55" y="97"/>
                    <a:pt x="55" y="97"/>
                  </a:cubicBezTo>
                  <a:cubicBezTo>
                    <a:pt x="56" y="96"/>
                    <a:pt x="56" y="96"/>
                    <a:pt x="56" y="95"/>
                  </a:cubicBezTo>
                  <a:cubicBezTo>
                    <a:pt x="57" y="95"/>
                    <a:pt x="57" y="95"/>
                    <a:pt x="57" y="95"/>
                  </a:cubicBezTo>
                  <a:cubicBezTo>
                    <a:pt x="59" y="106"/>
                    <a:pt x="59" y="106"/>
                    <a:pt x="59" y="106"/>
                  </a:cubicBezTo>
                  <a:cubicBezTo>
                    <a:pt x="71" y="106"/>
                    <a:pt x="71" y="106"/>
                    <a:pt x="71" y="106"/>
                  </a:cubicBezTo>
                  <a:cubicBezTo>
                    <a:pt x="71" y="0"/>
                    <a:pt x="71" y="0"/>
                    <a:pt x="71" y="0"/>
                  </a:cubicBezTo>
                  <a:cubicBezTo>
                    <a:pt x="57" y="0"/>
                    <a:pt x="57" y="0"/>
                    <a:pt x="57" y="0"/>
                  </a:cubicBezTo>
                  <a:lnTo>
                    <a:pt x="57" y="43"/>
                  </a:lnTo>
                  <a:close/>
                  <a:moveTo>
                    <a:pt x="51" y="88"/>
                  </a:moveTo>
                  <a:cubicBezTo>
                    <a:pt x="47" y="93"/>
                    <a:pt x="42" y="96"/>
                    <a:pt x="36" y="96"/>
                  </a:cubicBezTo>
                  <a:cubicBezTo>
                    <a:pt x="29" y="96"/>
                    <a:pt x="24" y="93"/>
                    <a:pt x="20" y="88"/>
                  </a:cubicBezTo>
                  <a:cubicBezTo>
                    <a:pt x="17" y="83"/>
                    <a:pt x="15" y="76"/>
                    <a:pt x="15" y="68"/>
                  </a:cubicBezTo>
                  <a:cubicBezTo>
                    <a:pt x="15" y="61"/>
                    <a:pt x="17" y="54"/>
                    <a:pt x="21" y="49"/>
                  </a:cubicBezTo>
                  <a:cubicBezTo>
                    <a:pt x="25" y="44"/>
                    <a:pt x="30" y="41"/>
                    <a:pt x="36" y="41"/>
                  </a:cubicBezTo>
                  <a:cubicBezTo>
                    <a:pt x="43" y="41"/>
                    <a:pt x="48" y="44"/>
                    <a:pt x="51" y="49"/>
                  </a:cubicBezTo>
                  <a:cubicBezTo>
                    <a:pt x="55" y="54"/>
                    <a:pt x="57" y="61"/>
                    <a:pt x="57" y="68"/>
                  </a:cubicBezTo>
                  <a:cubicBezTo>
                    <a:pt x="57" y="76"/>
                    <a:pt x="55" y="83"/>
                    <a:pt x="51"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5">
              <a:extLst>
                <a:ext uri="{FF2B5EF4-FFF2-40B4-BE49-F238E27FC236}">
                  <a16:creationId xmlns:a16="http://schemas.microsoft.com/office/drawing/2014/main" id="{B67964F5-8081-A3D8-089C-A081B2E521A9}"/>
                </a:ext>
              </a:extLst>
            </p:cNvPr>
            <p:cNvSpPr>
              <a:spLocks/>
            </p:cNvSpPr>
            <p:nvPr userDrawn="1"/>
          </p:nvSpPr>
          <p:spPr bwMode="auto">
            <a:xfrm>
              <a:off x="1733551" y="438150"/>
              <a:ext cx="60325" cy="61913"/>
            </a:xfrm>
            <a:custGeom>
              <a:avLst/>
              <a:gdLst>
                <a:gd name="T0" fmla="*/ 18 w 38"/>
                <a:gd name="T1" fmla="*/ 32 h 39"/>
                <a:gd name="T2" fmla="*/ 8 w 38"/>
                <a:gd name="T3" fmla="*/ 0 h 39"/>
                <a:gd name="T4" fmla="*/ 0 w 38"/>
                <a:gd name="T5" fmla="*/ 0 h 39"/>
                <a:gd name="T6" fmla="*/ 15 w 38"/>
                <a:gd name="T7" fmla="*/ 39 h 39"/>
                <a:gd name="T8" fmla="*/ 23 w 38"/>
                <a:gd name="T9" fmla="*/ 39 h 39"/>
                <a:gd name="T10" fmla="*/ 38 w 38"/>
                <a:gd name="T11" fmla="*/ 0 h 39"/>
                <a:gd name="T12" fmla="*/ 29 w 38"/>
                <a:gd name="T13" fmla="*/ 0 h 39"/>
                <a:gd name="T14" fmla="*/ 18 w 38"/>
                <a:gd name="T15" fmla="*/ 3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9">
                  <a:moveTo>
                    <a:pt x="18" y="32"/>
                  </a:moveTo>
                  <a:lnTo>
                    <a:pt x="8" y="0"/>
                  </a:lnTo>
                  <a:lnTo>
                    <a:pt x="0" y="0"/>
                  </a:lnTo>
                  <a:lnTo>
                    <a:pt x="15" y="39"/>
                  </a:lnTo>
                  <a:lnTo>
                    <a:pt x="23" y="39"/>
                  </a:lnTo>
                  <a:lnTo>
                    <a:pt x="38" y="0"/>
                  </a:lnTo>
                  <a:lnTo>
                    <a:pt x="29" y="0"/>
                  </a:lnTo>
                  <a:lnTo>
                    <a:pt x="1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6">
              <a:extLst>
                <a:ext uri="{FF2B5EF4-FFF2-40B4-BE49-F238E27FC236}">
                  <a16:creationId xmlns:a16="http://schemas.microsoft.com/office/drawing/2014/main" id="{C73E25E4-139B-A180-CBFD-59414A4BD238}"/>
                </a:ext>
              </a:extLst>
            </p:cNvPr>
            <p:cNvSpPr>
              <a:spLocks/>
            </p:cNvSpPr>
            <p:nvPr userDrawn="1"/>
          </p:nvSpPr>
          <p:spPr bwMode="auto">
            <a:xfrm>
              <a:off x="1801813" y="411163"/>
              <a:ext cx="15875" cy="14288"/>
            </a:xfrm>
            <a:custGeom>
              <a:avLst/>
              <a:gdLst>
                <a:gd name="T0" fmla="*/ 10 w 19"/>
                <a:gd name="T1" fmla="*/ 0 h 18"/>
                <a:gd name="T2" fmla="*/ 3 w 19"/>
                <a:gd name="T3" fmla="*/ 2 h 18"/>
                <a:gd name="T4" fmla="*/ 0 w 19"/>
                <a:gd name="T5" fmla="*/ 9 h 18"/>
                <a:gd name="T6" fmla="*/ 3 w 19"/>
                <a:gd name="T7" fmla="*/ 16 h 18"/>
                <a:gd name="T8" fmla="*/ 10 w 19"/>
                <a:gd name="T9" fmla="*/ 18 h 18"/>
                <a:gd name="T10" fmla="*/ 17 w 19"/>
                <a:gd name="T11" fmla="*/ 16 h 18"/>
                <a:gd name="T12" fmla="*/ 19 w 19"/>
                <a:gd name="T13" fmla="*/ 9 h 18"/>
                <a:gd name="T14" fmla="*/ 17 w 19"/>
                <a:gd name="T15" fmla="*/ 2 h 18"/>
                <a:gd name="T16" fmla="*/ 10 w 1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0" y="0"/>
                  </a:moveTo>
                  <a:cubicBezTo>
                    <a:pt x="7" y="0"/>
                    <a:pt x="5" y="1"/>
                    <a:pt x="3" y="2"/>
                  </a:cubicBezTo>
                  <a:cubicBezTo>
                    <a:pt x="1" y="4"/>
                    <a:pt x="0" y="7"/>
                    <a:pt x="0" y="9"/>
                  </a:cubicBezTo>
                  <a:cubicBezTo>
                    <a:pt x="0" y="12"/>
                    <a:pt x="1" y="14"/>
                    <a:pt x="3" y="16"/>
                  </a:cubicBezTo>
                  <a:cubicBezTo>
                    <a:pt x="5" y="17"/>
                    <a:pt x="7" y="18"/>
                    <a:pt x="10" y="18"/>
                  </a:cubicBezTo>
                  <a:cubicBezTo>
                    <a:pt x="13" y="18"/>
                    <a:pt x="15" y="17"/>
                    <a:pt x="17" y="16"/>
                  </a:cubicBezTo>
                  <a:cubicBezTo>
                    <a:pt x="18" y="14"/>
                    <a:pt x="19" y="12"/>
                    <a:pt x="19" y="9"/>
                  </a:cubicBezTo>
                  <a:cubicBezTo>
                    <a:pt x="19" y="6"/>
                    <a:pt x="18" y="4"/>
                    <a:pt x="17" y="2"/>
                  </a:cubicBezTo>
                  <a:cubicBezTo>
                    <a:pt x="15" y="1"/>
                    <a:pt x="12"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Rectangle 17">
              <a:extLst>
                <a:ext uri="{FF2B5EF4-FFF2-40B4-BE49-F238E27FC236}">
                  <a16:creationId xmlns:a16="http://schemas.microsoft.com/office/drawing/2014/main" id="{7B6F8562-C3CB-5305-FB0B-63FF8D97092D}"/>
                </a:ext>
              </a:extLst>
            </p:cNvPr>
            <p:cNvSpPr>
              <a:spLocks noChangeArrowheads="1"/>
            </p:cNvSpPr>
            <p:nvPr userDrawn="1"/>
          </p:nvSpPr>
          <p:spPr bwMode="auto">
            <a:xfrm>
              <a:off x="1804988" y="438150"/>
              <a:ext cx="11113" cy="619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8">
              <a:extLst>
                <a:ext uri="{FF2B5EF4-FFF2-40B4-BE49-F238E27FC236}">
                  <a16:creationId xmlns:a16="http://schemas.microsoft.com/office/drawing/2014/main" id="{AAAB2CA3-ACC4-BAB9-7B09-8D2F882AE852}"/>
                </a:ext>
              </a:extLst>
            </p:cNvPr>
            <p:cNvSpPr>
              <a:spLocks/>
            </p:cNvSpPr>
            <p:nvPr userDrawn="1"/>
          </p:nvSpPr>
          <p:spPr bwMode="auto">
            <a:xfrm>
              <a:off x="1828801" y="436563"/>
              <a:ext cx="47625" cy="65088"/>
            </a:xfrm>
            <a:custGeom>
              <a:avLst/>
              <a:gdLst>
                <a:gd name="T0" fmla="*/ 44 w 59"/>
                <a:gd name="T1" fmla="*/ 36 h 79"/>
                <a:gd name="T2" fmla="*/ 37 w 59"/>
                <a:gd name="T3" fmla="*/ 34 h 79"/>
                <a:gd name="T4" fmla="*/ 30 w 59"/>
                <a:gd name="T5" fmla="*/ 31 h 79"/>
                <a:gd name="T6" fmla="*/ 24 w 59"/>
                <a:gd name="T7" fmla="*/ 29 h 79"/>
                <a:gd name="T8" fmla="*/ 20 w 59"/>
                <a:gd name="T9" fmla="*/ 26 h 79"/>
                <a:gd name="T10" fmla="*/ 18 w 59"/>
                <a:gd name="T11" fmla="*/ 21 h 79"/>
                <a:gd name="T12" fmla="*/ 22 w 59"/>
                <a:gd name="T13" fmla="*/ 14 h 79"/>
                <a:gd name="T14" fmla="*/ 32 w 59"/>
                <a:gd name="T15" fmla="*/ 12 h 79"/>
                <a:gd name="T16" fmla="*/ 52 w 59"/>
                <a:gd name="T17" fmla="*/ 20 h 79"/>
                <a:gd name="T18" fmla="*/ 58 w 59"/>
                <a:gd name="T19" fmla="*/ 10 h 79"/>
                <a:gd name="T20" fmla="*/ 55 w 59"/>
                <a:gd name="T21" fmla="*/ 8 h 79"/>
                <a:gd name="T22" fmla="*/ 46 w 59"/>
                <a:gd name="T23" fmla="*/ 3 h 79"/>
                <a:gd name="T24" fmla="*/ 32 w 59"/>
                <a:gd name="T25" fmla="*/ 0 h 79"/>
                <a:gd name="T26" fmla="*/ 12 w 59"/>
                <a:gd name="T27" fmla="*/ 7 h 79"/>
                <a:gd name="T28" fmla="*/ 4 w 59"/>
                <a:gd name="T29" fmla="*/ 23 h 79"/>
                <a:gd name="T30" fmla="*/ 6 w 59"/>
                <a:gd name="T31" fmla="*/ 31 h 79"/>
                <a:gd name="T32" fmla="*/ 11 w 59"/>
                <a:gd name="T33" fmla="*/ 37 h 79"/>
                <a:gd name="T34" fmla="*/ 15 w 59"/>
                <a:gd name="T35" fmla="*/ 40 h 79"/>
                <a:gd name="T36" fmla="*/ 19 w 59"/>
                <a:gd name="T37" fmla="*/ 42 h 79"/>
                <a:gd name="T38" fmla="*/ 23 w 59"/>
                <a:gd name="T39" fmla="*/ 44 h 79"/>
                <a:gd name="T40" fmla="*/ 29 w 59"/>
                <a:gd name="T41" fmla="*/ 45 h 79"/>
                <a:gd name="T42" fmla="*/ 33 w 59"/>
                <a:gd name="T43" fmla="*/ 47 h 79"/>
                <a:gd name="T44" fmla="*/ 38 w 59"/>
                <a:gd name="T45" fmla="*/ 49 h 79"/>
                <a:gd name="T46" fmla="*/ 42 w 59"/>
                <a:gd name="T47" fmla="*/ 52 h 79"/>
                <a:gd name="T48" fmla="*/ 45 w 59"/>
                <a:gd name="T49" fmla="*/ 57 h 79"/>
                <a:gd name="T50" fmla="*/ 41 w 59"/>
                <a:gd name="T51" fmla="*/ 65 h 79"/>
                <a:gd name="T52" fmla="*/ 30 w 59"/>
                <a:gd name="T53" fmla="*/ 67 h 79"/>
                <a:gd name="T54" fmla="*/ 18 w 59"/>
                <a:gd name="T55" fmla="*/ 64 h 79"/>
                <a:gd name="T56" fmla="*/ 8 w 59"/>
                <a:gd name="T57" fmla="*/ 57 h 79"/>
                <a:gd name="T58" fmla="*/ 0 w 59"/>
                <a:gd name="T59" fmla="*/ 66 h 79"/>
                <a:gd name="T60" fmla="*/ 12 w 59"/>
                <a:gd name="T61" fmla="*/ 74 h 79"/>
                <a:gd name="T62" fmla="*/ 30 w 59"/>
                <a:gd name="T63" fmla="*/ 79 h 79"/>
                <a:gd name="T64" fmla="*/ 52 w 59"/>
                <a:gd name="T65" fmla="*/ 72 h 79"/>
                <a:gd name="T66" fmla="*/ 59 w 59"/>
                <a:gd name="T67" fmla="*/ 55 h 79"/>
                <a:gd name="T68" fmla="*/ 44 w 59"/>
                <a:gd name="T69"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79">
                  <a:moveTo>
                    <a:pt x="44" y="36"/>
                  </a:moveTo>
                  <a:cubicBezTo>
                    <a:pt x="43" y="36"/>
                    <a:pt x="41" y="35"/>
                    <a:pt x="37" y="34"/>
                  </a:cubicBezTo>
                  <a:cubicBezTo>
                    <a:pt x="34" y="33"/>
                    <a:pt x="31" y="32"/>
                    <a:pt x="30" y="31"/>
                  </a:cubicBezTo>
                  <a:cubicBezTo>
                    <a:pt x="27" y="30"/>
                    <a:pt x="25" y="30"/>
                    <a:pt x="24" y="29"/>
                  </a:cubicBezTo>
                  <a:cubicBezTo>
                    <a:pt x="23" y="29"/>
                    <a:pt x="22" y="28"/>
                    <a:pt x="20" y="26"/>
                  </a:cubicBezTo>
                  <a:cubicBezTo>
                    <a:pt x="19" y="25"/>
                    <a:pt x="18" y="23"/>
                    <a:pt x="18" y="21"/>
                  </a:cubicBezTo>
                  <a:cubicBezTo>
                    <a:pt x="18" y="18"/>
                    <a:pt x="19" y="15"/>
                    <a:pt x="22" y="14"/>
                  </a:cubicBezTo>
                  <a:cubicBezTo>
                    <a:pt x="24" y="12"/>
                    <a:pt x="28" y="12"/>
                    <a:pt x="32" y="12"/>
                  </a:cubicBezTo>
                  <a:cubicBezTo>
                    <a:pt x="39" y="12"/>
                    <a:pt x="46" y="14"/>
                    <a:pt x="52" y="20"/>
                  </a:cubicBezTo>
                  <a:cubicBezTo>
                    <a:pt x="58" y="10"/>
                    <a:pt x="58" y="10"/>
                    <a:pt x="58" y="10"/>
                  </a:cubicBezTo>
                  <a:cubicBezTo>
                    <a:pt x="58" y="10"/>
                    <a:pt x="57" y="9"/>
                    <a:pt x="55" y="8"/>
                  </a:cubicBezTo>
                  <a:cubicBezTo>
                    <a:pt x="53" y="6"/>
                    <a:pt x="50" y="5"/>
                    <a:pt x="46" y="3"/>
                  </a:cubicBezTo>
                  <a:cubicBezTo>
                    <a:pt x="41" y="1"/>
                    <a:pt x="37" y="0"/>
                    <a:pt x="32" y="0"/>
                  </a:cubicBezTo>
                  <a:cubicBezTo>
                    <a:pt x="23" y="0"/>
                    <a:pt x="17" y="3"/>
                    <a:pt x="12" y="7"/>
                  </a:cubicBezTo>
                  <a:cubicBezTo>
                    <a:pt x="7" y="11"/>
                    <a:pt x="4" y="16"/>
                    <a:pt x="4" y="23"/>
                  </a:cubicBezTo>
                  <a:cubicBezTo>
                    <a:pt x="4" y="26"/>
                    <a:pt x="5" y="29"/>
                    <a:pt x="6" y="31"/>
                  </a:cubicBezTo>
                  <a:cubicBezTo>
                    <a:pt x="7" y="33"/>
                    <a:pt x="8" y="35"/>
                    <a:pt x="11" y="37"/>
                  </a:cubicBezTo>
                  <a:cubicBezTo>
                    <a:pt x="13" y="39"/>
                    <a:pt x="14" y="40"/>
                    <a:pt x="15" y="40"/>
                  </a:cubicBezTo>
                  <a:cubicBezTo>
                    <a:pt x="16" y="41"/>
                    <a:pt x="18" y="41"/>
                    <a:pt x="19" y="42"/>
                  </a:cubicBezTo>
                  <a:cubicBezTo>
                    <a:pt x="20" y="43"/>
                    <a:pt x="22" y="43"/>
                    <a:pt x="23" y="44"/>
                  </a:cubicBezTo>
                  <a:cubicBezTo>
                    <a:pt x="25" y="44"/>
                    <a:pt x="27" y="45"/>
                    <a:pt x="29" y="45"/>
                  </a:cubicBezTo>
                  <a:cubicBezTo>
                    <a:pt x="31" y="46"/>
                    <a:pt x="32" y="47"/>
                    <a:pt x="33" y="47"/>
                  </a:cubicBezTo>
                  <a:cubicBezTo>
                    <a:pt x="35" y="48"/>
                    <a:pt x="37" y="48"/>
                    <a:pt x="38" y="49"/>
                  </a:cubicBezTo>
                  <a:cubicBezTo>
                    <a:pt x="39" y="49"/>
                    <a:pt x="41" y="50"/>
                    <a:pt x="42" y="52"/>
                  </a:cubicBezTo>
                  <a:cubicBezTo>
                    <a:pt x="44" y="53"/>
                    <a:pt x="45" y="55"/>
                    <a:pt x="45" y="57"/>
                  </a:cubicBezTo>
                  <a:cubicBezTo>
                    <a:pt x="45" y="61"/>
                    <a:pt x="44" y="63"/>
                    <a:pt x="41" y="65"/>
                  </a:cubicBezTo>
                  <a:cubicBezTo>
                    <a:pt x="38" y="66"/>
                    <a:pt x="35" y="67"/>
                    <a:pt x="30" y="67"/>
                  </a:cubicBezTo>
                  <a:cubicBezTo>
                    <a:pt x="26" y="67"/>
                    <a:pt x="22" y="66"/>
                    <a:pt x="18" y="64"/>
                  </a:cubicBezTo>
                  <a:cubicBezTo>
                    <a:pt x="14" y="62"/>
                    <a:pt x="10" y="59"/>
                    <a:pt x="8" y="57"/>
                  </a:cubicBezTo>
                  <a:cubicBezTo>
                    <a:pt x="0" y="66"/>
                    <a:pt x="0" y="66"/>
                    <a:pt x="0" y="66"/>
                  </a:cubicBezTo>
                  <a:cubicBezTo>
                    <a:pt x="3" y="69"/>
                    <a:pt x="7" y="71"/>
                    <a:pt x="12" y="74"/>
                  </a:cubicBezTo>
                  <a:cubicBezTo>
                    <a:pt x="17" y="77"/>
                    <a:pt x="23" y="79"/>
                    <a:pt x="30" y="79"/>
                  </a:cubicBezTo>
                  <a:cubicBezTo>
                    <a:pt x="39" y="79"/>
                    <a:pt x="47" y="76"/>
                    <a:pt x="52" y="72"/>
                  </a:cubicBezTo>
                  <a:cubicBezTo>
                    <a:pt x="57" y="67"/>
                    <a:pt x="59" y="62"/>
                    <a:pt x="59" y="55"/>
                  </a:cubicBezTo>
                  <a:cubicBezTo>
                    <a:pt x="59" y="47"/>
                    <a:pt x="54" y="40"/>
                    <a:pt x="4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9">
              <a:extLst>
                <a:ext uri="{FF2B5EF4-FFF2-40B4-BE49-F238E27FC236}">
                  <a16:creationId xmlns:a16="http://schemas.microsoft.com/office/drawing/2014/main" id="{995386EE-0219-9B59-3015-DA98004633E3}"/>
                </a:ext>
              </a:extLst>
            </p:cNvPr>
            <p:cNvSpPr>
              <a:spLocks/>
            </p:cNvSpPr>
            <p:nvPr userDrawn="1"/>
          </p:nvSpPr>
          <p:spPr bwMode="auto">
            <a:xfrm>
              <a:off x="1960563" y="436563"/>
              <a:ext cx="36513" cy="63500"/>
            </a:xfrm>
            <a:custGeom>
              <a:avLst/>
              <a:gdLst>
                <a:gd name="T0" fmla="*/ 24 w 43"/>
                <a:gd name="T1" fmla="*/ 5 h 77"/>
                <a:gd name="T2" fmla="*/ 15 w 43"/>
                <a:gd name="T3" fmla="*/ 17 h 77"/>
                <a:gd name="T4" fmla="*/ 14 w 43"/>
                <a:gd name="T5" fmla="*/ 2 h 77"/>
                <a:gd name="T6" fmla="*/ 0 w 43"/>
                <a:gd name="T7" fmla="*/ 2 h 77"/>
                <a:gd name="T8" fmla="*/ 0 w 43"/>
                <a:gd name="T9" fmla="*/ 77 h 77"/>
                <a:gd name="T10" fmla="*/ 15 w 43"/>
                <a:gd name="T11" fmla="*/ 77 h 77"/>
                <a:gd name="T12" fmla="*/ 15 w 43"/>
                <a:gd name="T13" fmla="*/ 35 h 77"/>
                <a:gd name="T14" fmla="*/ 25 w 43"/>
                <a:gd name="T15" fmla="*/ 18 h 77"/>
                <a:gd name="T16" fmla="*/ 35 w 43"/>
                <a:gd name="T17" fmla="*/ 14 h 77"/>
                <a:gd name="T18" fmla="*/ 41 w 43"/>
                <a:gd name="T19" fmla="*/ 15 h 77"/>
                <a:gd name="T20" fmla="*/ 43 w 43"/>
                <a:gd name="T21" fmla="*/ 1 h 77"/>
                <a:gd name="T22" fmla="*/ 37 w 43"/>
                <a:gd name="T23" fmla="*/ 0 h 77"/>
                <a:gd name="T24" fmla="*/ 24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4" y="5"/>
                  </a:moveTo>
                  <a:cubicBezTo>
                    <a:pt x="20" y="8"/>
                    <a:pt x="17" y="12"/>
                    <a:pt x="15" y="17"/>
                  </a:cubicBezTo>
                  <a:cubicBezTo>
                    <a:pt x="14" y="2"/>
                    <a:pt x="14" y="2"/>
                    <a:pt x="14" y="2"/>
                  </a:cubicBezTo>
                  <a:cubicBezTo>
                    <a:pt x="0" y="2"/>
                    <a:pt x="0" y="2"/>
                    <a:pt x="0" y="2"/>
                  </a:cubicBezTo>
                  <a:cubicBezTo>
                    <a:pt x="0" y="77"/>
                    <a:pt x="0" y="77"/>
                    <a:pt x="0" y="77"/>
                  </a:cubicBezTo>
                  <a:cubicBezTo>
                    <a:pt x="15" y="77"/>
                    <a:pt x="15" y="77"/>
                    <a:pt x="15" y="77"/>
                  </a:cubicBezTo>
                  <a:cubicBezTo>
                    <a:pt x="15" y="35"/>
                    <a:pt x="15" y="35"/>
                    <a:pt x="15" y="35"/>
                  </a:cubicBezTo>
                  <a:cubicBezTo>
                    <a:pt x="16" y="27"/>
                    <a:pt x="19" y="22"/>
                    <a:pt x="25" y="18"/>
                  </a:cubicBezTo>
                  <a:cubicBezTo>
                    <a:pt x="28" y="16"/>
                    <a:pt x="32" y="14"/>
                    <a:pt x="35" y="14"/>
                  </a:cubicBezTo>
                  <a:cubicBezTo>
                    <a:pt x="38" y="14"/>
                    <a:pt x="40" y="15"/>
                    <a:pt x="41" y="15"/>
                  </a:cubicBezTo>
                  <a:cubicBezTo>
                    <a:pt x="43" y="1"/>
                    <a:pt x="43" y="1"/>
                    <a:pt x="43" y="1"/>
                  </a:cubicBezTo>
                  <a:cubicBezTo>
                    <a:pt x="37" y="0"/>
                    <a:pt x="37" y="0"/>
                    <a:pt x="37" y="0"/>
                  </a:cubicBezTo>
                  <a:cubicBezTo>
                    <a:pt x="32" y="0"/>
                    <a:pt x="28" y="2"/>
                    <a:pt x="2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0">
              <a:extLst>
                <a:ext uri="{FF2B5EF4-FFF2-40B4-BE49-F238E27FC236}">
                  <a16:creationId xmlns:a16="http://schemas.microsoft.com/office/drawing/2014/main" id="{2960E1C6-F590-264A-344E-7EF84C9D9013}"/>
                </a:ext>
              </a:extLst>
            </p:cNvPr>
            <p:cNvSpPr>
              <a:spLocks/>
            </p:cNvSpPr>
            <p:nvPr userDrawn="1"/>
          </p:nvSpPr>
          <p:spPr bwMode="auto">
            <a:xfrm>
              <a:off x="2000251" y="438150"/>
              <a:ext cx="58738" cy="85725"/>
            </a:xfrm>
            <a:custGeom>
              <a:avLst/>
              <a:gdLst>
                <a:gd name="T0" fmla="*/ 57 w 72"/>
                <a:gd name="T1" fmla="*/ 0 h 103"/>
                <a:gd name="T2" fmla="*/ 36 w 72"/>
                <a:gd name="T3" fmla="*/ 61 h 103"/>
                <a:gd name="T4" fmla="*/ 15 w 72"/>
                <a:gd name="T5" fmla="*/ 0 h 103"/>
                <a:gd name="T6" fmla="*/ 0 w 72"/>
                <a:gd name="T7" fmla="*/ 0 h 103"/>
                <a:gd name="T8" fmla="*/ 28 w 72"/>
                <a:gd name="T9" fmla="*/ 74 h 103"/>
                <a:gd name="T10" fmla="*/ 25 w 72"/>
                <a:gd name="T11" fmla="*/ 83 h 103"/>
                <a:gd name="T12" fmla="*/ 21 w 72"/>
                <a:gd name="T13" fmla="*/ 90 h 103"/>
                <a:gd name="T14" fmla="*/ 16 w 72"/>
                <a:gd name="T15" fmla="*/ 91 h 103"/>
                <a:gd name="T16" fmla="*/ 8 w 72"/>
                <a:gd name="T17" fmla="*/ 89 h 103"/>
                <a:gd name="T18" fmla="*/ 5 w 72"/>
                <a:gd name="T19" fmla="*/ 100 h 103"/>
                <a:gd name="T20" fmla="*/ 6 w 72"/>
                <a:gd name="T21" fmla="*/ 101 h 103"/>
                <a:gd name="T22" fmla="*/ 12 w 72"/>
                <a:gd name="T23" fmla="*/ 103 h 103"/>
                <a:gd name="T24" fmla="*/ 19 w 72"/>
                <a:gd name="T25" fmla="*/ 103 h 103"/>
                <a:gd name="T26" fmla="*/ 31 w 72"/>
                <a:gd name="T27" fmla="*/ 100 h 103"/>
                <a:gd name="T28" fmla="*/ 39 w 72"/>
                <a:gd name="T29" fmla="*/ 87 h 103"/>
                <a:gd name="T30" fmla="*/ 72 w 72"/>
                <a:gd name="T31" fmla="*/ 0 h 103"/>
                <a:gd name="T32" fmla="*/ 57 w 72"/>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03">
                  <a:moveTo>
                    <a:pt x="57" y="0"/>
                  </a:moveTo>
                  <a:cubicBezTo>
                    <a:pt x="36" y="61"/>
                    <a:pt x="36" y="61"/>
                    <a:pt x="36" y="61"/>
                  </a:cubicBezTo>
                  <a:cubicBezTo>
                    <a:pt x="15" y="0"/>
                    <a:pt x="15" y="0"/>
                    <a:pt x="15" y="0"/>
                  </a:cubicBezTo>
                  <a:cubicBezTo>
                    <a:pt x="0" y="0"/>
                    <a:pt x="0" y="0"/>
                    <a:pt x="0" y="0"/>
                  </a:cubicBezTo>
                  <a:cubicBezTo>
                    <a:pt x="28" y="74"/>
                    <a:pt x="28" y="74"/>
                    <a:pt x="28" y="74"/>
                  </a:cubicBezTo>
                  <a:cubicBezTo>
                    <a:pt x="25" y="83"/>
                    <a:pt x="25" y="83"/>
                    <a:pt x="25" y="83"/>
                  </a:cubicBezTo>
                  <a:cubicBezTo>
                    <a:pt x="24" y="87"/>
                    <a:pt x="22" y="89"/>
                    <a:pt x="21" y="90"/>
                  </a:cubicBezTo>
                  <a:cubicBezTo>
                    <a:pt x="20" y="91"/>
                    <a:pt x="18" y="91"/>
                    <a:pt x="16" y="91"/>
                  </a:cubicBezTo>
                  <a:cubicBezTo>
                    <a:pt x="14" y="91"/>
                    <a:pt x="11" y="91"/>
                    <a:pt x="8" y="89"/>
                  </a:cubicBezTo>
                  <a:cubicBezTo>
                    <a:pt x="5" y="100"/>
                    <a:pt x="5" y="100"/>
                    <a:pt x="5" y="100"/>
                  </a:cubicBezTo>
                  <a:cubicBezTo>
                    <a:pt x="6" y="101"/>
                    <a:pt x="6" y="101"/>
                    <a:pt x="6" y="101"/>
                  </a:cubicBezTo>
                  <a:cubicBezTo>
                    <a:pt x="7" y="102"/>
                    <a:pt x="9" y="102"/>
                    <a:pt x="12" y="103"/>
                  </a:cubicBezTo>
                  <a:cubicBezTo>
                    <a:pt x="14" y="103"/>
                    <a:pt x="17" y="103"/>
                    <a:pt x="19" y="103"/>
                  </a:cubicBezTo>
                  <a:cubicBezTo>
                    <a:pt x="24" y="103"/>
                    <a:pt x="28" y="102"/>
                    <a:pt x="31" y="100"/>
                  </a:cubicBezTo>
                  <a:cubicBezTo>
                    <a:pt x="34" y="97"/>
                    <a:pt x="36" y="93"/>
                    <a:pt x="39" y="87"/>
                  </a:cubicBezTo>
                  <a:cubicBezTo>
                    <a:pt x="72" y="0"/>
                    <a:pt x="72" y="0"/>
                    <a:pt x="72" y="0"/>
                  </a:cubicBezTo>
                  <a:lnTo>
                    <a:pt x="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1">
              <a:extLst>
                <a:ext uri="{FF2B5EF4-FFF2-40B4-BE49-F238E27FC236}">
                  <a16:creationId xmlns:a16="http://schemas.microsoft.com/office/drawing/2014/main" id="{8279F213-F01D-0BA8-7DEC-BF8F2017D953}"/>
                </a:ext>
              </a:extLst>
            </p:cNvPr>
            <p:cNvSpPr>
              <a:spLocks noEditPoints="1"/>
            </p:cNvSpPr>
            <p:nvPr userDrawn="1"/>
          </p:nvSpPr>
          <p:spPr bwMode="auto">
            <a:xfrm>
              <a:off x="1547813" y="-96838"/>
              <a:ext cx="352425" cy="422275"/>
            </a:xfrm>
            <a:custGeom>
              <a:avLst/>
              <a:gdLst>
                <a:gd name="T0" fmla="*/ 327 w 425"/>
                <a:gd name="T1" fmla="*/ 247 h 510"/>
                <a:gd name="T2" fmla="*/ 415 w 425"/>
                <a:gd name="T3" fmla="*/ 130 h 510"/>
                <a:gd name="T4" fmla="*/ 268 w 425"/>
                <a:gd name="T5" fmla="*/ 0 h 510"/>
                <a:gd name="T6" fmla="*/ 0 w 425"/>
                <a:gd name="T7" fmla="*/ 0 h 510"/>
                <a:gd name="T8" fmla="*/ 0 w 425"/>
                <a:gd name="T9" fmla="*/ 510 h 510"/>
                <a:gd name="T10" fmla="*/ 277 w 425"/>
                <a:gd name="T11" fmla="*/ 510 h 510"/>
                <a:gd name="T12" fmla="*/ 425 w 425"/>
                <a:gd name="T13" fmla="*/ 373 h 510"/>
                <a:gd name="T14" fmla="*/ 327 w 425"/>
                <a:gd name="T15" fmla="*/ 247 h 510"/>
                <a:gd name="T16" fmla="*/ 109 w 425"/>
                <a:gd name="T17" fmla="*/ 92 h 510"/>
                <a:gd name="T18" fmla="*/ 245 w 425"/>
                <a:gd name="T19" fmla="*/ 92 h 510"/>
                <a:gd name="T20" fmla="*/ 304 w 425"/>
                <a:gd name="T21" fmla="*/ 148 h 510"/>
                <a:gd name="T22" fmla="*/ 245 w 425"/>
                <a:gd name="T23" fmla="*/ 205 h 510"/>
                <a:gd name="T24" fmla="*/ 109 w 425"/>
                <a:gd name="T25" fmla="*/ 205 h 510"/>
                <a:gd name="T26" fmla="*/ 109 w 425"/>
                <a:gd name="T27" fmla="*/ 92 h 510"/>
                <a:gd name="T28" fmla="*/ 249 w 425"/>
                <a:gd name="T29" fmla="*/ 417 h 510"/>
                <a:gd name="T30" fmla="*/ 249 w 425"/>
                <a:gd name="T31" fmla="*/ 418 h 510"/>
                <a:gd name="T32" fmla="*/ 109 w 425"/>
                <a:gd name="T33" fmla="*/ 418 h 510"/>
                <a:gd name="T34" fmla="*/ 109 w 425"/>
                <a:gd name="T35" fmla="*/ 298 h 510"/>
                <a:gd name="T36" fmla="*/ 249 w 425"/>
                <a:gd name="T37" fmla="*/ 298 h 510"/>
                <a:gd name="T38" fmla="*/ 315 w 425"/>
                <a:gd name="T39" fmla="*/ 357 h 510"/>
                <a:gd name="T40" fmla="*/ 249 w 425"/>
                <a:gd name="T41" fmla="*/ 41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5" h="510">
                  <a:moveTo>
                    <a:pt x="327" y="247"/>
                  </a:moveTo>
                  <a:cubicBezTo>
                    <a:pt x="375" y="237"/>
                    <a:pt x="415" y="194"/>
                    <a:pt x="415" y="130"/>
                  </a:cubicBezTo>
                  <a:cubicBezTo>
                    <a:pt x="415" y="62"/>
                    <a:pt x="365" y="0"/>
                    <a:pt x="268" y="0"/>
                  </a:cubicBezTo>
                  <a:cubicBezTo>
                    <a:pt x="0" y="0"/>
                    <a:pt x="0" y="0"/>
                    <a:pt x="0" y="0"/>
                  </a:cubicBezTo>
                  <a:cubicBezTo>
                    <a:pt x="0" y="510"/>
                    <a:pt x="0" y="510"/>
                    <a:pt x="0" y="510"/>
                  </a:cubicBezTo>
                  <a:cubicBezTo>
                    <a:pt x="277" y="510"/>
                    <a:pt x="277" y="510"/>
                    <a:pt x="277" y="510"/>
                  </a:cubicBezTo>
                  <a:cubicBezTo>
                    <a:pt x="374" y="510"/>
                    <a:pt x="425" y="449"/>
                    <a:pt x="425" y="373"/>
                  </a:cubicBezTo>
                  <a:cubicBezTo>
                    <a:pt x="425" y="309"/>
                    <a:pt x="381" y="256"/>
                    <a:pt x="327" y="247"/>
                  </a:cubicBezTo>
                  <a:close/>
                  <a:moveTo>
                    <a:pt x="109" y="92"/>
                  </a:moveTo>
                  <a:cubicBezTo>
                    <a:pt x="245" y="92"/>
                    <a:pt x="245" y="92"/>
                    <a:pt x="245" y="92"/>
                  </a:cubicBezTo>
                  <a:cubicBezTo>
                    <a:pt x="281" y="92"/>
                    <a:pt x="304" y="117"/>
                    <a:pt x="304" y="148"/>
                  </a:cubicBezTo>
                  <a:cubicBezTo>
                    <a:pt x="304" y="181"/>
                    <a:pt x="281" y="205"/>
                    <a:pt x="245" y="205"/>
                  </a:cubicBezTo>
                  <a:cubicBezTo>
                    <a:pt x="109" y="205"/>
                    <a:pt x="109" y="205"/>
                    <a:pt x="109" y="205"/>
                  </a:cubicBezTo>
                  <a:lnTo>
                    <a:pt x="109" y="92"/>
                  </a:lnTo>
                  <a:close/>
                  <a:moveTo>
                    <a:pt x="249" y="417"/>
                  </a:moveTo>
                  <a:cubicBezTo>
                    <a:pt x="249" y="418"/>
                    <a:pt x="249" y="418"/>
                    <a:pt x="249" y="418"/>
                  </a:cubicBezTo>
                  <a:cubicBezTo>
                    <a:pt x="109" y="418"/>
                    <a:pt x="109" y="418"/>
                    <a:pt x="109" y="418"/>
                  </a:cubicBezTo>
                  <a:cubicBezTo>
                    <a:pt x="109" y="298"/>
                    <a:pt x="109" y="298"/>
                    <a:pt x="109" y="298"/>
                  </a:cubicBezTo>
                  <a:cubicBezTo>
                    <a:pt x="249" y="298"/>
                    <a:pt x="249" y="298"/>
                    <a:pt x="249" y="298"/>
                  </a:cubicBezTo>
                  <a:cubicBezTo>
                    <a:pt x="292" y="298"/>
                    <a:pt x="315" y="325"/>
                    <a:pt x="315" y="357"/>
                  </a:cubicBezTo>
                  <a:cubicBezTo>
                    <a:pt x="315" y="394"/>
                    <a:pt x="290" y="417"/>
                    <a:pt x="249" y="4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2">
              <a:extLst>
                <a:ext uri="{FF2B5EF4-FFF2-40B4-BE49-F238E27FC236}">
                  <a16:creationId xmlns:a16="http://schemas.microsoft.com/office/drawing/2014/main" id="{05C0F3AF-1E64-F4C9-5564-207AB298F6B9}"/>
                </a:ext>
              </a:extLst>
            </p:cNvPr>
            <p:cNvSpPr>
              <a:spLocks/>
            </p:cNvSpPr>
            <p:nvPr userDrawn="1"/>
          </p:nvSpPr>
          <p:spPr bwMode="auto">
            <a:xfrm>
              <a:off x="1139826" y="-103188"/>
              <a:ext cx="347663" cy="436563"/>
            </a:xfrm>
            <a:custGeom>
              <a:avLst/>
              <a:gdLst>
                <a:gd name="T0" fmla="*/ 59 w 420"/>
                <a:gd name="T1" fmla="*/ 363 h 527"/>
                <a:gd name="T2" fmla="*/ 221 w 420"/>
                <a:gd name="T3" fmla="*/ 431 h 527"/>
                <a:gd name="T4" fmla="*/ 310 w 420"/>
                <a:gd name="T5" fmla="*/ 374 h 527"/>
                <a:gd name="T6" fmla="*/ 207 w 420"/>
                <a:gd name="T7" fmla="*/ 309 h 527"/>
                <a:gd name="T8" fmla="*/ 17 w 420"/>
                <a:gd name="T9" fmla="*/ 154 h 527"/>
                <a:gd name="T10" fmla="*/ 210 w 420"/>
                <a:gd name="T11" fmla="*/ 0 h 527"/>
                <a:gd name="T12" fmla="*/ 409 w 420"/>
                <a:gd name="T13" fmla="*/ 71 h 527"/>
                <a:gd name="T14" fmla="*/ 349 w 420"/>
                <a:gd name="T15" fmla="*/ 151 h 527"/>
                <a:gd name="T16" fmla="*/ 203 w 420"/>
                <a:gd name="T17" fmla="*/ 95 h 527"/>
                <a:gd name="T18" fmla="*/ 128 w 420"/>
                <a:gd name="T19" fmla="*/ 147 h 527"/>
                <a:gd name="T20" fmla="*/ 229 w 420"/>
                <a:gd name="T21" fmla="*/ 206 h 527"/>
                <a:gd name="T22" fmla="*/ 420 w 420"/>
                <a:gd name="T23" fmla="*/ 363 h 527"/>
                <a:gd name="T24" fmla="*/ 216 w 420"/>
                <a:gd name="T25" fmla="*/ 527 h 527"/>
                <a:gd name="T26" fmla="*/ 0 w 420"/>
                <a:gd name="T27" fmla="*/ 446 h 527"/>
                <a:gd name="T28" fmla="*/ 59 w 420"/>
                <a:gd name="T29" fmla="*/ 363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527">
                  <a:moveTo>
                    <a:pt x="59" y="363"/>
                  </a:moveTo>
                  <a:cubicBezTo>
                    <a:pt x="95" y="400"/>
                    <a:pt x="151" y="431"/>
                    <a:pt x="221" y="431"/>
                  </a:cubicBezTo>
                  <a:cubicBezTo>
                    <a:pt x="281" y="431"/>
                    <a:pt x="310" y="403"/>
                    <a:pt x="310" y="374"/>
                  </a:cubicBezTo>
                  <a:cubicBezTo>
                    <a:pt x="310" y="336"/>
                    <a:pt x="266" y="323"/>
                    <a:pt x="207" y="309"/>
                  </a:cubicBezTo>
                  <a:cubicBezTo>
                    <a:pt x="124" y="290"/>
                    <a:pt x="17" y="267"/>
                    <a:pt x="17" y="154"/>
                  </a:cubicBezTo>
                  <a:cubicBezTo>
                    <a:pt x="17" y="69"/>
                    <a:pt x="90" y="0"/>
                    <a:pt x="210" y="0"/>
                  </a:cubicBezTo>
                  <a:cubicBezTo>
                    <a:pt x="291" y="0"/>
                    <a:pt x="359" y="24"/>
                    <a:pt x="409" y="71"/>
                  </a:cubicBezTo>
                  <a:cubicBezTo>
                    <a:pt x="349" y="151"/>
                    <a:pt x="349" y="151"/>
                    <a:pt x="349" y="151"/>
                  </a:cubicBezTo>
                  <a:cubicBezTo>
                    <a:pt x="308" y="113"/>
                    <a:pt x="253" y="95"/>
                    <a:pt x="203" y="95"/>
                  </a:cubicBezTo>
                  <a:cubicBezTo>
                    <a:pt x="154" y="95"/>
                    <a:pt x="128" y="117"/>
                    <a:pt x="128" y="147"/>
                  </a:cubicBezTo>
                  <a:cubicBezTo>
                    <a:pt x="128" y="182"/>
                    <a:pt x="170" y="192"/>
                    <a:pt x="229" y="206"/>
                  </a:cubicBezTo>
                  <a:cubicBezTo>
                    <a:pt x="313" y="225"/>
                    <a:pt x="420" y="250"/>
                    <a:pt x="420" y="363"/>
                  </a:cubicBezTo>
                  <a:cubicBezTo>
                    <a:pt x="420" y="457"/>
                    <a:pt x="353" y="527"/>
                    <a:pt x="216" y="527"/>
                  </a:cubicBezTo>
                  <a:cubicBezTo>
                    <a:pt x="118" y="527"/>
                    <a:pt x="48" y="494"/>
                    <a:pt x="0" y="446"/>
                  </a:cubicBezTo>
                  <a:lnTo>
                    <a:pt x="59" y="3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Rectangle 23">
              <a:extLst>
                <a:ext uri="{FF2B5EF4-FFF2-40B4-BE49-F238E27FC236}">
                  <a16:creationId xmlns:a16="http://schemas.microsoft.com/office/drawing/2014/main" id="{5308E799-0736-BCF1-CC1A-3F3E2248F93B}"/>
                </a:ext>
              </a:extLst>
            </p:cNvPr>
            <p:cNvSpPr>
              <a:spLocks noChangeArrowheads="1"/>
            </p:cNvSpPr>
            <p:nvPr userDrawn="1"/>
          </p:nvSpPr>
          <p:spPr bwMode="auto">
            <a:xfrm>
              <a:off x="1968501" y="-96838"/>
              <a:ext cx="88900" cy="422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4">
              <a:extLst>
                <a:ext uri="{FF2B5EF4-FFF2-40B4-BE49-F238E27FC236}">
                  <a16:creationId xmlns:a16="http://schemas.microsoft.com/office/drawing/2014/main" id="{D9308C71-8329-D144-E136-1D34018B4D56}"/>
                </a:ext>
              </a:extLst>
            </p:cNvPr>
            <p:cNvSpPr>
              <a:spLocks noEditPoints="1"/>
            </p:cNvSpPr>
            <p:nvPr userDrawn="1"/>
          </p:nvSpPr>
          <p:spPr bwMode="auto">
            <a:xfrm>
              <a:off x="2498726" y="-31750"/>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7 h 136"/>
                <a:gd name="T12" fmla="*/ 113 w 113"/>
                <a:gd name="T13" fmla="*/ 68 h 136"/>
                <a:gd name="T14" fmla="*/ 92 w 113"/>
                <a:gd name="T15" fmla="*/ 119 h 136"/>
                <a:gd name="T16" fmla="*/ 78 w 113"/>
                <a:gd name="T17" fmla="*/ 28 h 136"/>
                <a:gd name="T18" fmla="*/ 45 w 113"/>
                <a:gd name="T19" fmla="*/ 16 h 136"/>
                <a:gd name="T20" fmla="*/ 20 w 113"/>
                <a:gd name="T21" fmla="*/ 16 h 136"/>
                <a:gd name="T22" fmla="*/ 20 w 113"/>
                <a:gd name="T23" fmla="*/ 120 h 136"/>
                <a:gd name="T24" fmla="*/ 45 w 113"/>
                <a:gd name="T25" fmla="*/ 120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6"/>
                    <a:pt x="92" y="17"/>
                  </a:cubicBezTo>
                  <a:cubicBezTo>
                    <a:pt x="103" y="28"/>
                    <a:pt x="113" y="44"/>
                    <a:pt x="113" y="68"/>
                  </a:cubicBezTo>
                  <a:cubicBezTo>
                    <a:pt x="113" y="91"/>
                    <a:pt x="104" y="108"/>
                    <a:pt x="92" y="119"/>
                  </a:cubicBezTo>
                  <a:close/>
                  <a:moveTo>
                    <a:pt x="78" y="28"/>
                  </a:moveTo>
                  <a:cubicBezTo>
                    <a:pt x="70" y="20"/>
                    <a:pt x="59" y="16"/>
                    <a:pt x="45" y="16"/>
                  </a:cubicBezTo>
                  <a:cubicBezTo>
                    <a:pt x="20" y="16"/>
                    <a:pt x="20" y="16"/>
                    <a:pt x="20" y="16"/>
                  </a:cubicBezTo>
                  <a:cubicBezTo>
                    <a:pt x="20" y="120"/>
                    <a:pt x="20" y="120"/>
                    <a:pt x="20" y="120"/>
                  </a:cubicBezTo>
                  <a:cubicBezTo>
                    <a:pt x="45" y="120"/>
                    <a:pt x="45" y="120"/>
                    <a:pt x="45" y="120"/>
                  </a:cubicBezTo>
                  <a:cubicBezTo>
                    <a:pt x="58" y="120"/>
                    <a:pt x="69" y="116"/>
                    <a:pt x="78" y="107"/>
                  </a:cubicBezTo>
                  <a:cubicBezTo>
                    <a:pt x="87" y="98"/>
                    <a:pt x="92" y="85"/>
                    <a:pt x="92" y="68"/>
                  </a:cubicBezTo>
                  <a:cubicBezTo>
                    <a:pt x="92" y="51"/>
                    <a:pt x="87" y="37"/>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5">
              <a:extLst>
                <a:ext uri="{FF2B5EF4-FFF2-40B4-BE49-F238E27FC236}">
                  <a16:creationId xmlns:a16="http://schemas.microsoft.com/office/drawing/2014/main" id="{9B065B41-2B00-5183-95B8-2C97D2776E9F}"/>
                </a:ext>
              </a:extLst>
            </p:cNvPr>
            <p:cNvSpPr>
              <a:spLocks/>
            </p:cNvSpPr>
            <p:nvPr userDrawn="1"/>
          </p:nvSpPr>
          <p:spPr bwMode="auto">
            <a:xfrm>
              <a:off x="2611438" y="-3175"/>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6">
              <a:extLst>
                <a:ext uri="{FF2B5EF4-FFF2-40B4-BE49-F238E27FC236}">
                  <a16:creationId xmlns:a16="http://schemas.microsoft.com/office/drawing/2014/main" id="{AEBBA209-4388-44E3-1F5D-110C6416935E}"/>
                </a:ext>
              </a:extLst>
            </p:cNvPr>
            <p:cNvSpPr>
              <a:spLocks noEditPoints="1"/>
            </p:cNvSpPr>
            <p:nvPr userDrawn="1"/>
          </p:nvSpPr>
          <p:spPr bwMode="auto">
            <a:xfrm>
              <a:off x="2670176" y="-36513"/>
              <a:ext cx="20638" cy="117475"/>
            </a:xfrm>
            <a:custGeom>
              <a:avLst/>
              <a:gdLst>
                <a:gd name="T0" fmla="*/ 13 w 25"/>
                <a:gd name="T1" fmla="*/ 24 h 143"/>
                <a:gd name="T2" fmla="*/ 0 w 25"/>
                <a:gd name="T3" fmla="*/ 12 h 143"/>
                <a:gd name="T4" fmla="*/ 13 w 25"/>
                <a:gd name="T5" fmla="*/ 0 h 143"/>
                <a:gd name="T6" fmla="*/ 25 w 25"/>
                <a:gd name="T7" fmla="*/ 12 h 143"/>
                <a:gd name="T8" fmla="*/ 13 w 25"/>
                <a:gd name="T9" fmla="*/ 24 h 143"/>
                <a:gd name="T10" fmla="*/ 4 w 25"/>
                <a:gd name="T11" fmla="*/ 143 h 143"/>
                <a:gd name="T12" fmla="*/ 4 w 25"/>
                <a:gd name="T13" fmla="*/ 44 h 143"/>
                <a:gd name="T14" fmla="*/ 22 w 25"/>
                <a:gd name="T15" fmla="*/ 44 h 143"/>
                <a:gd name="T16" fmla="*/ 22 w 25"/>
                <a:gd name="T17" fmla="*/ 143 h 143"/>
                <a:gd name="T18" fmla="*/ 4 w 25"/>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3">
                  <a:moveTo>
                    <a:pt x="13" y="24"/>
                  </a:moveTo>
                  <a:cubicBezTo>
                    <a:pt x="6" y="24"/>
                    <a:pt x="0" y="19"/>
                    <a:pt x="0" y="12"/>
                  </a:cubicBezTo>
                  <a:cubicBezTo>
                    <a:pt x="0" y="5"/>
                    <a:pt x="6" y="0"/>
                    <a:pt x="13" y="0"/>
                  </a:cubicBezTo>
                  <a:cubicBezTo>
                    <a:pt x="20" y="0"/>
                    <a:pt x="25" y="5"/>
                    <a:pt x="25" y="12"/>
                  </a:cubicBezTo>
                  <a:cubicBezTo>
                    <a:pt x="25"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7">
              <a:extLst>
                <a:ext uri="{FF2B5EF4-FFF2-40B4-BE49-F238E27FC236}">
                  <a16:creationId xmlns:a16="http://schemas.microsoft.com/office/drawing/2014/main" id="{4524D336-2EEE-036C-C9C9-0D5F156C9443}"/>
                </a:ext>
              </a:extLst>
            </p:cNvPr>
            <p:cNvSpPr>
              <a:spLocks/>
            </p:cNvSpPr>
            <p:nvPr userDrawn="1"/>
          </p:nvSpPr>
          <p:spPr bwMode="auto">
            <a:xfrm>
              <a:off x="2701926" y="-1588"/>
              <a:ext cx="80963" cy="82550"/>
            </a:xfrm>
            <a:custGeom>
              <a:avLst/>
              <a:gdLst>
                <a:gd name="T0" fmla="*/ 31 w 51"/>
                <a:gd name="T1" fmla="*/ 52 h 52"/>
                <a:gd name="T2" fmla="*/ 20 w 51"/>
                <a:gd name="T3" fmla="*/ 52 h 52"/>
                <a:gd name="T4" fmla="*/ 0 w 51"/>
                <a:gd name="T5" fmla="*/ 0 h 52"/>
                <a:gd name="T6" fmla="*/ 11 w 51"/>
                <a:gd name="T7" fmla="*/ 0 h 52"/>
                <a:gd name="T8" fmla="*/ 25 w 51"/>
                <a:gd name="T9" fmla="*/ 42 h 52"/>
                <a:gd name="T10" fmla="*/ 40 w 51"/>
                <a:gd name="T11" fmla="*/ 0 h 52"/>
                <a:gd name="T12" fmla="*/ 51 w 51"/>
                <a:gd name="T13" fmla="*/ 0 h 52"/>
                <a:gd name="T14" fmla="*/ 31 w 51"/>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2">
                  <a:moveTo>
                    <a:pt x="31" y="52"/>
                  </a:moveTo>
                  <a:lnTo>
                    <a:pt x="20" y="52"/>
                  </a:lnTo>
                  <a:lnTo>
                    <a:pt x="0" y="0"/>
                  </a:lnTo>
                  <a:lnTo>
                    <a:pt x="11" y="0"/>
                  </a:lnTo>
                  <a:lnTo>
                    <a:pt x="25" y="42"/>
                  </a:lnTo>
                  <a:lnTo>
                    <a:pt x="40" y="0"/>
                  </a:lnTo>
                  <a:lnTo>
                    <a:pt x="51" y="0"/>
                  </a:lnTo>
                  <a:lnTo>
                    <a:pt x="3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8">
              <a:extLst>
                <a:ext uri="{FF2B5EF4-FFF2-40B4-BE49-F238E27FC236}">
                  <a16:creationId xmlns:a16="http://schemas.microsoft.com/office/drawing/2014/main" id="{7957D02A-F6AA-E7FB-776F-5DF982079E20}"/>
                </a:ext>
              </a:extLst>
            </p:cNvPr>
            <p:cNvSpPr>
              <a:spLocks noEditPoints="1"/>
            </p:cNvSpPr>
            <p:nvPr userDrawn="1"/>
          </p:nvSpPr>
          <p:spPr bwMode="auto">
            <a:xfrm>
              <a:off x="2789238" y="-3175"/>
              <a:ext cx="74613" cy="85725"/>
            </a:xfrm>
            <a:custGeom>
              <a:avLst/>
              <a:gdLst>
                <a:gd name="T0" fmla="*/ 20 w 90"/>
                <a:gd name="T1" fmla="*/ 56 h 103"/>
                <a:gd name="T2" fmla="*/ 49 w 90"/>
                <a:gd name="T3" fmla="*/ 88 h 103"/>
                <a:gd name="T4" fmla="*/ 80 w 90"/>
                <a:gd name="T5" fmla="*/ 77 h 103"/>
                <a:gd name="T6" fmla="*/ 87 w 90"/>
                <a:gd name="T7" fmla="*/ 89 h 103"/>
                <a:gd name="T8" fmla="*/ 47 w 90"/>
                <a:gd name="T9" fmla="*/ 103 h 103"/>
                <a:gd name="T10" fmla="*/ 0 w 90"/>
                <a:gd name="T11" fmla="*/ 52 h 103"/>
                <a:gd name="T12" fmla="*/ 47 w 90"/>
                <a:gd name="T13" fmla="*/ 0 h 103"/>
                <a:gd name="T14" fmla="*/ 90 w 90"/>
                <a:gd name="T15" fmla="*/ 49 h 103"/>
                <a:gd name="T16" fmla="*/ 90 w 90"/>
                <a:gd name="T17" fmla="*/ 56 h 103"/>
                <a:gd name="T18" fmla="*/ 20 w 90"/>
                <a:gd name="T19" fmla="*/ 56 h 103"/>
                <a:gd name="T20" fmla="*/ 46 w 90"/>
                <a:gd name="T21" fmla="*/ 15 h 103"/>
                <a:gd name="T22" fmla="*/ 19 w 90"/>
                <a:gd name="T23" fmla="*/ 43 h 103"/>
                <a:gd name="T24" fmla="*/ 71 w 90"/>
                <a:gd name="T25" fmla="*/ 43 h 103"/>
                <a:gd name="T26" fmla="*/ 46 w 90"/>
                <a:gd name="T27"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6"/>
                    <a:pt x="31" y="88"/>
                    <a:pt x="49" y="88"/>
                  </a:cubicBezTo>
                  <a:cubicBezTo>
                    <a:pt x="68" y="88"/>
                    <a:pt x="79" y="78"/>
                    <a:pt x="80" y="77"/>
                  </a:cubicBezTo>
                  <a:cubicBezTo>
                    <a:pt x="87" y="89"/>
                    <a:pt x="87" y="89"/>
                    <a:pt x="87" y="89"/>
                  </a:cubicBezTo>
                  <a:cubicBezTo>
                    <a:pt x="87" y="89"/>
                    <a:pt x="74" y="103"/>
                    <a:pt x="47" y="103"/>
                  </a:cubicBezTo>
                  <a:cubicBezTo>
                    <a:pt x="20" y="103"/>
                    <a:pt x="0" y="85"/>
                    <a:pt x="0" y="52"/>
                  </a:cubicBezTo>
                  <a:cubicBezTo>
                    <a:pt x="0" y="20"/>
                    <a:pt x="21" y="0"/>
                    <a:pt x="47" y="0"/>
                  </a:cubicBezTo>
                  <a:cubicBezTo>
                    <a:pt x="74" y="0"/>
                    <a:pt x="90" y="20"/>
                    <a:pt x="90" y="49"/>
                  </a:cubicBezTo>
                  <a:cubicBezTo>
                    <a:pt x="90" y="56"/>
                    <a:pt x="90" y="56"/>
                    <a:pt x="90" y="56"/>
                  </a:cubicBezTo>
                  <a:cubicBezTo>
                    <a:pt x="20" y="56"/>
                    <a:pt x="20" y="56"/>
                    <a:pt x="20" y="56"/>
                  </a:cubicBezTo>
                  <a:close/>
                  <a:moveTo>
                    <a:pt x="46" y="15"/>
                  </a:moveTo>
                  <a:cubicBezTo>
                    <a:pt x="28" y="15"/>
                    <a:pt x="20" y="30"/>
                    <a:pt x="19" y="43"/>
                  </a:cubicBezTo>
                  <a:cubicBezTo>
                    <a:pt x="71" y="43"/>
                    <a:pt x="71" y="43"/>
                    <a:pt x="71" y="43"/>
                  </a:cubicBezTo>
                  <a:cubicBezTo>
                    <a:pt x="71" y="28"/>
                    <a:pt x="64" y="15"/>
                    <a:pt x="4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9">
              <a:extLst>
                <a:ext uri="{FF2B5EF4-FFF2-40B4-BE49-F238E27FC236}">
                  <a16:creationId xmlns:a16="http://schemas.microsoft.com/office/drawing/2014/main" id="{C091E53F-E8FB-D219-1C2C-C8CDF3A477E2}"/>
                </a:ext>
              </a:extLst>
            </p:cNvPr>
            <p:cNvSpPr>
              <a:spLocks/>
            </p:cNvSpPr>
            <p:nvPr userDrawn="1"/>
          </p:nvSpPr>
          <p:spPr bwMode="auto">
            <a:xfrm>
              <a:off x="2882901" y="-3175"/>
              <a:ext cx="68263" cy="84138"/>
            </a:xfrm>
            <a:custGeom>
              <a:avLst/>
              <a:gdLst>
                <a:gd name="T0" fmla="*/ 65 w 84"/>
                <a:gd name="T1" fmla="*/ 101 h 101"/>
                <a:gd name="T2" fmla="*/ 65 w 84"/>
                <a:gd name="T3" fmla="*/ 42 h 101"/>
                <a:gd name="T4" fmla="*/ 45 w 84"/>
                <a:gd name="T5" fmla="*/ 16 h 101"/>
                <a:gd name="T6" fmla="*/ 18 w 84"/>
                <a:gd name="T7" fmla="*/ 42 h 101"/>
                <a:gd name="T8" fmla="*/ 18 w 84"/>
                <a:gd name="T9" fmla="*/ 101 h 101"/>
                <a:gd name="T10" fmla="*/ 0 w 84"/>
                <a:gd name="T11" fmla="*/ 101 h 101"/>
                <a:gd name="T12" fmla="*/ 0 w 84"/>
                <a:gd name="T13" fmla="*/ 2 h 101"/>
                <a:gd name="T14" fmla="*/ 17 w 84"/>
                <a:gd name="T15" fmla="*/ 2 h 101"/>
                <a:gd name="T16" fmla="*/ 18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0" y="32"/>
                    <a:pt x="18" y="42"/>
                  </a:cubicBezTo>
                  <a:cubicBezTo>
                    <a:pt x="18" y="101"/>
                    <a:pt x="18" y="101"/>
                    <a:pt x="18" y="101"/>
                  </a:cubicBezTo>
                  <a:cubicBezTo>
                    <a:pt x="0" y="101"/>
                    <a:pt x="0" y="101"/>
                    <a:pt x="0" y="101"/>
                  </a:cubicBezTo>
                  <a:cubicBezTo>
                    <a:pt x="0" y="2"/>
                    <a:pt x="0" y="2"/>
                    <a:pt x="0" y="2"/>
                  </a:cubicBezTo>
                  <a:cubicBezTo>
                    <a:pt x="17" y="2"/>
                    <a:pt x="17" y="2"/>
                    <a:pt x="17" y="2"/>
                  </a:cubicBezTo>
                  <a:cubicBezTo>
                    <a:pt x="18" y="20"/>
                    <a:pt x="18" y="20"/>
                    <a:pt x="18"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30">
              <a:extLst>
                <a:ext uri="{FF2B5EF4-FFF2-40B4-BE49-F238E27FC236}">
                  <a16:creationId xmlns:a16="http://schemas.microsoft.com/office/drawing/2014/main" id="{D8C0F936-155F-B9D3-105E-CB4A7E9C8F31}"/>
                </a:ext>
              </a:extLst>
            </p:cNvPr>
            <p:cNvSpPr>
              <a:spLocks noEditPoints="1"/>
            </p:cNvSpPr>
            <p:nvPr userDrawn="1"/>
          </p:nvSpPr>
          <p:spPr bwMode="auto">
            <a:xfrm>
              <a:off x="3006726" y="-34925"/>
              <a:ext cx="79375" cy="117475"/>
            </a:xfrm>
            <a:custGeom>
              <a:avLst/>
              <a:gdLst>
                <a:gd name="T0" fmla="*/ 50 w 95"/>
                <a:gd name="T1" fmla="*/ 142 h 142"/>
                <a:gd name="T2" fmla="*/ 20 w 95"/>
                <a:gd name="T3" fmla="*/ 125 h 142"/>
                <a:gd name="T4" fmla="*/ 17 w 95"/>
                <a:gd name="T5" fmla="*/ 140 h 142"/>
                <a:gd name="T6" fmla="*/ 0 w 95"/>
                <a:gd name="T7" fmla="*/ 140 h 142"/>
                <a:gd name="T8" fmla="*/ 0 w 95"/>
                <a:gd name="T9" fmla="*/ 0 h 142"/>
                <a:gd name="T10" fmla="*/ 19 w 95"/>
                <a:gd name="T11" fmla="*/ 0 h 142"/>
                <a:gd name="T12" fmla="*/ 19 w 95"/>
                <a:gd name="T13" fmla="*/ 57 h 142"/>
                <a:gd name="T14" fmla="*/ 52 w 95"/>
                <a:gd name="T15" fmla="*/ 39 h 142"/>
                <a:gd name="T16" fmla="*/ 94 w 95"/>
                <a:gd name="T17" fmla="*/ 91 h 142"/>
                <a:gd name="T18" fmla="*/ 50 w 95"/>
                <a:gd name="T19" fmla="*/ 142 h 142"/>
                <a:gd name="T20" fmla="*/ 47 w 95"/>
                <a:gd name="T21" fmla="*/ 55 h 142"/>
                <a:gd name="T22" fmla="*/ 18 w 95"/>
                <a:gd name="T23" fmla="*/ 91 h 142"/>
                <a:gd name="T24" fmla="*/ 46 w 95"/>
                <a:gd name="T25" fmla="*/ 127 h 142"/>
                <a:gd name="T26" fmla="*/ 75 w 95"/>
                <a:gd name="T27" fmla="*/ 91 h 142"/>
                <a:gd name="T28" fmla="*/ 47 w 95"/>
                <a:gd name="T29" fmla="*/ 5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2">
                  <a:moveTo>
                    <a:pt x="50" y="142"/>
                  </a:moveTo>
                  <a:cubicBezTo>
                    <a:pt x="31" y="142"/>
                    <a:pt x="22" y="129"/>
                    <a:pt x="20" y="125"/>
                  </a:cubicBezTo>
                  <a:cubicBezTo>
                    <a:pt x="17" y="140"/>
                    <a:pt x="17" y="140"/>
                    <a:pt x="17" y="140"/>
                  </a:cubicBezTo>
                  <a:cubicBezTo>
                    <a:pt x="0" y="140"/>
                    <a:pt x="0" y="140"/>
                    <a:pt x="0" y="140"/>
                  </a:cubicBezTo>
                  <a:cubicBezTo>
                    <a:pt x="0" y="0"/>
                    <a:pt x="0" y="0"/>
                    <a:pt x="0" y="0"/>
                  </a:cubicBezTo>
                  <a:cubicBezTo>
                    <a:pt x="19" y="0"/>
                    <a:pt x="19" y="0"/>
                    <a:pt x="19" y="0"/>
                  </a:cubicBezTo>
                  <a:cubicBezTo>
                    <a:pt x="19" y="57"/>
                    <a:pt x="19" y="57"/>
                    <a:pt x="19" y="57"/>
                  </a:cubicBezTo>
                  <a:cubicBezTo>
                    <a:pt x="20" y="55"/>
                    <a:pt x="31" y="39"/>
                    <a:pt x="52" y="39"/>
                  </a:cubicBezTo>
                  <a:cubicBezTo>
                    <a:pt x="78" y="39"/>
                    <a:pt x="94" y="61"/>
                    <a:pt x="94" y="91"/>
                  </a:cubicBezTo>
                  <a:cubicBezTo>
                    <a:pt x="95" y="121"/>
                    <a:pt x="77" y="142"/>
                    <a:pt x="50" y="142"/>
                  </a:cubicBezTo>
                  <a:close/>
                  <a:moveTo>
                    <a:pt x="47" y="55"/>
                  </a:moveTo>
                  <a:cubicBezTo>
                    <a:pt x="30" y="55"/>
                    <a:pt x="18" y="71"/>
                    <a:pt x="18" y="91"/>
                  </a:cubicBezTo>
                  <a:cubicBezTo>
                    <a:pt x="18" y="110"/>
                    <a:pt x="29" y="127"/>
                    <a:pt x="46" y="127"/>
                  </a:cubicBezTo>
                  <a:cubicBezTo>
                    <a:pt x="63" y="127"/>
                    <a:pt x="75" y="111"/>
                    <a:pt x="75" y="91"/>
                  </a:cubicBezTo>
                  <a:cubicBezTo>
                    <a:pt x="75" y="71"/>
                    <a:pt x="64" y="55"/>
                    <a:pt x="47"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31">
              <a:extLst>
                <a:ext uri="{FF2B5EF4-FFF2-40B4-BE49-F238E27FC236}">
                  <a16:creationId xmlns:a16="http://schemas.microsoft.com/office/drawing/2014/main" id="{B3C06BAF-2606-07B2-0633-EFEFFAE9986C}"/>
                </a:ext>
              </a:extLst>
            </p:cNvPr>
            <p:cNvSpPr>
              <a:spLocks/>
            </p:cNvSpPr>
            <p:nvPr userDrawn="1"/>
          </p:nvSpPr>
          <p:spPr bwMode="auto">
            <a:xfrm>
              <a:off x="3094038" y="-1588"/>
              <a:ext cx="79375" cy="114300"/>
            </a:xfrm>
            <a:custGeom>
              <a:avLst/>
              <a:gdLst>
                <a:gd name="T0" fmla="*/ 52 w 96"/>
                <a:gd name="T1" fmla="*/ 113 h 136"/>
                <a:gd name="T2" fmla="*/ 26 w 96"/>
                <a:gd name="T3" fmla="*/ 136 h 136"/>
                <a:gd name="T4" fmla="*/ 7 w 96"/>
                <a:gd name="T5" fmla="*/ 132 h 136"/>
                <a:gd name="T6" fmla="*/ 11 w 96"/>
                <a:gd name="T7" fmla="*/ 117 h 136"/>
                <a:gd name="T8" fmla="*/ 22 w 96"/>
                <a:gd name="T9" fmla="*/ 120 h 136"/>
                <a:gd name="T10" fmla="*/ 33 w 96"/>
                <a:gd name="T11" fmla="*/ 110 h 136"/>
                <a:gd name="T12" fmla="*/ 38 w 96"/>
                <a:gd name="T13" fmla="*/ 98 h 136"/>
                <a:gd name="T14" fmla="*/ 0 w 96"/>
                <a:gd name="T15" fmla="*/ 0 h 136"/>
                <a:gd name="T16" fmla="*/ 20 w 96"/>
                <a:gd name="T17" fmla="*/ 0 h 136"/>
                <a:gd name="T18" fmla="*/ 48 w 96"/>
                <a:gd name="T19" fmla="*/ 81 h 136"/>
                <a:gd name="T20" fmla="*/ 76 w 96"/>
                <a:gd name="T21" fmla="*/ 0 h 136"/>
                <a:gd name="T22" fmla="*/ 96 w 96"/>
                <a:gd name="T23" fmla="*/ 0 h 136"/>
                <a:gd name="T24" fmla="*/ 52 w 96"/>
                <a:gd name="T25" fmla="*/ 11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36">
                  <a:moveTo>
                    <a:pt x="52" y="113"/>
                  </a:moveTo>
                  <a:cubicBezTo>
                    <a:pt x="45" y="129"/>
                    <a:pt x="38" y="136"/>
                    <a:pt x="26" y="136"/>
                  </a:cubicBezTo>
                  <a:cubicBezTo>
                    <a:pt x="13" y="136"/>
                    <a:pt x="7" y="132"/>
                    <a:pt x="7" y="132"/>
                  </a:cubicBezTo>
                  <a:cubicBezTo>
                    <a:pt x="11" y="117"/>
                    <a:pt x="11" y="117"/>
                    <a:pt x="11" y="117"/>
                  </a:cubicBezTo>
                  <a:cubicBezTo>
                    <a:pt x="11" y="117"/>
                    <a:pt x="17" y="120"/>
                    <a:pt x="22" y="120"/>
                  </a:cubicBezTo>
                  <a:cubicBezTo>
                    <a:pt x="27" y="120"/>
                    <a:pt x="30" y="118"/>
                    <a:pt x="33" y="110"/>
                  </a:cubicBezTo>
                  <a:cubicBezTo>
                    <a:pt x="38" y="98"/>
                    <a:pt x="38" y="98"/>
                    <a:pt x="38" y="98"/>
                  </a:cubicBezTo>
                  <a:cubicBezTo>
                    <a:pt x="0" y="0"/>
                    <a:pt x="0" y="0"/>
                    <a:pt x="0" y="0"/>
                  </a:cubicBezTo>
                  <a:cubicBezTo>
                    <a:pt x="20" y="0"/>
                    <a:pt x="20" y="0"/>
                    <a:pt x="20" y="0"/>
                  </a:cubicBezTo>
                  <a:cubicBezTo>
                    <a:pt x="48" y="81"/>
                    <a:pt x="48" y="81"/>
                    <a:pt x="48" y="81"/>
                  </a:cubicBezTo>
                  <a:cubicBezTo>
                    <a:pt x="76" y="0"/>
                    <a:pt x="76" y="0"/>
                    <a:pt x="76" y="0"/>
                  </a:cubicBezTo>
                  <a:cubicBezTo>
                    <a:pt x="96" y="0"/>
                    <a:pt x="96" y="0"/>
                    <a:pt x="96" y="0"/>
                  </a:cubicBezTo>
                  <a:lnTo>
                    <a:pt x="5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Rectangle 32">
              <a:extLst>
                <a:ext uri="{FF2B5EF4-FFF2-40B4-BE49-F238E27FC236}">
                  <a16:creationId xmlns:a16="http://schemas.microsoft.com/office/drawing/2014/main" id="{28E831E1-5403-0391-CFF1-44334240480E}"/>
                </a:ext>
              </a:extLst>
            </p:cNvPr>
            <p:cNvSpPr>
              <a:spLocks noChangeArrowheads="1"/>
            </p:cNvSpPr>
            <p:nvPr userDrawn="1"/>
          </p:nvSpPr>
          <p:spPr bwMode="auto">
            <a:xfrm>
              <a:off x="3219451" y="-31750"/>
              <a:ext cx="17463" cy="1127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33">
              <a:extLst>
                <a:ext uri="{FF2B5EF4-FFF2-40B4-BE49-F238E27FC236}">
                  <a16:creationId xmlns:a16="http://schemas.microsoft.com/office/drawing/2014/main" id="{C26B6476-3E8D-9E7B-540C-E0FEFAD5DB9D}"/>
                </a:ext>
              </a:extLst>
            </p:cNvPr>
            <p:cNvSpPr>
              <a:spLocks/>
            </p:cNvSpPr>
            <p:nvPr userDrawn="1"/>
          </p:nvSpPr>
          <p:spPr bwMode="auto">
            <a:xfrm>
              <a:off x="3263901" y="-3175"/>
              <a:ext cx="69850" cy="84138"/>
            </a:xfrm>
            <a:custGeom>
              <a:avLst/>
              <a:gdLst>
                <a:gd name="T0" fmla="*/ 65 w 84"/>
                <a:gd name="T1" fmla="*/ 101 h 101"/>
                <a:gd name="T2" fmla="*/ 65 w 84"/>
                <a:gd name="T3" fmla="*/ 42 h 101"/>
                <a:gd name="T4" fmla="*/ 45 w 84"/>
                <a:gd name="T5" fmla="*/ 16 h 101"/>
                <a:gd name="T6" fmla="*/ 19 w 84"/>
                <a:gd name="T7" fmla="*/ 42 h 101"/>
                <a:gd name="T8" fmla="*/ 19 w 84"/>
                <a:gd name="T9" fmla="*/ 101 h 101"/>
                <a:gd name="T10" fmla="*/ 0 w 84"/>
                <a:gd name="T11" fmla="*/ 101 h 101"/>
                <a:gd name="T12" fmla="*/ 0 w 84"/>
                <a:gd name="T13" fmla="*/ 2 h 101"/>
                <a:gd name="T14" fmla="*/ 18 w 84"/>
                <a:gd name="T15" fmla="*/ 2 h 101"/>
                <a:gd name="T16" fmla="*/ 19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1" y="32"/>
                    <a:pt x="19" y="42"/>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34">
              <a:extLst>
                <a:ext uri="{FF2B5EF4-FFF2-40B4-BE49-F238E27FC236}">
                  <a16:creationId xmlns:a16="http://schemas.microsoft.com/office/drawing/2014/main" id="{944C5982-3C91-7F73-09A4-D3869163BA38}"/>
                </a:ext>
              </a:extLst>
            </p:cNvPr>
            <p:cNvSpPr>
              <a:spLocks/>
            </p:cNvSpPr>
            <p:nvPr userDrawn="1"/>
          </p:nvSpPr>
          <p:spPr bwMode="auto">
            <a:xfrm>
              <a:off x="3349626" y="-3175"/>
              <a:ext cx="63500" cy="85725"/>
            </a:xfrm>
            <a:custGeom>
              <a:avLst/>
              <a:gdLst>
                <a:gd name="T0" fmla="*/ 68 w 78"/>
                <a:gd name="T1" fmla="*/ 94 h 103"/>
                <a:gd name="T2" fmla="*/ 39 w 78"/>
                <a:gd name="T3" fmla="*/ 103 h 103"/>
                <a:gd name="T4" fmla="*/ 0 w 78"/>
                <a:gd name="T5" fmla="*/ 86 h 103"/>
                <a:gd name="T6" fmla="*/ 10 w 78"/>
                <a:gd name="T7" fmla="*/ 74 h 103"/>
                <a:gd name="T8" fmla="*/ 39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2" y="99"/>
                    <a:pt x="54" y="103"/>
                    <a:pt x="39" y="103"/>
                  </a:cubicBezTo>
                  <a:cubicBezTo>
                    <a:pt x="19" y="103"/>
                    <a:pt x="4" y="91"/>
                    <a:pt x="0" y="86"/>
                  </a:cubicBezTo>
                  <a:cubicBezTo>
                    <a:pt x="10" y="74"/>
                    <a:pt x="10" y="74"/>
                    <a:pt x="10" y="74"/>
                  </a:cubicBezTo>
                  <a:cubicBezTo>
                    <a:pt x="16" y="80"/>
                    <a:pt x="28" y="88"/>
                    <a:pt x="39" y="88"/>
                  </a:cubicBezTo>
                  <a:cubicBezTo>
                    <a:pt x="51" y="88"/>
                    <a:pt x="59" y="84"/>
                    <a:pt x="59" y="75"/>
                  </a:cubicBezTo>
                  <a:cubicBezTo>
                    <a:pt x="59" y="66"/>
                    <a:pt x="49" y="63"/>
                    <a:pt x="43" y="61"/>
                  </a:cubicBezTo>
                  <a:cubicBezTo>
                    <a:pt x="37"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3"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35">
              <a:extLst>
                <a:ext uri="{FF2B5EF4-FFF2-40B4-BE49-F238E27FC236}">
                  <a16:creationId xmlns:a16="http://schemas.microsoft.com/office/drawing/2014/main" id="{948AB8FF-2BA3-9E06-B8CF-1E2C0011DA34}"/>
                </a:ext>
              </a:extLst>
            </p:cNvPr>
            <p:cNvSpPr>
              <a:spLocks noEditPoints="1"/>
            </p:cNvSpPr>
            <p:nvPr userDrawn="1"/>
          </p:nvSpPr>
          <p:spPr bwMode="auto">
            <a:xfrm>
              <a:off x="3429001" y="-36513"/>
              <a:ext cx="20638" cy="117475"/>
            </a:xfrm>
            <a:custGeom>
              <a:avLst/>
              <a:gdLst>
                <a:gd name="T0" fmla="*/ 13 w 26"/>
                <a:gd name="T1" fmla="*/ 24 h 143"/>
                <a:gd name="T2" fmla="*/ 0 w 26"/>
                <a:gd name="T3" fmla="*/ 12 h 143"/>
                <a:gd name="T4" fmla="*/ 13 w 26"/>
                <a:gd name="T5" fmla="*/ 0 h 143"/>
                <a:gd name="T6" fmla="*/ 26 w 26"/>
                <a:gd name="T7" fmla="*/ 12 h 143"/>
                <a:gd name="T8" fmla="*/ 13 w 26"/>
                <a:gd name="T9" fmla="*/ 24 h 143"/>
                <a:gd name="T10" fmla="*/ 4 w 26"/>
                <a:gd name="T11" fmla="*/ 143 h 143"/>
                <a:gd name="T12" fmla="*/ 4 w 26"/>
                <a:gd name="T13" fmla="*/ 44 h 143"/>
                <a:gd name="T14" fmla="*/ 22 w 26"/>
                <a:gd name="T15" fmla="*/ 44 h 143"/>
                <a:gd name="T16" fmla="*/ 22 w 26"/>
                <a:gd name="T17" fmla="*/ 143 h 143"/>
                <a:gd name="T18" fmla="*/ 4 w 26"/>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3">
                  <a:moveTo>
                    <a:pt x="13" y="24"/>
                  </a:moveTo>
                  <a:cubicBezTo>
                    <a:pt x="6" y="24"/>
                    <a:pt x="0" y="19"/>
                    <a:pt x="0" y="12"/>
                  </a:cubicBezTo>
                  <a:cubicBezTo>
                    <a:pt x="0" y="5"/>
                    <a:pt x="6" y="0"/>
                    <a:pt x="13" y="0"/>
                  </a:cubicBezTo>
                  <a:cubicBezTo>
                    <a:pt x="20" y="0"/>
                    <a:pt x="26" y="5"/>
                    <a:pt x="26" y="12"/>
                  </a:cubicBezTo>
                  <a:cubicBezTo>
                    <a:pt x="26"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36">
              <a:extLst>
                <a:ext uri="{FF2B5EF4-FFF2-40B4-BE49-F238E27FC236}">
                  <a16:creationId xmlns:a16="http://schemas.microsoft.com/office/drawing/2014/main" id="{914FBE95-5DCD-B09C-05FA-773F884D73D9}"/>
                </a:ext>
              </a:extLst>
            </p:cNvPr>
            <p:cNvSpPr>
              <a:spLocks noEditPoints="1"/>
            </p:cNvSpPr>
            <p:nvPr userDrawn="1"/>
          </p:nvSpPr>
          <p:spPr bwMode="auto">
            <a:xfrm>
              <a:off x="3465513" y="-3175"/>
              <a:ext cx="77788" cy="115888"/>
            </a:xfrm>
            <a:custGeom>
              <a:avLst/>
              <a:gdLst>
                <a:gd name="T0" fmla="*/ 84 w 94"/>
                <a:gd name="T1" fmla="*/ 122 h 138"/>
                <a:gd name="T2" fmla="*/ 44 w 94"/>
                <a:gd name="T3" fmla="*/ 138 h 138"/>
                <a:gd name="T4" fmla="*/ 5 w 94"/>
                <a:gd name="T5" fmla="*/ 126 h 138"/>
                <a:gd name="T6" fmla="*/ 12 w 94"/>
                <a:gd name="T7" fmla="*/ 112 h 138"/>
                <a:gd name="T8" fmla="*/ 43 w 94"/>
                <a:gd name="T9" fmla="*/ 122 h 138"/>
                <a:gd name="T10" fmla="*/ 67 w 94"/>
                <a:gd name="T11" fmla="*/ 113 h 138"/>
                <a:gd name="T12" fmla="*/ 74 w 94"/>
                <a:gd name="T13" fmla="*/ 89 h 138"/>
                <a:gd name="T14" fmla="*/ 74 w 94"/>
                <a:gd name="T15" fmla="*/ 80 h 138"/>
                <a:gd name="T16" fmla="*/ 42 w 94"/>
                <a:gd name="T17" fmla="*/ 99 h 138"/>
                <a:gd name="T18" fmla="*/ 0 w 94"/>
                <a:gd name="T19" fmla="*/ 49 h 138"/>
                <a:gd name="T20" fmla="*/ 43 w 94"/>
                <a:gd name="T21" fmla="*/ 0 h 138"/>
                <a:gd name="T22" fmla="*/ 74 w 94"/>
                <a:gd name="T23" fmla="*/ 18 h 138"/>
                <a:gd name="T24" fmla="*/ 76 w 94"/>
                <a:gd name="T25" fmla="*/ 2 h 138"/>
                <a:gd name="T26" fmla="*/ 94 w 94"/>
                <a:gd name="T27" fmla="*/ 2 h 138"/>
                <a:gd name="T28" fmla="*/ 94 w 94"/>
                <a:gd name="T29" fmla="*/ 82 h 138"/>
                <a:gd name="T30" fmla="*/ 84 w 94"/>
                <a:gd name="T31" fmla="*/ 122 h 138"/>
                <a:gd name="T32" fmla="*/ 48 w 94"/>
                <a:gd name="T33" fmla="*/ 15 h 138"/>
                <a:gd name="T34" fmla="*/ 20 w 94"/>
                <a:gd name="T35" fmla="*/ 49 h 138"/>
                <a:gd name="T36" fmla="*/ 47 w 94"/>
                <a:gd name="T37" fmla="*/ 83 h 138"/>
                <a:gd name="T38" fmla="*/ 75 w 94"/>
                <a:gd name="T39" fmla="*/ 49 h 138"/>
                <a:gd name="T40" fmla="*/ 48 w 94"/>
                <a:gd name="T41" fmla="*/ 1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138">
                  <a:moveTo>
                    <a:pt x="84" y="122"/>
                  </a:moveTo>
                  <a:cubicBezTo>
                    <a:pt x="76" y="130"/>
                    <a:pt x="64" y="138"/>
                    <a:pt x="44" y="138"/>
                  </a:cubicBezTo>
                  <a:cubicBezTo>
                    <a:pt x="23" y="138"/>
                    <a:pt x="8" y="129"/>
                    <a:pt x="5" y="126"/>
                  </a:cubicBezTo>
                  <a:cubicBezTo>
                    <a:pt x="12" y="112"/>
                    <a:pt x="12" y="112"/>
                    <a:pt x="12" y="112"/>
                  </a:cubicBezTo>
                  <a:cubicBezTo>
                    <a:pt x="17" y="116"/>
                    <a:pt x="30" y="122"/>
                    <a:pt x="43" y="122"/>
                  </a:cubicBezTo>
                  <a:cubicBezTo>
                    <a:pt x="55" y="122"/>
                    <a:pt x="63" y="118"/>
                    <a:pt x="67" y="113"/>
                  </a:cubicBezTo>
                  <a:cubicBezTo>
                    <a:pt x="72" y="109"/>
                    <a:pt x="74" y="101"/>
                    <a:pt x="74" y="89"/>
                  </a:cubicBezTo>
                  <a:cubicBezTo>
                    <a:pt x="74" y="80"/>
                    <a:pt x="74" y="80"/>
                    <a:pt x="74" y="80"/>
                  </a:cubicBezTo>
                  <a:cubicBezTo>
                    <a:pt x="73" y="83"/>
                    <a:pt x="64" y="99"/>
                    <a:pt x="42" y="99"/>
                  </a:cubicBezTo>
                  <a:cubicBezTo>
                    <a:pt x="16" y="99"/>
                    <a:pt x="0" y="78"/>
                    <a:pt x="0" y="49"/>
                  </a:cubicBezTo>
                  <a:cubicBezTo>
                    <a:pt x="0" y="20"/>
                    <a:pt x="19" y="0"/>
                    <a:pt x="43" y="0"/>
                  </a:cubicBezTo>
                  <a:cubicBezTo>
                    <a:pt x="65" y="0"/>
                    <a:pt x="73" y="15"/>
                    <a:pt x="74" y="18"/>
                  </a:cubicBezTo>
                  <a:cubicBezTo>
                    <a:pt x="76" y="2"/>
                    <a:pt x="76" y="2"/>
                    <a:pt x="76" y="2"/>
                  </a:cubicBezTo>
                  <a:cubicBezTo>
                    <a:pt x="94" y="2"/>
                    <a:pt x="94" y="2"/>
                    <a:pt x="94" y="2"/>
                  </a:cubicBezTo>
                  <a:cubicBezTo>
                    <a:pt x="94" y="82"/>
                    <a:pt x="94" y="82"/>
                    <a:pt x="94" y="82"/>
                  </a:cubicBezTo>
                  <a:cubicBezTo>
                    <a:pt x="94" y="102"/>
                    <a:pt x="91" y="113"/>
                    <a:pt x="84" y="122"/>
                  </a:cubicBezTo>
                  <a:close/>
                  <a:moveTo>
                    <a:pt x="48" y="15"/>
                  </a:moveTo>
                  <a:cubicBezTo>
                    <a:pt x="31" y="15"/>
                    <a:pt x="20" y="30"/>
                    <a:pt x="20" y="49"/>
                  </a:cubicBezTo>
                  <a:cubicBezTo>
                    <a:pt x="20" y="67"/>
                    <a:pt x="30" y="83"/>
                    <a:pt x="47" y="83"/>
                  </a:cubicBezTo>
                  <a:cubicBezTo>
                    <a:pt x="64" y="83"/>
                    <a:pt x="75" y="67"/>
                    <a:pt x="75" y="49"/>
                  </a:cubicBezTo>
                  <a:cubicBezTo>
                    <a:pt x="75" y="30"/>
                    <a:pt x="65" y="15"/>
                    <a:pt x="4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37">
              <a:extLst>
                <a:ext uri="{FF2B5EF4-FFF2-40B4-BE49-F238E27FC236}">
                  <a16:creationId xmlns:a16="http://schemas.microsoft.com/office/drawing/2014/main" id="{DCECE63C-3BE4-E3D3-8A34-3F4C88B09AD1}"/>
                </a:ext>
              </a:extLst>
            </p:cNvPr>
            <p:cNvSpPr>
              <a:spLocks/>
            </p:cNvSpPr>
            <p:nvPr userDrawn="1"/>
          </p:nvSpPr>
          <p:spPr bwMode="auto">
            <a:xfrm>
              <a:off x="3568701" y="-34925"/>
              <a:ext cx="69850" cy="115888"/>
            </a:xfrm>
            <a:custGeom>
              <a:avLst/>
              <a:gdLst>
                <a:gd name="T0" fmla="*/ 66 w 85"/>
                <a:gd name="T1" fmla="*/ 141 h 141"/>
                <a:gd name="T2" fmla="*/ 66 w 85"/>
                <a:gd name="T3" fmla="*/ 82 h 141"/>
                <a:gd name="T4" fmla="*/ 46 w 85"/>
                <a:gd name="T5" fmla="*/ 56 h 141"/>
                <a:gd name="T6" fmla="*/ 19 w 85"/>
                <a:gd name="T7" fmla="*/ 82 h 141"/>
                <a:gd name="T8" fmla="*/ 19 w 85"/>
                <a:gd name="T9" fmla="*/ 141 h 141"/>
                <a:gd name="T10" fmla="*/ 0 w 85"/>
                <a:gd name="T11" fmla="*/ 141 h 141"/>
                <a:gd name="T12" fmla="*/ 0 w 85"/>
                <a:gd name="T13" fmla="*/ 0 h 141"/>
                <a:gd name="T14" fmla="*/ 19 w 85"/>
                <a:gd name="T15" fmla="*/ 0 h 141"/>
                <a:gd name="T16" fmla="*/ 19 w 85"/>
                <a:gd name="T17" fmla="*/ 60 h 141"/>
                <a:gd name="T18" fmla="*/ 52 w 85"/>
                <a:gd name="T19" fmla="*/ 39 h 141"/>
                <a:gd name="T20" fmla="*/ 85 w 85"/>
                <a:gd name="T21" fmla="*/ 77 h 141"/>
                <a:gd name="T22" fmla="*/ 85 w 85"/>
                <a:gd name="T23" fmla="*/ 141 h 141"/>
                <a:gd name="T24" fmla="*/ 66 w 85"/>
                <a:gd name="T25"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41">
                  <a:moveTo>
                    <a:pt x="66" y="141"/>
                  </a:moveTo>
                  <a:cubicBezTo>
                    <a:pt x="66" y="82"/>
                    <a:pt x="66" y="82"/>
                    <a:pt x="66" y="82"/>
                  </a:cubicBezTo>
                  <a:cubicBezTo>
                    <a:pt x="66" y="66"/>
                    <a:pt x="61" y="56"/>
                    <a:pt x="46" y="56"/>
                  </a:cubicBezTo>
                  <a:cubicBezTo>
                    <a:pt x="31" y="56"/>
                    <a:pt x="21" y="72"/>
                    <a:pt x="19" y="82"/>
                  </a:cubicBezTo>
                  <a:cubicBezTo>
                    <a:pt x="19" y="141"/>
                    <a:pt x="19" y="141"/>
                    <a:pt x="19" y="141"/>
                  </a:cubicBezTo>
                  <a:cubicBezTo>
                    <a:pt x="0" y="141"/>
                    <a:pt x="0" y="141"/>
                    <a:pt x="0" y="141"/>
                  </a:cubicBezTo>
                  <a:cubicBezTo>
                    <a:pt x="0" y="0"/>
                    <a:pt x="0" y="0"/>
                    <a:pt x="0" y="0"/>
                  </a:cubicBezTo>
                  <a:cubicBezTo>
                    <a:pt x="19" y="0"/>
                    <a:pt x="19" y="0"/>
                    <a:pt x="19" y="0"/>
                  </a:cubicBezTo>
                  <a:cubicBezTo>
                    <a:pt x="19" y="60"/>
                    <a:pt x="19" y="60"/>
                    <a:pt x="19" y="60"/>
                  </a:cubicBezTo>
                  <a:cubicBezTo>
                    <a:pt x="25" y="50"/>
                    <a:pt x="36" y="39"/>
                    <a:pt x="52" y="39"/>
                  </a:cubicBezTo>
                  <a:cubicBezTo>
                    <a:pt x="72" y="39"/>
                    <a:pt x="85" y="51"/>
                    <a:pt x="85" y="77"/>
                  </a:cubicBezTo>
                  <a:cubicBezTo>
                    <a:pt x="85" y="141"/>
                    <a:pt x="85" y="141"/>
                    <a:pt x="85" y="141"/>
                  </a:cubicBezTo>
                  <a:lnTo>
                    <a:pt x="66"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38">
              <a:extLst>
                <a:ext uri="{FF2B5EF4-FFF2-40B4-BE49-F238E27FC236}">
                  <a16:creationId xmlns:a16="http://schemas.microsoft.com/office/drawing/2014/main" id="{A628084C-CF66-E7E8-A07E-637CE5D6B84C}"/>
                </a:ext>
              </a:extLst>
            </p:cNvPr>
            <p:cNvSpPr>
              <a:spLocks/>
            </p:cNvSpPr>
            <p:nvPr userDrawn="1"/>
          </p:nvSpPr>
          <p:spPr bwMode="auto">
            <a:xfrm>
              <a:off x="3654426" y="-23813"/>
              <a:ext cx="50800" cy="106363"/>
            </a:xfrm>
            <a:custGeom>
              <a:avLst/>
              <a:gdLst>
                <a:gd name="T0" fmla="*/ 33 w 61"/>
                <a:gd name="T1" fmla="*/ 41 h 128"/>
                <a:gd name="T2" fmla="*/ 33 w 61"/>
                <a:gd name="T3" fmla="*/ 92 h 128"/>
                <a:gd name="T4" fmla="*/ 37 w 61"/>
                <a:gd name="T5" fmla="*/ 109 h 128"/>
                <a:gd name="T6" fmla="*/ 47 w 61"/>
                <a:gd name="T7" fmla="*/ 113 h 128"/>
                <a:gd name="T8" fmla="*/ 58 w 61"/>
                <a:gd name="T9" fmla="*/ 111 h 128"/>
                <a:gd name="T10" fmla="*/ 60 w 61"/>
                <a:gd name="T11" fmla="*/ 125 h 128"/>
                <a:gd name="T12" fmla="*/ 42 w 61"/>
                <a:gd name="T13" fmla="*/ 128 h 128"/>
                <a:gd name="T14" fmla="*/ 21 w 61"/>
                <a:gd name="T15" fmla="*/ 121 h 128"/>
                <a:gd name="T16" fmla="*/ 15 w 61"/>
                <a:gd name="T17" fmla="*/ 95 h 128"/>
                <a:gd name="T18" fmla="*/ 15 w 61"/>
                <a:gd name="T19" fmla="*/ 41 h 128"/>
                <a:gd name="T20" fmla="*/ 0 w 61"/>
                <a:gd name="T21" fmla="*/ 41 h 128"/>
                <a:gd name="T22" fmla="*/ 0 w 61"/>
                <a:gd name="T23" fmla="*/ 27 h 128"/>
                <a:gd name="T24" fmla="*/ 14 w 61"/>
                <a:gd name="T25" fmla="*/ 27 h 128"/>
                <a:gd name="T26" fmla="*/ 16 w 61"/>
                <a:gd name="T27" fmla="*/ 0 h 128"/>
                <a:gd name="T28" fmla="*/ 33 w 61"/>
                <a:gd name="T29" fmla="*/ 0 h 128"/>
                <a:gd name="T30" fmla="*/ 33 w 61"/>
                <a:gd name="T31" fmla="*/ 27 h 128"/>
                <a:gd name="T32" fmla="*/ 61 w 61"/>
                <a:gd name="T33" fmla="*/ 27 h 128"/>
                <a:gd name="T34" fmla="*/ 61 w 61"/>
                <a:gd name="T35" fmla="*/ 41 h 128"/>
                <a:gd name="T36" fmla="*/ 33 w 61"/>
                <a:gd name="T37"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28">
                  <a:moveTo>
                    <a:pt x="33" y="41"/>
                  </a:moveTo>
                  <a:cubicBezTo>
                    <a:pt x="33" y="92"/>
                    <a:pt x="33" y="92"/>
                    <a:pt x="33" y="92"/>
                  </a:cubicBezTo>
                  <a:cubicBezTo>
                    <a:pt x="33" y="101"/>
                    <a:pt x="34" y="106"/>
                    <a:pt x="37" y="109"/>
                  </a:cubicBezTo>
                  <a:cubicBezTo>
                    <a:pt x="40" y="112"/>
                    <a:pt x="43" y="113"/>
                    <a:pt x="47" y="113"/>
                  </a:cubicBezTo>
                  <a:cubicBezTo>
                    <a:pt x="52" y="113"/>
                    <a:pt x="56" y="112"/>
                    <a:pt x="58" y="111"/>
                  </a:cubicBezTo>
                  <a:cubicBezTo>
                    <a:pt x="60" y="125"/>
                    <a:pt x="60" y="125"/>
                    <a:pt x="60" y="125"/>
                  </a:cubicBezTo>
                  <a:cubicBezTo>
                    <a:pt x="56" y="127"/>
                    <a:pt x="48" y="128"/>
                    <a:pt x="42" y="128"/>
                  </a:cubicBezTo>
                  <a:cubicBezTo>
                    <a:pt x="33" y="128"/>
                    <a:pt x="27" y="126"/>
                    <a:pt x="21" y="121"/>
                  </a:cubicBezTo>
                  <a:cubicBezTo>
                    <a:pt x="16" y="115"/>
                    <a:pt x="15" y="108"/>
                    <a:pt x="15" y="95"/>
                  </a:cubicBezTo>
                  <a:cubicBezTo>
                    <a:pt x="15" y="41"/>
                    <a:pt x="15" y="41"/>
                    <a:pt x="15" y="41"/>
                  </a:cubicBezTo>
                  <a:cubicBezTo>
                    <a:pt x="0" y="41"/>
                    <a:pt x="0" y="41"/>
                    <a:pt x="0" y="41"/>
                  </a:cubicBezTo>
                  <a:cubicBezTo>
                    <a:pt x="0" y="27"/>
                    <a:pt x="0" y="27"/>
                    <a:pt x="0" y="27"/>
                  </a:cubicBezTo>
                  <a:cubicBezTo>
                    <a:pt x="14" y="27"/>
                    <a:pt x="14" y="27"/>
                    <a:pt x="14" y="27"/>
                  </a:cubicBezTo>
                  <a:cubicBezTo>
                    <a:pt x="16" y="0"/>
                    <a:pt x="16" y="0"/>
                    <a:pt x="16" y="0"/>
                  </a:cubicBezTo>
                  <a:cubicBezTo>
                    <a:pt x="33" y="0"/>
                    <a:pt x="33" y="0"/>
                    <a:pt x="33" y="0"/>
                  </a:cubicBezTo>
                  <a:cubicBezTo>
                    <a:pt x="33" y="27"/>
                    <a:pt x="33" y="27"/>
                    <a:pt x="33" y="27"/>
                  </a:cubicBezTo>
                  <a:cubicBezTo>
                    <a:pt x="61" y="27"/>
                    <a:pt x="61" y="27"/>
                    <a:pt x="61" y="27"/>
                  </a:cubicBezTo>
                  <a:cubicBezTo>
                    <a:pt x="61" y="41"/>
                    <a:pt x="61" y="41"/>
                    <a:pt x="61" y="41"/>
                  </a:cubicBezTo>
                  <a:cubicBezTo>
                    <a:pt x="33" y="41"/>
                    <a:pt x="33" y="41"/>
                    <a:pt x="3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39">
              <a:extLst>
                <a:ext uri="{FF2B5EF4-FFF2-40B4-BE49-F238E27FC236}">
                  <a16:creationId xmlns:a16="http://schemas.microsoft.com/office/drawing/2014/main" id="{644BE14E-EA94-5B64-6A69-FD38062EC86B}"/>
                </a:ext>
              </a:extLst>
            </p:cNvPr>
            <p:cNvSpPr>
              <a:spLocks/>
            </p:cNvSpPr>
            <p:nvPr userDrawn="1"/>
          </p:nvSpPr>
          <p:spPr bwMode="auto">
            <a:xfrm>
              <a:off x="3711576" y="-3175"/>
              <a:ext cx="63500" cy="85725"/>
            </a:xfrm>
            <a:custGeom>
              <a:avLst/>
              <a:gdLst>
                <a:gd name="T0" fmla="*/ 68 w 78"/>
                <a:gd name="T1" fmla="*/ 94 h 103"/>
                <a:gd name="T2" fmla="*/ 39 w 78"/>
                <a:gd name="T3" fmla="*/ 103 h 103"/>
                <a:gd name="T4" fmla="*/ 0 w 78"/>
                <a:gd name="T5" fmla="*/ 86 h 103"/>
                <a:gd name="T6" fmla="*/ 10 w 78"/>
                <a:gd name="T7" fmla="*/ 74 h 103"/>
                <a:gd name="T8" fmla="*/ 40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3" y="99"/>
                    <a:pt x="54" y="103"/>
                    <a:pt x="39" y="103"/>
                  </a:cubicBezTo>
                  <a:cubicBezTo>
                    <a:pt x="19" y="103"/>
                    <a:pt x="5" y="91"/>
                    <a:pt x="0" y="86"/>
                  </a:cubicBezTo>
                  <a:cubicBezTo>
                    <a:pt x="10" y="74"/>
                    <a:pt x="10" y="74"/>
                    <a:pt x="10" y="74"/>
                  </a:cubicBezTo>
                  <a:cubicBezTo>
                    <a:pt x="16" y="80"/>
                    <a:pt x="28" y="88"/>
                    <a:pt x="40" y="88"/>
                  </a:cubicBezTo>
                  <a:cubicBezTo>
                    <a:pt x="51" y="88"/>
                    <a:pt x="59" y="84"/>
                    <a:pt x="59" y="75"/>
                  </a:cubicBezTo>
                  <a:cubicBezTo>
                    <a:pt x="59" y="66"/>
                    <a:pt x="49" y="63"/>
                    <a:pt x="43" y="61"/>
                  </a:cubicBezTo>
                  <a:cubicBezTo>
                    <a:pt x="38"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4"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40">
              <a:extLst>
                <a:ext uri="{FF2B5EF4-FFF2-40B4-BE49-F238E27FC236}">
                  <a16:creationId xmlns:a16="http://schemas.microsoft.com/office/drawing/2014/main" id="{EF137B69-3191-B6FE-C47C-0D807733E2CB}"/>
                </a:ext>
              </a:extLst>
            </p:cNvPr>
            <p:cNvSpPr>
              <a:spLocks noEditPoints="1"/>
            </p:cNvSpPr>
            <p:nvPr userDrawn="1"/>
          </p:nvSpPr>
          <p:spPr bwMode="auto">
            <a:xfrm>
              <a:off x="2498726" y="157163"/>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6 h 136"/>
                <a:gd name="T12" fmla="*/ 113 w 113"/>
                <a:gd name="T13" fmla="*/ 68 h 136"/>
                <a:gd name="T14" fmla="*/ 92 w 113"/>
                <a:gd name="T15" fmla="*/ 119 h 136"/>
                <a:gd name="T16" fmla="*/ 78 w 113"/>
                <a:gd name="T17" fmla="*/ 28 h 136"/>
                <a:gd name="T18" fmla="*/ 45 w 113"/>
                <a:gd name="T19" fmla="*/ 15 h 136"/>
                <a:gd name="T20" fmla="*/ 20 w 113"/>
                <a:gd name="T21" fmla="*/ 15 h 136"/>
                <a:gd name="T22" fmla="*/ 20 w 113"/>
                <a:gd name="T23" fmla="*/ 119 h 136"/>
                <a:gd name="T24" fmla="*/ 45 w 113"/>
                <a:gd name="T25" fmla="*/ 119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5"/>
                    <a:pt x="92" y="16"/>
                  </a:cubicBezTo>
                  <a:cubicBezTo>
                    <a:pt x="103" y="27"/>
                    <a:pt x="113" y="44"/>
                    <a:pt x="113" y="68"/>
                  </a:cubicBezTo>
                  <a:cubicBezTo>
                    <a:pt x="113" y="91"/>
                    <a:pt x="104" y="108"/>
                    <a:pt x="92" y="119"/>
                  </a:cubicBezTo>
                  <a:close/>
                  <a:moveTo>
                    <a:pt x="78" y="28"/>
                  </a:moveTo>
                  <a:cubicBezTo>
                    <a:pt x="70" y="19"/>
                    <a:pt x="59" y="15"/>
                    <a:pt x="45" y="15"/>
                  </a:cubicBezTo>
                  <a:cubicBezTo>
                    <a:pt x="20" y="15"/>
                    <a:pt x="20" y="15"/>
                    <a:pt x="20" y="15"/>
                  </a:cubicBezTo>
                  <a:cubicBezTo>
                    <a:pt x="20" y="119"/>
                    <a:pt x="20" y="119"/>
                    <a:pt x="20" y="119"/>
                  </a:cubicBezTo>
                  <a:cubicBezTo>
                    <a:pt x="45" y="119"/>
                    <a:pt x="45" y="119"/>
                    <a:pt x="45" y="119"/>
                  </a:cubicBezTo>
                  <a:cubicBezTo>
                    <a:pt x="58" y="119"/>
                    <a:pt x="69" y="116"/>
                    <a:pt x="78" y="107"/>
                  </a:cubicBezTo>
                  <a:cubicBezTo>
                    <a:pt x="87" y="98"/>
                    <a:pt x="92" y="84"/>
                    <a:pt x="92" y="68"/>
                  </a:cubicBezTo>
                  <a:cubicBezTo>
                    <a:pt x="92" y="51"/>
                    <a:pt x="87" y="36"/>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41">
              <a:extLst>
                <a:ext uri="{FF2B5EF4-FFF2-40B4-BE49-F238E27FC236}">
                  <a16:creationId xmlns:a16="http://schemas.microsoft.com/office/drawing/2014/main" id="{821A2D0B-222A-FACB-58E1-95FBC0126991}"/>
                </a:ext>
              </a:extLst>
            </p:cNvPr>
            <p:cNvSpPr>
              <a:spLocks noEditPoints="1"/>
            </p:cNvSpPr>
            <p:nvPr userDrawn="1"/>
          </p:nvSpPr>
          <p:spPr bwMode="auto">
            <a:xfrm>
              <a:off x="2605088"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42">
              <a:extLst>
                <a:ext uri="{FF2B5EF4-FFF2-40B4-BE49-F238E27FC236}">
                  <a16:creationId xmlns:a16="http://schemas.microsoft.com/office/drawing/2014/main" id="{7DEFDA0D-DEC0-C80E-280E-37E6A828C659}"/>
                </a:ext>
              </a:extLst>
            </p:cNvPr>
            <p:cNvSpPr>
              <a:spLocks noChangeArrowheads="1"/>
            </p:cNvSpPr>
            <p:nvPr userDrawn="1"/>
          </p:nvSpPr>
          <p:spPr bwMode="auto">
            <a:xfrm>
              <a:off x="2697163" y="153988"/>
              <a:ext cx="15875" cy="1158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43">
              <a:extLst>
                <a:ext uri="{FF2B5EF4-FFF2-40B4-BE49-F238E27FC236}">
                  <a16:creationId xmlns:a16="http://schemas.microsoft.com/office/drawing/2014/main" id="{E1B199F1-629A-2B40-F991-6A433992CFCB}"/>
                </a:ext>
              </a:extLst>
            </p:cNvPr>
            <p:cNvSpPr>
              <a:spLocks noEditPoints="1"/>
            </p:cNvSpPr>
            <p:nvPr userDrawn="1"/>
          </p:nvSpPr>
          <p:spPr bwMode="auto">
            <a:xfrm>
              <a:off x="2736851" y="150813"/>
              <a:ext cx="20638" cy="119063"/>
            </a:xfrm>
            <a:custGeom>
              <a:avLst/>
              <a:gdLst>
                <a:gd name="T0" fmla="*/ 12 w 25"/>
                <a:gd name="T1" fmla="*/ 25 h 144"/>
                <a:gd name="T2" fmla="*/ 0 w 25"/>
                <a:gd name="T3" fmla="*/ 13 h 144"/>
                <a:gd name="T4" fmla="*/ 12 w 25"/>
                <a:gd name="T5" fmla="*/ 0 h 144"/>
                <a:gd name="T6" fmla="*/ 25 w 25"/>
                <a:gd name="T7" fmla="*/ 12 h 144"/>
                <a:gd name="T8" fmla="*/ 12 w 25"/>
                <a:gd name="T9" fmla="*/ 25 h 144"/>
                <a:gd name="T10" fmla="*/ 3 w 25"/>
                <a:gd name="T11" fmla="*/ 144 h 144"/>
                <a:gd name="T12" fmla="*/ 3 w 25"/>
                <a:gd name="T13" fmla="*/ 45 h 144"/>
                <a:gd name="T14" fmla="*/ 22 w 25"/>
                <a:gd name="T15" fmla="*/ 45 h 144"/>
                <a:gd name="T16" fmla="*/ 22 w 25"/>
                <a:gd name="T17" fmla="*/ 144 h 144"/>
                <a:gd name="T18" fmla="*/ 3 w 25"/>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4">
                  <a:moveTo>
                    <a:pt x="12" y="25"/>
                  </a:moveTo>
                  <a:cubicBezTo>
                    <a:pt x="5" y="25"/>
                    <a:pt x="0" y="20"/>
                    <a:pt x="0" y="13"/>
                  </a:cubicBezTo>
                  <a:cubicBezTo>
                    <a:pt x="0" y="6"/>
                    <a:pt x="5" y="0"/>
                    <a:pt x="12" y="0"/>
                  </a:cubicBezTo>
                  <a:cubicBezTo>
                    <a:pt x="20" y="0"/>
                    <a:pt x="25" y="6"/>
                    <a:pt x="25" y="12"/>
                  </a:cubicBezTo>
                  <a:cubicBezTo>
                    <a:pt x="25" y="19"/>
                    <a:pt x="20" y="25"/>
                    <a:pt x="12"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44">
              <a:extLst>
                <a:ext uri="{FF2B5EF4-FFF2-40B4-BE49-F238E27FC236}">
                  <a16:creationId xmlns:a16="http://schemas.microsoft.com/office/drawing/2014/main" id="{344578C9-CCB4-4F2D-6F97-A69FE48FE92E}"/>
                </a:ext>
              </a:extLst>
            </p:cNvPr>
            <p:cNvSpPr>
              <a:spLocks/>
            </p:cNvSpPr>
            <p:nvPr userDrawn="1"/>
          </p:nvSpPr>
          <p:spPr bwMode="auto">
            <a:xfrm>
              <a:off x="2768601" y="188913"/>
              <a:ext cx="79375" cy="80963"/>
            </a:xfrm>
            <a:custGeom>
              <a:avLst/>
              <a:gdLst>
                <a:gd name="T0" fmla="*/ 30 w 50"/>
                <a:gd name="T1" fmla="*/ 51 h 51"/>
                <a:gd name="T2" fmla="*/ 19 w 50"/>
                <a:gd name="T3" fmla="*/ 51 h 51"/>
                <a:gd name="T4" fmla="*/ 0 w 50"/>
                <a:gd name="T5" fmla="*/ 0 h 51"/>
                <a:gd name="T6" fmla="*/ 10 w 50"/>
                <a:gd name="T7" fmla="*/ 0 h 51"/>
                <a:gd name="T8" fmla="*/ 25 w 50"/>
                <a:gd name="T9" fmla="*/ 41 h 51"/>
                <a:gd name="T10" fmla="*/ 39 w 50"/>
                <a:gd name="T11" fmla="*/ 0 h 51"/>
                <a:gd name="T12" fmla="*/ 50 w 50"/>
                <a:gd name="T13" fmla="*/ 0 h 51"/>
                <a:gd name="T14" fmla="*/ 30 w 50"/>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1">
                  <a:moveTo>
                    <a:pt x="30" y="51"/>
                  </a:moveTo>
                  <a:lnTo>
                    <a:pt x="19" y="51"/>
                  </a:lnTo>
                  <a:lnTo>
                    <a:pt x="0" y="0"/>
                  </a:lnTo>
                  <a:lnTo>
                    <a:pt x="10" y="0"/>
                  </a:lnTo>
                  <a:lnTo>
                    <a:pt x="25" y="41"/>
                  </a:lnTo>
                  <a:lnTo>
                    <a:pt x="39" y="0"/>
                  </a:lnTo>
                  <a:lnTo>
                    <a:pt x="50" y="0"/>
                  </a:lnTo>
                  <a:lnTo>
                    <a:pt x="3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45">
              <a:extLst>
                <a:ext uri="{FF2B5EF4-FFF2-40B4-BE49-F238E27FC236}">
                  <a16:creationId xmlns:a16="http://schemas.microsoft.com/office/drawing/2014/main" id="{2236A563-D056-2155-A154-64F4FBDBB116}"/>
                </a:ext>
              </a:extLst>
            </p:cNvPr>
            <p:cNvSpPr>
              <a:spLocks noEditPoints="1"/>
            </p:cNvSpPr>
            <p:nvPr userDrawn="1"/>
          </p:nvSpPr>
          <p:spPr bwMode="auto">
            <a:xfrm>
              <a:off x="28559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0"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46">
              <a:extLst>
                <a:ext uri="{FF2B5EF4-FFF2-40B4-BE49-F238E27FC236}">
                  <a16:creationId xmlns:a16="http://schemas.microsoft.com/office/drawing/2014/main" id="{F4BF70B8-9555-C261-D3C1-88BD30FC33CC}"/>
                </a:ext>
              </a:extLst>
            </p:cNvPr>
            <p:cNvSpPr>
              <a:spLocks/>
            </p:cNvSpPr>
            <p:nvPr userDrawn="1"/>
          </p:nvSpPr>
          <p:spPr bwMode="auto">
            <a:xfrm>
              <a:off x="2947988" y="185738"/>
              <a:ext cx="47625"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47">
              <a:extLst>
                <a:ext uri="{FF2B5EF4-FFF2-40B4-BE49-F238E27FC236}">
                  <a16:creationId xmlns:a16="http://schemas.microsoft.com/office/drawing/2014/main" id="{2EFAC510-CEEE-DA5A-FAA3-F170FED7622E}"/>
                </a:ext>
              </a:extLst>
            </p:cNvPr>
            <p:cNvSpPr>
              <a:spLocks noEditPoints="1"/>
            </p:cNvSpPr>
            <p:nvPr userDrawn="1"/>
          </p:nvSpPr>
          <p:spPr bwMode="auto">
            <a:xfrm>
              <a:off x="2998788" y="185738"/>
              <a:ext cx="74613" cy="85725"/>
            </a:xfrm>
            <a:custGeom>
              <a:avLst/>
              <a:gdLst>
                <a:gd name="T0" fmla="*/ 20 w 90"/>
                <a:gd name="T1" fmla="*/ 56 h 103"/>
                <a:gd name="T2" fmla="*/ 49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49" y="88"/>
                  </a:cubicBezTo>
                  <a:cubicBezTo>
                    <a:pt x="68" y="88"/>
                    <a:pt x="79" y="78"/>
                    <a:pt x="80" y="77"/>
                  </a:cubicBezTo>
                  <a:cubicBezTo>
                    <a:pt x="88" y="89"/>
                    <a:pt x="88" y="89"/>
                    <a:pt x="88" y="89"/>
                  </a:cubicBezTo>
                  <a:cubicBezTo>
                    <a:pt x="88" y="89"/>
                    <a:pt x="74"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8" y="14"/>
                    <a:pt x="20" y="29"/>
                    <a:pt x="19" y="42"/>
                  </a:cubicBezTo>
                  <a:cubicBezTo>
                    <a:pt x="71" y="42"/>
                    <a:pt x="71" y="42"/>
                    <a:pt x="71" y="42"/>
                  </a:cubicBezTo>
                  <a:cubicBezTo>
                    <a:pt x="71"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48">
              <a:extLst>
                <a:ext uri="{FF2B5EF4-FFF2-40B4-BE49-F238E27FC236}">
                  <a16:creationId xmlns:a16="http://schemas.microsoft.com/office/drawing/2014/main" id="{9F75901F-04A3-6B7A-4918-99E7F7C4A01F}"/>
                </a:ext>
              </a:extLst>
            </p:cNvPr>
            <p:cNvSpPr>
              <a:spLocks noEditPoints="1"/>
            </p:cNvSpPr>
            <p:nvPr userDrawn="1"/>
          </p:nvSpPr>
          <p:spPr bwMode="auto">
            <a:xfrm>
              <a:off x="3084513" y="153988"/>
              <a:ext cx="77788" cy="117475"/>
            </a:xfrm>
            <a:custGeom>
              <a:avLst/>
              <a:gdLst>
                <a:gd name="T0" fmla="*/ 78 w 94"/>
                <a:gd name="T1" fmla="*/ 141 h 143"/>
                <a:gd name="T2" fmla="*/ 75 w 94"/>
                <a:gd name="T3" fmla="*/ 125 h 143"/>
                <a:gd name="T4" fmla="*/ 42 w 94"/>
                <a:gd name="T5" fmla="*/ 143 h 143"/>
                <a:gd name="T6" fmla="*/ 0 w 94"/>
                <a:gd name="T7" fmla="*/ 91 h 143"/>
                <a:gd name="T8" fmla="*/ 44 w 94"/>
                <a:gd name="T9" fmla="*/ 40 h 143"/>
                <a:gd name="T10" fmla="*/ 75 w 94"/>
                <a:gd name="T11" fmla="*/ 58 h 143"/>
                <a:gd name="T12" fmla="*/ 75 w 94"/>
                <a:gd name="T13" fmla="*/ 0 h 143"/>
                <a:gd name="T14" fmla="*/ 94 w 94"/>
                <a:gd name="T15" fmla="*/ 0 h 143"/>
                <a:gd name="T16" fmla="*/ 94 w 94"/>
                <a:gd name="T17" fmla="*/ 141 h 143"/>
                <a:gd name="T18" fmla="*/ 78 w 94"/>
                <a:gd name="T19" fmla="*/ 141 h 143"/>
                <a:gd name="T20" fmla="*/ 48 w 94"/>
                <a:gd name="T21" fmla="*/ 54 h 143"/>
                <a:gd name="T22" fmla="*/ 19 w 94"/>
                <a:gd name="T23" fmla="*/ 90 h 143"/>
                <a:gd name="T24" fmla="*/ 47 w 94"/>
                <a:gd name="T25" fmla="*/ 127 h 143"/>
                <a:gd name="T26" fmla="*/ 75 w 94"/>
                <a:gd name="T27" fmla="*/ 90 h 143"/>
                <a:gd name="T28" fmla="*/ 48 w 94"/>
                <a:gd name="T29" fmla="*/ 5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43">
                  <a:moveTo>
                    <a:pt x="78" y="141"/>
                  </a:moveTo>
                  <a:cubicBezTo>
                    <a:pt x="75" y="125"/>
                    <a:pt x="75" y="125"/>
                    <a:pt x="75" y="125"/>
                  </a:cubicBezTo>
                  <a:cubicBezTo>
                    <a:pt x="74" y="126"/>
                    <a:pt x="65" y="143"/>
                    <a:pt x="42" y="143"/>
                  </a:cubicBezTo>
                  <a:cubicBezTo>
                    <a:pt x="16" y="143"/>
                    <a:pt x="0" y="121"/>
                    <a:pt x="0" y="91"/>
                  </a:cubicBezTo>
                  <a:cubicBezTo>
                    <a:pt x="0" y="62"/>
                    <a:pt x="18" y="40"/>
                    <a:pt x="44" y="40"/>
                  </a:cubicBezTo>
                  <a:cubicBezTo>
                    <a:pt x="65" y="40"/>
                    <a:pt x="74" y="56"/>
                    <a:pt x="75" y="58"/>
                  </a:cubicBezTo>
                  <a:cubicBezTo>
                    <a:pt x="75" y="0"/>
                    <a:pt x="75" y="0"/>
                    <a:pt x="75" y="0"/>
                  </a:cubicBezTo>
                  <a:cubicBezTo>
                    <a:pt x="94" y="0"/>
                    <a:pt x="94" y="0"/>
                    <a:pt x="94" y="0"/>
                  </a:cubicBezTo>
                  <a:cubicBezTo>
                    <a:pt x="94" y="141"/>
                    <a:pt x="94" y="141"/>
                    <a:pt x="94" y="141"/>
                  </a:cubicBezTo>
                  <a:cubicBezTo>
                    <a:pt x="78" y="141"/>
                    <a:pt x="78" y="141"/>
                    <a:pt x="78" y="141"/>
                  </a:cubicBezTo>
                  <a:close/>
                  <a:moveTo>
                    <a:pt x="48" y="54"/>
                  </a:moveTo>
                  <a:cubicBezTo>
                    <a:pt x="30" y="54"/>
                    <a:pt x="19" y="71"/>
                    <a:pt x="19" y="90"/>
                  </a:cubicBezTo>
                  <a:cubicBezTo>
                    <a:pt x="19" y="110"/>
                    <a:pt x="29" y="127"/>
                    <a:pt x="47" y="127"/>
                  </a:cubicBezTo>
                  <a:cubicBezTo>
                    <a:pt x="64" y="127"/>
                    <a:pt x="75" y="110"/>
                    <a:pt x="75" y="90"/>
                  </a:cubicBezTo>
                  <a:cubicBezTo>
                    <a:pt x="76" y="71"/>
                    <a:pt x="66" y="54"/>
                    <a:pt x="4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49">
              <a:extLst>
                <a:ext uri="{FF2B5EF4-FFF2-40B4-BE49-F238E27FC236}">
                  <a16:creationId xmlns:a16="http://schemas.microsoft.com/office/drawing/2014/main" id="{746411D7-FE52-9D4A-5F9C-E781E2B0A65A}"/>
                </a:ext>
              </a:extLst>
            </p:cNvPr>
            <p:cNvSpPr>
              <a:spLocks/>
            </p:cNvSpPr>
            <p:nvPr userDrawn="1"/>
          </p:nvSpPr>
          <p:spPr bwMode="auto">
            <a:xfrm>
              <a:off x="3209926" y="152400"/>
              <a:ext cx="53975" cy="117475"/>
            </a:xfrm>
            <a:custGeom>
              <a:avLst/>
              <a:gdLst>
                <a:gd name="T0" fmla="*/ 61 w 64"/>
                <a:gd name="T1" fmla="*/ 18 h 142"/>
                <a:gd name="T2" fmla="*/ 49 w 64"/>
                <a:gd name="T3" fmla="*/ 15 h 142"/>
                <a:gd name="T4" fmla="*/ 36 w 64"/>
                <a:gd name="T5" fmla="*/ 21 h 142"/>
                <a:gd name="T6" fmla="*/ 34 w 64"/>
                <a:gd name="T7" fmla="*/ 35 h 142"/>
                <a:gd name="T8" fmla="*/ 34 w 64"/>
                <a:gd name="T9" fmla="*/ 43 h 142"/>
                <a:gd name="T10" fmla="*/ 59 w 64"/>
                <a:gd name="T11" fmla="*/ 43 h 142"/>
                <a:gd name="T12" fmla="*/ 59 w 64"/>
                <a:gd name="T13" fmla="*/ 57 h 142"/>
                <a:gd name="T14" fmla="*/ 34 w 64"/>
                <a:gd name="T15" fmla="*/ 57 h 142"/>
                <a:gd name="T16" fmla="*/ 34 w 64"/>
                <a:gd name="T17" fmla="*/ 142 h 142"/>
                <a:gd name="T18" fmla="*/ 15 w 64"/>
                <a:gd name="T19" fmla="*/ 142 h 142"/>
                <a:gd name="T20" fmla="*/ 15 w 64"/>
                <a:gd name="T21" fmla="*/ 57 h 142"/>
                <a:gd name="T22" fmla="*/ 0 w 64"/>
                <a:gd name="T23" fmla="*/ 57 h 142"/>
                <a:gd name="T24" fmla="*/ 0 w 64"/>
                <a:gd name="T25" fmla="*/ 43 h 142"/>
                <a:gd name="T26" fmla="*/ 15 w 64"/>
                <a:gd name="T27" fmla="*/ 43 h 142"/>
                <a:gd name="T28" fmla="*/ 15 w 64"/>
                <a:gd name="T29" fmla="*/ 32 h 142"/>
                <a:gd name="T30" fmla="*/ 22 w 64"/>
                <a:gd name="T31" fmla="*/ 9 h 142"/>
                <a:gd name="T32" fmla="*/ 45 w 64"/>
                <a:gd name="T33" fmla="*/ 0 h 142"/>
                <a:gd name="T34" fmla="*/ 64 w 64"/>
                <a:gd name="T35" fmla="*/ 4 h 142"/>
                <a:gd name="T36" fmla="*/ 61 w 64"/>
                <a:gd name="T37" fmla="*/ 1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42">
                  <a:moveTo>
                    <a:pt x="61" y="18"/>
                  </a:moveTo>
                  <a:cubicBezTo>
                    <a:pt x="61" y="18"/>
                    <a:pt x="55" y="15"/>
                    <a:pt x="49" y="15"/>
                  </a:cubicBezTo>
                  <a:cubicBezTo>
                    <a:pt x="43" y="15"/>
                    <a:pt x="39" y="17"/>
                    <a:pt x="36" y="21"/>
                  </a:cubicBezTo>
                  <a:cubicBezTo>
                    <a:pt x="34" y="24"/>
                    <a:pt x="34" y="29"/>
                    <a:pt x="34" y="35"/>
                  </a:cubicBezTo>
                  <a:cubicBezTo>
                    <a:pt x="34" y="43"/>
                    <a:pt x="34" y="43"/>
                    <a:pt x="34" y="43"/>
                  </a:cubicBezTo>
                  <a:cubicBezTo>
                    <a:pt x="59" y="43"/>
                    <a:pt x="59" y="43"/>
                    <a:pt x="59" y="43"/>
                  </a:cubicBezTo>
                  <a:cubicBezTo>
                    <a:pt x="59" y="57"/>
                    <a:pt x="59" y="57"/>
                    <a:pt x="59" y="57"/>
                  </a:cubicBezTo>
                  <a:cubicBezTo>
                    <a:pt x="34" y="57"/>
                    <a:pt x="34" y="57"/>
                    <a:pt x="34" y="57"/>
                  </a:cubicBezTo>
                  <a:cubicBezTo>
                    <a:pt x="34" y="142"/>
                    <a:pt x="34" y="142"/>
                    <a:pt x="34" y="142"/>
                  </a:cubicBezTo>
                  <a:cubicBezTo>
                    <a:pt x="15" y="142"/>
                    <a:pt x="15" y="142"/>
                    <a:pt x="15" y="142"/>
                  </a:cubicBezTo>
                  <a:cubicBezTo>
                    <a:pt x="15" y="57"/>
                    <a:pt x="15" y="57"/>
                    <a:pt x="15" y="57"/>
                  </a:cubicBezTo>
                  <a:cubicBezTo>
                    <a:pt x="0" y="57"/>
                    <a:pt x="0" y="57"/>
                    <a:pt x="0" y="57"/>
                  </a:cubicBezTo>
                  <a:cubicBezTo>
                    <a:pt x="0" y="43"/>
                    <a:pt x="0" y="43"/>
                    <a:pt x="0" y="43"/>
                  </a:cubicBezTo>
                  <a:cubicBezTo>
                    <a:pt x="15" y="43"/>
                    <a:pt x="15" y="43"/>
                    <a:pt x="15" y="43"/>
                  </a:cubicBezTo>
                  <a:cubicBezTo>
                    <a:pt x="15" y="32"/>
                    <a:pt x="15" y="32"/>
                    <a:pt x="15" y="32"/>
                  </a:cubicBezTo>
                  <a:cubicBezTo>
                    <a:pt x="15" y="21"/>
                    <a:pt x="18" y="14"/>
                    <a:pt x="22" y="9"/>
                  </a:cubicBezTo>
                  <a:cubicBezTo>
                    <a:pt x="27" y="4"/>
                    <a:pt x="34" y="0"/>
                    <a:pt x="45" y="0"/>
                  </a:cubicBezTo>
                  <a:cubicBezTo>
                    <a:pt x="55" y="0"/>
                    <a:pt x="62" y="3"/>
                    <a:pt x="64" y="4"/>
                  </a:cubicBezTo>
                  <a:lnTo>
                    <a:pt x="6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50">
              <a:extLst>
                <a:ext uri="{FF2B5EF4-FFF2-40B4-BE49-F238E27FC236}">
                  <a16:creationId xmlns:a16="http://schemas.microsoft.com/office/drawing/2014/main" id="{71C2BF5D-0F27-5DC4-E839-53363129AF20}"/>
                </a:ext>
              </a:extLst>
            </p:cNvPr>
            <p:cNvSpPr>
              <a:spLocks/>
            </p:cNvSpPr>
            <p:nvPr userDrawn="1"/>
          </p:nvSpPr>
          <p:spPr bwMode="auto">
            <a:xfrm>
              <a:off x="3270251" y="185738"/>
              <a:ext cx="46038"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51">
              <a:extLst>
                <a:ext uri="{FF2B5EF4-FFF2-40B4-BE49-F238E27FC236}">
                  <a16:creationId xmlns:a16="http://schemas.microsoft.com/office/drawing/2014/main" id="{6AAE8FD2-F294-9C4A-F94A-068B4B7ABCFB}"/>
                </a:ext>
              </a:extLst>
            </p:cNvPr>
            <p:cNvSpPr>
              <a:spLocks noEditPoints="1"/>
            </p:cNvSpPr>
            <p:nvPr userDrawn="1"/>
          </p:nvSpPr>
          <p:spPr bwMode="auto">
            <a:xfrm>
              <a:off x="3321051" y="185738"/>
              <a:ext cx="79375" cy="85725"/>
            </a:xfrm>
            <a:custGeom>
              <a:avLst/>
              <a:gdLst>
                <a:gd name="T0" fmla="*/ 48 w 96"/>
                <a:gd name="T1" fmla="*/ 102 h 102"/>
                <a:gd name="T2" fmla="*/ 0 w 96"/>
                <a:gd name="T3" fmla="*/ 51 h 102"/>
                <a:gd name="T4" fmla="*/ 48 w 96"/>
                <a:gd name="T5" fmla="*/ 0 h 102"/>
                <a:gd name="T6" fmla="*/ 96 w 96"/>
                <a:gd name="T7" fmla="*/ 51 h 102"/>
                <a:gd name="T8" fmla="*/ 48 w 96"/>
                <a:gd name="T9" fmla="*/ 102 h 102"/>
                <a:gd name="T10" fmla="*/ 48 w 96"/>
                <a:gd name="T11" fmla="*/ 14 h 102"/>
                <a:gd name="T12" fmla="*/ 20 w 96"/>
                <a:gd name="T13" fmla="*/ 51 h 102"/>
                <a:gd name="T14" fmla="*/ 48 w 96"/>
                <a:gd name="T15" fmla="*/ 88 h 102"/>
                <a:gd name="T16" fmla="*/ 77 w 96"/>
                <a:gd name="T17" fmla="*/ 51 h 102"/>
                <a:gd name="T18" fmla="*/ 48 w 96"/>
                <a:gd name="T19" fmla="*/ 1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02">
                  <a:moveTo>
                    <a:pt x="48" y="102"/>
                  </a:moveTo>
                  <a:cubicBezTo>
                    <a:pt x="20" y="102"/>
                    <a:pt x="0" y="82"/>
                    <a:pt x="0" y="51"/>
                  </a:cubicBezTo>
                  <a:cubicBezTo>
                    <a:pt x="0" y="20"/>
                    <a:pt x="20" y="0"/>
                    <a:pt x="48" y="0"/>
                  </a:cubicBezTo>
                  <a:cubicBezTo>
                    <a:pt x="77" y="0"/>
                    <a:pt x="96" y="20"/>
                    <a:pt x="96" y="51"/>
                  </a:cubicBezTo>
                  <a:cubicBezTo>
                    <a:pt x="96" y="82"/>
                    <a:pt x="77" y="102"/>
                    <a:pt x="48" y="102"/>
                  </a:cubicBezTo>
                  <a:close/>
                  <a:moveTo>
                    <a:pt x="48" y="14"/>
                  </a:moveTo>
                  <a:cubicBezTo>
                    <a:pt x="30" y="14"/>
                    <a:pt x="20" y="29"/>
                    <a:pt x="20" y="51"/>
                  </a:cubicBezTo>
                  <a:cubicBezTo>
                    <a:pt x="20" y="72"/>
                    <a:pt x="30" y="88"/>
                    <a:pt x="48" y="88"/>
                  </a:cubicBezTo>
                  <a:cubicBezTo>
                    <a:pt x="67" y="88"/>
                    <a:pt x="77" y="72"/>
                    <a:pt x="77" y="51"/>
                  </a:cubicBezTo>
                  <a:cubicBezTo>
                    <a:pt x="77" y="29"/>
                    <a:pt x="67" y="14"/>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52">
              <a:extLst>
                <a:ext uri="{FF2B5EF4-FFF2-40B4-BE49-F238E27FC236}">
                  <a16:creationId xmlns:a16="http://schemas.microsoft.com/office/drawing/2014/main" id="{C590DB0F-DC19-CD6D-2F4D-61479185D8A5}"/>
                </a:ext>
              </a:extLst>
            </p:cNvPr>
            <p:cNvSpPr>
              <a:spLocks/>
            </p:cNvSpPr>
            <p:nvPr userDrawn="1"/>
          </p:nvSpPr>
          <p:spPr bwMode="auto">
            <a:xfrm>
              <a:off x="3419476" y="185738"/>
              <a:ext cx="117475" cy="84138"/>
            </a:xfrm>
            <a:custGeom>
              <a:avLst/>
              <a:gdLst>
                <a:gd name="T0" fmla="*/ 123 w 142"/>
                <a:gd name="T1" fmla="*/ 101 h 101"/>
                <a:gd name="T2" fmla="*/ 123 w 142"/>
                <a:gd name="T3" fmla="*/ 39 h 101"/>
                <a:gd name="T4" fmla="*/ 106 w 142"/>
                <a:gd name="T5" fmla="*/ 16 h 101"/>
                <a:gd name="T6" fmla="*/ 80 w 142"/>
                <a:gd name="T7" fmla="*/ 41 h 101"/>
                <a:gd name="T8" fmla="*/ 80 w 142"/>
                <a:gd name="T9" fmla="*/ 101 h 101"/>
                <a:gd name="T10" fmla="*/ 62 w 142"/>
                <a:gd name="T11" fmla="*/ 101 h 101"/>
                <a:gd name="T12" fmla="*/ 62 w 142"/>
                <a:gd name="T13" fmla="*/ 39 h 101"/>
                <a:gd name="T14" fmla="*/ 44 w 142"/>
                <a:gd name="T15" fmla="*/ 16 h 101"/>
                <a:gd name="T16" fmla="*/ 19 w 142"/>
                <a:gd name="T17" fmla="*/ 41 h 101"/>
                <a:gd name="T18" fmla="*/ 19 w 142"/>
                <a:gd name="T19" fmla="*/ 101 h 101"/>
                <a:gd name="T20" fmla="*/ 0 w 142"/>
                <a:gd name="T21" fmla="*/ 101 h 101"/>
                <a:gd name="T22" fmla="*/ 0 w 142"/>
                <a:gd name="T23" fmla="*/ 2 h 101"/>
                <a:gd name="T24" fmla="*/ 18 w 142"/>
                <a:gd name="T25" fmla="*/ 2 h 101"/>
                <a:gd name="T26" fmla="*/ 19 w 142"/>
                <a:gd name="T27" fmla="*/ 20 h 101"/>
                <a:gd name="T28" fmla="*/ 51 w 142"/>
                <a:gd name="T29" fmla="*/ 0 h 101"/>
                <a:gd name="T30" fmla="*/ 79 w 142"/>
                <a:gd name="T31" fmla="*/ 21 h 101"/>
                <a:gd name="T32" fmla="*/ 112 w 142"/>
                <a:gd name="T33" fmla="*/ 0 h 101"/>
                <a:gd name="T34" fmla="*/ 142 w 142"/>
                <a:gd name="T35" fmla="*/ 34 h 101"/>
                <a:gd name="T36" fmla="*/ 142 w 142"/>
                <a:gd name="T37" fmla="*/ 101 h 101"/>
                <a:gd name="T38" fmla="*/ 123 w 142"/>
                <a:gd name="T3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101">
                  <a:moveTo>
                    <a:pt x="123" y="101"/>
                  </a:moveTo>
                  <a:cubicBezTo>
                    <a:pt x="123" y="39"/>
                    <a:pt x="123" y="39"/>
                    <a:pt x="123" y="39"/>
                  </a:cubicBezTo>
                  <a:cubicBezTo>
                    <a:pt x="123" y="26"/>
                    <a:pt x="120" y="16"/>
                    <a:pt x="106" y="16"/>
                  </a:cubicBezTo>
                  <a:cubicBezTo>
                    <a:pt x="91" y="16"/>
                    <a:pt x="81" y="34"/>
                    <a:pt x="80" y="41"/>
                  </a:cubicBezTo>
                  <a:cubicBezTo>
                    <a:pt x="80" y="101"/>
                    <a:pt x="80" y="101"/>
                    <a:pt x="80" y="101"/>
                  </a:cubicBezTo>
                  <a:cubicBezTo>
                    <a:pt x="62" y="101"/>
                    <a:pt x="62" y="101"/>
                    <a:pt x="62" y="101"/>
                  </a:cubicBezTo>
                  <a:cubicBezTo>
                    <a:pt x="62" y="39"/>
                    <a:pt x="62" y="39"/>
                    <a:pt x="62" y="39"/>
                  </a:cubicBezTo>
                  <a:cubicBezTo>
                    <a:pt x="62" y="26"/>
                    <a:pt x="59" y="16"/>
                    <a:pt x="44" y="16"/>
                  </a:cubicBezTo>
                  <a:cubicBezTo>
                    <a:pt x="30" y="16"/>
                    <a:pt x="20" y="34"/>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5" y="9"/>
                    <a:pt x="37" y="0"/>
                    <a:pt x="51" y="0"/>
                  </a:cubicBezTo>
                  <a:cubicBezTo>
                    <a:pt x="64" y="0"/>
                    <a:pt x="75" y="6"/>
                    <a:pt x="79" y="21"/>
                  </a:cubicBezTo>
                  <a:cubicBezTo>
                    <a:pt x="86" y="9"/>
                    <a:pt x="98" y="0"/>
                    <a:pt x="112" y="0"/>
                  </a:cubicBezTo>
                  <a:cubicBezTo>
                    <a:pt x="128" y="0"/>
                    <a:pt x="142" y="9"/>
                    <a:pt x="142" y="34"/>
                  </a:cubicBezTo>
                  <a:cubicBezTo>
                    <a:pt x="142" y="101"/>
                    <a:pt x="142" y="101"/>
                    <a:pt x="142" y="101"/>
                  </a:cubicBezTo>
                  <a:cubicBezTo>
                    <a:pt x="123" y="101"/>
                    <a:pt x="123" y="101"/>
                    <a:pt x="123"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53">
              <a:extLst>
                <a:ext uri="{FF2B5EF4-FFF2-40B4-BE49-F238E27FC236}">
                  <a16:creationId xmlns:a16="http://schemas.microsoft.com/office/drawing/2014/main" id="{975A0B57-FD60-D7A6-C45A-346EA17AEAA2}"/>
                </a:ext>
              </a:extLst>
            </p:cNvPr>
            <p:cNvSpPr>
              <a:spLocks/>
            </p:cNvSpPr>
            <p:nvPr userDrawn="1"/>
          </p:nvSpPr>
          <p:spPr bwMode="auto">
            <a:xfrm>
              <a:off x="3594101" y="157163"/>
              <a:ext cx="69850" cy="112713"/>
            </a:xfrm>
            <a:custGeom>
              <a:avLst/>
              <a:gdLst>
                <a:gd name="T0" fmla="*/ 0 w 44"/>
                <a:gd name="T1" fmla="*/ 71 h 71"/>
                <a:gd name="T2" fmla="*/ 0 w 44"/>
                <a:gd name="T3" fmla="*/ 0 h 71"/>
                <a:gd name="T4" fmla="*/ 43 w 44"/>
                <a:gd name="T5" fmla="*/ 0 h 71"/>
                <a:gd name="T6" fmla="*/ 43 w 44"/>
                <a:gd name="T7" fmla="*/ 8 h 71"/>
                <a:gd name="T8" fmla="*/ 10 w 44"/>
                <a:gd name="T9" fmla="*/ 8 h 71"/>
                <a:gd name="T10" fmla="*/ 10 w 44"/>
                <a:gd name="T11" fmla="*/ 29 h 71"/>
                <a:gd name="T12" fmla="*/ 41 w 44"/>
                <a:gd name="T13" fmla="*/ 29 h 71"/>
                <a:gd name="T14" fmla="*/ 41 w 44"/>
                <a:gd name="T15" fmla="*/ 38 h 71"/>
                <a:gd name="T16" fmla="*/ 10 w 44"/>
                <a:gd name="T17" fmla="*/ 38 h 71"/>
                <a:gd name="T18" fmla="*/ 10 w 44"/>
                <a:gd name="T19" fmla="*/ 62 h 71"/>
                <a:gd name="T20" fmla="*/ 44 w 44"/>
                <a:gd name="T21" fmla="*/ 62 h 71"/>
                <a:gd name="T22" fmla="*/ 44 w 44"/>
                <a:gd name="T23" fmla="*/ 71 h 71"/>
                <a:gd name="T24" fmla="*/ 0 w 44"/>
                <a:gd name="T25" fmla="*/ 71 h 71"/>
                <a:gd name="T26" fmla="*/ 0 w 44"/>
                <a:gd name="T2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71">
                  <a:moveTo>
                    <a:pt x="0" y="71"/>
                  </a:moveTo>
                  <a:lnTo>
                    <a:pt x="0" y="0"/>
                  </a:lnTo>
                  <a:lnTo>
                    <a:pt x="43" y="0"/>
                  </a:lnTo>
                  <a:lnTo>
                    <a:pt x="43" y="8"/>
                  </a:lnTo>
                  <a:lnTo>
                    <a:pt x="10" y="8"/>
                  </a:lnTo>
                  <a:lnTo>
                    <a:pt x="10" y="29"/>
                  </a:lnTo>
                  <a:lnTo>
                    <a:pt x="41" y="29"/>
                  </a:lnTo>
                  <a:lnTo>
                    <a:pt x="41" y="38"/>
                  </a:lnTo>
                  <a:lnTo>
                    <a:pt x="10" y="38"/>
                  </a:lnTo>
                  <a:lnTo>
                    <a:pt x="10" y="62"/>
                  </a:lnTo>
                  <a:lnTo>
                    <a:pt x="44" y="62"/>
                  </a:lnTo>
                  <a:lnTo>
                    <a:pt x="44" y="71"/>
                  </a:lnTo>
                  <a:lnTo>
                    <a:pt x="0" y="71"/>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54">
              <a:extLst>
                <a:ext uri="{FF2B5EF4-FFF2-40B4-BE49-F238E27FC236}">
                  <a16:creationId xmlns:a16="http://schemas.microsoft.com/office/drawing/2014/main" id="{E8018739-B110-09C4-D3DE-76CFD23BB4E9}"/>
                </a:ext>
              </a:extLst>
            </p:cNvPr>
            <p:cNvSpPr>
              <a:spLocks/>
            </p:cNvSpPr>
            <p:nvPr userDrawn="1"/>
          </p:nvSpPr>
          <p:spPr bwMode="auto">
            <a:xfrm>
              <a:off x="3671888" y="188913"/>
              <a:ext cx="77788" cy="80963"/>
            </a:xfrm>
            <a:custGeom>
              <a:avLst/>
              <a:gdLst>
                <a:gd name="T0" fmla="*/ 38 w 49"/>
                <a:gd name="T1" fmla="*/ 51 h 51"/>
                <a:gd name="T2" fmla="*/ 24 w 49"/>
                <a:gd name="T3" fmla="*/ 30 h 51"/>
                <a:gd name="T4" fmla="*/ 11 w 49"/>
                <a:gd name="T5" fmla="*/ 51 h 51"/>
                <a:gd name="T6" fmla="*/ 0 w 49"/>
                <a:gd name="T7" fmla="*/ 51 h 51"/>
                <a:gd name="T8" fmla="*/ 18 w 49"/>
                <a:gd name="T9" fmla="*/ 25 h 51"/>
                <a:gd name="T10" fmla="*/ 1 w 49"/>
                <a:gd name="T11" fmla="*/ 0 h 51"/>
                <a:gd name="T12" fmla="*/ 12 w 49"/>
                <a:gd name="T13" fmla="*/ 0 h 51"/>
                <a:gd name="T14" fmla="*/ 25 w 49"/>
                <a:gd name="T15" fmla="*/ 19 h 51"/>
                <a:gd name="T16" fmla="*/ 37 w 49"/>
                <a:gd name="T17" fmla="*/ 0 h 51"/>
                <a:gd name="T18" fmla="*/ 48 w 49"/>
                <a:gd name="T19" fmla="*/ 0 h 51"/>
                <a:gd name="T20" fmla="*/ 30 w 49"/>
                <a:gd name="T21" fmla="*/ 25 h 51"/>
                <a:gd name="T22" fmla="*/ 49 w 49"/>
                <a:gd name="T23" fmla="*/ 51 h 51"/>
                <a:gd name="T24" fmla="*/ 38 w 49"/>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1">
                  <a:moveTo>
                    <a:pt x="38" y="51"/>
                  </a:moveTo>
                  <a:lnTo>
                    <a:pt x="24" y="30"/>
                  </a:lnTo>
                  <a:lnTo>
                    <a:pt x="11" y="51"/>
                  </a:lnTo>
                  <a:lnTo>
                    <a:pt x="0" y="51"/>
                  </a:lnTo>
                  <a:lnTo>
                    <a:pt x="18" y="25"/>
                  </a:lnTo>
                  <a:lnTo>
                    <a:pt x="1" y="0"/>
                  </a:lnTo>
                  <a:lnTo>
                    <a:pt x="12" y="0"/>
                  </a:lnTo>
                  <a:lnTo>
                    <a:pt x="25" y="19"/>
                  </a:lnTo>
                  <a:lnTo>
                    <a:pt x="37" y="0"/>
                  </a:lnTo>
                  <a:lnTo>
                    <a:pt x="48" y="0"/>
                  </a:lnTo>
                  <a:lnTo>
                    <a:pt x="30" y="25"/>
                  </a:lnTo>
                  <a:lnTo>
                    <a:pt x="49" y="51"/>
                  </a:lnTo>
                  <a:lnTo>
                    <a:pt x="38"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55">
              <a:extLst>
                <a:ext uri="{FF2B5EF4-FFF2-40B4-BE49-F238E27FC236}">
                  <a16:creationId xmlns:a16="http://schemas.microsoft.com/office/drawing/2014/main" id="{6262A5DA-588E-44E3-D3E5-B27EFDFBA451}"/>
                </a:ext>
              </a:extLst>
            </p:cNvPr>
            <p:cNvSpPr>
              <a:spLocks noEditPoints="1"/>
            </p:cNvSpPr>
            <p:nvPr userDrawn="1"/>
          </p:nvSpPr>
          <p:spPr bwMode="auto">
            <a:xfrm>
              <a:off x="3763963" y="185738"/>
              <a:ext cx="77788" cy="114300"/>
            </a:xfrm>
            <a:custGeom>
              <a:avLst/>
              <a:gdLst>
                <a:gd name="T0" fmla="*/ 49 w 94"/>
                <a:gd name="T1" fmla="*/ 102 h 136"/>
                <a:gd name="T2" fmla="*/ 18 w 94"/>
                <a:gd name="T3" fmla="*/ 85 h 136"/>
                <a:gd name="T4" fmla="*/ 18 w 94"/>
                <a:gd name="T5" fmla="*/ 136 h 136"/>
                <a:gd name="T6" fmla="*/ 0 w 94"/>
                <a:gd name="T7" fmla="*/ 136 h 136"/>
                <a:gd name="T8" fmla="*/ 0 w 94"/>
                <a:gd name="T9" fmla="*/ 1 h 136"/>
                <a:gd name="T10" fmla="*/ 17 w 94"/>
                <a:gd name="T11" fmla="*/ 1 h 136"/>
                <a:gd name="T12" fmla="*/ 18 w 94"/>
                <a:gd name="T13" fmla="*/ 17 h 136"/>
                <a:gd name="T14" fmla="*/ 51 w 94"/>
                <a:gd name="T15" fmla="*/ 0 h 136"/>
                <a:gd name="T16" fmla="*/ 94 w 94"/>
                <a:gd name="T17" fmla="*/ 51 h 136"/>
                <a:gd name="T18" fmla="*/ 49 w 94"/>
                <a:gd name="T19" fmla="*/ 102 h 136"/>
                <a:gd name="T20" fmla="*/ 46 w 94"/>
                <a:gd name="T21" fmla="*/ 14 h 136"/>
                <a:gd name="T22" fmla="*/ 17 w 94"/>
                <a:gd name="T23" fmla="*/ 50 h 136"/>
                <a:gd name="T24" fmla="*/ 45 w 94"/>
                <a:gd name="T25" fmla="*/ 87 h 136"/>
                <a:gd name="T26" fmla="*/ 74 w 94"/>
                <a:gd name="T27" fmla="*/ 50 h 136"/>
                <a:gd name="T28" fmla="*/ 46 w 94"/>
                <a:gd name="T29" fmla="*/ 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36">
                  <a:moveTo>
                    <a:pt x="49" y="102"/>
                  </a:moveTo>
                  <a:cubicBezTo>
                    <a:pt x="29" y="102"/>
                    <a:pt x="21" y="89"/>
                    <a:pt x="18" y="85"/>
                  </a:cubicBezTo>
                  <a:cubicBezTo>
                    <a:pt x="18" y="136"/>
                    <a:pt x="18" y="136"/>
                    <a:pt x="18" y="136"/>
                  </a:cubicBezTo>
                  <a:cubicBezTo>
                    <a:pt x="0" y="136"/>
                    <a:pt x="0" y="136"/>
                    <a:pt x="0" y="136"/>
                  </a:cubicBezTo>
                  <a:cubicBezTo>
                    <a:pt x="0" y="1"/>
                    <a:pt x="0" y="1"/>
                    <a:pt x="0" y="1"/>
                  </a:cubicBezTo>
                  <a:cubicBezTo>
                    <a:pt x="17" y="1"/>
                    <a:pt x="17" y="1"/>
                    <a:pt x="17" y="1"/>
                  </a:cubicBezTo>
                  <a:cubicBezTo>
                    <a:pt x="18" y="17"/>
                    <a:pt x="18" y="17"/>
                    <a:pt x="18" y="17"/>
                  </a:cubicBezTo>
                  <a:cubicBezTo>
                    <a:pt x="20" y="15"/>
                    <a:pt x="30" y="0"/>
                    <a:pt x="51" y="0"/>
                  </a:cubicBezTo>
                  <a:cubicBezTo>
                    <a:pt x="78" y="0"/>
                    <a:pt x="94" y="21"/>
                    <a:pt x="94" y="51"/>
                  </a:cubicBezTo>
                  <a:cubicBezTo>
                    <a:pt x="93" y="81"/>
                    <a:pt x="75" y="102"/>
                    <a:pt x="49" y="102"/>
                  </a:cubicBezTo>
                  <a:close/>
                  <a:moveTo>
                    <a:pt x="46" y="14"/>
                  </a:moveTo>
                  <a:cubicBezTo>
                    <a:pt x="29" y="14"/>
                    <a:pt x="17" y="31"/>
                    <a:pt x="17" y="50"/>
                  </a:cubicBezTo>
                  <a:cubicBezTo>
                    <a:pt x="17" y="70"/>
                    <a:pt x="28" y="87"/>
                    <a:pt x="45" y="87"/>
                  </a:cubicBezTo>
                  <a:cubicBezTo>
                    <a:pt x="62" y="87"/>
                    <a:pt x="74" y="70"/>
                    <a:pt x="74" y="50"/>
                  </a:cubicBezTo>
                  <a:cubicBezTo>
                    <a:pt x="74" y="31"/>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56">
              <a:extLst>
                <a:ext uri="{FF2B5EF4-FFF2-40B4-BE49-F238E27FC236}">
                  <a16:creationId xmlns:a16="http://schemas.microsoft.com/office/drawing/2014/main" id="{35512E43-0E79-8BBC-F997-A442D44277DD}"/>
                </a:ext>
              </a:extLst>
            </p:cNvPr>
            <p:cNvSpPr>
              <a:spLocks noEditPoints="1"/>
            </p:cNvSpPr>
            <p:nvPr userDrawn="1"/>
          </p:nvSpPr>
          <p:spPr bwMode="auto">
            <a:xfrm>
              <a:off x="3852863"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5"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57">
              <a:extLst>
                <a:ext uri="{FF2B5EF4-FFF2-40B4-BE49-F238E27FC236}">
                  <a16:creationId xmlns:a16="http://schemas.microsoft.com/office/drawing/2014/main" id="{FEF6EF1B-2A95-0FAE-281F-3A8B2AACAC0B}"/>
                </a:ext>
              </a:extLst>
            </p:cNvPr>
            <p:cNvSpPr>
              <a:spLocks/>
            </p:cNvSpPr>
            <p:nvPr userDrawn="1"/>
          </p:nvSpPr>
          <p:spPr bwMode="auto">
            <a:xfrm>
              <a:off x="3946526" y="185738"/>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58">
              <a:extLst>
                <a:ext uri="{FF2B5EF4-FFF2-40B4-BE49-F238E27FC236}">
                  <a16:creationId xmlns:a16="http://schemas.microsoft.com/office/drawing/2014/main" id="{AF31A35E-7433-891D-44E8-BEA36D454EE3}"/>
                </a:ext>
              </a:extLst>
            </p:cNvPr>
            <p:cNvSpPr>
              <a:spLocks noEditPoints="1"/>
            </p:cNvSpPr>
            <p:nvPr userDrawn="1"/>
          </p:nvSpPr>
          <p:spPr bwMode="auto">
            <a:xfrm>
              <a:off x="4005263" y="150813"/>
              <a:ext cx="20638" cy="119063"/>
            </a:xfrm>
            <a:custGeom>
              <a:avLst/>
              <a:gdLst>
                <a:gd name="T0" fmla="*/ 13 w 26"/>
                <a:gd name="T1" fmla="*/ 25 h 144"/>
                <a:gd name="T2" fmla="*/ 0 w 26"/>
                <a:gd name="T3" fmla="*/ 13 h 144"/>
                <a:gd name="T4" fmla="*/ 13 w 26"/>
                <a:gd name="T5" fmla="*/ 0 h 144"/>
                <a:gd name="T6" fmla="*/ 26 w 26"/>
                <a:gd name="T7" fmla="*/ 12 h 144"/>
                <a:gd name="T8" fmla="*/ 13 w 26"/>
                <a:gd name="T9" fmla="*/ 25 h 144"/>
                <a:gd name="T10" fmla="*/ 3 w 26"/>
                <a:gd name="T11" fmla="*/ 144 h 144"/>
                <a:gd name="T12" fmla="*/ 3 w 26"/>
                <a:gd name="T13" fmla="*/ 45 h 144"/>
                <a:gd name="T14" fmla="*/ 22 w 26"/>
                <a:gd name="T15" fmla="*/ 45 h 144"/>
                <a:gd name="T16" fmla="*/ 22 w 26"/>
                <a:gd name="T17" fmla="*/ 144 h 144"/>
                <a:gd name="T18" fmla="*/ 3 w 26"/>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4">
                  <a:moveTo>
                    <a:pt x="13" y="25"/>
                  </a:moveTo>
                  <a:cubicBezTo>
                    <a:pt x="6" y="25"/>
                    <a:pt x="0" y="20"/>
                    <a:pt x="0" y="13"/>
                  </a:cubicBezTo>
                  <a:cubicBezTo>
                    <a:pt x="0" y="6"/>
                    <a:pt x="6" y="0"/>
                    <a:pt x="13" y="0"/>
                  </a:cubicBezTo>
                  <a:cubicBezTo>
                    <a:pt x="20" y="0"/>
                    <a:pt x="26" y="6"/>
                    <a:pt x="26" y="12"/>
                  </a:cubicBezTo>
                  <a:cubicBezTo>
                    <a:pt x="26" y="19"/>
                    <a:pt x="20" y="25"/>
                    <a:pt x="13"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59">
              <a:extLst>
                <a:ext uri="{FF2B5EF4-FFF2-40B4-BE49-F238E27FC236}">
                  <a16:creationId xmlns:a16="http://schemas.microsoft.com/office/drawing/2014/main" id="{011AEB08-8C96-F19B-82E4-848E1AED67AD}"/>
                </a:ext>
              </a:extLst>
            </p:cNvPr>
            <p:cNvSpPr>
              <a:spLocks noEditPoints="1"/>
            </p:cNvSpPr>
            <p:nvPr userDrawn="1"/>
          </p:nvSpPr>
          <p:spPr bwMode="auto">
            <a:xfrm>
              <a:off x="4041776"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60">
              <a:extLst>
                <a:ext uri="{FF2B5EF4-FFF2-40B4-BE49-F238E27FC236}">
                  <a16:creationId xmlns:a16="http://schemas.microsoft.com/office/drawing/2014/main" id="{131EA098-7609-E572-FDAB-89536CA9855D}"/>
                </a:ext>
              </a:extLst>
            </p:cNvPr>
            <p:cNvSpPr>
              <a:spLocks/>
            </p:cNvSpPr>
            <p:nvPr userDrawn="1"/>
          </p:nvSpPr>
          <p:spPr bwMode="auto">
            <a:xfrm>
              <a:off x="4135438" y="185738"/>
              <a:ext cx="69850" cy="84138"/>
            </a:xfrm>
            <a:custGeom>
              <a:avLst/>
              <a:gdLst>
                <a:gd name="T0" fmla="*/ 65 w 84"/>
                <a:gd name="T1" fmla="*/ 101 h 101"/>
                <a:gd name="T2" fmla="*/ 65 w 84"/>
                <a:gd name="T3" fmla="*/ 41 h 101"/>
                <a:gd name="T4" fmla="*/ 45 w 84"/>
                <a:gd name="T5" fmla="*/ 16 h 101"/>
                <a:gd name="T6" fmla="*/ 19 w 84"/>
                <a:gd name="T7" fmla="*/ 41 h 101"/>
                <a:gd name="T8" fmla="*/ 19 w 84"/>
                <a:gd name="T9" fmla="*/ 101 h 101"/>
                <a:gd name="T10" fmla="*/ 0 w 84"/>
                <a:gd name="T11" fmla="*/ 101 h 101"/>
                <a:gd name="T12" fmla="*/ 0 w 84"/>
                <a:gd name="T13" fmla="*/ 2 h 101"/>
                <a:gd name="T14" fmla="*/ 18 w 84"/>
                <a:gd name="T15" fmla="*/ 2 h 101"/>
                <a:gd name="T16" fmla="*/ 19 w 84"/>
                <a:gd name="T17" fmla="*/ 20 h 101"/>
                <a:gd name="T18" fmla="*/ 52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1"/>
                    <a:pt x="65" y="41"/>
                    <a:pt x="65" y="41"/>
                  </a:cubicBezTo>
                  <a:cubicBezTo>
                    <a:pt x="65" y="26"/>
                    <a:pt x="60" y="16"/>
                    <a:pt x="45" y="16"/>
                  </a:cubicBezTo>
                  <a:cubicBezTo>
                    <a:pt x="30" y="16"/>
                    <a:pt x="21" y="32"/>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2"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61">
              <a:extLst>
                <a:ext uri="{FF2B5EF4-FFF2-40B4-BE49-F238E27FC236}">
                  <a16:creationId xmlns:a16="http://schemas.microsoft.com/office/drawing/2014/main" id="{8CB86734-E125-A2B2-51F8-7EC52DBF269F}"/>
                </a:ext>
              </a:extLst>
            </p:cNvPr>
            <p:cNvSpPr>
              <a:spLocks/>
            </p:cNvSpPr>
            <p:nvPr userDrawn="1"/>
          </p:nvSpPr>
          <p:spPr bwMode="auto">
            <a:xfrm>
              <a:off x="4221163" y="185738"/>
              <a:ext cx="71438" cy="85725"/>
            </a:xfrm>
            <a:custGeom>
              <a:avLst/>
              <a:gdLst>
                <a:gd name="T0" fmla="*/ 76 w 86"/>
                <a:gd name="T1" fmla="*/ 28 h 103"/>
                <a:gd name="T2" fmla="*/ 51 w 86"/>
                <a:gd name="T3" fmla="*/ 15 h 103"/>
                <a:gd name="T4" fmla="*/ 20 w 86"/>
                <a:gd name="T5" fmla="*/ 51 h 103"/>
                <a:gd name="T6" fmla="*/ 50 w 86"/>
                <a:gd name="T7" fmla="*/ 86 h 103"/>
                <a:gd name="T8" fmla="*/ 76 w 86"/>
                <a:gd name="T9" fmla="*/ 73 h 103"/>
                <a:gd name="T10" fmla="*/ 86 w 86"/>
                <a:gd name="T11" fmla="*/ 85 h 103"/>
                <a:gd name="T12" fmla="*/ 47 w 86"/>
                <a:gd name="T13" fmla="*/ 103 h 103"/>
                <a:gd name="T14" fmla="*/ 0 w 86"/>
                <a:gd name="T15" fmla="*/ 51 h 103"/>
                <a:gd name="T16" fmla="*/ 48 w 86"/>
                <a:gd name="T17" fmla="*/ 0 h 103"/>
                <a:gd name="T18" fmla="*/ 85 w 86"/>
                <a:gd name="T19" fmla="*/ 17 h 103"/>
                <a:gd name="T20" fmla="*/ 76 w 86"/>
                <a:gd name="T21" fmla="*/ 2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03">
                  <a:moveTo>
                    <a:pt x="76" y="28"/>
                  </a:moveTo>
                  <a:cubicBezTo>
                    <a:pt x="76" y="28"/>
                    <a:pt x="67" y="15"/>
                    <a:pt x="51" y="15"/>
                  </a:cubicBezTo>
                  <a:cubicBezTo>
                    <a:pt x="34" y="15"/>
                    <a:pt x="20" y="27"/>
                    <a:pt x="20" y="51"/>
                  </a:cubicBezTo>
                  <a:cubicBezTo>
                    <a:pt x="20" y="75"/>
                    <a:pt x="34" y="86"/>
                    <a:pt x="50" y="86"/>
                  </a:cubicBezTo>
                  <a:cubicBezTo>
                    <a:pt x="66" y="86"/>
                    <a:pt x="76" y="74"/>
                    <a:pt x="76" y="73"/>
                  </a:cubicBezTo>
                  <a:cubicBezTo>
                    <a:pt x="86" y="85"/>
                    <a:pt x="86" y="85"/>
                    <a:pt x="86" y="85"/>
                  </a:cubicBezTo>
                  <a:cubicBezTo>
                    <a:pt x="85" y="86"/>
                    <a:pt x="74" y="103"/>
                    <a:pt x="47" y="103"/>
                  </a:cubicBezTo>
                  <a:cubicBezTo>
                    <a:pt x="21" y="103"/>
                    <a:pt x="0" y="83"/>
                    <a:pt x="0" y="51"/>
                  </a:cubicBezTo>
                  <a:cubicBezTo>
                    <a:pt x="0" y="19"/>
                    <a:pt x="22" y="0"/>
                    <a:pt x="48" y="0"/>
                  </a:cubicBezTo>
                  <a:cubicBezTo>
                    <a:pt x="74" y="0"/>
                    <a:pt x="84" y="16"/>
                    <a:pt x="85" y="17"/>
                  </a:cubicBezTo>
                  <a:lnTo>
                    <a:pt x="76"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62">
              <a:extLst>
                <a:ext uri="{FF2B5EF4-FFF2-40B4-BE49-F238E27FC236}">
                  <a16:creationId xmlns:a16="http://schemas.microsoft.com/office/drawing/2014/main" id="{E2BA6FAC-BC0B-955C-76C2-7569276E7C26}"/>
                </a:ext>
              </a:extLst>
            </p:cNvPr>
            <p:cNvSpPr>
              <a:spLocks noEditPoints="1"/>
            </p:cNvSpPr>
            <p:nvPr userDrawn="1"/>
          </p:nvSpPr>
          <p:spPr bwMode="auto">
            <a:xfrm>
              <a:off x="43037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1"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63">
              <a:extLst>
                <a:ext uri="{FF2B5EF4-FFF2-40B4-BE49-F238E27FC236}">
                  <a16:creationId xmlns:a16="http://schemas.microsoft.com/office/drawing/2014/main" id="{8B1668FC-ED11-4E5F-5CD7-B8AECBE72E88}"/>
                </a:ext>
              </a:extLst>
            </p:cNvPr>
            <p:cNvSpPr>
              <a:spLocks noChangeArrowheads="1"/>
            </p:cNvSpPr>
            <p:nvPr userDrawn="1"/>
          </p:nvSpPr>
          <p:spPr bwMode="auto">
            <a:xfrm>
              <a:off x="2271713" y="-269875"/>
              <a:ext cx="12700" cy="773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Oval 64">
              <a:extLst>
                <a:ext uri="{FF2B5EF4-FFF2-40B4-BE49-F238E27FC236}">
                  <a16:creationId xmlns:a16="http://schemas.microsoft.com/office/drawing/2014/main" id="{E764F59C-9348-969F-DC4C-91400D94748F}"/>
                </a:ext>
              </a:extLst>
            </p:cNvPr>
            <p:cNvSpPr>
              <a:spLocks noChangeArrowheads="1"/>
            </p:cNvSpPr>
            <p:nvPr userDrawn="1"/>
          </p:nvSpPr>
          <p:spPr bwMode="auto">
            <a:xfrm>
              <a:off x="911226" y="-279400"/>
              <a:ext cx="119063" cy="120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Oval 65">
              <a:extLst>
                <a:ext uri="{FF2B5EF4-FFF2-40B4-BE49-F238E27FC236}">
                  <a16:creationId xmlns:a16="http://schemas.microsoft.com/office/drawing/2014/main" id="{0C6CC64C-557B-7855-41F2-B4CCE30CCF03}"/>
                </a:ext>
              </a:extLst>
            </p:cNvPr>
            <p:cNvSpPr>
              <a:spLocks noChangeArrowheads="1"/>
            </p:cNvSpPr>
            <p:nvPr userDrawn="1"/>
          </p:nvSpPr>
          <p:spPr bwMode="auto">
            <a:xfrm>
              <a:off x="752476" y="-269875"/>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Oval 66">
              <a:extLst>
                <a:ext uri="{FF2B5EF4-FFF2-40B4-BE49-F238E27FC236}">
                  <a16:creationId xmlns:a16="http://schemas.microsoft.com/office/drawing/2014/main" id="{6F43F3D1-B8CB-54F6-36F7-16314257D69B}"/>
                </a:ext>
              </a:extLst>
            </p:cNvPr>
            <p:cNvSpPr>
              <a:spLocks noChangeArrowheads="1"/>
            </p:cNvSpPr>
            <p:nvPr userDrawn="1"/>
          </p:nvSpPr>
          <p:spPr bwMode="auto">
            <a:xfrm>
              <a:off x="919163" y="-103188"/>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Oval 67">
              <a:extLst>
                <a:ext uri="{FF2B5EF4-FFF2-40B4-BE49-F238E27FC236}">
                  <a16:creationId xmlns:a16="http://schemas.microsoft.com/office/drawing/2014/main" id="{92E571BB-D352-2156-6D4A-C44BE8B1DEC3}"/>
                </a:ext>
              </a:extLst>
            </p:cNvPr>
            <p:cNvSpPr>
              <a:spLocks noChangeArrowheads="1"/>
            </p:cNvSpPr>
            <p:nvPr userDrawn="1"/>
          </p:nvSpPr>
          <p:spPr bwMode="auto">
            <a:xfrm>
              <a:off x="927101" y="53975"/>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Oval 68">
              <a:extLst>
                <a:ext uri="{FF2B5EF4-FFF2-40B4-BE49-F238E27FC236}">
                  <a16:creationId xmlns:a16="http://schemas.microsoft.com/office/drawing/2014/main" id="{7A8957F8-68A4-3EE6-C67A-79E4C3B0E740}"/>
                </a:ext>
              </a:extLst>
            </p:cNvPr>
            <p:cNvSpPr>
              <a:spLocks noChangeArrowheads="1"/>
            </p:cNvSpPr>
            <p:nvPr userDrawn="1"/>
          </p:nvSpPr>
          <p:spPr bwMode="auto">
            <a:xfrm>
              <a:off x="760413" y="-95250"/>
              <a:ext cx="87313"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Oval 69">
              <a:extLst>
                <a:ext uri="{FF2B5EF4-FFF2-40B4-BE49-F238E27FC236}">
                  <a16:creationId xmlns:a16="http://schemas.microsoft.com/office/drawing/2014/main" id="{E37C8ED8-118C-127C-C8D8-93DB49103625}"/>
                </a:ext>
              </a:extLst>
            </p:cNvPr>
            <p:cNvSpPr>
              <a:spLocks noChangeArrowheads="1"/>
            </p:cNvSpPr>
            <p:nvPr userDrawn="1"/>
          </p:nvSpPr>
          <p:spPr bwMode="auto">
            <a:xfrm>
              <a:off x="611188" y="-261938"/>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Box 2">
            <a:extLst>
              <a:ext uri="{FF2B5EF4-FFF2-40B4-BE49-F238E27FC236}">
                <a16:creationId xmlns:a16="http://schemas.microsoft.com/office/drawing/2014/main" id="{BFFC5C2C-B337-3578-4DEF-5FA5EAEA706D}"/>
              </a:ext>
            </a:extLst>
          </p:cNvPr>
          <p:cNvSpPr txBox="1"/>
          <p:nvPr userDrawn="1"/>
        </p:nvSpPr>
        <p:spPr>
          <a:xfrm>
            <a:off x="1516830" y="6334188"/>
            <a:ext cx="5719046" cy="153888"/>
          </a:xfrm>
          <a:prstGeom prst="rect">
            <a:avLst/>
          </a:prstGeom>
          <a:noFill/>
        </p:spPr>
        <p:txBody>
          <a:bodyPr wrap="square" lIns="0" tIns="0" rIns="0" bIns="0" rtlCol="0">
            <a:spAutoFit/>
          </a:bodyPr>
          <a:lstStyle/>
          <a:p>
            <a:pPr algn="ctr"/>
            <a:r>
              <a:rPr lang="en-US" sz="1000">
                <a:solidFill>
                  <a:schemeClr val="bg1"/>
                </a:solidFill>
              </a:rPr>
              <a:t>Includes content supplied by Sales Benchmark Index; Copyright © Sales Benchmark Index, 2022</a:t>
            </a:r>
          </a:p>
        </p:txBody>
      </p:sp>
    </p:spTree>
    <p:extLst>
      <p:ext uri="{BB962C8B-B14F-4D97-AF65-F5344CB8AC3E}">
        <p14:creationId xmlns:p14="http://schemas.microsoft.com/office/powerpoint/2010/main" val="1400305711"/>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showMasterSp="0" preserve="1">
  <p:cSld name="7_Title Slide blue dots bkdg">
    <p:bg>
      <p:bgPr>
        <a:solidFill>
          <a:schemeClr val="accent1"/>
        </a:solidFill>
        <a:effectLst/>
      </p:bgPr>
    </p:bg>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64658552-6E07-9117-0CA9-3B60B698736B}"/>
              </a:ext>
            </a:extLst>
          </p:cNvPr>
          <p:cNvGraphicFramePr>
            <a:graphicFrameLocks noChangeAspect="1"/>
          </p:cNvGraphicFramePr>
          <p:nvPr userDrawn="1">
            <p:custDataLst>
              <p:tags r:id="rId1"/>
            </p:custDataLst>
            <p:extLst>
              <p:ext uri="{D42A27DB-BD31-4B8C-83A1-F6EECF244321}">
                <p14:modId xmlns:p14="http://schemas.microsoft.com/office/powerpoint/2010/main" val="346860413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4" name="Object 3" hidden="1">
                        <a:extLst>
                          <a:ext uri="{FF2B5EF4-FFF2-40B4-BE49-F238E27FC236}">
                            <a16:creationId xmlns:a16="http://schemas.microsoft.com/office/drawing/2014/main" id="{64658552-6E07-9117-0CA9-3B60B698736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5" name="Picture 4" descr="A picture containing background pattern&#10;&#10;Description automatically generated">
            <a:extLst>
              <a:ext uri="{FF2B5EF4-FFF2-40B4-BE49-F238E27FC236}">
                <a16:creationId xmlns:a16="http://schemas.microsoft.com/office/drawing/2014/main" id="{3011536B-E5C4-A106-C81D-293D994FF165}"/>
              </a:ext>
            </a:extLst>
          </p:cNvPr>
          <p:cNvPicPr>
            <a:picLocks noChangeAspect="1"/>
          </p:cNvPicPr>
          <p:nvPr userDrawn="1"/>
        </p:nvPicPr>
        <p:blipFill rotWithShape="1">
          <a:blip r:embed="rId5" cstate="email">
            <a:extLst>
              <a:ext uri="{28A0092B-C50C-407E-A947-70E740481C1C}">
                <a14:useLocalDpi xmlns:a14="http://schemas.microsoft.com/office/drawing/2010/main"/>
              </a:ext>
            </a:extLst>
          </a:blip>
          <a:srcRect/>
          <a:stretch/>
        </p:blipFill>
        <p:spPr>
          <a:xfrm>
            <a:off x="-1" y="0"/>
            <a:ext cx="12192001" cy="6858000"/>
          </a:xfrm>
          <a:prstGeom prst="rect">
            <a:avLst/>
          </a:prstGeom>
        </p:spPr>
      </p:pic>
      <p:sp>
        <p:nvSpPr>
          <p:cNvPr id="2" name="Title 1">
            <a:extLst>
              <a:ext uri="{FF2B5EF4-FFF2-40B4-BE49-F238E27FC236}">
                <a16:creationId xmlns:a16="http://schemas.microsoft.com/office/drawing/2014/main" id="{9C5F5AEC-749C-44CA-94C1-9495903C3571}"/>
              </a:ext>
            </a:extLst>
          </p:cNvPr>
          <p:cNvSpPr>
            <a:spLocks noGrp="1"/>
          </p:cNvSpPr>
          <p:nvPr>
            <p:ph type="ctrTitle"/>
          </p:nvPr>
        </p:nvSpPr>
        <p:spPr>
          <a:xfrm>
            <a:off x="1516830" y="2523757"/>
            <a:ext cx="9139234" cy="664797"/>
          </a:xfrm>
        </p:spPr>
        <p:txBody>
          <a:bodyPr vert="horz" lIns="91440" tIns="91440" rIns="91440" bIns="91440" anchor="ctr">
            <a:noAutofit/>
          </a:bodyPr>
          <a:lstStyle>
            <a:lvl1pPr algn="l">
              <a:defRPr sz="3600">
                <a:solidFill>
                  <a:schemeClr val="bg1"/>
                </a:solidFill>
              </a:defRPr>
            </a:lvl1pPr>
          </a:lstStyle>
          <a:p>
            <a:r>
              <a:rPr lang="en-US"/>
              <a:t>Click to edit Master title style</a:t>
            </a:r>
          </a:p>
        </p:txBody>
      </p:sp>
      <p:sp>
        <p:nvSpPr>
          <p:cNvPr id="82" name="Text Placeholder 81">
            <a:extLst>
              <a:ext uri="{FF2B5EF4-FFF2-40B4-BE49-F238E27FC236}">
                <a16:creationId xmlns:a16="http://schemas.microsoft.com/office/drawing/2014/main" id="{B020BF28-FA10-43DE-B2FD-965A7D8594C0}"/>
              </a:ext>
            </a:extLst>
          </p:cNvPr>
          <p:cNvSpPr>
            <a:spLocks noGrp="1"/>
          </p:cNvSpPr>
          <p:nvPr>
            <p:ph type="body" sz="quarter" idx="13"/>
          </p:nvPr>
        </p:nvSpPr>
        <p:spPr>
          <a:xfrm>
            <a:off x="1520386" y="3998279"/>
            <a:ext cx="4586287" cy="323850"/>
          </a:xfrm>
        </p:spPr>
        <p:txBody>
          <a:bodyPr lIns="91440" tIns="91440" rIns="91440" bIns="91440" anchor="ctr"/>
          <a:lstStyle>
            <a:lvl1pPr>
              <a:defRPr b="0">
                <a:solidFill>
                  <a:schemeClr val="bg1"/>
                </a:solidFill>
              </a:defRPr>
            </a:lvl1pPr>
          </a:lstStyle>
          <a:p>
            <a:pPr lvl="0"/>
            <a:r>
              <a:rPr lang="en-US"/>
              <a:t>Click to edit Master text styles</a:t>
            </a:r>
          </a:p>
        </p:txBody>
      </p:sp>
      <p:sp>
        <p:nvSpPr>
          <p:cNvPr id="83" name="Subtitle 2">
            <a:extLst>
              <a:ext uri="{FF2B5EF4-FFF2-40B4-BE49-F238E27FC236}">
                <a16:creationId xmlns:a16="http://schemas.microsoft.com/office/drawing/2014/main" id="{CA420EE9-07D0-49A0-A796-E6EAA8EBDB96}"/>
              </a:ext>
            </a:extLst>
          </p:cNvPr>
          <p:cNvSpPr>
            <a:spLocks noGrp="1"/>
          </p:cNvSpPr>
          <p:nvPr>
            <p:ph type="subTitle" idx="1"/>
          </p:nvPr>
        </p:nvSpPr>
        <p:spPr>
          <a:xfrm>
            <a:off x="1516830" y="3444432"/>
            <a:ext cx="9139234" cy="297969"/>
          </a:xfrm>
        </p:spPr>
        <p:txBody>
          <a:bodyPr vert="horz" lIns="91440" tIns="91440" rIns="91440" bIns="91440" rtlCol="0" anchor="ctr">
            <a:noAutofit/>
          </a:bodyPr>
          <a:lstStyle>
            <a:lvl1pPr>
              <a:defRPr lang="en-US" sz="2200" b="0" dirty="0">
                <a:solidFill>
                  <a:schemeClr val="bg1"/>
                </a:solidFill>
              </a:defRPr>
            </a:lvl1pPr>
          </a:lstStyle>
          <a:p>
            <a:pPr lvl="0"/>
            <a:r>
              <a:rPr lang="en-US"/>
              <a:t>Click to edit Master subtitle style</a:t>
            </a:r>
          </a:p>
        </p:txBody>
      </p:sp>
      <p:grpSp>
        <p:nvGrpSpPr>
          <p:cNvPr id="148" name="Group 147">
            <a:extLst>
              <a:ext uri="{FF2B5EF4-FFF2-40B4-BE49-F238E27FC236}">
                <a16:creationId xmlns:a16="http://schemas.microsoft.com/office/drawing/2014/main" id="{AF47BE45-9A6B-F77A-A246-E9AD74AC3E05}"/>
              </a:ext>
            </a:extLst>
          </p:cNvPr>
          <p:cNvGrpSpPr>
            <a:grpSpLocks noChangeAspect="1"/>
          </p:cNvGrpSpPr>
          <p:nvPr userDrawn="1"/>
        </p:nvGrpSpPr>
        <p:grpSpPr>
          <a:xfrm>
            <a:off x="702214" y="780933"/>
            <a:ext cx="3494345" cy="745107"/>
            <a:chOff x="611188" y="-279400"/>
            <a:chExt cx="3767138" cy="803275"/>
          </a:xfrm>
          <a:solidFill>
            <a:schemeClr val="bg1"/>
          </a:solidFill>
        </p:grpSpPr>
        <p:sp>
          <p:nvSpPr>
            <p:cNvPr id="149" name="Freeform 5">
              <a:extLst>
                <a:ext uri="{FF2B5EF4-FFF2-40B4-BE49-F238E27FC236}">
                  <a16:creationId xmlns:a16="http://schemas.microsoft.com/office/drawing/2014/main" id="{5C5B487B-3C0A-CD7C-49B9-906DAA6B051C}"/>
                </a:ext>
              </a:extLst>
            </p:cNvPr>
            <p:cNvSpPr>
              <a:spLocks noEditPoints="1"/>
            </p:cNvSpPr>
            <p:nvPr userDrawn="1"/>
          </p:nvSpPr>
          <p:spPr bwMode="auto">
            <a:xfrm>
              <a:off x="1885951" y="438150"/>
              <a:ext cx="60325" cy="63500"/>
            </a:xfrm>
            <a:custGeom>
              <a:avLst/>
              <a:gdLst>
                <a:gd name="T0" fmla="*/ 36 w 73"/>
                <a:gd name="T1" fmla="*/ 0 h 78"/>
                <a:gd name="T2" fmla="*/ 10 w 73"/>
                <a:gd name="T3" fmla="*/ 10 h 78"/>
                <a:gd name="T4" fmla="*/ 0 w 73"/>
                <a:gd name="T5" fmla="*/ 39 h 78"/>
                <a:gd name="T6" fmla="*/ 10 w 73"/>
                <a:gd name="T7" fmla="*/ 67 h 78"/>
                <a:gd name="T8" fmla="*/ 36 w 73"/>
                <a:gd name="T9" fmla="*/ 78 h 78"/>
                <a:gd name="T10" fmla="*/ 63 w 73"/>
                <a:gd name="T11" fmla="*/ 67 h 78"/>
                <a:gd name="T12" fmla="*/ 73 w 73"/>
                <a:gd name="T13" fmla="*/ 39 h 78"/>
                <a:gd name="T14" fmla="*/ 63 w 73"/>
                <a:gd name="T15" fmla="*/ 10 h 78"/>
                <a:gd name="T16" fmla="*/ 36 w 73"/>
                <a:gd name="T17" fmla="*/ 0 h 78"/>
                <a:gd name="T18" fmla="*/ 52 w 73"/>
                <a:gd name="T19" fmla="*/ 59 h 78"/>
                <a:gd name="T20" fmla="*/ 36 w 73"/>
                <a:gd name="T21" fmla="*/ 66 h 78"/>
                <a:gd name="T22" fmla="*/ 20 w 73"/>
                <a:gd name="T23" fmla="*/ 59 h 78"/>
                <a:gd name="T24" fmla="*/ 15 w 73"/>
                <a:gd name="T25" fmla="*/ 39 h 78"/>
                <a:gd name="T26" fmla="*/ 21 w 73"/>
                <a:gd name="T27" fmla="*/ 19 h 78"/>
                <a:gd name="T28" fmla="*/ 36 w 73"/>
                <a:gd name="T29" fmla="*/ 11 h 78"/>
                <a:gd name="T30" fmla="*/ 52 w 73"/>
                <a:gd name="T31" fmla="*/ 19 h 78"/>
                <a:gd name="T32" fmla="*/ 58 w 73"/>
                <a:gd name="T33" fmla="*/ 39 h 78"/>
                <a:gd name="T34" fmla="*/ 52 w 73"/>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8">
                  <a:moveTo>
                    <a:pt x="36" y="0"/>
                  </a:moveTo>
                  <a:cubicBezTo>
                    <a:pt x="25" y="0"/>
                    <a:pt x="17" y="3"/>
                    <a:pt x="10" y="10"/>
                  </a:cubicBezTo>
                  <a:cubicBezTo>
                    <a:pt x="3" y="17"/>
                    <a:pt x="0" y="27"/>
                    <a:pt x="0" y="39"/>
                  </a:cubicBezTo>
                  <a:cubicBezTo>
                    <a:pt x="0" y="51"/>
                    <a:pt x="3" y="60"/>
                    <a:pt x="10" y="67"/>
                  </a:cubicBezTo>
                  <a:cubicBezTo>
                    <a:pt x="17" y="74"/>
                    <a:pt x="25" y="78"/>
                    <a:pt x="36" y="78"/>
                  </a:cubicBezTo>
                  <a:cubicBezTo>
                    <a:pt x="47" y="78"/>
                    <a:pt x="56" y="74"/>
                    <a:pt x="63" y="67"/>
                  </a:cubicBezTo>
                  <a:cubicBezTo>
                    <a:pt x="69" y="60"/>
                    <a:pt x="73" y="51"/>
                    <a:pt x="73" y="39"/>
                  </a:cubicBezTo>
                  <a:cubicBezTo>
                    <a:pt x="73" y="27"/>
                    <a:pt x="69" y="17"/>
                    <a:pt x="63"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1" y="19"/>
                  </a:cubicBezTo>
                  <a:cubicBezTo>
                    <a:pt x="24" y="14"/>
                    <a:pt x="30" y="11"/>
                    <a:pt x="36" y="11"/>
                  </a:cubicBezTo>
                  <a:cubicBezTo>
                    <a:pt x="43" y="11"/>
                    <a:pt x="48" y="14"/>
                    <a:pt x="52" y="19"/>
                  </a:cubicBezTo>
                  <a:cubicBezTo>
                    <a:pt x="56" y="24"/>
                    <a:pt x="58" y="30"/>
                    <a:pt x="58" y="39"/>
                  </a:cubicBezTo>
                  <a:cubicBezTo>
                    <a:pt x="58"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6">
              <a:extLst>
                <a:ext uri="{FF2B5EF4-FFF2-40B4-BE49-F238E27FC236}">
                  <a16:creationId xmlns:a16="http://schemas.microsoft.com/office/drawing/2014/main" id="{FC002D50-1258-94CD-A4CA-8EF05842095A}"/>
                </a:ext>
              </a:extLst>
            </p:cNvPr>
            <p:cNvSpPr>
              <a:spLocks/>
            </p:cNvSpPr>
            <p:nvPr userDrawn="1"/>
          </p:nvSpPr>
          <p:spPr bwMode="auto">
            <a:xfrm>
              <a:off x="1152526" y="414338"/>
              <a:ext cx="74613" cy="87313"/>
            </a:xfrm>
            <a:custGeom>
              <a:avLst/>
              <a:gdLst>
                <a:gd name="T0" fmla="*/ 50 w 89"/>
                <a:gd name="T1" fmla="*/ 62 h 106"/>
                <a:gd name="T2" fmla="*/ 75 w 89"/>
                <a:gd name="T3" fmla="*/ 62 h 106"/>
                <a:gd name="T4" fmla="*/ 75 w 89"/>
                <a:gd name="T5" fmla="*/ 80 h 106"/>
                <a:gd name="T6" fmla="*/ 74 w 89"/>
                <a:gd name="T7" fmla="*/ 81 h 106"/>
                <a:gd name="T8" fmla="*/ 71 w 89"/>
                <a:gd name="T9" fmla="*/ 84 h 106"/>
                <a:gd name="T10" fmla="*/ 66 w 89"/>
                <a:gd name="T11" fmla="*/ 88 h 106"/>
                <a:gd name="T12" fmla="*/ 58 w 89"/>
                <a:gd name="T13" fmla="*/ 91 h 106"/>
                <a:gd name="T14" fmla="*/ 48 w 89"/>
                <a:gd name="T15" fmla="*/ 92 h 106"/>
                <a:gd name="T16" fmla="*/ 24 w 89"/>
                <a:gd name="T17" fmla="*/ 82 h 106"/>
                <a:gd name="T18" fmla="*/ 15 w 89"/>
                <a:gd name="T19" fmla="*/ 52 h 106"/>
                <a:gd name="T20" fmla="*/ 25 w 89"/>
                <a:gd name="T21" fmla="*/ 23 h 106"/>
                <a:gd name="T22" fmla="*/ 48 w 89"/>
                <a:gd name="T23" fmla="*/ 13 h 106"/>
                <a:gd name="T24" fmla="*/ 57 w 89"/>
                <a:gd name="T25" fmla="*/ 14 h 106"/>
                <a:gd name="T26" fmla="*/ 64 w 89"/>
                <a:gd name="T27" fmla="*/ 16 h 106"/>
                <a:gd name="T28" fmla="*/ 69 w 89"/>
                <a:gd name="T29" fmla="*/ 19 h 106"/>
                <a:gd name="T30" fmla="*/ 73 w 89"/>
                <a:gd name="T31" fmla="*/ 23 h 106"/>
                <a:gd name="T32" fmla="*/ 75 w 89"/>
                <a:gd name="T33" fmla="*/ 26 h 106"/>
                <a:gd name="T34" fmla="*/ 76 w 89"/>
                <a:gd name="T35" fmla="*/ 27 h 106"/>
                <a:gd name="T36" fmla="*/ 86 w 89"/>
                <a:gd name="T37" fmla="*/ 18 h 106"/>
                <a:gd name="T38" fmla="*/ 48 w 89"/>
                <a:gd name="T39" fmla="*/ 0 h 106"/>
                <a:gd name="T40" fmla="*/ 14 w 89"/>
                <a:gd name="T41" fmla="*/ 14 h 106"/>
                <a:gd name="T42" fmla="*/ 0 w 89"/>
                <a:gd name="T43" fmla="*/ 52 h 106"/>
                <a:gd name="T44" fmla="*/ 13 w 89"/>
                <a:gd name="T45" fmla="*/ 91 h 106"/>
                <a:gd name="T46" fmla="*/ 45 w 89"/>
                <a:gd name="T47" fmla="*/ 106 h 106"/>
                <a:gd name="T48" fmla="*/ 57 w 89"/>
                <a:gd name="T49" fmla="*/ 104 h 106"/>
                <a:gd name="T50" fmla="*/ 66 w 89"/>
                <a:gd name="T51" fmla="*/ 101 h 106"/>
                <a:gd name="T52" fmla="*/ 73 w 89"/>
                <a:gd name="T53" fmla="*/ 97 h 106"/>
                <a:gd name="T54" fmla="*/ 76 w 89"/>
                <a:gd name="T55" fmla="*/ 94 h 106"/>
                <a:gd name="T56" fmla="*/ 78 w 89"/>
                <a:gd name="T57" fmla="*/ 92 h 106"/>
                <a:gd name="T58" fmla="*/ 79 w 89"/>
                <a:gd name="T59" fmla="*/ 104 h 106"/>
                <a:gd name="T60" fmla="*/ 89 w 89"/>
                <a:gd name="T61" fmla="*/ 104 h 106"/>
                <a:gd name="T62" fmla="*/ 89 w 89"/>
                <a:gd name="T63" fmla="*/ 51 h 106"/>
                <a:gd name="T64" fmla="*/ 50 w 89"/>
                <a:gd name="T65" fmla="*/ 51 h 106"/>
                <a:gd name="T66" fmla="*/ 50 w 89"/>
                <a:gd name="T67" fmla="*/ 6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 h="106">
                  <a:moveTo>
                    <a:pt x="50" y="62"/>
                  </a:moveTo>
                  <a:cubicBezTo>
                    <a:pt x="75" y="62"/>
                    <a:pt x="75" y="62"/>
                    <a:pt x="75" y="62"/>
                  </a:cubicBezTo>
                  <a:cubicBezTo>
                    <a:pt x="75" y="80"/>
                    <a:pt x="75" y="80"/>
                    <a:pt x="75" y="80"/>
                  </a:cubicBezTo>
                  <a:cubicBezTo>
                    <a:pt x="74" y="81"/>
                    <a:pt x="74" y="81"/>
                    <a:pt x="74" y="81"/>
                  </a:cubicBezTo>
                  <a:cubicBezTo>
                    <a:pt x="73" y="82"/>
                    <a:pt x="72" y="83"/>
                    <a:pt x="71" y="84"/>
                  </a:cubicBezTo>
                  <a:cubicBezTo>
                    <a:pt x="69" y="86"/>
                    <a:pt x="68" y="87"/>
                    <a:pt x="66" y="88"/>
                  </a:cubicBezTo>
                  <a:cubicBezTo>
                    <a:pt x="64" y="89"/>
                    <a:pt x="61" y="90"/>
                    <a:pt x="58" y="91"/>
                  </a:cubicBezTo>
                  <a:cubicBezTo>
                    <a:pt x="55" y="92"/>
                    <a:pt x="51" y="92"/>
                    <a:pt x="48" y="92"/>
                  </a:cubicBezTo>
                  <a:cubicBezTo>
                    <a:pt x="38" y="92"/>
                    <a:pt x="30" y="89"/>
                    <a:pt x="24" y="82"/>
                  </a:cubicBezTo>
                  <a:cubicBezTo>
                    <a:pt x="18" y="74"/>
                    <a:pt x="15" y="65"/>
                    <a:pt x="15" y="52"/>
                  </a:cubicBezTo>
                  <a:cubicBezTo>
                    <a:pt x="15" y="40"/>
                    <a:pt x="18" y="31"/>
                    <a:pt x="25" y="23"/>
                  </a:cubicBezTo>
                  <a:cubicBezTo>
                    <a:pt x="31" y="16"/>
                    <a:pt x="39" y="13"/>
                    <a:pt x="48" y="13"/>
                  </a:cubicBezTo>
                  <a:cubicBezTo>
                    <a:pt x="51" y="13"/>
                    <a:pt x="54" y="13"/>
                    <a:pt x="57" y="14"/>
                  </a:cubicBezTo>
                  <a:cubicBezTo>
                    <a:pt x="60" y="14"/>
                    <a:pt x="62" y="15"/>
                    <a:pt x="64" y="16"/>
                  </a:cubicBezTo>
                  <a:cubicBezTo>
                    <a:pt x="66" y="17"/>
                    <a:pt x="67" y="18"/>
                    <a:pt x="69" y="19"/>
                  </a:cubicBezTo>
                  <a:cubicBezTo>
                    <a:pt x="71" y="21"/>
                    <a:pt x="72" y="22"/>
                    <a:pt x="73" y="23"/>
                  </a:cubicBezTo>
                  <a:cubicBezTo>
                    <a:pt x="74" y="24"/>
                    <a:pt x="74" y="25"/>
                    <a:pt x="75" y="26"/>
                  </a:cubicBezTo>
                  <a:cubicBezTo>
                    <a:pt x="76" y="27"/>
                    <a:pt x="76" y="27"/>
                    <a:pt x="76" y="27"/>
                  </a:cubicBezTo>
                  <a:cubicBezTo>
                    <a:pt x="86" y="18"/>
                    <a:pt x="86" y="18"/>
                    <a:pt x="86" y="18"/>
                  </a:cubicBezTo>
                  <a:cubicBezTo>
                    <a:pt x="77" y="6"/>
                    <a:pt x="64" y="0"/>
                    <a:pt x="48" y="0"/>
                  </a:cubicBezTo>
                  <a:cubicBezTo>
                    <a:pt x="35" y="0"/>
                    <a:pt x="23" y="4"/>
                    <a:pt x="14" y="14"/>
                  </a:cubicBezTo>
                  <a:cubicBezTo>
                    <a:pt x="4" y="24"/>
                    <a:pt x="0" y="36"/>
                    <a:pt x="0" y="52"/>
                  </a:cubicBezTo>
                  <a:cubicBezTo>
                    <a:pt x="0" y="69"/>
                    <a:pt x="4" y="82"/>
                    <a:pt x="13" y="91"/>
                  </a:cubicBezTo>
                  <a:cubicBezTo>
                    <a:pt x="21" y="101"/>
                    <a:pt x="32" y="106"/>
                    <a:pt x="45" y="106"/>
                  </a:cubicBezTo>
                  <a:cubicBezTo>
                    <a:pt x="50" y="106"/>
                    <a:pt x="54" y="105"/>
                    <a:pt x="57" y="104"/>
                  </a:cubicBezTo>
                  <a:cubicBezTo>
                    <a:pt x="61" y="103"/>
                    <a:pt x="64" y="102"/>
                    <a:pt x="66" y="101"/>
                  </a:cubicBezTo>
                  <a:cubicBezTo>
                    <a:pt x="69" y="100"/>
                    <a:pt x="71" y="99"/>
                    <a:pt x="73" y="97"/>
                  </a:cubicBezTo>
                  <a:cubicBezTo>
                    <a:pt x="75" y="95"/>
                    <a:pt x="76" y="94"/>
                    <a:pt x="76" y="94"/>
                  </a:cubicBezTo>
                  <a:cubicBezTo>
                    <a:pt x="77" y="93"/>
                    <a:pt x="77" y="93"/>
                    <a:pt x="78" y="92"/>
                  </a:cubicBezTo>
                  <a:cubicBezTo>
                    <a:pt x="79" y="104"/>
                    <a:pt x="79" y="104"/>
                    <a:pt x="79" y="104"/>
                  </a:cubicBezTo>
                  <a:cubicBezTo>
                    <a:pt x="89" y="104"/>
                    <a:pt x="89" y="104"/>
                    <a:pt x="89" y="104"/>
                  </a:cubicBezTo>
                  <a:cubicBezTo>
                    <a:pt x="89" y="51"/>
                    <a:pt x="89" y="51"/>
                    <a:pt x="89" y="51"/>
                  </a:cubicBezTo>
                  <a:cubicBezTo>
                    <a:pt x="50" y="51"/>
                    <a:pt x="50" y="51"/>
                    <a:pt x="50" y="51"/>
                  </a:cubicBezTo>
                  <a:lnTo>
                    <a:pt x="50"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7">
              <a:extLst>
                <a:ext uri="{FF2B5EF4-FFF2-40B4-BE49-F238E27FC236}">
                  <a16:creationId xmlns:a16="http://schemas.microsoft.com/office/drawing/2014/main" id="{5E276722-5197-B412-82F4-CAE376DBBFED}"/>
                </a:ext>
              </a:extLst>
            </p:cNvPr>
            <p:cNvSpPr>
              <a:spLocks/>
            </p:cNvSpPr>
            <p:nvPr userDrawn="1"/>
          </p:nvSpPr>
          <p:spPr bwMode="auto">
            <a:xfrm>
              <a:off x="1246188" y="436563"/>
              <a:ext cx="34925" cy="63500"/>
            </a:xfrm>
            <a:custGeom>
              <a:avLst/>
              <a:gdLst>
                <a:gd name="T0" fmla="*/ 23 w 43"/>
                <a:gd name="T1" fmla="*/ 5 h 77"/>
                <a:gd name="T2" fmla="*/ 14 w 43"/>
                <a:gd name="T3" fmla="*/ 17 h 77"/>
                <a:gd name="T4" fmla="*/ 13 w 43"/>
                <a:gd name="T5" fmla="*/ 2 h 77"/>
                <a:gd name="T6" fmla="*/ 0 w 43"/>
                <a:gd name="T7" fmla="*/ 2 h 77"/>
                <a:gd name="T8" fmla="*/ 0 w 43"/>
                <a:gd name="T9" fmla="*/ 77 h 77"/>
                <a:gd name="T10" fmla="*/ 14 w 43"/>
                <a:gd name="T11" fmla="*/ 77 h 77"/>
                <a:gd name="T12" fmla="*/ 14 w 43"/>
                <a:gd name="T13" fmla="*/ 35 h 77"/>
                <a:gd name="T14" fmla="*/ 24 w 43"/>
                <a:gd name="T15" fmla="*/ 18 h 77"/>
                <a:gd name="T16" fmla="*/ 35 w 43"/>
                <a:gd name="T17" fmla="*/ 14 h 77"/>
                <a:gd name="T18" fmla="*/ 41 w 43"/>
                <a:gd name="T19" fmla="*/ 15 h 77"/>
                <a:gd name="T20" fmla="*/ 43 w 43"/>
                <a:gd name="T21" fmla="*/ 1 h 77"/>
                <a:gd name="T22" fmla="*/ 37 w 43"/>
                <a:gd name="T23" fmla="*/ 0 h 77"/>
                <a:gd name="T24" fmla="*/ 23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3" y="5"/>
                  </a:moveTo>
                  <a:cubicBezTo>
                    <a:pt x="19" y="8"/>
                    <a:pt x="16" y="12"/>
                    <a:pt x="14" y="17"/>
                  </a:cubicBezTo>
                  <a:cubicBezTo>
                    <a:pt x="13" y="2"/>
                    <a:pt x="13" y="2"/>
                    <a:pt x="13" y="2"/>
                  </a:cubicBezTo>
                  <a:cubicBezTo>
                    <a:pt x="0" y="2"/>
                    <a:pt x="0" y="2"/>
                    <a:pt x="0" y="2"/>
                  </a:cubicBezTo>
                  <a:cubicBezTo>
                    <a:pt x="0" y="77"/>
                    <a:pt x="0" y="77"/>
                    <a:pt x="0" y="77"/>
                  </a:cubicBezTo>
                  <a:cubicBezTo>
                    <a:pt x="14" y="77"/>
                    <a:pt x="14" y="77"/>
                    <a:pt x="14" y="77"/>
                  </a:cubicBezTo>
                  <a:cubicBezTo>
                    <a:pt x="14" y="35"/>
                    <a:pt x="14" y="35"/>
                    <a:pt x="14" y="35"/>
                  </a:cubicBezTo>
                  <a:cubicBezTo>
                    <a:pt x="15" y="27"/>
                    <a:pt x="19" y="22"/>
                    <a:pt x="24" y="18"/>
                  </a:cubicBezTo>
                  <a:cubicBezTo>
                    <a:pt x="28" y="16"/>
                    <a:pt x="31" y="14"/>
                    <a:pt x="35" y="14"/>
                  </a:cubicBezTo>
                  <a:cubicBezTo>
                    <a:pt x="37" y="14"/>
                    <a:pt x="39" y="15"/>
                    <a:pt x="41" y="15"/>
                  </a:cubicBezTo>
                  <a:cubicBezTo>
                    <a:pt x="43" y="1"/>
                    <a:pt x="43" y="1"/>
                    <a:pt x="43" y="1"/>
                  </a:cubicBezTo>
                  <a:cubicBezTo>
                    <a:pt x="37" y="0"/>
                    <a:pt x="37" y="0"/>
                    <a:pt x="37" y="0"/>
                  </a:cubicBezTo>
                  <a:cubicBezTo>
                    <a:pt x="32" y="0"/>
                    <a:pt x="27" y="2"/>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8">
              <a:extLst>
                <a:ext uri="{FF2B5EF4-FFF2-40B4-BE49-F238E27FC236}">
                  <a16:creationId xmlns:a16="http://schemas.microsoft.com/office/drawing/2014/main" id="{030C0CC0-0956-B1B0-70A8-800FA865F98A}"/>
                </a:ext>
              </a:extLst>
            </p:cNvPr>
            <p:cNvSpPr>
              <a:spLocks noEditPoints="1"/>
            </p:cNvSpPr>
            <p:nvPr userDrawn="1"/>
          </p:nvSpPr>
          <p:spPr bwMode="auto">
            <a:xfrm>
              <a:off x="1284288" y="438150"/>
              <a:ext cx="60325" cy="63500"/>
            </a:xfrm>
            <a:custGeom>
              <a:avLst/>
              <a:gdLst>
                <a:gd name="T0" fmla="*/ 36 w 72"/>
                <a:gd name="T1" fmla="*/ 0 h 78"/>
                <a:gd name="T2" fmla="*/ 10 w 72"/>
                <a:gd name="T3" fmla="*/ 10 h 78"/>
                <a:gd name="T4" fmla="*/ 0 w 72"/>
                <a:gd name="T5" fmla="*/ 39 h 78"/>
                <a:gd name="T6" fmla="*/ 10 w 72"/>
                <a:gd name="T7" fmla="*/ 67 h 78"/>
                <a:gd name="T8" fmla="*/ 36 w 72"/>
                <a:gd name="T9" fmla="*/ 78 h 78"/>
                <a:gd name="T10" fmla="*/ 62 w 72"/>
                <a:gd name="T11" fmla="*/ 67 h 78"/>
                <a:gd name="T12" fmla="*/ 72 w 72"/>
                <a:gd name="T13" fmla="*/ 39 h 78"/>
                <a:gd name="T14" fmla="*/ 62 w 72"/>
                <a:gd name="T15" fmla="*/ 10 h 78"/>
                <a:gd name="T16" fmla="*/ 36 w 72"/>
                <a:gd name="T17" fmla="*/ 0 h 78"/>
                <a:gd name="T18" fmla="*/ 52 w 72"/>
                <a:gd name="T19" fmla="*/ 59 h 78"/>
                <a:gd name="T20" fmla="*/ 36 w 72"/>
                <a:gd name="T21" fmla="*/ 66 h 78"/>
                <a:gd name="T22" fmla="*/ 20 w 72"/>
                <a:gd name="T23" fmla="*/ 59 h 78"/>
                <a:gd name="T24" fmla="*/ 15 w 72"/>
                <a:gd name="T25" fmla="*/ 39 h 78"/>
                <a:gd name="T26" fmla="*/ 20 w 72"/>
                <a:gd name="T27" fmla="*/ 19 h 78"/>
                <a:gd name="T28" fmla="*/ 36 w 72"/>
                <a:gd name="T29" fmla="*/ 11 h 78"/>
                <a:gd name="T30" fmla="*/ 52 w 72"/>
                <a:gd name="T31" fmla="*/ 19 h 78"/>
                <a:gd name="T32" fmla="*/ 57 w 72"/>
                <a:gd name="T33" fmla="*/ 39 h 78"/>
                <a:gd name="T34" fmla="*/ 52 w 72"/>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8">
                  <a:moveTo>
                    <a:pt x="36" y="0"/>
                  </a:moveTo>
                  <a:cubicBezTo>
                    <a:pt x="25" y="0"/>
                    <a:pt x="16" y="3"/>
                    <a:pt x="10" y="10"/>
                  </a:cubicBezTo>
                  <a:cubicBezTo>
                    <a:pt x="3" y="17"/>
                    <a:pt x="0" y="27"/>
                    <a:pt x="0" y="39"/>
                  </a:cubicBezTo>
                  <a:cubicBezTo>
                    <a:pt x="0" y="51"/>
                    <a:pt x="3" y="60"/>
                    <a:pt x="10" y="67"/>
                  </a:cubicBezTo>
                  <a:cubicBezTo>
                    <a:pt x="16" y="74"/>
                    <a:pt x="25" y="78"/>
                    <a:pt x="36" y="78"/>
                  </a:cubicBezTo>
                  <a:cubicBezTo>
                    <a:pt x="47" y="78"/>
                    <a:pt x="56" y="74"/>
                    <a:pt x="62" y="67"/>
                  </a:cubicBezTo>
                  <a:cubicBezTo>
                    <a:pt x="69" y="60"/>
                    <a:pt x="72" y="51"/>
                    <a:pt x="72" y="39"/>
                  </a:cubicBezTo>
                  <a:cubicBezTo>
                    <a:pt x="72" y="27"/>
                    <a:pt x="69" y="17"/>
                    <a:pt x="62"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0" y="19"/>
                  </a:cubicBezTo>
                  <a:cubicBezTo>
                    <a:pt x="24" y="14"/>
                    <a:pt x="29" y="11"/>
                    <a:pt x="36" y="11"/>
                  </a:cubicBezTo>
                  <a:cubicBezTo>
                    <a:pt x="43" y="11"/>
                    <a:pt x="48" y="14"/>
                    <a:pt x="52" y="19"/>
                  </a:cubicBezTo>
                  <a:cubicBezTo>
                    <a:pt x="56" y="24"/>
                    <a:pt x="57" y="30"/>
                    <a:pt x="57" y="39"/>
                  </a:cubicBezTo>
                  <a:cubicBezTo>
                    <a:pt x="57"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9">
              <a:extLst>
                <a:ext uri="{FF2B5EF4-FFF2-40B4-BE49-F238E27FC236}">
                  <a16:creationId xmlns:a16="http://schemas.microsoft.com/office/drawing/2014/main" id="{88BAE485-97CC-07B4-6CBC-75F7EB1F86CD}"/>
                </a:ext>
              </a:extLst>
            </p:cNvPr>
            <p:cNvSpPr>
              <a:spLocks/>
            </p:cNvSpPr>
            <p:nvPr userDrawn="1"/>
          </p:nvSpPr>
          <p:spPr bwMode="auto">
            <a:xfrm>
              <a:off x="1350963" y="438150"/>
              <a:ext cx="90488" cy="61913"/>
            </a:xfrm>
            <a:custGeom>
              <a:avLst/>
              <a:gdLst>
                <a:gd name="T0" fmla="*/ 41 w 57"/>
                <a:gd name="T1" fmla="*/ 31 h 39"/>
                <a:gd name="T2" fmla="*/ 32 w 57"/>
                <a:gd name="T3" fmla="*/ 0 h 39"/>
                <a:gd name="T4" fmla="*/ 24 w 57"/>
                <a:gd name="T5" fmla="*/ 0 h 39"/>
                <a:gd name="T6" fmla="*/ 16 w 57"/>
                <a:gd name="T7" fmla="*/ 31 h 39"/>
                <a:gd name="T8" fmla="*/ 8 w 57"/>
                <a:gd name="T9" fmla="*/ 0 h 39"/>
                <a:gd name="T10" fmla="*/ 0 w 57"/>
                <a:gd name="T11" fmla="*/ 0 h 39"/>
                <a:gd name="T12" fmla="*/ 12 w 57"/>
                <a:gd name="T13" fmla="*/ 39 h 39"/>
                <a:gd name="T14" fmla="*/ 20 w 57"/>
                <a:gd name="T15" fmla="*/ 39 h 39"/>
                <a:gd name="T16" fmla="*/ 28 w 57"/>
                <a:gd name="T17" fmla="*/ 9 h 39"/>
                <a:gd name="T18" fmla="*/ 37 w 57"/>
                <a:gd name="T19" fmla="*/ 39 h 39"/>
                <a:gd name="T20" fmla="*/ 45 w 57"/>
                <a:gd name="T21" fmla="*/ 39 h 39"/>
                <a:gd name="T22" fmla="*/ 57 w 57"/>
                <a:gd name="T23" fmla="*/ 0 h 39"/>
                <a:gd name="T24" fmla="*/ 49 w 57"/>
                <a:gd name="T25" fmla="*/ 0 h 39"/>
                <a:gd name="T26" fmla="*/ 41 w 57"/>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39">
                  <a:moveTo>
                    <a:pt x="41" y="31"/>
                  </a:moveTo>
                  <a:lnTo>
                    <a:pt x="32" y="0"/>
                  </a:lnTo>
                  <a:lnTo>
                    <a:pt x="24" y="0"/>
                  </a:lnTo>
                  <a:lnTo>
                    <a:pt x="16" y="31"/>
                  </a:lnTo>
                  <a:lnTo>
                    <a:pt x="8" y="0"/>
                  </a:lnTo>
                  <a:lnTo>
                    <a:pt x="0" y="0"/>
                  </a:lnTo>
                  <a:lnTo>
                    <a:pt x="12" y="39"/>
                  </a:lnTo>
                  <a:lnTo>
                    <a:pt x="20" y="39"/>
                  </a:lnTo>
                  <a:lnTo>
                    <a:pt x="28" y="9"/>
                  </a:lnTo>
                  <a:lnTo>
                    <a:pt x="37" y="39"/>
                  </a:lnTo>
                  <a:lnTo>
                    <a:pt x="45" y="39"/>
                  </a:lnTo>
                  <a:lnTo>
                    <a:pt x="57" y="0"/>
                  </a:lnTo>
                  <a:lnTo>
                    <a:pt x="49" y="0"/>
                  </a:lnTo>
                  <a:lnTo>
                    <a:pt x="41"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0">
              <a:extLst>
                <a:ext uri="{FF2B5EF4-FFF2-40B4-BE49-F238E27FC236}">
                  <a16:creationId xmlns:a16="http://schemas.microsoft.com/office/drawing/2014/main" id="{E0EE8424-6820-BE0B-2C64-487E7DD59BC7}"/>
                </a:ext>
              </a:extLst>
            </p:cNvPr>
            <p:cNvSpPr>
              <a:spLocks/>
            </p:cNvSpPr>
            <p:nvPr userDrawn="1"/>
          </p:nvSpPr>
          <p:spPr bwMode="auto">
            <a:xfrm>
              <a:off x="1446213" y="422275"/>
              <a:ext cx="38100" cy="79375"/>
            </a:xfrm>
            <a:custGeom>
              <a:avLst/>
              <a:gdLst>
                <a:gd name="T0" fmla="*/ 26 w 46"/>
                <a:gd name="T1" fmla="*/ 0 h 97"/>
                <a:gd name="T2" fmla="*/ 13 w 46"/>
                <a:gd name="T3" fmla="*/ 0 h 97"/>
                <a:gd name="T4" fmla="*/ 11 w 46"/>
                <a:gd name="T5" fmla="*/ 20 h 97"/>
                <a:gd name="T6" fmla="*/ 0 w 46"/>
                <a:gd name="T7" fmla="*/ 20 h 97"/>
                <a:gd name="T8" fmla="*/ 0 w 46"/>
                <a:gd name="T9" fmla="*/ 31 h 97"/>
                <a:gd name="T10" fmla="*/ 11 w 46"/>
                <a:gd name="T11" fmla="*/ 31 h 97"/>
                <a:gd name="T12" fmla="*/ 11 w 46"/>
                <a:gd name="T13" fmla="*/ 72 h 97"/>
                <a:gd name="T14" fmla="*/ 16 w 46"/>
                <a:gd name="T15" fmla="*/ 91 h 97"/>
                <a:gd name="T16" fmla="*/ 32 w 46"/>
                <a:gd name="T17" fmla="*/ 97 h 97"/>
                <a:gd name="T18" fmla="*/ 46 w 46"/>
                <a:gd name="T19" fmla="*/ 95 h 97"/>
                <a:gd name="T20" fmla="*/ 44 w 46"/>
                <a:gd name="T21" fmla="*/ 84 h 97"/>
                <a:gd name="T22" fmla="*/ 36 w 46"/>
                <a:gd name="T23" fmla="*/ 85 h 97"/>
                <a:gd name="T24" fmla="*/ 28 w 46"/>
                <a:gd name="T25" fmla="*/ 82 h 97"/>
                <a:gd name="T26" fmla="*/ 26 w 46"/>
                <a:gd name="T27" fmla="*/ 70 h 97"/>
                <a:gd name="T28" fmla="*/ 26 w 46"/>
                <a:gd name="T29" fmla="*/ 31 h 97"/>
                <a:gd name="T30" fmla="*/ 46 w 46"/>
                <a:gd name="T31" fmla="*/ 31 h 97"/>
                <a:gd name="T32" fmla="*/ 46 w 46"/>
                <a:gd name="T33" fmla="*/ 20 h 97"/>
                <a:gd name="T34" fmla="*/ 26 w 46"/>
                <a:gd name="T35" fmla="*/ 20 h 97"/>
                <a:gd name="T36" fmla="*/ 26 w 46"/>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97">
                  <a:moveTo>
                    <a:pt x="26" y="0"/>
                  </a:moveTo>
                  <a:cubicBezTo>
                    <a:pt x="13" y="0"/>
                    <a:pt x="13" y="0"/>
                    <a:pt x="13" y="0"/>
                  </a:cubicBezTo>
                  <a:cubicBezTo>
                    <a:pt x="11" y="20"/>
                    <a:pt x="11" y="20"/>
                    <a:pt x="11" y="20"/>
                  </a:cubicBezTo>
                  <a:cubicBezTo>
                    <a:pt x="0" y="20"/>
                    <a:pt x="0" y="20"/>
                    <a:pt x="0" y="20"/>
                  </a:cubicBezTo>
                  <a:cubicBezTo>
                    <a:pt x="0" y="31"/>
                    <a:pt x="0" y="31"/>
                    <a:pt x="0" y="31"/>
                  </a:cubicBezTo>
                  <a:cubicBezTo>
                    <a:pt x="11" y="31"/>
                    <a:pt x="11" y="31"/>
                    <a:pt x="11" y="31"/>
                  </a:cubicBezTo>
                  <a:cubicBezTo>
                    <a:pt x="11" y="72"/>
                    <a:pt x="11" y="72"/>
                    <a:pt x="11" y="72"/>
                  </a:cubicBezTo>
                  <a:cubicBezTo>
                    <a:pt x="11" y="81"/>
                    <a:pt x="13" y="88"/>
                    <a:pt x="16" y="91"/>
                  </a:cubicBezTo>
                  <a:cubicBezTo>
                    <a:pt x="20" y="95"/>
                    <a:pt x="25" y="97"/>
                    <a:pt x="32" y="97"/>
                  </a:cubicBezTo>
                  <a:cubicBezTo>
                    <a:pt x="38" y="97"/>
                    <a:pt x="42" y="96"/>
                    <a:pt x="46" y="95"/>
                  </a:cubicBezTo>
                  <a:cubicBezTo>
                    <a:pt x="44" y="84"/>
                    <a:pt x="44" y="84"/>
                    <a:pt x="44" y="84"/>
                  </a:cubicBezTo>
                  <a:cubicBezTo>
                    <a:pt x="42" y="85"/>
                    <a:pt x="39" y="85"/>
                    <a:pt x="36" y="85"/>
                  </a:cubicBezTo>
                  <a:cubicBezTo>
                    <a:pt x="33" y="85"/>
                    <a:pt x="30" y="84"/>
                    <a:pt x="28" y="82"/>
                  </a:cubicBezTo>
                  <a:cubicBezTo>
                    <a:pt x="27" y="80"/>
                    <a:pt x="26" y="76"/>
                    <a:pt x="26" y="70"/>
                  </a:cubicBezTo>
                  <a:cubicBezTo>
                    <a:pt x="26" y="31"/>
                    <a:pt x="26" y="31"/>
                    <a:pt x="26" y="31"/>
                  </a:cubicBezTo>
                  <a:cubicBezTo>
                    <a:pt x="46" y="31"/>
                    <a:pt x="46" y="31"/>
                    <a:pt x="46" y="31"/>
                  </a:cubicBezTo>
                  <a:cubicBezTo>
                    <a:pt x="46" y="20"/>
                    <a:pt x="46" y="20"/>
                    <a:pt x="46" y="20"/>
                  </a:cubicBezTo>
                  <a:cubicBezTo>
                    <a:pt x="26" y="20"/>
                    <a:pt x="26" y="20"/>
                    <a:pt x="26" y="20"/>
                  </a:cubicBez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1">
              <a:extLst>
                <a:ext uri="{FF2B5EF4-FFF2-40B4-BE49-F238E27FC236}">
                  <a16:creationId xmlns:a16="http://schemas.microsoft.com/office/drawing/2014/main" id="{493BFF13-D216-7236-ADB3-513803D7A451}"/>
                </a:ext>
              </a:extLst>
            </p:cNvPr>
            <p:cNvSpPr>
              <a:spLocks/>
            </p:cNvSpPr>
            <p:nvPr userDrawn="1"/>
          </p:nvSpPr>
          <p:spPr bwMode="auto">
            <a:xfrm>
              <a:off x="1497013" y="412750"/>
              <a:ext cx="52388" cy="87313"/>
            </a:xfrm>
            <a:custGeom>
              <a:avLst/>
              <a:gdLst>
                <a:gd name="T0" fmla="*/ 39 w 64"/>
                <a:gd name="T1" fmla="*/ 30 h 106"/>
                <a:gd name="T2" fmla="*/ 14 w 64"/>
                <a:gd name="T3" fmla="*/ 45 h 106"/>
                <a:gd name="T4" fmla="*/ 14 w 64"/>
                <a:gd name="T5" fmla="*/ 0 h 106"/>
                <a:gd name="T6" fmla="*/ 0 w 64"/>
                <a:gd name="T7" fmla="*/ 0 h 106"/>
                <a:gd name="T8" fmla="*/ 0 w 64"/>
                <a:gd name="T9" fmla="*/ 106 h 106"/>
                <a:gd name="T10" fmla="*/ 14 w 64"/>
                <a:gd name="T11" fmla="*/ 106 h 106"/>
                <a:gd name="T12" fmla="*/ 14 w 64"/>
                <a:gd name="T13" fmla="*/ 62 h 106"/>
                <a:gd name="T14" fmla="*/ 21 w 64"/>
                <a:gd name="T15" fmla="*/ 49 h 106"/>
                <a:gd name="T16" fmla="*/ 34 w 64"/>
                <a:gd name="T17" fmla="*/ 42 h 106"/>
                <a:gd name="T18" fmla="*/ 46 w 64"/>
                <a:gd name="T19" fmla="*/ 47 h 106"/>
                <a:gd name="T20" fmla="*/ 49 w 64"/>
                <a:gd name="T21" fmla="*/ 62 h 106"/>
                <a:gd name="T22" fmla="*/ 49 w 64"/>
                <a:gd name="T23" fmla="*/ 106 h 106"/>
                <a:gd name="T24" fmla="*/ 64 w 64"/>
                <a:gd name="T25" fmla="*/ 106 h 106"/>
                <a:gd name="T26" fmla="*/ 64 w 64"/>
                <a:gd name="T27" fmla="*/ 58 h 106"/>
                <a:gd name="T28" fmla="*/ 57 w 64"/>
                <a:gd name="T29" fmla="*/ 37 h 106"/>
                <a:gd name="T30" fmla="*/ 39 w 64"/>
                <a:gd name="T31" fmla="*/ 3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06">
                  <a:moveTo>
                    <a:pt x="39" y="30"/>
                  </a:moveTo>
                  <a:cubicBezTo>
                    <a:pt x="29" y="30"/>
                    <a:pt x="20" y="35"/>
                    <a:pt x="14" y="45"/>
                  </a:cubicBezTo>
                  <a:cubicBezTo>
                    <a:pt x="14" y="0"/>
                    <a:pt x="14" y="0"/>
                    <a:pt x="14" y="0"/>
                  </a:cubicBezTo>
                  <a:cubicBezTo>
                    <a:pt x="0" y="0"/>
                    <a:pt x="0" y="0"/>
                    <a:pt x="0" y="0"/>
                  </a:cubicBezTo>
                  <a:cubicBezTo>
                    <a:pt x="0" y="106"/>
                    <a:pt x="0" y="106"/>
                    <a:pt x="0" y="106"/>
                  </a:cubicBezTo>
                  <a:cubicBezTo>
                    <a:pt x="14" y="106"/>
                    <a:pt x="14" y="106"/>
                    <a:pt x="14" y="106"/>
                  </a:cubicBezTo>
                  <a:cubicBezTo>
                    <a:pt x="14" y="62"/>
                    <a:pt x="14" y="62"/>
                    <a:pt x="14" y="62"/>
                  </a:cubicBezTo>
                  <a:cubicBezTo>
                    <a:pt x="15" y="57"/>
                    <a:pt x="17" y="53"/>
                    <a:pt x="21" y="49"/>
                  </a:cubicBezTo>
                  <a:cubicBezTo>
                    <a:pt x="25" y="44"/>
                    <a:pt x="29" y="42"/>
                    <a:pt x="34" y="42"/>
                  </a:cubicBezTo>
                  <a:cubicBezTo>
                    <a:pt x="40" y="42"/>
                    <a:pt x="44" y="44"/>
                    <a:pt x="46" y="47"/>
                  </a:cubicBezTo>
                  <a:cubicBezTo>
                    <a:pt x="48" y="50"/>
                    <a:pt x="49" y="55"/>
                    <a:pt x="49" y="62"/>
                  </a:cubicBezTo>
                  <a:cubicBezTo>
                    <a:pt x="49" y="106"/>
                    <a:pt x="49" y="106"/>
                    <a:pt x="49" y="106"/>
                  </a:cubicBezTo>
                  <a:cubicBezTo>
                    <a:pt x="64" y="106"/>
                    <a:pt x="64" y="106"/>
                    <a:pt x="64" y="106"/>
                  </a:cubicBezTo>
                  <a:cubicBezTo>
                    <a:pt x="64" y="58"/>
                    <a:pt x="64" y="58"/>
                    <a:pt x="64" y="58"/>
                  </a:cubicBezTo>
                  <a:cubicBezTo>
                    <a:pt x="64" y="48"/>
                    <a:pt x="62" y="41"/>
                    <a:pt x="57" y="37"/>
                  </a:cubicBezTo>
                  <a:cubicBezTo>
                    <a:pt x="53" y="32"/>
                    <a:pt x="47" y="30"/>
                    <a:pt x="39"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2">
              <a:extLst>
                <a:ext uri="{FF2B5EF4-FFF2-40B4-BE49-F238E27FC236}">
                  <a16:creationId xmlns:a16="http://schemas.microsoft.com/office/drawing/2014/main" id="{A2FBFC85-5630-8BC3-A583-1DEC58BBCCA5}"/>
                </a:ext>
              </a:extLst>
            </p:cNvPr>
            <p:cNvSpPr>
              <a:spLocks noEditPoints="1"/>
            </p:cNvSpPr>
            <p:nvPr userDrawn="1"/>
          </p:nvSpPr>
          <p:spPr bwMode="auto">
            <a:xfrm>
              <a:off x="1581151" y="415925"/>
              <a:ext cx="77788" cy="84138"/>
            </a:xfrm>
            <a:custGeom>
              <a:avLst/>
              <a:gdLst>
                <a:gd name="T0" fmla="*/ 20 w 49"/>
                <a:gd name="T1" fmla="*/ 0 h 53"/>
                <a:gd name="T2" fmla="*/ 0 w 49"/>
                <a:gd name="T3" fmla="*/ 53 h 53"/>
                <a:gd name="T4" fmla="*/ 8 w 49"/>
                <a:gd name="T5" fmla="*/ 53 h 53"/>
                <a:gd name="T6" fmla="*/ 13 w 49"/>
                <a:gd name="T7" fmla="*/ 40 h 53"/>
                <a:gd name="T8" fmla="*/ 36 w 49"/>
                <a:gd name="T9" fmla="*/ 40 h 53"/>
                <a:gd name="T10" fmla="*/ 40 w 49"/>
                <a:gd name="T11" fmla="*/ 53 h 53"/>
                <a:gd name="T12" fmla="*/ 49 w 49"/>
                <a:gd name="T13" fmla="*/ 53 h 53"/>
                <a:gd name="T14" fmla="*/ 29 w 49"/>
                <a:gd name="T15" fmla="*/ 0 h 53"/>
                <a:gd name="T16" fmla="*/ 20 w 49"/>
                <a:gd name="T17" fmla="*/ 0 h 53"/>
                <a:gd name="T18" fmla="*/ 15 w 49"/>
                <a:gd name="T19" fmla="*/ 34 h 53"/>
                <a:gd name="T20" fmla="*/ 24 w 49"/>
                <a:gd name="T21" fmla="*/ 7 h 53"/>
                <a:gd name="T22" fmla="*/ 34 w 49"/>
                <a:gd name="T23" fmla="*/ 34 h 53"/>
                <a:gd name="T24" fmla="*/ 15 w 49"/>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3">
                  <a:moveTo>
                    <a:pt x="20" y="0"/>
                  </a:moveTo>
                  <a:lnTo>
                    <a:pt x="0" y="53"/>
                  </a:lnTo>
                  <a:lnTo>
                    <a:pt x="8" y="53"/>
                  </a:lnTo>
                  <a:lnTo>
                    <a:pt x="13" y="40"/>
                  </a:lnTo>
                  <a:lnTo>
                    <a:pt x="36" y="40"/>
                  </a:lnTo>
                  <a:lnTo>
                    <a:pt x="40" y="53"/>
                  </a:lnTo>
                  <a:lnTo>
                    <a:pt x="49" y="53"/>
                  </a:lnTo>
                  <a:lnTo>
                    <a:pt x="29" y="0"/>
                  </a:lnTo>
                  <a:lnTo>
                    <a:pt x="20" y="0"/>
                  </a:lnTo>
                  <a:close/>
                  <a:moveTo>
                    <a:pt x="15" y="34"/>
                  </a:moveTo>
                  <a:lnTo>
                    <a:pt x="24" y="7"/>
                  </a:lnTo>
                  <a:lnTo>
                    <a:pt x="34" y="34"/>
                  </a:lnTo>
                  <a:lnTo>
                    <a:pt x="1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4">
              <a:extLst>
                <a:ext uri="{FF2B5EF4-FFF2-40B4-BE49-F238E27FC236}">
                  <a16:creationId xmlns:a16="http://schemas.microsoft.com/office/drawing/2014/main" id="{FF83A1F9-4D22-902B-230C-EA48637DF2D8}"/>
                </a:ext>
              </a:extLst>
            </p:cNvPr>
            <p:cNvSpPr>
              <a:spLocks noEditPoints="1"/>
            </p:cNvSpPr>
            <p:nvPr userDrawn="1"/>
          </p:nvSpPr>
          <p:spPr bwMode="auto">
            <a:xfrm>
              <a:off x="1663701" y="412750"/>
              <a:ext cx="58738" cy="88900"/>
            </a:xfrm>
            <a:custGeom>
              <a:avLst/>
              <a:gdLst>
                <a:gd name="T0" fmla="*/ 57 w 71"/>
                <a:gd name="T1" fmla="*/ 43 h 108"/>
                <a:gd name="T2" fmla="*/ 55 w 71"/>
                <a:gd name="T3" fmla="*/ 40 h 108"/>
                <a:gd name="T4" fmla="*/ 51 w 71"/>
                <a:gd name="T5" fmla="*/ 36 h 108"/>
                <a:gd name="T6" fmla="*/ 43 w 71"/>
                <a:gd name="T7" fmla="*/ 31 h 108"/>
                <a:gd name="T8" fmla="*/ 33 w 71"/>
                <a:gd name="T9" fmla="*/ 30 h 108"/>
                <a:gd name="T10" fmla="*/ 9 w 71"/>
                <a:gd name="T11" fmla="*/ 41 h 108"/>
                <a:gd name="T12" fmla="*/ 0 w 71"/>
                <a:gd name="T13" fmla="*/ 69 h 108"/>
                <a:gd name="T14" fmla="*/ 8 w 71"/>
                <a:gd name="T15" fmla="*/ 97 h 108"/>
                <a:gd name="T16" fmla="*/ 32 w 71"/>
                <a:gd name="T17" fmla="*/ 108 h 108"/>
                <a:gd name="T18" fmla="*/ 37 w 71"/>
                <a:gd name="T19" fmla="*/ 107 h 108"/>
                <a:gd name="T20" fmla="*/ 42 w 71"/>
                <a:gd name="T21" fmla="*/ 106 h 108"/>
                <a:gd name="T22" fmla="*/ 46 w 71"/>
                <a:gd name="T23" fmla="*/ 104 h 108"/>
                <a:gd name="T24" fmla="*/ 49 w 71"/>
                <a:gd name="T25" fmla="*/ 103 h 108"/>
                <a:gd name="T26" fmla="*/ 52 w 71"/>
                <a:gd name="T27" fmla="*/ 100 h 108"/>
                <a:gd name="T28" fmla="*/ 54 w 71"/>
                <a:gd name="T29" fmla="*/ 98 h 108"/>
                <a:gd name="T30" fmla="*/ 55 w 71"/>
                <a:gd name="T31" fmla="*/ 97 h 108"/>
                <a:gd name="T32" fmla="*/ 56 w 71"/>
                <a:gd name="T33" fmla="*/ 95 h 108"/>
                <a:gd name="T34" fmla="*/ 57 w 71"/>
                <a:gd name="T35" fmla="*/ 95 h 108"/>
                <a:gd name="T36" fmla="*/ 59 w 71"/>
                <a:gd name="T37" fmla="*/ 106 h 108"/>
                <a:gd name="T38" fmla="*/ 71 w 71"/>
                <a:gd name="T39" fmla="*/ 106 h 108"/>
                <a:gd name="T40" fmla="*/ 71 w 71"/>
                <a:gd name="T41" fmla="*/ 0 h 108"/>
                <a:gd name="T42" fmla="*/ 57 w 71"/>
                <a:gd name="T43" fmla="*/ 0 h 108"/>
                <a:gd name="T44" fmla="*/ 57 w 71"/>
                <a:gd name="T45" fmla="*/ 43 h 108"/>
                <a:gd name="T46" fmla="*/ 51 w 71"/>
                <a:gd name="T47" fmla="*/ 88 h 108"/>
                <a:gd name="T48" fmla="*/ 36 w 71"/>
                <a:gd name="T49" fmla="*/ 96 h 108"/>
                <a:gd name="T50" fmla="*/ 20 w 71"/>
                <a:gd name="T51" fmla="*/ 88 h 108"/>
                <a:gd name="T52" fmla="*/ 15 w 71"/>
                <a:gd name="T53" fmla="*/ 68 h 108"/>
                <a:gd name="T54" fmla="*/ 21 w 71"/>
                <a:gd name="T55" fmla="*/ 49 h 108"/>
                <a:gd name="T56" fmla="*/ 36 w 71"/>
                <a:gd name="T57" fmla="*/ 41 h 108"/>
                <a:gd name="T58" fmla="*/ 51 w 71"/>
                <a:gd name="T59" fmla="*/ 49 h 108"/>
                <a:gd name="T60" fmla="*/ 57 w 71"/>
                <a:gd name="T61" fmla="*/ 68 h 108"/>
                <a:gd name="T62" fmla="*/ 51 w 71"/>
                <a:gd name="T63" fmla="*/ 8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08">
                  <a:moveTo>
                    <a:pt x="57" y="43"/>
                  </a:moveTo>
                  <a:cubicBezTo>
                    <a:pt x="56" y="42"/>
                    <a:pt x="56" y="41"/>
                    <a:pt x="55" y="40"/>
                  </a:cubicBezTo>
                  <a:cubicBezTo>
                    <a:pt x="54" y="39"/>
                    <a:pt x="53" y="38"/>
                    <a:pt x="51" y="36"/>
                  </a:cubicBezTo>
                  <a:cubicBezTo>
                    <a:pt x="49" y="34"/>
                    <a:pt x="46" y="33"/>
                    <a:pt x="43" y="31"/>
                  </a:cubicBezTo>
                  <a:cubicBezTo>
                    <a:pt x="40" y="30"/>
                    <a:pt x="37" y="30"/>
                    <a:pt x="33" y="30"/>
                  </a:cubicBezTo>
                  <a:cubicBezTo>
                    <a:pt x="23" y="30"/>
                    <a:pt x="15" y="33"/>
                    <a:pt x="9" y="41"/>
                  </a:cubicBezTo>
                  <a:cubicBezTo>
                    <a:pt x="3" y="48"/>
                    <a:pt x="0" y="57"/>
                    <a:pt x="0" y="69"/>
                  </a:cubicBezTo>
                  <a:cubicBezTo>
                    <a:pt x="0" y="80"/>
                    <a:pt x="3" y="90"/>
                    <a:pt x="8" y="97"/>
                  </a:cubicBezTo>
                  <a:cubicBezTo>
                    <a:pt x="14" y="104"/>
                    <a:pt x="22" y="108"/>
                    <a:pt x="32" y="108"/>
                  </a:cubicBezTo>
                  <a:cubicBezTo>
                    <a:pt x="34" y="108"/>
                    <a:pt x="35" y="108"/>
                    <a:pt x="37" y="107"/>
                  </a:cubicBezTo>
                  <a:cubicBezTo>
                    <a:pt x="39" y="107"/>
                    <a:pt x="41" y="107"/>
                    <a:pt x="42" y="106"/>
                  </a:cubicBezTo>
                  <a:cubicBezTo>
                    <a:pt x="43" y="106"/>
                    <a:pt x="45" y="105"/>
                    <a:pt x="46" y="104"/>
                  </a:cubicBezTo>
                  <a:cubicBezTo>
                    <a:pt x="47" y="104"/>
                    <a:pt x="48" y="103"/>
                    <a:pt x="49" y="103"/>
                  </a:cubicBezTo>
                  <a:cubicBezTo>
                    <a:pt x="50" y="102"/>
                    <a:pt x="51" y="101"/>
                    <a:pt x="52" y="100"/>
                  </a:cubicBezTo>
                  <a:cubicBezTo>
                    <a:pt x="53" y="100"/>
                    <a:pt x="53" y="99"/>
                    <a:pt x="54" y="98"/>
                  </a:cubicBezTo>
                  <a:cubicBezTo>
                    <a:pt x="54" y="98"/>
                    <a:pt x="55" y="97"/>
                    <a:pt x="55" y="97"/>
                  </a:cubicBezTo>
                  <a:cubicBezTo>
                    <a:pt x="56" y="96"/>
                    <a:pt x="56" y="96"/>
                    <a:pt x="56" y="95"/>
                  </a:cubicBezTo>
                  <a:cubicBezTo>
                    <a:pt x="57" y="95"/>
                    <a:pt x="57" y="95"/>
                    <a:pt x="57" y="95"/>
                  </a:cubicBezTo>
                  <a:cubicBezTo>
                    <a:pt x="59" y="106"/>
                    <a:pt x="59" y="106"/>
                    <a:pt x="59" y="106"/>
                  </a:cubicBezTo>
                  <a:cubicBezTo>
                    <a:pt x="71" y="106"/>
                    <a:pt x="71" y="106"/>
                    <a:pt x="71" y="106"/>
                  </a:cubicBezTo>
                  <a:cubicBezTo>
                    <a:pt x="71" y="0"/>
                    <a:pt x="71" y="0"/>
                    <a:pt x="71" y="0"/>
                  </a:cubicBezTo>
                  <a:cubicBezTo>
                    <a:pt x="57" y="0"/>
                    <a:pt x="57" y="0"/>
                    <a:pt x="57" y="0"/>
                  </a:cubicBezTo>
                  <a:lnTo>
                    <a:pt x="57" y="43"/>
                  </a:lnTo>
                  <a:close/>
                  <a:moveTo>
                    <a:pt x="51" y="88"/>
                  </a:moveTo>
                  <a:cubicBezTo>
                    <a:pt x="47" y="93"/>
                    <a:pt x="42" y="96"/>
                    <a:pt x="36" y="96"/>
                  </a:cubicBezTo>
                  <a:cubicBezTo>
                    <a:pt x="29" y="96"/>
                    <a:pt x="24" y="93"/>
                    <a:pt x="20" y="88"/>
                  </a:cubicBezTo>
                  <a:cubicBezTo>
                    <a:pt x="17" y="83"/>
                    <a:pt x="15" y="76"/>
                    <a:pt x="15" y="68"/>
                  </a:cubicBezTo>
                  <a:cubicBezTo>
                    <a:pt x="15" y="61"/>
                    <a:pt x="17" y="54"/>
                    <a:pt x="21" y="49"/>
                  </a:cubicBezTo>
                  <a:cubicBezTo>
                    <a:pt x="25" y="44"/>
                    <a:pt x="30" y="41"/>
                    <a:pt x="36" y="41"/>
                  </a:cubicBezTo>
                  <a:cubicBezTo>
                    <a:pt x="43" y="41"/>
                    <a:pt x="48" y="44"/>
                    <a:pt x="51" y="49"/>
                  </a:cubicBezTo>
                  <a:cubicBezTo>
                    <a:pt x="55" y="54"/>
                    <a:pt x="57" y="61"/>
                    <a:pt x="57" y="68"/>
                  </a:cubicBezTo>
                  <a:cubicBezTo>
                    <a:pt x="57" y="76"/>
                    <a:pt x="55" y="83"/>
                    <a:pt x="51"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5">
              <a:extLst>
                <a:ext uri="{FF2B5EF4-FFF2-40B4-BE49-F238E27FC236}">
                  <a16:creationId xmlns:a16="http://schemas.microsoft.com/office/drawing/2014/main" id="{B67964F5-8081-A3D8-089C-A081B2E521A9}"/>
                </a:ext>
              </a:extLst>
            </p:cNvPr>
            <p:cNvSpPr>
              <a:spLocks/>
            </p:cNvSpPr>
            <p:nvPr userDrawn="1"/>
          </p:nvSpPr>
          <p:spPr bwMode="auto">
            <a:xfrm>
              <a:off x="1733551" y="438150"/>
              <a:ext cx="60325" cy="61913"/>
            </a:xfrm>
            <a:custGeom>
              <a:avLst/>
              <a:gdLst>
                <a:gd name="T0" fmla="*/ 18 w 38"/>
                <a:gd name="T1" fmla="*/ 32 h 39"/>
                <a:gd name="T2" fmla="*/ 8 w 38"/>
                <a:gd name="T3" fmla="*/ 0 h 39"/>
                <a:gd name="T4" fmla="*/ 0 w 38"/>
                <a:gd name="T5" fmla="*/ 0 h 39"/>
                <a:gd name="T6" fmla="*/ 15 w 38"/>
                <a:gd name="T7" fmla="*/ 39 h 39"/>
                <a:gd name="T8" fmla="*/ 23 w 38"/>
                <a:gd name="T9" fmla="*/ 39 h 39"/>
                <a:gd name="T10" fmla="*/ 38 w 38"/>
                <a:gd name="T11" fmla="*/ 0 h 39"/>
                <a:gd name="T12" fmla="*/ 29 w 38"/>
                <a:gd name="T13" fmla="*/ 0 h 39"/>
                <a:gd name="T14" fmla="*/ 18 w 38"/>
                <a:gd name="T15" fmla="*/ 3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9">
                  <a:moveTo>
                    <a:pt x="18" y="32"/>
                  </a:moveTo>
                  <a:lnTo>
                    <a:pt x="8" y="0"/>
                  </a:lnTo>
                  <a:lnTo>
                    <a:pt x="0" y="0"/>
                  </a:lnTo>
                  <a:lnTo>
                    <a:pt x="15" y="39"/>
                  </a:lnTo>
                  <a:lnTo>
                    <a:pt x="23" y="39"/>
                  </a:lnTo>
                  <a:lnTo>
                    <a:pt x="38" y="0"/>
                  </a:lnTo>
                  <a:lnTo>
                    <a:pt x="29" y="0"/>
                  </a:lnTo>
                  <a:lnTo>
                    <a:pt x="1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6">
              <a:extLst>
                <a:ext uri="{FF2B5EF4-FFF2-40B4-BE49-F238E27FC236}">
                  <a16:creationId xmlns:a16="http://schemas.microsoft.com/office/drawing/2014/main" id="{C73E25E4-139B-A180-CBFD-59414A4BD238}"/>
                </a:ext>
              </a:extLst>
            </p:cNvPr>
            <p:cNvSpPr>
              <a:spLocks/>
            </p:cNvSpPr>
            <p:nvPr userDrawn="1"/>
          </p:nvSpPr>
          <p:spPr bwMode="auto">
            <a:xfrm>
              <a:off x="1801813" y="411163"/>
              <a:ext cx="15875" cy="14288"/>
            </a:xfrm>
            <a:custGeom>
              <a:avLst/>
              <a:gdLst>
                <a:gd name="T0" fmla="*/ 10 w 19"/>
                <a:gd name="T1" fmla="*/ 0 h 18"/>
                <a:gd name="T2" fmla="*/ 3 w 19"/>
                <a:gd name="T3" fmla="*/ 2 h 18"/>
                <a:gd name="T4" fmla="*/ 0 w 19"/>
                <a:gd name="T5" fmla="*/ 9 h 18"/>
                <a:gd name="T6" fmla="*/ 3 w 19"/>
                <a:gd name="T7" fmla="*/ 16 h 18"/>
                <a:gd name="T8" fmla="*/ 10 w 19"/>
                <a:gd name="T9" fmla="*/ 18 h 18"/>
                <a:gd name="T10" fmla="*/ 17 w 19"/>
                <a:gd name="T11" fmla="*/ 16 h 18"/>
                <a:gd name="T12" fmla="*/ 19 w 19"/>
                <a:gd name="T13" fmla="*/ 9 h 18"/>
                <a:gd name="T14" fmla="*/ 17 w 19"/>
                <a:gd name="T15" fmla="*/ 2 h 18"/>
                <a:gd name="T16" fmla="*/ 10 w 1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0" y="0"/>
                  </a:moveTo>
                  <a:cubicBezTo>
                    <a:pt x="7" y="0"/>
                    <a:pt x="5" y="1"/>
                    <a:pt x="3" y="2"/>
                  </a:cubicBezTo>
                  <a:cubicBezTo>
                    <a:pt x="1" y="4"/>
                    <a:pt x="0" y="7"/>
                    <a:pt x="0" y="9"/>
                  </a:cubicBezTo>
                  <a:cubicBezTo>
                    <a:pt x="0" y="12"/>
                    <a:pt x="1" y="14"/>
                    <a:pt x="3" y="16"/>
                  </a:cubicBezTo>
                  <a:cubicBezTo>
                    <a:pt x="5" y="17"/>
                    <a:pt x="7" y="18"/>
                    <a:pt x="10" y="18"/>
                  </a:cubicBezTo>
                  <a:cubicBezTo>
                    <a:pt x="13" y="18"/>
                    <a:pt x="15" y="17"/>
                    <a:pt x="17" y="16"/>
                  </a:cubicBezTo>
                  <a:cubicBezTo>
                    <a:pt x="18" y="14"/>
                    <a:pt x="19" y="12"/>
                    <a:pt x="19" y="9"/>
                  </a:cubicBezTo>
                  <a:cubicBezTo>
                    <a:pt x="19" y="6"/>
                    <a:pt x="18" y="4"/>
                    <a:pt x="17" y="2"/>
                  </a:cubicBezTo>
                  <a:cubicBezTo>
                    <a:pt x="15" y="1"/>
                    <a:pt x="12"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Rectangle 17">
              <a:extLst>
                <a:ext uri="{FF2B5EF4-FFF2-40B4-BE49-F238E27FC236}">
                  <a16:creationId xmlns:a16="http://schemas.microsoft.com/office/drawing/2014/main" id="{7B6F8562-C3CB-5305-FB0B-63FF8D97092D}"/>
                </a:ext>
              </a:extLst>
            </p:cNvPr>
            <p:cNvSpPr>
              <a:spLocks noChangeArrowheads="1"/>
            </p:cNvSpPr>
            <p:nvPr userDrawn="1"/>
          </p:nvSpPr>
          <p:spPr bwMode="auto">
            <a:xfrm>
              <a:off x="1804988" y="438150"/>
              <a:ext cx="11113" cy="619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8">
              <a:extLst>
                <a:ext uri="{FF2B5EF4-FFF2-40B4-BE49-F238E27FC236}">
                  <a16:creationId xmlns:a16="http://schemas.microsoft.com/office/drawing/2014/main" id="{AAAB2CA3-ACC4-BAB9-7B09-8D2F882AE852}"/>
                </a:ext>
              </a:extLst>
            </p:cNvPr>
            <p:cNvSpPr>
              <a:spLocks/>
            </p:cNvSpPr>
            <p:nvPr userDrawn="1"/>
          </p:nvSpPr>
          <p:spPr bwMode="auto">
            <a:xfrm>
              <a:off x="1828801" y="436563"/>
              <a:ext cx="47625" cy="65088"/>
            </a:xfrm>
            <a:custGeom>
              <a:avLst/>
              <a:gdLst>
                <a:gd name="T0" fmla="*/ 44 w 59"/>
                <a:gd name="T1" fmla="*/ 36 h 79"/>
                <a:gd name="T2" fmla="*/ 37 w 59"/>
                <a:gd name="T3" fmla="*/ 34 h 79"/>
                <a:gd name="T4" fmla="*/ 30 w 59"/>
                <a:gd name="T5" fmla="*/ 31 h 79"/>
                <a:gd name="T6" fmla="*/ 24 w 59"/>
                <a:gd name="T7" fmla="*/ 29 h 79"/>
                <a:gd name="T8" fmla="*/ 20 w 59"/>
                <a:gd name="T9" fmla="*/ 26 h 79"/>
                <a:gd name="T10" fmla="*/ 18 w 59"/>
                <a:gd name="T11" fmla="*/ 21 h 79"/>
                <a:gd name="T12" fmla="*/ 22 w 59"/>
                <a:gd name="T13" fmla="*/ 14 h 79"/>
                <a:gd name="T14" fmla="*/ 32 w 59"/>
                <a:gd name="T15" fmla="*/ 12 h 79"/>
                <a:gd name="T16" fmla="*/ 52 w 59"/>
                <a:gd name="T17" fmla="*/ 20 h 79"/>
                <a:gd name="T18" fmla="*/ 58 w 59"/>
                <a:gd name="T19" fmla="*/ 10 h 79"/>
                <a:gd name="T20" fmla="*/ 55 w 59"/>
                <a:gd name="T21" fmla="*/ 8 h 79"/>
                <a:gd name="T22" fmla="*/ 46 w 59"/>
                <a:gd name="T23" fmla="*/ 3 h 79"/>
                <a:gd name="T24" fmla="*/ 32 w 59"/>
                <a:gd name="T25" fmla="*/ 0 h 79"/>
                <a:gd name="T26" fmla="*/ 12 w 59"/>
                <a:gd name="T27" fmla="*/ 7 h 79"/>
                <a:gd name="T28" fmla="*/ 4 w 59"/>
                <a:gd name="T29" fmla="*/ 23 h 79"/>
                <a:gd name="T30" fmla="*/ 6 w 59"/>
                <a:gd name="T31" fmla="*/ 31 h 79"/>
                <a:gd name="T32" fmla="*/ 11 w 59"/>
                <a:gd name="T33" fmla="*/ 37 h 79"/>
                <a:gd name="T34" fmla="*/ 15 w 59"/>
                <a:gd name="T35" fmla="*/ 40 h 79"/>
                <a:gd name="T36" fmla="*/ 19 w 59"/>
                <a:gd name="T37" fmla="*/ 42 h 79"/>
                <a:gd name="T38" fmla="*/ 23 w 59"/>
                <a:gd name="T39" fmla="*/ 44 h 79"/>
                <a:gd name="T40" fmla="*/ 29 w 59"/>
                <a:gd name="T41" fmla="*/ 45 h 79"/>
                <a:gd name="T42" fmla="*/ 33 w 59"/>
                <a:gd name="T43" fmla="*/ 47 h 79"/>
                <a:gd name="T44" fmla="*/ 38 w 59"/>
                <a:gd name="T45" fmla="*/ 49 h 79"/>
                <a:gd name="T46" fmla="*/ 42 w 59"/>
                <a:gd name="T47" fmla="*/ 52 h 79"/>
                <a:gd name="T48" fmla="*/ 45 w 59"/>
                <a:gd name="T49" fmla="*/ 57 h 79"/>
                <a:gd name="T50" fmla="*/ 41 w 59"/>
                <a:gd name="T51" fmla="*/ 65 h 79"/>
                <a:gd name="T52" fmla="*/ 30 w 59"/>
                <a:gd name="T53" fmla="*/ 67 h 79"/>
                <a:gd name="T54" fmla="*/ 18 w 59"/>
                <a:gd name="T55" fmla="*/ 64 h 79"/>
                <a:gd name="T56" fmla="*/ 8 w 59"/>
                <a:gd name="T57" fmla="*/ 57 h 79"/>
                <a:gd name="T58" fmla="*/ 0 w 59"/>
                <a:gd name="T59" fmla="*/ 66 h 79"/>
                <a:gd name="T60" fmla="*/ 12 w 59"/>
                <a:gd name="T61" fmla="*/ 74 h 79"/>
                <a:gd name="T62" fmla="*/ 30 w 59"/>
                <a:gd name="T63" fmla="*/ 79 h 79"/>
                <a:gd name="T64" fmla="*/ 52 w 59"/>
                <a:gd name="T65" fmla="*/ 72 h 79"/>
                <a:gd name="T66" fmla="*/ 59 w 59"/>
                <a:gd name="T67" fmla="*/ 55 h 79"/>
                <a:gd name="T68" fmla="*/ 44 w 59"/>
                <a:gd name="T69"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79">
                  <a:moveTo>
                    <a:pt x="44" y="36"/>
                  </a:moveTo>
                  <a:cubicBezTo>
                    <a:pt x="43" y="36"/>
                    <a:pt x="41" y="35"/>
                    <a:pt x="37" y="34"/>
                  </a:cubicBezTo>
                  <a:cubicBezTo>
                    <a:pt x="34" y="33"/>
                    <a:pt x="31" y="32"/>
                    <a:pt x="30" y="31"/>
                  </a:cubicBezTo>
                  <a:cubicBezTo>
                    <a:pt x="27" y="30"/>
                    <a:pt x="25" y="30"/>
                    <a:pt x="24" y="29"/>
                  </a:cubicBezTo>
                  <a:cubicBezTo>
                    <a:pt x="23" y="29"/>
                    <a:pt x="22" y="28"/>
                    <a:pt x="20" y="26"/>
                  </a:cubicBezTo>
                  <a:cubicBezTo>
                    <a:pt x="19" y="25"/>
                    <a:pt x="18" y="23"/>
                    <a:pt x="18" y="21"/>
                  </a:cubicBezTo>
                  <a:cubicBezTo>
                    <a:pt x="18" y="18"/>
                    <a:pt x="19" y="15"/>
                    <a:pt x="22" y="14"/>
                  </a:cubicBezTo>
                  <a:cubicBezTo>
                    <a:pt x="24" y="12"/>
                    <a:pt x="28" y="12"/>
                    <a:pt x="32" y="12"/>
                  </a:cubicBezTo>
                  <a:cubicBezTo>
                    <a:pt x="39" y="12"/>
                    <a:pt x="46" y="14"/>
                    <a:pt x="52" y="20"/>
                  </a:cubicBezTo>
                  <a:cubicBezTo>
                    <a:pt x="58" y="10"/>
                    <a:pt x="58" y="10"/>
                    <a:pt x="58" y="10"/>
                  </a:cubicBezTo>
                  <a:cubicBezTo>
                    <a:pt x="58" y="10"/>
                    <a:pt x="57" y="9"/>
                    <a:pt x="55" y="8"/>
                  </a:cubicBezTo>
                  <a:cubicBezTo>
                    <a:pt x="53" y="6"/>
                    <a:pt x="50" y="5"/>
                    <a:pt x="46" y="3"/>
                  </a:cubicBezTo>
                  <a:cubicBezTo>
                    <a:pt x="41" y="1"/>
                    <a:pt x="37" y="0"/>
                    <a:pt x="32" y="0"/>
                  </a:cubicBezTo>
                  <a:cubicBezTo>
                    <a:pt x="23" y="0"/>
                    <a:pt x="17" y="3"/>
                    <a:pt x="12" y="7"/>
                  </a:cubicBezTo>
                  <a:cubicBezTo>
                    <a:pt x="7" y="11"/>
                    <a:pt x="4" y="16"/>
                    <a:pt x="4" y="23"/>
                  </a:cubicBezTo>
                  <a:cubicBezTo>
                    <a:pt x="4" y="26"/>
                    <a:pt x="5" y="29"/>
                    <a:pt x="6" y="31"/>
                  </a:cubicBezTo>
                  <a:cubicBezTo>
                    <a:pt x="7" y="33"/>
                    <a:pt x="8" y="35"/>
                    <a:pt x="11" y="37"/>
                  </a:cubicBezTo>
                  <a:cubicBezTo>
                    <a:pt x="13" y="39"/>
                    <a:pt x="14" y="40"/>
                    <a:pt x="15" y="40"/>
                  </a:cubicBezTo>
                  <a:cubicBezTo>
                    <a:pt x="16" y="41"/>
                    <a:pt x="18" y="41"/>
                    <a:pt x="19" y="42"/>
                  </a:cubicBezTo>
                  <a:cubicBezTo>
                    <a:pt x="20" y="43"/>
                    <a:pt x="22" y="43"/>
                    <a:pt x="23" y="44"/>
                  </a:cubicBezTo>
                  <a:cubicBezTo>
                    <a:pt x="25" y="44"/>
                    <a:pt x="27" y="45"/>
                    <a:pt x="29" y="45"/>
                  </a:cubicBezTo>
                  <a:cubicBezTo>
                    <a:pt x="31" y="46"/>
                    <a:pt x="32" y="47"/>
                    <a:pt x="33" y="47"/>
                  </a:cubicBezTo>
                  <a:cubicBezTo>
                    <a:pt x="35" y="48"/>
                    <a:pt x="37" y="48"/>
                    <a:pt x="38" y="49"/>
                  </a:cubicBezTo>
                  <a:cubicBezTo>
                    <a:pt x="39" y="49"/>
                    <a:pt x="41" y="50"/>
                    <a:pt x="42" y="52"/>
                  </a:cubicBezTo>
                  <a:cubicBezTo>
                    <a:pt x="44" y="53"/>
                    <a:pt x="45" y="55"/>
                    <a:pt x="45" y="57"/>
                  </a:cubicBezTo>
                  <a:cubicBezTo>
                    <a:pt x="45" y="61"/>
                    <a:pt x="44" y="63"/>
                    <a:pt x="41" y="65"/>
                  </a:cubicBezTo>
                  <a:cubicBezTo>
                    <a:pt x="38" y="66"/>
                    <a:pt x="35" y="67"/>
                    <a:pt x="30" y="67"/>
                  </a:cubicBezTo>
                  <a:cubicBezTo>
                    <a:pt x="26" y="67"/>
                    <a:pt x="22" y="66"/>
                    <a:pt x="18" y="64"/>
                  </a:cubicBezTo>
                  <a:cubicBezTo>
                    <a:pt x="14" y="62"/>
                    <a:pt x="10" y="59"/>
                    <a:pt x="8" y="57"/>
                  </a:cubicBezTo>
                  <a:cubicBezTo>
                    <a:pt x="0" y="66"/>
                    <a:pt x="0" y="66"/>
                    <a:pt x="0" y="66"/>
                  </a:cubicBezTo>
                  <a:cubicBezTo>
                    <a:pt x="3" y="69"/>
                    <a:pt x="7" y="71"/>
                    <a:pt x="12" y="74"/>
                  </a:cubicBezTo>
                  <a:cubicBezTo>
                    <a:pt x="17" y="77"/>
                    <a:pt x="23" y="79"/>
                    <a:pt x="30" y="79"/>
                  </a:cubicBezTo>
                  <a:cubicBezTo>
                    <a:pt x="39" y="79"/>
                    <a:pt x="47" y="76"/>
                    <a:pt x="52" y="72"/>
                  </a:cubicBezTo>
                  <a:cubicBezTo>
                    <a:pt x="57" y="67"/>
                    <a:pt x="59" y="62"/>
                    <a:pt x="59" y="55"/>
                  </a:cubicBezTo>
                  <a:cubicBezTo>
                    <a:pt x="59" y="47"/>
                    <a:pt x="54" y="40"/>
                    <a:pt x="4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9">
              <a:extLst>
                <a:ext uri="{FF2B5EF4-FFF2-40B4-BE49-F238E27FC236}">
                  <a16:creationId xmlns:a16="http://schemas.microsoft.com/office/drawing/2014/main" id="{995386EE-0219-9B59-3015-DA98004633E3}"/>
                </a:ext>
              </a:extLst>
            </p:cNvPr>
            <p:cNvSpPr>
              <a:spLocks/>
            </p:cNvSpPr>
            <p:nvPr userDrawn="1"/>
          </p:nvSpPr>
          <p:spPr bwMode="auto">
            <a:xfrm>
              <a:off x="1960563" y="436563"/>
              <a:ext cx="36513" cy="63500"/>
            </a:xfrm>
            <a:custGeom>
              <a:avLst/>
              <a:gdLst>
                <a:gd name="T0" fmla="*/ 24 w 43"/>
                <a:gd name="T1" fmla="*/ 5 h 77"/>
                <a:gd name="T2" fmla="*/ 15 w 43"/>
                <a:gd name="T3" fmla="*/ 17 h 77"/>
                <a:gd name="T4" fmla="*/ 14 w 43"/>
                <a:gd name="T5" fmla="*/ 2 h 77"/>
                <a:gd name="T6" fmla="*/ 0 w 43"/>
                <a:gd name="T7" fmla="*/ 2 h 77"/>
                <a:gd name="T8" fmla="*/ 0 w 43"/>
                <a:gd name="T9" fmla="*/ 77 h 77"/>
                <a:gd name="T10" fmla="*/ 15 w 43"/>
                <a:gd name="T11" fmla="*/ 77 h 77"/>
                <a:gd name="T12" fmla="*/ 15 w 43"/>
                <a:gd name="T13" fmla="*/ 35 h 77"/>
                <a:gd name="T14" fmla="*/ 25 w 43"/>
                <a:gd name="T15" fmla="*/ 18 h 77"/>
                <a:gd name="T16" fmla="*/ 35 w 43"/>
                <a:gd name="T17" fmla="*/ 14 h 77"/>
                <a:gd name="T18" fmla="*/ 41 w 43"/>
                <a:gd name="T19" fmla="*/ 15 h 77"/>
                <a:gd name="T20" fmla="*/ 43 w 43"/>
                <a:gd name="T21" fmla="*/ 1 h 77"/>
                <a:gd name="T22" fmla="*/ 37 w 43"/>
                <a:gd name="T23" fmla="*/ 0 h 77"/>
                <a:gd name="T24" fmla="*/ 24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4" y="5"/>
                  </a:moveTo>
                  <a:cubicBezTo>
                    <a:pt x="20" y="8"/>
                    <a:pt x="17" y="12"/>
                    <a:pt x="15" y="17"/>
                  </a:cubicBezTo>
                  <a:cubicBezTo>
                    <a:pt x="14" y="2"/>
                    <a:pt x="14" y="2"/>
                    <a:pt x="14" y="2"/>
                  </a:cubicBezTo>
                  <a:cubicBezTo>
                    <a:pt x="0" y="2"/>
                    <a:pt x="0" y="2"/>
                    <a:pt x="0" y="2"/>
                  </a:cubicBezTo>
                  <a:cubicBezTo>
                    <a:pt x="0" y="77"/>
                    <a:pt x="0" y="77"/>
                    <a:pt x="0" y="77"/>
                  </a:cubicBezTo>
                  <a:cubicBezTo>
                    <a:pt x="15" y="77"/>
                    <a:pt x="15" y="77"/>
                    <a:pt x="15" y="77"/>
                  </a:cubicBezTo>
                  <a:cubicBezTo>
                    <a:pt x="15" y="35"/>
                    <a:pt x="15" y="35"/>
                    <a:pt x="15" y="35"/>
                  </a:cubicBezTo>
                  <a:cubicBezTo>
                    <a:pt x="16" y="27"/>
                    <a:pt x="19" y="22"/>
                    <a:pt x="25" y="18"/>
                  </a:cubicBezTo>
                  <a:cubicBezTo>
                    <a:pt x="28" y="16"/>
                    <a:pt x="32" y="14"/>
                    <a:pt x="35" y="14"/>
                  </a:cubicBezTo>
                  <a:cubicBezTo>
                    <a:pt x="38" y="14"/>
                    <a:pt x="40" y="15"/>
                    <a:pt x="41" y="15"/>
                  </a:cubicBezTo>
                  <a:cubicBezTo>
                    <a:pt x="43" y="1"/>
                    <a:pt x="43" y="1"/>
                    <a:pt x="43" y="1"/>
                  </a:cubicBezTo>
                  <a:cubicBezTo>
                    <a:pt x="37" y="0"/>
                    <a:pt x="37" y="0"/>
                    <a:pt x="37" y="0"/>
                  </a:cubicBezTo>
                  <a:cubicBezTo>
                    <a:pt x="32" y="0"/>
                    <a:pt x="28" y="2"/>
                    <a:pt x="2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0">
              <a:extLst>
                <a:ext uri="{FF2B5EF4-FFF2-40B4-BE49-F238E27FC236}">
                  <a16:creationId xmlns:a16="http://schemas.microsoft.com/office/drawing/2014/main" id="{2960E1C6-F590-264A-344E-7EF84C9D9013}"/>
                </a:ext>
              </a:extLst>
            </p:cNvPr>
            <p:cNvSpPr>
              <a:spLocks/>
            </p:cNvSpPr>
            <p:nvPr userDrawn="1"/>
          </p:nvSpPr>
          <p:spPr bwMode="auto">
            <a:xfrm>
              <a:off x="2000251" y="438150"/>
              <a:ext cx="58738" cy="85725"/>
            </a:xfrm>
            <a:custGeom>
              <a:avLst/>
              <a:gdLst>
                <a:gd name="T0" fmla="*/ 57 w 72"/>
                <a:gd name="T1" fmla="*/ 0 h 103"/>
                <a:gd name="T2" fmla="*/ 36 w 72"/>
                <a:gd name="T3" fmla="*/ 61 h 103"/>
                <a:gd name="T4" fmla="*/ 15 w 72"/>
                <a:gd name="T5" fmla="*/ 0 h 103"/>
                <a:gd name="T6" fmla="*/ 0 w 72"/>
                <a:gd name="T7" fmla="*/ 0 h 103"/>
                <a:gd name="T8" fmla="*/ 28 w 72"/>
                <a:gd name="T9" fmla="*/ 74 h 103"/>
                <a:gd name="T10" fmla="*/ 25 w 72"/>
                <a:gd name="T11" fmla="*/ 83 h 103"/>
                <a:gd name="T12" fmla="*/ 21 w 72"/>
                <a:gd name="T13" fmla="*/ 90 h 103"/>
                <a:gd name="T14" fmla="*/ 16 w 72"/>
                <a:gd name="T15" fmla="*/ 91 h 103"/>
                <a:gd name="T16" fmla="*/ 8 w 72"/>
                <a:gd name="T17" fmla="*/ 89 h 103"/>
                <a:gd name="T18" fmla="*/ 5 w 72"/>
                <a:gd name="T19" fmla="*/ 100 h 103"/>
                <a:gd name="T20" fmla="*/ 6 w 72"/>
                <a:gd name="T21" fmla="*/ 101 h 103"/>
                <a:gd name="T22" fmla="*/ 12 w 72"/>
                <a:gd name="T23" fmla="*/ 103 h 103"/>
                <a:gd name="T24" fmla="*/ 19 w 72"/>
                <a:gd name="T25" fmla="*/ 103 h 103"/>
                <a:gd name="T26" fmla="*/ 31 w 72"/>
                <a:gd name="T27" fmla="*/ 100 h 103"/>
                <a:gd name="T28" fmla="*/ 39 w 72"/>
                <a:gd name="T29" fmla="*/ 87 h 103"/>
                <a:gd name="T30" fmla="*/ 72 w 72"/>
                <a:gd name="T31" fmla="*/ 0 h 103"/>
                <a:gd name="T32" fmla="*/ 57 w 72"/>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03">
                  <a:moveTo>
                    <a:pt x="57" y="0"/>
                  </a:moveTo>
                  <a:cubicBezTo>
                    <a:pt x="36" y="61"/>
                    <a:pt x="36" y="61"/>
                    <a:pt x="36" y="61"/>
                  </a:cubicBezTo>
                  <a:cubicBezTo>
                    <a:pt x="15" y="0"/>
                    <a:pt x="15" y="0"/>
                    <a:pt x="15" y="0"/>
                  </a:cubicBezTo>
                  <a:cubicBezTo>
                    <a:pt x="0" y="0"/>
                    <a:pt x="0" y="0"/>
                    <a:pt x="0" y="0"/>
                  </a:cubicBezTo>
                  <a:cubicBezTo>
                    <a:pt x="28" y="74"/>
                    <a:pt x="28" y="74"/>
                    <a:pt x="28" y="74"/>
                  </a:cubicBezTo>
                  <a:cubicBezTo>
                    <a:pt x="25" y="83"/>
                    <a:pt x="25" y="83"/>
                    <a:pt x="25" y="83"/>
                  </a:cubicBezTo>
                  <a:cubicBezTo>
                    <a:pt x="24" y="87"/>
                    <a:pt x="22" y="89"/>
                    <a:pt x="21" y="90"/>
                  </a:cubicBezTo>
                  <a:cubicBezTo>
                    <a:pt x="20" y="91"/>
                    <a:pt x="18" y="91"/>
                    <a:pt x="16" y="91"/>
                  </a:cubicBezTo>
                  <a:cubicBezTo>
                    <a:pt x="14" y="91"/>
                    <a:pt x="11" y="91"/>
                    <a:pt x="8" y="89"/>
                  </a:cubicBezTo>
                  <a:cubicBezTo>
                    <a:pt x="5" y="100"/>
                    <a:pt x="5" y="100"/>
                    <a:pt x="5" y="100"/>
                  </a:cubicBezTo>
                  <a:cubicBezTo>
                    <a:pt x="6" y="101"/>
                    <a:pt x="6" y="101"/>
                    <a:pt x="6" y="101"/>
                  </a:cubicBezTo>
                  <a:cubicBezTo>
                    <a:pt x="7" y="102"/>
                    <a:pt x="9" y="102"/>
                    <a:pt x="12" y="103"/>
                  </a:cubicBezTo>
                  <a:cubicBezTo>
                    <a:pt x="14" y="103"/>
                    <a:pt x="17" y="103"/>
                    <a:pt x="19" y="103"/>
                  </a:cubicBezTo>
                  <a:cubicBezTo>
                    <a:pt x="24" y="103"/>
                    <a:pt x="28" y="102"/>
                    <a:pt x="31" y="100"/>
                  </a:cubicBezTo>
                  <a:cubicBezTo>
                    <a:pt x="34" y="97"/>
                    <a:pt x="36" y="93"/>
                    <a:pt x="39" y="87"/>
                  </a:cubicBezTo>
                  <a:cubicBezTo>
                    <a:pt x="72" y="0"/>
                    <a:pt x="72" y="0"/>
                    <a:pt x="72" y="0"/>
                  </a:cubicBezTo>
                  <a:lnTo>
                    <a:pt x="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1">
              <a:extLst>
                <a:ext uri="{FF2B5EF4-FFF2-40B4-BE49-F238E27FC236}">
                  <a16:creationId xmlns:a16="http://schemas.microsoft.com/office/drawing/2014/main" id="{8279F213-F01D-0BA8-7DEC-BF8F2017D953}"/>
                </a:ext>
              </a:extLst>
            </p:cNvPr>
            <p:cNvSpPr>
              <a:spLocks noEditPoints="1"/>
            </p:cNvSpPr>
            <p:nvPr userDrawn="1"/>
          </p:nvSpPr>
          <p:spPr bwMode="auto">
            <a:xfrm>
              <a:off x="1547813" y="-96838"/>
              <a:ext cx="352425" cy="422275"/>
            </a:xfrm>
            <a:custGeom>
              <a:avLst/>
              <a:gdLst>
                <a:gd name="T0" fmla="*/ 327 w 425"/>
                <a:gd name="T1" fmla="*/ 247 h 510"/>
                <a:gd name="T2" fmla="*/ 415 w 425"/>
                <a:gd name="T3" fmla="*/ 130 h 510"/>
                <a:gd name="T4" fmla="*/ 268 w 425"/>
                <a:gd name="T5" fmla="*/ 0 h 510"/>
                <a:gd name="T6" fmla="*/ 0 w 425"/>
                <a:gd name="T7" fmla="*/ 0 h 510"/>
                <a:gd name="T8" fmla="*/ 0 w 425"/>
                <a:gd name="T9" fmla="*/ 510 h 510"/>
                <a:gd name="T10" fmla="*/ 277 w 425"/>
                <a:gd name="T11" fmla="*/ 510 h 510"/>
                <a:gd name="T12" fmla="*/ 425 w 425"/>
                <a:gd name="T13" fmla="*/ 373 h 510"/>
                <a:gd name="T14" fmla="*/ 327 w 425"/>
                <a:gd name="T15" fmla="*/ 247 h 510"/>
                <a:gd name="T16" fmla="*/ 109 w 425"/>
                <a:gd name="T17" fmla="*/ 92 h 510"/>
                <a:gd name="T18" fmla="*/ 245 w 425"/>
                <a:gd name="T19" fmla="*/ 92 h 510"/>
                <a:gd name="T20" fmla="*/ 304 w 425"/>
                <a:gd name="T21" fmla="*/ 148 h 510"/>
                <a:gd name="T22" fmla="*/ 245 w 425"/>
                <a:gd name="T23" fmla="*/ 205 h 510"/>
                <a:gd name="T24" fmla="*/ 109 w 425"/>
                <a:gd name="T25" fmla="*/ 205 h 510"/>
                <a:gd name="T26" fmla="*/ 109 w 425"/>
                <a:gd name="T27" fmla="*/ 92 h 510"/>
                <a:gd name="T28" fmla="*/ 249 w 425"/>
                <a:gd name="T29" fmla="*/ 417 h 510"/>
                <a:gd name="T30" fmla="*/ 249 w 425"/>
                <a:gd name="T31" fmla="*/ 418 h 510"/>
                <a:gd name="T32" fmla="*/ 109 w 425"/>
                <a:gd name="T33" fmla="*/ 418 h 510"/>
                <a:gd name="T34" fmla="*/ 109 w 425"/>
                <a:gd name="T35" fmla="*/ 298 h 510"/>
                <a:gd name="T36" fmla="*/ 249 w 425"/>
                <a:gd name="T37" fmla="*/ 298 h 510"/>
                <a:gd name="T38" fmla="*/ 315 w 425"/>
                <a:gd name="T39" fmla="*/ 357 h 510"/>
                <a:gd name="T40" fmla="*/ 249 w 425"/>
                <a:gd name="T41" fmla="*/ 41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5" h="510">
                  <a:moveTo>
                    <a:pt x="327" y="247"/>
                  </a:moveTo>
                  <a:cubicBezTo>
                    <a:pt x="375" y="237"/>
                    <a:pt x="415" y="194"/>
                    <a:pt x="415" y="130"/>
                  </a:cubicBezTo>
                  <a:cubicBezTo>
                    <a:pt x="415" y="62"/>
                    <a:pt x="365" y="0"/>
                    <a:pt x="268" y="0"/>
                  </a:cubicBezTo>
                  <a:cubicBezTo>
                    <a:pt x="0" y="0"/>
                    <a:pt x="0" y="0"/>
                    <a:pt x="0" y="0"/>
                  </a:cubicBezTo>
                  <a:cubicBezTo>
                    <a:pt x="0" y="510"/>
                    <a:pt x="0" y="510"/>
                    <a:pt x="0" y="510"/>
                  </a:cubicBezTo>
                  <a:cubicBezTo>
                    <a:pt x="277" y="510"/>
                    <a:pt x="277" y="510"/>
                    <a:pt x="277" y="510"/>
                  </a:cubicBezTo>
                  <a:cubicBezTo>
                    <a:pt x="374" y="510"/>
                    <a:pt x="425" y="449"/>
                    <a:pt x="425" y="373"/>
                  </a:cubicBezTo>
                  <a:cubicBezTo>
                    <a:pt x="425" y="309"/>
                    <a:pt x="381" y="256"/>
                    <a:pt x="327" y="247"/>
                  </a:cubicBezTo>
                  <a:close/>
                  <a:moveTo>
                    <a:pt x="109" y="92"/>
                  </a:moveTo>
                  <a:cubicBezTo>
                    <a:pt x="245" y="92"/>
                    <a:pt x="245" y="92"/>
                    <a:pt x="245" y="92"/>
                  </a:cubicBezTo>
                  <a:cubicBezTo>
                    <a:pt x="281" y="92"/>
                    <a:pt x="304" y="117"/>
                    <a:pt x="304" y="148"/>
                  </a:cubicBezTo>
                  <a:cubicBezTo>
                    <a:pt x="304" y="181"/>
                    <a:pt x="281" y="205"/>
                    <a:pt x="245" y="205"/>
                  </a:cubicBezTo>
                  <a:cubicBezTo>
                    <a:pt x="109" y="205"/>
                    <a:pt x="109" y="205"/>
                    <a:pt x="109" y="205"/>
                  </a:cubicBezTo>
                  <a:lnTo>
                    <a:pt x="109" y="92"/>
                  </a:lnTo>
                  <a:close/>
                  <a:moveTo>
                    <a:pt x="249" y="417"/>
                  </a:moveTo>
                  <a:cubicBezTo>
                    <a:pt x="249" y="418"/>
                    <a:pt x="249" y="418"/>
                    <a:pt x="249" y="418"/>
                  </a:cubicBezTo>
                  <a:cubicBezTo>
                    <a:pt x="109" y="418"/>
                    <a:pt x="109" y="418"/>
                    <a:pt x="109" y="418"/>
                  </a:cubicBezTo>
                  <a:cubicBezTo>
                    <a:pt x="109" y="298"/>
                    <a:pt x="109" y="298"/>
                    <a:pt x="109" y="298"/>
                  </a:cubicBezTo>
                  <a:cubicBezTo>
                    <a:pt x="249" y="298"/>
                    <a:pt x="249" y="298"/>
                    <a:pt x="249" y="298"/>
                  </a:cubicBezTo>
                  <a:cubicBezTo>
                    <a:pt x="292" y="298"/>
                    <a:pt x="315" y="325"/>
                    <a:pt x="315" y="357"/>
                  </a:cubicBezTo>
                  <a:cubicBezTo>
                    <a:pt x="315" y="394"/>
                    <a:pt x="290" y="417"/>
                    <a:pt x="249" y="4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2">
              <a:extLst>
                <a:ext uri="{FF2B5EF4-FFF2-40B4-BE49-F238E27FC236}">
                  <a16:creationId xmlns:a16="http://schemas.microsoft.com/office/drawing/2014/main" id="{05C0F3AF-1E64-F4C9-5564-207AB298F6B9}"/>
                </a:ext>
              </a:extLst>
            </p:cNvPr>
            <p:cNvSpPr>
              <a:spLocks/>
            </p:cNvSpPr>
            <p:nvPr userDrawn="1"/>
          </p:nvSpPr>
          <p:spPr bwMode="auto">
            <a:xfrm>
              <a:off x="1139826" y="-103188"/>
              <a:ext cx="347663" cy="436563"/>
            </a:xfrm>
            <a:custGeom>
              <a:avLst/>
              <a:gdLst>
                <a:gd name="T0" fmla="*/ 59 w 420"/>
                <a:gd name="T1" fmla="*/ 363 h 527"/>
                <a:gd name="T2" fmla="*/ 221 w 420"/>
                <a:gd name="T3" fmla="*/ 431 h 527"/>
                <a:gd name="T4" fmla="*/ 310 w 420"/>
                <a:gd name="T5" fmla="*/ 374 h 527"/>
                <a:gd name="T6" fmla="*/ 207 w 420"/>
                <a:gd name="T7" fmla="*/ 309 h 527"/>
                <a:gd name="T8" fmla="*/ 17 w 420"/>
                <a:gd name="T9" fmla="*/ 154 h 527"/>
                <a:gd name="T10" fmla="*/ 210 w 420"/>
                <a:gd name="T11" fmla="*/ 0 h 527"/>
                <a:gd name="T12" fmla="*/ 409 w 420"/>
                <a:gd name="T13" fmla="*/ 71 h 527"/>
                <a:gd name="T14" fmla="*/ 349 w 420"/>
                <a:gd name="T15" fmla="*/ 151 h 527"/>
                <a:gd name="T16" fmla="*/ 203 w 420"/>
                <a:gd name="T17" fmla="*/ 95 h 527"/>
                <a:gd name="T18" fmla="*/ 128 w 420"/>
                <a:gd name="T19" fmla="*/ 147 h 527"/>
                <a:gd name="T20" fmla="*/ 229 w 420"/>
                <a:gd name="T21" fmla="*/ 206 h 527"/>
                <a:gd name="T22" fmla="*/ 420 w 420"/>
                <a:gd name="T23" fmla="*/ 363 h 527"/>
                <a:gd name="T24" fmla="*/ 216 w 420"/>
                <a:gd name="T25" fmla="*/ 527 h 527"/>
                <a:gd name="T26" fmla="*/ 0 w 420"/>
                <a:gd name="T27" fmla="*/ 446 h 527"/>
                <a:gd name="T28" fmla="*/ 59 w 420"/>
                <a:gd name="T29" fmla="*/ 363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527">
                  <a:moveTo>
                    <a:pt x="59" y="363"/>
                  </a:moveTo>
                  <a:cubicBezTo>
                    <a:pt x="95" y="400"/>
                    <a:pt x="151" y="431"/>
                    <a:pt x="221" y="431"/>
                  </a:cubicBezTo>
                  <a:cubicBezTo>
                    <a:pt x="281" y="431"/>
                    <a:pt x="310" y="403"/>
                    <a:pt x="310" y="374"/>
                  </a:cubicBezTo>
                  <a:cubicBezTo>
                    <a:pt x="310" y="336"/>
                    <a:pt x="266" y="323"/>
                    <a:pt x="207" y="309"/>
                  </a:cubicBezTo>
                  <a:cubicBezTo>
                    <a:pt x="124" y="290"/>
                    <a:pt x="17" y="267"/>
                    <a:pt x="17" y="154"/>
                  </a:cubicBezTo>
                  <a:cubicBezTo>
                    <a:pt x="17" y="69"/>
                    <a:pt x="90" y="0"/>
                    <a:pt x="210" y="0"/>
                  </a:cubicBezTo>
                  <a:cubicBezTo>
                    <a:pt x="291" y="0"/>
                    <a:pt x="359" y="24"/>
                    <a:pt x="409" y="71"/>
                  </a:cubicBezTo>
                  <a:cubicBezTo>
                    <a:pt x="349" y="151"/>
                    <a:pt x="349" y="151"/>
                    <a:pt x="349" y="151"/>
                  </a:cubicBezTo>
                  <a:cubicBezTo>
                    <a:pt x="308" y="113"/>
                    <a:pt x="253" y="95"/>
                    <a:pt x="203" y="95"/>
                  </a:cubicBezTo>
                  <a:cubicBezTo>
                    <a:pt x="154" y="95"/>
                    <a:pt x="128" y="117"/>
                    <a:pt x="128" y="147"/>
                  </a:cubicBezTo>
                  <a:cubicBezTo>
                    <a:pt x="128" y="182"/>
                    <a:pt x="170" y="192"/>
                    <a:pt x="229" y="206"/>
                  </a:cubicBezTo>
                  <a:cubicBezTo>
                    <a:pt x="313" y="225"/>
                    <a:pt x="420" y="250"/>
                    <a:pt x="420" y="363"/>
                  </a:cubicBezTo>
                  <a:cubicBezTo>
                    <a:pt x="420" y="457"/>
                    <a:pt x="353" y="527"/>
                    <a:pt x="216" y="527"/>
                  </a:cubicBezTo>
                  <a:cubicBezTo>
                    <a:pt x="118" y="527"/>
                    <a:pt x="48" y="494"/>
                    <a:pt x="0" y="446"/>
                  </a:cubicBezTo>
                  <a:lnTo>
                    <a:pt x="59" y="3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Rectangle 23">
              <a:extLst>
                <a:ext uri="{FF2B5EF4-FFF2-40B4-BE49-F238E27FC236}">
                  <a16:creationId xmlns:a16="http://schemas.microsoft.com/office/drawing/2014/main" id="{5308E799-0736-BCF1-CC1A-3F3E2248F93B}"/>
                </a:ext>
              </a:extLst>
            </p:cNvPr>
            <p:cNvSpPr>
              <a:spLocks noChangeArrowheads="1"/>
            </p:cNvSpPr>
            <p:nvPr userDrawn="1"/>
          </p:nvSpPr>
          <p:spPr bwMode="auto">
            <a:xfrm>
              <a:off x="1968501" y="-96838"/>
              <a:ext cx="88900" cy="422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4">
              <a:extLst>
                <a:ext uri="{FF2B5EF4-FFF2-40B4-BE49-F238E27FC236}">
                  <a16:creationId xmlns:a16="http://schemas.microsoft.com/office/drawing/2014/main" id="{D9308C71-8329-D144-E136-1D34018B4D56}"/>
                </a:ext>
              </a:extLst>
            </p:cNvPr>
            <p:cNvSpPr>
              <a:spLocks noEditPoints="1"/>
            </p:cNvSpPr>
            <p:nvPr userDrawn="1"/>
          </p:nvSpPr>
          <p:spPr bwMode="auto">
            <a:xfrm>
              <a:off x="2498726" y="-31750"/>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7 h 136"/>
                <a:gd name="T12" fmla="*/ 113 w 113"/>
                <a:gd name="T13" fmla="*/ 68 h 136"/>
                <a:gd name="T14" fmla="*/ 92 w 113"/>
                <a:gd name="T15" fmla="*/ 119 h 136"/>
                <a:gd name="T16" fmla="*/ 78 w 113"/>
                <a:gd name="T17" fmla="*/ 28 h 136"/>
                <a:gd name="T18" fmla="*/ 45 w 113"/>
                <a:gd name="T19" fmla="*/ 16 h 136"/>
                <a:gd name="T20" fmla="*/ 20 w 113"/>
                <a:gd name="T21" fmla="*/ 16 h 136"/>
                <a:gd name="T22" fmla="*/ 20 w 113"/>
                <a:gd name="T23" fmla="*/ 120 h 136"/>
                <a:gd name="T24" fmla="*/ 45 w 113"/>
                <a:gd name="T25" fmla="*/ 120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6"/>
                    <a:pt x="92" y="17"/>
                  </a:cubicBezTo>
                  <a:cubicBezTo>
                    <a:pt x="103" y="28"/>
                    <a:pt x="113" y="44"/>
                    <a:pt x="113" y="68"/>
                  </a:cubicBezTo>
                  <a:cubicBezTo>
                    <a:pt x="113" y="91"/>
                    <a:pt x="104" y="108"/>
                    <a:pt x="92" y="119"/>
                  </a:cubicBezTo>
                  <a:close/>
                  <a:moveTo>
                    <a:pt x="78" y="28"/>
                  </a:moveTo>
                  <a:cubicBezTo>
                    <a:pt x="70" y="20"/>
                    <a:pt x="59" y="16"/>
                    <a:pt x="45" y="16"/>
                  </a:cubicBezTo>
                  <a:cubicBezTo>
                    <a:pt x="20" y="16"/>
                    <a:pt x="20" y="16"/>
                    <a:pt x="20" y="16"/>
                  </a:cubicBezTo>
                  <a:cubicBezTo>
                    <a:pt x="20" y="120"/>
                    <a:pt x="20" y="120"/>
                    <a:pt x="20" y="120"/>
                  </a:cubicBezTo>
                  <a:cubicBezTo>
                    <a:pt x="45" y="120"/>
                    <a:pt x="45" y="120"/>
                    <a:pt x="45" y="120"/>
                  </a:cubicBezTo>
                  <a:cubicBezTo>
                    <a:pt x="58" y="120"/>
                    <a:pt x="69" y="116"/>
                    <a:pt x="78" y="107"/>
                  </a:cubicBezTo>
                  <a:cubicBezTo>
                    <a:pt x="87" y="98"/>
                    <a:pt x="92" y="85"/>
                    <a:pt x="92" y="68"/>
                  </a:cubicBezTo>
                  <a:cubicBezTo>
                    <a:pt x="92" y="51"/>
                    <a:pt x="87" y="37"/>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5">
              <a:extLst>
                <a:ext uri="{FF2B5EF4-FFF2-40B4-BE49-F238E27FC236}">
                  <a16:creationId xmlns:a16="http://schemas.microsoft.com/office/drawing/2014/main" id="{9B065B41-2B00-5183-95B8-2C97D2776E9F}"/>
                </a:ext>
              </a:extLst>
            </p:cNvPr>
            <p:cNvSpPr>
              <a:spLocks/>
            </p:cNvSpPr>
            <p:nvPr userDrawn="1"/>
          </p:nvSpPr>
          <p:spPr bwMode="auto">
            <a:xfrm>
              <a:off x="2611438" y="-3175"/>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6">
              <a:extLst>
                <a:ext uri="{FF2B5EF4-FFF2-40B4-BE49-F238E27FC236}">
                  <a16:creationId xmlns:a16="http://schemas.microsoft.com/office/drawing/2014/main" id="{AEBBA209-4388-44E3-1F5D-110C6416935E}"/>
                </a:ext>
              </a:extLst>
            </p:cNvPr>
            <p:cNvSpPr>
              <a:spLocks noEditPoints="1"/>
            </p:cNvSpPr>
            <p:nvPr userDrawn="1"/>
          </p:nvSpPr>
          <p:spPr bwMode="auto">
            <a:xfrm>
              <a:off x="2670176" y="-36513"/>
              <a:ext cx="20638" cy="117475"/>
            </a:xfrm>
            <a:custGeom>
              <a:avLst/>
              <a:gdLst>
                <a:gd name="T0" fmla="*/ 13 w 25"/>
                <a:gd name="T1" fmla="*/ 24 h 143"/>
                <a:gd name="T2" fmla="*/ 0 w 25"/>
                <a:gd name="T3" fmla="*/ 12 h 143"/>
                <a:gd name="T4" fmla="*/ 13 w 25"/>
                <a:gd name="T5" fmla="*/ 0 h 143"/>
                <a:gd name="T6" fmla="*/ 25 w 25"/>
                <a:gd name="T7" fmla="*/ 12 h 143"/>
                <a:gd name="T8" fmla="*/ 13 w 25"/>
                <a:gd name="T9" fmla="*/ 24 h 143"/>
                <a:gd name="T10" fmla="*/ 4 w 25"/>
                <a:gd name="T11" fmla="*/ 143 h 143"/>
                <a:gd name="T12" fmla="*/ 4 w 25"/>
                <a:gd name="T13" fmla="*/ 44 h 143"/>
                <a:gd name="T14" fmla="*/ 22 w 25"/>
                <a:gd name="T15" fmla="*/ 44 h 143"/>
                <a:gd name="T16" fmla="*/ 22 w 25"/>
                <a:gd name="T17" fmla="*/ 143 h 143"/>
                <a:gd name="T18" fmla="*/ 4 w 25"/>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3">
                  <a:moveTo>
                    <a:pt x="13" y="24"/>
                  </a:moveTo>
                  <a:cubicBezTo>
                    <a:pt x="6" y="24"/>
                    <a:pt x="0" y="19"/>
                    <a:pt x="0" y="12"/>
                  </a:cubicBezTo>
                  <a:cubicBezTo>
                    <a:pt x="0" y="5"/>
                    <a:pt x="6" y="0"/>
                    <a:pt x="13" y="0"/>
                  </a:cubicBezTo>
                  <a:cubicBezTo>
                    <a:pt x="20" y="0"/>
                    <a:pt x="25" y="5"/>
                    <a:pt x="25" y="12"/>
                  </a:cubicBezTo>
                  <a:cubicBezTo>
                    <a:pt x="25"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7">
              <a:extLst>
                <a:ext uri="{FF2B5EF4-FFF2-40B4-BE49-F238E27FC236}">
                  <a16:creationId xmlns:a16="http://schemas.microsoft.com/office/drawing/2014/main" id="{4524D336-2EEE-036C-C9C9-0D5F156C9443}"/>
                </a:ext>
              </a:extLst>
            </p:cNvPr>
            <p:cNvSpPr>
              <a:spLocks/>
            </p:cNvSpPr>
            <p:nvPr userDrawn="1"/>
          </p:nvSpPr>
          <p:spPr bwMode="auto">
            <a:xfrm>
              <a:off x="2701926" y="-1588"/>
              <a:ext cx="80963" cy="82550"/>
            </a:xfrm>
            <a:custGeom>
              <a:avLst/>
              <a:gdLst>
                <a:gd name="T0" fmla="*/ 31 w 51"/>
                <a:gd name="T1" fmla="*/ 52 h 52"/>
                <a:gd name="T2" fmla="*/ 20 w 51"/>
                <a:gd name="T3" fmla="*/ 52 h 52"/>
                <a:gd name="T4" fmla="*/ 0 w 51"/>
                <a:gd name="T5" fmla="*/ 0 h 52"/>
                <a:gd name="T6" fmla="*/ 11 w 51"/>
                <a:gd name="T7" fmla="*/ 0 h 52"/>
                <a:gd name="T8" fmla="*/ 25 w 51"/>
                <a:gd name="T9" fmla="*/ 42 h 52"/>
                <a:gd name="T10" fmla="*/ 40 w 51"/>
                <a:gd name="T11" fmla="*/ 0 h 52"/>
                <a:gd name="T12" fmla="*/ 51 w 51"/>
                <a:gd name="T13" fmla="*/ 0 h 52"/>
                <a:gd name="T14" fmla="*/ 31 w 51"/>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2">
                  <a:moveTo>
                    <a:pt x="31" y="52"/>
                  </a:moveTo>
                  <a:lnTo>
                    <a:pt x="20" y="52"/>
                  </a:lnTo>
                  <a:lnTo>
                    <a:pt x="0" y="0"/>
                  </a:lnTo>
                  <a:lnTo>
                    <a:pt x="11" y="0"/>
                  </a:lnTo>
                  <a:lnTo>
                    <a:pt x="25" y="42"/>
                  </a:lnTo>
                  <a:lnTo>
                    <a:pt x="40" y="0"/>
                  </a:lnTo>
                  <a:lnTo>
                    <a:pt x="51" y="0"/>
                  </a:lnTo>
                  <a:lnTo>
                    <a:pt x="3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8">
              <a:extLst>
                <a:ext uri="{FF2B5EF4-FFF2-40B4-BE49-F238E27FC236}">
                  <a16:creationId xmlns:a16="http://schemas.microsoft.com/office/drawing/2014/main" id="{7957D02A-F6AA-E7FB-776F-5DF982079E20}"/>
                </a:ext>
              </a:extLst>
            </p:cNvPr>
            <p:cNvSpPr>
              <a:spLocks noEditPoints="1"/>
            </p:cNvSpPr>
            <p:nvPr userDrawn="1"/>
          </p:nvSpPr>
          <p:spPr bwMode="auto">
            <a:xfrm>
              <a:off x="2789238" y="-3175"/>
              <a:ext cx="74613" cy="85725"/>
            </a:xfrm>
            <a:custGeom>
              <a:avLst/>
              <a:gdLst>
                <a:gd name="T0" fmla="*/ 20 w 90"/>
                <a:gd name="T1" fmla="*/ 56 h 103"/>
                <a:gd name="T2" fmla="*/ 49 w 90"/>
                <a:gd name="T3" fmla="*/ 88 h 103"/>
                <a:gd name="T4" fmla="*/ 80 w 90"/>
                <a:gd name="T5" fmla="*/ 77 h 103"/>
                <a:gd name="T6" fmla="*/ 87 w 90"/>
                <a:gd name="T7" fmla="*/ 89 h 103"/>
                <a:gd name="T8" fmla="*/ 47 w 90"/>
                <a:gd name="T9" fmla="*/ 103 h 103"/>
                <a:gd name="T10" fmla="*/ 0 w 90"/>
                <a:gd name="T11" fmla="*/ 52 h 103"/>
                <a:gd name="T12" fmla="*/ 47 w 90"/>
                <a:gd name="T13" fmla="*/ 0 h 103"/>
                <a:gd name="T14" fmla="*/ 90 w 90"/>
                <a:gd name="T15" fmla="*/ 49 h 103"/>
                <a:gd name="T16" fmla="*/ 90 w 90"/>
                <a:gd name="T17" fmla="*/ 56 h 103"/>
                <a:gd name="T18" fmla="*/ 20 w 90"/>
                <a:gd name="T19" fmla="*/ 56 h 103"/>
                <a:gd name="T20" fmla="*/ 46 w 90"/>
                <a:gd name="T21" fmla="*/ 15 h 103"/>
                <a:gd name="T22" fmla="*/ 19 w 90"/>
                <a:gd name="T23" fmla="*/ 43 h 103"/>
                <a:gd name="T24" fmla="*/ 71 w 90"/>
                <a:gd name="T25" fmla="*/ 43 h 103"/>
                <a:gd name="T26" fmla="*/ 46 w 90"/>
                <a:gd name="T27"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6"/>
                    <a:pt x="31" y="88"/>
                    <a:pt x="49" y="88"/>
                  </a:cubicBezTo>
                  <a:cubicBezTo>
                    <a:pt x="68" y="88"/>
                    <a:pt x="79" y="78"/>
                    <a:pt x="80" y="77"/>
                  </a:cubicBezTo>
                  <a:cubicBezTo>
                    <a:pt x="87" y="89"/>
                    <a:pt x="87" y="89"/>
                    <a:pt x="87" y="89"/>
                  </a:cubicBezTo>
                  <a:cubicBezTo>
                    <a:pt x="87" y="89"/>
                    <a:pt x="74" y="103"/>
                    <a:pt x="47" y="103"/>
                  </a:cubicBezTo>
                  <a:cubicBezTo>
                    <a:pt x="20" y="103"/>
                    <a:pt x="0" y="85"/>
                    <a:pt x="0" y="52"/>
                  </a:cubicBezTo>
                  <a:cubicBezTo>
                    <a:pt x="0" y="20"/>
                    <a:pt x="21" y="0"/>
                    <a:pt x="47" y="0"/>
                  </a:cubicBezTo>
                  <a:cubicBezTo>
                    <a:pt x="74" y="0"/>
                    <a:pt x="90" y="20"/>
                    <a:pt x="90" y="49"/>
                  </a:cubicBezTo>
                  <a:cubicBezTo>
                    <a:pt x="90" y="56"/>
                    <a:pt x="90" y="56"/>
                    <a:pt x="90" y="56"/>
                  </a:cubicBezTo>
                  <a:cubicBezTo>
                    <a:pt x="20" y="56"/>
                    <a:pt x="20" y="56"/>
                    <a:pt x="20" y="56"/>
                  </a:cubicBezTo>
                  <a:close/>
                  <a:moveTo>
                    <a:pt x="46" y="15"/>
                  </a:moveTo>
                  <a:cubicBezTo>
                    <a:pt x="28" y="15"/>
                    <a:pt x="20" y="30"/>
                    <a:pt x="19" y="43"/>
                  </a:cubicBezTo>
                  <a:cubicBezTo>
                    <a:pt x="71" y="43"/>
                    <a:pt x="71" y="43"/>
                    <a:pt x="71" y="43"/>
                  </a:cubicBezTo>
                  <a:cubicBezTo>
                    <a:pt x="71" y="28"/>
                    <a:pt x="64" y="15"/>
                    <a:pt x="4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9">
              <a:extLst>
                <a:ext uri="{FF2B5EF4-FFF2-40B4-BE49-F238E27FC236}">
                  <a16:creationId xmlns:a16="http://schemas.microsoft.com/office/drawing/2014/main" id="{C091E53F-E8FB-D219-1C2C-C8CDF3A477E2}"/>
                </a:ext>
              </a:extLst>
            </p:cNvPr>
            <p:cNvSpPr>
              <a:spLocks/>
            </p:cNvSpPr>
            <p:nvPr userDrawn="1"/>
          </p:nvSpPr>
          <p:spPr bwMode="auto">
            <a:xfrm>
              <a:off x="2882901" y="-3175"/>
              <a:ext cx="68263" cy="84138"/>
            </a:xfrm>
            <a:custGeom>
              <a:avLst/>
              <a:gdLst>
                <a:gd name="T0" fmla="*/ 65 w 84"/>
                <a:gd name="T1" fmla="*/ 101 h 101"/>
                <a:gd name="T2" fmla="*/ 65 w 84"/>
                <a:gd name="T3" fmla="*/ 42 h 101"/>
                <a:gd name="T4" fmla="*/ 45 w 84"/>
                <a:gd name="T5" fmla="*/ 16 h 101"/>
                <a:gd name="T6" fmla="*/ 18 w 84"/>
                <a:gd name="T7" fmla="*/ 42 h 101"/>
                <a:gd name="T8" fmla="*/ 18 w 84"/>
                <a:gd name="T9" fmla="*/ 101 h 101"/>
                <a:gd name="T10" fmla="*/ 0 w 84"/>
                <a:gd name="T11" fmla="*/ 101 h 101"/>
                <a:gd name="T12" fmla="*/ 0 w 84"/>
                <a:gd name="T13" fmla="*/ 2 h 101"/>
                <a:gd name="T14" fmla="*/ 17 w 84"/>
                <a:gd name="T15" fmla="*/ 2 h 101"/>
                <a:gd name="T16" fmla="*/ 18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0" y="32"/>
                    <a:pt x="18" y="42"/>
                  </a:cubicBezTo>
                  <a:cubicBezTo>
                    <a:pt x="18" y="101"/>
                    <a:pt x="18" y="101"/>
                    <a:pt x="18" y="101"/>
                  </a:cubicBezTo>
                  <a:cubicBezTo>
                    <a:pt x="0" y="101"/>
                    <a:pt x="0" y="101"/>
                    <a:pt x="0" y="101"/>
                  </a:cubicBezTo>
                  <a:cubicBezTo>
                    <a:pt x="0" y="2"/>
                    <a:pt x="0" y="2"/>
                    <a:pt x="0" y="2"/>
                  </a:cubicBezTo>
                  <a:cubicBezTo>
                    <a:pt x="17" y="2"/>
                    <a:pt x="17" y="2"/>
                    <a:pt x="17" y="2"/>
                  </a:cubicBezTo>
                  <a:cubicBezTo>
                    <a:pt x="18" y="20"/>
                    <a:pt x="18" y="20"/>
                    <a:pt x="18"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30">
              <a:extLst>
                <a:ext uri="{FF2B5EF4-FFF2-40B4-BE49-F238E27FC236}">
                  <a16:creationId xmlns:a16="http://schemas.microsoft.com/office/drawing/2014/main" id="{D8C0F936-155F-B9D3-105E-CB4A7E9C8F31}"/>
                </a:ext>
              </a:extLst>
            </p:cNvPr>
            <p:cNvSpPr>
              <a:spLocks noEditPoints="1"/>
            </p:cNvSpPr>
            <p:nvPr userDrawn="1"/>
          </p:nvSpPr>
          <p:spPr bwMode="auto">
            <a:xfrm>
              <a:off x="3006726" y="-34925"/>
              <a:ext cx="79375" cy="117475"/>
            </a:xfrm>
            <a:custGeom>
              <a:avLst/>
              <a:gdLst>
                <a:gd name="T0" fmla="*/ 50 w 95"/>
                <a:gd name="T1" fmla="*/ 142 h 142"/>
                <a:gd name="T2" fmla="*/ 20 w 95"/>
                <a:gd name="T3" fmla="*/ 125 h 142"/>
                <a:gd name="T4" fmla="*/ 17 w 95"/>
                <a:gd name="T5" fmla="*/ 140 h 142"/>
                <a:gd name="T6" fmla="*/ 0 w 95"/>
                <a:gd name="T7" fmla="*/ 140 h 142"/>
                <a:gd name="T8" fmla="*/ 0 w 95"/>
                <a:gd name="T9" fmla="*/ 0 h 142"/>
                <a:gd name="T10" fmla="*/ 19 w 95"/>
                <a:gd name="T11" fmla="*/ 0 h 142"/>
                <a:gd name="T12" fmla="*/ 19 w 95"/>
                <a:gd name="T13" fmla="*/ 57 h 142"/>
                <a:gd name="T14" fmla="*/ 52 w 95"/>
                <a:gd name="T15" fmla="*/ 39 h 142"/>
                <a:gd name="T16" fmla="*/ 94 w 95"/>
                <a:gd name="T17" fmla="*/ 91 h 142"/>
                <a:gd name="T18" fmla="*/ 50 w 95"/>
                <a:gd name="T19" fmla="*/ 142 h 142"/>
                <a:gd name="T20" fmla="*/ 47 w 95"/>
                <a:gd name="T21" fmla="*/ 55 h 142"/>
                <a:gd name="T22" fmla="*/ 18 w 95"/>
                <a:gd name="T23" fmla="*/ 91 h 142"/>
                <a:gd name="T24" fmla="*/ 46 w 95"/>
                <a:gd name="T25" fmla="*/ 127 h 142"/>
                <a:gd name="T26" fmla="*/ 75 w 95"/>
                <a:gd name="T27" fmla="*/ 91 h 142"/>
                <a:gd name="T28" fmla="*/ 47 w 95"/>
                <a:gd name="T29" fmla="*/ 5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2">
                  <a:moveTo>
                    <a:pt x="50" y="142"/>
                  </a:moveTo>
                  <a:cubicBezTo>
                    <a:pt x="31" y="142"/>
                    <a:pt x="22" y="129"/>
                    <a:pt x="20" y="125"/>
                  </a:cubicBezTo>
                  <a:cubicBezTo>
                    <a:pt x="17" y="140"/>
                    <a:pt x="17" y="140"/>
                    <a:pt x="17" y="140"/>
                  </a:cubicBezTo>
                  <a:cubicBezTo>
                    <a:pt x="0" y="140"/>
                    <a:pt x="0" y="140"/>
                    <a:pt x="0" y="140"/>
                  </a:cubicBezTo>
                  <a:cubicBezTo>
                    <a:pt x="0" y="0"/>
                    <a:pt x="0" y="0"/>
                    <a:pt x="0" y="0"/>
                  </a:cubicBezTo>
                  <a:cubicBezTo>
                    <a:pt x="19" y="0"/>
                    <a:pt x="19" y="0"/>
                    <a:pt x="19" y="0"/>
                  </a:cubicBezTo>
                  <a:cubicBezTo>
                    <a:pt x="19" y="57"/>
                    <a:pt x="19" y="57"/>
                    <a:pt x="19" y="57"/>
                  </a:cubicBezTo>
                  <a:cubicBezTo>
                    <a:pt x="20" y="55"/>
                    <a:pt x="31" y="39"/>
                    <a:pt x="52" y="39"/>
                  </a:cubicBezTo>
                  <a:cubicBezTo>
                    <a:pt x="78" y="39"/>
                    <a:pt x="94" y="61"/>
                    <a:pt x="94" y="91"/>
                  </a:cubicBezTo>
                  <a:cubicBezTo>
                    <a:pt x="95" y="121"/>
                    <a:pt x="77" y="142"/>
                    <a:pt x="50" y="142"/>
                  </a:cubicBezTo>
                  <a:close/>
                  <a:moveTo>
                    <a:pt x="47" y="55"/>
                  </a:moveTo>
                  <a:cubicBezTo>
                    <a:pt x="30" y="55"/>
                    <a:pt x="18" y="71"/>
                    <a:pt x="18" y="91"/>
                  </a:cubicBezTo>
                  <a:cubicBezTo>
                    <a:pt x="18" y="110"/>
                    <a:pt x="29" y="127"/>
                    <a:pt x="46" y="127"/>
                  </a:cubicBezTo>
                  <a:cubicBezTo>
                    <a:pt x="63" y="127"/>
                    <a:pt x="75" y="111"/>
                    <a:pt x="75" y="91"/>
                  </a:cubicBezTo>
                  <a:cubicBezTo>
                    <a:pt x="75" y="71"/>
                    <a:pt x="64" y="55"/>
                    <a:pt x="47"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31">
              <a:extLst>
                <a:ext uri="{FF2B5EF4-FFF2-40B4-BE49-F238E27FC236}">
                  <a16:creationId xmlns:a16="http://schemas.microsoft.com/office/drawing/2014/main" id="{B3C06BAF-2606-07B2-0633-EFEFFAE9986C}"/>
                </a:ext>
              </a:extLst>
            </p:cNvPr>
            <p:cNvSpPr>
              <a:spLocks/>
            </p:cNvSpPr>
            <p:nvPr userDrawn="1"/>
          </p:nvSpPr>
          <p:spPr bwMode="auto">
            <a:xfrm>
              <a:off x="3094038" y="-1588"/>
              <a:ext cx="79375" cy="114300"/>
            </a:xfrm>
            <a:custGeom>
              <a:avLst/>
              <a:gdLst>
                <a:gd name="T0" fmla="*/ 52 w 96"/>
                <a:gd name="T1" fmla="*/ 113 h 136"/>
                <a:gd name="T2" fmla="*/ 26 w 96"/>
                <a:gd name="T3" fmla="*/ 136 h 136"/>
                <a:gd name="T4" fmla="*/ 7 w 96"/>
                <a:gd name="T5" fmla="*/ 132 h 136"/>
                <a:gd name="T6" fmla="*/ 11 w 96"/>
                <a:gd name="T7" fmla="*/ 117 h 136"/>
                <a:gd name="T8" fmla="*/ 22 w 96"/>
                <a:gd name="T9" fmla="*/ 120 h 136"/>
                <a:gd name="T10" fmla="*/ 33 w 96"/>
                <a:gd name="T11" fmla="*/ 110 h 136"/>
                <a:gd name="T12" fmla="*/ 38 w 96"/>
                <a:gd name="T13" fmla="*/ 98 h 136"/>
                <a:gd name="T14" fmla="*/ 0 w 96"/>
                <a:gd name="T15" fmla="*/ 0 h 136"/>
                <a:gd name="T16" fmla="*/ 20 w 96"/>
                <a:gd name="T17" fmla="*/ 0 h 136"/>
                <a:gd name="T18" fmla="*/ 48 w 96"/>
                <a:gd name="T19" fmla="*/ 81 h 136"/>
                <a:gd name="T20" fmla="*/ 76 w 96"/>
                <a:gd name="T21" fmla="*/ 0 h 136"/>
                <a:gd name="T22" fmla="*/ 96 w 96"/>
                <a:gd name="T23" fmla="*/ 0 h 136"/>
                <a:gd name="T24" fmla="*/ 52 w 96"/>
                <a:gd name="T25" fmla="*/ 11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36">
                  <a:moveTo>
                    <a:pt x="52" y="113"/>
                  </a:moveTo>
                  <a:cubicBezTo>
                    <a:pt x="45" y="129"/>
                    <a:pt x="38" y="136"/>
                    <a:pt x="26" y="136"/>
                  </a:cubicBezTo>
                  <a:cubicBezTo>
                    <a:pt x="13" y="136"/>
                    <a:pt x="7" y="132"/>
                    <a:pt x="7" y="132"/>
                  </a:cubicBezTo>
                  <a:cubicBezTo>
                    <a:pt x="11" y="117"/>
                    <a:pt x="11" y="117"/>
                    <a:pt x="11" y="117"/>
                  </a:cubicBezTo>
                  <a:cubicBezTo>
                    <a:pt x="11" y="117"/>
                    <a:pt x="17" y="120"/>
                    <a:pt x="22" y="120"/>
                  </a:cubicBezTo>
                  <a:cubicBezTo>
                    <a:pt x="27" y="120"/>
                    <a:pt x="30" y="118"/>
                    <a:pt x="33" y="110"/>
                  </a:cubicBezTo>
                  <a:cubicBezTo>
                    <a:pt x="38" y="98"/>
                    <a:pt x="38" y="98"/>
                    <a:pt x="38" y="98"/>
                  </a:cubicBezTo>
                  <a:cubicBezTo>
                    <a:pt x="0" y="0"/>
                    <a:pt x="0" y="0"/>
                    <a:pt x="0" y="0"/>
                  </a:cubicBezTo>
                  <a:cubicBezTo>
                    <a:pt x="20" y="0"/>
                    <a:pt x="20" y="0"/>
                    <a:pt x="20" y="0"/>
                  </a:cubicBezTo>
                  <a:cubicBezTo>
                    <a:pt x="48" y="81"/>
                    <a:pt x="48" y="81"/>
                    <a:pt x="48" y="81"/>
                  </a:cubicBezTo>
                  <a:cubicBezTo>
                    <a:pt x="76" y="0"/>
                    <a:pt x="76" y="0"/>
                    <a:pt x="76" y="0"/>
                  </a:cubicBezTo>
                  <a:cubicBezTo>
                    <a:pt x="96" y="0"/>
                    <a:pt x="96" y="0"/>
                    <a:pt x="96" y="0"/>
                  </a:cubicBezTo>
                  <a:lnTo>
                    <a:pt x="5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Rectangle 32">
              <a:extLst>
                <a:ext uri="{FF2B5EF4-FFF2-40B4-BE49-F238E27FC236}">
                  <a16:creationId xmlns:a16="http://schemas.microsoft.com/office/drawing/2014/main" id="{28E831E1-5403-0391-CFF1-44334240480E}"/>
                </a:ext>
              </a:extLst>
            </p:cNvPr>
            <p:cNvSpPr>
              <a:spLocks noChangeArrowheads="1"/>
            </p:cNvSpPr>
            <p:nvPr userDrawn="1"/>
          </p:nvSpPr>
          <p:spPr bwMode="auto">
            <a:xfrm>
              <a:off x="3219451" y="-31750"/>
              <a:ext cx="17463" cy="1127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33">
              <a:extLst>
                <a:ext uri="{FF2B5EF4-FFF2-40B4-BE49-F238E27FC236}">
                  <a16:creationId xmlns:a16="http://schemas.microsoft.com/office/drawing/2014/main" id="{C26B6476-3E8D-9E7B-540C-E0FEFAD5DB9D}"/>
                </a:ext>
              </a:extLst>
            </p:cNvPr>
            <p:cNvSpPr>
              <a:spLocks/>
            </p:cNvSpPr>
            <p:nvPr userDrawn="1"/>
          </p:nvSpPr>
          <p:spPr bwMode="auto">
            <a:xfrm>
              <a:off x="3263901" y="-3175"/>
              <a:ext cx="69850" cy="84138"/>
            </a:xfrm>
            <a:custGeom>
              <a:avLst/>
              <a:gdLst>
                <a:gd name="T0" fmla="*/ 65 w 84"/>
                <a:gd name="T1" fmla="*/ 101 h 101"/>
                <a:gd name="T2" fmla="*/ 65 w 84"/>
                <a:gd name="T3" fmla="*/ 42 h 101"/>
                <a:gd name="T4" fmla="*/ 45 w 84"/>
                <a:gd name="T5" fmla="*/ 16 h 101"/>
                <a:gd name="T6" fmla="*/ 19 w 84"/>
                <a:gd name="T7" fmla="*/ 42 h 101"/>
                <a:gd name="T8" fmla="*/ 19 w 84"/>
                <a:gd name="T9" fmla="*/ 101 h 101"/>
                <a:gd name="T10" fmla="*/ 0 w 84"/>
                <a:gd name="T11" fmla="*/ 101 h 101"/>
                <a:gd name="T12" fmla="*/ 0 w 84"/>
                <a:gd name="T13" fmla="*/ 2 h 101"/>
                <a:gd name="T14" fmla="*/ 18 w 84"/>
                <a:gd name="T15" fmla="*/ 2 h 101"/>
                <a:gd name="T16" fmla="*/ 19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1" y="32"/>
                    <a:pt x="19" y="42"/>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34">
              <a:extLst>
                <a:ext uri="{FF2B5EF4-FFF2-40B4-BE49-F238E27FC236}">
                  <a16:creationId xmlns:a16="http://schemas.microsoft.com/office/drawing/2014/main" id="{944C5982-3C91-7F73-09A4-D3869163BA38}"/>
                </a:ext>
              </a:extLst>
            </p:cNvPr>
            <p:cNvSpPr>
              <a:spLocks/>
            </p:cNvSpPr>
            <p:nvPr userDrawn="1"/>
          </p:nvSpPr>
          <p:spPr bwMode="auto">
            <a:xfrm>
              <a:off x="3349626" y="-3175"/>
              <a:ext cx="63500" cy="85725"/>
            </a:xfrm>
            <a:custGeom>
              <a:avLst/>
              <a:gdLst>
                <a:gd name="T0" fmla="*/ 68 w 78"/>
                <a:gd name="T1" fmla="*/ 94 h 103"/>
                <a:gd name="T2" fmla="*/ 39 w 78"/>
                <a:gd name="T3" fmla="*/ 103 h 103"/>
                <a:gd name="T4" fmla="*/ 0 w 78"/>
                <a:gd name="T5" fmla="*/ 86 h 103"/>
                <a:gd name="T6" fmla="*/ 10 w 78"/>
                <a:gd name="T7" fmla="*/ 74 h 103"/>
                <a:gd name="T8" fmla="*/ 39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2" y="99"/>
                    <a:pt x="54" y="103"/>
                    <a:pt x="39" y="103"/>
                  </a:cubicBezTo>
                  <a:cubicBezTo>
                    <a:pt x="19" y="103"/>
                    <a:pt x="4" y="91"/>
                    <a:pt x="0" y="86"/>
                  </a:cubicBezTo>
                  <a:cubicBezTo>
                    <a:pt x="10" y="74"/>
                    <a:pt x="10" y="74"/>
                    <a:pt x="10" y="74"/>
                  </a:cubicBezTo>
                  <a:cubicBezTo>
                    <a:pt x="16" y="80"/>
                    <a:pt x="28" y="88"/>
                    <a:pt x="39" y="88"/>
                  </a:cubicBezTo>
                  <a:cubicBezTo>
                    <a:pt x="51" y="88"/>
                    <a:pt x="59" y="84"/>
                    <a:pt x="59" y="75"/>
                  </a:cubicBezTo>
                  <a:cubicBezTo>
                    <a:pt x="59" y="66"/>
                    <a:pt x="49" y="63"/>
                    <a:pt x="43" y="61"/>
                  </a:cubicBezTo>
                  <a:cubicBezTo>
                    <a:pt x="37"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3"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35">
              <a:extLst>
                <a:ext uri="{FF2B5EF4-FFF2-40B4-BE49-F238E27FC236}">
                  <a16:creationId xmlns:a16="http://schemas.microsoft.com/office/drawing/2014/main" id="{948AB8FF-2BA3-9E06-B8CF-1E2C0011DA34}"/>
                </a:ext>
              </a:extLst>
            </p:cNvPr>
            <p:cNvSpPr>
              <a:spLocks noEditPoints="1"/>
            </p:cNvSpPr>
            <p:nvPr userDrawn="1"/>
          </p:nvSpPr>
          <p:spPr bwMode="auto">
            <a:xfrm>
              <a:off x="3429001" y="-36513"/>
              <a:ext cx="20638" cy="117475"/>
            </a:xfrm>
            <a:custGeom>
              <a:avLst/>
              <a:gdLst>
                <a:gd name="T0" fmla="*/ 13 w 26"/>
                <a:gd name="T1" fmla="*/ 24 h 143"/>
                <a:gd name="T2" fmla="*/ 0 w 26"/>
                <a:gd name="T3" fmla="*/ 12 h 143"/>
                <a:gd name="T4" fmla="*/ 13 w 26"/>
                <a:gd name="T5" fmla="*/ 0 h 143"/>
                <a:gd name="T6" fmla="*/ 26 w 26"/>
                <a:gd name="T7" fmla="*/ 12 h 143"/>
                <a:gd name="T8" fmla="*/ 13 w 26"/>
                <a:gd name="T9" fmla="*/ 24 h 143"/>
                <a:gd name="T10" fmla="*/ 4 w 26"/>
                <a:gd name="T11" fmla="*/ 143 h 143"/>
                <a:gd name="T12" fmla="*/ 4 w 26"/>
                <a:gd name="T13" fmla="*/ 44 h 143"/>
                <a:gd name="T14" fmla="*/ 22 w 26"/>
                <a:gd name="T15" fmla="*/ 44 h 143"/>
                <a:gd name="T16" fmla="*/ 22 w 26"/>
                <a:gd name="T17" fmla="*/ 143 h 143"/>
                <a:gd name="T18" fmla="*/ 4 w 26"/>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3">
                  <a:moveTo>
                    <a:pt x="13" y="24"/>
                  </a:moveTo>
                  <a:cubicBezTo>
                    <a:pt x="6" y="24"/>
                    <a:pt x="0" y="19"/>
                    <a:pt x="0" y="12"/>
                  </a:cubicBezTo>
                  <a:cubicBezTo>
                    <a:pt x="0" y="5"/>
                    <a:pt x="6" y="0"/>
                    <a:pt x="13" y="0"/>
                  </a:cubicBezTo>
                  <a:cubicBezTo>
                    <a:pt x="20" y="0"/>
                    <a:pt x="26" y="5"/>
                    <a:pt x="26" y="12"/>
                  </a:cubicBezTo>
                  <a:cubicBezTo>
                    <a:pt x="26"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36">
              <a:extLst>
                <a:ext uri="{FF2B5EF4-FFF2-40B4-BE49-F238E27FC236}">
                  <a16:creationId xmlns:a16="http://schemas.microsoft.com/office/drawing/2014/main" id="{914FBE95-5DCD-B09C-05FA-773F884D73D9}"/>
                </a:ext>
              </a:extLst>
            </p:cNvPr>
            <p:cNvSpPr>
              <a:spLocks noEditPoints="1"/>
            </p:cNvSpPr>
            <p:nvPr userDrawn="1"/>
          </p:nvSpPr>
          <p:spPr bwMode="auto">
            <a:xfrm>
              <a:off x="3465513" y="-3175"/>
              <a:ext cx="77788" cy="115888"/>
            </a:xfrm>
            <a:custGeom>
              <a:avLst/>
              <a:gdLst>
                <a:gd name="T0" fmla="*/ 84 w 94"/>
                <a:gd name="T1" fmla="*/ 122 h 138"/>
                <a:gd name="T2" fmla="*/ 44 w 94"/>
                <a:gd name="T3" fmla="*/ 138 h 138"/>
                <a:gd name="T4" fmla="*/ 5 w 94"/>
                <a:gd name="T5" fmla="*/ 126 h 138"/>
                <a:gd name="T6" fmla="*/ 12 w 94"/>
                <a:gd name="T7" fmla="*/ 112 h 138"/>
                <a:gd name="T8" fmla="*/ 43 w 94"/>
                <a:gd name="T9" fmla="*/ 122 h 138"/>
                <a:gd name="T10" fmla="*/ 67 w 94"/>
                <a:gd name="T11" fmla="*/ 113 h 138"/>
                <a:gd name="T12" fmla="*/ 74 w 94"/>
                <a:gd name="T13" fmla="*/ 89 h 138"/>
                <a:gd name="T14" fmla="*/ 74 w 94"/>
                <a:gd name="T15" fmla="*/ 80 h 138"/>
                <a:gd name="T16" fmla="*/ 42 w 94"/>
                <a:gd name="T17" fmla="*/ 99 h 138"/>
                <a:gd name="T18" fmla="*/ 0 w 94"/>
                <a:gd name="T19" fmla="*/ 49 h 138"/>
                <a:gd name="T20" fmla="*/ 43 w 94"/>
                <a:gd name="T21" fmla="*/ 0 h 138"/>
                <a:gd name="T22" fmla="*/ 74 w 94"/>
                <a:gd name="T23" fmla="*/ 18 h 138"/>
                <a:gd name="T24" fmla="*/ 76 w 94"/>
                <a:gd name="T25" fmla="*/ 2 h 138"/>
                <a:gd name="T26" fmla="*/ 94 w 94"/>
                <a:gd name="T27" fmla="*/ 2 h 138"/>
                <a:gd name="T28" fmla="*/ 94 w 94"/>
                <a:gd name="T29" fmla="*/ 82 h 138"/>
                <a:gd name="T30" fmla="*/ 84 w 94"/>
                <a:gd name="T31" fmla="*/ 122 h 138"/>
                <a:gd name="T32" fmla="*/ 48 w 94"/>
                <a:gd name="T33" fmla="*/ 15 h 138"/>
                <a:gd name="T34" fmla="*/ 20 w 94"/>
                <a:gd name="T35" fmla="*/ 49 h 138"/>
                <a:gd name="T36" fmla="*/ 47 w 94"/>
                <a:gd name="T37" fmla="*/ 83 h 138"/>
                <a:gd name="T38" fmla="*/ 75 w 94"/>
                <a:gd name="T39" fmla="*/ 49 h 138"/>
                <a:gd name="T40" fmla="*/ 48 w 94"/>
                <a:gd name="T41" fmla="*/ 1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138">
                  <a:moveTo>
                    <a:pt x="84" y="122"/>
                  </a:moveTo>
                  <a:cubicBezTo>
                    <a:pt x="76" y="130"/>
                    <a:pt x="64" y="138"/>
                    <a:pt x="44" y="138"/>
                  </a:cubicBezTo>
                  <a:cubicBezTo>
                    <a:pt x="23" y="138"/>
                    <a:pt x="8" y="129"/>
                    <a:pt x="5" y="126"/>
                  </a:cubicBezTo>
                  <a:cubicBezTo>
                    <a:pt x="12" y="112"/>
                    <a:pt x="12" y="112"/>
                    <a:pt x="12" y="112"/>
                  </a:cubicBezTo>
                  <a:cubicBezTo>
                    <a:pt x="17" y="116"/>
                    <a:pt x="30" y="122"/>
                    <a:pt x="43" y="122"/>
                  </a:cubicBezTo>
                  <a:cubicBezTo>
                    <a:pt x="55" y="122"/>
                    <a:pt x="63" y="118"/>
                    <a:pt x="67" y="113"/>
                  </a:cubicBezTo>
                  <a:cubicBezTo>
                    <a:pt x="72" y="109"/>
                    <a:pt x="74" y="101"/>
                    <a:pt x="74" y="89"/>
                  </a:cubicBezTo>
                  <a:cubicBezTo>
                    <a:pt x="74" y="80"/>
                    <a:pt x="74" y="80"/>
                    <a:pt x="74" y="80"/>
                  </a:cubicBezTo>
                  <a:cubicBezTo>
                    <a:pt x="73" y="83"/>
                    <a:pt x="64" y="99"/>
                    <a:pt x="42" y="99"/>
                  </a:cubicBezTo>
                  <a:cubicBezTo>
                    <a:pt x="16" y="99"/>
                    <a:pt x="0" y="78"/>
                    <a:pt x="0" y="49"/>
                  </a:cubicBezTo>
                  <a:cubicBezTo>
                    <a:pt x="0" y="20"/>
                    <a:pt x="19" y="0"/>
                    <a:pt x="43" y="0"/>
                  </a:cubicBezTo>
                  <a:cubicBezTo>
                    <a:pt x="65" y="0"/>
                    <a:pt x="73" y="15"/>
                    <a:pt x="74" y="18"/>
                  </a:cubicBezTo>
                  <a:cubicBezTo>
                    <a:pt x="76" y="2"/>
                    <a:pt x="76" y="2"/>
                    <a:pt x="76" y="2"/>
                  </a:cubicBezTo>
                  <a:cubicBezTo>
                    <a:pt x="94" y="2"/>
                    <a:pt x="94" y="2"/>
                    <a:pt x="94" y="2"/>
                  </a:cubicBezTo>
                  <a:cubicBezTo>
                    <a:pt x="94" y="82"/>
                    <a:pt x="94" y="82"/>
                    <a:pt x="94" y="82"/>
                  </a:cubicBezTo>
                  <a:cubicBezTo>
                    <a:pt x="94" y="102"/>
                    <a:pt x="91" y="113"/>
                    <a:pt x="84" y="122"/>
                  </a:cubicBezTo>
                  <a:close/>
                  <a:moveTo>
                    <a:pt x="48" y="15"/>
                  </a:moveTo>
                  <a:cubicBezTo>
                    <a:pt x="31" y="15"/>
                    <a:pt x="20" y="30"/>
                    <a:pt x="20" y="49"/>
                  </a:cubicBezTo>
                  <a:cubicBezTo>
                    <a:pt x="20" y="67"/>
                    <a:pt x="30" y="83"/>
                    <a:pt x="47" y="83"/>
                  </a:cubicBezTo>
                  <a:cubicBezTo>
                    <a:pt x="64" y="83"/>
                    <a:pt x="75" y="67"/>
                    <a:pt x="75" y="49"/>
                  </a:cubicBezTo>
                  <a:cubicBezTo>
                    <a:pt x="75" y="30"/>
                    <a:pt x="65" y="15"/>
                    <a:pt x="4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37">
              <a:extLst>
                <a:ext uri="{FF2B5EF4-FFF2-40B4-BE49-F238E27FC236}">
                  <a16:creationId xmlns:a16="http://schemas.microsoft.com/office/drawing/2014/main" id="{DCECE63C-3BE4-E3D3-8A34-3F4C88B09AD1}"/>
                </a:ext>
              </a:extLst>
            </p:cNvPr>
            <p:cNvSpPr>
              <a:spLocks/>
            </p:cNvSpPr>
            <p:nvPr userDrawn="1"/>
          </p:nvSpPr>
          <p:spPr bwMode="auto">
            <a:xfrm>
              <a:off x="3568701" y="-34925"/>
              <a:ext cx="69850" cy="115888"/>
            </a:xfrm>
            <a:custGeom>
              <a:avLst/>
              <a:gdLst>
                <a:gd name="T0" fmla="*/ 66 w 85"/>
                <a:gd name="T1" fmla="*/ 141 h 141"/>
                <a:gd name="T2" fmla="*/ 66 w 85"/>
                <a:gd name="T3" fmla="*/ 82 h 141"/>
                <a:gd name="T4" fmla="*/ 46 w 85"/>
                <a:gd name="T5" fmla="*/ 56 h 141"/>
                <a:gd name="T6" fmla="*/ 19 w 85"/>
                <a:gd name="T7" fmla="*/ 82 h 141"/>
                <a:gd name="T8" fmla="*/ 19 w 85"/>
                <a:gd name="T9" fmla="*/ 141 h 141"/>
                <a:gd name="T10" fmla="*/ 0 w 85"/>
                <a:gd name="T11" fmla="*/ 141 h 141"/>
                <a:gd name="T12" fmla="*/ 0 w 85"/>
                <a:gd name="T13" fmla="*/ 0 h 141"/>
                <a:gd name="T14" fmla="*/ 19 w 85"/>
                <a:gd name="T15" fmla="*/ 0 h 141"/>
                <a:gd name="T16" fmla="*/ 19 w 85"/>
                <a:gd name="T17" fmla="*/ 60 h 141"/>
                <a:gd name="T18" fmla="*/ 52 w 85"/>
                <a:gd name="T19" fmla="*/ 39 h 141"/>
                <a:gd name="T20" fmla="*/ 85 w 85"/>
                <a:gd name="T21" fmla="*/ 77 h 141"/>
                <a:gd name="T22" fmla="*/ 85 w 85"/>
                <a:gd name="T23" fmla="*/ 141 h 141"/>
                <a:gd name="T24" fmla="*/ 66 w 85"/>
                <a:gd name="T25"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41">
                  <a:moveTo>
                    <a:pt x="66" y="141"/>
                  </a:moveTo>
                  <a:cubicBezTo>
                    <a:pt x="66" y="82"/>
                    <a:pt x="66" y="82"/>
                    <a:pt x="66" y="82"/>
                  </a:cubicBezTo>
                  <a:cubicBezTo>
                    <a:pt x="66" y="66"/>
                    <a:pt x="61" y="56"/>
                    <a:pt x="46" y="56"/>
                  </a:cubicBezTo>
                  <a:cubicBezTo>
                    <a:pt x="31" y="56"/>
                    <a:pt x="21" y="72"/>
                    <a:pt x="19" y="82"/>
                  </a:cubicBezTo>
                  <a:cubicBezTo>
                    <a:pt x="19" y="141"/>
                    <a:pt x="19" y="141"/>
                    <a:pt x="19" y="141"/>
                  </a:cubicBezTo>
                  <a:cubicBezTo>
                    <a:pt x="0" y="141"/>
                    <a:pt x="0" y="141"/>
                    <a:pt x="0" y="141"/>
                  </a:cubicBezTo>
                  <a:cubicBezTo>
                    <a:pt x="0" y="0"/>
                    <a:pt x="0" y="0"/>
                    <a:pt x="0" y="0"/>
                  </a:cubicBezTo>
                  <a:cubicBezTo>
                    <a:pt x="19" y="0"/>
                    <a:pt x="19" y="0"/>
                    <a:pt x="19" y="0"/>
                  </a:cubicBezTo>
                  <a:cubicBezTo>
                    <a:pt x="19" y="60"/>
                    <a:pt x="19" y="60"/>
                    <a:pt x="19" y="60"/>
                  </a:cubicBezTo>
                  <a:cubicBezTo>
                    <a:pt x="25" y="50"/>
                    <a:pt x="36" y="39"/>
                    <a:pt x="52" y="39"/>
                  </a:cubicBezTo>
                  <a:cubicBezTo>
                    <a:pt x="72" y="39"/>
                    <a:pt x="85" y="51"/>
                    <a:pt x="85" y="77"/>
                  </a:cubicBezTo>
                  <a:cubicBezTo>
                    <a:pt x="85" y="141"/>
                    <a:pt x="85" y="141"/>
                    <a:pt x="85" y="141"/>
                  </a:cubicBezTo>
                  <a:lnTo>
                    <a:pt x="66"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38">
              <a:extLst>
                <a:ext uri="{FF2B5EF4-FFF2-40B4-BE49-F238E27FC236}">
                  <a16:creationId xmlns:a16="http://schemas.microsoft.com/office/drawing/2014/main" id="{A628084C-CF66-E7E8-A07E-637CE5D6B84C}"/>
                </a:ext>
              </a:extLst>
            </p:cNvPr>
            <p:cNvSpPr>
              <a:spLocks/>
            </p:cNvSpPr>
            <p:nvPr userDrawn="1"/>
          </p:nvSpPr>
          <p:spPr bwMode="auto">
            <a:xfrm>
              <a:off x="3654426" y="-23813"/>
              <a:ext cx="50800" cy="106363"/>
            </a:xfrm>
            <a:custGeom>
              <a:avLst/>
              <a:gdLst>
                <a:gd name="T0" fmla="*/ 33 w 61"/>
                <a:gd name="T1" fmla="*/ 41 h 128"/>
                <a:gd name="T2" fmla="*/ 33 w 61"/>
                <a:gd name="T3" fmla="*/ 92 h 128"/>
                <a:gd name="T4" fmla="*/ 37 w 61"/>
                <a:gd name="T5" fmla="*/ 109 h 128"/>
                <a:gd name="T6" fmla="*/ 47 w 61"/>
                <a:gd name="T7" fmla="*/ 113 h 128"/>
                <a:gd name="T8" fmla="*/ 58 w 61"/>
                <a:gd name="T9" fmla="*/ 111 h 128"/>
                <a:gd name="T10" fmla="*/ 60 w 61"/>
                <a:gd name="T11" fmla="*/ 125 h 128"/>
                <a:gd name="T12" fmla="*/ 42 w 61"/>
                <a:gd name="T13" fmla="*/ 128 h 128"/>
                <a:gd name="T14" fmla="*/ 21 w 61"/>
                <a:gd name="T15" fmla="*/ 121 h 128"/>
                <a:gd name="T16" fmla="*/ 15 w 61"/>
                <a:gd name="T17" fmla="*/ 95 h 128"/>
                <a:gd name="T18" fmla="*/ 15 w 61"/>
                <a:gd name="T19" fmla="*/ 41 h 128"/>
                <a:gd name="T20" fmla="*/ 0 w 61"/>
                <a:gd name="T21" fmla="*/ 41 h 128"/>
                <a:gd name="T22" fmla="*/ 0 w 61"/>
                <a:gd name="T23" fmla="*/ 27 h 128"/>
                <a:gd name="T24" fmla="*/ 14 w 61"/>
                <a:gd name="T25" fmla="*/ 27 h 128"/>
                <a:gd name="T26" fmla="*/ 16 w 61"/>
                <a:gd name="T27" fmla="*/ 0 h 128"/>
                <a:gd name="T28" fmla="*/ 33 w 61"/>
                <a:gd name="T29" fmla="*/ 0 h 128"/>
                <a:gd name="T30" fmla="*/ 33 w 61"/>
                <a:gd name="T31" fmla="*/ 27 h 128"/>
                <a:gd name="T32" fmla="*/ 61 w 61"/>
                <a:gd name="T33" fmla="*/ 27 h 128"/>
                <a:gd name="T34" fmla="*/ 61 w 61"/>
                <a:gd name="T35" fmla="*/ 41 h 128"/>
                <a:gd name="T36" fmla="*/ 33 w 61"/>
                <a:gd name="T37"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28">
                  <a:moveTo>
                    <a:pt x="33" y="41"/>
                  </a:moveTo>
                  <a:cubicBezTo>
                    <a:pt x="33" y="92"/>
                    <a:pt x="33" y="92"/>
                    <a:pt x="33" y="92"/>
                  </a:cubicBezTo>
                  <a:cubicBezTo>
                    <a:pt x="33" y="101"/>
                    <a:pt x="34" y="106"/>
                    <a:pt x="37" y="109"/>
                  </a:cubicBezTo>
                  <a:cubicBezTo>
                    <a:pt x="40" y="112"/>
                    <a:pt x="43" y="113"/>
                    <a:pt x="47" y="113"/>
                  </a:cubicBezTo>
                  <a:cubicBezTo>
                    <a:pt x="52" y="113"/>
                    <a:pt x="56" y="112"/>
                    <a:pt x="58" y="111"/>
                  </a:cubicBezTo>
                  <a:cubicBezTo>
                    <a:pt x="60" y="125"/>
                    <a:pt x="60" y="125"/>
                    <a:pt x="60" y="125"/>
                  </a:cubicBezTo>
                  <a:cubicBezTo>
                    <a:pt x="56" y="127"/>
                    <a:pt x="48" y="128"/>
                    <a:pt x="42" y="128"/>
                  </a:cubicBezTo>
                  <a:cubicBezTo>
                    <a:pt x="33" y="128"/>
                    <a:pt x="27" y="126"/>
                    <a:pt x="21" y="121"/>
                  </a:cubicBezTo>
                  <a:cubicBezTo>
                    <a:pt x="16" y="115"/>
                    <a:pt x="15" y="108"/>
                    <a:pt x="15" y="95"/>
                  </a:cubicBezTo>
                  <a:cubicBezTo>
                    <a:pt x="15" y="41"/>
                    <a:pt x="15" y="41"/>
                    <a:pt x="15" y="41"/>
                  </a:cubicBezTo>
                  <a:cubicBezTo>
                    <a:pt x="0" y="41"/>
                    <a:pt x="0" y="41"/>
                    <a:pt x="0" y="41"/>
                  </a:cubicBezTo>
                  <a:cubicBezTo>
                    <a:pt x="0" y="27"/>
                    <a:pt x="0" y="27"/>
                    <a:pt x="0" y="27"/>
                  </a:cubicBezTo>
                  <a:cubicBezTo>
                    <a:pt x="14" y="27"/>
                    <a:pt x="14" y="27"/>
                    <a:pt x="14" y="27"/>
                  </a:cubicBezTo>
                  <a:cubicBezTo>
                    <a:pt x="16" y="0"/>
                    <a:pt x="16" y="0"/>
                    <a:pt x="16" y="0"/>
                  </a:cubicBezTo>
                  <a:cubicBezTo>
                    <a:pt x="33" y="0"/>
                    <a:pt x="33" y="0"/>
                    <a:pt x="33" y="0"/>
                  </a:cubicBezTo>
                  <a:cubicBezTo>
                    <a:pt x="33" y="27"/>
                    <a:pt x="33" y="27"/>
                    <a:pt x="33" y="27"/>
                  </a:cubicBezTo>
                  <a:cubicBezTo>
                    <a:pt x="61" y="27"/>
                    <a:pt x="61" y="27"/>
                    <a:pt x="61" y="27"/>
                  </a:cubicBezTo>
                  <a:cubicBezTo>
                    <a:pt x="61" y="41"/>
                    <a:pt x="61" y="41"/>
                    <a:pt x="61" y="41"/>
                  </a:cubicBezTo>
                  <a:cubicBezTo>
                    <a:pt x="33" y="41"/>
                    <a:pt x="33" y="41"/>
                    <a:pt x="3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39">
              <a:extLst>
                <a:ext uri="{FF2B5EF4-FFF2-40B4-BE49-F238E27FC236}">
                  <a16:creationId xmlns:a16="http://schemas.microsoft.com/office/drawing/2014/main" id="{644BE14E-EA94-5B64-6A69-FD38062EC86B}"/>
                </a:ext>
              </a:extLst>
            </p:cNvPr>
            <p:cNvSpPr>
              <a:spLocks/>
            </p:cNvSpPr>
            <p:nvPr userDrawn="1"/>
          </p:nvSpPr>
          <p:spPr bwMode="auto">
            <a:xfrm>
              <a:off x="3711576" y="-3175"/>
              <a:ext cx="63500" cy="85725"/>
            </a:xfrm>
            <a:custGeom>
              <a:avLst/>
              <a:gdLst>
                <a:gd name="T0" fmla="*/ 68 w 78"/>
                <a:gd name="T1" fmla="*/ 94 h 103"/>
                <a:gd name="T2" fmla="*/ 39 w 78"/>
                <a:gd name="T3" fmla="*/ 103 h 103"/>
                <a:gd name="T4" fmla="*/ 0 w 78"/>
                <a:gd name="T5" fmla="*/ 86 h 103"/>
                <a:gd name="T6" fmla="*/ 10 w 78"/>
                <a:gd name="T7" fmla="*/ 74 h 103"/>
                <a:gd name="T8" fmla="*/ 40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3" y="99"/>
                    <a:pt x="54" y="103"/>
                    <a:pt x="39" y="103"/>
                  </a:cubicBezTo>
                  <a:cubicBezTo>
                    <a:pt x="19" y="103"/>
                    <a:pt x="5" y="91"/>
                    <a:pt x="0" y="86"/>
                  </a:cubicBezTo>
                  <a:cubicBezTo>
                    <a:pt x="10" y="74"/>
                    <a:pt x="10" y="74"/>
                    <a:pt x="10" y="74"/>
                  </a:cubicBezTo>
                  <a:cubicBezTo>
                    <a:pt x="16" y="80"/>
                    <a:pt x="28" y="88"/>
                    <a:pt x="40" y="88"/>
                  </a:cubicBezTo>
                  <a:cubicBezTo>
                    <a:pt x="51" y="88"/>
                    <a:pt x="59" y="84"/>
                    <a:pt x="59" y="75"/>
                  </a:cubicBezTo>
                  <a:cubicBezTo>
                    <a:pt x="59" y="66"/>
                    <a:pt x="49" y="63"/>
                    <a:pt x="43" y="61"/>
                  </a:cubicBezTo>
                  <a:cubicBezTo>
                    <a:pt x="38"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4"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40">
              <a:extLst>
                <a:ext uri="{FF2B5EF4-FFF2-40B4-BE49-F238E27FC236}">
                  <a16:creationId xmlns:a16="http://schemas.microsoft.com/office/drawing/2014/main" id="{EF137B69-3191-B6FE-C47C-0D807733E2CB}"/>
                </a:ext>
              </a:extLst>
            </p:cNvPr>
            <p:cNvSpPr>
              <a:spLocks noEditPoints="1"/>
            </p:cNvSpPr>
            <p:nvPr userDrawn="1"/>
          </p:nvSpPr>
          <p:spPr bwMode="auto">
            <a:xfrm>
              <a:off x="2498726" y="157163"/>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6 h 136"/>
                <a:gd name="T12" fmla="*/ 113 w 113"/>
                <a:gd name="T13" fmla="*/ 68 h 136"/>
                <a:gd name="T14" fmla="*/ 92 w 113"/>
                <a:gd name="T15" fmla="*/ 119 h 136"/>
                <a:gd name="T16" fmla="*/ 78 w 113"/>
                <a:gd name="T17" fmla="*/ 28 h 136"/>
                <a:gd name="T18" fmla="*/ 45 w 113"/>
                <a:gd name="T19" fmla="*/ 15 h 136"/>
                <a:gd name="T20" fmla="*/ 20 w 113"/>
                <a:gd name="T21" fmla="*/ 15 h 136"/>
                <a:gd name="T22" fmla="*/ 20 w 113"/>
                <a:gd name="T23" fmla="*/ 119 h 136"/>
                <a:gd name="T24" fmla="*/ 45 w 113"/>
                <a:gd name="T25" fmla="*/ 119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5"/>
                    <a:pt x="92" y="16"/>
                  </a:cubicBezTo>
                  <a:cubicBezTo>
                    <a:pt x="103" y="27"/>
                    <a:pt x="113" y="44"/>
                    <a:pt x="113" y="68"/>
                  </a:cubicBezTo>
                  <a:cubicBezTo>
                    <a:pt x="113" y="91"/>
                    <a:pt x="104" y="108"/>
                    <a:pt x="92" y="119"/>
                  </a:cubicBezTo>
                  <a:close/>
                  <a:moveTo>
                    <a:pt x="78" y="28"/>
                  </a:moveTo>
                  <a:cubicBezTo>
                    <a:pt x="70" y="19"/>
                    <a:pt x="59" y="15"/>
                    <a:pt x="45" y="15"/>
                  </a:cubicBezTo>
                  <a:cubicBezTo>
                    <a:pt x="20" y="15"/>
                    <a:pt x="20" y="15"/>
                    <a:pt x="20" y="15"/>
                  </a:cubicBezTo>
                  <a:cubicBezTo>
                    <a:pt x="20" y="119"/>
                    <a:pt x="20" y="119"/>
                    <a:pt x="20" y="119"/>
                  </a:cubicBezTo>
                  <a:cubicBezTo>
                    <a:pt x="45" y="119"/>
                    <a:pt x="45" y="119"/>
                    <a:pt x="45" y="119"/>
                  </a:cubicBezTo>
                  <a:cubicBezTo>
                    <a:pt x="58" y="119"/>
                    <a:pt x="69" y="116"/>
                    <a:pt x="78" y="107"/>
                  </a:cubicBezTo>
                  <a:cubicBezTo>
                    <a:pt x="87" y="98"/>
                    <a:pt x="92" y="84"/>
                    <a:pt x="92" y="68"/>
                  </a:cubicBezTo>
                  <a:cubicBezTo>
                    <a:pt x="92" y="51"/>
                    <a:pt x="87" y="36"/>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41">
              <a:extLst>
                <a:ext uri="{FF2B5EF4-FFF2-40B4-BE49-F238E27FC236}">
                  <a16:creationId xmlns:a16="http://schemas.microsoft.com/office/drawing/2014/main" id="{821A2D0B-222A-FACB-58E1-95FBC0126991}"/>
                </a:ext>
              </a:extLst>
            </p:cNvPr>
            <p:cNvSpPr>
              <a:spLocks noEditPoints="1"/>
            </p:cNvSpPr>
            <p:nvPr userDrawn="1"/>
          </p:nvSpPr>
          <p:spPr bwMode="auto">
            <a:xfrm>
              <a:off x="2605088"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42">
              <a:extLst>
                <a:ext uri="{FF2B5EF4-FFF2-40B4-BE49-F238E27FC236}">
                  <a16:creationId xmlns:a16="http://schemas.microsoft.com/office/drawing/2014/main" id="{7DEFDA0D-DEC0-C80E-280E-37E6A828C659}"/>
                </a:ext>
              </a:extLst>
            </p:cNvPr>
            <p:cNvSpPr>
              <a:spLocks noChangeArrowheads="1"/>
            </p:cNvSpPr>
            <p:nvPr userDrawn="1"/>
          </p:nvSpPr>
          <p:spPr bwMode="auto">
            <a:xfrm>
              <a:off x="2697163" y="153988"/>
              <a:ext cx="15875" cy="1158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43">
              <a:extLst>
                <a:ext uri="{FF2B5EF4-FFF2-40B4-BE49-F238E27FC236}">
                  <a16:creationId xmlns:a16="http://schemas.microsoft.com/office/drawing/2014/main" id="{E1B199F1-629A-2B40-F991-6A433992CFCB}"/>
                </a:ext>
              </a:extLst>
            </p:cNvPr>
            <p:cNvSpPr>
              <a:spLocks noEditPoints="1"/>
            </p:cNvSpPr>
            <p:nvPr userDrawn="1"/>
          </p:nvSpPr>
          <p:spPr bwMode="auto">
            <a:xfrm>
              <a:off x="2736851" y="150813"/>
              <a:ext cx="20638" cy="119063"/>
            </a:xfrm>
            <a:custGeom>
              <a:avLst/>
              <a:gdLst>
                <a:gd name="T0" fmla="*/ 12 w 25"/>
                <a:gd name="T1" fmla="*/ 25 h 144"/>
                <a:gd name="T2" fmla="*/ 0 w 25"/>
                <a:gd name="T3" fmla="*/ 13 h 144"/>
                <a:gd name="T4" fmla="*/ 12 w 25"/>
                <a:gd name="T5" fmla="*/ 0 h 144"/>
                <a:gd name="T6" fmla="*/ 25 w 25"/>
                <a:gd name="T7" fmla="*/ 12 h 144"/>
                <a:gd name="T8" fmla="*/ 12 w 25"/>
                <a:gd name="T9" fmla="*/ 25 h 144"/>
                <a:gd name="T10" fmla="*/ 3 w 25"/>
                <a:gd name="T11" fmla="*/ 144 h 144"/>
                <a:gd name="T12" fmla="*/ 3 w 25"/>
                <a:gd name="T13" fmla="*/ 45 h 144"/>
                <a:gd name="T14" fmla="*/ 22 w 25"/>
                <a:gd name="T15" fmla="*/ 45 h 144"/>
                <a:gd name="T16" fmla="*/ 22 w 25"/>
                <a:gd name="T17" fmla="*/ 144 h 144"/>
                <a:gd name="T18" fmla="*/ 3 w 25"/>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4">
                  <a:moveTo>
                    <a:pt x="12" y="25"/>
                  </a:moveTo>
                  <a:cubicBezTo>
                    <a:pt x="5" y="25"/>
                    <a:pt x="0" y="20"/>
                    <a:pt x="0" y="13"/>
                  </a:cubicBezTo>
                  <a:cubicBezTo>
                    <a:pt x="0" y="6"/>
                    <a:pt x="5" y="0"/>
                    <a:pt x="12" y="0"/>
                  </a:cubicBezTo>
                  <a:cubicBezTo>
                    <a:pt x="20" y="0"/>
                    <a:pt x="25" y="6"/>
                    <a:pt x="25" y="12"/>
                  </a:cubicBezTo>
                  <a:cubicBezTo>
                    <a:pt x="25" y="19"/>
                    <a:pt x="20" y="25"/>
                    <a:pt x="12"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44">
              <a:extLst>
                <a:ext uri="{FF2B5EF4-FFF2-40B4-BE49-F238E27FC236}">
                  <a16:creationId xmlns:a16="http://schemas.microsoft.com/office/drawing/2014/main" id="{344578C9-CCB4-4F2D-6F97-A69FE48FE92E}"/>
                </a:ext>
              </a:extLst>
            </p:cNvPr>
            <p:cNvSpPr>
              <a:spLocks/>
            </p:cNvSpPr>
            <p:nvPr userDrawn="1"/>
          </p:nvSpPr>
          <p:spPr bwMode="auto">
            <a:xfrm>
              <a:off x="2768601" y="188913"/>
              <a:ext cx="79375" cy="80963"/>
            </a:xfrm>
            <a:custGeom>
              <a:avLst/>
              <a:gdLst>
                <a:gd name="T0" fmla="*/ 30 w 50"/>
                <a:gd name="T1" fmla="*/ 51 h 51"/>
                <a:gd name="T2" fmla="*/ 19 w 50"/>
                <a:gd name="T3" fmla="*/ 51 h 51"/>
                <a:gd name="T4" fmla="*/ 0 w 50"/>
                <a:gd name="T5" fmla="*/ 0 h 51"/>
                <a:gd name="T6" fmla="*/ 10 w 50"/>
                <a:gd name="T7" fmla="*/ 0 h 51"/>
                <a:gd name="T8" fmla="*/ 25 w 50"/>
                <a:gd name="T9" fmla="*/ 41 h 51"/>
                <a:gd name="T10" fmla="*/ 39 w 50"/>
                <a:gd name="T11" fmla="*/ 0 h 51"/>
                <a:gd name="T12" fmla="*/ 50 w 50"/>
                <a:gd name="T13" fmla="*/ 0 h 51"/>
                <a:gd name="T14" fmla="*/ 30 w 50"/>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1">
                  <a:moveTo>
                    <a:pt x="30" y="51"/>
                  </a:moveTo>
                  <a:lnTo>
                    <a:pt x="19" y="51"/>
                  </a:lnTo>
                  <a:lnTo>
                    <a:pt x="0" y="0"/>
                  </a:lnTo>
                  <a:lnTo>
                    <a:pt x="10" y="0"/>
                  </a:lnTo>
                  <a:lnTo>
                    <a:pt x="25" y="41"/>
                  </a:lnTo>
                  <a:lnTo>
                    <a:pt x="39" y="0"/>
                  </a:lnTo>
                  <a:lnTo>
                    <a:pt x="50" y="0"/>
                  </a:lnTo>
                  <a:lnTo>
                    <a:pt x="3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45">
              <a:extLst>
                <a:ext uri="{FF2B5EF4-FFF2-40B4-BE49-F238E27FC236}">
                  <a16:creationId xmlns:a16="http://schemas.microsoft.com/office/drawing/2014/main" id="{2236A563-D056-2155-A154-64F4FBDBB116}"/>
                </a:ext>
              </a:extLst>
            </p:cNvPr>
            <p:cNvSpPr>
              <a:spLocks noEditPoints="1"/>
            </p:cNvSpPr>
            <p:nvPr userDrawn="1"/>
          </p:nvSpPr>
          <p:spPr bwMode="auto">
            <a:xfrm>
              <a:off x="28559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0"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46">
              <a:extLst>
                <a:ext uri="{FF2B5EF4-FFF2-40B4-BE49-F238E27FC236}">
                  <a16:creationId xmlns:a16="http://schemas.microsoft.com/office/drawing/2014/main" id="{F4BF70B8-9555-C261-D3C1-88BD30FC33CC}"/>
                </a:ext>
              </a:extLst>
            </p:cNvPr>
            <p:cNvSpPr>
              <a:spLocks/>
            </p:cNvSpPr>
            <p:nvPr userDrawn="1"/>
          </p:nvSpPr>
          <p:spPr bwMode="auto">
            <a:xfrm>
              <a:off x="2947988" y="185738"/>
              <a:ext cx="47625"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47">
              <a:extLst>
                <a:ext uri="{FF2B5EF4-FFF2-40B4-BE49-F238E27FC236}">
                  <a16:creationId xmlns:a16="http://schemas.microsoft.com/office/drawing/2014/main" id="{2EFAC510-CEEE-DA5A-FAA3-F170FED7622E}"/>
                </a:ext>
              </a:extLst>
            </p:cNvPr>
            <p:cNvSpPr>
              <a:spLocks noEditPoints="1"/>
            </p:cNvSpPr>
            <p:nvPr userDrawn="1"/>
          </p:nvSpPr>
          <p:spPr bwMode="auto">
            <a:xfrm>
              <a:off x="2998788" y="185738"/>
              <a:ext cx="74613" cy="85725"/>
            </a:xfrm>
            <a:custGeom>
              <a:avLst/>
              <a:gdLst>
                <a:gd name="T0" fmla="*/ 20 w 90"/>
                <a:gd name="T1" fmla="*/ 56 h 103"/>
                <a:gd name="T2" fmla="*/ 49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49" y="88"/>
                  </a:cubicBezTo>
                  <a:cubicBezTo>
                    <a:pt x="68" y="88"/>
                    <a:pt x="79" y="78"/>
                    <a:pt x="80" y="77"/>
                  </a:cubicBezTo>
                  <a:cubicBezTo>
                    <a:pt x="88" y="89"/>
                    <a:pt x="88" y="89"/>
                    <a:pt x="88" y="89"/>
                  </a:cubicBezTo>
                  <a:cubicBezTo>
                    <a:pt x="88" y="89"/>
                    <a:pt x="74"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8" y="14"/>
                    <a:pt x="20" y="29"/>
                    <a:pt x="19" y="42"/>
                  </a:cubicBezTo>
                  <a:cubicBezTo>
                    <a:pt x="71" y="42"/>
                    <a:pt x="71" y="42"/>
                    <a:pt x="71" y="42"/>
                  </a:cubicBezTo>
                  <a:cubicBezTo>
                    <a:pt x="71"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48">
              <a:extLst>
                <a:ext uri="{FF2B5EF4-FFF2-40B4-BE49-F238E27FC236}">
                  <a16:creationId xmlns:a16="http://schemas.microsoft.com/office/drawing/2014/main" id="{9F75901F-04A3-6B7A-4918-99E7F7C4A01F}"/>
                </a:ext>
              </a:extLst>
            </p:cNvPr>
            <p:cNvSpPr>
              <a:spLocks noEditPoints="1"/>
            </p:cNvSpPr>
            <p:nvPr userDrawn="1"/>
          </p:nvSpPr>
          <p:spPr bwMode="auto">
            <a:xfrm>
              <a:off x="3084513" y="153988"/>
              <a:ext cx="77788" cy="117475"/>
            </a:xfrm>
            <a:custGeom>
              <a:avLst/>
              <a:gdLst>
                <a:gd name="T0" fmla="*/ 78 w 94"/>
                <a:gd name="T1" fmla="*/ 141 h 143"/>
                <a:gd name="T2" fmla="*/ 75 w 94"/>
                <a:gd name="T3" fmla="*/ 125 h 143"/>
                <a:gd name="T4" fmla="*/ 42 w 94"/>
                <a:gd name="T5" fmla="*/ 143 h 143"/>
                <a:gd name="T6" fmla="*/ 0 w 94"/>
                <a:gd name="T7" fmla="*/ 91 h 143"/>
                <a:gd name="T8" fmla="*/ 44 w 94"/>
                <a:gd name="T9" fmla="*/ 40 h 143"/>
                <a:gd name="T10" fmla="*/ 75 w 94"/>
                <a:gd name="T11" fmla="*/ 58 h 143"/>
                <a:gd name="T12" fmla="*/ 75 w 94"/>
                <a:gd name="T13" fmla="*/ 0 h 143"/>
                <a:gd name="T14" fmla="*/ 94 w 94"/>
                <a:gd name="T15" fmla="*/ 0 h 143"/>
                <a:gd name="T16" fmla="*/ 94 w 94"/>
                <a:gd name="T17" fmla="*/ 141 h 143"/>
                <a:gd name="T18" fmla="*/ 78 w 94"/>
                <a:gd name="T19" fmla="*/ 141 h 143"/>
                <a:gd name="T20" fmla="*/ 48 w 94"/>
                <a:gd name="T21" fmla="*/ 54 h 143"/>
                <a:gd name="T22" fmla="*/ 19 w 94"/>
                <a:gd name="T23" fmla="*/ 90 h 143"/>
                <a:gd name="T24" fmla="*/ 47 w 94"/>
                <a:gd name="T25" fmla="*/ 127 h 143"/>
                <a:gd name="T26" fmla="*/ 75 w 94"/>
                <a:gd name="T27" fmla="*/ 90 h 143"/>
                <a:gd name="T28" fmla="*/ 48 w 94"/>
                <a:gd name="T29" fmla="*/ 5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43">
                  <a:moveTo>
                    <a:pt x="78" y="141"/>
                  </a:moveTo>
                  <a:cubicBezTo>
                    <a:pt x="75" y="125"/>
                    <a:pt x="75" y="125"/>
                    <a:pt x="75" y="125"/>
                  </a:cubicBezTo>
                  <a:cubicBezTo>
                    <a:pt x="74" y="126"/>
                    <a:pt x="65" y="143"/>
                    <a:pt x="42" y="143"/>
                  </a:cubicBezTo>
                  <a:cubicBezTo>
                    <a:pt x="16" y="143"/>
                    <a:pt x="0" y="121"/>
                    <a:pt x="0" y="91"/>
                  </a:cubicBezTo>
                  <a:cubicBezTo>
                    <a:pt x="0" y="62"/>
                    <a:pt x="18" y="40"/>
                    <a:pt x="44" y="40"/>
                  </a:cubicBezTo>
                  <a:cubicBezTo>
                    <a:pt x="65" y="40"/>
                    <a:pt x="74" y="56"/>
                    <a:pt x="75" y="58"/>
                  </a:cubicBezTo>
                  <a:cubicBezTo>
                    <a:pt x="75" y="0"/>
                    <a:pt x="75" y="0"/>
                    <a:pt x="75" y="0"/>
                  </a:cubicBezTo>
                  <a:cubicBezTo>
                    <a:pt x="94" y="0"/>
                    <a:pt x="94" y="0"/>
                    <a:pt x="94" y="0"/>
                  </a:cubicBezTo>
                  <a:cubicBezTo>
                    <a:pt x="94" y="141"/>
                    <a:pt x="94" y="141"/>
                    <a:pt x="94" y="141"/>
                  </a:cubicBezTo>
                  <a:cubicBezTo>
                    <a:pt x="78" y="141"/>
                    <a:pt x="78" y="141"/>
                    <a:pt x="78" y="141"/>
                  </a:cubicBezTo>
                  <a:close/>
                  <a:moveTo>
                    <a:pt x="48" y="54"/>
                  </a:moveTo>
                  <a:cubicBezTo>
                    <a:pt x="30" y="54"/>
                    <a:pt x="19" y="71"/>
                    <a:pt x="19" y="90"/>
                  </a:cubicBezTo>
                  <a:cubicBezTo>
                    <a:pt x="19" y="110"/>
                    <a:pt x="29" y="127"/>
                    <a:pt x="47" y="127"/>
                  </a:cubicBezTo>
                  <a:cubicBezTo>
                    <a:pt x="64" y="127"/>
                    <a:pt x="75" y="110"/>
                    <a:pt x="75" y="90"/>
                  </a:cubicBezTo>
                  <a:cubicBezTo>
                    <a:pt x="76" y="71"/>
                    <a:pt x="66" y="54"/>
                    <a:pt x="4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49">
              <a:extLst>
                <a:ext uri="{FF2B5EF4-FFF2-40B4-BE49-F238E27FC236}">
                  <a16:creationId xmlns:a16="http://schemas.microsoft.com/office/drawing/2014/main" id="{746411D7-FE52-9D4A-5F9C-E781E2B0A65A}"/>
                </a:ext>
              </a:extLst>
            </p:cNvPr>
            <p:cNvSpPr>
              <a:spLocks/>
            </p:cNvSpPr>
            <p:nvPr userDrawn="1"/>
          </p:nvSpPr>
          <p:spPr bwMode="auto">
            <a:xfrm>
              <a:off x="3209926" y="152400"/>
              <a:ext cx="53975" cy="117475"/>
            </a:xfrm>
            <a:custGeom>
              <a:avLst/>
              <a:gdLst>
                <a:gd name="T0" fmla="*/ 61 w 64"/>
                <a:gd name="T1" fmla="*/ 18 h 142"/>
                <a:gd name="T2" fmla="*/ 49 w 64"/>
                <a:gd name="T3" fmla="*/ 15 h 142"/>
                <a:gd name="T4" fmla="*/ 36 w 64"/>
                <a:gd name="T5" fmla="*/ 21 h 142"/>
                <a:gd name="T6" fmla="*/ 34 w 64"/>
                <a:gd name="T7" fmla="*/ 35 h 142"/>
                <a:gd name="T8" fmla="*/ 34 w 64"/>
                <a:gd name="T9" fmla="*/ 43 h 142"/>
                <a:gd name="T10" fmla="*/ 59 w 64"/>
                <a:gd name="T11" fmla="*/ 43 h 142"/>
                <a:gd name="T12" fmla="*/ 59 w 64"/>
                <a:gd name="T13" fmla="*/ 57 h 142"/>
                <a:gd name="T14" fmla="*/ 34 w 64"/>
                <a:gd name="T15" fmla="*/ 57 h 142"/>
                <a:gd name="T16" fmla="*/ 34 w 64"/>
                <a:gd name="T17" fmla="*/ 142 h 142"/>
                <a:gd name="T18" fmla="*/ 15 w 64"/>
                <a:gd name="T19" fmla="*/ 142 h 142"/>
                <a:gd name="T20" fmla="*/ 15 w 64"/>
                <a:gd name="T21" fmla="*/ 57 h 142"/>
                <a:gd name="T22" fmla="*/ 0 w 64"/>
                <a:gd name="T23" fmla="*/ 57 h 142"/>
                <a:gd name="T24" fmla="*/ 0 w 64"/>
                <a:gd name="T25" fmla="*/ 43 h 142"/>
                <a:gd name="T26" fmla="*/ 15 w 64"/>
                <a:gd name="T27" fmla="*/ 43 h 142"/>
                <a:gd name="T28" fmla="*/ 15 w 64"/>
                <a:gd name="T29" fmla="*/ 32 h 142"/>
                <a:gd name="T30" fmla="*/ 22 w 64"/>
                <a:gd name="T31" fmla="*/ 9 h 142"/>
                <a:gd name="T32" fmla="*/ 45 w 64"/>
                <a:gd name="T33" fmla="*/ 0 h 142"/>
                <a:gd name="T34" fmla="*/ 64 w 64"/>
                <a:gd name="T35" fmla="*/ 4 h 142"/>
                <a:gd name="T36" fmla="*/ 61 w 64"/>
                <a:gd name="T37" fmla="*/ 1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42">
                  <a:moveTo>
                    <a:pt x="61" y="18"/>
                  </a:moveTo>
                  <a:cubicBezTo>
                    <a:pt x="61" y="18"/>
                    <a:pt x="55" y="15"/>
                    <a:pt x="49" y="15"/>
                  </a:cubicBezTo>
                  <a:cubicBezTo>
                    <a:pt x="43" y="15"/>
                    <a:pt x="39" y="17"/>
                    <a:pt x="36" y="21"/>
                  </a:cubicBezTo>
                  <a:cubicBezTo>
                    <a:pt x="34" y="24"/>
                    <a:pt x="34" y="29"/>
                    <a:pt x="34" y="35"/>
                  </a:cubicBezTo>
                  <a:cubicBezTo>
                    <a:pt x="34" y="43"/>
                    <a:pt x="34" y="43"/>
                    <a:pt x="34" y="43"/>
                  </a:cubicBezTo>
                  <a:cubicBezTo>
                    <a:pt x="59" y="43"/>
                    <a:pt x="59" y="43"/>
                    <a:pt x="59" y="43"/>
                  </a:cubicBezTo>
                  <a:cubicBezTo>
                    <a:pt x="59" y="57"/>
                    <a:pt x="59" y="57"/>
                    <a:pt x="59" y="57"/>
                  </a:cubicBezTo>
                  <a:cubicBezTo>
                    <a:pt x="34" y="57"/>
                    <a:pt x="34" y="57"/>
                    <a:pt x="34" y="57"/>
                  </a:cubicBezTo>
                  <a:cubicBezTo>
                    <a:pt x="34" y="142"/>
                    <a:pt x="34" y="142"/>
                    <a:pt x="34" y="142"/>
                  </a:cubicBezTo>
                  <a:cubicBezTo>
                    <a:pt x="15" y="142"/>
                    <a:pt x="15" y="142"/>
                    <a:pt x="15" y="142"/>
                  </a:cubicBezTo>
                  <a:cubicBezTo>
                    <a:pt x="15" y="57"/>
                    <a:pt x="15" y="57"/>
                    <a:pt x="15" y="57"/>
                  </a:cubicBezTo>
                  <a:cubicBezTo>
                    <a:pt x="0" y="57"/>
                    <a:pt x="0" y="57"/>
                    <a:pt x="0" y="57"/>
                  </a:cubicBezTo>
                  <a:cubicBezTo>
                    <a:pt x="0" y="43"/>
                    <a:pt x="0" y="43"/>
                    <a:pt x="0" y="43"/>
                  </a:cubicBezTo>
                  <a:cubicBezTo>
                    <a:pt x="15" y="43"/>
                    <a:pt x="15" y="43"/>
                    <a:pt x="15" y="43"/>
                  </a:cubicBezTo>
                  <a:cubicBezTo>
                    <a:pt x="15" y="32"/>
                    <a:pt x="15" y="32"/>
                    <a:pt x="15" y="32"/>
                  </a:cubicBezTo>
                  <a:cubicBezTo>
                    <a:pt x="15" y="21"/>
                    <a:pt x="18" y="14"/>
                    <a:pt x="22" y="9"/>
                  </a:cubicBezTo>
                  <a:cubicBezTo>
                    <a:pt x="27" y="4"/>
                    <a:pt x="34" y="0"/>
                    <a:pt x="45" y="0"/>
                  </a:cubicBezTo>
                  <a:cubicBezTo>
                    <a:pt x="55" y="0"/>
                    <a:pt x="62" y="3"/>
                    <a:pt x="64" y="4"/>
                  </a:cubicBezTo>
                  <a:lnTo>
                    <a:pt x="6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50">
              <a:extLst>
                <a:ext uri="{FF2B5EF4-FFF2-40B4-BE49-F238E27FC236}">
                  <a16:creationId xmlns:a16="http://schemas.microsoft.com/office/drawing/2014/main" id="{71C2BF5D-0F27-5DC4-E839-53363129AF20}"/>
                </a:ext>
              </a:extLst>
            </p:cNvPr>
            <p:cNvSpPr>
              <a:spLocks/>
            </p:cNvSpPr>
            <p:nvPr userDrawn="1"/>
          </p:nvSpPr>
          <p:spPr bwMode="auto">
            <a:xfrm>
              <a:off x="3270251" y="185738"/>
              <a:ext cx="46038"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51">
              <a:extLst>
                <a:ext uri="{FF2B5EF4-FFF2-40B4-BE49-F238E27FC236}">
                  <a16:creationId xmlns:a16="http://schemas.microsoft.com/office/drawing/2014/main" id="{6AAE8FD2-F294-9C4A-F94A-068B4B7ABCFB}"/>
                </a:ext>
              </a:extLst>
            </p:cNvPr>
            <p:cNvSpPr>
              <a:spLocks noEditPoints="1"/>
            </p:cNvSpPr>
            <p:nvPr userDrawn="1"/>
          </p:nvSpPr>
          <p:spPr bwMode="auto">
            <a:xfrm>
              <a:off x="3321051" y="185738"/>
              <a:ext cx="79375" cy="85725"/>
            </a:xfrm>
            <a:custGeom>
              <a:avLst/>
              <a:gdLst>
                <a:gd name="T0" fmla="*/ 48 w 96"/>
                <a:gd name="T1" fmla="*/ 102 h 102"/>
                <a:gd name="T2" fmla="*/ 0 w 96"/>
                <a:gd name="T3" fmla="*/ 51 h 102"/>
                <a:gd name="T4" fmla="*/ 48 w 96"/>
                <a:gd name="T5" fmla="*/ 0 h 102"/>
                <a:gd name="T6" fmla="*/ 96 w 96"/>
                <a:gd name="T7" fmla="*/ 51 h 102"/>
                <a:gd name="T8" fmla="*/ 48 w 96"/>
                <a:gd name="T9" fmla="*/ 102 h 102"/>
                <a:gd name="T10" fmla="*/ 48 w 96"/>
                <a:gd name="T11" fmla="*/ 14 h 102"/>
                <a:gd name="T12" fmla="*/ 20 w 96"/>
                <a:gd name="T13" fmla="*/ 51 h 102"/>
                <a:gd name="T14" fmla="*/ 48 w 96"/>
                <a:gd name="T15" fmla="*/ 88 h 102"/>
                <a:gd name="T16" fmla="*/ 77 w 96"/>
                <a:gd name="T17" fmla="*/ 51 h 102"/>
                <a:gd name="T18" fmla="*/ 48 w 96"/>
                <a:gd name="T19" fmla="*/ 1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02">
                  <a:moveTo>
                    <a:pt x="48" y="102"/>
                  </a:moveTo>
                  <a:cubicBezTo>
                    <a:pt x="20" y="102"/>
                    <a:pt x="0" y="82"/>
                    <a:pt x="0" y="51"/>
                  </a:cubicBezTo>
                  <a:cubicBezTo>
                    <a:pt x="0" y="20"/>
                    <a:pt x="20" y="0"/>
                    <a:pt x="48" y="0"/>
                  </a:cubicBezTo>
                  <a:cubicBezTo>
                    <a:pt x="77" y="0"/>
                    <a:pt x="96" y="20"/>
                    <a:pt x="96" y="51"/>
                  </a:cubicBezTo>
                  <a:cubicBezTo>
                    <a:pt x="96" y="82"/>
                    <a:pt x="77" y="102"/>
                    <a:pt x="48" y="102"/>
                  </a:cubicBezTo>
                  <a:close/>
                  <a:moveTo>
                    <a:pt x="48" y="14"/>
                  </a:moveTo>
                  <a:cubicBezTo>
                    <a:pt x="30" y="14"/>
                    <a:pt x="20" y="29"/>
                    <a:pt x="20" y="51"/>
                  </a:cubicBezTo>
                  <a:cubicBezTo>
                    <a:pt x="20" y="72"/>
                    <a:pt x="30" y="88"/>
                    <a:pt x="48" y="88"/>
                  </a:cubicBezTo>
                  <a:cubicBezTo>
                    <a:pt x="67" y="88"/>
                    <a:pt x="77" y="72"/>
                    <a:pt x="77" y="51"/>
                  </a:cubicBezTo>
                  <a:cubicBezTo>
                    <a:pt x="77" y="29"/>
                    <a:pt x="67" y="14"/>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52">
              <a:extLst>
                <a:ext uri="{FF2B5EF4-FFF2-40B4-BE49-F238E27FC236}">
                  <a16:creationId xmlns:a16="http://schemas.microsoft.com/office/drawing/2014/main" id="{C590DB0F-DC19-CD6D-2F4D-61479185D8A5}"/>
                </a:ext>
              </a:extLst>
            </p:cNvPr>
            <p:cNvSpPr>
              <a:spLocks/>
            </p:cNvSpPr>
            <p:nvPr userDrawn="1"/>
          </p:nvSpPr>
          <p:spPr bwMode="auto">
            <a:xfrm>
              <a:off x="3419476" y="185738"/>
              <a:ext cx="117475" cy="84138"/>
            </a:xfrm>
            <a:custGeom>
              <a:avLst/>
              <a:gdLst>
                <a:gd name="T0" fmla="*/ 123 w 142"/>
                <a:gd name="T1" fmla="*/ 101 h 101"/>
                <a:gd name="T2" fmla="*/ 123 w 142"/>
                <a:gd name="T3" fmla="*/ 39 h 101"/>
                <a:gd name="T4" fmla="*/ 106 w 142"/>
                <a:gd name="T5" fmla="*/ 16 h 101"/>
                <a:gd name="T6" fmla="*/ 80 w 142"/>
                <a:gd name="T7" fmla="*/ 41 h 101"/>
                <a:gd name="T8" fmla="*/ 80 w 142"/>
                <a:gd name="T9" fmla="*/ 101 h 101"/>
                <a:gd name="T10" fmla="*/ 62 w 142"/>
                <a:gd name="T11" fmla="*/ 101 h 101"/>
                <a:gd name="T12" fmla="*/ 62 w 142"/>
                <a:gd name="T13" fmla="*/ 39 h 101"/>
                <a:gd name="T14" fmla="*/ 44 w 142"/>
                <a:gd name="T15" fmla="*/ 16 h 101"/>
                <a:gd name="T16" fmla="*/ 19 w 142"/>
                <a:gd name="T17" fmla="*/ 41 h 101"/>
                <a:gd name="T18" fmla="*/ 19 w 142"/>
                <a:gd name="T19" fmla="*/ 101 h 101"/>
                <a:gd name="T20" fmla="*/ 0 w 142"/>
                <a:gd name="T21" fmla="*/ 101 h 101"/>
                <a:gd name="T22" fmla="*/ 0 w 142"/>
                <a:gd name="T23" fmla="*/ 2 h 101"/>
                <a:gd name="T24" fmla="*/ 18 w 142"/>
                <a:gd name="T25" fmla="*/ 2 h 101"/>
                <a:gd name="T26" fmla="*/ 19 w 142"/>
                <a:gd name="T27" fmla="*/ 20 h 101"/>
                <a:gd name="T28" fmla="*/ 51 w 142"/>
                <a:gd name="T29" fmla="*/ 0 h 101"/>
                <a:gd name="T30" fmla="*/ 79 w 142"/>
                <a:gd name="T31" fmla="*/ 21 h 101"/>
                <a:gd name="T32" fmla="*/ 112 w 142"/>
                <a:gd name="T33" fmla="*/ 0 h 101"/>
                <a:gd name="T34" fmla="*/ 142 w 142"/>
                <a:gd name="T35" fmla="*/ 34 h 101"/>
                <a:gd name="T36" fmla="*/ 142 w 142"/>
                <a:gd name="T37" fmla="*/ 101 h 101"/>
                <a:gd name="T38" fmla="*/ 123 w 142"/>
                <a:gd name="T3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101">
                  <a:moveTo>
                    <a:pt x="123" y="101"/>
                  </a:moveTo>
                  <a:cubicBezTo>
                    <a:pt x="123" y="39"/>
                    <a:pt x="123" y="39"/>
                    <a:pt x="123" y="39"/>
                  </a:cubicBezTo>
                  <a:cubicBezTo>
                    <a:pt x="123" y="26"/>
                    <a:pt x="120" y="16"/>
                    <a:pt x="106" y="16"/>
                  </a:cubicBezTo>
                  <a:cubicBezTo>
                    <a:pt x="91" y="16"/>
                    <a:pt x="81" y="34"/>
                    <a:pt x="80" y="41"/>
                  </a:cubicBezTo>
                  <a:cubicBezTo>
                    <a:pt x="80" y="101"/>
                    <a:pt x="80" y="101"/>
                    <a:pt x="80" y="101"/>
                  </a:cubicBezTo>
                  <a:cubicBezTo>
                    <a:pt x="62" y="101"/>
                    <a:pt x="62" y="101"/>
                    <a:pt x="62" y="101"/>
                  </a:cubicBezTo>
                  <a:cubicBezTo>
                    <a:pt x="62" y="39"/>
                    <a:pt x="62" y="39"/>
                    <a:pt x="62" y="39"/>
                  </a:cubicBezTo>
                  <a:cubicBezTo>
                    <a:pt x="62" y="26"/>
                    <a:pt x="59" y="16"/>
                    <a:pt x="44" y="16"/>
                  </a:cubicBezTo>
                  <a:cubicBezTo>
                    <a:pt x="30" y="16"/>
                    <a:pt x="20" y="34"/>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5" y="9"/>
                    <a:pt x="37" y="0"/>
                    <a:pt x="51" y="0"/>
                  </a:cubicBezTo>
                  <a:cubicBezTo>
                    <a:pt x="64" y="0"/>
                    <a:pt x="75" y="6"/>
                    <a:pt x="79" y="21"/>
                  </a:cubicBezTo>
                  <a:cubicBezTo>
                    <a:pt x="86" y="9"/>
                    <a:pt x="98" y="0"/>
                    <a:pt x="112" y="0"/>
                  </a:cubicBezTo>
                  <a:cubicBezTo>
                    <a:pt x="128" y="0"/>
                    <a:pt x="142" y="9"/>
                    <a:pt x="142" y="34"/>
                  </a:cubicBezTo>
                  <a:cubicBezTo>
                    <a:pt x="142" y="101"/>
                    <a:pt x="142" y="101"/>
                    <a:pt x="142" y="101"/>
                  </a:cubicBezTo>
                  <a:cubicBezTo>
                    <a:pt x="123" y="101"/>
                    <a:pt x="123" y="101"/>
                    <a:pt x="123"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53">
              <a:extLst>
                <a:ext uri="{FF2B5EF4-FFF2-40B4-BE49-F238E27FC236}">
                  <a16:creationId xmlns:a16="http://schemas.microsoft.com/office/drawing/2014/main" id="{975A0B57-FD60-D7A6-C45A-346EA17AEAA2}"/>
                </a:ext>
              </a:extLst>
            </p:cNvPr>
            <p:cNvSpPr>
              <a:spLocks/>
            </p:cNvSpPr>
            <p:nvPr userDrawn="1"/>
          </p:nvSpPr>
          <p:spPr bwMode="auto">
            <a:xfrm>
              <a:off x="3594101" y="157163"/>
              <a:ext cx="69850" cy="112713"/>
            </a:xfrm>
            <a:custGeom>
              <a:avLst/>
              <a:gdLst>
                <a:gd name="T0" fmla="*/ 0 w 44"/>
                <a:gd name="T1" fmla="*/ 71 h 71"/>
                <a:gd name="T2" fmla="*/ 0 w 44"/>
                <a:gd name="T3" fmla="*/ 0 h 71"/>
                <a:gd name="T4" fmla="*/ 43 w 44"/>
                <a:gd name="T5" fmla="*/ 0 h 71"/>
                <a:gd name="T6" fmla="*/ 43 w 44"/>
                <a:gd name="T7" fmla="*/ 8 h 71"/>
                <a:gd name="T8" fmla="*/ 10 w 44"/>
                <a:gd name="T9" fmla="*/ 8 h 71"/>
                <a:gd name="T10" fmla="*/ 10 w 44"/>
                <a:gd name="T11" fmla="*/ 29 h 71"/>
                <a:gd name="T12" fmla="*/ 41 w 44"/>
                <a:gd name="T13" fmla="*/ 29 h 71"/>
                <a:gd name="T14" fmla="*/ 41 w 44"/>
                <a:gd name="T15" fmla="*/ 38 h 71"/>
                <a:gd name="T16" fmla="*/ 10 w 44"/>
                <a:gd name="T17" fmla="*/ 38 h 71"/>
                <a:gd name="T18" fmla="*/ 10 w 44"/>
                <a:gd name="T19" fmla="*/ 62 h 71"/>
                <a:gd name="T20" fmla="*/ 44 w 44"/>
                <a:gd name="T21" fmla="*/ 62 h 71"/>
                <a:gd name="T22" fmla="*/ 44 w 44"/>
                <a:gd name="T23" fmla="*/ 71 h 71"/>
                <a:gd name="T24" fmla="*/ 0 w 44"/>
                <a:gd name="T25" fmla="*/ 71 h 71"/>
                <a:gd name="T26" fmla="*/ 0 w 44"/>
                <a:gd name="T2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71">
                  <a:moveTo>
                    <a:pt x="0" y="71"/>
                  </a:moveTo>
                  <a:lnTo>
                    <a:pt x="0" y="0"/>
                  </a:lnTo>
                  <a:lnTo>
                    <a:pt x="43" y="0"/>
                  </a:lnTo>
                  <a:lnTo>
                    <a:pt x="43" y="8"/>
                  </a:lnTo>
                  <a:lnTo>
                    <a:pt x="10" y="8"/>
                  </a:lnTo>
                  <a:lnTo>
                    <a:pt x="10" y="29"/>
                  </a:lnTo>
                  <a:lnTo>
                    <a:pt x="41" y="29"/>
                  </a:lnTo>
                  <a:lnTo>
                    <a:pt x="41" y="38"/>
                  </a:lnTo>
                  <a:lnTo>
                    <a:pt x="10" y="38"/>
                  </a:lnTo>
                  <a:lnTo>
                    <a:pt x="10" y="62"/>
                  </a:lnTo>
                  <a:lnTo>
                    <a:pt x="44" y="62"/>
                  </a:lnTo>
                  <a:lnTo>
                    <a:pt x="44" y="71"/>
                  </a:lnTo>
                  <a:lnTo>
                    <a:pt x="0" y="71"/>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54">
              <a:extLst>
                <a:ext uri="{FF2B5EF4-FFF2-40B4-BE49-F238E27FC236}">
                  <a16:creationId xmlns:a16="http://schemas.microsoft.com/office/drawing/2014/main" id="{E8018739-B110-09C4-D3DE-76CFD23BB4E9}"/>
                </a:ext>
              </a:extLst>
            </p:cNvPr>
            <p:cNvSpPr>
              <a:spLocks/>
            </p:cNvSpPr>
            <p:nvPr userDrawn="1"/>
          </p:nvSpPr>
          <p:spPr bwMode="auto">
            <a:xfrm>
              <a:off x="3671888" y="188913"/>
              <a:ext cx="77788" cy="80963"/>
            </a:xfrm>
            <a:custGeom>
              <a:avLst/>
              <a:gdLst>
                <a:gd name="T0" fmla="*/ 38 w 49"/>
                <a:gd name="T1" fmla="*/ 51 h 51"/>
                <a:gd name="T2" fmla="*/ 24 w 49"/>
                <a:gd name="T3" fmla="*/ 30 h 51"/>
                <a:gd name="T4" fmla="*/ 11 w 49"/>
                <a:gd name="T5" fmla="*/ 51 h 51"/>
                <a:gd name="T6" fmla="*/ 0 w 49"/>
                <a:gd name="T7" fmla="*/ 51 h 51"/>
                <a:gd name="T8" fmla="*/ 18 w 49"/>
                <a:gd name="T9" fmla="*/ 25 h 51"/>
                <a:gd name="T10" fmla="*/ 1 w 49"/>
                <a:gd name="T11" fmla="*/ 0 h 51"/>
                <a:gd name="T12" fmla="*/ 12 w 49"/>
                <a:gd name="T13" fmla="*/ 0 h 51"/>
                <a:gd name="T14" fmla="*/ 25 w 49"/>
                <a:gd name="T15" fmla="*/ 19 h 51"/>
                <a:gd name="T16" fmla="*/ 37 w 49"/>
                <a:gd name="T17" fmla="*/ 0 h 51"/>
                <a:gd name="T18" fmla="*/ 48 w 49"/>
                <a:gd name="T19" fmla="*/ 0 h 51"/>
                <a:gd name="T20" fmla="*/ 30 w 49"/>
                <a:gd name="T21" fmla="*/ 25 h 51"/>
                <a:gd name="T22" fmla="*/ 49 w 49"/>
                <a:gd name="T23" fmla="*/ 51 h 51"/>
                <a:gd name="T24" fmla="*/ 38 w 49"/>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1">
                  <a:moveTo>
                    <a:pt x="38" y="51"/>
                  </a:moveTo>
                  <a:lnTo>
                    <a:pt x="24" y="30"/>
                  </a:lnTo>
                  <a:lnTo>
                    <a:pt x="11" y="51"/>
                  </a:lnTo>
                  <a:lnTo>
                    <a:pt x="0" y="51"/>
                  </a:lnTo>
                  <a:lnTo>
                    <a:pt x="18" y="25"/>
                  </a:lnTo>
                  <a:lnTo>
                    <a:pt x="1" y="0"/>
                  </a:lnTo>
                  <a:lnTo>
                    <a:pt x="12" y="0"/>
                  </a:lnTo>
                  <a:lnTo>
                    <a:pt x="25" y="19"/>
                  </a:lnTo>
                  <a:lnTo>
                    <a:pt x="37" y="0"/>
                  </a:lnTo>
                  <a:lnTo>
                    <a:pt x="48" y="0"/>
                  </a:lnTo>
                  <a:lnTo>
                    <a:pt x="30" y="25"/>
                  </a:lnTo>
                  <a:lnTo>
                    <a:pt x="49" y="51"/>
                  </a:lnTo>
                  <a:lnTo>
                    <a:pt x="38"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55">
              <a:extLst>
                <a:ext uri="{FF2B5EF4-FFF2-40B4-BE49-F238E27FC236}">
                  <a16:creationId xmlns:a16="http://schemas.microsoft.com/office/drawing/2014/main" id="{6262A5DA-588E-44E3-D3E5-B27EFDFBA451}"/>
                </a:ext>
              </a:extLst>
            </p:cNvPr>
            <p:cNvSpPr>
              <a:spLocks noEditPoints="1"/>
            </p:cNvSpPr>
            <p:nvPr userDrawn="1"/>
          </p:nvSpPr>
          <p:spPr bwMode="auto">
            <a:xfrm>
              <a:off x="3763963" y="185738"/>
              <a:ext cx="77788" cy="114300"/>
            </a:xfrm>
            <a:custGeom>
              <a:avLst/>
              <a:gdLst>
                <a:gd name="T0" fmla="*/ 49 w 94"/>
                <a:gd name="T1" fmla="*/ 102 h 136"/>
                <a:gd name="T2" fmla="*/ 18 w 94"/>
                <a:gd name="T3" fmla="*/ 85 h 136"/>
                <a:gd name="T4" fmla="*/ 18 w 94"/>
                <a:gd name="T5" fmla="*/ 136 h 136"/>
                <a:gd name="T6" fmla="*/ 0 w 94"/>
                <a:gd name="T7" fmla="*/ 136 h 136"/>
                <a:gd name="T8" fmla="*/ 0 w 94"/>
                <a:gd name="T9" fmla="*/ 1 h 136"/>
                <a:gd name="T10" fmla="*/ 17 w 94"/>
                <a:gd name="T11" fmla="*/ 1 h 136"/>
                <a:gd name="T12" fmla="*/ 18 w 94"/>
                <a:gd name="T13" fmla="*/ 17 h 136"/>
                <a:gd name="T14" fmla="*/ 51 w 94"/>
                <a:gd name="T15" fmla="*/ 0 h 136"/>
                <a:gd name="T16" fmla="*/ 94 w 94"/>
                <a:gd name="T17" fmla="*/ 51 h 136"/>
                <a:gd name="T18" fmla="*/ 49 w 94"/>
                <a:gd name="T19" fmla="*/ 102 h 136"/>
                <a:gd name="T20" fmla="*/ 46 w 94"/>
                <a:gd name="T21" fmla="*/ 14 h 136"/>
                <a:gd name="T22" fmla="*/ 17 w 94"/>
                <a:gd name="T23" fmla="*/ 50 h 136"/>
                <a:gd name="T24" fmla="*/ 45 w 94"/>
                <a:gd name="T25" fmla="*/ 87 h 136"/>
                <a:gd name="T26" fmla="*/ 74 w 94"/>
                <a:gd name="T27" fmla="*/ 50 h 136"/>
                <a:gd name="T28" fmla="*/ 46 w 94"/>
                <a:gd name="T29" fmla="*/ 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36">
                  <a:moveTo>
                    <a:pt x="49" y="102"/>
                  </a:moveTo>
                  <a:cubicBezTo>
                    <a:pt x="29" y="102"/>
                    <a:pt x="21" y="89"/>
                    <a:pt x="18" y="85"/>
                  </a:cubicBezTo>
                  <a:cubicBezTo>
                    <a:pt x="18" y="136"/>
                    <a:pt x="18" y="136"/>
                    <a:pt x="18" y="136"/>
                  </a:cubicBezTo>
                  <a:cubicBezTo>
                    <a:pt x="0" y="136"/>
                    <a:pt x="0" y="136"/>
                    <a:pt x="0" y="136"/>
                  </a:cubicBezTo>
                  <a:cubicBezTo>
                    <a:pt x="0" y="1"/>
                    <a:pt x="0" y="1"/>
                    <a:pt x="0" y="1"/>
                  </a:cubicBezTo>
                  <a:cubicBezTo>
                    <a:pt x="17" y="1"/>
                    <a:pt x="17" y="1"/>
                    <a:pt x="17" y="1"/>
                  </a:cubicBezTo>
                  <a:cubicBezTo>
                    <a:pt x="18" y="17"/>
                    <a:pt x="18" y="17"/>
                    <a:pt x="18" y="17"/>
                  </a:cubicBezTo>
                  <a:cubicBezTo>
                    <a:pt x="20" y="15"/>
                    <a:pt x="30" y="0"/>
                    <a:pt x="51" y="0"/>
                  </a:cubicBezTo>
                  <a:cubicBezTo>
                    <a:pt x="78" y="0"/>
                    <a:pt x="94" y="21"/>
                    <a:pt x="94" y="51"/>
                  </a:cubicBezTo>
                  <a:cubicBezTo>
                    <a:pt x="93" y="81"/>
                    <a:pt x="75" y="102"/>
                    <a:pt x="49" y="102"/>
                  </a:cubicBezTo>
                  <a:close/>
                  <a:moveTo>
                    <a:pt x="46" y="14"/>
                  </a:moveTo>
                  <a:cubicBezTo>
                    <a:pt x="29" y="14"/>
                    <a:pt x="17" y="31"/>
                    <a:pt x="17" y="50"/>
                  </a:cubicBezTo>
                  <a:cubicBezTo>
                    <a:pt x="17" y="70"/>
                    <a:pt x="28" y="87"/>
                    <a:pt x="45" y="87"/>
                  </a:cubicBezTo>
                  <a:cubicBezTo>
                    <a:pt x="62" y="87"/>
                    <a:pt x="74" y="70"/>
                    <a:pt x="74" y="50"/>
                  </a:cubicBezTo>
                  <a:cubicBezTo>
                    <a:pt x="74" y="31"/>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56">
              <a:extLst>
                <a:ext uri="{FF2B5EF4-FFF2-40B4-BE49-F238E27FC236}">
                  <a16:creationId xmlns:a16="http://schemas.microsoft.com/office/drawing/2014/main" id="{35512E43-0E79-8BBC-F997-A442D44277DD}"/>
                </a:ext>
              </a:extLst>
            </p:cNvPr>
            <p:cNvSpPr>
              <a:spLocks noEditPoints="1"/>
            </p:cNvSpPr>
            <p:nvPr userDrawn="1"/>
          </p:nvSpPr>
          <p:spPr bwMode="auto">
            <a:xfrm>
              <a:off x="3852863"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5"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57">
              <a:extLst>
                <a:ext uri="{FF2B5EF4-FFF2-40B4-BE49-F238E27FC236}">
                  <a16:creationId xmlns:a16="http://schemas.microsoft.com/office/drawing/2014/main" id="{FEF6EF1B-2A95-0FAE-281F-3A8B2AACAC0B}"/>
                </a:ext>
              </a:extLst>
            </p:cNvPr>
            <p:cNvSpPr>
              <a:spLocks/>
            </p:cNvSpPr>
            <p:nvPr userDrawn="1"/>
          </p:nvSpPr>
          <p:spPr bwMode="auto">
            <a:xfrm>
              <a:off x="3946526" y="185738"/>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58">
              <a:extLst>
                <a:ext uri="{FF2B5EF4-FFF2-40B4-BE49-F238E27FC236}">
                  <a16:creationId xmlns:a16="http://schemas.microsoft.com/office/drawing/2014/main" id="{AF31A35E-7433-891D-44E8-BEA36D454EE3}"/>
                </a:ext>
              </a:extLst>
            </p:cNvPr>
            <p:cNvSpPr>
              <a:spLocks noEditPoints="1"/>
            </p:cNvSpPr>
            <p:nvPr userDrawn="1"/>
          </p:nvSpPr>
          <p:spPr bwMode="auto">
            <a:xfrm>
              <a:off x="4005263" y="150813"/>
              <a:ext cx="20638" cy="119063"/>
            </a:xfrm>
            <a:custGeom>
              <a:avLst/>
              <a:gdLst>
                <a:gd name="T0" fmla="*/ 13 w 26"/>
                <a:gd name="T1" fmla="*/ 25 h 144"/>
                <a:gd name="T2" fmla="*/ 0 w 26"/>
                <a:gd name="T3" fmla="*/ 13 h 144"/>
                <a:gd name="T4" fmla="*/ 13 w 26"/>
                <a:gd name="T5" fmla="*/ 0 h 144"/>
                <a:gd name="T6" fmla="*/ 26 w 26"/>
                <a:gd name="T7" fmla="*/ 12 h 144"/>
                <a:gd name="T8" fmla="*/ 13 w 26"/>
                <a:gd name="T9" fmla="*/ 25 h 144"/>
                <a:gd name="T10" fmla="*/ 3 w 26"/>
                <a:gd name="T11" fmla="*/ 144 h 144"/>
                <a:gd name="T12" fmla="*/ 3 w 26"/>
                <a:gd name="T13" fmla="*/ 45 h 144"/>
                <a:gd name="T14" fmla="*/ 22 w 26"/>
                <a:gd name="T15" fmla="*/ 45 h 144"/>
                <a:gd name="T16" fmla="*/ 22 w 26"/>
                <a:gd name="T17" fmla="*/ 144 h 144"/>
                <a:gd name="T18" fmla="*/ 3 w 26"/>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4">
                  <a:moveTo>
                    <a:pt x="13" y="25"/>
                  </a:moveTo>
                  <a:cubicBezTo>
                    <a:pt x="6" y="25"/>
                    <a:pt x="0" y="20"/>
                    <a:pt x="0" y="13"/>
                  </a:cubicBezTo>
                  <a:cubicBezTo>
                    <a:pt x="0" y="6"/>
                    <a:pt x="6" y="0"/>
                    <a:pt x="13" y="0"/>
                  </a:cubicBezTo>
                  <a:cubicBezTo>
                    <a:pt x="20" y="0"/>
                    <a:pt x="26" y="6"/>
                    <a:pt x="26" y="12"/>
                  </a:cubicBezTo>
                  <a:cubicBezTo>
                    <a:pt x="26" y="19"/>
                    <a:pt x="20" y="25"/>
                    <a:pt x="13"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59">
              <a:extLst>
                <a:ext uri="{FF2B5EF4-FFF2-40B4-BE49-F238E27FC236}">
                  <a16:creationId xmlns:a16="http://schemas.microsoft.com/office/drawing/2014/main" id="{011AEB08-8C96-F19B-82E4-848E1AED67AD}"/>
                </a:ext>
              </a:extLst>
            </p:cNvPr>
            <p:cNvSpPr>
              <a:spLocks noEditPoints="1"/>
            </p:cNvSpPr>
            <p:nvPr userDrawn="1"/>
          </p:nvSpPr>
          <p:spPr bwMode="auto">
            <a:xfrm>
              <a:off x="4041776"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60">
              <a:extLst>
                <a:ext uri="{FF2B5EF4-FFF2-40B4-BE49-F238E27FC236}">
                  <a16:creationId xmlns:a16="http://schemas.microsoft.com/office/drawing/2014/main" id="{131EA098-7609-E572-FDAB-89536CA9855D}"/>
                </a:ext>
              </a:extLst>
            </p:cNvPr>
            <p:cNvSpPr>
              <a:spLocks/>
            </p:cNvSpPr>
            <p:nvPr userDrawn="1"/>
          </p:nvSpPr>
          <p:spPr bwMode="auto">
            <a:xfrm>
              <a:off x="4135438" y="185738"/>
              <a:ext cx="69850" cy="84138"/>
            </a:xfrm>
            <a:custGeom>
              <a:avLst/>
              <a:gdLst>
                <a:gd name="T0" fmla="*/ 65 w 84"/>
                <a:gd name="T1" fmla="*/ 101 h 101"/>
                <a:gd name="T2" fmla="*/ 65 w 84"/>
                <a:gd name="T3" fmla="*/ 41 h 101"/>
                <a:gd name="T4" fmla="*/ 45 w 84"/>
                <a:gd name="T5" fmla="*/ 16 h 101"/>
                <a:gd name="T6" fmla="*/ 19 w 84"/>
                <a:gd name="T7" fmla="*/ 41 h 101"/>
                <a:gd name="T8" fmla="*/ 19 w 84"/>
                <a:gd name="T9" fmla="*/ 101 h 101"/>
                <a:gd name="T10" fmla="*/ 0 w 84"/>
                <a:gd name="T11" fmla="*/ 101 h 101"/>
                <a:gd name="T12" fmla="*/ 0 w 84"/>
                <a:gd name="T13" fmla="*/ 2 h 101"/>
                <a:gd name="T14" fmla="*/ 18 w 84"/>
                <a:gd name="T15" fmla="*/ 2 h 101"/>
                <a:gd name="T16" fmla="*/ 19 w 84"/>
                <a:gd name="T17" fmla="*/ 20 h 101"/>
                <a:gd name="T18" fmla="*/ 52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1"/>
                    <a:pt x="65" y="41"/>
                    <a:pt x="65" y="41"/>
                  </a:cubicBezTo>
                  <a:cubicBezTo>
                    <a:pt x="65" y="26"/>
                    <a:pt x="60" y="16"/>
                    <a:pt x="45" y="16"/>
                  </a:cubicBezTo>
                  <a:cubicBezTo>
                    <a:pt x="30" y="16"/>
                    <a:pt x="21" y="32"/>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2"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61">
              <a:extLst>
                <a:ext uri="{FF2B5EF4-FFF2-40B4-BE49-F238E27FC236}">
                  <a16:creationId xmlns:a16="http://schemas.microsoft.com/office/drawing/2014/main" id="{8CB86734-E125-A2B2-51F8-7EC52DBF269F}"/>
                </a:ext>
              </a:extLst>
            </p:cNvPr>
            <p:cNvSpPr>
              <a:spLocks/>
            </p:cNvSpPr>
            <p:nvPr userDrawn="1"/>
          </p:nvSpPr>
          <p:spPr bwMode="auto">
            <a:xfrm>
              <a:off x="4221163" y="185738"/>
              <a:ext cx="71438" cy="85725"/>
            </a:xfrm>
            <a:custGeom>
              <a:avLst/>
              <a:gdLst>
                <a:gd name="T0" fmla="*/ 76 w 86"/>
                <a:gd name="T1" fmla="*/ 28 h 103"/>
                <a:gd name="T2" fmla="*/ 51 w 86"/>
                <a:gd name="T3" fmla="*/ 15 h 103"/>
                <a:gd name="T4" fmla="*/ 20 w 86"/>
                <a:gd name="T5" fmla="*/ 51 h 103"/>
                <a:gd name="T6" fmla="*/ 50 w 86"/>
                <a:gd name="T7" fmla="*/ 86 h 103"/>
                <a:gd name="T8" fmla="*/ 76 w 86"/>
                <a:gd name="T9" fmla="*/ 73 h 103"/>
                <a:gd name="T10" fmla="*/ 86 w 86"/>
                <a:gd name="T11" fmla="*/ 85 h 103"/>
                <a:gd name="T12" fmla="*/ 47 w 86"/>
                <a:gd name="T13" fmla="*/ 103 h 103"/>
                <a:gd name="T14" fmla="*/ 0 w 86"/>
                <a:gd name="T15" fmla="*/ 51 h 103"/>
                <a:gd name="T16" fmla="*/ 48 w 86"/>
                <a:gd name="T17" fmla="*/ 0 h 103"/>
                <a:gd name="T18" fmla="*/ 85 w 86"/>
                <a:gd name="T19" fmla="*/ 17 h 103"/>
                <a:gd name="T20" fmla="*/ 76 w 86"/>
                <a:gd name="T21" fmla="*/ 2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03">
                  <a:moveTo>
                    <a:pt x="76" y="28"/>
                  </a:moveTo>
                  <a:cubicBezTo>
                    <a:pt x="76" y="28"/>
                    <a:pt x="67" y="15"/>
                    <a:pt x="51" y="15"/>
                  </a:cubicBezTo>
                  <a:cubicBezTo>
                    <a:pt x="34" y="15"/>
                    <a:pt x="20" y="27"/>
                    <a:pt x="20" y="51"/>
                  </a:cubicBezTo>
                  <a:cubicBezTo>
                    <a:pt x="20" y="75"/>
                    <a:pt x="34" y="86"/>
                    <a:pt x="50" y="86"/>
                  </a:cubicBezTo>
                  <a:cubicBezTo>
                    <a:pt x="66" y="86"/>
                    <a:pt x="76" y="74"/>
                    <a:pt x="76" y="73"/>
                  </a:cubicBezTo>
                  <a:cubicBezTo>
                    <a:pt x="86" y="85"/>
                    <a:pt x="86" y="85"/>
                    <a:pt x="86" y="85"/>
                  </a:cubicBezTo>
                  <a:cubicBezTo>
                    <a:pt x="85" y="86"/>
                    <a:pt x="74" y="103"/>
                    <a:pt x="47" y="103"/>
                  </a:cubicBezTo>
                  <a:cubicBezTo>
                    <a:pt x="21" y="103"/>
                    <a:pt x="0" y="83"/>
                    <a:pt x="0" y="51"/>
                  </a:cubicBezTo>
                  <a:cubicBezTo>
                    <a:pt x="0" y="19"/>
                    <a:pt x="22" y="0"/>
                    <a:pt x="48" y="0"/>
                  </a:cubicBezTo>
                  <a:cubicBezTo>
                    <a:pt x="74" y="0"/>
                    <a:pt x="84" y="16"/>
                    <a:pt x="85" y="17"/>
                  </a:cubicBezTo>
                  <a:lnTo>
                    <a:pt x="76"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62">
              <a:extLst>
                <a:ext uri="{FF2B5EF4-FFF2-40B4-BE49-F238E27FC236}">
                  <a16:creationId xmlns:a16="http://schemas.microsoft.com/office/drawing/2014/main" id="{E2BA6FAC-BC0B-955C-76C2-7569276E7C26}"/>
                </a:ext>
              </a:extLst>
            </p:cNvPr>
            <p:cNvSpPr>
              <a:spLocks noEditPoints="1"/>
            </p:cNvSpPr>
            <p:nvPr userDrawn="1"/>
          </p:nvSpPr>
          <p:spPr bwMode="auto">
            <a:xfrm>
              <a:off x="43037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1"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63">
              <a:extLst>
                <a:ext uri="{FF2B5EF4-FFF2-40B4-BE49-F238E27FC236}">
                  <a16:creationId xmlns:a16="http://schemas.microsoft.com/office/drawing/2014/main" id="{8B1668FC-ED11-4E5F-5CD7-B8AECBE72E88}"/>
                </a:ext>
              </a:extLst>
            </p:cNvPr>
            <p:cNvSpPr>
              <a:spLocks noChangeArrowheads="1"/>
            </p:cNvSpPr>
            <p:nvPr userDrawn="1"/>
          </p:nvSpPr>
          <p:spPr bwMode="auto">
            <a:xfrm>
              <a:off x="2271713" y="-269875"/>
              <a:ext cx="12700" cy="773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Oval 64">
              <a:extLst>
                <a:ext uri="{FF2B5EF4-FFF2-40B4-BE49-F238E27FC236}">
                  <a16:creationId xmlns:a16="http://schemas.microsoft.com/office/drawing/2014/main" id="{E764F59C-9348-969F-DC4C-91400D94748F}"/>
                </a:ext>
              </a:extLst>
            </p:cNvPr>
            <p:cNvSpPr>
              <a:spLocks noChangeArrowheads="1"/>
            </p:cNvSpPr>
            <p:nvPr userDrawn="1"/>
          </p:nvSpPr>
          <p:spPr bwMode="auto">
            <a:xfrm>
              <a:off x="911226" y="-279400"/>
              <a:ext cx="119063" cy="120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Oval 65">
              <a:extLst>
                <a:ext uri="{FF2B5EF4-FFF2-40B4-BE49-F238E27FC236}">
                  <a16:creationId xmlns:a16="http://schemas.microsoft.com/office/drawing/2014/main" id="{0C6CC64C-557B-7855-41F2-B4CCE30CCF03}"/>
                </a:ext>
              </a:extLst>
            </p:cNvPr>
            <p:cNvSpPr>
              <a:spLocks noChangeArrowheads="1"/>
            </p:cNvSpPr>
            <p:nvPr userDrawn="1"/>
          </p:nvSpPr>
          <p:spPr bwMode="auto">
            <a:xfrm>
              <a:off x="752476" y="-269875"/>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Oval 66">
              <a:extLst>
                <a:ext uri="{FF2B5EF4-FFF2-40B4-BE49-F238E27FC236}">
                  <a16:creationId xmlns:a16="http://schemas.microsoft.com/office/drawing/2014/main" id="{6F43F3D1-B8CB-54F6-36F7-16314257D69B}"/>
                </a:ext>
              </a:extLst>
            </p:cNvPr>
            <p:cNvSpPr>
              <a:spLocks noChangeArrowheads="1"/>
            </p:cNvSpPr>
            <p:nvPr userDrawn="1"/>
          </p:nvSpPr>
          <p:spPr bwMode="auto">
            <a:xfrm>
              <a:off x="919163" y="-103188"/>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Oval 67">
              <a:extLst>
                <a:ext uri="{FF2B5EF4-FFF2-40B4-BE49-F238E27FC236}">
                  <a16:creationId xmlns:a16="http://schemas.microsoft.com/office/drawing/2014/main" id="{92E571BB-D352-2156-6D4A-C44BE8B1DEC3}"/>
                </a:ext>
              </a:extLst>
            </p:cNvPr>
            <p:cNvSpPr>
              <a:spLocks noChangeArrowheads="1"/>
            </p:cNvSpPr>
            <p:nvPr userDrawn="1"/>
          </p:nvSpPr>
          <p:spPr bwMode="auto">
            <a:xfrm>
              <a:off x="927101" y="53975"/>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Oval 68">
              <a:extLst>
                <a:ext uri="{FF2B5EF4-FFF2-40B4-BE49-F238E27FC236}">
                  <a16:creationId xmlns:a16="http://schemas.microsoft.com/office/drawing/2014/main" id="{7A8957F8-68A4-3EE6-C67A-79E4C3B0E740}"/>
                </a:ext>
              </a:extLst>
            </p:cNvPr>
            <p:cNvSpPr>
              <a:spLocks noChangeArrowheads="1"/>
            </p:cNvSpPr>
            <p:nvPr userDrawn="1"/>
          </p:nvSpPr>
          <p:spPr bwMode="auto">
            <a:xfrm>
              <a:off x="760413" y="-95250"/>
              <a:ext cx="87313"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Oval 69">
              <a:extLst>
                <a:ext uri="{FF2B5EF4-FFF2-40B4-BE49-F238E27FC236}">
                  <a16:creationId xmlns:a16="http://schemas.microsoft.com/office/drawing/2014/main" id="{E37C8ED8-118C-127C-C8D8-93DB49103625}"/>
                </a:ext>
              </a:extLst>
            </p:cNvPr>
            <p:cNvSpPr>
              <a:spLocks noChangeArrowheads="1"/>
            </p:cNvSpPr>
            <p:nvPr userDrawn="1"/>
          </p:nvSpPr>
          <p:spPr bwMode="auto">
            <a:xfrm>
              <a:off x="611188" y="-261938"/>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Box 2">
            <a:extLst>
              <a:ext uri="{FF2B5EF4-FFF2-40B4-BE49-F238E27FC236}">
                <a16:creationId xmlns:a16="http://schemas.microsoft.com/office/drawing/2014/main" id="{BFFC5C2C-B337-3578-4DEF-5FA5EAEA706D}"/>
              </a:ext>
            </a:extLst>
          </p:cNvPr>
          <p:cNvSpPr txBox="1"/>
          <p:nvPr userDrawn="1"/>
        </p:nvSpPr>
        <p:spPr>
          <a:xfrm>
            <a:off x="1516830" y="6334188"/>
            <a:ext cx="5719046" cy="153888"/>
          </a:xfrm>
          <a:prstGeom prst="rect">
            <a:avLst/>
          </a:prstGeom>
          <a:noFill/>
        </p:spPr>
        <p:txBody>
          <a:bodyPr wrap="square" lIns="0" tIns="0" rIns="0" bIns="0" rtlCol="0">
            <a:spAutoFit/>
          </a:bodyPr>
          <a:lstStyle/>
          <a:p>
            <a:pPr algn="ctr"/>
            <a:r>
              <a:rPr lang="en-US" sz="1000">
                <a:solidFill>
                  <a:schemeClr val="bg1"/>
                </a:solidFill>
              </a:rPr>
              <a:t>Includes content supplied by Sales Benchmark Index; Copyright © Sales Benchmark Index, 2022</a:t>
            </a:r>
          </a:p>
        </p:txBody>
      </p:sp>
    </p:spTree>
    <p:extLst>
      <p:ext uri="{BB962C8B-B14F-4D97-AF65-F5344CB8AC3E}">
        <p14:creationId xmlns:p14="http://schemas.microsoft.com/office/powerpoint/2010/main" val="1554033191"/>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showMasterSp="0" preserve="1">
  <p:cSld name="3_Title Slide blue dots bkdg">
    <p:bg>
      <p:bgPr>
        <a:solidFill>
          <a:schemeClr val="accent1"/>
        </a:solidFill>
        <a:effectLst/>
      </p:bgPr>
    </p:bg>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64658552-6E07-9117-0CA9-3B60B698736B}"/>
              </a:ext>
            </a:extLst>
          </p:cNvPr>
          <p:cNvGraphicFramePr>
            <a:graphicFrameLocks noChangeAspect="1"/>
          </p:cNvGraphicFramePr>
          <p:nvPr userDrawn="1">
            <p:custDataLst>
              <p:tags r:id="rId1"/>
            </p:custDataLst>
            <p:extLst>
              <p:ext uri="{D42A27DB-BD31-4B8C-83A1-F6EECF244321}">
                <p14:modId xmlns:p14="http://schemas.microsoft.com/office/powerpoint/2010/main" val="65340241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4" name="Object 3" hidden="1">
                        <a:extLst>
                          <a:ext uri="{FF2B5EF4-FFF2-40B4-BE49-F238E27FC236}">
                            <a16:creationId xmlns:a16="http://schemas.microsoft.com/office/drawing/2014/main" id="{64658552-6E07-9117-0CA9-3B60B698736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5" name="Picture 4" descr="A picture containing text, night, dark, lit&#10;&#10;Description automatically generated">
            <a:extLst>
              <a:ext uri="{FF2B5EF4-FFF2-40B4-BE49-F238E27FC236}">
                <a16:creationId xmlns:a16="http://schemas.microsoft.com/office/drawing/2014/main" id="{94B80643-DB53-93CF-0CC8-F5B0CC74C6EC}"/>
              </a:ext>
            </a:extLst>
          </p:cNvPr>
          <p:cNvPicPr>
            <a:picLocks noChangeAspect="1"/>
          </p:cNvPicPr>
          <p:nvPr userDrawn="1"/>
        </p:nvPicPr>
        <p:blipFill rotWithShape="1">
          <a:blip r:embed="rId5" cstate="email">
            <a:extLst>
              <a:ext uri="{28A0092B-C50C-407E-A947-70E740481C1C}">
                <a14:useLocalDpi xmlns:a14="http://schemas.microsoft.com/office/drawing/2010/main"/>
              </a:ext>
            </a:extLst>
          </a:blip>
          <a:srcRect/>
          <a:stretch/>
        </p:blipFill>
        <p:spPr>
          <a:xfrm>
            <a:off x="0" y="0"/>
            <a:ext cx="12192000" cy="6858001"/>
          </a:xfrm>
          <a:prstGeom prst="rect">
            <a:avLst/>
          </a:prstGeom>
        </p:spPr>
      </p:pic>
      <p:sp>
        <p:nvSpPr>
          <p:cNvPr id="2" name="Title 1">
            <a:extLst>
              <a:ext uri="{FF2B5EF4-FFF2-40B4-BE49-F238E27FC236}">
                <a16:creationId xmlns:a16="http://schemas.microsoft.com/office/drawing/2014/main" id="{9C5F5AEC-749C-44CA-94C1-9495903C3571}"/>
              </a:ext>
            </a:extLst>
          </p:cNvPr>
          <p:cNvSpPr>
            <a:spLocks noGrp="1"/>
          </p:cNvSpPr>
          <p:nvPr>
            <p:ph type="ctrTitle"/>
          </p:nvPr>
        </p:nvSpPr>
        <p:spPr>
          <a:xfrm>
            <a:off x="1516830" y="2523757"/>
            <a:ext cx="9139234" cy="664797"/>
          </a:xfrm>
        </p:spPr>
        <p:txBody>
          <a:bodyPr vert="horz" lIns="91440" tIns="91440" rIns="91440" bIns="91440" anchor="ctr">
            <a:noAutofit/>
          </a:bodyPr>
          <a:lstStyle>
            <a:lvl1pPr algn="l">
              <a:defRPr sz="3600">
                <a:solidFill>
                  <a:schemeClr val="bg1"/>
                </a:solidFill>
              </a:defRPr>
            </a:lvl1pPr>
          </a:lstStyle>
          <a:p>
            <a:r>
              <a:rPr lang="en-US"/>
              <a:t>Click to edit Master title style</a:t>
            </a:r>
          </a:p>
        </p:txBody>
      </p:sp>
      <p:sp>
        <p:nvSpPr>
          <p:cNvPr id="82" name="Text Placeholder 81">
            <a:extLst>
              <a:ext uri="{FF2B5EF4-FFF2-40B4-BE49-F238E27FC236}">
                <a16:creationId xmlns:a16="http://schemas.microsoft.com/office/drawing/2014/main" id="{B020BF28-FA10-43DE-B2FD-965A7D8594C0}"/>
              </a:ext>
            </a:extLst>
          </p:cNvPr>
          <p:cNvSpPr>
            <a:spLocks noGrp="1"/>
          </p:cNvSpPr>
          <p:nvPr>
            <p:ph type="body" sz="quarter" idx="13"/>
          </p:nvPr>
        </p:nvSpPr>
        <p:spPr>
          <a:xfrm>
            <a:off x="1520386" y="3998279"/>
            <a:ext cx="4586287" cy="323850"/>
          </a:xfrm>
        </p:spPr>
        <p:txBody>
          <a:bodyPr lIns="91440" tIns="91440" rIns="91440" bIns="91440" anchor="ctr"/>
          <a:lstStyle>
            <a:lvl1pPr>
              <a:defRPr b="0">
                <a:solidFill>
                  <a:schemeClr val="bg1"/>
                </a:solidFill>
              </a:defRPr>
            </a:lvl1pPr>
          </a:lstStyle>
          <a:p>
            <a:pPr lvl="0"/>
            <a:r>
              <a:rPr lang="en-US"/>
              <a:t>Click to edit Master text styles</a:t>
            </a:r>
          </a:p>
        </p:txBody>
      </p:sp>
      <p:sp>
        <p:nvSpPr>
          <p:cNvPr id="83" name="Subtitle 2">
            <a:extLst>
              <a:ext uri="{FF2B5EF4-FFF2-40B4-BE49-F238E27FC236}">
                <a16:creationId xmlns:a16="http://schemas.microsoft.com/office/drawing/2014/main" id="{CA420EE9-07D0-49A0-A796-E6EAA8EBDB96}"/>
              </a:ext>
            </a:extLst>
          </p:cNvPr>
          <p:cNvSpPr>
            <a:spLocks noGrp="1"/>
          </p:cNvSpPr>
          <p:nvPr>
            <p:ph type="subTitle" idx="1"/>
          </p:nvPr>
        </p:nvSpPr>
        <p:spPr>
          <a:xfrm>
            <a:off x="1516830" y="3444432"/>
            <a:ext cx="9139234" cy="297969"/>
          </a:xfrm>
        </p:spPr>
        <p:txBody>
          <a:bodyPr vert="horz" lIns="91440" tIns="91440" rIns="91440" bIns="91440" rtlCol="0" anchor="ctr">
            <a:noAutofit/>
          </a:bodyPr>
          <a:lstStyle>
            <a:lvl1pPr>
              <a:defRPr lang="en-US" sz="2200" b="0" dirty="0">
                <a:solidFill>
                  <a:schemeClr val="bg1"/>
                </a:solidFill>
              </a:defRPr>
            </a:lvl1pPr>
          </a:lstStyle>
          <a:p>
            <a:pPr lvl="0"/>
            <a:r>
              <a:rPr lang="en-US"/>
              <a:t>Click to edit Master subtitle style</a:t>
            </a:r>
          </a:p>
        </p:txBody>
      </p:sp>
      <p:grpSp>
        <p:nvGrpSpPr>
          <p:cNvPr id="148" name="Group 147">
            <a:extLst>
              <a:ext uri="{FF2B5EF4-FFF2-40B4-BE49-F238E27FC236}">
                <a16:creationId xmlns:a16="http://schemas.microsoft.com/office/drawing/2014/main" id="{AF47BE45-9A6B-F77A-A246-E9AD74AC3E05}"/>
              </a:ext>
            </a:extLst>
          </p:cNvPr>
          <p:cNvGrpSpPr>
            <a:grpSpLocks noChangeAspect="1"/>
          </p:cNvGrpSpPr>
          <p:nvPr userDrawn="1"/>
        </p:nvGrpSpPr>
        <p:grpSpPr>
          <a:xfrm>
            <a:off x="702214" y="780933"/>
            <a:ext cx="3494345" cy="745107"/>
            <a:chOff x="611188" y="-279400"/>
            <a:chExt cx="3767138" cy="803275"/>
          </a:xfrm>
          <a:solidFill>
            <a:schemeClr val="bg1"/>
          </a:solidFill>
        </p:grpSpPr>
        <p:sp>
          <p:nvSpPr>
            <p:cNvPr id="149" name="Freeform 5">
              <a:extLst>
                <a:ext uri="{FF2B5EF4-FFF2-40B4-BE49-F238E27FC236}">
                  <a16:creationId xmlns:a16="http://schemas.microsoft.com/office/drawing/2014/main" id="{5C5B487B-3C0A-CD7C-49B9-906DAA6B051C}"/>
                </a:ext>
              </a:extLst>
            </p:cNvPr>
            <p:cNvSpPr>
              <a:spLocks noEditPoints="1"/>
            </p:cNvSpPr>
            <p:nvPr userDrawn="1"/>
          </p:nvSpPr>
          <p:spPr bwMode="auto">
            <a:xfrm>
              <a:off x="1885951" y="438150"/>
              <a:ext cx="60325" cy="63500"/>
            </a:xfrm>
            <a:custGeom>
              <a:avLst/>
              <a:gdLst>
                <a:gd name="T0" fmla="*/ 36 w 73"/>
                <a:gd name="T1" fmla="*/ 0 h 78"/>
                <a:gd name="T2" fmla="*/ 10 w 73"/>
                <a:gd name="T3" fmla="*/ 10 h 78"/>
                <a:gd name="T4" fmla="*/ 0 w 73"/>
                <a:gd name="T5" fmla="*/ 39 h 78"/>
                <a:gd name="T6" fmla="*/ 10 w 73"/>
                <a:gd name="T7" fmla="*/ 67 h 78"/>
                <a:gd name="T8" fmla="*/ 36 w 73"/>
                <a:gd name="T9" fmla="*/ 78 h 78"/>
                <a:gd name="T10" fmla="*/ 63 w 73"/>
                <a:gd name="T11" fmla="*/ 67 h 78"/>
                <a:gd name="T12" fmla="*/ 73 w 73"/>
                <a:gd name="T13" fmla="*/ 39 h 78"/>
                <a:gd name="T14" fmla="*/ 63 w 73"/>
                <a:gd name="T15" fmla="*/ 10 h 78"/>
                <a:gd name="T16" fmla="*/ 36 w 73"/>
                <a:gd name="T17" fmla="*/ 0 h 78"/>
                <a:gd name="T18" fmla="*/ 52 w 73"/>
                <a:gd name="T19" fmla="*/ 59 h 78"/>
                <a:gd name="T20" fmla="*/ 36 w 73"/>
                <a:gd name="T21" fmla="*/ 66 h 78"/>
                <a:gd name="T22" fmla="*/ 20 w 73"/>
                <a:gd name="T23" fmla="*/ 59 h 78"/>
                <a:gd name="T24" fmla="*/ 15 w 73"/>
                <a:gd name="T25" fmla="*/ 39 h 78"/>
                <a:gd name="T26" fmla="*/ 21 w 73"/>
                <a:gd name="T27" fmla="*/ 19 h 78"/>
                <a:gd name="T28" fmla="*/ 36 w 73"/>
                <a:gd name="T29" fmla="*/ 11 h 78"/>
                <a:gd name="T30" fmla="*/ 52 w 73"/>
                <a:gd name="T31" fmla="*/ 19 h 78"/>
                <a:gd name="T32" fmla="*/ 58 w 73"/>
                <a:gd name="T33" fmla="*/ 39 h 78"/>
                <a:gd name="T34" fmla="*/ 52 w 73"/>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8">
                  <a:moveTo>
                    <a:pt x="36" y="0"/>
                  </a:moveTo>
                  <a:cubicBezTo>
                    <a:pt x="25" y="0"/>
                    <a:pt x="17" y="3"/>
                    <a:pt x="10" y="10"/>
                  </a:cubicBezTo>
                  <a:cubicBezTo>
                    <a:pt x="3" y="17"/>
                    <a:pt x="0" y="27"/>
                    <a:pt x="0" y="39"/>
                  </a:cubicBezTo>
                  <a:cubicBezTo>
                    <a:pt x="0" y="51"/>
                    <a:pt x="3" y="60"/>
                    <a:pt x="10" y="67"/>
                  </a:cubicBezTo>
                  <a:cubicBezTo>
                    <a:pt x="17" y="74"/>
                    <a:pt x="25" y="78"/>
                    <a:pt x="36" y="78"/>
                  </a:cubicBezTo>
                  <a:cubicBezTo>
                    <a:pt x="47" y="78"/>
                    <a:pt x="56" y="74"/>
                    <a:pt x="63" y="67"/>
                  </a:cubicBezTo>
                  <a:cubicBezTo>
                    <a:pt x="69" y="60"/>
                    <a:pt x="73" y="51"/>
                    <a:pt x="73" y="39"/>
                  </a:cubicBezTo>
                  <a:cubicBezTo>
                    <a:pt x="73" y="27"/>
                    <a:pt x="69" y="17"/>
                    <a:pt x="63"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1" y="19"/>
                  </a:cubicBezTo>
                  <a:cubicBezTo>
                    <a:pt x="24" y="14"/>
                    <a:pt x="30" y="11"/>
                    <a:pt x="36" y="11"/>
                  </a:cubicBezTo>
                  <a:cubicBezTo>
                    <a:pt x="43" y="11"/>
                    <a:pt x="48" y="14"/>
                    <a:pt x="52" y="19"/>
                  </a:cubicBezTo>
                  <a:cubicBezTo>
                    <a:pt x="56" y="24"/>
                    <a:pt x="58" y="30"/>
                    <a:pt x="58" y="39"/>
                  </a:cubicBezTo>
                  <a:cubicBezTo>
                    <a:pt x="58"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6">
              <a:extLst>
                <a:ext uri="{FF2B5EF4-FFF2-40B4-BE49-F238E27FC236}">
                  <a16:creationId xmlns:a16="http://schemas.microsoft.com/office/drawing/2014/main" id="{FC002D50-1258-94CD-A4CA-8EF05842095A}"/>
                </a:ext>
              </a:extLst>
            </p:cNvPr>
            <p:cNvSpPr>
              <a:spLocks/>
            </p:cNvSpPr>
            <p:nvPr userDrawn="1"/>
          </p:nvSpPr>
          <p:spPr bwMode="auto">
            <a:xfrm>
              <a:off x="1152526" y="414338"/>
              <a:ext cx="74613" cy="87313"/>
            </a:xfrm>
            <a:custGeom>
              <a:avLst/>
              <a:gdLst>
                <a:gd name="T0" fmla="*/ 50 w 89"/>
                <a:gd name="T1" fmla="*/ 62 h 106"/>
                <a:gd name="T2" fmla="*/ 75 w 89"/>
                <a:gd name="T3" fmla="*/ 62 h 106"/>
                <a:gd name="T4" fmla="*/ 75 w 89"/>
                <a:gd name="T5" fmla="*/ 80 h 106"/>
                <a:gd name="T6" fmla="*/ 74 w 89"/>
                <a:gd name="T7" fmla="*/ 81 h 106"/>
                <a:gd name="T8" fmla="*/ 71 w 89"/>
                <a:gd name="T9" fmla="*/ 84 h 106"/>
                <a:gd name="T10" fmla="*/ 66 w 89"/>
                <a:gd name="T11" fmla="*/ 88 h 106"/>
                <a:gd name="T12" fmla="*/ 58 w 89"/>
                <a:gd name="T13" fmla="*/ 91 h 106"/>
                <a:gd name="T14" fmla="*/ 48 w 89"/>
                <a:gd name="T15" fmla="*/ 92 h 106"/>
                <a:gd name="T16" fmla="*/ 24 w 89"/>
                <a:gd name="T17" fmla="*/ 82 h 106"/>
                <a:gd name="T18" fmla="*/ 15 w 89"/>
                <a:gd name="T19" fmla="*/ 52 h 106"/>
                <a:gd name="T20" fmla="*/ 25 w 89"/>
                <a:gd name="T21" fmla="*/ 23 h 106"/>
                <a:gd name="T22" fmla="*/ 48 w 89"/>
                <a:gd name="T23" fmla="*/ 13 h 106"/>
                <a:gd name="T24" fmla="*/ 57 w 89"/>
                <a:gd name="T25" fmla="*/ 14 h 106"/>
                <a:gd name="T26" fmla="*/ 64 w 89"/>
                <a:gd name="T27" fmla="*/ 16 h 106"/>
                <a:gd name="T28" fmla="*/ 69 w 89"/>
                <a:gd name="T29" fmla="*/ 19 h 106"/>
                <a:gd name="T30" fmla="*/ 73 w 89"/>
                <a:gd name="T31" fmla="*/ 23 h 106"/>
                <a:gd name="T32" fmla="*/ 75 w 89"/>
                <a:gd name="T33" fmla="*/ 26 h 106"/>
                <a:gd name="T34" fmla="*/ 76 w 89"/>
                <a:gd name="T35" fmla="*/ 27 h 106"/>
                <a:gd name="T36" fmla="*/ 86 w 89"/>
                <a:gd name="T37" fmla="*/ 18 h 106"/>
                <a:gd name="T38" fmla="*/ 48 w 89"/>
                <a:gd name="T39" fmla="*/ 0 h 106"/>
                <a:gd name="T40" fmla="*/ 14 w 89"/>
                <a:gd name="T41" fmla="*/ 14 h 106"/>
                <a:gd name="T42" fmla="*/ 0 w 89"/>
                <a:gd name="T43" fmla="*/ 52 h 106"/>
                <a:gd name="T44" fmla="*/ 13 w 89"/>
                <a:gd name="T45" fmla="*/ 91 h 106"/>
                <a:gd name="T46" fmla="*/ 45 w 89"/>
                <a:gd name="T47" fmla="*/ 106 h 106"/>
                <a:gd name="T48" fmla="*/ 57 w 89"/>
                <a:gd name="T49" fmla="*/ 104 h 106"/>
                <a:gd name="T50" fmla="*/ 66 w 89"/>
                <a:gd name="T51" fmla="*/ 101 h 106"/>
                <a:gd name="T52" fmla="*/ 73 w 89"/>
                <a:gd name="T53" fmla="*/ 97 h 106"/>
                <a:gd name="T54" fmla="*/ 76 w 89"/>
                <a:gd name="T55" fmla="*/ 94 h 106"/>
                <a:gd name="T56" fmla="*/ 78 w 89"/>
                <a:gd name="T57" fmla="*/ 92 h 106"/>
                <a:gd name="T58" fmla="*/ 79 w 89"/>
                <a:gd name="T59" fmla="*/ 104 h 106"/>
                <a:gd name="T60" fmla="*/ 89 w 89"/>
                <a:gd name="T61" fmla="*/ 104 h 106"/>
                <a:gd name="T62" fmla="*/ 89 w 89"/>
                <a:gd name="T63" fmla="*/ 51 h 106"/>
                <a:gd name="T64" fmla="*/ 50 w 89"/>
                <a:gd name="T65" fmla="*/ 51 h 106"/>
                <a:gd name="T66" fmla="*/ 50 w 89"/>
                <a:gd name="T67" fmla="*/ 6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 h="106">
                  <a:moveTo>
                    <a:pt x="50" y="62"/>
                  </a:moveTo>
                  <a:cubicBezTo>
                    <a:pt x="75" y="62"/>
                    <a:pt x="75" y="62"/>
                    <a:pt x="75" y="62"/>
                  </a:cubicBezTo>
                  <a:cubicBezTo>
                    <a:pt x="75" y="80"/>
                    <a:pt x="75" y="80"/>
                    <a:pt x="75" y="80"/>
                  </a:cubicBezTo>
                  <a:cubicBezTo>
                    <a:pt x="74" y="81"/>
                    <a:pt x="74" y="81"/>
                    <a:pt x="74" y="81"/>
                  </a:cubicBezTo>
                  <a:cubicBezTo>
                    <a:pt x="73" y="82"/>
                    <a:pt x="72" y="83"/>
                    <a:pt x="71" y="84"/>
                  </a:cubicBezTo>
                  <a:cubicBezTo>
                    <a:pt x="69" y="86"/>
                    <a:pt x="68" y="87"/>
                    <a:pt x="66" y="88"/>
                  </a:cubicBezTo>
                  <a:cubicBezTo>
                    <a:pt x="64" y="89"/>
                    <a:pt x="61" y="90"/>
                    <a:pt x="58" y="91"/>
                  </a:cubicBezTo>
                  <a:cubicBezTo>
                    <a:pt x="55" y="92"/>
                    <a:pt x="51" y="92"/>
                    <a:pt x="48" y="92"/>
                  </a:cubicBezTo>
                  <a:cubicBezTo>
                    <a:pt x="38" y="92"/>
                    <a:pt x="30" y="89"/>
                    <a:pt x="24" y="82"/>
                  </a:cubicBezTo>
                  <a:cubicBezTo>
                    <a:pt x="18" y="74"/>
                    <a:pt x="15" y="65"/>
                    <a:pt x="15" y="52"/>
                  </a:cubicBezTo>
                  <a:cubicBezTo>
                    <a:pt x="15" y="40"/>
                    <a:pt x="18" y="31"/>
                    <a:pt x="25" y="23"/>
                  </a:cubicBezTo>
                  <a:cubicBezTo>
                    <a:pt x="31" y="16"/>
                    <a:pt x="39" y="13"/>
                    <a:pt x="48" y="13"/>
                  </a:cubicBezTo>
                  <a:cubicBezTo>
                    <a:pt x="51" y="13"/>
                    <a:pt x="54" y="13"/>
                    <a:pt x="57" y="14"/>
                  </a:cubicBezTo>
                  <a:cubicBezTo>
                    <a:pt x="60" y="14"/>
                    <a:pt x="62" y="15"/>
                    <a:pt x="64" y="16"/>
                  </a:cubicBezTo>
                  <a:cubicBezTo>
                    <a:pt x="66" y="17"/>
                    <a:pt x="67" y="18"/>
                    <a:pt x="69" y="19"/>
                  </a:cubicBezTo>
                  <a:cubicBezTo>
                    <a:pt x="71" y="21"/>
                    <a:pt x="72" y="22"/>
                    <a:pt x="73" y="23"/>
                  </a:cubicBezTo>
                  <a:cubicBezTo>
                    <a:pt x="74" y="24"/>
                    <a:pt x="74" y="25"/>
                    <a:pt x="75" y="26"/>
                  </a:cubicBezTo>
                  <a:cubicBezTo>
                    <a:pt x="76" y="27"/>
                    <a:pt x="76" y="27"/>
                    <a:pt x="76" y="27"/>
                  </a:cubicBezTo>
                  <a:cubicBezTo>
                    <a:pt x="86" y="18"/>
                    <a:pt x="86" y="18"/>
                    <a:pt x="86" y="18"/>
                  </a:cubicBezTo>
                  <a:cubicBezTo>
                    <a:pt x="77" y="6"/>
                    <a:pt x="64" y="0"/>
                    <a:pt x="48" y="0"/>
                  </a:cubicBezTo>
                  <a:cubicBezTo>
                    <a:pt x="35" y="0"/>
                    <a:pt x="23" y="4"/>
                    <a:pt x="14" y="14"/>
                  </a:cubicBezTo>
                  <a:cubicBezTo>
                    <a:pt x="4" y="24"/>
                    <a:pt x="0" y="36"/>
                    <a:pt x="0" y="52"/>
                  </a:cubicBezTo>
                  <a:cubicBezTo>
                    <a:pt x="0" y="69"/>
                    <a:pt x="4" y="82"/>
                    <a:pt x="13" y="91"/>
                  </a:cubicBezTo>
                  <a:cubicBezTo>
                    <a:pt x="21" y="101"/>
                    <a:pt x="32" y="106"/>
                    <a:pt x="45" y="106"/>
                  </a:cubicBezTo>
                  <a:cubicBezTo>
                    <a:pt x="50" y="106"/>
                    <a:pt x="54" y="105"/>
                    <a:pt x="57" y="104"/>
                  </a:cubicBezTo>
                  <a:cubicBezTo>
                    <a:pt x="61" y="103"/>
                    <a:pt x="64" y="102"/>
                    <a:pt x="66" y="101"/>
                  </a:cubicBezTo>
                  <a:cubicBezTo>
                    <a:pt x="69" y="100"/>
                    <a:pt x="71" y="99"/>
                    <a:pt x="73" y="97"/>
                  </a:cubicBezTo>
                  <a:cubicBezTo>
                    <a:pt x="75" y="95"/>
                    <a:pt x="76" y="94"/>
                    <a:pt x="76" y="94"/>
                  </a:cubicBezTo>
                  <a:cubicBezTo>
                    <a:pt x="77" y="93"/>
                    <a:pt x="77" y="93"/>
                    <a:pt x="78" y="92"/>
                  </a:cubicBezTo>
                  <a:cubicBezTo>
                    <a:pt x="79" y="104"/>
                    <a:pt x="79" y="104"/>
                    <a:pt x="79" y="104"/>
                  </a:cubicBezTo>
                  <a:cubicBezTo>
                    <a:pt x="89" y="104"/>
                    <a:pt x="89" y="104"/>
                    <a:pt x="89" y="104"/>
                  </a:cubicBezTo>
                  <a:cubicBezTo>
                    <a:pt x="89" y="51"/>
                    <a:pt x="89" y="51"/>
                    <a:pt x="89" y="51"/>
                  </a:cubicBezTo>
                  <a:cubicBezTo>
                    <a:pt x="50" y="51"/>
                    <a:pt x="50" y="51"/>
                    <a:pt x="50" y="51"/>
                  </a:cubicBezTo>
                  <a:lnTo>
                    <a:pt x="50"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7">
              <a:extLst>
                <a:ext uri="{FF2B5EF4-FFF2-40B4-BE49-F238E27FC236}">
                  <a16:creationId xmlns:a16="http://schemas.microsoft.com/office/drawing/2014/main" id="{5E276722-5197-B412-82F4-CAE376DBBFED}"/>
                </a:ext>
              </a:extLst>
            </p:cNvPr>
            <p:cNvSpPr>
              <a:spLocks/>
            </p:cNvSpPr>
            <p:nvPr userDrawn="1"/>
          </p:nvSpPr>
          <p:spPr bwMode="auto">
            <a:xfrm>
              <a:off x="1246188" y="436563"/>
              <a:ext cx="34925" cy="63500"/>
            </a:xfrm>
            <a:custGeom>
              <a:avLst/>
              <a:gdLst>
                <a:gd name="T0" fmla="*/ 23 w 43"/>
                <a:gd name="T1" fmla="*/ 5 h 77"/>
                <a:gd name="T2" fmla="*/ 14 w 43"/>
                <a:gd name="T3" fmla="*/ 17 h 77"/>
                <a:gd name="T4" fmla="*/ 13 w 43"/>
                <a:gd name="T5" fmla="*/ 2 h 77"/>
                <a:gd name="T6" fmla="*/ 0 w 43"/>
                <a:gd name="T7" fmla="*/ 2 h 77"/>
                <a:gd name="T8" fmla="*/ 0 w 43"/>
                <a:gd name="T9" fmla="*/ 77 h 77"/>
                <a:gd name="T10" fmla="*/ 14 w 43"/>
                <a:gd name="T11" fmla="*/ 77 h 77"/>
                <a:gd name="T12" fmla="*/ 14 w 43"/>
                <a:gd name="T13" fmla="*/ 35 h 77"/>
                <a:gd name="T14" fmla="*/ 24 w 43"/>
                <a:gd name="T15" fmla="*/ 18 h 77"/>
                <a:gd name="T16" fmla="*/ 35 w 43"/>
                <a:gd name="T17" fmla="*/ 14 h 77"/>
                <a:gd name="T18" fmla="*/ 41 w 43"/>
                <a:gd name="T19" fmla="*/ 15 h 77"/>
                <a:gd name="T20" fmla="*/ 43 w 43"/>
                <a:gd name="T21" fmla="*/ 1 h 77"/>
                <a:gd name="T22" fmla="*/ 37 w 43"/>
                <a:gd name="T23" fmla="*/ 0 h 77"/>
                <a:gd name="T24" fmla="*/ 23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3" y="5"/>
                  </a:moveTo>
                  <a:cubicBezTo>
                    <a:pt x="19" y="8"/>
                    <a:pt x="16" y="12"/>
                    <a:pt x="14" y="17"/>
                  </a:cubicBezTo>
                  <a:cubicBezTo>
                    <a:pt x="13" y="2"/>
                    <a:pt x="13" y="2"/>
                    <a:pt x="13" y="2"/>
                  </a:cubicBezTo>
                  <a:cubicBezTo>
                    <a:pt x="0" y="2"/>
                    <a:pt x="0" y="2"/>
                    <a:pt x="0" y="2"/>
                  </a:cubicBezTo>
                  <a:cubicBezTo>
                    <a:pt x="0" y="77"/>
                    <a:pt x="0" y="77"/>
                    <a:pt x="0" y="77"/>
                  </a:cubicBezTo>
                  <a:cubicBezTo>
                    <a:pt x="14" y="77"/>
                    <a:pt x="14" y="77"/>
                    <a:pt x="14" y="77"/>
                  </a:cubicBezTo>
                  <a:cubicBezTo>
                    <a:pt x="14" y="35"/>
                    <a:pt x="14" y="35"/>
                    <a:pt x="14" y="35"/>
                  </a:cubicBezTo>
                  <a:cubicBezTo>
                    <a:pt x="15" y="27"/>
                    <a:pt x="19" y="22"/>
                    <a:pt x="24" y="18"/>
                  </a:cubicBezTo>
                  <a:cubicBezTo>
                    <a:pt x="28" y="16"/>
                    <a:pt x="31" y="14"/>
                    <a:pt x="35" y="14"/>
                  </a:cubicBezTo>
                  <a:cubicBezTo>
                    <a:pt x="37" y="14"/>
                    <a:pt x="39" y="15"/>
                    <a:pt x="41" y="15"/>
                  </a:cubicBezTo>
                  <a:cubicBezTo>
                    <a:pt x="43" y="1"/>
                    <a:pt x="43" y="1"/>
                    <a:pt x="43" y="1"/>
                  </a:cubicBezTo>
                  <a:cubicBezTo>
                    <a:pt x="37" y="0"/>
                    <a:pt x="37" y="0"/>
                    <a:pt x="37" y="0"/>
                  </a:cubicBezTo>
                  <a:cubicBezTo>
                    <a:pt x="32" y="0"/>
                    <a:pt x="27" y="2"/>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8">
              <a:extLst>
                <a:ext uri="{FF2B5EF4-FFF2-40B4-BE49-F238E27FC236}">
                  <a16:creationId xmlns:a16="http://schemas.microsoft.com/office/drawing/2014/main" id="{030C0CC0-0956-B1B0-70A8-800FA865F98A}"/>
                </a:ext>
              </a:extLst>
            </p:cNvPr>
            <p:cNvSpPr>
              <a:spLocks noEditPoints="1"/>
            </p:cNvSpPr>
            <p:nvPr userDrawn="1"/>
          </p:nvSpPr>
          <p:spPr bwMode="auto">
            <a:xfrm>
              <a:off x="1284288" y="438150"/>
              <a:ext cx="60325" cy="63500"/>
            </a:xfrm>
            <a:custGeom>
              <a:avLst/>
              <a:gdLst>
                <a:gd name="T0" fmla="*/ 36 w 72"/>
                <a:gd name="T1" fmla="*/ 0 h 78"/>
                <a:gd name="T2" fmla="*/ 10 w 72"/>
                <a:gd name="T3" fmla="*/ 10 h 78"/>
                <a:gd name="T4" fmla="*/ 0 w 72"/>
                <a:gd name="T5" fmla="*/ 39 h 78"/>
                <a:gd name="T6" fmla="*/ 10 w 72"/>
                <a:gd name="T7" fmla="*/ 67 h 78"/>
                <a:gd name="T8" fmla="*/ 36 w 72"/>
                <a:gd name="T9" fmla="*/ 78 h 78"/>
                <a:gd name="T10" fmla="*/ 62 w 72"/>
                <a:gd name="T11" fmla="*/ 67 h 78"/>
                <a:gd name="T12" fmla="*/ 72 w 72"/>
                <a:gd name="T13" fmla="*/ 39 h 78"/>
                <a:gd name="T14" fmla="*/ 62 w 72"/>
                <a:gd name="T15" fmla="*/ 10 h 78"/>
                <a:gd name="T16" fmla="*/ 36 w 72"/>
                <a:gd name="T17" fmla="*/ 0 h 78"/>
                <a:gd name="T18" fmla="*/ 52 w 72"/>
                <a:gd name="T19" fmla="*/ 59 h 78"/>
                <a:gd name="T20" fmla="*/ 36 w 72"/>
                <a:gd name="T21" fmla="*/ 66 h 78"/>
                <a:gd name="T22" fmla="*/ 20 w 72"/>
                <a:gd name="T23" fmla="*/ 59 h 78"/>
                <a:gd name="T24" fmla="*/ 15 w 72"/>
                <a:gd name="T25" fmla="*/ 39 h 78"/>
                <a:gd name="T26" fmla="*/ 20 w 72"/>
                <a:gd name="T27" fmla="*/ 19 h 78"/>
                <a:gd name="T28" fmla="*/ 36 w 72"/>
                <a:gd name="T29" fmla="*/ 11 h 78"/>
                <a:gd name="T30" fmla="*/ 52 w 72"/>
                <a:gd name="T31" fmla="*/ 19 h 78"/>
                <a:gd name="T32" fmla="*/ 57 w 72"/>
                <a:gd name="T33" fmla="*/ 39 h 78"/>
                <a:gd name="T34" fmla="*/ 52 w 72"/>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8">
                  <a:moveTo>
                    <a:pt x="36" y="0"/>
                  </a:moveTo>
                  <a:cubicBezTo>
                    <a:pt x="25" y="0"/>
                    <a:pt x="16" y="3"/>
                    <a:pt x="10" y="10"/>
                  </a:cubicBezTo>
                  <a:cubicBezTo>
                    <a:pt x="3" y="17"/>
                    <a:pt x="0" y="27"/>
                    <a:pt x="0" y="39"/>
                  </a:cubicBezTo>
                  <a:cubicBezTo>
                    <a:pt x="0" y="51"/>
                    <a:pt x="3" y="60"/>
                    <a:pt x="10" y="67"/>
                  </a:cubicBezTo>
                  <a:cubicBezTo>
                    <a:pt x="16" y="74"/>
                    <a:pt x="25" y="78"/>
                    <a:pt x="36" y="78"/>
                  </a:cubicBezTo>
                  <a:cubicBezTo>
                    <a:pt x="47" y="78"/>
                    <a:pt x="56" y="74"/>
                    <a:pt x="62" y="67"/>
                  </a:cubicBezTo>
                  <a:cubicBezTo>
                    <a:pt x="69" y="60"/>
                    <a:pt x="72" y="51"/>
                    <a:pt x="72" y="39"/>
                  </a:cubicBezTo>
                  <a:cubicBezTo>
                    <a:pt x="72" y="27"/>
                    <a:pt x="69" y="17"/>
                    <a:pt x="62"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0" y="19"/>
                  </a:cubicBezTo>
                  <a:cubicBezTo>
                    <a:pt x="24" y="14"/>
                    <a:pt x="29" y="11"/>
                    <a:pt x="36" y="11"/>
                  </a:cubicBezTo>
                  <a:cubicBezTo>
                    <a:pt x="43" y="11"/>
                    <a:pt x="48" y="14"/>
                    <a:pt x="52" y="19"/>
                  </a:cubicBezTo>
                  <a:cubicBezTo>
                    <a:pt x="56" y="24"/>
                    <a:pt x="57" y="30"/>
                    <a:pt x="57" y="39"/>
                  </a:cubicBezTo>
                  <a:cubicBezTo>
                    <a:pt x="57"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9">
              <a:extLst>
                <a:ext uri="{FF2B5EF4-FFF2-40B4-BE49-F238E27FC236}">
                  <a16:creationId xmlns:a16="http://schemas.microsoft.com/office/drawing/2014/main" id="{88BAE485-97CC-07B4-6CBC-75F7EB1F86CD}"/>
                </a:ext>
              </a:extLst>
            </p:cNvPr>
            <p:cNvSpPr>
              <a:spLocks/>
            </p:cNvSpPr>
            <p:nvPr userDrawn="1"/>
          </p:nvSpPr>
          <p:spPr bwMode="auto">
            <a:xfrm>
              <a:off x="1350963" y="438150"/>
              <a:ext cx="90488" cy="61913"/>
            </a:xfrm>
            <a:custGeom>
              <a:avLst/>
              <a:gdLst>
                <a:gd name="T0" fmla="*/ 41 w 57"/>
                <a:gd name="T1" fmla="*/ 31 h 39"/>
                <a:gd name="T2" fmla="*/ 32 w 57"/>
                <a:gd name="T3" fmla="*/ 0 h 39"/>
                <a:gd name="T4" fmla="*/ 24 w 57"/>
                <a:gd name="T5" fmla="*/ 0 h 39"/>
                <a:gd name="T6" fmla="*/ 16 w 57"/>
                <a:gd name="T7" fmla="*/ 31 h 39"/>
                <a:gd name="T8" fmla="*/ 8 w 57"/>
                <a:gd name="T9" fmla="*/ 0 h 39"/>
                <a:gd name="T10" fmla="*/ 0 w 57"/>
                <a:gd name="T11" fmla="*/ 0 h 39"/>
                <a:gd name="T12" fmla="*/ 12 w 57"/>
                <a:gd name="T13" fmla="*/ 39 h 39"/>
                <a:gd name="T14" fmla="*/ 20 w 57"/>
                <a:gd name="T15" fmla="*/ 39 h 39"/>
                <a:gd name="T16" fmla="*/ 28 w 57"/>
                <a:gd name="T17" fmla="*/ 9 h 39"/>
                <a:gd name="T18" fmla="*/ 37 w 57"/>
                <a:gd name="T19" fmla="*/ 39 h 39"/>
                <a:gd name="T20" fmla="*/ 45 w 57"/>
                <a:gd name="T21" fmla="*/ 39 h 39"/>
                <a:gd name="T22" fmla="*/ 57 w 57"/>
                <a:gd name="T23" fmla="*/ 0 h 39"/>
                <a:gd name="T24" fmla="*/ 49 w 57"/>
                <a:gd name="T25" fmla="*/ 0 h 39"/>
                <a:gd name="T26" fmla="*/ 41 w 57"/>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39">
                  <a:moveTo>
                    <a:pt x="41" y="31"/>
                  </a:moveTo>
                  <a:lnTo>
                    <a:pt x="32" y="0"/>
                  </a:lnTo>
                  <a:lnTo>
                    <a:pt x="24" y="0"/>
                  </a:lnTo>
                  <a:lnTo>
                    <a:pt x="16" y="31"/>
                  </a:lnTo>
                  <a:lnTo>
                    <a:pt x="8" y="0"/>
                  </a:lnTo>
                  <a:lnTo>
                    <a:pt x="0" y="0"/>
                  </a:lnTo>
                  <a:lnTo>
                    <a:pt x="12" y="39"/>
                  </a:lnTo>
                  <a:lnTo>
                    <a:pt x="20" y="39"/>
                  </a:lnTo>
                  <a:lnTo>
                    <a:pt x="28" y="9"/>
                  </a:lnTo>
                  <a:lnTo>
                    <a:pt x="37" y="39"/>
                  </a:lnTo>
                  <a:lnTo>
                    <a:pt x="45" y="39"/>
                  </a:lnTo>
                  <a:lnTo>
                    <a:pt x="57" y="0"/>
                  </a:lnTo>
                  <a:lnTo>
                    <a:pt x="49" y="0"/>
                  </a:lnTo>
                  <a:lnTo>
                    <a:pt x="41"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0">
              <a:extLst>
                <a:ext uri="{FF2B5EF4-FFF2-40B4-BE49-F238E27FC236}">
                  <a16:creationId xmlns:a16="http://schemas.microsoft.com/office/drawing/2014/main" id="{E0EE8424-6820-BE0B-2C64-487E7DD59BC7}"/>
                </a:ext>
              </a:extLst>
            </p:cNvPr>
            <p:cNvSpPr>
              <a:spLocks/>
            </p:cNvSpPr>
            <p:nvPr userDrawn="1"/>
          </p:nvSpPr>
          <p:spPr bwMode="auto">
            <a:xfrm>
              <a:off x="1446213" y="422275"/>
              <a:ext cx="38100" cy="79375"/>
            </a:xfrm>
            <a:custGeom>
              <a:avLst/>
              <a:gdLst>
                <a:gd name="T0" fmla="*/ 26 w 46"/>
                <a:gd name="T1" fmla="*/ 0 h 97"/>
                <a:gd name="T2" fmla="*/ 13 w 46"/>
                <a:gd name="T3" fmla="*/ 0 h 97"/>
                <a:gd name="T4" fmla="*/ 11 w 46"/>
                <a:gd name="T5" fmla="*/ 20 h 97"/>
                <a:gd name="T6" fmla="*/ 0 w 46"/>
                <a:gd name="T7" fmla="*/ 20 h 97"/>
                <a:gd name="T8" fmla="*/ 0 w 46"/>
                <a:gd name="T9" fmla="*/ 31 h 97"/>
                <a:gd name="T10" fmla="*/ 11 w 46"/>
                <a:gd name="T11" fmla="*/ 31 h 97"/>
                <a:gd name="T12" fmla="*/ 11 w 46"/>
                <a:gd name="T13" fmla="*/ 72 h 97"/>
                <a:gd name="T14" fmla="*/ 16 w 46"/>
                <a:gd name="T15" fmla="*/ 91 h 97"/>
                <a:gd name="T16" fmla="*/ 32 w 46"/>
                <a:gd name="T17" fmla="*/ 97 h 97"/>
                <a:gd name="T18" fmla="*/ 46 w 46"/>
                <a:gd name="T19" fmla="*/ 95 h 97"/>
                <a:gd name="T20" fmla="*/ 44 w 46"/>
                <a:gd name="T21" fmla="*/ 84 h 97"/>
                <a:gd name="T22" fmla="*/ 36 w 46"/>
                <a:gd name="T23" fmla="*/ 85 h 97"/>
                <a:gd name="T24" fmla="*/ 28 w 46"/>
                <a:gd name="T25" fmla="*/ 82 h 97"/>
                <a:gd name="T26" fmla="*/ 26 w 46"/>
                <a:gd name="T27" fmla="*/ 70 h 97"/>
                <a:gd name="T28" fmla="*/ 26 w 46"/>
                <a:gd name="T29" fmla="*/ 31 h 97"/>
                <a:gd name="T30" fmla="*/ 46 w 46"/>
                <a:gd name="T31" fmla="*/ 31 h 97"/>
                <a:gd name="T32" fmla="*/ 46 w 46"/>
                <a:gd name="T33" fmla="*/ 20 h 97"/>
                <a:gd name="T34" fmla="*/ 26 w 46"/>
                <a:gd name="T35" fmla="*/ 20 h 97"/>
                <a:gd name="T36" fmla="*/ 26 w 46"/>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97">
                  <a:moveTo>
                    <a:pt x="26" y="0"/>
                  </a:moveTo>
                  <a:cubicBezTo>
                    <a:pt x="13" y="0"/>
                    <a:pt x="13" y="0"/>
                    <a:pt x="13" y="0"/>
                  </a:cubicBezTo>
                  <a:cubicBezTo>
                    <a:pt x="11" y="20"/>
                    <a:pt x="11" y="20"/>
                    <a:pt x="11" y="20"/>
                  </a:cubicBezTo>
                  <a:cubicBezTo>
                    <a:pt x="0" y="20"/>
                    <a:pt x="0" y="20"/>
                    <a:pt x="0" y="20"/>
                  </a:cubicBezTo>
                  <a:cubicBezTo>
                    <a:pt x="0" y="31"/>
                    <a:pt x="0" y="31"/>
                    <a:pt x="0" y="31"/>
                  </a:cubicBezTo>
                  <a:cubicBezTo>
                    <a:pt x="11" y="31"/>
                    <a:pt x="11" y="31"/>
                    <a:pt x="11" y="31"/>
                  </a:cubicBezTo>
                  <a:cubicBezTo>
                    <a:pt x="11" y="72"/>
                    <a:pt x="11" y="72"/>
                    <a:pt x="11" y="72"/>
                  </a:cubicBezTo>
                  <a:cubicBezTo>
                    <a:pt x="11" y="81"/>
                    <a:pt x="13" y="88"/>
                    <a:pt x="16" y="91"/>
                  </a:cubicBezTo>
                  <a:cubicBezTo>
                    <a:pt x="20" y="95"/>
                    <a:pt x="25" y="97"/>
                    <a:pt x="32" y="97"/>
                  </a:cubicBezTo>
                  <a:cubicBezTo>
                    <a:pt x="38" y="97"/>
                    <a:pt x="42" y="96"/>
                    <a:pt x="46" y="95"/>
                  </a:cubicBezTo>
                  <a:cubicBezTo>
                    <a:pt x="44" y="84"/>
                    <a:pt x="44" y="84"/>
                    <a:pt x="44" y="84"/>
                  </a:cubicBezTo>
                  <a:cubicBezTo>
                    <a:pt x="42" y="85"/>
                    <a:pt x="39" y="85"/>
                    <a:pt x="36" y="85"/>
                  </a:cubicBezTo>
                  <a:cubicBezTo>
                    <a:pt x="33" y="85"/>
                    <a:pt x="30" y="84"/>
                    <a:pt x="28" y="82"/>
                  </a:cubicBezTo>
                  <a:cubicBezTo>
                    <a:pt x="27" y="80"/>
                    <a:pt x="26" y="76"/>
                    <a:pt x="26" y="70"/>
                  </a:cubicBezTo>
                  <a:cubicBezTo>
                    <a:pt x="26" y="31"/>
                    <a:pt x="26" y="31"/>
                    <a:pt x="26" y="31"/>
                  </a:cubicBezTo>
                  <a:cubicBezTo>
                    <a:pt x="46" y="31"/>
                    <a:pt x="46" y="31"/>
                    <a:pt x="46" y="31"/>
                  </a:cubicBezTo>
                  <a:cubicBezTo>
                    <a:pt x="46" y="20"/>
                    <a:pt x="46" y="20"/>
                    <a:pt x="46" y="20"/>
                  </a:cubicBezTo>
                  <a:cubicBezTo>
                    <a:pt x="26" y="20"/>
                    <a:pt x="26" y="20"/>
                    <a:pt x="26" y="20"/>
                  </a:cubicBez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1">
              <a:extLst>
                <a:ext uri="{FF2B5EF4-FFF2-40B4-BE49-F238E27FC236}">
                  <a16:creationId xmlns:a16="http://schemas.microsoft.com/office/drawing/2014/main" id="{493BFF13-D216-7236-ADB3-513803D7A451}"/>
                </a:ext>
              </a:extLst>
            </p:cNvPr>
            <p:cNvSpPr>
              <a:spLocks/>
            </p:cNvSpPr>
            <p:nvPr userDrawn="1"/>
          </p:nvSpPr>
          <p:spPr bwMode="auto">
            <a:xfrm>
              <a:off x="1497013" y="412750"/>
              <a:ext cx="52388" cy="87313"/>
            </a:xfrm>
            <a:custGeom>
              <a:avLst/>
              <a:gdLst>
                <a:gd name="T0" fmla="*/ 39 w 64"/>
                <a:gd name="T1" fmla="*/ 30 h 106"/>
                <a:gd name="T2" fmla="*/ 14 w 64"/>
                <a:gd name="T3" fmla="*/ 45 h 106"/>
                <a:gd name="T4" fmla="*/ 14 w 64"/>
                <a:gd name="T5" fmla="*/ 0 h 106"/>
                <a:gd name="T6" fmla="*/ 0 w 64"/>
                <a:gd name="T7" fmla="*/ 0 h 106"/>
                <a:gd name="T8" fmla="*/ 0 w 64"/>
                <a:gd name="T9" fmla="*/ 106 h 106"/>
                <a:gd name="T10" fmla="*/ 14 w 64"/>
                <a:gd name="T11" fmla="*/ 106 h 106"/>
                <a:gd name="T12" fmla="*/ 14 w 64"/>
                <a:gd name="T13" fmla="*/ 62 h 106"/>
                <a:gd name="T14" fmla="*/ 21 w 64"/>
                <a:gd name="T15" fmla="*/ 49 h 106"/>
                <a:gd name="T16" fmla="*/ 34 w 64"/>
                <a:gd name="T17" fmla="*/ 42 h 106"/>
                <a:gd name="T18" fmla="*/ 46 w 64"/>
                <a:gd name="T19" fmla="*/ 47 h 106"/>
                <a:gd name="T20" fmla="*/ 49 w 64"/>
                <a:gd name="T21" fmla="*/ 62 h 106"/>
                <a:gd name="T22" fmla="*/ 49 w 64"/>
                <a:gd name="T23" fmla="*/ 106 h 106"/>
                <a:gd name="T24" fmla="*/ 64 w 64"/>
                <a:gd name="T25" fmla="*/ 106 h 106"/>
                <a:gd name="T26" fmla="*/ 64 w 64"/>
                <a:gd name="T27" fmla="*/ 58 h 106"/>
                <a:gd name="T28" fmla="*/ 57 w 64"/>
                <a:gd name="T29" fmla="*/ 37 h 106"/>
                <a:gd name="T30" fmla="*/ 39 w 64"/>
                <a:gd name="T31" fmla="*/ 3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06">
                  <a:moveTo>
                    <a:pt x="39" y="30"/>
                  </a:moveTo>
                  <a:cubicBezTo>
                    <a:pt x="29" y="30"/>
                    <a:pt x="20" y="35"/>
                    <a:pt x="14" y="45"/>
                  </a:cubicBezTo>
                  <a:cubicBezTo>
                    <a:pt x="14" y="0"/>
                    <a:pt x="14" y="0"/>
                    <a:pt x="14" y="0"/>
                  </a:cubicBezTo>
                  <a:cubicBezTo>
                    <a:pt x="0" y="0"/>
                    <a:pt x="0" y="0"/>
                    <a:pt x="0" y="0"/>
                  </a:cubicBezTo>
                  <a:cubicBezTo>
                    <a:pt x="0" y="106"/>
                    <a:pt x="0" y="106"/>
                    <a:pt x="0" y="106"/>
                  </a:cubicBezTo>
                  <a:cubicBezTo>
                    <a:pt x="14" y="106"/>
                    <a:pt x="14" y="106"/>
                    <a:pt x="14" y="106"/>
                  </a:cubicBezTo>
                  <a:cubicBezTo>
                    <a:pt x="14" y="62"/>
                    <a:pt x="14" y="62"/>
                    <a:pt x="14" y="62"/>
                  </a:cubicBezTo>
                  <a:cubicBezTo>
                    <a:pt x="15" y="57"/>
                    <a:pt x="17" y="53"/>
                    <a:pt x="21" y="49"/>
                  </a:cubicBezTo>
                  <a:cubicBezTo>
                    <a:pt x="25" y="44"/>
                    <a:pt x="29" y="42"/>
                    <a:pt x="34" y="42"/>
                  </a:cubicBezTo>
                  <a:cubicBezTo>
                    <a:pt x="40" y="42"/>
                    <a:pt x="44" y="44"/>
                    <a:pt x="46" y="47"/>
                  </a:cubicBezTo>
                  <a:cubicBezTo>
                    <a:pt x="48" y="50"/>
                    <a:pt x="49" y="55"/>
                    <a:pt x="49" y="62"/>
                  </a:cubicBezTo>
                  <a:cubicBezTo>
                    <a:pt x="49" y="106"/>
                    <a:pt x="49" y="106"/>
                    <a:pt x="49" y="106"/>
                  </a:cubicBezTo>
                  <a:cubicBezTo>
                    <a:pt x="64" y="106"/>
                    <a:pt x="64" y="106"/>
                    <a:pt x="64" y="106"/>
                  </a:cubicBezTo>
                  <a:cubicBezTo>
                    <a:pt x="64" y="58"/>
                    <a:pt x="64" y="58"/>
                    <a:pt x="64" y="58"/>
                  </a:cubicBezTo>
                  <a:cubicBezTo>
                    <a:pt x="64" y="48"/>
                    <a:pt x="62" y="41"/>
                    <a:pt x="57" y="37"/>
                  </a:cubicBezTo>
                  <a:cubicBezTo>
                    <a:pt x="53" y="32"/>
                    <a:pt x="47" y="30"/>
                    <a:pt x="39"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2">
              <a:extLst>
                <a:ext uri="{FF2B5EF4-FFF2-40B4-BE49-F238E27FC236}">
                  <a16:creationId xmlns:a16="http://schemas.microsoft.com/office/drawing/2014/main" id="{A2FBFC85-5630-8BC3-A583-1DEC58BBCCA5}"/>
                </a:ext>
              </a:extLst>
            </p:cNvPr>
            <p:cNvSpPr>
              <a:spLocks noEditPoints="1"/>
            </p:cNvSpPr>
            <p:nvPr userDrawn="1"/>
          </p:nvSpPr>
          <p:spPr bwMode="auto">
            <a:xfrm>
              <a:off x="1581151" y="415925"/>
              <a:ext cx="77788" cy="84138"/>
            </a:xfrm>
            <a:custGeom>
              <a:avLst/>
              <a:gdLst>
                <a:gd name="T0" fmla="*/ 20 w 49"/>
                <a:gd name="T1" fmla="*/ 0 h 53"/>
                <a:gd name="T2" fmla="*/ 0 w 49"/>
                <a:gd name="T3" fmla="*/ 53 h 53"/>
                <a:gd name="T4" fmla="*/ 8 w 49"/>
                <a:gd name="T5" fmla="*/ 53 h 53"/>
                <a:gd name="T6" fmla="*/ 13 w 49"/>
                <a:gd name="T7" fmla="*/ 40 h 53"/>
                <a:gd name="T8" fmla="*/ 36 w 49"/>
                <a:gd name="T9" fmla="*/ 40 h 53"/>
                <a:gd name="T10" fmla="*/ 40 w 49"/>
                <a:gd name="T11" fmla="*/ 53 h 53"/>
                <a:gd name="T12" fmla="*/ 49 w 49"/>
                <a:gd name="T13" fmla="*/ 53 h 53"/>
                <a:gd name="T14" fmla="*/ 29 w 49"/>
                <a:gd name="T15" fmla="*/ 0 h 53"/>
                <a:gd name="T16" fmla="*/ 20 w 49"/>
                <a:gd name="T17" fmla="*/ 0 h 53"/>
                <a:gd name="T18" fmla="*/ 15 w 49"/>
                <a:gd name="T19" fmla="*/ 34 h 53"/>
                <a:gd name="T20" fmla="*/ 24 w 49"/>
                <a:gd name="T21" fmla="*/ 7 h 53"/>
                <a:gd name="T22" fmla="*/ 34 w 49"/>
                <a:gd name="T23" fmla="*/ 34 h 53"/>
                <a:gd name="T24" fmla="*/ 15 w 49"/>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3">
                  <a:moveTo>
                    <a:pt x="20" y="0"/>
                  </a:moveTo>
                  <a:lnTo>
                    <a:pt x="0" y="53"/>
                  </a:lnTo>
                  <a:lnTo>
                    <a:pt x="8" y="53"/>
                  </a:lnTo>
                  <a:lnTo>
                    <a:pt x="13" y="40"/>
                  </a:lnTo>
                  <a:lnTo>
                    <a:pt x="36" y="40"/>
                  </a:lnTo>
                  <a:lnTo>
                    <a:pt x="40" y="53"/>
                  </a:lnTo>
                  <a:lnTo>
                    <a:pt x="49" y="53"/>
                  </a:lnTo>
                  <a:lnTo>
                    <a:pt x="29" y="0"/>
                  </a:lnTo>
                  <a:lnTo>
                    <a:pt x="20" y="0"/>
                  </a:lnTo>
                  <a:close/>
                  <a:moveTo>
                    <a:pt x="15" y="34"/>
                  </a:moveTo>
                  <a:lnTo>
                    <a:pt x="24" y="7"/>
                  </a:lnTo>
                  <a:lnTo>
                    <a:pt x="34" y="34"/>
                  </a:lnTo>
                  <a:lnTo>
                    <a:pt x="1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4">
              <a:extLst>
                <a:ext uri="{FF2B5EF4-FFF2-40B4-BE49-F238E27FC236}">
                  <a16:creationId xmlns:a16="http://schemas.microsoft.com/office/drawing/2014/main" id="{FF83A1F9-4D22-902B-230C-EA48637DF2D8}"/>
                </a:ext>
              </a:extLst>
            </p:cNvPr>
            <p:cNvSpPr>
              <a:spLocks noEditPoints="1"/>
            </p:cNvSpPr>
            <p:nvPr userDrawn="1"/>
          </p:nvSpPr>
          <p:spPr bwMode="auto">
            <a:xfrm>
              <a:off x="1663701" y="412750"/>
              <a:ext cx="58738" cy="88900"/>
            </a:xfrm>
            <a:custGeom>
              <a:avLst/>
              <a:gdLst>
                <a:gd name="T0" fmla="*/ 57 w 71"/>
                <a:gd name="T1" fmla="*/ 43 h 108"/>
                <a:gd name="T2" fmla="*/ 55 w 71"/>
                <a:gd name="T3" fmla="*/ 40 h 108"/>
                <a:gd name="T4" fmla="*/ 51 w 71"/>
                <a:gd name="T5" fmla="*/ 36 h 108"/>
                <a:gd name="T6" fmla="*/ 43 w 71"/>
                <a:gd name="T7" fmla="*/ 31 h 108"/>
                <a:gd name="T8" fmla="*/ 33 w 71"/>
                <a:gd name="T9" fmla="*/ 30 h 108"/>
                <a:gd name="T10" fmla="*/ 9 w 71"/>
                <a:gd name="T11" fmla="*/ 41 h 108"/>
                <a:gd name="T12" fmla="*/ 0 w 71"/>
                <a:gd name="T13" fmla="*/ 69 h 108"/>
                <a:gd name="T14" fmla="*/ 8 w 71"/>
                <a:gd name="T15" fmla="*/ 97 h 108"/>
                <a:gd name="T16" fmla="*/ 32 w 71"/>
                <a:gd name="T17" fmla="*/ 108 h 108"/>
                <a:gd name="T18" fmla="*/ 37 w 71"/>
                <a:gd name="T19" fmla="*/ 107 h 108"/>
                <a:gd name="T20" fmla="*/ 42 w 71"/>
                <a:gd name="T21" fmla="*/ 106 h 108"/>
                <a:gd name="T22" fmla="*/ 46 w 71"/>
                <a:gd name="T23" fmla="*/ 104 h 108"/>
                <a:gd name="T24" fmla="*/ 49 w 71"/>
                <a:gd name="T25" fmla="*/ 103 h 108"/>
                <a:gd name="T26" fmla="*/ 52 w 71"/>
                <a:gd name="T27" fmla="*/ 100 h 108"/>
                <a:gd name="T28" fmla="*/ 54 w 71"/>
                <a:gd name="T29" fmla="*/ 98 h 108"/>
                <a:gd name="T30" fmla="*/ 55 w 71"/>
                <a:gd name="T31" fmla="*/ 97 h 108"/>
                <a:gd name="T32" fmla="*/ 56 w 71"/>
                <a:gd name="T33" fmla="*/ 95 h 108"/>
                <a:gd name="T34" fmla="*/ 57 w 71"/>
                <a:gd name="T35" fmla="*/ 95 h 108"/>
                <a:gd name="T36" fmla="*/ 59 w 71"/>
                <a:gd name="T37" fmla="*/ 106 h 108"/>
                <a:gd name="T38" fmla="*/ 71 w 71"/>
                <a:gd name="T39" fmla="*/ 106 h 108"/>
                <a:gd name="T40" fmla="*/ 71 w 71"/>
                <a:gd name="T41" fmla="*/ 0 h 108"/>
                <a:gd name="T42" fmla="*/ 57 w 71"/>
                <a:gd name="T43" fmla="*/ 0 h 108"/>
                <a:gd name="T44" fmla="*/ 57 w 71"/>
                <a:gd name="T45" fmla="*/ 43 h 108"/>
                <a:gd name="T46" fmla="*/ 51 w 71"/>
                <a:gd name="T47" fmla="*/ 88 h 108"/>
                <a:gd name="T48" fmla="*/ 36 w 71"/>
                <a:gd name="T49" fmla="*/ 96 h 108"/>
                <a:gd name="T50" fmla="*/ 20 w 71"/>
                <a:gd name="T51" fmla="*/ 88 h 108"/>
                <a:gd name="T52" fmla="*/ 15 w 71"/>
                <a:gd name="T53" fmla="*/ 68 h 108"/>
                <a:gd name="T54" fmla="*/ 21 w 71"/>
                <a:gd name="T55" fmla="*/ 49 h 108"/>
                <a:gd name="T56" fmla="*/ 36 w 71"/>
                <a:gd name="T57" fmla="*/ 41 h 108"/>
                <a:gd name="T58" fmla="*/ 51 w 71"/>
                <a:gd name="T59" fmla="*/ 49 h 108"/>
                <a:gd name="T60" fmla="*/ 57 w 71"/>
                <a:gd name="T61" fmla="*/ 68 h 108"/>
                <a:gd name="T62" fmla="*/ 51 w 71"/>
                <a:gd name="T63" fmla="*/ 8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08">
                  <a:moveTo>
                    <a:pt x="57" y="43"/>
                  </a:moveTo>
                  <a:cubicBezTo>
                    <a:pt x="56" y="42"/>
                    <a:pt x="56" y="41"/>
                    <a:pt x="55" y="40"/>
                  </a:cubicBezTo>
                  <a:cubicBezTo>
                    <a:pt x="54" y="39"/>
                    <a:pt x="53" y="38"/>
                    <a:pt x="51" y="36"/>
                  </a:cubicBezTo>
                  <a:cubicBezTo>
                    <a:pt x="49" y="34"/>
                    <a:pt x="46" y="33"/>
                    <a:pt x="43" y="31"/>
                  </a:cubicBezTo>
                  <a:cubicBezTo>
                    <a:pt x="40" y="30"/>
                    <a:pt x="37" y="30"/>
                    <a:pt x="33" y="30"/>
                  </a:cubicBezTo>
                  <a:cubicBezTo>
                    <a:pt x="23" y="30"/>
                    <a:pt x="15" y="33"/>
                    <a:pt x="9" y="41"/>
                  </a:cubicBezTo>
                  <a:cubicBezTo>
                    <a:pt x="3" y="48"/>
                    <a:pt x="0" y="57"/>
                    <a:pt x="0" y="69"/>
                  </a:cubicBezTo>
                  <a:cubicBezTo>
                    <a:pt x="0" y="80"/>
                    <a:pt x="3" y="90"/>
                    <a:pt x="8" y="97"/>
                  </a:cubicBezTo>
                  <a:cubicBezTo>
                    <a:pt x="14" y="104"/>
                    <a:pt x="22" y="108"/>
                    <a:pt x="32" y="108"/>
                  </a:cubicBezTo>
                  <a:cubicBezTo>
                    <a:pt x="34" y="108"/>
                    <a:pt x="35" y="108"/>
                    <a:pt x="37" y="107"/>
                  </a:cubicBezTo>
                  <a:cubicBezTo>
                    <a:pt x="39" y="107"/>
                    <a:pt x="41" y="107"/>
                    <a:pt x="42" y="106"/>
                  </a:cubicBezTo>
                  <a:cubicBezTo>
                    <a:pt x="43" y="106"/>
                    <a:pt x="45" y="105"/>
                    <a:pt x="46" y="104"/>
                  </a:cubicBezTo>
                  <a:cubicBezTo>
                    <a:pt x="47" y="104"/>
                    <a:pt x="48" y="103"/>
                    <a:pt x="49" y="103"/>
                  </a:cubicBezTo>
                  <a:cubicBezTo>
                    <a:pt x="50" y="102"/>
                    <a:pt x="51" y="101"/>
                    <a:pt x="52" y="100"/>
                  </a:cubicBezTo>
                  <a:cubicBezTo>
                    <a:pt x="53" y="100"/>
                    <a:pt x="53" y="99"/>
                    <a:pt x="54" y="98"/>
                  </a:cubicBezTo>
                  <a:cubicBezTo>
                    <a:pt x="54" y="98"/>
                    <a:pt x="55" y="97"/>
                    <a:pt x="55" y="97"/>
                  </a:cubicBezTo>
                  <a:cubicBezTo>
                    <a:pt x="56" y="96"/>
                    <a:pt x="56" y="96"/>
                    <a:pt x="56" y="95"/>
                  </a:cubicBezTo>
                  <a:cubicBezTo>
                    <a:pt x="57" y="95"/>
                    <a:pt x="57" y="95"/>
                    <a:pt x="57" y="95"/>
                  </a:cubicBezTo>
                  <a:cubicBezTo>
                    <a:pt x="59" y="106"/>
                    <a:pt x="59" y="106"/>
                    <a:pt x="59" y="106"/>
                  </a:cubicBezTo>
                  <a:cubicBezTo>
                    <a:pt x="71" y="106"/>
                    <a:pt x="71" y="106"/>
                    <a:pt x="71" y="106"/>
                  </a:cubicBezTo>
                  <a:cubicBezTo>
                    <a:pt x="71" y="0"/>
                    <a:pt x="71" y="0"/>
                    <a:pt x="71" y="0"/>
                  </a:cubicBezTo>
                  <a:cubicBezTo>
                    <a:pt x="57" y="0"/>
                    <a:pt x="57" y="0"/>
                    <a:pt x="57" y="0"/>
                  </a:cubicBezTo>
                  <a:lnTo>
                    <a:pt x="57" y="43"/>
                  </a:lnTo>
                  <a:close/>
                  <a:moveTo>
                    <a:pt x="51" y="88"/>
                  </a:moveTo>
                  <a:cubicBezTo>
                    <a:pt x="47" y="93"/>
                    <a:pt x="42" y="96"/>
                    <a:pt x="36" y="96"/>
                  </a:cubicBezTo>
                  <a:cubicBezTo>
                    <a:pt x="29" y="96"/>
                    <a:pt x="24" y="93"/>
                    <a:pt x="20" y="88"/>
                  </a:cubicBezTo>
                  <a:cubicBezTo>
                    <a:pt x="17" y="83"/>
                    <a:pt x="15" y="76"/>
                    <a:pt x="15" y="68"/>
                  </a:cubicBezTo>
                  <a:cubicBezTo>
                    <a:pt x="15" y="61"/>
                    <a:pt x="17" y="54"/>
                    <a:pt x="21" y="49"/>
                  </a:cubicBezTo>
                  <a:cubicBezTo>
                    <a:pt x="25" y="44"/>
                    <a:pt x="30" y="41"/>
                    <a:pt x="36" y="41"/>
                  </a:cubicBezTo>
                  <a:cubicBezTo>
                    <a:pt x="43" y="41"/>
                    <a:pt x="48" y="44"/>
                    <a:pt x="51" y="49"/>
                  </a:cubicBezTo>
                  <a:cubicBezTo>
                    <a:pt x="55" y="54"/>
                    <a:pt x="57" y="61"/>
                    <a:pt x="57" y="68"/>
                  </a:cubicBezTo>
                  <a:cubicBezTo>
                    <a:pt x="57" y="76"/>
                    <a:pt x="55" y="83"/>
                    <a:pt x="51"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5">
              <a:extLst>
                <a:ext uri="{FF2B5EF4-FFF2-40B4-BE49-F238E27FC236}">
                  <a16:creationId xmlns:a16="http://schemas.microsoft.com/office/drawing/2014/main" id="{B67964F5-8081-A3D8-089C-A081B2E521A9}"/>
                </a:ext>
              </a:extLst>
            </p:cNvPr>
            <p:cNvSpPr>
              <a:spLocks/>
            </p:cNvSpPr>
            <p:nvPr userDrawn="1"/>
          </p:nvSpPr>
          <p:spPr bwMode="auto">
            <a:xfrm>
              <a:off x="1733551" y="438150"/>
              <a:ext cx="60325" cy="61913"/>
            </a:xfrm>
            <a:custGeom>
              <a:avLst/>
              <a:gdLst>
                <a:gd name="T0" fmla="*/ 18 w 38"/>
                <a:gd name="T1" fmla="*/ 32 h 39"/>
                <a:gd name="T2" fmla="*/ 8 w 38"/>
                <a:gd name="T3" fmla="*/ 0 h 39"/>
                <a:gd name="T4" fmla="*/ 0 w 38"/>
                <a:gd name="T5" fmla="*/ 0 h 39"/>
                <a:gd name="T6" fmla="*/ 15 w 38"/>
                <a:gd name="T7" fmla="*/ 39 h 39"/>
                <a:gd name="T8" fmla="*/ 23 w 38"/>
                <a:gd name="T9" fmla="*/ 39 h 39"/>
                <a:gd name="T10" fmla="*/ 38 w 38"/>
                <a:gd name="T11" fmla="*/ 0 h 39"/>
                <a:gd name="T12" fmla="*/ 29 w 38"/>
                <a:gd name="T13" fmla="*/ 0 h 39"/>
                <a:gd name="T14" fmla="*/ 18 w 38"/>
                <a:gd name="T15" fmla="*/ 3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9">
                  <a:moveTo>
                    <a:pt x="18" y="32"/>
                  </a:moveTo>
                  <a:lnTo>
                    <a:pt x="8" y="0"/>
                  </a:lnTo>
                  <a:lnTo>
                    <a:pt x="0" y="0"/>
                  </a:lnTo>
                  <a:lnTo>
                    <a:pt x="15" y="39"/>
                  </a:lnTo>
                  <a:lnTo>
                    <a:pt x="23" y="39"/>
                  </a:lnTo>
                  <a:lnTo>
                    <a:pt x="38" y="0"/>
                  </a:lnTo>
                  <a:lnTo>
                    <a:pt x="29" y="0"/>
                  </a:lnTo>
                  <a:lnTo>
                    <a:pt x="1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6">
              <a:extLst>
                <a:ext uri="{FF2B5EF4-FFF2-40B4-BE49-F238E27FC236}">
                  <a16:creationId xmlns:a16="http://schemas.microsoft.com/office/drawing/2014/main" id="{C73E25E4-139B-A180-CBFD-59414A4BD238}"/>
                </a:ext>
              </a:extLst>
            </p:cNvPr>
            <p:cNvSpPr>
              <a:spLocks/>
            </p:cNvSpPr>
            <p:nvPr userDrawn="1"/>
          </p:nvSpPr>
          <p:spPr bwMode="auto">
            <a:xfrm>
              <a:off x="1801813" y="411163"/>
              <a:ext cx="15875" cy="14288"/>
            </a:xfrm>
            <a:custGeom>
              <a:avLst/>
              <a:gdLst>
                <a:gd name="T0" fmla="*/ 10 w 19"/>
                <a:gd name="T1" fmla="*/ 0 h 18"/>
                <a:gd name="T2" fmla="*/ 3 w 19"/>
                <a:gd name="T3" fmla="*/ 2 h 18"/>
                <a:gd name="T4" fmla="*/ 0 w 19"/>
                <a:gd name="T5" fmla="*/ 9 h 18"/>
                <a:gd name="T6" fmla="*/ 3 w 19"/>
                <a:gd name="T7" fmla="*/ 16 h 18"/>
                <a:gd name="T8" fmla="*/ 10 w 19"/>
                <a:gd name="T9" fmla="*/ 18 h 18"/>
                <a:gd name="T10" fmla="*/ 17 w 19"/>
                <a:gd name="T11" fmla="*/ 16 h 18"/>
                <a:gd name="T12" fmla="*/ 19 w 19"/>
                <a:gd name="T13" fmla="*/ 9 h 18"/>
                <a:gd name="T14" fmla="*/ 17 w 19"/>
                <a:gd name="T15" fmla="*/ 2 h 18"/>
                <a:gd name="T16" fmla="*/ 10 w 1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0" y="0"/>
                  </a:moveTo>
                  <a:cubicBezTo>
                    <a:pt x="7" y="0"/>
                    <a:pt x="5" y="1"/>
                    <a:pt x="3" y="2"/>
                  </a:cubicBezTo>
                  <a:cubicBezTo>
                    <a:pt x="1" y="4"/>
                    <a:pt x="0" y="7"/>
                    <a:pt x="0" y="9"/>
                  </a:cubicBezTo>
                  <a:cubicBezTo>
                    <a:pt x="0" y="12"/>
                    <a:pt x="1" y="14"/>
                    <a:pt x="3" y="16"/>
                  </a:cubicBezTo>
                  <a:cubicBezTo>
                    <a:pt x="5" y="17"/>
                    <a:pt x="7" y="18"/>
                    <a:pt x="10" y="18"/>
                  </a:cubicBezTo>
                  <a:cubicBezTo>
                    <a:pt x="13" y="18"/>
                    <a:pt x="15" y="17"/>
                    <a:pt x="17" y="16"/>
                  </a:cubicBezTo>
                  <a:cubicBezTo>
                    <a:pt x="18" y="14"/>
                    <a:pt x="19" y="12"/>
                    <a:pt x="19" y="9"/>
                  </a:cubicBezTo>
                  <a:cubicBezTo>
                    <a:pt x="19" y="6"/>
                    <a:pt x="18" y="4"/>
                    <a:pt x="17" y="2"/>
                  </a:cubicBezTo>
                  <a:cubicBezTo>
                    <a:pt x="15" y="1"/>
                    <a:pt x="12"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Rectangle 17">
              <a:extLst>
                <a:ext uri="{FF2B5EF4-FFF2-40B4-BE49-F238E27FC236}">
                  <a16:creationId xmlns:a16="http://schemas.microsoft.com/office/drawing/2014/main" id="{7B6F8562-C3CB-5305-FB0B-63FF8D97092D}"/>
                </a:ext>
              </a:extLst>
            </p:cNvPr>
            <p:cNvSpPr>
              <a:spLocks noChangeArrowheads="1"/>
            </p:cNvSpPr>
            <p:nvPr userDrawn="1"/>
          </p:nvSpPr>
          <p:spPr bwMode="auto">
            <a:xfrm>
              <a:off x="1804988" y="438150"/>
              <a:ext cx="11113" cy="619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8">
              <a:extLst>
                <a:ext uri="{FF2B5EF4-FFF2-40B4-BE49-F238E27FC236}">
                  <a16:creationId xmlns:a16="http://schemas.microsoft.com/office/drawing/2014/main" id="{AAAB2CA3-ACC4-BAB9-7B09-8D2F882AE852}"/>
                </a:ext>
              </a:extLst>
            </p:cNvPr>
            <p:cNvSpPr>
              <a:spLocks/>
            </p:cNvSpPr>
            <p:nvPr userDrawn="1"/>
          </p:nvSpPr>
          <p:spPr bwMode="auto">
            <a:xfrm>
              <a:off x="1828801" y="436563"/>
              <a:ext cx="47625" cy="65088"/>
            </a:xfrm>
            <a:custGeom>
              <a:avLst/>
              <a:gdLst>
                <a:gd name="T0" fmla="*/ 44 w 59"/>
                <a:gd name="T1" fmla="*/ 36 h 79"/>
                <a:gd name="T2" fmla="*/ 37 w 59"/>
                <a:gd name="T3" fmla="*/ 34 h 79"/>
                <a:gd name="T4" fmla="*/ 30 w 59"/>
                <a:gd name="T5" fmla="*/ 31 h 79"/>
                <a:gd name="T6" fmla="*/ 24 w 59"/>
                <a:gd name="T7" fmla="*/ 29 h 79"/>
                <a:gd name="T8" fmla="*/ 20 w 59"/>
                <a:gd name="T9" fmla="*/ 26 h 79"/>
                <a:gd name="T10" fmla="*/ 18 w 59"/>
                <a:gd name="T11" fmla="*/ 21 h 79"/>
                <a:gd name="T12" fmla="*/ 22 w 59"/>
                <a:gd name="T13" fmla="*/ 14 h 79"/>
                <a:gd name="T14" fmla="*/ 32 w 59"/>
                <a:gd name="T15" fmla="*/ 12 h 79"/>
                <a:gd name="T16" fmla="*/ 52 w 59"/>
                <a:gd name="T17" fmla="*/ 20 h 79"/>
                <a:gd name="T18" fmla="*/ 58 w 59"/>
                <a:gd name="T19" fmla="*/ 10 h 79"/>
                <a:gd name="T20" fmla="*/ 55 w 59"/>
                <a:gd name="T21" fmla="*/ 8 h 79"/>
                <a:gd name="T22" fmla="*/ 46 w 59"/>
                <a:gd name="T23" fmla="*/ 3 h 79"/>
                <a:gd name="T24" fmla="*/ 32 w 59"/>
                <a:gd name="T25" fmla="*/ 0 h 79"/>
                <a:gd name="T26" fmla="*/ 12 w 59"/>
                <a:gd name="T27" fmla="*/ 7 h 79"/>
                <a:gd name="T28" fmla="*/ 4 w 59"/>
                <a:gd name="T29" fmla="*/ 23 h 79"/>
                <a:gd name="T30" fmla="*/ 6 w 59"/>
                <a:gd name="T31" fmla="*/ 31 h 79"/>
                <a:gd name="T32" fmla="*/ 11 w 59"/>
                <a:gd name="T33" fmla="*/ 37 h 79"/>
                <a:gd name="T34" fmla="*/ 15 w 59"/>
                <a:gd name="T35" fmla="*/ 40 h 79"/>
                <a:gd name="T36" fmla="*/ 19 w 59"/>
                <a:gd name="T37" fmla="*/ 42 h 79"/>
                <a:gd name="T38" fmla="*/ 23 w 59"/>
                <a:gd name="T39" fmla="*/ 44 h 79"/>
                <a:gd name="T40" fmla="*/ 29 w 59"/>
                <a:gd name="T41" fmla="*/ 45 h 79"/>
                <a:gd name="T42" fmla="*/ 33 w 59"/>
                <a:gd name="T43" fmla="*/ 47 h 79"/>
                <a:gd name="T44" fmla="*/ 38 w 59"/>
                <a:gd name="T45" fmla="*/ 49 h 79"/>
                <a:gd name="T46" fmla="*/ 42 w 59"/>
                <a:gd name="T47" fmla="*/ 52 h 79"/>
                <a:gd name="T48" fmla="*/ 45 w 59"/>
                <a:gd name="T49" fmla="*/ 57 h 79"/>
                <a:gd name="T50" fmla="*/ 41 w 59"/>
                <a:gd name="T51" fmla="*/ 65 h 79"/>
                <a:gd name="T52" fmla="*/ 30 w 59"/>
                <a:gd name="T53" fmla="*/ 67 h 79"/>
                <a:gd name="T54" fmla="*/ 18 w 59"/>
                <a:gd name="T55" fmla="*/ 64 h 79"/>
                <a:gd name="T56" fmla="*/ 8 w 59"/>
                <a:gd name="T57" fmla="*/ 57 h 79"/>
                <a:gd name="T58" fmla="*/ 0 w 59"/>
                <a:gd name="T59" fmla="*/ 66 h 79"/>
                <a:gd name="T60" fmla="*/ 12 w 59"/>
                <a:gd name="T61" fmla="*/ 74 h 79"/>
                <a:gd name="T62" fmla="*/ 30 w 59"/>
                <a:gd name="T63" fmla="*/ 79 h 79"/>
                <a:gd name="T64" fmla="*/ 52 w 59"/>
                <a:gd name="T65" fmla="*/ 72 h 79"/>
                <a:gd name="T66" fmla="*/ 59 w 59"/>
                <a:gd name="T67" fmla="*/ 55 h 79"/>
                <a:gd name="T68" fmla="*/ 44 w 59"/>
                <a:gd name="T69"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79">
                  <a:moveTo>
                    <a:pt x="44" y="36"/>
                  </a:moveTo>
                  <a:cubicBezTo>
                    <a:pt x="43" y="36"/>
                    <a:pt x="41" y="35"/>
                    <a:pt x="37" y="34"/>
                  </a:cubicBezTo>
                  <a:cubicBezTo>
                    <a:pt x="34" y="33"/>
                    <a:pt x="31" y="32"/>
                    <a:pt x="30" y="31"/>
                  </a:cubicBezTo>
                  <a:cubicBezTo>
                    <a:pt x="27" y="30"/>
                    <a:pt x="25" y="30"/>
                    <a:pt x="24" y="29"/>
                  </a:cubicBezTo>
                  <a:cubicBezTo>
                    <a:pt x="23" y="29"/>
                    <a:pt x="22" y="28"/>
                    <a:pt x="20" y="26"/>
                  </a:cubicBezTo>
                  <a:cubicBezTo>
                    <a:pt x="19" y="25"/>
                    <a:pt x="18" y="23"/>
                    <a:pt x="18" y="21"/>
                  </a:cubicBezTo>
                  <a:cubicBezTo>
                    <a:pt x="18" y="18"/>
                    <a:pt x="19" y="15"/>
                    <a:pt x="22" y="14"/>
                  </a:cubicBezTo>
                  <a:cubicBezTo>
                    <a:pt x="24" y="12"/>
                    <a:pt x="28" y="12"/>
                    <a:pt x="32" y="12"/>
                  </a:cubicBezTo>
                  <a:cubicBezTo>
                    <a:pt x="39" y="12"/>
                    <a:pt x="46" y="14"/>
                    <a:pt x="52" y="20"/>
                  </a:cubicBezTo>
                  <a:cubicBezTo>
                    <a:pt x="58" y="10"/>
                    <a:pt x="58" y="10"/>
                    <a:pt x="58" y="10"/>
                  </a:cubicBezTo>
                  <a:cubicBezTo>
                    <a:pt x="58" y="10"/>
                    <a:pt x="57" y="9"/>
                    <a:pt x="55" y="8"/>
                  </a:cubicBezTo>
                  <a:cubicBezTo>
                    <a:pt x="53" y="6"/>
                    <a:pt x="50" y="5"/>
                    <a:pt x="46" y="3"/>
                  </a:cubicBezTo>
                  <a:cubicBezTo>
                    <a:pt x="41" y="1"/>
                    <a:pt x="37" y="0"/>
                    <a:pt x="32" y="0"/>
                  </a:cubicBezTo>
                  <a:cubicBezTo>
                    <a:pt x="23" y="0"/>
                    <a:pt x="17" y="3"/>
                    <a:pt x="12" y="7"/>
                  </a:cubicBezTo>
                  <a:cubicBezTo>
                    <a:pt x="7" y="11"/>
                    <a:pt x="4" y="16"/>
                    <a:pt x="4" y="23"/>
                  </a:cubicBezTo>
                  <a:cubicBezTo>
                    <a:pt x="4" y="26"/>
                    <a:pt x="5" y="29"/>
                    <a:pt x="6" y="31"/>
                  </a:cubicBezTo>
                  <a:cubicBezTo>
                    <a:pt x="7" y="33"/>
                    <a:pt x="8" y="35"/>
                    <a:pt x="11" y="37"/>
                  </a:cubicBezTo>
                  <a:cubicBezTo>
                    <a:pt x="13" y="39"/>
                    <a:pt x="14" y="40"/>
                    <a:pt x="15" y="40"/>
                  </a:cubicBezTo>
                  <a:cubicBezTo>
                    <a:pt x="16" y="41"/>
                    <a:pt x="18" y="41"/>
                    <a:pt x="19" y="42"/>
                  </a:cubicBezTo>
                  <a:cubicBezTo>
                    <a:pt x="20" y="43"/>
                    <a:pt x="22" y="43"/>
                    <a:pt x="23" y="44"/>
                  </a:cubicBezTo>
                  <a:cubicBezTo>
                    <a:pt x="25" y="44"/>
                    <a:pt x="27" y="45"/>
                    <a:pt x="29" y="45"/>
                  </a:cubicBezTo>
                  <a:cubicBezTo>
                    <a:pt x="31" y="46"/>
                    <a:pt x="32" y="47"/>
                    <a:pt x="33" y="47"/>
                  </a:cubicBezTo>
                  <a:cubicBezTo>
                    <a:pt x="35" y="48"/>
                    <a:pt x="37" y="48"/>
                    <a:pt x="38" y="49"/>
                  </a:cubicBezTo>
                  <a:cubicBezTo>
                    <a:pt x="39" y="49"/>
                    <a:pt x="41" y="50"/>
                    <a:pt x="42" y="52"/>
                  </a:cubicBezTo>
                  <a:cubicBezTo>
                    <a:pt x="44" y="53"/>
                    <a:pt x="45" y="55"/>
                    <a:pt x="45" y="57"/>
                  </a:cubicBezTo>
                  <a:cubicBezTo>
                    <a:pt x="45" y="61"/>
                    <a:pt x="44" y="63"/>
                    <a:pt x="41" y="65"/>
                  </a:cubicBezTo>
                  <a:cubicBezTo>
                    <a:pt x="38" y="66"/>
                    <a:pt x="35" y="67"/>
                    <a:pt x="30" y="67"/>
                  </a:cubicBezTo>
                  <a:cubicBezTo>
                    <a:pt x="26" y="67"/>
                    <a:pt x="22" y="66"/>
                    <a:pt x="18" y="64"/>
                  </a:cubicBezTo>
                  <a:cubicBezTo>
                    <a:pt x="14" y="62"/>
                    <a:pt x="10" y="59"/>
                    <a:pt x="8" y="57"/>
                  </a:cubicBezTo>
                  <a:cubicBezTo>
                    <a:pt x="0" y="66"/>
                    <a:pt x="0" y="66"/>
                    <a:pt x="0" y="66"/>
                  </a:cubicBezTo>
                  <a:cubicBezTo>
                    <a:pt x="3" y="69"/>
                    <a:pt x="7" y="71"/>
                    <a:pt x="12" y="74"/>
                  </a:cubicBezTo>
                  <a:cubicBezTo>
                    <a:pt x="17" y="77"/>
                    <a:pt x="23" y="79"/>
                    <a:pt x="30" y="79"/>
                  </a:cubicBezTo>
                  <a:cubicBezTo>
                    <a:pt x="39" y="79"/>
                    <a:pt x="47" y="76"/>
                    <a:pt x="52" y="72"/>
                  </a:cubicBezTo>
                  <a:cubicBezTo>
                    <a:pt x="57" y="67"/>
                    <a:pt x="59" y="62"/>
                    <a:pt x="59" y="55"/>
                  </a:cubicBezTo>
                  <a:cubicBezTo>
                    <a:pt x="59" y="47"/>
                    <a:pt x="54" y="40"/>
                    <a:pt x="4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9">
              <a:extLst>
                <a:ext uri="{FF2B5EF4-FFF2-40B4-BE49-F238E27FC236}">
                  <a16:creationId xmlns:a16="http://schemas.microsoft.com/office/drawing/2014/main" id="{995386EE-0219-9B59-3015-DA98004633E3}"/>
                </a:ext>
              </a:extLst>
            </p:cNvPr>
            <p:cNvSpPr>
              <a:spLocks/>
            </p:cNvSpPr>
            <p:nvPr userDrawn="1"/>
          </p:nvSpPr>
          <p:spPr bwMode="auto">
            <a:xfrm>
              <a:off x="1960563" y="436563"/>
              <a:ext cx="36513" cy="63500"/>
            </a:xfrm>
            <a:custGeom>
              <a:avLst/>
              <a:gdLst>
                <a:gd name="T0" fmla="*/ 24 w 43"/>
                <a:gd name="T1" fmla="*/ 5 h 77"/>
                <a:gd name="T2" fmla="*/ 15 w 43"/>
                <a:gd name="T3" fmla="*/ 17 h 77"/>
                <a:gd name="T4" fmla="*/ 14 w 43"/>
                <a:gd name="T5" fmla="*/ 2 h 77"/>
                <a:gd name="T6" fmla="*/ 0 w 43"/>
                <a:gd name="T7" fmla="*/ 2 h 77"/>
                <a:gd name="T8" fmla="*/ 0 w 43"/>
                <a:gd name="T9" fmla="*/ 77 h 77"/>
                <a:gd name="T10" fmla="*/ 15 w 43"/>
                <a:gd name="T11" fmla="*/ 77 h 77"/>
                <a:gd name="T12" fmla="*/ 15 w 43"/>
                <a:gd name="T13" fmla="*/ 35 h 77"/>
                <a:gd name="T14" fmla="*/ 25 w 43"/>
                <a:gd name="T15" fmla="*/ 18 h 77"/>
                <a:gd name="T16" fmla="*/ 35 w 43"/>
                <a:gd name="T17" fmla="*/ 14 h 77"/>
                <a:gd name="T18" fmla="*/ 41 w 43"/>
                <a:gd name="T19" fmla="*/ 15 h 77"/>
                <a:gd name="T20" fmla="*/ 43 w 43"/>
                <a:gd name="T21" fmla="*/ 1 h 77"/>
                <a:gd name="T22" fmla="*/ 37 w 43"/>
                <a:gd name="T23" fmla="*/ 0 h 77"/>
                <a:gd name="T24" fmla="*/ 24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4" y="5"/>
                  </a:moveTo>
                  <a:cubicBezTo>
                    <a:pt x="20" y="8"/>
                    <a:pt x="17" y="12"/>
                    <a:pt x="15" y="17"/>
                  </a:cubicBezTo>
                  <a:cubicBezTo>
                    <a:pt x="14" y="2"/>
                    <a:pt x="14" y="2"/>
                    <a:pt x="14" y="2"/>
                  </a:cubicBezTo>
                  <a:cubicBezTo>
                    <a:pt x="0" y="2"/>
                    <a:pt x="0" y="2"/>
                    <a:pt x="0" y="2"/>
                  </a:cubicBezTo>
                  <a:cubicBezTo>
                    <a:pt x="0" y="77"/>
                    <a:pt x="0" y="77"/>
                    <a:pt x="0" y="77"/>
                  </a:cubicBezTo>
                  <a:cubicBezTo>
                    <a:pt x="15" y="77"/>
                    <a:pt x="15" y="77"/>
                    <a:pt x="15" y="77"/>
                  </a:cubicBezTo>
                  <a:cubicBezTo>
                    <a:pt x="15" y="35"/>
                    <a:pt x="15" y="35"/>
                    <a:pt x="15" y="35"/>
                  </a:cubicBezTo>
                  <a:cubicBezTo>
                    <a:pt x="16" y="27"/>
                    <a:pt x="19" y="22"/>
                    <a:pt x="25" y="18"/>
                  </a:cubicBezTo>
                  <a:cubicBezTo>
                    <a:pt x="28" y="16"/>
                    <a:pt x="32" y="14"/>
                    <a:pt x="35" y="14"/>
                  </a:cubicBezTo>
                  <a:cubicBezTo>
                    <a:pt x="38" y="14"/>
                    <a:pt x="40" y="15"/>
                    <a:pt x="41" y="15"/>
                  </a:cubicBezTo>
                  <a:cubicBezTo>
                    <a:pt x="43" y="1"/>
                    <a:pt x="43" y="1"/>
                    <a:pt x="43" y="1"/>
                  </a:cubicBezTo>
                  <a:cubicBezTo>
                    <a:pt x="37" y="0"/>
                    <a:pt x="37" y="0"/>
                    <a:pt x="37" y="0"/>
                  </a:cubicBezTo>
                  <a:cubicBezTo>
                    <a:pt x="32" y="0"/>
                    <a:pt x="28" y="2"/>
                    <a:pt x="2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0">
              <a:extLst>
                <a:ext uri="{FF2B5EF4-FFF2-40B4-BE49-F238E27FC236}">
                  <a16:creationId xmlns:a16="http://schemas.microsoft.com/office/drawing/2014/main" id="{2960E1C6-F590-264A-344E-7EF84C9D9013}"/>
                </a:ext>
              </a:extLst>
            </p:cNvPr>
            <p:cNvSpPr>
              <a:spLocks/>
            </p:cNvSpPr>
            <p:nvPr userDrawn="1"/>
          </p:nvSpPr>
          <p:spPr bwMode="auto">
            <a:xfrm>
              <a:off x="2000251" y="438150"/>
              <a:ext cx="58738" cy="85725"/>
            </a:xfrm>
            <a:custGeom>
              <a:avLst/>
              <a:gdLst>
                <a:gd name="T0" fmla="*/ 57 w 72"/>
                <a:gd name="T1" fmla="*/ 0 h 103"/>
                <a:gd name="T2" fmla="*/ 36 w 72"/>
                <a:gd name="T3" fmla="*/ 61 h 103"/>
                <a:gd name="T4" fmla="*/ 15 w 72"/>
                <a:gd name="T5" fmla="*/ 0 h 103"/>
                <a:gd name="T6" fmla="*/ 0 w 72"/>
                <a:gd name="T7" fmla="*/ 0 h 103"/>
                <a:gd name="T8" fmla="*/ 28 w 72"/>
                <a:gd name="T9" fmla="*/ 74 h 103"/>
                <a:gd name="T10" fmla="*/ 25 w 72"/>
                <a:gd name="T11" fmla="*/ 83 h 103"/>
                <a:gd name="T12" fmla="*/ 21 w 72"/>
                <a:gd name="T13" fmla="*/ 90 h 103"/>
                <a:gd name="T14" fmla="*/ 16 w 72"/>
                <a:gd name="T15" fmla="*/ 91 h 103"/>
                <a:gd name="T16" fmla="*/ 8 w 72"/>
                <a:gd name="T17" fmla="*/ 89 h 103"/>
                <a:gd name="T18" fmla="*/ 5 w 72"/>
                <a:gd name="T19" fmla="*/ 100 h 103"/>
                <a:gd name="T20" fmla="*/ 6 w 72"/>
                <a:gd name="T21" fmla="*/ 101 h 103"/>
                <a:gd name="T22" fmla="*/ 12 w 72"/>
                <a:gd name="T23" fmla="*/ 103 h 103"/>
                <a:gd name="T24" fmla="*/ 19 w 72"/>
                <a:gd name="T25" fmla="*/ 103 h 103"/>
                <a:gd name="T26" fmla="*/ 31 w 72"/>
                <a:gd name="T27" fmla="*/ 100 h 103"/>
                <a:gd name="T28" fmla="*/ 39 w 72"/>
                <a:gd name="T29" fmla="*/ 87 h 103"/>
                <a:gd name="T30" fmla="*/ 72 w 72"/>
                <a:gd name="T31" fmla="*/ 0 h 103"/>
                <a:gd name="T32" fmla="*/ 57 w 72"/>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03">
                  <a:moveTo>
                    <a:pt x="57" y="0"/>
                  </a:moveTo>
                  <a:cubicBezTo>
                    <a:pt x="36" y="61"/>
                    <a:pt x="36" y="61"/>
                    <a:pt x="36" y="61"/>
                  </a:cubicBezTo>
                  <a:cubicBezTo>
                    <a:pt x="15" y="0"/>
                    <a:pt x="15" y="0"/>
                    <a:pt x="15" y="0"/>
                  </a:cubicBezTo>
                  <a:cubicBezTo>
                    <a:pt x="0" y="0"/>
                    <a:pt x="0" y="0"/>
                    <a:pt x="0" y="0"/>
                  </a:cubicBezTo>
                  <a:cubicBezTo>
                    <a:pt x="28" y="74"/>
                    <a:pt x="28" y="74"/>
                    <a:pt x="28" y="74"/>
                  </a:cubicBezTo>
                  <a:cubicBezTo>
                    <a:pt x="25" y="83"/>
                    <a:pt x="25" y="83"/>
                    <a:pt x="25" y="83"/>
                  </a:cubicBezTo>
                  <a:cubicBezTo>
                    <a:pt x="24" y="87"/>
                    <a:pt x="22" y="89"/>
                    <a:pt x="21" y="90"/>
                  </a:cubicBezTo>
                  <a:cubicBezTo>
                    <a:pt x="20" y="91"/>
                    <a:pt x="18" y="91"/>
                    <a:pt x="16" y="91"/>
                  </a:cubicBezTo>
                  <a:cubicBezTo>
                    <a:pt x="14" y="91"/>
                    <a:pt x="11" y="91"/>
                    <a:pt x="8" y="89"/>
                  </a:cubicBezTo>
                  <a:cubicBezTo>
                    <a:pt x="5" y="100"/>
                    <a:pt x="5" y="100"/>
                    <a:pt x="5" y="100"/>
                  </a:cubicBezTo>
                  <a:cubicBezTo>
                    <a:pt x="6" y="101"/>
                    <a:pt x="6" y="101"/>
                    <a:pt x="6" y="101"/>
                  </a:cubicBezTo>
                  <a:cubicBezTo>
                    <a:pt x="7" y="102"/>
                    <a:pt x="9" y="102"/>
                    <a:pt x="12" y="103"/>
                  </a:cubicBezTo>
                  <a:cubicBezTo>
                    <a:pt x="14" y="103"/>
                    <a:pt x="17" y="103"/>
                    <a:pt x="19" y="103"/>
                  </a:cubicBezTo>
                  <a:cubicBezTo>
                    <a:pt x="24" y="103"/>
                    <a:pt x="28" y="102"/>
                    <a:pt x="31" y="100"/>
                  </a:cubicBezTo>
                  <a:cubicBezTo>
                    <a:pt x="34" y="97"/>
                    <a:pt x="36" y="93"/>
                    <a:pt x="39" y="87"/>
                  </a:cubicBezTo>
                  <a:cubicBezTo>
                    <a:pt x="72" y="0"/>
                    <a:pt x="72" y="0"/>
                    <a:pt x="72" y="0"/>
                  </a:cubicBezTo>
                  <a:lnTo>
                    <a:pt x="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1">
              <a:extLst>
                <a:ext uri="{FF2B5EF4-FFF2-40B4-BE49-F238E27FC236}">
                  <a16:creationId xmlns:a16="http://schemas.microsoft.com/office/drawing/2014/main" id="{8279F213-F01D-0BA8-7DEC-BF8F2017D953}"/>
                </a:ext>
              </a:extLst>
            </p:cNvPr>
            <p:cNvSpPr>
              <a:spLocks noEditPoints="1"/>
            </p:cNvSpPr>
            <p:nvPr userDrawn="1"/>
          </p:nvSpPr>
          <p:spPr bwMode="auto">
            <a:xfrm>
              <a:off x="1547813" y="-96838"/>
              <a:ext cx="352425" cy="422275"/>
            </a:xfrm>
            <a:custGeom>
              <a:avLst/>
              <a:gdLst>
                <a:gd name="T0" fmla="*/ 327 w 425"/>
                <a:gd name="T1" fmla="*/ 247 h 510"/>
                <a:gd name="T2" fmla="*/ 415 w 425"/>
                <a:gd name="T3" fmla="*/ 130 h 510"/>
                <a:gd name="T4" fmla="*/ 268 w 425"/>
                <a:gd name="T5" fmla="*/ 0 h 510"/>
                <a:gd name="T6" fmla="*/ 0 w 425"/>
                <a:gd name="T7" fmla="*/ 0 h 510"/>
                <a:gd name="T8" fmla="*/ 0 w 425"/>
                <a:gd name="T9" fmla="*/ 510 h 510"/>
                <a:gd name="T10" fmla="*/ 277 w 425"/>
                <a:gd name="T11" fmla="*/ 510 h 510"/>
                <a:gd name="T12" fmla="*/ 425 w 425"/>
                <a:gd name="T13" fmla="*/ 373 h 510"/>
                <a:gd name="T14" fmla="*/ 327 w 425"/>
                <a:gd name="T15" fmla="*/ 247 h 510"/>
                <a:gd name="T16" fmla="*/ 109 w 425"/>
                <a:gd name="T17" fmla="*/ 92 h 510"/>
                <a:gd name="T18" fmla="*/ 245 w 425"/>
                <a:gd name="T19" fmla="*/ 92 h 510"/>
                <a:gd name="T20" fmla="*/ 304 w 425"/>
                <a:gd name="T21" fmla="*/ 148 h 510"/>
                <a:gd name="T22" fmla="*/ 245 w 425"/>
                <a:gd name="T23" fmla="*/ 205 h 510"/>
                <a:gd name="T24" fmla="*/ 109 w 425"/>
                <a:gd name="T25" fmla="*/ 205 h 510"/>
                <a:gd name="T26" fmla="*/ 109 w 425"/>
                <a:gd name="T27" fmla="*/ 92 h 510"/>
                <a:gd name="T28" fmla="*/ 249 w 425"/>
                <a:gd name="T29" fmla="*/ 417 h 510"/>
                <a:gd name="T30" fmla="*/ 249 w 425"/>
                <a:gd name="T31" fmla="*/ 418 h 510"/>
                <a:gd name="T32" fmla="*/ 109 w 425"/>
                <a:gd name="T33" fmla="*/ 418 h 510"/>
                <a:gd name="T34" fmla="*/ 109 w 425"/>
                <a:gd name="T35" fmla="*/ 298 h 510"/>
                <a:gd name="T36" fmla="*/ 249 w 425"/>
                <a:gd name="T37" fmla="*/ 298 h 510"/>
                <a:gd name="T38" fmla="*/ 315 w 425"/>
                <a:gd name="T39" fmla="*/ 357 h 510"/>
                <a:gd name="T40" fmla="*/ 249 w 425"/>
                <a:gd name="T41" fmla="*/ 41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5" h="510">
                  <a:moveTo>
                    <a:pt x="327" y="247"/>
                  </a:moveTo>
                  <a:cubicBezTo>
                    <a:pt x="375" y="237"/>
                    <a:pt x="415" y="194"/>
                    <a:pt x="415" y="130"/>
                  </a:cubicBezTo>
                  <a:cubicBezTo>
                    <a:pt x="415" y="62"/>
                    <a:pt x="365" y="0"/>
                    <a:pt x="268" y="0"/>
                  </a:cubicBezTo>
                  <a:cubicBezTo>
                    <a:pt x="0" y="0"/>
                    <a:pt x="0" y="0"/>
                    <a:pt x="0" y="0"/>
                  </a:cubicBezTo>
                  <a:cubicBezTo>
                    <a:pt x="0" y="510"/>
                    <a:pt x="0" y="510"/>
                    <a:pt x="0" y="510"/>
                  </a:cubicBezTo>
                  <a:cubicBezTo>
                    <a:pt x="277" y="510"/>
                    <a:pt x="277" y="510"/>
                    <a:pt x="277" y="510"/>
                  </a:cubicBezTo>
                  <a:cubicBezTo>
                    <a:pt x="374" y="510"/>
                    <a:pt x="425" y="449"/>
                    <a:pt x="425" y="373"/>
                  </a:cubicBezTo>
                  <a:cubicBezTo>
                    <a:pt x="425" y="309"/>
                    <a:pt x="381" y="256"/>
                    <a:pt x="327" y="247"/>
                  </a:cubicBezTo>
                  <a:close/>
                  <a:moveTo>
                    <a:pt x="109" y="92"/>
                  </a:moveTo>
                  <a:cubicBezTo>
                    <a:pt x="245" y="92"/>
                    <a:pt x="245" y="92"/>
                    <a:pt x="245" y="92"/>
                  </a:cubicBezTo>
                  <a:cubicBezTo>
                    <a:pt x="281" y="92"/>
                    <a:pt x="304" y="117"/>
                    <a:pt x="304" y="148"/>
                  </a:cubicBezTo>
                  <a:cubicBezTo>
                    <a:pt x="304" y="181"/>
                    <a:pt x="281" y="205"/>
                    <a:pt x="245" y="205"/>
                  </a:cubicBezTo>
                  <a:cubicBezTo>
                    <a:pt x="109" y="205"/>
                    <a:pt x="109" y="205"/>
                    <a:pt x="109" y="205"/>
                  </a:cubicBezTo>
                  <a:lnTo>
                    <a:pt x="109" y="92"/>
                  </a:lnTo>
                  <a:close/>
                  <a:moveTo>
                    <a:pt x="249" y="417"/>
                  </a:moveTo>
                  <a:cubicBezTo>
                    <a:pt x="249" y="418"/>
                    <a:pt x="249" y="418"/>
                    <a:pt x="249" y="418"/>
                  </a:cubicBezTo>
                  <a:cubicBezTo>
                    <a:pt x="109" y="418"/>
                    <a:pt x="109" y="418"/>
                    <a:pt x="109" y="418"/>
                  </a:cubicBezTo>
                  <a:cubicBezTo>
                    <a:pt x="109" y="298"/>
                    <a:pt x="109" y="298"/>
                    <a:pt x="109" y="298"/>
                  </a:cubicBezTo>
                  <a:cubicBezTo>
                    <a:pt x="249" y="298"/>
                    <a:pt x="249" y="298"/>
                    <a:pt x="249" y="298"/>
                  </a:cubicBezTo>
                  <a:cubicBezTo>
                    <a:pt x="292" y="298"/>
                    <a:pt x="315" y="325"/>
                    <a:pt x="315" y="357"/>
                  </a:cubicBezTo>
                  <a:cubicBezTo>
                    <a:pt x="315" y="394"/>
                    <a:pt x="290" y="417"/>
                    <a:pt x="249" y="4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2">
              <a:extLst>
                <a:ext uri="{FF2B5EF4-FFF2-40B4-BE49-F238E27FC236}">
                  <a16:creationId xmlns:a16="http://schemas.microsoft.com/office/drawing/2014/main" id="{05C0F3AF-1E64-F4C9-5564-207AB298F6B9}"/>
                </a:ext>
              </a:extLst>
            </p:cNvPr>
            <p:cNvSpPr>
              <a:spLocks/>
            </p:cNvSpPr>
            <p:nvPr userDrawn="1"/>
          </p:nvSpPr>
          <p:spPr bwMode="auto">
            <a:xfrm>
              <a:off x="1139826" y="-103188"/>
              <a:ext cx="347663" cy="436563"/>
            </a:xfrm>
            <a:custGeom>
              <a:avLst/>
              <a:gdLst>
                <a:gd name="T0" fmla="*/ 59 w 420"/>
                <a:gd name="T1" fmla="*/ 363 h 527"/>
                <a:gd name="T2" fmla="*/ 221 w 420"/>
                <a:gd name="T3" fmla="*/ 431 h 527"/>
                <a:gd name="T4" fmla="*/ 310 w 420"/>
                <a:gd name="T5" fmla="*/ 374 h 527"/>
                <a:gd name="T6" fmla="*/ 207 w 420"/>
                <a:gd name="T7" fmla="*/ 309 h 527"/>
                <a:gd name="T8" fmla="*/ 17 w 420"/>
                <a:gd name="T9" fmla="*/ 154 h 527"/>
                <a:gd name="T10" fmla="*/ 210 w 420"/>
                <a:gd name="T11" fmla="*/ 0 h 527"/>
                <a:gd name="T12" fmla="*/ 409 w 420"/>
                <a:gd name="T13" fmla="*/ 71 h 527"/>
                <a:gd name="T14" fmla="*/ 349 w 420"/>
                <a:gd name="T15" fmla="*/ 151 h 527"/>
                <a:gd name="T16" fmla="*/ 203 w 420"/>
                <a:gd name="T17" fmla="*/ 95 h 527"/>
                <a:gd name="T18" fmla="*/ 128 w 420"/>
                <a:gd name="T19" fmla="*/ 147 h 527"/>
                <a:gd name="T20" fmla="*/ 229 w 420"/>
                <a:gd name="T21" fmla="*/ 206 h 527"/>
                <a:gd name="T22" fmla="*/ 420 w 420"/>
                <a:gd name="T23" fmla="*/ 363 h 527"/>
                <a:gd name="T24" fmla="*/ 216 w 420"/>
                <a:gd name="T25" fmla="*/ 527 h 527"/>
                <a:gd name="T26" fmla="*/ 0 w 420"/>
                <a:gd name="T27" fmla="*/ 446 h 527"/>
                <a:gd name="T28" fmla="*/ 59 w 420"/>
                <a:gd name="T29" fmla="*/ 363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527">
                  <a:moveTo>
                    <a:pt x="59" y="363"/>
                  </a:moveTo>
                  <a:cubicBezTo>
                    <a:pt x="95" y="400"/>
                    <a:pt x="151" y="431"/>
                    <a:pt x="221" y="431"/>
                  </a:cubicBezTo>
                  <a:cubicBezTo>
                    <a:pt x="281" y="431"/>
                    <a:pt x="310" y="403"/>
                    <a:pt x="310" y="374"/>
                  </a:cubicBezTo>
                  <a:cubicBezTo>
                    <a:pt x="310" y="336"/>
                    <a:pt x="266" y="323"/>
                    <a:pt x="207" y="309"/>
                  </a:cubicBezTo>
                  <a:cubicBezTo>
                    <a:pt x="124" y="290"/>
                    <a:pt x="17" y="267"/>
                    <a:pt x="17" y="154"/>
                  </a:cubicBezTo>
                  <a:cubicBezTo>
                    <a:pt x="17" y="69"/>
                    <a:pt x="90" y="0"/>
                    <a:pt x="210" y="0"/>
                  </a:cubicBezTo>
                  <a:cubicBezTo>
                    <a:pt x="291" y="0"/>
                    <a:pt x="359" y="24"/>
                    <a:pt x="409" y="71"/>
                  </a:cubicBezTo>
                  <a:cubicBezTo>
                    <a:pt x="349" y="151"/>
                    <a:pt x="349" y="151"/>
                    <a:pt x="349" y="151"/>
                  </a:cubicBezTo>
                  <a:cubicBezTo>
                    <a:pt x="308" y="113"/>
                    <a:pt x="253" y="95"/>
                    <a:pt x="203" y="95"/>
                  </a:cubicBezTo>
                  <a:cubicBezTo>
                    <a:pt x="154" y="95"/>
                    <a:pt x="128" y="117"/>
                    <a:pt x="128" y="147"/>
                  </a:cubicBezTo>
                  <a:cubicBezTo>
                    <a:pt x="128" y="182"/>
                    <a:pt x="170" y="192"/>
                    <a:pt x="229" y="206"/>
                  </a:cubicBezTo>
                  <a:cubicBezTo>
                    <a:pt x="313" y="225"/>
                    <a:pt x="420" y="250"/>
                    <a:pt x="420" y="363"/>
                  </a:cubicBezTo>
                  <a:cubicBezTo>
                    <a:pt x="420" y="457"/>
                    <a:pt x="353" y="527"/>
                    <a:pt x="216" y="527"/>
                  </a:cubicBezTo>
                  <a:cubicBezTo>
                    <a:pt x="118" y="527"/>
                    <a:pt x="48" y="494"/>
                    <a:pt x="0" y="446"/>
                  </a:cubicBezTo>
                  <a:lnTo>
                    <a:pt x="59" y="3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Rectangle 23">
              <a:extLst>
                <a:ext uri="{FF2B5EF4-FFF2-40B4-BE49-F238E27FC236}">
                  <a16:creationId xmlns:a16="http://schemas.microsoft.com/office/drawing/2014/main" id="{5308E799-0736-BCF1-CC1A-3F3E2248F93B}"/>
                </a:ext>
              </a:extLst>
            </p:cNvPr>
            <p:cNvSpPr>
              <a:spLocks noChangeArrowheads="1"/>
            </p:cNvSpPr>
            <p:nvPr userDrawn="1"/>
          </p:nvSpPr>
          <p:spPr bwMode="auto">
            <a:xfrm>
              <a:off x="1968501" y="-96838"/>
              <a:ext cx="88900" cy="422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4">
              <a:extLst>
                <a:ext uri="{FF2B5EF4-FFF2-40B4-BE49-F238E27FC236}">
                  <a16:creationId xmlns:a16="http://schemas.microsoft.com/office/drawing/2014/main" id="{D9308C71-8329-D144-E136-1D34018B4D56}"/>
                </a:ext>
              </a:extLst>
            </p:cNvPr>
            <p:cNvSpPr>
              <a:spLocks noEditPoints="1"/>
            </p:cNvSpPr>
            <p:nvPr userDrawn="1"/>
          </p:nvSpPr>
          <p:spPr bwMode="auto">
            <a:xfrm>
              <a:off x="2498726" y="-31750"/>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7 h 136"/>
                <a:gd name="T12" fmla="*/ 113 w 113"/>
                <a:gd name="T13" fmla="*/ 68 h 136"/>
                <a:gd name="T14" fmla="*/ 92 w 113"/>
                <a:gd name="T15" fmla="*/ 119 h 136"/>
                <a:gd name="T16" fmla="*/ 78 w 113"/>
                <a:gd name="T17" fmla="*/ 28 h 136"/>
                <a:gd name="T18" fmla="*/ 45 w 113"/>
                <a:gd name="T19" fmla="*/ 16 h 136"/>
                <a:gd name="T20" fmla="*/ 20 w 113"/>
                <a:gd name="T21" fmla="*/ 16 h 136"/>
                <a:gd name="T22" fmla="*/ 20 w 113"/>
                <a:gd name="T23" fmla="*/ 120 h 136"/>
                <a:gd name="T24" fmla="*/ 45 w 113"/>
                <a:gd name="T25" fmla="*/ 120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6"/>
                    <a:pt x="92" y="17"/>
                  </a:cubicBezTo>
                  <a:cubicBezTo>
                    <a:pt x="103" y="28"/>
                    <a:pt x="113" y="44"/>
                    <a:pt x="113" y="68"/>
                  </a:cubicBezTo>
                  <a:cubicBezTo>
                    <a:pt x="113" y="91"/>
                    <a:pt x="104" y="108"/>
                    <a:pt x="92" y="119"/>
                  </a:cubicBezTo>
                  <a:close/>
                  <a:moveTo>
                    <a:pt x="78" y="28"/>
                  </a:moveTo>
                  <a:cubicBezTo>
                    <a:pt x="70" y="20"/>
                    <a:pt x="59" y="16"/>
                    <a:pt x="45" y="16"/>
                  </a:cubicBezTo>
                  <a:cubicBezTo>
                    <a:pt x="20" y="16"/>
                    <a:pt x="20" y="16"/>
                    <a:pt x="20" y="16"/>
                  </a:cubicBezTo>
                  <a:cubicBezTo>
                    <a:pt x="20" y="120"/>
                    <a:pt x="20" y="120"/>
                    <a:pt x="20" y="120"/>
                  </a:cubicBezTo>
                  <a:cubicBezTo>
                    <a:pt x="45" y="120"/>
                    <a:pt x="45" y="120"/>
                    <a:pt x="45" y="120"/>
                  </a:cubicBezTo>
                  <a:cubicBezTo>
                    <a:pt x="58" y="120"/>
                    <a:pt x="69" y="116"/>
                    <a:pt x="78" y="107"/>
                  </a:cubicBezTo>
                  <a:cubicBezTo>
                    <a:pt x="87" y="98"/>
                    <a:pt x="92" y="85"/>
                    <a:pt x="92" y="68"/>
                  </a:cubicBezTo>
                  <a:cubicBezTo>
                    <a:pt x="92" y="51"/>
                    <a:pt x="87" y="37"/>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5">
              <a:extLst>
                <a:ext uri="{FF2B5EF4-FFF2-40B4-BE49-F238E27FC236}">
                  <a16:creationId xmlns:a16="http://schemas.microsoft.com/office/drawing/2014/main" id="{9B065B41-2B00-5183-95B8-2C97D2776E9F}"/>
                </a:ext>
              </a:extLst>
            </p:cNvPr>
            <p:cNvSpPr>
              <a:spLocks/>
            </p:cNvSpPr>
            <p:nvPr userDrawn="1"/>
          </p:nvSpPr>
          <p:spPr bwMode="auto">
            <a:xfrm>
              <a:off x="2611438" y="-3175"/>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6">
              <a:extLst>
                <a:ext uri="{FF2B5EF4-FFF2-40B4-BE49-F238E27FC236}">
                  <a16:creationId xmlns:a16="http://schemas.microsoft.com/office/drawing/2014/main" id="{AEBBA209-4388-44E3-1F5D-110C6416935E}"/>
                </a:ext>
              </a:extLst>
            </p:cNvPr>
            <p:cNvSpPr>
              <a:spLocks noEditPoints="1"/>
            </p:cNvSpPr>
            <p:nvPr userDrawn="1"/>
          </p:nvSpPr>
          <p:spPr bwMode="auto">
            <a:xfrm>
              <a:off x="2670176" y="-36513"/>
              <a:ext cx="20638" cy="117475"/>
            </a:xfrm>
            <a:custGeom>
              <a:avLst/>
              <a:gdLst>
                <a:gd name="T0" fmla="*/ 13 w 25"/>
                <a:gd name="T1" fmla="*/ 24 h 143"/>
                <a:gd name="T2" fmla="*/ 0 w 25"/>
                <a:gd name="T3" fmla="*/ 12 h 143"/>
                <a:gd name="T4" fmla="*/ 13 w 25"/>
                <a:gd name="T5" fmla="*/ 0 h 143"/>
                <a:gd name="T6" fmla="*/ 25 w 25"/>
                <a:gd name="T7" fmla="*/ 12 h 143"/>
                <a:gd name="T8" fmla="*/ 13 w 25"/>
                <a:gd name="T9" fmla="*/ 24 h 143"/>
                <a:gd name="T10" fmla="*/ 4 w 25"/>
                <a:gd name="T11" fmla="*/ 143 h 143"/>
                <a:gd name="T12" fmla="*/ 4 w 25"/>
                <a:gd name="T13" fmla="*/ 44 h 143"/>
                <a:gd name="T14" fmla="*/ 22 w 25"/>
                <a:gd name="T15" fmla="*/ 44 h 143"/>
                <a:gd name="T16" fmla="*/ 22 w 25"/>
                <a:gd name="T17" fmla="*/ 143 h 143"/>
                <a:gd name="T18" fmla="*/ 4 w 25"/>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3">
                  <a:moveTo>
                    <a:pt x="13" y="24"/>
                  </a:moveTo>
                  <a:cubicBezTo>
                    <a:pt x="6" y="24"/>
                    <a:pt x="0" y="19"/>
                    <a:pt x="0" y="12"/>
                  </a:cubicBezTo>
                  <a:cubicBezTo>
                    <a:pt x="0" y="5"/>
                    <a:pt x="6" y="0"/>
                    <a:pt x="13" y="0"/>
                  </a:cubicBezTo>
                  <a:cubicBezTo>
                    <a:pt x="20" y="0"/>
                    <a:pt x="25" y="5"/>
                    <a:pt x="25" y="12"/>
                  </a:cubicBezTo>
                  <a:cubicBezTo>
                    <a:pt x="25"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7">
              <a:extLst>
                <a:ext uri="{FF2B5EF4-FFF2-40B4-BE49-F238E27FC236}">
                  <a16:creationId xmlns:a16="http://schemas.microsoft.com/office/drawing/2014/main" id="{4524D336-2EEE-036C-C9C9-0D5F156C9443}"/>
                </a:ext>
              </a:extLst>
            </p:cNvPr>
            <p:cNvSpPr>
              <a:spLocks/>
            </p:cNvSpPr>
            <p:nvPr userDrawn="1"/>
          </p:nvSpPr>
          <p:spPr bwMode="auto">
            <a:xfrm>
              <a:off x="2701926" y="-1588"/>
              <a:ext cx="80963" cy="82550"/>
            </a:xfrm>
            <a:custGeom>
              <a:avLst/>
              <a:gdLst>
                <a:gd name="T0" fmla="*/ 31 w 51"/>
                <a:gd name="T1" fmla="*/ 52 h 52"/>
                <a:gd name="T2" fmla="*/ 20 w 51"/>
                <a:gd name="T3" fmla="*/ 52 h 52"/>
                <a:gd name="T4" fmla="*/ 0 w 51"/>
                <a:gd name="T5" fmla="*/ 0 h 52"/>
                <a:gd name="T6" fmla="*/ 11 w 51"/>
                <a:gd name="T7" fmla="*/ 0 h 52"/>
                <a:gd name="T8" fmla="*/ 25 w 51"/>
                <a:gd name="T9" fmla="*/ 42 h 52"/>
                <a:gd name="T10" fmla="*/ 40 w 51"/>
                <a:gd name="T11" fmla="*/ 0 h 52"/>
                <a:gd name="T12" fmla="*/ 51 w 51"/>
                <a:gd name="T13" fmla="*/ 0 h 52"/>
                <a:gd name="T14" fmla="*/ 31 w 51"/>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2">
                  <a:moveTo>
                    <a:pt x="31" y="52"/>
                  </a:moveTo>
                  <a:lnTo>
                    <a:pt x="20" y="52"/>
                  </a:lnTo>
                  <a:lnTo>
                    <a:pt x="0" y="0"/>
                  </a:lnTo>
                  <a:lnTo>
                    <a:pt x="11" y="0"/>
                  </a:lnTo>
                  <a:lnTo>
                    <a:pt x="25" y="42"/>
                  </a:lnTo>
                  <a:lnTo>
                    <a:pt x="40" y="0"/>
                  </a:lnTo>
                  <a:lnTo>
                    <a:pt x="51" y="0"/>
                  </a:lnTo>
                  <a:lnTo>
                    <a:pt x="3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8">
              <a:extLst>
                <a:ext uri="{FF2B5EF4-FFF2-40B4-BE49-F238E27FC236}">
                  <a16:creationId xmlns:a16="http://schemas.microsoft.com/office/drawing/2014/main" id="{7957D02A-F6AA-E7FB-776F-5DF982079E20}"/>
                </a:ext>
              </a:extLst>
            </p:cNvPr>
            <p:cNvSpPr>
              <a:spLocks noEditPoints="1"/>
            </p:cNvSpPr>
            <p:nvPr userDrawn="1"/>
          </p:nvSpPr>
          <p:spPr bwMode="auto">
            <a:xfrm>
              <a:off x="2789238" y="-3175"/>
              <a:ext cx="74613" cy="85725"/>
            </a:xfrm>
            <a:custGeom>
              <a:avLst/>
              <a:gdLst>
                <a:gd name="T0" fmla="*/ 20 w 90"/>
                <a:gd name="T1" fmla="*/ 56 h 103"/>
                <a:gd name="T2" fmla="*/ 49 w 90"/>
                <a:gd name="T3" fmla="*/ 88 h 103"/>
                <a:gd name="T4" fmla="*/ 80 w 90"/>
                <a:gd name="T5" fmla="*/ 77 h 103"/>
                <a:gd name="T6" fmla="*/ 87 w 90"/>
                <a:gd name="T7" fmla="*/ 89 h 103"/>
                <a:gd name="T8" fmla="*/ 47 w 90"/>
                <a:gd name="T9" fmla="*/ 103 h 103"/>
                <a:gd name="T10" fmla="*/ 0 w 90"/>
                <a:gd name="T11" fmla="*/ 52 h 103"/>
                <a:gd name="T12" fmla="*/ 47 w 90"/>
                <a:gd name="T13" fmla="*/ 0 h 103"/>
                <a:gd name="T14" fmla="*/ 90 w 90"/>
                <a:gd name="T15" fmla="*/ 49 h 103"/>
                <a:gd name="T16" fmla="*/ 90 w 90"/>
                <a:gd name="T17" fmla="*/ 56 h 103"/>
                <a:gd name="T18" fmla="*/ 20 w 90"/>
                <a:gd name="T19" fmla="*/ 56 h 103"/>
                <a:gd name="T20" fmla="*/ 46 w 90"/>
                <a:gd name="T21" fmla="*/ 15 h 103"/>
                <a:gd name="T22" fmla="*/ 19 w 90"/>
                <a:gd name="T23" fmla="*/ 43 h 103"/>
                <a:gd name="T24" fmla="*/ 71 w 90"/>
                <a:gd name="T25" fmla="*/ 43 h 103"/>
                <a:gd name="T26" fmla="*/ 46 w 90"/>
                <a:gd name="T27"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6"/>
                    <a:pt x="31" y="88"/>
                    <a:pt x="49" y="88"/>
                  </a:cubicBezTo>
                  <a:cubicBezTo>
                    <a:pt x="68" y="88"/>
                    <a:pt x="79" y="78"/>
                    <a:pt x="80" y="77"/>
                  </a:cubicBezTo>
                  <a:cubicBezTo>
                    <a:pt x="87" y="89"/>
                    <a:pt x="87" y="89"/>
                    <a:pt x="87" y="89"/>
                  </a:cubicBezTo>
                  <a:cubicBezTo>
                    <a:pt x="87" y="89"/>
                    <a:pt x="74" y="103"/>
                    <a:pt x="47" y="103"/>
                  </a:cubicBezTo>
                  <a:cubicBezTo>
                    <a:pt x="20" y="103"/>
                    <a:pt x="0" y="85"/>
                    <a:pt x="0" y="52"/>
                  </a:cubicBezTo>
                  <a:cubicBezTo>
                    <a:pt x="0" y="20"/>
                    <a:pt x="21" y="0"/>
                    <a:pt x="47" y="0"/>
                  </a:cubicBezTo>
                  <a:cubicBezTo>
                    <a:pt x="74" y="0"/>
                    <a:pt x="90" y="20"/>
                    <a:pt x="90" y="49"/>
                  </a:cubicBezTo>
                  <a:cubicBezTo>
                    <a:pt x="90" y="56"/>
                    <a:pt x="90" y="56"/>
                    <a:pt x="90" y="56"/>
                  </a:cubicBezTo>
                  <a:cubicBezTo>
                    <a:pt x="20" y="56"/>
                    <a:pt x="20" y="56"/>
                    <a:pt x="20" y="56"/>
                  </a:cubicBezTo>
                  <a:close/>
                  <a:moveTo>
                    <a:pt x="46" y="15"/>
                  </a:moveTo>
                  <a:cubicBezTo>
                    <a:pt x="28" y="15"/>
                    <a:pt x="20" y="30"/>
                    <a:pt x="19" y="43"/>
                  </a:cubicBezTo>
                  <a:cubicBezTo>
                    <a:pt x="71" y="43"/>
                    <a:pt x="71" y="43"/>
                    <a:pt x="71" y="43"/>
                  </a:cubicBezTo>
                  <a:cubicBezTo>
                    <a:pt x="71" y="28"/>
                    <a:pt x="64" y="15"/>
                    <a:pt x="4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9">
              <a:extLst>
                <a:ext uri="{FF2B5EF4-FFF2-40B4-BE49-F238E27FC236}">
                  <a16:creationId xmlns:a16="http://schemas.microsoft.com/office/drawing/2014/main" id="{C091E53F-E8FB-D219-1C2C-C8CDF3A477E2}"/>
                </a:ext>
              </a:extLst>
            </p:cNvPr>
            <p:cNvSpPr>
              <a:spLocks/>
            </p:cNvSpPr>
            <p:nvPr userDrawn="1"/>
          </p:nvSpPr>
          <p:spPr bwMode="auto">
            <a:xfrm>
              <a:off x="2882901" y="-3175"/>
              <a:ext cx="68263" cy="84138"/>
            </a:xfrm>
            <a:custGeom>
              <a:avLst/>
              <a:gdLst>
                <a:gd name="T0" fmla="*/ 65 w 84"/>
                <a:gd name="T1" fmla="*/ 101 h 101"/>
                <a:gd name="T2" fmla="*/ 65 w 84"/>
                <a:gd name="T3" fmla="*/ 42 h 101"/>
                <a:gd name="T4" fmla="*/ 45 w 84"/>
                <a:gd name="T5" fmla="*/ 16 h 101"/>
                <a:gd name="T6" fmla="*/ 18 w 84"/>
                <a:gd name="T7" fmla="*/ 42 h 101"/>
                <a:gd name="T8" fmla="*/ 18 w 84"/>
                <a:gd name="T9" fmla="*/ 101 h 101"/>
                <a:gd name="T10" fmla="*/ 0 w 84"/>
                <a:gd name="T11" fmla="*/ 101 h 101"/>
                <a:gd name="T12" fmla="*/ 0 w 84"/>
                <a:gd name="T13" fmla="*/ 2 h 101"/>
                <a:gd name="T14" fmla="*/ 17 w 84"/>
                <a:gd name="T15" fmla="*/ 2 h 101"/>
                <a:gd name="T16" fmla="*/ 18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0" y="32"/>
                    <a:pt x="18" y="42"/>
                  </a:cubicBezTo>
                  <a:cubicBezTo>
                    <a:pt x="18" y="101"/>
                    <a:pt x="18" y="101"/>
                    <a:pt x="18" y="101"/>
                  </a:cubicBezTo>
                  <a:cubicBezTo>
                    <a:pt x="0" y="101"/>
                    <a:pt x="0" y="101"/>
                    <a:pt x="0" y="101"/>
                  </a:cubicBezTo>
                  <a:cubicBezTo>
                    <a:pt x="0" y="2"/>
                    <a:pt x="0" y="2"/>
                    <a:pt x="0" y="2"/>
                  </a:cubicBezTo>
                  <a:cubicBezTo>
                    <a:pt x="17" y="2"/>
                    <a:pt x="17" y="2"/>
                    <a:pt x="17" y="2"/>
                  </a:cubicBezTo>
                  <a:cubicBezTo>
                    <a:pt x="18" y="20"/>
                    <a:pt x="18" y="20"/>
                    <a:pt x="18"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30">
              <a:extLst>
                <a:ext uri="{FF2B5EF4-FFF2-40B4-BE49-F238E27FC236}">
                  <a16:creationId xmlns:a16="http://schemas.microsoft.com/office/drawing/2014/main" id="{D8C0F936-155F-B9D3-105E-CB4A7E9C8F31}"/>
                </a:ext>
              </a:extLst>
            </p:cNvPr>
            <p:cNvSpPr>
              <a:spLocks noEditPoints="1"/>
            </p:cNvSpPr>
            <p:nvPr userDrawn="1"/>
          </p:nvSpPr>
          <p:spPr bwMode="auto">
            <a:xfrm>
              <a:off x="3006726" y="-34925"/>
              <a:ext cx="79375" cy="117475"/>
            </a:xfrm>
            <a:custGeom>
              <a:avLst/>
              <a:gdLst>
                <a:gd name="T0" fmla="*/ 50 w 95"/>
                <a:gd name="T1" fmla="*/ 142 h 142"/>
                <a:gd name="T2" fmla="*/ 20 w 95"/>
                <a:gd name="T3" fmla="*/ 125 h 142"/>
                <a:gd name="T4" fmla="*/ 17 w 95"/>
                <a:gd name="T5" fmla="*/ 140 h 142"/>
                <a:gd name="T6" fmla="*/ 0 w 95"/>
                <a:gd name="T7" fmla="*/ 140 h 142"/>
                <a:gd name="T8" fmla="*/ 0 w 95"/>
                <a:gd name="T9" fmla="*/ 0 h 142"/>
                <a:gd name="T10" fmla="*/ 19 w 95"/>
                <a:gd name="T11" fmla="*/ 0 h 142"/>
                <a:gd name="T12" fmla="*/ 19 w 95"/>
                <a:gd name="T13" fmla="*/ 57 h 142"/>
                <a:gd name="T14" fmla="*/ 52 w 95"/>
                <a:gd name="T15" fmla="*/ 39 h 142"/>
                <a:gd name="T16" fmla="*/ 94 w 95"/>
                <a:gd name="T17" fmla="*/ 91 h 142"/>
                <a:gd name="T18" fmla="*/ 50 w 95"/>
                <a:gd name="T19" fmla="*/ 142 h 142"/>
                <a:gd name="T20" fmla="*/ 47 w 95"/>
                <a:gd name="T21" fmla="*/ 55 h 142"/>
                <a:gd name="T22" fmla="*/ 18 w 95"/>
                <a:gd name="T23" fmla="*/ 91 h 142"/>
                <a:gd name="T24" fmla="*/ 46 w 95"/>
                <a:gd name="T25" fmla="*/ 127 h 142"/>
                <a:gd name="T26" fmla="*/ 75 w 95"/>
                <a:gd name="T27" fmla="*/ 91 h 142"/>
                <a:gd name="T28" fmla="*/ 47 w 95"/>
                <a:gd name="T29" fmla="*/ 5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2">
                  <a:moveTo>
                    <a:pt x="50" y="142"/>
                  </a:moveTo>
                  <a:cubicBezTo>
                    <a:pt x="31" y="142"/>
                    <a:pt x="22" y="129"/>
                    <a:pt x="20" y="125"/>
                  </a:cubicBezTo>
                  <a:cubicBezTo>
                    <a:pt x="17" y="140"/>
                    <a:pt x="17" y="140"/>
                    <a:pt x="17" y="140"/>
                  </a:cubicBezTo>
                  <a:cubicBezTo>
                    <a:pt x="0" y="140"/>
                    <a:pt x="0" y="140"/>
                    <a:pt x="0" y="140"/>
                  </a:cubicBezTo>
                  <a:cubicBezTo>
                    <a:pt x="0" y="0"/>
                    <a:pt x="0" y="0"/>
                    <a:pt x="0" y="0"/>
                  </a:cubicBezTo>
                  <a:cubicBezTo>
                    <a:pt x="19" y="0"/>
                    <a:pt x="19" y="0"/>
                    <a:pt x="19" y="0"/>
                  </a:cubicBezTo>
                  <a:cubicBezTo>
                    <a:pt x="19" y="57"/>
                    <a:pt x="19" y="57"/>
                    <a:pt x="19" y="57"/>
                  </a:cubicBezTo>
                  <a:cubicBezTo>
                    <a:pt x="20" y="55"/>
                    <a:pt x="31" y="39"/>
                    <a:pt x="52" y="39"/>
                  </a:cubicBezTo>
                  <a:cubicBezTo>
                    <a:pt x="78" y="39"/>
                    <a:pt x="94" y="61"/>
                    <a:pt x="94" y="91"/>
                  </a:cubicBezTo>
                  <a:cubicBezTo>
                    <a:pt x="95" y="121"/>
                    <a:pt x="77" y="142"/>
                    <a:pt x="50" y="142"/>
                  </a:cubicBezTo>
                  <a:close/>
                  <a:moveTo>
                    <a:pt x="47" y="55"/>
                  </a:moveTo>
                  <a:cubicBezTo>
                    <a:pt x="30" y="55"/>
                    <a:pt x="18" y="71"/>
                    <a:pt x="18" y="91"/>
                  </a:cubicBezTo>
                  <a:cubicBezTo>
                    <a:pt x="18" y="110"/>
                    <a:pt x="29" y="127"/>
                    <a:pt x="46" y="127"/>
                  </a:cubicBezTo>
                  <a:cubicBezTo>
                    <a:pt x="63" y="127"/>
                    <a:pt x="75" y="111"/>
                    <a:pt x="75" y="91"/>
                  </a:cubicBezTo>
                  <a:cubicBezTo>
                    <a:pt x="75" y="71"/>
                    <a:pt x="64" y="55"/>
                    <a:pt x="47"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31">
              <a:extLst>
                <a:ext uri="{FF2B5EF4-FFF2-40B4-BE49-F238E27FC236}">
                  <a16:creationId xmlns:a16="http://schemas.microsoft.com/office/drawing/2014/main" id="{B3C06BAF-2606-07B2-0633-EFEFFAE9986C}"/>
                </a:ext>
              </a:extLst>
            </p:cNvPr>
            <p:cNvSpPr>
              <a:spLocks/>
            </p:cNvSpPr>
            <p:nvPr userDrawn="1"/>
          </p:nvSpPr>
          <p:spPr bwMode="auto">
            <a:xfrm>
              <a:off x="3094038" y="-1588"/>
              <a:ext cx="79375" cy="114300"/>
            </a:xfrm>
            <a:custGeom>
              <a:avLst/>
              <a:gdLst>
                <a:gd name="T0" fmla="*/ 52 w 96"/>
                <a:gd name="T1" fmla="*/ 113 h 136"/>
                <a:gd name="T2" fmla="*/ 26 w 96"/>
                <a:gd name="T3" fmla="*/ 136 h 136"/>
                <a:gd name="T4" fmla="*/ 7 w 96"/>
                <a:gd name="T5" fmla="*/ 132 h 136"/>
                <a:gd name="T6" fmla="*/ 11 w 96"/>
                <a:gd name="T7" fmla="*/ 117 h 136"/>
                <a:gd name="T8" fmla="*/ 22 w 96"/>
                <a:gd name="T9" fmla="*/ 120 h 136"/>
                <a:gd name="T10" fmla="*/ 33 w 96"/>
                <a:gd name="T11" fmla="*/ 110 h 136"/>
                <a:gd name="T12" fmla="*/ 38 w 96"/>
                <a:gd name="T13" fmla="*/ 98 h 136"/>
                <a:gd name="T14" fmla="*/ 0 w 96"/>
                <a:gd name="T15" fmla="*/ 0 h 136"/>
                <a:gd name="T16" fmla="*/ 20 w 96"/>
                <a:gd name="T17" fmla="*/ 0 h 136"/>
                <a:gd name="T18" fmla="*/ 48 w 96"/>
                <a:gd name="T19" fmla="*/ 81 h 136"/>
                <a:gd name="T20" fmla="*/ 76 w 96"/>
                <a:gd name="T21" fmla="*/ 0 h 136"/>
                <a:gd name="T22" fmla="*/ 96 w 96"/>
                <a:gd name="T23" fmla="*/ 0 h 136"/>
                <a:gd name="T24" fmla="*/ 52 w 96"/>
                <a:gd name="T25" fmla="*/ 11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36">
                  <a:moveTo>
                    <a:pt x="52" y="113"/>
                  </a:moveTo>
                  <a:cubicBezTo>
                    <a:pt x="45" y="129"/>
                    <a:pt x="38" y="136"/>
                    <a:pt x="26" y="136"/>
                  </a:cubicBezTo>
                  <a:cubicBezTo>
                    <a:pt x="13" y="136"/>
                    <a:pt x="7" y="132"/>
                    <a:pt x="7" y="132"/>
                  </a:cubicBezTo>
                  <a:cubicBezTo>
                    <a:pt x="11" y="117"/>
                    <a:pt x="11" y="117"/>
                    <a:pt x="11" y="117"/>
                  </a:cubicBezTo>
                  <a:cubicBezTo>
                    <a:pt x="11" y="117"/>
                    <a:pt x="17" y="120"/>
                    <a:pt x="22" y="120"/>
                  </a:cubicBezTo>
                  <a:cubicBezTo>
                    <a:pt x="27" y="120"/>
                    <a:pt x="30" y="118"/>
                    <a:pt x="33" y="110"/>
                  </a:cubicBezTo>
                  <a:cubicBezTo>
                    <a:pt x="38" y="98"/>
                    <a:pt x="38" y="98"/>
                    <a:pt x="38" y="98"/>
                  </a:cubicBezTo>
                  <a:cubicBezTo>
                    <a:pt x="0" y="0"/>
                    <a:pt x="0" y="0"/>
                    <a:pt x="0" y="0"/>
                  </a:cubicBezTo>
                  <a:cubicBezTo>
                    <a:pt x="20" y="0"/>
                    <a:pt x="20" y="0"/>
                    <a:pt x="20" y="0"/>
                  </a:cubicBezTo>
                  <a:cubicBezTo>
                    <a:pt x="48" y="81"/>
                    <a:pt x="48" y="81"/>
                    <a:pt x="48" y="81"/>
                  </a:cubicBezTo>
                  <a:cubicBezTo>
                    <a:pt x="76" y="0"/>
                    <a:pt x="76" y="0"/>
                    <a:pt x="76" y="0"/>
                  </a:cubicBezTo>
                  <a:cubicBezTo>
                    <a:pt x="96" y="0"/>
                    <a:pt x="96" y="0"/>
                    <a:pt x="96" y="0"/>
                  </a:cubicBezTo>
                  <a:lnTo>
                    <a:pt x="5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Rectangle 32">
              <a:extLst>
                <a:ext uri="{FF2B5EF4-FFF2-40B4-BE49-F238E27FC236}">
                  <a16:creationId xmlns:a16="http://schemas.microsoft.com/office/drawing/2014/main" id="{28E831E1-5403-0391-CFF1-44334240480E}"/>
                </a:ext>
              </a:extLst>
            </p:cNvPr>
            <p:cNvSpPr>
              <a:spLocks noChangeArrowheads="1"/>
            </p:cNvSpPr>
            <p:nvPr userDrawn="1"/>
          </p:nvSpPr>
          <p:spPr bwMode="auto">
            <a:xfrm>
              <a:off x="3219451" y="-31750"/>
              <a:ext cx="17463" cy="1127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33">
              <a:extLst>
                <a:ext uri="{FF2B5EF4-FFF2-40B4-BE49-F238E27FC236}">
                  <a16:creationId xmlns:a16="http://schemas.microsoft.com/office/drawing/2014/main" id="{C26B6476-3E8D-9E7B-540C-E0FEFAD5DB9D}"/>
                </a:ext>
              </a:extLst>
            </p:cNvPr>
            <p:cNvSpPr>
              <a:spLocks/>
            </p:cNvSpPr>
            <p:nvPr userDrawn="1"/>
          </p:nvSpPr>
          <p:spPr bwMode="auto">
            <a:xfrm>
              <a:off x="3263901" y="-3175"/>
              <a:ext cx="69850" cy="84138"/>
            </a:xfrm>
            <a:custGeom>
              <a:avLst/>
              <a:gdLst>
                <a:gd name="T0" fmla="*/ 65 w 84"/>
                <a:gd name="T1" fmla="*/ 101 h 101"/>
                <a:gd name="T2" fmla="*/ 65 w 84"/>
                <a:gd name="T3" fmla="*/ 42 h 101"/>
                <a:gd name="T4" fmla="*/ 45 w 84"/>
                <a:gd name="T5" fmla="*/ 16 h 101"/>
                <a:gd name="T6" fmla="*/ 19 w 84"/>
                <a:gd name="T7" fmla="*/ 42 h 101"/>
                <a:gd name="T8" fmla="*/ 19 w 84"/>
                <a:gd name="T9" fmla="*/ 101 h 101"/>
                <a:gd name="T10" fmla="*/ 0 w 84"/>
                <a:gd name="T11" fmla="*/ 101 h 101"/>
                <a:gd name="T12" fmla="*/ 0 w 84"/>
                <a:gd name="T13" fmla="*/ 2 h 101"/>
                <a:gd name="T14" fmla="*/ 18 w 84"/>
                <a:gd name="T15" fmla="*/ 2 h 101"/>
                <a:gd name="T16" fmla="*/ 19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1" y="32"/>
                    <a:pt x="19" y="42"/>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34">
              <a:extLst>
                <a:ext uri="{FF2B5EF4-FFF2-40B4-BE49-F238E27FC236}">
                  <a16:creationId xmlns:a16="http://schemas.microsoft.com/office/drawing/2014/main" id="{944C5982-3C91-7F73-09A4-D3869163BA38}"/>
                </a:ext>
              </a:extLst>
            </p:cNvPr>
            <p:cNvSpPr>
              <a:spLocks/>
            </p:cNvSpPr>
            <p:nvPr userDrawn="1"/>
          </p:nvSpPr>
          <p:spPr bwMode="auto">
            <a:xfrm>
              <a:off x="3349626" y="-3175"/>
              <a:ext cx="63500" cy="85725"/>
            </a:xfrm>
            <a:custGeom>
              <a:avLst/>
              <a:gdLst>
                <a:gd name="T0" fmla="*/ 68 w 78"/>
                <a:gd name="T1" fmla="*/ 94 h 103"/>
                <a:gd name="T2" fmla="*/ 39 w 78"/>
                <a:gd name="T3" fmla="*/ 103 h 103"/>
                <a:gd name="T4" fmla="*/ 0 w 78"/>
                <a:gd name="T5" fmla="*/ 86 h 103"/>
                <a:gd name="T6" fmla="*/ 10 w 78"/>
                <a:gd name="T7" fmla="*/ 74 h 103"/>
                <a:gd name="T8" fmla="*/ 39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2" y="99"/>
                    <a:pt x="54" y="103"/>
                    <a:pt x="39" y="103"/>
                  </a:cubicBezTo>
                  <a:cubicBezTo>
                    <a:pt x="19" y="103"/>
                    <a:pt x="4" y="91"/>
                    <a:pt x="0" y="86"/>
                  </a:cubicBezTo>
                  <a:cubicBezTo>
                    <a:pt x="10" y="74"/>
                    <a:pt x="10" y="74"/>
                    <a:pt x="10" y="74"/>
                  </a:cubicBezTo>
                  <a:cubicBezTo>
                    <a:pt x="16" y="80"/>
                    <a:pt x="28" y="88"/>
                    <a:pt x="39" y="88"/>
                  </a:cubicBezTo>
                  <a:cubicBezTo>
                    <a:pt x="51" y="88"/>
                    <a:pt x="59" y="84"/>
                    <a:pt x="59" y="75"/>
                  </a:cubicBezTo>
                  <a:cubicBezTo>
                    <a:pt x="59" y="66"/>
                    <a:pt x="49" y="63"/>
                    <a:pt x="43" y="61"/>
                  </a:cubicBezTo>
                  <a:cubicBezTo>
                    <a:pt x="37"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3"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35">
              <a:extLst>
                <a:ext uri="{FF2B5EF4-FFF2-40B4-BE49-F238E27FC236}">
                  <a16:creationId xmlns:a16="http://schemas.microsoft.com/office/drawing/2014/main" id="{948AB8FF-2BA3-9E06-B8CF-1E2C0011DA34}"/>
                </a:ext>
              </a:extLst>
            </p:cNvPr>
            <p:cNvSpPr>
              <a:spLocks noEditPoints="1"/>
            </p:cNvSpPr>
            <p:nvPr userDrawn="1"/>
          </p:nvSpPr>
          <p:spPr bwMode="auto">
            <a:xfrm>
              <a:off x="3429001" y="-36513"/>
              <a:ext cx="20638" cy="117475"/>
            </a:xfrm>
            <a:custGeom>
              <a:avLst/>
              <a:gdLst>
                <a:gd name="T0" fmla="*/ 13 w 26"/>
                <a:gd name="T1" fmla="*/ 24 h 143"/>
                <a:gd name="T2" fmla="*/ 0 w 26"/>
                <a:gd name="T3" fmla="*/ 12 h 143"/>
                <a:gd name="T4" fmla="*/ 13 w 26"/>
                <a:gd name="T5" fmla="*/ 0 h 143"/>
                <a:gd name="T6" fmla="*/ 26 w 26"/>
                <a:gd name="T7" fmla="*/ 12 h 143"/>
                <a:gd name="T8" fmla="*/ 13 w 26"/>
                <a:gd name="T9" fmla="*/ 24 h 143"/>
                <a:gd name="T10" fmla="*/ 4 w 26"/>
                <a:gd name="T11" fmla="*/ 143 h 143"/>
                <a:gd name="T12" fmla="*/ 4 w 26"/>
                <a:gd name="T13" fmla="*/ 44 h 143"/>
                <a:gd name="T14" fmla="*/ 22 w 26"/>
                <a:gd name="T15" fmla="*/ 44 h 143"/>
                <a:gd name="T16" fmla="*/ 22 w 26"/>
                <a:gd name="T17" fmla="*/ 143 h 143"/>
                <a:gd name="T18" fmla="*/ 4 w 26"/>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3">
                  <a:moveTo>
                    <a:pt x="13" y="24"/>
                  </a:moveTo>
                  <a:cubicBezTo>
                    <a:pt x="6" y="24"/>
                    <a:pt x="0" y="19"/>
                    <a:pt x="0" y="12"/>
                  </a:cubicBezTo>
                  <a:cubicBezTo>
                    <a:pt x="0" y="5"/>
                    <a:pt x="6" y="0"/>
                    <a:pt x="13" y="0"/>
                  </a:cubicBezTo>
                  <a:cubicBezTo>
                    <a:pt x="20" y="0"/>
                    <a:pt x="26" y="5"/>
                    <a:pt x="26" y="12"/>
                  </a:cubicBezTo>
                  <a:cubicBezTo>
                    <a:pt x="26"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36">
              <a:extLst>
                <a:ext uri="{FF2B5EF4-FFF2-40B4-BE49-F238E27FC236}">
                  <a16:creationId xmlns:a16="http://schemas.microsoft.com/office/drawing/2014/main" id="{914FBE95-5DCD-B09C-05FA-773F884D73D9}"/>
                </a:ext>
              </a:extLst>
            </p:cNvPr>
            <p:cNvSpPr>
              <a:spLocks noEditPoints="1"/>
            </p:cNvSpPr>
            <p:nvPr userDrawn="1"/>
          </p:nvSpPr>
          <p:spPr bwMode="auto">
            <a:xfrm>
              <a:off x="3465513" y="-3175"/>
              <a:ext cx="77788" cy="115888"/>
            </a:xfrm>
            <a:custGeom>
              <a:avLst/>
              <a:gdLst>
                <a:gd name="T0" fmla="*/ 84 w 94"/>
                <a:gd name="T1" fmla="*/ 122 h 138"/>
                <a:gd name="T2" fmla="*/ 44 w 94"/>
                <a:gd name="T3" fmla="*/ 138 h 138"/>
                <a:gd name="T4" fmla="*/ 5 w 94"/>
                <a:gd name="T5" fmla="*/ 126 h 138"/>
                <a:gd name="T6" fmla="*/ 12 w 94"/>
                <a:gd name="T7" fmla="*/ 112 h 138"/>
                <a:gd name="T8" fmla="*/ 43 w 94"/>
                <a:gd name="T9" fmla="*/ 122 h 138"/>
                <a:gd name="T10" fmla="*/ 67 w 94"/>
                <a:gd name="T11" fmla="*/ 113 h 138"/>
                <a:gd name="T12" fmla="*/ 74 w 94"/>
                <a:gd name="T13" fmla="*/ 89 h 138"/>
                <a:gd name="T14" fmla="*/ 74 w 94"/>
                <a:gd name="T15" fmla="*/ 80 h 138"/>
                <a:gd name="T16" fmla="*/ 42 w 94"/>
                <a:gd name="T17" fmla="*/ 99 h 138"/>
                <a:gd name="T18" fmla="*/ 0 w 94"/>
                <a:gd name="T19" fmla="*/ 49 h 138"/>
                <a:gd name="T20" fmla="*/ 43 w 94"/>
                <a:gd name="T21" fmla="*/ 0 h 138"/>
                <a:gd name="T22" fmla="*/ 74 w 94"/>
                <a:gd name="T23" fmla="*/ 18 h 138"/>
                <a:gd name="T24" fmla="*/ 76 w 94"/>
                <a:gd name="T25" fmla="*/ 2 h 138"/>
                <a:gd name="T26" fmla="*/ 94 w 94"/>
                <a:gd name="T27" fmla="*/ 2 h 138"/>
                <a:gd name="T28" fmla="*/ 94 w 94"/>
                <a:gd name="T29" fmla="*/ 82 h 138"/>
                <a:gd name="T30" fmla="*/ 84 w 94"/>
                <a:gd name="T31" fmla="*/ 122 h 138"/>
                <a:gd name="T32" fmla="*/ 48 w 94"/>
                <a:gd name="T33" fmla="*/ 15 h 138"/>
                <a:gd name="T34" fmla="*/ 20 w 94"/>
                <a:gd name="T35" fmla="*/ 49 h 138"/>
                <a:gd name="T36" fmla="*/ 47 w 94"/>
                <a:gd name="T37" fmla="*/ 83 h 138"/>
                <a:gd name="T38" fmla="*/ 75 w 94"/>
                <a:gd name="T39" fmla="*/ 49 h 138"/>
                <a:gd name="T40" fmla="*/ 48 w 94"/>
                <a:gd name="T41" fmla="*/ 1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138">
                  <a:moveTo>
                    <a:pt x="84" y="122"/>
                  </a:moveTo>
                  <a:cubicBezTo>
                    <a:pt x="76" y="130"/>
                    <a:pt x="64" y="138"/>
                    <a:pt x="44" y="138"/>
                  </a:cubicBezTo>
                  <a:cubicBezTo>
                    <a:pt x="23" y="138"/>
                    <a:pt x="8" y="129"/>
                    <a:pt x="5" y="126"/>
                  </a:cubicBezTo>
                  <a:cubicBezTo>
                    <a:pt x="12" y="112"/>
                    <a:pt x="12" y="112"/>
                    <a:pt x="12" y="112"/>
                  </a:cubicBezTo>
                  <a:cubicBezTo>
                    <a:pt x="17" y="116"/>
                    <a:pt x="30" y="122"/>
                    <a:pt x="43" y="122"/>
                  </a:cubicBezTo>
                  <a:cubicBezTo>
                    <a:pt x="55" y="122"/>
                    <a:pt x="63" y="118"/>
                    <a:pt x="67" y="113"/>
                  </a:cubicBezTo>
                  <a:cubicBezTo>
                    <a:pt x="72" y="109"/>
                    <a:pt x="74" y="101"/>
                    <a:pt x="74" y="89"/>
                  </a:cubicBezTo>
                  <a:cubicBezTo>
                    <a:pt x="74" y="80"/>
                    <a:pt x="74" y="80"/>
                    <a:pt x="74" y="80"/>
                  </a:cubicBezTo>
                  <a:cubicBezTo>
                    <a:pt x="73" y="83"/>
                    <a:pt x="64" y="99"/>
                    <a:pt x="42" y="99"/>
                  </a:cubicBezTo>
                  <a:cubicBezTo>
                    <a:pt x="16" y="99"/>
                    <a:pt x="0" y="78"/>
                    <a:pt x="0" y="49"/>
                  </a:cubicBezTo>
                  <a:cubicBezTo>
                    <a:pt x="0" y="20"/>
                    <a:pt x="19" y="0"/>
                    <a:pt x="43" y="0"/>
                  </a:cubicBezTo>
                  <a:cubicBezTo>
                    <a:pt x="65" y="0"/>
                    <a:pt x="73" y="15"/>
                    <a:pt x="74" y="18"/>
                  </a:cubicBezTo>
                  <a:cubicBezTo>
                    <a:pt x="76" y="2"/>
                    <a:pt x="76" y="2"/>
                    <a:pt x="76" y="2"/>
                  </a:cubicBezTo>
                  <a:cubicBezTo>
                    <a:pt x="94" y="2"/>
                    <a:pt x="94" y="2"/>
                    <a:pt x="94" y="2"/>
                  </a:cubicBezTo>
                  <a:cubicBezTo>
                    <a:pt x="94" y="82"/>
                    <a:pt x="94" y="82"/>
                    <a:pt x="94" y="82"/>
                  </a:cubicBezTo>
                  <a:cubicBezTo>
                    <a:pt x="94" y="102"/>
                    <a:pt x="91" y="113"/>
                    <a:pt x="84" y="122"/>
                  </a:cubicBezTo>
                  <a:close/>
                  <a:moveTo>
                    <a:pt x="48" y="15"/>
                  </a:moveTo>
                  <a:cubicBezTo>
                    <a:pt x="31" y="15"/>
                    <a:pt x="20" y="30"/>
                    <a:pt x="20" y="49"/>
                  </a:cubicBezTo>
                  <a:cubicBezTo>
                    <a:pt x="20" y="67"/>
                    <a:pt x="30" y="83"/>
                    <a:pt x="47" y="83"/>
                  </a:cubicBezTo>
                  <a:cubicBezTo>
                    <a:pt x="64" y="83"/>
                    <a:pt x="75" y="67"/>
                    <a:pt x="75" y="49"/>
                  </a:cubicBezTo>
                  <a:cubicBezTo>
                    <a:pt x="75" y="30"/>
                    <a:pt x="65" y="15"/>
                    <a:pt x="4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37">
              <a:extLst>
                <a:ext uri="{FF2B5EF4-FFF2-40B4-BE49-F238E27FC236}">
                  <a16:creationId xmlns:a16="http://schemas.microsoft.com/office/drawing/2014/main" id="{DCECE63C-3BE4-E3D3-8A34-3F4C88B09AD1}"/>
                </a:ext>
              </a:extLst>
            </p:cNvPr>
            <p:cNvSpPr>
              <a:spLocks/>
            </p:cNvSpPr>
            <p:nvPr userDrawn="1"/>
          </p:nvSpPr>
          <p:spPr bwMode="auto">
            <a:xfrm>
              <a:off x="3568701" y="-34925"/>
              <a:ext cx="69850" cy="115888"/>
            </a:xfrm>
            <a:custGeom>
              <a:avLst/>
              <a:gdLst>
                <a:gd name="T0" fmla="*/ 66 w 85"/>
                <a:gd name="T1" fmla="*/ 141 h 141"/>
                <a:gd name="T2" fmla="*/ 66 w 85"/>
                <a:gd name="T3" fmla="*/ 82 h 141"/>
                <a:gd name="T4" fmla="*/ 46 w 85"/>
                <a:gd name="T5" fmla="*/ 56 h 141"/>
                <a:gd name="T6" fmla="*/ 19 w 85"/>
                <a:gd name="T7" fmla="*/ 82 h 141"/>
                <a:gd name="T8" fmla="*/ 19 w 85"/>
                <a:gd name="T9" fmla="*/ 141 h 141"/>
                <a:gd name="T10" fmla="*/ 0 w 85"/>
                <a:gd name="T11" fmla="*/ 141 h 141"/>
                <a:gd name="T12" fmla="*/ 0 w 85"/>
                <a:gd name="T13" fmla="*/ 0 h 141"/>
                <a:gd name="T14" fmla="*/ 19 w 85"/>
                <a:gd name="T15" fmla="*/ 0 h 141"/>
                <a:gd name="T16" fmla="*/ 19 w 85"/>
                <a:gd name="T17" fmla="*/ 60 h 141"/>
                <a:gd name="T18" fmla="*/ 52 w 85"/>
                <a:gd name="T19" fmla="*/ 39 h 141"/>
                <a:gd name="T20" fmla="*/ 85 w 85"/>
                <a:gd name="T21" fmla="*/ 77 h 141"/>
                <a:gd name="T22" fmla="*/ 85 w 85"/>
                <a:gd name="T23" fmla="*/ 141 h 141"/>
                <a:gd name="T24" fmla="*/ 66 w 85"/>
                <a:gd name="T25"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41">
                  <a:moveTo>
                    <a:pt x="66" y="141"/>
                  </a:moveTo>
                  <a:cubicBezTo>
                    <a:pt x="66" y="82"/>
                    <a:pt x="66" y="82"/>
                    <a:pt x="66" y="82"/>
                  </a:cubicBezTo>
                  <a:cubicBezTo>
                    <a:pt x="66" y="66"/>
                    <a:pt x="61" y="56"/>
                    <a:pt x="46" y="56"/>
                  </a:cubicBezTo>
                  <a:cubicBezTo>
                    <a:pt x="31" y="56"/>
                    <a:pt x="21" y="72"/>
                    <a:pt x="19" y="82"/>
                  </a:cubicBezTo>
                  <a:cubicBezTo>
                    <a:pt x="19" y="141"/>
                    <a:pt x="19" y="141"/>
                    <a:pt x="19" y="141"/>
                  </a:cubicBezTo>
                  <a:cubicBezTo>
                    <a:pt x="0" y="141"/>
                    <a:pt x="0" y="141"/>
                    <a:pt x="0" y="141"/>
                  </a:cubicBezTo>
                  <a:cubicBezTo>
                    <a:pt x="0" y="0"/>
                    <a:pt x="0" y="0"/>
                    <a:pt x="0" y="0"/>
                  </a:cubicBezTo>
                  <a:cubicBezTo>
                    <a:pt x="19" y="0"/>
                    <a:pt x="19" y="0"/>
                    <a:pt x="19" y="0"/>
                  </a:cubicBezTo>
                  <a:cubicBezTo>
                    <a:pt x="19" y="60"/>
                    <a:pt x="19" y="60"/>
                    <a:pt x="19" y="60"/>
                  </a:cubicBezTo>
                  <a:cubicBezTo>
                    <a:pt x="25" y="50"/>
                    <a:pt x="36" y="39"/>
                    <a:pt x="52" y="39"/>
                  </a:cubicBezTo>
                  <a:cubicBezTo>
                    <a:pt x="72" y="39"/>
                    <a:pt x="85" y="51"/>
                    <a:pt x="85" y="77"/>
                  </a:cubicBezTo>
                  <a:cubicBezTo>
                    <a:pt x="85" y="141"/>
                    <a:pt x="85" y="141"/>
                    <a:pt x="85" y="141"/>
                  </a:cubicBezTo>
                  <a:lnTo>
                    <a:pt x="66"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38">
              <a:extLst>
                <a:ext uri="{FF2B5EF4-FFF2-40B4-BE49-F238E27FC236}">
                  <a16:creationId xmlns:a16="http://schemas.microsoft.com/office/drawing/2014/main" id="{A628084C-CF66-E7E8-A07E-637CE5D6B84C}"/>
                </a:ext>
              </a:extLst>
            </p:cNvPr>
            <p:cNvSpPr>
              <a:spLocks/>
            </p:cNvSpPr>
            <p:nvPr userDrawn="1"/>
          </p:nvSpPr>
          <p:spPr bwMode="auto">
            <a:xfrm>
              <a:off x="3654426" y="-23813"/>
              <a:ext cx="50800" cy="106363"/>
            </a:xfrm>
            <a:custGeom>
              <a:avLst/>
              <a:gdLst>
                <a:gd name="T0" fmla="*/ 33 w 61"/>
                <a:gd name="T1" fmla="*/ 41 h 128"/>
                <a:gd name="T2" fmla="*/ 33 w 61"/>
                <a:gd name="T3" fmla="*/ 92 h 128"/>
                <a:gd name="T4" fmla="*/ 37 w 61"/>
                <a:gd name="T5" fmla="*/ 109 h 128"/>
                <a:gd name="T6" fmla="*/ 47 w 61"/>
                <a:gd name="T7" fmla="*/ 113 h 128"/>
                <a:gd name="T8" fmla="*/ 58 w 61"/>
                <a:gd name="T9" fmla="*/ 111 h 128"/>
                <a:gd name="T10" fmla="*/ 60 w 61"/>
                <a:gd name="T11" fmla="*/ 125 h 128"/>
                <a:gd name="T12" fmla="*/ 42 w 61"/>
                <a:gd name="T13" fmla="*/ 128 h 128"/>
                <a:gd name="T14" fmla="*/ 21 w 61"/>
                <a:gd name="T15" fmla="*/ 121 h 128"/>
                <a:gd name="T16" fmla="*/ 15 w 61"/>
                <a:gd name="T17" fmla="*/ 95 h 128"/>
                <a:gd name="T18" fmla="*/ 15 w 61"/>
                <a:gd name="T19" fmla="*/ 41 h 128"/>
                <a:gd name="T20" fmla="*/ 0 w 61"/>
                <a:gd name="T21" fmla="*/ 41 h 128"/>
                <a:gd name="T22" fmla="*/ 0 w 61"/>
                <a:gd name="T23" fmla="*/ 27 h 128"/>
                <a:gd name="T24" fmla="*/ 14 w 61"/>
                <a:gd name="T25" fmla="*/ 27 h 128"/>
                <a:gd name="T26" fmla="*/ 16 w 61"/>
                <a:gd name="T27" fmla="*/ 0 h 128"/>
                <a:gd name="T28" fmla="*/ 33 w 61"/>
                <a:gd name="T29" fmla="*/ 0 h 128"/>
                <a:gd name="T30" fmla="*/ 33 w 61"/>
                <a:gd name="T31" fmla="*/ 27 h 128"/>
                <a:gd name="T32" fmla="*/ 61 w 61"/>
                <a:gd name="T33" fmla="*/ 27 h 128"/>
                <a:gd name="T34" fmla="*/ 61 w 61"/>
                <a:gd name="T35" fmla="*/ 41 h 128"/>
                <a:gd name="T36" fmla="*/ 33 w 61"/>
                <a:gd name="T37"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28">
                  <a:moveTo>
                    <a:pt x="33" y="41"/>
                  </a:moveTo>
                  <a:cubicBezTo>
                    <a:pt x="33" y="92"/>
                    <a:pt x="33" y="92"/>
                    <a:pt x="33" y="92"/>
                  </a:cubicBezTo>
                  <a:cubicBezTo>
                    <a:pt x="33" y="101"/>
                    <a:pt x="34" y="106"/>
                    <a:pt x="37" y="109"/>
                  </a:cubicBezTo>
                  <a:cubicBezTo>
                    <a:pt x="40" y="112"/>
                    <a:pt x="43" y="113"/>
                    <a:pt x="47" y="113"/>
                  </a:cubicBezTo>
                  <a:cubicBezTo>
                    <a:pt x="52" y="113"/>
                    <a:pt x="56" y="112"/>
                    <a:pt x="58" y="111"/>
                  </a:cubicBezTo>
                  <a:cubicBezTo>
                    <a:pt x="60" y="125"/>
                    <a:pt x="60" y="125"/>
                    <a:pt x="60" y="125"/>
                  </a:cubicBezTo>
                  <a:cubicBezTo>
                    <a:pt x="56" y="127"/>
                    <a:pt x="48" y="128"/>
                    <a:pt x="42" y="128"/>
                  </a:cubicBezTo>
                  <a:cubicBezTo>
                    <a:pt x="33" y="128"/>
                    <a:pt x="27" y="126"/>
                    <a:pt x="21" y="121"/>
                  </a:cubicBezTo>
                  <a:cubicBezTo>
                    <a:pt x="16" y="115"/>
                    <a:pt x="15" y="108"/>
                    <a:pt x="15" y="95"/>
                  </a:cubicBezTo>
                  <a:cubicBezTo>
                    <a:pt x="15" y="41"/>
                    <a:pt x="15" y="41"/>
                    <a:pt x="15" y="41"/>
                  </a:cubicBezTo>
                  <a:cubicBezTo>
                    <a:pt x="0" y="41"/>
                    <a:pt x="0" y="41"/>
                    <a:pt x="0" y="41"/>
                  </a:cubicBezTo>
                  <a:cubicBezTo>
                    <a:pt x="0" y="27"/>
                    <a:pt x="0" y="27"/>
                    <a:pt x="0" y="27"/>
                  </a:cubicBezTo>
                  <a:cubicBezTo>
                    <a:pt x="14" y="27"/>
                    <a:pt x="14" y="27"/>
                    <a:pt x="14" y="27"/>
                  </a:cubicBezTo>
                  <a:cubicBezTo>
                    <a:pt x="16" y="0"/>
                    <a:pt x="16" y="0"/>
                    <a:pt x="16" y="0"/>
                  </a:cubicBezTo>
                  <a:cubicBezTo>
                    <a:pt x="33" y="0"/>
                    <a:pt x="33" y="0"/>
                    <a:pt x="33" y="0"/>
                  </a:cubicBezTo>
                  <a:cubicBezTo>
                    <a:pt x="33" y="27"/>
                    <a:pt x="33" y="27"/>
                    <a:pt x="33" y="27"/>
                  </a:cubicBezTo>
                  <a:cubicBezTo>
                    <a:pt x="61" y="27"/>
                    <a:pt x="61" y="27"/>
                    <a:pt x="61" y="27"/>
                  </a:cubicBezTo>
                  <a:cubicBezTo>
                    <a:pt x="61" y="41"/>
                    <a:pt x="61" y="41"/>
                    <a:pt x="61" y="41"/>
                  </a:cubicBezTo>
                  <a:cubicBezTo>
                    <a:pt x="33" y="41"/>
                    <a:pt x="33" y="41"/>
                    <a:pt x="3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39">
              <a:extLst>
                <a:ext uri="{FF2B5EF4-FFF2-40B4-BE49-F238E27FC236}">
                  <a16:creationId xmlns:a16="http://schemas.microsoft.com/office/drawing/2014/main" id="{644BE14E-EA94-5B64-6A69-FD38062EC86B}"/>
                </a:ext>
              </a:extLst>
            </p:cNvPr>
            <p:cNvSpPr>
              <a:spLocks/>
            </p:cNvSpPr>
            <p:nvPr userDrawn="1"/>
          </p:nvSpPr>
          <p:spPr bwMode="auto">
            <a:xfrm>
              <a:off x="3711576" y="-3175"/>
              <a:ext cx="63500" cy="85725"/>
            </a:xfrm>
            <a:custGeom>
              <a:avLst/>
              <a:gdLst>
                <a:gd name="T0" fmla="*/ 68 w 78"/>
                <a:gd name="T1" fmla="*/ 94 h 103"/>
                <a:gd name="T2" fmla="*/ 39 w 78"/>
                <a:gd name="T3" fmla="*/ 103 h 103"/>
                <a:gd name="T4" fmla="*/ 0 w 78"/>
                <a:gd name="T5" fmla="*/ 86 h 103"/>
                <a:gd name="T6" fmla="*/ 10 w 78"/>
                <a:gd name="T7" fmla="*/ 74 h 103"/>
                <a:gd name="T8" fmla="*/ 40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3" y="99"/>
                    <a:pt x="54" y="103"/>
                    <a:pt x="39" y="103"/>
                  </a:cubicBezTo>
                  <a:cubicBezTo>
                    <a:pt x="19" y="103"/>
                    <a:pt x="5" y="91"/>
                    <a:pt x="0" y="86"/>
                  </a:cubicBezTo>
                  <a:cubicBezTo>
                    <a:pt x="10" y="74"/>
                    <a:pt x="10" y="74"/>
                    <a:pt x="10" y="74"/>
                  </a:cubicBezTo>
                  <a:cubicBezTo>
                    <a:pt x="16" y="80"/>
                    <a:pt x="28" y="88"/>
                    <a:pt x="40" y="88"/>
                  </a:cubicBezTo>
                  <a:cubicBezTo>
                    <a:pt x="51" y="88"/>
                    <a:pt x="59" y="84"/>
                    <a:pt x="59" y="75"/>
                  </a:cubicBezTo>
                  <a:cubicBezTo>
                    <a:pt x="59" y="66"/>
                    <a:pt x="49" y="63"/>
                    <a:pt x="43" y="61"/>
                  </a:cubicBezTo>
                  <a:cubicBezTo>
                    <a:pt x="38"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4"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40">
              <a:extLst>
                <a:ext uri="{FF2B5EF4-FFF2-40B4-BE49-F238E27FC236}">
                  <a16:creationId xmlns:a16="http://schemas.microsoft.com/office/drawing/2014/main" id="{EF137B69-3191-B6FE-C47C-0D807733E2CB}"/>
                </a:ext>
              </a:extLst>
            </p:cNvPr>
            <p:cNvSpPr>
              <a:spLocks noEditPoints="1"/>
            </p:cNvSpPr>
            <p:nvPr userDrawn="1"/>
          </p:nvSpPr>
          <p:spPr bwMode="auto">
            <a:xfrm>
              <a:off x="2498726" y="157163"/>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6 h 136"/>
                <a:gd name="T12" fmla="*/ 113 w 113"/>
                <a:gd name="T13" fmla="*/ 68 h 136"/>
                <a:gd name="T14" fmla="*/ 92 w 113"/>
                <a:gd name="T15" fmla="*/ 119 h 136"/>
                <a:gd name="T16" fmla="*/ 78 w 113"/>
                <a:gd name="T17" fmla="*/ 28 h 136"/>
                <a:gd name="T18" fmla="*/ 45 w 113"/>
                <a:gd name="T19" fmla="*/ 15 h 136"/>
                <a:gd name="T20" fmla="*/ 20 w 113"/>
                <a:gd name="T21" fmla="*/ 15 h 136"/>
                <a:gd name="T22" fmla="*/ 20 w 113"/>
                <a:gd name="T23" fmla="*/ 119 h 136"/>
                <a:gd name="T24" fmla="*/ 45 w 113"/>
                <a:gd name="T25" fmla="*/ 119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5"/>
                    <a:pt x="92" y="16"/>
                  </a:cubicBezTo>
                  <a:cubicBezTo>
                    <a:pt x="103" y="27"/>
                    <a:pt x="113" y="44"/>
                    <a:pt x="113" y="68"/>
                  </a:cubicBezTo>
                  <a:cubicBezTo>
                    <a:pt x="113" y="91"/>
                    <a:pt x="104" y="108"/>
                    <a:pt x="92" y="119"/>
                  </a:cubicBezTo>
                  <a:close/>
                  <a:moveTo>
                    <a:pt x="78" y="28"/>
                  </a:moveTo>
                  <a:cubicBezTo>
                    <a:pt x="70" y="19"/>
                    <a:pt x="59" y="15"/>
                    <a:pt x="45" y="15"/>
                  </a:cubicBezTo>
                  <a:cubicBezTo>
                    <a:pt x="20" y="15"/>
                    <a:pt x="20" y="15"/>
                    <a:pt x="20" y="15"/>
                  </a:cubicBezTo>
                  <a:cubicBezTo>
                    <a:pt x="20" y="119"/>
                    <a:pt x="20" y="119"/>
                    <a:pt x="20" y="119"/>
                  </a:cubicBezTo>
                  <a:cubicBezTo>
                    <a:pt x="45" y="119"/>
                    <a:pt x="45" y="119"/>
                    <a:pt x="45" y="119"/>
                  </a:cubicBezTo>
                  <a:cubicBezTo>
                    <a:pt x="58" y="119"/>
                    <a:pt x="69" y="116"/>
                    <a:pt x="78" y="107"/>
                  </a:cubicBezTo>
                  <a:cubicBezTo>
                    <a:pt x="87" y="98"/>
                    <a:pt x="92" y="84"/>
                    <a:pt x="92" y="68"/>
                  </a:cubicBezTo>
                  <a:cubicBezTo>
                    <a:pt x="92" y="51"/>
                    <a:pt x="87" y="36"/>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41">
              <a:extLst>
                <a:ext uri="{FF2B5EF4-FFF2-40B4-BE49-F238E27FC236}">
                  <a16:creationId xmlns:a16="http://schemas.microsoft.com/office/drawing/2014/main" id="{821A2D0B-222A-FACB-58E1-95FBC0126991}"/>
                </a:ext>
              </a:extLst>
            </p:cNvPr>
            <p:cNvSpPr>
              <a:spLocks noEditPoints="1"/>
            </p:cNvSpPr>
            <p:nvPr userDrawn="1"/>
          </p:nvSpPr>
          <p:spPr bwMode="auto">
            <a:xfrm>
              <a:off x="2605088"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42">
              <a:extLst>
                <a:ext uri="{FF2B5EF4-FFF2-40B4-BE49-F238E27FC236}">
                  <a16:creationId xmlns:a16="http://schemas.microsoft.com/office/drawing/2014/main" id="{7DEFDA0D-DEC0-C80E-280E-37E6A828C659}"/>
                </a:ext>
              </a:extLst>
            </p:cNvPr>
            <p:cNvSpPr>
              <a:spLocks noChangeArrowheads="1"/>
            </p:cNvSpPr>
            <p:nvPr userDrawn="1"/>
          </p:nvSpPr>
          <p:spPr bwMode="auto">
            <a:xfrm>
              <a:off x="2697163" y="153988"/>
              <a:ext cx="15875" cy="1158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43">
              <a:extLst>
                <a:ext uri="{FF2B5EF4-FFF2-40B4-BE49-F238E27FC236}">
                  <a16:creationId xmlns:a16="http://schemas.microsoft.com/office/drawing/2014/main" id="{E1B199F1-629A-2B40-F991-6A433992CFCB}"/>
                </a:ext>
              </a:extLst>
            </p:cNvPr>
            <p:cNvSpPr>
              <a:spLocks noEditPoints="1"/>
            </p:cNvSpPr>
            <p:nvPr userDrawn="1"/>
          </p:nvSpPr>
          <p:spPr bwMode="auto">
            <a:xfrm>
              <a:off x="2736851" y="150813"/>
              <a:ext cx="20638" cy="119063"/>
            </a:xfrm>
            <a:custGeom>
              <a:avLst/>
              <a:gdLst>
                <a:gd name="T0" fmla="*/ 12 w 25"/>
                <a:gd name="T1" fmla="*/ 25 h 144"/>
                <a:gd name="T2" fmla="*/ 0 w 25"/>
                <a:gd name="T3" fmla="*/ 13 h 144"/>
                <a:gd name="T4" fmla="*/ 12 w 25"/>
                <a:gd name="T5" fmla="*/ 0 h 144"/>
                <a:gd name="T6" fmla="*/ 25 w 25"/>
                <a:gd name="T7" fmla="*/ 12 h 144"/>
                <a:gd name="T8" fmla="*/ 12 w 25"/>
                <a:gd name="T9" fmla="*/ 25 h 144"/>
                <a:gd name="T10" fmla="*/ 3 w 25"/>
                <a:gd name="T11" fmla="*/ 144 h 144"/>
                <a:gd name="T12" fmla="*/ 3 w 25"/>
                <a:gd name="T13" fmla="*/ 45 h 144"/>
                <a:gd name="T14" fmla="*/ 22 w 25"/>
                <a:gd name="T15" fmla="*/ 45 h 144"/>
                <a:gd name="T16" fmla="*/ 22 w 25"/>
                <a:gd name="T17" fmla="*/ 144 h 144"/>
                <a:gd name="T18" fmla="*/ 3 w 25"/>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4">
                  <a:moveTo>
                    <a:pt x="12" y="25"/>
                  </a:moveTo>
                  <a:cubicBezTo>
                    <a:pt x="5" y="25"/>
                    <a:pt x="0" y="20"/>
                    <a:pt x="0" y="13"/>
                  </a:cubicBezTo>
                  <a:cubicBezTo>
                    <a:pt x="0" y="6"/>
                    <a:pt x="5" y="0"/>
                    <a:pt x="12" y="0"/>
                  </a:cubicBezTo>
                  <a:cubicBezTo>
                    <a:pt x="20" y="0"/>
                    <a:pt x="25" y="6"/>
                    <a:pt x="25" y="12"/>
                  </a:cubicBezTo>
                  <a:cubicBezTo>
                    <a:pt x="25" y="19"/>
                    <a:pt x="20" y="25"/>
                    <a:pt x="12"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44">
              <a:extLst>
                <a:ext uri="{FF2B5EF4-FFF2-40B4-BE49-F238E27FC236}">
                  <a16:creationId xmlns:a16="http://schemas.microsoft.com/office/drawing/2014/main" id="{344578C9-CCB4-4F2D-6F97-A69FE48FE92E}"/>
                </a:ext>
              </a:extLst>
            </p:cNvPr>
            <p:cNvSpPr>
              <a:spLocks/>
            </p:cNvSpPr>
            <p:nvPr userDrawn="1"/>
          </p:nvSpPr>
          <p:spPr bwMode="auto">
            <a:xfrm>
              <a:off x="2768601" y="188913"/>
              <a:ext cx="79375" cy="80963"/>
            </a:xfrm>
            <a:custGeom>
              <a:avLst/>
              <a:gdLst>
                <a:gd name="T0" fmla="*/ 30 w 50"/>
                <a:gd name="T1" fmla="*/ 51 h 51"/>
                <a:gd name="T2" fmla="*/ 19 w 50"/>
                <a:gd name="T3" fmla="*/ 51 h 51"/>
                <a:gd name="T4" fmla="*/ 0 w 50"/>
                <a:gd name="T5" fmla="*/ 0 h 51"/>
                <a:gd name="T6" fmla="*/ 10 w 50"/>
                <a:gd name="T7" fmla="*/ 0 h 51"/>
                <a:gd name="T8" fmla="*/ 25 w 50"/>
                <a:gd name="T9" fmla="*/ 41 h 51"/>
                <a:gd name="T10" fmla="*/ 39 w 50"/>
                <a:gd name="T11" fmla="*/ 0 h 51"/>
                <a:gd name="T12" fmla="*/ 50 w 50"/>
                <a:gd name="T13" fmla="*/ 0 h 51"/>
                <a:gd name="T14" fmla="*/ 30 w 50"/>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1">
                  <a:moveTo>
                    <a:pt x="30" y="51"/>
                  </a:moveTo>
                  <a:lnTo>
                    <a:pt x="19" y="51"/>
                  </a:lnTo>
                  <a:lnTo>
                    <a:pt x="0" y="0"/>
                  </a:lnTo>
                  <a:lnTo>
                    <a:pt x="10" y="0"/>
                  </a:lnTo>
                  <a:lnTo>
                    <a:pt x="25" y="41"/>
                  </a:lnTo>
                  <a:lnTo>
                    <a:pt x="39" y="0"/>
                  </a:lnTo>
                  <a:lnTo>
                    <a:pt x="50" y="0"/>
                  </a:lnTo>
                  <a:lnTo>
                    <a:pt x="3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45">
              <a:extLst>
                <a:ext uri="{FF2B5EF4-FFF2-40B4-BE49-F238E27FC236}">
                  <a16:creationId xmlns:a16="http://schemas.microsoft.com/office/drawing/2014/main" id="{2236A563-D056-2155-A154-64F4FBDBB116}"/>
                </a:ext>
              </a:extLst>
            </p:cNvPr>
            <p:cNvSpPr>
              <a:spLocks noEditPoints="1"/>
            </p:cNvSpPr>
            <p:nvPr userDrawn="1"/>
          </p:nvSpPr>
          <p:spPr bwMode="auto">
            <a:xfrm>
              <a:off x="28559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0"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46">
              <a:extLst>
                <a:ext uri="{FF2B5EF4-FFF2-40B4-BE49-F238E27FC236}">
                  <a16:creationId xmlns:a16="http://schemas.microsoft.com/office/drawing/2014/main" id="{F4BF70B8-9555-C261-D3C1-88BD30FC33CC}"/>
                </a:ext>
              </a:extLst>
            </p:cNvPr>
            <p:cNvSpPr>
              <a:spLocks/>
            </p:cNvSpPr>
            <p:nvPr userDrawn="1"/>
          </p:nvSpPr>
          <p:spPr bwMode="auto">
            <a:xfrm>
              <a:off x="2947988" y="185738"/>
              <a:ext cx="47625"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47">
              <a:extLst>
                <a:ext uri="{FF2B5EF4-FFF2-40B4-BE49-F238E27FC236}">
                  <a16:creationId xmlns:a16="http://schemas.microsoft.com/office/drawing/2014/main" id="{2EFAC510-CEEE-DA5A-FAA3-F170FED7622E}"/>
                </a:ext>
              </a:extLst>
            </p:cNvPr>
            <p:cNvSpPr>
              <a:spLocks noEditPoints="1"/>
            </p:cNvSpPr>
            <p:nvPr userDrawn="1"/>
          </p:nvSpPr>
          <p:spPr bwMode="auto">
            <a:xfrm>
              <a:off x="2998788" y="185738"/>
              <a:ext cx="74613" cy="85725"/>
            </a:xfrm>
            <a:custGeom>
              <a:avLst/>
              <a:gdLst>
                <a:gd name="T0" fmla="*/ 20 w 90"/>
                <a:gd name="T1" fmla="*/ 56 h 103"/>
                <a:gd name="T2" fmla="*/ 49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49" y="88"/>
                  </a:cubicBezTo>
                  <a:cubicBezTo>
                    <a:pt x="68" y="88"/>
                    <a:pt x="79" y="78"/>
                    <a:pt x="80" y="77"/>
                  </a:cubicBezTo>
                  <a:cubicBezTo>
                    <a:pt x="88" y="89"/>
                    <a:pt x="88" y="89"/>
                    <a:pt x="88" y="89"/>
                  </a:cubicBezTo>
                  <a:cubicBezTo>
                    <a:pt x="88" y="89"/>
                    <a:pt x="74"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8" y="14"/>
                    <a:pt x="20" y="29"/>
                    <a:pt x="19" y="42"/>
                  </a:cubicBezTo>
                  <a:cubicBezTo>
                    <a:pt x="71" y="42"/>
                    <a:pt x="71" y="42"/>
                    <a:pt x="71" y="42"/>
                  </a:cubicBezTo>
                  <a:cubicBezTo>
                    <a:pt x="71"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48">
              <a:extLst>
                <a:ext uri="{FF2B5EF4-FFF2-40B4-BE49-F238E27FC236}">
                  <a16:creationId xmlns:a16="http://schemas.microsoft.com/office/drawing/2014/main" id="{9F75901F-04A3-6B7A-4918-99E7F7C4A01F}"/>
                </a:ext>
              </a:extLst>
            </p:cNvPr>
            <p:cNvSpPr>
              <a:spLocks noEditPoints="1"/>
            </p:cNvSpPr>
            <p:nvPr userDrawn="1"/>
          </p:nvSpPr>
          <p:spPr bwMode="auto">
            <a:xfrm>
              <a:off x="3084513" y="153988"/>
              <a:ext cx="77788" cy="117475"/>
            </a:xfrm>
            <a:custGeom>
              <a:avLst/>
              <a:gdLst>
                <a:gd name="T0" fmla="*/ 78 w 94"/>
                <a:gd name="T1" fmla="*/ 141 h 143"/>
                <a:gd name="T2" fmla="*/ 75 w 94"/>
                <a:gd name="T3" fmla="*/ 125 h 143"/>
                <a:gd name="T4" fmla="*/ 42 w 94"/>
                <a:gd name="T5" fmla="*/ 143 h 143"/>
                <a:gd name="T6" fmla="*/ 0 w 94"/>
                <a:gd name="T7" fmla="*/ 91 h 143"/>
                <a:gd name="T8" fmla="*/ 44 w 94"/>
                <a:gd name="T9" fmla="*/ 40 h 143"/>
                <a:gd name="T10" fmla="*/ 75 w 94"/>
                <a:gd name="T11" fmla="*/ 58 h 143"/>
                <a:gd name="T12" fmla="*/ 75 w 94"/>
                <a:gd name="T13" fmla="*/ 0 h 143"/>
                <a:gd name="T14" fmla="*/ 94 w 94"/>
                <a:gd name="T15" fmla="*/ 0 h 143"/>
                <a:gd name="T16" fmla="*/ 94 w 94"/>
                <a:gd name="T17" fmla="*/ 141 h 143"/>
                <a:gd name="T18" fmla="*/ 78 w 94"/>
                <a:gd name="T19" fmla="*/ 141 h 143"/>
                <a:gd name="T20" fmla="*/ 48 w 94"/>
                <a:gd name="T21" fmla="*/ 54 h 143"/>
                <a:gd name="T22" fmla="*/ 19 w 94"/>
                <a:gd name="T23" fmla="*/ 90 h 143"/>
                <a:gd name="T24" fmla="*/ 47 w 94"/>
                <a:gd name="T25" fmla="*/ 127 h 143"/>
                <a:gd name="T26" fmla="*/ 75 w 94"/>
                <a:gd name="T27" fmla="*/ 90 h 143"/>
                <a:gd name="T28" fmla="*/ 48 w 94"/>
                <a:gd name="T29" fmla="*/ 5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43">
                  <a:moveTo>
                    <a:pt x="78" y="141"/>
                  </a:moveTo>
                  <a:cubicBezTo>
                    <a:pt x="75" y="125"/>
                    <a:pt x="75" y="125"/>
                    <a:pt x="75" y="125"/>
                  </a:cubicBezTo>
                  <a:cubicBezTo>
                    <a:pt x="74" y="126"/>
                    <a:pt x="65" y="143"/>
                    <a:pt x="42" y="143"/>
                  </a:cubicBezTo>
                  <a:cubicBezTo>
                    <a:pt x="16" y="143"/>
                    <a:pt x="0" y="121"/>
                    <a:pt x="0" y="91"/>
                  </a:cubicBezTo>
                  <a:cubicBezTo>
                    <a:pt x="0" y="62"/>
                    <a:pt x="18" y="40"/>
                    <a:pt x="44" y="40"/>
                  </a:cubicBezTo>
                  <a:cubicBezTo>
                    <a:pt x="65" y="40"/>
                    <a:pt x="74" y="56"/>
                    <a:pt x="75" y="58"/>
                  </a:cubicBezTo>
                  <a:cubicBezTo>
                    <a:pt x="75" y="0"/>
                    <a:pt x="75" y="0"/>
                    <a:pt x="75" y="0"/>
                  </a:cubicBezTo>
                  <a:cubicBezTo>
                    <a:pt x="94" y="0"/>
                    <a:pt x="94" y="0"/>
                    <a:pt x="94" y="0"/>
                  </a:cubicBezTo>
                  <a:cubicBezTo>
                    <a:pt x="94" y="141"/>
                    <a:pt x="94" y="141"/>
                    <a:pt x="94" y="141"/>
                  </a:cubicBezTo>
                  <a:cubicBezTo>
                    <a:pt x="78" y="141"/>
                    <a:pt x="78" y="141"/>
                    <a:pt x="78" y="141"/>
                  </a:cubicBezTo>
                  <a:close/>
                  <a:moveTo>
                    <a:pt x="48" y="54"/>
                  </a:moveTo>
                  <a:cubicBezTo>
                    <a:pt x="30" y="54"/>
                    <a:pt x="19" y="71"/>
                    <a:pt x="19" y="90"/>
                  </a:cubicBezTo>
                  <a:cubicBezTo>
                    <a:pt x="19" y="110"/>
                    <a:pt x="29" y="127"/>
                    <a:pt x="47" y="127"/>
                  </a:cubicBezTo>
                  <a:cubicBezTo>
                    <a:pt x="64" y="127"/>
                    <a:pt x="75" y="110"/>
                    <a:pt x="75" y="90"/>
                  </a:cubicBezTo>
                  <a:cubicBezTo>
                    <a:pt x="76" y="71"/>
                    <a:pt x="66" y="54"/>
                    <a:pt x="4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49">
              <a:extLst>
                <a:ext uri="{FF2B5EF4-FFF2-40B4-BE49-F238E27FC236}">
                  <a16:creationId xmlns:a16="http://schemas.microsoft.com/office/drawing/2014/main" id="{746411D7-FE52-9D4A-5F9C-E781E2B0A65A}"/>
                </a:ext>
              </a:extLst>
            </p:cNvPr>
            <p:cNvSpPr>
              <a:spLocks/>
            </p:cNvSpPr>
            <p:nvPr userDrawn="1"/>
          </p:nvSpPr>
          <p:spPr bwMode="auto">
            <a:xfrm>
              <a:off x="3209926" y="152400"/>
              <a:ext cx="53975" cy="117475"/>
            </a:xfrm>
            <a:custGeom>
              <a:avLst/>
              <a:gdLst>
                <a:gd name="T0" fmla="*/ 61 w 64"/>
                <a:gd name="T1" fmla="*/ 18 h 142"/>
                <a:gd name="T2" fmla="*/ 49 w 64"/>
                <a:gd name="T3" fmla="*/ 15 h 142"/>
                <a:gd name="T4" fmla="*/ 36 w 64"/>
                <a:gd name="T5" fmla="*/ 21 h 142"/>
                <a:gd name="T6" fmla="*/ 34 w 64"/>
                <a:gd name="T7" fmla="*/ 35 h 142"/>
                <a:gd name="T8" fmla="*/ 34 w 64"/>
                <a:gd name="T9" fmla="*/ 43 h 142"/>
                <a:gd name="T10" fmla="*/ 59 w 64"/>
                <a:gd name="T11" fmla="*/ 43 h 142"/>
                <a:gd name="T12" fmla="*/ 59 w 64"/>
                <a:gd name="T13" fmla="*/ 57 h 142"/>
                <a:gd name="T14" fmla="*/ 34 w 64"/>
                <a:gd name="T15" fmla="*/ 57 h 142"/>
                <a:gd name="T16" fmla="*/ 34 w 64"/>
                <a:gd name="T17" fmla="*/ 142 h 142"/>
                <a:gd name="T18" fmla="*/ 15 w 64"/>
                <a:gd name="T19" fmla="*/ 142 h 142"/>
                <a:gd name="T20" fmla="*/ 15 w 64"/>
                <a:gd name="T21" fmla="*/ 57 h 142"/>
                <a:gd name="T22" fmla="*/ 0 w 64"/>
                <a:gd name="T23" fmla="*/ 57 h 142"/>
                <a:gd name="T24" fmla="*/ 0 w 64"/>
                <a:gd name="T25" fmla="*/ 43 h 142"/>
                <a:gd name="T26" fmla="*/ 15 w 64"/>
                <a:gd name="T27" fmla="*/ 43 h 142"/>
                <a:gd name="T28" fmla="*/ 15 w 64"/>
                <a:gd name="T29" fmla="*/ 32 h 142"/>
                <a:gd name="T30" fmla="*/ 22 w 64"/>
                <a:gd name="T31" fmla="*/ 9 h 142"/>
                <a:gd name="T32" fmla="*/ 45 w 64"/>
                <a:gd name="T33" fmla="*/ 0 h 142"/>
                <a:gd name="T34" fmla="*/ 64 w 64"/>
                <a:gd name="T35" fmla="*/ 4 h 142"/>
                <a:gd name="T36" fmla="*/ 61 w 64"/>
                <a:gd name="T37" fmla="*/ 1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42">
                  <a:moveTo>
                    <a:pt x="61" y="18"/>
                  </a:moveTo>
                  <a:cubicBezTo>
                    <a:pt x="61" y="18"/>
                    <a:pt x="55" y="15"/>
                    <a:pt x="49" y="15"/>
                  </a:cubicBezTo>
                  <a:cubicBezTo>
                    <a:pt x="43" y="15"/>
                    <a:pt x="39" y="17"/>
                    <a:pt x="36" y="21"/>
                  </a:cubicBezTo>
                  <a:cubicBezTo>
                    <a:pt x="34" y="24"/>
                    <a:pt x="34" y="29"/>
                    <a:pt x="34" y="35"/>
                  </a:cubicBezTo>
                  <a:cubicBezTo>
                    <a:pt x="34" y="43"/>
                    <a:pt x="34" y="43"/>
                    <a:pt x="34" y="43"/>
                  </a:cubicBezTo>
                  <a:cubicBezTo>
                    <a:pt x="59" y="43"/>
                    <a:pt x="59" y="43"/>
                    <a:pt x="59" y="43"/>
                  </a:cubicBezTo>
                  <a:cubicBezTo>
                    <a:pt x="59" y="57"/>
                    <a:pt x="59" y="57"/>
                    <a:pt x="59" y="57"/>
                  </a:cubicBezTo>
                  <a:cubicBezTo>
                    <a:pt x="34" y="57"/>
                    <a:pt x="34" y="57"/>
                    <a:pt x="34" y="57"/>
                  </a:cubicBezTo>
                  <a:cubicBezTo>
                    <a:pt x="34" y="142"/>
                    <a:pt x="34" y="142"/>
                    <a:pt x="34" y="142"/>
                  </a:cubicBezTo>
                  <a:cubicBezTo>
                    <a:pt x="15" y="142"/>
                    <a:pt x="15" y="142"/>
                    <a:pt x="15" y="142"/>
                  </a:cubicBezTo>
                  <a:cubicBezTo>
                    <a:pt x="15" y="57"/>
                    <a:pt x="15" y="57"/>
                    <a:pt x="15" y="57"/>
                  </a:cubicBezTo>
                  <a:cubicBezTo>
                    <a:pt x="0" y="57"/>
                    <a:pt x="0" y="57"/>
                    <a:pt x="0" y="57"/>
                  </a:cubicBezTo>
                  <a:cubicBezTo>
                    <a:pt x="0" y="43"/>
                    <a:pt x="0" y="43"/>
                    <a:pt x="0" y="43"/>
                  </a:cubicBezTo>
                  <a:cubicBezTo>
                    <a:pt x="15" y="43"/>
                    <a:pt x="15" y="43"/>
                    <a:pt x="15" y="43"/>
                  </a:cubicBezTo>
                  <a:cubicBezTo>
                    <a:pt x="15" y="32"/>
                    <a:pt x="15" y="32"/>
                    <a:pt x="15" y="32"/>
                  </a:cubicBezTo>
                  <a:cubicBezTo>
                    <a:pt x="15" y="21"/>
                    <a:pt x="18" y="14"/>
                    <a:pt x="22" y="9"/>
                  </a:cubicBezTo>
                  <a:cubicBezTo>
                    <a:pt x="27" y="4"/>
                    <a:pt x="34" y="0"/>
                    <a:pt x="45" y="0"/>
                  </a:cubicBezTo>
                  <a:cubicBezTo>
                    <a:pt x="55" y="0"/>
                    <a:pt x="62" y="3"/>
                    <a:pt x="64" y="4"/>
                  </a:cubicBezTo>
                  <a:lnTo>
                    <a:pt x="6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50">
              <a:extLst>
                <a:ext uri="{FF2B5EF4-FFF2-40B4-BE49-F238E27FC236}">
                  <a16:creationId xmlns:a16="http://schemas.microsoft.com/office/drawing/2014/main" id="{71C2BF5D-0F27-5DC4-E839-53363129AF20}"/>
                </a:ext>
              </a:extLst>
            </p:cNvPr>
            <p:cNvSpPr>
              <a:spLocks/>
            </p:cNvSpPr>
            <p:nvPr userDrawn="1"/>
          </p:nvSpPr>
          <p:spPr bwMode="auto">
            <a:xfrm>
              <a:off x="3270251" y="185738"/>
              <a:ext cx="46038"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51">
              <a:extLst>
                <a:ext uri="{FF2B5EF4-FFF2-40B4-BE49-F238E27FC236}">
                  <a16:creationId xmlns:a16="http://schemas.microsoft.com/office/drawing/2014/main" id="{6AAE8FD2-F294-9C4A-F94A-068B4B7ABCFB}"/>
                </a:ext>
              </a:extLst>
            </p:cNvPr>
            <p:cNvSpPr>
              <a:spLocks noEditPoints="1"/>
            </p:cNvSpPr>
            <p:nvPr userDrawn="1"/>
          </p:nvSpPr>
          <p:spPr bwMode="auto">
            <a:xfrm>
              <a:off x="3321051" y="185738"/>
              <a:ext cx="79375" cy="85725"/>
            </a:xfrm>
            <a:custGeom>
              <a:avLst/>
              <a:gdLst>
                <a:gd name="T0" fmla="*/ 48 w 96"/>
                <a:gd name="T1" fmla="*/ 102 h 102"/>
                <a:gd name="T2" fmla="*/ 0 w 96"/>
                <a:gd name="T3" fmla="*/ 51 h 102"/>
                <a:gd name="T4" fmla="*/ 48 w 96"/>
                <a:gd name="T5" fmla="*/ 0 h 102"/>
                <a:gd name="T6" fmla="*/ 96 w 96"/>
                <a:gd name="T7" fmla="*/ 51 h 102"/>
                <a:gd name="T8" fmla="*/ 48 w 96"/>
                <a:gd name="T9" fmla="*/ 102 h 102"/>
                <a:gd name="T10" fmla="*/ 48 w 96"/>
                <a:gd name="T11" fmla="*/ 14 h 102"/>
                <a:gd name="T12" fmla="*/ 20 w 96"/>
                <a:gd name="T13" fmla="*/ 51 h 102"/>
                <a:gd name="T14" fmla="*/ 48 w 96"/>
                <a:gd name="T15" fmla="*/ 88 h 102"/>
                <a:gd name="T16" fmla="*/ 77 w 96"/>
                <a:gd name="T17" fmla="*/ 51 h 102"/>
                <a:gd name="T18" fmla="*/ 48 w 96"/>
                <a:gd name="T19" fmla="*/ 1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02">
                  <a:moveTo>
                    <a:pt x="48" y="102"/>
                  </a:moveTo>
                  <a:cubicBezTo>
                    <a:pt x="20" y="102"/>
                    <a:pt x="0" y="82"/>
                    <a:pt x="0" y="51"/>
                  </a:cubicBezTo>
                  <a:cubicBezTo>
                    <a:pt x="0" y="20"/>
                    <a:pt x="20" y="0"/>
                    <a:pt x="48" y="0"/>
                  </a:cubicBezTo>
                  <a:cubicBezTo>
                    <a:pt x="77" y="0"/>
                    <a:pt x="96" y="20"/>
                    <a:pt x="96" y="51"/>
                  </a:cubicBezTo>
                  <a:cubicBezTo>
                    <a:pt x="96" y="82"/>
                    <a:pt x="77" y="102"/>
                    <a:pt x="48" y="102"/>
                  </a:cubicBezTo>
                  <a:close/>
                  <a:moveTo>
                    <a:pt x="48" y="14"/>
                  </a:moveTo>
                  <a:cubicBezTo>
                    <a:pt x="30" y="14"/>
                    <a:pt x="20" y="29"/>
                    <a:pt x="20" y="51"/>
                  </a:cubicBezTo>
                  <a:cubicBezTo>
                    <a:pt x="20" y="72"/>
                    <a:pt x="30" y="88"/>
                    <a:pt x="48" y="88"/>
                  </a:cubicBezTo>
                  <a:cubicBezTo>
                    <a:pt x="67" y="88"/>
                    <a:pt x="77" y="72"/>
                    <a:pt x="77" y="51"/>
                  </a:cubicBezTo>
                  <a:cubicBezTo>
                    <a:pt x="77" y="29"/>
                    <a:pt x="67" y="14"/>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52">
              <a:extLst>
                <a:ext uri="{FF2B5EF4-FFF2-40B4-BE49-F238E27FC236}">
                  <a16:creationId xmlns:a16="http://schemas.microsoft.com/office/drawing/2014/main" id="{C590DB0F-DC19-CD6D-2F4D-61479185D8A5}"/>
                </a:ext>
              </a:extLst>
            </p:cNvPr>
            <p:cNvSpPr>
              <a:spLocks/>
            </p:cNvSpPr>
            <p:nvPr userDrawn="1"/>
          </p:nvSpPr>
          <p:spPr bwMode="auto">
            <a:xfrm>
              <a:off x="3419476" y="185738"/>
              <a:ext cx="117475" cy="84138"/>
            </a:xfrm>
            <a:custGeom>
              <a:avLst/>
              <a:gdLst>
                <a:gd name="T0" fmla="*/ 123 w 142"/>
                <a:gd name="T1" fmla="*/ 101 h 101"/>
                <a:gd name="T2" fmla="*/ 123 w 142"/>
                <a:gd name="T3" fmla="*/ 39 h 101"/>
                <a:gd name="T4" fmla="*/ 106 w 142"/>
                <a:gd name="T5" fmla="*/ 16 h 101"/>
                <a:gd name="T6" fmla="*/ 80 w 142"/>
                <a:gd name="T7" fmla="*/ 41 h 101"/>
                <a:gd name="T8" fmla="*/ 80 w 142"/>
                <a:gd name="T9" fmla="*/ 101 h 101"/>
                <a:gd name="T10" fmla="*/ 62 w 142"/>
                <a:gd name="T11" fmla="*/ 101 h 101"/>
                <a:gd name="T12" fmla="*/ 62 w 142"/>
                <a:gd name="T13" fmla="*/ 39 h 101"/>
                <a:gd name="T14" fmla="*/ 44 w 142"/>
                <a:gd name="T15" fmla="*/ 16 h 101"/>
                <a:gd name="T16" fmla="*/ 19 w 142"/>
                <a:gd name="T17" fmla="*/ 41 h 101"/>
                <a:gd name="T18" fmla="*/ 19 w 142"/>
                <a:gd name="T19" fmla="*/ 101 h 101"/>
                <a:gd name="T20" fmla="*/ 0 w 142"/>
                <a:gd name="T21" fmla="*/ 101 h 101"/>
                <a:gd name="T22" fmla="*/ 0 w 142"/>
                <a:gd name="T23" fmla="*/ 2 h 101"/>
                <a:gd name="T24" fmla="*/ 18 w 142"/>
                <a:gd name="T25" fmla="*/ 2 h 101"/>
                <a:gd name="T26" fmla="*/ 19 w 142"/>
                <a:gd name="T27" fmla="*/ 20 h 101"/>
                <a:gd name="T28" fmla="*/ 51 w 142"/>
                <a:gd name="T29" fmla="*/ 0 h 101"/>
                <a:gd name="T30" fmla="*/ 79 w 142"/>
                <a:gd name="T31" fmla="*/ 21 h 101"/>
                <a:gd name="T32" fmla="*/ 112 w 142"/>
                <a:gd name="T33" fmla="*/ 0 h 101"/>
                <a:gd name="T34" fmla="*/ 142 w 142"/>
                <a:gd name="T35" fmla="*/ 34 h 101"/>
                <a:gd name="T36" fmla="*/ 142 w 142"/>
                <a:gd name="T37" fmla="*/ 101 h 101"/>
                <a:gd name="T38" fmla="*/ 123 w 142"/>
                <a:gd name="T3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101">
                  <a:moveTo>
                    <a:pt x="123" y="101"/>
                  </a:moveTo>
                  <a:cubicBezTo>
                    <a:pt x="123" y="39"/>
                    <a:pt x="123" y="39"/>
                    <a:pt x="123" y="39"/>
                  </a:cubicBezTo>
                  <a:cubicBezTo>
                    <a:pt x="123" y="26"/>
                    <a:pt x="120" y="16"/>
                    <a:pt x="106" y="16"/>
                  </a:cubicBezTo>
                  <a:cubicBezTo>
                    <a:pt x="91" y="16"/>
                    <a:pt x="81" y="34"/>
                    <a:pt x="80" y="41"/>
                  </a:cubicBezTo>
                  <a:cubicBezTo>
                    <a:pt x="80" y="101"/>
                    <a:pt x="80" y="101"/>
                    <a:pt x="80" y="101"/>
                  </a:cubicBezTo>
                  <a:cubicBezTo>
                    <a:pt x="62" y="101"/>
                    <a:pt x="62" y="101"/>
                    <a:pt x="62" y="101"/>
                  </a:cubicBezTo>
                  <a:cubicBezTo>
                    <a:pt x="62" y="39"/>
                    <a:pt x="62" y="39"/>
                    <a:pt x="62" y="39"/>
                  </a:cubicBezTo>
                  <a:cubicBezTo>
                    <a:pt x="62" y="26"/>
                    <a:pt x="59" y="16"/>
                    <a:pt x="44" y="16"/>
                  </a:cubicBezTo>
                  <a:cubicBezTo>
                    <a:pt x="30" y="16"/>
                    <a:pt x="20" y="34"/>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5" y="9"/>
                    <a:pt x="37" y="0"/>
                    <a:pt x="51" y="0"/>
                  </a:cubicBezTo>
                  <a:cubicBezTo>
                    <a:pt x="64" y="0"/>
                    <a:pt x="75" y="6"/>
                    <a:pt x="79" y="21"/>
                  </a:cubicBezTo>
                  <a:cubicBezTo>
                    <a:pt x="86" y="9"/>
                    <a:pt x="98" y="0"/>
                    <a:pt x="112" y="0"/>
                  </a:cubicBezTo>
                  <a:cubicBezTo>
                    <a:pt x="128" y="0"/>
                    <a:pt x="142" y="9"/>
                    <a:pt x="142" y="34"/>
                  </a:cubicBezTo>
                  <a:cubicBezTo>
                    <a:pt x="142" y="101"/>
                    <a:pt x="142" y="101"/>
                    <a:pt x="142" y="101"/>
                  </a:cubicBezTo>
                  <a:cubicBezTo>
                    <a:pt x="123" y="101"/>
                    <a:pt x="123" y="101"/>
                    <a:pt x="123"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53">
              <a:extLst>
                <a:ext uri="{FF2B5EF4-FFF2-40B4-BE49-F238E27FC236}">
                  <a16:creationId xmlns:a16="http://schemas.microsoft.com/office/drawing/2014/main" id="{975A0B57-FD60-D7A6-C45A-346EA17AEAA2}"/>
                </a:ext>
              </a:extLst>
            </p:cNvPr>
            <p:cNvSpPr>
              <a:spLocks/>
            </p:cNvSpPr>
            <p:nvPr userDrawn="1"/>
          </p:nvSpPr>
          <p:spPr bwMode="auto">
            <a:xfrm>
              <a:off x="3594101" y="157163"/>
              <a:ext cx="69850" cy="112713"/>
            </a:xfrm>
            <a:custGeom>
              <a:avLst/>
              <a:gdLst>
                <a:gd name="T0" fmla="*/ 0 w 44"/>
                <a:gd name="T1" fmla="*/ 71 h 71"/>
                <a:gd name="T2" fmla="*/ 0 w 44"/>
                <a:gd name="T3" fmla="*/ 0 h 71"/>
                <a:gd name="T4" fmla="*/ 43 w 44"/>
                <a:gd name="T5" fmla="*/ 0 h 71"/>
                <a:gd name="T6" fmla="*/ 43 w 44"/>
                <a:gd name="T7" fmla="*/ 8 h 71"/>
                <a:gd name="T8" fmla="*/ 10 w 44"/>
                <a:gd name="T9" fmla="*/ 8 h 71"/>
                <a:gd name="T10" fmla="*/ 10 w 44"/>
                <a:gd name="T11" fmla="*/ 29 h 71"/>
                <a:gd name="T12" fmla="*/ 41 w 44"/>
                <a:gd name="T13" fmla="*/ 29 h 71"/>
                <a:gd name="T14" fmla="*/ 41 w 44"/>
                <a:gd name="T15" fmla="*/ 38 h 71"/>
                <a:gd name="T16" fmla="*/ 10 w 44"/>
                <a:gd name="T17" fmla="*/ 38 h 71"/>
                <a:gd name="T18" fmla="*/ 10 w 44"/>
                <a:gd name="T19" fmla="*/ 62 h 71"/>
                <a:gd name="T20" fmla="*/ 44 w 44"/>
                <a:gd name="T21" fmla="*/ 62 h 71"/>
                <a:gd name="T22" fmla="*/ 44 w 44"/>
                <a:gd name="T23" fmla="*/ 71 h 71"/>
                <a:gd name="T24" fmla="*/ 0 w 44"/>
                <a:gd name="T25" fmla="*/ 71 h 71"/>
                <a:gd name="T26" fmla="*/ 0 w 44"/>
                <a:gd name="T2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71">
                  <a:moveTo>
                    <a:pt x="0" y="71"/>
                  </a:moveTo>
                  <a:lnTo>
                    <a:pt x="0" y="0"/>
                  </a:lnTo>
                  <a:lnTo>
                    <a:pt x="43" y="0"/>
                  </a:lnTo>
                  <a:lnTo>
                    <a:pt x="43" y="8"/>
                  </a:lnTo>
                  <a:lnTo>
                    <a:pt x="10" y="8"/>
                  </a:lnTo>
                  <a:lnTo>
                    <a:pt x="10" y="29"/>
                  </a:lnTo>
                  <a:lnTo>
                    <a:pt x="41" y="29"/>
                  </a:lnTo>
                  <a:lnTo>
                    <a:pt x="41" y="38"/>
                  </a:lnTo>
                  <a:lnTo>
                    <a:pt x="10" y="38"/>
                  </a:lnTo>
                  <a:lnTo>
                    <a:pt x="10" y="62"/>
                  </a:lnTo>
                  <a:lnTo>
                    <a:pt x="44" y="62"/>
                  </a:lnTo>
                  <a:lnTo>
                    <a:pt x="44" y="71"/>
                  </a:lnTo>
                  <a:lnTo>
                    <a:pt x="0" y="71"/>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54">
              <a:extLst>
                <a:ext uri="{FF2B5EF4-FFF2-40B4-BE49-F238E27FC236}">
                  <a16:creationId xmlns:a16="http://schemas.microsoft.com/office/drawing/2014/main" id="{E8018739-B110-09C4-D3DE-76CFD23BB4E9}"/>
                </a:ext>
              </a:extLst>
            </p:cNvPr>
            <p:cNvSpPr>
              <a:spLocks/>
            </p:cNvSpPr>
            <p:nvPr userDrawn="1"/>
          </p:nvSpPr>
          <p:spPr bwMode="auto">
            <a:xfrm>
              <a:off x="3671888" y="188913"/>
              <a:ext cx="77788" cy="80963"/>
            </a:xfrm>
            <a:custGeom>
              <a:avLst/>
              <a:gdLst>
                <a:gd name="T0" fmla="*/ 38 w 49"/>
                <a:gd name="T1" fmla="*/ 51 h 51"/>
                <a:gd name="T2" fmla="*/ 24 w 49"/>
                <a:gd name="T3" fmla="*/ 30 h 51"/>
                <a:gd name="T4" fmla="*/ 11 w 49"/>
                <a:gd name="T5" fmla="*/ 51 h 51"/>
                <a:gd name="T6" fmla="*/ 0 w 49"/>
                <a:gd name="T7" fmla="*/ 51 h 51"/>
                <a:gd name="T8" fmla="*/ 18 w 49"/>
                <a:gd name="T9" fmla="*/ 25 h 51"/>
                <a:gd name="T10" fmla="*/ 1 w 49"/>
                <a:gd name="T11" fmla="*/ 0 h 51"/>
                <a:gd name="T12" fmla="*/ 12 w 49"/>
                <a:gd name="T13" fmla="*/ 0 h 51"/>
                <a:gd name="T14" fmla="*/ 25 w 49"/>
                <a:gd name="T15" fmla="*/ 19 h 51"/>
                <a:gd name="T16" fmla="*/ 37 w 49"/>
                <a:gd name="T17" fmla="*/ 0 h 51"/>
                <a:gd name="T18" fmla="*/ 48 w 49"/>
                <a:gd name="T19" fmla="*/ 0 h 51"/>
                <a:gd name="T20" fmla="*/ 30 w 49"/>
                <a:gd name="T21" fmla="*/ 25 h 51"/>
                <a:gd name="T22" fmla="*/ 49 w 49"/>
                <a:gd name="T23" fmla="*/ 51 h 51"/>
                <a:gd name="T24" fmla="*/ 38 w 49"/>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1">
                  <a:moveTo>
                    <a:pt x="38" y="51"/>
                  </a:moveTo>
                  <a:lnTo>
                    <a:pt x="24" y="30"/>
                  </a:lnTo>
                  <a:lnTo>
                    <a:pt x="11" y="51"/>
                  </a:lnTo>
                  <a:lnTo>
                    <a:pt x="0" y="51"/>
                  </a:lnTo>
                  <a:lnTo>
                    <a:pt x="18" y="25"/>
                  </a:lnTo>
                  <a:lnTo>
                    <a:pt x="1" y="0"/>
                  </a:lnTo>
                  <a:lnTo>
                    <a:pt x="12" y="0"/>
                  </a:lnTo>
                  <a:lnTo>
                    <a:pt x="25" y="19"/>
                  </a:lnTo>
                  <a:lnTo>
                    <a:pt x="37" y="0"/>
                  </a:lnTo>
                  <a:lnTo>
                    <a:pt x="48" y="0"/>
                  </a:lnTo>
                  <a:lnTo>
                    <a:pt x="30" y="25"/>
                  </a:lnTo>
                  <a:lnTo>
                    <a:pt x="49" y="51"/>
                  </a:lnTo>
                  <a:lnTo>
                    <a:pt x="38"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55">
              <a:extLst>
                <a:ext uri="{FF2B5EF4-FFF2-40B4-BE49-F238E27FC236}">
                  <a16:creationId xmlns:a16="http://schemas.microsoft.com/office/drawing/2014/main" id="{6262A5DA-588E-44E3-D3E5-B27EFDFBA451}"/>
                </a:ext>
              </a:extLst>
            </p:cNvPr>
            <p:cNvSpPr>
              <a:spLocks noEditPoints="1"/>
            </p:cNvSpPr>
            <p:nvPr userDrawn="1"/>
          </p:nvSpPr>
          <p:spPr bwMode="auto">
            <a:xfrm>
              <a:off x="3763963" y="185738"/>
              <a:ext cx="77788" cy="114300"/>
            </a:xfrm>
            <a:custGeom>
              <a:avLst/>
              <a:gdLst>
                <a:gd name="T0" fmla="*/ 49 w 94"/>
                <a:gd name="T1" fmla="*/ 102 h 136"/>
                <a:gd name="T2" fmla="*/ 18 w 94"/>
                <a:gd name="T3" fmla="*/ 85 h 136"/>
                <a:gd name="T4" fmla="*/ 18 w 94"/>
                <a:gd name="T5" fmla="*/ 136 h 136"/>
                <a:gd name="T6" fmla="*/ 0 w 94"/>
                <a:gd name="T7" fmla="*/ 136 h 136"/>
                <a:gd name="T8" fmla="*/ 0 w 94"/>
                <a:gd name="T9" fmla="*/ 1 h 136"/>
                <a:gd name="T10" fmla="*/ 17 w 94"/>
                <a:gd name="T11" fmla="*/ 1 h 136"/>
                <a:gd name="T12" fmla="*/ 18 w 94"/>
                <a:gd name="T13" fmla="*/ 17 h 136"/>
                <a:gd name="T14" fmla="*/ 51 w 94"/>
                <a:gd name="T15" fmla="*/ 0 h 136"/>
                <a:gd name="T16" fmla="*/ 94 w 94"/>
                <a:gd name="T17" fmla="*/ 51 h 136"/>
                <a:gd name="T18" fmla="*/ 49 w 94"/>
                <a:gd name="T19" fmla="*/ 102 h 136"/>
                <a:gd name="T20" fmla="*/ 46 w 94"/>
                <a:gd name="T21" fmla="*/ 14 h 136"/>
                <a:gd name="T22" fmla="*/ 17 w 94"/>
                <a:gd name="T23" fmla="*/ 50 h 136"/>
                <a:gd name="T24" fmla="*/ 45 w 94"/>
                <a:gd name="T25" fmla="*/ 87 h 136"/>
                <a:gd name="T26" fmla="*/ 74 w 94"/>
                <a:gd name="T27" fmla="*/ 50 h 136"/>
                <a:gd name="T28" fmla="*/ 46 w 94"/>
                <a:gd name="T29" fmla="*/ 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36">
                  <a:moveTo>
                    <a:pt x="49" y="102"/>
                  </a:moveTo>
                  <a:cubicBezTo>
                    <a:pt x="29" y="102"/>
                    <a:pt x="21" y="89"/>
                    <a:pt x="18" y="85"/>
                  </a:cubicBezTo>
                  <a:cubicBezTo>
                    <a:pt x="18" y="136"/>
                    <a:pt x="18" y="136"/>
                    <a:pt x="18" y="136"/>
                  </a:cubicBezTo>
                  <a:cubicBezTo>
                    <a:pt x="0" y="136"/>
                    <a:pt x="0" y="136"/>
                    <a:pt x="0" y="136"/>
                  </a:cubicBezTo>
                  <a:cubicBezTo>
                    <a:pt x="0" y="1"/>
                    <a:pt x="0" y="1"/>
                    <a:pt x="0" y="1"/>
                  </a:cubicBezTo>
                  <a:cubicBezTo>
                    <a:pt x="17" y="1"/>
                    <a:pt x="17" y="1"/>
                    <a:pt x="17" y="1"/>
                  </a:cubicBezTo>
                  <a:cubicBezTo>
                    <a:pt x="18" y="17"/>
                    <a:pt x="18" y="17"/>
                    <a:pt x="18" y="17"/>
                  </a:cubicBezTo>
                  <a:cubicBezTo>
                    <a:pt x="20" y="15"/>
                    <a:pt x="30" y="0"/>
                    <a:pt x="51" y="0"/>
                  </a:cubicBezTo>
                  <a:cubicBezTo>
                    <a:pt x="78" y="0"/>
                    <a:pt x="94" y="21"/>
                    <a:pt x="94" y="51"/>
                  </a:cubicBezTo>
                  <a:cubicBezTo>
                    <a:pt x="93" y="81"/>
                    <a:pt x="75" y="102"/>
                    <a:pt x="49" y="102"/>
                  </a:cubicBezTo>
                  <a:close/>
                  <a:moveTo>
                    <a:pt x="46" y="14"/>
                  </a:moveTo>
                  <a:cubicBezTo>
                    <a:pt x="29" y="14"/>
                    <a:pt x="17" y="31"/>
                    <a:pt x="17" y="50"/>
                  </a:cubicBezTo>
                  <a:cubicBezTo>
                    <a:pt x="17" y="70"/>
                    <a:pt x="28" y="87"/>
                    <a:pt x="45" y="87"/>
                  </a:cubicBezTo>
                  <a:cubicBezTo>
                    <a:pt x="62" y="87"/>
                    <a:pt x="74" y="70"/>
                    <a:pt x="74" y="50"/>
                  </a:cubicBezTo>
                  <a:cubicBezTo>
                    <a:pt x="74" y="31"/>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56">
              <a:extLst>
                <a:ext uri="{FF2B5EF4-FFF2-40B4-BE49-F238E27FC236}">
                  <a16:creationId xmlns:a16="http://schemas.microsoft.com/office/drawing/2014/main" id="{35512E43-0E79-8BBC-F997-A442D44277DD}"/>
                </a:ext>
              </a:extLst>
            </p:cNvPr>
            <p:cNvSpPr>
              <a:spLocks noEditPoints="1"/>
            </p:cNvSpPr>
            <p:nvPr userDrawn="1"/>
          </p:nvSpPr>
          <p:spPr bwMode="auto">
            <a:xfrm>
              <a:off x="3852863"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5"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57">
              <a:extLst>
                <a:ext uri="{FF2B5EF4-FFF2-40B4-BE49-F238E27FC236}">
                  <a16:creationId xmlns:a16="http://schemas.microsoft.com/office/drawing/2014/main" id="{FEF6EF1B-2A95-0FAE-281F-3A8B2AACAC0B}"/>
                </a:ext>
              </a:extLst>
            </p:cNvPr>
            <p:cNvSpPr>
              <a:spLocks/>
            </p:cNvSpPr>
            <p:nvPr userDrawn="1"/>
          </p:nvSpPr>
          <p:spPr bwMode="auto">
            <a:xfrm>
              <a:off x="3946526" y="185738"/>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58">
              <a:extLst>
                <a:ext uri="{FF2B5EF4-FFF2-40B4-BE49-F238E27FC236}">
                  <a16:creationId xmlns:a16="http://schemas.microsoft.com/office/drawing/2014/main" id="{AF31A35E-7433-891D-44E8-BEA36D454EE3}"/>
                </a:ext>
              </a:extLst>
            </p:cNvPr>
            <p:cNvSpPr>
              <a:spLocks noEditPoints="1"/>
            </p:cNvSpPr>
            <p:nvPr userDrawn="1"/>
          </p:nvSpPr>
          <p:spPr bwMode="auto">
            <a:xfrm>
              <a:off x="4005263" y="150813"/>
              <a:ext cx="20638" cy="119063"/>
            </a:xfrm>
            <a:custGeom>
              <a:avLst/>
              <a:gdLst>
                <a:gd name="T0" fmla="*/ 13 w 26"/>
                <a:gd name="T1" fmla="*/ 25 h 144"/>
                <a:gd name="T2" fmla="*/ 0 w 26"/>
                <a:gd name="T3" fmla="*/ 13 h 144"/>
                <a:gd name="T4" fmla="*/ 13 w 26"/>
                <a:gd name="T5" fmla="*/ 0 h 144"/>
                <a:gd name="T6" fmla="*/ 26 w 26"/>
                <a:gd name="T7" fmla="*/ 12 h 144"/>
                <a:gd name="T8" fmla="*/ 13 w 26"/>
                <a:gd name="T9" fmla="*/ 25 h 144"/>
                <a:gd name="T10" fmla="*/ 3 w 26"/>
                <a:gd name="T11" fmla="*/ 144 h 144"/>
                <a:gd name="T12" fmla="*/ 3 w 26"/>
                <a:gd name="T13" fmla="*/ 45 h 144"/>
                <a:gd name="T14" fmla="*/ 22 w 26"/>
                <a:gd name="T15" fmla="*/ 45 h 144"/>
                <a:gd name="T16" fmla="*/ 22 w 26"/>
                <a:gd name="T17" fmla="*/ 144 h 144"/>
                <a:gd name="T18" fmla="*/ 3 w 26"/>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4">
                  <a:moveTo>
                    <a:pt x="13" y="25"/>
                  </a:moveTo>
                  <a:cubicBezTo>
                    <a:pt x="6" y="25"/>
                    <a:pt x="0" y="20"/>
                    <a:pt x="0" y="13"/>
                  </a:cubicBezTo>
                  <a:cubicBezTo>
                    <a:pt x="0" y="6"/>
                    <a:pt x="6" y="0"/>
                    <a:pt x="13" y="0"/>
                  </a:cubicBezTo>
                  <a:cubicBezTo>
                    <a:pt x="20" y="0"/>
                    <a:pt x="26" y="6"/>
                    <a:pt x="26" y="12"/>
                  </a:cubicBezTo>
                  <a:cubicBezTo>
                    <a:pt x="26" y="19"/>
                    <a:pt x="20" y="25"/>
                    <a:pt x="13"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59">
              <a:extLst>
                <a:ext uri="{FF2B5EF4-FFF2-40B4-BE49-F238E27FC236}">
                  <a16:creationId xmlns:a16="http://schemas.microsoft.com/office/drawing/2014/main" id="{011AEB08-8C96-F19B-82E4-848E1AED67AD}"/>
                </a:ext>
              </a:extLst>
            </p:cNvPr>
            <p:cNvSpPr>
              <a:spLocks noEditPoints="1"/>
            </p:cNvSpPr>
            <p:nvPr userDrawn="1"/>
          </p:nvSpPr>
          <p:spPr bwMode="auto">
            <a:xfrm>
              <a:off x="4041776"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60">
              <a:extLst>
                <a:ext uri="{FF2B5EF4-FFF2-40B4-BE49-F238E27FC236}">
                  <a16:creationId xmlns:a16="http://schemas.microsoft.com/office/drawing/2014/main" id="{131EA098-7609-E572-FDAB-89536CA9855D}"/>
                </a:ext>
              </a:extLst>
            </p:cNvPr>
            <p:cNvSpPr>
              <a:spLocks/>
            </p:cNvSpPr>
            <p:nvPr userDrawn="1"/>
          </p:nvSpPr>
          <p:spPr bwMode="auto">
            <a:xfrm>
              <a:off x="4135438" y="185738"/>
              <a:ext cx="69850" cy="84138"/>
            </a:xfrm>
            <a:custGeom>
              <a:avLst/>
              <a:gdLst>
                <a:gd name="T0" fmla="*/ 65 w 84"/>
                <a:gd name="T1" fmla="*/ 101 h 101"/>
                <a:gd name="T2" fmla="*/ 65 w 84"/>
                <a:gd name="T3" fmla="*/ 41 h 101"/>
                <a:gd name="T4" fmla="*/ 45 w 84"/>
                <a:gd name="T5" fmla="*/ 16 h 101"/>
                <a:gd name="T6" fmla="*/ 19 w 84"/>
                <a:gd name="T7" fmla="*/ 41 h 101"/>
                <a:gd name="T8" fmla="*/ 19 w 84"/>
                <a:gd name="T9" fmla="*/ 101 h 101"/>
                <a:gd name="T10" fmla="*/ 0 w 84"/>
                <a:gd name="T11" fmla="*/ 101 h 101"/>
                <a:gd name="T12" fmla="*/ 0 w 84"/>
                <a:gd name="T13" fmla="*/ 2 h 101"/>
                <a:gd name="T14" fmla="*/ 18 w 84"/>
                <a:gd name="T15" fmla="*/ 2 h 101"/>
                <a:gd name="T16" fmla="*/ 19 w 84"/>
                <a:gd name="T17" fmla="*/ 20 h 101"/>
                <a:gd name="T18" fmla="*/ 52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1"/>
                    <a:pt x="65" y="41"/>
                    <a:pt x="65" y="41"/>
                  </a:cubicBezTo>
                  <a:cubicBezTo>
                    <a:pt x="65" y="26"/>
                    <a:pt x="60" y="16"/>
                    <a:pt x="45" y="16"/>
                  </a:cubicBezTo>
                  <a:cubicBezTo>
                    <a:pt x="30" y="16"/>
                    <a:pt x="21" y="32"/>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2"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61">
              <a:extLst>
                <a:ext uri="{FF2B5EF4-FFF2-40B4-BE49-F238E27FC236}">
                  <a16:creationId xmlns:a16="http://schemas.microsoft.com/office/drawing/2014/main" id="{8CB86734-E125-A2B2-51F8-7EC52DBF269F}"/>
                </a:ext>
              </a:extLst>
            </p:cNvPr>
            <p:cNvSpPr>
              <a:spLocks/>
            </p:cNvSpPr>
            <p:nvPr userDrawn="1"/>
          </p:nvSpPr>
          <p:spPr bwMode="auto">
            <a:xfrm>
              <a:off x="4221163" y="185738"/>
              <a:ext cx="71438" cy="85725"/>
            </a:xfrm>
            <a:custGeom>
              <a:avLst/>
              <a:gdLst>
                <a:gd name="T0" fmla="*/ 76 w 86"/>
                <a:gd name="T1" fmla="*/ 28 h 103"/>
                <a:gd name="T2" fmla="*/ 51 w 86"/>
                <a:gd name="T3" fmla="*/ 15 h 103"/>
                <a:gd name="T4" fmla="*/ 20 w 86"/>
                <a:gd name="T5" fmla="*/ 51 h 103"/>
                <a:gd name="T6" fmla="*/ 50 w 86"/>
                <a:gd name="T7" fmla="*/ 86 h 103"/>
                <a:gd name="T8" fmla="*/ 76 w 86"/>
                <a:gd name="T9" fmla="*/ 73 h 103"/>
                <a:gd name="T10" fmla="*/ 86 w 86"/>
                <a:gd name="T11" fmla="*/ 85 h 103"/>
                <a:gd name="T12" fmla="*/ 47 w 86"/>
                <a:gd name="T13" fmla="*/ 103 h 103"/>
                <a:gd name="T14" fmla="*/ 0 w 86"/>
                <a:gd name="T15" fmla="*/ 51 h 103"/>
                <a:gd name="T16" fmla="*/ 48 w 86"/>
                <a:gd name="T17" fmla="*/ 0 h 103"/>
                <a:gd name="T18" fmla="*/ 85 w 86"/>
                <a:gd name="T19" fmla="*/ 17 h 103"/>
                <a:gd name="T20" fmla="*/ 76 w 86"/>
                <a:gd name="T21" fmla="*/ 2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03">
                  <a:moveTo>
                    <a:pt x="76" y="28"/>
                  </a:moveTo>
                  <a:cubicBezTo>
                    <a:pt x="76" y="28"/>
                    <a:pt x="67" y="15"/>
                    <a:pt x="51" y="15"/>
                  </a:cubicBezTo>
                  <a:cubicBezTo>
                    <a:pt x="34" y="15"/>
                    <a:pt x="20" y="27"/>
                    <a:pt x="20" y="51"/>
                  </a:cubicBezTo>
                  <a:cubicBezTo>
                    <a:pt x="20" y="75"/>
                    <a:pt x="34" y="86"/>
                    <a:pt x="50" y="86"/>
                  </a:cubicBezTo>
                  <a:cubicBezTo>
                    <a:pt x="66" y="86"/>
                    <a:pt x="76" y="74"/>
                    <a:pt x="76" y="73"/>
                  </a:cubicBezTo>
                  <a:cubicBezTo>
                    <a:pt x="86" y="85"/>
                    <a:pt x="86" y="85"/>
                    <a:pt x="86" y="85"/>
                  </a:cubicBezTo>
                  <a:cubicBezTo>
                    <a:pt x="85" y="86"/>
                    <a:pt x="74" y="103"/>
                    <a:pt x="47" y="103"/>
                  </a:cubicBezTo>
                  <a:cubicBezTo>
                    <a:pt x="21" y="103"/>
                    <a:pt x="0" y="83"/>
                    <a:pt x="0" y="51"/>
                  </a:cubicBezTo>
                  <a:cubicBezTo>
                    <a:pt x="0" y="19"/>
                    <a:pt x="22" y="0"/>
                    <a:pt x="48" y="0"/>
                  </a:cubicBezTo>
                  <a:cubicBezTo>
                    <a:pt x="74" y="0"/>
                    <a:pt x="84" y="16"/>
                    <a:pt x="85" y="17"/>
                  </a:cubicBezTo>
                  <a:lnTo>
                    <a:pt x="76"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62">
              <a:extLst>
                <a:ext uri="{FF2B5EF4-FFF2-40B4-BE49-F238E27FC236}">
                  <a16:creationId xmlns:a16="http://schemas.microsoft.com/office/drawing/2014/main" id="{E2BA6FAC-BC0B-955C-76C2-7569276E7C26}"/>
                </a:ext>
              </a:extLst>
            </p:cNvPr>
            <p:cNvSpPr>
              <a:spLocks noEditPoints="1"/>
            </p:cNvSpPr>
            <p:nvPr userDrawn="1"/>
          </p:nvSpPr>
          <p:spPr bwMode="auto">
            <a:xfrm>
              <a:off x="43037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1"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63">
              <a:extLst>
                <a:ext uri="{FF2B5EF4-FFF2-40B4-BE49-F238E27FC236}">
                  <a16:creationId xmlns:a16="http://schemas.microsoft.com/office/drawing/2014/main" id="{8B1668FC-ED11-4E5F-5CD7-B8AECBE72E88}"/>
                </a:ext>
              </a:extLst>
            </p:cNvPr>
            <p:cNvSpPr>
              <a:spLocks noChangeArrowheads="1"/>
            </p:cNvSpPr>
            <p:nvPr userDrawn="1"/>
          </p:nvSpPr>
          <p:spPr bwMode="auto">
            <a:xfrm>
              <a:off x="2271713" y="-269875"/>
              <a:ext cx="12700" cy="773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Oval 64">
              <a:extLst>
                <a:ext uri="{FF2B5EF4-FFF2-40B4-BE49-F238E27FC236}">
                  <a16:creationId xmlns:a16="http://schemas.microsoft.com/office/drawing/2014/main" id="{E764F59C-9348-969F-DC4C-91400D94748F}"/>
                </a:ext>
              </a:extLst>
            </p:cNvPr>
            <p:cNvSpPr>
              <a:spLocks noChangeArrowheads="1"/>
            </p:cNvSpPr>
            <p:nvPr userDrawn="1"/>
          </p:nvSpPr>
          <p:spPr bwMode="auto">
            <a:xfrm>
              <a:off x="911226" y="-279400"/>
              <a:ext cx="119063" cy="120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Oval 65">
              <a:extLst>
                <a:ext uri="{FF2B5EF4-FFF2-40B4-BE49-F238E27FC236}">
                  <a16:creationId xmlns:a16="http://schemas.microsoft.com/office/drawing/2014/main" id="{0C6CC64C-557B-7855-41F2-B4CCE30CCF03}"/>
                </a:ext>
              </a:extLst>
            </p:cNvPr>
            <p:cNvSpPr>
              <a:spLocks noChangeArrowheads="1"/>
            </p:cNvSpPr>
            <p:nvPr userDrawn="1"/>
          </p:nvSpPr>
          <p:spPr bwMode="auto">
            <a:xfrm>
              <a:off x="752476" y="-269875"/>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Oval 66">
              <a:extLst>
                <a:ext uri="{FF2B5EF4-FFF2-40B4-BE49-F238E27FC236}">
                  <a16:creationId xmlns:a16="http://schemas.microsoft.com/office/drawing/2014/main" id="{6F43F3D1-B8CB-54F6-36F7-16314257D69B}"/>
                </a:ext>
              </a:extLst>
            </p:cNvPr>
            <p:cNvSpPr>
              <a:spLocks noChangeArrowheads="1"/>
            </p:cNvSpPr>
            <p:nvPr userDrawn="1"/>
          </p:nvSpPr>
          <p:spPr bwMode="auto">
            <a:xfrm>
              <a:off x="919163" y="-103188"/>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Oval 67">
              <a:extLst>
                <a:ext uri="{FF2B5EF4-FFF2-40B4-BE49-F238E27FC236}">
                  <a16:creationId xmlns:a16="http://schemas.microsoft.com/office/drawing/2014/main" id="{92E571BB-D352-2156-6D4A-C44BE8B1DEC3}"/>
                </a:ext>
              </a:extLst>
            </p:cNvPr>
            <p:cNvSpPr>
              <a:spLocks noChangeArrowheads="1"/>
            </p:cNvSpPr>
            <p:nvPr userDrawn="1"/>
          </p:nvSpPr>
          <p:spPr bwMode="auto">
            <a:xfrm>
              <a:off x="927101" y="53975"/>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Oval 68">
              <a:extLst>
                <a:ext uri="{FF2B5EF4-FFF2-40B4-BE49-F238E27FC236}">
                  <a16:creationId xmlns:a16="http://schemas.microsoft.com/office/drawing/2014/main" id="{7A8957F8-68A4-3EE6-C67A-79E4C3B0E740}"/>
                </a:ext>
              </a:extLst>
            </p:cNvPr>
            <p:cNvSpPr>
              <a:spLocks noChangeArrowheads="1"/>
            </p:cNvSpPr>
            <p:nvPr userDrawn="1"/>
          </p:nvSpPr>
          <p:spPr bwMode="auto">
            <a:xfrm>
              <a:off x="760413" y="-95250"/>
              <a:ext cx="87313"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Oval 69">
              <a:extLst>
                <a:ext uri="{FF2B5EF4-FFF2-40B4-BE49-F238E27FC236}">
                  <a16:creationId xmlns:a16="http://schemas.microsoft.com/office/drawing/2014/main" id="{E37C8ED8-118C-127C-C8D8-93DB49103625}"/>
                </a:ext>
              </a:extLst>
            </p:cNvPr>
            <p:cNvSpPr>
              <a:spLocks noChangeArrowheads="1"/>
            </p:cNvSpPr>
            <p:nvPr userDrawn="1"/>
          </p:nvSpPr>
          <p:spPr bwMode="auto">
            <a:xfrm>
              <a:off x="611188" y="-261938"/>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Box 2">
            <a:extLst>
              <a:ext uri="{FF2B5EF4-FFF2-40B4-BE49-F238E27FC236}">
                <a16:creationId xmlns:a16="http://schemas.microsoft.com/office/drawing/2014/main" id="{BFFC5C2C-B337-3578-4DEF-5FA5EAEA706D}"/>
              </a:ext>
            </a:extLst>
          </p:cNvPr>
          <p:cNvSpPr txBox="1"/>
          <p:nvPr userDrawn="1"/>
        </p:nvSpPr>
        <p:spPr>
          <a:xfrm>
            <a:off x="1516830" y="6334188"/>
            <a:ext cx="5719046" cy="153888"/>
          </a:xfrm>
          <a:prstGeom prst="rect">
            <a:avLst/>
          </a:prstGeom>
          <a:noFill/>
        </p:spPr>
        <p:txBody>
          <a:bodyPr wrap="square" lIns="0" tIns="0" rIns="0" bIns="0" rtlCol="0">
            <a:spAutoFit/>
          </a:bodyPr>
          <a:lstStyle/>
          <a:p>
            <a:pPr algn="ctr"/>
            <a:r>
              <a:rPr lang="en-US" sz="1000">
                <a:solidFill>
                  <a:schemeClr val="bg1"/>
                </a:solidFill>
              </a:rPr>
              <a:t>Includes content supplied by Sales Benchmark Index; Copyright © Sales Benchmark Index, 2022</a:t>
            </a:r>
          </a:p>
        </p:txBody>
      </p:sp>
    </p:spTree>
    <p:extLst>
      <p:ext uri="{BB962C8B-B14F-4D97-AF65-F5344CB8AC3E}">
        <p14:creationId xmlns:p14="http://schemas.microsoft.com/office/powerpoint/2010/main" val="2288096344"/>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showMasterSp="0" preserve="1">
  <p:cSld name="4_Title Slide blue dots bkdg">
    <p:bg>
      <p:bgPr>
        <a:solidFill>
          <a:schemeClr val="accent1"/>
        </a:solidFill>
        <a:effectLst/>
      </p:bgPr>
    </p:bg>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64658552-6E07-9117-0CA9-3B60B698736B}"/>
              </a:ext>
            </a:extLst>
          </p:cNvPr>
          <p:cNvGraphicFramePr>
            <a:graphicFrameLocks noChangeAspect="1"/>
          </p:cNvGraphicFramePr>
          <p:nvPr userDrawn="1">
            <p:custDataLst>
              <p:tags r:id="rId1"/>
            </p:custDataLst>
            <p:extLst>
              <p:ext uri="{D42A27DB-BD31-4B8C-83A1-F6EECF244321}">
                <p14:modId xmlns:p14="http://schemas.microsoft.com/office/powerpoint/2010/main" val="238524892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4" name="Object 3" hidden="1">
                        <a:extLst>
                          <a:ext uri="{FF2B5EF4-FFF2-40B4-BE49-F238E27FC236}">
                            <a16:creationId xmlns:a16="http://schemas.microsoft.com/office/drawing/2014/main" id="{64658552-6E07-9117-0CA9-3B60B698736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5" name="Picture 4" descr="A picture containing text&#10;&#10;Description automatically generated">
            <a:extLst>
              <a:ext uri="{FF2B5EF4-FFF2-40B4-BE49-F238E27FC236}">
                <a16:creationId xmlns:a16="http://schemas.microsoft.com/office/drawing/2014/main" id="{A41F8DC0-76D0-8840-4794-40095E1485F7}"/>
              </a:ext>
            </a:extLst>
          </p:cNvPr>
          <p:cNvPicPr>
            <a:picLocks noChangeAspect="1"/>
          </p:cNvPicPr>
          <p:nvPr userDrawn="1"/>
        </p:nvPicPr>
        <p:blipFill rotWithShape="1">
          <a:blip r:embed="rId5" cstate="email">
            <a:extLst>
              <a:ext uri="{28A0092B-C50C-407E-A947-70E740481C1C}">
                <a14:useLocalDpi xmlns:a14="http://schemas.microsoft.com/office/drawing/2010/main"/>
              </a:ext>
            </a:extLst>
          </a:blip>
          <a:srcRect/>
          <a:stretch/>
        </p:blipFill>
        <p:spPr>
          <a:xfrm>
            <a:off x="1" y="0"/>
            <a:ext cx="12192000" cy="6858000"/>
          </a:xfrm>
          <a:prstGeom prst="rect">
            <a:avLst/>
          </a:prstGeom>
        </p:spPr>
      </p:pic>
      <p:sp>
        <p:nvSpPr>
          <p:cNvPr id="2" name="Title 1">
            <a:extLst>
              <a:ext uri="{FF2B5EF4-FFF2-40B4-BE49-F238E27FC236}">
                <a16:creationId xmlns:a16="http://schemas.microsoft.com/office/drawing/2014/main" id="{9C5F5AEC-749C-44CA-94C1-9495903C3571}"/>
              </a:ext>
            </a:extLst>
          </p:cNvPr>
          <p:cNvSpPr>
            <a:spLocks noGrp="1"/>
          </p:cNvSpPr>
          <p:nvPr>
            <p:ph type="ctrTitle"/>
          </p:nvPr>
        </p:nvSpPr>
        <p:spPr>
          <a:xfrm>
            <a:off x="1516830" y="2523757"/>
            <a:ext cx="9139234" cy="664797"/>
          </a:xfrm>
        </p:spPr>
        <p:txBody>
          <a:bodyPr vert="horz" lIns="91440" tIns="91440" rIns="91440" bIns="91440" anchor="ctr">
            <a:noAutofit/>
          </a:bodyPr>
          <a:lstStyle>
            <a:lvl1pPr algn="l">
              <a:defRPr sz="3600">
                <a:solidFill>
                  <a:schemeClr val="bg1"/>
                </a:solidFill>
              </a:defRPr>
            </a:lvl1pPr>
          </a:lstStyle>
          <a:p>
            <a:r>
              <a:rPr lang="en-US"/>
              <a:t>Click to edit Master title style</a:t>
            </a:r>
          </a:p>
        </p:txBody>
      </p:sp>
      <p:sp>
        <p:nvSpPr>
          <p:cNvPr id="82" name="Text Placeholder 81">
            <a:extLst>
              <a:ext uri="{FF2B5EF4-FFF2-40B4-BE49-F238E27FC236}">
                <a16:creationId xmlns:a16="http://schemas.microsoft.com/office/drawing/2014/main" id="{B020BF28-FA10-43DE-B2FD-965A7D8594C0}"/>
              </a:ext>
            </a:extLst>
          </p:cNvPr>
          <p:cNvSpPr>
            <a:spLocks noGrp="1"/>
          </p:cNvSpPr>
          <p:nvPr>
            <p:ph type="body" sz="quarter" idx="13"/>
          </p:nvPr>
        </p:nvSpPr>
        <p:spPr>
          <a:xfrm>
            <a:off x="1520386" y="3998279"/>
            <a:ext cx="4586287" cy="323850"/>
          </a:xfrm>
        </p:spPr>
        <p:txBody>
          <a:bodyPr lIns="91440" tIns="91440" rIns="91440" bIns="91440" anchor="ctr"/>
          <a:lstStyle>
            <a:lvl1pPr>
              <a:defRPr b="0">
                <a:solidFill>
                  <a:schemeClr val="bg1"/>
                </a:solidFill>
              </a:defRPr>
            </a:lvl1pPr>
          </a:lstStyle>
          <a:p>
            <a:pPr lvl="0"/>
            <a:r>
              <a:rPr lang="en-US"/>
              <a:t>Click to edit Master text styles</a:t>
            </a:r>
          </a:p>
        </p:txBody>
      </p:sp>
      <p:sp>
        <p:nvSpPr>
          <p:cNvPr id="83" name="Subtitle 2">
            <a:extLst>
              <a:ext uri="{FF2B5EF4-FFF2-40B4-BE49-F238E27FC236}">
                <a16:creationId xmlns:a16="http://schemas.microsoft.com/office/drawing/2014/main" id="{CA420EE9-07D0-49A0-A796-E6EAA8EBDB96}"/>
              </a:ext>
            </a:extLst>
          </p:cNvPr>
          <p:cNvSpPr>
            <a:spLocks noGrp="1"/>
          </p:cNvSpPr>
          <p:nvPr>
            <p:ph type="subTitle" idx="1"/>
          </p:nvPr>
        </p:nvSpPr>
        <p:spPr>
          <a:xfrm>
            <a:off x="1516830" y="3444432"/>
            <a:ext cx="9139234" cy="297969"/>
          </a:xfrm>
        </p:spPr>
        <p:txBody>
          <a:bodyPr vert="horz" lIns="91440" tIns="91440" rIns="91440" bIns="91440" rtlCol="0" anchor="ctr">
            <a:noAutofit/>
          </a:bodyPr>
          <a:lstStyle>
            <a:lvl1pPr>
              <a:defRPr lang="en-US" sz="2200" b="0" dirty="0">
                <a:solidFill>
                  <a:schemeClr val="bg1"/>
                </a:solidFill>
              </a:defRPr>
            </a:lvl1pPr>
          </a:lstStyle>
          <a:p>
            <a:pPr lvl="0"/>
            <a:r>
              <a:rPr lang="en-US"/>
              <a:t>Click to edit Master subtitle style</a:t>
            </a:r>
          </a:p>
        </p:txBody>
      </p:sp>
      <p:grpSp>
        <p:nvGrpSpPr>
          <p:cNvPr id="148" name="Group 147">
            <a:extLst>
              <a:ext uri="{FF2B5EF4-FFF2-40B4-BE49-F238E27FC236}">
                <a16:creationId xmlns:a16="http://schemas.microsoft.com/office/drawing/2014/main" id="{AF47BE45-9A6B-F77A-A246-E9AD74AC3E05}"/>
              </a:ext>
            </a:extLst>
          </p:cNvPr>
          <p:cNvGrpSpPr>
            <a:grpSpLocks noChangeAspect="1"/>
          </p:cNvGrpSpPr>
          <p:nvPr userDrawn="1"/>
        </p:nvGrpSpPr>
        <p:grpSpPr>
          <a:xfrm>
            <a:off x="702214" y="780933"/>
            <a:ext cx="3494345" cy="745107"/>
            <a:chOff x="611188" y="-279400"/>
            <a:chExt cx="3767138" cy="803275"/>
          </a:xfrm>
          <a:solidFill>
            <a:schemeClr val="bg1"/>
          </a:solidFill>
        </p:grpSpPr>
        <p:sp>
          <p:nvSpPr>
            <p:cNvPr id="149" name="Freeform 5">
              <a:extLst>
                <a:ext uri="{FF2B5EF4-FFF2-40B4-BE49-F238E27FC236}">
                  <a16:creationId xmlns:a16="http://schemas.microsoft.com/office/drawing/2014/main" id="{5C5B487B-3C0A-CD7C-49B9-906DAA6B051C}"/>
                </a:ext>
              </a:extLst>
            </p:cNvPr>
            <p:cNvSpPr>
              <a:spLocks noEditPoints="1"/>
            </p:cNvSpPr>
            <p:nvPr userDrawn="1"/>
          </p:nvSpPr>
          <p:spPr bwMode="auto">
            <a:xfrm>
              <a:off x="1885951" y="438150"/>
              <a:ext cx="60325" cy="63500"/>
            </a:xfrm>
            <a:custGeom>
              <a:avLst/>
              <a:gdLst>
                <a:gd name="T0" fmla="*/ 36 w 73"/>
                <a:gd name="T1" fmla="*/ 0 h 78"/>
                <a:gd name="T2" fmla="*/ 10 w 73"/>
                <a:gd name="T3" fmla="*/ 10 h 78"/>
                <a:gd name="T4" fmla="*/ 0 w 73"/>
                <a:gd name="T5" fmla="*/ 39 h 78"/>
                <a:gd name="T6" fmla="*/ 10 w 73"/>
                <a:gd name="T7" fmla="*/ 67 h 78"/>
                <a:gd name="T8" fmla="*/ 36 w 73"/>
                <a:gd name="T9" fmla="*/ 78 h 78"/>
                <a:gd name="T10" fmla="*/ 63 w 73"/>
                <a:gd name="T11" fmla="*/ 67 h 78"/>
                <a:gd name="T12" fmla="*/ 73 w 73"/>
                <a:gd name="T13" fmla="*/ 39 h 78"/>
                <a:gd name="T14" fmla="*/ 63 w 73"/>
                <a:gd name="T15" fmla="*/ 10 h 78"/>
                <a:gd name="T16" fmla="*/ 36 w 73"/>
                <a:gd name="T17" fmla="*/ 0 h 78"/>
                <a:gd name="T18" fmla="*/ 52 w 73"/>
                <a:gd name="T19" fmla="*/ 59 h 78"/>
                <a:gd name="T20" fmla="*/ 36 w 73"/>
                <a:gd name="T21" fmla="*/ 66 h 78"/>
                <a:gd name="T22" fmla="*/ 20 w 73"/>
                <a:gd name="T23" fmla="*/ 59 h 78"/>
                <a:gd name="T24" fmla="*/ 15 w 73"/>
                <a:gd name="T25" fmla="*/ 39 h 78"/>
                <a:gd name="T26" fmla="*/ 21 w 73"/>
                <a:gd name="T27" fmla="*/ 19 h 78"/>
                <a:gd name="T28" fmla="*/ 36 w 73"/>
                <a:gd name="T29" fmla="*/ 11 h 78"/>
                <a:gd name="T30" fmla="*/ 52 w 73"/>
                <a:gd name="T31" fmla="*/ 19 h 78"/>
                <a:gd name="T32" fmla="*/ 58 w 73"/>
                <a:gd name="T33" fmla="*/ 39 h 78"/>
                <a:gd name="T34" fmla="*/ 52 w 73"/>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8">
                  <a:moveTo>
                    <a:pt x="36" y="0"/>
                  </a:moveTo>
                  <a:cubicBezTo>
                    <a:pt x="25" y="0"/>
                    <a:pt x="17" y="3"/>
                    <a:pt x="10" y="10"/>
                  </a:cubicBezTo>
                  <a:cubicBezTo>
                    <a:pt x="3" y="17"/>
                    <a:pt x="0" y="27"/>
                    <a:pt x="0" y="39"/>
                  </a:cubicBezTo>
                  <a:cubicBezTo>
                    <a:pt x="0" y="51"/>
                    <a:pt x="3" y="60"/>
                    <a:pt x="10" y="67"/>
                  </a:cubicBezTo>
                  <a:cubicBezTo>
                    <a:pt x="17" y="74"/>
                    <a:pt x="25" y="78"/>
                    <a:pt x="36" y="78"/>
                  </a:cubicBezTo>
                  <a:cubicBezTo>
                    <a:pt x="47" y="78"/>
                    <a:pt x="56" y="74"/>
                    <a:pt x="63" y="67"/>
                  </a:cubicBezTo>
                  <a:cubicBezTo>
                    <a:pt x="69" y="60"/>
                    <a:pt x="73" y="51"/>
                    <a:pt x="73" y="39"/>
                  </a:cubicBezTo>
                  <a:cubicBezTo>
                    <a:pt x="73" y="27"/>
                    <a:pt x="69" y="17"/>
                    <a:pt x="63"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1" y="19"/>
                  </a:cubicBezTo>
                  <a:cubicBezTo>
                    <a:pt x="24" y="14"/>
                    <a:pt x="30" y="11"/>
                    <a:pt x="36" y="11"/>
                  </a:cubicBezTo>
                  <a:cubicBezTo>
                    <a:pt x="43" y="11"/>
                    <a:pt x="48" y="14"/>
                    <a:pt x="52" y="19"/>
                  </a:cubicBezTo>
                  <a:cubicBezTo>
                    <a:pt x="56" y="24"/>
                    <a:pt x="58" y="30"/>
                    <a:pt x="58" y="39"/>
                  </a:cubicBezTo>
                  <a:cubicBezTo>
                    <a:pt x="58"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6">
              <a:extLst>
                <a:ext uri="{FF2B5EF4-FFF2-40B4-BE49-F238E27FC236}">
                  <a16:creationId xmlns:a16="http://schemas.microsoft.com/office/drawing/2014/main" id="{FC002D50-1258-94CD-A4CA-8EF05842095A}"/>
                </a:ext>
              </a:extLst>
            </p:cNvPr>
            <p:cNvSpPr>
              <a:spLocks/>
            </p:cNvSpPr>
            <p:nvPr userDrawn="1"/>
          </p:nvSpPr>
          <p:spPr bwMode="auto">
            <a:xfrm>
              <a:off x="1152526" y="414338"/>
              <a:ext cx="74613" cy="87313"/>
            </a:xfrm>
            <a:custGeom>
              <a:avLst/>
              <a:gdLst>
                <a:gd name="T0" fmla="*/ 50 w 89"/>
                <a:gd name="T1" fmla="*/ 62 h 106"/>
                <a:gd name="T2" fmla="*/ 75 w 89"/>
                <a:gd name="T3" fmla="*/ 62 h 106"/>
                <a:gd name="T4" fmla="*/ 75 w 89"/>
                <a:gd name="T5" fmla="*/ 80 h 106"/>
                <a:gd name="T6" fmla="*/ 74 w 89"/>
                <a:gd name="T7" fmla="*/ 81 h 106"/>
                <a:gd name="T8" fmla="*/ 71 w 89"/>
                <a:gd name="T9" fmla="*/ 84 h 106"/>
                <a:gd name="T10" fmla="*/ 66 w 89"/>
                <a:gd name="T11" fmla="*/ 88 h 106"/>
                <a:gd name="T12" fmla="*/ 58 w 89"/>
                <a:gd name="T13" fmla="*/ 91 h 106"/>
                <a:gd name="T14" fmla="*/ 48 w 89"/>
                <a:gd name="T15" fmla="*/ 92 h 106"/>
                <a:gd name="T16" fmla="*/ 24 w 89"/>
                <a:gd name="T17" fmla="*/ 82 h 106"/>
                <a:gd name="T18" fmla="*/ 15 w 89"/>
                <a:gd name="T19" fmla="*/ 52 h 106"/>
                <a:gd name="T20" fmla="*/ 25 w 89"/>
                <a:gd name="T21" fmla="*/ 23 h 106"/>
                <a:gd name="T22" fmla="*/ 48 w 89"/>
                <a:gd name="T23" fmla="*/ 13 h 106"/>
                <a:gd name="T24" fmla="*/ 57 w 89"/>
                <a:gd name="T25" fmla="*/ 14 h 106"/>
                <a:gd name="T26" fmla="*/ 64 w 89"/>
                <a:gd name="T27" fmla="*/ 16 h 106"/>
                <a:gd name="T28" fmla="*/ 69 w 89"/>
                <a:gd name="T29" fmla="*/ 19 h 106"/>
                <a:gd name="T30" fmla="*/ 73 w 89"/>
                <a:gd name="T31" fmla="*/ 23 h 106"/>
                <a:gd name="T32" fmla="*/ 75 w 89"/>
                <a:gd name="T33" fmla="*/ 26 h 106"/>
                <a:gd name="T34" fmla="*/ 76 w 89"/>
                <a:gd name="T35" fmla="*/ 27 h 106"/>
                <a:gd name="T36" fmla="*/ 86 w 89"/>
                <a:gd name="T37" fmla="*/ 18 h 106"/>
                <a:gd name="T38" fmla="*/ 48 w 89"/>
                <a:gd name="T39" fmla="*/ 0 h 106"/>
                <a:gd name="T40" fmla="*/ 14 w 89"/>
                <a:gd name="T41" fmla="*/ 14 h 106"/>
                <a:gd name="T42" fmla="*/ 0 w 89"/>
                <a:gd name="T43" fmla="*/ 52 h 106"/>
                <a:gd name="T44" fmla="*/ 13 w 89"/>
                <a:gd name="T45" fmla="*/ 91 h 106"/>
                <a:gd name="T46" fmla="*/ 45 w 89"/>
                <a:gd name="T47" fmla="*/ 106 h 106"/>
                <a:gd name="T48" fmla="*/ 57 w 89"/>
                <a:gd name="T49" fmla="*/ 104 h 106"/>
                <a:gd name="T50" fmla="*/ 66 w 89"/>
                <a:gd name="T51" fmla="*/ 101 h 106"/>
                <a:gd name="T52" fmla="*/ 73 w 89"/>
                <a:gd name="T53" fmla="*/ 97 h 106"/>
                <a:gd name="T54" fmla="*/ 76 w 89"/>
                <a:gd name="T55" fmla="*/ 94 h 106"/>
                <a:gd name="T56" fmla="*/ 78 w 89"/>
                <a:gd name="T57" fmla="*/ 92 h 106"/>
                <a:gd name="T58" fmla="*/ 79 w 89"/>
                <a:gd name="T59" fmla="*/ 104 h 106"/>
                <a:gd name="T60" fmla="*/ 89 w 89"/>
                <a:gd name="T61" fmla="*/ 104 h 106"/>
                <a:gd name="T62" fmla="*/ 89 w 89"/>
                <a:gd name="T63" fmla="*/ 51 h 106"/>
                <a:gd name="T64" fmla="*/ 50 w 89"/>
                <a:gd name="T65" fmla="*/ 51 h 106"/>
                <a:gd name="T66" fmla="*/ 50 w 89"/>
                <a:gd name="T67" fmla="*/ 6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 h="106">
                  <a:moveTo>
                    <a:pt x="50" y="62"/>
                  </a:moveTo>
                  <a:cubicBezTo>
                    <a:pt x="75" y="62"/>
                    <a:pt x="75" y="62"/>
                    <a:pt x="75" y="62"/>
                  </a:cubicBezTo>
                  <a:cubicBezTo>
                    <a:pt x="75" y="80"/>
                    <a:pt x="75" y="80"/>
                    <a:pt x="75" y="80"/>
                  </a:cubicBezTo>
                  <a:cubicBezTo>
                    <a:pt x="74" y="81"/>
                    <a:pt x="74" y="81"/>
                    <a:pt x="74" y="81"/>
                  </a:cubicBezTo>
                  <a:cubicBezTo>
                    <a:pt x="73" y="82"/>
                    <a:pt x="72" y="83"/>
                    <a:pt x="71" y="84"/>
                  </a:cubicBezTo>
                  <a:cubicBezTo>
                    <a:pt x="69" y="86"/>
                    <a:pt x="68" y="87"/>
                    <a:pt x="66" y="88"/>
                  </a:cubicBezTo>
                  <a:cubicBezTo>
                    <a:pt x="64" y="89"/>
                    <a:pt x="61" y="90"/>
                    <a:pt x="58" y="91"/>
                  </a:cubicBezTo>
                  <a:cubicBezTo>
                    <a:pt x="55" y="92"/>
                    <a:pt x="51" y="92"/>
                    <a:pt x="48" y="92"/>
                  </a:cubicBezTo>
                  <a:cubicBezTo>
                    <a:pt x="38" y="92"/>
                    <a:pt x="30" y="89"/>
                    <a:pt x="24" y="82"/>
                  </a:cubicBezTo>
                  <a:cubicBezTo>
                    <a:pt x="18" y="74"/>
                    <a:pt x="15" y="65"/>
                    <a:pt x="15" y="52"/>
                  </a:cubicBezTo>
                  <a:cubicBezTo>
                    <a:pt x="15" y="40"/>
                    <a:pt x="18" y="31"/>
                    <a:pt x="25" y="23"/>
                  </a:cubicBezTo>
                  <a:cubicBezTo>
                    <a:pt x="31" y="16"/>
                    <a:pt x="39" y="13"/>
                    <a:pt x="48" y="13"/>
                  </a:cubicBezTo>
                  <a:cubicBezTo>
                    <a:pt x="51" y="13"/>
                    <a:pt x="54" y="13"/>
                    <a:pt x="57" y="14"/>
                  </a:cubicBezTo>
                  <a:cubicBezTo>
                    <a:pt x="60" y="14"/>
                    <a:pt x="62" y="15"/>
                    <a:pt x="64" y="16"/>
                  </a:cubicBezTo>
                  <a:cubicBezTo>
                    <a:pt x="66" y="17"/>
                    <a:pt x="67" y="18"/>
                    <a:pt x="69" y="19"/>
                  </a:cubicBezTo>
                  <a:cubicBezTo>
                    <a:pt x="71" y="21"/>
                    <a:pt x="72" y="22"/>
                    <a:pt x="73" y="23"/>
                  </a:cubicBezTo>
                  <a:cubicBezTo>
                    <a:pt x="74" y="24"/>
                    <a:pt x="74" y="25"/>
                    <a:pt x="75" y="26"/>
                  </a:cubicBezTo>
                  <a:cubicBezTo>
                    <a:pt x="76" y="27"/>
                    <a:pt x="76" y="27"/>
                    <a:pt x="76" y="27"/>
                  </a:cubicBezTo>
                  <a:cubicBezTo>
                    <a:pt x="86" y="18"/>
                    <a:pt x="86" y="18"/>
                    <a:pt x="86" y="18"/>
                  </a:cubicBezTo>
                  <a:cubicBezTo>
                    <a:pt x="77" y="6"/>
                    <a:pt x="64" y="0"/>
                    <a:pt x="48" y="0"/>
                  </a:cubicBezTo>
                  <a:cubicBezTo>
                    <a:pt x="35" y="0"/>
                    <a:pt x="23" y="4"/>
                    <a:pt x="14" y="14"/>
                  </a:cubicBezTo>
                  <a:cubicBezTo>
                    <a:pt x="4" y="24"/>
                    <a:pt x="0" y="36"/>
                    <a:pt x="0" y="52"/>
                  </a:cubicBezTo>
                  <a:cubicBezTo>
                    <a:pt x="0" y="69"/>
                    <a:pt x="4" y="82"/>
                    <a:pt x="13" y="91"/>
                  </a:cubicBezTo>
                  <a:cubicBezTo>
                    <a:pt x="21" y="101"/>
                    <a:pt x="32" y="106"/>
                    <a:pt x="45" y="106"/>
                  </a:cubicBezTo>
                  <a:cubicBezTo>
                    <a:pt x="50" y="106"/>
                    <a:pt x="54" y="105"/>
                    <a:pt x="57" y="104"/>
                  </a:cubicBezTo>
                  <a:cubicBezTo>
                    <a:pt x="61" y="103"/>
                    <a:pt x="64" y="102"/>
                    <a:pt x="66" y="101"/>
                  </a:cubicBezTo>
                  <a:cubicBezTo>
                    <a:pt x="69" y="100"/>
                    <a:pt x="71" y="99"/>
                    <a:pt x="73" y="97"/>
                  </a:cubicBezTo>
                  <a:cubicBezTo>
                    <a:pt x="75" y="95"/>
                    <a:pt x="76" y="94"/>
                    <a:pt x="76" y="94"/>
                  </a:cubicBezTo>
                  <a:cubicBezTo>
                    <a:pt x="77" y="93"/>
                    <a:pt x="77" y="93"/>
                    <a:pt x="78" y="92"/>
                  </a:cubicBezTo>
                  <a:cubicBezTo>
                    <a:pt x="79" y="104"/>
                    <a:pt x="79" y="104"/>
                    <a:pt x="79" y="104"/>
                  </a:cubicBezTo>
                  <a:cubicBezTo>
                    <a:pt x="89" y="104"/>
                    <a:pt x="89" y="104"/>
                    <a:pt x="89" y="104"/>
                  </a:cubicBezTo>
                  <a:cubicBezTo>
                    <a:pt x="89" y="51"/>
                    <a:pt x="89" y="51"/>
                    <a:pt x="89" y="51"/>
                  </a:cubicBezTo>
                  <a:cubicBezTo>
                    <a:pt x="50" y="51"/>
                    <a:pt x="50" y="51"/>
                    <a:pt x="50" y="51"/>
                  </a:cubicBezTo>
                  <a:lnTo>
                    <a:pt x="50"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7">
              <a:extLst>
                <a:ext uri="{FF2B5EF4-FFF2-40B4-BE49-F238E27FC236}">
                  <a16:creationId xmlns:a16="http://schemas.microsoft.com/office/drawing/2014/main" id="{5E276722-5197-B412-82F4-CAE376DBBFED}"/>
                </a:ext>
              </a:extLst>
            </p:cNvPr>
            <p:cNvSpPr>
              <a:spLocks/>
            </p:cNvSpPr>
            <p:nvPr userDrawn="1"/>
          </p:nvSpPr>
          <p:spPr bwMode="auto">
            <a:xfrm>
              <a:off x="1246188" y="436563"/>
              <a:ext cx="34925" cy="63500"/>
            </a:xfrm>
            <a:custGeom>
              <a:avLst/>
              <a:gdLst>
                <a:gd name="T0" fmla="*/ 23 w 43"/>
                <a:gd name="T1" fmla="*/ 5 h 77"/>
                <a:gd name="T2" fmla="*/ 14 w 43"/>
                <a:gd name="T3" fmla="*/ 17 h 77"/>
                <a:gd name="T4" fmla="*/ 13 w 43"/>
                <a:gd name="T5" fmla="*/ 2 h 77"/>
                <a:gd name="T6" fmla="*/ 0 w 43"/>
                <a:gd name="T7" fmla="*/ 2 h 77"/>
                <a:gd name="T8" fmla="*/ 0 w 43"/>
                <a:gd name="T9" fmla="*/ 77 h 77"/>
                <a:gd name="T10" fmla="*/ 14 w 43"/>
                <a:gd name="T11" fmla="*/ 77 h 77"/>
                <a:gd name="T12" fmla="*/ 14 w 43"/>
                <a:gd name="T13" fmla="*/ 35 h 77"/>
                <a:gd name="T14" fmla="*/ 24 w 43"/>
                <a:gd name="T15" fmla="*/ 18 h 77"/>
                <a:gd name="T16" fmla="*/ 35 w 43"/>
                <a:gd name="T17" fmla="*/ 14 h 77"/>
                <a:gd name="T18" fmla="*/ 41 w 43"/>
                <a:gd name="T19" fmla="*/ 15 h 77"/>
                <a:gd name="T20" fmla="*/ 43 w 43"/>
                <a:gd name="T21" fmla="*/ 1 h 77"/>
                <a:gd name="T22" fmla="*/ 37 w 43"/>
                <a:gd name="T23" fmla="*/ 0 h 77"/>
                <a:gd name="T24" fmla="*/ 23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3" y="5"/>
                  </a:moveTo>
                  <a:cubicBezTo>
                    <a:pt x="19" y="8"/>
                    <a:pt x="16" y="12"/>
                    <a:pt x="14" y="17"/>
                  </a:cubicBezTo>
                  <a:cubicBezTo>
                    <a:pt x="13" y="2"/>
                    <a:pt x="13" y="2"/>
                    <a:pt x="13" y="2"/>
                  </a:cubicBezTo>
                  <a:cubicBezTo>
                    <a:pt x="0" y="2"/>
                    <a:pt x="0" y="2"/>
                    <a:pt x="0" y="2"/>
                  </a:cubicBezTo>
                  <a:cubicBezTo>
                    <a:pt x="0" y="77"/>
                    <a:pt x="0" y="77"/>
                    <a:pt x="0" y="77"/>
                  </a:cubicBezTo>
                  <a:cubicBezTo>
                    <a:pt x="14" y="77"/>
                    <a:pt x="14" y="77"/>
                    <a:pt x="14" y="77"/>
                  </a:cubicBezTo>
                  <a:cubicBezTo>
                    <a:pt x="14" y="35"/>
                    <a:pt x="14" y="35"/>
                    <a:pt x="14" y="35"/>
                  </a:cubicBezTo>
                  <a:cubicBezTo>
                    <a:pt x="15" y="27"/>
                    <a:pt x="19" y="22"/>
                    <a:pt x="24" y="18"/>
                  </a:cubicBezTo>
                  <a:cubicBezTo>
                    <a:pt x="28" y="16"/>
                    <a:pt x="31" y="14"/>
                    <a:pt x="35" y="14"/>
                  </a:cubicBezTo>
                  <a:cubicBezTo>
                    <a:pt x="37" y="14"/>
                    <a:pt x="39" y="15"/>
                    <a:pt x="41" y="15"/>
                  </a:cubicBezTo>
                  <a:cubicBezTo>
                    <a:pt x="43" y="1"/>
                    <a:pt x="43" y="1"/>
                    <a:pt x="43" y="1"/>
                  </a:cubicBezTo>
                  <a:cubicBezTo>
                    <a:pt x="37" y="0"/>
                    <a:pt x="37" y="0"/>
                    <a:pt x="37" y="0"/>
                  </a:cubicBezTo>
                  <a:cubicBezTo>
                    <a:pt x="32" y="0"/>
                    <a:pt x="27" y="2"/>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8">
              <a:extLst>
                <a:ext uri="{FF2B5EF4-FFF2-40B4-BE49-F238E27FC236}">
                  <a16:creationId xmlns:a16="http://schemas.microsoft.com/office/drawing/2014/main" id="{030C0CC0-0956-B1B0-70A8-800FA865F98A}"/>
                </a:ext>
              </a:extLst>
            </p:cNvPr>
            <p:cNvSpPr>
              <a:spLocks noEditPoints="1"/>
            </p:cNvSpPr>
            <p:nvPr userDrawn="1"/>
          </p:nvSpPr>
          <p:spPr bwMode="auto">
            <a:xfrm>
              <a:off x="1284288" y="438150"/>
              <a:ext cx="60325" cy="63500"/>
            </a:xfrm>
            <a:custGeom>
              <a:avLst/>
              <a:gdLst>
                <a:gd name="T0" fmla="*/ 36 w 72"/>
                <a:gd name="T1" fmla="*/ 0 h 78"/>
                <a:gd name="T2" fmla="*/ 10 w 72"/>
                <a:gd name="T3" fmla="*/ 10 h 78"/>
                <a:gd name="T4" fmla="*/ 0 w 72"/>
                <a:gd name="T5" fmla="*/ 39 h 78"/>
                <a:gd name="T6" fmla="*/ 10 w 72"/>
                <a:gd name="T7" fmla="*/ 67 h 78"/>
                <a:gd name="T8" fmla="*/ 36 w 72"/>
                <a:gd name="T9" fmla="*/ 78 h 78"/>
                <a:gd name="T10" fmla="*/ 62 w 72"/>
                <a:gd name="T11" fmla="*/ 67 h 78"/>
                <a:gd name="T12" fmla="*/ 72 w 72"/>
                <a:gd name="T13" fmla="*/ 39 h 78"/>
                <a:gd name="T14" fmla="*/ 62 w 72"/>
                <a:gd name="T15" fmla="*/ 10 h 78"/>
                <a:gd name="T16" fmla="*/ 36 w 72"/>
                <a:gd name="T17" fmla="*/ 0 h 78"/>
                <a:gd name="T18" fmla="*/ 52 w 72"/>
                <a:gd name="T19" fmla="*/ 59 h 78"/>
                <a:gd name="T20" fmla="*/ 36 w 72"/>
                <a:gd name="T21" fmla="*/ 66 h 78"/>
                <a:gd name="T22" fmla="*/ 20 w 72"/>
                <a:gd name="T23" fmla="*/ 59 h 78"/>
                <a:gd name="T24" fmla="*/ 15 w 72"/>
                <a:gd name="T25" fmla="*/ 39 h 78"/>
                <a:gd name="T26" fmla="*/ 20 w 72"/>
                <a:gd name="T27" fmla="*/ 19 h 78"/>
                <a:gd name="T28" fmla="*/ 36 w 72"/>
                <a:gd name="T29" fmla="*/ 11 h 78"/>
                <a:gd name="T30" fmla="*/ 52 w 72"/>
                <a:gd name="T31" fmla="*/ 19 h 78"/>
                <a:gd name="T32" fmla="*/ 57 w 72"/>
                <a:gd name="T33" fmla="*/ 39 h 78"/>
                <a:gd name="T34" fmla="*/ 52 w 72"/>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8">
                  <a:moveTo>
                    <a:pt x="36" y="0"/>
                  </a:moveTo>
                  <a:cubicBezTo>
                    <a:pt x="25" y="0"/>
                    <a:pt x="16" y="3"/>
                    <a:pt x="10" y="10"/>
                  </a:cubicBezTo>
                  <a:cubicBezTo>
                    <a:pt x="3" y="17"/>
                    <a:pt x="0" y="27"/>
                    <a:pt x="0" y="39"/>
                  </a:cubicBezTo>
                  <a:cubicBezTo>
                    <a:pt x="0" y="51"/>
                    <a:pt x="3" y="60"/>
                    <a:pt x="10" y="67"/>
                  </a:cubicBezTo>
                  <a:cubicBezTo>
                    <a:pt x="16" y="74"/>
                    <a:pt x="25" y="78"/>
                    <a:pt x="36" y="78"/>
                  </a:cubicBezTo>
                  <a:cubicBezTo>
                    <a:pt x="47" y="78"/>
                    <a:pt x="56" y="74"/>
                    <a:pt x="62" y="67"/>
                  </a:cubicBezTo>
                  <a:cubicBezTo>
                    <a:pt x="69" y="60"/>
                    <a:pt x="72" y="51"/>
                    <a:pt x="72" y="39"/>
                  </a:cubicBezTo>
                  <a:cubicBezTo>
                    <a:pt x="72" y="27"/>
                    <a:pt x="69" y="17"/>
                    <a:pt x="62"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0" y="19"/>
                  </a:cubicBezTo>
                  <a:cubicBezTo>
                    <a:pt x="24" y="14"/>
                    <a:pt x="29" y="11"/>
                    <a:pt x="36" y="11"/>
                  </a:cubicBezTo>
                  <a:cubicBezTo>
                    <a:pt x="43" y="11"/>
                    <a:pt x="48" y="14"/>
                    <a:pt x="52" y="19"/>
                  </a:cubicBezTo>
                  <a:cubicBezTo>
                    <a:pt x="56" y="24"/>
                    <a:pt x="57" y="30"/>
                    <a:pt x="57" y="39"/>
                  </a:cubicBezTo>
                  <a:cubicBezTo>
                    <a:pt x="57"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9">
              <a:extLst>
                <a:ext uri="{FF2B5EF4-FFF2-40B4-BE49-F238E27FC236}">
                  <a16:creationId xmlns:a16="http://schemas.microsoft.com/office/drawing/2014/main" id="{88BAE485-97CC-07B4-6CBC-75F7EB1F86CD}"/>
                </a:ext>
              </a:extLst>
            </p:cNvPr>
            <p:cNvSpPr>
              <a:spLocks/>
            </p:cNvSpPr>
            <p:nvPr userDrawn="1"/>
          </p:nvSpPr>
          <p:spPr bwMode="auto">
            <a:xfrm>
              <a:off x="1350963" y="438150"/>
              <a:ext cx="90488" cy="61913"/>
            </a:xfrm>
            <a:custGeom>
              <a:avLst/>
              <a:gdLst>
                <a:gd name="T0" fmla="*/ 41 w 57"/>
                <a:gd name="T1" fmla="*/ 31 h 39"/>
                <a:gd name="T2" fmla="*/ 32 w 57"/>
                <a:gd name="T3" fmla="*/ 0 h 39"/>
                <a:gd name="T4" fmla="*/ 24 w 57"/>
                <a:gd name="T5" fmla="*/ 0 h 39"/>
                <a:gd name="T6" fmla="*/ 16 w 57"/>
                <a:gd name="T7" fmla="*/ 31 h 39"/>
                <a:gd name="T8" fmla="*/ 8 w 57"/>
                <a:gd name="T9" fmla="*/ 0 h 39"/>
                <a:gd name="T10" fmla="*/ 0 w 57"/>
                <a:gd name="T11" fmla="*/ 0 h 39"/>
                <a:gd name="T12" fmla="*/ 12 w 57"/>
                <a:gd name="T13" fmla="*/ 39 h 39"/>
                <a:gd name="T14" fmla="*/ 20 w 57"/>
                <a:gd name="T15" fmla="*/ 39 h 39"/>
                <a:gd name="T16" fmla="*/ 28 w 57"/>
                <a:gd name="T17" fmla="*/ 9 h 39"/>
                <a:gd name="T18" fmla="*/ 37 w 57"/>
                <a:gd name="T19" fmla="*/ 39 h 39"/>
                <a:gd name="T20" fmla="*/ 45 w 57"/>
                <a:gd name="T21" fmla="*/ 39 h 39"/>
                <a:gd name="T22" fmla="*/ 57 w 57"/>
                <a:gd name="T23" fmla="*/ 0 h 39"/>
                <a:gd name="T24" fmla="*/ 49 w 57"/>
                <a:gd name="T25" fmla="*/ 0 h 39"/>
                <a:gd name="T26" fmla="*/ 41 w 57"/>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39">
                  <a:moveTo>
                    <a:pt x="41" y="31"/>
                  </a:moveTo>
                  <a:lnTo>
                    <a:pt x="32" y="0"/>
                  </a:lnTo>
                  <a:lnTo>
                    <a:pt x="24" y="0"/>
                  </a:lnTo>
                  <a:lnTo>
                    <a:pt x="16" y="31"/>
                  </a:lnTo>
                  <a:lnTo>
                    <a:pt x="8" y="0"/>
                  </a:lnTo>
                  <a:lnTo>
                    <a:pt x="0" y="0"/>
                  </a:lnTo>
                  <a:lnTo>
                    <a:pt x="12" y="39"/>
                  </a:lnTo>
                  <a:lnTo>
                    <a:pt x="20" y="39"/>
                  </a:lnTo>
                  <a:lnTo>
                    <a:pt x="28" y="9"/>
                  </a:lnTo>
                  <a:lnTo>
                    <a:pt x="37" y="39"/>
                  </a:lnTo>
                  <a:lnTo>
                    <a:pt x="45" y="39"/>
                  </a:lnTo>
                  <a:lnTo>
                    <a:pt x="57" y="0"/>
                  </a:lnTo>
                  <a:lnTo>
                    <a:pt x="49" y="0"/>
                  </a:lnTo>
                  <a:lnTo>
                    <a:pt x="41"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0">
              <a:extLst>
                <a:ext uri="{FF2B5EF4-FFF2-40B4-BE49-F238E27FC236}">
                  <a16:creationId xmlns:a16="http://schemas.microsoft.com/office/drawing/2014/main" id="{E0EE8424-6820-BE0B-2C64-487E7DD59BC7}"/>
                </a:ext>
              </a:extLst>
            </p:cNvPr>
            <p:cNvSpPr>
              <a:spLocks/>
            </p:cNvSpPr>
            <p:nvPr userDrawn="1"/>
          </p:nvSpPr>
          <p:spPr bwMode="auto">
            <a:xfrm>
              <a:off x="1446213" y="422275"/>
              <a:ext cx="38100" cy="79375"/>
            </a:xfrm>
            <a:custGeom>
              <a:avLst/>
              <a:gdLst>
                <a:gd name="T0" fmla="*/ 26 w 46"/>
                <a:gd name="T1" fmla="*/ 0 h 97"/>
                <a:gd name="T2" fmla="*/ 13 w 46"/>
                <a:gd name="T3" fmla="*/ 0 h 97"/>
                <a:gd name="T4" fmla="*/ 11 w 46"/>
                <a:gd name="T5" fmla="*/ 20 h 97"/>
                <a:gd name="T6" fmla="*/ 0 w 46"/>
                <a:gd name="T7" fmla="*/ 20 h 97"/>
                <a:gd name="T8" fmla="*/ 0 w 46"/>
                <a:gd name="T9" fmla="*/ 31 h 97"/>
                <a:gd name="T10" fmla="*/ 11 w 46"/>
                <a:gd name="T11" fmla="*/ 31 h 97"/>
                <a:gd name="T12" fmla="*/ 11 w 46"/>
                <a:gd name="T13" fmla="*/ 72 h 97"/>
                <a:gd name="T14" fmla="*/ 16 w 46"/>
                <a:gd name="T15" fmla="*/ 91 h 97"/>
                <a:gd name="T16" fmla="*/ 32 w 46"/>
                <a:gd name="T17" fmla="*/ 97 h 97"/>
                <a:gd name="T18" fmla="*/ 46 w 46"/>
                <a:gd name="T19" fmla="*/ 95 h 97"/>
                <a:gd name="T20" fmla="*/ 44 w 46"/>
                <a:gd name="T21" fmla="*/ 84 h 97"/>
                <a:gd name="T22" fmla="*/ 36 w 46"/>
                <a:gd name="T23" fmla="*/ 85 h 97"/>
                <a:gd name="T24" fmla="*/ 28 w 46"/>
                <a:gd name="T25" fmla="*/ 82 h 97"/>
                <a:gd name="T26" fmla="*/ 26 w 46"/>
                <a:gd name="T27" fmla="*/ 70 h 97"/>
                <a:gd name="T28" fmla="*/ 26 w 46"/>
                <a:gd name="T29" fmla="*/ 31 h 97"/>
                <a:gd name="T30" fmla="*/ 46 w 46"/>
                <a:gd name="T31" fmla="*/ 31 h 97"/>
                <a:gd name="T32" fmla="*/ 46 w 46"/>
                <a:gd name="T33" fmla="*/ 20 h 97"/>
                <a:gd name="T34" fmla="*/ 26 w 46"/>
                <a:gd name="T35" fmla="*/ 20 h 97"/>
                <a:gd name="T36" fmla="*/ 26 w 46"/>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97">
                  <a:moveTo>
                    <a:pt x="26" y="0"/>
                  </a:moveTo>
                  <a:cubicBezTo>
                    <a:pt x="13" y="0"/>
                    <a:pt x="13" y="0"/>
                    <a:pt x="13" y="0"/>
                  </a:cubicBezTo>
                  <a:cubicBezTo>
                    <a:pt x="11" y="20"/>
                    <a:pt x="11" y="20"/>
                    <a:pt x="11" y="20"/>
                  </a:cubicBezTo>
                  <a:cubicBezTo>
                    <a:pt x="0" y="20"/>
                    <a:pt x="0" y="20"/>
                    <a:pt x="0" y="20"/>
                  </a:cubicBezTo>
                  <a:cubicBezTo>
                    <a:pt x="0" y="31"/>
                    <a:pt x="0" y="31"/>
                    <a:pt x="0" y="31"/>
                  </a:cubicBezTo>
                  <a:cubicBezTo>
                    <a:pt x="11" y="31"/>
                    <a:pt x="11" y="31"/>
                    <a:pt x="11" y="31"/>
                  </a:cubicBezTo>
                  <a:cubicBezTo>
                    <a:pt x="11" y="72"/>
                    <a:pt x="11" y="72"/>
                    <a:pt x="11" y="72"/>
                  </a:cubicBezTo>
                  <a:cubicBezTo>
                    <a:pt x="11" y="81"/>
                    <a:pt x="13" y="88"/>
                    <a:pt x="16" y="91"/>
                  </a:cubicBezTo>
                  <a:cubicBezTo>
                    <a:pt x="20" y="95"/>
                    <a:pt x="25" y="97"/>
                    <a:pt x="32" y="97"/>
                  </a:cubicBezTo>
                  <a:cubicBezTo>
                    <a:pt x="38" y="97"/>
                    <a:pt x="42" y="96"/>
                    <a:pt x="46" y="95"/>
                  </a:cubicBezTo>
                  <a:cubicBezTo>
                    <a:pt x="44" y="84"/>
                    <a:pt x="44" y="84"/>
                    <a:pt x="44" y="84"/>
                  </a:cubicBezTo>
                  <a:cubicBezTo>
                    <a:pt x="42" y="85"/>
                    <a:pt x="39" y="85"/>
                    <a:pt x="36" y="85"/>
                  </a:cubicBezTo>
                  <a:cubicBezTo>
                    <a:pt x="33" y="85"/>
                    <a:pt x="30" y="84"/>
                    <a:pt x="28" y="82"/>
                  </a:cubicBezTo>
                  <a:cubicBezTo>
                    <a:pt x="27" y="80"/>
                    <a:pt x="26" y="76"/>
                    <a:pt x="26" y="70"/>
                  </a:cubicBezTo>
                  <a:cubicBezTo>
                    <a:pt x="26" y="31"/>
                    <a:pt x="26" y="31"/>
                    <a:pt x="26" y="31"/>
                  </a:cubicBezTo>
                  <a:cubicBezTo>
                    <a:pt x="46" y="31"/>
                    <a:pt x="46" y="31"/>
                    <a:pt x="46" y="31"/>
                  </a:cubicBezTo>
                  <a:cubicBezTo>
                    <a:pt x="46" y="20"/>
                    <a:pt x="46" y="20"/>
                    <a:pt x="46" y="20"/>
                  </a:cubicBezTo>
                  <a:cubicBezTo>
                    <a:pt x="26" y="20"/>
                    <a:pt x="26" y="20"/>
                    <a:pt x="26" y="20"/>
                  </a:cubicBez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1">
              <a:extLst>
                <a:ext uri="{FF2B5EF4-FFF2-40B4-BE49-F238E27FC236}">
                  <a16:creationId xmlns:a16="http://schemas.microsoft.com/office/drawing/2014/main" id="{493BFF13-D216-7236-ADB3-513803D7A451}"/>
                </a:ext>
              </a:extLst>
            </p:cNvPr>
            <p:cNvSpPr>
              <a:spLocks/>
            </p:cNvSpPr>
            <p:nvPr userDrawn="1"/>
          </p:nvSpPr>
          <p:spPr bwMode="auto">
            <a:xfrm>
              <a:off x="1497013" y="412750"/>
              <a:ext cx="52388" cy="87313"/>
            </a:xfrm>
            <a:custGeom>
              <a:avLst/>
              <a:gdLst>
                <a:gd name="T0" fmla="*/ 39 w 64"/>
                <a:gd name="T1" fmla="*/ 30 h 106"/>
                <a:gd name="T2" fmla="*/ 14 w 64"/>
                <a:gd name="T3" fmla="*/ 45 h 106"/>
                <a:gd name="T4" fmla="*/ 14 w 64"/>
                <a:gd name="T5" fmla="*/ 0 h 106"/>
                <a:gd name="T6" fmla="*/ 0 w 64"/>
                <a:gd name="T7" fmla="*/ 0 h 106"/>
                <a:gd name="T8" fmla="*/ 0 w 64"/>
                <a:gd name="T9" fmla="*/ 106 h 106"/>
                <a:gd name="T10" fmla="*/ 14 w 64"/>
                <a:gd name="T11" fmla="*/ 106 h 106"/>
                <a:gd name="T12" fmla="*/ 14 w 64"/>
                <a:gd name="T13" fmla="*/ 62 h 106"/>
                <a:gd name="T14" fmla="*/ 21 w 64"/>
                <a:gd name="T15" fmla="*/ 49 h 106"/>
                <a:gd name="T16" fmla="*/ 34 w 64"/>
                <a:gd name="T17" fmla="*/ 42 h 106"/>
                <a:gd name="T18" fmla="*/ 46 w 64"/>
                <a:gd name="T19" fmla="*/ 47 h 106"/>
                <a:gd name="T20" fmla="*/ 49 w 64"/>
                <a:gd name="T21" fmla="*/ 62 h 106"/>
                <a:gd name="T22" fmla="*/ 49 w 64"/>
                <a:gd name="T23" fmla="*/ 106 h 106"/>
                <a:gd name="T24" fmla="*/ 64 w 64"/>
                <a:gd name="T25" fmla="*/ 106 h 106"/>
                <a:gd name="T26" fmla="*/ 64 w 64"/>
                <a:gd name="T27" fmla="*/ 58 h 106"/>
                <a:gd name="T28" fmla="*/ 57 w 64"/>
                <a:gd name="T29" fmla="*/ 37 h 106"/>
                <a:gd name="T30" fmla="*/ 39 w 64"/>
                <a:gd name="T31" fmla="*/ 3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06">
                  <a:moveTo>
                    <a:pt x="39" y="30"/>
                  </a:moveTo>
                  <a:cubicBezTo>
                    <a:pt x="29" y="30"/>
                    <a:pt x="20" y="35"/>
                    <a:pt x="14" y="45"/>
                  </a:cubicBezTo>
                  <a:cubicBezTo>
                    <a:pt x="14" y="0"/>
                    <a:pt x="14" y="0"/>
                    <a:pt x="14" y="0"/>
                  </a:cubicBezTo>
                  <a:cubicBezTo>
                    <a:pt x="0" y="0"/>
                    <a:pt x="0" y="0"/>
                    <a:pt x="0" y="0"/>
                  </a:cubicBezTo>
                  <a:cubicBezTo>
                    <a:pt x="0" y="106"/>
                    <a:pt x="0" y="106"/>
                    <a:pt x="0" y="106"/>
                  </a:cubicBezTo>
                  <a:cubicBezTo>
                    <a:pt x="14" y="106"/>
                    <a:pt x="14" y="106"/>
                    <a:pt x="14" y="106"/>
                  </a:cubicBezTo>
                  <a:cubicBezTo>
                    <a:pt x="14" y="62"/>
                    <a:pt x="14" y="62"/>
                    <a:pt x="14" y="62"/>
                  </a:cubicBezTo>
                  <a:cubicBezTo>
                    <a:pt x="15" y="57"/>
                    <a:pt x="17" y="53"/>
                    <a:pt x="21" y="49"/>
                  </a:cubicBezTo>
                  <a:cubicBezTo>
                    <a:pt x="25" y="44"/>
                    <a:pt x="29" y="42"/>
                    <a:pt x="34" y="42"/>
                  </a:cubicBezTo>
                  <a:cubicBezTo>
                    <a:pt x="40" y="42"/>
                    <a:pt x="44" y="44"/>
                    <a:pt x="46" y="47"/>
                  </a:cubicBezTo>
                  <a:cubicBezTo>
                    <a:pt x="48" y="50"/>
                    <a:pt x="49" y="55"/>
                    <a:pt x="49" y="62"/>
                  </a:cubicBezTo>
                  <a:cubicBezTo>
                    <a:pt x="49" y="106"/>
                    <a:pt x="49" y="106"/>
                    <a:pt x="49" y="106"/>
                  </a:cubicBezTo>
                  <a:cubicBezTo>
                    <a:pt x="64" y="106"/>
                    <a:pt x="64" y="106"/>
                    <a:pt x="64" y="106"/>
                  </a:cubicBezTo>
                  <a:cubicBezTo>
                    <a:pt x="64" y="58"/>
                    <a:pt x="64" y="58"/>
                    <a:pt x="64" y="58"/>
                  </a:cubicBezTo>
                  <a:cubicBezTo>
                    <a:pt x="64" y="48"/>
                    <a:pt x="62" y="41"/>
                    <a:pt x="57" y="37"/>
                  </a:cubicBezTo>
                  <a:cubicBezTo>
                    <a:pt x="53" y="32"/>
                    <a:pt x="47" y="30"/>
                    <a:pt x="39"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2">
              <a:extLst>
                <a:ext uri="{FF2B5EF4-FFF2-40B4-BE49-F238E27FC236}">
                  <a16:creationId xmlns:a16="http://schemas.microsoft.com/office/drawing/2014/main" id="{A2FBFC85-5630-8BC3-A583-1DEC58BBCCA5}"/>
                </a:ext>
              </a:extLst>
            </p:cNvPr>
            <p:cNvSpPr>
              <a:spLocks noEditPoints="1"/>
            </p:cNvSpPr>
            <p:nvPr userDrawn="1"/>
          </p:nvSpPr>
          <p:spPr bwMode="auto">
            <a:xfrm>
              <a:off x="1581151" y="415925"/>
              <a:ext cx="77788" cy="84138"/>
            </a:xfrm>
            <a:custGeom>
              <a:avLst/>
              <a:gdLst>
                <a:gd name="T0" fmla="*/ 20 w 49"/>
                <a:gd name="T1" fmla="*/ 0 h 53"/>
                <a:gd name="T2" fmla="*/ 0 w 49"/>
                <a:gd name="T3" fmla="*/ 53 h 53"/>
                <a:gd name="T4" fmla="*/ 8 w 49"/>
                <a:gd name="T5" fmla="*/ 53 h 53"/>
                <a:gd name="T6" fmla="*/ 13 w 49"/>
                <a:gd name="T7" fmla="*/ 40 h 53"/>
                <a:gd name="T8" fmla="*/ 36 w 49"/>
                <a:gd name="T9" fmla="*/ 40 h 53"/>
                <a:gd name="T10" fmla="*/ 40 w 49"/>
                <a:gd name="T11" fmla="*/ 53 h 53"/>
                <a:gd name="T12" fmla="*/ 49 w 49"/>
                <a:gd name="T13" fmla="*/ 53 h 53"/>
                <a:gd name="T14" fmla="*/ 29 w 49"/>
                <a:gd name="T15" fmla="*/ 0 h 53"/>
                <a:gd name="T16" fmla="*/ 20 w 49"/>
                <a:gd name="T17" fmla="*/ 0 h 53"/>
                <a:gd name="T18" fmla="*/ 15 w 49"/>
                <a:gd name="T19" fmla="*/ 34 h 53"/>
                <a:gd name="T20" fmla="*/ 24 w 49"/>
                <a:gd name="T21" fmla="*/ 7 h 53"/>
                <a:gd name="T22" fmla="*/ 34 w 49"/>
                <a:gd name="T23" fmla="*/ 34 h 53"/>
                <a:gd name="T24" fmla="*/ 15 w 49"/>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3">
                  <a:moveTo>
                    <a:pt x="20" y="0"/>
                  </a:moveTo>
                  <a:lnTo>
                    <a:pt x="0" y="53"/>
                  </a:lnTo>
                  <a:lnTo>
                    <a:pt x="8" y="53"/>
                  </a:lnTo>
                  <a:lnTo>
                    <a:pt x="13" y="40"/>
                  </a:lnTo>
                  <a:lnTo>
                    <a:pt x="36" y="40"/>
                  </a:lnTo>
                  <a:lnTo>
                    <a:pt x="40" y="53"/>
                  </a:lnTo>
                  <a:lnTo>
                    <a:pt x="49" y="53"/>
                  </a:lnTo>
                  <a:lnTo>
                    <a:pt x="29" y="0"/>
                  </a:lnTo>
                  <a:lnTo>
                    <a:pt x="20" y="0"/>
                  </a:lnTo>
                  <a:close/>
                  <a:moveTo>
                    <a:pt x="15" y="34"/>
                  </a:moveTo>
                  <a:lnTo>
                    <a:pt x="24" y="7"/>
                  </a:lnTo>
                  <a:lnTo>
                    <a:pt x="34" y="34"/>
                  </a:lnTo>
                  <a:lnTo>
                    <a:pt x="1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4">
              <a:extLst>
                <a:ext uri="{FF2B5EF4-FFF2-40B4-BE49-F238E27FC236}">
                  <a16:creationId xmlns:a16="http://schemas.microsoft.com/office/drawing/2014/main" id="{FF83A1F9-4D22-902B-230C-EA48637DF2D8}"/>
                </a:ext>
              </a:extLst>
            </p:cNvPr>
            <p:cNvSpPr>
              <a:spLocks noEditPoints="1"/>
            </p:cNvSpPr>
            <p:nvPr userDrawn="1"/>
          </p:nvSpPr>
          <p:spPr bwMode="auto">
            <a:xfrm>
              <a:off x="1663701" y="412750"/>
              <a:ext cx="58738" cy="88900"/>
            </a:xfrm>
            <a:custGeom>
              <a:avLst/>
              <a:gdLst>
                <a:gd name="T0" fmla="*/ 57 w 71"/>
                <a:gd name="T1" fmla="*/ 43 h 108"/>
                <a:gd name="T2" fmla="*/ 55 w 71"/>
                <a:gd name="T3" fmla="*/ 40 h 108"/>
                <a:gd name="T4" fmla="*/ 51 w 71"/>
                <a:gd name="T5" fmla="*/ 36 h 108"/>
                <a:gd name="T6" fmla="*/ 43 w 71"/>
                <a:gd name="T7" fmla="*/ 31 h 108"/>
                <a:gd name="T8" fmla="*/ 33 w 71"/>
                <a:gd name="T9" fmla="*/ 30 h 108"/>
                <a:gd name="T10" fmla="*/ 9 w 71"/>
                <a:gd name="T11" fmla="*/ 41 h 108"/>
                <a:gd name="T12" fmla="*/ 0 w 71"/>
                <a:gd name="T13" fmla="*/ 69 h 108"/>
                <a:gd name="T14" fmla="*/ 8 w 71"/>
                <a:gd name="T15" fmla="*/ 97 h 108"/>
                <a:gd name="T16" fmla="*/ 32 w 71"/>
                <a:gd name="T17" fmla="*/ 108 h 108"/>
                <a:gd name="T18" fmla="*/ 37 w 71"/>
                <a:gd name="T19" fmla="*/ 107 h 108"/>
                <a:gd name="T20" fmla="*/ 42 w 71"/>
                <a:gd name="T21" fmla="*/ 106 h 108"/>
                <a:gd name="T22" fmla="*/ 46 w 71"/>
                <a:gd name="T23" fmla="*/ 104 h 108"/>
                <a:gd name="T24" fmla="*/ 49 w 71"/>
                <a:gd name="T25" fmla="*/ 103 h 108"/>
                <a:gd name="T26" fmla="*/ 52 w 71"/>
                <a:gd name="T27" fmla="*/ 100 h 108"/>
                <a:gd name="T28" fmla="*/ 54 w 71"/>
                <a:gd name="T29" fmla="*/ 98 h 108"/>
                <a:gd name="T30" fmla="*/ 55 w 71"/>
                <a:gd name="T31" fmla="*/ 97 h 108"/>
                <a:gd name="T32" fmla="*/ 56 w 71"/>
                <a:gd name="T33" fmla="*/ 95 h 108"/>
                <a:gd name="T34" fmla="*/ 57 w 71"/>
                <a:gd name="T35" fmla="*/ 95 h 108"/>
                <a:gd name="T36" fmla="*/ 59 w 71"/>
                <a:gd name="T37" fmla="*/ 106 h 108"/>
                <a:gd name="T38" fmla="*/ 71 w 71"/>
                <a:gd name="T39" fmla="*/ 106 h 108"/>
                <a:gd name="T40" fmla="*/ 71 w 71"/>
                <a:gd name="T41" fmla="*/ 0 h 108"/>
                <a:gd name="T42" fmla="*/ 57 w 71"/>
                <a:gd name="T43" fmla="*/ 0 h 108"/>
                <a:gd name="T44" fmla="*/ 57 w 71"/>
                <a:gd name="T45" fmla="*/ 43 h 108"/>
                <a:gd name="T46" fmla="*/ 51 w 71"/>
                <a:gd name="T47" fmla="*/ 88 h 108"/>
                <a:gd name="T48" fmla="*/ 36 w 71"/>
                <a:gd name="T49" fmla="*/ 96 h 108"/>
                <a:gd name="T50" fmla="*/ 20 w 71"/>
                <a:gd name="T51" fmla="*/ 88 h 108"/>
                <a:gd name="T52" fmla="*/ 15 w 71"/>
                <a:gd name="T53" fmla="*/ 68 h 108"/>
                <a:gd name="T54" fmla="*/ 21 w 71"/>
                <a:gd name="T55" fmla="*/ 49 h 108"/>
                <a:gd name="T56" fmla="*/ 36 w 71"/>
                <a:gd name="T57" fmla="*/ 41 h 108"/>
                <a:gd name="T58" fmla="*/ 51 w 71"/>
                <a:gd name="T59" fmla="*/ 49 h 108"/>
                <a:gd name="T60" fmla="*/ 57 w 71"/>
                <a:gd name="T61" fmla="*/ 68 h 108"/>
                <a:gd name="T62" fmla="*/ 51 w 71"/>
                <a:gd name="T63" fmla="*/ 8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08">
                  <a:moveTo>
                    <a:pt x="57" y="43"/>
                  </a:moveTo>
                  <a:cubicBezTo>
                    <a:pt x="56" y="42"/>
                    <a:pt x="56" y="41"/>
                    <a:pt x="55" y="40"/>
                  </a:cubicBezTo>
                  <a:cubicBezTo>
                    <a:pt x="54" y="39"/>
                    <a:pt x="53" y="38"/>
                    <a:pt x="51" y="36"/>
                  </a:cubicBezTo>
                  <a:cubicBezTo>
                    <a:pt x="49" y="34"/>
                    <a:pt x="46" y="33"/>
                    <a:pt x="43" y="31"/>
                  </a:cubicBezTo>
                  <a:cubicBezTo>
                    <a:pt x="40" y="30"/>
                    <a:pt x="37" y="30"/>
                    <a:pt x="33" y="30"/>
                  </a:cubicBezTo>
                  <a:cubicBezTo>
                    <a:pt x="23" y="30"/>
                    <a:pt x="15" y="33"/>
                    <a:pt x="9" y="41"/>
                  </a:cubicBezTo>
                  <a:cubicBezTo>
                    <a:pt x="3" y="48"/>
                    <a:pt x="0" y="57"/>
                    <a:pt x="0" y="69"/>
                  </a:cubicBezTo>
                  <a:cubicBezTo>
                    <a:pt x="0" y="80"/>
                    <a:pt x="3" y="90"/>
                    <a:pt x="8" y="97"/>
                  </a:cubicBezTo>
                  <a:cubicBezTo>
                    <a:pt x="14" y="104"/>
                    <a:pt x="22" y="108"/>
                    <a:pt x="32" y="108"/>
                  </a:cubicBezTo>
                  <a:cubicBezTo>
                    <a:pt x="34" y="108"/>
                    <a:pt x="35" y="108"/>
                    <a:pt x="37" y="107"/>
                  </a:cubicBezTo>
                  <a:cubicBezTo>
                    <a:pt x="39" y="107"/>
                    <a:pt x="41" y="107"/>
                    <a:pt x="42" y="106"/>
                  </a:cubicBezTo>
                  <a:cubicBezTo>
                    <a:pt x="43" y="106"/>
                    <a:pt x="45" y="105"/>
                    <a:pt x="46" y="104"/>
                  </a:cubicBezTo>
                  <a:cubicBezTo>
                    <a:pt x="47" y="104"/>
                    <a:pt x="48" y="103"/>
                    <a:pt x="49" y="103"/>
                  </a:cubicBezTo>
                  <a:cubicBezTo>
                    <a:pt x="50" y="102"/>
                    <a:pt x="51" y="101"/>
                    <a:pt x="52" y="100"/>
                  </a:cubicBezTo>
                  <a:cubicBezTo>
                    <a:pt x="53" y="100"/>
                    <a:pt x="53" y="99"/>
                    <a:pt x="54" y="98"/>
                  </a:cubicBezTo>
                  <a:cubicBezTo>
                    <a:pt x="54" y="98"/>
                    <a:pt x="55" y="97"/>
                    <a:pt x="55" y="97"/>
                  </a:cubicBezTo>
                  <a:cubicBezTo>
                    <a:pt x="56" y="96"/>
                    <a:pt x="56" y="96"/>
                    <a:pt x="56" y="95"/>
                  </a:cubicBezTo>
                  <a:cubicBezTo>
                    <a:pt x="57" y="95"/>
                    <a:pt x="57" y="95"/>
                    <a:pt x="57" y="95"/>
                  </a:cubicBezTo>
                  <a:cubicBezTo>
                    <a:pt x="59" y="106"/>
                    <a:pt x="59" y="106"/>
                    <a:pt x="59" y="106"/>
                  </a:cubicBezTo>
                  <a:cubicBezTo>
                    <a:pt x="71" y="106"/>
                    <a:pt x="71" y="106"/>
                    <a:pt x="71" y="106"/>
                  </a:cubicBezTo>
                  <a:cubicBezTo>
                    <a:pt x="71" y="0"/>
                    <a:pt x="71" y="0"/>
                    <a:pt x="71" y="0"/>
                  </a:cubicBezTo>
                  <a:cubicBezTo>
                    <a:pt x="57" y="0"/>
                    <a:pt x="57" y="0"/>
                    <a:pt x="57" y="0"/>
                  </a:cubicBezTo>
                  <a:lnTo>
                    <a:pt x="57" y="43"/>
                  </a:lnTo>
                  <a:close/>
                  <a:moveTo>
                    <a:pt x="51" y="88"/>
                  </a:moveTo>
                  <a:cubicBezTo>
                    <a:pt x="47" y="93"/>
                    <a:pt x="42" y="96"/>
                    <a:pt x="36" y="96"/>
                  </a:cubicBezTo>
                  <a:cubicBezTo>
                    <a:pt x="29" y="96"/>
                    <a:pt x="24" y="93"/>
                    <a:pt x="20" y="88"/>
                  </a:cubicBezTo>
                  <a:cubicBezTo>
                    <a:pt x="17" y="83"/>
                    <a:pt x="15" y="76"/>
                    <a:pt x="15" y="68"/>
                  </a:cubicBezTo>
                  <a:cubicBezTo>
                    <a:pt x="15" y="61"/>
                    <a:pt x="17" y="54"/>
                    <a:pt x="21" y="49"/>
                  </a:cubicBezTo>
                  <a:cubicBezTo>
                    <a:pt x="25" y="44"/>
                    <a:pt x="30" y="41"/>
                    <a:pt x="36" y="41"/>
                  </a:cubicBezTo>
                  <a:cubicBezTo>
                    <a:pt x="43" y="41"/>
                    <a:pt x="48" y="44"/>
                    <a:pt x="51" y="49"/>
                  </a:cubicBezTo>
                  <a:cubicBezTo>
                    <a:pt x="55" y="54"/>
                    <a:pt x="57" y="61"/>
                    <a:pt x="57" y="68"/>
                  </a:cubicBezTo>
                  <a:cubicBezTo>
                    <a:pt x="57" y="76"/>
                    <a:pt x="55" y="83"/>
                    <a:pt x="51"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5">
              <a:extLst>
                <a:ext uri="{FF2B5EF4-FFF2-40B4-BE49-F238E27FC236}">
                  <a16:creationId xmlns:a16="http://schemas.microsoft.com/office/drawing/2014/main" id="{B67964F5-8081-A3D8-089C-A081B2E521A9}"/>
                </a:ext>
              </a:extLst>
            </p:cNvPr>
            <p:cNvSpPr>
              <a:spLocks/>
            </p:cNvSpPr>
            <p:nvPr userDrawn="1"/>
          </p:nvSpPr>
          <p:spPr bwMode="auto">
            <a:xfrm>
              <a:off x="1733551" y="438150"/>
              <a:ext cx="60325" cy="61913"/>
            </a:xfrm>
            <a:custGeom>
              <a:avLst/>
              <a:gdLst>
                <a:gd name="T0" fmla="*/ 18 w 38"/>
                <a:gd name="T1" fmla="*/ 32 h 39"/>
                <a:gd name="T2" fmla="*/ 8 w 38"/>
                <a:gd name="T3" fmla="*/ 0 h 39"/>
                <a:gd name="T4" fmla="*/ 0 w 38"/>
                <a:gd name="T5" fmla="*/ 0 h 39"/>
                <a:gd name="T6" fmla="*/ 15 w 38"/>
                <a:gd name="T7" fmla="*/ 39 h 39"/>
                <a:gd name="T8" fmla="*/ 23 w 38"/>
                <a:gd name="T9" fmla="*/ 39 h 39"/>
                <a:gd name="T10" fmla="*/ 38 w 38"/>
                <a:gd name="T11" fmla="*/ 0 h 39"/>
                <a:gd name="T12" fmla="*/ 29 w 38"/>
                <a:gd name="T13" fmla="*/ 0 h 39"/>
                <a:gd name="T14" fmla="*/ 18 w 38"/>
                <a:gd name="T15" fmla="*/ 3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9">
                  <a:moveTo>
                    <a:pt x="18" y="32"/>
                  </a:moveTo>
                  <a:lnTo>
                    <a:pt x="8" y="0"/>
                  </a:lnTo>
                  <a:lnTo>
                    <a:pt x="0" y="0"/>
                  </a:lnTo>
                  <a:lnTo>
                    <a:pt x="15" y="39"/>
                  </a:lnTo>
                  <a:lnTo>
                    <a:pt x="23" y="39"/>
                  </a:lnTo>
                  <a:lnTo>
                    <a:pt x="38" y="0"/>
                  </a:lnTo>
                  <a:lnTo>
                    <a:pt x="29" y="0"/>
                  </a:lnTo>
                  <a:lnTo>
                    <a:pt x="1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6">
              <a:extLst>
                <a:ext uri="{FF2B5EF4-FFF2-40B4-BE49-F238E27FC236}">
                  <a16:creationId xmlns:a16="http://schemas.microsoft.com/office/drawing/2014/main" id="{C73E25E4-139B-A180-CBFD-59414A4BD238}"/>
                </a:ext>
              </a:extLst>
            </p:cNvPr>
            <p:cNvSpPr>
              <a:spLocks/>
            </p:cNvSpPr>
            <p:nvPr userDrawn="1"/>
          </p:nvSpPr>
          <p:spPr bwMode="auto">
            <a:xfrm>
              <a:off x="1801813" y="411163"/>
              <a:ext cx="15875" cy="14288"/>
            </a:xfrm>
            <a:custGeom>
              <a:avLst/>
              <a:gdLst>
                <a:gd name="T0" fmla="*/ 10 w 19"/>
                <a:gd name="T1" fmla="*/ 0 h 18"/>
                <a:gd name="T2" fmla="*/ 3 w 19"/>
                <a:gd name="T3" fmla="*/ 2 h 18"/>
                <a:gd name="T4" fmla="*/ 0 w 19"/>
                <a:gd name="T5" fmla="*/ 9 h 18"/>
                <a:gd name="T6" fmla="*/ 3 w 19"/>
                <a:gd name="T7" fmla="*/ 16 h 18"/>
                <a:gd name="T8" fmla="*/ 10 w 19"/>
                <a:gd name="T9" fmla="*/ 18 h 18"/>
                <a:gd name="T10" fmla="*/ 17 w 19"/>
                <a:gd name="T11" fmla="*/ 16 h 18"/>
                <a:gd name="T12" fmla="*/ 19 w 19"/>
                <a:gd name="T13" fmla="*/ 9 h 18"/>
                <a:gd name="T14" fmla="*/ 17 w 19"/>
                <a:gd name="T15" fmla="*/ 2 h 18"/>
                <a:gd name="T16" fmla="*/ 10 w 1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0" y="0"/>
                  </a:moveTo>
                  <a:cubicBezTo>
                    <a:pt x="7" y="0"/>
                    <a:pt x="5" y="1"/>
                    <a:pt x="3" y="2"/>
                  </a:cubicBezTo>
                  <a:cubicBezTo>
                    <a:pt x="1" y="4"/>
                    <a:pt x="0" y="7"/>
                    <a:pt x="0" y="9"/>
                  </a:cubicBezTo>
                  <a:cubicBezTo>
                    <a:pt x="0" y="12"/>
                    <a:pt x="1" y="14"/>
                    <a:pt x="3" y="16"/>
                  </a:cubicBezTo>
                  <a:cubicBezTo>
                    <a:pt x="5" y="17"/>
                    <a:pt x="7" y="18"/>
                    <a:pt x="10" y="18"/>
                  </a:cubicBezTo>
                  <a:cubicBezTo>
                    <a:pt x="13" y="18"/>
                    <a:pt x="15" y="17"/>
                    <a:pt x="17" y="16"/>
                  </a:cubicBezTo>
                  <a:cubicBezTo>
                    <a:pt x="18" y="14"/>
                    <a:pt x="19" y="12"/>
                    <a:pt x="19" y="9"/>
                  </a:cubicBezTo>
                  <a:cubicBezTo>
                    <a:pt x="19" y="6"/>
                    <a:pt x="18" y="4"/>
                    <a:pt x="17" y="2"/>
                  </a:cubicBezTo>
                  <a:cubicBezTo>
                    <a:pt x="15" y="1"/>
                    <a:pt x="12"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Rectangle 17">
              <a:extLst>
                <a:ext uri="{FF2B5EF4-FFF2-40B4-BE49-F238E27FC236}">
                  <a16:creationId xmlns:a16="http://schemas.microsoft.com/office/drawing/2014/main" id="{7B6F8562-C3CB-5305-FB0B-63FF8D97092D}"/>
                </a:ext>
              </a:extLst>
            </p:cNvPr>
            <p:cNvSpPr>
              <a:spLocks noChangeArrowheads="1"/>
            </p:cNvSpPr>
            <p:nvPr userDrawn="1"/>
          </p:nvSpPr>
          <p:spPr bwMode="auto">
            <a:xfrm>
              <a:off x="1804988" y="438150"/>
              <a:ext cx="11113" cy="619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8">
              <a:extLst>
                <a:ext uri="{FF2B5EF4-FFF2-40B4-BE49-F238E27FC236}">
                  <a16:creationId xmlns:a16="http://schemas.microsoft.com/office/drawing/2014/main" id="{AAAB2CA3-ACC4-BAB9-7B09-8D2F882AE852}"/>
                </a:ext>
              </a:extLst>
            </p:cNvPr>
            <p:cNvSpPr>
              <a:spLocks/>
            </p:cNvSpPr>
            <p:nvPr userDrawn="1"/>
          </p:nvSpPr>
          <p:spPr bwMode="auto">
            <a:xfrm>
              <a:off x="1828801" y="436563"/>
              <a:ext cx="47625" cy="65088"/>
            </a:xfrm>
            <a:custGeom>
              <a:avLst/>
              <a:gdLst>
                <a:gd name="T0" fmla="*/ 44 w 59"/>
                <a:gd name="T1" fmla="*/ 36 h 79"/>
                <a:gd name="T2" fmla="*/ 37 w 59"/>
                <a:gd name="T3" fmla="*/ 34 h 79"/>
                <a:gd name="T4" fmla="*/ 30 w 59"/>
                <a:gd name="T5" fmla="*/ 31 h 79"/>
                <a:gd name="T6" fmla="*/ 24 w 59"/>
                <a:gd name="T7" fmla="*/ 29 h 79"/>
                <a:gd name="T8" fmla="*/ 20 w 59"/>
                <a:gd name="T9" fmla="*/ 26 h 79"/>
                <a:gd name="T10" fmla="*/ 18 w 59"/>
                <a:gd name="T11" fmla="*/ 21 h 79"/>
                <a:gd name="T12" fmla="*/ 22 w 59"/>
                <a:gd name="T13" fmla="*/ 14 h 79"/>
                <a:gd name="T14" fmla="*/ 32 w 59"/>
                <a:gd name="T15" fmla="*/ 12 h 79"/>
                <a:gd name="T16" fmla="*/ 52 w 59"/>
                <a:gd name="T17" fmla="*/ 20 h 79"/>
                <a:gd name="T18" fmla="*/ 58 w 59"/>
                <a:gd name="T19" fmla="*/ 10 h 79"/>
                <a:gd name="T20" fmla="*/ 55 w 59"/>
                <a:gd name="T21" fmla="*/ 8 h 79"/>
                <a:gd name="T22" fmla="*/ 46 w 59"/>
                <a:gd name="T23" fmla="*/ 3 h 79"/>
                <a:gd name="T24" fmla="*/ 32 w 59"/>
                <a:gd name="T25" fmla="*/ 0 h 79"/>
                <a:gd name="T26" fmla="*/ 12 w 59"/>
                <a:gd name="T27" fmla="*/ 7 h 79"/>
                <a:gd name="T28" fmla="*/ 4 w 59"/>
                <a:gd name="T29" fmla="*/ 23 h 79"/>
                <a:gd name="T30" fmla="*/ 6 w 59"/>
                <a:gd name="T31" fmla="*/ 31 h 79"/>
                <a:gd name="T32" fmla="*/ 11 w 59"/>
                <a:gd name="T33" fmla="*/ 37 h 79"/>
                <a:gd name="T34" fmla="*/ 15 w 59"/>
                <a:gd name="T35" fmla="*/ 40 h 79"/>
                <a:gd name="T36" fmla="*/ 19 w 59"/>
                <a:gd name="T37" fmla="*/ 42 h 79"/>
                <a:gd name="T38" fmla="*/ 23 w 59"/>
                <a:gd name="T39" fmla="*/ 44 h 79"/>
                <a:gd name="T40" fmla="*/ 29 w 59"/>
                <a:gd name="T41" fmla="*/ 45 h 79"/>
                <a:gd name="T42" fmla="*/ 33 w 59"/>
                <a:gd name="T43" fmla="*/ 47 h 79"/>
                <a:gd name="T44" fmla="*/ 38 w 59"/>
                <a:gd name="T45" fmla="*/ 49 h 79"/>
                <a:gd name="T46" fmla="*/ 42 w 59"/>
                <a:gd name="T47" fmla="*/ 52 h 79"/>
                <a:gd name="T48" fmla="*/ 45 w 59"/>
                <a:gd name="T49" fmla="*/ 57 h 79"/>
                <a:gd name="T50" fmla="*/ 41 w 59"/>
                <a:gd name="T51" fmla="*/ 65 h 79"/>
                <a:gd name="T52" fmla="*/ 30 w 59"/>
                <a:gd name="T53" fmla="*/ 67 h 79"/>
                <a:gd name="T54" fmla="*/ 18 w 59"/>
                <a:gd name="T55" fmla="*/ 64 h 79"/>
                <a:gd name="T56" fmla="*/ 8 w 59"/>
                <a:gd name="T57" fmla="*/ 57 h 79"/>
                <a:gd name="T58" fmla="*/ 0 w 59"/>
                <a:gd name="T59" fmla="*/ 66 h 79"/>
                <a:gd name="T60" fmla="*/ 12 w 59"/>
                <a:gd name="T61" fmla="*/ 74 h 79"/>
                <a:gd name="T62" fmla="*/ 30 w 59"/>
                <a:gd name="T63" fmla="*/ 79 h 79"/>
                <a:gd name="T64" fmla="*/ 52 w 59"/>
                <a:gd name="T65" fmla="*/ 72 h 79"/>
                <a:gd name="T66" fmla="*/ 59 w 59"/>
                <a:gd name="T67" fmla="*/ 55 h 79"/>
                <a:gd name="T68" fmla="*/ 44 w 59"/>
                <a:gd name="T69"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79">
                  <a:moveTo>
                    <a:pt x="44" y="36"/>
                  </a:moveTo>
                  <a:cubicBezTo>
                    <a:pt x="43" y="36"/>
                    <a:pt x="41" y="35"/>
                    <a:pt x="37" y="34"/>
                  </a:cubicBezTo>
                  <a:cubicBezTo>
                    <a:pt x="34" y="33"/>
                    <a:pt x="31" y="32"/>
                    <a:pt x="30" y="31"/>
                  </a:cubicBezTo>
                  <a:cubicBezTo>
                    <a:pt x="27" y="30"/>
                    <a:pt x="25" y="30"/>
                    <a:pt x="24" y="29"/>
                  </a:cubicBezTo>
                  <a:cubicBezTo>
                    <a:pt x="23" y="29"/>
                    <a:pt x="22" y="28"/>
                    <a:pt x="20" y="26"/>
                  </a:cubicBezTo>
                  <a:cubicBezTo>
                    <a:pt x="19" y="25"/>
                    <a:pt x="18" y="23"/>
                    <a:pt x="18" y="21"/>
                  </a:cubicBezTo>
                  <a:cubicBezTo>
                    <a:pt x="18" y="18"/>
                    <a:pt x="19" y="15"/>
                    <a:pt x="22" y="14"/>
                  </a:cubicBezTo>
                  <a:cubicBezTo>
                    <a:pt x="24" y="12"/>
                    <a:pt x="28" y="12"/>
                    <a:pt x="32" y="12"/>
                  </a:cubicBezTo>
                  <a:cubicBezTo>
                    <a:pt x="39" y="12"/>
                    <a:pt x="46" y="14"/>
                    <a:pt x="52" y="20"/>
                  </a:cubicBezTo>
                  <a:cubicBezTo>
                    <a:pt x="58" y="10"/>
                    <a:pt x="58" y="10"/>
                    <a:pt x="58" y="10"/>
                  </a:cubicBezTo>
                  <a:cubicBezTo>
                    <a:pt x="58" y="10"/>
                    <a:pt x="57" y="9"/>
                    <a:pt x="55" y="8"/>
                  </a:cubicBezTo>
                  <a:cubicBezTo>
                    <a:pt x="53" y="6"/>
                    <a:pt x="50" y="5"/>
                    <a:pt x="46" y="3"/>
                  </a:cubicBezTo>
                  <a:cubicBezTo>
                    <a:pt x="41" y="1"/>
                    <a:pt x="37" y="0"/>
                    <a:pt x="32" y="0"/>
                  </a:cubicBezTo>
                  <a:cubicBezTo>
                    <a:pt x="23" y="0"/>
                    <a:pt x="17" y="3"/>
                    <a:pt x="12" y="7"/>
                  </a:cubicBezTo>
                  <a:cubicBezTo>
                    <a:pt x="7" y="11"/>
                    <a:pt x="4" y="16"/>
                    <a:pt x="4" y="23"/>
                  </a:cubicBezTo>
                  <a:cubicBezTo>
                    <a:pt x="4" y="26"/>
                    <a:pt x="5" y="29"/>
                    <a:pt x="6" y="31"/>
                  </a:cubicBezTo>
                  <a:cubicBezTo>
                    <a:pt x="7" y="33"/>
                    <a:pt x="8" y="35"/>
                    <a:pt x="11" y="37"/>
                  </a:cubicBezTo>
                  <a:cubicBezTo>
                    <a:pt x="13" y="39"/>
                    <a:pt x="14" y="40"/>
                    <a:pt x="15" y="40"/>
                  </a:cubicBezTo>
                  <a:cubicBezTo>
                    <a:pt x="16" y="41"/>
                    <a:pt x="18" y="41"/>
                    <a:pt x="19" y="42"/>
                  </a:cubicBezTo>
                  <a:cubicBezTo>
                    <a:pt x="20" y="43"/>
                    <a:pt x="22" y="43"/>
                    <a:pt x="23" y="44"/>
                  </a:cubicBezTo>
                  <a:cubicBezTo>
                    <a:pt x="25" y="44"/>
                    <a:pt x="27" y="45"/>
                    <a:pt x="29" y="45"/>
                  </a:cubicBezTo>
                  <a:cubicBezTo>
                    <a:pt x="31" y="46"/>
                    <a:pt x="32" y="47"/>
                    <a:pt x="33" y="47"/>
                  </a:cubicBezTo>
                  <a:cubicBezTo>
                    <a:pt x="35" y="48"/>
                    <a:pt x="37" y="48"/>
                    <a:pt x="38" y="49"/>
                  </a:cubicBezTo>
                  <a:cubicBezTo>
                    <a:pt x="39" y="49"/>
                    <a:pt x="41" y="50"/>
                    <a:pt x="42" y="52"/>
                  </a:cubicBezTo>
                  <a:cubicBezTo>
                    <a:pt x="44" y="53"/>
                    <a:pt x="45" y="55"/>
                    <a:pt x="45" y="57"/>
                  </a:cubicBezTo>
                  <a:cubicBezTo>
                    <a:pt x="45" y="61"/>
                    <a:pt x="44" y="63"/>
                    <a:pt x="41" y="65"/>
                  </a:cubicBezTo>
                  <a:cubicBezTo>
                    <a:pt x="38" y="66"/>
                    <a:pt x="35" y="67"/>
                    <a:pt x="30" y="67"/>
                  </a:cubicBezTo>
                  <a:cubicBezTo>
                    <a:pt x="26" y="67"/>
                    <a:pt x="22" y="66"/>
                    <a:pt x="18" y="64"/>
                  </a:cubicBezTo>
                  <a:cubicBezTo>
                    <a:pt x="14" y="62"/>
                    <a:pt x="10" y="59"/>
                    <a:pt x="8" y="57"/>
                  </a:cubicBezTo>
                  <a:cubicBezTo>
                    <a:pt x="0" y="66"/>
                    <a:pt x="0" y="66"/>
                    <a:pt x="0" y="66"/>
                  </a:cubicBezTo>
                  <a:cubicBezTo>
                    <a:pt x="3" y="69"/>
                    <a:pt x="7" y="71"/>
                    <a:pt x="12" y="74"/>
                  </a:cubicBezTo>
                  <a:cubicBezTo>
                    <a:pt x="17" y="77"/>
                    <a:pt x="23" y="79"/>
                    <a:pt x="30" y="79"/>
                  </a:cubicBezTo>
                  <a:cubicBezTo>
                    <a:pt x="39" y="79"/>
                    <a:pt x="47" y="76"/>
                    <a:pt x="52" y="72"/>
                  </a:cubicBezTo>
                  <a:cubicBezTo>
                    <a:pt x="57" y="67"/>
                    <a:pt x="59" y="62"/>
                    <a:pt x="59" y="55"/>
                  </a:cubicBezTo>
                  <a:cubicBezTo>
                    <a:pt x="59" y="47"/>
                    <a:pt x="54" y="40"/>
                    <a:pt x="4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9">
              <a:extLst>
                <a:ext uri="{FF2B5EF4-FFF2-40B4-BE49-F238E27FC236}">
                  <a16:creationId xmlns:a16="http://schemas.microsoft.com/office/drawing/2014/main" id="{995386EE-0219-9B59-3015-DA98004633E3}"/>
                </a:ext>
              </a:extLst>
            </p:cNvPr>
            <p:cNvSpPr>
              <a:spLocks/>
            </p:cNvSpPr>
            <p:nvPr userDrawn="1"/>
          </p:nvSpPr>
          <p:spPr bwMode="auto">
            <a:xfrm>
              <a:off x="1960563" y="436563"/>
              <a:ext cx="36513" cy="63500"/>
            </a:xfrm>
            <a:custGeom>
              <a:avLst/>
              <a:gdLst>
                <a:gd name="T0" fmla="*/ 24 w 43"/>
                <a:gd name="T1" fmla="*/ 5 h 77"/>
                <a:gd name="T2" fmla="*/ 15 w 43"/>
                <a:gd name="T3" fmla="*/ 17 h 77"/>
                <a:gd name="T4" fmla="*/ 14 w 43"/>
                <a:gd name="T5" fmla="*/ 2 h 77"/>
                <a:gd name="T6" fmla="*/ 0 w 43"/>
                <a:gd name="T7" fmla="*/ 2 h 77"/>
                <a:gd name="T8" fmla="*/ 0 w 43"/>
                <a:gd name="T9" fmla="*/ 77 h 77"/>
                <a:gd name="T10" fmla="*/ 15 w 43"/>
                <a:gd name="T11" fmla="*/ 77 h 77"/>
                <a:gd name="T12" fmla="*/ 15 w 43"/>
                <a:gd name="T13" fmla="*/ 35 h 77"/>
                <a:gd name="T14" fmla="*/ 25 w 43"/>
                <a:gd name="T15" fmla="*/ 18 h 77"/>
                <a:gd name="T16" fmla="*/ 35 w 43"/>
                <a:gd name="T17" fmla="*/ 14 h 77"/>
                <a:gd name="T18" fmla="*/ 41 w 43"/>
                <a:gd name="T19" fmla="*/ 15 h 77"/>
                <a:gd name="T20" fmla="*/ 43 w 43"/>
                <a:gd name="T21" fmla="*/ 1 h 77"/>
                <a:gd name="T22" fmla="*/ 37 w 43"/>
                <a:gd name="T23" fmla="*/ 0 h 77"/>
                <a:gd name="T24" fmla="*/ 24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4" y="5"/>
                  </a:moveTo>
                  <a:cubicBezTo>
                    <a:pt x="20" y="8"/>
                    <a:pt x="17" y="12"/>
                    <a:pt x="15" y="17"/>
                  </a:cubicBezTo>
                  <a:cubicBezTo>
                    <a:pt x="14" y="2"/>
                    <a:pt x="14" y="2"/>
                    <a:pt x="14" y="2"/>
                  </a:cubicBezTo>
                  <a:cubicBezTo>
                    <a:pt x="0" y="2"/>
                    <a:pt x="0" y="2"/>
                    <a:pt x="0" y="2"/>
                  </a:cubicBezTo>
                  <a:cubicBezTo>
                    <a:pt x="0" y="77"/>
                    <a:pt x="0" y="77"/>
                    <a:pt x="0" y="77"/>
                  </a:cubicBezTo>
                  <a:cubicBezTo>
                    <a:pt x="15" y="77"/>
                    <a:pt x="15" y="77"/>
                    <a:pt x="15" y="77"/>
                  </a:cubicBezTo>
                  <a:cubicBezTo>
                    <a:pt x="15" y="35"/>
                    <a:pt x="15" y="35"/>
                    <a:pt x="15" y="35"/>
                  </a:cubicBezTo>
                  <a:cubicBezTo>
                    <a:pt x="16" y="27"/>
                    <a:pt x="19" y="22"/>
                    <a:pt x="25" y="18"/>
                  </a:cubicBezTo>
                  <a:cubicBezTo>
                    <a:pt x="28" y="16"/>
                    <a:pt x="32" y="14"/>
                    <a:pt x="35" y="14"/>
                  </a:cubicBezTo>
                  <a:cubicBezTo>
                    <a:pt x="38" y="14"/>
                    <a:pt x="40" y="15"/>
                    <a:pt x="41" y="15"/>
                  </a:cubicBezTo>
                  <a:cubicBezTo>
                    <a:pt x="43" y="1"/>
                    <a:pt x="43" y="1"/>
                    <a:pt x="43" y="1"/>
                  </a:cubicBezTo>
                  <a:cubicBezTo>
                    <a:pt x="37" y="0"/>
                    <a:pt x="37" y="0"/>
                    <a:pt x="37" y="0"/>
                  </a:cubicBezTo>
                  <a:cubicBezTo>
                    <a:pt x="32" y="0"/>
                    <a:pt x="28" y="2"/>
                    <a:pt x="2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0">
              <a:extLst>
                <a:ext uri="{FF2B5EF4-FFF2-40B4-BE49-F238E27FC236}">
                  <a16:creationId xmlns:a16="http://schemas.microsoft.com/office/drawing/2014/main" id="{2960E1C6-F590-264A-344E-7EF84C9D9013}"/>
                </a:ext>
              </a:extLst>
            </p:cNvPr>
            <p:cNvSpPr>
              <a:spLocks/>
            </p:cNvSpPr>
            <p:nvPr userDrawn="1"/>
          </p:nvSpPr>
          <p:spPr bwMode="auto">
            <a:xfrm>
              <a:off x="2000251" y="438150"/>
              <a:ext cx="58738" cy="85725"/>
            </a:xfrm>
            <a:custGeom>
              <a:avLst/>
              <a:gdLst>
                <a:gd name="T0" fmla="*/ 57 w 72"/>
                <a:gd name="T1" fmla="*/ 0 h 103"/>
                <a:gd name="T2" fmla="*/ 36 w 72"/>
                <a:gd name="T3" fmla="*/ 61 h 103"/>
                <a:gd name="T4" fmla="*/ 15 w 72"/>
                <a:gd name="T5" fmla="*/ 0 h 103"/>
                <a:gd name="T6" fmla="*/ 0 w 72"/>
                <a:gd name="T7" fmla="*/ 0 h 103"/>
                <a:gd name="T8" fmla="*/ 28 w 72"/>
                <a:gd name="T9" fmla="*/ 74 h 103"/>
                <a:gd name="T10" fmla="*/ 25 w 72"/>
                <a:gd name="T11" fmla="*/ 83 h 103"/>
                <a:gd name="T12" fmla="*/ 21 w 72"/>
                <a:gd name="T13" fmla="*/ 90 h 103"/>
                <a:gd name="T14" fmla="*/ 16 w 72"/>
                <a:gd name="T15" fmla="*/ 91 h 103"/>
                <a:gd name="T16" fmla="*/ 8 w 72"/>
                <a:gd name="T17" fmla="*/ 89 h 103"/>
                <a:gd name="T18" fmla="*/ 5 w 72"/>
                <a:gd name="T19" fmla="*/ 100 h 103"/>
                <a:gd name="T20" fmla="*/ 6 w 72"/>
                <a:gd name="T21" fmla="*/ 101 h 103"/>
                <a:gd name="T22" fmla="*/ 12 w 72"/>
                <a:gd name="T23" fmla="*/ 103 h 103"/>
                <a:gd name="T24" fmla="*/ 19 w 72"/>
                <a:gd name="T25" fmla="*/ 103 h 103"/>
                <a:gd name="T26" fmla="*/ 31 w 72"/>
                <a:gd name="T27" fmla="*/ 100 h 103"/>
                <a:gd name="T28" fmla="*/ 39 w 72"/>
                <a:gd name="T29" fmla="*/ 87 h 103"/>
                <a:gd name="T30" fmla="*/ 72 w 72"/>
                <a:gd name="T31" fmla="*/ 0 h 103"/>
                <a:gd name="T32" fmla="*/ 57 w 72"/>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03">
                  <a:moveTo>
                    <a:pt x="57" y="0"/>
                  </a:moveTo>
                  <a:cubicBezTo>
                    <a:pt x="36" y="61"/>
                    <a:pt x="36" y="61"/>
                    <a:pt x="36" y="61"/>
                  </a:cubicBezTo>
                  <a:cubicBezTo>
                    <a:pt x="15" y="0"/>
                    <a:pt x="15" y="0"/>
                    <a:pt x="15" y="0"/>
                  </a:cubicBezTo>
                  <a:cubicBezTo>
                    <a:pt x="0" y="0"/>
                    <a:pt x="0" y="0"/>
                    <a:pt x="0" y="0"/>
                  </a:cubicBezTo>
                  <a:cubicBezTo>
                    <a:pt x="28" y="74"/>
                    <a:pt x="28" y="74"/>
                    <a:pt x="28" y="74"/>
                  </a:cubicBezTo>
                  <a:cubicBezTo>
                    <a:pt x="25" y="83"/>
                    <a:pt x="25" y="83"/>
                    <a:pt x="25" y="83"/>
                  </a:cubicBezTo>
                  <a:cubicBezTo>
                    <a:pt x="24" y="87"/>
                    <a:pt x="22" y="89"/>
                    <a:pt x="21" y="90"/>
                  </a:cubicBezTo>
                  <a:cubicBezTo>
                    <a:pt x="20" y="91"/>
                    <a:pt x="18" y="91"/>
                    <a:pt x="16" y="91"/>
                  </a:cubicBezTo>
                  <a:cubicBezTo>
                    <a:pt x="14" y="91"/>
                    <a:pt x="11" y="91"/>
                    <a:pt x="8" y="89"/>
                  </a:cubicBezTo>
                  <a:cubicBezTo>
                    <a:pt x="5" y="100"/>
                    <a:pt x="5" y="100"/>
                    <a:pt x="5" y="100"/>
                  </a:cubicBezTo>
                  <a:cubicBezTo>
                    <a:pt x="6" y="101"/>
                    <a:pt x="6" y="101"/>
                    <a:pt x="6" y="101"/>
                  </a:cubicBezTo>
                  <a:cubicBezTo>
                    <a:pt x="7" y="102"/>
                    <a:pt x="9" y="102"/>
                    <a:pt x="12" y="103"/>
                  </a:cubicBezTo>
                  <a:cubicBezTo>
                    <a:pt x="14" y="103"/>
                    <a:pt x="17" y="103"/>
                    <a:pt x="19" y="103"/>
                  </a:cubicBezTo>
                  <a:cubicBezTo>
                    <a:pt x="24" y="103"/>
                    <a:pt x="28" y="102"/>
                    <a:pt x="31" y="100"/>
                  </a:cubicBezTo>
                  <a:cubicBezTo>
                    <a:pt x="34" y="97"/>
                    <a:pt x="36" y="93"/>
                    <a:pt x="39" y="87"/>
                  </a:cubicBezTo>
                  <a:cubicBezTo>
                    <a:pt x="72" y="0"/>
                    <a:pt x="72" y="0"/>
                    <a:pt x="72" y="0"/>
                  </a:cubicBezTo>
                  <a:lnTo>
                    <a:pt x="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1">
              <a:extLst>
                <a:ext uri="{FF2B5EF4-FFF2-40B4-BE49-F238E27FC236}">
                  <a16:creationId xmlns:a16="http://schemas.microsoft.com/office/drawing/2014/main" id="{8279F213-F01D-0BA8-7DEC-BF8F2017D953}"/>
                </a:ext>
              </a:extLst>
            </p:cNvPr>
            <p:cNvSpPr>
              <a:spLocks noEditPoints="1"/>
            </p:cNvSpPr>
            <p:nvPr userDrawn="1"/>
          </p:nvSpPr>
          <p:spPr bwMode="auto">
            <a:xfrm>
              <a:off x="1547813" y="-96838"/>
              <a:ext cx="352425" cy="422275"/>
            </a:xfrm>
            <a:custGeom>
              <a:avLst/>
              <a:gdLst>
                <a:gd name="T0" fmla="*/ 327 w 425"/>
                <a:gd name="T1" fmla="*/ 247 h 510"/>
                <a:gd name="T2" fmla="*/ 415 w 425"/>
                <a:gd name="T3" fmla="*/ 130 h 510"/>
                <a:gd name="T4" fmla="*/ 268 w 425"/>
                <a:gd name="T5" fmla="*/ 0 h 510"/>
                <a:gd name="T6" fmla="*/ 0 w 425"/>
                <a:gd name="T7" fmla="*/ 0 h 510"/>
                <a:gd name="T8" fmla="*/ 0 w 425"/>
                <a:gd name="T9" fmla="*/ 510 h 510"/>
                <a:gd name="T10" fmla="*/ 277 w 425"/>
                <a:gd name="T11" fmla="*/ 510 h 510"/>
                <a:gd name="T12" fmla="*/ 425 w 425"/>
                <a:gd name="T13" fmla="*/ 373 h 510"/>
                <a:gd name="T14" fmla="*/ 327 w 425"/>
                <a:gd name="T15" fmla="*/ 247 h 510"/>
                <a:gd name="T16" fmla="*/ 109 w 425"/>
                <a:gd name="T17" fmla="*/ 92 h 510"/>
                <a:gd name="T18" fmla="*/ 245 w 425"/>
                <a:gd name="T19" fmla="*/ 92 h 510"/>
                <a:gd name="T20" fmla="*/ 304 w 425"/>
                <a:gd name="T21" fmla="*/ 148 h 510"/>
                <a:gd name="T22" fmla="*/ 245 w 425"/>
                <a:gd name="T23" fmla="*/ 205 h 510"/>
                <a:gd name="T24" fmla="*/ 109 w 425"/>
                <a:gd name="T25" fmla="*/ 205 h 510"/>
                <a:gd name="T26" fmla="*/ 109 w 425"/>
                <a:gd name="T27" fmla="*/ 92 h 510"/>
                <a:gd name="T28" fmla="*/ 249 w 425"/>
                <a:gd name="T29" fmla="*/ 417 h 510"/>
                <a:gd name="T30" fmla="*/ 249 w 425"/>
                <a:gd name="T31" fmla="*/ 418 h 510"/>
                <a:gd name="T32" fmla="*/ 109 w 425"/>
                <a:gd name="T33" fmla="*/ 418 h 510"/>
                <a:gd name="T34" fmla="*/ 109 w 425"/>
                <a:gd name="T35" fmla="*/ 298 h 510"/>
                <a:gd name="T36" fmla="*/ 249 w 425"/>
                <a:gd name="T37" fmla="*/ 298 h 510"/>
                <a:gd name="T38" fmla="*/ 315 w 425"/>
                <a:gd name="T39" fmla="*/ 357 h 510"/>
                <a:gd name="T40" fmla="*/ 249 w 425"/>
                <a:gd name="T41" fmla="*/ 41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5" h="510">
                  <a:moveTo>
                    <a:pt x="327" y="247"/>
                  </a:moveTo>
                  <a:cubicBezTo>
                    <a:pt x="375" y="237"/>
                    <a:pt x="415" y="194"/>
                    <a:pt x="415" y="130"/>
                  </a:cubicBezTo>
                  <a:cubicBezTo>
                    <a:pt x="415" y="62"/>
                    <a:pt x="365" y="0"/>
                    <a:pt x="268" y="0"/>
                  </a:cubicBezTo>
                  <a:cubicBezTo>
                    <a:pt x="0" y="0"/>
                    <a:pt x="0" y="0"/>
                    <a:pt x="0" y="0"/>
                  </a:cubicBezTo>
                  <a:cubicBezTo>
                    <a:pt x="0" y="510"/>
                    <a:pt x="0" y="510"/>
                    <a:pt x="0" y="510"/>
                  </a:cubicBezTo>
                  <a:cubicBezTo>
                    <a:pt x="277" y="510"/>
                    <a:pt x="277" y="510"/>
                    <a:pt x="277" y="510"/>
                  </a:cubicBezTo>
                  <a:cubicBezTo>
                    <a:pt x="374" y="510"/>
                    <a:pt x="425" y="449"/>
                    <a:pt x="425" y="373"/>
                  </a:cubicBezTo>
                  <a:cubicBezTo>
                    <a:pt x="425" y="309"/>
                    <a:pt x="381" y="256"/>
                    <a:pt x="327" y="247"/>
                  </a:cubicBezTo>
                  <a:close/>
                  <a:moveTo>
                    <a:pt x="109" y="92"/>
                  </a:moveTo>
                  <a:cubicBezTo>
                    <a:pt x="245" y="92"/>
                    <a:pt x="245" y="92"/>
                    <a:pt x="245" y="92"/>
                  </a:cubicBezTo>
                  <a:cubicBezTo>
                    <a:pt x="281" y="92"/>
                    <a:pt x="304" y="117"/>
                    <a:pt x="304" y="148"/>
                  </a:cubicBezTo>
                  <a:cubicBezTo>
                    <a:pt x="304" y="181"/>
                    <a:pt x="281" y="205"/>
                    <a:pt x="245" y="205"/>
                  </a:cubicBezTo>
                  <a:cubicBezTo>
                    <a:pt x="109" y="205"/>
                    <a:pt x="109" y="205"/>
                    <a:pt x="109" y="205"/>
                  </a:cubicBezTo>
                  <a:lnTo>
                    <a:pt x="109" y="92"/>
                  </a:lnTo>
                  <a:close/>
                  <a:moveTo>
                    <a:pt x="249" y="417"/>
                  </a:moveTo>
                  <a:cubicBezTo>
                    <a:pt x="249" y="418"/>
                    <a:pt x="249" y="418"/>
                    <a:pt x="249" y="418"/>
                  </a:cubicBezTo>
                  <a:cubicBezTo>
                    <a:pt x="109" y="418"/>
                    <a:pt x="109" y="418"/>
                    <a:pt x="109" y="418"/>
                  </a:cubicBezTo>
                  <a:cubicBezTo>
                    <a:pt x="109" y="298"/>
                    <a:pt x="109" y="298"/>
                    <a:pt x="109" y="298"/>
                  </a:cubicBezTo>
                  <a:cubicBezTo>
                    <a:pt x="249" y="298"/>
                    <a:pt x="249" y="298"/>
                    <a:pt x="249" y="298"/>
                  </a:cubicBezTo>
                  <a:cubicBezTo>
                    <a:pt x="292" y="298"/>
                    <a:pt x="315" y="325"/>
                    <a:pt x="315" y="357"/>
                  </a:cubicBezTo>
                  <a:cubicBezTo>
                    <a:pt x="315" y="394"/>
                    <a:pt x="290" y="417"/>
                    <a:pt x="249" y="4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2">
              <a:extLst>
                <a:ext uri="{FF2B5EF4-FFF2-40B4-BE49-F238E27FC236}">
                  <a16:creationId xmlns:a16="http://schemas.microsoft.com/office/drawing/2014/main" id="{05C0F3AF-1E64-F4C9-5564-207AB298F6B9}"/>
                </a:ext>
              </a:extLst>
            </p:cNvPr>
            <p:cNvSpPr>
              <a:spLocks/>
            </p:cNvSpPr>
            <p:nvPr userDrawn="1"/>
          </p:nvSpPr>
          <p:spPr bwMode="auto">
            <a:xfrm>
              <a:off x="1139826" y="-103188"/>
              <a:ext cx="347663" cy="436563"/>
            </a:xfrm>
            <a:custGeom>
              <a:avLst/>
              <a:gdLst>
                <a:gd name="T0" fmla="*/ 59 w 420"/>
                <a:gd name="T1" fmla="*/ 363 h 527"/>
                <a:gd name="T2" fmla="*/ 221 w 420"/>
                <a:gd name="T3" fmla="*/ 431 h 527"/>
                <a:gd name="T4" fmla="*/ 310 w 420"/>
                <a:gd name="T5" fmla="*/ 374 h 527"/>
                <a:gd name="T6" fmla="*/ 207 w 420"/>
                <a:gd name="T7" fmla="*/ 309 h 527"/>
                <a:gd name="T8" fmla="*/ 17 w 420"/>
                <a:gd name="T9" fmla="*/ 154 h 527"/>
                <a:gd name="T10" fmla="*/ 210 w 420"/>
                <a:gd name="T11" fmla="*/ 0 h 527"/>
                <a:gd name="T12" fmla="*/ 409 w 420"/>
                <a:gd name="T13" fmla="*/ 71 h 527"/>
                <a:gd name="T14" fmla="*/ 349 w 420"/>
                <a:gd name="T15" fmla="*/ 151 h 527"/>
                <a:gd name="T16" fmla="*/ 203 w 420"/>
                <a:gd name="T17" fmla="*/ 95 h 527"/>
                <a:gd name="T18" fmla="*/ 128 w 420"/>
                <a:gd name="T19" fmla="*/ 147 h 527"/>
                <a:gd name="T20" fmla="*/ 229 w 420"/>
                <a:gd name="T21" fmla="*/ 206 h 527"/>
                <a:gd name="T22" fmla="*/ 420 w 420"/>
                <a:gd name="T23" fmla="*/ 363 h 527"/>
                <a:gd name="T24" fmla="*/ 216 w 420"/>
                <a:gd name="T25" fmla="*/ 527 h 527"/>
                <a:gd name="T26" fmla="*/ 0 w 420"/>
                <a:gd name="T27" fmla="*/ 446 h 527"/>
                <a:gd name="T28" fmla="*/ 59 w 420"/>
                <a:gd name="T29" fmla="*/ 363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527">
                  <a:moveTo>
                    <a:pt x="59" y="363"/>
                  </a:moveTo>
                  <a:cubicBezTo>
                    <a:pt x="95" y="400"/>
                    <a:pt x="151" y="431"/>
                    <a:pt x="221" y="431"/>
                  </a:cubicBezTo>
                  <a:cubicBezTo>
                    <a:pt x="281" y="431"/>
                    <a:pt x="310" y="403"/>
                    <a:pt x="310" y="374"/>
                  </a:cubicBezTo>
                  <a:cubicBezTo>
                    <a:pt x="310" y="336"/>
                    <a:pt x="266" y="323"/>
                    <a:pt x="207" y="309"/>
                  </a:cubicBezTo>
                  <a:cubicBezTo>
                    <a:pt x="124" y="290"/>
                    <a:pt x="17" y="267"/>
                    <a:pt x="17" y="154"/>
                  </a:cubicBezTo>
                  <a:cubicBezTo>
                    <a:pt x="17" y="69"/>
                    <a:pt x="90" y="0"/>
                    <a:pt x="210" y="0"/>
                  </a:cubicBezTo>
                  <a:cubicBezTo>
                    <a:pt x="291" y="0"/>
                    <a:pt x="359" y="24"/>
                    <a:pt x="409" y="71"/>
                  </a:cubicBezTo>
                  <a:cubicBezTo>
                    <a:pt x="349" y="151"/>
                    <a:pt x="349" y="151"/>
                    <a:pt x="349" y="151"/>
                  </a:cubicBezTo>
                  <a:cubicBezTo>
                    <a:pt x="308" y="113"/>
                    <a:pt x="253" y="95"/>
                    <a:pt x="203" y="95"/>
                  </a:cubicBezTo>
                  <a:cubicBezTo>
                    <a:pt x="154" y="95"/>
                    <a:pt x="128" y="117"/>
                    <a:pt x="128" y="147"/>
                  </a:cubicBezTo>
                  <a:cubicBezTo>
                    <a:pt x="128" y="182"/>
                    <a:pt x="170" y="192"/>
                    <a:pt x="229" y="206"/>
                  </a:cubicBezTo>
                  <a:cubicBezTo>
                    <a:pt x="313" y="225"/>
                    <a:pt x="420" y="250"/>
                    <a:pt x="420" y="363"/>
                  </a:cubicBezTo>
                  <a:cubicBezTo>
                    <a:pt x="420" y="457"/>
                    <a:pt x="353" y="527"/>
                    <a:pt x="216" y="527"/>
                  </a:cubicBezTo>
                  <a:cubicBezTo>
                    <a:pt x="118" y="527"/>
                    <a:pt x="48" y="494"/>
                    <a:pt x="0" y="446"/>
                  </a:cubicBezTo>
                  <a:lnTo>
                    <a:pt x="59" y="3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Rectangle 23">
              <a:extLst>
                <a:ext uri="{FF2B5EF4-FFF2-40B4-BE49-F238E27FC236}">
                  <a16:creationId xmlns:a16="http://schemas.microsoft.com/office/drawing/2014/main" id="{5308E799-0736-BCF1-CC1A-3F3E2248F93B}"/>
                </a:ext>
              </a:extLst>
            </p:cNvPr>
            <p:cNvSpPr>
              <a:spLocks noChangeArrowheads="1"/>
            </p:cNvSpPr>
            <p:nvPr userDrawn="1"/>
          </p:nvSpPr>
          <p:spPr bwMode="auto">
            <a:xfrm>
              <a:off x="1968501" y="-96838"/>
              <a:ext cx="88900" cy="422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4">
              <a:extLst>
                <a:ext uri="{FF2B5EF4-FFF2-40B4-BE49-F238E27FC236}">
                  <a16:creationId xmlns:a16="http://schemas.microsoft.com/office/drawing/2014/main" id="{D9308C71-8329-D144-E136-1D34018B4D56}"/>
                </a:ext>
              </a:extLst>
            </p:cNvPr>
            <p:cNvSpPr>
              <a:spLocks noEditPoints="1"/>
            </p:cNvSpPr>
            <p:nvPr userDrawn="1"/>
          </p:nvSpPr>
          <p:spPr bwMode="auto">
            <a:xfrm>
              <a:off x="2498726" y="-31750"/>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7 h 136"/>
                <a:gd name="T12" fmla="*/ 113 w 113"/>
                <a:gd name="T13" fmla="*/ 68 h 136"/>
                <a:gd name="T14" fmla="*/ 92 w 113"/>
                <a:gd name="T15" fmla="*/ 119 h 136"/>
                <a:gd name="T16" fmla="*/ 78 w 113"/>
                <a:gd name="T17" fmla="*/ 28 h 136"/>
                <a:gd name="T18" fmla="*/ 45 w 113"/>
                <a:gd name="T19" fmla="*/ 16 h 136"/>
                <a:gd name="T20" fmla="*/ 20 w 113"/>
                <a:gd name="T21" fmla="*/ 16 h 136"/>
                <a:gd name="T22" fmla="*/ 20 w 113"/>
                <a:gd name="T23" fmla="*/ 120 h 136"/>
                <a:gd name="T24" fmla="*/ 45 w 113"/>
                <a:gd name="T25" fmla="*/ 120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6"/>
                    <a:pt x="92" y="17"/>
                  </a:cubicBezTo>
                  <a:cubicBezTo>
                    <a:pt x="103" y="28"/>
                    <a:pt x="113" y="44"/>
                    <a:pt x="113" y="68"/>
                  </a:cubicBezTo>
                  <a:cubicBezTo>
                    <a:pt x="113" y="91"/>
                    <a:pt x="104" y="108"/>
                    <a:pt x="92" y="119"/>
                  </a:cubicBezTo>
                  <a:close/>
                  <a:moveTo>
                    <a:pt x="78" y="28"/>
                  </a:moveTo>
                  <a:cubicBezTo>
                    <a:pt x="70" y="20"/>
                    <a:pt x="59" y="16"/>
                    <a:pt x="45" y="16"/>
                  </a:cubicBezTo>
                  <a:cubicBezTo>
                    <a:pt x="20" y="16"/>
                    <a:pt x="20" y="16"/>
                    <a:pt x="20" y="16"/>
                  </a:cubicBezTo>
                  <a:cubicBezTo>
                    <a:pt x="20" y="120"/>
                    <a:pt x="20" y="120"/>
                    <a:pt x="20" y="120"/>
                  </a:cubicBezTo>
                  <a:cubicBezTo>
                    <a:pt x="45" y="120"/>
                    <a:pt x="45" y="120"/>
                    <a:pt x="45" y="120"/>
                  </a:cubicBezTo>
                  <a:cubicBezTo>
                    <a:pt x="58" y="120"/>
                    <a:pt x="69" y="116"/>
                    <a:pt x="78" y="107"/>
                  </a:cubicBezTo>
                  <a:cubicBezTo>
                    <a:pt x="87" y="98"/>
                    <a:pt x="92" y="85"/>
                    <a:pt x="92" y="68"/>
                  </a:cubicBezTo>
                  <a:cubicBezTo>
                    <a:pt x="92" y="51"/>
                    <a:pt x="87" y="37"/>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5">
              <a:extLst>
                <a:ext uri="{FF2B5EF4-FFF2-40B4-BE49-F238E27FC236}">
                  <a16:creationId xmlns:a16="http://schemas.microsoft.com/office/drawing/2014/main" id="{9B065B41-2B00-5183-95B8-2C97D2776E9F}"/>
                </a:ext>
              </a:extLst>
            </p:cNvPr>
            <p:cNvSpPr>
              <a:spLocks/>
            </p:cNvSpPr>
            <p:nvPr userDrawn="1"/>
          </p:nvSpPr>
          <p:spPr bwMode="auto">
            <a:xfrm>
              <a:off x="2611438" y="-3175"/>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6">
              <a:extLst>
                <a:ext uri="{FF2B5EF4-FFF2-40B4-BE49-F238E27FC236}">
                  <a16:creationId xmlns:a16="http://schemas.microsoft.com/office/drawing/2014/main" id="{AEBBA209-4388-44E3-1F5D-110C6416935E}"/>
                </a:ext>
              </a:extLst>
            </p:cNvPr>
            <p:cNvSpPr>
              <a:spLocks noEditPoints="1"/>
            </p:cNvSpPr>
            <p:nvPr userDrawn="1"/>
          </p:nvSpPr>
          <p:spPr bwMode="auto">
            <a:xfrm>
              <a:off x="2670176" y="-36513"/>
              <a:ext cx="20638" cy="117475"/>
            </a:xfrm>
            <a:custGeom>
              <a:avLst/>
              <a:gdLst>
                <a:gd name="T0" fmla="*/ 13 w 25"/>
                <a:gd name="T1" fmla="*/ 24 h 143"/>
                <a:gd name="T2" fmla="*/ 0 w 25"/>
                <a:gd name="T3" fmla="*/ 12 h 143"/>
                <a:gd name="T4" fmla="*/ 13 w 25"/>
                <a:gd name="T5" fmla="*/ 0 h 143"/>
                <a:gd name="T6" fmla="*/ 25 w 25"/>
                <a:gd name="T7" fmla="*/ 12 h 143"/>
                <a:gd name="T8" fmla="*/ 13 w 25"/>
                <a:gd name="T9" fmla="*/ 24 h 143"/>
                <a:gd name="T10" fmla="*/ 4 w 25"/>
                <a:gd name="T11" fmla="*/ 143 h 143"/>
                <a:gd name="T12" fmla="*/ 4 w 25"/>
                <a:gd name="T13" fmla="*/ 44 h 143"/>
                <a:gd name="T14" fmla="*/ 22 w 25"/>
                <a:gd name="T15" fmla="*/ 44 h 143"/>
                <a:gd name="T16" fmla="*/ 22 w 25"/>
                <a:gd name="T17" fmla="*/ 143 h 143"/>
                <a:gd name="T18" fmla="*/ 4 w 25"/>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3">
                  <a:moveTo>
                    <a:pt x="13" y="24"/>
                  </a:moveTo>
                  <a:cubicBezTo>
                    <a:pt x="6" y="24"/>
                    <a:pt x="0" y="19"/>
                    <a:pt x="0" y="12"/>
                  </a:cubicBezTo>
                  <a:cubicBezTo>
                    <a:pt x="0" y="5"/>
                    <a:pt x="6" y="0"/>
                    <a:pt x="13" y="0"/>
                  </a:cubicBezTo>
                  <a:cubicBezTo>
                    <a:pt x="20" y="0"/>
                    <a:pt x="25" y="5"/>
                    <a:pt x="25" y="12"/>
                  </a:cubicBezTo>
                  <a:cubicBezTo>
                    <a:pt x="25"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7">
              <a:extLst>
                <a:ext uri="{FF2B5EF4-FFF2-40B4-BE49-F238E27FC236}">
                  <a16:creationId xmlns:a16="http://schemas.microsoft.com/office/drawing/2014/main" id="{4524D336-2EEE-036C-C9C9-0D5F156C9443}"/>
                </a:ext>
              </a:extLst>
            </p:cNvPr>
            <p:cNvSpPr>
              <a:spLocks/>
            </p:cNvSpPr>
            <p:nvPr userDrawn="1"/>
          </p:nvSpPr>
          <p:spPr bwMode="auto">
            <a:xfrm>
              <a:off x="2701926" y="-1588"/>
              <a:ext cx="80963" cy="82550"/>
            </a:xfrm>
            <a:custGeom>
              <a:avLst/>
              <a:gdLst>
                <a:gd name="T0" fmla="*/ 31 w 51"/>
                <a:gd name="T1" fmla="*/ 52 h 52"/>
                <a:gd name="T2" fmla="*/ 20 w 51"/>
                <a:gd name="T3" fmla="*/ 52 h 52"/>
                <a:gd name="T4" fmla="*/ 0 w 51"/>
                <a:gd name="T5" fmla="*/ 0 h 52"/>
                <a:gd name="T6" fmla="*/ 11 w 51"/>
                <a:gd name="T7" fmla="*/ 0 h 52"/>
                <a:gd name="T8" fmla="*/ 25 w 51"/>
                <a:gd name="T9" fmla="*/ 42 h 52"/>
                <a:gd name="T10" fmla="*/ 40 w 51"/>
                <a:gd name="T11" fmla="*/ 0 h 52"/>
                <a:gd name="T12" fmla="*/ 51 w 51"/>
                <a:gd name="T13" fmla="*/ 0 h 52"/>
                <a:gd name="T14" fmla="*/ 31 w 51"/>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2">
                  <a:moveTo>
                    <a:pt x="31" y="52"/>
                  </a:moveTo>
                  <a:lnTo>
                    <a:pt x="20" y="52"/>
                  </a:lnTo>
                  <a:lnTo>
                    <a:pt x="0" y="0"/>
                  </a:lnTo>
                  <a:lnTo>
                    <a:pt x="11" y="0"/>
                  </a:lnTo>
                  <a:lnTo>
                    <a:pt x="25" y="42"/>
                  </a:lnTo>
                  <a:lnTo>
                    <a:pt x="40" y="0"/>
                  </a:lnTo>
                  <a:lnTo>
                    <a:pt x="51" y="0"/>
                  </a:lnTo>
                  <a:lnTo>
                    <a:pt x="3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8">
              <a:extLst>
                <a:ext uri="{FF2B5EF4-FFF2-40B4-BE49-F238E27FC236}">
                  <a16:creationId xmlns:a16="http://schemas.microsoft.com/office/drawing/2014/main" id="{7957D02A-F6AA-E7FB-776F-5DF982079E20}"/>
                </a:ext>
              </a:extLst>
            </p:cNvPr>
            <p:cNvSpPr>
              <a:spLocks noEditPoints="1"/>
            </p:cNvSpPr>
            <p:nvPr userDrawn="1"/>
          </p:nvSpPr>
          <p:spPr bwMode="auto">
            <a:xfrm>
              <a:off x="2789238" y="-3175"/>
              <a:ext cx="74613" cy="85725"/>
            </a:xfrm>
            <a:custGeom>
              <a:avLst/>
              <a:gdLst>
                <a:gd name="T0" fmla="*/ 20 w 90"/>
                <a:gd name="T1" fmla="*/ 56 h 103"/>
                <a:gd name="T2" fmla="*/ 49 w 90"/>
                <a:gd name="T3" fmla="*/ 88 h 103"/>
                <a:gd name="T4" fmla="*/ 80 w 90"/>
                <a:gd name="T5" fmla="*/ 77 h 103"/>
                <a:gd name="T6" fmla="*/ 87 w 90"/>
                <a:gd name="T7" fmla="*/ 89 h 103"/>
                <a:gd name="T8" fmla="*/ 47 w 90"/>
                <a:gd name="T9" fmla="*/ 103 h 103"/>
                <a:gd name="T10" fmla="*/ 0 w 90"/>
                <a:gd name="T11" fmla="*/ 52 h 103"/>
                <a:gd name="T12" fmla="*/ 47 w 90"/>
                <a:gd name="T13" fmla="*/ 0 h 103"/>
                <a:gd name="T14" fmla="*/ 90 w 90"/>
                <a:gd name="T15" fmla="*/ 49 h 103"/>
                <a:gd name="T16" fmla="*/ 90 w 90"/>
                <a:gd name="T17" fmla="*/ 56 h 103"/>
                <a:gd name="T18" fmla="*/ 20 w 90"/>
                <a:gd name="T19" fmla="*/ 56 h 103"/>
                <a:gd name="T20" fmla="*/ 46 w 90"/>
                <a:gd name="T21" fmla="*/ 15 h 103"/>
                <a:gd name="T22" fmla="*/ 19 w 90"/>
                <a:gd name="T23" fmla="*/ 43 h 103"/>
                <a:gd name="T24" fmla="*/ 71 w 90"/>
                <a:gd name="T25" fmla="*/ 43 h 103"/>
                <a:gd name="T26" fmla="*/ 46 w 90"/>
                <a:gd name="T27"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6"/>
                    <a:pt x="31" y="88"/>
                    <a:pt x="49" y="88"/>
                  </a:cubicBezTo>
                  <a:cubicBezTo>
                    <a:pt x="68" y="88"/>
                    <a:pt x="79" y="78"/>
                    <a:pt x="80" y="77"/>
                  </a:cubicBezTo>
                  <a:cubicBezTo>
                    <a:pt x="87" y="89"/>
                    <a:pt x="87" y="89"/>
                    <a:pt x="87" y="89"/>
                  </a:cubicBezTo>
                  <a:cubicBezTo>
                    <a:pt x="87" y="89"/>
                    <a:pt x="74" y="103"/>
                    <a:pt x="47" y="103"/>
                  </a:cubicBezTo>
                  <a:cubicBezTo>
                    <a:pt x="20" y="103"/>
                    <a:pt x="0" y="85"/>
                    <a:pt x="0" y="52"/>
                  </a:cubicBezTo>
                  <a:cubicBezTo>
                    <a:pt x="0" y="20"/>
                    <a:pt x="21" y="0"/>
                    <a:pt x="47" y="0"/>
                  </a:cubicBezTo>
                  <a:cubicBezTo>
                    <a:pt x="74" y="0"/>
                    <a:pt x="90" y="20"/>
                    <a:pt x="90" y="49"/>
                  </a:cubicBezTo>
                  <a:cubicBezTo>
                    <a:pt x="90" y="56"/>
                    <a:pt x="90" y="56"/>
                    <a:pt x="90" y="56"/>
                  </a:cubicBezTo>
                  <a:cubicBezTo>
                    <a:pt x="20" y="56"/>
                    <a:pt x="20" y="56"/>
                    <a:pt x="20" y="56"/>
                  </a:cubicBezTo>
                  <a:close/>
                  <a:moveTo>
                    <a:pt x="46" y="15"/>
                  </a:moveTo>
                  <a:cubicBezTo>
                    <a:pt x="28" y="15"/>
                    <a:pt x="20" y="30"/>
                    <a:pt x="19" y="43"/>
                  </a:cubicBezTo>
                  <a:cubicBezTo>
                    <a:pt x="71" y="43"/>
                    <a:pt x="71" y="43"/>
                    <a:pt x="71" y="43"/>
                  </a:cubicBezTo>
                  <a:cubicBezTo>
                    <a:pt x="71" y="28"/>
                    <a:pt x="64" y="15"/>
                    <a:pt x="4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9">
              <a:extLst>
                <a:ext uri="{FF2B5EF4-FFF2-40B4-BE49-F238E27FC236}">
                  <a16:creationId xmlns:a16="http://schemas.microsoft.com/office/drawing/2014/main" id="{C091E53F-E8FB-D219-1C2C-C8CDF3A477E2}"/>
                </a:ext>
              </a:extLst>
            </p:cNvPr>
            <p:cNvSpPr>
              <a:spLocks/>
            </p:cNvSpPr>
            <p:nvPr userDrawn="1"/>
          </p:nvSpPr>
          <p:spPr bwMode="auto">
            <a:xfrm>
              <a:off x="2882901" y="-3175"/>
              <a:ext cx="68263" cy="84138"/>
            </a:xfrm>
            <a:custGeom>
              <a:avLst/>
              <a:gdLst>
                <a:gd name="T0" fmla="*/ 65 w 84"/>
                <a:gd name="T1" fmla="*/ 101 h 101"/>
                <a:gd name="T2" fmla="*/ 65 w 84"/>
                <a:gd name="T3" fmla="*/ 42 h 101"/>
                <a:gd name="T4" fmla="*/ 45 w 84"/>
                <a:gd name="T5" fmla="*/ 16 h 101"/>
                <a:gd name="T6" fmla="*/ 18 w 84"/>
                <a:gd name="T7" fmla="*/ 42 h 101"/>
                <a:gd name="T8" fmla="*/ 18 w 84"/>
                <a:gd name="T9" fmla="*/ 101 h 101"/>
                <a:gd name="T10" fmla="*/ 0 w 84"/>
                <a:gd name="T11" fmla="*/ 101 h 101"/>
                <a:gd name="T12" fmla="*/ 0 w 84"/>
                <a:gd name="T13" fmla="*/ 2 h 101"/>
                <a:gd name="T14" fmla="*/ 17 w 84"/>
                <a:gd name="T15" fmla="*/ 2 h 101"/>
                <a:gd name="T16" fmla="*/ 18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0" y="32"/>
                    <a:pt x="18" y="42"/>
                  </a:cubicBezTo>
                  <a:cubicBezTo>
                    <a:pt x="18" y="101"/>
                    <a:pt x="18" y="101"/>
                    <a:pt x="18" y="101"/>
                  </a:cubicBezTo>
                  <a:cubicBezTo>
                    <a:pt x="0" y="101"/>
                    <a:pt x="0" y="101"/>
                    <a:pt x="0" y="101"/>
                  </a:cubicBezTo>
                  <a:cubicBezTo>
                    <a:pt x="0" y="2"/>
                    <a:pt x="0" y="2"/>
                    <a:pt x="0" y="2"/>
                  </a:cubicBezTo>
                  <a:cubicBezTo>
                    <a:pt x="17" y="2"/>
                    <a:pt x="17" y="2"/>
                    <a:pt x="17" y="2"/>
                  </a:cubicBezTo>
                  <a:cubicBezTo>
                    <a:pt x="18" y="20"/>
                    <a:pt x="18" y="20"/>
                    <a:pt x="18"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30">
              <a:extLst>
                <a:ext uri="{FF2B5EF4-FFF2-40B4-BE49-F238E27FC236}">
                  <a16:creationId xmlns:a16="http://schemas.microsoft.com/office/drawing/2014/main" id="{D8C0F936-155F-B9D3-105E-CB4A7E9C8F31}"/>
                </a:ext>
              </a:extLst>
            </p:cNvPr>
            <p:cNvSpPr>
              <a:spLocks noEditPoints="1"/>
            </p:cNvSpPr>
            <p:nvPr userDrawn="1"/>
          </p:nvSpPr>
          <p:spPr bwMode="auto">
            <a:xfrm>
              <a:off x="3006726" y="-34925"/>
              <a:ext cx="79375" cy="117475"/>
            </a:xfrm>
            <a:custGeom>
              <a:avLst/>
              <a:gdLst>
                <a:gd name="T0" fmla="*/ 50 w 95"/>
                <a:gd name="T1" fmla="*/ 142 h 142"/>
                <a:gd name="T2" fmla="*/ 20 w 95"/>
                <a:gd name="T3" fmla="*/ 125 h 142"/>
                <a:gd name="T4" fmla="*/ 17 w 95"/>
                <a:gd name="T5" fmla="*/ 140 h 142"/>
                <a:gd name="T6" fmla="*/ 0 w 95"/>
                <a:gd name="T7" fmla="*/ 140 h 142"/>
                <a:gd name="T8" fmla="*/ 0 w 95"/>
                <a:gd name="T9" fmla="*/ 0 h 142"/>
                <a:gd name="T10" fmla="*/ 19 w 95"/>
                <a:gd name="T11" fmla="*/ 0 h 142"/>
                <a:gd name="T12" fmla="*/ 19 w 95"/>
                <a:gd name="T13" fmla="*/ 57 h 142"/>
                <a:gd name="T14" fmla="*/ 52 w 95"/>
                <a:gd name="T15" fmla="*/ 39 h 142"/>
                <a:gd name="T16" fmla="*/ 94 w 95"/>
                <a:gd name="T17" fmla="*/ 91 h 142"/>
                <a:gd name="T18" fmla="*/ 50 w 95"/>
                <a:gd name="T19" fmla="*/ 142 h 142"/>
                <a:gd name="T20" fmla="*/ 47 w 95"/>
                <a:gd name="T21" fmla="*/ 55 h 142"/>
                <a:gd name="T22" fmla="*/ 18 w 95"/>
                <a:gd name="T23" fmla="*/ 91 h 142"/>
                <a:gd name="T24" fmla="*/ 46 w 95"/>
                <a:gd name="T25" fmla="*/ 127 h 142"/>
                <a:gd name="T26" fmla="*/ 75 w 95"/>
                <a:gd name="T27" fmla="*/ 91 h 142"/>
                <a:gd name="T28" fmla="*/ 47 w 95"/>
                <a:gd name="T29" fmla="*/ 5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2">
                  <a:moveTo>
                    <a:pt x="50" y="142"/>
                  </a:moveTo>
                  <a:cubicBezTo>
                    <a:pt x="31" y="142"/>
                    <a:pt x="22" y="129"/>
                    <a:pt x="20" y="125"/>
                  </a:cubicBezTo>
                  <a:cubicBezTo>
                    <a:pt x="17" y="140"/>
                    <a:pt x="17" y="140"/>
                    <a:pt x="17" y="140"/>
                  </a:cubicBezTo>
                  <a:cubicBezTo>
                    <a:pt x="0" y="140"/>
                    <a:pt x="0" y="140"/>
                    <a:pt x="0" y="140"/>
                  </a:cubicBezTo>
                  <a:cubicBezTo>
                    <a:pt x="0" y="0"/>
                    <a:pt x="0" y="0"/>
                    <a:pt x="0" y="0"/>
                  </a:cubicBezTo>
                  <a:cubicBezTo>
                    <a:pt x="19" y="0"/>
                    <a:pt x="19" y="0"/>
                    <a:pt x="19" y="0"/>
                  </a:cubicBezTo>
                  <a:cubicBezTo>
                    <a:pt x="19" y="57"/>
                    <a:pt x="19" y="57"/>
                    <a:pt x="19" y="57"/>
                  </a:cubicBezTo>
                  <a:cubicBezTo>
                    <a:pt x="20" y="55"/>
                    <a:pt x="31" y="39"/>
                    <a:pt x="52" y="39"/>
                  </a:cubicBezTo>
                  <a:cubicBezTo>
                    <a:pt x="78" y="39"/>
                    <a:pt x="94" y="61"/>
                    <a:pt x="94" y="91"/>
                  </a:cubicBezTo>
                  <a:cubicBezTo>
                    <a:pt x="95" y="121"/>
                    <a:pt x="77" y="142"/>
                    <a:pt x="50" y="142"/>
                  </a:cubicBezTo>
                  <a:close/>
                  <a:moveTo>
                    <a:pt x="47" y="55"/>
                  </a:moveTo>
                  <a:cubicBezTo>
                    <a:pt x="30" y="55"/>
                    <a:pt x="18" y="71"/>
                    <a:pt x="18" y="91"/>
                  </a:cubicBezTo>
                  <a:cubicBezTo>
                    <a:pt x="18" y="110"/>
                    <a:pt x="29" y="127"/>
                    <a:pt x="46" y="127"/>
                  </a:cubicBezTo>
                  <a:cubicBezTo>
                    <a:pt x="63" y="127"/>
                    <a:pt x="75" y="111"/>
                    <a:pt x="75" y="91"/>
                  </a:cubicBezTo>
                  <a:cubicBezTo>
                    <a:pt x="75" y="71"/>
                    <a:pt x="64" y="55"/>
                    <a:pt x="47"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31">
              <a:extLst>
                <a:ext uri="{FF2B5EF4-FFF2-40B4-BE49-F238E27FC236}">
                  <a16:creationId xmlns:a16="http://schemas.microsoft.com/office/drawing/2014/main" id="{B3C06BAF-2606-07B2-0633-EFEFFAE9986C}"/>
                </a:ext>
              </a:extLst>
            </p:cNvPr>
            <p:cNvSpPr>
              <a:spLocks/>
            </p:cNvSpPr>
            <p:nvPr userDrawn="1"/>
          </p:nvSpPr>
          <p:spPr bwMode="auto">
            <a:xfrm>
              <a:off x="3094038" y="-1588"/>
              <a:ext cx="79375" cy="114300"/>
            </a:xfrm>
            <a:custGeom>
              <a:avLst/>
              <a:gdLst>
                <a:gd name="T0" fmla="*/ 52 w 96"/>
                <a:gd name="T1" fmla="*/ 113 h 136"/>
                <a:gd name="T2" fmla="*/ 26 w 96"/>
                <a:gd name="T3" fmla="*/ 136 h 136"/>
                <a:gd name="T4" fmla="*/ 7 w 96"/>
                <a:gd name="T5" fmla="*/ 132 h 136"/>
                <a:gd name="T6" fmla="*/ 11 w 96"/>
                <a:gd name="T7" fmla="*/ 117 h 136"/>
                <a:gd name="T8" fmla="*/ 22 w 96"/>
                <a:gd name="T9" fmla="*/ 120 h 136"/>
                <a:gd name="T10" fmla="*/ 33 w 96"/>
                <a:gd name="T11" fmla="*/ 110 h 136"/>
                <a:gd name="T12" fmla="*/ 38 w 96"/>
                <a:gd name="T13" fmla="*/ 98 h 136"/>
                <a:gd name="T14" fmla="*/ 0 w 96"/>
                <a:gd name="T15" fmla="*/ 0 h 136"/>
                <a:gd name="T16" fmla="*/ 20 w 96"/>
                <a:gd name="T17" fmla="*/ 0 h 136"/>
                <a:gd name="T18" fmla="*/ 48 w 96"/>
                <a:gd name="T19" fmla="*/ 81 h 136"/>
                <a:gd name="T20" fmla="*/ 76 w 96"/>
                <a:gd name="T21" fmla="*/ 0 h 136"/>
                <a:gd name="T22" fmla="*/ 96 w 96"/>
                <a:gd name="T23" fmla="*/ 0 h 136"/>
                <a:gd name="T24" fmla="*/ 52 w 96"/>
                <a:gd name="T25" fmla="*/ 11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36">
                  <a:moveTo>
                    <a:pt x="52" y="113"/>
                  </a:moveTo>
                  <a:cubicBezTo>
                    <a:pt x="45" y="129"/>
                    <a:pt x="38" y="136"/>
                    <a:pt x="26" y="136"/>
                  </a:cubicBezTo>
                  <a:cubicBezTo>
                    <a:pt x="13" y="136"/>
                    <a:pt x="7" y="132"/>
                    <a:pt x="7" y="132"/>
                  </a:cubicBezTo>
                  <a:cubicBezTo>
                    <a:pt x="11" y="117"/>
                    <a:pt x="11" y="117"/>
                    <a:pt x="11" y="117"/>
                  </a:cubicBezTo>
                  <a:cubicBezTo>
                    <a:pt x="11" y="117"/>
                    <a:pt x="17" y="120"/>
                    <a:pt x="22" y="120"/>
                  </a:cubicBezTo>
                  <a:cubicBezTo>
                    <a:pt x="27" y="120"/>
                    <a:pt x="30" y="118"/>
                    <a:pt x="33" y="110"/>
                  </a:cubicBezTo>
                  <a:cubicBezTo>
                    <a:pt x="38" y="98"/>
                    <a:pt x="38" y="98"/>
                    <a:pt x="38" y="98"/>
                  </a:cubicBezTo>
                  <a:cubicBezTo>
                    <a:pt x="0" y="0"/>
                    <a:pt x="0" y="0"/>
                    <a:pt x="0" y="0"/>
                  </a:cubicBezTo>
                  <a:cubicBezTo>
                    <a:pt x="20" y="0"/>
                    <a:pt x="20" y="0"/>
                    <a:pt x="20" y="0"/>
                  </a:cubicBezTo>
                  <a:cubicBezTo>
                    <a:pt x="48" y="81"/>
                    <a:pt x="48" y="81"/>
                    <a:pt x="48" y="81"/>
                  </a:cubicBezTo>
                  <a:cubicBezTo>
                    <a:pt x="76" y="0"/>
                    <a:pt x="76" y="0"/>
                    <a:pt x="76" y="0"/>
                  </a:cubicBezTo>
                  <a:cubicBezTo>
                    <a:pt x="96" y="0"/>
                    <a:pt x="96" y="0"/>
                    <a:pt x="96" y="0"/>
                  </a:cubicBezTo>
                  <a:lnTo>
                    <a:pt x="5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Rectangle 32">
              <a:extLst>
                <a:ext uri="{FF2B5EF4-FFF2-40B4-BE49-F238E27FC236}">
                  <a16:creationId xmlns:a16="http://schemas.microsoft.com/office/drawing/2014/main" id="{28E831E1-5403-0391-CFF1-44334240480E}"/>
                </a:ext>
              </a:extLst>
            </p:cNvPr>
            <p:cNvSpPr>
              <a:spLocks noChangeArrowheads="1"/>
            </p:cNvSpPr>
            <p:nvPr userDrawn="1"/>
          </p:nvSpPr>
          <p:spPr bwMode="auto">
            <a:xfrm>
              <a:off x="3219451" y="-31750"/>
              <a:ext cx="17463" cy="1127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33">
              <a:extLst>
                <a:ext uri="{FF2B5EF4-FFF2-40B4-BE49-F238E27FC236}">
                  <a16:creationId xmlns:a16="http://schemas.microsoft.com/office/drawing/2014/main" id="{C26B6476-3E8D-9E7B-540C-E0FEFAD5DB9D}"/>
                </a:ext>
              </a:extLst>
            </p:cNvPr>
            <p:cNvSpPr>
              <a:spLocks/>
            </p:cNvSpPr>
            <p:nvPr userDrawn="1"/>
          </p:nvSpPr>
          <p:spPr bwMode="auto">
            <a:xfrm>
              <a:off x="3263901" y="-3175"/>
              <a:ext cx="69850" cy="84138"/>
            </a:xfrm>
            <a:custGeom>
              <a:avLst/>
              <a:gdLst>
                <a:gd name="T0" fmla="*/ 65 w 84"/>
                <a:gd name="T1" fmla="*/ 101 h 101"/>
                <a:gd name="T2" fmla="*/ 65 w 84"/>
                <a:gd name="T3" fmla="*/ 42 h 101"/>
                <a:gd name="T4" fmla="*/ 45 w 84"/>
                <a:gd name="T5" fmla="*/ 16 h 101"/>
                <a:gd name="T6" fmla="*/ 19 w 84"/>
                <a:gd name="T7" fmla="*/ 42 h 101"/>
                <a:gd name="T8" fmla="*/ 19 w 84"/>
                <a:gd name="T9" fmla="*/ 101 h 101"/>
                <a:gd name="T10" fmla="*/ 0 w 84"/>
                <a:gd name="T11" fmla="*/ 101 h 101"/>
                <a:gd name="T12" fmla="*/ 0 w 84"/>
                <a:gd name="T13" fmla="*/ 2 h 101"/>
                <a:gd name="T14" fmla="*/ 18 w 84"/>
                <a:gd name="T15" fmla="*/ 2 h 101"/>
                <a:gd name="T16" fmla="*/ 19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1" y="32"/>
                    <a:pt x="19" y="42"/>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34">
              <a:extLst>
                <a:ext uri="{FF2B5EF4-FFF2-40B4-BE49-F238E27FC236}">
                  <a16:creationId xmlns:a16="http://schemas.microsoft.com/office/drawing/2014/main" id="{944C5982-3C91-7F73-09A4-D3869163BA38}"/>
                </a:ext>
              </a:extLst>
            </p:cNvPr>
            <p:cNvSpPr>
              <a:spLocks/>
            </p:cNvSpPr>
            <p:nvPr userDrawn="1"/>
          </p:nvSpPr>
          <p:spPr bwMode="auto">
            <a:xfrm>
              <a:off x="3349626" y="-3175"/>
              <a:ext cx="63500" cy="85725"/>
            </a:xfrm>
            <a:custGeom>
              <a:avLst/>
              <a:gdLst>
                <a:gd name="T0" fmla="*/ 68 w 78"/>
                <a:gd name="T1" fmla="*/ 94 h 103"/>
                <a:gd name="T2" fmla="*/ 39 w 78"/>
                <a:gd name="T3" fmla="*/ 103 h 103"/>
                <a:gd name="T4" fmla="*/ 0 w 78"/>
                <a:gd name="T5" fmla="*/ 86 h 103"/>
                <a:gd name="T6" fmla="*/ 10 w 78"/>
                <a:gd name="T7" fmla="*/ 74 h 103"/>
                <a:gd name="T8" fmla="*/ 39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2" y="99"/>
                    <a:pt x="54" y="103"/>
                    <a:pt x="39" y="103"/>
                  </a:cubicBezTo>
                  <a:cubicBezTo>
                    <a:pt x="19" y="103"/>
                    <a:pt x="4" y="91"/>
                    <a:pt x="0" y="86"/>
                  </a:cubicBezTo>
                  <a:cubicBezTo>
                    <a:pt x="10" y="74"/>
                    <a:pt x="10" y="74"/>
                    <a:pt x="10" y="74"/>
                  </a:cubicBezTo>
                  <a:cubicBezTo>
                    <a:pt x="16" y="80"/>
                    <a:pt x="28" y="88"/>
                    <a:pt x="39" y="88"/>
                  </a:cubicBezTo>
                  <a:cubicBezTo>
                    <a:pt x="51" y="88"/>
                    <a:pt x="59" y="84"/>
                    <a:pt x="59" y="75"/>
                  </a:cubicBezTo>
                  <a:cubicBezTo>
                    <a:pt x="59" y="66"/>
                    <a:pt x="49" y="63"/>
                    <a:pt x="43" y="61"/>
                  </a:cubicBezTo>
                  <a:cubicBezTo>
                    <a:pt x="37"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3"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35">
              <a:extLst>
                <a:ext uri="{FF2B5EF4-FFF2-40B4-BE49-F238E27FC236}">
                  <a16:creationId xmlns:a16="http://schemas.microsoft.com/office/drawing/2014/main" id="{948AB8FF-2BA3-9E06-B8CF-1E2C0011DA34}"/>
                </a:ext>
              </a:extLst>
            </p:cNvPr>
            <p:cNvSpPr>
              <a:spLocks noEditPoints="1"/>
            </p:cNvSpPr>
            <p:nvPr userDrawn="1"/>
          </p:nvSpPr>
          <p:spPr bwMode="auto">
            <a:xfrm>
              <a:off x="3429001" y="-36513"/>
              <a:ext cx="20638" cy="117475"/>
            </a:xfrm>
            <a:custGeom>
              <a:avLst/>
              <a:gdLst>
                <a:gd name="T0" fmla="*/ 13 w 26"/>
                <a:gd name="T1" fmla="*/ 24 h 143"/>
                <a:gd name="T2" fmla="*/ 0 w 26"/>
                <a:gd name="T3" fmla="*/ 12 h 143"/>
                <a:gd name="T4" fmla="*/ 13 w 26"/>
                <a:gd name="T5" fmla="*/ 0 h 143"/>
                <a:gd name="T6" fmla="*/ 26 w 26"/>
                <a:gd name="T7" fmla="*/ 12 h 143"/>
                <a:gd name="T8" fmla="*/ 13 w 26"/>
                <a:gd name="T9" fmla="*/ 24 h 143"/>
                <a:gd name="T10" fmla="*/ 4 w 26"/>
                <a:gd name="T11" fmla="*/ 143 h 143"/>
                <a:gd name="T12" fmla="*/ 4 w 26"/>
                <a:gd name="T13" fmla="*/ 44 h 143"/>
                <a:gd name="T14" fmla="*/ 22 w 26"/>
                <a:gd name="T15" fmla="*/ 44 h 143"/>
                <a:gd name="T16" fmla="*/ 22 w 26"/>
                <a:gd name="T17" fmla="*/ 143 h 143"/>
                <a:gd name="T18" fmla="*/ 4 w 26"/>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3">
                  <a:moveTo>
                    <a:pt x="13" y="24"/>
                  </a:moveTo>
                  <a:cubicBezTo>
                    <a:pt x="6" y="24"/>
                    <a:pt x="0" y="19"/>
                    <a:pt x="0" y="12"/>
                  </a:cubicBezTo>
                  <a:cubicBezTo>
                    <a:pt x="0" y="5"/>
                    <a:pt x="6" y="0"/>
                    <a:pt x="13" y="0"/>
                  </a:cubicBezTo>
                  <a:cubicBezTo>
                    <a:pt x="20" y="0"/>
                    <a:pt x="26" y="5"/>
                    <a:pt x="26" y="12"/>
                  </a:cubicBezTo>
                  <a:cubicBezTo>
                    <a:pt x="26"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36">
              <a:extLst>
                <a:ext uri="{FF2B5EF4-FFF2-40B4-BE49-F238E27FC236}">
                  <a16:creationId xmlns:a16="http://schemas.microsoft.com/office/drawing/2014/main" id="{914FBE95-5DCD-B09C-05FA-773F884D73D9}"/>
                </a:ext>
              </a:extLst>
            </p:cNvPr>
            <p:cNvSpPr>
              <a:spLocks noEditPoints="1"/>
            </p:cNvSpPr>
            <p:nvPr userDrawn="1"/>
          </p:nvSpPr>
          <p:spPr bwMode="auto">
            <a:xfrm>
              <a:off x="3465513" y="-3175"/>
              <a:ext cx="77788" cy="115888"/>
            </a:xfrm>
            <a:custGeom>
              <a:avLst/>
              <a:gdLst>
                <a:gd name="T0" fmla="*/ 84 w 94"/>
                <a:gd name="T1" fmla="*/ 122 h 138"/>
                <a:gd name="T2" fmla="*/ 44 w 94"/>
                <a:gd name="T3" fmla="*/ 138 h 138"/>
                <a:gd name="T4" fmla="*/ 5 w 94"/>
                <a:gd name="T5" fmla="*/ 126 h 138"/>
                <a:gd name="T6" fmla="*/ 12 w 94"/>
                <a:gd name="T7" fmla="*/ 112 h 138"/>
                <a:gd name="T8" fmla="*/ 43 w 94"/>
                <a:gd name="T9" fmla="*/ 122 h 138"/>
                <a:gd name="T10" fmla="*/ 67 w 94"/>
                <a:gd name="T11" fmla="*/ 113 h 138"/>
                <a:gd name="T12" fmla="*/ 74 w 94"/>
                <a:gd name="T13" fmla="*/ 89 h 138"/>
                <a:gd name="T14" fmla="*/ 74 w 94"/>
                <a:gd name="T15" fmla="*/ 80 h 138"/>
                <a:gd name="T16" fmla="*/ 42 w 94"/>
                <a:gd name="T17" fmla="*/ 99 h 138"/>
                <a:gd name="T18" fmla="*/ 0 w 94"/>
                <a:gd name="T19" fmla="*/ 49 h 138"/>
                <a:gd name="T20" fmla="*/ 43 w 94"/>
                <a:gd name="T21" fmla="*/ 0 h 138"/>
                <a:gd name="T22" fmla="*/ 74 w 94"/>
                <a:gd name="T23" fmla="*/ 18 h 138"/>
                <a:gd name="T24" fmla="*/ 76 w 94"/>
                <a:gd name="T25" fmla="*/ 2 h 138"/>
                <a:gd name="T26" fmla="*/ 94 w 94"/>
                <a:gd name="T27" fmla="*/ 2 h 138"/>
                <a:gd name="T28" fmla="*/ 94 w 94"/>
                <a:gd name="T29" fmla="*/ 82 h 138"/>
                <a:gd name="T30" fmla="*/ 84 w 94"/>
                <a:gd name="T31" fmla="*/ 122 h 138"/>
                <a:gd name="T32" fmla="*/ 48 w 94"/>
                <a:gd name="T33" fmla="*/ 15 h 138"/>
                <a:gd name="T34" fmla="*/ 20 w 94"/>
                <a:gd name="T35" fmla="*/ 49 h 138"/>
                <a:gd name="T36" fmla="*/ 47 w 94"/>
                <a:gd name="T37" fmla="*/ 83 h 138"/>
                <a:gd name="T38" fmla="*/ 75 w 94"/>
                <a:gd name="T39" fmla="*/ 49 h 138"/>
                <a:gd name="T40" fmla="*/ 48 w 94"/>
                <a:gd name="T41" fmla="*/ 1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138">
                  <a:moveTo>
                    <a:pt x="84" y="122"/>
                  </a:moveTo>
                  <a:cubicBezTo>
                    <a:pt x="76" y="130"/>
                    <a:pt x="64" y="138"/>
                    <a:pt x="44" y="138"/>
                  </a:cubicBezTo>
                  <a:cubicBezTo>
                    <a:pt x="23" y="138"/>
                    <a:pt x="8" y="129"/>
                    <a:pt x="5" y="126"/>
                  </a:cubicBezTo>
                  <a:cubicBezTo>
                    <a:pt x="12" y="112"/>
                    <a:pt x="12" y="112"/>
                    <a:pt x="12" y="112"/>
                  </a:cubicBezTo>
                  <a:cubicBezTo>
                    <a:pt x="17" y="116"/>
                    <a:pt x="30" y="122"/>
                    <a:pt x="43" y="122"/>
                  </a:cubicBezTo>
                  <a:cubicBezTo>
                    <a:pt x="55" y="122"/>
                    <a:pt x="63" y="118"/>
                    <a:pt x="67" y="113"/>
                  </a:cubicBezTo>
                  <a:cubicBezTo>
                    <a:pt x="72" y="109"/>
                    <a:pt x="74" y="101"/>
                    <a:pt x="74" y="89"/>
                  </a:cubicBezTo>
                  <a:cubicBezTo>
                    <a:pt x="74" y="80"/>
                    <a:pt x="74" y="80"/>
                    <a:pt x="74" y="80"/>
                  </a:cubicBezTo>
                  <a:cubicBezTo>
                    <a:pt x="73" y="83"/>
                    <a:pt x="64" y="99"/>
                    <a:pt x="42" y="99"/>
                  </a:cubicBezTo>
                  <a:cubicBezTo>
                    <a:pt x="16" y="99"/>
                    <a:pt x="0" y="78"/>
                    <a:pt x="0" y="49"/>
                  </a:cubicBezTo>
                  <a:cubicBezTo>
                    <a:pt x="0" y="20"/>
                    <a:pt x="19" y="0"/>
                    <a:pt x="43" y="0"/>
                  </a:cubicBezTo>
                  <a:cubicBezTo>
                    <a:pt x="65" y="0"/>
                    <a:pt x="73" y="15"/>
                    <a:pt x="74" y="18"/>
                  </a:cubicBezTo>
                  <a:cubicBezTo>
                    <a:pt x="76" y="2"/>
                    <a:pt x="76" y="2"/>
                    <a:pt x="76" y="2"/>
                  </a:cubicBezTo>
                  <a:cubicBezTo>
                    <a:pt x="94" y="2"/>
                    <a:pt x="94" y="2"/>
                    <a:pt x="94" y="2"/>
                  </a:cubicBezTo>
                  <a:cubicBezTo>
                    <a:pt x="94" y="82"/>
                    <a:pt x="94" y="82"/>
                    <a:pt x="94" y="82"/>
                  </a:cubicBezTo>
                  <a:cubicBezTo>
                    <a:pt x="94" y="102"/>
                    <a:pt x="91" y="113"/>
                    <a:pt x="84" y="122"/>
                  </a:cubicBezTo>
                  <a:close/>
                  <a:moveTo>
                    <a:pt x="48" y="15"/>
                  </a:moveTo>
                  <a:cubicBezTo>
                    <a:pt x="31" y="15"/>
                    <a:pt x="20" y="30"/>
                    <a:pt x="20" y="49"/>
                  </a:cubicBezTo>
                  <a:cubicBezTo>
                    <a:pt x="20" y="67"/>
                    <a:pt x="30" y="83"/>
                    <a:pt x="47" y="83"/>
                  </a:cubicBezTo>
                  <a:cubicBezTo>
                    <a:pt x="64" y="83"/>
                    <a:pt x="75" y="67"/>
                    <a:pt x="75" y="49"/>
                  </a:cubicBezTo>
                  <a:cubicBezTo>
                    <a:pt x="75" y="30"/>
                    <a:pt x="65" y="15"/>
                    <a:pt x="4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37">
              <a:extLst>
                <a:ext uri="{FF2B5EF4-FFF2-40B4-BE49-F238E27FC236}">
                  <a16:creationId xmlns:a16="http://schemas.microsoft.com/office/drawing/2014/main" id="{DCECE63C-3BE4-E3D3-8A34-3F4C88B09AD1}"/>
                </a:ext>
              </a:extLst>
            </p:cNvPr>
            <p:cNvSpPr>
              <a:spLocks/>
            </p:cNvSpPr>
            <p:nvPr userDrawn="1"/>
          </p:nvSpPr>
          <p:spPr bwMode="auto">
            <a:xfrm>
              <a:off x="3568701" y="-34925"/>
              <a:ext cx="69850" cy="115888"/>
            </a:xfrm>
            <a:custGeom>
              <a:avLst/>
              <a:gdLst>
                <a:gd name="T0" fmla="*/ 66 w 85"/>
                <a:gd name="T1" fmla="*/ 141 h 141"/>
                <a:gd name="T2" fmla="*/ 66 w 85"/>
                <a:gd name="T3" fmla="*/ 82 h 141"/>
                <a:gd name="T4" fmla="*/ 46 w 85"/>
                <a:gd name="T5" fmla="*/ 56 h 141"/>
                <a:gd name="T6" fmla="*/ 19 w 85"/>
                <a:gd name="T7" fmla="*/ 82 h 141"/>
                <a:gd name="T8" fmla="*/ 19 w 85"/>
                <a:gd name="T9" fmla="*/ 141 h 141"/>
                <a:gd name="T10" fmla="*/ 0 w 85"/>
                <a:gd name="T11" fmla="*/ 141 h 141"/>
                <a:gd name="T12" fmla="*/ 0 w 85"/>
                <a:gd name="T13" fmla="*/ 0 h 141"/>
                <a:gd name="T14" fmla="*/ 19 w 85"/>
                <a:gd name="T15" fmla="*/ 0 h 141"/>
                <a:gd name="T16" fmla="*/ 19 w 85"/>
                <a:gd name="T17" fmla="*/ 60 h 141"/>
                <a:gd name="T18" fmla="*/ 52 w 85"/>
                <a:gd name="T19" fmla="*/ 39 h 141"/>
                <a:gd name="T20" fmla="*/ 85 w 85"/>
                <a:gd name="T21" fmla="*/ 77 h 141"/>
                <a:gd name="T22" fmla="*/ 85 w 85"/>
                <a:gd name="T23" fmla="*/ 141 h 141"/>
                <a:gd name="T24" fmla="*/ 66 w 85"/>
                <a:gd name="T25"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41">
                  <a:moveTo>
                    <a:pt x="66" y="141"/>
                  </a:moveTo>
                  <a:cubicBezTo>
                    <a:pt x="66" y="82"/>
                    <a:pt x="66" y="82"/>
                    <a:pt x="66" y="82"/>
                  </a:cubicBezTo>
                  <a:cubicBezTo>
                    <a:pt x="66" y="66"/>
                    <a:pt x="61" y="56"/>
                    <a:pt x="46" y="56"/>
                  </a:cubicBezTo>
                  <a:cubicBezTo>
                    <a:pt x="31" y="56"/>
                    <a:pt x="21" y="72"/>
                    <a:pt x="19" y="82"/>
                  </a:cubicBezTo>
                  <a:cubicBezTo>
                    <a:pt x="19" y="141"/>
                    <a:pt x="19" y="141"/>
                    <a:pt x="19" y="141"/>
                  </a:cubicBezTo>
                  <a:cubicBezTo>
                    <a:pt x="0" y="141"/>
                    <a:pt x="0" y="141"/>
                    <a:pt x="0" y="141"/>
                  </a:cubicBezTo>
                  <a:cubicBezTo>
                    <a:pt x="0" y="0"/>
                    <a:pt x="0" y="0"/>
                    <a:pt x="0" y="0"/>
                  </a:cubicBezTo>
                  <a:cubicBezTo>
                    <a:pt x="19" y="0"/>
                    <a:pt x="19" y="0"/>
                    <a:pt x="19" y="0"/>
                  </a:cubicBezTo>
                  <a:cubicBezTo>
                    <a:pt x="19" y="60"/>
                    <a:pt x="19" y="60"/>
                    <a:pt x="19" y="60"/>
                  </a:cubicBezTo>
                  <a:cubicBezTo>
                    <a:pt x="25" y="50"/>
                    <a:pt x="36" y="39"/>
                    <a:pt x="52" y="39"/>
                  </a:cubicBezTo>
                  <a:cubicBezTo>
                    <a:pt x="72" y="39"/>
                    <a:pt x="85" y="51"/>
                    <a:pt x="85" y="77"/>
                  </a:cubicBezTo>
                  <a:cubicBezTo>
                    <a:pt x="85" y="141"/>
                    <a:pt x="85" y="141"/>
                    <a:pt x="85" y="141"/>
                  </a:cubicBezTo>
                  <a:lnTo>
                    <a:pt x="66"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38">
              <a:extLst>
                <a:ext uri="{FF2B5EF4-FFF2-40B4-BE49-F238E27FC236}">
                  <a16:creationId xmlns:a16="http://schemas.microsoft.com/office/drawing/2014/main" id="{A628084C-CF66-E7E8-A07E-637CE5D6B84C}"/>
                </a:ext>
              </a:extLst>
            </p:cNvPr>
            <p:cNvSpPr>
              <a:spLocks/>
            </p:cNvSpPr>
            <p:nvPr userDrawn="1"/>
          </p:nvSpPr>
          <p:spPr bwMode="auto">
            <a:xfrm>
              <a:off x="3654426" y="-23813"/>
              <a:ext cx="50800" cy="106363"/>
            </a:xfrm>
            <a:custGeom>
              <a:avLst/>
              <a:gdLst>
                <a:gd name="T0" fmla="*/ 33 w 61"/>
                <a:gd name="T1" fmla="*/ 41 h 128"/>
                <a:gd name="T2" fmla="*/ 33 w 61"/>
                <a:gd name="T3" fmla="*/ 92 h 128"/>
                <a:gd name="T4" fmla="*/ 37 w 61"/>
                <a:gd name="T5" fmla="*/ 109 h 128"/>
                <a:gd name="T6" fmla="*/ 47 w 61"/>
                <a:gd name="T7" fmla="*/ 113 h 128"/>
                <a:gd name="T8" fmla="*/ 58 w 61"/>
                <a:gd name="T9" fmla="*/ 111 h 128"/>
                <a:gd name="T10" fmla="*/ 60 w 61"/>
                <a:gd name="T11" fmla="*/ 125 h 128"/>
                <a:gd name="T12" fmla="*/ 42 w 61"/>
                <a:gd name="T13" fmla="*/ 128 h 128"/>
                <a:gd name="T14" fmla="*/ 21 w 61"/>
                <a:gd name="T15" fmla="*/ 121 h 128"/>
                <a:gd name="T16" fmla="*/ 15 w 61"/>
                <a:gd name="T17" fmla="*/ 95 h 128"/>
                <a:gd name="T18" fmla="*/ 15 w 61"/>
                <a:gd name="T19" fmla="*/ 41 h 128"/>
                <a:gd name="T20" fmla="*/ 0 w 61"/>
                <a:gd name="T21" fmla="*/ 41 h 128"/>
                <a:gd name="T22" fmla="*/ 0 w 61"/>
                <a:gd name="T23" fmla="*/ 27 h 128"/>
                <a:gd name="T24" fmla="*/ 14 w 61"/>
                <a:gd name="T25" fmla="*/ 27 h 128"/>
                <a:gd name="T26" fmla="*/ 16 w 61"/>
                <a:gd name="T27" fmla="*/ 0 h 128"/>
                <a:gd name="T28" fmla="*/ 33 w 61"/>
                <a:gd name="T29" fmla="*/ 0 h 128"/>
                <a:gd name="T30" fmla="*/ 33 w 61"/>
                <a:gd name="T31" fmla="*/ 27 h 128"/>
                <a:gd name="T32" fmla="*/ 61 w 61"/>
                <a:gd name="T33" fmla="*/ 27 h 128"/>
                <a:gd name="T34" fmla="*/ 61 w 61"/>
                <a:gd name="T35" fmla="*/ 41 h 128"/>
                <a:gd name="T36" fmla="*/ 33 w 61"/>
                <a:gd name="T37"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28">
                  <a:moveTo>
                    <a:pt x="33" y="41"/>
                  </a:moveTo>
                  <a:cubicBezTo>
                    <a:pt x="33" y="92"/>
                    <a:pt x="33" y="92"/>
                    <a:pt x="33" y="92"/>
                  </a:cubicBezTo>
                  <a:cubicBezTo>
                    <a:pt x="33" y="101"/>
                    <a:pt x="34" y="106"/>
                    <a:pt x="37" y="109"/>
                  </a:cubicBezTo>
                  <a:cubicBezTo>
                    <a:pt x="40" y="112"/>
                    <a:pt x="43" y="113"/>
                    <a:pt x="47" y="113"/>
                  </a:cubicBezTo>
                  <a:cubicBezTo>
                    <a:pt x="52" y="113"/>
                    <a:pt x="56" y="112"/>
                    <a:pt x="58" y="111"/>
                  </a:cubicBezTo>
                  <a:cubicBezTo>
                    <a:pt x="60" y="125"/>
                    <a:pt x="60" y="125"/>
                    <a:pt x="60" y="125"/>
                  </a:cubicBezTo>
                  <a:cubicBezTo>
                    <a:pt x="56" y="127"/>
                    <a:pt x="48" y="128"/>
                    <a:pt x="42" y="128"/>
                  </a:cubicBezTo>
                  <a:cubicBezTo>
                    <a:pt x="33" y="128"/>
                    <a:pt x="27" y="126"/>
                    <a:pt x="21" y="121"/>
                  </a:cubicBezTo>
                  <a:cubicBezTo>
                    <a:pt x="16" y="115"/>
                    <a:pt x="15" y="108"/>
                    <a:pt x="15" y="95"/>
                  </a:cubicBezTo>
                  <a:cubicBezTo>
                    <a:pt x="15" y="41"/>
                    <a:pt x="15" y="41"/>
                    <a:pt x="15" y="41"/>
                  </a:cubicBezTo>
                  <a:cubicBezTo>
                    <a:pt x="0" y="41"/>
                    <a:pt x="0" y="41"/>
                    <a:pt x="0" y="41"/>
                  </a:cubicBezTo>
                  <a:cubicBezTo>
                    <a:pt x="0" y="27"/>
                    <a:pt x="0" y="27"/>
                    <a:pt x="0" y="27"/>
                  </a:cubicBezTo>
                  <a:cubicBezTo>
                    <a:pt x="14" y="27"/>
                    <a:pt x="14" y="27"/>
                    <a:pt x="14" y="27"/>
                  </a:cubicBezTo>
                  <a:cubicBezTo>
                    <a:pt x="16" y="0"/>
                    <a:pt x="16" y="0"/>
                    <a:pt x="16" y="0"/>
                  </a:cubicBezTo>
                  <a:cubicBezTo>
                    <a:pt x="33" y="0"/>
                    <a:pt x="33" y="0"/>
                    <a:pt x="33" y="0"/>
                  </a:cubicBezTo>
                  <a:cubicBezTo>
                    <a:pt x="33" y="27"/>
                    <a:pt x="33" y="27"/>
                    <a:pt x="33" y="27"/>
                  </a:cubicBezTo>
                  <a:cubicBezTo>
                    <a:pt x="61" y="27"/>
                    <a:pt x="61" y="27"/>
                    <a:pt x="61" y="27"/>
                  </a:cubicBezTo>
                  <a:cubicBezTo>
                    <a:pt x="61" y="41"/>
                    <a:pt x="61" y="41"/>
                    <a:pt x="61" y="41"/>
                  </a:cubicBezTo>
                  <a:cubicBezTo>
                    <a:pt x="33" y="41"/>
                    <a:pt x="33" y="41"/>
                    <a:pt x="3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39">
              <a:extLst>
                <a:ext uri="{FF2B5EF4-FFF2-40B4-BE49-F238E27FC236}">
                  <a16:creationId xmlns:a16="http://schemas.microsoft.com/office/drawing/2014/main" id="{644BE14E-EA94-5B64-6A69-FD38062EC86B}"/>
                </a:ext>
              </a:extLst>
            </p:cNvPr>
            <p:cNvSpPr>
              <a:spLocks/>
            </p:cNvSpPr>
            <p:nvPr userDrawn="1"/>
          </p:nvSpPr>
          <p:spPr bwMode="auto">
            <a:xfrm>
              <a:off x="3711576" y="-3175"/>
              <a:ext cx="63500" cy="85725"/>
            </a:xfrm>
            <a:custGeom>
              <a:avLst/>
              <a:gdLst>
                <a:gd name="T0" fmla="*/ 68 w 78"/>
                <a:gd name="T1" fmla="*/ 94 h 103"/>
                <a:gd name="T2" fmla="*/ 39 w 78"/>
                <a:gd name="T3" fmla="*/ 103 h 103"/>
                <a:gd name="T4" fmla="*/ 0 w 78"/>
                <a:gd name="T5" fmla="*/ 86 h 103"/>
                <a:gd name="T6" fmla="*/ 10 w 78"/>
                <a:gd name="T7" fmla="*/ 74 h 103"/>
                <a:gd name="T8" fmla="*/ 40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3" y="99"/>
                    <a:pt x="54" y="103"/>
                    <a:pt x="39" y="103"/>
                  </a:cubicBezTo>
                  <a:cubicBezTo>
                    <a:pt x="19" y="103"/>
                    <a:pt x="5" y="91"/>
                    <a:pt x="0" y="86"/>
                  </a:cubicBezTo>
                  <a:cubicBezTo>
                    <a:pt x="10" y="74"/>
                    <a:pt x="10" y="74"/>
                    <a:pt x="10" y="74"/>
                  </a:cubicBezTo>
                  <a:cubicBezTo>
                    <a:pt x="16" y="80"/>
                    <a:pt x="28" y="88"/>
                    <a:pt x="40" y="88"/>
                  </a:cubicBezTo>
                  <a:cubicBezTo>
                    <a:pt x="51" y="88"/>
                    <a:pt x="59" y="84"/>
                    <a:pt x="59" y="75"/>
                  </a:cubicBezTo>
                  <a:cubicBezTo>
                    <a:pt x="59" y="66"/>
                    <a:pt x="49" y="63"/>
                    <a:pt x="43" y="61"/>
                  </a:cubicBezTo>
                  <a:cubicBezTo>
                    <a:pt x="38"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4"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40">
              <a:extLst>
                <a:ext uri="{FF2B5EF4-FFF2-40B4-BE49-F238E27FC236}">
                  <a16:creationId xmlns:a16="http://schemas.microsoft.com/office/drawing/2014/main" id="{EF137B69-3191-B6FE-C47C-0D807733E2CB}"/>
                </a:ext>
              </a:extLst>
            </p:cNvPr>
            <p:cNvSpPr>
              <a:spLocks noEditPoints="1"/>
            </p:cNvSpPr>
            <p:nvPr userDrawn="1"/>
          </p:nvSpPr>
          <p:spPr bwMode="auto">
            <a:xfrm>
              <a:off x="2498726" y="157163"/>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6 h 136"/>
                <a:gd name="T12" fmla="*/ 113 w 113"/>
                <a:gd name="T13" fmla="*/ 68 h 136"/>
                <a:gd name="T14" fmla="*/ 92 w 113"/>
                <a:gd name="T15" fmla="*/ 119 h 136"/>
                <a:gd name="T16" fmla="*/ 78 w 113"/>
                <a:gd name="T17" fmla="*/ 28 h 136"/>
                <a:gd name="T18" fmla="*/ 45 w 113"/>
                <a:gd name="T19" fmla="*/ 15 h 136"/>
                <a:gd name="T20" fmla="*/ 20 w 113"/>
                <a:gd name="T21" fmla="*/ 15 h 136"/>
                <a:gd name="T22" fmla="*/ 20 w 113"/>
                <a:gd name="T23" fmla="*/ 119 h 136"/>
                <a:gd name="T24" fmla="*/ 45 w 113"/>
                <a:gd name="T25" fmla="*/ 119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5"/>
                    <a:pt x="92" y="16"/>
                  </a:cubicBezTo>
                  <a:cubicBezTo>
                    <a:pt x="103" y="27"/>
                    <a:pt x="113" y="44"/>
                    <a:pt x="113" y="68"/>
                  </a:cubicBezTo>
                  <a:cubicBezTo>
                    <a:pt x="113" y="91"/>
                    <a:pt x="104" y="108"/>
                    <a:pt x="92" y="119"/>
                  </a:cubicBezTo>
                  <a:close/>
                  <a:moveTo>
                    <a:pt x="78" y="28"/>
                  </a:moveTo>
                  <a:cubicBezTo>
                    <a:pt x="70" y="19"/>
                    <a:pt x="59" y="15"/>
                    <a:pt x="45" y="15"/>
                  </a:cubicBezTo>
                  <a:cubicBezTo>
                    <a:pt x="20" y="15"/>
                    <a:pt x="20" y="15"/>
                    <a:pt x="20" y="15"/>
                  </a:cubicBezTo>
                  <a:cubicBezTo>
                    <a:pt x="20" y="119"/>
                    <a:pt x="20" y="119"/>
                    <a:pt x="20" y="119"/>
                  </a:cubicBezTo>
                  <a:cubicBezTo>
                    <a:pt x="45" y="119"/>
                    <a:pt x="45" y="119"/>
                    <a:pt x="45" y="119"/>
                  </a:cubicBezTo>
                  <a:cubicBezTo>
                    <a:pt x="58" y="119"/>
                    <a:pt x="69" y="116"/>
                    <a:pt x="78" y="107"/>
                  </a:cubicBezTo>
                  <a:cubicBezTo>
                    <a:pt x="87" y="98"/>
                    <a:pt x="92" y="84"/>
                    <a:pt x="92" y="68"/>
                  </a:cubicBezTo>
                  <a:cubicBezTo>
                    <a:pt x="92" y="51"/>
                    <a:pt x="87" y="36"/>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41">
              <a:extLst>
                <a:ext uri="{FF2B5EF4-FFF2-40B4-BE49-F238E27FC236}">
                  <a16:creationId xmlns:a16="http://schemas.microsoft.com/office/drawing/2014/main" id="{821A2D0B-222A-FACB-58E1-95FBC0126991}"/>
                </a:ext>
              </a:extLst>
            </p:cNvPr>
            <p:cNvSpPr>
              <a:spLocks noEditPoints="1"/>
            </p:cNvSpPr>
            <p:nvPr userDrawn="1"/>
          </p:nvSpPr>
          <p:spPr bwMode="auto">
            <a:xfrm>
              <a:off x="2605088"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42">
              <a:extLst>
                <a:ext uri="{FF2B5EF4-FFF2-40B4-BE49-F238E27FC236}">
                  <a16:creationId xmlns:a16="http://schemas.microsoft.com/office/drawing/2014/main" id="{7DEFDA0D-DEC0-C80E-280E-37E6A828C659}"/>
                </a:ext>
              </a:extLst>
            </p:cNvPr>
            <p:cNvSpPr>
              <a:spLocks noChangeArrowheads="1"/>
            </p:cNvSpPr>
            <p:nvPr userDrawn="1"/>
          </p:nvSpPr>
          <p:spPr bwMode="auto">
            <a:xfrm>
              <a:off x="2697163" y="153988"/>
              <a:ext cx="15875" cy="1158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43">
              <a:extLst>
                <a:ext uri="{FF2B5EF4-FFF2-40B4-BE49-F238E27FC236}">
                  <a16:creationId xmlns:a16="http://schemas.microsoft.com/office/drawing/2014/main" id="{E1B199F1-629A-2B40-F991-6A433992CFCB}"/>
                </a:ext>
              </a:extLst>
            </p:cNvPr>
            <p:cNvSpPr>
              <a:spLocks noEditPoints="1"/>
            </p:cNvSpPr>
            <p:nvPr userDrawn="1"/>
          </p:nvSpPr>
          <p:spPr bwMode="auto">
            <a:xfrm>
              <a:off x="2736851" y="150813"/>
              <a:ext cx="20638" cy="119063"/>
            </a:xfrm>
            <a:custGeom>
              <a:avLst/>
              <a:gdLst>
                <a:gd name="T0" fmla="*/ 12 w 25"/>
                <a:gd name="T1" fmla="*/ 25 h 144"/>
                <a:gd name="T2" fmla="*/ 0 w 25"/>
                <a:gd name="T3" fmla="*/ 13 h 144"/>
                <a:gd name="T4" fmla="*/ 12 w 25"/>
                <a:gd name="T5" fmla="*/ 0 h 144"/>
                <a:gd name="T6" fmla="*/ 25 w 25"/>
                <a:gd name="T7" fmla="*/ 12 h 144"/>
                <a:gd name="T8" fmla="*/ 12 w 25"/>
                <a:gd name="T9" fmla="*/ 25 h 144"/>
                <a:gd name="T10" fmla="*/ 3 w 25"/>
                <a:gd name="T11" fmla="*/ 144 h 144"/>
                <a:gd name="T12" fmla="*/ 3 w 25"/>
                <a:gd name="T13" fmla="*/ 45 h 144"/>
                <a:gd name="T14" fmla="*/ 22 w 25"/>
                <a:gd name="T15" fmla="*/ 45 h 144"/>
                <a:gd name="T16" fmla="*/ 22 w 25"/>
                <a:gd name="T17" fmla="*/ 144 h 144"/>
                <a:gd name="T18" fmla="*/ 3 w 25"/>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4">
                  <a:moveTo>
                    <a:pt x="12" y="25"/>
                  </a:moveTo>
                  <a:cubicBezTo>
                    <a:pt x="5" y="25"/>
                    <a:pt x="0" y="20"/>
                    <a:pt x="0" y="13"/>
                  </a:cubicBezTo>
                  <a:cubicBezTo>
                    <a:pt x="0" y="6"/>
                    <a:pt x="5" y="0"/>
                    <a:pt x="12" y="0"/>
                  </a:cubicBezTo>
                  <a:cubicBezTo>
                    <a:pt x="20" y="0"/>
                    <a:pt x="25" y="6"/>
                    <a:pt x="25" y="12"/>
                  </a:cubicBezTo>
                  <a:cubicBezTo>
                    <a:pt x="25" y="19"/>
                    <a:pt x="20" y="25"/>
                    <a:pt x="12"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44">
              <a:extLst>
                <a:ext uri="{FF2B5EF4-FFF2-40B4-BE49-F238E27FC236}">
                  <a16:creationId xmlns:a16="http://schemas.microsoft.com/office/drawing/2014/main" id="{344578C9-CCB4-4F2D-6F97-A69FE48FE92E}"/>
                </a:ext>
              </a:extLst>
            </p:cNvPr>
            <p:cNvSpPr>
              <a:spLocks/>
            </p:cNvSpPr>
            <p:nvPr userDrawn="1"/>
          </p:nvSpPr>
          <p:spPr bwMode="auto">
            <a:xfrm>
              <a:off x="2768601" y="188913"/>
              <a:ext cx="79375" cy="80963"/>
            </a:xfrm>
            <a:custGeom>
              <a:avLst/>
              <a:gdLst>
                <a:gd name="T0" fmla="*/ 30 w 50"/>
                <a:gd name="T1" fmla="*/ 51 h 51"/>
                <a:gd name="T2" fmla="*/ 19 w 50"/>
                <a:gd name="T3" fmla="*/ 51 h 51"/>
                <a:gd name="T4" fmla="*/ 0 w 50"/>
                <a:gd name="T5" fmla="*/ 0 h 51"/>
                <a:gd name="T6" fmla="*/ 10 w 50"/>
                <a:gd name="T7" fmla="*/ 0 h 51"/>
                <a:gd name="T8" fmla="*/ 25 w 50"/>
                <a:gd name="T9" fmla="*/ 41 h 51"/>
                <a:gd name="T10" fmla="*/ 39 w 50"/>
                <a:gd name="T11" fmla="*/ 0 h 51"/>
                <a:gd name="T12" fmla="*/ 50 w 50"/>
                <a:gd name="T13" fmla="*/ 0 h 51"/>
                <a:gd name="T14" fmla="*/ 30 w 50"/>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1">
                  <a:moveTo>
                    <a:pt x="30" y="51"/>
                  </a:moveTo>
                  <a:lnTo>
                    <a:pt x="19" y="51"/>
                  </a:lnTo>
                  <a:lnTo>
                    <a:pt x="0" y="0"/>
                  </a:lnTo>
                  <a:lnTo>
                    <a:pt x="10" y="0"/>
                  </a:lnTo>
                  <a:lnTo>
                    <a:pt x="25" y="41"/>
                  </a:lnTo>
                  <a:lnTo>
                    <a:pt x="39" y="0"/>
                  </a:lnTo>
                  <a:lnTo>
                    <a:pt x="50" y="0"/>
                  </a:lnTo>
                  <a:lnTo>
                    <a:pt x="3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45">
              <a:extLst>
                <a:ext uri="{FF2B5EF4-FFF2-40B4-BE49-F238E27FC236}">
                  <a16:creationId xmlns:a16="http://schemas.microsoft.com/office/drawing/2014/main" id="{2236A563-D056-2155-A154-64F4FBDBB116}"/>
                </a:ext>
              </a:extLst>
            </p:cNvPr>
            <p:cNvSpPr>
              <a:spLocks noEditPoints="1"/>
            </p:cNvSpPr>
            <p:nvPr userDrawn="1"/>
          </p:nvSpPr>
          <p:spPr bwMode="auto">
            <a:xfrm>
              <a:off x="28559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0"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46">
              <a:extLst>
                <a:ext uri="{FF2B5EF4-FFF2-40B4-BE49-F238E27FC236}">
                  <a16:creationId xmlns:a16="http://schemas.microsoft.com/office/drawing/2014/main" id="{F4BF70B8-9555-C261-D3C1-88BD30FC33CC}"/>
                </a:ext>
              </a:extLst>
            </p:cNvPr>
            <p:cNvSpPr>
              <a:spLocks/>
            </p:cNvSpPr>
            <p:nvPr userDrawn="1"/>
          </p:nvSpPr>
          <p:spPr bwMode="auto">
            <a:xfrm>
              <a:off x="2947988" y="185738"/>
              <a:ext cx="47625"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47">
              <a:extLst>
                <a:ext uri="{FF2B5EF4-FFF2-40B4-BE49-F238E27FC236}">
                  <a16:creationId xmlns:a16="http://schemas.microsoft.com/office/drawing/2014/main" id="{2EFAC510-CEEE-DA5A-FAA3-F170FED7622E}"/>
                </a:ext>
              </a:extLst>
            </p:cNvPr>
            <p:cNvSpPr>
              <a:spLocks noEditPoints="1"/>
            </p:cNvSpPr>
            <p:nvPr userDrawn="1"/>
          </p:nvSpPr>
          <p:spPr bwMode="auto">
            <a:xfrm>
              <a:off x="2998788" y="185738"/>
              <a:ext cx="74613" cy="85725"/>
            </a:xfrm>
            <a:custGeom>
              <a:avLst/>
              <a:gdLst>
                <a:gd name="T0" fmla="*/ 20 w 90"/>
                <a:gd name="T1" fmla="*/ 56 h 103"/>
                <a:gd name="T2" fmla="*/ 49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49" y="88"/>
                  </a:cubicBezTo>
                  <a:cubicBezTo>
                    <a:pt x="68" y="88"/>
                    <a:pt x="79" y="78"/>
                    <a:pt x="80" y="77"/>
                  </a:cubicBezTo>
                  <a:cubicBezTo>
                    <a:pt x="88" y="89"/>
                    <a:pt x="88" y="89"/>
                    <a:pt x="88" y="89"/>
                  </a:cubicBezTo>
                  <a:cubicBezTo>
                    <a:pt x="88" y="89"/>
                    <a:pt x="74"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8" y="14"/>
                    <a:pt x="20" y="29"/>
                    <a:pt x="19" y="42"/>
                  </a:cubicBezTo>
                  <a:cubicBezTo>
                    <a:pt x="71" y="42"/>
                    <a:pt x="71" y="42"/>
                    <a:pt x="71" y="42"/>
                  </a:cubicBezTo>
                  <a:cubicBezTo>
                    <a:pt x="71"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48">
              <a:extLst>
                <a:ext uri="{FF2B5EF4-FFF2-40B4-BE49-F238E27FC236}">
                  <a16:creationId xmlns:a16="http://schemas.microsoft.com/office/drawing/2014/main" id="{9F75901F-04A3-6B7A-4918-99E7F7C4A01F}"/>
                </a:ext>
              </a:extLst>
            </p:cNvPr>
            <p:cNvSpPr>
              <a:spLocks noEditPoints="1"/>
            </p:cNvSpPr>
            <p:nvPr userDrawn="1"/>
          </p:nvSpPr>
          <p:spPr bwMode="auto">
            <a:xfrm>
              <a:off x="3084513" y="153988"/>
              <a:ext cx="77788" cy="117475"/>
            </a:xfrm>
            <a:custGeom>
              <a:avLst/>
              <a:gdLst>
                <a:gd name="T0" fmla="*/ 78 w 94"/>
                <a:gd name="T1" fmla="*/ 141 h 143"/>
                <a:gd name="T2" fmla="*/ 75 w 94"/>
                <a:gd name="T3" fmla="*/ 125 h 143"/>
                <a:gd name="T4" fmla="*/ 42 w 94"/>
                <a:gd name="T5" fmla="*/ 143 h 143"/>
                <a:gd name="T6" fmla="*/ 0 w 94"/>
                <a:gd name="T7" fmla="*/ 91 h 143"/>
                <a:gd name="T8" fmla="*/ 44 w 94"/>
                <a:gd name="T9" fmla="*/ 40 h 143"/>
                <a:gd name="T10" fmla="*/ 75 w 94"/>
                <a:gd name="T11" fmla="*/ 58 h 143"/>
                <a:gd name="T12" fmla="*/ 75 w 94"/>
                <a:gd name="T13" fmla="*/ 0 h 143"/>
                <a:gd name="T14" fmla="*/ 94 w 94"/>
                <a:gd name="T15" fmla="*/ 0 h 143"/>
                <a:gd name="T16" fmla="*/ 94 w 94"/>
                <a:gd name="T17" fmla="*/ 141 h 143"/>
                <a:gd name="T18" fmla="*/ 78 w 94"/>
                <a:gd name="T19" fmla="*/ 141 h 143"/>
                <a:gd name="T20" fmla="*/ 48 w 94"/>
                <a:gd name="T21" fmla="*/ 54 h 143"/>
                <a:gd name="T22" fmla="*/ 19 w 94"/>
                <a:gd name="T23" fmla="*/ 90 h 143"/>
                <a:gd name="T24" fmla="*/ 47 w 94"/>
                <a:gd name="T25" fmla="*/ 127 h 143"/>
                <a:gd name="T26" fmla="*/ 75 w 94"/>
                <a:gd name="T27" fmla="*/ 90 h 143"/>
                <a:gd name="T28" fmla="*/ 48 w 94"/>
                <a:gd name="T29" fmla="*/ 5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43">
                  <a:moveTo>
                    <a:pt x="78" y="141"/>
                  </a:moveTo>
                  <a:cubicBezTo>
                    <a:pt x="75" y="125"/>
                    <a:pt x="75" y="125"/>
                    <a:pt x="75" y="125"/>
                  </a:cubicBezTo>
                  <a:cubicBezTo>
                    <a:pt x="74" y="126"/>
                    <a:pt x="65" y="143"/>
                    <a:pt x="42" y="143"/>
                  </a:cubicBezTo>
                  <a:cubicBezTo>
                    <a:pt x="16" y="143"/>
                    <a:pt x="0" y="121"/>
                    <a:pt x="0" y="91"/>
                  </a:cubicBezTo>
                  <a:cubicBezTo>
                    <a:pt x="0" y="62"/>
                    <a:pt x="18" y="40"/>
                    <a:pt x="44" y="40"/>
                  </a:cubicBezTo>
                  <a:cubicBezTo>
                    <a:pt x="65" y="40"/>
                    <a:pt x="74" y="56"/>
                    <a:pt x="75" y="58"/>
                  </a:cubicBezTo>
                  <a:cubicBezTo>
                    <a:pt x="75" y="0"/>
                    <a:pt x="75" y="0"/>
                    <a:pt x="75" y="0"/>
                  </a:cubicBezTo>
                  <a:cubicBezTo>
                    <a:pt x="94" y="0"/>
                    <a:pt x="94" y="0"/>
                    <a:pt x="94" y="0"/>
                  </a:cubicBezTo>
                  <a:cubicBezTo>
                    <a:pt x="94" y="141"/>
                    <a:pt x="94" y="141"/>
                    <a:pt x="94" y="141"/>
                  </a:cubicBezTo>
                  <a:cubicBezTo>
                    <a:pt x="78" y="141"/>
                    <a:pt x="78" y="141"/>
                    <a:pt x="78" y="141"/>
                  </a:cubicBezTo>
                  <a:close/>
                  <a:moveTo>
                    <a:pt x="48" y="54"/>
                  </a:moveTo>
                  <a:cubicBezTo>
                    <a:pt x="30" y="54"/>
                    <a:pt x="19" y="71"/>
                    <a:pt x="19" y="90"/>
                  </a:cubicBezTo>
                  <a:cubicBezTo>
                    <a:pt x="19" y="110"/>
                    <a:pt x="29" y="127"/>
                    <a:pt x="47" y="127"/>
                  </a:cubicBezTo>
                  <a:cubicBezTo>
                    <a:pt x="64" y="127"/>
                    <a:pt x="75" y="110"/>
                    <a:pt x="75" y="90"/>
                  </a:cubicBezTo>
                  <a:cubicBezTo>
                    <a:pt x="76" y="71"/>
                    <a:pt x="66" y="54"/>
                    <a:pt x="4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49">
              <a:extLst>
                <a:ext uri="{FF2B5EF4-FFF2-40B4-BE49-F238E27FC236}">
                  <a16:creationId xmlns:a16="http://schemas.microsoft.com/office/drawing/2014/main" id="{746411D7-FE52-9D4A-5F9C-E781E2B0A65A}"/>
                </a:ext>
              </a:extLst>
            </p:cNvPr>
            <p:cNvSpPr>
              <a:spLocks/>
            </p:cNvSpPr>
            <p:nvPr userDrawn="1"/>
          </p:nvSpPr>
          <p:spPr bwMode="auto">
            <a:xfrm>
              <a:off x="3209926" y="152400"/>
              <a:ext cx="53975" cy="117475"/>
            </a:xfrm>
            <a:custGeom>
              <a:avLst/>
              <a:gdLst>
                <a:gd name="T0" fmla="*/ 61 w 64"/>
                <a:gd name="T1" fmla="*/ 18 h 142"/>
                <a:gd name="T2" fmla="*/ 49 w 64"/>
                <a:gd name="T3" fmla="*/ 15 h 142"/>
                <a:gd name="T4" fmla="*/ 36 w 64"/>
                <a:gd name="T5" fmla="*/ 21 h 142"/>
                <a:gd name="T6" fmla="*/ 34 w 64"/>
                <a:gd name="T7" fmla="*/ 35 h 142"/>
                <a:gd name="T8" fmla="*/ 34 w 64"/>
                <a:gd name="T9" fmla="*/ 43 h 142"/>
                <a:gd name="T10" fmla="*/ 59 w 64"/>
                <a:gd name="T11" fmla="*/ 43 h 142"/>
                <a:gd name="T12" fmla="*/ 59 w 64"/>
                <a:gd name="T13" fmla="*/ 57 h 142"/>
                <a:gd name="T14" fmla="*/ 34 w 64"/>
                <a:gd name="T15" fmla="*/ 57 h 142"/>
                <a:gd name="T16" fmla="*/ 34 w 64"/>
                <a:gd name="T17" fmla="*/ 142 h 142"/>
                <a:gd name="T18" fmla="*/ 15 w 64"/>
                <a:gd name="T19" fmla="*/ 142 h 142"/>
                <a:gd name="T20" fmla="*/ 15 w 64"/>
                <a:gd name="T21" fmla="*/ 57 h 142"/>
                <a:gd name="T22" fmla="*/ 0 w 64"/>
                <a:gd name="T23" fmla="*/ 57 h 142"/>
                <a:gd name="T24" fmla="*/ 0 w 64"/>
                <a:gd name="T25" fmla="*/ 43 h 142"/>
                <a:gd name="T26" fmla="*/ 15 w 64"/>
                <a:gd name="T27" fmla="*/ 43 h 142"/>
                <a:gd name="T28" fmla="*/ 15 w 64"/>
                <a:gd name="T29" fmla="*/ 32 h 142"/>
                <a:gd name="T30" fmla="*/ 22 w 64"/>
                <a:gd name="T31" fmla="*/ 9 h 142"/>
                <a:gd name="T32" fmla="*/ 45 w 64"/>
                <a:gd name="T33" fmla="*/ 0 h 142"/>
                <a:gd name="T34" fmla="*/ 64 w 64"/>
                <a:gd name="T35" fmla="*/ 4 h 142"/>
                <a:gd name="T36" fmla="*/ 61 w 64"/>
                <a:gd name="T37" fmla="*/ 1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42">
                  <a:moveTo>
                    <a:pt x="61" y="18"/>
                  </a:moveTo>
                  <a:cubicBezTo>
                    <a:pt x="61" y="18"/>
                    <a:pt x="55" y="15"/>
                    <a:pt x="49" y="15"/>
                  </a:cubicBezTo>
                  <a:cubicBezTo>
                    <a:pt x="43" y="15"/>
                    <a:pt x="39" y="17"/>
                    <a:pt x="36" y="21"/>
                  </a:cubicBezTo>
                  <a:cubicBezTo>
                    <a:pt x="34" y="24"/>
                    <a:pt x="34" y="29"/>
                    <a:pt x="34" y="35"/>
                  </a:cubicBezTo>
                  <a:cubicBezTo>
                    <a:pt x="34" y="43"/>
                    <a:pt x="34" y="43"/>
                    <a:pt x="34" y="43"/>
                  </a:cubicBezTo>
                  <a:cubicBezTo>
                    <a:pt x="59" y="43"/>
                    <a:pt x="59" y="43"/>
                    <a:pt x="59" y="43"/>
                  </a:cubicBezTo>
                  <a:cubicBezTo>
                    <a:pt x="59" y="57"/>
                    <a:pt x="59" y="57"/>
                    <a:pt x="59" y="57"/>
                  </a:cubicBezTo>
                  <a:cubicBezTo>
                    <a:pt x="34" y="57"/>
                    <a:pt x="34" y="57"/>
                    <a:pt x="34" y="57"/>
                  </a:cubicBezTo>
                  <a:cubicBezTo>
                    <a:pt x="34" y="142"/>
                    <a:pt x="34" y="142"/>
                    <a:pt x="34" y="142"/>
                  </a:cubicBezTo>
                  <a:cubicBezTo>
                    <a:pt x="15" y="142"/>
                    <a:pt x="15" y="142"/>
                    <a:pt x="15" y="142"/>
                  </a:cubicBezTo>
                  <a:cubicBezTo>
                    <a:pt x="15" y="57"/>
                    <a:pt x="15" y="57"/>
                    <a:pt x="15" y="57"/>
                  </a:cubicBezTo>
                  <a:cubicBezTo>
                    <a:pt x="0" y="57"/>
                    <a:pt x="0" y="57"/>
                    <a:pt x="0" y="57"/>
                  </a:cubicBezTo>
                  <a:cubicBezTo>
                    <a:pt x="0" y="43"/>
                    <a:pt x="0" y="43"/>
                    <a:pt x="0" y="43"/>
                  </a:cubicBezTo>
                  <a:cubicBezTo>
                    <a:pt x="15" y="43"/>
                    <a:pt x="15" y="43"/>
                    <a:pt x="15" y="43"/>
                  </a:cubicBezTo>
                  <a:cubicBezTo>
                    <a:pt x="15" y="32"/>
                    <a:pt x="15" y="32"/>
                    <a:pt x="15" y="32"/>
                  </a:cubicBezTo>
                  <a:cubicBezTo>
                    <a:pt x="15" y="21"/>
                    <a:pt x="18" y="14"/>
                    <a:pt x="22" y="9"/>
                  </a:cubicBezTo>
                  <a:cubicBezTo>
                    <a:pt x="27" y="4"/>
                    <a:pt x="34" y="0"/>
                    <a:pt x="45" y="0"/>
                  </a:cubicBezTo>
                  <a:cubicBezTo>
                    <a:pt x="55" y="0"/>
                    <a:pt x="62" y="3"/>
                    <a:pt x="64" y="4"/>
                  </a:cubicBezTo>
                  <a:lnTo>
                    <a:pt x="6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50">
              <a:extLst>
                <a:ext uri="{FF2B5EF4-FFF2-40B4-BE49-F238E27FC236}">
                  <a16:creationId xmlns:a16="http://schemas.microsoft.com/office/drawing/2014/main" id="{71C2BF5D-0F27-5DC4-E839-53363129AF20}"/>
                </a:ext>
              </a:extLst>
            </p:cNvPr>
            <p:cNvSpPr>
              <a:spLocks/>
            </p:cNvSpPr>
            <p:nvPr userDrawn="1"/>
          </p:nvSpPr>
          <p:spPr bwMode="auto">
            <a:xfrm>
              <a:off x="3270251" y="185738"/>
              <a:ext cx="46038"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51">
              <a:extLst>
                <a:ext uri="{FF2B5EF4-FFF2-40B4-BE49-F238E27FC236}">
                  <a16:creationId xmlns:a16="http://schemas.microsoft.com/office/drawing/2014/main" id="{6AAE8FD2-F294-9C4A-F94A-068B4B7ABCFB}"/>
                </a:ext>
              </a:extLst>
            </p:cNvPr>
            <p:cNvSpPr>
              <a:spLocks noEditPoints="1"/>
            </p:cNvSpPr>
            <p:nvPr userDrawn="1"/>
          </p:nvSpPr>
          <p:spPr bwMode="auto">
            <a:xfrm>
              <a:off x="3321051" y="185738"/>
              <a:ext cx="79375" cy="85725"/>
            </a:xfrm>
            <a:custGeom>
              <a:avLst/>
              <a:gdLst>
                <a:gd name="T0" fmla="*/ 48 w 96"/>
                <a:gd name="T1" fmla="*/ 102 h 102"/>
                <a:gd name="T2" fmla="*/ 0 w 96"/>
                <a:gd name="T3" fmla="*/ 51 h 102"/>
                <a:gd name="T4" fmla="*/ 48 w 96"/>
                <a:gd name="T5" fmla="*/ 0 h 102"/>
                <a:gd name="T6" fmla="*/ 96 w 96"/>
                <a:gd name="T7" fmla="*/ 51 h 102"/>
                <a:gd name="T8" fmla="*/ 48 w 96"/>
                <a:gd name="T9" fmla="*/ 102 h 102"/>
                <a:gd name="T10" fmla="*/ 48 w 96"/>
                <a:gd name="T11" fmla="*/ 14 h 102"/>
                <a:gd name="T12" fmla="*/ 20 w 96"/>
                <a:gd name="T13" fmla="*/ 51 h 102"/>
                <a:gd name="T14" fmla="*/ 48 w 96"/>
                <a:gd name="T15" fmla="*/ 88 h 102"/>
                <a:gd name="T16" fmla="*/ 77 w 96"/>
                <a:gd name="T17" fmla="*/ 51 h 102"/>
                <a:gd name="T18" fmla="*/ 48 w 96"/>
                <a:gd name="T19" fmla="*/ 1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02">
                  <a:moveTo>
                    <a:pt x="48" y="102"/>
                  </a:moveTo>
                  <a:cubicBezTo>
                    <a:pt x="20" y="102"/>
                    <a:pt x="0" y="82"/>
                    <a:pt x="0" y="51"/>
                  </a:cubicBezTo>
                  <a:cubicBezTo>
                    <a:pt x="0" y="20"/>
                    <a:pt x="20" y="0"/>
                    <a:pt x="48" y="0"/>
                  </a:cubicBezTo>
                  <a:cubicBezTo>
                    <a:pt x="77" y="0"/>
                    <a:pt x="96" y="20"/>
                    <a:pt x="96" y="51"/>
                  </a:cubicBezTo>
                  <a:cubicBezTo>
                    <a:pt x="96" y="82"/>
                    <a:pt x="77" y="102"/>
                    <a:pt x="48" y="102"/>
                  </a:cubicBezTo>
                  <a:close/>
                  <a:moveTo>
                    <a:pt x="48" y="14"/>
                  </a:moveTo>
                  <a:cubicBezTo>
                    <a:pt x="30" y="14"/>
                    <a:pt x="20" y="29"/>
                    <a:pt x="20" y="51"/>
                  </a:cubicBezTo>
                  <a:cubicBezTo>
                    <a:pt x="20" y="72"/>
                    <a:pt x="30" y="88"/>
                    <a:pt x="48" y="88"/>
                  </a:cubicBezTo>
                  <a:cubicBezTo>
                    <a:pt x="67" y="88"/>
                    <a:pt x="77" y="72"/>
                    <a:pt x="77" y="51"/>
                  </a:cubicBezTo>
                  <a:cubicBezTo>
                    <a:pt x="77" y="29"/>
                    <a:pt x="67" y="14"/>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52">
              <a:extLst>
                <a:ext uri="{FF2B5EF4-FFF2-40B4-BE49-F238E27FC236}">
                  <a16:creationId xmlns:a16="http://schemas.microsoft.com/office/drawing/2014/main" id="{C590DB0F-DC19-CD6D-2F4D-61479185D8A5}"/>
                </a:ext>
              </a:extLst>
            </p:cNvPr>
            <p:cNvSpPr>
              <a:spLocks/>
            </p:cNvSpPr>
            <p:nvPr userDrawn="1"/>
          </p:nvSpPr>
          <p:spPr bwMode="auto">
            <a:xfrm>
              <a:off x="3419476" y="185738"/>
              <a:ext cx="117475" cy="84138"/>
            </a:xfrm>
            <a:custGeom>
              <a:avLst/>
              <a:gdLst>
                <a:gd name="T0" fmla="*/ 123 w 142"/>
                <a:gd name="T1" fmla="*/ 101 h 101"/>
                <a:gd name="T2" fmla="*/ 123 w 142"/>
                <a:gd name="T3" fmla="*/ 39 h 101"/>
                <a:gd name="T4" fmla="*/ 106 w 142"/>
                <a:gd name="T5" fmla="*/ 16 h 101"/>
                <a:gd name="T6" fmla="*/ 80 w 142"/>
                <a:gd name="T7" fmla="*/ 41 h 101"/>
                <a:gd name="T8" fmla="*/ 80 w 142"/>
                <a:gd name="T9" fmla="*/ 101 h 101"/>
                <a:gd name="T10" fmla="*/ 62 w 142"/>
                <a:gd name="T11" fmla="*/ 101 h 101"/>
                <a:gd name="T12" fmla="*/ 62 w 142"/>
                <a:gd name="T13" fmla="*/ 39 h 101"/>
                <a:gd name="T14" fmla="*/ 44 w 142"/>
                <a:gd name="T15" fmla="*/ 16 h 101"/>
                <a:gd name="T16" fmla="*/ 19 w 142"/>
                <a:gd name="T17" fmla="*/ 41 h 101"/>
                <a:gd name="T18" fmla="*/ 19 w 142"/>
                <a:gd name="T19" fmla="*/ 101 h 101"/>
                <a:gd name="T20" fmla="*/ 0 w 142"/>
                <a:gd name="T21" fmla="*/ 101 h 101"/>
                <a:gd name="T22" fmla="*/ 0 w 142"/>
                <a:gd name="T23" fmla="*/ 2 h 101"/>
                <a:gd name="T24" fmla="*/ 18 w 142"/>
                <a:gd name="T25" fmla="*/ 2 h 101"/>
                <a:gd name="T26" fmla="*/ 19 w 142"/>
                <a:gd name="T27" fmla="*/ 20 h 101"/>
                <a:gd name="T28" fmla="*/ 51 w 142"/>
                <a:gd name="T29" fmla="*/ 0 h 101"/>
                <a:gd name="T30" fmla="*/ 79 w 142"/>
                <a:gd name="T31" fmla="*/ 21 h 101"/>
                <a:gd name="T32" fmla="*/ 112 w 142"/>
                <a:gd name="T33" fmla="*/ 0 h 101"/>
                <a:gd name="T34" fmla="*/ 142 w 142"/>
                <a:gd name="T35" fmla="*/ 34 h 101"/>
                <a:gd name="T36" fmla="*/ 142 w 142"/>
                <a:gd name="T37" fmla="*/ 101 h 101"/>
                <a:gd name="T38" fmla="*/ 123 w 142"/>
                <a:gd name="T3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101">
                  <a:moveTo>
                    <a:pt x="123" y="101"/>
                  </a:moveTo>
                  <a:cubicBezTo>
                    <a:pt x="123" y="39"/>
                    <a:pt x="123" y="39"/>
                    <a:pt x="123" y="39"/>
                  </a:cubicBezTo>
                  <a:cubicBezTo>
                    <a:pt x="123" y="26"/>
                    <a:pt x="120" y="16"/>
                    <a:pt x="106" y="16"/>
                  </a:cubicBezTo>
                  <a:cubicBezTo>
                    <a:pt x="91" y="16"/>
                    <a:pt x="81" y="34"/>
                    <a:pt x="80" y="41"/>
                  </a:cubicBezTo>
                  <a:cubicBezTo>
                    <a:pt x="80" y="101"/>
                    <a:pt x="80" y="101"/>
                    <a:pt x="80" y="101"/>
                  </a:cubicBezTo>
                  <a:cubicBezTo>
                    <a:pt x="62" y="101"/>
                    <a:pt x="62" y="101"/>
                    <a:pt x="62" y="101"/>
                  </a:cubicBezTo>
                  <a:cubicBezTo>
                    <a:pt x="62" y="39"/>
                    <a:pt x="62" y="39"/>
                    <a:pt x="62" y="39"/>
                  </a:cubicBezTo>
                  <a:cubicBezTo>
                    <a:pt x="62" y="26"/>
                    <a:pt x="59" y="16"/>
                    <a:pt x="44" y="16"/>
                  </a:cubicBezTo>
                  <a:cubicBezTo>
                    <a:pt x="30" y="16"/>
                    <a:pt x="20" y="34"/>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5" y="9"/>
                    <a:pt x="37" y="0"/>
                    <a:pt x="51" y="0"/>
                  </a:cubicBezTo>
                  <a:cubicBezTo>
                    <a:pt x="64" y="0"/>
                    <a:pt x="75" y="6"/>
                    <a:pt x="79" y="21"/>
                  </a:cubicBezTo>
                  <a:cubicBezTo>
                    <a:pt x="86" y="9"/>
                    <a:pt x="98" y="0"/>
                    <a:pt x="112" y="0"/>
                  </a:cubicBezTo>
                  <a:cubicBezTo>
                    <a:pt x="128" y="0"/>
                    <a:pt x="142" y="9"/>
                    <a:pt x="142" y="34"/>
                  </a:cubicBezTo>
                  <a:cubicBezTo>
                    <a:pt x="142" y="101"/>
                    <a:pt x="142" y="101"/>
                    <a:pt x="142" y="101"/>
                  </a:cubicBezTo>
                  <a:cubicBezTo>
                    <a:pt x="123" y="101"/>
                    <a:pt x="123" y="101"/>
                    <a:pt x="123"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53">
              <a:extLst>
                <a:ext uri="{FF2B5EF4-FFF2-40B4-BE49-F238E27FC236}">
                  <a16:creationId xmlns:a16="http://schemas.microsoft.com/office/drawing/2014/main" id="{975A0B57-FD60-D7A6-C45A-346EA17AEAA2}"/>
                </a:ext>
              </a:extLst>
            </p:cNvPr>
            <p:cNvSpPr>
              <a:spLocks/>
            </p:cNvSpPr>
            <p:nvPr userDrawn="1"/>
          </p:nvSpPr>
          <p:spPr bwMode="auto">
            <a:xfrm>
              <a:off x="3594101" y="157163"/>
              <a:ext cx="69850" cy="112713"/>
            </a:xfrm>
            <a:custGeom>
              <a:avLst/>
              <a:gdLst>
                <a:gd name="T0" fmla="*/ 0 w 44"/>
                <a:gd name="T1" fmla="*/ 71 h 71"/>
                <a:gd name="T2" fmla="*/ 0 w 44"/>
                <a:gd name="T3" fmla="*/ 0 h 71"/>
                <a:gd name="T4" fmla="*/ 43 w 44"/>
                <a:gd name="T5" fmla="*/ 0 h 71"/>
                <a:gd name="T6" fmla="*/ 43 w 44"/>
                <a:gd name="T7" fmla="*/ 8 h 71"/>
                <a:gd name="T8" fmla="*/ 10 w 44"/>
                <a:gd name="T9" fmla="*/ 8 h 71"/>
                <a:gd name="T10" fmla="*/ 10 w 44"/>
                <a:gd name="T11" fmla="*/ 29 h 71"/>
                <a:gd name="T12" fmla="*/ 41 w 44"/>
                <a:gd name="T13" fmla="*/ 29 h 71"/>
                <a:gd name="T14" fmla="*/ 41 w 44"/>
                <a:gd name="T15" fmla="*/ 38 h 71"/>
                <a:gd name="T16" fmla="*/ 10 w 44"/>
                <a:gd name="T17" fmla="*/ 38 h 71"/>
                <a:gd name="T18" fmla="*/ 10 w 44"/>
                <a:gd name="T19" fmla="*/ 62 h 71"/>
                <a:gd name="T20" fmla="*/ 44 w 44"/>
                <a:gd name="T21" fmla="*/ 62 h 71"/>
                <a:gd name="T22" fmla="*/ 44 w 44"/>
                <a:gd name="T23" fmla="*/ 71 h 71"/>
                <a:gd name="T24" fmla="*/ 0 w 44"/>
                <a:gd name="T25" fmla="*/ 71 h 71"/>
                <a:gd name="T26" fmla="*/ 0 w 44"/>
                <a:gd name="T2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71">
                  <a:moveTo>
                    <a:pt x="0" y="71"/>
                  </a:moveTo>
                  <a:lnTo>
                    <a:pt x="0" y="0"/>
                  </a:lnTo>
                  <a:lnTo>
                    <a:pt x="43" y="0"/>
                  </a:lnTo>
                  <a:lnTo>
                    <a:pt x="43" y="8"/>
                  </a:lnTo>
                  <a:lnTo>
                    <a:pt x="10" y="8"/>
                  </a:lnTo>
                  <a:lnTo>
                    <a:pt x="10" y="29"/>
                  </a:lnTo>
                  <a:lnTo>
                    <a:pt x="41" y="29"/>
                  </a:lnTo>
                  <a:lnTo>
                    <a:pt x="41" y="38"/>
                  </a:lnTo>
                  <a:lnTo>
                    <a:pt x="10" y="38"/>
                  </a:lnTo>
                  <a:lnTo>
                    <a:pt x="10" y="62"/>
                  </a:lnTo>
                  <a:lnTo>
                    <a:pt x="44" y="62"/>
                  </a:lnTo>
                  <a:lnTo>
                    <a:pt x="44" y="71"/>
                  </a:lnTo>
                  <a:lnTo>
                    <a:pt x="0" y="71"/>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54">
              <a:extLst>
                <a:ext uri="{FF2B5EF4-FFF2-40B4-BE49-F238E27FC236}">
                  <a16:creationId xmlns:a16="http://schemas.microsoft.com/office/drawing/2014/main" id="{E8018739-B110-09C4-D3DE-76CFD23BB4E9}"/>
                </a:ext>
              </a:extLst>
            </p:cNvPr>
            <p:cNvSpPr>
              <a:spLocks/>
            </p:cNvSpPr>
            <p:nvPr userDrawn="1"/>
          </p:nvSpPr>
          <p:spPr bwMode="auto">
            <a:xfrm>
              <a:off x="3671888" y="188913"/>
              <a:ext cx="77788" cy="80963"/>
            </a:xfrm>
            <a:custGeom>
              <a:avLst/>
              <a:gdLst>
                <a:gd name="T0" fmla="*/ 38 w 49"/>
                <a:gd name="T1" fmla="*/ 51 h 51"/>
                <a:gd name="T2" fmla="*/ 24 w 49"/>
                <a:gd name="T3" fmla="*/ 30 h 51"/>
                <a:gd name="T4" fmla="*/ 11 w 49"/>
                <a:gd name="T5" fmla="*/ 51 h 51"/>
                <a:gd name="T6" fmla="*/ 0 w 49"/>
                <a:gd name="T7" fmla="*/ 51 h 51"/>
                <a:gd name="T8" fmla="*/ 18 w 49"/>
                <a:gd name="T9" fmla="*/ 25 h 51"/>
                <a:gd name="T10" fmla="*/ 1 w 49"/>
                <a:gd name="T11" fmla="*/ 0 h 51"/>
                <a:gd name="T12" fmla="*/ 12 w 49"/>
                <a:gd name="T13" fmla="*/ 0 h 51"/>
                <a:gd name="T14" fmla="*/ 25 w 49"/>
                <a:gd name="T15" fmla="*/ 19 h 51"/>
                <a:gd name="T16" fmla="*/ 37 w 49"/>
                <a:gd name="T17" fmla="*/ 0 h 51"/>
                <a:gd name="T18" fmla="*/ 48 w 49"/>
                <a:gd name="T19" fmla="*/ 0 h 51"/>
                <a:gd name="T20" fmla="*/ 30 w 49"/>
                <a:gd name="T21" fmla="*/ 25 h 51"/>
                <a:gd name="T22" fmla="*/ 49 w 49"/>
                <a:gd name="T23" fmla="*/ 51 h 51"/>
                <a:gd name="T24" fmla="*/ 38 w 49"/>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1">
                  <a:moveTo>
                    <a:pt x="38" y="51"/>
                  </a:moveTo>
                  <a:lnTo>
                    <a:pt x="24" y="30"/>
                  </a:lnTo>
                  <a:lnTo>
                    <a:pt x="11" y="51"/>
                  </a:lnTo>
                  <a:lnTo>
                    <a:pt x="0" y="51"/>
                  </a:lnTo>
                  <a:lnTo>
                    <a:pt x="18" y="25"/>
                  </a:lnTo>
                  <a:lnTo>
                    <a:pt x="1" y="0"/>
                  </a:lnTo>
                  <a:lnTo>
                    <a:pt x="12" y="0"/>
                  </a:lnTo>
                  <a:lnTo>
                    <a:pt x="25" y="19"/>
                  </a:lnTo>
                  <a:lnTo>
                    <a:pt x="37" y="0"/>
                  </a:lnTo>
                  <a:lnTo>
                    <a:pt x="48" y="0"/>
                  </a:lnTo>
                  <a:lnTo>
                    <a:pt x="30" y="25"/>
                  </a:lnTo>
                  <a:lnTo>
                    <a:pt x="49" y="51"/>
                  </a:lnTo>
                  <a:lnTo>
                    <a:pt x="38"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55">
              <a:extLst>
                <a:ext uri="{FF2B5EF4-FFF2-40B4-BE49-F238E27FC236}">
                  <a16:creationId xmlns:a16="http://schemas.microsoft.com/office/drawing/2014/main" id="{6262A5DA-588E-44E3-D3E5-B27EFDFBA451}"/>
                </a:ext>
              </a:extLst>
            </p:cNvPr>
            <p:cNvSpPr>
              <a:spLocks noEditPoints="1"/>
            </p:cNvSpPr>
            <p:nvPr userDrawn="1"/>
          </p:nvSpPr>
          <p:spPr bwMode="auto">
            <a:xfrm>
              <a:off x="3763963" y="185738"/>
              <a:ext cx="77788" cy="114300"/>
            </a:xfrm>
            <a:custGeom>
              <a:avLst/>
              <a:gdLst>
                <a:gd name="T0" fmla="*/ 49 w 94"/>
                <a:gd name="T1" fmla="*/ 102 h 136"/>
                <a:gd name="T2" fmla="*/ 18 w 94"/>
                <a:gd name="T3" fmla="*/ 85 h 136"/>
                <a:gd name="T4" fmla="*/ 18 w 94"/>
                <a:gd name="T5" fmla="*/ 136 h 136"/>
                <a:gd name="T6" fmla="*/ 0 w 94"/>
                <a:gd name="T7" fmla="*/ 136 h 136"/>
                <a:gd name="T8" fmla="*/ 0 w 94"/>
                <a:gd name="T9" fmla="*/ 1 h 136"/>
                <a:gd name="T10" fmla="*/ 17 w 94"/>
                <a:gd name="T11" fmla="*/ 1 h 136"/>
                <a:gd name="T12" fmla="*/ 18 w 94"/>
                <a:gd name="T13" fmla="*/ 17 h 136"/>
                <a:gd name="T14" fmla="*/ 51 w 94"/>
                <a:gd name="T15" fmla="*/ 0 h 136"/>
                <a:gd name="T16" fmla="*/ 94 w 94"/>
                <a:gd name="T17" fmla="*/ 51 h 136"/>
                <a:gd name="T18" fmla="*/ 49 w 94"/>
                <a:gd name="T19" fmla="*/ 102 h 136"/>
                <a:gd name="T20" fmla="*/ 46 w 94"/>
                <a:gd name="T21" fmla="*/ 14 h 136"/>
                <a:gd name="T22" fmla="*/ 17 w 94"/>
                <a:gd name="T23" fmla="*/ 50 h 136"/>
                <a:gd name="T24" fmla="*/ 45 w 94"/>
                <a:gd name="T25" fmla="*/ 87 h 136"/>
                <a:gd name="T26" fmla="*/ 74 w 94"/>
                <a:gd name="T27" fmla="*/ 50 h 136"/>
                <a:gd name="T28" fmla="*/ 46 w 94"/>
                <a:gd name="T29" fmla="*/ 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36">
                  <a:moveTo>
                    <a:pt x="49" y="102"/>
                  </a:moveTo>
                  <a:cubicBezTo>
                    <a:pt x="29" y="102"/>
                    <a:pt x="21" y="89"/>
                    <a:pt x="18" y="85"/>
                  </a:cubicBezTo>
                  <a:cubicBezTo>
                    <a:pt x="18" y="136"/>
                    <a:pt x="18" y="136"/>
                    <a:pt x="18" y="136"/>
                  </a:cubicBezTo>
                  <a:cubicBezTo>
                    <a:pt x="0" y="136"/>
                    <a:pt x="0" y="136"/>
                    <a:pt x="0" y="136"/>
                  </a:cubicBezTo>
                  <a:cubicBezTo>
                    <a:pt x="0" y="1"/>
                    <a:pt x="0" y="1"/>
                    <a:pt x="0" y="1"/>
                  </a:cubicBezTo>
                  <a:cubicBezTo>
                    <a:pt x="17" y="1"/>
                    <a:pt x="17" y="1"/>
                    <a:pt x="17" y="1"/>
                  </a:cubicBezTo>
                  <a:cubicBezTo>
                    <a:pt x="18" y="17"/>
                    <a:pt x="18" y="17"/>
                    <a:pt x="18" y="17"/>
                  </a:cubicBezTo>
                  <a:cubicBezTo>
                    <a:pt x="20" y="15"/>
                    <a:pt x="30" y="0"/>
                    <a:pt x="51" y="0"/>
                  </a:cubicBezTo>
                  <a:cubicBezTo>
                    <a:pt x="78" y="0"/>
                    <a:pt x="94" y="21"/>
                    <a:pt x="94" y="51"/>
                  </a:cubicBezTo>
                  <a:cubicBezTo>
                    <a:pt x="93" y="81"/>
                    <a:pt x="75" y="102"/>
                    <a:pt x="49" y="102"/>
                  </a:cubicBezTo>
                  <a:close/>
                  <a:moveTo>
                    <a:pt x="46" y="14"/>
                  </a:moveTo>
                  <a:cubicBezTo>
                    <a:pt x="29" y="14"/>
                    <a:pt x="17" y="31"/>
                    <a:pt x="17" y="50"/>
                  </a:cubicBezTo>
                  <a:cubicBezTo>
                    <a:pt x="17" y="70"/>
                    <a:pt x="28" y="87"/>
                    <a:pt x="45" y="87"/>
                  </a:cubicBezTo>
                  <a:cubicBezTo>
                    <a:pt x="62" y="87"/>
                    <a:pt x="74" y="70"/>
                    <a:pt x="74" y="50"/>
                  </a:cubicBezTo>
                  <a:cubicBezTo>
                    <a:pt x="74" y="31"/>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56">
              <a:extLst>
                <a:ext uri="{FF2B5EF4-FFF2-40B4-BE49-F238E27FC236}">
                  <a16:creationId xmlns:a16="http://schemas.microsoft.com/office/drawing/2014/main" id="{35512E43-0E79-8BBC-F997-A442D44277DD}"/>
                </a:ext>
              </a:extLst>
            </p:cNvPr>
            <p:cNvSpPr>
              <a:spLocks noEditPoints="1"/>
            </p:cNvSpPr>
            <p:nvPr userDrawn="1"/>
          </p:nvSpPr>
          <p:spPr bwMode="auto">
            <a:xfrm>
              <a:off x="3852863"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5"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57">
              <a:extLst>
                <a:ext uri="{FF2B5EF4-FFF2-40B4-BE49-F238E27FC236}">
                  <a16:creationId xmlns:a16="http://schemas.microsoft.com/office/drawing/2014/main" id="{FEF6EF1B-2A95-0FAE-281F-3A8B2AACAC0B}"/>
                </a:ext>
              </a:extLst>
            </p:cNvPr>
            <p:cNvSpPr>
              <a:spLocks/>
            </p:cNvSpPr>
            <p:nvPr userDrawn="1"/>
          </p:nvSpPr>
          <p:spPr bwMode="auto">
            <a:xfrm>
              <a:off x="3946526" y="185738"/>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58">
              <a:extLst>
                <a:ext uri="{FF2B5EF4-FFF2-40B4-BE49-F238E27FC236}">
                  <a16:creationId xmlns:a16="http://schemas.microsoft.com/office/drawing/2014/main" id="{AF31A35E-7433-891D-44E8-BEA36D454EE3}"/>
                </a:ext>
              </a:extLst>
            </p:cNvPr>
            <p:cNvSpPr>
              <a:spLocks noEditPoints="1"/>
            </p:cNvSpPr>
            <p:nvPr userDrawn="1"/>
          </p:nvSpPr>
          <p:spPr bwMode="auto">
            <a:xfrm>
              <a:off x="4005263" y="150813"/>
              <a:ext cx="20638" cy="119063"/>
            </a:xfrm>
            <a:custGeom>
              <a:avLst/>
              <a:gdLst>
                <a:gd name="T0" fmla="*/ 13 w 26"/>
                <a:gd name="T1" fmla="*/ 25 h 144"/>
                <a:gd name="T2" fmla="*/ 0 w 26"/>
                <a:gd name="T3" fmla="*/ 13 h 144"/>
                <a:gd name="T4" fmla="*/ 13 w 26"/>
                <a:gd name="T5" fmla="*/ 0 h 144"/>
                <a:gd name="T6" fmla="*/ 26 w 26"/>
                <a:gd name="T7" fmla="*/ 12 h 144"/>
                <a:gd name="T8" fmla="*/ 13 w 26"/>
                <a:gd name="T9" fmla="*/ 25 h 144"/>
                <a:gd name="T10" fmla="*/ 3 w 26"/>
                <a:gd name="T11" fmla="*/ 144 h 144"/>
                <a:gd name="T12" fmla="*/ 3 w 26"/>
                <a:gd name="T13" fmla="*/ 45 h 144"/>
                <a:gd name="T14" fmla="*/ 22 w 26"/>
                <a:gd name="T15" fmla="*/ 45 h 144"/>
                <a:gd name="T16" fmla="*/ 22 w 26"/>
                <a:gd name="T17" fmla="*/ 144 h 144"/>
                <a:gd name="T18" fmla="*/ 3 w 26"/>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4">
                  <a:moveTo>
                    <a:pt x="13" y="25"/>
                  </a:moveTo>
                  <a:cubicBezTo>
                    <a:pt x="6" y="25"/>
                    <a:pt x="0" y="20"/>
                    <a:pt x="0" y="13"/>
                  </a:cubicBezTo>
                  <a:cubicBezTo>
                    <a:pt x="0" y="6"/>
                    <a:pt x="6" y="0"/>
                    <a:pt x="13" y="0"/>
                  </a:cubicBezTo>
                  <a:cubicBezTo>
                    <a:pt x="20" y="0"/>
                    <a:pt x="26" y="6"/>
                    <a:pt x="26" y="12"/>
                  </a:cubicBezTo>
                  <a:cubicBezTo>
                    <a:pt x="26" y="19"/>
                    <a:pt x="20" y="25"/>
                    <a:pt x="13"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59">
              <a:extLst>
                <a:ext uri="{FF2B5EF4-FFF2-40B4-BE49-F238E27FC236}">
                  <a16:creationId xmlns:a16="http://schemas.microsoft.com/office/drawing/2014/main" id="{011AEB08-8C96-F19B-82E4-848E1AED67AD}"/>
                </a:ext>
              </a:extLst>
            </p:cNvPr>
            <p:cNvSpPr>
              <a:spLocks noEditPoints="1"/>
            </p:cNvSpPr>
            <p:nvPr userDrawn="1"/>
          </p:nvSpPr>
          <p:spPr bwMode="auto">
            <a:xfrm>
              <a:off x="4041776"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60">
              <a:extLst>
                <a:ext uri="{FF2B5EF4-FFF2-40B4-BE49-F238E27FC236}">
                  <a16:creationId xmlns:a16="http://schemas.microsoft.com/office/drawing/2014/main" id="{131EA098-7609-E572-FDAB-89536CA9855D}"/>
                </a:ext>
              </a:extLst>
            </p:cNvPr>
            <p:cNvSpPr>
              <a:spLocks/>
            </p:cNvSpPr>
            <p:nvPr userDrawn="1"/>
          </p:nvSpPr>
          <p:spPr bwMode="auto">
            <a:xfrm>
              <a:off x="4135438" y="185738"/>
              <a:ext cx="69850" cy="84138"/>
            </a:xfrm>
            <a:custGeom>
              <a:avLst/>
              <a:gdLst>
                <a:gd name="T0" fmla="*/ 65 w 84"/>
                <a:gd name="T1" fmla="*/ 101 h 101"/>
                <a:gd name="T2" fmla="*/ 65 w 84"/>
                <a:gd name="T3" fmla="*/ 41 h 101"/>
                <a:gd name="T4" fmla="*/ 45 w 84"/>
                <a:gd name="T5" fmla="*/ 16 h 101"/>
                <a:gd name="T6" fmla="*/ 19 w 84"/>
                <a:gd name="T7" fmla="*/ 41 h 101"/>
                <a:gd name="T8" fmla="*/ 19 w 84"/>
                <a:gd name="T9" fmla="*/ 101 h 101"/>
                <a:gd name="T10" fmla="*/ 0 w 84"/>
                <a:gd name="T11" fmla="*/ 101 h 101"/>
                <a:gd name="T12" fmla="*/ 0 w 84"/>
                <a:gd name="T13" fmla="*/ 2 h 101"/>
                <a:gd name="T14" fmla="*/ 18 w 84"/>
                <a:gd name="T15" fmla="*/ 2 h 101"/>
                <a:gd name="T16" fmla="*/ 19 w 84"/>
                <a:gd name="T17" fmla="*/ 20 h 101"/>
                <a:gd name="T18" fmla="*/ 52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1"/>
                    <a:pt x="65" y="41"/>
                    <a:pt x="65" y="41"/>
                  </a:cubicBezTo>
                  <a:cubicBezTo>
                    <a:pt x="65" y="26"/>
                    <a:pt x="60" y="16"/>
                    <a:pt x="45" y="16"/>
                  </a:cubicBezTo>
                  <a:cubicBezTo>
                    <a:pt x="30" y="16"/>
                    <a:pt x="21" y="32"/>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2"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61">
              <a:extLst>
                <a:ext uri="{FF2B5EF4-FFF2-40B4-BE49-F238E27FC236}">
                  <a16:creationId xmlns:a16="http://schemas.microsoft.com/office/drawing/2014/main" id="{8CB86734-E125-A2B2-51F8-7EC52DBF269F}"/>
                </a:ext>
              </a:extLst>
            </p:cNvPr>
            <p:cNvSpPr>
              <a:spLocks/>
            </p:cNvSpPr>
            <p:nvPr userDrawn="1"/>
          </p:nvSpPr>
          <p:spPr bwMode="auto">
            <a:xfrm>
              <a:off x="4221163" y="185738"/>
              <a:ext cx="71438" cy="85725"/>
            </a:xfrm>
            <a:custGeom>
              <a:avLst/>
              <a:gdLst>
                <a:gd name="T0" fmla="*/ 76 w 86"/>
                <a:gd name="T1" fmla="*/ 28 h 103"/>
                <a:gd name="T2" fmla="*/ 51 w 86"/>
                <a:gd name="T3" fmla="*/ 15 h 103"/>
                <a:gd name="T4" fmla="*/ 20 w 86"/>
                <a:gd name="T5" fmla="*/ 51 h 103"/>
                <a:gd name="T6" fmla="*/ 50 w 86"/>
                <a:gd name="T7" fmla="*/ 86 h 103"/>
                <a:gd name="T8" fmla="*/ 76 w 86"/>
                <a:gd name="T9" fmla="*/ 73 h 103"/>
                <a:gd name="T10" fmla="*/ 86 w 86"/>
                <a:gd name="T11" fmla="*/ 85 h 103"/>
                <a:gd name="T12" fmla="*/ 47 w 86"/>
                <a:gd name="T13" fmla="*/ 103 h 103"/>
                <a:gd name="T14" fmla="*/ 0 w 86"/>
                <a:gd name="T15" fmla="*/ 51 h 103"/>
                <a:gd name="T16" fmla="*/ 48 w 86"/>
                <a:gd name="T17" fmla="*/ 0 h 103"/>
                <a:gd name="T18" fmla="*/ 85 w 86"/>
                <a:gd name="T19" fmla="*/ 17 h 103"/>
                <a:gd name="T20" fmla="*/ 76 w 86"/>
                <a:gd name="T21" fmla="*/ 2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03">
                  <a:moveTo>
                    <a:pt x="76" y="28"/>
                  </a:moveTo>
                  <a:cubicBezTo>
                    <a:pt x="76" y="28"/>
                    <a:pt x="67" y="15"/>
                    <a:pt x="51" y="15"/>
                  </a:cubicBezTo>
                  <a:cubicBezTo>
                    <a:pt x="34" y="15"/>
                    <a:pt x="20" y="27"/>
                    <a:pt x="20" y="51"/>
                  </a:cubicBezTo>
                  <a:cubicBezTo>
                    <a:pt x="20" y="75"/>
                    <a:pt x="34" y="86"/>
                    <a:pt x="50" y="86"/>
                  </a:cubicBezTo>
                  <a:cubicBezTo>
                    <a:pt x="66" y="86"/>
                    <a:pt x="76" y="74"/>
                    <a:pt x="76" y="73"/>
                  </a:cubicBezTo>
                  <a:cubicBezTo>
                    <a:pt x="86" y="85"/>
                    <a:pt x="86" y="85"/>
                    <a:pt x="86" y="85"/>
                  </a:cubicBezTo>
                  <a:cubicBezTo>
                    <a:pt x="85" y="86"/>
                    <a:pt x="74" y="103"/>
                    <a:pt x="47" y="103"/>
                  </a:cubicBezTo>
                  <a:cubicBezTo>
                    <a:pt x="21" y="103"/>
                    <a:pt x="0" y="83"/>
                    <a:pt x="0" y="51"/>
                  </a:cubicBezTo>
                  <a:cubicBezTo>
                    <a:pt x="0" y="19"/>
                    <a:pt x="22" y="0"/>
                    <a:pt x="48" y="0"/>
                  </a:cubicBezTo>
                  <a:cubicBezTo>
                    <a:pt x="74" y="0"/>
                    <a:pt x="84" y="16"/>
                    <a:pt x="85" y="17"/>
                  </a:cubicBezTo>
                  <a:lnTo>
                    <a:pt x="76"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62">
              <a:extLst>
                <a:ext uri="{FF2B5EF4-FFF2-40B4-BE49-F238E27FC236}">
                  <a16:creationId xmlns:a16="http://schemas.microsoft.com/office/drawing/2014/main" id="{E2BA6FAC-BC0B-955C-76C2-7569276E7C26}"/>
                </a:ext>
              </a:extLst>
            </p:cNvPr>
            <p:cNvSpPr>
              <a:spLocks noEditPoints="1"/>
            </p:cNvSpPr>
            <p:nvPr userDrawn="1"/>
          </p:nvSpPr>
          <p:spPr bwMode="auto">
            <a:xfrm>
              <a:off x="43037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1"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63">
              <a:extLst>
                <a:ext uri="{FF2B5EF4-FFF2-40B4-BE49-F238E27FC236}">
                  <a16:creationId xmlns:a16="http://schemas.microsoft.com/office/drawing/2014/main" id="{8B1668FC-ED11-4E5F-5CD7-B8AECBE72E88}"/>
                </a:ext>
              </a:extLst>
            </p:cNvPr>
            <p:cNvSpPr>
              <a:spLocks noChangeArrowheads="1"/>
            </p:cNvSpPr>
            <p:nvPr userDrawn="1"/>
          </p:nvSpPr>
          <p:spPr bwMode="auto">
            <a:xfrm>
              <a:off x="2271713" y="-269875"/>
              <a:ext cx="12700" cy="773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Oval 64">
              <a:extLst>
                <a:ext uri="{FF2B5EF4-FFF2-40B4-BE49-F238E27FC236}">
                  <a16:creationId xmlns:a16="http://schemas.microsoft.com/office/drawing/2014/main" id="{E764F59C-9348-969F-DC4C-91400D94748F}"/>
                </a:ext>
              </a:extLst>
            </p:cNvPr>
            <p:cNvSpPr>
              <a:spLocks noChangeArrowheads="1"/>
            </p:cNvSpPr>
            <p:nvPr userDrawn="1"/>
          </p:nvSpPr>
          <p:spPr bwMode="auto">
            <a:xfrm>
              <a:off x="911226" y="-279400"/>
              <a:ext cx="119063" cy="120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Oval 65">
              <a:extLst>
                <a:ext uri="{FF2B5EF4-FFF2-40B4-BE49-F238E27FC236}">
                  <a16:creationId xmlns:a16="http://schemas.microsoft.com/office/drawing/2014/main" id="{0C6CC64C-557B-7855-41F2-B4CCE30CCF03}"/>
                </a:ext>
              </a:extLst>
            </p:cNvPr>
            <p:cNvSpPr>
              <a:spLocks noChangeArrowheads="1"/>
            </p:cNvSpPr>
            <p:nvPr userDrawn="1"/>
          </p:nvSpPr>
          <p:spPr bwMode="auto">
            <a:xfrm>
              <a:off x="752476" y="-269875"/>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Oval 66">
              <a:extLst>
                <a:ext uri="{FF2B5EF4-FFF2-40B4-BE49-F238E27FC236}">
                  <a16:creationId xmlns:a16="http://schemas.microsoft.com/office/drawing/2014/main" id="{6F43F3D1-B8CB-54F6-36F7-16314257D69B}"/>
                </a:ext>
              </a:extLst>
            </p:cNvPr>
            <p:cNvSpPr>
              <a:spLocks noChangeArrowheads="1"/>
            </p:cNvSpPr>
            <p:nvPr userDrawn="1"/>
          </p:nvSpPr>
          <p:spPr bwMode="auto">
            <a:xfrm>
              <a:off x="919163" y="-103188"/>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Oval 67">
              <a:extLst>
                <a:ext uri="{FF2B5EF4-FFF2-40B4-BE49-F238E27FC236}">
                  <a16:creationId xmlns:a16="http://schemas.microsoft.com/office/drawing/2014/main" id="{92E571BB-D352-2156-6D4A-C44BE8B1DEC3}"/>
                </a:ext>
              </a:extLst>
            </p:cNvPr>
            <p:cNvSpPr>
              <a:spLocks noChangeArrowheads="1"/>
            </p:cNvSpPr>
            <p:nvPr userDrawn="1"/>
          </p:nvSpPr>
          <p:spPr bwMode="auto">
            <a:xfrm>
              <a:off x="927101" y="53975"/>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Oval 68">
              <a:extLst>
                <a:ext uri="{FF2B5EF4-FFF2-40B4-BE49-F238E27FC236}">
                  <a16:creationId xmlns:a16="http://schemas.microsoft.com/office/drawing/2014/main" id="{7A8957F8-68A4-3EE6-C67A-79E4C3B0E740}"/>
                </a:ext>
              </a:extLst>
            </p:cNvPr>
            <p:cNvSpPr>
              <a:spLocks noChangeArrowheads="1"/>
            </p:cNvSpPr>
            <p:nvPr userDrawn="1"/>
          </p:nvSpPr>
          <p:spPr bwMode="auto">
            <a:xfrm>
              <a:off x="760413" y="-95250"/>
              <a:ext cx="87313"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Oval 69">
              <a:extLst>
                <a:ext uri="{FF2B5EF4-FFF2-40B4-BE49-F238E27FC236}">
                  <a16:creationId xmlns:a16="http://schemas.microsoft.com/office/drawing/2014/main" id="{E37C8ED8-118C-127C-C8D8-93DB49103625}"/>
                </a:ext>
              </a:extLst>
            </p:cNvPr>
            <p:cNvSpPr>
              <a:spLocks noChangeArrowheads="1"/>
            </p:cNvSpPr>
            <p:nvPr userDrawn="1"/>
          </p:nvSpPr>
          <p:spPr bwMode="auto">
            <a:xfrm>
              <a:off x="611188" y="-261938"/>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Box 2">
            <a:extLst>
              <a:ext uri="{FF2B5EF4-FFF2-40B4-BE49-F238E27FC236}">
                <a16:creationId xmlns:a16="http://schemas.microsoft.com/office/drawing/2014/main" id="{BFFC5C2C-B337-3578-4DEF-5FA5EAEA706D}"/>
              </a:ext>
            </a:extLst>
          </p:cNvPr>
          <p:cNvSpPr txBox="1"/>
          <p:nvPr userDrawn="1"/>
        </p:nvSpPr>
        <p:spPr>
          <a:xfrm>
            <a:off x="1516830" y="6334188"/>
            <a:ext cx="5719046" cy="153888"/>
          </a:xfrm>
          <a:prstGeom prst="rect">
            <a:avLst/>
          </a:prstGeom>
          <a:noFill/>
        </p:spPr>
        <p:txBody>
          <a:bodyPr wrap="square" lIns="0" tIns="0" rIns="0" bIns="0" rtlCol="0">
            <a:spAutoFit/>
          </a:bodyPr>
          <a:lstStyle/>
          <a:p>
            <a:pPr algn="ctr"/>
            <a:r>
              <a:rPr lang="en-US" sz="1000">
                <a:solidFill>
                  <a:schemeClr val="bg1"/>
                </a:solidFill>
              </a:rPr>
              <a:t>Includes content supplied by Sales Benchmark Index; Copyright © Sales Benchmark Index, 2022</a:t>
            </a:r>
          </a:p>
        </p:txBody>
      </p:sp>
    </p:spTree>
    <p:extLst>
      <p:ext uri="{BB962C8B-B14F-4D97-AF65-F5344CB8AC3E}">
        <p14:creationId xmlns:p14="http://schemas.microsoft.com/office/powerpoint/2010/main" val="17177717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preserve="1">
  <p:cSld name="3_Title Slide blue dots bkdg">
    <p:bg>
      <p:bgPr>
        <a:solidFill>
          <a:schemeClr val="accent1"/>
        </a:solidFill>
        <a:effectLst/>
      </p:bgPr>
    </p:bg>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64658552-6E07-9117-0CA9-3B60B698736B}"/>
              </a:ext>
            </a:extLst>
          </p:cNvPr>
          <p:cNvGraphicFramePr>
            <a:graphicFrameLocks noChangeAspect="1"/>
          </p:cNvGraphicFramePr>
          <p:nvPr userDrawn="1">
            <p:custDataLst>
              <p:tags r:id="rId1"/>
            </p:custDataLst>
            <p:extLst>
              <p:ext uri="{D42A27DB-BD31-4B8C-83A1-F6EECF244321}">
                <p14:modId xmlns:p14="http://schemas.microsoft.com/office/powerpoint/2010/main" val="65340241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4" name="Object 3" hidden="1">
                        <a:extLst>
                          <a:ext uri="{FF2B5EF4-FFF2-40B4-BE49-F238E27FC236}">
                            <a16:creationId xmlns:a16="http://schemas.microsoft.com/office/drawing/2014/main" id="{64658552-6E07-9117-0CA9-3B60B698736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5" name="Picture 4" descr="A picture containing text, night, dark, lit&#10;&#10;Description automatically generated">
            <a:extLst>
              <a:ext uri="{FF2B5EF4-FFF2-40B4-BE49-F238E27FC236}">
                <a16:creationId xmlns:a16="http://schemas.microsoft.com/office/drawing/2014/main" id="{94B80643-DB53-93CF-0CC8-F5B0CC74C6EC}"/>
              </a:ext>
            </a:extLst>
          </p:cNvPr>
          <p:cNvPicPr>
            <a:picLocks noChangeAspect="1"/>
          </p:cNvPicPr>
          <p:nvPr userDrawn="1"/>
        </p:nvPicPr>
        <p:blipFill rotWithShape="1">
          <a:blip r:embed="rId5" cstate="email">
            <a:extLst>
              <a:ext uri="{28A0092B-C50C-407E-A947-70E740481C1C}">
                <a14:useLocalDpi xmlns:a14="http://schemas.microsoft.com/office/drawing/2010/main"/>
              </a:ext>
            </a:extLst>
          </a:blip>
          <a:srcRect/>
          <a:stretch/>
        </p:blipFill>
        <p:spPr>
          <a:xfrm>
            <a:off x="0" y="0"/>
            <a:ext cx="12192000" cy="6858001"/>
          </a:xfrm>
          <a:prstGeom prst="rect">
            <a:avLst/>
          </a:prstGeom>
        </p:spPr>
      </p:pic>
      <p:sp>
        <p:nvSpPr>
          <p:cNvPr id="2" name="Title 1">
            <a:extLst>
              <a:ext uri="{FF2B5EF4-FFF2-40B4-BE49-F238E27FC236}">
                <a16:creationId xmlns:a16="http://schemas.microsoft.com/office/drawing/2014/main" id="{9C5F5AEC-749C-44CA-94C1-9495903C3571}"/>
              </a:ext>
            </a:extLst>
          </p:cNvPr>
          <p:cNvSpPr>
            <a:spLocks noGrp="1"/>
          </p:cNvSpPr>
          <p:nvPr>
            <p:ph type="ctrTitle"/>
          </p:nvPr>
        </p:nvSpPr>
        <p:spPr>
          <a:xfrm>
            <a:off x="1516830" y="2523757"/>
            <a:ext cx="9139234" cy="664797"/>
          </a:xfrm>
        </p:spPr>
        <p:txBody>
          <a:bodyPr vert="horz" lIns="91440" tIns="91440" rIns="91440" bIns="91440" anchor="ctr">
            <a:noAutofit/>
          </a:bodyPr>
          <a:lstStyle>
            <a:lvl1pPr algn="l">
              <a:defRPr sz="3600">
                <a:solidFill>
                  <a:schemeClr val="bg1"/>
                </a:solidFill>
              </a:defRPr>
            </a:lvl1pPr>
          </a:lstStyle>
          <a:p>
            <a:r>
              <a:rPr lang="en-US"/>
              <a:t>Click to edit Master title style</a:t>
            </a:r>
          </a:p>
        </p:txBody>
      </p:sp>
      <p:sp>
        <p:nvSpPr>
          <p:cNvPr id="82" name="Text Placeholder 81">
            <a:extLst>
              <a:ext uri="{FF2B5EF4-FFF2-40B4-BE49-F238E27FC236}">
                <a16:creationId xmlns:a16="http://schemas.microsoft.com/office/drawing/2014/main" id="{B020BF28-FA10-43DE-B2FD-965A7D8594C0}"/>
              </a:ext>
            </a:extLst>
          </p:cNvPr>
          <p:cNvSpPr>
            <a:spLocks noGrp="1"/>
          </p:cNvSpPr>
          <p:nvPr>
            <p:ph type="body" sz="quarter" idx="13"/>
          </p:nvPr>
        </p:nvSpPr>
        <p:spPr>
          <a:xfrm>
            <a:off x="1520386" y="3998279"/>
            <a:ext cx="4586287" cy="323850"/>
          </a:xfrm>
        </p:spPr>
        <p:txBody>
          <a:bodyPr lIns="91440" tIns="91440" rIns="91440" bIns="91440" anchor="ctr"/>
          <a:lstStyle>
            <a:lvl1pPr>
              <a:defRPr b="0">
                <a:solidFill>
                  <a:schemeClr val="bg1"/>
                </a:solidFill>
              </a:defRPr>
            </a:lvl1pPr>
          </a:lstStyle>
          <a:p>
            <a:pPr lvl="0"/>
            <a:r>
              <a:rPr lang="en-US"/>
              <a:t>Click to edit Master text styles</a:t>
            </a:r>
          </a:p>
        </p:txBody>
      </p:sp>
      <p:sp>
        <p:nvSpPr>
          <p:cNvPr id="83" name="Subtitle 2">
            <a:extLst>
              <a:ext uri="{FF2B5EF4-FFF2-40B4-BE49-F238E27FC236}">
                <a16:creationId xmlns:a16="http://schemas.microsoft.com/office/drawing/2014/main" id="{CA420EE9-07D0-49A0-A796-E6EAA8EBDB96}"/>
              </a:ext>
            </a:extLst>
          </p:cNvPr>
          <p:cNvSpPr>
            <a:spLocks noGrp="1"/>
          </p:cNvSpPr>
          <p:nvPr>
            <p:ph type="subTitle" idx="1"/>
          </p:nvPr>
        </p:nvSpPr>
        <p:spPr>
          <a:xfrm>
            <a:off x="1516830" y="3444432"/>
            <a:ext cx="9139234" cy="297969"/>
          </a:xfrm>
        </p:spPr>
        <p:txBody>
          <a:bodyPr vert="horz" lIns="91440" tIns="91440" rIns="91440" bIns="91440" rtlCol="0" anchor="ctr">
            <a:noAutofit/>
          </a:bodyPr>
          <a:lstStyle>
            <a:lvl1pPr>
              <a:defRPr lang="en-US" sz="2200" b="0" dirty="0">
                <a:solidFill>
                  <a:schemeClr val="bg1"/>
                </a:solidFill>
              </a:defRPr>
            </a:lvl1pPr>
          </a:lstStyle>
          <a:p>
            <a:pPr lvl="0"/>
            <a:r>
              <a:rPr lang="en-US"/>
              <a:t>Click to edit Master subtitle style</a:t>
            </a:r>
          </a:p>
        </p:txBody>
      </p:sp>
      <p:grpSp>
        <p:nvGrpSpPr>
          <p:cNvPr id="148" name="Group 147">
            <a:extLst>
              <a:ext uri="{FF2B5EF4-FFF2-40B4-BE49-F238E27FC236}">
                <a16:creationId xmlns:a16="http://schemas.microsoft.com/office/drawing/2014/main" id="{AF47BE45-9A6B-F77A-A246-E9AD74AC3E05}"/>
              </a:ext>
            </a:extLst>
          </p:cNvPr>
          <p:cNvGrpSpPr>
            <a:grpSpLocks noChangeAspect="1"/>
          </p:cNvGrpSpPr>
          <p:nvPr userDrawn="1"/>
        </p:nvGrpSpPr>
        <p:grpSpPr>
          <a:xfrm>
            <a:off x="702214" y="780933"/>
            <a:ext cx="3494345" cy="745107"/>
            <a:chOff x="611188" y="-279400"/>
            <a:chExt cx="3767138" cy="803275"/>
          </a:xfrm>
          <a:solidFill>
            <a:schemeClr val="bg1"/>
          </a:solidFill>
        </p:grpSpPr>
        <p:sp>
          <p:nvSpPr>
            <p:cNvPr id="149" name="Freeform 5">
              <a:extLst>
                <a:ext uri="{FF2B5EF4-FFF2-40B4-BE49-F238E27FC236}">
                  <a16:creationId xmlns:a16="http://schemas.microsoft.com/office/drawing/2014/main" id="{5C5B487B-3C0A-CD7C-49B9-906DAA6B051C}"/>
                </a:ext>
              </a:extLst>
            </p:cNvPr>
            <p:cNvSpPr>
              <a:spLocks noEditPoints="1"/>
            </p:cNvSpPr>
            <p:nvPr userDrawn="1"/>
          </p:nvSpPr>
          <p:spPr bwMode="auto">
            <a:xfrm>
              <a:off x="1885951" y="438150"/>
              <a:ext cx="60325" cy="63500"/>
            </a:xfrm>
            <a:custGeom>
              <a:avLst/>
              <a:gdLst>
                <a:gd name="T0" fmla="*/ 36 w 73"/>
                <a:gd name="T1" fmla="*/ 0 h 78"/>
                <a:gd name="T2" fmla="*/ 10 w 73"/>
                <a:gd name="T3" fmla="*/ 10 h 78"/>
                <a:gd name="T4" fmla="*/ 0 w 73"/>
                <a:gd name="T5" fmla="*/ 39 h 78"/>
                <a:gd name="T6" fmla="*/ 10 w 73"/>
                <a:gd name="T7" fmla="*/ 67 h 78"/>
                <a:gd name="T8" fmla="*/ 36 w 73"/>
                <a:gd name="T9" fmla="*/ 78 h 78"/>
                <a:gd name="T10" fmla="*/ 63 w 73"/>
                <a:gd name="T11" fmla="*/ 67 h 78"/>
                <a:gd name="T12" fmla="*/ 73 w 73"/>
                <a:gd name="T13" fmla="*/ 39 h 78"/>
                <a:gd name="T14" fmla="*/ 63 w 73"/>
                <a:gd name="T15" fmla="*/ 10 h 78"/>
                <a:gd name="T16" fmla="*/ 36 w 73"/>
                <a:gd name="T17" fmla="*/ 0 h 78"/>
                <a:gd name="T18" fmla="*/ 52 w 73"/>
                <a:gd name="T19" fmla="*/ 59 h 78"/>
                <a:gd name="T20" fmla="*/ 36 w 73"/>
                <a:gd name="T21" fmla="*/ 66 h 78"/>
                <a:gd name="T22" fmla="*/ 20 w 73"/>
                <a:gd name="T23" fmla="*/ 59 h 78"/>
                <a:gd name="T24" fmla="*/ 15 w 73"/>
                <a:gd name="T25" fmla="*/ 39 h 78"/>
                <a:gd name="T26" fmla="*/ 21 w 73"/>
                <a:gd name="T27" fmla="*/ 19 h 78"/>
                <a:gd name="T28" fmla="*/ 36 w 73"/>
                <a:gd name="T29" fmla="*/ 11 h 78"/>
                <a:gd name="T30" fmla="*/ 52 w 73"/>
                <a:gd name="T31" fmla="*/ 19 h 78"/>
                <a:gd name="T32" fmla="*/ 58 w 73"/>
                <a:gd name="T33" fmla="*/ 39 h 78"/>
                <a:gd name="T34" fmla="*/ 52 w 73"/>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8">
                  <a:moveTo>
                    <a:pt x="36" y="0"/>
                  </a:moveTo>
                  <a:cubicBezTo>
                    <a:pt x="25" y="0"/>
                    <a:pt x="17" y="3"/>
                    <a:pt x="10" y="10"/>
                  </a:cubicBezTo>
                  <a:cubicBezTo>
                    <a:pt x="3" y="17"/>
                    <a:pt x="0" y="27"/>
                    <a:pt x="0" y="39"/>
                  </a:cubicBezTo>
                  <a:cubicBezTo>
                    <a:pt x="0" y="51"/>
                    <a:pt x="3" y="60"/>
                    <a:pt x="10" y="67"/>
                  </a:cubicBezTo>
                  <a:cubicBezTo>
                    <a:pt x="17" y="74"/>
                    <a:pt x="25" y="78"/>
                    <a:pt x="36" y="78"/>
                  </a:cubicBezTo>
                  <a:cubicBezTo>
                    <a:pt x="47" y="78"/>
                    <a:pt x="56" y="74"/>
                    <a:pt x="63" y="67"/>
                  </a:cubicBezTo>
                  <a:cubicBezTo>
                    <a:pt x="69" y="60"/>
                    <a:pt x="73" y="51"/>
                    <a:pt x="73" y="39"/>
                  </a:cubicBezTo>
                  <a:cubicBezTo>
                    <a:pt x="73" y="27"/>
                    <a:pt x="69" y="17"/>
                    <a:pt x="63"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1" y="19"/>
                  </a:cubicBezTo>
                  <a:cubicBezTo>
                    <a:pt x="24" y="14"/>
                    <a:pt x="30" y="11"/>
                    <a:pt x="36" y="11"/>
                  </a:cubicBezTo>
                  <a:cubicBezTo>
                    <a:pt x="43" y="11"/>
                    <a:pt x="48" y="14"/>
                    <a:pt x="52" y="19"/>
                  </a:cubicBezTo>
                  <a:cubicBezTo>
                    <a:pt x="56" y="24"/>
                    <a:pt x="58" y="30"/>
                    <a:pt x="58" y="39"/>
                  </a:cubicBezTo>
                  <a:cubicBezTo>
                    <a:pt x="58"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6">
              <a:extLst>
                <a:ext uri="{FF2B5EF4-FFF2-40B4-BE49-F238E27FC236}">
                  <a16:creationId xmlns:a16="http://schemas.microsoft.com/office/drawing/2014/main" id="{FC002D50-1258-94CD-A4CA-8EF05842095A}"/>
                </a:ext>
              </a:extLst>
            </p:cNvPr>
            <p:cNvSpPr>
              <a:spLocks/>
            </p:cNvSpPr>
            <p:nvPr userDrawn="1"/>
          </p:nvSpPr>
          <p:spPr bwMode="auto">
            <a:xfrm>
              <a:off x="1152526" y="414338"/>
              <a:ext cx="74613" cy="87313"/>
            </a:xfrm>
            <a:custGeom>
              <a:avLst/>
              <a:gdLst>
                <a:gd name="T0" fmla="*/ 50 w 89"/>
                <a:gd name="T1" fmla="*/ 62 h 106"/>
                <a:gd name="T2" fmla="*/ 75 w 89"/>
                <a:gd name="T3" fmla="*/ 62 h 106"/>
                <a:gd name="T4" fmla="*/ 75 w 89"/>
                <a:gd name="T5" fmla="*/ 80 h 106"/>
                <a:gd name="T6" fmla="*/ 74 w 89"/>
                <a:gd name="T7" fmla="*/ 81 h 106"/>
                <a:gd name="T8" fmla="*/ 71 w 89"/>
                <a:gd name="T9" fmla="*/ 84 h 106"/>
                <a:gd name="T10" fmla="*/ 66 w 89"/>
                <a:gd name="T11" fmla="*/ 88 h 106"/>
                <a:gd name="T12" fmla="*/ 58 w 89"/>
                <a:gd name="T13" fmla="*/ 91 h 106"/>
                <a:gd name="T14" fmla="*/ 48 w 89"/>
                <a:gd name="T15" fmla="*/ 92 h 106"/>
                <a:gd name="T16" fmla="*/ 24 w 89"/>
                <a:gd name="T17" fmla="*/ 82 h 106"/>
                <a:gd name="T18" fmla="*/ 15 w 89"/>
                <a:gd name="T19" fmla="*/ 52 h 106"/>
                <a:gd name="T20" fmla="*/ 25 w 89"/>
                <a:gd name="T21" fmla="*/ 23 h 106"/>
                <a:gd name="T22" fmla="*/ 48 w 89"/>
                <a:gd name="T23" fmla="*/ 13 h 106"/>
                <a:gd name="T24" fmla="*/ 57 w 89"/>
                <a:gd name="T25" fmla="*/ 14 h 106"/>
                <a:gd name="T26" fmla="*/ 64 w 89"/>
                <a:gd name="T27" fmla="*/ 16 h 106"/>
                <a:gd name="T28" fmla="*/ 69 w 89"/>
                <a:gd name="T29" fmla="*/ 19 h 106"/>
                <a:gd name="T30" fmla="*/ 73 w 89"/>
                <a:gd name="T31" fmla="*/ 23 h 106"/>
                <a:gd name="T32" fmla="*/ 75 w 89"/>
                <a:gd name="T33" fmla="*/ 26 h 106"/>
                <a:gd name="T34" fmla="*/ 76 w 89"/>
                <a:gd name="T35" fmla="*/ 27 h 106"/>
                <a:gd name="T36" fmla="*/ 86 w 89"/>
                <a:gd name="T37" fmla="*/ 18 h 106"/>
                <a:gd name="T38" fmla="*/ 48 w 89"/>
                <a:gd name="T39" fmla="*/ 0 h 106"/>
                <a:gd name="T40" fmla="*/ 14 w 89"/>
                <a:gd name="T41" fmla="*/ 14 h 106"/>
                <a:gd name="T42" fmla="*/ 0 w 89"/>
                <a:gd name="T43" fmla="*/ 52 h 106"/>
                <a:gd name="T44" fmla="*/ 13 w 89"/>
                <a:gd name="T45" fmla="*/ 91 h 106"/>
                <a:gd name="T46" fmla="*/ 45 w 89"/>
                <a:gd name="T47" fmla="*/ 106 h 106"/>
                <a:gd name="T48" fmla="*/ 57 w 89"/>
                <a:gd name="T49" fmla="*/ 104 h 106"/>
                <a:gd name="T50" fmla="*/ 66 w 89"/>
                <a:gd name="T51" fmla="*/ 101 h 106"/>
                <a:gd name="T52" fmla="*/ 73 w 89"/>
                <a:gd name="T53" fmla="*/ 97 h 106"/>
                <a:gd name="T54" fmla="*/ 76 w 89"/>
                <a:gd name="T55" fmla="*/ 94 h 106"/>
                <a:gd name="T56" fmla="*/ 78 w 89"/>
                <a:gd name="T57" fmla="*/ 92 h 106"/>
                <a:gd name="T58" fmla="*/ 79 w 89"/>
                <a:gd name="T59" fmla="*/ 104 h 106"/>
                <a:gd name="T60" fmla="*/ 89 w 89"/>
                <a:gd name="T61" fmla="*/ 104 h 106"/>
                <a:gd name="T62" fmla="*/ 89 w 89"/>
                <a:gd name="T63" fmla="*/ 51 h 106"/>
                <a:gd name="T64" fmla="*/ 50 w 89"/>
                <a:gd name="T65" fmla="*/ 51 h 106"/>
                <a:gd name="T66" fmla="*/ 50 w 89"/>
                <a:gd name="T67" fmla="*/ 6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 h="106">
                  <a:moveTo>
                    <a:pt x="50" y="62"/>
                  </a:moveTo>
                  <a:cubicBezTo>
                    <a:pt x="75" y="62"/>
                    <a:pt x="75" y="62"/>
                    <a:pt x="75" y="62"/>
                  </a:cubicBezTo>
                  <a:cubicBezTo>
                    <a:pt x="75" y="80"/>
                    <a:pt x="75" y="80"/>
                    <a:pt x="75" y="80"/>
                  </a:cubicBezTo>
                  <a:cubicBezTo>
                    <a:pt x="74" y="81"/>
                    <a:pt x="74" y="81"/>
                    <a:pt x="74" y="81"/>
                  </a:cubicBezTo>
                  <a:cubicBezTo>
                    <a:pt x="73" y="82"/>
                    <a:pt x="72" y="83"/>
                    <a:pt x="71" y="84"/>
                  </a:cubicBezTo>
                  <a:cubicBezTo>
                    <a:pt x="69" y="86"/>
                    <a:pt x="68" y="87"/>
                    <a:pt x="66" y="88"/>
                  </a:cubicBezTo>
                  <a:cubicBezTo>
                    <a:pt x="64" y="89"/>
                    <a:pt x="61" y="90"/>
                    <a:pt x="58" y="91"/>
                  </a:cubicBezTo>
                  <a:cubicBezTo>
                    <a:pt x="55" y="92"/>
                    <a:pt x="51" y="92"/>
                    <a:pt x="48" y="92"/>
                  </a:cubicBezTo>
                  <a:cubicBezTo>
                    <a:pt x="38" y="92"/>
                    <a:pt x="30" y="89"/>
                    <a:pt x="24" y="82"/>
                  </a:cubicBezTo>
                  <a:cubicBezTo>
                    <a:pt x="18" y="74"/>
                    <a:pt x="15" y="65"/>
                    <a:pt x="15" y="52"/>
                  </a:cubicBezTo>
                  <a:cubicBezTo>
                    <a:pt x="15" y="40"/>
                    <a:pt x="18" y="31"/>
                    <a:pt x="25" y="23"/>
                  </a:cubicBezTo>
                  <a:cubicBezTo>
                    <a:pt x="31" y="16"/>
                    <a:pt x="39" y="13"/>
                    <a:pt x="48" y="13"/>
                  </a:cubicBezTo>
                  <a:cubicBezTo>
                    <a:pt x="51" y="13"/>
                    <a:pt x="54" y="13"/>
                    <a:pt x="57" y="14"/>
                  </a:cubicBezTo>
                  <a:cubicBezTo>
                    <a:pt x="60" y="14"/>
                    <a:pt x="62" y="15"/>
                    <a:pt x="64" y="16"/>
                  </a:cubicBezTo>
                  <a:cubicBezTo>
                    <a:pt x="66" y="17"/>
                    <a:pt x="67" y="18"/>
                    <a:pt x="69" y="19"/>
                  </a:cubicBezTo>
                  <a:cubicBezTo>
                    <a:pt x="71" y="21"/>
                    <a:pt x="72" y="22"/>
                    <a:pt x="73" y="23"/>
                  </a:cubicBezTo>
                  <a:cubicBezTo>
                    <a:pt x="74" y="24"/>
                    <a:pt x="74" y="25"/>
                    <a:pt x="75" y="26"/>
                  </a:cubicBezTo>
                  <a:cubicBezTo>
                    <a:pt x="76" y="27"/>
                    <a:pt x="76" y="27"/>
                    <a:pt x="76" y="27"/>
                  </a:cubicBezTo>
                  <a:cubicBezTo>
                    <a:pt x="86" y="18"/>
                    <a:pt x="86" y="18"/>
                    <a:pt x="86" y="18"/>
                  </a:cubicBezTo>
                  <a:cubicBezTo>
                    <a:pt x="77" y="6"/>
                    <a:pt x="64" y="0"/>
                    <a:pt x="48" y="0"/>
                  </a:cubicBezTo>
                  <a:cubicBezTo>
                    <a:pt x="35" y="0"/>
                    <a:pt x="23" y="4"/>
                    <a:pt x="14" y="14"/>
                  </a:cubicBezTo>
                  <a:cubicBezTo>
                    <a:pt x="4" y="24"/>
                    <a:pt x="0" y="36"/>
                    <a:pt x="0" y="52"/>
                  </a:cubicBezTo>
                  <a:cubicBezTo>
                    <a:pt x="0" y="69"/>
                    <a:pt x="4" y="82"/>
                    <a:pt x="13" y="91"/>
                  </a:cubicBezTo>
                  <a:cubicBezTo>
                    <a:pt x="21" y="101"/>
                    <a:pt x="32" y="106"/>
                    <a:pt x="45" y="106"/>
                  </a:cubicBezTo>
                  <a:cubicBezTo>
                    <a:pt x="50" y="106"/>
                    <a:pt x="54" y="105"/>
                    <a:pt x="57" y="104"/>
                  </a:cubicBezTo>
                  <a:cubicBezTo>
                    <a:pt x="61" y="103"/>
                    <a:pt x="64" y="102"/>
                    <a:pt x="66" y="101"/>
                  </a:cubicBezTo>
                  <a:cubicBezTo>
                    <a:pt x="69" y="100"/>
                    <a:pt x="71" y="99"/>
                    <a:pt x="73" y="97"/>
                  </a:cubicBezTo>
                  <a:cubicBezTo>
                    <a:pt x="75" y="95"/>
                    <a:pt x="76" y="94"/>
                    <a:pt x="76" y="94"/>
                  </a:cubicBezTo>
                  <a:cubicBezTo>
                    <a:pt x="77" y="93"/>
                    <a:pt x="77" y="93"/>
                    <a:pt x="78" y="92"/>
                  </a:cubicBezTo>
                  <a:cubicBezTo>
                    <a:pt x="79" y="104"/>
                    <a:pt x="79" y="104"/>
                    <a:pt x="79" y="104"/>
                  </a:cubicBezTo>
                  <a:cubicBezTo>
                    <a:pt x="89" y="104"/>
                    <a:pt x="89" y="104"/>
                    <a:pt x="89" y="104"/>
                  </a:cubicBezTo>
                  <a:cubicBezTo>
                    <a:pt x="89" y="51"/>
                    <a:pt x="89" y="51"/>
                    <a:pt x="89" y="51"/>
                  </a:cubicBezTo>
                  <a:cubicBezTo>
                    <a:pt x="50" y="51"/>
                    <a:pt x="50" y="51"/>
                    <a:pt x="50" y="51"/>
                  </a:cubicBezTo>
                  <a:lnTo>
                    <a:pt x="50"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7">
              <a:extLst>
                <a:ext uri="{FF2B5EF4-FFF2-40B4-BE49-F238E27FC236}">
                  <a16:creationId xmlns:a16="http://schemas.microsoft.com/office/drawing/2014/main" id="{5E276722-5197-B412-82F4-CAE376DBBFED}"/>
                </a:ext>
              </a:extLst>
            </p:cNvPr>
            <p:cNvSpPr>
              <a:spLocks/>
            </p:cNvSpPr>
            <p:nvPr userDrawn="1"/>
          </p:nvSpPr>
          <p:spPr bwMode="auto">
            <a:xfrm>
              <a:off x="1246188" y="436563"/>
              <a:ext cx="34925" cy="63500"/>
            </a:xfrm>
            <a:custGeom>
              <a:avLst/>
              <a:gdLst>
                <a:gd name="T0" fmla="*/ 23 w 43"/>
                <a:gd name="T1" fmla="*/ 5 h 77"/>
                <a:gd name="T2" fmla="*/ 14 w 43"/>
                <a:gd name="T3" fmla="*/ 17 h 77"/>
                <a:gd name="T4" fmla="*/ 13 w 43"/>
                <a:gd name="T5" fmla="*/ 2 h 77"/>
                <a:gd name="T6" fmla="*/ 0 w 43"/>
                <a:gd name="T7" fmla="*/ 2 h 77"/>
                <a:gd name="T8" fmla="*/ 0 w 43"/>
                <a:gd name="T9" fmla="*/ 77 h 77"/>
                <a:gd name="T10" fmla="*/ 14 w 43"/>
                <a:gd name="T11" fmla="*/ 77 h 77"/>
                <a:gd name="T12" fmla="*/ 14 w 43"/>
                <a:gd name="T13" fmla="*/ 35 h 77"/>
                <a:gd name="T14" fmla="*/ 24 w 43"/>
                <a:gd name="T15" fmla="*/ 18 h 77"/>
                <a:gd name="T16" fmla="*/ 35 w 43"/>
                <a:gd name="T17" fmla="*/ 14 h 77"/>
                <a:gd name="T18" fmla="*/ 41 w 43"/>
                <a:gd name="T19" fmla="*/ 15 h 77"/>
                <a:gd name="T20" fmla="*/ 43 w 43"/>
                <a:gd name="T21" fmla="*/ 1 h 77"/>
                <a:gd name="T22" fmla="*/ 37 w 43"/>
                <a:gd name="T23" fmla="*/ 0 h 77"/>
                <a:gd name="T24" fmla="*/ 23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3" y="5"/>
                  </a:moveTo>
                  <a:cubicBezTo>
                    <a:pt x="19" y="8"/>
                    <a:pt x="16" y="12"/>
                    <a:pt x="14" y="17"/>
                  </a:cubicBezTo>
                  <a:cubicBezTo>
                    <a:pt x="13" y="2"/>
                    <a:pt x="13" y="2"/>
                    <a:pt x="13" y="2"/>
                  </a:cubicBezTo>
                  <a:cubicBezTo>
                    <a:pt x="0" y="2"/>
                    <a:pt x="0" y="2"/>
                    <a:pt x="0" y="2"/>
                  </a:cubicBezTo>
                  <a:cubicBezTo>
                    <a:pt x="0" y="77"/>
                    <a:pt x="0" y="77"/>
                    <a:pt x="0" y="77"/>
                  </a:cubicBezTo>
                  <a:cubicBezTo>
                    <a:pt x="14" y="77"/>
                    <a:pt x="14" y="77"/>
                    <a:pt x="14" y="77"/>
                  </a:cubicBezTo>
                  <a:cubicBezTo>
                    <a:pt x="14" y="35"/>
                    <a:pt x="14" y="35"/>
                    <a:pt x="14" y="35"/>
                  </a:cubicBezTo>
                  <a:cubicBezTo>
                    <a:pt x="15" y="27"/>
                    <a:pt x="19" y="22"/>
                    <a:pt x="24" y="18"/>
                  </a:cubicBezTo>
                  <a:cubicBezTo>
                    <a:pt x="28" y="16"/>
                    <a:pt x="31" y="14"/>
                    <a:pt x="35" y="14"/>
                  </a:cubicBezTo>
                  <a:cubicBezTo>
                    <a:pt x="37" y="14"/>
                    <a:pt x="39" y="15"/>
                    <a:pt x="41" y="15"/>
                  </a:cubicBezTo>
                  <a:cubicBezTo>
                    <a:pt x="43" y="1"/>
                    <a:pt x="43" y="1"/>
                    <a:pt x="43" y="1"/>
                  </a:cubicBezTo>
                  <a:cubicBezTo>
                    <a:pt x="37" y="0"/>
                    <a:pt x="37" y="0"/>
                    <a:pt x="37" y="0"/>
                  </a:cubicBezTo>
                  <a:cubicBezTo>
                    <a:pt x="32" y="0"/>
                    <a:pt x="27" y="2"/>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8">
              <a:extLst>
                <a:ext uri="{FF2B5EF4-FFF2-40B4-BE49-F238E27FC236}">
                  <a16:creationId xmlns:a16="http://schemas.microsoft.com/office/drawing/2014/main" id="{030C0CC0-0956-B1B0-70A8-800FA865F98A}"/>
                </a:ext>
              </a:extLst>
            </p:cNvPr>
            <p:cNvSpPr>
              <a:spLocks noEditPoints="1"/>
            </p:cNvSpPr>
            <p:nvPr userDrawn="1"/>
          </p:nvSpPr>
          <p:spPr bwMode="auto">
            <a:xfrm>
              <a:off x="1284288" y="438150"/>
              <a:ext cx="60325" cy="63500"/>
            </a:xfrm>
            <a:custGeom>
              <a:avLst/>
              <a:gdLst>
                <a:gd name="T0" fmla="*/ 36 w 72"/>
                <a:gd name="T1" fmla="*/ 0 h 78"/>
                <a:gd name="T2" fmla="*/ 10 w 72"/>
                <a:gd name="T3" fmla="*/ 10 h 78"/>
                <a:gd name="T4" fmla="*/ 0 w 72"/>
                <a:gd name="T5" fmla="*/ 39 h 78"/>
                <a:gd name="T6" fmla="*/ 10 w 72"/>
                <a:gd name="T7" fmla="*/ 67 h 78"/>
                <a:gd name="T8" fmla="*/ 36 w 72"/>
                <a:gd name="T9" fmla="*/ 78 h 78"/>
                <a:gd name="T10" fmla="*/ 62 w 72"/>
                <a:gd name="T11" fmla="*/ 67 h 78"/>
                <a:gd name="T12" fmla="*/ 72 w 72"/>
                <a:gd name="T13" fmla="*/ 39 h 78"/>
                <a:gd name="T14" fmla="*/ 62 w 72"/>
                <a:gd name="T15" fmla="*/ 10 h 78"/>
                <a:gd name="T16" fmla="*/ 36 w 72"/>
                <a:gd name="T17" fmla="*/ 0 h 78"/>
                <a:gd name="T18" fmla="*/ 52 w 72"/>
                <a:gd name="T19" fmla="*/ 59 h 78"/>
                <a:gd name="T20" fmla="*/ 36 w 72"/>
                <a:gd name="T21" fmla="*/ 66 h 78"/>
                <a:gd name="T22" fmla="*/ 20 w 72"/>
                <a:gd name="T23" fmla="*/ 59 h 78"/>
                <a:gd name="T24" fmla="*/ 15 w 72"/>
                <a:gd name="T25" fmla="*/ 39 h 78"/>
                <a:gd name="T26" fmla="*/ 20 w 72"/>
                <a:gd name="T27" fmla="*/ 19 h 78"/>
                <a:gd name="T28" fmla="*/ 36 w 72"/>
                <a:gd name="T29" fmla="*/ 11 h 78"/>
                <a:gd name="T30" fmla="*/ 52 w 72"/>
                <a:gd name="T31" fmla="*/ 19 h 78"/>
                <a:gd name="T32" fmla="*/ 57 w 72"/>
                <a:gd name="T33" fmla="*/ 39 h 78"/>
                <a:gd name="T34" fmla="*/ 52 w 72"/>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8">
                  <a:moveTo>
                    <a:pt x="36" y="0"/>
                  </a:moveTo>
                  <a:cubicBezTo>
                    <a:pt x="25" y="0"/>
                    <a:pt x="16" y="3"/>
                    <a:pt x="10" y="10"/>
                  </a:cubicBezTo>
                  <a:cubicBezTo>
                    <a:pt x="3" y="17"/>
                    <a:pt x="0" y="27"/>
                    <a:pt x="0" y="39"/>
                  </a:cubicBezTo>
                  <a:cubicBezTo>
                    <a:pt x="0" y="51"/>
                    <a:pt x="3" y="60"/>
                    <a:pt x="10" y="67"/>
                  </a:cubicBezTo>
                  <a:cubicBezTo>
                    <a:pt x="16" y="74"/>
                    <a:pt x="25" y="78"/>
                    <a:pt x="36" y="78"/>
                  </a:cubicBezTo>
                  <a:cubicBezTo>
                    <a:pt x="47" y="78"/>
                    <a:pt x="56" y="74"/>
                    <a:pt x="62" y="67"/>
                  </a:cubicBezTo>
                  <a:cubicBezTo>
                    <a:pt x="69" y="60"/>
                    <a:pt x="72" y="51"/>
                    <a:pt x="72" y="39"/>
                  </a:cubicBezTo>
                  <a:cubicBezTo>
                    <a:pt x="72" y="27"/>
                    <a:pt x="69" y="17"/>
                    <a:pt x="62"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0" y="19"/>
                  </a:cubicBezTo>
                  <a:cubicBezTo>
                    <a:pt x="24" y="14"/>
                    <a:pt x="29" y="11"/>
                    <a:pt x="36" y="11"/>
                  </a:cubicBezTo>
                  <a:cubicBezTo>
                    <a:pt x="43" y="11"/>
                    <a:pt x="48" y="14"/>
                    <a:pt x="52" y="19"/>
                  </a:cubicBezTo>
                  <a:cubicBezTo>
                    <a:pt x="56" y="24"/>
                    <a:pt x="57" y="30"/>
                    <a:pt x="57" y="39"/>
                  </a:cubicBezTo>
                  <a:cubicBezTo>
                    <a:pt x="57"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9">
              <a:extLst>
                <a:ext uri="{FF2B5EF4-FFF2-40B4-BE49-F238E27FC236}">
                  <a16:creationId xmlns:a16="http://schemas.microsoft.com/office/drawing/2014/main" id="{88BAE485-97CC-07B4-6CBC-75F7EB1F86CD}"/>
                </a:ext>
              </a:extLst>
            </p:cNvPr>
            <p:cNvSpPr>
              <a:spLocks/>
            </p:cNvSpPr>
            <p:nvPr userDrawn="1"/>
          </p:nvSpPr>
          <p:spPr bwMode="auto">
            <a:xfrm>
              <a:off x="1350963" y="438150"/>
              <a:ext cx="90488" cy="61913"/>
            </a:xfrm>
            <a:custGeom>
              <a:avLst/>
              <a:gdLst>
                <a:gd name="T0" fmla="*/ 41 w 57"/>
                <a:gd name="T1" fmla="*/ 31 h 39"/>
                <a:gd name="T2" fmla="*/ 32 w 57"/>
                <a:gd name="T3" fmla="*/ 0 h 39"/>
                <a:gd name="T4" fmla="*/ 24 w 57"/>
                <a:gd name="T5" fmla="*/ 0 h 39"/>
                <a:gd name="T6" fmla="*/ 16 w 57"/>
                <a:gd name="T7" fmla="*/ 31 h 39"/>
                <a:gd name="T8" fmla="*/ 8 w 57"/>
                <a:gd name="T9" fmla="*/ 0 h 39"/>
                <a:gd name="T10" fmla="*/ 0 w 57"/>
                <a:gd name="T11" fmla="*/ 0 h 39"/>
                <a:gd name="T12" fmla="*/ 12 w 57"/>
                <a:gd name="T13" fmla="*/ 39 h 39"/>
                <a:gd name="T14" fmla="*/ 20 w 57"/>
                <a:gd name="T15" fmla="*/ 39 h 39"/>
                <a:gd name="T16" fmla="*/ 28 w 57"/>
                <a:gd name="T17" fmla="*/ 9 h 39"/>
                <a:gd name="T18" fmla="*/ 37 w 57"/>
                <a:gd name="T19" fmla="*/ 39 h 39"/>
                <a:gd name="T20" fmla="*/ 45 w 57"/>
                <a:gd name="T21" fmla="*/ 39 h 39"/>
                <a:gd name="T22" fmla="*/ 57 w 57"/>
                <a:gd name="T23" fmla="*/ 0 h 39"/>
                <a:gd name="T24" fmla="*/ 49 w 57"/>
                <a:gd name="T25" fmla="*/ 0 h 39"/>
                <a:gd name="T26" fmla="*/ 41 w 57"/>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39">
                  <a:moveTo>
                    <a:pt x="41" y="31"/>
                  </a:moveTo>
                  <a:lnTo>
                    <a:pt x="32" y="0"/>
                  </a:lnTo>
                  <a:lnTo>
                    <a:pt x="24" y="0"/>
                  </a:lnTo>
                  <a:lnTo>
                    <a:pt x="16" y="31"/>
                  </a:lnTo>
                  <a:lnTo>
                    <a:pt x="8" y="0"/>
                  </a:lnTo>
                  <a:lnTo>
                    <a:pt x="0" y="0"/>
                  </a:lnTo>
                  <a:lnTo>
                    <a:pt x="12" y="39"/>
                  </a:lnTo>
                  <a:lnTo>
                    <a:pt x="20" y="39"/>
                  </a:lnTo>
                  <a:lnTo>
                    <a:pt x="28" y="9"/>
                  </a:lnTo>
                  <a:lnTo>
                    <a:pt x="37" y="39"/>
                  </a:lnTo>
                  <a:lnTo>
                    <a:pt x="45" y="39"/>
                  </a:lnTo>
                  <a:lnTo>
                    <a:pt x="57" y="0"/>
                  </a:lnTo>
                  <a:lnTo>
                    <a:pt x="49" y="0"/>
                  </a:lnTo>
                  <a:lnTo>
                    <a:pt x="41"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0">
              <a:extLst>
                <a:ext uri="{FF2B5EF4-FFF2-40B4-BE49-F238E27FC236}">
                  <a16:creationId xmlns:a16="http://schemas.microsoft.com/office/drawing/2014/main" id="{E0EE8424-6820-BE0B-2C64-487E7DD59BC7}"/>
                </a:ext>
              </a:extLst>
            </p:cNvPr>
            <p:cNvSpPr>
              <a:spLocks/>
            </p:cNvSpPr>
            <p:nvPr userDrawn="1"/>
          </p:nvSpPr>
          <p:spPr bwMode="auto">
            <a:xfrm>
              <a:off x="1446213" y="422275"/>
              <a:ext cx="38100" cy="79375"/>
            </a:xfrm>
            <a:custGeom>
              <a:avLst/>
              <a:gdLst>
                <a:gd name="T0" fmla="*/ 26 w 46"/>
                <a:gd name="T1" fmla="*/ 0 h 97"/>
                <a:gd name="T2" fmla="*/ 13 w 46"/>
                <a:gd name="T3" fmla="*/ 0 h 97"/>
                <a:gd name="T4" fmla="*/ 11 w 46"/>
                <a:gd name="T5" fmla="*/ 20 h 97"/>
                <a:gd name="T6" fmla="*/ 0 w 46"/>
                <a:gd name="T7" fmla="*/ 20 h 97"/>
                <a:gd name="T8" fmla="*/ 0 w 46"/>
                <a:gd name="T9" fmla="*/ 31 h 97"/>
                <a:gd name="T10" fmla="*/ 11 w 46"/>
                <a:gd name="T11" fmla="*/ 31 h 97"/>
                <a:gd name="T12" fmla="*/ 11 w 46"/>
                <a:gd name="T13" fmla="*/ 72 h 97"/>
                <a:gd name="T14" fmla="*/ 16 w 46"/>
                <a:gd name="T15" fmla="*/ 91 h 97"/>
                <a:gd name="T16" fmla="*/ 32 w 46"/>
                <a:gd name="T17" fmla="*/ 97 h 97"/>
                <a:gd name="T18" fmla="*/ 46 w 46"/>
                <a:gd name="T19" fmla="*/ 95 h 97"/>
                <a:gd name="T20" fmla="*/ 44 w 46"/>
                <a:gd name="T21" fmla="*/ 84 h 97"/>
                <a:gd name="T22" fmla="*/ 36 w 46"/>
                <a:gd name="T23" fmla="*/ 85 h 97"/>
                <a:gd name="T24" fmla="*/ 28 w 46"/>
                <a:gd name="T25" fmla="*/ 82 h 97"/>
                <a:gd name="T26" fmla="*/ 26 w 46"/>
                <a:gd name="T27" fmla="*/ 70 h 97"/>
                <a:gd name="T28" fmla="*/ 26 w 46"/>
                <a:gd name="T29" fmla="*/ 31 h 97"/>
                <a:gd name="T30" fmla="*/ 46 w 46"/>
                <a:gd name="T31" fmla="*/ 31 h 97"/>
                <a:gd name="T32" fmla="*/ 46 w 46"/>
                <a:gd name="T33" fmla="*/ 20 h 97"/>
                <a:gd name="T34" fmla="*/ 26 w 46"/>
                <a:gd name="T35" fmla="*/ 20 h 97"/>
                <a:gd name="T36" fmla="*/ 26 w 46"/>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97">
                  <a:moveTo>
                    <a:pt x="26" y="0"/>
                  </a:moveTo>
                  <a:cubicBezTo>
                    <a:pt x="13" y="0"/>
                    <a:pt x="13" y="0"/>
                    <a:pt x="13" y="0"/>
                  </a:cubicBezTo>
                  <a:cubicBezTo>
                    <a:pt x="11" y="20"/>
                    <a:pt x="11" y="20"/>
                    <a:pt x="11" y="20"/>
                  </a:cubicBezTo>
                  <a:cubicBezTo>
                    <a:pt x="0" y="20"/>
                    <a:pt x="0" y="20"/>
                    <a:pt x="0" y="20"/>
                  </a:cubicBezTo>
                  <a:cubicBezTo>
                    <a:pt x="0" y="31"/>
                    <a:pt x="0" y="31"/>
                    <a:pt x="0" y="31"/>
                  </a:cubicBezTo>
                  <a:cubicBezTo>
                    <a:pt x="11" y="31"/>
                    <a:pt x="11" y="31"/>
                    <a:pt x="11" y="31"/>
                  </a:cubicBezTo>
                  <a:cubicBezTo>
                    <a:pt x="11" y="72"/>
                    <a:pt x="11" y="72"/>
                    <a:pt x="11" y="72"/>
                  </a:cubicBezTo>
                  <a:cubicBezTo>
                    <a:pt x="11" y="81"/>
                    <a:pt x="13" y="88"/>
                    <a:pt x="16" y="91"/>
                  </a:cubicBezTo>
                  <a:cubicBezTo>
                    <a:pt x="20" y="95"/>
                    <a:pt x="25" y="97"/>
                    <a:pt x="32" y="97"/>
                  </a:cubicBezTo>
                  <a:cubicBezTo>
                    <a:pt x="38" y="97"/>
                    <a:pt x="42" y="96"/>
                    <a:pt x="46" y="95"/>
                  </a:cubicBezTo>
                  <a:cubicBezTo>
                    <a:pt x="44" y="84"/>
                    <a:pt x="44" y="84"/>
                    <a:pt x="44" y="84"/>
                  </a:cubicBezTo>
                  <a:cubicBezTo>
                    <a:pt x="42" y="85"/>
                    <a:pt x="39" y="85"/>
                    <a:pt x="36" y="85"/>
                  </a:cubicBezTo>
                  <a:cubicBezTo>
                    <a:pt x="33" y="85"/>
                    <a:pt x="30" y="84"/>
                    <a:pt x="28" y="82"/>
                  </a:cubicBezTo>
                  <a:cubicBezTo>
                    <a:pt x="27" y="80"/>
                    <a:pt x="26" y="76"/>
                    <a:pt x="26" y="70"/>
                  </a:cubicBezTo>
                  <a:cubicBezTo>
                    <a:pt x="26" y="31"/>
                    <a:pt x="26" y="31"/>
                    <a:pt x="26" y="31"/>
                  </a:cubicBezTo>
                  <a:cubicBezTo>
                    <a:pt x="46" y="31"/>
                    <a:pt x="46" y="31"/>
                    <a:pt x="46" y="31"/>
                  </a:cubicBezTo>
                  <a:cubicBezTo>
                    <a:pt x="46" y="20"/>
                    <a:pt x="46" y="20"/>
                    <a:pt x="46" y="20"/>
                  </a:cubicBezTo>
                  <a:cubicBezTo>
                    <a:pt x="26" y="20"/>
                    <a:pt x="26" y="20"/>
                    <a:pt x="26" y="20"/>
                  </a:cubicBez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1">
              <a:extLst>
                <a:ext uri="{FF2B5EF4-FFF2-40B4-BE49-F238E27FC236}">
                  <a16:creationId xmlns:a16="http://schemas.microsoft.com/office/drawing/2014/main" id="{493BFF13-D216-7236-ADB3-513803D7A451}"/>
                </a:ext>
              </a:extLst>
            </p:cNvPr>
            <p:cNvSpPr>
              <a:spLocks/>
            </p:cNvSpPr>
            <p:nvPr userDrawn="1"/>
          </p:nvSpPr>
          <p:spPr bwMode="auto">
            <a:xfrm>
              <a:off x="1497013" y="412750"/>
              <a:ext cx="52388" cy="87313"/>
            </a:xfrm>
            <a:custGeom>
              <a:avLst/>
              <a:gdLst>
                <a:gd name="T0" fmla="*/ 39 w 64"/>
                <a:gd name="T1" fmla="*/ 30 h 106"/>
                <a:gd name="T2" fmla="*/ 14 w 64"/>
                <a:gd name="T3" fmla="*/ 45 h 106"/>
                <a:gd name="T4" fmla="*/ 14 w 64"/>
                <a:gd name="T5" fmla="*/ 0 h 106"/>
                <a:gd name="T6" fmla="*/ 0 w 64"/>
                <a:gd name="T7" fmla="*/ 0 h 106"/>
                <a:gd name="T8" fmla="*/ 0 w 64"/>
                <a:gd name="T9" fmla="*/ 106 h 106"/>
                <a:gd name="T10" fmla="*/ 14 w 64"/>
                <a:gd name="T11" fmla="*/ 106 h 106"/>
                <a:gd name="T12" fmla="*/ 14 w 64"/>
                <a:gd name="T13" fmla="*/ 62 h 106"/>
                <a:gd name="T14" fmla="*/ 21 w 64"/>
                <a:gd name="T15" fmla="*/ 49 h 106"/>
                <a:gd name="T16" fmla="*/ 34 w 64"/>
                <a:gd name="T17" fmla="*/ 42 h 106"/>
                <a:gd name="T18" fmla="*/ 46 w 64"/>
                <a:gd name="T19" fmla="*/ 47 h 106"/>
                <a:gd name="T20" fmla="*/ 49 w 64"/>
                <a:gd name="T21" fmla="*/ 62 h 106"/>
                <a:gd name="T22" fmla="*/ 49 w 64"/>
                <a:gd name="T23" fmla="*/ 106 h 106"/>
                <a:gd name="T24" fmla="*/ 64 w 64"/>
                <a:gd name="T25" fmla="*/ 106 h 106"/>
                <a:gd name="T26" fmla="*/ 64 w 64"/>
                <a:gd name="T27" fmla="*/ 58 h 106"/>
                <a:gd name="T28" fmla="*/ 57 w 64"/>
                <a:gd name="T29" fmla="*/ 37 h 106"/>
                <a:gd name="T30" fmla="*/ 39 w 64"/>
                <a:gd name="T31" fmla="*/ 3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06">
                  <a:moveTo>
                    <a:pt x="39" y="30"/>
                  </a:moveTo>
                  <a:cubicBezTo>
                    <a:pt x="29" y="30"/>
                    <a:pt x="20" y="35"/>
                    <a:pt x="14" y="45"/>
                  </a:cubicBezTo>
                  <a:cubicBezTo>
                    <a:pt x="14" y="0"/>
                    <a:pt x="14" y="0"/>
                    <a:pt x="14" y="0"/>
                  </a:cubicBezTo>
                  <a:cubicBezTo>
                    <a:pt x="0" y="0"/>
                    <a:pt x="0" y="0"/>
                    <a:pt x="0" y="0"/>
                  </a:cubicBezTo>
                  <a:cubicBezTo>
                    <a:pt x="0" y="106"/>
                    <a:pt x="0" y="106"/>
                    <a:pt x="0" y="106"/>
                  </a:cubicBezTo>
                  <a:cubicBezTo>
                    <a:pt x="14" y="106"/>
                    <a:pt x="14" y="106"/>
                    <a:pt x="14" y="106"/>
                  </a:cubicBezTo>
                  <a:cubicBezTo>
                    <a:pt x="14" y="62"/>
                    <a:pt x="14" y="62"/>
                    <a:pt x="14" y="62"/>
                  </a:cubicBezTo>
                  <a:cubicBezTo>
                    <a:pt x="15" y="57"/>
                    <a:pt x="17" y="53"/>
                    <a:pt x="21" y="49"/>
                  </a:cubicBezTo>
                  <a:cubicBezTo>
                    <a:pt x="25" y="44"/>
                    <a:pt x="29" y="42"/>
                    <a:pt x="34" y="42"/>
                  </a:cubicBezTo>
                  <a:cubicBezTo>
                    <a:pt x="40" y="42"/>
                    <a:pt x="44" y="44"/>
                    <a:pt x="46" y="47"/>
                  </a:cubicBezTo>
                  <a:cubicBezTo>
                    <a:pt x="48" y="50"/>
                    <a:pt x="49" y="55"/>
                    <a:pt x="49" y="62"/>
                  </a:cubicBezTo>
                  <a:cubicBezTo>
                    <a:pt x="49" y="106"/>
                    <a:pt x="49" y="106"/>
                    <a:pt x="49" y="106"/>
                  </a:cubicBezTo>
                  <a:cubicBezTo>
                    <a:pt x="64" y="106"/>
                    <a:pt x="64" y="106"/>
                    <a:pt x="64" y="106"/>
                  </a:cubicBezTo>
                  <a:cubicBezTo>
                    <a:pt x="64" y="58"/>
                    <a:pt x="64" y="58"/>
                    <a:pt x="64" y="58"/>
                  </a:cubicBezTo>
                  <a:cubicBezTo>
                    <a:pt x="64" y="48"/>
                    <a:pt x="62" y="41"/>
                    <a:pt x="57" y="37"/>
                  </a:cubicBezTo>
                  <a:cubicBezTo>
                    <a:pt x="53" y="32"/>
                    <a:pt x="47" y="30"/>
                    <a:pt x="39"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2">
              <a:extLst>
                <a:ext uri="{FF2B5EF4-FFF2-40B4-BE49-F238E27FC236}">
                  <a16:creationId xmlns:a16="http://schemas.microsoft.com/office/drawing/2014/main" id="{A2FBFC85-5630-8BC3-A583-1DEC58BBCCA5}"/>
                </a:ext>
              </a:extLst>
            </p:cNvPr>
            <p:cNvSpPr>
              <a:spLocks noEditPoints="1"/>
            </p:cNvSpPr>
            <p:nvPr userDrawn="1"/>
          </p:nvSpPr>
          <p:spPr bwMode="auto">
            <a:xfrm>
              <a:off x="1581151" y="415925"/>
              <a:ext cx="77788" cy="84138"/>
            </a:xfrm>
            <a:custGeom>
              <a:avLst/>
              <a:gdLst>
                <a:gd name="T0" fmla="*/ 20 w 49"/>
                <a:gd name="T1" fmla="*/ 0 h 53"/>
                <a:gd name="T2" fmla="*/ 0 w 49"/>
                <a:gd name="T3" fmla="*/ 53 h 53"/>
                <a:gd name="T4" fmla="*/ 8 w 49"/>
                <a:gd name="T5" fmla="*/ 53 h 53"/>
                <a:gd name="T6" fmla="*/ 13 w 49"/>
                <a:gd name="T7" fmla="*/ 40 h 53"/>
                <a:gd name="T8" fmla="*/ 36 w 49"/>
                <a:gd name="T9" fmla="*/ 40 h 53"/>
                <a:gd name="T10" fmla="*/ 40 w 49"/>
                <a:gd name="T11" fmla="*/ 53 h 53"/>
                <a:gd name="T12" fmla="*/ 49 w 49"/>
                <a:gd name="T13" fmla="*/ 53 h 53"/>
                <a:gd name="T14" fmla="*/ 29 w 49"/>
                <a:gd name="T15" fmla="*/ 0 h 53"/>
                <a:gd name="T16" fmla="*/ 20 w 49"/>
                <a:gd name="T17" fmla="*/ 0 h 53"/>
                <a:gd name="T18" fmla="*/ 15 w 49"/>
                <a:gd name="T19" fmla="*/ 34 h 53"/>
                <a:gd name="T20" fmla="*/ 24 w 49"/>
                <a:gd name="T21" fmla="*/ 7 h 53"/>
                <a:gd name="T22" fmla="*/ 34 w 49"/>
                <a:gd name="T23" fmla="*/ 34 h 53"/>
                <a:gd name="T24" fmla="*/ 15 w 49"/>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3">
                  <a:moveTo>
                    <a:pt x="20" y="0"/>
                  </a:moveTo>
                  <a:lnTo>
                    <a:pt x="0" y="53"/>
                  </a:lnTo>
                  <a:lnTo>
                    <a:pt x="8" y="53"/>
                  </a:lnTo>
                  <a:lnTo>
                    <a:pt x="13" y="40"/>
                  </a:lnTo>
                  <a:lnTo>
                    <a:pt x="36" y="40"/>
                  </a:lnTo>
                  <a:lnTo>
                    <a:pt x="40" y="53"/>
                  </a:lnTo>
                  <a:lnTo>
                    <a:pt x="49" y="53"/>
                  </a:lnTo>
                  <a:lnTo>
                    <a:pt x="29" y="0"/>
                  </a:lnTo>
                  <a:lnTo>
                    <a:pt x="20" y="0"/>
                  </a:lnTo>
                  <a:close/>
                  <a:moveTo>
                    <a:pt x="15" y="34"/>
                  </a:moveTo>
                  <a:lnTo>
                    <a:pt x="24" y="7"/>
                  </a:lnTo>
                  <a:lnTo>
                    <a:pt x="34" y="34"/>
                  </a:lnTo>
                  <a:lnTo>
                    <a:pt x="1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4">
              <a:extLst>
                <a:ext uri="{FF2B5EF4-FFF2-40B4-BE49-F238E27FC236}">
                  <a16:creationId xmlns:a16="http://schemas.microsoft.com/office/drawing/2014/main" id="{FF83A1F9-4D22-902B-230C-EA48637DF2D8}"/>
                </a:ext>
              </a:extLst>
            </p:cNvPr>
            <p:cNvSpPr>
              <a:spLocks noEditPoints="1"/>
            </p:cNvSpPr>
            <p:nvPr userDrawn="1"/>
          </p:nvSpPr>
          <p:spPr bwMode="auto">
            <a:xfrm>
              <a:off x="1663701" y="412750"/>
              <a:ext cx="58738" cy="88900"/>
            </a:xfrm>
            <a:custGeom>
              <a:avLst/>
              <a:gdLst>
                <a:gd name="T0" fmla="*/ 57 w 71"/>
                <a:gd name="T1" fmla="*/ 43 h 108"/>
                <a:gd name="T2" fmla="*/ 55 w 71"/>
                <a:gd name="T3" fmla="*/ 40 h 108"/>
                <a:gd name="T4" fmla="*/ 51 w 71"/>
                <a:gd name="T5" fmla="*/ 36 h 108"/>
                <a:gd name="T6" fmla="*/ 43 w 71"/>
                <a:gd name="T7" fmla="*/ 31 h 108"/>
                <a:gd name="T8" fmla="*/ 33 w 71"/>
                <a:gd name="T9" fmla="*/ 30 h 108"/>
                <a:gd name="T10" fmla="*/ 9 w 71"/>
                <a:gd name="T11" fmla="*/ 41 h 108"/>
                <a:gd name="T12" fmla="*/ 0 w 71"/>
                <a:gd name="T13" fmla="*/ 69 h 108"/>
                <a:gd name="T14" fmla="*/ 8 w 71"/>
                <a:gd name="T15" fmla="*/ 97 h 108"/>
                <a:gd name="T16" fmla="*/ 32 w 71"/>
                <a:gd name="T17" fmla="*/ 108 h 108"/>
                <a:gd name="T18" fmla="*/ 37 w 71"/>
                <a:gd name="T19" fmla="*/ 107 h 108"/>
                <a:gd name="T20" fmla="*/ 42 w 71"/>
                <a:gd name="T21" fmla="*/ 106 h 108"/>
                <a:gd name="T22" fmla="*/ 46 w 71"/>
                <a:gd name="T23" fmla="*/ 104 h 108"/>
                <a:gd name="T24" fmla="*/ 49 w 71"/>
                <a:gd name="T25" fmla="*/ 103 h 108"/>
                <a:gd name="T26" fmla="*/ 52 w 71"/>
                <a:gd name="T27" fmla="*/ 100 h 108"/>
                <a:gd name="T28" fmla="*/ 54 w 71"/>
                <a:gd name="T29" fmla="*/ 98 h 108"/>
                <a:gd name="T30" fmla="*/ 55 w 71"/>
                <a:gd name="T31" fmla="*/ 97 h 108"/>
                <a:gd name="T32" fmla="*/ 56 w 71"/>
                <a:gd name="T33" fmla="*/ 95 h 108"/>
                <a:gd name="T34" fmla="*/ 57 w 71"/>
                <a:gd name="T35" fmla="*/ 95 h 108"/>
                <a:gd name="T36" fmla="*/ 59 w 71"/>
                <a:gd name="T37" fmla="*/ 106 h 108"/>
                <a:gd name="T38" fmla="*/ 71 w 71"/>
                <a:gd name="T39" fmla="*/ 106 h 108"/>
                <a:gd name="T40" fmla="*/ 71 w 71"/>
                <a:gd name="T41" fmla="*/ 0 h 108"/>
                <a:gd name="T42" fmla="*/ 57 w 71"/>
                <a:gd name="T43" fmla="*/ 0 h 108"/>
                <a:gd name="T44" fmla="*/ 57 w 71"/>
                <a:gd name="T45" fmla="*/ 43 h 108"/>
                <a:gd name="T46" fmla="*/ 51 w 71"/>
                <a:gd name="T47" fmla="*/ 88 h 108"/>
                <a:gd name="T48" fmla="*/ 36 w 71"/>
                <a:gd name="T49" fmla="*/ 96 h 108"/>
                <a:gd name="T50" fmla="*/ 20 w 71"/>
                <a:gd name="T51" fmla="*/ 88 h 108"/>
                <a:gd name="T52" fmla="*/ 15 w 71"/>
                <a:gd name="T53" fmla="*/ 68 h 108"/>
                <a:gd name="T54" fmla="*/ 21 w 71"/>
                <a:gd name="T55" fmla="*/ 49 h 108"/>
                <a:gd name="T56" fmla="*/ 36 w 71"/>
                <a:gd name="T57" fmla="*/ 41 h 108"/>
                <a:gd name="T58" fmla="*/ 51 w 71"/>
                <a:gd name="T59" fmla="*/ 49 h 108"/>
                <a:gd name="T60" fmla="*/ 57 w 71"/>
                <a:gd name="T61" fmla="*/ 68 h 108"/>
                <a:gd name="T62" fmla="*/ 51 w 71"/>
                <a:gd name="T63" fmla="*/ 8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08">
                  <a:moveTo>
                    <a:pt x="57" y="43"/>
                  </a:moveTo>
                  <a:cubicBezTo>
                    <a:pt x="56" y="42"/>
                    <a:pt x="56" y="41"/>
                    <a:pt x="55" y="40"/>
                  </a:cubicBezTo>
                  <a:cubicBezTo>
                    <a:pt x="54" y="39"/>
                    <a:pt x="53" y="38"/>
                    <a:pt x="51" y="36"/>
                  </a:cubicBezTo>
                  <a:cubicBezTo>
                    <a:pt x="49" y="34"/>
                    <a:pt x="46" y="33"/>
                    <a:pt x="43" y="31"/>
                  </a:cubicBezTo>
                  <a:cubicBezTo>
                    <a:pt x="40" y="30"/>
                    <a:pt x="37" y="30"/>
                    <a:pt x="33" y="30"/>
                  </a:cubicBezTo>
                  <a:cubicBezTo>
                    <a:pt x="23" y="30"/>
                    <a:pt x="15" y="33"/>
                    <a:pt x="9" y="41"/>
                  </a:cubicBezTo>
                  <a:cubicBezTo>
                    <a:pt x="3" y="48"/>
                    <a:pt x="0" y="57"/>
                    <a:pt x="0" y="69"/>
                  </a:cubicBezTo>
                  <a:cubicBezTo>
                    <a:pt x="0" y="80"/>
                    <a:pt x="3" y="90"/>
                    <a:pt x="8" y="97"/>
                  </a:cubicBezTo>
                  <a:cubicBezTo>
                    <a:pt x="14" y="104"/>
                    <a:pt x="22" y="108"/>
                    <a:pt x="32" y="108"/>
                  </a:cubicBezTo>
                  <a:cubicBezTo>
                    <a:pt x="34" y="108"/>
                    <a:pt x="35" y="108"/>
                    <a:pt x="37" y="107"/>
                  </a:cubicBezTo>
                  <a:cubicBezTo>
                    <a:pt x="39" y="107"/>
                    <a:pt x="41" y="107"/>
                    <a:pt x="42" y="106"/>
                  </a:cubicBezTo>
                  <a:cubicBezTo>
                    <a:pt x="43" y="106"/>
                    <a:pt x="45" y="105"/>
                    <a:pt x="46" y="104"/>
                  </a:cubicBezTo>
                  <a:cubicBezTo>
                    <a:pt x="47" y="104"/>
                    <a:pt x="48" y="103"/>
                    <a:pt x="49" y="103"/>
                  </a:cubicBezTo>
                  <a:cubicBezTo>
                    <a:pt x="50" y="102"/>
                    <a:pt x="51" y="101"/>
                    <a:pt x="52" y="100"/>
                  </a:cubicBezTo>
                  <a:cubicBezTo>
                    <a:pt x="53" y="100"/>
                    <a:pt x="53" y="99"/>
                    <a:pt x="54" y="98"/>
                  </a:cubicBezTo>
                  <a:cubicBezTo>
                    <a:pt x="54" y="98"/>
                    <a:pt x="55" y="97"/>
                    <a:pt x="55" y="97"/>
                  </a:cubicBezTo>
                  <a:cubicBezTo>
                    <a:pt x="56" y="96"/>
                    <a:pt x="56" y="96"/>
                    <a:pt x="56" y="95"/>
                  </a:cubicBezTo>
                  <a:cubicBezTo>
                    <a:pt x="57" y="95"/>
                    <a:pt x="57" y="95"/>
                    <a:pt x="57" y="95"/>
                  </a:cubicBezTo>
                  <a:cubicBezTo>
                    <a:pt x="59" y="106"/>
                    <a:pt x="59" y="106"/>
                    <a:pt x="59" y="106"/>
                  </a:cubicBezTo>
                  <a:cubicBezTo>
                    <a:pt x="71" y="106"/>
                    <a:pt x="71" y="106"/>
                    <a:pt x="71" y="106"/>
                  </a:cubicBezTo>
                  <a:cubicBezTo>
                    <a:pt x="71" y="0"/>
                    <a:pt x="71" y="0"/>
                    <a:pt x="71" y="0"/>
                  </a:cubicBezTo>
                  <a:cubicBezTo>
                    <a:pt x="57" y="0"/>
                    <a:pt x="57" y="0"/>
                    <a:pt x="57" y="0"/>
                  </a:cubicBezTo>
                  <a:lnTo>
                    <a:pt x="57" y="43"/>
                  </a:lnTo>
                  <a:close/>
                  <a:moveTo>
                    <a:pt x="51" y="88"/>
                  </a:moveTo>
                  <a:cubicBezTo>
                    <a:pt x="47" y="93"/>
                    <a:pt x="42" y="96"/>
                    <a:pt x="36" y="96"/>
                  </a:cubicBezTo>
                  <a:cubicBezTo>
                    <a:pt x="29" y="96"/>
                    <a:pt x="24" y="93"/>
                    <a:pt x="20" y="88"/>
                  </a:cubicBezTo>
                  <a:cubicBezTo>
                    <a:pt x="17" y="83"/>
                    <a:pt x="15" y="76"/>
                    <a:pt x="15" y="68"/>
                  </a:cubicBezTo>
                  <a:cubicBezTo>
                    <a:pt x="15" y="61"/>
                    <a:pt x="17" y="54"/>
                    <a:pt x="21" y="49"/>
                  </a:cubicBezTo>
                  <a:cubicBezTo>
                    <a:pt x="25" y="44"/>
                    <a:pt x="30" y="41"/>
                    <a:pt x="36" y="41"/>
                  </a:cubicBezTo>
                  <a:cubicBezTo>
                    <a:pt x="43" y="41"/>
                    <a:pt x="48" y="44"/>
                    <a:pt x="51" y="49"/>
                  </a:cubicBezTo>
                  <a:cubicBezTo>
                    <a:pt x="55" y="54"/>
                    <a:pt x="57" y="61"/>
                    <a:pt x="57" y="68"/>
                  </a:cubicBezTo>
                  <a:cubicBezTo>
                    <a:pt x="57" y="76"/>
                    <a:pt x="55" y="83"/>
                    <a:pt x="51"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5">
              <a:extLst>
                <a:ext uri="{FF2B5EF4-FFF2-40B4-BE49-F238E27FC236}">
                  <a16:creationId xmlns:a16="http://schemas.microsoft.com/office/drawing/2014/main" id="{B67964F5-8081-A3D8-089C-A081B2E521A9}"/>
                </a:ext>
              </a:extLst>
            </p:cNvPr>
            <p:cNvSpPr>
              <a:spLocks/>
            </p:cNvSpPr>
            <p:nvPr userDrawn="1"/>
          </p:nvSpPr>
          <p:spPr bwMode="auto">
            <a:xfrm>
              <a:off x="1733551" y="438150"/>
              <a:ext cx="60325" cy="61913"/>
            </a:xfrm>
            <a:custGeom>
              <a:avLst/>
              <a:gdLst>
                <a:gd name="T0" fmla="*/ 18 w 38"/>
                <a:gd name="T1" fmla="*/ 32 h 39"/>
                <a:gd name="T2" fmla="*/ 8 w 38"/>
                <a:gd name="T3" fmla="*/ 0 h 39"/>
                <a:gd name="T4" fmla="*/ 0 w 38"/>
                <a:gd name="T5" fmla="*/ 0 h 39"/>
                <a:gd name="T6" fmla="*/ 15 w 38"/>
                <a:gd name="T7" fmla="*/ 39 h 39"/>
                <a:gd name="T8" fmla="*/ 23 w 38"/>
                <a:gd name="T9" fmla="*/ 39 h 39"/>
                <a:gd name="T10" fmla="*/ 38 w 38"/>
                <a:gd name="T11" fmla="*/ 0 h 39"/>
                <a:gd name="T12" fmla="*/ 29 w 38"/>
                <a:gd name="T13" fmla="*/ 0 h 39"/>
                <a:gd name="T14" fmla="*/ 18 w 38"/>
                <a:gd name="T15" fmla="*/ 3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9">
                  <a:moveTo>
                    <a:pt x="18" y="32"/>
                  </a:moveTo>
                  <a:lnTo>
                    <a:pt x="8" y="0"/>
                  </a:lnTo>
                  <a:lnTo>
                    <a:pt x="0" y="0"/>
                  </a:lnTo>
                  <a:lnTo>
                    <a:pt x="15" y="39"/>
                  </a:lnTo>
                  <a:lnTo>
                    <a:pt x="23" y="39"/>
                  </a:lnTo>
                  <a:lnTo>
                    <a:pt x="38" y="0"/>
                  </a:lnTo>
                  <a:lnTo>
                    <a:pt x="29" y="0"/>
                  </a:lnTo>
                  <a:lnTo>
                    <a:pt x="1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6">
              <a:extLst>
                <a:ext uri="{FF2B5EF4-FFF2-40B4-BE49-F238E27FC236}">
                  <a16:creationId xmlns:a16="http://schemas.microsoft.com/office/drawing/2014/main" id="{C73E25E4-139B-A180-CBFD-59414A4BD238}"/>
                </a:ext>
              </a:extLst>
            </p:cNvPr>
            <p:cNvSpPr>
              <a:spLocks/>
            </p:cNvSpPr>
            <p:nvPr userDrawn="1"/>
          </p:nvSpPr>
          <p:spPr bwMode="auto">
            <a:xfrm>
              <a:off x="1801813" y="411163"/>
              <a:ext cx="15875" cy="14288"/>
            </a:xfrm>
            <a:custGeom>
              <a:avLst/>
              <a:gdLst>
                <a:gd name="T0" fmla="*/ 10 w 19"/>
                <a:gd name="T1" fmla="*/ 0 h 18"/>
                <a:gd name="T2" fmla="*/ 3 w 19"/>
                <a:gd name="T3" fmla="*/ 2 h 18"/>
                <a:gd name="T4" fmla="*/ 0 w 19"/>
                <a:gd name="T5" fmla="*/ 9 h 18"/>
                <a:gd name="T6" fmla="*/ 3 w 19"/>
                <a:gd name="T7" fmla="*/ 16 h 18"/>
                <a:gd name="T8" fmla="*/ 10 w 19"/>
                <a:gd name="T9" fmla="*/ 18 h 18"/>
                <a:gd name="T10" fmla="*/ 17 w 19"/>
                <a:gd name="T11" fmla="*/ 16 h 18"/>
                <a:gd name="T12" fmla="*/ 19 w 19"/>
                <a:gd name="T13" fmla="*/ 9 h 18"/>
                <a:gd name="T14" fmla="*/ 17 w 19"/>
                <a:gd name="T15" fmla="*/ 2 h 18"/>
                <a:gd name="T16" fmla="*/ 10 w 1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0" y="0"/>
                  </a:moveTo>
                  <a:cubicBezTo>
                    <a:pt x="7" y="0"/>
                    <a:pt x="5" y="1"/>
                    <a:pt x="3" y="2"/>
                  </a:cubicBezTo>
                  <a:cubicBezTo>
                    <a:pt x="1" y="4"/>
                    <a:pt x="0" y="7"/>
                    <a:pt x="0" y="9"/>
                  </a:cubicBezTo>
                  <a:cubicBezTo>
                    <a:pt x="0" y="12"/>
                    <a:pt x="1" y="14"/>
                    <a:pt x="3" y="16"/>
                  </a:cubicBezTo>
                  <a:cubicBezTo>
                    <a:pt x="5" y="17"/>
                    <a:pt x="7" y="18"/>
                    <a:pt x="10" y="18"/>
                  </a:cubicBezTo>
                  <a:cubicBezTo>
                    <a:pt x="13" y="18"/>
                    <a:pt x="15" y="17"/>
                    <a:pt x="17" y="16"/>
                  </a:cubicBezTo>
                  <a:cubicBezTo>
                    <a:pt x="18" y="14"/>
                    <a:pt x="19" y="12"/>
                    <a:pt x="19" y="9"/>
                  </a:cubicBezTo>
                  <a:cubicBezTo>
                    <a:pt x="19" y="6"/>
                    <a:pt x="18" y="4"/>
                    <a:pt x="17" y="2"/>
                  </a:cubicBezTo>
                  <a:cubicBezTo>
                    <a:pt x="15" y="1"/>
                    <a:pt x="12"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Rectangle 17">
              <a:extLst>
                <a:ext uri="{FF2B5EF4-FFF2-40B4-BE49-F238E27FC236}">
                  <a16:creationId xmlns:a16="http://schemas.microsoft.com/office/drawing/2014/main" id="{7B6F8562-C3CB-5305-FB0B-63FF8D97092D}"/>
                </a:ext>
              </a:extLst>
            </p:cNvPr>
            <p:cNvSpPr>
              <a:spLocks noChangeArrowheads="1"/>
            </p:cNvSpPr>
            <p:nvPr userDrawn="1"/>
          </p:nvSpPr>
          <p:spPr bwMode="auto">
            <a:xfrm>
              <a:off x="1804988" y="438150"/>
              <a:ext cx="11113" cy="619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8">
              <a:extLst>
                <a:ext uri="{FF2B5EF4-FFF2-40B4-BE49-F238E27FC236}">
                  <a16:creationId xmlns:a16="http://schemas.microsoft.com/office/drawing/2014/main" id="{AAAB2CA3-ACC4-BAB9-7B09-8D2F882AE852}"/>
                </a:ext>
              </a:extLst>
            </p:cNvPr>
            <p:cNvSpPr>
              <a:spLocks/>
            </p:cNvSpPr>
            <p:nvPr userDrawn="1"/>
          </p:nvSpPr>
          <p:spPr bwMode="auto">
            <a:xfrm>
              <a:off x="1828801" y="436563"/>
              <a:ext cx="47625" cy="65088"/>
            </a:xfrm>
            <a:custGeom>
              <a:avLst/>
              <a:gdLst>
                <a:gd name="T0" fmla="*/ 44 w 59"/>
                <a:gd name="T1" fmla="*/ 36 h 79"/>
                <a:gd name="T2" fmla="*/ 37 w 59"/>
                <a:gd name="T3" fmla="*/ 34 h 79"/>
                <a:gd name="T4" fmla="*/ 30 w 59"/>
                <a:gd name="T5" fmla="*/ 31 h 79"/>
                <a:gd name="T6" fmla="*/ 24 w 59"/>
                <a:gd name="T7" fmla="*/ 29 h 79"/>
                <a:gd name="T8" fmla="*/ 20 w 59"/>
                <a:gd name="T9" fmla="*/ 26 h 79"/>
                <a:gd name="T10" fmla="*/ 18 w 59"/>
                <a:gd name="T11" fmla="*/ 21 h 79"/>
                <a:gd name="T12" fmla="*/ 22 w 59"/>
                <a:gd name="T13" fmla="*/ 14 h 79"/>
                <a:gd name="T14" fmla="*/ 32 w 59"/>
                <a:gd name="T15" fmla="*/ 12 h 79"/>
                <a:gd name="T16" fmla="*/ 52 w 59"/>
                <a:gd name="T17" fmla="*/ 20 h 79"/>
                <a:gd name="T18" fmla="*/ 58 w 59"/>
                <a:gd name="T19" fmla="*/ 10 h 79"/>
                <a:gd name="T20" fmla="*/ 55 w 59"/>
                <a:gd name="T21" fmla="*/ 8 h 79"/>
                <a:gd name="T22" fmla="*/ 46 w 59"/>
                <a:gd name="T23" fmla="*/ 3 h 79"/>
                <a:gd name="T24" fmla="*/ 32 w 59"/>
                <a:gd name="T25" fmla="*/ 0 h 79"/>
                <a:gd name="T26" fmla="*/ 12 w 59"/>
                <a:gd name="T27" fmla="*/ 7 h 79"/>
                <a:gd name="T28" fmla="*/ 4 w 59"/>
                <a:gd name="T29" fmla="*/ 23 h 79"/>
                <a:gd name="T30" fmla="*/ 6 w 59"/>
                <a:gd name="T31" fmla="*/ 31 h 79"/>
                <a:gd name="T32" fmla="*/ 11 w 59"/>
                <a:gd name="T33" fmla="*/ 37 h 79"/>
                <a:gd name="T34" fmla="*/ 15 w 59"/>
                <a:gd name="T35" fmla="*/ 40 h 79"/>
                <a:gd name="T36" fmla="*/ 19 w 59"/>
                <a:gd name="T37" fmla="*/ 42 h 79"/>
                <a:gd name="T38" fmla="*/ 23 w 59"/>
                <a:gd name="T39" fmla="*/ 44 h 79"/>
                <a:gd name="T40" fmla="*/ 29 w 59"/>
                <a:gd name="T41" fmla="*/ 45 h 79"/>
                <a:gd name="T42" fmla="*/ 33 w 59"/>
                <a:gd name="T43" fmla="*/ 47 h 79"/>
                <a:gd name="T44" fmla="*/ 38 w 59"/>
                <a:gd name="T45" fmla="*/ 49 h 79"/>
                <a:gd name="T46" fmla="*/ 42 w 59"/>
                <a:gd name="T47" fmla="*/ 52 h 79"/>
                <a:gd name="T48" fmla="*/ 45 w 59"/>
                <a:gd name="T49" fmla="*/ 57 h 79"/>
                <a:gd name="T50" fmla="*/ 41 w 59"/>
                <a:gd name="T51" fmla="*/ 65 h 79"/>
                <a:gd name="T52" fmla="*/ 30 w 59"/>
                <a:gd name="T53" fmla="*/ 67 h 79"/>
                <a:gd name="T54" fmla="*/ 18 w 59"/>
                <a:gd name="T55" fmla="*/ 64 h 79"/>
                <a:gd name="T56" fmla="*/ 8 w 59"/>
                <a:gd name="T57" fmla="*/ 57 h 79"/>
                <a:gd name="T58" fmla="*/ 0 w 59"/>
                <a:gd name="T59" fmla="*/ 66 h 79"/>
                <a:gd name="T60" fmla="*/ 12 w 59"/>
                <a:gd name="T61" fmla="*/ 74 h 79"/>
                <a:gd name="T62" fmla="*/ 30 w 59"/>
                <a:gd name="T63" fmla="*/ 79 h 79"/>
                <a:gd name="T64" fmla="*/ 52 w 59"/>
                <a:gd name="T65" fmla="*/ 72 h 79"/>
                <a:gd name="T66" fmla="*/ 59 w 59"/>
                <a:gd name="T67" fmla="*/ 55 h 79"/>
                <a:gd name="T68" fmla="*/ 44 w 59"/>
                <a:gd name="T69"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79">
                  <a:moveTo>
                    <a:pt x="44" y="36"/>
                  </a:moveTo>
                  <a:cubicBezTo>
                    <a:pt x="43" y="36"/>
                    <a:pt x="41" y="35"/>
                    <a:pt x="37" y="34"/>
                  </a:cubicBezTo>
                  <a:cubicBezTo>
                    <a:pt x="34" y="33"/>
                    <a:pt x="31" y="32"/>
                    <a:pt x="30" y="31"/>
                  </a:cubicBezTo>
                  <a:cubicBezTo>
                    <a:pt x="27" y="30"/>
                    <a:pt x="25" y="30"/>
                    <a:pt x="24" y="29"/>
                  </a:cubicBezTo>
                  <a:cubicBezTo>
                    <a:pt x="23" y="29"/>
                    <a:pt x="22" y="28"/>
                    <a:pt x="20" y="26"/>
                  </a:cubicBezTo>
                  <a:cubicBezTo>
                    <a:pt x="19" y="25"/>
                    <a:pt x="18" y="23"/>
                    <a:pt x="18" y="21"/>
                  </a:cubicBezTo>
                  <a:cubicBezTo>
                    <a:pt x="18" y="18"/>
                    <a:pt x="19" y="15"/>
                    <a:pt x="22" y="14"/>
                  </a:cubicBezTo>
                  <a:cubicBezTo>
                    <a:pt x="24" y="12"/>
                    <a:pt x="28" y="12"/>
                    <a:pt x="32" y="12"/>
                  </a:cubicBezTo>
                  <a:cubicBezTo>
                    <a:pt x="39" y="12"/>
                    <a:pt x="46" y="14"/>
                    <a:pt x="52" y="20"/>
                  </a:cubicBezTo>
                  <a:cubicBezTo>
                    <a:pt x="58" y="10"/>
                    <a:pt x="58" y="10"/>
                    <a:pt x="58" y="10"/>
                  </a:cubicBezTo>
                  <a:cubicBezTo>
                    <a:pt x="58" y="10"/>
                    <a:pt x="57" y="9"/>
                    <a:pt x="55" y="8"/>
                  </a:cubicBezTo>
                  <a:cubicBezTo>
                    <a:pt x="53" y="6"/>
                    <a:pt x="50" y="5"/>
                    <a:pt x="46" y="3"/>
                  </a:cubicBezTo>
                  <a:cubicBezTo>
                    <a:pt x="41" y="1"/>
                    <a:pt x="37" y="0"/>
                    <a:pt x="32" y="0"/>
                  </a:cubicBezTo>
                  <a:cubicBezTo>
                    <a:pt x="23" y="0"/>
                    <a:pt x="17" y="3"/>
                    <a:pt x="12" y="7"/>
                  </a:cubicBezTo>
                  <a:cubicBezTo>
                    <a:pt x="7" y="11"/>
                    <a:pt x="4" y="16"/>
                    <a:pt x="4" y="23"/>
                  </a:cubicBezTo>
                  <a:cubicBezTo>
                    <a:pt x="4" y="26"/>
                    <a:pt x="5" y="29"/>
                    <a:pt x="6" y="31"/>
                  </a:cubicBezTo>
                  <a:cubicBezTo>
                    <a:pt x="7" y="33"/>
                    <a:pt x="8" y="35"/>
                    <a:pt x="11" y="37"/>
                  </a:cubicBezTo>
                  <a:cubicBezTo>
                    <a:pt x="13" y="39"/>
                    <a:pt x="14" y="40"/>
                    <a:pt x="15" y="40"/>
                  </a:cubicBezTo>
                  <a:cubicBezTo>
                    <a:pt x="16" y="41"/>
                    <a:pt x="18" y="41"/>
                    <a:pt x="19" y="42"/>
                  </a:cubicBezTo>
                  <a:cubicBezTo>
                    <a:pt x="20" y="43"/>
                    <a:pt x="22" y="43"/>
                    <a:pt x="23" y="44"/>
                  </a:cubicBezTo>
                  <a:cubicBezTo>
                    <a:pt x="25" y="44"/>
                    <a:pt x="27" y="45"/>
                    <a:pt x="29" y="45"/>
                  </a:cubicBezTo>
                  <a:cubicBezTo>
                    <a:pt x="31" y="46"/>
                    <a:pt x="32" y="47"/>
                    <a:pt x="33" y="47"/>
                  </a:cubicBezTo>
                  <a:cubicBezTo>
                    <a:pt x="35" y="48"/>
                    <a:pt x="37" y="48"/>
                    <a:pt x="38" y="49"/>
                  </a:cubicBezTo>
                  <a:cubicBezTo>
                    <a:pt x="39" y="49"/>
                    <a:pt x="41" y="50"/>
                    <a:pt x="42" y="52"/>
                  </a:cubicBezTo>
                  <a:cubicBezTo>
                    <a:pt x="44" y="53"/>
                    <a:pt x="45" y="55"/>
                    <a:pt x="45" y="57"/>
                  </a:cubicBezTo>
                  <a:cubicBezTo>
                    <a:pt x="45" y="61"/>
                    <a:pt x="44" y="63"/>
                    <a:pt x="41" y="65"/>
                  </a:cubicBezTo>
                  <a:cubicBezTo>
                    <a:pt x="38" y="66"/>
                    <a:pt x="35" y="67"/>
                    <a:pt x="30" y="67"/>
                  </a:cubicBezTo>
                  <a:cubicBezTo>
                    <a:pt x="26" y="67"/>
                    <a:pt x="22" y="66"/>
                    <a:pt x="18" y="64"/>
                  </a:cubicBezTo>
                  <a:cubicBezTo>
                    <a:pt x="14" y="62"/>
                    <a:pt x="10" y="59"/>
                    <a:pt x="8" y="57"/>
                  </a:cubicBezTo>
                  <a:cubicBezTo>
                    <a:pt x="0" y="66"/>
                    <a:pt x="0" y="66"/>
                    <a:pt x="0" y="66"/>
                  </a:cubicBezTo>
                  <a:cubicBezTo>
                    <a:pt x="3" y="69"/>
                    <a:pt x="7" y="71"/>
                    <a:pt x="12" y="74"/>
                  </a:cubicBezTo>
                  <a:cubicBezTo>
                    <a:pt x="17" y="77"/>
                    <a:pt x="23" y="79"/>
                    <a:pt x="30" y="79"/>
                  </a:cubicBezTo>
                  <a:cubicBezTo>
                    <a:pt x="39" y="79"/>
                    <a:pt x="47" y="76"/>
                    <a:pt x="52" y="72"/>
                  </a:cubicBezTo>
                  <a:cubicBezTo>
                    <a:pt x="57" y="67"/>
                    <a:pt x="59" y="62"/>
                    <a:pt x="59" y="55"/>
                  </a:cubicBezTo>
                  <a:cubicBezTo>
                    <a:pt x="59" y="47"/>
                    <a:pt x="54" y="40"/>
                    <a:pt x="4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9">
              <a:extLst>
                <a:ext uri="{FF2B5EF4-FFF2-40B4-BE49-F238E27FC236}">
                  <a16:creationId xmlns:a16="http://schemas.microsoft.com/office/drawing/2014/main" id="{995386EE-0219-9B59-3015-DA98004633E3}"/>
                </a:ext>
              </a:extLst>
            </p:cNvPr>
            <p:cNvSpPr>
              <a:spLocks/>
            </p:cNvSpPr>
            <p:nvPr userDrawn="1"/>
          </p:nvSpPr>
          <p:spPr bwMode="auto">
            <a:xfrm>
              <a:off x="1960563" y="436563"/>
              <a:ext cx="36513" cy="63500"/>
            </a:xfrm>
            <a:custGeom>
              <a:avLst/>
              <a:gdLst>
                <a:gd name="T0" fmla="*/ 24 w 43"/>
                <a:gd name="T1" fmla="*/ 5 h 77"/>
                <a:gd name="T2" fmla="*/ 15 w 43"/>
                <a:gd name="T3" fmla="*/ 17 h 77"/>
                <a:gd name="T4" fmla="*/ 14 w 43"/>
                <a:gd name="T5" fmla="*/ 2 h 77"/>
                <a:gd name="T6" fmla="*/ 0 w 43"/>
                <a:gd name="T7" fmla="*/ 2 h 77"/>
                <a:gd name="T8" fmla="*/ 0 w 43"/>
                <a:gd name="T9" fmla="*/ 77 h 77"/>
                <a:gd name="T10" fmla="*/ 15 w 43"/>
                <a:gd name="T11" fmla="*/ 77 h 77"/>
                <a:gd name="T12" fmla="*/ 15 w 43"/>
                <a:gd name="T13" fmla="*/ 35 h 77"/>
                <a:gd name="T14" fmla="*/ 25 w 43"/>
                <a:gd name="T15" fmla="*/ 18 h 77"/>
                <a:gd name="T16" fmla="*/ 35 w 43"/>
                <a:gd name="T17" fmla="*/ 14 h 77"/>
                <a:gd name="T18" fmla="*/ 41 w 43"/>
                <a:gd name="T19" fmla="*/ 15 h 77"/>
                <a:gd name="T20" fmla="*/ 43 w 43"/>
                <a:gd name="T21" fmla="*/ 1 h 77"/>
                <a:gd name="T22" fmla="*/ 37 w 43"/>
                <a:gd name="T23" fmla="*/ 0 h 77"/>
                <a:gd name="T24" fmla="*/ 24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4" y="5"/>
                  </a:moveTo>
                  <a:cubicBezTo>
                    <a:pt x="20" y="8"/>
                    <a:pt x="17" y="12"/>
                    <a:pt x="15" y="17"/>
                  </a:cubicBezTo>
                  <a:cubicBezTo>
                    <a:pt x="14" y="2"/>
                    <a:pt x="14" y="2"/>
                    <a:pt x="14" y="2"/>
                  </a:cubicBezTo>
                  <a:cubicBezTo>
                    <a:pt x="0" y="2"/>
                    <a:pt x="0" y="2"/>
                    <a:pt x="0" y="2"/>
                  </a:cubicBezTo>
                  <a:cubicBezTo>
                    <a:pt x="0" y="77"/>
                    <a:pt x="0" y="77"/>
                    <a:pt x="0" y="77"/>
                  </a:cubicBezTo>
                  <a:cubicBezTo>
                    <a:pt x="15" y="77"/>
                    <a:pt x="15" y="77"/>
                    <a:pt x="15" y="77"/>
                  </a:cubicBezTo>
                  <a:cubicBezTo>
                    <a:pt x="15" y="35"/>
                    <a:pt x="15" y="35"/>
                    <a:pt x="15" y="35"/>
                  </a:cubicBezTo>
                  <a:cubicBezTo>
                    <a:pt x="16" y="27"/>
                    <a:pt x="19" y="22"/>
                    <a:pt x="25" y="18"/>
                  </a:cubicBezTo>
                  <a:cubicBezTo>
                    <a:pt x="28" y="16"/>
                    <a:pt x="32" y="14"/>
                    <a:pt x="35" y="14"/>
                  </a:cubicBezTo>
                  <a:cubicBezTo>
                    <a:pt x="38" y="14"/>
                    <a:pt x="40" y="15"/>
                    <a:pt x="41" y="15"/>
                  </a:cubicBezTo>
                  <a:cubicBezTo>
                    <a:pt x="43" y="1"/>
                    <a:pt x="43" y="1"/>
                    <a:pt x="43" y="1"/>
                  </a:cubicBezTo>
                  <a:cubicBezTo>
                    <a:pt x="37" y="0"/>
                    <a:pt x="37" y="0"/>
                    <a:pt x="37" y="0"/>
                  </a:cubicBezTo>
                  <a:cubicBezTo>
                    <a:pt x="32" y="0"/>
                    <a:pt x="28" y="2"/>
                    <a:pt x="2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0">
              <a:extLst>
                <a:ext uri="{FF2B5EF4-FFF2-40B4-BE49-F238E27FC236}">
                  <a16:creationId xmlns:a16="http://schemas.microsoft.com/office/drawing/2014/main" id="{2960E1C6-F590-264A-344E-7EF84C9D9013}"/>
                </a:ext>
              </a:extLst>
            </p:cNvPr>
            <p:cNvSpPr>
              <a:spLocks/>
            </p:cNvSpPr>
            <p:nvPr userDrawn="1"/>
          </p:nvSpPr>
          <p:spPr bwMode="auto">
            <a:xfrm>
              <a:off x="2000251" y="438150"/>
              <a:ext cx="58738" cy="85725"/>
            </a:xfrm>
            <a:custGeom>
              <a:avLst/>
              <a:gdLst>
                <a:gd name="T0" fmla="*/ 57 w 72"/>
                <a:gd name="T1" fmla="*/ 0 h 103"/>
                <a:gd name="T2" fmla="*/ 36 w 72"/>
                <a:gd name="T3" fmla="*/ 61 h 103"/>
                <a:gd name="T4" fmla="*/ 15 w 72"/>
                <a:gd name="T5" fmla="*/ 0 h 103"/>
                <a:gd name="T6" fmla="*/ 0 w 72"/>
                <a:gd name="T7" fmla="*/ 0 h 103"/>
                <a:gd name="T8" fmla="*/ 28 w 72"/>
                <a:gd name="T9" fmla="*/ 74 h 103"/>
                <a:gd name="T10" fmla="*/ 25 w 72"/>
                <a:gd name="T11" fmla="*/ 83 h 103"/>
                <a:gd name="T12" fmla="*/ 21 w 72"/>
                <a:gd name="T13" fmla="*/ 90 h 103"/>
                <a:gd name="T14" fmla="*/ 16 w 72"/>
                <a:gd name="T15" fmla="*/ 91 h 103"/>
                <a:gd name="T16" fmla="*/ 8 w 72"/>
                <a:gd name="T17" fmla="*/ 89 h 103"/>
                <a:gd name="T18" fmla="*/ 5 w 72"/>
                <a:gd name="T19" fmla="*/ 100 h 103"/>
                <a:gd name="T20" fmla="*/ 6 w 72"/>
                <a:gd name="T21" fmla="*/ 101 h 103"/>
                <a:gd name="T22" fmla="*/ 12 w 72"/>
                <a:gd name="T23" fmla="*/ 103 h 103"/>
                <a:gd name="T24" fmla="*/ 19 w 72"/>
                <a:gd name="T25" fmla="*/ 103 h 103"/>
                <a:gd name="T26" fmla="*/ 31 w 72"/>
                <a:gd name="T27" fmla="*/ 100 h 103"/>
                <a:gd name="T28" fmla="*/ 39 w 72"/>
                <a:gd name="T29" fmla="*/ 87 h 103"/>
                <a:gd name="T30" fmla="*/ 72 w 72"/>
                <a:gd name="T31" fmla="*/ 0 h 103"/>
                <a:gd name="T32" fmla="*/ 57 w 72"/>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03">
                  <a:moveTo>
                    <a:pt x="57" y="0"/>
                  </a:moveTo>
                  <a:cubicBezTo>
                    <a:pt x="36" y="61"/>
                    <a:pt x="36" y="61"/>
                    <a:pt x="36" y="61"/>
                  </a:cubicBezTo>
                  <a:cubicBezTo>
                    <a:pt x="15" y="0"/>
                    <a:pt x="15" y="0"/>
                    <a:pt x="15" y="0"/>
                  </a:cubicBezTo>
                  <a:cubicBezTo>
                    <a:pt x="0" y="0"/>
                    <a:pt x="0" y="0"/>
                    <a:pt x="0" y="0"/>
                  </a:cubicBezTo>
                  <a:cubicBezTo>
                    <a:pt x="28" y="74"/>
                    <a:pt x="28" y="74"/>
                    <a:pt x="28" y="74"/>
                  </a:cubicBezTo>
                  <a:cubicBezTo>
                    <a:pt x="25" y="83"/>
                    <a:pt x="25" y="83"/>
                    <a:pt x="25" y="83"/>
                  </a:cubicBezTo>
                  <a:cubicBezTo>
                    <a:pt x="24" y="87"/>
                    <a:pt x="22" y="89"/>
                    <a:pt x="21" y="90"/>
                  </a:cubicBezTo>
                  <a:cubicBezTo>
                    <a:pt x="20" y="91"/>
                    <a:pt x="18" y="91"/>
                    <a:pt x="16" y="91"/>
                  </a:cubicBezTo>
                  <a:cubicBezTo>
                    <a:pt x="14" y="91"/>
                    <a:pt x="11" y="91"/>
                    <a:pt x="8" y="89"/>
                  </a:cubicBezTo>
                  <a:cubicBezTo>
                    <a:pt x="5" y="100"/>
                    <a:pt x="5" y="100"/>
                    <a:pt x="5" y="100"/>
                  </a:cubicBezTo>
                  <a:cubicBezTo>
                    <a:pt x="6" y="101"/>
                    <a:pt x="6" y="101"/>
                    <a:pt x="6" y="101"/>
                  </a:cubicBezTo>
                  <a:cubicBezTo>
                    <a:pt x="7" y="102"/>
                    <a:pt x="9" y="102"/>
                    <a:pt x="12" y="103"/>
                  </a:cubicBezTo>
                  <a:cubicBezTo>
                    <a:pt x="14" y="103"/>
                    <a:pt x="17" y="103"/>
                    <a:pt x="19" y="103"/>
                  </a:cubicBezTo>
                  <a:cubicBezTo>
                    <a:pt x="24" y="103"/>
                    <a:pt x="28" y="102"/>
                    <a:pt x="31" y="100"/>
                  </a:cubicBezTo>
                  <a:cubicBezTo>
                    <a:pt x="34" y="97"/>
                    <a:pt x="36" y="93"/>
                    <a:pt x="39" y="87"/>
                  </a:cubicBezTo>
                  <a:cubicBezTo>
                    <a:pt x="72" y="0"/>
                    <a:pt x="72" y="0"/>
                    <a:pt x="72" y="0"/>
                  </a:cubicBezTo>
                  <a:lnTo>
                    <a:pt x="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1">
              <a:extLst>
                <a:ext uri="{FF2B5EF4-FFF2-40B4-BE49-F238E27FC236}">
                  <a16:creationId xmlns:a16="http://schemas.microsoft.com/office/drawing/2014/main" id="{8279F213-F01D-0BA8-7DEC-BF8F2017D953}"/>
                </a:ext>
              </a:extLst>
            </p:cNvPr>
            <p:cNvSpPr>
              <a:spLocks noEditPoints="1"/>
            </p:cNvSpPr>
            <p:nvPr userDrawn="1"/>
          </p:nvSpPr>
          <p:spPr bwMode="auto">
            <a:xfrm>
              <a:off x="1547813" y="-96838"/>
              <a:ext cx="352425" cy="422275"/>
            </a:xfrm>
            <a:custGeom>
              <a:avLst/>
              <a:gdLst>
                <a:gd name="T0" fmla="*/ 327 w 425"/>
                <a:gd name="T1" fmla="*/ 247 h 510"/>
                <a:gd name="T2" fmla="*/ 415 w 425"/>
                <a:gd name="T3" fmla="*/ 130 h 510"/>
                <a:gd name="T4" fmla="*/ 268 w 425"/>
                <a:gd name="T5" fmla="*/ 0 h 510"/>
                <a:gd name="T6" fmla="*/ 0 w 425"/>
                <a:gd name="T7" fmla="*/ 0 h 510"/>
                <a:gd name="T8" fmla="*/ 0 w 425"/>
                <a:gd name="T9" fmla="*/ 510 h 510"/>
                <a:gd name="T10" fmla="*/ 277 w 425"/>
                <a:gd name="T11" fmla="*/ 510 h 510"/>
                <a:gd name="T12" fmla="*/ 425 w 425"/>
                <a:gd name="T13" fmla="*/ 373 h 510"/>
                <a:gd name="T14" fmla="*/ 327 w 425"/>
                <a:gd name="T15" fmla="*/ 247 h 510"/>
                <a:gd name="T16" fmla="*/ 109 w 425"/>
                <a:gd name="T17" fmla="*/ 92 h 510"/>
                <a:gd name="T18" fmla="*/ 245 w 425"/>
                <a:gd name="T19" fmla="*/ 92 h 510"/>
                <a:gd name="T20" fmla="*/ 304 w 425"/>
                <a:gd name="T21" fmla="*/ 148 h 510"/>
                <a:gd name="T22" fmla="*/ 245 w 425"/>
                <a:gd name="T23" fmla="*/ 205 h 510"/>
                <a:gd name="T24" fmla="*/ 109 w 425"/>
                <a:gd name="T25" fmla="*/ 205 h 510"/>
                <a:gd name="T26" fmla="*/ 109 w 425"/>
                <a:gd name="T27" fmla="*/ 92 h 510"/>
                <a:gd name="T28" fmla="*/ 249 w 425"/>
                <a:gd name="T29" fmla="*/ 417 h 510"/>
                <a:gd name="T30" fmla="*/ 249 w 425"/>
                <a:gd name="T31" fmla="*/ 418 h 510"/>
                <a:gd name="T32" fmla="*/ 109 w 425"/>
                <a:gd name="T33" fmla="*/ 418 h 510"/>
                <a:gd name="T34" fmla="*/ 109 w 425"/>
                <a:gd name="T35" fmla="*/ 298 h 510"/>
                <a:gd name="T36" fmla="*/ 249 w 425"/>
                <a:gd name="T37" fmla="*/ 298 h 510"/>
                <a:gd name="T38" fmla="*/ 315 w 425"/>
                <a:gd name="T39" fmla="*/ 357 h 510"/>
                <a:gd name="T40" fmla="*/ 249 w 425"/>
                <a:gd name="T41" fmla="*/ 41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5" h="510">
                  <a:moveTo>
                    <a:pt x="327" y="247"/>
                  </a:moveTo>
                  <a:cubicBezTo>
                    <a:pt x="375" y="237"/>
                    <a:pt x="415" y="194"/>
                    <a:pt x="415" y="130"/>
                  </a:cubicBezTo>
                  <a:cubicBezTo>
                    <a:pt x="415" y="62"/>
                    <a:pt x="365" y="0"/>
                    <a:pt x="268" y="0"/>
                  </a:cubicBezTo>
                  <a:cubicBezTo>
                    <a:pt x="0" y="0"/>
                    <a:pt x="0" y="0"/>
                    <a:pt x="0" y="0"/>
                  </a:cubicBezTo>
                  <a:cubicBezTo>
                    <a:pt x="0" y="510"/>
                    <a:pt x="0" y="510"/>
                    <a:pt x="0" y="510"/>
                  </a:cubicBezTo>
                  <a:cubicBezTo>
                    <a:pt x="277" y="510"/>
                    <a:pt x="277" y="510"/>
                    <a:pt x="277" y="510"/>
                  </a:cubicBezTo>
                  <a:cubicBezTo>
                    <a:pt x="374" y="510"/>
                    <a:pt x="425" y="449"/>
                    <a:pt x="425" y="373"/>
                  </a:cubicBezTo>
                  <a:cubicBezTo>
                    <a:pt x="425" y="309"/>
                    <a:pt x="381" y="256"/>
                    <a:pt x="327" y="247"/>
                  </a:cubicBezTo>
                  <a:close/>
                  <a:moveTo>
                    <a:pt x="109" y="92"/>
                  </a:moveTo>
                  <a:cubicBezTo>
                    <a:pt x="245" y="92"/>
                    <a:pt x="245" y="92"/>
                    <a:pt x="245" y="92"/>
                  </a:cubicBezTo>
                  <a:cubicBezTo>
                    <a:pt x="281" y="92"/>
                    <a:pt x="304" y="117"/>
                    <a:pt x="304" y="148"/>
                  </a:cubicBezTo>
                  <a:cubicBezTo>
                    <a:pt x="304" y="181"/>
                    <a:pt x="281" y="205"/>
                    <a:pt x="245" y="205"/>
                  </a:cubicBezTo>
                  <a:cubicBezTo>
                    <a:pt x="109" y="205"/>
                    <a:pt x="109" y="205"/>
                    <a:pt x="109" y="205"/>
                  </a:cubicBezTo>
                  <a:lnTo>
                    <a:pt x="109" y="92"/>
                  </a:lnTo>
                  <a:close/>
                  <a:moveTo>
                    <a:pt x="249" y="417"/>
                  </a:moveTo>
                  <a:cubicBezTo>
                    <a:pt x="249" y="418"/>
                    <a:pt x="249" y="418"/>
                    <a:pt x="249" y="418"/>
                  </a:cubicBezTo>
                  <a:cubicBezTo>
                    <a:pt x="109" y="418"/>
                    <a:pt x="109" y="418"/>
                    <a:pt x="109" y="418"/>
                  </a:cubicBezTo>
                  <a:cubicBezTo>
                    <a:pt x="109" y="298"/>
                    <a:pt x="109" y="298"/>
                    <a:pt x="109" y="298"/>
                  </a:cubicBezTo>
                  <a:cubicBezTo>
                    <a:pt x="249" y="298"/>
                    <a:pt x="249" y="298"/>
                    <a:pt x="249" y="298"/>
                  </a:cubicBezTo>
                  <a:cubicBezTo>
                    <a:pt x="292" y="298"/>
                    <a:pt x="315" y="325"/>
                    <a:pt x="315" y="357"/>
                  </a:cubicBezTo>
                  <a:cubicBezTo>
                    <a:pt x="315" y="394"/>
                    <a:pt x="290" y="417"/>
                    <a:pt x="249" y="4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2">
              <a:extLst>
                <a:ext uri="{FF2B5EF4-FFF2-40B4-BE49-F238E27FC236}">
                  <a16:creationId xmlns:a16="http://schemas.microsoft.com/office/drawing/2014/main" id="{05C0F3AF-1E64-F4C9-5564-207AB298F6B9}"/>
                </a:ext>
              </a:extLst>
            </p:cNvPr>
            <p:cNvSpPr>
              <a:spLocks/>
            </p:cNvSpPr>
            <p:nvPr userDrawn="1"/>
          </p:nvSpPr>
          <p:spPr bwMode="auto">
            <a:xfrm>
              <a:off x="1139826" y="-103188"/>
              <a:ext cx="347663" cy="436563"/>
            </a:xfrm>
            <a:custGeom>
              <a:avLst/>
              <a:gdLst>
                <a:gd name="T0" fmla="*/ 59 w 420"/>
                <a:gd name="T1" fmla="*/ 363 h 527"/>
                <a:gd name="T2" fmla="*/ 221 w 420"/>
                <a:gd name="T3" fmla="*/ 431 h 527"/>
                <a:gd name="T4" fmla="*/ 310 w 420"/>
                <a:gd name="T5" fmla="*/ 374 h 527"/>
                <a:gd name="T6" fmla="*/ 207 w 420"/>
                <a:gd name="T7" fmla="*/ 309 h 527"/>
                <a:gd name="T8" fmla="*/ 17 w 420"/>
                <a:gd name="T9" fmla="*/ 154 h 527"/>
                <a:gd name="T10" fmla="*/ 210 w 420"/>
                <a:gd name="T11" fmla="*/ 0 h 527"/>
                <a:gd name="T12" fmla="*/ 409 w 420"/>
                <a:gd name="T13" fmla="*/ 71 h 527"/>
                <a:gd name="T14" fmla="*/ 349 w 420"/>
                <a:gd name="T15" fmla="*/ 151 h 527"/>
                <a:gd name="T16" fmla="*/ 203 w 420"/>
                <a:gd name="T17" fmla="*/ 95 h 527"/>
                <a:gd name="T18" fmla="*/ 128 w 420"/>
                <a:gd name="T19" fmla="*/ 147 h 527"/>
                <a:gd name="T20" fmla="*/ 229 w 420"/>
                <a:gd name="T21" fmla="*/ 206 h 527"/>
                <a:gd name="T22" fmla="*/ 420 w 420"/>
                <a:gd name="T23" fmla="*/ 363 h 527"/>
                <a:gd name="T24" fmla="*/ 216 w 420"/>
                <a:gd name="T25" fmla="*/ 527 h 527"/>
                <a:gd name="T26" fmla="*/ 0 w 420"/>
                <a:gd name="T27" fmla="*/ 446 h 527"/>
                <a:gd name="T28" fmla="*/ 59 w 420"/>
                <a:gd name="T29" fmla="*/ 363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527">
                  <a:moveTo>
                    <a:pt x="59" y="363"/>
                  </a:moveTo>
                  <a:cubicBezTo>
                    <a:pt x="95" y="400"/>
                    <a:pt x="151" y="431"/>
                    <a:pt x="221" y="431"/>
                  </a:cubicBezTo>
                  <a:cubicBezTo>
                    <a:pt x="281" y="431"/>
                    <a:pt x="310" y="403"/>
                    <a:pt x="310" y="374"/>
                  </a:cubicBezTo>
                  <a:cubicBezTo>
                    <a:pt x="310" y="336"/>
                    <a:pt x="266" y="323"/>
                    <a:pt x="207" y="309"/>
                  </a:cubicBezTo>
                  <a:cubicBezTo>
                    <a:pt x="124" y="290"/>
                    <a:pt x="17" y="267"/>
                    <a:pt x="17" y="154"/>
                  </a:cubicBezTo>
                  <a:cubicBezTo>
                    <a:pt x="17" y="69"/>
                    <a:pt x="90" y="0"/>
                    <a:pt x="210" y="0"/>
                  </a:cubicBezTo>
                  <a:cubicBezTo>
                    <a:pt x="291" y="0"/>
                    <a:pt x="359" y="24"/>
                    <a:pt x="409" y="71"/>
                  </a:cubicBezTo>
                  <a:cubicBezTo>
                    <a:pt x="349" y="151"/>
                    <a:pt x="349" y="151"/>
                    <a:pt x="349" y="151"/>
                  </a:cubicBezTo>
                  <a:cubicBezTo>
                    <a:pt x="308" y="113"/>
                    <a:pt x="253" y="95"/>
                    <a:pt x="203" y="95"/>
                  </a:cubicBezTo>
                  <a:cubicBezTo>
                    <a:pt x="154" y="95"/>
                    <a:pt x="128" y="117"/>
                    <a:pt x="128" y="147"/>
                  </a:cubicBezTo>
                  <a:cubicBezTo>
                    <a:pt x="128" y="182"/>
                    <a:pt x="170" y="192"/>
                    <a:pt x="229" y="206"/>
                  </a:cubicBezTo>
                  <a:cubicBezTo>
                    <a:pt x="313" y="225"/>
                    <a:pt x="420" y="250"/>
                    <a:pt x="420" y="363"/>
                  </a:cubicBezTo>
                  <a:cubicBezTo>
                    <a:pt x="420" y="457"/>
                    <a:pt x="353" y="527"/>
                    <a:pt x="216" y="527"/>
                  </a:cubicBezTo>
                  <a:cubicBezTo>
                    <a:pt x="118" y="527"/>
                    <a:pt x="48" y="494"/>
                    <a:pt x="0" y="446"/>
                  </a:cubicBezTo>
                  <a:lnTo>
                    <a:pt x="59" y="3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Rectangle 23">
              <a:extLst>
                <a:ext uri="{FF2B5EF4-FFF2-40B4-BE49-F238E27FC236}">
                  <a16:creationId xmlns:a16="http://schemas.microsoft.com/office/drawing/2014/main" id="{5308E799-0736-BCF1-CC1A-3F3E2248F93B}"/>
                </a:ext>
              </a:extLst>
            </p:cNvPr>
            <p:cNvSpPr>
              <a:spLocks noChangeArrowheads="1"/>
            </p:cNvSpPr>
            <p:nvPr userDrawn="1"/>
          </p:nvSpPr>
          <p:spPr bwMode="auto">
            <a:xfrm>
              <a:off x="1968501" y="-96838"/>
              <a:ext cx="88900" cy="422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4">
              <a:extLst>
                <a:ext uri="{FF2B5EF4-FFF2-40B4-BE49-F238E27FC236}">
                  <a16:creationId xmlns:a16="http://schemas.microsoft.com/office/drawing/2014/main" id="{D9308C71-8329-D144-E136-1D34018B4D56}"/>
                </a:ext>
              </a:extLst>
            </p:cNvPr>
            <p:cNvSpPr>
              <a:spLocks noEditPoints="1"/>
            </p:cNvSpPr>
            <p:nvPr userDrawn="1"/>
          </p:nvSpPr>
          <p:spPr bwMode="auto">
            <a:xfrm>
              <a:off x="2498726" y="-31750"/>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7 h 136"/>
                <a:gd name="T12" fmla="*/ 113 w 113"/>
                <a:gd name="T13" fmla="*/ 68 h 136"/>
                <a:gd name="T14" fmla="*/ 92 w 113"/>
                <a:gd name="T15" fmla="*/ 119 h 136"/>
                <a:gd name="T16" fmla="*/ 78 w 113"/>
                <a:gd name="T17" fmla="*/ 28 h 136"/>
                <a:gd name="T18" fmla="*/ 45 w 113"/>
                <a:gd name="T19" fmla="*/ 16 h 136"/>
                <a:gd name="T20" fmla="*/ 20 w 113"/>
                <a:gd name="T21" fmla="*/ 16 h 136"/>
                <a:gd name="T22" fmla="*/ 20 w 113"/>
                <a:gd name="T23" fmla="*/ 120 h 136"/>
                <a:gd name="T24" fmla="*/ 45 w 113"/>
                <a:gd name="T25" fmla="*/ 120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6"/>
                    <a:pt x="92" y="17"/>
                  </a:cubicBezTo>
                  <a:cubicBezTo>
                    <a:pt x="103" y="28"/>
                    <a:pt x="113" y="44"/>
                    <a:pt x="113" y="68"/>
                  </a:cubicBezTo>
                  <a:cubicBezTo>
                    <a:pt x="113" y="91"/>
                    <a:pt x="104" y="108"/>
                    <a:pt x="92" y="119"/>
                  </a:cubicBezTo>
                  <a:close/>
                  <a:moveTo>
                    <a:pt x="78" y="28"/>
                  </a:moveTo>
                  <a:cubicBezTo>
                    <a:pt x="70" y="20"/>
                    <a:pt x="59" y="16"/>
                    <a:pt x="45" y="16"/>
                  </a:cubicBezTo>
                  <a:cubicBezTo>
                    <a:pt x="20" y="16"/>
                    <a:pt x="20" y="16"/>
                    <a:pt x="20" y="16"/>
                  </a:cubicBezTo>
                  <a:cubicBezTo>
                    <a:pt x="20" y="120"/>
                    <a:pt x="20" y="120"/>
                    <a:pt x="20" y="120"/>
                  </a:cubicBezTo>
                  <a:cubicBezTo>
                    <a:pt x="45" y="120"/>
                    <a:pt x="45" y="120"/>
                    <a:pt x="45" y="120"/>
                  </a:cubicBezTo>
                  <a:cubicBezTo>
                    <a:pt x="58" y="120"/>
                    <a:pt x="69" y="116"/>
                    <a:pt x="78" y="107"/>
                  </a:cubicBezTo>
                  <a:cubicBezTo>
                    <a:pt x="87" y="98"/>
                    <a:pt x="92" y="85"/>
                    <a:pt x="92" y="68"/>
                  </a:cubicBezTo>
                  <a:cubicBezTo>
                    <a:pt x="92" y="51"/>
                    <a:pt x="87" y="37"/>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5">
              <a:extLst>
                <a:ext uri="{FF2B5EF4-FFF2-40B4-BE49-F238E27FC236}">
                  <a16:creationId xmlns:a16="http://schemas.microsoft.com/office/drawing/2014/main" id="{9B065B41-2B00-5183-95B8-2C97D2776E9F}"/>
                </a:ext>
              </a:extLst>
            </p:cNvPr>
            <p:cNvSpPr>
              <a:spLocks/>
            </p:cNvSpPr>
            <p:nvPr userDrawn="1"/>
          </p:nvSpPr>
          <p:spPr bwMode="auto">
            <a:xfrm>
              <a:off x="2611438" y="-3175"/>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6">
              <a:extLst>
                <a:ext uri="{FF2B5EF4-FFF2-40B4-BE49-F238E27FC236}">
                  <a16:creationId xmlns:a16="http://schemas.microsoft.com/office/drawing/2014/main" id="{AEBBA209-4388-44E3-1F5D-110C6416935E}"/>
                </a:ext>
              </a:extLst>
            </p:cNvPr>
            <p:cNvSpPr>
              <a:spLocks noEditPoints="1"/>
            </p:cNvSpPr>
            <p:nvPr userDrawn="1"/>
          </p:nvSpPr>
          <p:spPr bwMode="auto">
            <a:xfrm>
              <a:off x="2670176" y="-36513"/>
              <a:ext cx="20638" cy="117475"/>
            </a:xfrm>
            <a:custGeom>
              <a:avLst/>
              <a:gdLst>
                <a:gd name="T0" fmla="*/ 13 w 25"/>
                <a:gd name="T1" fmla="*/ 24 h 143"/>
                <a:gd name="T2" fmla="*/ 0 w 25"/>
                <a:gd name="T3" fmla="*/ 12 h 143"/>
                <a:gd name="T4" fmla="*/ 13 w 25"/>
                <a:gd name="T5" fmla="*/ 0 h 143"/>
                <a:gd name="T6" fmla="*/ 25 w 25"/>
                <a:gd name="T7" fmla="*/ 12 h 143"/>
                <a:gd name="T8" fmla="*/ 13 w 25"/>
                <a:gd name="T9" fmla="*/ 24 h 143"/>
                <a:gd name="T10" fmla="*/ 4 w 25"/>
                <a:gd name="T11" fmla="*/ 143 h 143"/>
                <a:gd name="T12" fmla="*/ 4 w 25"/>
                <a:gd name="T13" fmla="*/ 44 h 143"/>
                <a:gd name="T14" fmla="*/ 22 w 25"/>
                <a:gd name="T15" fmla="*/ 44 h 143"/>
                <a:gd name="T16" fmla="*/ 22 w 25"/>
                <a:gd name="T17" fmla="*/ 143 h 143"/>
                <a:gd name="T18" fmla="*/ 4 w 25"/>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3">
                  <a:moveTo>
                    <a:pt x="13" y="24"/>
                  </a:moveTo>
                  <a:cubicBezTo>
                    <a:pt x="6" y="24"/>
                    <a:pt x="0" y="19"/>
                    <a:pt x="0" y="12"/>
                  </a:cubicBezTo>
                  <a:cubicBezTo>
                    <a:pt x="0" y="5"/>
                    <a:pt x="6" y="0"/>
                    <a:pt x="13" y="0"/>
                  </a:cubicBezTo>
                  <a:cubicBezTo>
                    <a:pt x="20" y="0"/>
                    <a:pt x="25" y="5"/>
                    <a:pt x="25" y="12"/>
                  </a:cubicBezTo>
                  <a:cubicBezTo>
                    <a:pt x="25"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7">
              <a:extLst>
                <a:ext uri="{FF2B5EF4-FFF2-40B4-BE49-F238E27FC236}">
                  <a16:creationId xmlns:a16="http://schemas.microsoft.com/office/drawing/2014/main" id="{4524D336-2EEE-036C-C9C9-0D5F156C9443}"/>
                </a:ext>
              </a:extLst>
            </p:cNvPr>
            <p:cNvSpPr>
              <a:spLocks/>
            </p:cNvSpPr>
            <p:nvPr userDrawn="1"/>
          </p:nvSpPr>
          <p:spPr bwMode="auto">
            <a:xfrm>
              <a:off x="2701926" y="-1588"/>
              <a:ext cx="80963" cy="82550"/>
            </a:xfrm>
            <a:custGeom>
              <a:avLst/>
              <a:gdLst>
                <a:gd name="T0" fmla="*/ 31 w 51"/>
                <a:gd name="T1" fmla="*/ 52 h 52"/>
                <a:gd name="T2" fmla="*/ 20 w 51"/>
                <a:gd name="T3" fmla="*/ 52 h 52"/>
                <a:gd name="T4" fmla="*/ 0 w 51"/>
                <a:gd name="T5" fmla="*/ 0 h 52"/>
                <a:gd name="T6" fmla="*/ 11 w 51"/>
                <a:gd name="T7" fmla="*/ 0 h 52"/>
                <a:gd name="T8" fmla="*/ 25 w 51"/>
                <a:gd name="T9" fmla="*/ 42 h 52"/>
                <a:gd name="T10" fmla="*/ 40 w 51"/>
                <a:gd name="T11" fmla="*/ 0 h 52"/>
                <a:gd name="T12" fmla="*/ 51 w 51"/>
                <a:gd name="T13" fmla="*/ 0 h 52"/>
                <a:gd name="T14" fmla="*/ 31 w 51"/>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2">
                  <a:moveTo>
                    <a:pt x="31" y="52"/>
                  </a:moveTo>
                  <a:lnTo>
                    <a:pt x="20" y="52"/>
                  </a:lnTo>
                  <a:lnTo>
                    <a:pt x="0" y="0"/>
                  </a:lnTo>
                  <a:lnTo>
                    <a:pt x="11" y="0"/>
                  </a:lnTo>
                  <a:lnTo>
                    <a:pt x="25" y="42"/>
                  </a:lnTo>
                  <a:lnTo>
                    <a:pt x="40" y="0"/>
                  </a:lnTo>
                  <a:lnTo>
                    <a:pt x="51" y="0"/>
                  </a:lnTo>
                  <a:lnTo>
                    <a:pt x="3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8">
              <a:extLst>
                <a:ext uri="{FF2B5EF4-FFF2-40B4-BE49-F238E27FC236}">
                  <a16:creationId xmlns:a16="http://schemas.microsoft.com/office/drawing/2014/main" id="{7957D02A-F6AA-E7FB-776F-5DF982079E20}"/>
                </a:ext>
              </a:extLst>
            </p:cNvPr>
            <p:cNvSpPr>
              <a:spLocks noEditPoints="1"/>
            </p:cNvSpPr>
            <p:nvPr userDrawn="1"/>
          </p:nvSpPr>
          <p:spPr bwMode="auto">
            <a:xfrm>
              <a:off x="2789238" y="-3175"/>
              <a:ext cx="74613" cy="85725"/>
            </a:xfrm>
            <a:custGeom>
              <a:avLst/>
              <a:gdLst>
                <a:gd name="T0" fmla="*/ 20 w 90"/>
                <a:gd name="T1" fmla="*/ 56 h 103"/>
                <a:gd name="T2" fmla="*/ 49 w 90"/>
                <a:gd name="T3" fmla="*/ 88 h 103"/>
                <a:gd name="T4" fmla="*/ 80 w 90"/>
                <a:gd name="T5" fmla="*/ 77 h 103"/>
                <a:gd name="T6" fmla="*/ 87 w 90"/>
                <a:gd name="T7" fmla="*/ 89 h 103"/>
                <a:gd name="T8" fmla="*/ 47 w 90"/>
                <a:gd name="T9" fmla="*/ 103 h 103"/>
                <a:gd name="T10" fmla="*/ 0 w 90"/>
                <a:gd name="T11" fmla="*/ 52 h 103"/>
                <a:gd name="T12" fmla="*/ 47 w 90"/>
                <a:gd name="T13" fmla="*/ 0 h 103"/>
                <a:gd name="T14" fmla="*/ 90 w 90"/>
                <a:gd name="T15" fmla="*/ 49 h 103"/>
                <a:gd name="T16" fmla="*/ 90 w 90"/>
                <a:gd name="T17" fmla="*/ 56 h 103"/>
                <a:gd name="T18" fmla="*/ 20 w 90"/>
                <a:gd name="T19" fmla="*/ 56 h 103"/>
                <a:gd name="T20" fmla="*/ 46 w 90"/>
                <a:gd name="T21" fmla="*/ 15 h 103"/>
                <a:gd name="T22" fmla="*/ 19 w 90"/>
                <a:gd name="T23" fmla="*/ 43 h 103"/>
                <a:gd name="T24" fmla="*/ 71 w 90"/>
                <a:gd name="T25" fmla="*/ 43 h 103"/>
                <a:gd name="T26" fmla="*/ 46 w 90"/>
                <a:gd name="T27"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6"/>
                    <a:pt x="31" y="88"/>
                    <a:pt x="49" y="88"/>
                  </a:cubicBezTo>
                  <a:cubicBezTo>
                    <a:pt x="68" y="88"/>
                    <a:pt x="79" y="78"/>
                    <a:pt x="80" y="77"/>
                  </a:cubicBezTo>
                  <a:cubicBezTo>
                    <a:pt x="87" y="89"/>
                    <a:pt x="87" y="89"/>
                    <a:pt x="87" y="89"/>
                  </a:cubicBezTo>
                  <a:cubicBezTo>
                    <a:pt x="87" y="89"/>
                    <a:pt x="74" y="103"/>
                    <a:pt x="47" y="103"/>
                  </a:cubicBezTo>
                  <a:cubicBezTo>
                    <a:pt x="20" y="103"/>
                    <a:pt x="0" y="85"/>
                    <a:pt x="0" y="52"/>
                  </a:cubicBezTo>
                  <a:cubicBezTo>
                    <a:pt x="0" y="20"/>
                    <a:pt x="21" y="0"/>
                    <a:pt x="47" y="0"/>
                  </a:cubicBezTo>
                  <a:cubicBezTo>
                    <a:pt x="74" y="0"/>
                    <a:pt x="90" y="20"/>
                    <a:pt x="90" y="49"/>
                  </a:cubicBezTo>
                  <a:cubicBezTo>
                    <a:pt x="90" y="56"/>
                    <a:pt x="90" y="56"/>
                    <a:pt x="90" y="56"/>
                  </a:cubicBezTo>
                  <a:cubicBezTo>
                    <a:pt x="20" y="56"/>
                    <a:pt x="20" y="56"/>
                    <a:pt x="20" y="56"/>
                  </a:cubicBezTo>
                  <a:close/>
                  <a:moveTo>
                    <a:pt x="46" y="15"/>
                  </a:moveTo>
                  <a:cubicBezTo>
                    <a:pt x="28" y="15"/>
                    <a:pt x="20" y="30"/>
                    <a:pt x="19" y="43"/>
                  </a:cubicBezTo>
                  <a:cubicBezTo>
                    <a:pt x="71" y="43"/>
                    <a:pt x="71" y="43"/>
                    <a:pt x="71" y="43"/>
                  </a:cubicBezTo>
                  <a:cubicBezTo>
                    <a:pt x="71" y="28"/>
                    <a:pt x="64" y="15"/>
                    <a:pt x="4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9">
              <a:extLst>
                <a:ext uri="{FF2B5EF4-FFF2-40B4-BE49-F238E27FC236}">
                  <a16:creationId xmlns:a16="http://schemas.microsoft.com/office/drawing/2014/main" id="{C091E53F-E8FB-D219-1C2C-C8CDF3A477E2}"/>
                </a:ext>
              </a:extLst>
            </p:cNvPr>
            <p:cNvSpPr>
              <a:spLocks/>
            </p:cNvSpPr>
            <p:nvPr userDrawn="1"/>
          </p:nvSpPr>
          <p:spPr bwMode="auto">
            <a:xfrm>
              <a:off x="2882901" y="-3175"/>
              <a:ext cx="68263" cy="84138"/>
            </a:xfrm>
            <a:custGeom>
              <a:avLst/>
              <a:gdLst>
                <a:gd name="T0" fmla="*/ 65 w 84"/>
                <a:gd name="T1" fmla="*/ 101 h 101"/>
                <a:gd name="T2" fmla="*/ 65 w 84"/>
                <a:gd name="T3" fmla="*/ 42 h 101"/>
                <a:gd name="T4" fmla="*/ 45 w 84"/>
                <a:gd name="T5" fmla="*/ 16 h 101"/>
                <a:gd name="T6" fmla="*/ 18 w 84"/>
                <a:gd name="T7" fmla="*/ 42 h 101"/>
                <a:gd name="T8" fmla="*/ 18 w 84"/>
                <a:gd name="T9" fmla="*/ 101 h 101"/>
                <a:gd name="T10" fmla="*/ 0 w 84"/>
                <a:gd name="T11" fmla="*/ 101 h 101"/>
                <a:gd name="T12" fmla="*/ 0 w 84"/>
                <a:gd name="T13" fmla="*/ 2 h 101"/>
                <a:gd name="T14" fmla="*/ 17 w 84"/>
                <a:gd name="T15" fmla="*/ 2 h 101"/>
                <a:gd name="T16" fmla="*/ 18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0" y="32"/>
                    <a:pt x="18" y="42"/>
                  </a:cubicBezTo>
                  <a:cubicBezTo>
                    <a:pt x="18" y="101"/>
                    <a:pt x="18" y="101"/>
                    <a:pt x="18" y="101"/>
                  </a:cubicBezTo>
                  <a:cubicBezTo>
                    <a:pt x="0" y="101"/>
                    <a:pt x="0" y="101"/>
                    <a:pt x="0" y="101"/>
                  </a:cubicBezTo>
                  <a:cubicBezTo>
                    <a:pt x="0" y="2"/>
                    <a:pt x="0" y="2"/>
                    <a:pt x="0" y="2"/>
                  </a:cubicBezTo>
                  <a:cubicBezTo>
                    <a:pt x="17" y="2"/>
                    <a:pt x="17" y="2"/>
                    <a:pt x="17" y="2"/>
                  </a:cubicBezTo>
                  <a:cubicBezTo>
                    <a:pt x="18" y="20"/>
                    <a:pt x="18" y="20"/>
                    <a:pt x="18"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30">
              <a:extLst>
                <a:ext uri="{FF2B5EF4-FFF2-40B4-BE49-F238E27FC236}">
                  <a16:creationId xmlns:a16="http://schemas.microsoft.com/office/drawing/2014/main" id="{D8C0F936-155F-B9D3-105E-CB4A7E9C8F31}"/>
                </a:ext>
              </a:extLst>
            </p:cNvPr>
            <p:cNvSpPr>
              <a:spLocks noEditPoints="1"/>
            </p:cNvSpPr>
            <p:nvPr userDrawn="1"/>
          </p:nvSpPr>
          <p:spPr bwMode="auto">
            <a:xfrm>
              <a:off x="3006726" y="-34925"/>
              <a:ext cx="79375" cy="117475"/>
            </a:xfrm>
            <a:custGeom>
              <a:avLst/>
              <a:gdLst>
                <a:gd name="T0" fmla="*/ 50 w 95"/>
                <a:gd name="T1" fmla="*/ 142 h 142"/>
                <a:gd name="T2" fmla="*/ 20 w 95"/>
                <a:gd name="T3" fmla="*/ 125 h 142"/>
                <a:gd name="T4" fmla="*/ 17 w 95"/>
                <a:gd name="T5" fmla="*/ 140 h 142"/>
                <a:gd name="T6" fmla="*/ 0 w 95"/>
                <a:gd name="T7" fmla="*/ 140 h 142"/>
                <a:gd name="T8" fmla="*/ 0 w 95"/>
                <a:gd name="T9" fmla="*/ 0 h 142"/>
                <a:gd name="T10" fmla="*/ 19 w 95"/>
                <a:gd name="T11" fmla="*/ 0 h 142"/>
                <a:gd name="T12" fmla="*/ 19 w 95"/>
                <a:gd name="T13" fmla="*/ 57 h 142"/>
                <a:gd name="T14" fmla="*/ 52 w 95"/>
                <a:gd name="T15" fmla="*/ 39 h 142"/>
                <a:gd name="T16" fmla="*/ 94 w 95"/>
                <a:gd name="T17" fmla="*/ 91 h 142"/>
                <a:gd name="T18" fmla="*/ 50 w 95"/>
                <a:gd name="T19" fmla="*/ 142 h 142"/>
                <a:gd name="T20" fmla="*/ 47 w 95"/>
                <a:gd name="T21" fmla="*/ 55 h 142"/>
                <a:gd name="T22" fmla="*/ 18 w 95"/>
                <a:gd name="T23" fmla="*/ 91 h 142"/>
                <a:gd name="T24" fmla="*/ 46 w 95"/>
                <a:gd name="T25" fmla="*/ 127 h 142"/>
                <a:gd name="T26" fmla="*/ 75 w 95"/>
                <a:gd name="T27" fmla="*/ 91 h 142"/>
                <a:gd name="T28" fmla="*/ 47 w 95"/>
                <a:gd name="T29" fmla="*/ 5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2">
                  <a:moveTo>
                    <a:pt x="50" y="142"/>
                  </a:moveTo>
                  <a:cubicBezTo>
                    <a:pt x="31" y="142"/>
                    <a:pt x="22" y="129"/>
                    <a:pt x="20" y="125"/>
                  </a:cubicBezTo>
                  <a:cubicBezTo>
                    <a:pt x="17" y="140"/>
                    <a:pt x="17" y="140"/>
                    <a:pt x="17" y="140"/>
                  </a:cubicBezTo>
                  <a:cubicBezTo>
                    <a:pt x="0" y="140"/>
                    <a:pt x="0" y="140"/>
                    <a:pt x="0" y="140"/>
                  </a:cubicBezTo>
                  <a:cubicBezTo>
                    <a:pt x="0" y="0"/>
                    <a:pt x="0" y="0"/>
                    <a:pt x="0" y="0"/>
                  </a:cubicBezTo>
                  <a:cubicBezTo>
                    <a:pt x="19" y="0"/>
                    <a:pt x="19" y="0"/>
                    <a:pt x="19" y="0"/>
                  </a:cubicBezTo>
                  <a:cubicBezTo>
                    <a:pt x="19" y="57"/>
                    <a:pt x="19" y="57"/>
                    <a:pt x="19" y="57"/>
                  </a:cubicBezTo>
                  <a:cubicBezTo>
                    <a:pt x="20" y="55"/>
                    <a:pt x="31" y="39"/>
                    <a:pt x="52" y="39"/>
                  </a:cubicBezTo>
                  <a:cubicBezTo>
                    <a:pt x="78" y="39"/>
                    <a:pt x="94" y="61"/>
                    <a:pt x="94" y="91"/>
                  </a:cubicBezTo>
                  <a:cubicBezTo>
                    <a:pt x="95" y="121"/>
                    <a:pt x="77" y="142"/>
                    <a:pt x="50" y="142"/>
                  </a:cubicBezTo>
                  <a:close/>
                  <a:moveTo>
                    <a:pt x="47" y="55"/>
                  </a:moveTo>
                  <a:cubicBezTo>
                    <a:pt x="30" y="55"/>
                    <a:pt x="18" y="71"/>
                    <a:pt x="18" y="91"/>
                  </a:cubicBezTo>
                  <a:cubicBezTo>
                    <a:pt x="18" y="110"/>
                    <a:pt x="29" y="127"/>
                    <a:pt x="46" y="127"/>
                  </a:cubicBezTo>
                  <a:cubicBezTo>
                    <a:pt x="63" y="127"/>
                    <a:pt x="75" y="111"/>
                    <a:pt x="75" y="91"/>
                  </a:cubicBezTo>
                  <a:cubicBezTo>
                    <a:pt x="75" y="71"/>
                    <a:pt x="64" y="55"/>
                    <a:pt x="47"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31">
              <a:extLst>
                <a:ext uri="{FF2B5EF4-FFF2-40B4-BE49-F238E27FC236}">
                  <a16:creationId xmlns:a16="http://schemas.microsoft.com/office/drawing/2014/main" id="{B3C06BAF-2606-07B2-0633-EFEFFAE9986C}"/>
                </a:ext>
              </a:extLst>
            </p:cNvPr>
            <p:cNvSpPr>
              <a:spLocks/>
            </p:cNvSpPr>
            <p:nvPr userDrawn="1"/>
          </p:nvSpPr>
          <p:spPr bwMode="auto">
            <a:xfrm>
              <a:off x="3094038" y="-1588"/>
              <a:ext cx="79375" cy="114300"/>
            </a:xfrm>
            <a:custGeom>
              <a:avLst/>
              <a:gdLst>
                <a:gd name="T0" fmla="*/ 52 w 96"/>
                <a:gd name="T1" fmla="*/ 113 h 136"/>
                <a:gd name="T2" fmla="*/ 26 w 96"/>
                <a:gd name="T3" fmla="*/ 136 h 136"/>
                <a:gd name="T4" fmla="*/ 7 w 96"/>
                <a:gd name="T5" fmla="*/ 132 h 136"/>
                <a:gd name="T6" fmla="*/ 11 w 96"/>
                <a:gd name="T7" fmla="*/ 117 h 136"/>
                <a:gd name="T8" fmla="*/ 22 w 96"/>
                <a:gd name="T9" fmla="*/ 120 h 136"/>
                <a:gd name="T10" fmla="*/ 33 w 96"/>
                <a:gd name="T11" fmla="*/ 110 h 136"/>
                <a:gd name="T12" fmla="*/ 38 w 96"/>
                <a:gd name="T13" fmla="*/ 98 h 136"/>
                <a:gd name="T14" fmla="*/ 0 w 96"/>
                <a:gd name="T15" fmla="*/ 0 h 136"/>
                <a:gd name="T16" fmla="*/ 20 w 96"/>
                <a:gd name="T17" fmla="*/ 0 h 136"/>
                <a:gd name="T18" fmla="*/ 48 w 96"/>
                <a:gd name="T19" fmla="*/ 81 h 136"/>
                <a:gd name="T20" fmla="*/ 76 w 96"/>
                <a:gd name="T21" fmla="*/ 0 h 136"/>
                <a:gd name="T22" fmla="*/ 96 w 96"/>
                <a:gd name="T23" fmla="*/ 0 h 136"/>
                <a:gd name="T24" fmla="*/ 52 w 96"/>
                <a:gd name="T25" fmla="*/ 11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36">
                  <a:moveTo>
                    <a:pt x="52" y="113"/>
                  </a:moveTo>
                  <a:cubicBezTo>
                    <a:pt x="45" y="129"/>
                    <a:pt x="38" y="136"/>
                    <a:pt x="26" y="136"/>
                  </a:cubicBezTo>
                  <a:cubicBezTo>
                    <a:pt x="13" y="136"/>
                    <a:pt x="7" y="132"/>
                    <a:pt x="7" y="132"/>
                  </a:cubicBezTo>
                  <a:cubicBezTo>
                    <a:pt x="11" y="117"/>
                    <a:pt x="11" y="117"/>
                    <a:pt x="11" y="117"/>
                  </a:cubicBezTo>
                  <a:cubicBezTo>
                    <a:pt x="11" y="117"/>
                    <a:pt x="17" y="120"/>
                    <a:pt x="22" y="120"/>
                  </a:cubicBezTo>
                  <a:cubicBezTo>
                    <a:pt x="27" y="120"/>
                    <a:pt x="30" y="118"/>
                    <a:pt x="33" y="110"/>
                  </a:cubicBezTo>
                  <a:cubicBezTo>
                    <a:pt x="38" y="98"/>
                    <a:pt x="38" y="98"/>
                    <a:pt x="38" y="98"/>
                  </a:cubicBezTo>
                  <a:cubicBezTo>
                    <a:pt x="0" y="0"/>
                    <a:pt x="0" y="0"/>
                    <a:pt x="0" y="0"/>
                  </a:cubicBezTo>
                  <a:cubicBezTo>
                    <a:pt x="20" y="0"/>
                    <a:pt x="20" y="0"/>
                    <a:pt x="20" y="0"/>
                  </a:cubicBezTo>
                  <a:cubicBezTo>
                    <a:pt x="48" y="81"/>
                    <a:pt x="48" y="81"/>
                    <a:pt x="48" y="81"/>
                  </a:cubicBezTo>
                  <a:cubicBezTo>
                    <a:pt x="76" y="0"/>
                    <a:pt x="76" y="0"/>
                    <a:pt x="76" y="0"/>
                  </a:cubicBezTo>
                  <a:cubicBezTo>
                    <a:pt x="96" y="0"/>
                    <a:pt x="96" y="0"/>
                    <a:pt x="96" y="0"/>
                  </a:cubicBezTo>
                  <a:lnTo>
                    <a:pt x="5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Rectangle 32">
              <a:extLst>
                <a:ext uri="{FF2B5EF4-FFF2-40B4-BE49-F238E27FC236}">
                  <a16:creationId xmlns:a16="http://schemas.microsoft.com/office/drawing/2014/main" id="{28E831E1-5403-0391-CFF1-44334240480E}"/>
                </a:ext>
              </a:extLst>
            </p:cNvPr>
            <p:cNvSpPr>
              <a:spLocks noChangeArrowheads="1"/>
            </p:cNvSpPr>
            <p:nvPr userDrawn="1"/>
          </p:nvSpPr>
          <p:spPr bwMode="auto">
            <a:xfrm>
              <a:off x="3219451" y="-31750"/>
              <a:ext cx="17463" cy="1127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33">
              <a:extLst>
                <a:ext uri="{FF2B5EF4-FFF2-40B4-BE49-F238E27FC236}">
                  <a16:creationId xmlns:a16="http://schemas.microsoft.com/office/drawing/2014/main" id="{C26B6476-3E8D-9E7B-540C-E0FEFAD5DB9D}"/>
                </a:ext>
              </a:extLst>
            </p:cNvPr>
            <p:cNvSpPr>
              <a:spLocks/>
            </p:cNvSpPr>
            <p:nvPr userDrawn="1"/>
          </p:nvSpPr>
          <p:spPr bwMode="auto">
            <a:xfrm>
              <a:off x="3263901" y="-3175"/>
              <a:ext cx="69850" cy="84138"/>
            </a:xfrm>
            <a:custGeom>
              <a:avLst/>
              <a:gdLst>
                <a:gd name="T0" fmla="*/ 65 w 84"/>
                <a:gd name="T1" fmla="*/ 101 h 101"/>
                <a:gd name="T2" fmla="*/ 65 w 84"/>
                <a:gd name="T3" fmla="*/ 42 h 101"/>
                <a:gd name="T4" fmla="*/ 45 w 84"/>
                <a:gd name="T5" fmla="*/ 16 h 101"/>
                <a:gd name="T6" fmla="*/ 19 w 84"/>
                <a:gd name="T7" fmla="*/ 42 h 101"/>
                <a:gd name="T8" fmla="*/ 19 w 84"/>
                <a:gd name="T9" fmla="*/ 101 h 101"/>
                <a:gd name="T10" fmla="*/ 0 w 84"/>
                <a:gd name="T11" fmla="*/ 101 h 101"/>
                <a:gd name="T12" fmla="*/ 0 w 84"/>
                <a:gd name="T13" fmla="*/ 2 h 101"/>
                <a:gd name="T14" fmla="*/ 18 w 84"/>
                <a:gd name="T15" fmla="*/ 2 h 101"/>
                <a:gd name="T16" fmla="*/ 19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1" y="32"/>
                    <a:pt x="19" y="42"/>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34">
              <a:extLst>
                <a:ext uri="{FF2B5EF4-FFF2-40B4-BE49-F238E27FC236}">
                  <a16:creationId xmlns:a16="http://schemas.microsoft.com/office/drawing/2014/main" id="{944C5982-3C91-7F73-09A4-D3869163BA38}"/>
                </a:ext>
              </a:extLst>
            </p:cNvPr>
            <p:cNvSpPr>
              <a:spLocks/>
            </p:cNvSpPr>
            <p:nvPr userDrawn="1"/>
          </p:nvSpPr>
          <p:spPr bwMode="auto">
            <a:xfrm>
              <a:off x="3349626" y="-3175"/>
              <a:ext cx="63500" cy="85725"/>
            </a:xfrm>
            <a:custGeom>
              <a:avLst/>
              <a:gdLst>
                <a:gd name="T0" fmla="*/ 68 w 78"/>
                <a:gd name="T1" fmla="*/ 94 h 103"/>
                <a:gd name="T2" fmla="*/ 39 w 78"/>
                <a:gd name="T3" fmla="*/ 103 h 103"/>
                <a:gd name="T4" fmla="*/ 0 w 78"/>
                <a:gd name="T5" fmla="*/ 86 h 103"/>
                <a:gd name="T6" fmla="*/ 10 w 78"/>
                <a:gd name="T7" fmla="*/ 74 h 103"/>
                <a:gd name="T8" fmla="*/ 39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2" y="99"/>
                    <a:pt x="54" y="103"/>
                    <a:pt x="39" y="103"/>
                  </a:cubicBezTo>
                  <a:cubicBezTo>
                    <a:pt x="19" y="103"/>
                    <a:pt x="4" y="91"/>
                    <a:pt x="0" y="86"/>
                  </a:cubicBezTo>
                  <a:cubicBezTo>
                    <a:pt x="10" y="74"/>
                    <a:pt x="10" y="74"/>
                    <a:pt x="10" y="74"/>
                  </a:cubicBezTo>
                  <a:cubicBezTo>
                    <a:pt x="16" y="80"/>
                    <a:pt x="28" y="88"/>
                    <a:pt x="39" y="88"/>
                  </a:cubicBezTo>
                  <a:cubicBezTo>
                    <a:pt x="51" y="88"/>
                    <a:pt x="59" y="84"/>
                    <a:pt x="59" y="75"/>
                  </a:cubicBezTo>
                  <a:cubicBezTo>
                    <a:pt x="59" y="66"/>
                    <a:pt x="49" y="63"/>
                    <a:pt x="43" y="61"/>
                  </a:cubicBezTo>
                  <a:cubicBezTo>
                    <a:pt x="37"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3"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35">
              <a:extLst>
                <a:ext uri="{FF2B5EF4-FFF2-40B4-BE49-F238E27FC236}">
                  <a16:creationId xmlns:a16="http://schemas.microsoft.com/office/drawing/2014/main" id="{948AB8FF-2BA3-9E06-B8CF-1E2C0011DA34}"/>
                </a:ext>
              </a:extLst>
            </p:cNvPr>
            <p:cNvSpPr>
              <a:spLocks noEditPoints="1"/>
            </p:cNvSpPr>
            <p:nvPr userDrawn="1"/>
          </p:nvSpPr>
          <p:spPr bwMode="auto">
            <a:xfrm>
              <a:off x="3429001" y="-36513"/>
              <a:ext cx="20638" cy="117475"/>
            </a:xfrm>
            <a:custGeom>
              <a:avLst/>
              <a:gdLst>
                <a:gd name="T0" fmla="*/ 13 w 26"/>
                <a:gd name="T1" fmla="*/ 24 h 143"/>
                <a:gd name="T2" fmla="*/ 0 w 26"/>
                <a:gd name="T3" fmla="*/ 12 h 143"/>
                <a:gd name="T4" fmla="*/ 13 w 26"/>
                <a:gd name="T5" fmla="*/ 0 h 143"/>
                <a:gd name="T6" fmla="*/ 26 w 26"/>
                <a:gd name="T7" fmla="*/ 12 h 143"/>
                <a:gd name="T8" fmla="*/ 13 w 26"/>
                <a:gd name="T9" fmla="*/ 24 h 143"/>
                <a:gd name="T10" fmla="*/ 4 w 26"/>
                <a:gd name="T11" fmla="*/ 143 h 143"/>
                <a:gd name="T12" fmla="*/ 4 w 26"/>
                <a:gd name="T13" fmla="*/ 44 h 143"/>
                <a:gd name="T14" fmla="*/ 22 w 26"/>
                <a:gd name="T15" fmla="*/ 44 h 143"/>
                <a:gd name="T16" fmla="*/ 22 w 26"/>
                <a:gd name="T17" fmla="*/ 143 h 143"/>
                <a:gd name="T18" fmla="*/ 4 w 26"/>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3">
                  <a:moveTo>
                    <a:pt x="13" y="24"/>
                  </a:moveTo>
                  <a:cubicBezTo>
                    <a:pt x="6" y="24"/>
                    <a:pt x="0" y="19"/>
                    <a:pt x="0" y="12"/>
                  </a:cubicBezTo>
                  <a:cubicBezTo>
                    <a:pt x="0" y="5"/>
                    <a:pt x="6" y="0"/>
                    <a:pt x="13" y="0"/>
                  </a:cubicBezTo>
                  <a:cubicBezTo>
                    <a:pt x="20" y="0"/>
                    <a:pt x="26" y="5"/>
                    <a:pt x="26" y="12"/>
                  </a:cubicBezTo>
                  <a:cubicBezTo>
                    <a:pt x="26"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36">
              <a:extLst>
                <a:ext uri="{FF2B5EF4-FFF2-40B4-BE49-F238E27FC236}">
                  <a16:creationId xmlns:a16="http://schemas.microsoft.com/office/drawing/2014/main" id="{914FBE95-5DCD-B09C-05FA-773F884D73D9}"/>
                </a:ext>
              </a:extLst>
            </p:cNvPr>
            <p:cNvSpPr>
              <a:spLocks noEditPoints="1"/>
            </p:cNvSpPr>
            <p:nvPr userDrawn="1"/>
          </p:nvSpPr>
          <p:spPr bwMode="auto">
            <a:xfrm>
              <a:off x="3465513" y="-3175"/>
              <a:ext cx="77788" cy="115888"/>
            </a:xfrm>
            <a:custGeom>
              <a:avLst/>
              <a:gdLst>
                <a:gd name="T0" fmla="*/ 84 w 94"/>
                <a:gd name="T1" fmla="*/ 122 h 138"/>
                <a:gd name="T2" fmla="*/ 44 w 94"/>
                <a:gd name="T3" fmla="*/ 138 h 138"/>
                <a:gd name="T4" fmla="*/ 5 w 94"/>
                <a:gd name="T5" fmla="*/ 126 h 138"/>
                <a:gd name="T6" fmla="*/ 12 w 94"/>
                <a:gd name="T7" fmla="*/ 112 h 138"/>
                <a:gd name="T8" fmla="*/ 43 w 94"/>
                <a:gd name="T9" fmla="*/ 122 h 138"/>
                <a:gd name="T10" fmla="*/ 67 w 94"/>
                <a:gd name="T11" fmla="*/ 113 h 138"/>
                <a:gd name="T12" fmla="*/ 74 w 94"/>
                <a:gd name="T13" fmla="*/ 89 h 138"/>
                <a:gd name="T14" fmla="*/ 74 w 94"/>
                <a:gd name="T15" fmla="*/ 80 h 138"/>
                <a:gd name="T16" fmla="*/ 42 w 94"/>
                <a:gd name="T17" fmla="*/ 99 h 138"/>
                <a:gd name="T18" fmla="*/ 0 w 94"/>
                <a:gd name="T19" fmla="*/ 49 h 138"/>
                <a:gd name="T20" fmla="*/ 43 w 94"/>
                <a:gd name="T21" fmla="*/ 0 h 138"/>
                <a:gd name="T22" fmla="*/ 74 w 94"/>
                <a:gd name="T23" fmla="*/ 18 h 138"/>
                <a:gd name="T24" fmla="*/ 76 w 94"/>
                <a:gd name="T25" fmla="*/ 2 h 138"/>
                <a:gd name="T26" fmla="*/ 94 w 94"/>
                <a:gd name="T27" fmla="*/ 2 h 138"/>
                <a:gd name="T28" fmla="*/ 94 w 94"/>
                <a:gd name="T29" fmla="*/ 82 h 138"/>
                <a:gd name="T30" fmla="*/ 84 w 94"/>
                <a:gd name="T31" fmla="*/ 122 h 138"/>
                <a:gd name="T32" fmla="*/ 48 w 94"/>
                <a:gd name="T33" fmla="*/ 15 h 138"/>
                <a:gd name="T34" fmla="*/ 20 w 94"/>
                <a:gd name="T35" fmla="*/ 49 h 138"/>
                <a:gd name="T36" fmla="*/ 47 w 94"/>
                <a:gd name="T37" fmla="*/ 83 h 138"/>
                <a:gd name="T38" fmla="*/ 75 w 94"/>
                <a:gd name="T39" fmla="*/ 49 h 138"/>
                <a:gd name="T40" fmla="*/ 48 w 94"/>
                <a:gd name="T41" fmla="*/ 1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138">
                  <a:moveTo>
                    <a:pt x="84" y="122"/>
                  </a:moveTo>
                  <a:cubicBezTo>
                    <a:pt x="76" y="130"/>
                    <a:pt x="64" y="138"/>
                    <a:pt x="44" y="138"/>
                  </a:cubicBezTo>
                  <a:cubicBezTo>
                    <a:pt x="23" y="138"/>
                    <a:pt x="8" y="129"/>
                    <a:pt x="5" y="126"/>
                  </a:cubicBezTo>
                  <a:cubicBezTo>
                    <a:pt x="12" y="112"/>
                    <a:pt x="12" y="112"/>
                    <a:pt x="12" y="112"/>
                  </a:cubicBezTo>
                  <a:cubicBezTo>
                    <a:pt x="17" y="116"/>
                    <a:pt x="30" y="122"/>
                    <a:pt x="43" y="122"/>
                  </a:cubicBezTo>
                  <a:cubicBezTo>
                    <a:pt x="55" y="122"/>
                    <a:pt x="63" y="118"/>
                    <a:pt x="67" y="113"/>
                  </a:cubicBezTo>
                  <a:cubicBezTo>
                    <a:pt x="72" y="109"/>
                    <a:pt x="74" y="101"/>
                    <a:pt x="74" y="89"/>
                  </a:cubicBezTo>
                  <a:cubicBezTo>
                    <a:pt x="74" y="80"/>
                    <a:pt x="74" y="80"/>
                    <a:pt x="74" y="80"/>
                  </a:cubicBezTo>
                  <a:cubicBezTo>
                    <a:pt x="73" y="83"/>
                    <a:pt x="64" y="99"/>
                    <a:pt x="42" y="99"/>
                  </a:cubicBezTo>
                  <a:cubicBezTo>
                    <a:pt x="16" y="99"/>
                    <a:pt x="0" y="78"/>
                    <a:pt x="0" y="49"/>
                  </a:cubicBezTo>
                  <a:cubicBezTo>
                    <a:pt x="0" y="20"/>
                    <a:pt x="19" y="0"/>
                    <a:pt x="43" y="0"/>
                  </a:cubicBezTo>
                  <a:cubicBezTo>
                    <a:pt x="65" y="0"/>
                    <a:pt x="73" y="15"/>
                    <a:pt x="74" y="18"/>
                  </a:cubicBezTo>
                  <a:cubicBezTo>
                    <a:pt x="76" y="2"/>
                    <a:pt x="76" y="2"/>
                    <a:pt x="76" y="2"/>
                  </a:cubicBezTo>
                  <a:cubicBezTo>
                    <a:pt x="94" y="2"/>
                    <a:pt x="94" y="2"/>
                    <a:pt x="94" y="2"/>
                  </a:cubicBezTo>
                  <a:cubicBezTo>
                    <a:pt x="94" y="82"/>
                    <a:pt x="94" y="82"/>
                    <a:pt x="94" y="82"/>
                  </a:cubicBezTo>
                  <a:cubicBezTo>
                    <a:pt x="94" y="102"/>
                    <a:pt x="91" y="113"/>
                    <a:pt x="84" y="122"/>
                  </a:cubicBezTo>
                  <a:close/>
                  <a:moveTo>
                    <a:pt x="48" y="15"/>
                  </a:moveTo>
                  <a:cubicBezTo>
                    <a:pt x="31" y="15"/>
                    <a:pt x="20" y="30"/>
                    <a:pt x="20" y="49"/>
                  </a:cubicBezTo>
                  <a:cubicBezTo>
                    <a:pt x="20" y="67"/>
                    <a:pt x="30" y="83"/>
                    <a:pt x="47" y="83"/>
                  </a:cubicBezTo>
                  <a:cubicBezTo>
                    <a:pt x="64" y="83"/>
                    <a:pt x="75" y="67"/>
                    <a:pt x="75" y="49"/>
                  </a:cubicBezTo>
                  <a:cubicBezTo>
                    <a:pt x="75" y="30"/>
                    <a:pt x="65" y="15"/>
                    <a:pt x="4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37">
              <a:extLst>
                <a:ext uri="{FF2B5EF4-FFF2-40B4-BE49-F238E27FC236}">
                  <a16:creationId xmlns:a16="http://schemas.microsoft.com/office/drawing/2014/main" id="{DCECE63C-3BE4-E3D3-8A34-3F4C88B09AD1}"/>
                </a:ext>
              </a:extLst>
            </p:cNvPr>
            <p:cNvSpPr>
              <a:spLocks/>
            </p:cNvSpPr>
            <p:nvPr userDrawn="1"/>
          </p:nvSpPr>
          <p:spPr bwMode="auto">
            <a:xfrm>
              <a:off x="3568701" y="-34925"/>
              <a:ext cx="69850" cy="115888"/>
            </a:xfrm>
            <a:custGeom>
              <a:avLst/>
              <a:gdLst>
                <a:gd name="T0" fmla="*/ 66 w 85"/>
                <a:gd name="T1" fmla="*/ 141 h 141"/>
                <a:gd name="T2" fmla="*/ 66 w 85"/>
                <a:gd name="T3" fmla="*/ 82 h 141"/>
                <a:gd name="T4" fmla="*/ 46 w 85"/>
                <a:gd name="T5" fmla="*/ 56 h 141"/>
                <a:gd name="T6" fmla="*/ 19 w 85"/>
                <a:gd name="T7" fmla="*/ 82 h 141"/>
                <a:gd name="T8" fmla="*/ 19 w 85"/>
                <a:gd name="T9" fmla="*/ 141 h 141"/>
                <a:gd name="T10" fmla="*/ 0 w 85"/>
                <a:gd name="T11" fmla="*/ 141 h 141"/>
                <a:gd name="T12" fmla="*/ 0 w 85"/>
                <a:gd name="T13" fmla="*/ 0 h 141"/>
                <a:gd name="T14" fmla="*/ 19 w 85"/>
                <a:gd name="T15" fmla="*/ 0 h 141"/>
                <a:gd name="T16" fmla="*/ 19 w 85"/>
                <a:gd name="T17" fmla="*/ 60 h 141"/>
                <a:gd name="T18" fmla="*/ 52 w 85"/>
                <a:gd name="T19" fmla="*/ 39 h 141"/>
                <a:gd name="T20" fmla="*/ 85 w 85"/>
                <a:gd name="T21" fmla="*/ 77 h 141"/>
                <a:gd name="T22" fmla="*/ 85 w 85"/>
                <a:gd name="T23" fmla="*/ 141 h 141"/>
                <a:gd name="T24" fmla="*/ 66 w 85"/>
                <a:gd name="T25"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41">
                  <a:moveTo>
                    <a:pt x="66" y="141"/>
                  </a:moveTo>
                  <a:cubicBezTo>
                    <a:pt x="66" y="82"/>
                    <a:pt x="66" y="82"/>
                    <a:pt x="66" y="82"/>
                  </a:cubicBezTo>
                  <a:cubicBezTo>
                    <a:pt x="66" y="66"/>
                    <a:pt x="61" y="56"/>
                    <a:pt x="46" y="56"/>
                  </a:cubicBezTo>
                  <a:cubicBezTo>
                    <a:pt x="31" y="56"/>
                    <a:pt x="21" y="72"/>
                    <a:pt x="19" y="82"/>
                  </a:cubicBezTo>
                  <a:cubicBezTo>
                    <a:pt x="19" y="141"/>
                    <a:pt x="19" y="141"/>
                    <a:pt x="19" y="141"/>
                  </a:cubicBezTo>
                  <a:cubicBezTo>
                    <a:pt x="0" y="141"/>
                    <a:pt x="0" y="141"/>
                    <a:pt x="0" y="141"/>
                  </a:cubicBezTo>
                  <a:cubicBezTo>
                    <a:pt x="0" y="0"/>
                    <a:pt x="0" y="0"/>
                    <a:pt x="0" y="0"/>
                  </a:cubicBezTo>
                  <a:cubicBezTo>
                    <a:pt x="19" y="0"/>
                    <a:pt x="19" y="0"/>
                    <a:pt x="19" y="0"/>
                  </a:cubicBezTo>
                  <a:cubicBezTo>
                    <a:pt x="19" y="60"/>
                    <a:pt x="19" y="60"/>
                    <a:pt x="19" y="60"/>
                  </a:cubicBezTo>
                  <a:cubicBezTo>
                    <a:pt x="25" y="50"/>
                    <a:pt x="36" y="39"/>
                    <a:pt x="52" y="39"/>
                  </a:cubicBezTo>
                  <a:cubicBezTo>
                    <a:pt x="72" y="39"/>
                    <a:pt x="85" y="51"/>
                    <a:pt x="85" y="77"/>
                  </a:cubicBezTo>
                  <a:cubicBezTo>
                    <a:pt x="85" y="141"/>
                    <a:pt x="85" y="141"/>
                    <a:pt x="85" y="141"/>
                  </a:cubicBezTo>
                  <a:lnTo>
                    <a:pt x="66"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38">
              <a:extLst>
                <a:ext uri="{FF2B5EF4-FFF2-40B4-BE49-F238E27FC236}">
                  <a16:creationId xmlns:a16="http://schemas.microsoft.com/office/drawing/2014/main" id="{A628084C-CF66-E7E8-A07E-637CE5D6B84C}"/>
                </a:ext>
              </a:extLst>
            </p:cNvPr>
            <p:cNvSpPr>
              <a:spLocks/>
            </p:cNvSpPr>
            <p:nvPr userDrawn="1"/>
          </p:nvSpPr>
          <p:spPr bwMode="auto">
            <a:xfrm>
              <a:off x="3654426" y="-23813"/>
              <a:ext cx="50800" cy="106363"/>
            </a:xfrm>
            <a:custGeom>
              <a:avLst/>
              <a:gdLst>
                <a:gd name="T0" fmla="*/ 33 w 61"/>
                <a:gd name="T1" fmla="*/ 41 h 128"/>
                <a:gd name="T2" fmla="*/ 33 w 61"/>
                <a:gd name="T3" fmla="*/ 92 h 128"/>
                <a:gd name="T4" fmla="*/ 37 w 61"/>
                <a:gd name="T5" fmla="*/ 109 h 128"/>
                <a:gd name="T6" fmla="*/ 47 w 61"/>
                <a:gd name="T7" fmla="*/ 113 h 128"/>
                <a:gd name="T8" fmla="*/ 58 w 61"/>
                <a:gd name="T9" fmla="*/ 111 h 128"/>
                <a:gd name="T10" fmla="*/ 60 w 61"/>
                <a:gd name="T11" fmla="*/ 125 h 128"/>
                <a:gd name="T12" fmla="*/ 42 w 61"/>
                <a:gd name="T13" fmla="*/ 128 h 128"/>
                <a:gd name="T14" fmla="*/ 21 w 61"/>
                <a:gd name="T15" fmla="*/ 121 h 128"/>
                <a:gd name="T16" fmla="*/ 15 w 61"/>
                <a:gd name="T17" fmla="*/ 95 h 128"/>
                <a:gd name="T18" fmla="*/ 15 w 61"/>
                <a:gd name="T19" fmla="*/ 41 h 128"/>
                <a:gd name="T20" fmla="*/ 0 w 61"/>
                <a:gd name="T21" fmla="*/ 41 h 128"/>
                <a:gd name="T22" fmla="*/ 0 w 61"/>
                <a:gd name="T23" fmla="*/ 27 h 128"/>
                <a:gd name="T24" fmla="*/ 14 w 61"/>
                <a:gd name="T25" fmla="*/ 27 h 128"/>
                <a:gd name="T26" fmla="*/ 16 w 61"/>
                <a:gd name="T27" fmla="*/ 0 h 128"/>
                <a:gd name="T28" fmla="*/ 33 w 61"/>
                <a:gd name="T29" fmla="*/ 0 h 128"/>
                <a:gd name="T30" fmla="*/ 33 w 61"/>
                <a:gd name="T31" fmla="*/ 27 h 128"/>
                <a:gd name="T32" fmla="*/ 61 w 61"/>
                <a:gd name="T33" fmla="*/ 27 h 128"/>
                <a:gd name="T34" fmla="*/ 61 w 61"/>
                <a:gd name="T35" fmla="*/ 41 h 128"/>
                <a:gd name="T36" fmla="*/ 33 w 61"/>
                <a:gd name="T37"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28">
                  <a:moveTo>
                    <a:pt x="33" y="41"/>
                  </a:moveTo>
                  <a:cubicBezTo>
                    <a:pt x="33" y="92"/>
                    <a:pt x="33" y="92"/>
                    <a:pt x="33" y="92"/>
                  </a:cubicBezTo>
                  <a:cubicBezTo>
                    <a:pt x="33" y="101"/>
                    <a:pt x="34" y="106"/>
                    <a:pt x="37" y="109"/>
                  </a:cubicBezTo>
                  <a:cubicBezTo>
                    <a:pt x="40" y="112"/>
                    <a:pt x="43" y="113"/>
                    <a:pt x="47" y="113"/>
                  </a:cubicBezTo>
                  <a:cubicBezTo>
                    <a:pt x="52" y="113"/>
                    <a:pt x="56" y="112"/>
                    <a:pt x="58" y="111"/>
                  </a:cubicBezTo>
                  <a:cubicBezTo>
                    <a:pt x="60" y="125"/>
                    <a:pt x="60" y="125"/>
                    <a:pt x="60" y="125"/>
                  </a:cubicBezTo>
                  <a:cubicBezTo>
                    <a:pt x="56" y="127"/>
                    <a:pt x="48" y="128"/>
                    <a:pt x="42" y="128"/>
                  </a:cubicBezTo>
                  <a:cubicBezTo>
                    <a:pt x="33" y="128"/>
                    <a:pt x="27" y="126"/>
                    <a:pt x="21" y="121"/>
                  </a:cubicBezTo>
                  <a:cubicBezTo>
                    <a:pt x="16" y="115"/>
                    <a:pt x="15" y="108"/>
                    <a:pt x="15" y="95"/>
                  </a:cubicBezTo>
                  <a:cubicBezTo>
                    <a:pt x="15" y="41"/>
                    <a:pt x="15" y="41"/>
                    <a:pt x="15" y="41"/>
                  </a:cubicBezTo>
                  <a:cubicBezTo>
                    <a:pt x="0" y="41"/>
                    <a:pt x="0" y="41"/>
                    <a:pt x="0" y="41"/>
                  </a:cubicBezTo>
                  <a:cubicBezTo>
                    <a:pt x="0" y="27"/>
                    <a:pt x="0" y="27"/>
                    <a:pt x="0" y="27"/>
                  </a:cubicBezTo>
                  <a:cubicBezTo>
                    <a:pt x="14" y="27"/>
                    <a:pt x="14" y="27"/>
                    <a:pt x="14" y="27"/>
                  </a:cubicBezTo>
                  <a:cubicBezTo>
                    <a:pt x="16" y="0"/>
                    <a:pt x="16" y="0"/>
                    <a:pt x="16" y="0"/>
                  </a:cubicBezTo>
                  <a:cubicBezTo>
                    <a:pt x="33" y="0"/>
                    <a:pt x="33" y="0"/>
                    <a:pt x="33" y="0"/>
                  </a:cubicBezTo>
                  <a:cubicBezTo>
                    <a:pt x="33" y="27"/>
                    <a:pt x="33" y="27"/>
                    <a:pt x="33" y="27"/>
                  </a:cubicBezTo>
                  <a:cubicBezTo>
                    <a:pt x="61" y="27"/>
                    <a:pt x="61" y="27"/>
                    <a:pt x="61" y="27"/>
                  </a:cubicBezTo>
                  <a:cubicBezTo>
                    <a:pt x="61" y="41"/>
                    <a:pt x="61" y="41"/>
                    <a:pt x="61" y="41"/>
                  </a:cubicBezTo>
                  <a:cubicBezTo>
                    <a:pt x="33" y="41"/>
                    <a:pt x="33" y="41"/>
                    <a:pt x="3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39">
              <a:extLst>
                <a:ext uri="{FF2B5EF4-FFF2-40B4-BE49-F238E27FC236}">
                  <a16:creationId xmlns:a16="http://schemas.microsoft.com/office/drawing/2014/main" id="{644BE14E-EA94-5B64-6A69-FD38062EC86B}"/>
                </a:ext>
              </a:extLst>
            </p:cNvPr>
            <p:cNvSpPr>
              <a:spLocks/>
            </p:cNvSpPr>
            <p:nvPr userDrawn="1"/>
          </p:nvSpPr>
          <p:spPr bwMode="auto">
            <a:xfrm>
              <a:off x="3711576" y="-3175"/>
              <a:ext cx="63500" cy="85725"/>
            </a:xfrm>
            <a:custGeom>
              <a:avLst/>
              <a:gdLst>
                <a:gd name="T0" fmla="*/ 68 w 78"/>
                <a:gd name="T1" fmla="*/ 94 h 103"/>
                <a:gd name="T2" fmla="*/ 39 w 78"/>
                <a:gd name="T3" fmla="*/ 103 h 103"/>
                <a:gd name="T4" fmla="*/ 0 w 78"/>
                <a:gd name="T5" fmla="*/ 86 h 103"/>
                <a:gd name="T6" fmla="*/ 10 w 78"/>
                <a:gd name="T7" fmla="*/ 74 h 103"/>
                <a:gd name="T8" fmla="*/ 40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3" y="99"/>
                    <a:pt x="54" y="103"/>
                    <a:pt x="39" y="103"/>
                  </a:cubicBezTo>
                  <a:cubicBezTo>
                    <a:pt x="19" y="103"/>
                    <a:pt x="5" y="91"/>
                    <a:pt x="0" y="86"/>
                  </a:cubicBezTo>
                  <a:cubicBezTo>
                    <a:pt x="10" y="74"/>
                    <a:pt x="10" y="74"/>
                    <a:pt x="10" y="74"/>
                  </a:cubicBezTo>
                  <a:cubicBezTo>
                    <a:pt x="16" y="80"/>
                    <a:pt x="28" y="88"/>
                    <a:pt x="40" y="88"/>
                  </a:cubicBezTo>
                  <a:cubicBezTo>
                    <a:pt x="51" y="88"/>
                    <a:pt x="59" y="84"/>
                    <a:pt x="59" y="75"/>
                  </a:cubicBezTo>
                  <a:cubicBezTo>
                    <a:pt x="59" y="66"/>
                    <a:pt x="49" y="63"/>
                    <a:pt x="43" y="61"/>
                  </a:cubicBezTo>
                  <a:cubicBezTo>
                    <a:pt x="38"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4"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40">
              <a:extLst>
                <a:ext uri="{FF2B5EF4-FFF2-40B4-BE49-F238E27FC236}">
                  <a16:creationId xmlns:a16="http://schemas.microsoft.com/office/drawing/2014/main" id="{EF137B69-3191-B6FE-C47C-0D807733E2CB}"/>
                </a:ext>
              </a:extLst>
            </p:cNvPr>
            <p:cNvSpPr>
              <a:spLocks noEditPoints="1"/>
            </p:cNvSpPr>
            <p:nvPr userDrawn="1"/>
          </p:nvSpPr>
          <p:spPr bwMode="auto">
            <a:xfrm>
              <a:off x="2498726" y="157163"/>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6 h 136"/>
                <a:gd name="T12" fmla="*/ 113 w 113"/>
                <a:gd name="T13" fmla="*/ 68 h 136"/>
                <a:gd name="T14" fmla="*/ 92 w 113"/>
                <a:gd name="T15" fmla="*/ 119 h 136"/>
                <a:gd name="T16" fmla="*/ 78 w 113"/>
                <a:gd name="T17" fmla="*/ 28 h 136"/>
                <a:gd name="T18" fmla="*/ 45 w 113"/>
                <a:gd name="T19" fmla="*/ 15 h 136"/>
                <a:gd name="T20" fmla="*/ 20 w 113"/>
                <a:gd name="T21" fmla="*/ 15 h 136"/>
                <a:gd name="T22" fmla="*/ 20 w 113"/>
                <a:gd name="T23" fmla="*/ 119 h 136"/>
                <a:gd name="T24" fmla="*/ 45 w 113"/>
                <a:gd name="T25" fmla="*/ 119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5"/>
                    <a:pt x="92" y="16"/>
                  </a:cubicBezTo>
                  <a:cubicBezTo>
                    <a:pt x="103" y="27"/>
                    <a:pt x="113" y="44"/>
                    <a:pt x="113" y="68"/>
                  </a:cubicBezTo>
                  <a:cubicBezTo>
                    <a:pt x="113" y="91"/>
                    <a:pt x="104" y="108"/>
                    <a:pt x="92" y="119"/>
                  </a:cubicBezTo>
                  <a:close/>
                  <a:moveTo>
                    <a:pt x="78" y="28"/>
                  </a:moveTo>
                  <a:cubicBezTo>
                    <a:pt x="70" y="19"/>
                    <a:pt x="59" y="15"/>
                    <a:pt x="45" y="15"/>
                  </a:cubicBezTo>
                  <a:cubicBezTo>
                    <a:pt x="20" y="15"/>
                    <a:pt x="20" y="15"/>
                    <a:pt x="20" y="15"/>
                  </a:cubicBezTo>
                  <a:cubicBezTo>
                    <a:pt x="20" y="119"/>
                    <a:pt x="20" y="119"/>
                    <a:pt x="20" y="119"/>
                  </a:cubicBezTo>
                  <a:cubicBezTo>
                    <a:pt x="45" y="119"/>
                    <a:pt x="45" y="119"/>
                    <a:pt x="45" y="119"/>
                  </a:cubicBezTo>
                  <a:cubicBezTo>
                    <a:pt x="58" y="119"/>
                    <a:pt x="69" y="116"/>
                    <a:pt x="78" y="107"/>
                  </a:cubicBezTo>
                  <a:cubicBezTo>
                    <a:pt x="87" y="98"/>
                    <a:pt x="92" y="84"/>
                    <a:pt x="92" y="68"/>
                  </a:cubicBezTo>
                  <a:cubicBezTo>
                    <a:pt x="92" y="51"/>
                    <a:pt x="87" y="36"/>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41">
              <a:extLst>
                <a:ext uri="{FF2B5EF4-FFF2-40B4-BE49-F238E27FC236}">
                  <a16:creationId xmlns:a16="http://schemas.microsoft.com/office/drawing/2014/main" id="{821A2D0B-222A-FACB-58E1-95FBC0126991}"/>
                </a:ext>
              </a:extLst>
            </p:cNvPr>
            <p:cNvSpPr>
              <a:spLocks noEditPoints="1"/>
            </p:cNvSpPr>
            <p:nvPr userDrawn="1"/>
          </p:nvSpPr>
          <p:spPr bwMode="auto">
            <a:xfrm>
              <a:off x="2605088"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42">
              <a:extLst>
                <a:ext uri="{FF2B5EF4-FFF2-40B4-BE49-F238E27FC236}">
                  <a16:creationId xmlns:a16="http://schemas.microsoft.com/office/drawing/2014/main" id="{7DEFDA0D-DEC0-C80E-280E-37E6A828C659}"/>
                </a:ext>
              </a:extLst>
            </p:cNvPr>
            <p:cNvSpPr>
              <a:spLocks noChangeArrowheads="1"/>
            </p:cNvSpPr>
            <p:nvPr userDrawn="1"/>
          </p:nvSpPr>
          <p:spPr bwMode="auto">
            <a:xfrm>
              <a:off x="2697163" y="153988"/>
              <a:ext cx="15875" cy="1158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43">
              <a:extLst>
                <a:ext uri="{FF2B5EF4-FFF2-40B4-BE49-F238E27FC236}">
                  <a16:creationId xmlns:a16="http://schemas.microsoft.com/office/drawing/2014/main" id="{E1B199F1-629A-2B40-F991-6A433992CFCB}"/>
                </a:ext>
              </a:extLst>
            </p:cNvPr>
            <p:cNvSpPr>
              <a:spLocks noEditPoints="1"/>
            </p:cNvSpPr>
            <p:nvPr userDrawn="1"/>
          </p:nvSpPr>
          <p:spPr bwMode="auto">
            <a:xfrm>
              <a:off x="2736851" y="150813"/>
              <a:ext cx="20638" cy="119063"/>
            </a:xfrm>
            <a:custGeom>
              <a:avLst/>
              <a:gdLst>
                <a:gd name="T0" fmla="*/ 12 w 25"/>
                <a:gd name="T1" fmla="*/ 25 h 144"/>
                <a:gd name="T2" fmla="*/ 0 w 25"/>
                <a:gd name="T3" fmla="*/ 13 h 144"/>
                <a:gd name="T4" fmla="*/ 12 w 25"/>
                <a:gd name="T5" fmla="*/ 0 h 144"/>
                <a:gd name="T6" fmla="*/ 25 w 25"/>
                <a:gd name="T7" fmla="*/ 12 h 144"/>
                <a:gd name="T8" fmla="*/ 12 w 25"/>
                <a:gd name="T9" fmla="*/ 25 h 144"/>
                <a:gd name="T10" fmla="*/ 3 w 25"/>
                <a:gd name="T11" fmla="*/ 144 h 144"/>
                <a:gd name="T12" fmla="*/ 3 w 25"/>
                <a:gd name="T13" fmla="*/ 45 h 144"/>
                <a:gd name="T14" fmla="*/ 22 w 25"/>
                <a:gd name="T15" fmla="*/ 45 h 144"/>
                <a:gd name="T16" fmla="*/ 22 w 25"/>
                <a:gd name="T17" fmla="*/ 144 h 144"/>
                <a:gd name="T18" fmla="*/ 3 w 25"/>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4">
                  <a:moveTo>
                    <a:pt x="12" y="25"/>
                  </a:moveTo>
                  <a:cubicBezTo>
                    <a:pt x="5" y="25"/>
                    <a:pt x="0" y="20"/>
                    <a:pt x="0" y="13"/>
                  </a:cubicBezTo>
                  <a:cubicBezTo>
                    <a:pt x="0" y="6"/>
                    <a:pt x="5" y="0"/>
                    <a:pt x="12" y="0"/>
                  </a:cubicBezTo>
                  <a:cubicBezTo>
                    <a:pt x="20" y="0"/>
                    <a:pt x="25" y="6"/>
                    <a:pt x="25" y="12"/>
                  </a:cubicBezTo>
                  <a:cubicBezTo>
                    <a:pt x="25" y="19"/>
                    <a:pt x="20" y="25"/>
                    <a:pt x="12"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44">
              <a:extLst>
                <a:ext uri="{FF2B5EF4-FFF2-40B4-BE49-F238E27FC236}">
                  <a16:creationId xmlns:a16="http://schemas.microsoft.com/office/drawing/2014/main" id="{344578C9-CCB4-4F2D-6F97-A69FE48FE92E}"/>
                </a:ext>
              </a:extLst>
            </p:cNvPr>
            <p:cNvSpPr>
              <a:spLocks/>
            </p:cNvSpPr>
            <p:nvPr userDrawn="1"/>
          </p:nvSpPr>
          <p:spPr bwMode="auto">
            <a:xfrm>
              <a:off x="2768601" y="188913"/>
              <a:ext cx="79375" cy="80963"/>
            </a:xfrm>
            <a:custGeom>
              <a:avLst/>
              <a:gdLst>
                <a:gd name="T0" fmla="*/ 30 w 50"/>
                <a:gd name="T1" fmla="*/ 51 h 51"/>
                <a:gd name="T2" fmla="*/ 19 w 50"/>
                <a:gd name="T3" fmla="*/ 51 h 51"/>
                <a:gd name="T4" fmla="*/ 0 w 50"/>
                <a:gd name="T5" fmla="*/ 0 h 51"/>
                <a:gd name="T6" fmla="*/ 10 w 50"/>
                <a:gd name="T7" fmla="*/ 0 h 51"/>
                <a:gd name="T8" fmla="*/ 25 w 50"/>
                <a:gd name="T9" fmla="*/ 41 h 51"/>
                <a:gd name="T10" fmla="*/ 39 w 50"/>
                <a:gd name="T11" fmla="*/ 0 h 51"/>
                <a:gd name="T12" fmla="*/ 50 w 50"/>
                <a:gd name="T13" fmla="*/ 0 h 51"/>
                <a:gd name="T14" fmla="*/ 30 w 50"/>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1">
                  <a:moveTo>
                    <a:pt x="30" y="51"/>
                  </a:moveTo>
                  <a:lnTo>
                    <a:pt x="19" y="51"/>
                  </a:lnTo>
                  <a:lnTo>
                    <a:pt x="0" y="0"/>
                  </a:lnTo>
                  <a:lnTo>
                    <a:pt x="10" y="0"/>
                  </a:lnTo>
                  <a:lnTo>
                    <a:pt x="25" y="41"/>
                  </a:lnTo>
                  <a:lnTo>
                    <a:pt x="39" y="0"/>
                  </a:lnTo>
                  <a:lnTo>
                    <a:pt x="50" y="0"/>
                  </a:lnTo>
                  <a:lnTo>
                    <a:pt x="3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45">
              <a:extLst>
                <a:ext uri="{FF2B5EF4-FFF2-40B4-BE49-F238E27FC236}">
                  <a16:creationId xmlns:a16="http://schemas.microsoft.com/office/drawing/2014/main" id="{2236A563-D056-2155-A154-64F4FBDBB116}"/>
                </a:ext>
              </a:extLst>
            </p:cNvPr>
            <p:cNvSpPr>
              <a:spLocks noEditPoints="1"/>
            </p:cNvSpPr>
            <p:nvPr userDrawn="1"/>
          </p:nvSpPr>
          <p:spPr bwMode="auto">
            <a:xfrm>
              <a:off x="28559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0"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46">
              <a:extLst>
                <a:ext uri="{FF2B5EF4-FFF2-40B4-BE49-F238E27FC236}">
                  <a16:creationId xmlns:a16="http://schemas.microsoft.com/office/drawing/2014/main" id="{F4BF70B8-9555-C261-D3C1-88BD30FC33CC}"/>
                </a:ext>
              </a:extLst>
            </p:cNvPr>
            <p:cNvSpPr>
              <a:spLocks/>
            </p:cNvSpPr>
            <p:nvPr userDrawn="1"/>
          </p:nvSpPr>
          <p:spPr bwMode="auto">
            <a:xfrm>
              <a:off x="2947988" y="185738"/>
              <a:ext cx="47625"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47">
              <a:extLst>
                <a:ext uri="{FF2B5EF4-FFF2-40B4-BE49-F238E27FC236}">
                  <a16:creationId xmlns:a16="http://schemas.microsoft.com/office/drawing/2014/main" id="{2EFAC510-CEEE-DA5A-FAA3-F170FED7622E}"/>
                </a:ext>
              </a:extLst>
            </p:cNvPr>
            <p:cNvSpPr>
              <a:spLocks noEditPoints="1"/>
            </p:cNvSpPr>
            <p:nvPr userDrawn="1"/>
          </p:nvSpPr>
          <p:spPr bwMode="auto">
            <a:xfrm>
              <a:off x="2998788" y="185738"/>
              <a:ext cx="74613" cy="85725"/>
            </a:xfrm>
            <a:custGeom>
              <a:avLst/>
              <a:gdLst>
                <a:gd name="T0" fmla="*/ 20 w 90"/>
                <a:gd name="T1" fmla="*/ 56 h 103"/>
                <a:gd name="T2" fmla="*/ 49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49" y="88"/>
                  </a:cubicBezTo>
                  <a:cubicBezTo>
                    <a:pt x="68" y="88"/>
                    <a:pt x="79" y="78"/>
                    <a:pt x="80" y="77"/>
                  </a:cubicBezTo>
                  <a:cubicBezTo>
                    <a:pt x="88" y="89"/>
                    <a:pt x="88" y="89"/>
                    <a:pt x="88" y="89"/>
                  </a:cubicBezTo>
                  <a:cubicBezTo>
                    <a:pt x="88" y="89"/>
                    <a:pt x="74"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8" y="14"/>
                    <a:pt x="20" y="29"/>
                    <a:pt x="19" y="42"/>
                  </a:cubicBezTo>
                  <a:cubicBezTo>
                    <a:pt x="71" y="42"/>
                    <a:pt x="71" y="42"/>
                    <a:pt x="71" y="42"/>
                  </a:cubicBezTo>
                  <a:cubicBezTo>
                    <a:pt x="71"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48">
              <a:extLst>
                <a:ext uri="{FF2B5EF4-FFF2-40B4-BE49-F238E27FC236}">
                  <a16:creationId xmlns:a16="http://schemas.microsoft.com/office/drawing/2014/main" id="{9F75901F-04A3-6B7A-4918-99E7F7C4A01F}"/>
                </a:ext>
              </a:extLst>
            </p:cNvPr>
            <p:cNvSpPr>
              <a:spLocks noEditPoints="1"/>
            </p:cNvSpPr>
            <p:nvPr userDrawn="1"/>
          </p:nvSpPr>
          <p:spPr bwMode="auto">
            <a:xfrm>
              <a:off x="3084513" y="153988"/>
              <a:ext cx="77788" cy="117475"/>
            </a:xfrm>
            <a:custGeom>
              <a:avLst/>
              <a:gdLst>
                <a:gd name="T0" fmla="*/ 78 w 94"/>
                <a:gd name="T1" fmla="*/ 141 h 143"/>
                <a:gd name="T2" fmla="*/ 75 w 94"/>
                <a:gd name="T3" fmla="*/ 125 h 143"/>
                <a:gd name="T4" fmla="*/ 42 w 94"/>
                <a:gd name="T5" fmla="*/ 143 h 143"/>
                <a:gd name="T6" fmla="*/ 0 w 94"/>
                <a:gd name="T7" fmla="*/ 91 h 143"/>
                <a:gd name="T8" fmla="*/ 44 w 94"/>
                <a:gd name="T9" fmla="*/ 40 h 143"/>
                <a:gd name="T10" fmla="*/ 75 w 94"/>
                <a:gd name="T11" fmla="*/ 58 h 143"/>
                <a:gd name="T12" fmla="*/ 75 w 94"/>
                <a:gd name="T13" fmla="*/ 0 h 143"/>
                <a:gd name="T14" fmla="*/ 94 w 94"/>
                <a:gd name="T15" fmla="*/ 0 h 143"/>
                <a:gd name="T16" fmla="*/ 94 w 94"/>
                <a:gd name="T17" fmla="*/ 141 h 143"/>
                <a:gd name="T18" fmla="*/ 78 w 94"/>
                <a:gd name="T19" fmla="*/ 141 h 143"/>
                <a:gd name="T20" fmla="*/ 48 w 94"/>
                <a:gd name="T21" fmla="*/ 54 h 143"/>
                <a:gd name="T22" fmla="*/ 19 w 94"/>
                <a:gd name="T23" fmla="*/ 90 h 143"/>
                <a:gd name="T24" fmla="*/ 47 w 94"/>
                <a:gd name="T25" fmla="*/ 127 h 143"/>
                <a:gd name="T26" fmla="*/ 75 w 94"/>
                <a:gd name="T27" fmla="*/ 90 h 143"/>
                <a:gd name="T28" fmla="*/ 48 w 94"/>
                <a:gd name="T29" fmla="*/ 5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43">
                  <a:moveTo>
                    <a:pt x="78" y="141"/>
                  </a:moveTo>
                  <a:cubicBezTo>
                    <a:pt x="75" y="125"/>
                    <a:pt x="75" y="125"/>
                    <a:pt x="75" y="125"/>
                  </a:cubicBezTo>
                  <a:cubicBezTo>
                    <a:pt x="74" y="126"/>
                    <a:pt x="65" y="143"/>
                    <a:pt x="42" y="143"/>
                  </a:cubicBezTo>
                  <a:cubicBezTo>
                    <a:pt x="16" y="143"/>
                    <a:pt x="0" y="121"/>
                    <a:pt x="0" y="91"/>
                  </a:cubicBezTo>
                  <a:cubicBezTo>
                    <a:pt x="0" y="62"/>
                    <a:pt x="18" y="40"/>
                    <a:pt x="44" y="40"/>
                  </a:cubicBezTo>
                  <a:cubicBezTo>
                    <a:pt x="65" y="40"/>
                    <a:pt x="74" y="56"/>
                    <a:pt x="75" y="58"/>
                  </a:cubicBezTo>
                  <a:cubicBezTo>
                    <a:pt x="75" y="0"/>
                    <a:pt x="75" y="0"/>
                    <a:pt x="75" y="0"/>
                  </a:cubicBezTo>
                  <a:cubicBezTo>
                    <a:pt x="94" y="0"/>
                    <a:pt x="94" y="0"/>
                    <a:pt x="94" y="0"/>
                  </a:cubicBezTo>
                  <a:cubicBezTo>
                    <a:pt x="94" y="141"/>
                    <a:pt x="94" y="141"/>
                    <a:pt x="94" y="141"/>
                  </a:cubicBezTo>
                  <a:cubicBezTo>
                    <a:pt x="78" y="141"/>
                    <a:pt x="78" y="141"/>
                    <a:pt x="78" y="141"/>
                  </a:cubicBezTo>
                  <a:close/>
                  <a:moveTo>
                    <a:pt x="48" y="54"/>
                  </a:moveTo>
                  <a:cubicBezTo>
                    <a:pt x="30" y="54"/>
                    <a:pt x="19" y="71"/>
                    <a:pt x="19" y="90"/>
                  </a:cubicBezTo>
                  <a:cubicBezTo>
                    <a:pt x="19" y="110"/>
                    <a:pt x="29" y="127"/>
                    <a:pt x="47" y="127"/>
                  </a:cubicBezTo>
                  <a:cubicBezTo>
                    <a:pt x="64" y="127"/>
                    <a:pt x="75" y="110"/>
                    <a:pt x="75" y="90"/>
                  </a:cubicBezTo>
                  <a:cubicBezTo>
                    <a:pt x="76" y="71"/>
                    <a:pt x="66" y="54"/>
                    <a:pt x="4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49">
              <a:extLst>
                <a:ext uri="{FF2B5EF4-FFF2-40B4-BE49-F238E27FC236}">
                  <a16:creationId xmlns:a16="http://schemas.microsoft.com/office/drawing/2014/main" id="{746411D7-FE52-9D4A-5F9C-E781E2B0A65A}"/>
                </a:ext>
              </a:extLst>
            </p:cNvPr>
            <p:cNvSpPr>
              <a:spLocks/>
            </p:cNvSpPr>
            <p:nvPr userDrawn="1"/>
          </p:nvSpPr>
          <p:spPr bwMode="auto">
            <a:xfrm>
              <a:off x="3209926" y="152400"/>
              <a:ext cx="53975" cy="117475"/>
            </a:xfrm>
            <a:custGeom>
              <a:avLst/>
              <a:gdLst>
                <a:gd name="T0" fmla="*/ 61 w 64"/>
                <a:gd name="T1" fmla="*/ 18 h 142"/>
                <a:gd name="T2" fmla="*/ 49 w 64"/>
                <a:gd name="T3" fmla="*/ 15 h 142"/>
                <a:gd name="T4" fmla="*/ 36 w 64"/>
                <a:gd name="T5" fmla="*/ 21 h 142"/>
                <a:gd name="T6" fmla="*/ 34 w 64"/>
                <a:gd name="T7" fmla="*/ 35 h 142"/>
                <a:gd name="T8" fmla="*/ 34 w 64"/>
                <a:gd name="T9" fmla="*/ 43 h 142"/>
                <a:gd name="T10" fmla="*/ 59 w 64"/>
                <a:gd name="T11" fmla="*/ 43 h 142"/>
                <a:gd name="T12" fmla="*/ 59 w 64"/>
                <a:gd name="T13" fmla="*/ 57 h 142"/>
                <a:gd name="T14" fmla="*/ 34 w 64"/>
                <a:gd name="T15" fmla="*/ 57 h 142"/>
                <a:gd name="T16" fmla="*/ 34 w 64"/>
                <a:gd name="T17" fmla="*/ 142 h 142"/>
                <a:gd name="T18" fmla="*/ 15 w 64"/>
                <a:gd name="T19" fmla="*/ 142 h 142"/>
                <a:gd name="T20" fmla="*/ 15 w 64"/>
                <a:gd name="T21" fmla="*/ 57 h 142"/>
                <a:gd name="T22" fmla="*/ 0 w 64"/>
                <a:gd name="T23" fmla="*/ 57 h 142"/>
                <a:gd name="T24" fmla="*/ 0 w 64"/>
                <a:gd name="T25" fmla="*/ 43 h 142"/>
                <a:gd name="T26" fmla="*/ 15 w 64"/>
                <a:gd name="T27" fmla="*/ 43 h 142"/>
                <a:gd name="T28" fmla="*/ 15 w 64"/>
                <a:gd name="T29" fmla="*/ 32 h 142"/>
                <a:gd name="T30" fmla="*/ 22 w 64"/>
                <a:gd name="T31" fmla="*/ 9 h 142"/>
                <a:gd name="T32" fmla="*/ 45 w 64"/>
                <a:gd name="T33" fmla="*/ 0 h 142"/>
                <a:gd name="T34" fmla="*/ 64 w 64"/>
                <a:gd name="T35" fmla="*/ 4 h 142"/>
                <a:gd name="T36" fmla="*/ 61 w 64"/>
                <a:gd name="T37" fmla="*/ 1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42">
                  <a:moveTo>
                    <a:pt x="61" y="18"/>
                  </a:moveTo>
                  <a:cubicBezTo>
                    <a:pt x="61" y="18"/>
                    <a:pt x="55" y="15"/>
                    <a:pt x="49" y="15"/>
                  </a:cubicBezTo>
                  <a:cubicBezTo>
                    <a:pt x="43" y="15"/>
                    <a:pt x="39" y="17"/>
                    <a:pt x="36" y="21"/>
                  </a:cubicBezTo>
                  <a:cubicBezTo>
                    <a:pt x="34" y="24"/>
                    <a:pt x="34" y="29"/>
                    <a:pt x="34" y="35"/>
                  </a:cubicBezTo>
                  <a:cubicBezTo>
                    <a:pt x="34" y="43"/>
                    <a:pt x="34" y="43"/>
                    <a:pt x="34" y="43"/>
                  </a:cubicBezTo>
                  <a:cubicBezTo>
                    <a:pt x="59" y="43"/>
                    <a:pt x="59" y="43"/>
                    <a:pt x="59" y="43"/>
                  </a:cubicBezTo>
                  <a:cubicBezTo>
                    <a:pt x="59" y="57"/>
                    <a:pt x="59" y="57"/>
                    <a:pt x="59" y="57"/>
                  </a:cubicBezTo>
                  <a:cubicBezTo>
                    <a:pt x="34" y="57"/>
                    <a:pt x="34" y="57"/>
                    <a:pt x="34" y="57"/>
                  </a:cubicBezTo>
                  <a:cubicBezTo>
                    <a:pt x="34" y="142"/>
                    <a:pt x="34" y="142"/>
                    <a:pt x="34" y="142"/>
                  </a:cubicBezTo>
                  <a:cubicBezTo>
                    <a:pt x="15" y="142"/>
                    <a:pt x="15" y="142"/>
                    <a:pt x="15" y="142"/>
                  </a:cubicBezTo>
                  <a:cubicBezTo>
                    <a:pt x="15" y="57"/>
                    <a:pt x="15" y="57"/>
                    <a:pt x="15" y="57"/>
                  </a:cubicBezTo>
                  <a:cubicBezTo>
                    <a:pt x="0" y="57"/>
                    <a:pt x="0" y="57"/>
                    <a:pt x="0" y="57"/>
                  </a:cubicBezTo>
                  <a:cubicBezTo>
                    <a:pt x="0" y="43"/>
                    <a:pt x="0" y="43"/>
                    <a:pt x="0" y="43"/>
                  </a:cubicBezTo>
                  <a:cubicBezTo>
                    <a:pt x="15" y="43"/>
                    <a:pt x="15" y="43"/>
                    <a:pt x="15" y="43"/>
                  </a:cubicBezTo>
                  <a:cubicBezTo>
                    <a:pt x="15" y="32"/>
                    <a:pt x="15" y="32"/>
                    <a:pt x="15" y="32"/>
                  </a:cubicBezTo>
                  <a:cubicBezTo>
                    <a:pt x="15" y="21"/>
                    <a:pt x="18" y="14"/>
                    <a:pt x="22" y="9"/>
                  </a:cubicBezTo>
                  <a:cubicBezTo>
                    <a:pt x="27" y="4"/>
                    <a:pt x="34" y="0"/>
                    <a:pt x="45" y="0"/>
                  </a:cubicBezTo>
                  <a:cubicBezTo>
                    <a:pt x="55" y="0"/>
                    <a:pt x="62" y="3"/>
                    <a:pt x="64" y="4"/>
                  </a:cubicBezTo>
                  <a:lnTo>
                    <a:pt x="6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50">
              <a:extLst>
                <a:ext uri="{FF2B5EF4-FFF2-40B4-BE49-F238E27FC236}">
                  <a16:creationId xmlns:a16="http://schemas.microsoft.com/office/drawing/2014/main" id="{71C2BF5D-0F27-5DC4-E839-53363129AF20}"/>
                </a:ext>
              </a:extLst>
            </p:cNvPr>
            <p:cNvSpPr>
              <a:spLocks/>
            </p:cNvSpPr>
            <p:nvPr userDrawn="1"/>
          </p:nvSpPr>
          <p:spPr bwMode="auto">
            <a:xfrm>
              <a:off x="3270251" y="185738"/>
              <a:ext cx="46038"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51">
              <a:extLst>
                <a:ext uri="{FF2B5EF4-FFF2-40B4-BE49-F238E27FC236}">
                  <a16:creationId xmlns:a16="http://schemas.microsoft.com/office/drawing/2014/main" id="{6AAE8FD2-F294-9C4A-F94A-068B4B7ABCFB}"/>
                </a:ext>
              </a:extLst>
            </p:cNvPr>
            <p:cNvSpPr>
              <a:spLocks noEditPoints="1"/>
            </p:cNvSpPr>
            <p:nvPr userDrawn="1"/>
          </p:nvSpPr>
          <p:spPr bwMode="auto">
            <a:xfrm>
              <a:off x="3321051" y="185738"/>
              <a:ext cx="79375" cy="85725"/>
            </a:xfrm>
            <a:custGeom>
              <a:avLst/>
              <a:gdLst>
                <a:gd name="T0" fmla="*/ 48 w 96"/>
                <a:gd name="T1" fmla="*/ 102 h 102"/>
                <a:gd name="T2" fmla="*/ 0 w 96"/>
                <a:gd name="T3" fmla="*/ 51 h 102"/>
                <a:gd name="T4" fmla="*/ 48 w 96"/>
                <a:gd name="T5" fmla="*/ 0 h 102"/>
                <a:gd name="T6" fmla="*/ 96 w 96"/>
                <a:gd name="T7" fmla="*/ 51 h 102"/>
                <a:gd name="T8" fmla="*/ 48 w 96"/>
                <a:gd name="T9" fmla="*/ 102 h 102"/>
                <a:gd name="T10" fmla="*/ 48 w 96"/>
                <a:gd name="T11" fmla="*/ 14 h 102"/>
                <a:gd name="T12" fmla="*/ 20 w 96"/>
                <a:gd name="T13" fmla="*/ 51 h 102"/>
                <a:gd name="T14" fmla="*/ 48 w 96"/>
                <a:gd name="T15" fmla="*/ 88 h 102"/>
                <a:gd name="T16" fmla="*/ 77 w 96"/>
                <a:gd name="T17" fmla="*/ 51 h 102"/>
                <a:gd name="T18" fmla="*/ 48 w 96"/>
                <a:gd name="T19" fmla="*/ 1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02">
                  <a:moveTo>
                    <a:pt x="48" y="102"/>
                  </a:moveTo>
                  <a:cubicBezTo>
                    <a:pt x="20" y="102"/>
                    <a:pt x="0" y="82"/>
                    <a:pt x="0" y="51"/>
                  </a:cubicBezTo>
                  <a:cubicBezTo>
                    <a:pt x="0" y="20"/>
                    <a:pt x="20" y="0"/>
                    <a:pt x="48" y="0"/>
                  </a:cubicBezTo>
                  <a:cubicBezTo>
                    <a:pt x="77" y="0"/>
                    <a:pt x="96" y="20"/>
                    <a:pt x="96" y="51"/>
                  </a:cubicBezTo>
                  <a:cubicBezTo>
                    <a:pt x="96" y="82"/>
                    <a:pt x="77" y="102"/>
                    <a:pt x="48" y="102"/>
                  </a:cubicBezTo>
                  <a:close/>
                  <a:moveTo>
                    <a:pt x="48" y="14"/>
                  </a:moveTo>
                  <a:cubicBezTo>
                    <a:pt x="30" y="14"/>
                    <a:pt x="20" y="29"/>
                    <a:pt x="20" y="51"/>
                  </a:cubicBezTo>
                  <a:cubicBezTo>
                    <a:pt x="20" y="72"/>
                    <a:pt x="30" y="88"/>
                    <a:pt x="48" y="88"/>
                  </a:cubicBezTo>
                  <a:cubicBezTo>
                    <a:pt x="67" y="88"/>
                    <a:pt x="77" y="72"/>
                    <a:pt x="77" y="51"/>
                  </a:cubicBezTo>
                  <a:cubicBezTo>
                    <a:pt x="77" y="29"/>
                    <a:pt x="67" y="14"/>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52">
              <a:extLst>
                <a:ext uri="{FF2B5EF4-FFF2-40B4-BE49-F238E27FC236}">
                  <a16:creationId xmlns:a16="http://schemas.microsoft.com/office/drawing/2014/main" id="{C590DB0F-DC19-CD6D-2F4D-61479185D8A5}"/>
                </a:ext>
              </a:extLst>
            </p:cNvPr>
            <p:cNvSpPr>
              <a:spLocks/>
            </p:cNvSpPr>
            <p:nvPr userDrawn="1"/>
          </p:nvSpPr>
          <p:spPr bwMode="auto">
            <a:xfrm>
              <a:off x="3419476" y="185738"/>
              <a:ext cx="117475" cy="84138"/>
            </a:xfrm>
            <a:custGeom>
              <a:avLst/>
              <a:gdLst>
                <a:gd name="T0" fmla="*/ 123 w 142"/>
                <a:gd name="T1" fmla="*/ 101 h 101"/>
                <a:gd name="T2" fmla="*/ 123 w 142"/>
                <a:gd name="T3" fmla="*/ 39 h 101"/>
                <a:gd name="T4" fmla="*/ 106 w 142"/>
                <a:gd name="T5" fmla="*/ 16 h 101"/>
                <a:gd name="T6" fmla="*/ 80 w 142"/>
                <a:gd name="T7" fmla="*/ 41 h 101"/>
                <a:gd name="T8" fmla="*/ 80 w 142"/>
                <a:gd name="T9" fmla="*/ 101 h 101"/>
                <a:gd name="T10" fmla="*/ 62 w 142"/>
                <a:gd name="T11" fmla="*/ 101 h 101"/>
                <a:gd name="T12" fmla="*/ 62 w 142"/>
                <a:gd name="T13" fmla="*/ 39 h 101"/>
                <a:gd name="T14" fmla="*/ 44 w 142"/>
                <a:gd name="T15" fmla="*/ 16 h 101"/>
                <a:gd name="T16" fmla="*/ 19 w 142"/>
                <a:gd name="T17" fmla="*/ 41 h 101"/>
                <a:gd name="T18" fmla="*/ 19 w 142"/>
                <a:gd name="T19" fmla="*/ 101 h 101"/>
                <a:gd name="T20" fmla="*/ 0 w 142"/>
                <a:gd name="T21" fmla="*/ 101 h 101"/>
                <a:gd name="T22" fmla="*/ 0 w 142"/>
                <a:gd name="T23" fmla="*/ 2 h 101"/>
                <a:gd name="T24" fmla="*/ 18 w 142"/>
                <a:gd name="T25" fmla="*/ 2 h 101"/>
                <a:gd name="T26" fmla="*/ 19 w 142"/>
                <a:gd name="T27" fmla="*/ 20 h 101"/>
                <a:gd name="T28" fmla="*/ 51 w 142"/>
                <a:gd name="T29" fmla="*/ 0 h 101"/>
                <a:gd name="T30" fmla="*/ 79 w 142"/>
                <a:gd name="T31" fmla="*/ 21 h 101"/>
                <a:gd name="T32" fmla="*/ 112 w 142"/>
                <a:gd name="T33" fmla="*/ 0 h 101"/>
                <a:gd name="T34" fmla="*/ 142 w 142"/>
                <a:gd name="T35" fmla="*/ 34 h 101"/>
                <a:gd name="T36" fmla="*/ 142 w 142"/>
                <a:gd name="T37" fmla="*/ 101 h 101"/>
                <a:gd name="T38" fmla="*/ 123 w 142"/>
                <a:gd name="T3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101">
                  <a:moveTo>
                    <a:pt x="123" y="101"/>
                  </a:moveTo>
                  <a:cubicBezTo>
                    <a:pt x="123" y="39"/>
                    <a:pt x="123" y="39"/>
                    <a:pt x="123" y="39"/>
                  </a:cubicBezTo>
                  <a:cubicBezTo>
                    <a:pt x="123" y="26"/>
                    <a:pt x="120" y="16"/>
                    <a:pt x="106" y="16"/>
                  </a:cubicBezTo>
                  <a:cubicBezTo>
                    <a:pt x="91" y="16"/>
                    <a:pt x="81" y="34"/>
                    <a:pt x="80" y="41"/>
                  </a:cubicBezTo>
                  <a:cubicBezTo>
                    <a:pt x="80" y="101"/>
                    <a:pt x="80" y="101"/>
                    <a:pt x="80" y="101"/>
                  </a:cubicBezTo>
                  <a:cubicBezTo>
                    <a:pt x="62" y="101"/>
                    <a:pt x="62" y="101"/>
                    <a:pt x="62" y="101"/>
                  </a:cubicBezTo>
                  <a:cubicBezTo>
                    <a:pt x="62" y="39"/>
                    <a:pt x="62" y="39"/>
                    <a:pt x="62" y="39"/>
                  </a:cubicBezTo>
                  <a:cubicBezTo>
                    <a:pt x="62" y="26"/>
                    <a:pt x="59" y="16"/>
                    <a:pt x="44" y="16"/>
                  </a:cubicBezTo>
                  <a:cubicBezTo>
                    <a:pt x="30" y="16"/>
                    <a:pt x="20" y="34"/>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5" y="9"/>
                    <a:pt x="37" y="0"/>
                    <a:pt x="51" y="0"/>
                  </a:cubicBezTo>
                  <a:cubicBezTo>
                    <a:pt x="64" y="0"/>
                    <a:pt x="75" y="6"/>
                    <a:pt x="79" y="21"/>
                  </a:cubicBezTo>
                  <a:cubicBezTo>
                    <a:pt x="86" y="9"/>
                    <a:pt x="98" y="0"/>
                    <a:pt x="112" y="0"/>
                  </a:cubicBezTo>
                  <a:cubicBezTo>
                    <a:pt x="128" y="0"/>
                    <a:pt x="142" y="9"/>
                    <a:pt x="142" y="34"/>
                  </a:cubicBezTo>
                  <a:cubicBezTo>
                    <a:pt x="142" y="101"/>
                    <a:pt x="142" y="101"/>
                    <a:pt x="142" y="101"/>
                  </a:cubicBezTo>
                  <a:cubicBezTo>
                    <a:pt x="123" y="101"/>
                    <a:pt x="123" y="101"/>
                    <a:pt x="123"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53">
              <a:extLst>
                <a:ext uri="{FF2B5EF4-FFF2-40B4-BE49-F238E27FC236}">
                  <a16:creationId xmlns:a16="http://schemas.microsoft.com/office/drawing/2014/main" id="{975A0B57-FD60-D7A6-C45A-346EA17AEAA2}"/>
                </a:ext>
              </a:extLst>
            </p:cNvPr>
            <p:cNvSpPr>
              <a:spLocks/>
            </p:cNvSpPr>
            <p:nvPr userDrawn="1"/>
          </p:nvSpPr>
          <p:spPr bwMode="auto">
            <a:xfrm>
              <a:off x="3594101" y="157163"/>
              <a:ext cx="69850" cy="112713"/>
            </a:xfrm>
            <a:custGeom>
              <a:avLst/>
              <a:gdLst>
                <a:gd name="T0" fmla="*/ 0 w 44"/>
                <a:gd name="T1" fmla="*/ 71 h 71"/>
                <a:gd name="T2" fmla="*/ 0 w 44"/>
                <a:gd name="T3" fmla="*/ 0 h 71"/>
                <a:gd name="T4" fmla="*/ 43 w 44"/>
                <a:gd name="T5" fmla="*/ 0 h 71"/>
                <a:gd name="T6" fmla="*/ 43 w 44"/>
                <a:gd name="T7" fmla="*/ 8 h 71"/>
                <a:gd name="T8" fmla="*/ 10 w 44"/>
                <a:gd name="T9" fmla="*/ 8 h 71"/>
                <a:gd name="T10" fmla="*/ 10 w 44"/>
                <a:gd name="T11" fmla="*/ 29 h 71"/>
                <a:gd name="T12" fmla="*/ 41 w 44"/>
                <a:gd name="T13" fmla="*/ 29 h 71"/>
                <a:gd name="T14" fmla="*/ 41 w 44"/>
                <a:gd name="T15" fmla="*/ 38 h 71"/>
                <a:gd name="T16" fmla="*/ 10 w 44"/>
                <a:gd name="T17" fmla="*/ 38 h 71"/>
                <a:gd name="T18" fmla="*/ 10 w 44"/>
                <a:gd name="T19" fmla="*/ 62 h 71"/>
                <a:gd name="T20" fmla="*/ 44 w 44"/>
                <a:gd name="T21" fmla="*/ 62 h 71"/>
                <a:gd name="T22" fmla="*/ 44 w 44"/>
                <a:gd name="T23" fmla="*/ 71 h 71"/>
                <a:gd name="T24" fmla="*/ 0 w 44"/>
                <a:gd name="T25" fmla="*/ 71 h 71"/>
                <a:gd name="T26" fmla="*/ 0 w 44"/>
                <a:gd name="T2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71">
                  <a:moveTo>
                    <a:pt x="0" y="71"/>
                  </a:moveTo>
                  <a:lnTo>
                    <a:pt x="0" y="0"/>
                  </a:lnTo>
                  <a:lnTo>
                    <a:pt x="43" y="0"/>
                  </a:lnTo>
                  <a:lnTo>
                    <a:pt x="43" y="8"/>
                  </a:lnTo>
                  <a:lnTo>
                    <a:pt x="10" y="8"/>
                  </a:lnTo>
                  <a:lnTo>
                    <a:pt x="10" y="29"/>
                  </a:lnTo>
                  <a:lnTo>
                    <a:pt x="41" y="29"/>
                  </a:lnTo>
                  <a:lnTo>
                    <a:pt x="41" y="38"/>
                  </a:lnTo>
                  <a:lnTo>
                    <a:pt x="10" y="38"/>
                  </a:lnTo>
                  <a:lnTo>
                    <a:pt x="10" y="62"/>
                  </a:lnTo>
                  <a:lnTo>
                    <a:pt x="44" y="62"/>
                  </a:lnTo>
                  <a:lnTo>
                    <a:pt x="44" y="71"/>
                  </a:lnTo>
                  <a:lnTo>
                    <a:pt x="0" y="71"/>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54">
              <a:extLst>
                <a:ext uri="{FF2B5EF4-FFF2-40B4-BE49-F238E27FC236}">
                  <a16:creationId xmlns:a16="http://schemas.microsoft.com/office/drawing/2014/main" id="{E8018739-B110-09C4-D3DE-76CFD23BB4E9}"/>
                </a:ext>
              </a:extLst>
            </p:cNvPr>
            <p:cNvSpPr>
              <a:spLocks/>
            </p:cNvSpPr>
            <p:nvPr userDrawn="1"/>
          </p:nvSpPr>
          <p:spPr bwMode="auto">
            <a:xfrm>
              <a:off x="3671888" y="188913"/>
              <a:ext cx="77788" cy="80963"/>
            </a:xfrm>
            <a:custGeom>
              <a:avLst/>
              <a:gdLst>
                <a:gd name="T0" fmla="*/ 38 w 49"/>
                <a:gd name="T1" fmla="*/ 51 h 51"/>
                <a:gd name="T2" fmla="*/ 24 w 49"/>
                <a:gd name="T3" fmla="*/ 30 h 51"/>
                <a:gd name="T4" fmla="*/ 11 w 49"/>
                <a:gd name="T5" fmla="*/ 51 h 51"/>
                <a:gd name="T6" fmla="*/ 0 w 49"/>
                <a:gd name="T7" fmla="*/ 51 h 51"/>
                <a:gd name="T8" fmla="*/ 18 w 49"/>
                <a:gd name="T9" fmla="*/ 25 h 51"/>
                <a:gd name="T10" fmla="*/ 1 w 49"/>
                <a:gd name="T11" fmla="*/ 0 h 51"/>
                <a:gd name="T12" fmla="*/ 12 w 49"/>
                <a:gd name="T13" fmla="*/ 0 h 51"/>
                <a:gd name="T14" fmla="*/ 25 w 49"/>
                <a:gd name="T15" fmla="*/ 19 h 51"/>
                <a:gd name="T16" fmla="*/ 37 w 49"/>
                <a:gd name="T17" fmla="*/ 0 h 51"/>
                <a:gd name="T18" fmla="*/ 48 w 49"/>
                <a:gd name="T19" fmla="*/ 0 h 51"/>
                <a:gd name="T20" fmla="*/ 30 w 49"/>
                <a:gd name="T21" fmla="*/ 25 h 51"/>
                <a:gd name="T22" fmla="*/ 49 w 49"/>
                <a:gd name="T23" fmla="*/ 51 h 51"/>
                <a:gd name="T24" fmla="*/ 38 w 49"/>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1">
                  <a:moveTo>
                    <a:pt x="38" y="51"/>
                  </a:moveTo>
                  <a:lnTo>
                    <a:pt x="24" y="30"/>
                  </a:lnTo>
                  <a:lnTo>
                    <a:pt x="11" y="51"/>
                  </a:lnTo>
                  <a:lnTo>
                    <a:pt x="0" y="51"/>
                  </a:lnTo>
                  <a:lnTo>
                    <a:pt x="18" y="25"/>
                  </a:lnTo>
                  <a:lnTo>
                    <a:pt x="1" y="0"/>
                  </a:lnTo>
                  <a:lnTo>
                    <a:pt x="12" y="0"/>
                  </a:lnTo>
                  <a:lnTo>
                    <a:pt x="25" y="19"/>
                  </a:lnTo>
                  <a:lnTo>
                    <a:pt x="37" y="0"/>
                  </a:lnTo>
                  <a:lnTo>
                    <a:pt x="48" y="0"/>
                  </a:lnTo>
                  <a:lnTo>
                    <a:pt x="30" y="25"/>
                  </a:lnTo>
                  <a:lnTo>
                    <a:pt x="49" y="51"/>
                  </a:lnTo>
                  <a:lnTo>
                    <a:pt x="38"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55">
              <a:extLst>
                <a:ext uri="{FF2B5EF4-FFF2-40B4-BE49-F238E27FC236}">
                  <a16:creationId xmlns:a16="http://schemas.microsoft.com/office/drawing/2014/main" id="{6262A5DA-588E-44E3-D3E5-B27EFDFBA451}"/>
                </a:ext>
              </a:extLst>
            </p:cNvPr>
            <p:cNvSpPr>
              <a:spLocks noEditPoints="1"/>
            </p:cNvSpPr>
            <p:nvPr userDrawn="1"/>
          </p:nvSpPr>
          <p:spPr bwMode="auto">
            <a:xfrm>
              <a:off x="3763963" y="185738"/>
              <a:ext cx="77788" cy="114300"/>
            </a:xfrm>
            <a:custGeom>
              <a:avLst/>
              <a:gdLst>
                <a:gd name="T0" fmla="*/ 49 w 94"/>
                <a:gd name="T1" fmla="*/ 102 h 136"/>
                <a:gd name="T2" fmla="*/ 18 w 94"/>
                <a:gd name="T3" fmla="*/ 85 h 136"/>
                <a:gd name="T4" fmla="*/ 18 w 94"/>
                <a:gd name="T5" fmla="*/ 136 h 136"/>
                <a:gd name="T6" fmla="*/ 0 w 94"/>
                <a:gd name="T7" fmla="*/ 136 h 136"/>
                <a:gd name="T8" fmla="*/ 0 w 94"/>
                <a:gd name="T9" fmla="*/ 1 h 136"/>
                <a:gd name="T10" fmla="*/ 17 w 94"/>
                <a:gd name="T11" fmla="*/ 1 h 136"/>
                <a:gd name="T12" fmla="*/ 18 w 94"/>
                <a:gd name="T13" fmla="*/ 17 h 136"/>
                <a:gd name="T14" fmla="*/ 51 w 94"/>
                <a:gd name="T15" fmla="*/ 0 h 136"/>
                <a:gd name="T16" fmla="*/ 94 w 94"/>
                <a:gd name="T17" fmla="*/ 51 h 136"/>
                <a:gd name="T18" fmla="*/ 49 w 94"/>
                <a:gd name="T19" fmla="*/ 102 h 136"/>
                <a:gd name="T20" fmla="*/ 46 w 94"/>
                <a:gd name="T21" fmla="*/ 14 h 136"/>
                <a:gd name="T22" fmla="*/ 17 w 94"/>
                <a:gd name="T23" fmla="*/ 50 h 136"/>
                <a:gd name="T24" fmla="*/ 45 w 94"/>
                <a:gd name="T25" fmla="*/ 87 h 136"/>
                <a:gd name="T26" fmla="*/ 74 w 94"/>
                <a:gd name="T27" fmla="*/ 50 h 136"/>
                <a:gd name="T28" fmla="*/ 46 w 94"/>
                <a:gd name="T29" fmla="*/ 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36">
                  <a:moveTo>
                    <a:pt x="49" y="102"/>
                  </a:moveTo>
                  <a:cubicBezTo>
                    <a:pt x="29" y="102"/>
                    <a:pt x="21" y="89"/>
                    <a:pt x="18" y="85"/>
                  </a:cubicBezTo>
                  <a:cubicBezTo>
                    <a:pt x="18" y="136"/>
                    <a:pt x="18" y="136"/>
                    <a:pt x="18" y="136"/>
                  </a:cubicBezTo>
                  <a:cubicBezTo>
                    <a:pt x="0" y="136"/>
                    <a:pt x="0" y="136"/>
                    <a:pt x="0" y="136"/>
                  </a:cubicBezTo>
                  <a:cubicBezTo>
                    <a:pt x="0" y="1"/>
                    <a:pt x="0" y="1"/>
                    <a:pt x="0" y="1"/>
                  </a:cubicBezTo>
                  <a:cubicBezTo>
                    <a:pt x="17" y="1"/>
                    <a:pt x="17" y="1"/>
                    <a:pt x="17" y="1"/>
                  </a:cubicBezTo>
                  <a:cubicBezTo>
                    <a:pt x="18" y="17"/>
                    <a:pt x="18" y="17"/>
                    <a:pt x="18" y="17"/>
                  </a:cubicBezTo>
                  <a:cubicBezTo>
                    <a:pt x="20" y="15"/>
                    <a:pt x="30" y="0"/>
                    <a:pt x="51" y="0"/>
                  </a:cubicBezTo>
                  <a:cubicBezTo>
                    <a:pt x="78" y="0"/>
                    <a:pt x="94" y="21"/>
                    <a:pt x="94" y="51"/>
                  </a:cubicBezTo>
                  <a:cubicBezTo>
                    <a:pt x="93" y="81"/>
                    <a:pt x="75" y="102"/>
                    <a:pt x="49" y="102"/>
                  </a:cubicBezTo>
                  <a:close/>
                  <a:moveTo>
                    <a:pt x="46" y="14"/>
                  </a:moveTo>
                  <a:cubicBezTo>
                    <a:pt x="29" y="14"/>
                    <a:pt x="17" y="31"/>
                    <a:pt x="17" y="50"/>
                  </a:cubicBezTo>
                  <a:cubicBezTo>
                    <a:pt x="17" y="70"/>
                    <a:pt x="28" y="87"/>
                    <a:pt x="45" y="87"/>
                  </a:cubicBezTo>
                  <a:cubicBezTo>
                    <a:pt x="62" y="87"/>
                    <a:pt x="74" y="70"/>
                    <a:pt x="74" y="50"/>
                  </a:cubicBezTo>
                  <a:cubicBezTo>
                    <a:pt x="74" y="31"/>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56">
              <a:extLst>
                <a:ext uri="{FF2B5EF4-FFF2-40B4-BE49-F238E27FC236}">
                  <a16:creationId xmlns:a16="http://schemas.microsoft.com/office/drawing/2014/main" id="{35512E43-0E79-8BBC-F997-A442D44277DD}"/>
                </a:ext>
              </a:extLst>
            </p:cNvPr>
            <p:cNvSpPr>
              <a:spLocks noEditPoints="1"/>
            </p:cNvSpPr>
            <p:nvPr userDrawn="1"/>
          </p:nvSpPr>
          <p:spPr bwMode="auto">
            <a:xfrm>
              <a:off x="3852863"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5"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57">
              <a:extLst>
                <a:ext uri="{FF2B5EF4-FFF2-40B4-BE49-F238E27FC236}">
                  <a16:creationId xmlns:a16="http://schemas.microsoft.com/office/drawing/2014/main" id="{FEF6EF1B-2A95-0FAE-281F-3A8B2AACAC0B}"/>
                </a:ext>
              </a:extLst>
            </p:cNvPr>
            <p:cNvSpPr>
              <a:spLocks/>
            </p:cNvSpPr>
            <p:nvPr userDrawn="1"/>
          </p:nvSpPr>
          <p:spPr bwMode="auto">
            <a:xfrm>
              <a:off x="3946526" y="185738"/>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58">
              <a:extLst>
                <a:ext uri="{FF2B5EF4-FFF2-40B4-BE49-F238E27FC236}">
                  <a16:creationId xmlns:a16="http://schemas.microsoft.com/office/drawing/2014/main" id="{AF31A35E-7433-891D-44E8-BEA36D454EE3}"/>
                </a:ext>
              </a:extLst>
            </p:cNvPr>
            <p:cNvSpPr>
              <a:spLocks noEditPoints="1"/>
            </p:cNvSpPr>
            <p:nvPr userDrawn="1"/>
          </p:nvSpPr>
          <p:spPr bwMode="auto">
            <a:xfrm>
              <a:off x="4005263" y="150813"/>
              <a:ext cx="20638" cy="119063"/>
            </a:xfrm>
            <a:custGeom>
              <a:avLst/>
              <a:gdLst>
                <a:gd name="T0" fmla="*/ 13 w 26"/>
                <a:gd name="T1" fmla="*/ 25 h 144"/>
                <a:gd name="T2" fmla="*/ 0 w 26"/>
                <a:gd name="T3" fmla="*/ 13 h 144"/>
                <a:gd name="T4" fmla="*/ 13 w 26"/>
                <a:gd name="T5" fmla="*/ 0 h 144"/>
                <a:gd name="T6" fmla="*/ 26 w 26"/>
                <a:gd name="T7" fmla="*/ 12 h 144"/>
                <a:gd name="T8" fmla="*/ 13 w 26"/>
                <a:gd name="T9" fmla="*/ 25 h 144"/>
                <a:gd name="T10" fmla="*/ 3 w 26"/>
                <a:gd name="T11" fmla="*/ 144 h 144"/>
                <a:gd name="T12" fmla="*/ 3 w 26"/>
                <a:gd name="T13" fmla="*/ 45 h 144"/>
                <a:gd name="T14" fmla="*/ 22 w 26"/>
                <a:gd name="T15" fmla="*/ 45 h 144"/>
                <a:gd name="T16" fmla="*/ 22 w 26"/>
                <a:gd name="T17" fmla="*/ 144 h 144"/>
                <a:gd name="T18" fmla="*/ 3 w 26"/>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4">
                  <a:moveTo>
                    <a:pt x="13" y="25"/>
                  </a:moveTo>
                  <a:cubicBezTo>
                    <a:pt x="6" y="25"/>
                    <a:pt x="0" y="20"/>
                    <a:pt x="0" y="13"/>
                  </a:cubicBezTo>
                  <a:cubicBezTo>
                    <a:pt x="0" y="6"/>
                    <a:pt x="6" y="0"/>
                    <a:pt x="13" y="0"/>
                  </a:cubicBezTo>
                  <a:cubicBezTo>
                    <a:pt x="20" y="0"/>
                    <a:pt x="26" y="6"/>
                    <a:pt x="26" y="12"/>
                  </a:cubicBezTo>
                  <a:cubicBezTo>
                    <a:pt x="26" y="19"/>
                    <a:pt x="20" y="25"/>
                    <a:pt x="13"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59">
              <a:extLst>
                <a:ext uri="{FF2B5EF4-FFF2-40B4-BE49-F238E27FC236}">
                  <a16:creationId xmlns:a16="http://schemas.microsoft.com/office/drawing/2014/main" id="{011AEB08-8C96-F19B-82E4-848E1AED67AD}"/>
                </a:ext>
              </a:extLst>
            </p:cNvPr>
            <p:cNvSpPr>
              <a:spLocks noEditPoints="1"/>
            </p:cNvSpPr>
            <p:nvPr userDrawn="1"/>
          </p:nvSpPr>
          <p:spPr bwMode="auto">
            <a:xfrm>
              <a:off x="4041776"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60">
              <a:extLst>
                <a:ext uri="{FF2B5EF4-FFF2-40B4-BE49-F238E27FC236}">
                  <a16:creationId xmlns:a16="http://schemas.microsoft.com/office/drawing/2014/main" id="{131EA098-7609-E572-FDAB-89536CA9855D}"/>
                </a:ext>
              </a:extLst>
            </p:cNvPr>
            <p:cNvSpPr>
              <a:spLocks/>
            </p:cNvSpPr>
            <p:nvPr userDrawn="1"/>
          </p:nvSpPr>
          <p:spPr bwMode="auto">
            <a:xfrm>
              <a:off x="4135438" y="185738"/>
              <a:ext cx="69850" cy="84138"/>
            </a:xfrm>
            <a:custGeom>
              <a:avLst/>
              <a:gdLst>
                <a:gd name="T0" fmla="*/ 65 w 84"/>
                <a:gd name="T1" fmla="*/ 101 h 101"/>
                <a:gd name="T2" fmla="*/ 65 w 84"/>
                <a:gd name="T3" fmla="*/ 41 h 101"/>
                <a:gd name="T4" fmla="*/ 45 w 84"/>
                <a:gd name="T5" fmla="*/ 16 h 101"/>
                <a:gd name="T6" fmla="*/ 19 w 84"/>
                <a:gd name="T7" fmla="*/ 41 h 101"/>
                <a:gd name="T8" fmla="*/ 19 w 84"/>
                <a:gd name="T9" fmla="*/ 101 h 101"/>
                <a:gd name="T10" fmla="*/ 0 w 84"/>
                <a:gd name="T11" fmla="*/ 101 h 101"/>
                <a:gd name="T12" fmla="*/ 0 w 84"/>
                <a:gd name="T13" fmla="*/ 2 h 101"/>
                <a:gd name="T14" fmla="*/ 18 w 84"/>
                <a:gd name="T15" fmla="*/ 2 h 101"/>
                <a:gd name="T16" fmla="*/ 19 w 84"/>
                <a:gd name="T17" fmla="*/ 20 h 101"/>
                <a:gd name="T18" fmla="*/ 52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1"/>
                    <a:pt x="65" y="41"/>
                    <a:pt x="65" y="41"/>
                  </a:cubicBezTo>
                  <a:cubicBezTo>
                    <a:pt x="65" y="26"/>
                    <a:pt x="60" y="16"/>
                    <a:pt x="45" y="16"/>
                  </a:cubicBezTo>
                  <a:cubicBezTo>
                    <a:pt x="30" y="16"/>
                    <a:pt x="21" y="32"/>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2"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61">
              <a:extLst>
                <a:ext uri="{FF2B5EF4-FFF2-40B4-BE49-F238E27FC236}">
                  <a16:creationId xmlns:a16="http://schemas.microsoft.com/office/drawing/2014/main" id="{8CB86734-E125-A2B2-51F8-7EC52DBF269F}"/>
                </a:ext>
              </a:extLst>
            </p:cNvPr>
            <p:cNvSpPr>
              <a:spLocks/>
            </p:cNvSpPr>
            <p:nvPr userDrawn="1"/>
          </p:nvSpPr>
          <p:spPr bwMode="auto">
            <a:xfrm>
              <a:off x="4221163" y="185738"/>
              <a:ext cx="71438" cy="85725"/>
            </a:xfrm>
            <a:custGeom>
              <a:avLst/>
              <a:gdLst>
                <a:gd name="T0" fmla="*/ 76 w 86"/>
                <a:gd name="T1" fmla="*/ 28 h 103"/>
                <a:gd name="T2" fmla="*/ 51 w 86"/>
                <a:gd name="T3" fmla="*/ 15 h 103"/>
                <a:gd name="T4" fmla="*/ 20 w 86"/>
                <a:gd name="T5" fmla="*/ 51 h 103"/>
                <a:gd name="T6" fmla="*/ 50 w 86"/>
                <a:gd name="T7" fmla="*/ 86 h 103"/>
                <a:gd name="T8" fmla="*/ 76 w 86"/>
                <a:gd name="T9" fmla="*/ 73 h 103"/>
                <a:gd name="T10" fmla="*/ 86 w 86"/>
                <a:gd name="T11" fmla="*/ 85 h 103"/>
                <a:gd name="T12" fmla="*/ 47 w 86"/>
                <a:gd name="T13" fmla="*/ 103 h 103"/>
                <a:gd name="T14" fmla="*/ 0 w 86"/>
                <a:gd name="T15" fmla="*/ 51 h 103"/>
                <a:gd name="T16" fmla="*/ 48 w 86"/>
                <a:gd name="T17" fmla="*/ 0 h 103"/>
                <a:gd name="T18" fmla="*/ 85 w 86"/>
                <a:gd name="T19" fmla="*/ 17 h 103"/>
                <a:gd name="T20" fmla="*/ 76 w 86"/>
                <a:gd name="T21" fmla="*/ 2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03">
                  <a:moveTo>
                    <a:pt x="76" y="28"/>
                  </a:moveTo>
                  <a:cubicBezTo>
                    <a:pt x="76" y="28"/>
                    <a:pt x="67" y="15"/>
                    <a:pt x="51" y="15"/>
                  </a:cubicBezTo>
                  <a:cubicBezTo>
                    <a:pt x="34" y="15"/>
                    <a:pt x="20" y="27"/>
                    <a:pt x="20" y="51"/>
                  </a:cubicBezTo>
                  <a:cubicBezTo>
                    <a:pt x="20" y="75"/>
                    <a:pt x="34" y="86"/>
                    <a:pt x="50" y="86"/>
                  </a:cubicBezTo>
                  <a:cubicBezTo>
                    <a:pt x="66" y="86"/>
                    <a:pt x="76" y="74"/>
                    <a:pt x="76" y="73"/>
                  </a:cubicBezTo>
                  <a:cubicBezTo>
                    <a:pt x="86" y="85"/>
                    <a:pt x="86" y="85"/>
                    <a:pt x="86" y="85"/>
                  </a:cubicBezTo>
                  <a:cubicBezTo>
                    <a:pt x="85" y="86"/>
                    <a:pt x="74" y="103"/>
                    <a:pt x="47" y="103"/>
                  </a:cubicBezTo>
                  <a:cubicBezTo>
                    <a:pt x="21" y="103"/>
                    <a:pt x="0" y="83"/>
                    <a:pt x="0" y="51"/>
                  </a:cubicBezTo>
                  <a:cubicBezTo>
                    <a:pt x="0" y="19"/>
                    <a:pt x="22" y="0"/>
                    <a:pt x="48" y="0"/>
                  </a:cubicBezTo>
                  <a:cubicBezTo>
                    <a:pt x="74" y="0"/>
                    <a:pt x="84" y="16"/>
                    <a:pt x="85" y="17"/>
                  </a:cubicBezTo>
                  <a:lnTo>
                    <a:pt x="76"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62">
              <a:extLst>
                <a:ext uri="{FF2B5EF4-FFF2-40B4-BE49-F238E27FC236}">
                  <a16:creationId xmlns:a16="http://schemas.microsoft.com/office/drawing/2014/main" id="{E2BA6FAC-BC0B-955C-76C2-7569276E7C26}"/>
                </a:ext>
              </a:extLst>
            </p:cNvPr>
            <p:cNvSpPr>
              <a:spLocks noEditPoints="1"/>
            </p:cNvSpPr>
            <p:nvPr userDrawn="1"/>
          </p:nvSpPr>
          <p:spPr bwMode="auto">
            <a:xfrm>
              <a:off x="43037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1"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63">
              <a:extLst>
                <a:ext uri="{FF2B5EF4-FFF2-40B4-BE49-F238E27FC236}">
                  <a16:creationId xmlns:a16="http://schemas.microsoft.com/office/drawing/2014/main" id="{8B1668FC-ED11-4E5F-5CD7-B8AECBE72E88}"/>
                </a:ext>
              </a:extLst>
            </p:cNvPr>
            <p:cNvSpPr>
              <a:spLocks noChangeArrowheads="1"/>
            </p:cNvSpPr>
            <p:nvPr userDrawn="1"/>
          </p:nvSpPr>
          <p:spPr bwMode="auto">
            <a:xfrm>
              <a:off x="2271713" y="-269875"/>
              <a:ext cx="12700" cy="773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Oval 64">
              <a:extLst>
                <a:ext uri="{FF2B5EF4-FFF2-40B4-BE49-F238E27FC236}">
                  <a16:creationId xmlns:a16="http://schemas.microsoft.com/office/drawing/2014/main" id="{E764F59C-9348-969F-DC4C-91400D94748F}"/>
                </a:ext>
              </a:extLst>
            </p:cNvPr>
            <p:cNvSpPr>
              <a:spLocks noChangeArrowheads="1"/>
            </p:cNvSpPr>
            <p:nvPr userDrawn="1"/>
          </p:nvSpPr>
          <p:spPr bwMode="auto">
            <a:xfrm>
              <a:off x="911226" y="-279400"/>
              <a:ext cx="119063" cy="120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Oval 65">
              <a:extLst>
                <a:ext uri="{FF2B5EF4-FFF2-40B4-BE49-F238E27FC236}">
                  <a16:creationId xmlns:a16="http://schemas.microsoft.com/office/drawing/2014/main" id="{0C6CC64C-557B-7855-41F2-B4CCE30CCF03}"/>
                </a:ext>
              </a:extLst>
            </p:cNvPr>
            <p:cNvSpPr>
              <a:spLocks noChangeArrowheads="1"/>
            </p:cNvSpPr>
            <p:nvPr userDrawn="1"/>
          </p:nvSpPr>
          <p:spPr bwMode="auto">
            <a:xfrm>
              <a:off x="752476" y="-269875"/>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Oval 66">
              <a:extLst>
                <a:ext uri="{FF2B5EF4-FFF2-40B4-BE49-F238E27FC236}">
                  <a16:creationId xmlns:a16="http://schemas.microsoft.com/office/drawing/2014/main" id="{6F43F3D1-B8CB-54F6-36F7-16314257D69B}"/>
                </a:ext>
              </a:extLst>
            </p:cNvPr>
            <p:cNvSpPr>
              <a:spLocks noChangeArrowheads="1"/>
            </p:cNvSpPr>
            <p:nvPr userDrawn="1"/>
          </p:nvSpPr>
          <p:spPr bwMode="auto">
            <a:xfrm>
              <a:off x="919163" y="-103188"/>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Oval 67">
              <a:extLst>
                <a:ext uri="{FF2B5EF4-FFF2-40B4-BE49-F238E27FC236}">
                  <a16:creationId xmlns:a16="http://schemas.microsoft.com/office/drawing/2014/main" id="{92E571BB-D352-2156-6D4A-C44BE8B1DEC3}"/>
                </a:ext>
              </a:extLst>
            </p:cNvPr>
            <p:cNvSpPr>
              <a:spLocks noChangeArrowheads="1"/>
            </p:cNvSpPr>
            <p:nvPr userDrawn="1"/>
          </p:nvSpPr>
          <p:spPr bwMode="auto">
            <a:xfrm>
              <a:off x="927101" y="53975"/>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Oval 68">
              <a:extLst>
                <a:ext uri="{FF2B5EF4-FFF2-40B4-BE49-F238E27FC236}">
                  <a16:creationId xmlns:a16="http://schemas.microsoft.com/office/drawing/2014/main" id="{7A8957F8-68A4-3EE6-C67A-79E4C3B0E740}"/>
                </a:ext>
              </a:extLst>
            </p:cNvPr>
            <p:cNvSpPr>
              <a:spLocks noChangeArrowheads="1"/>
            </p:cNvSpPr>
            <p:nvPr userDrawn="1"/>
          </p:nvSpPr>
          <p:spPr bwMode="auto">
            <a:xfrm>
              <a:off x="760413" y="-95250"/>
              <a:ext cx="87313"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Oval 69">
              <a:extLst>
                <a:ext uri="{FF2B5EF4-FFF2-40B4-BE49-F238E27FC236}">
                  <a16:creationId xmlns:a16="http://schemas.microsoft.com/office/drawing/2014/main" id="{E37C8ED8-118C-127C-C8D8-93DB49103625}"/>
                </a:ext>
              </a:extLst>
            </p:cNvPr>
            <p:cNvSpPr>
              <a:spLocks noChangeArrowheads="1"/>
            </p:cNvSpPr>
            <p:nvPr userDrawn="1"/>
          </p:nvSpPr>
          <p:spPr bwMode="auto">
            <a:xfrm>
              <a:off x="611188" y="-261938"/>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Box 2">
            <a:extLst>
              <a:ext uri="{FF2B5EF4-FFF2-40B4-BE49-F238E27FC236}">
                <a16:creationId xmlns:a16="http://schemas.microsoft.com/office/drawing/2014/main" id="{BFFC5C2C-B337-3578-4DEF-5FA5EAEA706D}"/>
              </a:ext>
            </a:extLst>
          </p:cNvPr>
          <p:cNvSpPr txBox="1"/>
          <p:nvPr userDrawn="1"/>
        </p:nvSpPr>
        <p:spPr>
          <a:xfrm>
            <a:off x="1516830" y="6334188"/>
            <a:ext cx="5719046" cy="153888"/>
          </a:xfrm>
          <a:prstGeom prst="rect">
            <a:avLst/>
          </a:prstGeom>
          <a:noFill/>
        </p:spPr>
        <p:txBody>
          <a:bodyPr wrap="square" lIns="0" tIns="0" rIns="0" bIns="0" rtlCol="0">
            <a:spAutoFit/>
          </a:bodyPr>
          <a:lstStyle/>
          <a:p>
            <a:pPr algn="ctr"/>
            <a:r>
              <a:rPr lang="en-US" sz="1000">
                <a:solidFill>
                  <a:schemeClr val="bg1"/>
                </a:solidFill>
              </a:rPr>
              <a:t>Includes content supplied by Sales Benchmark Index; Copyright © Sales Benchmark Index, 2022</a:t>
            </a:r>
          </a:p>
        </p:txBody>
      </p:sp>
    </p:spTree>
    <p:extLst>
      <p:ext uri="{BB962C8B-B14F-4D97-AF65-F5344CB8AC3E}">
        <p14:creationId xmlns:p14="http://schemas.microsoft.com/office/powerpoint/2010/main" val="1764197885"/>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showMasterSp="0" preserve="1">
  <p:cSld name="5_Title Slide blue dots bkdg">
    <p:bg>
      <p:bgPr>
        <a:solidFill>
          <a:schemeClr val="accent1"/>
        </a:solidFill>
        <a:effectLst/>
      </p:bgPr>
    </p:bg>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64658552-6E07-9117-0CA9-3B60B698736B}"/>
              </a:ext>
            </a:extLst>
          </p:cNvPr>
          <p:cNvGraphicFramePr>
            <a:graphicFrameLocks noChangeAspect="1"/>
          </p:cNvGraphicFramePr>
          <p:nvPr userDrawn="1">
            <p:custDataLst>
              <p:tags r:id="rId1"/>
            </p:custDataLst>
            <p:extLst>
              <p:ext uri="{D42A27DB-BD31-4B8C-83A1-F6EECF244321}">
                <p14:modId xmlns:p14="http://schemas.microsoft.com/office/powerpoint/2010/main" val="235225173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4" name="Object 3" hidden="1">
                        <a:extLst>
                          <a:ext uri="{FF2B5EF4-FFF2-40B4-BE49-F238E27FC236}">
                            <a16:creationId xmlns:a16="http://schemas.microsoft.com/office/drawing/2014/main" id="{64658552-6E07-9117-0CA9-3B60B698736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5" name="Picture 4">
            <a:extLst>
              <a:ext uri="{FF2B5EF4-FFF2-40B4-BE49-F238E27FC236}">
                <a16:creationId xmlns:a16="http://schemas.microsoft.com/office/drawing/2014/main" id="{3A320BF0-2CB7-7307-F4DF-D200AD3CD994}"/>
              </a:ext>
            </a:extLst>
          </p:cNvPr>
          <p:cNvPicPr>
            <a:picLocks noChangeAspect="1"/>
          </p:cNvPicPr>
          <p:nvPr userDrawn="1"/>
        </p:nvPicPr>
        <p:blipFill rotWithShape="1">
          <a:blip r:embed="rId5" cstate="email">
            <a:extLst>
              <a:ext uri="{28A0092B-C50C-407E-A947-70E740481C1C}">
                <a14:useLocalDpi xmlns:a14="http://schemas.microsoft.com/office/drawing/2010/main"/>
              </a:ext>
            </a:extLst>
          </a:blip>
          <a:srcRect/>
          <a:stretch/>
        </p:blipFill>
        <p:spPr>
          <a:xfrm>
            <a:off x="0" y="1"/>
            <a:ext cx="12192000" cy="6858000"/>
          </a:xfrm>
          <a:prstGeom prst="rect">
            <a:avLst/>
          </a:prstGeom>
        </p:spPr>
      </p:pic>
      <p:sp>
        <p:nvSpPr>
          <p:cNvPr id="2" name="Title 1">
            <a:extLst>
              <a:ext uri="{FF2B5EF4-FFF2-40B4-BE49-F238E27FC236}">
                <a16:creationId xmlns:a16="http://schemas.microsoft.com/office/drawing/2014/main" id="{9C5F5AEC-749C-44CA-94C1-9495903C3571}"/>
              </a:ext>
            </a:extLst>
          </p:cNvPr>
          <p:cNvSpPr>
            <a:spLocks noGrp="1"/>
          </p:cNvSpPr>
          <p:nvPr>
            <p:ph type="ctrTitle"/>
          </p:nvPr>
        </p:nvSpPr>
        <p:spPr>
          <a:xfrm>
            <a:off x="1516830" y="2523757"/>
            <a:ext cx="9139234" cy="664797"/>
          </a:xfrm>
        </p:spPr>
        <p:txBody>
          <a:bodyPr vert="horz" lIns="91440" tIns="91440" rIns="91440" bIns="91440" anchor="ctr">
            <a:noAutofit/>
          </a:bodyPr>
          <a:lstStyle>
            <a:lvl1pPr algn="l">
              <a:defRPr sz="3600">
                <a:solidFill>
                  <a:schemeClr val="bg1"/>
                </a:solidFill>
              </a:defRPr>
            </a:lvl1pPr>
          </a:lstStyle>
          <a:p>
            <a:r>
              <a:rPr lang="en-US"/>
              <a:t>Click to edit Master title style</a:t>
            </a:r>
          </a:p>
        </p:txBody>
      </p:sp>
      <p:sp>
        <p:nvSpPr>
          <p:cNvPr id="82" name="Text Placeholder 81">
            <a:extLst>
              <a:ext uri="{FF2B5EF4-FFF2-40B4-BE49-F238E27FC236}">
                <a16:creationId xmlns:a16="http://schemas.microsoft.com/office/drawing/2014/main" id="{B020BF28-FA10-43DE-B2FD-965A7D8594C0}"/>
              </a:ext>
            </a:extLst>
          </p:cNvPr>
          <p:cNvSpPr>
            <a:spLocks noGrp="1"/>
          </p:cNvSpPr>
          <p:nvPr>
            <p:ph type="body" sz="quarter" idx="13"/>
          </p:nvPr>
        </p:nvSpPr>
        <p:spPr>
          <a:xfrm>
            <a:off x="1520386" y="3998279"/>
            <a:ext cx="4586287" cy="323850"/>
          </a:xfrm>
        </p:spPr>
        <p:txBody>
          <a:bodyPr lIns="91440" tIns="91440" rIns="91440" bIns="91440" anchor="ctr"/>
          <a:lstStyle>
            <a:lvl1pPr>
              <a:defRPr b="0">
                <a:solidFill>
                  <a:schemeClr val="bg1"/>
                </a:solidFill>
              </a:defRPr>
            </a:lvl1pPr>
          </a:lstStyle>
          <a:p>
            <a:pPr lvl="0"/>
            <a:r>
              <a:rPr lang="en-US"/>
              <a:t>Click to edit Master text styles</a:t>
            </a:r>
          </a:p>
        </p:txBody>
      </p:sp>
      <p:sp>
        <p:nvSpPr>
          <p:cNvPr id="83" name="Subtitle 2">
            <a:extLst>
              <a:ext uri="{FF2B5EF4-FFF2-40B4-BE49-F238E27FC236}">
                <a16:creationId xmlns:a16="http://schemas.microsoft.com/office/drawing/2014/main" id="{CA420EE9-07D0-49A0-A796-E6EAA8EBDB96}"/>
              </a:ext>
            </a:extLst>
          </p:cNvPr>
          <p:cNvSpPr>
            <a:spLocks noGrp="1"/>
          </p:cNvSpPr>
          <p:nvPr>
            <p:ph type="subTitle" idx="1"/>
          </p:nvPr>
        </p:nvSpPr>
        <p:spPr>
          <a:xfrm>
            <a:off x="1516830" y="3444432"/>
            <a:ext cx="9139234" cy="297969"/>
          </a:xfrm>
        </p:spPr>
        <p:txBody>
          <a:bodyPr vert="horz" lIns="91440" tIns="91440" rIns="91440" bIns="91440" rtlCol="0" anchor="ctr">
            <a:noAutofit/>
          </a:bodyPr>
          <a:lstStyle>
            <a:lvl1pPr>
              <a:defRPr lang="en-US" sz="2200" b="0" dirty="0">
                <a:solidFill>
                  <a:schemeClr val="bg1"/>
                </a:solidFill>
              </a:defRPr>
            </a:lvl1pPr>
          </a:lstStyle>
          <a:p>
            <a:pPr lvl="0"/>
            <a:r>
              <a:rPr lang="en-US"/>
              <a:t>Click to edit Master subtitle style</a:t>
            </a:r>
          </a:p>
        </p:txBody>
      </p:sp>
      <p:grpSp>
        <p:nvGrpSpPr>
          <p:cNvPr id="148" name="Group 147">
            <a:extLst>
              <a:ext uri="{FF2B5EF4-FFF2-40B4-BE49-F238E27FC236}">
                <a16:creationId xmlns:a16="http://schemas.microsoft.com/office/drawing/2014/main" id="{AF47BE45-9A6B-F77A-A246-E9AD74AC3E05}"/>
              </a:ext>
            </a:extLst>
          </p:cNvPr>
          <p:cNvGrpSpPr>
            <a:grpSpLocks noChangeAspect="1"/>
          </p:cNvGrpSpPr>
          <p:nvPr userDrawn="1"/>
        </p:nvGrpSpPr>
        <p:grpSpPr>
          <a:xfrm>
            <a:off x="702214" y="780933"/>
            <a:ext cx="3494345" cy="745107"/>
            <a:chOff x="611188" y="-279400"/>
            <a:chExt cx="3767138" cy="803275"/>
          </a:xfrm>
          <a:solidFill>
            <a:schemeClr val="bg1"/>
          </a:solidFill>
        </p:grpSpPr>
        <p:sp>
          <p:nvSpPr>
            <p:cNvPr id="149" name="Freeform 5">
              <a:extLst>
                <a:ext uri="{FF2B5EF4-FFF2-40B4-BE49-F238E27FC236}">
                  <a16:creationId xmlns:a16="http://schemas.microsoft.com/office/drawing/2014/main" id="{5C5B487B-3C0A-CD7C-49B9-906DAA6B051C}"/>
                </a:ext>
              </a:extLst>
            </p:cNvPr>
            <p:cNvSpPr>
              <a:spLocks noEditPoints="1"/>
            </p:cNvSpPr>
            <p:nvPr userDrawn="1"/>
          </p:nvSpPr>
          <p:spPr bwMode="auto">
            <a:xfrm>
              <a:off x="1885951" y="438150"/>
              <a:ext cx="60325" cy="63500"/>
            </a:xfrm>
            <a:custGeom>
              <a:avLst/>
              <a:gdLst>
                <a:gd name="T0" fmla="*/ 36 w 73"/>
                <a:gd name="T1" fmla="*/ 0 h 78"/>
                <a:gd name="T2" fmla="*/ 10 w 73"/>
                <a:gd name="T3" fmla="*/ 10 h 78"/>
                <a:gd name="T4" fmla="*/ 0 w 73"/>
                <a:gd name="T5" fmla="*/ 39 h 78"/>
                <a:gd name="T6" fmla="*/ 10 w 73"/>
                <a:gd name="T7" fmla="*/ 67 h 78"/>
                <a:gd name="T8" fmla="*/ 36 w 73"/>
                <a:gd name="T9" fmla="*/ 78 h 78"/>
                <a:gd name="T10" fmla="*/ 63 w 73"/>
                <a:gd name="T11" fmla="*/ 67 h 78"/>
                <a:gd name="T12" fmla="*/ 73 w 73"/>
                <a:gd name="T13" fmla="*/ 39 h 78"/>
                <a:gd name="T14" fmla="*/ 63 w 73"/>
                <a:gd name="T15" fmla="*/ 10 h 78"/>
                <a:gd name="T16" fmla="*/ 36 w 73"/>
                <a:gd name="T17" fmla="*/ 0 h 78"/>
                <a:gd name="T18" fmla="*/ 52 w 73"/>
                <a:gd name="T19" fmla="*/ 59 h 78"/>
                <a:gd name="T20" fmla="*/ 36 w 73"/>
                <a:gd name="T21" fmla="*/ 66 h 78"/>
                <a:gd name="T22" fmla="*/ 20 w 73"/>
                <a:gd name="T23" fmla="*/ 59 h 78"/>
                <a:gd name="T24" fmla="*/ 15 w 73"/>
                <a:gd name="T25" fmla="*/ 39 h 78"/>
                <a:gd name="T26" fmla="*/ 21 w 73"/>
                <a:gd name="T27" fmla="*/ 19 h 78"/>
                <a:gd name="T28" fmla="*/ 36 w 73"/>
                <a:gd name="T29" fmla="*/ 11 h 78"/>
                <a:gd name="T30" fmla="*/ 52 w 73"/>
                <a:gd name="T31" fmla="*/ 19 h 78"/>
                <a:gd name="T32" fmla="*/ 58 w 73"/>
                <a:gd name="T33" fmla="*/ 39 h 78"/>
                <a:gd name="T34" fmla="*/ 52 w 73"/>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8">
                  <a:moveTo>
                    <a:pt x="36" y="0"/>
                  </a:moveTo>
                  <a:cubicBezTo>
                    <a:pt x="25" y="0"/>
                    <a:pt x="17" y="3"/>
                    <a:pt x="10" y="10"/>
                  </a:cubicBezTo>
                  <a:cubicBezTo>
                    <a:pt x="3" y="17"/>
                    <a:pt x="0" y="27"/>
                    <a:pt x="0" y="39"/>
                  </a:cubicBezTo>
                  <a:cubicBezTo>
                    <a:pt x="0" y="51"/>
                    <a:pt x="3" y="60"/>
                    <a:pt x="10" y="67"/>
                  </a:cubicBezTo>
                  <a:cubicBezTo>
                    <a:pt x="17" y="74"/>
                    <a:pt x="25" y="78"/>
                    <a:pt x="36" y="78"/>
                  </a:cubicBezTo>
                  <a:cubicBezTo>
                    <a:pt x="47" y="78"/>
                    <a:pt x="56" y="74"/>
                    <a:pt x="63" y="67"/>
                  </a:cubicBezTo>
                  <a:cubicBezTo>
                    <a:pt x="69" y="60"/>
                    <a:pt x="73" y="51"/>
                    <a:pt x="73" y="39"/>
                  </a:cubicBezTo>
                  <a:cubicBezTo>
                    <a:pt x="73" y="27"/>
                    <a:pt x="69" y="17"/>
                    <a:pt x="63"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1" y="19"/>
                  </a:cubicBezTo>
                  <a:cubicBezTo>
                    <a:pt x="24" y="14"/>
                    <a:pt x="30" y="11"/>
                    <a:pt x="36" y="11"/>
                  </a:cubicBezTo>
                  <a:cubicBezTo>
                    <a:pt x="43" y="11"/>
                    <a:pt x="48" y="14"/>
                    <a:pt x="52" y="19"/>
                  </a:cubicBezTo>
                  <a:cubicBezTo>
                    <a:pt x="56" y="24"/>
                    <a:pt x="58" y="30"/>
                    <a:pt x="58" y="39"/>
                  </a:cubicBezTo>
                  <a:cubicBezTo>
                    <a:pt x="58"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6">
              <a:extLst>
                <a:ext uri="{FF2B5EF4-FFF2-40B4-BE49-F238E27FC236}">
                  <a16:creationId xmlns:a16="http://schemas.microsoft.com/office/drawing/2014/main" id="{FC002D50-1258-94CD-A4CA-8EF05842095A}"/>
                </a:ext>
              </a:extLst>
            </p:cNvPr>
            <p:cNvSpPr>
              <a:spLocks/>
            </p:cNvSpPr>
            <p:nvPr userDrawn="1"/>
          </p:nvSpPr>
          <p:spPr bwMode="auto">
            <a:xfrm>
              <a:off x="1152526" y="414338"/>
              <a:ext cx="74613" cy="87313"/>
            </a:xfrm>
            <a:custGeom>
              <a:avLst/>
              <a:gdLst>
                <a:gd name="T0" fmla="*/ 50 w 89"/>
                <a:gd name="T1" fmla="*/ 62 h 106"/>
                <a:gd name="T2" fmla="*/ 75 w 89"/>
                <a:gd name="T3" fmla="*/ 62 h 106"/>
                <a:gd name="T4" fmla="*/ 75 w 89"/>
                <a:gd name="T5" fmla="*/ 80 h 106"/>
                <a:gd name="T6" fmla="*/ 74 w 89"/>
                <a:gd name="T7" fmla="*/ 81 h 106"/>
                <a:gd name="T8" fmla="*/ 71 w 89"/>
                <a:gd name="T9" fmla="*/ 84 h 106"/>
                <a:gd name="T10" fmla="*/ 66 w 89"/>
                <a:gd name="T11" fmla="*/ 88 h 106"/>
                <a:gd name="T12" fmla="*/ 58 w 89"/>
                <a:gd name="T13" fmla="*/ 91 h 106"/>
                <a:gd name="T14" fmla="*/ 48 w 89"/>
                <a:gd name="T15" fmla="*/ 92 h 106"/>
                <a:gd name="T16" fmla="*/ 24 w 89"/>
                <a:gd name="T17" fmla="*/ 82 h 106"/>
                <a:gd name="T18" fmla="*/ 15 w 89"/>
                <a:gd name="T19" fmla="*/ 52 h 106"/>
                <a:gd name="T20" fmla="*/ 25 w 89"/>
                <a:gd name="T21" fmla="*/ 23 h 106"/>
                <a:gd name="T22" fmla="*/ 48 w 89"/>
                <a:gd name="T23" fmla="*/ 13 h 106"/>
                <a:gd name="T24" fmla="*/ 57 w 89"/>
                <a:gd name="T25" fmla="*/ 14 h 106"/>
                <a:gd name="T26" fmla="*/ 64 w 89"/>
                <a:gd name="T27" fmla="*/ 16 h 106"/>
                <a:gd name="T28" fmla="*/ 69 w 89"/>
                <a:gd name="T29" fmla="*/ 19 h 106"/>
                <a:gd name="T30" fmla="*/ 73 w 89"/>
                <a:gd name="T31" fmla="*/ 23 h 106"/>
                <a:gd name="T32" fmla="*/ 75 w 89"/>
                <a:gd name="T33" fmla="*/ 26 h 106"/>
                <a:gd name="T34" fmla="*/ 76 w 89"/>
                <a:gd name="T35" fmla="*/ 27 h 106"/>
                <a:gd name="T36" fmla="*/ 86 w 89"/>
                <a:gd name="T37" fmla="*/ 18 h 106"/>
                <a:gd name="T38" fmla="*/ 48 w 89"/>
                <a:gd name="T39" fmla="*/ 0 h 106"/>
                <a:gd name="T40" fmla="*/ 14 w 89"/>
                <a:gd name="T41" fmla="*/ 14 h 106"/>
                <a:gd name="T42" fmla="*/ 0 w 89"/>
                <a:gd name="T43" fmla="*/ 52 h 106"/>
                <a:gd name="T44" fmla="*/ 13 w 89"/>
                <a:gd name="T45" fmla="*/ 91 h 106"/>
                <a:gd name="T46" fmla="*/ 45 w 89"/>
                <a:gd name="T47" fmla="*/ 106 h 106"/>
                <a:gd name="T48" fmla="*/ 57 w 89"/>
                <a:gd name="T49" fmla="*/ 104 h 106"/>
                <a:gd name="T50" fmla="*/ 66 w 89"/>
                <a:gd name="T51" fmla="*/ 101 h 106"/>
                <a:gd name="T52" fmla="*/ 73 w 89"/>
                <a:gd name="T53" fmla="*/ 97 h 106"/>
                <a:gd name="T54" fmla="*/ 76 w 89"/>
                <a:gd name="T55" fmla="*/ 94 h 106"/>
                <a:gd name="T56" fmla="*/ 78 w 89"/>
                <a:gd name="T57" fmla="*/ 92 h 106"/>
                <a:gd name="T58" fmla="*/ 79 w 89"/>
                <a:gd name="T59" fmla="*/ 104 h 106"/>
                <a:gd name="T60" fmla="*/ 89 w 89"/>
                <a:gd name="T61" fmla="*/ 104 h 106"/>
                <a:gd name="T62" fmla="*/ 89 w 89"/>
                <a:gd name="T63" fmla="*/ 51 h 106"/>
                <a:gd name="T64" fmla="*/ 50 w 89"/>
                <a:gd name="T65" fmla="*/ 51 h 106"/>
                <a:gd name="T66" fmla="*/ 50 w 89"/>
                <a:gd name="T67" fmla="*/ 6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 h="106">
                  <a:moveTo>
                    <a:pt x="50" y="62"/>
                  </a:moveTo>
                  <a:cubicBezTo>
                    <a:pt x="75" y="62"/>
                    <a:pt x="75" y="62"/>
                    <a:pt x="75" y="62"/>
                  </a:cubicBezTo>
                  <a:cubicBezTo>
                    <a:pt x="75" y="80"/>
                    <a:pt x="75" y="80"/>
                    <a:pt x="75" y="80"/>
                  </a:cubicBezTo>
                  <a:cubicBezTo>
                    <a:pt x="74" y="81"/>
                    <a:pt x="74" y="81"/>
                    <a:pt x="74" y="81"/>
                  </a:cubicBezTo>
                  <a:cubicBezTo>
                    <a:pt x="73" y="82"/>
                    <a:pt x="72" y="83"/>
                    <a:pt x="71" y="84"/>
                  </a:cubicBezTo>
                  <a:cubicBezTo>
                    <a:pt x="69" y="86"/>
                    <a:pt x="68" y="87"/>
                    <a:pt x="66" y="88"/>
                  </a:cubicBezTo>
                  <a:cubicBezTo>
                    <a:pt x="64" y="89"/>
                    <a:pt x="61" y="90"/>
                    <a:pt x="58" y="91"/>
                  </a:cubicBezTo>
                  <a:cubicBezTo>
                    <a:pt x="55" y="92"/>
                    <a:pt x="51" y="92"/>
                    <a:pt x="48" y="92"/>
                  </a:cubicBezTo>
                  <a:cubicBezTo>
                    <a:pt x="38" y="92"/>
                    <a:pt x="30" y="89"/>
                    <a:pt x="24" y="82"/>
                  </a:cubicBezTo>
                  <a:cubicBezTo>
                    <a:pt x="18" y="74"/>
                    <a:pt x="15" y="65"/>
                    <a:pt x="15" y="52"/>
                  </a:cubicBezTo>
                  <a:cubicBezTo>
                    <a:pt x="15" y="40"/>
                    <a:pt x="18" y="31"/>
                    <a:pt x="25" y="23"/>
                  </a:cubicBezTo>
                  <a:cubicBezTo>
                    <a:pt x="31" y="16"/>
                    <a:pt x="39" y="13"/>
                    <a:pt x="48" y="13"/>
                  </a:cubicBezTo>
                  <a:cubicBezTo>
                    <a:pt x="51" y="13"/>
                    <a:pt x="54" y="13"/>
                    <a:pt x="57" y="14"/>
                  </a:cubicBezTo>
                  <a:cubicBezTo>
                    <a:pt x="60" y="14"/>
                    <a:pt x="62" y="15"/>
                    <a:pt x="64" y="16"/>
                  </a:cubicBezTo>
                  <a:cubicBezTo>
                    <a:pt x="66" y="17"/>
                    <a:pt x="67" y="18"/>
                    <a:pt x="69" y="19"/>
                  </a:cubicBezTo>
                  <a:cubicBezTo>
                    <a:pt x="71" y="21"/>
                    <a:pt x="72" y="22"/>
                    <a:pt x="73" y="23"/>
                  </a:cubicBezTo>
                  <a:cubicBezTo>
                    <a:pt x="74" y="24"/>
                    <a:pt x="74" y="25"/>
                    <a:pt x="75" y="26"/>
                  </a:cubicBezTo>
                  <a:cubicBezTo>
                    <a:pt x="76" y="27"/>
                    <a:pt x="76" y="27"/>
                    <a:pt x="76" y="27"/>
                  </a:cubicBezTo>
                  <a:cubicBezTo>
                    <a:pt x="86" y="18"/>
                    <a:pt x="86" y="18"/>
                    <a:pt x="86" y="18"/>
                  </a:cubicBezTo>
                  <a:cubicBezTo>
                    <a:pt x="77" y="6"/>
                    <a:pt x="64" y="0"/>
                    <a:pt x="48" y="0"/>
                  </a:cubicBezTo>
                  <a:cubicBezTo>
                    <a:pt x="35" y="0"/>
                    <a:pt x="23" y="4"/>
                    <a:pt x="14" y="14"/>
                  </a:cubicBezTo>
                  <a:cubicBezTo>
                    <a:pt x="4" y="24"/>
                    <a:pt x="0" y="36"/>
                    <a:pt x="0" y="52"/>
                  </a:cubicBezTo>
                  <a:cubicBezTo>
                    <a:pt x="0" y="69"/>
                    <a:pt x="4" y="82"/>
                    <a:pt x="13" y="91"/>
                  </a:cubicBezTo>
                  <a:cubicBezTo>
                    <a:pt x="21" y="101"/>
                    <a:pt x="32" y="106"/>
                    <a:pt x="45" y="106"/>
                  </a:cubicBezTo>
                  <a:cubicBezTo>
                    <a:pt x="50" y="106"/>
                    <a:pt x="54" y="105"/>
                    <a:pt x="57" y="104"/>
                  </a:cubicBezTo>
                  <a:cubicBezTo>
                    <a:pt x="61" y="103"/>
                    <a:pt x="64" y="102"/>
                    <a:pt x="66" y="101"/>
                  </a:cubicBezTo>
                  <a:cubicBezTo>
                    <a:pt x="69" y="100"/>
                    <a:pt x="71" y="99"/>
                    <a:pt x="73" y="97"/>
                  </a:cubicBezTo>
                  <a:cubicBezTo>
                    <a:pt x="75" y="95"/>
                    <a:pt x="76" y="94"/>
                    <a:pt x="76" y="94"/>
                  </a:cubicBezTo>
                  <a:cubicBezTo>
                    <a:pt x="77" y="93"/>
                    <a:pt x="77" y="93"/>
                    <a:pt x="78" y="92"/>
                  </a:cubicBezTo>
                  <a:cubicBezTo>
                    <a:pt x="79" y="104"/>
                    <a:pt x="79" y="104"/>
                    <a:pt x="79" y="104"/>
                  </a:cubicBezTo>
                  <a:cubicBezTo>
                    <a:pt x="89" y="104"/>
                    <a:pt x="89" y="104"/>
                    <a:pt x="89" y="104"/>
                  </a:cubicBezTo>
                  <a:cubicBezTo>
                    <a:pt x="89" y="51"/>
                    <a:pt x="89" y="51"/>
                    <a:pt x="89" y="51"/>
                  </a:cubicBezTo>
                  <a:cubicBezTo>
                    <a:pt x="50" y="51"/>
                    <a:pt x="50" y="51"/>
                    <a:pt x="50" y="51"/>
                  </a:cubicBezTo>
                  <a:lnTo>
                    <a:pt x="50"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7">
              <a:extLst>
                <a:ext uri="{FF2B5EF4-FFF2-40B4-BE49-F238E27FC236}">
                  <a16:creationId xmlns:a16="http://schemas.microsoft.com/office/drawing/2014/main" id="{5E276722-5197-B412-82F4-CAE376DBBFED}"/>
                </a:ext>
              </a:extLst>
            </p:cNvPr>
            <p:cNvSpPr>
              <a:spLocks/>
            </p:cNvSpPr>
            <p:nvPr userDrawn="1"/>
          </p:nvSpPr>
          <p:spPr bwMode="auto">
            <a:xfrm>
              <a:off x="1246188" y="436563"/>
              <a:ext cx="34925" cy="63500"/>
            </a:xfrm>
            <a:custGeom>
              <a:avLst/>
              <a:gdLst>
                <a:gd name="T0" fmla="*/ 23 w 43"/>
                <a:gd name="T1" fmla="*/ 5 h 77"/>
                <a:gd name="T2" fmla="*/ 14 w 43"/>
                <a:gd name="T3" fmla="*/ 17 h 77"/>
                <a:gd name="T4" fmla="*/ 13 w 43"/>
                <a:gd name="T5" fmla="*/ 2 h 77"/>
                <a:gd name="T6" fmla="*/ 0 w 43"/>
                <a:gd name="T7" fmla="*/ 2 h 77"/>
                <a:gd name="T8" fmla="*/ 0 w 43"/>
                <a:gd name="T9" fmla="*/ 77 h 77"/>
                <a:gd name="T10" fmla="*/ 14 w 43"/>
                <a:gd name="T11" fmla="*/ 77 h 77"/>
                <a:gd name="T12" fmla="*/ 14 w 43"/>
                <a:gd name="T13" fmla="*/ 35 h 77"/>
                <a:gd name="T14" fmla="*/ 24 w 43"/>
                <a:gd name="T15" fmla="*/ 18 h 77"/>
                <a:gd name="T16" fmla="*/ 35 w 43"/>
                <a:gd name="T17" fmla="*/ 14 h 77"/>
                <a:gd name="T18" fmla="*/ 41 w 43"/>
                <a:gd name="T19" fmla="*/ 15 h 77"/>
                <a:gd name="T20" fmla="*/ 43 w 43"/>
                <a:gd name="T21" fmla="*/ 1 h 77"/>
                <a:gd name="T22" fmla="*/ 37 w 43"/>
                <a:gd name="T23" fmla="*/ 0 h 77"/>
                <a:gd name="T24" fmla="*/ 23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3" y="5"/>
                  </a:moveTo>
                  <a:cubicBezTo>
                    <a:pt x="19" y="8"/>
                    <a:pt x="16" y="12"/>
                    <a:pt x="14" y="17"/>
                  </a:cubicBezTo>
                  <a:cubicBezTo>
                    <a:pt x="13" y="2"/>
                    <a:pt x="13" y="2"/>
                    <a:pt x="13" y="2"/>
                  </a:cubicBezTo>
                  <a:cubicBezTo>
                    <a:pt x="0" y="2"/>
                    <a:pt x="0" y="2"/>
                    <a:pt x="0" y="2"/>
                  </a:cubicBezTo>
                  <a:cubicBezTo>
                    <a:pt x="0" y="77"/>
                    <a:pt x="0" y="77"/>
                    <a:pt x="0" y="77"/>
                  </a:cubicBezTo>
                  <a:cubicBezTo>
                    <a:pt x="14" y="77"/>
                    <a:pt x="14" y="77"/>
                    <a:pt x="14" y="77"/>
                  </a:cubicBezTo>
                  <a:cubicBezTo>
                    <a:pt x="14" y="35"/>
                    <a:pt x="14" y="35"/>
                    <a:pt x="14" y="35"/>
                  </a:cubicBezTo>
                  <a:cubicBezTo>
                    <a:pt x="15" y="27"/>
                    <a:pt x="19" y="22"/>
                    <a:pt x="24" y="18"/>
                  </a:cubicBezTo>
                  <a:cubicBezTo>
                    <a:pt x="28" y="16"/>
                    <a:pt x="31" y="14"/>
                    <a:pt x="35" y="14"/>
                  </a:cubicBezTo>
                  <a:cubicBezTo>
                    <a:pt x="37" y="14"/>
                    <a:pt x="39" y="15"/>
                    <a:pt x="41" y="15"/>
                  </a:cubicBezTo>
                  <a:cubicBezTo>
                    <a:pt x="43" y="1"/>
                    <a:pt x="43" y="1"/>
                    <a:pt x="43" y="1"/>
                  </a:cubicBezTo>
                  <a:cubicBezTo>
                    <a:pt x="37" y="0"/>
                    <a:pt x="37" y="0"/>
                    <a:pt x="37" y="0"/>
                  </a:cubicBezTo>
                  <a:cubicBezTo>
                    <a:pt x="32" y="0"/>
                    <a:pt x="27" y="2"/>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8">
              <a:extLst>
                <a:ext uri="{FF2B5EF4-FFF2-40B4-BE49-F238E27FC236}">
                  <a16:creationId xmlns:a16="http://schemas.microsoft.com/office/drawing/2014/main" id="{030C0CC0-0956-B1B0-70A8-800FA865F98A}"/>
                </a:ext>
              </a:extLst>
            </p:cNvPr>
            <p:cNvSpPr>
              <a:spLocks noEditPoints="1"/>
            </p:cNvSpPr>
            <p:nvPr userDrawn="1"/>
          </p:nvSpPr>
          <p:spPr bwMode="auto">
            <a:xfrm>
              <a:off x="1284288" y="438150"/>
              <a:ext cx="60325" cy="63500"/>
            </a:xfrm>
            <a:custGeom>
              <a:avLst/>
              <a:gdLst>
                <a:gd name="T0" fmla="*/ 36 w 72"/>
                <a:gd name="T1" fmla="*/ 0 h 78"/>
                <a:gd name="T2" fmla="*/ 10 w 72"/>
                <a:gd name="T3" fmla="*/ 10 h 78"/>
                <a:gd name="T4" fmla="*/ 0 w 72"/>
                <a:gd name="T5" fmla="*/ 39 h 78"/>
                <a:gd name="T6" fmla="*/ 10 w 72"/>
                <a:gd name="T7" fmla="*/ 67 h 78"/>
                <a:gd name="T8" fmla="*/ 36 w 72"/>
                <a:gd name="T9" fmla="*/ 78 h 78"/>
                <a:gd name="T10" fmla="*/ 62 w 72"/>
                <a:gd name="T11" fmla="*/ 67 h 78"/>
                <a:gd name="T12" fmla="*/ 72 w 72"/>
                <a:gd name="T13" fmla="*/ 39 h 78"/>
                <a:gd name="T14" fmla="*/ 62 w 72"/>
                <a:gd name="T15" fmla="*/ 10 h 78"/>
                <a:gd name="T16" fmla="*/ 36 w 72"/>
                <a:gd name="T17" fmla="*/ 0 h 78"/>
                <a:gd name="T18" fmla="*/ 52 w 72"/>
                <a:gd name="T19" fmla="*/ 59 h 78"/>
                <a:gd name="T20" fmla="*/ 36 w 72"/>
                <a:gd name="T21" fmla="*/ 66 h 78"/>
                <a:gd name="T22" fmla="*/ 20 w 72"/>
                <a:gd name="T23" fmla="*/ 59 h 78"/>
                <a:gd name="T24" fmla="*/ 15 w 72"/>
                <a:gd name="T25" fmla="*/ 39 h 78"/>
                <a:gd name="T26" fmla="*/ 20 w 72"/>
                <a:gd name="T27" fmla="*/ 19 h 78"/>
                <a:gd name="T28" fmla="*/ 36 w 72"/>
                <a:gd name="T29" fmla="*/ 11 h 78"/>
                <a:gd name="T30" fmla="*/ 52 w 72"/>
                <a:gd name="T31" fmla="*/ 19 h 78"/>
                <a:gd name="T32" fmla="*/ 57 w 72"/>
                <a:gd name="T33" fmla="*/ 39 h 78"/>
                <a:gd name="T34" fmla="*/ 52 w 72"/>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8">
                  <a:moveTo>
                    <a:pt x="36" y="0"/>
                  </a:moveTo>
                  <a:cubicBezTo>
                    <a:pt x="25" y="0"/>
                    <a:pt x="16" y="3"/>
                    <a:pt x="10" y="10"/>
                  </a:cubicBezTo>
                  <a:cubicBezTo>
                    <a:pt x="3" y="17"/>
                    <a:pt x="0" y="27"/>
                    <a:pt x="0" y="39"/>
                  </a:cubicBezTo>
                  <a:cubicBezTo>
                    <a:pt x="0" y="51"/>
                    <a:pt x="3" y="60"/>
                    <a:pt x="10" y="67"/>
                  </a:cubicBezTo>
                  <a:cubicBezTo>
                    <a:pt x="16" y="74"/>
                    <a:pt x="25" y="78"/>
                    <a:pt x="36" y="78"/>
                  </a:cubicBezTo>
                  <a:cubicBezTo>
                    <a:pt x="47" y="78"/>
                    <a:pt x="56" y="74"/>
                    <a:pt x="62" y="67"/>
                  </a:cubicBezTo>
                  <a:cubicBezTo>
                    <a:pt x="69" y="60"/>
                    <a:pt x="72" y="51"/>
                    <a:pt x="72" y="39"/>
                  </a:cubicBezTo>
                  <a:cubicBezTo>
                    <a:pt x="72" y="27"/>
                    <a:pt x="69" y="17"/>
                    <a:pt x="62"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0" y="19"/>
                  </a:cubicBezTo>
                  <a:cubicBezTo>
                    <a:pt x="24" y="14"/>
                    <a:pt x="29" y="11"/>
                    <a:pt x="36" y="11"/>
                  </a:cubicBezTo>
                  <a:cubicBezTo>
                    <a:pt x="43" y="11"/>
                    <a:pt x="48" y="14"/>
                    <a:pt x="52" y="19"/>
                  </a:cubicBezTo>
                  <a:cubicBezTo>
                    <a:pt x="56" y="24"/>
                    <a:pt x="57" y="30"/>
                    <a:pt x="57" y="39"/>
                  </a:cubicBezTo>
                  <a:cubicBezTo>
                    <a:pt x="57"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9">
              <a:extLst>
                <a:ext uri="{FF2B5EF4-FFF2-40B4-BE49-F238E27FC236}">
                  <a16:creationId xmlns:a16="http://schemas.microsoft.com/office/drawing/2014/main" id="{88BAE485-97CC-07B4-6CBC-75F7EB1F86CD}"/>
                </a:ext>
              </a:extLst>
            </p:cNvPr>
            <p:cNvSpPr>
              <a:spLocks/>
            </p:cNvSpPr>
            <p:nvPr userDrawn="1"/>
          </p:nvSpPr>
          <p:spPr bwMode="auto">
            <a:xfrm>
              <a:off x="1350963" y="438150"/>
              <a:ext cx="90488" cy="61913"/>
            </a:xfrm>
            <a:custGeom>
              <a:avLst/>
              <a:gdLst>
                <a:gd name="T0" fmla="*/ 41 w 57"/>
                <a:gd name="T1" fmla="*/ 31 h 39"/>
                <a:gd name="T2" fmla="*/ 32 w 57"/>
                <a:gd name="T3" fmla="*/ 0 h 39"/>
                <a:gd name="T4" fmla="*/ 24 w 57"/>
                <a:gd name="T5" fmla="*/ 0 h 39"/>
                <a:gd name="T6" fmla="*/ 16 w 57"/>
                <a:gd name="T7" fmla="*/ 31 h 39"/>
                <a:gd name="T8" fmla="*/ 8 w 57"/>
                <a:gd name="T9" fmla="*/ 0 h 39"/>
                <a:gd name="T10" fmla="*/ 0 w 57"/>
                <a:gd name="T11" fmla="*/ 0 h 39"/>
                <a:gd name="T12" fmla="*/ 12 w 57"/>
                <a:gd name="T13" fmla="*/ 39 h 39"/>
                <a:gd name="T14" fmla="*/ 20 w 57"/>
                <a:gd name="T15" fmla="*/ 39 h 39"/>
                <a:gd name="T16" fmla="*/ 28 w 57"/>
                <a:gd name="T17" fmla="*/ 9 h 39"/>
                <a:gd name="T18" fmla="*/ 37 w 57"/>
                <a:gd name="T19" fmla="*/ 39 h 39"/>
                <a:gd name="T20" fmla="*/ 45 w 57"/>
                <a:gd name="T21" fmla="*/ 39 h 39"/>
                <a:gd name="T22" fmla="*/ 57 w 57"/>
                <a:gd name="T23" fmla="*/ 0 h 39"/>
                <a:gd name="T24" fmla="*/ 49 w 57"/>
                <a:gd name="T25" fmla="*/ 0 h 39"/>
                <a:gd name="T26" fmla="*/ 41 w 57"/>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39">
                  <a:moveTo>
                    <a:pt x="41" y="31"/>
                  </a:moveTo>
                  <a:lnTo>
                    <a:pt x="32" y="0"/>
                  </a:lnTo>
                  <a:lnTo>
                    <a:pt x="24" y="0"/>
                  </a:lnTo>
                  <a:lnTo>
                    <a:pt x="16" y="31"/>
                  </a:lnTo>
                  <a:lnTo>
                    <a:pt x="8" y="0"/>
                  </a:lnTo>
                  <a:lnTo>
                    <a:pt x="0" y="0"/>
                  </a:lnTo>
                  <a:lnTo>
                    <a:pt x="12" y="39"/>
                  </a:lnTo>
                  <a:lnTo>
                    <a:pt x="20" y="39"/>
                  </a:lnTo>
                  <a:lnTo>
                    <a:pt x="28" y="9"/>
                  </a:lnTo>
                  <a:lnTo>
                    <a:pt x="37" y="39"/>
                  </a:lnTo>
                  <a:lnTo>
                    <a:pt x="45" y="39"/>
                  </a:lnTo>
                  <a:lnTo>
                    <a:pt x="57" y="0"/>
                  </a:lnTo>
                  <a:lnTo>
                    <a:pt x="49" y="0"/>
                  </a:lnTo>
                  <a:lnTo>
                    <a:pt x="41"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0">
              <a:extLst>
                <a:ext uri="{FF2B5EF4-FFF2-40B4-BE49-F238E27FC236}">
                  <a16:creationId xmlns:a16="http://schemas.microsoft.com/office/drawing/2014/main" id="{E0EE8424-6820-BE0B-2C64-487E7DD59BC7}"/>
                </a:ext>
              </a:extLst>
            </p:cNvPr>
            <p:cNvSpPr>
              <a:spLocks/>
            </p:cNvSpPr>
            <p:nvPr userDrawn="1"/>
          </p:nvSpPr>
          <p:spPr bwMode="auto">
            <a:xfrm>
              <a:off x="1446213" y="422275"/>
              <a:ext cx="38100" cy="79375"/>
            </a:xfrm>
            <a:custGeom>
              <a:avLst/>
              <a:gdLst>
                <a:gd name="T0" fmla="*/ 26 w 46"/>
                <a:gd name="T1" fmla="*/ 0 h 97"/>
                <a:gd name="T2" fmla="*/ 13 w 46"/>
                <a:gd name="T3" fmla="*/ 0 h 97"/>
                <a:gd name="T4" fmla="*/ 11 w 46"/>
                <a:gd name="T5" fmla="*/ 20 h 97"/>
                <a:gd name="T6" fmla="*/ 0 w 46"/>
                <a:gd name="T7" fmla="*/ 20 h 97"/>
                <a:gd name="T8" fmla="*/ 0 w 46"/>
                <a:gd name="T9" fmla="*/ 31 h 97"/>
                <a:gd name="T10" fmla="*/ 11 w 46"/>
                <a:gd name="T11" fmla="*/ 31 h 97"/>
                <a:gd name="T12" fmla="*/ 11 w 46"/>
                <a:gd name="T13" fmla="*/ 72 h 97"/>
                <a:gd name="T14" fmla="*/ 16 w 46"/>
                <a:gd name="T15" fmla="*/ 91 h 97"/>
                <a:gd name="T16" fmla="*/ 32 w 46"/>
                <a:gd name="T17" fmla="*/ 97 h 97"/>
                <a:gd name="T18" fmla="*/ 46 w 46"/>
                <a:gd name="T19" fmla="*/ 95 h 97"/>
                <a:gd name="T20" fmla="*/ 44 w 46"/>
                <a:gd name="T21" fmla="*/ 84 h 97"/>
                <a:gd name="T22" fmla="*/ 36 w 46"/>
                <a:gd name="T23" fmla="*/ 85 h 97"/>
                <a:gd name="T24" fmla="*/ 28 w 46"/>
                <a:gd name="T25" fmla="*/ 82 h 97"/>
                <a:gd name="T26" fmla="*/ 26 w 46"/>
                <a:gd name="T27" fmla="*/ 70 h 97"/>
                <a:gd name="T28" fmla="*/ 26 w 46"/>
                <a:gd name="T29" fmla="*/ 31 h 97"/>
                <a:gd name="T30" fmla="*/ 46 w 46"/>
                <a:gd name="T31" fmla="*/ 31 h 97"/>
                <a:gd name="T32" fmla="*/ 46 w 46"/>
                <a:gd name="T33" fmla="*/ 20 h 97"/>
                <a:gd name="T34" fmla="*/ 26 w 46"/>
                <a:gd name="T35" fmla="*/ 20 h 97"/>
                <a:gd name="T36" fmla="*/ 26 w 46"/>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97">
                  <a:moveTo>
                    <a:pt x="26" y="0"/>
                  </a:moveTo>
                  <a:cubicBezTo>
                    <a:pt x="13" y="0"/>
                    <a:pt x="13" y="0"/>
                    <a:pt x="13" y="0"/>
                  </a:cubicBezTo>
                  <a:cubicBezTo>
                    <a:pt x="11" y="20"/>
                    <a:pt x="11" y="20"/>
                    <a:pt x="11" y="20"/>
                  </a:cubicBezTo>
                  <a:cubicBezTo>
                    <a:pt x="0" y="20"/>
                    <a:pt x="0" y="20"/>
                    <a:pt x="0" y="20"/>
                  </a:cubicBezTo>
                  <a:cubicBezTo>
                    <a:pt x="0" y="31"/>
                    <a:pt x="0" y="31"/>
                    <a:pt x="0" y="31"/>
                  </a:cubicBezTo>
                  <a:cubicBezTo>
                    <a:pt x="11" y="31"/>
                    <a:pt x="11" y="31"/>
                    <a:pt x="11" y="31"/>
                  </a:cubicBezTo>
                  <a:cubicBezTo>
                    <a:pt x="11" y="72"/>
                    <a:pt x="11" y="72"/>
                    <a:pt x="11" y="72"/>
                  </a:cubicBezTo>
                  <a:cubicBezTo>
                    <a:pt x="11" y="81"/>
                    <a:pt x="13" y="88"/>
                    <a:pt x="16" y="91"/>
                  </a:cubicBezTo>
                  <a:cubicBezTo>
                    <a:pt x="20" y="95"/>
                    <a:pt x="25" y="97"/>
                    <a:pt x="32" y="97"/>
                  </a:cubicBezTo>
                  <a:cubicBezTo>
                    <a:pt x="38" y="97"/>
                    <a:pt x="42" y="96"/>
                    <a:pt x="46" y="95"/>
                  </a:cubicBezTo>
                  <a:cubicBezTo>
                    <a:pt x="44" y="84"/>
                    <a:pt x="44" y="84"/>
                    <a:pt x="44" y="84"/>
                  </a:cubicBezTo>
                  <a:cubicBezTo>
                    <a:pt x="42" y="85"/>
                    <a:pt x="39" y="85"/>
                    <a:pt x="36" y="85"/>
                  </a:cubicBezTo>
                  <a:cubicBezTo>
                    <a:pt x="33" y="85"/>
                    <a:pt x="30" y="84"/>
                    <a:pt x="28" y="82"/>
                  </a:cubicBezTo>
                  <a:cubicBezTo>
                    <a:pt x="27" y="80"/>
                    <a:pt x="26" y="76"/>
                    <a:pt x="26" y="70"/>
                  </a:cubicBezTo>
                  <a:cubicBezTo>
                    <a:pt x="26" y="31"/>
                    <a:pt x="26" y="31"/>
                    <a:pt x="26" y="31"/>
                  </a:cubicBezTo>
                  <a:cubicBezTo>
                    <a:pt x="46" y="31"/>
                    <a:pt x="46" y="31"/>
                    <a:pt x="46" y="31"/>
                  </a:cubicBezTo>
                  <a:cubicBezTo>
                    <a:pt x="46" y="20"/>
                    <a:pt x="46" y="20"/>
                    <a:pt x="46" y="20"/>
                  </a:cubicBezTo>
                  <a:cubicBezTo>
                    <a:pt x="26" y="20"/>
                    <a:pt x="26" y="20"/>
                    <a:pt x="26" y="20"/>
                  </a:cubicBez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1">
              <a:extLst>
                <a:ext uri="{FF2B5EF4-FFF2-40B4-BE49-F238E27FC236}">
                  <a16:creationId xmlns:a16="http://schemas.microsoft.com/office/drawing/2014/main" id="{493BFF13-D216-7236-ADB3-513803D7A451}"/>
                </a:ext>
              </a:extLst>
            </p:cNvPr>
            <p:cNvSpPr>
              <a:spLocks/>
            </p:cNvSpPr>
            <p:nvPr userDrawn="1"/>
          </p:nvSpPr>
          <p:spPr bwMode="auto">
            <a:xfrm>
              <a:off x="1497013" y="412750"/>
              <a:ext cx="52388" cy="87313"/>
            </a:xfrm>
            <a:custGeom>
              <a:avLst/>
              <a:gdLst>
                <a:gd name="T0" fmla="*/ 39 w 64"/>
                <a:gd name="T1" fmla="*/ 30 h 106"/>
                <a:gd name="T2" fmla="*/ 14 w 64"/>
                <a:gd name="T3" fmla="*/ 45 h 106"/>
                <a:gd name="T4" fmla="*/ 14 w 64"/>
                <a:gd name="T5" fmla="*/ 0 h 106"/>
                <a:gd name="T6" fmla="*/ 0 w 64"/>
                <a:gd name="T7" fmla="*/ 0 h 106"/>
                <a:gd name="T8" fmla="*/ 0 w 64"/>
                <a:gd name="T9" fmla="*/ 106 h 106"/>
                <a:gd name="T10" fmla="*/ 14 w 64"/>
                <a:gd name="T11" fmla="*/ 106 h 106"/>
                <a:gd name="T12" fmla="*/ 14 w 64"/>
                <a:gd name="T13" fmla="*/ 62 h 106"/>
                <a:gd name="T14" fmla="*/ 21 w 64"/>
                <a:gd name="T15" fmla="*/ 49 h 106"/>
                <a:gd name="T16" fmla="*/ 34 w 64"/>
                <a:gd name="T17" fmla="*/ 42 h 106"/>
                <a:gd name="T18" fmla="*/ 46 w 64"/>
                <a:gd name="T19" fmla="*/ 47 h 106"/>
                <a:gd name="T20" fmla="*/ 49 w 64"/>
                <a:gd name="T21" fmla="*/ 62 h 106"/>
                <a:gd name="T22" fmla="*/ 49 w 64"/>
                <a:gd name="T23" fmla="*/ 106 h 106"/>
                <a:gd name="T24" fmla="*/ 64 w 64"/>
                <a:gd name="T25" fmla="*/ 106 h 106"/>
                <a:gd name="T26" fmla="*/ 64 w 64"/>
                <a:gd name="T27" fmla="*/ 58 h 106"/>
                <a:gd name="T28" fmla="*/ 57 w 64"/>
                <a:gd name="T29" fmla="*/ 37 h 106"/>
                <a:gd name="T30" fmla="*/ 39 w 64"/>
                <a:gd name="T31" fmla="*/ 3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06">
                  <a:moveTo>
                    <a:pt x="39" y="30"/>
                  </a:moveTo>
                  <a:cubicBezTo>
                    <a:pt x="29" y="30"/>
                    <a:pt x="20" y="35"/>
                    <a:pt x="14" y="45"/>
                  </a:cubicBezTo>
                  <a:cubicBezTo>
                    <a:pt x="14" y="0"/>
                    <a:pt x="14" y="0"/>
                    <a:pt x="14" y="0"/>
                  </a:cubicBezTo>
                  <a:cubicBezTo>
                    <a:pt x="0" y="0"/>
                    <a:pt x="0" y="0"/>
                    <a:pt x="0" y="0"/>
                  </a:cubicBezTo>
                  <a:cubicBezTo>
                    <a:pt x="0" y="106"/>
                    <a:pt x="0" y="106"/>
                    <a:pt x="0" y="106"/>
                  </a:cubicBezTo>
                  <a:cubicBezTo>
                    <a:pt x="14" y="106"/>
                    <a:pt x="14" y="106"/>
                    <a:pt x="14" y="106"/>
                  </a:cubicBezTo>
                  <a:cubicBezTo>
                    <a:pt x="14" y="62"/>
                    <a:pt x="14" y="62"/>
                    <a:pt x="14" y="62"/>
                  </a:cubicBezTo>
                  <a:cubicBezTo>
                    <a:pt x="15" y="57"/>
                    <a:pt x="17" y="53"/>
                    <a:pt x="21" y="49"/>
                  </a:cubicBezTo>
                  <a:cubicBezTo>
                    <a:pt x="25" y="44"/>
                    <a:pt x="29" y="42"/>
                    <a:pt x="34" y="42"/>
                  </a:cubicBezTo>
                  <a:cubicBezTo>
                    <a:pt x="40" y="42"/>
                    <a:pt x="44" y="44"/>
                    <a:pt x="46" y="47"/>
                  </a:cubicBezTo>
                  <a:cubicBezTo>
                    <a:pt x="48" y="50"/>
                    <a:pt x="49" y="55"/>
                    <a:pt x="49" y="62"/>
                  </a:cubicBezTo>
                  <a:cubicBezTo>
                    <a:pt x="49" y="106"/>
                    <a:pt x="49" y="106"/>
                    <a:pt x="49" y="106"/>
                  </a:cubicBezTo>
                  <a:cubicBezTo>
                    <a:pt x="64" y="106"/>
                    <a:pt x="64" y="106"/>
                    <a:pt x="64" y="106"/>
                  </a:cubicBezTo>
                  <a:cubicBezTo>
                    <a:pt x="64" y="58"/>
                    <a:pt x="64" y="58"/>
                    <a:pt x="64" y="58"/>
                  </a:cubicBezTo>
                  <a:cubicBezTo>
                    <a:pt x="64" y="48"/>
                    <a:pt x="62" y="41"/>
                    <a:pt x="57" y="37"/>
                  </a:cubicBezTo>
                  <a:cubicBezTo>
                    <a:pt x="53" y="32"/>
                    <a:pt x="47" y="30"/>
                    <a:pt x="39"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2">
              <a:extLst>
                <a:ext uri="{FF2B5EF4-FFF2-40B4-BE49-F238E27FC236}">
                  <a16:creationId xmlns:a16="http://schemas.microsoft.com/office/drawing/2014/main" id="{A2FBFC85-5630-8BC3-A583-1DEC58BBCCA5}"/>
                </a:ext>
              </a:extLst>
            </p:cNvPr>
            <p:cNvSpPr>
              <a:spLocks noEditPoints="1"/>
            </p:cNvSpPr>
            <p:nvPr userDrawn="1"/>
          </p:nvSpPr>
          <p:spPr bwMode="auto">
            <a:xfrm>
              <a:off x="1581151" y="415925"/>
              <a:ext cx="77788" cy="84138"/>
            </a:xfrm>
            <a:custGeom>
              <a:avLst/>
              <a:gdLst>
                <a:gd name="T0" fmla="*/ 20 w 49"/>
                <a:gd name="T1" fmla="*/ 0 h 53"/>
                <a:gd name="T2" fmla="*/ 0 w 49"/>
                <a:gd name="T3" fmla="*/ 53 h 53"/>
                <a:gd name="T4" fmla="*/ 8 w 49"/>
                <a:gd name="T5" fmla="*/ 53 h 53"/>
                <a:gd name="T6" fmla="*/ 13 w 49"/>
                <a:gd name="T7" fmla="*/ 40 h 53"/>
                <a:gd name="T8" fmla="*/ 36 w 49"/>
                <a:gd name="T9" fmla="*/ 40 h 53"/>
                <a:gd name="T10" fmla="*/ 40 w 49"/>
                <a:gd name="T11" fmla="*/ 53 h 53"/>
                <a:gd name="T12" fmla="*/ 49 w 49"/>
                <a:gd name="T13" fmla="*/ 53 h 53"/>
                <a:gd name="T14" fmla="*/ 29 w 49"/>
                <a:gd name="T15" fmla="*/ 0 h 53"/>
                <a:gd name="T16" fmla="*/ 20 w 49"/>
                <a:gd name="T17" fmla="*/ 0 h 53"/>
                <a:gd name="T18" fmla="*/ 15 w 49"/>
                <a:gd name="T19" fmla="*/ 34 h 53"/>
                <a:gd name="T20" fmla="*/ 24 w 49"/>
                <a:gd name="T21" fmla="*/ 7 h 53"/>
                <a:gd name="T22" fmla="*/ 34 w 49"/>
                <a:gd name="T23" fmla="*/ 34 h 53"/>
                <a:gd name="T24" fmla="*/ 15 w 49"/>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3">
                  <a:moveTo>
                    <a:pt x="20" y="0"/>
                  </a:moveTo>
                  <a:lnTo>
                    <a:pt x="0" y="53"/>
                  </a:lnTo>
                  <a:lnTo>
                    <a:pt x="8" y="53"/>
                  </a:lnTo>
                  <a:lnTo>
                    <a:pt x="13" y="40"/>
                  </a:lnTo>
                  <a:lnTo>
                    <a:pt x="36" y="40"/>
                  </a:lnTo>
                  <a:lnTo>
                    <a:pt x="40" y="53"/>
                  </a:lnTo>
                  <a:lnTo>
                    <a:pt x="49" y="53"/>
                  </a:lnTo>
                  <a:lnTo>
                    <a:pt x="29" y="0"/>
                  </a:lnTo>
                  <a:lnTo>
                    <a:pt x="20" y="0"/>
                  </a:lnTo>
                  <a:close/>
                  <a:moveTo>
                    <a:pt x="15" y="34"/>
                  </a:moveTo>
                  <a:lnTo>
                    <a:pt x="24" y="7"/>
                  </a:lnTo>
                  <a:lnTo>
                    <a:pt x="34" y="34"/>
                  </a:lnTo>
                  <a:lnTo>
                    <a:pt x="1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4">
              <a:extLst>
                <a:ext uri="{FF2B5EF4-FFF2-40B4-BE49-F238E27FC236}">
                  <a16:creationId xmlns:a16="http://schemas.microsoft.com/office/drawing/2014/main" id="{FF83A1F9-4D22-902B-230C-EA48637DF2D8}"/>
                </a:ext>
              </a:extLst>
            </p:cNvPr>
            <p:cNvSpPr>
              <a:spLocks noEditPoints="1"/>
            </p:cNvSpPr>
            <p:nvPr userDrawn="1"/>
          </p:nvSpPr>
          <p:spPr bwMode="auto">
            <a:xfrm>
              <a:off x="1663701" y="412750"/>
              <a:ext cx="58738" cy="88900"/>
            </a:xfrm>
            <a:custGeom>
              <a:avLst/>
              <a:gdLst>
                <a:gd name="T0" fmla="*/ 57 w 71"/>
                <a:gd name="T1" fmla="*/ 43 h 108"/>
                <a:gd name="T2" fmla="*/ 55 w 71"/>
                <a:gd name="T3" fmla="*/ 40 h 108"/>
                <a:gd name="T4" fmla="*/ 51 w 71"/>
                <a:gd name="T5" fmla="*/ 36 h 108"/>
                <a:gd name="T6" fmla="*/ 43 w 71"/>
                <a:gd name="T7" fmla="*/ 31 h 108"/>
                <a:gd name="T8" fmla="*/ 33 w 71"/>
                <a:gd name="T9" fmla="*/ 30 h 108"/>
                <a:gd name="T10" fmla="*/ 9 w 71"/>
                <a:gd name="T11" fmla="*/ 41 h 108"/>
                <a:gd name="T12" fmla="*/ 0 w 71"/>
                <a:gd name="T13" fmla="*/ 69 h 108"/>
                <a:gd name="T14" fmla="*/ 8 w 71"/>
                <a:gd name="T15" fmla="*/ 97 h 108"/>
                <a:gd name="T16" fmla="*/ 32 w 71"/>
                <a:gd name="T17" fmla="*/ 108 h 108"/>
                <a:gd name="T18" fmla="*/ 37 w 71"/>
                <a:gd name="T19" fmla="*/ 107 h 108"/>
                <a:gd name="T20" fmla="*/ 42 w 71"/>
                <a:gd name="T21" fmla="*/ 106 h 108"/>
                <a:gd name="T22" fmla="*/ 46 w 71"/>
                <a:gd name="T23" fmla="*/ 104 h 108"/>
                <a:gd name="T24" fmla="*/ 49 w 71"/>
                <a:gd name="T25" fmla="*/ 103 h 108"/>
                <a:gd name="T26" fmla="*/ 52 w 71"/>
                <a:gd name="T27" fmla="*/ 100 h 108"/>
                <a:gd name="T28" fmla="*/ 54 w 71"/>
                <a:gd name="T29" fmla="*/ 98 h 108"/>
                <a:gd name="T30" fmla="*/ 55 w 71"/>
                <a:gd name="T31" fmla="*/ 97 h 108"/>
                <a:gd name="T32" fmla="*/ 56 w 71"/>
                <a:gd name="T33" fmla="*/ 95 h 108"/>
                <a:gd name="T34" fmla="*/ 57 w 71"/>
                <a:gd name="T35" fmla="*/ 95 h 108"/>
                <a:gd name="T36" fmla="*/ 59 w 71"/>
                <a:gd name="T37" fmla="*/ 106 h 108"/>
                <a:gd name="T38" fmla="*/ 71 w 71"/>
                <a:gd name="T39" fmla="*/ 106 h 108"/>
                <a:gd name="T40" fmla="*/ 71 w 71"/>
                <a:gd name="T41" fmla="*/ 0 h 108"/>
                <a:gd name="T42" fmla="*/ 57 w 71"/>
                <a:gd name="T43" fmla="*/ 0 h 108"/>
                <a:gd name="T44" fmla="*/ 57 w 71"/>
                <a:gd name="T45" fmla="*/ 43 h 108"/>
                <a:gd name="T46" fmla="*/ 51 w 71"/>
                <a:gd name="T47" fmla="*/ 88 h 108"/>
                <a:gd name="T48" fmla="*/ 36 w 71"/>
                <a:gd name="T49" fmla="*/ 96 h 108"/>
                <a:gd name="T50" fmla="*/ 20 w 71"/>
                <a:gd name="T51" fmla="*/ 88 h 108"/>
                <a:gd name="T52" fmla="*/ 15 w 71"/>
                <a:gd name="T53" fmla="*/ 68 h 108"/>
                <a:gd name="T54" fmla="*/ 21 w 71"/>
                <a:gd name="T55" fmla="*/ 49 h 108"/>
                <a:gd name="T56" fmla="*/ 36 w 71"/>
                <a:gd name="T57" fmla="*/ 41 h 108"/>
                <a:gd name="T58" fmla="*/ 51 w 71"/>
                <a:gd name="T59" fmla="*/ 49 h 108"/>
                <a:gd name="T60" fmla="*/ 57 w 71"/>
                <a:gd name="T61" fmla="*/ 68 h 108"/>
                <a:gd name="T62" fmla="*/ 51 w 71"/>
                <a:gd name="T63" fmla="*/ 8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08">
                  <a:moveTo>
                    <a:pt x="57" y="43"/>
                  </a:moveTo>
                  <a:cubicBezTo>
                    <a:pt x="56" y="42"/>
                    <a:pt x="56" y="41"/>
                    <a:pt x="55" y="40"/>
                  </a:cubicBezTo>
                  <a:cubicBezTo>
                    <a:pt x="54" y="39"/>
                    <a:pt x="53" y="38"/>
                    <a:pt x="51" y="36"/>
                  </a:cubicBezTo>
                  <a:cubicBezTo>
                    <a:pt x="49" y="34"/>
                    <a:pt x="46" y="33"/>
                    <a:pt x="43" y="31"/>
                  </a:cubicBezTo>
                  <a:cubicBezTo>
                    <a:pt x="40" y="30"/>
                    <a:pt x="37" y="30"/>
                    <a:pt x="33" y="30"/>
                  </a:cubicBezTo>
                  <a:cubicBezTo>
                    <a:pt x="23" y="30"/>
                    <a:pt x="15" y="33"/>
                    <a:pt x="9" y="41"/>
                  </a:cubicBezTo>
                  <a:cubicBezTo>
                    <a:pt x="3" y="48"/>
                    <a:pt x="0" y="57"/>
                    <a:pt x="0" y="69"/>
                  </a:cubicBezTo>
                  <a:cubicBezTo>
                    <a:pt x="0" y="80"/>
                    <a:pt x="3" y="90"/>
                    <a:pt x="8" y="97"/>
                  </a:cubicBezTo>
                  <a:cubicBezTo>
                    <a:pt x="14" y="104"/>
                    <a:pt x="22" y="108"/>
                    <a:pt x="32" y="108"/>
                  </a:cubicBezTo>
                  <a:cubicBezTo>
                    <a:pt x="34" y="108"/>
                    <a:pt x="35" y="108"/>
                    <a:pt x="37" y="107"/>
                  </a:cubicBezTo>
                  <a:cubicBezTo>
                    <a:pt x="39" y="107"/>
                    <a:pt x="41" y="107"/>
                    <a:pt x="42" y="106"/>
                  </a:cubicBezTo>
                  <a:cubicBezTo>
                    <a:pt x="43" y="106"/>
                    <a:pt x="45" y="105"/>
                    <a:pt x="46" y="104"/>
                  </a:cubicBezTo>
                  <a:cubicBezTo>
                    <a:pt x="47" y="104"/>
                    <a:pt x="48" y="103"/>
                    <a:pt x="49" y="103"/>
                  </a:cubicBezTo>
                  <a:cubicBezTo>
                    <a:pt x="50" y="102"/>
                    <a:pt x="51" y="101"/>
                    <a:pt x="52" y="100"/>
                  </a:cubicBezTo>
                  <a:cubicBezTo>
                    <a:pt x="53" y="100"/>
                    <a:pt x="53" y="99"/>
                    <a:pt x="54" y="98"/>
                  </a:cubicBezTo>
                  <a:cubicBezTo>
                    <a:pt x="54" y="98"/>
                    <a:pt x="55" y="97"/>
                    <a:pt x="55" y="97"/>
                  </a:cubicBezTo>
                  <a:cubicBezTo>
                    <a:pt x="56" y="96"/>
                    <a:pt x="56" y="96"/>
                    <a:pt x="56" y="95"/>
                  </a:cubicBezTo>
                  <a:cubicBezTo>
                    <a:pt x="57" y="95"/>
                    <a:pt x="57" y="95"/>
                    <a:pt x="57" y="95"/>
                  </a:cubicBezTo>
                  <a:cubicBezTo>
                    <a:pt x="59" y="106"/>
                    <a:pt x="59" y="106"/>
                    <a:pt x="59" y="106"/>
                  </a:cubicBezTo>
                  <a:cubicBezTo>
                    <a:pt x="71" y="106"/>
                    <a:pt x="71" y="106"/>
                    <a:pt x="71" y="106"/>
                  </a:cubicBezTo>
                  <a:cubicBezTo>
                    <a:pt x="71" y="0"/>
                    <a:pt x="71" y="0"/>
                    <a:pt x="71" y="0"/>
                  </a:cubicBezTo>
                  <a:cubicBezTo>
                    <a:pt x="57" y="0"/>
                    <a:pt x="57" y="0"/>
                    <a:pt x="57" y="0"/>
                  </a:cubicBezTo>
                  <a:lnTo>
                    <a:pt x="57" y="43"/>
                  </a:lnTo>
                  <a:close/>
                  <a:moveTo>
                    <a:pt x="51" y="88"/>
                  </a:moveTo>
                  <a:cubicBezTo>
                    <a:pt x="47" y="93"/>
                    <a:pt x="42" y="96"/>
                    <a:pt x="36" y="96"/>
                  </a:cubicBezTo>
                  <a:cubicBezTo>
                    <a:pt x="29" y="96"/>
                    <a:pt x="24" y="93"/>
                    <a:pt x="20" y="88"/>
                  </a:cubicBezTo>
                  <a:cubicBezTo>
                    <a:pt x="17" y="83"/>
                    <a:pt x="15" y="76"/>
                    <a:pt x="15" y="68"/>
                  </a:cubicBezTo>
                  <a:cubicBezTo>
                    <a:pt x="15" y="61"/>
                    <a:pt x="17" y="54"/>
                    <a:pt x="21" y="49"/>
                  </a:cubicBezTo>
                  <a:cubicBezTo>
                    <a:pt x="25" y="44"/>
                    <a:pt x="30" y="41"/>
                    <a:pt x="36" y="41"/>
                  </a:cubicBezTo>
                  <a:cubicBezTo>
                    <a:pt x="43" y="41"/>
                    <a:pt x="48" y="44"/>
                    <a:pt x="51" y="49"/>
                  </a:cubicBezTo>
                  <a:cubicBezTo>
                    <a:pt x="55" y="54"/>
                    <a:pt x="57" y="61"/>
                    <a:pt x="57" y="68"/>
                  </a:cubicBezTo>
                  <a:cubicBezTo>
                    <a:pt x="57" y="76"/>
                    <a:pt x="55" y="83"/>
                    <a:pt x="51"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5">
              <a:extLst>
                <a:ext uri="{FF2B5EF4-FFF2-40B4-BE49-F238E27FC236}">
                  <a16:creationId xmlns:a16="http://schemas.microsoft.com/office/drawing/2014/main" id="{B67964F5-8081-A3D8-089C-A081B2E521A9}"/>
                </a:ext>
              </a:extLst>
            </p:cNvPr>
            <p:cNvSpPr>
              <a:spLocks/>
            </p:cNvSpPr>
            <p:nvPr userDrawn="1"/>
          </p:nvSpPr>
          <p:spPr bwMode="auto">
            <a:xfrm>
              <a:off x="1733551" y="438150"/>
              <a:ext cx="60325" cy="61913"/>
            </a:xfrm>
            <a:custGeom>
              <a:avLst/>
              <a:gdLst>
                <a:gd name="T0" fmla="*/ 18 w 38"/>
                <a:gd name="T1" fmla="*/ 32 h 39"/>
                <a:gd name="T2" fmla="*/ 8 w 38"/>
                <a:gd name="T3" fmla="*/ 0 h 39"/>
                <a:gd name="T4" fmla="*/ 0 w 38"/>
                <a:gd name="T5" fmla="*/ 0 h 39"/>
                <a:gd name="T6" fmla="*/ 15 w 38"/>
                <a:gd name="T7" fmla="*/ 39 h 39"/>
                <a:gd name="T8" fmla="*/ 23 w 38"/>
                <a:gd name="T9" fmla="*/ 39 h 39"/>
                <a:gd name="T10" fmla="*/ 38 w 38"/>
                <a:gd name="T11" fmla="*/ 0 h 39"/>
                <a:gd name="T12" fmla="*/ 29 w 38"/>
                <a:gd name="T13" fmla="*/ 0 h 39"/>
                <a:gd name="T14" fmla="*/ 18 w 38"/>
                <a:gd name="T15" fmla="*/ 3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9">
                  <a:moveTo>
                    <a:pt x="18" y="32"/>
                  </a:moveTo>
                  <a:lnTo>
                    <a:pt x="8" y="0"/>
                  </a:lnTo>
                  <a:lnTo>
                    <a:pt x="0" y="0"/>
                  </a:lnTo>
                  <a:lnTo>
                    <a:pt x="15" y="39"/>
                  </a:lnTo>
                  <a:lnTo>
                    <a:pt x="23" y="39"/>
                  </a:lnTo>
                  <a:lnTo>
                    <a:pt x="38" y="0"/>
                  </a:lnTo>
                  <a:lnTo>
                    <a:pt x="29" y="0"/>
                  </a:lnTo>
                  <a:lnTo>
                    <a:pt x="1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6">
              <a:extLst>
                <a:ext uri="{FF2B5EF4-FFF2-40B4-BE49-F238E27FC236}">
                  <a16:creationId xmlns:a16="http://schemas.microsoft.com/office/drawing/2014/main" id="{C73E25E4-139B-A180-CBFD-59414A4BD238}"/>
                </a:ext>
              </a:extLst>
            </p:cNvPr>
            <p:cNvSpPr>
              <a:spLocks/>
            </p:cNvSpPr>
            <p:nvPr userDrawn="1"/>
          </p:nvSpPr>
          <p:spPr bwMode="auto">
            <a:xfrm>
              <a:off x="1801813" y="411163"/>
              <a:ext cx="15875" cy="14288"/>
            </a:xfrm>
            <a:custGeom>
              <a:avLst/>
              <a:gdLst>
                <a:gd name="T0" fmla="*/ 10 w 19"/>
                <a:gd name="T1" fmla="*/ 0 h 18"/>
                <a:gd name="T2" fmla="*/ 3 w 19"/>
                <a:gd name="T3" fmla="*/ 2 h 18"/>
                <a:gd name="T4" fmla="*/ 0 w 19"/>
                <a:gd name="T5" fmla="*/ 9 h 18"/>
                <a:gd name="T6" fmla="*/ 3 w 19"/>
                <a:gd name="T7" fmla="*/ 16 h 18"/>
                <a:gd name="T8" fmla="*/ 10 w 19"/>
                <a:gd name="T9" fmla="*/ 18 h 18"/>
                <a:gd name="T10" fmla="*/ 17 w 19"/>
                <a:gd name="T11" fmla="*/ 16 h 18"/>
                <a:gd name="T12" fmla="*/ 19 w 19"/>
                <a:gd name="T13" fmla="*/ 9 h 18"/>
                <a:gd name="T14" fmla="*/ 17 w 19"/>
                <a:gd name="T15" fmla="*/ 2 h 18"/>
                <a:gd name="T16" fmla="*/ 10 w 1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0" y="0"/>
                  </a:moveTo>
                  <a:cubicBezTo>
                    <a:pt x="7" y="0"/>
                    <a:pt x="5" y="1"/>
                    <a:pt x="3" y="2"/>
                  </a:cubicBezTo>
                  <a:cubicBezTo>
                    <a:pt x="1" y="4"/>
                    <a:pt x="0" y="7"/>
                    <a:pt x="0" y="9"/>
                  </a:cubicBezTo>
                  <a:cubicBezTo>
                    <a:pt x="0" y="12"/>
                    <a:pt x="1" y="14"/>
                    <a:pt x="3" y="16"/>
                  </a:cubicBezTo>
                  <a:cubicBezTo>
                    <a:pt x="5" y="17"/>
                    <a:pt x="7" y="18"/>
                    <a:pt x="10" y="18"/>
                  </a:cubicBezTo>
                  <a:cubicBezTo>
                    <a:pt x="13" y="18"/>
                    <a:pt x="15" y="17"/>
                    <a:pt x="17" y="16"/>
                  </a:cubicBezTo>
                  <a:cubicBezTo>
                    <a:pt x="18" y="14"/>
                    <a:pt x="19" y="12"/>
                    <a:pt x="19" y="9"/>
                  </a:cubicBezTo>
                  <a:cubicBezTo>
                    <a:pt x="19" y="6"/>
                    <a:pt x="18" y="4"/>
                    <a:pt x="17" y="2"/>
                  </a:cubicBezTo>
                  <a:cubicBezTo>
                    <a:pt x="15" y="1"/>
                    <a:pt x="12"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Rectangle 17">
              <a:extLst>
                <a:ext uri="{FF2B5EF4-FFF2-40B4-BE49-F238E27FC236}">
                  <a16:creationId xmlns:a16="http://schemas.microsoft.com/office/drawing/2014/main" id="{7B6F8562-C3CB-5305-FB0B-63FF8D97092D}"/>
                </a:ext>
              </a:extLst>
            </p:cNvPr>
            <p:cNvSpPr>
              <a:spLocks noChangeArrowheads="1"/>
            </p:cNvSpPr>
            <p:nvPr userDrawn="1"/>
          </p:nvSpPr>
          <p:spPr bwMode="auto">
            <a:xfrm>
              <a:off x="1804988" y="438150"/>
              <a:ext cx="11113" cy="619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8">
              <a:extLst>
                <a:ext uri="{FF2B5EF4-FFF2-40B4-BE49-F238E27FC236}">
                  <a16:creationId xmlns:a16="http://schemas.microsoft.com/office/drawing/2014/main" id="{AAAB2CA3-ACC4-BAB9-7B09-8D2F882AE852}"/>
                </a:ext>
              </a:extLst>
            </p:cNvPr>
            <p:cNvSpPr>
              <a:spLocks/>
            </p:cNvSpPr>
            <p:nvPr userDrawn="1"/>
          </p:nvSpPr>
          <p:spPr bwMode="auto">
            <a:xfrm>
              <a:off x="1828801" y="436563"/>
              <a:ext cx="47625" cy="65088"/>
            </a:xfrm>
            <a:custGeom>
              <a:avLst/>
              <a:gdLst>
                <a:gd name="T0" fmla="*/ 44 w 59"/>
                <a:gd name="T1" fmla="*/ 36 h 79"/>
                <a:gd name="T2" fmla="*/ 37 w 59"/>
                <a:gd name="T3" fmla="*/ 34 h 79"/>
                <a:gd name="T4" fmla="*/ 30 w 59"/>
                <a:gd name="T5" fmla="*/ 31 h 79"/>
                <a:gd name="T6" fmla="*/ 24 w 59"/>
                <a:gd name="T7" fmla="*/ 29 h 79"/>
                <a:gd name="T8" fmla="*/ 20 w 59"/>
                <a:gd name="T9" fmla="*/ 26 h 79"/>
                <a:gd name="T10" fmla="*/ 18 w 59"/>
                <a:gd name="T11" fmla="*/ 21 h 79"/>
                <a:gd name="T12" fmla="*/ 22 w 59"/>
                <a:gd name="T13" fmla="*/ 14 h 79"/>
                <a:gd name="T14" fmla="*/ 32 w 59"/>
                <a:gd name="T15" fmla="*/ 12 h 79"/>
                <a:gd name="T16" fmla="*/ 52 w 59"/>
                <a:gd name="T17" fmla="*/ 20 h 79"/>
                <a:gd name="T18" fmla="*/ 58 w 59"/>
                <a:gd name="T19" fmla="*/ 10 h 79"/>
                <a:gd name="T20" fmla="*/ 55 w 59"/>
                <a:gd name="T21" fmla="*/ 8 h 79"/>
                <a:gd name="T22" fmla="*/ 46 w 59"/>
                <a:gd name="T23" fmla="*/ 3 h 79"/>
                <a:gd name="T24" fmla="*/ 32 w 59"/>
                <a:gd name="T25" fmla="*/ 0 h 79"/>
                <a:gd name="T26" fmla="*/ 12 w 59"/>
                <a:gd name="T27" fmla="*/ 7 h 79"/>
                <a:gd name="T28" fmla="*/ 4 w 59"/>
                <a:gd name="T29" fmla="*/ 23 h 79"/>
                <a:gd name="T30" fmla="*/ 6 w 59"/>
                <a:gd name="T31" fmla="*/ 31 h 79"/>
                <a:gd name="T32" fmla="*/ 11 w 59"/>
                <a:gd name="T33" fmla="*/ 37 h 79"/>
                <a:gd name="T34" fmla="*/ 15 w 59"/>
                <a:gd name="T35" fmla="*/ 40 h 79"/>
                <a:gd name="T36" fmla="*/ 19 w 59"/>
                <a:gd name="T37" fmla="*/ 42 h 79"/>
                <a:gd name="T38" fmla="*/ 23 w 59"/>
                <a:gd name="T39" fmla="*/ 44 h 79"/>
                <a:gd name="T40" fmla="*/ 29 w 59"/>
                <a:gd name="T41" fmla="*/ 45 h 79"/>
                <a:gd name="T42" fmla="*/ 33 w 59"/>
                <a:gd name="T43" fmla="*/ 47 h 79"/>
                <a:gd name="T44" fmla="*/ 38 w 59"/>
                <a:gd name="T45" fmla="*/ 49 h 79"/>
                <a:gd name="T46" fmla="*/ 42 w 59"/>
                <a:gd name="T47" fmla="*/ 52 h 79"/>
                <a:gd name="T48" fmla="*/ 45 w 59"/>
                <a:gd name="T49" fmla="*/ 57 h 79"/>
                <a:gd name="T50" fmla="*/ 41 w 59"/>
                <a:gd name="T51" fmla="*/ 65 h 79"/>
                <a:gd name="T52" fmla="*/ 30 w 59"/>
                <a:gd name="T53" fmla="*/ 67 h 79"/>
                <a:gd name="T54" fmla="*/ 18 w 59"/>
                <a:gd name="T55" fmla="*/ 64 h 79"/>
                <a:gd name="T56" fmla="*/ 8 w 59"/>
                <a:gd name="T57" fmla="*/ 57 h 79"/>
                <a:gd name="T58" fmla="*/ 0 w 59"/>
                <a:gd name="T59" fmla="*/ 66 h 79"/>
                <a:gd name="T60" fmla="*/ 12 w 59"/>
                <a:gd name="T61" fmla="*/ 74 h 79"/>
                <a:gd name="T62" fmla="*/ 30 w 59"/>
                <a:gd name="T63" fmla="*/ 79 h 79"/>
                <a:gd name="T64" fmla="*/ 52 w 59"/>
                <a:gd name="T65" fmla="*/ 72 h 79"/>
                <a:gd name="T66" fmla="*/ 59 w 59"/>
                <a:gd name="T67" fmla="*/ 55 h 79"/>
                <a:gd name="T68" fmla="*/ 44 w 59"/>
                <a:gd name="T69"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79">
                  <a:moveTo>
                    <a:pt x="44" y="36"/>
                  </a:moveTo>
                  <a:cubicBezTo>
                    <a:pt x="43" y="36"/>
                    <a:pt x="41" y="35"/>
                    <a:pt x="37" y="34"/>
                  </a:cubicBezTo>
                  <a:cubicBezTo>
                    <a:pt x="34" y="33"/>
                    <a:pt x="31" y="32"/>
                    <a:pt x="30" y="31"/>
                  </a:cubicBezTo>
                  <a:cubicBezTo>
                    <a:pt x="27" y="30"/>
                    <a:pt x="25" y="30"/>
                    <a:pt x="24" y="29"/>
                  </a:cubicBezTo>
                  <a:cubicBezTo>
                    <a:pt x="23" y="29"/>
                    <a:pt x="22" y="28"/>
                    <a:pt x="20" y="26"/>
                  </a:cubicBezTo>
                  <a:cubicBezTo>
                    <a:pt x="19" y="25"/>
                    <a:pt x="18" y="23"/>
                    <a:pt x="18" y="21"/>
                  </a:cubicBezTo>
                  <a:cubicBezTo>
                    <a:pt x="18" y="18"/>
                    <a:pt x="19" y="15"/>
                    <a:pt x="22" y="14"/>
                  </a:cubicBezTo>
                  <a:cubicBezTo>
                    <a:pt x="24" y="12"/>
                    <a:pt x="28" y="12"/>
                    <a:pt x="32" y="12"/>
                  </a:cubicBezTo>
                  <a:cubicBezTo>
                    <a:pt x="39" y="12"/>
                    <a:pt x="46" y="14"/>
                    <a:pt x="52" y="20"/>
                  </a:cubicBezTo>
                  <a:cubicBezTo>
                    <a:pt x="58" y="10"/>
                    <a:pt x="58" y="10"/>
                    <a:pt x="58" y="10"/>
                  </a:cubicBezTo>
                  <a:cubicBezTo>
                    <a:pt x="58" y="10"/>
                    <a:pt x="57" y="9"/>
                    <a:pt x="55" y="8"/>
                  </a:cubicBezTo>
                  <a:cubicBezTo>
                    <a:pt x="53" y="6"/>
                    <a:pt x="50" y="5"/>
                    <a:pt x="46" y="3"/>
                  </a:cubicBezTo>
                  <a:cubicBezTo>
                    <a:pt x="41" y="1"/>
                    <a:pt x="37" y="0"/>
                    <a:pt x="32" y="0"/>
                  </a:cubicBezTo>
                  <a:cubicBezTo>
                    <a:pt x="23" y="0"/>
                    <a:pt x="17" y="3"/>
                    <a:pt x="12" y="7"/>
                  </a:cubicBezTo>
                  <a:cubicBezTo>
                    <a:pt x="7" y="11"/>
                    <a:pt x="4" y="16"/>
                    <a:pt x="4" y="23"/>
                  </a:cubicBezTo>
                  <a:cubicBezTo>
                    <a:pt x="4" y="26"/>
                    <a:pt x="5" y="29"/>
                    <a:pt x="6" y="31"/>
                  </a:cubicBezTo>
                  <a:cubicBezTo>
                    <a:pt x="7" y="33"/>
                    <a:pt x="8" y="35"/>
                    <a:pt x="11" y="37"/>
                  </a:cubicBezTo>
                  <a:cubicBezTo>
                    <a:pt x="13" y="39"/>
                    <a:pt x="14" y="40"/>
                    <a:pt x="15" y="40"/>
                  </a:cubicBezTo>
                  <a:cubicBezTo>
                    <a:pt x="16" y="41"/>
                    <a:pt x="18" y="41"/>
                    <a:pt x="19" y="42"/>
                  </a:cubicBezTo>
                  <a:cubicBezTo>
                    <a:pt x="20" y="43"/>
                    <a:pt x="22" y="43"/>
                    <a:pt x="23" y="44"/>
                  </a:cubicBezTo>
                  <a:cubicBezTo>
                    <a:pt x="25" y="44"/>
                    <a:pt x="27" y="45"/>
                    <a:pt x="29" y="45"/>
                  </a:cubicBezTo>
                  <a:cubicBezTo>
                    <a:pt x="31" y="46"/>
                    <a:pt x="32" y="47"/>
                    <a:pt x="33" y="47"/>
                  </a:cubicBezTo>
                  <a:cubicBezTo>
                    <a:pt x="35" y="48"/>
                    <a:pt x="37" y="48"/>
                    <a:pt x="38" y="49"/>
                  </a:cubicBezTo>
                  <a:cubicBezTo>
                    <a:pt x="39" y="49"/>
                    <a:pt x="41" y="50"/>
                    <a:pt x="42" y="52"/>
                  </a:cubicBezTo>
                  <a:cubicBezTo>
                    <a:pt x="44" y="53"/>
                    <a:pt x="45" y="55"/>
                    <a:pt x="45" y="57"/>
                  </a:cubicBezTo>
                  <a:cubicBezTo>
                    <a:pt x="45" y="61"/>
                    <a:pt x="44" y="63"/>
                    <a:pt x="41" y="65"/>
                  </a:cubicBezTo>
                  <a:cubicBezTo>
                    <a:pt x="38" y="66"/>
                    <a:pt x="35" y="67"/>
                    <a:pt x="30" y="67"/>
                  </a:cubicBezTo>
                  <a:cubicBezTo>
                    <a:pt x="26" y="67"/>
                    <a:pt x="22" y="66"/>
                    <a:pt x="18" y="64"/>
                  </a:cubicBezTo>
                  <a:cubicBezTo>
                    <a:pt x="14" y="62"/>
                    <a:pt x="10" y="59"/>
                    <a:pt x="8" y="57"/>
                  </a:cubicBezTo>
                  <a:cubicBezTo>
                    <a:pt x="0" y="66"/>
                    <a:pt x="0" y="66"/>
                    <a:pt x="0" y="66"/>
                  </a:cubicBezTo>
                  <a:cubicBezTo>
                    <a:pt x="3" y="69"/>
                    <a:pt x="7" y="71"/>
                    <a:pt x="12" y="74"/>
                  </a:cubicBezTo>
                  <a:cubicBezTo>
                    <a:pt x="17" y="77"/>
                    <a:pt x="23" y="79"/>
                    <a:pt x="30" y="79"/>
                  </a:cubicBezTo>
                  <a:cubicBezTo>
                    <a:pt x="39" y="79"/>
                    <a:pt x="47" y="76"/>
                    <a:pt x="52" y="72"/>
                  </a:cubicBezTo>
                  <a:cubicBezTo>
                    <a:pt x="57" y="67"/>
                    <a:pt x="59" y="62"/>
                    <a:pt x="59" y="55"/>
                  </a:cubicBezTo>
                  <a:cubicBezTo>
                    <a:pt x="59" y="47"/>
                    <a:pt x="54" y="40"/>
                    <a:pt x="4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9">
              <a:extLst>
                <a:ext uri="{FF2B5EF4-FFF2-40B4-BE49-F238E27FC236}">
                  <a16:creationId xmlns:a16="http://schemas.microsoft.com/office/drawing/2014/main" id="{995386EE-0219-9B59-3015-DA98004633E3}"/>
                </a:ext>
              </a:extLst>
            </p:cNvPr>
            <p:cNvSpPr>
              <a:spLocks/>
            </p:cNvSpPr>
            <p:nvPr userDrawn="1"/>
          </p:nvSpPr>
          <p:spPr bwMode="auto">
            <a:xfrm>
              <a:off x="1960563" y="436563"/>
              <a:ext cx="36513" cy="63500"/>
            </a:xfrm>
            <a:custGeom>
              <a:avLst/>
              <a:gdLst>
                <a:gd name="T0" fmla="*/ 24 w 43"/>
                <a:gd name="T1" fmla="*/ 5 h 77"/>
                <a:gd name="T2" fmla="*/ 15 w 43"/>
                <a:gd name="T3" fmla="*/ 17 h 77"/>
                <a:gd name="T4" fmla="*/ 14 w 43"/>
                <a:gd name="T5" fmla="*/ 2 h 77"/>
                <a:gd name="T6" fmla="*/ 0 w 43"/>
                <a:gd name="T7" fmla="*/ 2 h 77"/>
                <a:gd name="T8" fmla="*/ 0 w 43"/>
                <a:gd name="T9" fmla="*/ 77 h 77"/>
                <a:gd name="T10" fmla="*/ 15 w 43"/>
                <a:gd name="T11" fmla="*/ 77 h 77"/>
                <a:gd name="T12" fmla="*/ 15 w 43"/>
                <a:gd name="T13" fmla="*/ 35 h 77"/>
                <a:gd name="T14" fmla="*/ 25 w 43"/>
                <a:gd name="T15" fmla="*/ 18 h 77"/>
                <a:gd name="T16" fmla="*/ 35 w 43"/>
                <a:gd name="T17" fmla="*/ 14 h 77"/>
                <a:gd name="T18" fmla="*/ 41 w 43"/>
                <a:gd name="T19" fmla="*/ 15 h 77"/>
                <a:gd name="T20" fmla="*/ 43 w 43"/>
                <a:gd name="T21" fmla="*/ 1 h 77"/>
                <a:gd name="T22" fmla="*/ 37 w 43"/>
                <a:gd name="T23" fmla="*/ 0 h 77"/>
                <a:gd name="T24" fmla="*/ 24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4" y="5"/>
                  </a:moveTo>
                  <a:cubicBezTo>
                    <a:pt x="20" y="8"/>
                    <a:pt x="17" y="12"/>
                    <a:pt x="15" y="17"/>
                  </a:cubicBezTo>
                  <a:cubicBezTo>
                    <a:pt x="14" y="2"/>
                    <a:pt x="14" y="2"/>
                    <a:pt x="14" y="2"/>
                  </a:cubicBezTo>
                  <a:cubicBezTo>
                    <a:pt x="0" y="2"/>
                    <a:pt x="0" y="2"/>
                    <a:pt x="0" y="2"/>
                  </a:cubicBezTo>
                  <a:cubicBezTo>
                    <a:pt x="0" y="77"/>
                    <a:pt x="0" y="77"/>
                    <a:pt x="0" y="77"/>
                  </a:cubicBezTo>
                  <a:cubicBezTo>
                    <a:pt x="15" y="77"/>
                    <a:pt x="15" y="77"/>
                    <a:pt x="15" y="77"/>
                  </a:cubicBezTo>
                  <a:cubicBezTo>
                    <a:pt x="15" y="35"/>
                    <a:pt x="15" y="35"/>
                    <a:pt x="15" y="35"/>
                  </a:cubicBezTo>
                  <a:cubicBezTo>
                    <a:pt x="16" y="27"/>
                    <a:pt x="19" y="22"/>
                    <a:pt x="25" y="18"/>
                  </a:cubicBezTo>
                  <a:cubicBezTo>
                    <a:pt x="28" y="16"/>
                    <a:pt x="32" y="14"/>
                    <a:pt x="35" y="14"/>
                  </a:cubicBezTo>
                  <a:cubicBezTo>
                    <a:pt x="38" y="14"/>
                    <a:pt x="40" y="15"/>
                    <a:pt x="41" y="15"/>
                  </a:cubicBezTo>
                  <a:cubicBezTo>
                    <a:pt x="43" y="1"/>
                    <a:pt x="43" y="1"/>
                    <a:pt x="43" y="1"/>
                  </a:cubicBezTo>
                  <a:cubicBezTo>
                    <a:pt x="37" y="0"/>
                    <a:pt x="37" y="0"/>
                    <a:pt x="37" y="0"/>
                  </a:cubicBezTo>
                  <a:cubicBezTo>
                    <a:pt x="32" y="0"/>
                    <a:pt x="28" y="2"/>
                    <a:pt x="2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0">
              <a:extLst>
                <a:ext uri="{FF2B5EF4-FFF2-40B4-BE49-F238E27FC236}">
                  <a16:creationId xmlns:a16="http://schemas.microsoft.com/office/drawing/2014/main" id="{2960E1C6-F590-264A-344E-7EF84C9D9013}"/>
                </a:ext>
              </a:extLst>
            </p:cNvPr>
            <p:cNvSpPr>
              <a:spLocks/>
            </p:cNvSpPr>
            <p:nvPr userDrawn="1"/>
          </p:nvSpPr>
          <p:spPr bwMode="auto">
            <a:xfrm>
              <a:off x="2000251" y="438150"/>
              <a:ext cx="58738" cy="85725"/>
            </a:xfrm>
            <a:custGeom>
              <a:avLst/>
              <a:gdLst>
                <a:gd name="T0" fmla="*/ 57 w 72"/>
                <a:gd name="T1" fmla="*/ 0 h 103"/>
                <a:gd name="T2" fmla="*/ 36 w 72"/>
                <a:gd name="T3" fmla="*/ 61 h 103"/>
                <a:gd name="T4" fmla="*/ 15 w 72"/>
                <a:gd name="T5" fmla="*/ 0 h 103"/>
                <a:gd name="T6" fmla="*/ 0 w 72"/>
                <a:gd name="T7" fmla="*/ 0 h 103"/>
                <a:gd name="T8" fmla="*/ 28 w 72"/>
                <a:gd name="T9" fmla="*/ 74 h 103"/>
                <a:gd name="T10" fmla="*/ 25 w 72"/>
                <a:gd name="T11" fmla="*/ 83 h 103"/>
                <a:gd name="T12" fmla="*/ 21 w 72"/>
                <a:gd name="T13" fmla="*/ 90 h 103"/>
                <a:gd name="T14" fmla="*/ 16 w 72"/>
                <a:gd name="T15" fmla="*/ 91 h 103"/>
                <a:gd name="T16" fmla="*/ 8 w 72"/>
                <a:gd name="T17" fmla="*/ 89 h 103"/>
                <a:gd name="T18" fmla="*/ 5 w 72"/>
                <a:gd name="T19" fmla="*/ 100 h 103"/>
                <a:gd name="T20" fmla="*/ 6 w 72"/>
                <a:gd name="T21" fmla="*/ 101 h 103"/>
                <a:gd name="T22" fmla="*/ 12 w 72"/>
                <a:gd name="T23" fmla="*/ 103 h 103"/>
                <a:gd name="T24" fmla="*/ 19 w 72"/>
                <a:gd name="T25" fmla="*/ 103 h 103"/>
                <a:gd name="T26" fmla="*/ 31 w 72"/>
                <a:gd name="T27" fmla="*/ 100 h 103"/>
                <a:gd name="T28" fmla="*/ 39 w 72"/>
                <a:gd name="T29" fmla="*/ 87 h 103"/>
                <a:gd name="T30" fmla="*/ 72 w 72"/>
                <a:gd name="T31" fmla="*/ 0 h 103"/>
                <a:gd name="T32" fmla="*/ 57 w 72"/>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03">
                  <a:moveTo>
                    <a:pt x="57" y="0"/>
                  </a:moveTo>
                  <a:cubicBezTo>
                    <a:pt x="36" y="61"/>
                    <a:pt x="36" y="61"/>
                    <a:pt x="36" y="61"/>
                  </a:cubicBezTo>
                  <a:cubicBezTo>
                    <a:pt x="15" y="0"/>
                    <a:pt x="15" y="0"/>
                    <a:pt x="15" y="0"/>
                  </a:cubicBezTo>
                  <a:cubicBezTo>
                    <a:pt x="0" y="0"/>
                    <a:pt x="0" y="0"/>
                    <a:pt x="0" y="0"/>
                  </a:cubicBezTo>
                  <a:cubicBezTo>
                    <a:pt x="28" y="74"/>
                    <a:pt x="28" y="74"/>
                    <a:pt x="28" y="74"/>
                  </a:cubicBezTo>
                  <a:cubicBezTo>
                    <a:pt x="25" y="83"/>
                    <a:pt x="25" y="83"/>
                    <a:pt x="25" y="83"/>
                  </a:cubicBezTo>
                  <a:cubicBezTo>
                    <a:pt x="24" y="87"/>
                    <a:pt x="22" y="89"/>
                    <a:pt x="21" y="90"/>
                  </a:cubicBezTo>
                  <a:cubicBezTo>
                    <a:pt x="20" y="91"/>
                    <a:pt x="18" y="91"/>
                    <a:pt x="16" y="91"/>
                  </a:cubicBezTo>
                  <a:cubicBezTo>
                    <a:pt x="14" y="91"/>
                    <a:pt x="11" y="91"/>
                    <a:pt x="8" y="89"/>
                  </a:cubicBezTo>
                  <a:cubicBezTo>
                    <a:pt x="5" y="100"/>
                    <a:pt x="5" y="100"/>
                    <a:pt x="5" y="100"/>
                  </a:cubicBezTo>
                  <a:cubicBezTo>
                    <a:pt x="6" y="101"/>
                    <a:pt x="6" y="101"/>
                    <a:pt x="6" y="101"/>
                  </a:cubicBezTo>
                  <a:cubicBezTo>
                    <a:pt x="7" y="102"/>
                    <a:pt x="9" y="102"/>
                    <a:pt x="12" y="103"/>
                  </a:cubicBezTo>
                  <a:cubicBezTo>
                    <a:pt x="14" y="103"/>
                    <a:pt x="17" y="103"/>
                    <a:pt x="19" y="103"/>
                  </a:cubicBezTo>
                  <a:cubicBezTo>
                    <a:pt x="24" y="103"/>
                    <a:pt x="28" y="102"/>
                    <a:pt x="31" y="100"/>
                  </a:cubicBezTo>
                  <a:cubicBezTo>
                    <a:pt x="34" y="97"/>
                    <a:pt x="36" y="93"/>
                    <a:pt x="39" y="87"/>
                  </a:cubicBezTo>
                  <a:cubicBezTo>
                    <a:pt x="72" y="0"/>
                    <a:pt x="72" y="0"/>
                    <a:pt x="72" y="0"/>
                  </a:cubicBezTo>
                  <a:lnTo>
                    <a:pt x="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1">
              <a:extLst>
                <a:ext uri="{FF2B5EF4-FFF2-40B4-BE49-F238E27FC236}">
                  <a16:creationId xmlns:a16="http://schemas.microsoft.com/office/drawing/2014/main" id="{8279F213-F01D-0BA8-7DEC-BF8F2017D953}"/>
                </a:ext>
              </a:extLst>
            </p:cNvPr>
            <p:cNvSpPr>
              <a:spLocks noEditPoints="1"/>
            </p:cNvSpPr>
            <p:nvPr userDrawn="1"/>
          </p:nvSpPr>
          <p:spPr bwMode="auto">
            <a:xfrm>
              <a:off x="1547813" y="-96838"/>
              <a:ext cx="352425" cy="422275"/>
            </a:xfrm>
            <a:custGeom>
              <a:avLst/>
              <a:gdLst>
                <a:gd name="T0" fmla="*/ 327 w 425"/>
                <a:gd name="T1" fmla="*/ 247 h 510"/>
                <a:gd name="T2" fmla="*/ 415 w 425"/>
                <a:gd name="T3" fmla="*/ 130 h 510"/>
                <a:gd name="T4" fmla="*/ 268 w 425"/>
                <a:gd name="T5" fmla="*/ 0 h 510"/>
                <a:gd name="T6" fmla="*/ 0 w 425"/>
                <a:gd name="T7" fmla="*/ 0 h 510"/>
                <a:gd name="T8" fmla="*/ 0 w 425"/>
                <a:gd name="T9" fmla="*/ 510 h 510"/>
                <a:gd name="T10" fmla="*/ 277 w 425"/>
                <a:gd name="T11" fmla="*/ 510 h 510"/>
                <a:gd name="T12" fmla="*/ 425 w 425"/>
                <a:gd name="T13" fmla="*/ 373 h 510"/>
                <a:gd name="T14" fmla="*/ 327 w 425"/>
                <a:gd name="T15" fmla="*/ 247 h 510"/>
                <a:gd name="T16" fmla="*/ 109 w 425"/>
                <a:gd name="T17" fmla="*/ 92 h 510"/>
                <a:gd name="T18" fmla="*/ 245 w 425"/>
                <a:gd name="T19" fmla="*/ 92 h 510"/>
                <a:gd name="T20" fmla="*/ 304 w 425"/>
                <a:gd name="T21" fmla="*/ 148 h 510"/>
                <a:gd name="T22" fmla="*/ 245 w 425"/>
                <a:gd name="T23" fmla="*/ 205 h 510"/>
                <a:gd name="T24" fmla="*/ 109 w 425"/>
                <a:gd name="T25" fmla="*/ 205 h 510"/>
                <a:gd name="T26" fmla="*/ 109 w 425"/>
                <a:gd name="T27" fmla="*/ 92 h 510"/>
                <a:gd name="T28" fmla="*/ 249 w 425"/>
                <a:gd name="T29" fmla="*/ 417 h 510"/>
                <a:gd name="T30" fmla="*/ 249 w 425"/>
                <a:gd name="T31" fmla="*/ 418 h 510"/>
                <a:gd name="T32" fmla="*/ 109 w 425"/>
                <a:gd name="T33" fmla="*/ 418 h 510"/>
                <a:gd name="T34" fmla="*/ 109 w 425"/>
                <a:gd name="T35" fmla="*/ 298 h 510"/>
                <a:gd name="T36" fmla="*/ 249 w 425"/>
                <a:gd name="T37" fmla="*/ 298 h 510"/>
                <a:gd name="T38" fmla="*/ 315 w 425"/>
                <a:gd name="T39" fmla="*/ 357 h 510"/>
                <a:gd name="T40" fmla="*/ 249 w 425"/>
                <a:gd name="T41" fmla="*/ 41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5" h="510">
                  <a:moveTo>
                    <a:pt x="327" y="247"/>
                  </a:moveTo>
                  <a:cubicBezTo>
                    <a:pt x="375" y="237"/>
                    <a:pt x="415" y="194"/>
                    <a:pt x="415" y="130"/>
                  </a:cubicBezTo>
                  <a:cubicBezTo>
                    <a:pt x="415" y="62"/>
                    <a:pt x="365" y="0"/>
                    <a:pt x="268" y="0"/>
                  </a:cubicBezTo>
                  <a:cubicBezTo>
                    <a:pt x="0" y="0"/>
                    <a:pt x="0" y="0"/>
                    <a:pt x="0" y="0"/>
                  </a:cubicBezTo>
                  <a:cubicBezTo>
                    <a:pt x="0" y="510"/>
                    <a:pt x="0" y="510"/>
                    <a:pt x="0" y="510"/>
                  </a:cubicBezTo>
                  <a:cubicBezTo>
                    <a:pt x="277" y="510"/>
                    <a:pt x="277" y="510"/>
                    <a:pt x="277" y="510"/>
                  </a:cubicBezTo>
                  <a:cubicBezTo>
                    <a:pt x="374" y="510"/>
                    <a:pt x="425" y="449"/>
                    <a:pt x="425" y="373"/>
                  </a:cubicBezTo>
                  <a:cubicBezTo>
                    <a:pt x="425" y="309"/>
                    <a:pt x="381" y="256"/>
                    <a:pt x="327" y="247"/>
                  </a:cubicBezTo>
                  <a:close/>
                  <a:moveTo>
                    <a:pt x="109" y="92"/>
                  </a:moveTo>
                  <a:cubicBezTo>
                    <a:pt x="245" y="92"/>
                    <a:pt x="245" y="92"/>
                    <a:pt x="245" y="92"/>
                  </a:cubicBezTo>
                  <a:cubicBezTo>
                    <a:pt x="281" y="92"/>
                    <a:pt x="304" y="117"/>
                    <a:pt x="304" y="148"/>
                  </a:cubicBezTo>
                  <a:cubicBezTo>
                    <a:pt x="304" y="181"/>
                    <a:pt x="281" y="205"/>
                    <a:pt x="245" y="205"/>
                  </a:cubicBezTo>
                  <a:cubicBezTo>
                    <a:pt x="109" y="205"/>
                    <a:pt x="109" y="205"/>
                    <a:pt x="109" y="205"/>
                  </a:cubicBezTo>
                  <a:lnTo>
                    <a:pt x="109" y="92"/>
                  </a:lnTo>
                  <a:close/>
                  <a:moveTo>
                    <a:pt x="249" y="417"/>
                  </a:moveTo>
                  <a:cubicBezTo>
                    <a:pt x="249" y="418"/>
                    <a:pt x="249" y="418"/>
                    <a:pt x="249" y="418"/>
                  </a:cubicBezTo>
                  <a:cubicBezTo>
                    <a:pt x="109" y="418"/>
                    <a:pt x="109" y="418"/>
                    <a:pt x="109" y="418"/>
                  </a:cubicBezTo>
                  <a:cubicBezTo>
                    <a:pt x="109" y="298"/>
                    <a:pt x="109" y="298"/>
                    <a:pt x="109" y="298"/>
                  </a:cubicBezTo>
                  <a:cubicBezTo>
                    <a:pt x="249" y="298"/>
                    <a:pt x="249" y="298"/>
                    <a:pt x="249" y="298"/>
                  </a:cubicBezTo>
                  <a:cubicBezTo>
                    <a:pt x="292" y="298"/>
                    <a:pt x="315" y="325"/>
                    <a:pt x="315" y="357"/>
                  </a:cubicBezTo>
                  <a:cubicBezTo>
                    <a:pt x="315" y="394"/>
                    <a:pt x="290" y="417"/>
                    <a:pt x="249" y="4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2">
              <a:extLst>
                <a:ext uri="{FF2B5EF4-FFF2-40B4-BE49-F238E27FC236}">
                  <a16:creationId xmlns:a16="http://schemas.microsoft.com/office/drawing/2014/main" id="{05C0F3AF-1E64-F4C9-5564-207AB298F6B9}"/>
                </a:ext>
              </a:extLst>
            </p:cNvPr>
            <p:cNvSpPr>
              <a:spLocks/>
            </p:cNvSpPr>
            <p:nvPr userDrawn="1"/>
          </p:nvSpPr>
          <p:spPr bwMode="auto">
            <a:xfrm>
              <a:off x="1139826" y="-103188"/>
              <a:ext cx="347663" cy="436563"/>
            </a:xfrm>
            <a:custGeom>
              <a:avLst/>
              <a:gdLst>
                <a:gd name="T0" fmla="*/ 59 w 420"/>
                <a:gd name="T1" fmla="*/ 363 h 527"/>
                <a:gd name="T2" fmla="*/ 221 w 420"/>
                <a:gd name="T3" fmla="*/ 431 h 527"/>
                <a:gd name="T4" fmla="*/ 310 w 420"/>
                <a:gd name="T5" fmla="*/ 374 h 527"/>
                <a:gd name="T6" fmla="*/ 207 w 420"/>
                <a:gd name="T7" fmla="*/ 309 h 527"/>
                <a:gd name="T8" fmla="*/ 17 w 420"/>
                <a:gd name="T9" fmla="*/ 154 h 527"/>
                <a:gd name="T10" fmla="*/ 210 w 420"/>
                <a:gd name="T11" fmla="*/ 0 h 527"/>
                <a:gd name="T12" fmla="*/ 409 w 420"/>
                <a:gd name="T13" fmla="*/ 71 h 527"/>
                <a:gd name="T14" fmla="*/ 349 w 420"/>
                <a:gd name="T15" fmla="*/ 151 h 527"/>
                <a:gd name="T16" fmla="*/ 203 w 420"/>
                <a:gd name="T17" fmla="*/ 95 h 527"/>
                <a:gd name="T18" fmla="*/ 128 w 420"/>
                <a:gd name="T19" fmla="*/ 147 h 527"/>
                <a:gd name="T20" fmla="*/ 229 w 420"/>
                <a:gd name="T21" fmla="*/ 206 h 527"/>
                <a:gd name="T22" fmla="*/ 420 w 420"/>
                <a:gd name="T23" fmla="*/ 363 h 527"/>
                <a:gd name="T24" fmla="*/ 216 w 420"/>
                <a:gd name="T25" fmla="*/ 527 h 527"/>
                <a:gd name="T26" fmla="*/ 0 w 420"/>
                <a:gd name="T27" fmla="*/ 446 h 527"/>
                <a:gd name="T28" fmla="*/ 59 w 420"/>
                <a:gd name="T29" fmla="*/ 363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527">
                  <a:moveTo>
                    <a:pt x="59" y="363"/>
                  </a:moveTo>
                  <a:cubicBezTo>
                    <a:pt x="95" y="400"/>
                    <a:pt x="151" y="431"/>
                    <a:pt x="221" y="431"/>
                  </a:cubicBezTo>
                  <a:cubicBezTo>
                    <a:pt x="281" y="431"/>
                    <a:pt x="310" y="403"/>
                    <a:pt x="310" y="374"/>
                  </a:cubicBezTo>
                  <a:cubicBezTo>
                    <a:pt x="310" y="336"/>
                    <a:pt x="266" y="323"/>
                    <a:pt x="207" y="309"/>
                  </a:cubicBezTo>
                  <a:cubicBezTo>
                    <a:pt x="124" y="290"/>
                    <a:pt x="17" y="267"/>
                    <a:pt x="17" y="154"/>
                  </a:cubicBezTo>
                  <a:cubicBezTo>
                    <a:pt x="17" y="69"/>
                    <a:pt x="90" y="0"/>
                    <a:pt x="210" y="0"/>
                  </a:cubicBezTo>
                  <a:cubicBezTo>
                    <a:pt x="291" y="0"/>
                    <a:pt x="359" y="24"/>
                    <a:pt x="409" y="71"/>
                  </a:cubicBezTo>
                  <a:cubicBezTo>
                    <a:pt x="349" y="151"/>
                    <a:pt x="349" y="151"/>
                    <a:pt x="349" y="151"/>
                  </a:cubicBezTo>
                  <a:cubicBezTo>
                    <a:pt x="308" y="113"/>
                    <a:pt x="253" y="95"/>
                    <a:pt x="203" y="95"/>
                  </a:cubicBezTo>
                  <a:cubicBezTo>
                    <a:pt x="154" y="95"/>
                    <a:pt x="128" y="117"/>
                    <a:pt x="128" y="147"/>
                  </a:cubicBezTo>
                  <a:cubicBezTo>
                    <a:pt x="128" y="182"/>
                    <a:pt x="170" y="192"/>
                    <a:pt x="229" y="206"/>
                  </a:cubicBezTo>
                  <a:cubicBezTo>
                    <a:pt x="313" y="225"/>
                    <a:pt x="420" y="250"/>
                    <a:pt x="420" y="363"/>
                  </a:cubicBezTo>
                  <a:cubicBezTo>
                    <a:pt x="420" y="457"/>
                    <a:pt x="353" y="527"/>
                    <a:pt x="216" y="527"/>
                  </a:cubicBezTo>
                  <a:cubicBezTo>
                    <a:pt x="118" y="527"/>
                    <a:pt x="48" y="494"/>
                    <a:pt x="0" y="446"/>
                  </a:cubicBezTo>
                  <a:lnTo>
                    <a:pt x="59" y="3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Rectangle 23">
              <a:extLst>
                <a:ext uri="{FF2B5EF4-FFF2-40B4-BE49-F238E27FC236}">
                  <a16:creationId xmlns:a16="http://schemas.microsoft.com/office/drawing/2014/main" id="{5308E799-0736-BCF1-CC1A-3F3E2248F93B}"/>
                </a:ext>
              </a:extLst>
            </p:cNvPr>
            <p:cNvSpPr>
              <a:spLocks noChangeArrowheads="1"/>
            </p:cNvSpPr>
            <p:nvPr userDrawn="1"/>
          </p:nvSpPr>
          <p:spPr bwMode="auto">
            <a:xfrm>
              <a:off x="1968501" y="-96838"/>
              <a:ext cx="88900" cy="422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4">
              <a:extLst>
                <a:ext uri="{FF2B5EF4-FFF2-40B4-BE49-F238E27FC236}">
                  <a16:creationId xmlns:a16="http://schemas.microsoft.com/office/drawing/2014/main" id="{D9308C71-8329-D144-E136-1D34018B4D56}"/>
                </a:ext>
              </a:extLst>
            </p:cNvPr>
            <p:cNvSpPr>
              <a:spLocks noEditPoints="1"/>
            </p:cNvSpPr>
            <p:nvPr userDrawn="1"/>
          </p:nvSpPr>
          <p:spPr bwMode="auto">
            <a:xfrm>
              <a:off x="2498726" y="-31750"/>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7 h 136"/>
                <a:gd name="T12" fmla="*/ 113 w 113"/>
                <a:gd name="T13" fmla="*/ 68 h 136"/>
                <a:gd name="T14" fmla="*/ 92 w 113"/>
                <a:gd name="T15" fmla="*/ 119 h 136"/>
                <a:gd name="T16" fmla="*/ 78 w 113"/>
                <a:gd name="T17" fmla="*/ 28 h 136"/>
                <a:gd name="T18" fmla="*/ 45 w 113"/>
                <a:gd name="T19" fmla="*/ 16 h 136"/>
                <a:gd name="T20" fmla="*/ 20 w 113"/>
                <a:gd name="T21" fmla="*/ 16 h 136"/>
                <a:gd name="T22" fmla="*/ 20 w 113"/>
                <a:gd name="T23" fmla="*/ 120 h 136"/>
                <a:gd name="T24" fmla="*/ 45 w 113"/>
                <a:gd name="T25" fmla="*/ 120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6"/>
                    <a:pt x="92" y="17"/>
                  </a:cubicBezTo>
                  <a:cubicBezTo>
                    <a:pt x="103" y="28"/>
                    <a:pt x="113" y="44"/>
                    <a:pt x="113" y="68"/>
                  </a:cubicBezTo>
                  <a:cubicBezTo>
                    <a:pt x="113" y="91"/>
                    <a:pt x="104" y="108"/>
                    <a:pt x="92" y="119"/>
                  </a:cubicBezTo>
                  <a:close/>
                  <a:moveTo>
                    <a:pt x="78" y="28"/>
                  </a:moveTo>
                  <a:cubicBezTo>
                    <a:pt x="70" y="20"/>
                    <a:pt x="59" y="16"/>
                    <a:pt x="45" y="16"/>
                  </a:cubicBezTo>
                  <a:cubicBezTo>
                    <a:pt x="20" y="16"/>
                    <a:pt x="20" y="16"/>
                    <a:pt x="20" y="16"/>
                  </a:cubicBezTo>
                  <a:cubicBezTo>
                    <a:pt x="20" y="120"/>
                    <a:pt x="20" y="120"/>
                    <a:pt x="20" y="120"/>
                  </a:cubicBezTo>
                  <a:cubicBezTo>
                    <a:pt x="45" y="120"/>
                    <a:pt x="45" y="120"/>
                    <a:pt x="45" y="120"/>
                  </a:cubicBezTo>
                  <a:cubicBezTo>
                    <a:pt x="58" y="120"/>
                    <a:pt x="69" y="116"/>
                    <a:pt x="78" y="107"/>
                  </a:cubicBezTo>
                  <a:cubicBezTo>
                    <a:pt x="87" y="98"/>
                    <a:pt x="92" y="85"/>
                    <a:pt x="92" y="68"/>
                  </a:cubicBezTo>
                  <a:cubicBezTo>
                    <a:pt x="92" y="51"/>
                    <a:pt x="87" y="37"/>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5">
              <a:extLst>
                <a:ext uri="{FF2B5EF4-FFF2-40B4-BE49-F238E27FC236}">
                  <a16:creationId xmlns:a16="http://schemas.microsoft.com/office/drawing/2014/main" id="{9B065B41-2B00-5183-95B8-2C97D2776E9F}"/>
                </a:ext>
              </a:extLst>
            </p:cNvPr>
            <p:cNvSpPr>
              <a:spLocks/>
            </p:cNvSpPr>
            <p:nvPr userDrawn="1"/>
          </p:nvSpPr>
          <p:spPr bwMode="auto">
            <a:xfrm>
              <a:off x="2611438" y="-3175"/>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6">
              <a:extLst>
                <a:ext uri="{FF2B5EF4-FFF2-40B4-BE49-F238E27FC236}">
                  <a16:creationId xmlns:a16="http://schemas.microsoft.com/office/drawing/2014/main" id="{AEBBA209-4388-44E3-1F5D-110C6416935E}"/>
                </a:ext>
              </a:extLst>
            </p:cNvPr>
            <p:cNvSpPr>
              <a:spLocks noEditPoints="1"/>
            </p:cNvSpPr>
            <p:nvPr userDrawn="1"/>
          </p:nvSpPr>
          <p:spPr bwMode="auto">
            <a:xfrm>
              <a:off x="2670176" y="-36513"/>
              <a:ext cx="20638" cy="117475"/>
            </a:xfrm>
            <a:custGeom>
              <a:avLst/>
              <a:gdLst>
                <a:gd name="T0" fmla="*/ 13 w 25"/>
                <a:gd name="T1" fmla="*/ 24 h 143"/>
                <a:gd name="T2" fmla="*/ 0 w 25"/>
                <a:gd name="T3" fmla="*/ 12 h 143"/>
                <a:gd name="T4" fmla="*/ 13 w 25"/>
                <a:gd name="T5" fmla="*/ 0 h 143"/>
                <a:gd name="T6" fmla="*/ 25 w 25"/>
                <a:gd name="T7" fmla="*/ 12 h 143"/>
                <a:gd name="T8" fmla="*/ 13 w 25"/>
                <a:gd name="T9" fmla="*/ 24 h 143"/>
                <a:gd name="T10" fmla="*/ 4 w 25"/>
                <a:gd name="T11" fmla="*/ 143 h 143"/>
                <a:gd name="T12" fmla="*/ 4 w 25"/>
                <a:gd name="T13" fmla="*/ 44 h 143"/>
                <a:gd name="T14" fmla="*/ 22 w 25"/>
                <a:gd name="T15" fmla="*/ 44 h 143"/>
                <a:gd name="T16" fmla="*/ 22 w 25"/>
                <a:gd name="T17" fmla="*/ 143 h 143"/>
                <a:gd name="T18" fmla="*/ 4 w 25"/>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3">
                  <a:moveTo>
                    <a:pt x="13" y="24"/>
                  </a:moveTo>
                  <a:cubicBezTo>
                    <a:pt x="6" y="24"/>
                    <a:pt x="0" y="19"/>
                    <a:pt x="0" y="12"/>
                  </a:cubicBezTo>
                  <a:cubicBezTo>
                    <a:pt x="0" y="5"/>
                    <a:pt x="6" y="0"/>
                    <a:pt x="13" y="0"/>
                  </a:cubicBezTo>
                  <a:cubicBezTo>
                    <a:pt x="20" y="0"/>
                    <a:pt x="25" y="5"/>
                    <a:pt x="25" y="12"/>
                  </a:cubicBezTo>
                  <a:cubicBezTo>
                    <a:pt x="25"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7">
              <a:extLst>
                <a:ext uri="{FF2B5EF4-FFF2-40B4-BE49-F238E27FC236}">
                  <a16:creationId xmlns:a16="http://schemas.microsoft.com/office/drawing/2014/main" id="{4524D336-2EEE-036C-C9C9-0D5F156C9443}"/>
                </a:ext>
              </a:extLst>
            </p:cNvPr>
            <p:cNvSpPr>
              <a:spLocks/>
            </p:cNvSpPr>
            <p:nvPr userDrawn="1"/>
          </p:nvSpPr>
          <p:spPr bwMode="auto">
            <a:xfrm>
              <a:off x="2701926" y="-1588"/>
              <a:ext cx="80963" cy="82550"/>
            </a:xfrm>
            <a:custGeom>
              <a:avLst/>
              <a:gdLst>
                <a:gd name="T0" fmla="*/ 31 w 51"/>
                <a:gd name="T1" fmla="*/ 52 h 52"/>
                <a:gd name="T2" fmla="*/ 20 w 51"/>
                <a:gd name="T3" fmla="*/ 52 h 52"/>
                <a:gd name="T4" fmla="*/ 0 w 51"/>
                <a:gd name="T5" fmla="*/ 0 h 52"/>
                <a:gd name="T6" fmla="*/ 11 w 51"/>
                <a:gd name="T7" fmla="*/ 0 h 52"/>
                <a:gd name="T8" fmla="*/ 25 w 51"/>
                <a:gd name="T9" fmla="*/ 42 h 52"/>
                <a:gd name="T10" fmla="*/ 40 w 51"/>
                <a:gd name="T11" fmla="*/ 0 h 52"/>
                <a:gd name="T12" fmla="*/ 51 w 51"/>
                <a:gd name="T13" fmla="*/ 0 h 52"/>
                <a:gd name="T14" fmla="*/ 31 w 51"/>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2">
                  <a:moveTo>
                    <a:pt x="31" y="52"/>
                  </a:moveTo>
                  <a:lnTo>
                    <a:pt x="20" y="52"/>
                  </a:lnTo>
                  <a:lnTo>
                    <a:pt x="0" y="0"/>
                  </a:lnTo>
                  <a:lnTo>
                    <a:pt x="11" y="0"/>
                  </a:lnTo>
                  <a:lnTo>
                    <a:pt x="25" y="42"/>
                  </a:lnTo>
                  <a:lnTo>
                    <a:pt x="40" y="0"/>
                  </a:lnTo>
                  <a:lnTo>
                    <a:pt x="51" y="0"/>
                  </a:lnTo>
                  <a:lnTo>
                    <a:pt x="3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8">
              <a:extLst>
                <a:ext uri="{FF2B5EF4-FFF2-40B4-BE49-F238E27FC236}">
                  <a16:creationId xmlns:a16="http://schemas.microsoft.com/office/drawing/2014/main" id="{7957D02A-F6AA-E7FB-776F-5DF982079E20}"/>
                </a:ext>
              </a:extLst>
            </p:cNvPr>
            <p:cNvSpPr>
              <a:spLocks noEditPoints="1"/>
            </p:cNvSpPr>
            <p:nvPr userDrawn="1"/>
          </p:nvSpPr>
          <p:spPr bwMode="auto">
            <a:xfrm>
              <a:off x="2789238" y="-3175"/>
              <a:ext cx="74613" cy="85725"/>
            </a:xfrm>
            <a:custGeom>
              <a:avLst/>
              <a:gdLst>
                <a:gd name="T0" fmla="*/ 20 w 90"/>
                <a:gd name="T1" fmla="*/ 56 h 103"/>
                <a:gd name="T2" fmla="*/ 49 w 90"/>
                <a:gd name="T3" fmla="*/ 88 h 103"/>
                <a:gd name="T4" fmla="*/ 80 w 90"/>
                <a:gd name="T5" fmla="*/ 77 h 103"/>
                <a:gd name="T6" fmla="*/ 87 w 90"/>
                <a:gd name="T7" fmla="*/ 89 h 103"/>
                <a:gd name="T8" fmla="*/ 47 w 90"/>
                <a:gd name="T9" fmla="*/ 103 h 103"/>
                <a:gd name="T10" fmla="*/ 0 w 90"/>
                <a:gd name="T11" fmla="*/ 52 h 103"/>
                <a:gd name="T12" fmla="*/ 47 w 90"/>
                <a:gd name="T13" fmla="*/ 0 h 103"/>
                <a:gd name="T14" fmla="*/ 90 w 90"/>
                <a:gd name="T15" fmla="*/ 49 h 103"/>
                <a:gd name="T16" fmla="*/ 90 w 90"/>
                <a:gd name="T17" fmla="*/ 56 h 103"/>
                <a:gd name="T18" fmla="*/ 20 w 90"/>
                <a:gd name="T19" fmla="*/ 56 h 103"/>
                <a:gd name="T20" fmla="*/ 46 w 90"/>
                <a:gd name="T21" fmla="*/ 15 h 103"/>
                <a:gd name="T22" fmla="*/ 19 w 90"/>
                <a:gd name="T23" fmla="*/ 43 h 103"/>
                <a:gd name="T24" fmla="*/ 71 w 90"/>
                <a:gd name="T25" fmla="*/ 43 h 103"/>
                <a:gd name="T26" fmla="*/ 46 w 90"/>
                <a:gd name="T27"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6"/>
                    <a:pt x="31" y="88"/>
                    <a:pt x="49" y="88"/>
                  </a:cubicBezTo>
                  <a:cubicBezTo>
                    <a:pt x="68" y="88"/>
                    <a:pt x="79" y="78"/>
                    <a:pt x="80" y="77"/>
                  </a:cubicBezTo>
                  <a:cubicBezTo>
                    <a:pt x="87" y="89"/>
                    <a:pt x="87" y="89"/>
                    <a:pt x="87" y="89"/>
                  </a:cubicBezTo>
                  <a:cubicBezTo>
                    <a:pt x="87" y="89"/>
                    <a:pt x="74" y="103"/>
                    <a:pt x="47" y="103"/>
                  </a:cubicBezTo>
                  <a:cubicBezTo>
                    <a:pt x="20" y="103"/>
                    <a:pt x="0" y="85"/>
                    <a:pt x="0" y="52"/>
                  </a:cubicBezTo>
                  <a:cubicBezTo>
                    <a:pt x="0" y="20"/>
                    <a:pt x="21" y="0"/>
                    <a:pt x="47" y="0"/>
                  </a:cubicBezTo>
                  <a:cubicBezTo>
                    <a:pt x="74" y="0"/>
                    <a:pt x="90" y="20"/>
                    <a:pt x="90" y="49"/>
                  </a:cubicBezTo>
                  <a:cubicBezTo>
                    <a:pt x="90" y="56"/>
                    <a:pt x="90" y="56"/>
                    <a:pt x="90" y="56"/>
                  </a:cubicBezTo>
                  <a:cubicBezTo>
                    <a:pt x="20" y="56"/>
                    <a:pt x="20" y="56"/>
                    <a:pt x="20" y="56"/>
                  </a:cubicBezTo>
                  <a:close/>
                  <a:moveTo>
                    <a:pt x="46" y="15"/>
                  </a:moveTo>
                  <a:cubicBezTo>
                    <a:pt x="28" y="15"/>
                    <a:pt x="20" y="30"/>
                    <a:pt x="19" y="43"/>
                  </a:cubicBezTo>
                  <a:cubicBezTo>
                    <a:pt x="71" y="43"/>
                    <a:pt x="71" y="43"/>
                    <a:pt x="71" y="43"/>
                  </a:cubicBezTo>
                  <a:cubicBezTo>
                    <a:pt x="71" y="28"/>
                    <a:pt x="64" y="15"/>
                    <a:pt x="4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9">
              <a:extLst>
                <a:ext uri="{FF2B5EF4-FFF2-40B4-BE49-F238E27FC236}">
                  <a16:creationId xmlns:a16="http://schemas.microsoft.com/office/drawing/2014/main" id="{C091E53F-E8FB-D219-1C2C-C8CDF3A477E2}"/>
                </a:ext>
              </a:extLst>
            </p:cNvPr>
            <p:cNvSpPr>
              <a:spLocks/>
            </p:cNvSpPr>
            <p:nvPr userDrawn="1"/>
          </p:nvSpPr>
          <p:spPr bwMode="auto">
            <a:xfrm>
              <a:off x="2882901" y="-3175"/>
              <a:ext cx="68263" cy="84138"/>
            </a:xfrm>
            <a:custGeom>
              <a:avLst/>
              <a:gdLst>
                <a:gd name="T0" fmla="*/ 65 w 84"/>
                <a:gd name="T1" fmla="*/ 101 h 101"/>
                <a:gd name="T2" fmla="*/ 65 w 84"/>
                <a:gd name="T3" fmla="*/ 42 h 101"/>
                <a:gd name="T4" fmla="*/ 45 w 84"/>
                <a:gd name="T5" fmla="*/ 16 h 101"/>
                <a:gd name="T6" fmla="*/ 18 w 84"/>
                <a:gd name="T7" fmla="*/ 42 h 101"/>
                <a:gd name="T8" fmla="*/ 18 w 84"/>
                <a:gd name="T9" fmla="*/ 101 h 101"/>
                <a:gd name="T10" fmla="*/ 0 w 84"/>
                <a:gd name="T11" fmla="*/ 101 h 101"/>
                <a:gd name="T12" fmla="*/ 0 w 84"/>
                <a:gd name="T13" fmla="*/ 2 h 101"/>
                <a:gd name="T14" fmla="*/ 17 w 84"/>
                <a:gd name="T15" fmla="*/ 2 h 101"/>
                <a:gd name="T16" fmla="*/ 18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0" y="32"/>
                    <a:pt x="18" y="42"/>
                  </a:cubicBezTo>
                  <a:cubicBezTo>
                    <a:pt x="18" y="101"/>
                    <a:pt x="18" y="101"/>
                    <a:pt x="18" y="101"/>
                  </a:cubicBezTo>
                  <a:cubicBezTo>
                    <a:pt x="0" y="101"/>
                    <a:pt x="0" y="101"/>
                    <a:pt x="0" y="101"/>
                  </a:cubicBezTo>
                  <a:cubicBezTo>
                    <a:pt x="0" y="2"/>
                    <a:pt x="0" y="2"/>
                    <a:pt x="0" y="2"/>
                  </a:cubicBezTo>
                  <a:cubicBezTo>
                    <a:pt x="17" y="2"/>
                    <a:pt x="17" y="2"/>
                    <a:pt x="17" y="2"/>
                  </a:cubicBezTo>
                  <a:cubicBezTo>
                    <a:pt x="18" y="20"/>
                    <a:pt x="18" y="20"/>
                    <a:pt x="18"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30">
              <a:extLst>
                <a:ext uri="{FF2B5EF4-FFF2-40B4-BE49-F238E27FC236}">
                  <a16:creationId xmlns:a16="http://schemas.microsoft.com/office/drawing/2014/main" id="{D8C0F936-155F-B9D3-105E-CB4A7E9C8F31}"/>
                </a:ext>
              </a:extLst>
            </p:cNvPr>
            <p:cNvSpPr>
              <a:spLocks noEditPoints="1"/>
            </p:cNvSpPr>
            <p:nvPr userDrawn="1"/>
          </p:nvSpPr>
          <p:spPr bwMode="auto">
            <a:xfrm>
              <a:off x="3006726" y="-34925"/>
              <a:ext cx="79375" cy="117475"/>
            </a:xfrm>
            <a:custGeom>
              <a:avLst/>
              <a:gdLst>
                <a:gd name="T0" fmla="*/ 50 w 95"/>
                <a:gd name="T1" fmla="*/ 142 h 142"/>
                <a:gd name="T2" fmla="*/ 20 w 95"/>
                <a:gd name="T3" fmla="*/ 125 h 142"/>
                <a:gd name="T4" fmla="*/ 17 w 95"/>
                <a:gd name="T5" fmla="*/ 140 h 142"/>
                <a:gd name="T6" fmla="*/ 0 w 95"/>
                <a:gd name="T7" fmla="*/ 140 h 142"/>
                <a:gd name="T8" fmla="*/ 0 w 95"/>
                <a:gd name="T9" fmla="*/ 0 h 142"/>
                <a:gd name="T10" fmla="*/ 19 w 95"/>
                <a:gd name="T11" fmla="*/ 0 h 142"/>
                <a:gd name="T12" fmla="*/ 19 w 95"/>
                <a:gd name="T13" fmla="*/ 57 h 142"/>
                <a:gd name="T14" fmla="*/ 52 w 95"/>
                <a:gd name="T15" fmla="*/ 39 h 142"/>
                <a:gd name="T16" fmla="*/ 94 w 95"/>
                <a:gd name="T17" fmla="*/ 91 h 142"/>
                <a:gd name="T18" fmla="*/ 50 w 95"/>
                <a:gd name="T19" fmla="*/ 142 h 142"/>
                <a:gd name="T20" fmla="*/ 47 w 95"/>
                <a:gd name="T21" fmla="*/ 55 h 142"/>
                <a:gd name="T22" fmla="*/ 18 w 95"/>
                <a:gd name="T23" fmla="*/ 91 h 142"/>
                <a:gd name="T24" fmla="*/ 46 w 95"/>
                <a:gd name="T25" fmla="*/ 127 h 142"/>
                <a:gd name="T26" fmla="*/ 75 w 95"/>
                <a:gd name="T27" fmla="*/ 91 h 142"/>
                <a:gd name="T28" fmla="*/ 47 w 95"/>
                <a:gd name="T29" fmla="*/ 5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2">
                  <a:moveTo>
                    <a:pt x="50" y="142"/>
                  </a:moveTo>
                  <a:cubicBezTo>
                    <a:pt x="31" y="142"/>
                    <a:pt x="22" y="129"/>
                    <a:pt x="20" y="125"/>
                  </a:cubicBezTo>
                  <a:cubicBezTo>
                    <a:pt x="17" y="140"/>
                    <a:pt x="17" y="140"/>
                    <a:pt x="17" y="140"/>
                  </a:cubicBezTo>
                  <a:cubicBezTo>
                    <a:pt x="0" y="140"/>
                    <a:pt x="0" y="140"/>
                    <a:pt x="0" y="140"/>
                  </a:cubicBezTo>
                  <a:cubicBezTo>
                    <a:pt x="0" y="0"/>
                    <a:pt x="0" y="0"/>
                    <a:pt x="0" y="0"/>
                  </a:cubicBezTo>
                  <a:cubicBezTo>
                    <a:pt x="19" y="0"/>
                    <a:pt x="19" y="0"/>
                    <a:pt x="19" y="0"/>
                  </a:cubicBezTo>
                  <a:cubicBezTo>
                    <a:pt x="19" y="57"/>
                    <a:pt x="19" y="57"/>
                    <a:pt x="19" y="57"/>
                  </a:cubicBezTo>
                  <a:cubicBezTo>
                    <a:pt x="20" y="55"/>
                    <a:pt x="31" y="39"/>
                    <a:pt x="52" y="39"/>
                  </a:cubicBezTo>
                  <a:cubicBezTo>
                    <a:pt x="78" y="39"/>
                    <a:pt x="94" y="61"/>
                    <a:pt x="94" y="91"/>
                  </a:cubicBezTo>
                  <a:cubicBezTo>
                    <a:pt x="95" y="121"/>
                    <a:pt x="77" y="142"/>
                    <a:pt x="50" y="142"/>
                  </a:cubicBezTo>
                  <a:close/>
                  <a:moveTo>
                    <a:pt x="47" y="55"/>
                  </a:moveTo>
                  <a:cubicBezTo>
                    <a:pt x="30" y="55"/>
                    <a:pt x="18" y="71"/>
                    <a:pt x="18" y="91"/>
                  </a:cubicBezTo>
                  <a:cubicBezTo>
                    <a:pt x="18" y="110"/>
                    <a:pt x="29" y="127"/>
                    <a:pt x="46" y="127"/>
                  </a:cubicBezTo>
                  <a:cubicBezTo>
                    <a:pt x="63" y="127"/>
                    <a:pt x="75" y="111"/>
                    <a:pt x="75" y="91"/>
                  </a:cubicBezTo>
                  <a:cubicBezTo>
                    <a:pt x="75" y="71"/>
                    <a:pt x="64" y="55"/>
                    <a:pt x="47"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31">
              <a:extLst>
                <a:ext uri="{FF2B5EF4-FFF2-40B4-BE49-F238E27FC236}">
                  <a16:creationId xmlns:a16="http://schemas.microsoft.com/office/drawing/2014/main" id="{B3C06BAF-2606-07B2-0633-EFEFFAE9986C}"/>
                </a:ext>
              </a:extLst>
            </p:cNvPr>
            <p:cNvSpPr>
              <a:spLocks/>
            </p:cNvSpPr>
            <p:nvPr userDrawn="1"/>
          </p:nvSpPr>
          <p:spPr bwMode="auto">
            <a:xfrm>
              <a:off x="3094038" y="-1588"/>
              <a:ext cx="79375" cy="114300"/>
            </a:xfrm>
            <a:custGeom>
              <a:avLst/>
              <a:gdLst>
                <a:gd name="T0" fmla="*/ 52 w 96"/>
                <a:gd name="T1" fmla="*/ 113 h 136"/>
                <a:gd name="T2" fmla="*/ 26 w 96"/>
                <a:gd name="T3" fmla="*/ 136 h 136"/>
                <a:gd name="T4" fmla="*/ 7 w 96"/>
                <a:gd name="T5" fmla="*/ 132 h 136"/>
                <a:gd name="T6" fmla="*/ 11 w 96"/>
                <a:gd name="T7" fmla="*/ 117 h 136"/>
                <a:gd name="T8" fmla="*/ 22 w 96"/>
                <a:gd name="T9" fmla="*/ 120 h 136"/>
                <a:gd name="T10" fmla="*/ 33 w 96"/>
                <a:gd name="T11" fmla="*/ 110 h 136"/>
                <a:gd name="T12" fmla="*/ 38 w 96"/>
                <a:gd name="T13" fmla="*/ 98 h 136"/>
                <a:gd name="T14" fmla="*/ 0 w 96"/>
                <a:gd name="T15" fmla="*/ 0 h 136"/>
                <a:gd name="T16" fmla="*/ 20 w 96"/>
                <a:gd name="T17" fmla="*/ 0 h 136"/>
                <a:gd name="T18" fmla="*/ 48 w 96"/>
                <a:gd name="T19" fmla="*/ 81 h 136"/>
                <a:gd name="T20" fmla="*/ 76 w 96"/>
                <a:gd name="T21" fmla="*/ 0 h 136"/>
                <a:gd name="T22" fmla="*/ 96 w 96"/>
                <a:gd name="T23" fmla="*/ 0 h 136"/>
                <a:gd name="T24" fmla="*/ 52 w 96"/>
                <a:gd name="T25" fmla="*/ 11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36">
                  <a:moveTo>
                    <a:pt x="52" y="113"/>
                  </a:moveTo>
                  <a:cubicBezTo>
                    <a:pt x="45" y="129"/>
                    <a:pt x="38" y="136"/>
                    <a:pt x="26" y="136"/>
                  </a:cubicBezTo>
                  <a:cubicBezTo>
                    <a:pt x="13" y="136"/>
                    <a:pt x="7" y="132"/>
                    <a:pt x="7" y="132"/>
                  </a:cubicBezTo>
                  <a:cubicBezTo>
                    <a:pt x="11" y="117"/>
                    <a:pt x="11" y="117"/>
                    <a:pt x="11" y="117"/>
                  </a:cubicBezTo>
                  <a:cubicBezTo>
                    <a:pt x="11" y="117"/>
                    <a:pt x="17" y="120"/>
                    <a:pt x="22" y="120"/>
                  </a:cubicBezTo>
                  <a:cubicBezTo>
                    <a:pt x="27" y="120"/>
                    <a:pt x="30" y="118"/>
                    <a:pt x="33" y="110"/>
                  </a:cubicBezTo>
                  <a:cubicBezTo>
                    <a:pt x="38" y="98"/>
                    <a:pt x="38" y="98"/>
                    <a:pt x="38" y="98"/>
                  </a:cubicBezTo>
                  <a:cubicBezTo>
                    <a:pt x="0" y="0"/>
                    <a:pt x="0" y="0"/>
                    <a:pt x="0" y="0"/>
                  </a:cubicBezTo>
                  <a:cubicBezTo>
                    <a:pt x="20" y="0"/>
                    <a:pt x="20" y="0"/>
                    <a:pt x="20" y="0"/>
                  </a:cubicBezTo>
                  <a:cubicBezTo>
                    <a:pt x="48" y="81"/>
                    <a:pt x="48" y="81"/>
                    <a:pt x="48" y="81"/>
                  </a:cubicBezTo>
                  <a:cubicBezTo>
                    <a:pt x="76" y="0"/>
                    <a:pt x="76" y="0"/>
                    <a:pt x="76" y="0"/>
                  </a:cubicBezTo>
                  <a:cubicBezTo>
                    <a:pt x="96" y="0"/>
                    <a:pt x="96" y="0"/>
                    <a:pt x="96" y="0"/>
                  </a:cubicBezTo>
                  <a:lnTo>
                    <a:pt x="5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Rectangle 32">
              <a:extLst>
                <a:ext uri="{FF2B5EF4-FFF2-40B4-BE49-F238E27FC236}">
                  <a16:creationId xmlns:a16="http://schemas.microsoft.com/office/drawing/2014/main" id="{28E831E1-5403-0391-CFF1-44334240480E}"/>
                </a:ext>
              </a:extLst>
            </p:cNvPr>
            <p:cNvSpPr>
              <a:spLocks noChangeArrowheads="1"/>
            </p:cNvSpPr>
            <p:nvPr userDrawn="1"/>
          </p:nvSpPr>
          <p:spPr bwMode="auto">
            <a:xfrm>
              <a:off x="3219451" y="-31750"/>
              <a:ext cx="17463" cy="1127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33">
              <a:extLst>
                <a:ext uri="{FF2B5EF4-FFF2-40B4-BE49-F238E27FC236}">
                  <a16:creationId xmlns:a16="http://schemas.microsoft.com/office/drawing/2014/main" id="{C26B6476-3E8D-9E7B-540C-E0FEFAD5DB9D}"/>
                </a:ext>
              </a:extLst>
            </p:cNvPr>
            <p:cNvSpPr>
              <a:spLocks/>
            </p:cNvSpPr>
            <p:nvPr userDrawn="1"/>
          </p:nvSpPr>
          <p:spPr bwMode="auto">
            <a:xfrm>
              <a:off x="3263901" y="-3175"/>
              <a:ext cx="69850" cy="84138"/>
            </a:xfrm>
            <a:custGeom>
              <a:avLst/>
              <a:gdLst>
                <a:gd name="T0" fmla="*/ 65 w 84"/>
                <a:gd name="T1" fmla="*/ 101 h 101"/>
                <a:gd name="T2" fmla="*/ 65 w 84"/>
                <a:gd name="T3" fmla="*/ 42 h 101"/>
                <a:gd name="T4" fmla="*/ 45 w 84"/>
                <a:gd name="T5" fmla="*/ 16 h 101"/>
                <a:gd name="T6" fmla="*/ 19 w 84"/>
                <a:gd name="T7" fmla="*/ 42 h 101"/>
                <a:gd name="T8" fmla="*/ 19 w 84"/>
                <a:gd name="T9" fmla="*/ 101 h 101"/>
                <a:gd name="T10" fmla="*/ 0 w 84"/>
                <a:gd name="T11" fmla="*/ 101 h 101"/>
                <a:gd name="T12" fmla="*/ 0 w 84"/>
                <a:gd name="T13" fmla="*/ 2 h 101"/>
                <a:gd name="T14" fmla="*/ 18 w 84"/>
                <a:gd name="T15" fmla="*/ 2 h 101"/>
                <a:gd name="T16" fmla="*/ 19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1" y="32"/>
                    <a:pt x="19" y="42"/>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34">
              <a:extLst>
                <a:ext uri="{FF2B5EF4-FFF2-40B4-BE49-F238E27FC236}">
                  <a16:creationId xmlns:a16="http://schemas.microsoft.com/office/drawing/2014/main" id="{944C5982-3C91-7F73-09A4-D3869163BA38}"/>
                </a:ext>
              </a:extLst>
            </p:cNvPr>
            <p:cNvSpPr>
              <a:spLocks/>
            </p:cNvSpPr>
            <p:nvPr userDrawn="1"/>
          </p:nvSpPr>
          <p:spPr bwMode="auto">
            <a:xfrm>
              <a:off x="3349626" y="-3175"/>
              <a:ext cx="63500" cy="85725"/>
            </a:xfrm>
            <a:custGeom>
              <a:avLst/>
              <a:gdLst>
                <a:gd name="T0" fmla="*/ 68 w 78"/>
                <a:gd name="T1" fmla="*/ 94 h 103"/>
                <a:gd name="T2" fmla="*/ 39 w 78"/>
                <a:gd name="T3" fmla="*/ 103 h 103"/>
                <a:gd name="T4" fmla="*/ 0 w 78"/>
                <a:gd name="T5" fmla="*/ 86 h 103"/>
                <a:gd name="T6" fmla="*/ 10 w 78"/>
                <a:gd name="T7" fmla="*/ 74 h 103"/>
                <a:gd name="T8" fmla="*/ 39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2" y="99"/>
                    <a:pt x="54" y="103"/>
                    <a:pt x="39" y="103"/>
                  </a:cubicBezTo>
                  <a:cubicBezTo>
                    <a:pt x="19" y="103"/>
                    <a:pt x="4" y="91"/>
                    <a:pt x="0" y="86"/>
                  </a:cubicBezTo>
                  <a:cubicBezTo>
                    <a:pt x="10" y="74"/>
                    <a:pt x="10" y="74"/>
                    <a:pt x="10" y="74"/>
                  </a:cubicBezTo>
                  <a:cubicBezTo>
                    <a:pt x="16" y="80"/>
                    <a:pt x="28" y="88"/>
                    <a:pt x="39" y="88"/>
                  </a:cubicBezTo>
                  <a:cubicBezTo>
                    <a:pt x="51" y="88"/>
                    <a:pt x="59" y="84"/>
                    <a:pt x="59" y="75"/>
                  </a:cubicBezTo>
                  <a:cubicBezTo>
                    <a:pt x="59" y="66"/>
                    <a:pt x="49" y="63"/>
                    <a:pt x="43" y="61"/>
                  </a:cubicBezTo>
                  <a:cubicBezTo>
                    <a:pt x="37"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3"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35">
              <a:extLst>
                <a:ext uri="{FF2B5EF4-FFF2-40B4-BE49-F238E27FC236}">
                  <a16:creationId xmlns:a16="http://schemas.microsoft.com/office/drawing/2014/main" id="{948AB8FF-2BA3-9E06-B8CF-1E2C0011DA34}"/>
                </a:ext>
              </a:extLst>
            </p:cNvPr>
            <p:cNvSpPr>
              <a:spLocks noEditPoints="1"/>
            </p:cNvSpPr>
            <p:nvPr userDrawn="1"/>
          </p:nvSpPr>
          <p:spPr bwMode="auto">
            <a:xfrm>
              <a:off x="3429001" y="-36513"/>
              <a:ext cx="20638" cy="117475"/>
            </a:xfrm>
            <a:custGeom>
              <a:avLst/>
              <a:gdLst>
                <a:gd name="T0" fmla="*/ 13 w 26"/>
                <a:gd name="T1" fmla="*/ 24 h 143"/>
                <a:gd name="T2" fmla="*/ 0 w 26"/>
                <a:gd name="T3" fmla="*/ 12 h 143"/>
                <a:gd name="T4" fmla="*/ 13 w 26"/>
                <a:gd name="T5" fmla="*/ 0 h 143"/>
                <a:gd name="T6" fmla="*/ 26 w 26"/>
                <a:gd name="T7" fmla="*/ 12 h 143"/>
                <a:gd name="T8" fmla="*/ 13 w 26"/>
                <a:gd name="T9" fmla="*/ 24 h 143"/>
                <a:gd name="T10" fmla="*/ 4 w 26"/>
                <a:gd name="T11" fmla="*/ 143 h 143"/>
                <a:gd name="T12" fmla="*/ 4 w 26"/>
                <a:gd name="T13" fmla="*/ 44 h 143"/>
                <a:gd name="T14" fmla="*/ 22 w 26"/>
                <a:gd name="T15" fmla="*/ 44 h 143"/>
                <a:gd name="T16" fmla="*/ 22 w 26"/>
                <a:gd name="T17" fmla="*/ 143 h 143"/>
                <a:gd name="T18" fmla="*/ 4 w 26"/>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3">
                  <a:moveTo>
                    <a:pt x="13" y="24"/>
                  </a:moveTo>
                  <a:cubicBezTo>
                    <a:pt x="6" y="24"/>
                    <a:pt x="0" y="19"/>
                    <a:pt x="0" y="12"/>
                  </a:cubicBezTo>
                  <a:cubicBezTo>
                    <a:pt x="0" y="5"/>
                    <a:pt x="6" y="0"/>
                    <a:pt x="13" y="0"/>
                  </a:cubicBezTo>
                  <a:cubicBezTo>
                    <a:pt x="20" y="0"/>
                    <a:pt x="26" y="5"/>
                    <a:pt x="26" y="12"/>
                  </a:cubicBezTo>
                  <a:cubicBezTo>
                    <a:pt x="26"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36">
              <a:extLst>
                <a:ext uri="{FF2B5EF4-FFF2-40B4-BE49-F238E27FC236}">
                  <a16:creationId xmlns:a16="http://schemas.microsoft.com/office/drawing/2014/main" id="{914FBE95-5DCD-B09C-05FA-773F884D73D9}"/>
                </a:ext>
              </a:extLst>
            </p:cNvPr>
            <p:cNvSpPr>
              <a:spLocks noEditPoints="1"/>
            </p:cNvSpPr>
            <p:nvPr userDrawn="1"/>
          </p:nvSpPr>
          <p:spPr bwMode="auto">
            <a:xfrm>
              <a:off x="3465513" y="-3175"/>
              <a:ext cx="77788" cy="115888"/>
            </a:xfrm>
            <a:custGeom>
              <a:avLst/>
              <a:gdLst>
                <a:gd name="T0" fmla="*/ 84 w 94"/>
                <a:gd name="T1" fmla="*/ 122 h 138"/>
                <a:gd name="T2" fmla="*/ 44 w 94"/>
                <a:gd name="T3" fmla="*/ 138 h 138"/>
                <a:gd name="T4" fmla="*/ 5 w 94"/>
                <a:gd name="T5" fmla="*/ 126 h 138"/>
                <a:gd name="T6" fmla="*/ 12 w 94"/>
                <a:gd name="T7" fmla="*/ 112 h 138"/>
                <a:gd name="T8" fmla="*/ 43 w 94"/>
                <a:gd name="T9" fmla="*/ 122 h 138"/>
                <a:gd name="T10" fmla="*/ 67 w 94"/>
                <a:gd name="T11" fmla="*/ 113 h 138"/>
                <a:gd name="T12" fmla="*/ 74 w 94"/>
                <a:gd name="T13" fmla="*/ 89 h 138"/>
                <a:gd name="T14" fmla="*/ 74 w 94"/>
                <a:gd name="T15" fmla="*/ 80 h 138"/>
                <a:gd name="T16" fmla="*/ 42 w 94"/>
                <a:gd name="T17" fmla="*/ 99 h 138"/>
                <a:gd name="T18" fmla="*/ 0 w 94"/>
                <a:gd name="T19" fmla="*/ 49 h 138"/>
                <a:gd name="T20" fmla="*/ 43 w 94"/>
                <a:gd name="T21" fmla="*/ 0 h 138"/>
                <a:gd name="T22" fmla="*/ 74 w 94"/>
                <a:gd name="T23" fmla="*/ 18 h 138"/>
                <a:gd name="T24" fmla="*/ 76 w 94"/>
                <a:gd name="T25" fmla="*/ 2 h 138"/>
                <a:gd name="T26" fmla="*/ 94 w 94"/>
                <a:gd name="T27" fmla="*/ 2 h 138"/>
                <a:gd name="T28" fmla="*/ 94 w 94"/>
                <a:gd name="T29" fmla="*/ 82 h 138"/>
                <a:gd name="T30" fmla="*/ 84 w 94"/>
                <a:gd name="T31" fmla="*/ 122 h 138"/>
                <a:gd name="T32" fmla="*/ 48 w 94"/>
                <a:gd name="T33" fmla="*/ 15 h 138"/>
                <a:gd name="T34" fmla="*/ 20 w 94"/>
                <a:gd name="T35" fmla="*/ 49 h 138"/>
                <a:gd name="T36" fmla="*/ 47 w 94"/>
                <a:gd name="T37" fmla="*/ 83 h 138"/>
                <a:gd name="T38" fmla="*/ 75 w 94"/>
                <a:gd name="T39" fmla="*/ 49 h 138"/>
                <a:gd name="T40" fmla="*/ 48 w 94"/>
                <a:gd name="T41" fmla="*/ 1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138">
                  <a:moveTo>
                    <a:pt x="84" y="122"/>
                  </a:moveTo>
                  <a:cubicBezTo>
                    <a:pt x="76" y="130"/>
                    <a:pt x="64" y="138"/>
                    <a:pt x="44" y="138"/>
                  </a:cubicBezTo>
                  <a:cubicBezTo>
                    <a:pt x="23" y="138"/>
                    <a:pt x="8" y="129"/>
                    <a:pt x="5" y="126"/>
                  </a:cubicBezTo>
                  <a:cubicBezTo>
                    <a:pt x="12" y="112"/>
                    <a:pt x="12" y="112"/>
                    <a:pt x="12" y="112"/>
                  </a:cubicBezTo>
                  <a:cubicBezTo>
                    <a:pt x="17" y="116"/>
                    <a:pt x="30" y="122"/>
                    <a:pt x="43" y="122"/>
                  </a:cubicBezTo>
                  <a:cubicBezTo>
                    <a:pt x="55" y="122"/>
                    <a:pt x="63" y="118"/>
                    <a:pt x="67" y="113"/>
                  </a:cubicBezTo>
                  <a:cubicBezTo>
                    <a:pt x="72" y="109"/>
                    <a:pt x="74" y="101"/>
                    <a:pt x="74" y="89"/>
                  </a:cubicBezTo>
                  <a:cubicBezTo>
                    <a:pt x="74" y="80"/>
                    <a:pt x="74" y="80"/>
                    <a:pt x="74" y="80"/>
                  </a:cubicBezTo>
                  <a:cubicBezTo>
                    <a:pt x="73" y="83"/>
                    <a:pt x="64" y="99"/>
                    <a:pt x="42" y="99"/>
                  </a:cubicBezTo>
                  <a:cubicBezTo>
                    <a:pt x="16" y="99"/>
                    <a:pt x="0" y="78"/>
                    <a:pt x="0" y="49"/>
                  </a:cubicBezTo>
                  <a:cubicBezTo>
                    <a:pt x="0" y="20"/>
                    <a:pt x="19" y="0"/>
                    <a:pt x="43" y="0"/>
                  </a:cubicBezTo>
                  <a:cubicBezTo>
                    <a:pt x="65" y="0"/>
                    <a:pt x="73" y="15"/>
                    <a:pt x="74" y="18"/>
                  </a:cubicBezTo>
                  <a:cubicBezTo>
                    <a:pt x="76" y="2"/>
                    <a:pt x="76" y="2"/>
                    <a:pt x="76" y="2"/>
                  </a:cubicBezTo>
                  <a:cubicBezTo>
                    <a:pt x="94" y="2"/>
                    <a:pt x="94" y="2"/>
                    <a:pt x="94" y="2"/>
                  </a:cubicBezTo>
                  <a:cubicBezTo>
                    <a:pt x="94" y="82"/>
                    <a:pt x="94" y="82"/>
                    <a:pt x="94" y="82"/>
                  </a:cubicBezTo>
                  <a:cubicBezTo>
                    <a:pt x="94" y="102"/>
                    <a:pt x="91" y="113"/>
                    <a:pt x="84" y="122"/>
                  </a:cubicBezTo>
                  <a:close/>
                  <a:moveTo>
                    <a:pt x="48" y="15"/>
                  </a:moveTo>
                  <a:cubicBezTo>
                    <a:pt x="31" y="15"/>
                    <a:pt x="20" y="30"/>
                    <a:pt x="20" y="49"/>
                  </a:cubicBezTo>
                  <a:cubicBezTo>
                    <a:pt x="20" y="67"/>
                    <a:pt x="30" y="83"/>
                    <a:pt x="47" y="83"/>
                  </a:cubicBezTo>
                  <a:cubicBezTo>
                    <a:pt x="64" y="83"/>
                    <a:pt x="75" y="67"/>
                    <a:pt x="75" y="49"/>
                  </a:cubicBezTo>
                  <a:cubicBezTo>
                    <a:pt x="75" y="30"/>
                    <a:pt x="65" y="15"/>
                    <a:pt x="4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37">
              <a:extLst>
                <a:ext uri="{FF2B5EF4-FFF2-40B4-BE49-F238E27FC236}">
                  <a16:creationId xmlns:a16="http://schemas.microsoft.com/office/drawing/2014/main" id="{DCECE63C-3BE4-E3D3-8A34-3F4C88B09AD1}"/>
                </a:ext>
              </a:extLst>
            </p:cNvPr>
            <p:cNvSpPr>
              <a:spLocks/>
            </p:cNvSpPr>
            <p:nvPr userDrawn="1"/>
          </p:nvSpPr>
          <p:spPr bwMode="auto">
            <a:xfrm>
              <a:off x="3568701" y="-34925"/>
              <a:ext cx="69850" cy="115888"/>
            </a:xfrm>
            <a:custGeom>
              <a:avLst/>
              <a:gdLst>
                <a:gd name="T0" fmla="*/ 66 w 85"/>
                <a:gd name="T1" fmla="*/ 141 h 141"/>
                <a:gd name="T2" fmla="*/ 66 w 85"/>
                <a:gd name="T3" fmla="*/ 82 h 141"/>
                <a:gd name="T4" fmla="*/ 46 w 85"/>
                <a:gd name="T5" fmla="*/ 56 h 141"/>
                <a:gd name="T6" fmla="*/ 19 w 85"/>
                <a:gd name="T7" fmla="*/ 82 h 141"/>
                <a:gd name="T8" fmla="*/ 19 w 85"/>
                <a:gd name="T9" fmla="*/ 141 h 141"/>
                <a:gd name="T10" fmla="*/ 0 w 85"/>
                <a:gd name="T11" fmla="*/ 141 h 141"/>
                <a:gd name="T12" fmla="*/ 0 w 85"/>
                <a:gd name="T13" fmla="*/ 0 h 141"/>
                <a:gd name="T14" fmla="*/ 19 w 85"/>
                <a:gd name="T15" fmla="*/ 0 h 141"/>
                <a:gd name="T16" fmla="*/ 19 w 85"/>
                <a:gd name="T17" fmla="*/ 60 h 141"/>
                <a:gd name="T18" fmla="*/ 52 w 85"/>
                <a:gd name="T19" fmla="*/ 39 h 141"/>
                <a:gd name="T20" fmla="*/ 85 w 85"/>
                <a:gd name="T21" fmla="*/ 77 h 141"/>
                <a:gd name="T22" fmla="*/ 85 w 85"/>
                <a:gd name="T23" fmla="*/ 141 h 141"/>
                <a:gd name="T24" fmla="*/ 66 w 85"/>
                <a:gd name="T25"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41">
                  <a:moveTo>
                    <a:pt x="66" y="141"/>
                  </a:moveTo>
                  <a:cubicBezTo>
                    <a:pt x="66" y="82"/>
                    <a:pt x="66" y="82"/>
                    <a:pt x="66" y="82"/>
                  </a:cubicBezTo>
                  <a:cubicBezTo>
                    <a:pt x="66" y="66"/>
                    <a:pt x="61" y="56"/>
                    <a:pt x="46" y="56"/>
                  </a:cubicBezTo>
                  <a:cubicBezTo>
                    <a:pt x="31" y="56"/>
                    <a:pt x="21" y="72"/>
                    <a:pt x="19" y="82"/>
                  </a:cubicBezTo>
                  <a:cubicBezTo>
                    <a:pt x="19" y="141"/>
                    <a:pt x="19" y="141"/>
                    <a:pt x="19" y="141"/>
                  </a:cubicBezTo>
                  <a:cubicBezTo>
                    <a:pt x="0" y="141"/>
                    <a:pt x="0" y="141"/>
                    <a:pt x="0" y="141"/>
                  </a:cubicBezTo>
                  <a:cubicBezTo>
                    <a:pt x="0" y="0"/>
                    <a:pt x="0" y="0"/>
                    <a:pt x="0" y="0"/>
                  </a:cubicBezTo>
                  <a:cubicBezTo>
                    <a:pt x="19" y="0"/>
                    <a:pt x="19" y="0"/>
                    <a:pt x="19" y="0"/>
                  </a:cubicBezTo>
                  <a:cubicBezTo>
                    <a:pt x="19" y="60"/>
                    <a:pt x="19" y="60"/>
                    <a:pt x="19" y="60"/>
                  </a:cubicBezTo>
                  <a:cubicBezTo>
                    <a:pt x="25" y="50"/>
                    <a:pt x="36" y="39"/>
                    <a:pt x="52" y="39"/>
                  </a:cubicBezTo>
                  <a:cubicBezTo>
                    <a:pt x="72" y="39"/>
                    <a:pt x="85" y="51"/>
                    <a:pt x="85" y="77"/>
                  </a:cubicBezTo>
                  <a:cubicBezTo>
                    <a:pt x="85" y="141"/>
                    <a:pt x="85" y="141"/>
                    <a:pt x="85" y="141"/>
                  </a:cubicBezTo>
                  <a:lnTo>
                    <a:pt x="66"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38">
              <a:extLst>
                <a:ext uri="{FF2B5EF4-FFF2-40B4-BE49-F238E27FC236}">
                  <a16:creationId xmlns:a16="http://schemas.microsoft.com/office/drawing/2014/main" id="{A628084C-CF66-E7E8-A07E-637CE5D6B84C}"/>
                </a:ext>
              </a:extLst>
            </p:cNvPr>
            <p:cNvSpPr>
              <a:spLocks/>
            </p:cNvSpPr>
            <p:nvPr userDrawn="1"/>
          </p:nvSpPr>
          <p:spPr bwMode="auto">
            <a:xfrm>
              <a:off x="3654426" y="-23813"/>
              <a:ext cx="50800" cy="106363"/>
            </a:xfrm>
            <a:custGeom>
              <a:avLst/>
              <a:gdLst>
                <a:gd name="T0" fmla="*/ 33 w 61"/>
                <a:gd name="T1" fmla="*/ 41 h 128"/>
                <a:gd name="T2" fmla="*/ 33 w 61"/>
                <a:gd name="T3" fmla="*/ 92 h 128"/>
                <a:gd name="T4" fmla="*/ 37 w 61"/>
                <a:gd name="T5" fmla="*/ 109 h 128"/>
                <a:gd name="T6" fmla="*/ 47 w 61"/>
                <a:gd name="T7" fmla="*/ 113 h 128"/>
                <a:gd name="T8" fmla="*/ 58 w 61"/>
                <a:gd name="T9" fmla="*/ 111 h 128"/>
                <a:gd name="T10" fmla="*/ 60 w 61"/>
                <a:gd name="T11" fmla="*/ 125 h 128"/>
                <a:gd name="T12" fmla="*/ 42 w 61"/>
                <a:gd name="T13" fmla="*/ 128 h 128"/>
                <a:gd name="T14" fmla="*/ 21 w 61"/>
                <a:gd name="T15" fmla="*/ 121 h 128"/>
                <a:gd name="T16" fmla="*/ 15 w 61"/>
                <a:gd name="T17" fmla="*/ 95 h 128"/>
                <a:gd name="T18" fmla="*/ 15 w 61"/>
                <a:gd name="T19" fmla="*/ 41 h 128"/>
                <a:gd name="T20" fmla="*/ 0 w 61"/>
                <a:gd name="T21" fmla="*/ 41 h 128"/>
                <a:gd name="T22" fmla="*/ 0 w 61"/>
                <a:gd name="T23" fmla="*/ 27 h 128"/>
                <a:gd name="T24" fmla="*/ 14 w 61"/>
                <a:gd name="T25" fmla="*/ 27 h 128"/>
                <a:gd name="T26" fmla="*/ 16 w 61"/>
                <a:gd name="T27" fmla="*/ 0 h 128"/>
                <a:gd name="T28" fmla="*/ 33 w 61"/>
                <a:gd name="T29" fmla="*/ 0 h 128"/>
                <a:gd name="T30" fmla="*/ 33 w 61"/>
                <a:gd name="T31" fmla="*/ 27 h 128"/>
                <a:gd name="T32" fmla="*/ 61 w 61"/>
                <a:gd name="T33" fmla="*/ 27 h 128"/>
                <a:gd name="T34" fmla="*/ 61 w 61"/>
                <a:gd name="T35" fmla="*/ 41 h 128"/>
                <a:gd name="T36" fmla="*/ 33 w 61"/>
                <a:gd name="T37"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28">
                  <a:moveTo>
                    <a:pt x="33" y="41"/>
                  </a:moveTo>
                  <a:cubicBezTo>
                    <a:pt x="33" y="92"/>
                    <a:pt x="33" y="92"/>
                    <a:pt x="33" y="92"/>
                  </a:cubicBezTo>
                  <a:cubicBezTo>
                    <a:pt x="33" y="101"/>
                    <a:pt x="34" y="106"/>
                    <a:pt x="37" y="109"/>
                  </a:cubicBezTo>
                  <a:cubicBezTo>
                    <a:pt x="40" y="112"/>
                    <a:pt x="43" y="113"/>
                    <a:pt x="47" y="113"/>
                  </a:cubicBezTo>
                  <a:cubicBezTo>
                    <a:pt x="52" y="113"/>
                    <a:pt x="56" y="112"/>
                    <a:pt x="58" y="111"/>
                  </a:cubicBezTo>
                  <a:cubicBezTo>
                    <a:pt x="60" y="125"/>
                    <a:pt x="60" y="125"/>
                    <a:pt x="60" y="125"/>
                  </a:cubicBezTo>
                  <a:cubicBezTo>
                    <a:pt x="56" y="127"/>
                    <a:pt x="48" y="128"/>
                    <a:pt x="42" y="128"/>
                  </a:cubicBezTo>
                  <a:cubicBezTo>
                    <a:pt x="33" y="128"/>
                    <a:pt x="27" y="126"/>
                    <a:pt x="21" y="121"/>
                  </a:cubicBezTo>
                  <a:cubicBezTo>
                    <a:pt x="16" y="115"/>
                    <a:pt x="15" y="108"/>
                    <a:pt x="15" y="95"/>
                  </a:cubicBezTo>
                  <a:cubicBezTo>
                    <a:pt x="15" y="41"/>
                    <a:pt x="15" y="41"/>
                    <a:pt x="15" y="41"/>
                  </a:cubicBezTo>
                  <a:cubicBezTo>
                    <a:pt x="0" y="41"/>
                    <a:pt x="0" y="41"/>
                    <a:pt x="0" y="41"/>
                  </a:cubicBezTo>
                  <a:cubicBezTo>
                    <a:pt x="0" y="27"/>
                    <a:pt x="0" y="27"/>
                    <a:pt x="0" y="27"/>
                  </a:cubicBezTo>
                  <a:cubicBezTo>
                    <a:pt x="14" y="27"/>
                    <a:pt x="14" y="27"/>
                    <a:pt x="14" y="27"/>
                  </a:cubicBezTo>
                  <a:cubicBezTo>
                    <a:pt x="16" y="0"/>
                    <a:pt x="16" y="0"/>
                    <a:pt x="16" y="0"/>
                  </a:cubicBezTo>
                  <a:cubicBezTo>
                    <a:pt x="33" y="0"/>
                    <a:pt x="33" y="0"/>
                    <a:pt x="33" y="0"/>
                  </a:cubicBezTo>
                  <a:cubicBezTo>
                    <a:pt x="33" y="27"/>
                    <a:pt x="33" y="27"/>
                    <a:pt x="33" y="27"/>
                  </a:cubicBezTo>
                  <a:cubicBezTo>
                    <a:pt x="61" y="27"/>
                    <a:pt x="61" y="27"/>
                    <a:pt x="61" y="27"/>
                  </a:cubicBezTo>
                  <a:cubicBezTo>
                    <a:pt x="61" y="41"/>
                    <a:pt x="61" y="41"/>
                    <a:pt x="61" y="41"/>
                  </a:cubicBezTo>
                  <a:cubicBezTo>
                    <a:pt x="33" y="41"/>
                    <a:pt x="33" y="41"/>
                    <a:pt x="3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39">
              <a:extLst>
                <a:ext uri="{FF2B5EF4-FFF2-40B4-BE49-F238E27FC236}">
                  <a16:creationId xmlns:a16="http://schemas.microsoft.com/office/drawing/2014/main" id="{644BE14E-EA94-5B64-6A69-FD38062EC86B}"/>
                </a:ext>
              </a:extLst>
            </p:cNvPr>
            <p:cNvSpPr>
              <a:spLocks/>
            </p:cNvSpPr>
            <p:nvPr userDrawn="1"/>
          </p:nvSpPr>
          <p:spPr bwMode="auto">
            <a:xfrm>
              <a:off x="3711576" y="-3175"/>
              <a:ext cx="63500" cy="85725"/>
            </a:xfrm>
            <a:custGeom>
              <a:avLst/>
              <a:gdLst>
                <a:gd name="T0" fmla="*/ 68 w 78"/>
                <a:gd name="T1" fmla="*/ 94 h 103"/>
                <a:gd name="T2" fmla="*/ 39 w 78"/>
                <a:gd name="T3" fmla="*/ 103 h 103"/>
                <a:gd name="T4" fmla="*/ 0 w 78"/>
                <a:gd name="T5" fmla="*/ 86 h 103"/>
                <a:gd name="T6" fmla="*/ 10 w 78"/>
                <a:gd name="T7" fmla="*/ 74 h 103"/>
                <a:gd name="T8" fmla="*/ 40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3" y="99"/>
                    <a:pt x="54" y="103"/>
                    <a:pt x="39" y="103"/>
                  </a:cubicBezTo>
                  <a:cubicBezTo>
                    <a:pt x="19" y="103"/>
                    <a:pt x="5" y="91"/>
                    <a:pt x="0" y="86"/>
                  </a:cubicBezTo>
                  <a:cubicBezTo>
                    <a:pt x="10" y="74"/>
                    <a:pt x="10" y="74"/>
                    <a:pt x="10" y="74"/>
                  </a:cubicBezTo>
                  <a:cubicBezTo>
                    <a:pt x="16" y="80"/>
                    <a:pt x="28" y="88"/>
                    <a:pt x="40" y="88"/>
                  </a:cubicBezTo>
                  <a:cubicBezTo>
                    <a:pt x="51" y="88"/>
                    <a:pt x="59" y="84"/>
                    <a:pt x="59" y="75"/>
                  </a:cubicBezTo>
                  <a:cubicBezTo>
                    <a:pt x="59" y="66"/>
                    <a:pt x="49" y="63"/>
                    <a:pt x="43" y="61"/>
                  </a:cubicBezTo>
                  <a:cubicBezTo>
                    <a:pt x="38"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4"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40">
              <a:extLst>
                <a:ext uri="{FF2B5EF4-FFF2-40B4-BE49-F238E27FC236}">
                  <a16:creationId xmlns:a16="http://schemas.microsoft.com/office/drawing/2014/main" id="{EF137B69-3191-B6FE-C47C-0D807733E2CB}"/>
                </a:ext>
              </a:extLst>
            </p:cNvPr>
            <p:cNvSpPr>
              <a:spLocks noEditPoints="1"/>
            </p:cNvSpPr>
            <p:nvPr userDrawn="1"/>
          </p:nvSpPr>
          <p:spPr bwMode="auto">
            <a:xfrm>
              <a:off x="2498726" y="157163"/>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6 h 136"/>
                <a:gd name="T12" fmla="*/ 113 w 113"/>
                <a:gd name="T13" fmla="*/ 68 h 136"/>
                <a:gd name="T14" fmla="*/ 92 w 113"/>
                <a:gd name="T15" fmla="*/ 119 h 136"/>
                <a:gd name="T16" fmla="*/ 78 w 113"/>
                <a:gd name="T17" fmla="*/ 28 h 136"/>
                <a:gd name="T18" fmla="*/ 45 w 113"/>
                <a:gd name="T19" fmla="*/ 15 h 136"/>
                <a:gd name="T20" fmla="*/ 20 w 113"/>
                <a:gd name="T21" fmla="*/ 15 h 136"/>
                <a:gd name="T22" fmla="*/ 20 w 113"/>
                <a:gd name="T23" fmla="*/ 119 h 136"/>
                <a:gd name="T24" fmla="*/ 45 w 113"/>
                <a:gd name="T25" fmla="*/ 119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5"/>
                    <a:pt x="92" y="16"/>
                  </a:cubicBezTo>
                  <a:cubicBezTo>
                    <a:pt x="103" y="27"/>
                    <a:pt x="113" y="44"/>
                    <a:pt x="113" y="68"/>
                  </a:cubicBezTo>
                  <a:cubicBezTo>
                    <a:pt x="113" y="91"/>
                    <a:pt x="104" y="108"/>
                    <a:pt x="92" y="119"/>
                  </a:cubicBezTo>
                  <a:close/>
                  <a:moveTo>
                    <a:pt x="78" y="28"/>
                  </a:moveTo>
                  <a:cubicBezTo>
                    <a:pt x="70" y="19"/>
                    <a:pt x="59" y="15"/>
                    <a:pt x="45" y="15"/>
                  </a:cubicBezTo>
                  <a:cubicBezTo>
                    <a:pt x="20" y="15"/>
                    <a:pt x="20" y="15"/>
                    <a:pt x="20" y="15"/>
                  </a:cubicBezTo>
                  <a:cubicBezTo>
                    <a:pt x="20" y="119"/>
                    <a:pt x="20" y="119"/>
                    <a:pt x="20" y="119"/>
                  </a:cubicBezTo>
                  <a:cubicBezTo>
                    <a:pt x="45" y="119"/>
                    <a:pt x="45" y="119"/>
                    <a:pt x="45" y="119"/>
                  </a:cubicBezTo>
                  <a:cubicBezTo>
                    <a:pt x="58" y="119"/>
                    <a:pt x="69" y="116"/>
                    <a:pt x="78" y="107"/>
                  </a:cubicBezTo>
                  <a:cubicBezTo>
                    <a:pt x="87" y="98"/>
                    <a:pt x="92" y="84"/>
                    <a:pt x="92" y="68"/>
                  </a:cubicBezTo>
                  <a:cubicBezTo>
                    <a:pt x="92" y="51"/>
                    <a:pt x="87" y="36"/>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41">
              <a:extLst>
                <a:ext uri="{FF2B5EF4-FFF2-40B4-BE49-F238E27FC236}">
                  <a16:creationId xmlns:a16="http://schemas.microsoft.com/office/drawing/2014/main" id="{821A2D0B-222A-FACB-58E1-95FBC0126991}"/>
                </a:ext>
              </a:extLst>
            </p:cNvPr>
            <p:cNvSpPr>
              <a:spLocks noEditPoints="1"/>
            </p:cNvSpPr>
            <p:nvPr userDrawn="1"/>
          </p:nvSpPr>
          <p:spPr bwMode="auto">
            <a:xfrm>
              <a:off x="2605088"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42">
              <a:extLst>
                <a:ext uri="{FF2B5EF4-FFF2-40B4-BE49-F238E27FC236}">
                  <a16:creationId xmlns:a16="http://schemas.microsoft.com/office/drawing/2014/main" id="{7DEFDA0D-DEC0-C80E-280E-37E6A828C659}"/>
                </a:ext>
              </a:extLst>
            </p:cNvPr>
            <p:cNvSpPr>
              <a:spLocks noChangeArrowheads="1"/>
            </p:cNvSpPr>
            <p:nvPr userDrawn="1"/>
          </p:nvSpPr>
          <p:spPr bwMode="auto">
            <a:xfrm>
              <a:off x="2697163" y="153988"/>
              <a:ext cx="15875" cy="1158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43">
              <a:extLst>
                <a:ext uri="{FF2B5EF4-FFF2-40B4-BE49-F238E27FC236}">
                  <a16:creationId xmlns:a16="http://schemas.microsoft.com/office/drawing/2014/main" id="{E1B199F1-629A-2B40-F991-6A433992CFCB}"/>
                </a:ext>
              </a:extLst>
            </p:cNvPr>
            <p:cNvSpPr>
              <a:spLocks noEditPoints="1"/>
            </p:cNvSpPr>
            <p:nvPr userDrawn="1"/>
          </p:nvSpPr>
          <p:spPr bwMode="auto">
            <a:xfrm>
              <a:off x="2736851" y="150813"/>
              <a:ext cx="20638" cy="119063"/>
            </a:xfrm>
            <a:custGeom>
              <a:avLst/>
              <a:gdLst>
                <a:gd name="T0" fmla="*/ 12 w 25"/>
                <a:gd name="T1" fmla="*/ 25 h 144"/>
                <a:gd name="T2" fmla="*/ 0 w 25"/>
                <a:gd name="T3" fmla="*/ 13 h 144"/>
                <a:gd name="T4" fmla="*/ 12 w 25"/>
                <a:gd name="T5" fmla="*/ 0 h 144"/>
                <a:gd name="T6" fmla="*/ 25 w 25"/>
                <a:gd name="T7" fmla="*/ 12 h 144"/>
                <a:gd name="T8" fmla="*/ 12 w 25"/>
                <a:gd name="T9" fmla="*/ 25 h 144"/>
                <a:gd name="T10" fmla="*/ 3 w 25"/>
                <a:gd name="T11" fmla="*/ 144 h 144"/>
                <a:gd name="T12" fmla="*/ 3 w 25"/>
                <a:gd name="T13" fmla="*/ 45 h 144"/>
                <a:gd name="T14" fmla="*/ 22 w 25"/>
                <a:gd name="T15" fmla="*/ 45 h 144"/>
                <a:gd name="T16" fmla="*/ 22 w 25"/>
                <a:gd name="T17" fmla="*/ 144 h 144"/>
                <a:gd name="T18" fmla="*/ 3 w 25"/>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4">
                  <a:moveTo>
                    <a:pt x="12" y="25"/>
                  </a:moveTo>
                  <a:cubicBezTo>
                    <a:pt x="5" y="25"/>
                    <a:pt x="0" y="20"/>
                    <a:pt x="0" y="13"/>
                  </a:cubicBezTo>
                  <a:cubicBezTo>
                    <a:pt x="0" y="6"/>
                    <a:pt x="5" y="0"/>
                    <a:pt x="12" y="0"/>
                  </a:cubicBezTo>
                  <a:cubicBezTo>
                    <a:pt x="20" y="0"/>
                    <a:pt x="25" y="6"/>
                    <a:pt x="25" y="12"/>
                  </a:cubicBezTo>
                  <a:cubicBezTo>
                    <a:pt x="25" y="19"/>
                    <a:pt x="20" y="25"/>
                    <a:pt x="12"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44">
              <a:extLst>
                <a:ext uri="{FF2B5EF4-FFF2-40B4-BE49-F238E27FC236}">
                  <a16:creationId xmlns:a16="http://schemas.microsoft.com/office/drawing/2014/main" id="{344578C9-CCB4-4F2D-6F97-A69FE48FE92E}"/>
                </a:ext>
              </a:extLst>
            </p:cNvPr>
            <p:cNvSpPr>
              <a:spLocks/>
            </p:cNvSpPr>
            <p:nvPr userDrawn="1"/>
          </p:nvSpPr>
          <p:spPr bwMode="auto">
            <a:xfrm>
              <a:off x="2768601" y="188913"/>
              <a:ext cx="79375" cy="80963"/>
            </a:xfrm>
            <a:custGeom>
              <a:avLst/>
              <a:gdLst>
                <a:gd name="T0" fmla="*/ 30 w 50"/>
                <a:gd name="T1" fmla="*/ 51 h 51"/>
                <a:gd name="T2" fmla="*/ 19 w 50"/>
                <a:gd name="T3" fmla="*/ 51 h 51"/>
                <a:gd name="T4" fmla="*/ 0 w 50"/>
                <a:gd name="T5" fmla="*/ 0 h 51"/>
                <a:gd name="T6" fmla="*/ 10 w 50"/>
                <a:gd name="T7" fmla="*/ 0 h 51"/>
                <a:gd name="T8" fmla="*/ 25 w 50"/>
                <a:gd name="T9" fmla="*/ 41 h 51"/>
                <a:gd name="T10" fmla="*/ 39 w 50"/>
                <a:gd name="T11" fmla="*/ 0 h 51"/>
                <a:gd name="T12" fmla="*/ 50 w 50"/>
                <a:gd name="T13" fmla="*/ 0 h 51"/>
                <a:gd name="T14" fmla="*/ 30 w 50"/>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1">
                  <a:moveTo>
                    <a:pt x="30" y="51"/>
                  </a:moveTo>
                  <a:lnTo>
                    <a:pt x="19" y="51"/>
                  </a:lnTo>
                  <a:lnTo>
                    <a:pt x="0" y="0"/>
                  </a:lnTo>
                  <a:lnTo>
                    <a:pt x="10" y="0"/>
                  </a:lnTo>
                  <a:lnTo>
                    <a:pt x="25" y="41"/>
                  </a:lnTo>
                  <a:lnTo>
                    <a:pt x="39" y="0"/>
                  </a:lnTo>
                  <a:lnTo>
                    <a:pt x="50" y="0"/>
                  </a:lnTo>
                  <a:lnTo>
                    <a:pt x="3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45">
              <a:extLst>
                <a:ext uri="{FF2B5EF4-FFF2-40B4-BE49-F238E27FC236}">
                  <a16:creationId xmlns:a16="http://schemas.microsoft.com/office/drawing/2014/main" id="{2236A563-D056-2155-A154-64F4FBDBB116}"/>
                </a:ext>
              </a:extLst>
            </p:cNvPr>
            <p:cNvSpPr>
              <a:spLocks noEditPoints="1"/>
            </p:cNvSpPr>
            <p:nvPr userDrawn="1"/>
          </p:nvSpPr>
          <p:spPr bwMode="auto">
            <a:xfrm>
              <a:off x="28559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0"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46">
              <a:extLst>
                <a:ext uri="{FF2B5EF4-FFF2-40B4-BE49-F238E27FC236}">
                  <a16:creationId xmlns:a16="http://schemas.microsoft.com/office/drawing/2014/main" id="{F4BF70B8-9555-C261-D3C1-88BD30FC33CC}"/>
                </a:ext>
              </a:extLst>
            </p:cNvPr>
            <p:cNvSpPr>
              <a:spLocks/>
            </p:cNvSpPr>
            <p:nvPr userDrawn="1"/>
          </p:nvSpPr>
          <p:spPr bwMode="auto">
            <a:xfrm>
              <a:off x="2947988" y="185738"/>
              <a:ext cx="47625"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47">
              <a:extLst>
                <a:ext uri="{FF2B5EF4-FFF2-40B4-BE49-F238E27FC236}">
                  <a16:creationId xmlns:a16="http://schemas.microsoft.com/office/drawing/2014/main" id="{2EFAC510-CEEE-DA5A-FAA3-F170FED7622E}"/>
                </a:ext>
              </a:extLst>
            </p:cNvPr>
            <p:cNvSpPr>
              <a:spLocks noEditPoints="1"/>
            </p:cNvSpPr>
            <p:nvPr userDrawn="1"/>
          </p:nvSpPr>
          <p:spPr bwMode="auto">
            <a:xfrm>
              <a:off x="2998788" y="185738"/>
              <a:ext cx="74613" cy="85725"/>
            </a:xfrm>
            <a:custGeom>
              <a:avLst/>
              <a:gdLst>
                <a:gd name="T0" fmla="*/ 20 w 90"/>
                <a:gd name="T1" fmla="*/ 56 h 103"/>
                <a:gd name="T2" fmla="*/ 49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49" y="88"/>
                  </a:cubicBezTo>
                  <a:cubicBezTo>
                    <a:pt x="68" y="88"/>
                    <a:pt x="79" y="78"/>
                    <a:pt x="80" y="77"/>
                  </a:cubicBezTo>
                  <a:cubicBezTo>
                    <a:pt x="88" y="89"/>
                    <a:pt x="88" y="89"/>
                    <a:pt x="88" y="89"/>
                  </a:cubicBezTo>
                  <a:cubicBezTo>
                    <a:pt x="88" y="89"/>
                    <a:pt x="74"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8" y="14"/>
                    <a:pt x="20" y="29"/>
                    <a:pt x="19" y="42"/>
                  </a:cubicBezTo>
                  <a:cubicBezTo>
                    <a:pt x="71" y="42"/>
                    <a:pt x="71" y="42"/>
                    <a:pt x="71" y="42"/>
                  </a:cubicBezTo>
                  <a:cubicBezTo>
                    <a:pt x="71"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48">
              <a:extLst>
                <a:ext uri="{FF2B5EF4-FFF2-40B4-BE49-F238E27FC236}">
                  <a16:creationId xmlns:a16="http://schemas.microsoft.com/office/drawing/2014/main" id="{9F75901F-04A3-6B7A-4918-99E7F7C4A01F}"/>
                </a:ext>
              </a:extLst>
            </p:cNvPr>
            <p:cNvSpPr>
              <a:spLocks noEditPoints="1"/>
            </p:cNvSpPr>
            <p:nvPr userDrawn="1"/>
          </p:nvSpPr>
          <p:spPr bwMode="auto">
            <a:xfrm>
              <a:off x="3084513" y="153988"/>
              <a:ext cx="77788" cy="117475"/>
            </a:xfrm>
            <a:custGeom>
              <a:avLst/>
              <a:gdLst>
                <a:gd name="T0" fmla="*/ 78 w 94"/>
                <a:gd name="T1" fmla="*/ 141 h 143"/>
                <a:gd name="T2" fmla="*/ 75 w 94"/>
                <a:gd name="T3" fmla="*/ 125 h 143"/>
                <a:gd name="T4" fmla="*/ 42 w 94"/>
                <a:gd name="T5" fmla="*/ 143 h 143"/>
                <a:gd name="T6" fmla="*/ 0 w 94"/>
                <a:gd name="T7" fmla="*/ 91 h 143"/>
                <a:gd name="T8" fmla="*/ 44 w 94"/>
                <a:gd name="T9" fmla="*/ 40 h 143"/>
                <a:gd name="T10" fmla="*/ 75 w 94"/>
                <a:gd name="T11" fmla="*/ 58 h 143"/>
                <a:gd name="T12" fmla="*/ 75 w 94"/>
                <a:gd name="T13" fmla="*/ 0 h 143"/>
                <a:gd name="T14" fmla="*/ 94 w 94"/>
                <a:gd name="T15" fmla="*/ 0 h 143"/>
                <a:gd name="T16" fmla="*/ 94 w 94"/>
                <a:gd name="T17" fmla="*/ 141 h 143"/>
                <a:gd name="T18" fmla="*/ 78 w 94"/>
                <a:gd name="T19" fmla="*/ 141 h 143"/>
                <a:gd name="T20" fmla="*/ 48 w 94"/>
                <a:gd name="T21" fmla="*/ 54 h 143"/>
                <a:gd name="T22" fmla="*/ 19 w 94"/>
                <a:gd name="T23" fmla="*/ 90 h 143"/>
                <a:gd name="T24" fmla="*/ 47 w 94"/>
                <a:gd name="T25" fmla="*/ 127 h 143"/>
                <a:gd name="T26" fmla="*/ 75 w 94"/>
                <a:gd name="T27" fmla="*/ 90 h 143"/>
                <a:gd name="T28" fmla="*/ 48 w 94"/>
                <a:gd name="T29" fmla="*/ 5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43">
                  <a:moveTo>
                    <a:pt x="78" y="141"/>
                  </a:moveTo>
                  <a:cubicBezTo>
                    <a:pt x="75" y="125"/>
                    <a:pt x="75" y="125"/>
                    <a:pt x="75" y="125"/>
                  </a:cubicBezTo>
                  <a:cubicBezTo>
                    <a:pt x="74" y="126"/>
                    <a:pt x="65" y="143"/>
                    <a:pt x="42" y="143"/>
                  </a:cubicBezTo>
                  <a:cubicBezTo>
                    <a:pt x="16" y="143"/>
                    <a:pt x="0" y="121"/>
                    <a:pt x="0" y="91"/>
                  </a:cubicBezTo>
                  <a:cubicBezTo>
                    <a:pt x="0" y="62"/>
                    <a:pt x="18" y="40"/>
                    <a:pt x="44" y="40"/>
                  </a:cubicBezTo>
                  <a:cubicBezTo>
                    <a:pt x="65" y="40"/>
                    <a:pt x="74" y="56"/>
                    <a:pt x="75" y="58"/>
                  </a:cubicBezTo>
                  <a:cubicBezTo>
                    <a:pt x="75" y="0"/>
                    <a:pt x="75" y="0"/>
                    <a:pt x="75" y="0"/>
                  </a:cubicBezTo>
                  <a:cubicBezTo>
                    <a:pt x="94" y="0"/>
                    <a:pt x="94" y="0"/>
                    <a:pt x="94" y="0"/>
                  </a:cubicBezTo>
                  <a:cubicBezTo>
                    <a:pt x="94" y="141"/>
                    <a:pt x="94" y="141"/>
                    <a:pt x="94" y="141"/>
                  </a:cubicBezTo>
                  <a:cubicBezTo>
                    <a:pt x="78" y="141"/>
                    <a:pt x="78" y="141"/>
                    <a:pt x="78" y="141"/>
                  </a:cubicBezTo>
                  <a:close/>
                  <a:moveTo>
                    <a:pt x="48" y="54"/>
                  </a:moveTo>
                  <a:cubicBezTo>
                    <a:pt x="30" y="54"/>
                    <a:pt x="19" y="71"/>
                    <a:pt x="19" y="90"/>
                  </a:cubicBezTo>
                  <a:cubicBezTo>
                    <a:pt x="19" y="110"/>
                    <a:pt x="29" y="127"/>
                    <a:pt x="47" y="127"/>
                  </a:cubicBezTo>
                  <a:cubicBezTo>
                    <a:pt x="64" y="127"/>
                    <a:pt x="75" y="110"/>
                    <a:pt x="75" y="90"/>
                  </a:cubicBezTo>
                  <a:cubicBezTo>
                    <a:pt x="76" y="71"/>
                    <a:pt x="66" y="54"/>
                    <a:pt x="4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49">
              <a:extLst>
                <a:ext uri="{FF2B5EF4-FFF2-40B4-BE49-F238E27FC236}">
                  <a16:creationId xmlns:a16="http://schemas.microsoft.com/office/drawing/2014/main" id="{746411D7-FE52-9D4A-5F9C-E781E2B0A65A}"/>
                </a:ext>
              </a:extLst>
            </p:cNvPr>
            <p:cNvSpPr>
              <a:spLocks/>
            </p:cNvSpPr>
            <p:nvPr userDrawn="1"/>
          </p:nvSpPr>
          <p:spPr bwMode="auto">
            <a:xfrm>
              <a:off x="3209926" y="152400"/>
              <a:ext cx="53975" cy="117475"/>
            </a:xfrm>
            <a:custGeom>
              <a:avLst/>
              <a:gdLst>
                <a:gd name="T0" fmla="*/ 61 w 64"/>
                <a:gd name="T1" fmla="*/ 18 h 142"/>
                <a:gd name="T2" fmla="*/ 49 w 64"/>
                <a:gd name="T3" fmla="*/ 15 h 142"/>
                <a:gd name="T4" fmla="*/ 36 w 64"/>
                <a:gd name="T5" fmla="*/ 21 h 142"/>
                <a:gd name="T6" fmla="*/ 34 w 64"/>
                <a:gd name="T7" fmla="*/ 35 h 142"/>
                <a:gd name="T8" fmla="*/ 34 w 64"/>
                <a:gd name="T9" fmla="*/ 43 h 142"/>
                <a:gd name="T10" fmla="*/ 59 w 64"/>
                <a:gd name="T11" fmla="*/ 43 h 142"/>
                <a:gd name="T12" fmla="*/ 59 w 64"/>
                <a:gd name="T13" fmla="*/ 57 h 142"/>
                <a:gd name="T14" fmla="*/ 34 w 64"/>
                <a:gd name="T15" fmla="*/ 57 h 142"/>
                <a:gd name="T16" fmla="*/ 34 w 64"/>
                <a:gd name="T17" fmla="*/ 142 h 142"/>
                <a:gd name="T18" fmla="*/ 15 w 64"/>
                <a:gd name="T19" fmla="*/ 142 h 142"/>
                <a:gd name="T20" fmla="*/ 15 w 64"/>
                <a:gd name="T21" fmla="*/ 57 h 142"/>
                <a:gd name="T22" fmla="*/ 0 w 64"/>
                <a:gd name="T23" fmla="*/ 57 h 142"/>
                <a:gd name="T24" fmla="*/ 0 w 64"/>
                <a:gd name="T25" fmla="*/ 43 h 142"/>
                <a:gd name="T26" fmla="*/ 15 w 64"/>
                <a:gd name="T27" fmla="*/ 43 h 142"/>
                <a:gd name="T28" fmla="*/ 15 w 64"/>
                <a:gd name="T29" fmla="*/ 32 h 142"/>
                <a:gd name="T30" fmla="*/ 22 w 64"/>
                <a:gd name="T31" fmla="*/ 9 h 142"/>
                <a:gd name="T32" fmla="*/ 45 w 64"/>
                <a:gd name="T33" fmla="*/ 0 h 142"/>
                <a:gd name="T34" fmla="*/ 64 w 64"/>
                <a:gd name="T35" fmla="*/ 4 h 142"/>
                <a:gd name="T36" fmla="*/ 61 w 64"/>
                <a:gd name="T37" fmla="*/ 1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42">
                  <a:moveTo>
                    <a:pt x="61" y="18"/>
                  </a:moveTo>
                  <a:cubicBezTo>
                    <a:pt x="61" y="18"/>
                    <a:pt x="55" y="15"/>
                    <a:pt x="49" y="15"/>
                  </a:cubicBezTo>
                  <a:cubicBezTo>
                    <a:pt x="43" y="15"/>
                    <a:pt x="39" y="17"/>
                    <a:pt x="36" y="21"/>
                  </a:cubicBezTo>
                  <a:cubicBezTo>
                    <a:pt x="34" y="24"/>
                    <a:pt x="34" y="29"/>
                    <a:pt x="34" y="35"/>
                  </a:cubicBezTo>
                  <a:cubicBezTo>
                    <a:pt x="34" y="43"/>
                    <a:pt x="34" y="43"/>
                    <a:pt x="34" y="43"/>
                  </a:cubicBezTo>
                  <a:cubicBezTo>
                    <a:pt x="59" y="43"/>
                    <a:pt x="59" y="43"/>
                    <a:pt x="59" y="43"/>
                  </a:cubicBezTo>
                  <a:cubicBezTo>
                    <a:pt x="59" y="57"/>
                    <a:pt x="59" y="57"/>
                    <a:pt x="59" y="57"/>
                  </a:cubicBezTo>
                  <a:cubicBezTo>
                    <a:pt x="34" y="57"/>
                    <a:pt x="34" y="57"/>
                    <a:pt x="34" y="57"/>
                  </a:cubicBezTo>
                  <a:cubicBezTo>
                    <a:pt x="34" y="142"/>
                    <a:pt x="34" y="142"/>
                    <a:pt x="34" y="142"/>
                  </a:cubicBezTo>
                  <a:cubicBezTo>
                    <a:pt x="15" y="142"/>
                    <a:pt x="15" y="142"/>
                    <a:pt x="15" y="142"/>
                  </a:cubicBezTo>
                  <a:cubicBezTo>
                    <a:pt x="15" y="57"/>
                    <a:pt x="15" y="57"/>
                    <a:pt x="15" y="57"/>
                  </a:cubicBezTo>
                  <a:cubicBezTo>
                    <a:pt x="0" y="57"/>
                    <a:pt x="0" y="57"/>
                    <a:pt x="0" y="57"/>
                  </a:cubicBezTo>
                  <a:cubicBezTo>
                    <a:pt x="0" y="43"/>
                    <a:pt x="0" y="43"/>
                    <a:pt x="0" y="43"/>
                  </a:cubicBezTo>
                  <a:cubicBezTo>
                    <a:pt x="15" y="43"/>
                    <a:pt x="15" y="43"/>
                    <a:pt x="15" y="43"/>
                  </a:cubicBezTo>
                  <a:cubicBezTo>
                    <a:pt x="15" y="32"/>
                    <a:pt x="15" y="32"/>
                    <a:pt x="15" y="32"/>
                  </a:cubicBezTo>
                  <a:cubicBezTo>
                    <a:pt x="15" y="21"/>
                    <a:pt x="18" y="14"/>
                    <a:pt x="22" y="9"/>
                  </a:cubicBezTo>
                  <a:cubicBezTo>
                    <a:pt x="27" y="4"/>
                    <a:pt x="34" y="0"/>
                    <a:pt x="45" y="0"/>
                  </a:cubicBezTo>
                  <a:cubicBezTo>
                    <a:pt x="55" y="0"/>
                    <a:pt x="62" y="3"/>
                    <a:pt x="64" y="4"/>
                  </a:cubicBezTo>
                  <a:lnTo>
                    <a:pt x="6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50">
              <a:extLst>
                <a:ext uri="{FF2B5EF4-FFF2-40B4-BE49-F238E27FC236}">
                  <a16:creationId xmlns:a16="http://schemas.microsoft.com/office/drawing/2014/main" id="{71C2BF5D-0F27-5DC4-E839-53363129AF20}"/>
                </a:ext>
              </a:extLst>
            </p:cNvPr>
            <p:cNvSpPr>
              <a:spLocks/>
            </p:cNvSpPr>
            <p:nvPr userDrawn="1"/>
          </p:nvSpPr>
          <p:spPr bwMode="auto">
            <a:xfrm>
              <a:off x="3270251" y="185738"/>
              <a:ext cx="46038"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51">
              <a:extLst>
                <a:ext uri="{FF2B5EF4-FFF2-40B4-BE49-F238E27FC236}">
                  <a16:creationId xmlns:a16="http://schemas.microsoft.com/office/drawing/2014/main" id="{6AAE8FD2-F294-9C4A-F94A-068B4B7ABCFB}"/>
                </a:ext>
              </a:extLst>
            </p:cNvPr>
            <p:cNvSpPr>
              <a:spLocks noEditPoints="1"/>
            </p:cNvSpPr>
            <p:nvPr userDrawn="1"/>
          </p:nvSpPr>
          <p:spPr bwMode="auto">
            <a:xfrm>
              <a:off x="3321051" y="185738"/>
              <a:ext cx="79375" cy="85725"/>
            </a:xfrm>
            <a:custGeom>
              <a:avLst/>
              <a:gdLst>
                <a:gd name="T0" fmla="*/ 48 w 96"/>
                <a:gd name="T1" fmla="*/ 102 h 102"/>
                <a:gd name="T2" fmla="*/ 0 w 96"/>
                <a:gd name="T3" fmla="*/ 51 h 102"/>
                <a:gd name="T4" fmla="*/ 48 w 96"/>
                <a:gd name="T5" fmla="*/ 0 h 102"/>
                <a:gd name="T6" fmla="*/ 96 w 96"/>
                <a:gd name="T7" fmla="*/ 51 h 102"/>
                <a:gd name="T8" fmla="*/ 48 w 96"/>
                <a:gd name="T9" fmla="*/ 102 h 102"/>
                <a:gd name="T10" fmla="*/ 48 w 96"/>
                <a:gd name="T11" fmla="*/ 14 h 102"/>
                <a:gd name="T12" fmla="*/ 20 w 96"/>
                <a:gd name="T13" fmla="*/ 51 h 102"/>
                <a:gd name="T14" fmla="*/ 48 w 96"/>
                <a:gd name="T15" fmla="*/ 88 h 102"/>
                <a:gd name="T16" fmla="*/ 77 w 96"/>
                <a:gd name="T17" fmla="*/ 51 h 102"/>
                <a:gd name="T18" fmla="*/ 48 w 96"/>
                <a:gd name="T19" fmla="*/ 1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02">
                  <a:moveTo>
                    <a:pt x="48" y="102"/>
                  </a:moveTo>
                  <a:cubicBezTo>
                    <a:pt x="20" y="102"/>
                    <a:pt x="0" y="82"/>
                    <a:pt x="0" y="51"/>
                  </a:cubicBezTo>
                  <a:cubicBezTo>
                    <a:pt x="0" y="20"/>
                    <a:pt x="20" y="0"/>
                    <a:pt x="48" y="0"/>
                  </a:cubicBezTo>
                  <a:cubicBezTo>
                    <a:pt x="77" y="0"/>
                    <a:pt x="96" y="20"/>
                    <a:pt x="96" y="51"/>
                  </a:cubicBezTo>
                  <a:cubicBezTo>
                    <a:pt x="96" y="82"/>
                    <a:pt x="77" y="102"/>
                    <a:pt x="48" y="102"/>
                  </a:cubicBezTo>
                  <a:close/>
                  <a:moveTo>
                    <a:pt x="48" y="14"/>
                  </a:moveTo>
                  <a:cubicBezTo>
                    <a:pt x="30" y="14"/>
                    <a:pt x="20" y="29"/>
                    <a:pt x="20" y="51"/>
                  </a:cubicBezTo>
                  <a:cubicBezTo>
                    <a:pt x="20" y="72"/>
                    <a:pt x="30" y="88"/>
                    <a:pt x="48" y="88"/>
                  </a:cubicBezTo>
                  <a:cubicBezTo>
                    <a:pt x="67" y="88"/>
                    <a:pt x="77" y="72"/>
                    <a:pt x="77" y="51"/>
                  </a:cubicBezTo>
                  <a:cubicBezTo>
                    <a:pt x="77" y="29"/>
                    <a:pt x="67" y="14"/>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52">
              <a:extLst>
                <a:ext uri="{FF2B5EF4-FFF2-40B4-BE49-F238E27FC236}">
                  <a16:creationId xmlns:a16="http://schemas.microsoft.com/office/drawing/2014/main" id="{C590DB0F-DC19-CD6D-2F4D-61479185D8A5}"/>
                </a:ext>
              </a:extLst>
            </p:cNvPr>
            <p:cNvSpPr>
              <a:spLocks/>
            </p:cNvSpPr>
            <p:nvPr userDrawn="1"/>
          </p:nvSpPr>
          <p:spPr bwMode="auto">
            <a:xfrm>
              <a:off x="3419476" y="185738"/>
              <a:ext cx="117475" cy="84138"/>
            </a:xfrm>
            <a:custGeom>
              <a:avLst/>
              <a:gdLst>
                <a:gd name="T0" fmla="*/ 123 w 142"/>
                <a:gd name="T1" fmla="*/ 101 h 101"/>
                <a:gd name="T2" fmla="*/ 123 w 142"/>
                <a:gd name="T3" fmla="*/ 39 h 101"/>
                <a:gd name="T4" fmla="*/ 106 w 142"/>
                <a:gd name="T5" fmla="*/ 16 h 101"/>
                <a:gd name="T6" fmla="*/ 80 w 142"/>
                <a:gd name="T7" fmla="*/ 41 h 101"/>
                <a:gd name="T8" fmla="*/ 80 w 142"/>
                <a:gd name="T9" fmla="*/ 101 h 101"/>
                <a:gd name="T10" fmla="*/ 62 w 142"/>
                <a:gd name="T11" fmla="*/ 101 h 101"/>
                <a:gd name="T12" fmla="*/ 62 w 142"/>
                <a:gd name="T13" fmla="*/ 39 h 101"/>
                <a:gd name="T14" fmla="*/ 44 w 142"/>
                <a:gd name="T15" fmla="*/ 16 h 101"/>
                <a:gd name="T16" fmla="*/ 19 w 142"/>
                <a:gd name="T17" fmla="*/ 41 h 101"/>
                <a:gd name="T18" fmla="*/ 19 w 142"/>
                <a:gd name="T19" fmla="*/ 101 h 101"/>
                <a:gd name="T20" fmla="*/ 0 w 142"/>
                <a:gd name="T21" fmla="*/ 101 h 101"/>
                <a:gd name="T22" fmla="*/ 0 w 142"/>
                <a:gd name="T23" fmla="*/ 2 h 101"/>
                <a:gd name="T24" fmla="*/ 18 w 142"/>
                <a:gd name="T25" fmla="*/ 2 h 101"/>
                <a:gd name="T26" fmla="*/ 19 w 142"/>
                <a:gd name="T27" fmla="*/ 20 h 101"/>
                <a:gd name="T28" fmla="*/ 51 w 142"/>
                <a:gd name="T29" fmla="*/ 0 h 101"/>
                <a:gd name="T30" fmla="*/ 79 w 142"/>
                <a:gd name="T31" fmla="*/ 21 h 101"/>
                <a:gd name="T32" fmla="*/ 112 w 142"/>
                <a:gd name="T33" fmla="*/ 0 h 101"/>
                <a:gd name="T34" fmla="*/ 142 w 142"/>
                <a:gd name="T35" fmla="*/ 34 h 101"/>
                <a:gd name="T36" fmla="*/ 142 w 142"/>
                <a:gd name="T37" fmla="*/ 101 h 101"/>
                <a:gd name="T38" fmla="*/ 123 w 142"/>
                <a:gd name="T3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101">
                  <a:moveTo>
                    <a:pt x="123" y="101"/>
                  </a:moveTo>
                  <a:cubicBezTo>
                    <a:pt x="123" y="39"/>
                    <a:pt x="123" y="39"/>
                    <a:pt x="123" y="39"/>
                  </a:cubicBezTo>
                  <a:cubicBezTo>
                    <a:pt x="123" y="26"/>
                    <a:pt x="120" y="16"/>
                    <a:pt x="106" y="16"/>
                  </a:cubicBezTo>
                  <a:cubicBezTo>
                    <a:pt x="91" y="16"/>
                    <a:pt x="81" y="34"/>
                    <a:pt x="80" y="41"/>
                  </a:cubicBezTo>
                  <a:cubicBezTo>
                    <a:pt x="80" y="101"/>
                    <a:pt x="80" y="101"/>
                    <a:pt x="80" y="101"/>
                  </a:cubicBezTo>
                  <a:cubicBezTo>
                    <a:pt x="62" y="101"/>
                    <a:pt x="62" y="101"/>
                    <a:pt x="62" y="101"/>
                  </a:cubicBezTo>
                  <a:cubicBezTo>
                    <a:pt x="62" y="39"/>
                    <a:pt x="62" y="39"/>
                    <a:pt x="62" y="39"/>
                  </a:cubicBezTo>
                  <a:cubicBezTo>
                    <a:pt x="62" y="26"/>
                    <a:pt x="59" y="16"/>
                    <a:pt x="44" y="16"/>
                  </a:cubicBezTo>
                  <a:cubicBezTo>
                    <a:pt x="30" y="16"/>
                    <a:pt x="20" y="34"/>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5" y="9"/>
                    <a:pt x="37" y="0"/>
                    <a:pt x="51" y="0"/>
                  </a:cubicBezTo>
                  <a:cubicBezTo>
                    <a:pt x="64" y="0"/>
                    <a:pt x="75" y="6"/>
                    <a:pt x="79" y="21"/>
                  </a:cubicBezTo>
                  <a:cubicBezTo>
                    <a:pt x="86" y="9"/>
                    <a:pt x="98" y="0"/>
                    <a:pt x="112" y="0"/>
                  </a:cubicBezTo>
                  <a:cubicBezTo>
                    <a:pt x="128" y="0"/>
                    <a:pt x="142" y="9"/>
                    <a:pt x="142" y="34"/>
                  </a:cubicBezTo>
                  <a:cubicBezTo>
                    <a:pt x="142" y="101"/>
                    <a:pt x="142" y="101"/>
                    <a:pt x="142" y="101"/>
                  </a:cubicBezTo>
                  <a:cubicBezTo>
                    <a:pt x="123" y="101"/>
                    <a:pt x="123" y="101"/>
                    <a:pt x="123"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53">
              <a:extLst>
                <a:ext uri="{FF2B5EF4-FFF2-40B4-BE49-F238E27FC236}">
                  <a16:creationId xmlns:a16="http://schemas.microsoft.com/office/drawing/2014/main" id="{975A0B57-FD60-D7A6-C45A-346EA17AEAA2}"/>
                </a:ext>
              </a:extLst>
            </p:cNvPr>
            <p:cNvSpPr>
              <a:spLocks/>
            </p:cNvSpPr>
            <p:nvPr userDrawn="1"/>
          </p:nvSpPr>
          <p:spPr bwMode="auto">
            <a:xfrm>
              <a:off x="3594101" y="157163"/>
              <a:ext cx="69850" cy="112713"/>
            </a:xfrm>
            <a:custGeom>
              <a:avLst/>
              <a:gdLst>
                <a:gd name="T0" fmla="*/ 0 w 44"/>
                <a:gd name="T1" fmla="*/ 71 h 71"/>
                <a:gd name="T2" fmla="*/ 0 w 44"/>
                <a:gd name="T3" fmla="*/ 0 h 71"/>
                <a:gd name="T4" fmla="*/ 43 w 44"/>
                <a:gd name="T5" fmla="*/ 0 h 71"/>
                <a:gd name="T6" fmla="*/ 43 w 44"/>
                <a:gd name="T7" fmla="*/ 8 h 71"/>
                <a:gd name="T8" fmla="*/ 10 w 44"/>
                <a:gd name="T9" fmla="*/ 8 h 71"/>
                <a:gd name="T10" fmla="*/ 10 w 44"/>
                <a:gd name="T11" fmla="*/ 29 h 71"/>
                <a:gd name="T12" fmla="*/ 41 w 44"/>
                <a:gd name="T13" fmla="*/ 29 h 71"/>
                <a:gd name="T14" fmla="*/ 41 w 44"/>
                <a:gd name="T15" fmla="*/ 38 h 71"/>
                <a:gd name="T16" fmla="*/ 10 w 44"/>
                <a:gd name="T17" fmla="*/ 38 h 71"/>
                <a:gd name="T18" fmla="*/ 10 w 44"/>
                <a:gd name="T19" fmla="*/ 62 h 71"/>
                <a:gd name="T20" fmla="*/ 44 w 44"/>
                <a:gd name="T21" fmla="*/ 62 h 71"/>
                <a:gd name="T22" fmla="*/ 44 w 44"/>
                <a:gd name="T23" fmla="*/ 71 h 71"/>
                <a:gd name="T24" fmla="*/ 0 w 44"/>
                <a:gd name="T25" fmla="*/ 71 h 71"/>
                <a:gd name="T26" fmla="*/ 0 w 44"/>
                <a:gd name="T2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71">
                  <a:moveTo>
                    <a:pt x="0" y="71"/>
                  </a:moveTo>
                  <a:lnTo>
                    <a:pt x="0" y="0"/>
                  </a:lnTo>
                  <a:lnTo>
                    <a:pt x="43" y="0"/>
                  </a:lnTo>
                  <a:lnTo>
                    <a:pt x="43" y="8"/>
                  </a:lnTo>
                  <a:lnTo>
                    <a:pt x="10" y="8"/>
                  </a:lnTo>
                  <a:lnTo>
                    <a:pt x="10" y="29"/>
                  </a:lnTo>
                  <a:lnTo>
                    <a:pt x="41" y="29"/>
                  </a:lnTo>
                  <a:lnTo>
                    <a:pt x="41" y="38"/>
                  </a:lnTo>
                  <a:lnTo>
                    <a:pt x="10" y="38"/>
                  </a:lnTo>
                  <a:lnTo>
                    <a:pt x="10" y="62"/>
                  </a:lnTo>
                  <a:lnTo>
                    <a:pt x="44" y="62"/>
                  </a:lnTo>
                  <a:lnTo>
                    <a:pt x="44" y="71"/>
                  </a:lnTo>
                  <a:lnTo>
                    <a:pt x="0" y="71"/>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54">
              <a:extLst>
                <a:ext uri="{FF2B5EF4-FFF2-40B4-BE49-F238E27FC236}">
                  <a16:creationId xmlns:a16="http://schemas.microsoft.com/office/drawing/2014/main" id="{E8018739-B110-09C4-D3DE-76CFD23BB4E9}"/>
                </a:ext>
              </a:extLst>
            </p:cNvPr>
            <p:cNvSpPr>
              <a:spLocks/>
            </p:cNvSpPr>
            <p:nvPr userDrawn="1"/>
          </p:nvSpPr>
          <p:spPr bwMode="auto">
            <a:xfrm>
              <a:off x="3671888" y="188913"/>
              <a:ext cx="77788" cy="80963"/>
            </a:xfrm>
            <a:custGeom>
              <a:avLst/>
              <a:gdLst>
                <a:gd name="T0" fmla="*/ 38 w 49"/>
                <a:gd name="T1" fmla="*/ 51 h 51"/>
                <a:gd name="T2" fmla="*/ 24 w 49"/>
                <a:gd name="T3" fmla="*/ 30 h 51"/>
                <a:gd name="T4" fmla="*/ 11 w 49"/>
                <a:gd name="T5" fmla="*/ 51 h 51"/>
                <a:gd name="T6" fmla="*/ 0 w 49"/>
                <a:gd name="T7" fmla="*/ 51 h 51"/>
                <a:gd name="T8" fmla="*/ 18 w 49"/>
                <a:gd name="T9" fmla="*/ 25 h 51"/>
                <a:gd name="T10" fmla="*/ 1 w 49"/>
                <a:gd name="T11" fmla="*/ 0 h 51"/>
                <a:gd name="T12" fmla="*/ 12 w 49"/>
                <a:gd name="T13" fmla="*/ 0 h 51"/>
                <a:gd name="T14" fmla="*/ 25 w 49"/>
                <a:gd name="T15" fmla="*/ 19 h 51"/>
                <a:gd name="T16" fmla="*/ 37 w 49"/>
                <a:gd name="T17" fmla="*/ 0 h 51"/>
                <a:gd name="T18" fmla="*/ 48 w 49"/>
                <a:gd name="T19" fmla="*/ 0 h 51"/>
                <a:gd name="T20" fmla="*/ 30 w 49"/>
                <a:gd name="T21" fmla="*/ 25 h 51"/>
                <a:gd name="T22" fmla="*/ 49 w 49"/>
                <a:gd name="T23" fmla="*/ 51 h 51"/>
                <a:gd name="T24" fmla="*/ 38 w 49"/>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1">
                  <a:moveTo>
                    <a:pt x="38" y="51"/>
                  </a:moveTo>
                  <a:lnTo>
                    <a:pt x="24" y="30"/>
                  </a:lnTo>
                  <a:lnTo>
                    <a:pt x="11" y="51"/>
                  </a:lnTo>
                  <a:lnTo>
                    <a:pt x="0" y="51"/>
                  </a:lnTo>
                  <a:lnTo>
                    <a:pt x="18" y="25"/>
                  </a:lnTo>
                  <a:lnTo>
                    <a:pt x="1" y="0"/>
                  </a:lnTo>
                  <a:lnTo>
                    <a:pt x="12" y="0"/>
                  </a:lnTo>
                  <a:lnTo>
                    <a:pt x="25" y="19"/>
                  </a:lnTo>
                  <a:lnTo>
                    <a:pt x="37" y="0"/>
                  </a:lnTo>
                  <a:lnTo>
                    <a:pt x="48" y="0"/>
                  </a:lnTo>
                  <a:lnTo>
                    <a:pt x="30" y="25"/>
                  </a:lnTo>
                  <a:lnTo>
                    <a:pt x="49" y="51"/>
                  </a:lnTo>
                  <a:lnTo>
                    <a:pt x="38"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55">
              <a:extLst>
                <a:ext uri="{FF2B5EF4-FFF2-40B4-BE49-F238E27FC236}">
                  <a16:creationId xmlns:a16="http://schemas.microsoft.com/office/drawing/2014/main" id="{6262A5DA-588E-44E3-D3E5-B27EFDFBA451}"/>
                </a:ext>
              </a:extLst>
            </p:cNvPr>
            <p:cNvSpPr>
              <a:spLocks noEditPoints="1"/>
            </p:cNvSpPr>
            <p:nvPr userDrawn="1"/>
          </p:nvSpPr>
          <p:spPr bwMode="auto">
            <a:xfrm>
              <a:off x="3763963" y="185738"/>
              <a:ext cx="77788" cy="114300"/>
            </a:xfrm>
            <a:custGeom>
              <a:avLst/>
              <a:gdLst>
                <a:gd name="T0" fmla="*/ 49 w 94"/>
                <a:gd name="T1" fmla="*/ 102 h 136"/>
                <a:gd name="T2" fmla="*/ 18 w 94"/>
                <a:gd name="T3" fmla="*/ 85 h 136"/>
                <a:gd name="T4" fmla="*/ 18 w 94"/>
                <a:gd name="T5" fmla="*/ 136 h 136"/>
                <a:gd name="T6" fmla="*/ 0 w 94"/>
                <a:gd name="T7" fmla="*/ 136 h 136"/>
                <a:gd name="T8" fmla="*/ 0 w 94"/>
                <a:gd name="T9" fmla="*/ 1 h 136"/>
                <a:gd name="T10" fmla="*/ 17 w 94"/>
                <a:gd name="T11" fmla="*/ 1 h 136"/>
                <a:gd name="T12" fmla="*/ 18 w 94"/>
                <a:gd name="T13" fmla="*/ 17 h 136"/>
                <a:gd name="T14" fmla="*/ 51 w 94"/>
                <a:gd name="T15" fmla="*/ 0 h 136"/>
                <a:gd name="T16" fmla="*/ 94 w 94"/>
                <a:gd name="T17" fmla="*/ 51 h 136"/>
                <a:gd name="T18" fmla="*/ 49 w 94"/>
                <a:gd name="T19" fmla="*/ 102 h 136"/>
                <a:gd name="T20" fmla="*/ 46 w 94"/>
                <a:gd name="T21" fmla="*/ 14 h 136"/>
                <a:gd name="T22" fmla="*/ 17 w 94"/>
                <a:gd name="T23" fmla="*/ 50 h 136"/>
                <a:gd name="T24" fmla="*/ 45 w 94"/>
                <a:gd name="T25" fmla="*/ 87 h 136"/>
                <a:gd name="T26" fmla="*/ 74 w 94"/>
                <a:gd name="T27" fmla="*/ 50 h 136"/>
                <a:gd name="T28" fmla="*/ 46 w 94"/>
                <a:gd name="T29" fmla="*/ 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36">
                  <a:moveTo>
                    <a:pt x="49" y="102"/>
                  </a:moveTo>
                  <a:cubicBezTo>
                    <a:pt x="29" y="102"/>
                    <a:pt x="21" y="89"/>
                    <a:pt x="18" y="85"/>
                  </a:cubicBezTo>
                  <a:cubicBezTo>
                    <a:pt x="18" y="136"/>
                    <a:pt x="18" y="136"/>
                    <a:pt x="18" y="136"/>
                  </a:cubicBezTo>
                  <a:cubicBezTo>
                    <a:pt x="0" y="136"/>
                    <a:pt x="0" y="136"/>
                    <a:pt x="0" y="136"/>
                  </a:cubicBezTo>
                  <a:cubicBezTo>
                    <a:pt x="0" y="1"/>
                    <a:pt x="0" y="1"/>
                    <a:pt x="0" y="1"/>
                  </a:cubicBezTo>
                  <a:cubicBezTo>
                    <a:pt x="17" y="1"/>
                    <a:pt x="17" y="1"/>
                    <a:pt x="17" y="1"/>
                  </a:cubicBezTo>
                  <a:cubicBezTo>
                    <a:pt x="18" y="17"/>
                    <a:pt x="18" y="17"/>
                    <a:pt x="18" y="17"/>
                  </a:cubicBezTo>
                  <a:cubicBezTo>
                    <a:pt x="20" y="15"/>
                    <a:pt x="30" y="0"/>
                    <a:pt x="51" y="0"/>
                  </a:cubicBezTo>
                  <a:cubicBezTo>
                    <a:pt x="78" y="0"/>
                    <a:pt x="94" y="21"/>
                    <a:pt x="94" y="51"/>
                  </a:cubicBezTo>
                  <a:cubicBezTo>
                    <a:pt x="93" y="81"/>
                    <a:pt x="75" y="102"/>
                    <a:pt x="49" y="102"/>
                  </a:cubicBezTo>
                  <a:close/>
                  <a:moveTo>
                    <a:pt x="46" y="14"/>
                  </a:moveTo>
                  <a:cubicBezTo>
                    <a:pt x="29" y="14"/>
                    <a:pt x="17" y="31"/>
                    <a:pt x="17" y="50"/>
                  </a:cubicBezTo>
                  <a:cubicBezTo>
                    <a:pt x="17" y="70"/>
                    <a:pt x="28" y="87"/>
                    <a:pt x="45" y="87"/>
                  </a:cubicBezTo>
                  <a:cubicBezTo>
                    <a:pt x="62" y="87"/>
                    <a:pt x="74" y="70"/>
                    <a:pt x="74" y="50"/>
                  </a:cubicBezTo>
                  <a:cubicBezTo>
                    <a:pt x="74" y="31"/>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56">
              <a:extLst>
                <a:ext uri="{FF2B5EF4-FFF2-40B4-BE49-F238E27FC236}">
                  <a16:creationId xmlns:a16="http://schemas.microsoft.com/office/drawing/2014/main" id="{35512E43-0E79-8BBC-F997-A442D44277DD}"/>
                </a:ext>
              </a:extLst>
            </p:cNvPr>
            <p:cNvSpPr>
              <a:spLocks noEditPoints="1"/>
            </p:cNvSpPr>
            <p:nvPr userDrawn="1"/>
          </p:nvSpPr>
          <p:spPr bwMode="auto">
            <a:xfrm>
              <a:off x="3852863"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5"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57">
              <a:extLst>
                <a:ext uri="{FF2B5EF4-FFF2-40B4-BE49-F238E27FC236}">
                  <a16:creationId xmlns:a16="http://schemas.microsoft.com/office/drawing/2014/main" id="{FEF6EF1B-2A95-0FAE-281F-3A8B2AACAC0B}"/>
                </a:ext>
              </a:extLst>
            </p:cNvPr>
            <p:cNvSpPr>
              <a:spLocks/>
            </p:cNvSpPr>
            <p:nvPr userDrawn="1"/>
          </p:nvSpPr>
          <p:spPr bwMode="auto">
            <a:xfrm>
              <a:off x="3946526" y="185738"/>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58">
              <a:extLst>
                <a:ext uri="{FF2B5EF4-FFF2-40B4-BE49-F238E27FC236}">
                  <a16:creationId xmlns:a16="http://schemas.microsoft.com/office/drawing/2014/main" id="{AF31A35E-7433-891D-44E8-BEA36D454EE3}"/>
                </a:ext>
              </a:extLst>
            </p:cNvPr>
            <p:cNvSpPr>
              <a:spLocks noEditPoints="1"/>
            </p:cNvSpPr>
            <p:nvPr userDrawn="1"/>
          </p:nvSpPr>
          <p:spPr bwMode="auto">
            <a:xfrm>
              <a:off x="4005263" y="150813"/>
              <a:ext cx="20638" cy="119063"/>
            </a:xfrm>
            <a:custGeom>
              <a:avLst/>
              <a:gdLst>
                <a:gd name="T0" fmla="*/ 13 w 26"/>
                <a:gd name="T1" fmla="*/ 25 h 144"/>
                <a:gd name="T2" fmla="*/ 0 w 26"/>
                <a:gd name="T3" fmla="*/ 13 h 144"/>
                <a:gd name="T4" fmla="*/ 13 w 26"/>
                <a:gd name="T5" fmla="*/ 0 h 144"/>
                <a:gd name="T6" fmla="*/ 26 w 26"/>
                <a:gd name="T7" fmla="*/ 12 h 144"/>
                <a:gd name="T8" fmla="*/ 13 w 26"/>
                <a:gd name="T9" fmla="*/ 25 h 144"/>
                <a:gd name="T10" fmla="*/ 3 w 26"/>
                <a:gd name="T11" fmla="*/ 144 h 144"/>
                <a:gd name="T12" fmla="*/ 3 w 26"/>
                <a:gd name="T13" fmla="*/ 45 h 144"/>
                <a:gd name="T14" fmla="*/ 22 w 26"/>
                <a:gd name="T15" fmla="*/ 45 h 144"/>
                <a:gd name="T16" fmla="*/ 22 w 26"/>
                <a:gd name="T17" fmla="*/ 144 h 144"/>
                <a:gd name="T18" fmla="*/ 3 w 26"/>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4">
                  <a:moveTo>
                    <a:pt x="13" y="25"/>
                  </a:moveTo>
                  <a:cubicBezTo>
                    <a:pt x="6" y="25"/>
                    <a:pt x="0" y="20"/>
                    <a:pt x="0" y="13"/>
                  </a:cubicBezTo>
                  <a:cubicBezTo>
                    <a:pt x="0" y="6"/>
                    <a:pt x="6" y="0"/>
                    <a:pt x="13" y="0"/>
                  </a:cubicBezTo>
                  <a:cubicBezTo>
                    <a:pt x="20" y="0"/>
                    <a:pt x="26" y="6"/>
                    <a:pt x="26" y="12"/>
                  </a:cubicBezTo>
                  <a:cubicBezTo>
                    <a:pt x="26" y="19"/>
                    <a:pt x="20" y="25"/>
                    <a:pt x="13"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59">
              <a:extLst>
                <a:ext uri="{FF2B5EF4-FFF2-40B4-BE49-F238E27FC236}">
                  <a16:creationId xmlns:a16="http://schemas.microsoft.com/office/drawing/2014/main" id="{011AEB08-8C96-F19B-82E4-848E1AED67AD}"/>
                </a:ext>
              </a:extLst>
            </p:cNvPr>
            <p:cNvSpPr>
              <a:spLocks noEditPoints="1"/>
            </p:cNvSpPr>
            <p:nvPr userDrawn="1"/>
          </p:nvSpPr>
          <p:spPr bwMode="auto">
            <a:xfrm>
              <a:off x="4041776"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60">
              <a:extLst>
                <a:ext uri="{FF2B5EF4-FFF2-40B4-BE49-F238E27FC236}">
                  <a16:creationId xmlns:a16="http://schemas.microsoft.com/office/drawing/2014/main" id="{131EA098-7609-E572-FDAB-89536CA9855D}"/>
                </a:ext>
              </a:extLst>
            </p:cNvPr>
            <p:cNvSpPr>
              <a:spLocks/>
            </p:cNvSpPr>
            <p:nvPr userDrawn="1"/>
          </p:nvSpPr>
          <p:spPr bwMode="auto">
            <a:xfrm>
              <a:off x="4135438" y="185738"/>
              <a:ext cx="69850" cy="84138"/>
            </a:xfrm>
            <a:custGeom>
              <a:avLst/>
              <a:gdLst>
                <a:gd name="T0" fmla="*/ 65 w 84"/>
                <a:gd name="T1" fmla="*/ 101 h 101"/>
                <a:gd name="T2" fmla="*/ 65 w 84"/>
                <a:gd name="T3" fmla="*/ 41 h 101"/>
                <a:gd name="T4" fmla="*/ 45 w 84"/>
                <a:gd name="T5" fmla="*/ 16 h 101"/>
                <a:gd name="T6" fmla="*/ 19 w 84"/>
                <a:gd name="T7" fmla="*/ 41 h 101"/>
                <a:gd name="T8" fmla="*/ 19 w 84"/>
                <a:gd name="T9" fmla="*/ 101 h 101"/>
                <a:gd name="T10" fmla="*/ 0 w 84"/>
                <a:gd name="T11" fmla="*/ 101 h 101"/>
                <a:gd name="T12" fmla="*/ 0 w 84"/>
                <a:gd name="T13" fmla="*/ 2 h 101"/>
                <a:gd name="T14" fmla="*/ 18 w 84"/>
                <a:gd name="T15" fmla="*/ 2 h 101"/>
                <a:gd name="T16" fmla="*/ 19 w 84"/>
                <a:gd name="T17" fmla="*/ 20 h 101"/>
                <a:gd name="T18" fmla="*/ 52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1"/>
                    <a:pt x="65" y="41"/>
                    <a:pt x="65" y="41"/>
                  </a:cubicBezTo>
                  <a:cubicBezTo>
                    <a:pt x="65" y="26"/>
                    <a:pt x="60" y="16"/>
                    <a:pt x="45" y="16"/>
                  </a:cubicBezTo>
                  <a:cubicBezTo>
                    <a:pt x="30" y="16"/>
                    <a:pt x="21" y="32"/>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2"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61">
              <a:extLst>
                <a:ext uri="{FF2B5EF4-FFF2-40B4-BE49-F238E27FC236}">
                  <a16:creationId xmlns:a16="http://schemas.microsoft.com/office/drawing/2014/main" id="{8CB86734-E125-A2B2-51F8-7EC52DBF269F}"/>
                </a:ext>
              </a:extLst>
            </p:cNvPr>
            <p:cNvSpPr>
              <a:spLocks/>
            </p:cNvSpPr>
            <p:nvPr userDrawn="1"/>
          </p:nvSpPr>
          <p:spPr bwMode="auto">
            <a:xfrm>
              <a:off x="4221163" y="185738"/>
              <a:ext cx="71438" cy="85725"/>
            </a:xfrm>
            <a:custGeom>
              <a:avLst/>
              <a:gdLst>
                <a:gd name="T0" fmla="*/ 76 w 86"/>
                <a:gd name="T1" fmla="*/ 28 h 103"/>
                <a:gd name="T2" fmla="*/ 51 w 86"/>
                <a:gd name="T3" fmla="*/ 15 h 103"/>
                <a:gd name="T4" fmla="*/ 20 w 86"/>
                <a:gd name="T5" fmla="*/ 51 h 103"/>
                <a:gd name="T6" fmla="*/ 50 w 86"/>
                <a:gd name="T7" fmla="*/ 86 h 103"/>
                <a:gd name="T8" fmla="*/ 76 w 86"/>
                <a:gd name="T9" fmla="*/ 73 h 103"/>
                <a:gd name="T10" fmla="*/ 86 w 86"/>
                <a:gd name="T11" fmla="*/ 85 h 103"/>
                <a:gd name="T12" fmla="*/ 47 w 86"/>
                <a:gd name="T13" fmla="*/ 103 h 103"/>
                <a:gd name="T14" fmla="*/ 0 w 86"/>
                <a:gd name="T15" fmla="*/ 51 h 103"/>
                <a:gd name="T16" fmla="*/ 48 w 86"/>
                <a:gd name="T17" fmla="*/ 0 h 103"/>
                <a:gd name="T18" fmla="*/ 85 w 86"/>
                <a:gd name="T19" fmla="*/ 17 h 103"/>
                <a:gd name="T20" fmla="*/ 76 w 86"/>
                <a:gd name="T21" fmla="*/ 2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03">
                  <a:moveTo>
                    <a:pt x="76" y="28"/>
                  </a:moveTo>
                  <a:cubicBezTo>
                    <a:pt x="76" y="28"/>
                    <a:pt x="67" y="15"/>
                    <a:pt x="51" y="15"/>
                  </a:cubicBezTo>
                  <a:cubicBezTo>
                    <a:pt x="34" y="15"/>
                    <a:pt x="20" y="27"/>
                    <a:pt x="20" y="51"/>
                  </a:cubicBezTo>
                  <a:cubicBezTo>
                    <a:pt x="20" y="75"/>
                    <a:pt x="34" y="86"/>
                    <a:pt x="50" y="86"/>
                  </a:cubicBezTo>
                  <a:cubicBezTo>
                    <a:pt x="66" y="86"/>
                    <a:pt x="76" y="74"/>
                    <a:pt x="76" y="73"/>
                  </a:cubicBezTo>
                  <a:cubicBezTo>
                    <a:pt x="86" y="85"/>
                    <a:pt x="86" y="85"/>
                    <a:pt x="86" y="85"/>
                  </a:cubicBezTo>
                  <a:cubicBezTo>
                    <a:pt x="85" y="86"/>
                    <a:pt x="74" y="103"/>
                    <a:pt x="47" y="103"/>
                  </a:cubicBezTo>
                  <a:cubicBezTo>
                    <a:pt x="21" y="103"/>
                    <a:pt x="0" y="83"/>
                    <a:pt x="0" y="51"/>
                  </a:cubicBezTo>
                  <a:cubicBezTo>
                    <a:pt x="0" y="19"/>
                    <a:pt x="22" y="0"/>
                    <a:pt x="48" y="0"/>
                  </a:cubicBezTo>
                  <a:cubicBezTo>
                    <a:pt x="74" y="0"/>
                    <a:pt x="84" y="16"/>
                    <a:pt x="85" y="17"/>
                  </a:cubicBezTo>
                  <a:lnTo>
                    <a:pt x="76"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62">
              <a:extLst>
                <a:ext uri="{FF2B5EF4-FFF2-40B4-BE49-F238E27FC236}">
                  <a16:creationId xmlns:a16="http://schemas.microsoft.com/office/drawing/2014/main" id="{E2BA6FAC-BC0B-955C-76C2-7569276E7C26}"/>
                </a:ext>
              </a:extLst>
            </p:cNvPr>
            <p:cNvSpPr>
              <a:spLocks noEditPoints="1"/>
            </p:cNvSpPr>
            <p:nvPr userDrawn="1"/>
          </p:nvSpPr>
          <p:spPr bwMode="auto">
            <a:xfrm>
              <a:off x="43037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1"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63">
              <a:extLst>
                <a:ext uri="{FF2B5EF4-FFF2-40B4-BE49-F238E27FC236}">
                  <a16:creationId xmlns:a16="http://schemas.microsoft.com/office/drawing/2014/main" id="{8B1668FC-ED11-4E5F-5CD7-B8AECBE72E88}"/>
                </a:ext>
              </a:extLst>
            </p:cNvPr>
            <p:cNvSpPr>
              <a:spLocks noChangeArrowheads="1"/>
            </p:cNvSpPr>
            <p:nvPr userDrawn="1"/>
          </p:nvSpPr>
          <p:spPr bwMode="auto">
            <a:xfrm>
              <a:off x="2271713" y="-269875"/>
              <a:ext cx="12700" cy="773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Oval 64">
              <a:extLst>
                <a:ext uri="{FF2B5EF4-FFF2-40B4-BE49-F238E27FC236}">
                  <a16:creationId xmlns:a16="http://schemas.microsoft.com/office/drawing/2014/main" id="{E764F59C-9348-969F-DC4C-91400D94748F}"/>
                </a:ext>
              </a:extLst>
            </p:cNvPr>
            <p:cNvSpPr>
              <a:spLocks noChangeArrowheads="1"/>
            </p:cNvSpPr>
            <p:nvPr userDrawn="1"/>
          </p:nvSpPr>
          <p:spPr bwMode="auto">
            <a:xfrm>
              <a:off x="911226" y="-279400"/>
              <a:ext cx="119063" cy="120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Oval 65">
              <a:extLst>
                <a:ext uri="{FF2B5EF4-FFF2-40B4-BE49-F238E27FC236}">
                  <a16:creationId xmlns:a16="http://schemas.microsoft.com/office/drawing/2014/main" id="{0C6CC64C-557B-7855-41F2-B4CCE30CCF03}"/>
                </a:ext>
              </a:extLst>
            </p:cNvPr>
            <p:cNvSpPr>
              <a:spLocks noChangeArrowheads="1"/>
            </p:cNvSpPr>
            <p:nvPr userDrawn="1"/>
          </p:nvSpPr>
          <p:spPr bwMode="auto">
            <a:xfrm>
              <a:off x="752476" y="-269875"/>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Oval 66">
              <a:extLst>
                <a:ext uri="{FF2B5EF4-FFF2-40B4-BE49-F238E27FC236}">
                  <a16:creationId xmlns:a16="http://schemas.microsoft.com/office/drawing/2014/main" id="{6F43F3D1-B8CB-54F6-36F7-16314257D69B}"/>
                </a:ext>
              </a:extLst>
            </p:cNvPr>
            <p:cNvSpPr>
              <a:spLocks noChangeArrowheads="1"/>
            </p:cNvSpPr>
            <p:nvPr userDrawn="1"/>
          </p:nvSpPr>
          <p:spPr bwMode="auto">
            <a:xfrm>
              <a:off x="919163" y="-103188"/>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Oval 67">
              <a:extLst>
                <a:ext uri="{FF2B5EF4-FFF2-40B4-BE49-F238E27FC236}">
                  <a16:creationId xmlns:a16="http://schemas.microsoft.com/office/drawing/2014/main" id="{92E571BB-D352-2156-6D4A-C44BE8B1DEC3}"/>
                </a:ext>
              </a:extLst>
            </p:cNvPr>
            <p:cNvSpPr>
              <a:spLocks noChangeArrowheads="1"/>
            </p:cNvSpPr>
            <p:nvPr userDrawn="1"/>
          </p:nvSpPr>
          <p:spPr bwMode="auto">
            <a:xfrm>
              <a:off x="927101" y="53975"/>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Oval 68">
              <a:extLst>
                <a:ext uri="{FF2B5EF4-FFF2-40B4-BE49-F238E27FC236}">
                  <a16:creationId xmlns:a16="http://schemas.microsoft.com/office/drawing/2014/main" id="{7A8957F8-68A4-3EE6-C67A-79E4C3B0E740}"/>
                </a:ext>
              </a:extLst>
            </p:cNvPr>
            <p:cNvSpPr>
              <a:spLocks noChangeArrowheads="1"/>
            </p:cNvSpPr>
            <p:nvPr userDrawn="1"/>
          </p:nvSpPr>
          <p:spPr bwMode="auto">
            <a:xfrm>
              <a:off x="760413" y="-95250"/>
              <a:ext cx="87313"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Oval 69">
              <a:extLst>
                <a:ext uri="{FF2B5EF4-FFF2-40B4-BE49-F238E27FC236}">
                  <a16:creationId xmlns:a16="http://schemas.microsoft.com/office/drawing/2014/main" id="{E37C8ED8-118C-127C-C8D8-93DB49103625}"/>
                </a:ext>
              </a:extLst>
            </p:cNvPr>
            <p:cNvSpPr>
              <a:spLocks noChangeArrowheads="1"/>
            </p:cNvSpPr>
            <p:nvPr userDrawn="1"/>
          </p:nvSpPr>
          <p:spPr bwMode="auto">
            <a:xfrm>
              <a:off x="611188" y="-261938"/>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Box 2">
            <a:extLst>
              <a:ext uri="{FF2B5EF4-FFF2-40B4-BE49-F238E27FC236}">
                <a16:creationId xmlns:a16="http://schemas.microsoft.com/office/drawing/2014/main" id="{BFFC5C2C-B337-3578-4DEF-5FA5EAEA706D}"/>
              </a:ext>
            </a:extLst>
          </p:cNvPr>
          <p:cNvSpPr txBox="1"/>
          <p:nvPr userDrawn="1"/>
        </p:nvSpPr>
        <p:spPr>
          <a:xfrm>
            <a:off x="1516830" y="6334188"/>
            <a:ext cx="5719046" cy="153888"/>
          </a:xfrm>
          <a:prstGeom prst="rect">
            <a:avLst/>
          </a:prstGeom>
          <a:noFill/>
        </p:spPr>
        <p:txBody>
          <a:bodyPr wrap="square" lIns="0" tIns="0" rIns="0" bIns="0" rtlCol="0">
            <a:spAutoFit/>
          </a:bodyPr>
          <a:lstStyle/>
          <a:p>
            <a:pPr algn="ctr"/>
            <a:r>
              <a:rPr lang="en-US" sz="1000">
                <a:solidFill>
                  <a:schemeClr val="bg1"/>
                </a:solidFill>
              </a:rPr>
              <a:t>Includes content supplied by Sales Benchmark Index; Copyright © Sales Benchmark Index, 2022</a:t>
            </a:r>
          </a:p>
        </p:txBody>
      </p:sp>
    </p:spTree>
    <p:extLst>
      <p:ext uri="{BB962C8B-B14F-4D97-AF65-F5344CB8AC3E}">
        <p14:creationId xmlns:p14="http://schemas.microsoft.com/office/powerpoint/2010/main" val="123279737"/>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showMasterSp="0" preserve="1">
  <p:cSld name="1_Title Slide blue dots bkdg">
    <p:bg>
      <p:bgPr>
        <a:solidFill>
          <a:schemeClr val="accent1"/>
        </a:solidFill>
        <a:effectLst/>
      </p:bgPr>
    </p:bg>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64658552-6E07-9117-0CA9-3B60B698736B}"/>
              </a:ext>
            </a:extLst>
          </p:cNvPr>
          <p:cNvGraphicFramePr>
            <a:graphicFrameLocks noChangeAspect="1"/>
          </p:cNvGraphicFramePr>
          <p:nvPr userDrawn="1">
            <p:custDataLst>
              <p:tags r:id="rId1"/>
            </p:custDataLst>
            <p:extLst>
              <p:ext uri="{D42A27DB-BD31-4B8C-83A1-F6EECF244321}">
                <p14:modId xmlns:p14="http://schemas.microsoft.com/office/powerpoint/2010/main" val="288084756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4" name="Object 3" hidden="1">
                        <a:extLst>
                          <a:ext uri="{FF2B5EF4-FFF2-40B4-BE49-F238E27FC236}">
                            <a16:creationId xmlns:a16="http://schemas.microsoft.com/office/drawing/2014/main" id="{64658552-6E07-9117-0CA9-3B60B698736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5" name="Picture 4">
            <a:extLst>
              <a:ext uri="{FF2B5EF4-FFF2-40B4-BE49-F238E27FC236}">
                <a16:creationId xmlns:a16="http://schemas.microsoft.com/office/drawing/2014/main" id="{4591F0AA-87FF-62FE-5D42-09693E23D321}"/>
              </a:ext>
            </a:extLst>
          </p:cNvPr>
          <p:cNvPicPr>
            <a:picLocks noChangeAspect="1"/>
          </p:cNvPicPr>
          <p:nvPr userDrawn="1"/>
        </p:nvPicPr>
        <p:blipFill rotWithShape="1">
          <a:blip r:embed="rId5" cstate="email">
            <a:extLst>
              <a:ext uri="{BEBA8EAE-BF5A-486C-A8C5-ECC9F3942E4B}">
                <a14:imgProps xmlns:a14="http://schemas.microsoft.com/office/drawing/2010/main">
                  <a14:imgLayer r:embed="rId6">
                    <a14:imgEffect>
                      <a14:brightnessContrast bright="-45000"/>
                    </a14:imgEffect>
                  </a14:imgLayer>
                </a14:imgProps>
              </a:ext>
              <a:ext uri="{28A0092B-C50C-407E-A947-70E740481C1C}">
                <a14:useLocalDpi xmlns:a14="http://schemas.microsoft.com/office/drawing/2010/main"/>
              </a:ext>
            </a:extLst>
          </a:blip>
          <a:srcRect/>
          <a:stretch/>
        </p:blipFill>
        <p:spPr>
          <a:xfrm>
            <a:off x="0" y="1"/>
            <a:ext cx="12192000" cy="6858000"/>
          </a:xfrm>
          <a:prstGeom prst="rect">
            <a:avLst/>
          </a:prstGeom>
        </p:spPr>
      </p:pic>
      <p:sp>
        <p:nvSpPr>
          <p:cNvPr id="2" name="Title 1">
            <a:extLst>
              <a:ext uri="{FF2B5EF4-FFF2-40B4-BE49-F238E27FC236}">
                <a16:creationId xmlns:a16="http://schemas.microsoft.com/office/drawing/2014/main" id="{9C5F5AEC-749C-44CA-94C1-9495903C3571}"/>
              </a:ext>
            </a:extLst>
          </p:cNvPr>
          <p:cNvSpPr>
            <a:spLocks noGrp="1"/>
          </p:cNvSpPr>
          <p:nvPr>
            <p:ph type="ctrTitle"/>
          </p:nvPr>
        </p:nvSpPr>
        <p:spPr>
          <a:xfrm>
            <a:off x="1516830" y="2523757"/>
            <a:ext cx="9139234" cy="664797"/>
          </a:xfrm>
        </p:spPr>
        <p:txBody>
          <a:bodyPr vert="horz" lIns="91440" tIns="91440" rIns="91440" bIns="91440" anchor="ctr">
            <a:noAutofit/>
          </a:bodyPr>
          <a:lstStyle>
            <a:lvl1pPr algn="l">
              <a:defRPr sz="3600">
                <a:solidFill>
                  <a:schemeClr val="bg1"/>
                </a:solidFill>
              </a:defRPr>
            </a:lvl1pPr>
          </a:lstStyle>
          <a:p>
            <a:r>
              <a:rPr lang="en-US"/>
              <a:t>Click to edit Master title style</a:t>
            </a:r>
          </a:p>
        </p:txBody>
      </p:sp>
      <p:sp>
        <p:nvSpPr>
          <p:cNvPr id="82" name="Text Placeholder 81">
            <a:extLst>
              <a:ext uri="{FF2B5EF4-FFF2-40B4-BE49-F238E27FC236}">
                <a16:creationId xmlns:a16="http://schemas.microsoft.com/office/drawing/2014/main" id="{B020BF28-FA10-43DE-B2FD-965A7D8594C0}"/>
              </a:ext>
            </a:extLst>
          </p:cNvPr>
          <p:cNvSpPr>
            <a:spLocks noGrp="1"/>
          </p:cNvSpPr>
          <p:nvPr>
            <p:ph type="body" sz="quarter" idx="13"/>
          </p:nvPr>
        </p:nvSpPr>
        <p:spPr>
          <a:xfrm>
            <a:off x="1520386" y="3998279"/>
            <a:ext cx="4586287" cy="323850"/>
          </a:xfrm>
        </p:spPr>
        <p:txBody>
          <a:bodyPr lIns="91440" tIns="91440" rIns="91440" bIns="91440" anchor="ctr"/>
          <a:lstStyle>
            <a:lvl1pPr>
              <a:defRPr b="0">
                <a:solidFill>
                  <a:schemeClr val="bg1"/>
                </a:solidFill>
              </a:defRPr>
            </a:lvl1pPr>
          </a:lstStyle>
          <a:p>
            <a:pPr lvl="0"/>
            <a:r>
              <a:rPr lang="en-US"/>
              <a:t>Click to edit Master text styles</a:t>
            </a:r>
          </a:p>
        </p:txBody>
      </p:sp>
      <p:sp>
        <p:nvSpPr>
          <p:cNvPr id="83" name="Subtitle 2">
            <a:extLst>
              <a:ext uri="{FF2B5EF4-FFF2-40B4-BE49-F238E27FC236}">
                <a16:creationId xmlns:a16="http://schemas.microsoft.com/office/drawing/2014/main" id="{CA420EE9-07D0-49A0-A796-E6EAA8EBDB96}"/>
              </a:ext>
            </a:extLst>
          </p:cNvPr>
          <p:cNvSpPr>
            <a:spLocks noGrp="1"/>
          </p:cNvSpPr>
          <p:nvPr>
            <p:ph type="subTitle" idx="1"/>
          </p:nvPr>
        </p:nvSpPr>
        <p:spPr>
          <a:xfrm>
            <a:off x="1516830" y="3444432"/>
            <a:ext cx="9139234" cy="297969"/>
          </a:xfrm>
        </p:spPr>
        <p:txBody>
          <a:bodyPr vert="horz" lIns="91440" tIns="91440" rIns="91440" bIns="91440" rtlCol="0" anchor="ctr">
            <a:noAutofit/>
          </a:bodyPr>
          <a:lstStyle>
            <a:lvl1pPr>
              <a:defRPr lang="en-US" sz="2200" b="0" dirty="0">
                <a:solidFill>
                  <a:schemeClr val="bg1"/>
                </a:solidFill>
              </a:defRPr>
            </a:lvl1pPr>
          </a:lstStyle>
          <a:p>
            <a:pPr lvl="0"/>
            <a:r>
              <a:rPr lang="en-US"/>
              <a:t>Click to edit Master subtitle style</a:t>
            </a:r>
          </a:p>
        </p:txBody>
      </p:sp>
      <p:grpSp>
        <p:nvGrpSpPr>
          <p:cNvPr id="148" name="Group 147">
            <a:extLst>
              <a:ext uri="{FF2B5EF4-FFF2-40B4-BE49-F238E27FC236}">
                <a16:creationId xmlns:a16="http://schemas.microsoft.com/office/drawing/2014/main" id="{AF47BE45-9A6B-F77A-A246-E9AD74AC3E05}"/>
              </a:ext>
            </a:extLst>
          </p:cNvPr>
          <p:cNvGrpSpPr>
            <a:grpSpLocks noChangeAspect="1"/>
          </p:cNvGrpSpPr>
          <p:nvPr userDrawn="1"/>
        </p:nvGrpSpPr>
        <p:grpSpPr>
          <a:xfrm>
            <a:off x="702214" y="780933"/>
            <a:ext cx="3494345" cy="745107"/>
            <a:chOff x="611188" y="-279400"/>
            <a:chExt cx="3767138" cy="803275"/>
          </a:xfrm>
          <a:solidFill>
            <a:schemeClr val="bg1"/>
          </a:solidFill>
        </p:grpSpPr>
        <p:sp>
          <p:nvSpPr>
            <p:cNvPr id="149" name="Freeform 5">
              <a:extLst>
                <a:ext uri="{FF2B5EF4-FFF2-40B4-BE49-F238E27FC236}">
                  <a16:creationId xmlns:a16="http://schemas.microsoft.com/office/drawing/2014/main" id="{5C5B487B-3C0A-CD7C-49B9-906DAA6B051C}"/>
                </a:ext>
              </a:extLst>
            </p:cNvPr>
            <p:cNvSpPr>
              <a:spLocks noEditPoints="1"/>
            </p:cNvSpPr>
            <p:nvPr userDrawn="1"/>
          </p:nvSpPr>
          <p:spPr bwMode="auto">
            <a:xfrm>
              <a:off x="1885951" y="438150"/>
              <a:ext cx="60325" cy="63500"/>
            </a:xfrm>
            <a:custGeom>
              <a:avLst/>
              <a:gdLst>
                <a:gd name="T0" fmla="*/ 36 w 73"/>
                <a:gd name="T1" fmla="*/ 0 h 78"/>
                <a:gd name="T2" fmla="*/ 10 w 73"/>
                <a:gd name="T3" fmla="*/ 10 h 78"/>
                <a:gd name="T4" fmla="*/ 0 w 73"/>
                <a:gd name="T5" fmla="*/ 39 h 78"/>
                <a:gd name="T6" fmla="*/ 10 w 73"/>
                <a:gd name="T7" fmla="*/ 67 h 78"/>
                <a:gd name="T8" fmla="*/ 36 w 73"/>
                <a:gd name="T9" fmla="*/ 78 h 78"/>
                <a:gd name="T10" fmla="*/ 63 w 73"/>
                <a:gd name="T11" fmla="*/ 67 h 78"/>
                <a:gd name="T12" fmla="*/ 73 w 73"/>
                <a:gd name="T13" fmla="*/ 39 h 78"/>
                <a:gd name="T14" fmla="*/ 63 w 73"/>
                <a:gd name="T15" fmla="*/ 10 h 78"/>
                <a:gd name="T16" fmla="*/ 36 w 73"/>
                <a:gd name="T17" fmla="*/ 0 h 78"/>
                <a:gd name="T18" fmla="*/ 52 w 73"/>
                <a:gd name="T19" fmla="*/ 59 h 78"/>
                <a:gd name="T20" fmla="*/ 36 w 73"/>
                <a:gd name="T21" fmla="*/ 66 h 78"/>
                <a:gd name="T22" fmla="*/ 20 w 73"/>
                <a:gd name="T23" fmla="*/ 59 h 78"/>
                <a:gd name="T24" fmla="*/ 15 w 73"/>
                <a:gd name="T25" fmla="*/ 39 h 78"/>
                <a:gd name="T26" fmla="*/ 21 w 73"/>
                <a:gd name="T27" fmla="*/ 19 h 78"/>
                <a:gd name="T28" fmla="*/ 36 w 73"/>
                <a:gd name="T29" fmla="*/ 11 h 78"/>
                <a:gd name="T30" fmla="*/ 52 w 73"/>
                <a:gd name="T31" fmla="*/ 19 h 78"/>
                <a:gd name="T32" fmla="*/ 58 w 73"/>
                <a:gd name="T33" fmla="*/ 39 h 78"/>
                <a:gd name="T34" fmla="*/ 52 w 73"/>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8">
                  <a:moveTo>
                    <a:pt x="36" y="0"/>
                  </a:moveTo>
                  <a:cubicBezTo>
                    <a:pt x="25" y="0"/>
                    <a:pt x="17" y="3"/>
                    <a:pt x="10" y="10"/>
                  </a:cubicBezTo>
                  <a:cubicBezTo>
                    <a:pt x="3" y="17"/>
                    <a:pt x="0" y="27"/>
                    <a:pt x="0" y="39"/>
                  </a:cubicBezTo>
                  <a:cubicBezTo>
                    <a:pt x="0" y="51"/>
                    <a:pt x="3" y="60"/>
                    <a:pt x="10" y="67"/>
                  </a:cubicBezTo>
                  <a:cubicBezTo>
                    <a:pt x="17" y="74"/>
                    <a:pt x="25" y="78"/>
                    <a:pt x="36" y="78"/>
                  </a:cubicBezTo>
                  <a:cubicBezTo>
                    <a:pt x="47" y="78"/>
                    <a:pt x="56" y="74"/>
                    <a:pt x="63" y="67"/>
                  </a:cubicBezTo>
                  <a:cubicBezTo>
                    <a:pt x="69" y="60"/>
                    <a:pt x="73" y="51"/>
                    <a:pt x="73" y="39"/>
                  </a:cubicBezTo>
                  <a:cubicBezTo>
                    <a:pt x="73" y="27"/>
                    <a:pt x="69" y="17"/>
                    <a:pt x="63"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1" y="19"/>
                  </a:cubicBezTo>
                  <a:cubicBezTo>
                    <a:pt x="24" y="14"/>
                    <a:pt x="30" y="11"/>
                    <a:pt x="36" y="11"/>
                  </a:cubicBezTo>
                  <a:cubicBezTo>
                    <a:pt x="43" y="11"/>
                    <a:pt x="48" y="14"/>
                    <a:pt x="52" y="19"/>
                  </a:cubicBezTo>
                  <a:cubicBezTo>
                    <a:pt x="56" y="24"/>
                    <a:pt x="58" y="30"/>
                    <a:pt x="58" y="39"/>
                  </a:cubicBezTo>
                  <a:cubicBezTo>
                    <a:pt x="58"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6">
              <a:extLst>
                <a:ext uri="{FF2B5EF4-FFF2-40B4-BE49-F238E27FC236}">
                  <a16:creationId xmlns:a16="http://schemas.microsoft.com/office/drawing/2014/main" id="{FC002D50-1258-94CD-A4CA-8EF05842095A}"/>
                </a:ext>
              </a:extLst>
            </p:cNvPr>
            <p:cNvSpPr>
              <a:spLocks/>
            </p:cNvSpPr>
            <p:nvPr userDrawn="1"/>
          </p:nvSpPr>
          <p:spPr bwMode="auto">
            <a:xfrm>
              <a:off x="1152526" y="414338"/>
              <a:ext cx="74613" cy="87313"/>
            </a:xfrm>
            <a:custGeom>
              <a:avLst/>
              <a:gdLst>
                <a:gd name="T0" fmla="*/ 50 w 89"/>
                <a:gd name="T1" fmla="*/ 62 h 106"/>
                <a:gd name="T2" fmla="*/ 75 w 89"/>
                <a:gd name="T3" fmla="*/ 62 h 106"/>
                <a:gd name="T4" fmla="*/ 75 w 89"/>
                <a:gd name="T5" fmla="*/ 80 h 106"/>
                <a:gd name="T6" fmla="*/ 74 w 89"/>
                <a:gd name="T7" fmla="*/ 81 h 106"/>
                <a:gd name="T8" fmla="*/ 71 w 89"/>
                <a:gd name="T9" fmla="*/ 84 h 106"/>
                <a:gd name="T10" fmla="*/ 66 w 89"/>
                <a:gd name="T11" fmla="*/ 88 h 106"/>
                <a:gd name="T12" fmla="*/ 58 w 89"/>
                <a:gd name="T13" fmla="*/ 91 h 106"/>
                <a:gd name="T14" fmla="*/ 48 w 89"/>
                <a:gd name="T15" fmla="*/ 92 h 106"/>
                <a:gd name="T16" fmla="*/ 24 w 89"/>
                <a:gd name="T17" fmla="*/ 82 h 106"/>
                <a:gd name="T18" fmla="*/ 15 w 89"/>
                <a:gd name="T19" fmla="*/ 52 h 106"/>
                <a:gd name="T20" fmla="*/ 25 w 89"/>
                <a:gd name="T21" fmla="*/ 23 h 106"/>
                <a:gd name="T22" fmla="*/ 48 w 89"/>
                <a:gd name="T23" fmla="*/ 13 h 106"/>
                <a:gd name="T24" fmla="*/ 57 w 89"/>
                <a:gd name="T25" fmla="*/ 14 h 106"/>
                <a:gd name="T26" fmla="*/ 64 w 89"/>
                <a:gd name="T27" fmla="*/ 16 h 106"/>
                <a:gd name="T28" fmla="*/ 69 w 89"/>
                <a:gd name="T29" fmla="*/ 19 h 106"/>
                <a:gd name="T30" fmla="*/ 73 w 89"/>
                <a:gd name="T31" fmla="*/ 23 h 106"/>
                <a:gd name="T32" fmla="*/ 75 w 89"/>
                <a:gd name="T33" fmla="*/ 26 h 106"/>
                <a:gd name="T34" fmla="*/ 76 w 89"/>
                <a:gd name="T35" fmla="*/ 27 h 106"/>
                <a:gd name="T36" fmla="*/ 86 w 89"/>
                <a:gd name="T37" fmla="*/ 18 h 106"/>
                <a:gd name="T38" fmla="*/ 48 w 89"/>
                <a:gd name="T39" fmla="*/ 0 h 106"/>
                <a:gd name="T40" fmla="*/ 14 w 89"/>
                <a:gd name="T41" fmla="*/ 14 h 106"/>
                <a:gd name="T42" fmla="*/ 0 w 89"/>
                <a:gd name="T43" fmla="*/ 52 h 106"/>
                <a:gd name="T44" fmla="*/ 13 w 89"/>
                <a:gd name="T45" fmla="*/ 91 h 106"/>
                <a:gd name="T46" fmla="*/ 45 w 89"/>
                <a:gd name="T47" fmla="*/ 106 h 106"/>
                <a:gd name="T48" fmla="*/ 57 w 89"/>
                <a:gd name="T49" fmla="*/ 104 h 106"/>
                <a:gd name="T50" fmla="*/ 66 w 89"/>
                <a:gd name="T51" fmla="*/ 101 h 106"/>
                <a:gd name="T52" fmla="*/ 73 w 89"/>
                <a:gd name="T53" fmla="*/ 97 h 106"/>
                <a:gd name="T54" fmla="*/ 76 w 89"/>
                <a:gd name="T55" fmla="*/ 94 h 106"/>
                <a:gd name="T56" fmla="*/ 78 w 89"/>
                <a:gd name="T57" fmla="*/ 92 h 106"/>
                <a:gd name="T58" fmla="*/ 79 w 89"/>
                <a:gd name="T59" fmla="*/ 104 h 106"/>
                <a:gd name="T60" fmla="*/ 89 w 89"/>
                <a:gd name="T61" fmla="*/ 104 h 106"/>
                <a:gd name="T62" fmla="*/ 89 w 89"/>
                <a:gd name="T63" fmla="*/ 51 h 106"/>
                <a:gd name="T64" fmla="*/ 50 w 89"/>
                <a:gd name="T65" fmla="*/ 51 h 106"/>
                <a:gd name="T66" fmla="*/ 50 w 89"/>
                <a:gd name="T67" fmla="*/ 6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 h="106">
                  <a:moveTo>
                    <a:pt x="50" y="62"/>
                  </a:moveTo>
                  <a:cubicBezTo>
                    <a:pt x="75" y="62"/>
                    <a:pt x="75" y="62"/>
                    <a:pt x="75" y="62"/>
                  </a:cubicBezTo>
                  <a:cubicBezTo>
                    <a:pt x="75" y="80"/>
                    <a:pt x="75" y="80"/>
                    <a:pt x="75" y="80"/>
                  </a:cubicBezTo>
                  <a:cubicBezTo>
                    <a:pt x="74" y="81"/>
                    <a:pt x="74" y="81"/>
                    <a:pt x="74" y="81"/>
                  </a:cubicBezTo>
                  <a:cubicBezTo>
                    <a:pt x="73" y="82"/>
                    <a:pt x="72" y="83"/>
                    <a:pt x="71" y="84"/>
                  </a:cubicBezTo>
                  <a:cubicBezTo>
                    <a:pt x="69" y="86"/>
                    <a:pt x="68" y="87"/>
                    <a:pt x="66" y="88"/>
                  </a:cubicBezTo>
                  <a:cubicBezTo>
                    <a:pt x="64" y="89"/>
                    <a:pt x="61" y="90"/>
                    <a:pt x="58" y="91"/>
                  </a:cubicBezTo>
                  <a:cubicBezTo>
                    <a:pt x="55" y="92"/>
                    <a:pt x="51" y="92"/>
                    <a:pt x="48" y="92"/>
                  </a:cubicBezTo>
                  <a:cubicBezTo>
                    <a:pt x="38" y="92"/>
                    <a:pt x="30" y="89"/>
                    <a:pt x="24" y="82"/>
                  </a:cubicBezTo>
                  <a:cubicBezTo>
                    <a:pt x="18" y="74"/>
                    <a:pt x="15" y="65"/>
                    <a:pt x="15" y="52"/>
                  </a:cubicBezTo>
                  <a:cubicBezTo>
                    <a:pt x="15" y="40"/>
                    <a:pt x="18" y="31"/>
                    <a:pt x="25" y="23"/>
                  </a:cubicBezTo>
                  <a:cubicBezTo>
                    <a:pt x="31" y="16"/>
                    <a:pt x="39" y="13"/>
                    <a:pt x="48" y="13"/>
                  </a:cubicBezTo>
                  <a:cubicBezTo>
                    <a:pt x="51" y="13"/>
                    <a:pt x="54" y="13"/>
                    <a:pt x="57" y="14"/>
                  </a:cubicBezTo>
                  <a:cubicBezTo>
                    <a:pt x="60" y="14"/>
                    <a:pt x="62" y="15"/>
                    <a:pt x="64" y="16"/>
                  </a:cubicBezTo>
                  <a:cubicBezTo>
                    <a:pt x="66" y="17"/>
                    <a:pt x="67" y="18"/>
                    <a:pt x="69" y="19"/>
                  </a:cubicBezTo>
                  <a:cubicBezTo>
                    <a:pt x="71" y="21"/>
                    <a:pt x="72" y="22"/>
                    <a:pt x="73" y="23"/>
                  </a:cubicBezTo>
                  <a:cubicBezTo>
                    <a:pt x="74" y="24"/>
                    <a:pt x="74" y="25"/>
                    <a:pt x="75" y="26"/>
                  </a:cubicBezTo>
                  <a:cubicBezTo>
                    <a:pt x="76" y="27"/>
                    <a:pt x="76" y="27"/>
                    <a:pt x="76" y="27"/>
                  </a:cubicBezTo>
                  <a:cubicBezTo>
                    <a:pt x="86" y="18"/>
                    <a:pt x="86" y="18"/>
                    <a:pt x="86" y="18"/>
                  </a:cubicBezTo>
                  <a:cubicBezTo>
                    <a:pt x="77" y="6"/>
                    <a:pt x="64" y="0"/>
                    <a:pt x="48" y="0"/>
                  </a:cubicBezTo>
                  <a:cubicBezTo>
                    <a:pt x="35" y="0"/>
                    <a:pt x="23" y="4"/>
                    <a:pt x="14" y="14"/>
                  </a:cubicBezTo>
                  <a:cubicBezTo>
                    <a:pt x="4" y="24"/>
                    <a:pt x="0" y="36"/>
                    <a:pt x="0" y="52"/>
                  </a:cubicBezTo>
                  <a:cubicBezTo>
                    <a:pt x="0" y="69"/>
                    <a:pt x="4" y="82"/>
                    <a:pt x="13" y="91"/>
                  </a:cubicBezTo>
                  <a:cubicBezTo>
                    <a:pt x="21" y="101"/>
                    <a:pt x="32" y="106"/>
                    <a:pt x="45" y="106"/>
                  </a:cubicBezTo>
                  <a:cubicBezTo>
                    <a:pt x="50" y="106"/>
                    <a:pt x="54" y="105"/>
                    <a:pt x="57" y="104"/>
                  </a:cubicBezTo>
                  <a:cubicBezTo>
                    <a:pt x="61" y="103"/>
                    <a:pt x="64" y="102"/>
                    <a:pt x="66" y="101"/>
                  </a:cubicBezTo>
                  <a:cubicBezTo>
                    <a:pt x="69" y="100"/>
                    <a:pt x="71" y="99"/>
                    <a:pt x="73" y="97"/>
                  </a:cubicBezTo>
                  <a:cubicBezTo>
                    <a:pt x="75" y="95"/>
                    <a:pt x="76" y="94"/>
                    <a:pt x="76" y="94"/>
                  </a:cubicBezTo>
                  <a:cubicBezTo>
                    <a:pt x="77" y="93"/>
                    <a:pt x="77" y="93"/>
                    <a:pt x="78" y="92"/>
                  </a:cubicBezTo>
                  <a:cubicBezTo>
                    <a:pt x="79" y="104"/>
                    <a:pt x="79" y="104"/>
                    <a:pt x="79" y="104"/>
                  </a:cubicBezTo>
                  <a:cubicBezTo>
                    <a:pt x="89" y="104"/>
                    <a:pt x="89" y="104"/>
                    <a:pt x="89" y="104"/>
                  </a:cubicBezTo>
                  <a:cubicBezTo>
                    <a:pt x="89" y="51"/>
                    <a:pt x="89" y="51"/>
                    <a:pt x="89" y="51"/>
                  </a:cubicBezTo>
                  <a:cubicBezTo>
                    <a:pt x="50" y="51"/>
                    <a:pt x="50" y="51"/>
                    <a:pt x="50" y="51"/>
                  </a:cubicBezTo>
                  <a:lnTo>
                    <a:pt x="50"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7">
              <a:extLst>
                <a:ext uri="{FF2B5EF4-FFF2-40B4-BE49-F238E27FC236}">
                  <a16:creationId xmlns:a16="http://schemas.microsoft.com/office/drawing/2014/main" id="{5E276722-5197-B412-82F4-CAE376DBBFED}"/>
                </a:ext>
              </a:extLst>
            </p:cNvPr>
            <p:cNvSpPr>
              <a:spLocks/>
            </p:cNvSpPr>
            <p:nvPr userDrawn="1"/>
          </p:nvSpPr>
          <p:spPr bwMode="auto">
            <a:xfrm>
              <a:off x="1246188" y="436563"/>
              <a:ext cx="34925" cy="63500"/>
            </a:xfrm>
            <a:custGeom>
              <a:avLst/>
              <a:gdLst>
                <a:gd name="T0" fmla="*/ 23 w 43"/>
                <a:gd name="T1" fmla="*/ 5 h 77"/>
                <a:gd name="T2" fmla="*/ 14 w 43"/>
                <a:gd name="T3" fmla="*/ 17 h 77"/>
                <a:gd name="T4" fmla="*/ 13 w 43"/>
                <a:gd name="T5" fmla="*/ 2 h 77"/>
                <a:gd name="T6" fmla="*/ 0 w 43"/>
                <a:gd name="T7" fmla="*/ 2 h 77"/>
                <a:gd name="T8" fmla="*/ 0 w 43"/>
                <a:gd name="T9" fmla="*/ 77 h 77"/>
                <a:gd name="T10" fmla="*/ 14 w 43"/>
                <a:gd name="T11" fmla="*/ 77 h 77"/>
                <a:gd name="T12" fmla="*/ 14 w 43"/>
                <a:gd name="T13" fmla="*/ 35 h 77"/>
                <a:gd name="T14" fmla="*/ 24 w 43"/>
                <a:gd name="T15" fmla="*/ 18 h 77"/>
                <a:gd name="T16" fmla="*/ 35 w 43"/>
                <a:gd name="T17" fmla="*/ 14 h 77"/>
                <a:gd name="T18" fmla="*/ 41 w 43"/>
                <a:gd name="T19" fmla="*/ 15 h 77"/>
                <a:gd name="T20" fmla="*/ 43 w 43"/>
                <a:gd name="T21" fmla="*/ 1 h 77"/>
                <a:gd name="T22" fmla="*/ 37 w 43"/>
                <a:gd name="T23" fmla="*/ 0 h 77"/>
                <a:gd name="T24" fmla="*/ 23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3" y="5"/>
                  </a:moveTo>
                  <a:cubicBezTo>
                    <a:pt x="19" y="8"/>
                    <a:pt x="16" y="12"/>
                    <a:pt x="14" y="17"/>
                  </a:cubicBezTo>
                  <a:cubicBezTo>
                    <a:pt x="13" y="2"/>
                    <a:pt x="13" y="2"/>
                    <a:pt x="13" y="2"/>
                  </a:cubicBezTo>
                  <a:cubicBezTo>
                    <a:pt x="0" y="2"/>
                    <a:pt x="0" y="2"/>
                    <a:pt x="0" y="2"/>
                  </a:cubicBezTo>
                  <a:cubicBezTo>
                    <a:pt x="0" y="77"/>
                    <a:pt x="0" y="77"/>
                    <a:pt x="0" y="77"/>
                  </a:cubicBezTo>
                  <a:cubicBezTo>
                    <a:pt x="14" y="77"/>
                    <a:pt x="14" y="77"/>
                    <a:pt x="14" y="77"/>
                  </a:cubicBezTo>
                  <a:cubicBezTo>
                    <a:pt x="14" y="35"/>
                    <a:pt x="14" y="35"/>
                    <a:pt x="14" y="35"/>
                  </a:cubicBezTo>
                  <a:cubicBezTo>
                    <a:pt x="15" y="27"/>
                    <a:pt x="19" y="22"/>
                    <a:pt x="24" y="18"/>
                  </a:cubicBezTo>
                  <a:cubicBezTo>
                    <a:pt x="28" y="16"/>
                    <a:pt x="31" y="14"/>
                    <a:pt x="35" y="14"/>
                  </a:cubicBezTo>
                  <a:cubicBezTo>
                    <a:pt x="37" y="14"/>
                    <a:pt x="39" y="15"/>
                    <a:pt x="41" y="15"/>
                  </a:cubicBezTo>
                  <a:cubicBezTo>
                    <a:pt x="43" y="1"/>
                    <a:pt x="43" y="1"/>
                    <a:pt x="43" y="1"/>
                  </a:cubicBezTo>
                  <a:cubicBezTo>
                    <a:pt x="37" y="0"/>
                    <a:pt x="37" y="0"/>
                    <a:pt x="37" y="0"/>
                  </a:cubicBezTo>
                  <a:cubicBezTo>
                    <a:pt x="32" y="0"/>
                    <a:pt x="27" y="2"/>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8">
              <a:extLst>
                <a:ext uri="{FF2B5EF4-FFF2-40B4-BE49-F238E27FC236}">
                  <a16:creationId xmlns:a16="http://schemas.microsoft.com/office/drawing/2014/main" id="{030C0CC0-0956-B1B0-70A8-800FA865F98A}"/>
                </a:ext>
              </a:extLst>
            </p:cNvPr>
            <p:cNvSpPr>
              <a:spLocks noEditPoints="1"/>
            </p:cNvSpPr>
            <p:nvPr userDrawn="1"/>
          </p:nvSpPr>
          <p:spPr bwMode="auto">
            <a:xfrm>
              <a:off x="1284288" y="438150"/>
              <a:ext cx="60325" cy="63500"/>
            </a:xfrm>
            <a:custGeom>
              <a:avLst/>
              <a:gdLst>
                <a:gd name="T0" fmla="*/ 36 w 72"/>
                <a:gd name="T1" fmla="*/ 0 h 78"/>
                <a:gd name="T2" fmla="*/ 10 w 72"/>
                <a:gd name="T3" fmla="*/ 10 h 78"/>
                <a:gd name="T4" fmla="*/ 0 w 72"/>
                <a:gd name="T5" fmla="*/ 39 h 78"/>
                <a:gd name="T6" fmla="*/ 10 w 72"/>
                <a:gd name="T7" fmla="*/ 67 h 78"/>
                <a:gd name="T8" fmla="*/ 36 w 72"/>
                <a:gd name="T9" fmla="*/ 78 h 78"/>
                <a:gd name="T10" fmla="*/ 62 w 72"/>
                <a:gd name="T11" fmla="*/ 67 h 78"/>
                <a:gd name="T12" fmla="*/ 72 w 72"/>
                <a:gd name="T13" fmla="*/ 39 h 78"/>
                <a:gd name="T14" fmla="*/ 62 w 72"/>
                <a:gd name="T15" fmla="*/ 10 h 78"/>
                <a:gd name="T16" fmla="*/ 36 w 72"/>
                <a:gd name="T17" fmla="*/ 0 h 78"/>
                <a:gd name="T18" fmla="*/ 52 w 72"/>
                <a:gd name="T19" fmla="*/ 59 h 78"/>
                <a:gd name="T20" fmla="*/ 36 w 72"/>
                <a:gd name="T21" fmla="*/ 66 h 78"/>
                <a:gd name="T22" fmla="*/ 20 w 72"/>
                <a:gd name="T23" fmla="*/ 59 h 78"/>
                <a:gd name="T24" fmla="*/ 15 w 72"/>
                <a:gd name="T25" fmla="*/ 39 h 78"/>
                <a:gd name="T26" fmla="*/ 20 w 72"/>
                <a:gd name="T27" fmla="*/ 19 h 78"/>
                <a:gd name="T28" fmla="*/ 36 w 72"/>
                <a:gd name="T29" fmla="*/ 11 h 78"/>
                <a:gd name="T30" fmla="*/ 52 w 72"/>
                <a:gd name="T31" fmla="*/ 19 h 78"/>
                <a:gd name="T32" fmla="*/ 57 w 72"/>
                <a:gd name="T33" fmla="*/ 39 h 78"/>
                <a:gd name="T34" fmla="*/ 52 w 72"/>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8">
                  <a:moveTo>
                    <a:pt x="36" y="0"/>
                  </a:moveTo>
                  <a:cubicBezTo>
                    <a:pt x="25" y="0"/>
                    <a:pt x="16" y="3"/>
                    <a:pt x="10" y="10"/>
                  </a:cubicBezTo>
                  <a:cubicBezTo>
                    <a:pt x="3" y="17"/>
                    <a:pt x="0" y="27"/>
                    <a:pt x="0" y="39"/>
                  </a:cubicBezTo>
                  <a:cubicBezTo>
                    <a:pt x="0" y="51"/>
                    <a:pt x="3" y="60"/>
                    <a:pt x="10" y="67"/>
                  </a:cubicBezTo>
                  <a:cubicBezTo>
                    <a:pt x="16" y="74"/>
                    <a:pt x="25" y="78"/>
                    <a:pt x="36" y="78"/>
                  </a:cubicBezTo>
                  <a:cubicBezTo>
                    <a:pt x="47" y="78"/>
                    <a:pt x="56" y="74"/>
                    <a:pt x="62" y="67"/>
                  </a:cubicBezTo>
                  <a:cubicBezTo>
                    <a:pt x="69" y="60"/>
                    <a:pt x="72" y="51"/>
                    <a:pt x="72" y="39"/>
                  </a:cubicBezTo>
                  <a:cubicBezTo>
                    <a:pt x="72" y="27"/>
                    <a:pt x="69" y="17"/>
                    <a:pt x="62"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0" y="19"/>
                  </a:cubicBezTo>
                  <a:cubicBezTo>
                    <a:pt x="24" y="14"/>
                    <a:pt x="29" y="11"/>
                    <a:pt x="36" y="11"/>
                  </a:cubicBezTo>
                  <a:cubicBezTo>
                    <a:pt x="43" y="11"/>
                    <a:pt x="48" y="14"/>
                    <a:pt x="52" y="19"/>
                  </a:cubicBezTo>
                  <a:cubicBezTo>
                    <a:pt x="56" y="24"/>
                    <a:pt x="57" y="30"/>
                    <a:pt x="57" y="39"/>
                  </a:cubicBezTo>
                  <a:cubicBezTo>
                    <a:pt x="57"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9">
              <a:extLst>
                <a:ext uri="{FF2B5EF4-FFF2-40B4-BE49-F238E27FC236}">
                  <a16:creationId xmlns:a16="http://schemas.microsoft.com/office/drawing/2014/main" id="{88BAE485-97CC-07B4-6CBC-75F7EB1F86CD}"/>
                </a:ext>
              </a:extLst>
            </p:cNvPr>
            <p:cNvSpPr>
              <a:spLocks/>
            </p:cNvSpPr>
            <p:nvPr userDrawn="1"/>
          </p:nvSpPr>
          <p:spPr bwMode="auto">
            <a:xfrm>
              <a:off x="1350963" y="438150"/>
              <a:ext cx="90488" cy="61913"/>
            </a:xfrm>
            <a:custGeom>
              <a:avLst/>
              <a:gdLst>
                <a:gd name="T0" fmla="*/ 41 w 57"/>
                <a:gd name="T1" fmla="*/ 31 h 39"/>
                <a:gd name="T2" fmla="*/ 32 w 57"/>
                <a:gd name="T3" fmla="*/ 0 h 39"/>
                <a:gd name="T4" fmla="*/ 24 w 57"/>
                <a:gd name="T5" fmla="*/ 0 h 39"/>
                <a:gd name="T6" fmla="*/ 16 w 57"/>
                <a:gd name="T7" fmla="*/ 31 h 39"/>
                <a:gd name="T8" fmla="*/ 8 w 57"/>
                <a:gd name="T9" fmla="*/ 0 h 39"/>
                <a:gd name="T10" fmla="*/ 0 w 57"/>
                <a:gd name="T11" fmla="*/ 0 h 39"/>
                <a:gd name="T12" fmla="*/ 12 w 57"/>
                <a:gd name="T13" fmla="*/ 39 h 39"/>
                <a:gd name="T14" fmla="*/ 20 w 57"/>
                <a:gd name="T15" fmla="*/ 39 h 39"/>
                <a:gd name="T16" fmla="*/ 28 w 57"/>
                <a:gd name="T17" fmla="*/ 9 h 39"/>
                <a:gd name="T18" fmla="*/ 37 w 57"/>
                <a:gd name="T19" fmla="*/ 39 h 39"/>
                <a:gd name="T20" fmla="*/ 45 w 57"/>
                <a:gd name="T21" fmla="*/ 39 h 39"/>
                <a:gd name="T22" fmla="*/ 57 w 57"/>
                <a:gd name="T23" fmla="*/ 0 h 39"/>
                <a:gd name="T24" fmla="*/ 49 w 57"/>
                <a:gd name="T25" fmla="*/ 0 h 39"/>
                <a:gd name="T26" fmla="*/ 41 w 57"/>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39">
                  <a:moveTo>
                    <a:pt x="41" y="31"/>
                  </a:moveTo>
                  <a:lnTo>
                    <a:pt x="32" y="0"/>
                  </a:lnTo>
                  <a:lnTo>
                    <a:pt x="24" y="0"/>
                  </a:lnTo>
                  <a:lnTo>
                    <a:pt x="16" y="31"/>
                  </a:lnTo>
                  <a:lnTo>
                    <a:pt x="8" y="0"/>
                  </a:lnTo>
                  <a:lnTo>
                    <a:pt x="0" y="0"/>
                  </a:lnTo>
                  <a:lnTo>
                    <a:pt x="12" y="39"/>
                  </a:lnTo>
                  <a:lnTo>
                    <a:pt x="20" y="39"/>
                  </a:lnTo>
                  <a:lnTo>
                    <a:pt x="28" y="9"/>
                  </a:lnTo>
                  <a:lnTo>
                    <a:pt x="37" y="39"/>
                  </a:lnTo>
                  <a:lnTo>
                    <a:pt x="45" y="39"/>
                  </a:lnTo>
                  <a:lnTo>
                    <a:pt x="57" y="0"/>
                  </a:lnTo>
                  <a:lnTo>
                    <a:pt x="49" y="0"/>
                  </a:lnTo>
                  <a:lnTo>
                    <a:pt x="41"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0">
              <a:extLst>
                <a:ext uri="{FF2B5EF4-FFF2-40B4-BE49-F238E27FC236}">
                  <a16:creationId xmlns:a16="http://schemas.microsoft.com/office/drawing/2014/main" id="{E0EE8424-6820-BE0B-2C64-487E7DD59BC7}"/>
                </a:ext>
              </a:extLst>
            </p:cNvPr>
            <p:cNvSpPr>
              <a:spLocks/>
            </p:cNvSpPr>
            <p:nvPr userDrawn="1"/>
          </p:nvSpPr>
          <p:spPr bwMode="auto">
            <a:xfrm>
              <a:off x="1446213" y="422275"/>
              <a:ext cx="38100" cy="79375"/>
            </a:xfrm>
            <a:custGeom>
              <a:avLst/>
              <a:gdLst>
                <a:gd name="T0" fmla="*/ 26 w 46"/>
                <a:gd name="T1" fmla="*/ 0 h 97"/>
                <a:gd name="T2" fmla="*/ 13 w 46"/>
                <a:gd name="T3" fmla="*/ 0 h 97"/>
                <a:gd name="T4" fmla="*/ 11 w 46"/>
                <a:gd name="T5" fmla="*/ 20 h 97"/>
                <a:gd name="T6" fmla="*/ 0 w 46"/>
                <a:gd name="T7" fmla="*/ 20 h 97"/>
                <a:gd name="T8" fmla="*/ 0 w 46"/>
                <a:gd name="T9" fmla="*/ 31 h 97"/>
                <a:gd name="T10" fmla="*/ 11 w 46"/>
                <a:gd name="T11" fmla="*/ 31 h 97"/>
                <a:gd name="T12" fmla="*/ 11 w 46"/>
                <a:gd name="T13" fmla="*/ 72 h 97"/>
                <a:gd name="T14" fmla="*/ 16 w 46"/>
                <a:gd name="T15" fmla="*/ 91 h 97"/>
                <a:gd name="T16" fmla="*/ 32 w 46"/>
                <a:gd name="T17" fmla="*/ 97 h 97"/>
                <a:gd name="T18" fmla="*/ 46 w 46"/>
                <a:gd name="T19" fmla="*/ 95 h 97"/>
                <a:gd name="T20" fmla="*/ 44 w 46"/>
                <a:gd name="T21" fmla="*/ 84 h 97"/>
                <a:gd name="T22" fmla="*/ 36 w 46"/>
                <a:gd name="T23" fmla="*/ 85 h 97"/>
                <a:gd name="T24" fmla="*/ 28 w 46"/>
                <a:gd name="T25" fmla="*/ 82 h 97"/>
                <a:gd name="T26" fmla="*/ 26 w 46"/>
                <a:gd name="T27" fmla="*/ 70 h 97"/>
                <a:gd name="T28" fmla="*/ 26 w 46"/>
                <a:gd name="T29" fmla="*/ 31 h 97"/>
                <a:gd name="T30" fmla="*/ 46 w 46"/>
                <a:gd name="T31" fmla="*/ 31 h 97"/>
                <a:gd name="T32" fmla="*/ 46 w 46"/>
                <a:gd name="T33" fmla="*/ 20 h 97"/>
                <a:gd name="T34" fmla="*/ 26 w 46"/>
                <a:gd name="T35" fmla="*/ 20 h 97"/>
                <a:gd name="T36" fmla="*/ 26 w 46"/>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97">
                  <a:moveTo>
                    <a:pt x="26" y="0"/>
                  </a:moveTo>
                  <a:cubicBezTo>
                    <a:pt x="13" y="0"/>
                    <a:pt x="13" y="0"/>
                    <a:pt x="13" y="0"/>
                  </a:cubicBezTo>
                  <a:cubicBezTo>
                    <a:pt x="11" y="20"/>
                    <a:pt x="11" y="20"/>
                    <a:pt x="11" y="20"/>
                  </a:cubicBezTo>
                  <a:cubicBezTo>
                    <a:pt x="0" y="20"/>
                    <a:pt x="0" y="20"/>
                    <a:pt x="0" y="20"/>
                  </a:cubicBezTo>
                  <a:cubicBezTo>
                    <a:pt x="0" y="31"/>
                    <a:pt x="0" y="31"/>
                    <a:pt x="0" y="31"/>
                  </a:cubicBezTo>
                  <a:cubicBezTo>
                    <a:pt x="11" y="31"/>
                    <a:pt x="11" y="31"/>
                    <a:pt x="11" y="31"/>
                  </a:cubicBezTo>
                  <a:cubicBezTo>
                    <a:pt x="11" y="72"/>
                    <a:pt x="11" y="72"/>
                    <a:pt x="11" y="72"/>
                  </a:cubicBezTo>
                  <a:cubicBezTo>
                    <a:pt x="11" y="81"/>
                    <a:pt x="13" y="88"/>
                    <a:pt x="16" y="91"/>
                  </a:cubicBezTo>
                  <a:cubicBezTo>
                    <a:pt x="20" y="95"/>
                    <a:pt x="25" y="97"/>
                    <a:pt x="32" y="97"/>
                  </a:cubicBezTo>
                  <a:cubicBezTo>
                    <a:pt x="38" y="97"/>
                    <a:pt x="42" y="96"/>
                    <a:pt x="46" y="95"/>
                  </a:cubicBezTo>
                  <a:cubicBezTo>
                    <a:pt x="44" y="84"/>
                    <a:pt x="44" y="84"/>
                    <a:pt x="44" y="84"/>
                  </a:cubicBezTo>
                  <a:cubicBezTo>
                    <a:pt x="42" y="85"/>
                    <a:pt x="39" y="85"/>
                    <a:pt x="36" y="85"/>
                  </a:cubicBezTo>
                  <a:cubicBezTo>
                    <a:pt x="33" y="85"/>
                    <a:pt x="30" y="84"/>
                    <a:pt x="28" y="82"/>
                  </a:cubicBezTo>
                  <a:cubicBezTo>
                    <a:pt x="27" y="80"/>
                    <a:pt x="26" y="76"/>
                    <a:pt x="26" y="70"/>
                  </a:cubicBezTo>
                  <a:cubicBezTo>
                    <a:pt x="26" y="31"/>
                    <a:pt x="26" y="31"/>
                    <a:pt x="26" y="31"/>
                  </a:cubicBezTo>
                  <a:cubicBezTo>
                    <a:pt x="46" y="31"/>
                    <a:pt x="46" y="31"/>
                    <a:pt x="46" y="31"/>
                  </a:cubicBezTo>
                  <a:cubicBezTo>
                    <a:pt x="46" y="20"/>
                    <a:pt x="46" y="20"/>
                    <a:pt x="46" y="20"/>
                  </a:cubicBezTo>
                  <a:cubicBezTo>
                    <a:pt x="26" y="20"/>
                    <a:pt x="26" y="20"/>
                    <a:pt x="26" y="20"/>
                  </a:cubicBez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1">
              <a:extLst>
                <a:ext uri="{FF2B5EF4-FFF2-40B4-BE49-F238E27FC236}">
                  <a16:creationId xmlns:a16="http://schemas.microsoft.com/office/drawing/2014/main" id="{493BFF13-D216-7236-ADB3-513803D7A451}"/>
                </a:ext>
              </a:extLst>
            </p:cNvPr>
            <p:cNvSpPr>
              <a:spLocks/>
            </p:cNvSpPr>
            <p:nvPr userDrawn="1"/>
          </p:nvSpPr>
          <p:spPr bwMode="auto">
            <a:xfrm>
              <a:off x="1497013" y="412750"/>
              <a:ext cx="52388" cy="87313"/>
            </a:xfrm>
            <a:custGeom>
              <a:avLst/>
              <a:gdLst>
                <a:gd name="T0" fmla="*/ 39 w 64"/>
                <a:gd name="T1" fmla="*/ 30 h 106"/>
                <a:gd name="T2" fmla="*/ 14 w 64"/>
                <a:gd name="T3" fmla="*/ 45 h 106"/>
                <a:gd name="T4" fmla="*/ 14 w 64"/>
                <a:gd name="T5" fmla="*/ 0 h 106"/>
                <a:gd name="T6" fmla="*/ 0 w 64"/>
                <a:gd name="T7" fmla="*/ 0 h 106"/>
                <a:gd name="T8" fmla="*/ 0 w 64"/>
                <a:gd name="T9" fmla="*/ 106 h 106"/>
                <a:gd name="T10" fmla="*/ 14 w 64"/>
                <a:gd name="T11" fmla="*/ 106 h 106"/>
                <a:gd name="T12" fmla="*/ 14 w 64"/>
                <a:gd name="T13" fmla="*/ 62 h 106"/>
                <a:gd name="T14" fmla="*/ 21 w 64"/>
                <a:gd name="T15" fmla="*/ 49 h 106"/>
                <a:gd name="T16" fmla="*/ 34 w 64"/>
                <a:gd name="T17" fmla="*/ 42 h 106"/>
                <a:gd name="T18" fmla="*/ 46 w 64"/>
                <a:gd name="T19" fmla="*/ 47 h 106"/>
                <a:gd name="T20" fmla="*/ 49 w 64"/>
                <a:gd name="T21" fmla="*/ 62 h 106"/>
                <a:gd name="T22" fmla="*/ 49 w 64"/>
                <a:gd name="T23" fmla="*/ 106 h 106"/>
                <a:gd name="T24" fmla="*/ 64 w 64"/>
                <a:gd name="T25" fmla="*/ 106 h 106"/>
                <a:gd name="T26" fmla="*/ 64 w 64"/>
                <a:gd name="T27" fmla="*/ 58 h 106"/>
                <a:gd name="T28" fmla="*/ 57 w 64"/>
                <a:gd name="T29" fmla="*/ 37 h 106"/>
                <a:gd name="T30" fmla="*/ 39 w 64"/>
                <a:gd name="T31" fmla="*/ 3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06">
                  <a:moveTo>
                    <a:pt x="39" y="30"/>
                  </a:moveTo>
                  <a:cubicBezTo>
                    <a:pt x="29" y="30"/>
                    <a:pt x="20" y="35"/>
                    <a:pt x="14" y="45"/>
                  </a:cubicBezTo>
                  <a:cubicBezTo>
                    <a:pt x="14" y="0"/>
                    <a:pt x="14" y="0"/>
                    <a:pt x="14" y="0"/>
                  </a:cubicBezTo>
                  <a:cubicBezTo>
                    <a:pt x="0" y="0"/>
                    <a:pt x="0" y="0"/>
                    <a:pt x="0" y="0"/>
                  </a:cubicBezTo>
                  <a:cubicBezTo>
                    <a:pt x="0" y="106"/>
                    <a:pt x="0" y="106"/>
                    <a:pt x="0" y="106"/>
                  </a:cubicBezTo>
                  <a:cubicBezTo>
                    <a:pt x="14" y="106"/>
                    <a:pt x="14" y="106"/>
                    <a:pt x="14" y="106"/>
                  </a:cubicBezTo>
                  <a:cubicBezTo>
                    <a:pt x="14" y="62"/>
                    <a:pt x="14" y="62"/>
                    <a:pt x="14" y="62"/>
                  </a:cubicBezTo>
                  <a:cubicBezTo>
                    <a:pt x="15" y="57"/>
                    <a:pt x="17" y="53"/>
                    <a:pt x="21" y="49"/>
                  </a:cubicBezTo>
                  <a:cubicBezTo>
                    <a:pt x="25" y="44"/>
                    <a:pt x="29" y="42"/>
                    <a:pt x="34" y="42"/>
                  </a:cubicBezTo>
                  <a:cubicBezTo>
                    <a:pt x="40" y="42"/>
                    <a:pt x="44" y="44"/>
                    <a:pt x="46" y="47"/>
                  </a:cubicBezTo>
                  <a:cubicBezTo>
                    <a:pt x="48" y="50"/>
                    <a:pt x="49" y="55"/>
                    <a:pt x="49" y="62"/>
                  </a:cubicBezTo>
                  <a:cubicBezTo>
                    <a:pt x="49" y="106"/>
                    <a:pt x="49" y="106"/>
                    <a:pt x="49" y="106"/>
                  </a:cubicBezTo>
                  <a:cubicBezTo>
                    <a:pt x="64" y="106"/>
                    <a:pt x="64" y="106"/>
                    <a:pt x="64" y="106"/>
                  </a:cubicBezTo>
                  <a:cubicBezTo>
                    <a:pt x="64" y="58"/>
                    <a:pt x="64" y="58"/>
                    <a:pt x="64" y="58"/>
                  </a:cubicBezTo>
                  <a:cubicBezTo>
                    <a:pt x="64" y="48"/>
                    <a:pt x="62" y="41"/>
                    <a:pt x="57" y="37"/>
                  </a:cubicBezTo>
                  <a:cubicBezTo>
                    <a:pt x="53" y="32"/>
                    <a:pt x="47" y="30"/>
                    <a:pt x="39"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2">
              <a:extLst>
                <a:ext uri="{FF2B5EF4-FFF2-40B4-BE49-F238E27FC236}">
                  <a16:creationId xmlns:a16="http://schemas.microsoft.com/office/drawing/2014/main" id="{A2FBFC85-5630-8BC3-A583-1DEC58BBCCA5}"/>
                </a:ext>
              </a:extLst>
            </p:cNvPr>
            <p:cNvSpPr>
              <a:spLocks noEditPoints="1"/>
            </p:cNvSpPr>
            <p:nvPr userDrawn="1"/>
          </p:nvSpPr>
          <p:spPr bwMode="auto">
            <a:xfrm>
              <a:off x="1581151" y="415925"/>
              <a:ext cx="77788" cy="84138"/>
            </a:xfrm>
            <a:custGeom>
              <a:avLst/>
              <a:gdLst>
                <a:gd name="T0" fmla="*/ 20 w 49"/>
                <a:gd name="T1" fmla="*/ 0 h 53"/>
                <a:gd name="T2" fmla="*/ 0 w 49"/>
                <a:gd name="T3" fmla="*/ 53 h 53"/>
                <a:gd name="T4" fmla="*/ 8 w 49"/>
                <a:gd name="T5" fmla="*/ 53 h 53"/>
                <a:gd name="T6" fmla="*/ 13 w 49"/>
                <a:gd name="T7" fmla="*/ 40 h 53"/>
                <a:gd name="T8" fmla="*/ 36 w 49"/>
                <a:gd name="T9" fmla="*/ 40 h 53"/>
                <a:gd name="T10" fmla="*/ 40 w 49"/>
                <a:gd name="T11" fmla="*/ 53 h 53"/>
                <a:gd name="T12" fmla="*/ 49 w 49"/>
                <a:gd name="T13" fmla="*/ 53 h 53"/>
                <a:gd name="T14" fmla="*/ 29 w 49"/>
                <a:gd name="T15" fmla="*/ 0 h 53"/>
                <a:gd name="T16" fmla="*/ 20 w 49"/>
                <a:gd name="T17" fmla="*/ 0 h 53"/>
                <a:gd name="T18" fmla="*/ 15 w 49"/>
                <a:gd name="T19" fmla="*/ 34 h 53"/>
                <a:gd name="T20" fmla="*/ 24 w 49"/>
                <a:gd name="T21" fmla="*/ 7 h 53"/>
                <a:gd name="T22" fmla="*/ 34 w 49"/>
                <a:gd name="T23" fmla="*/ 34 h 53"/>
                <a:gd name="T24" fmla="*/ 15 w 49"/>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3">
                  <a:moveTo>
                    <a:pt x="20" y="0"/>
                  </a:moveTo>
                  <a:lnTo>
                    <a:pt x="0" y="53"/>
                  </a:lnTo>
                  <a:lnTo>
                    <a:pt x="8" y="53"/>
                  </a:lnTo>
                  <a:lnTo>
                    <a:pt x="13" y="40"/>
                  </a:lnTo>
                  <a:lnTo>
                    <a:pt x="36" y="40"/>
                  </a:lnTo>
                  <a:lnTo>
                    <a:pt x="40" y="53"/>
                  </a:lnTo>
                  <a:lnTo>
                    <a:pt x="49" y="53"/>
                  </a:lnTo>
                  <a:lnTo>
                    <a:pt x="29" y="0"/>
                  </a:lnTo>
                  <a:lnTo>
                    <a:pt x="20" y="0"/>
                  </a:lnTo>
                  <a:close/>
                  <a:moveTo>
                    <a:pt x="15" y="34"/>
                  </a:moveTo>
                  <a:lnTo>
                    <a:pt x="24" y="7"/>
                  </a:lnTo>
                  <a:lnTo>
                    <a:pt x="34" y="34"/>
                  </a:lnTo>
                  <a:lnTo>
                    <a:pt x="1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4">
              <a:extLst>
                <a:ext uri="{FF2B5EF4-FFF2-40B4-BE49-F238E27FC236}">
                  <a16:creationId xmlns:a16="http://schemas.microsoft.com/office/drawing/2014/main" id="{FF83A1F9-4D22-902B-230C-EA48637DF2D8}"/>
                </a:ext>
              </a:extLst>
            </p:cNvPr>
            <p:cNvSpPr>
              <a:spLocks noEditPoints="1"/>
            </p:cNvSpPr>
            <p:nvPr userDrawn="1"/>
          </p:nvSpPr>
          <p:spPr bwMode="auto">
            <a:xfrm>
              <a:off x="1663701" y="412750"/>
              <a:ext cx="58738" cy="88900"/>
            </a:xfrm>
            <a:custGeom>
              <a:avLst/>
              <a:gdLst>
                <a:gd name="T0" fmla="*/ 57 w 71"/>
                <a:gd name="T1" fmla="*/ 43 h 108"/>
                <a:gd name="T2" fmla="*/ 55 w 71"/>
                <a:gd name="T3" fmla="*/ 40 h 108"/>
                <a:gd name="T4" fmla="*/ 51 w 71"/>
                <a:gd name="T5" fmla="*/ 36 h 108"/>
                <a:gd name="T6" fmla="*/ 43 w 71"/>
                <a:gd name="T7" fmla="*/ 31 h 108"/>
                <a:gd name="T8" fmla="*/ 33 w 71"/>
                <a:gd name="T9" fmla="*/ 30 h 108"/>
                <a:gd name="T10" fmla="*/ 9 w 71"/>
                <a:gd name="T11" fmla="*/ 41 h 108"/>
                <a:gd name="T12" fmla="*/ 0 w 71"/>
                <a:gd name="T13" fmla="*/ 69 h 108"/>
                <a:gd name="T14" fmla="*/ 8 w 71"/>
                <a:gd name="T15" fmla="*/ 97 h 108"/>
                <a:gd name="T16" fmla="*/ 32 w 71"/>
                <a:gd name="T17" fmla="*/ 108 h 108"/>
                <a:gd name="T18" fmla="*/ 37 w 71"/>
                <a:gd name="T19" fmla="*/ 107 h 108"/>
                <a:gd name="T20" fmla="*/ 42 w 71"/>
                <a:gd name="T21" fmla="*/ 106 h 108"/>
                <a:gd name="T22" fmla="*/ 46 w 71"/>
                <a:gd name="T23" fmla="*/ 104 h 108"/>
                <a:gd name="T24" fmla="*/ 49 w 71"/>
                <a:gd name="T25" fmla="*/ 103 h 108"/>
                <a:gd name="T26" fmla="*/ 52 w 71"/>
                <a:gd name="T27" fmla="*/ 100 h 108"/>
                <a:gd name="T28" fmla="*/ 54 w 71"/>
                <a:gd name="T29" fmla="*/ 98 h 108"/>
                <a:gd name="T30" fmla="*/ 55 w 71"/>
                <a:gd name="T31" fmla="*/ 97 h 108"/>
                <a:gd name="T32" fmla="*/ 56 w 71"/>
                <a:gd name="T33" fmla="*/ 95 h 108"/>
                <a:gd name="T34" fmla="*/ 57 w 71"/>
                <a:gd name="T35" fmla="*/ 95 h 108"/>
                <a:gd name="T36" fmla="*/ 59 w 71"/>
                <a:gd name="T37" fmla="*/ 106 h 108"/>
                <a:gd name="T38" fmla="*/ 71 w 71"/>
                <a:gd name="T39" fmla="*/ 106 h 108"/>
                <a:gd name="T40" fmla="*/ 71 w 71"/>
                <a:gd name="T41" fmla="*/ 0 h 108"/>
                <a:gd name="T42" fmla="*/ 57 w 71"/>
                <a:gd name="T43" fmla="*/ 0 h 108"/>
                <a:gd name="T44" fmla="*/ 57 w 71"/>
                <a:gd name="T45" fmla="*/ 43 h 108"/>
                <a:gd name="T46" fmla="*/ 51 w 71"/>
                <a:gd name="T47" fmla="*/ 88 h 108"/>
                <a:gd name="T48" fmla="*/ 36 w 71"/>
                <a:gd name="T49" fmla="*/ 96 h 108"/>
                <a:gd name="T50" fmla="*/ 20 w 71"/>
                <a:gd name="T51" fmla="*/ 88 h 108"/>
                <a:gd name="T52" fmla="*/ 15 w 71"/>
                <a:gd name="T53" fmla="*/ 68 h 108"/>
                <a:gd name="T54" fmla="*/ 21 w 71"/>
                <a:gd name="T55" fmla="*/ 49 h 108"/>
                <a:gd name="T56" fmla="*/ 36 w 71"/>
                <a:gd name="T57" fmla="*/ 41 h 108"/>
                <a:gd name="T58" fmla="*/ 51 w 71"/>
                <a:gd name="T59" fmla="*/ 49 h 108"/>
                <a:gd name="T60" fmla="*/ 57 w 71"/>
                <a:gd name="T61" fmla="*/ 68 h 108"/>
                <a:gd name="T62" fmla="*/ 51 w 71"/>
                <a:gd name="T63" fmla="*/ 8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08">
                  <a:moveTo>
                    <a:pt x="57" y="43"/>
                  </a:moveTo>
                  <a:cubicBezTo>
                    <a:pt x="56" y="42"/>
                    <a:pt x="56" y="41"/>
                    <a:pt x="55" y="40"/>
                  </a:cubicBezTo>
                  <a:cubicBezTo>
                    <a:pt x="54" y="39"/>
                    <a:pt x="53" y="38"/>
                    <a:pt x="51" y="36"/>
                  </a:cubicBezTo>
                  <a:cubicBezTo>
                    <a:pt x="49" y="34"/>
                    <a:pt x="46" y="33"/>
                    <a:pt x="43" y="31"/>
                  </a:cubicBezTo>
                  <a:cubicBezTo>
                    <a:pt x="40" y="30"/>
                    <a:pt x="37" y="30"/>
                    <a:pt x="33" y="30"/>
                  </a:cubicBezTo>
                  <a:cubicBezTo>
                    <a:pt x="23" y="30"/>
                    <a:pt x="15" y="33"/>
                    <a:pt x="9" y="41"/>
                  </a:cubicBezTo>
                  <a:cubicBezTo>
                    <a:pt x="3" y="48"/>
                    <a:pt x="0" y="57"/>
                    <a:pt x="0" y="69"/>
                  </a:cubicBezTo>
                  <a:cubicBezTo>
                    <a:pt x="0" y="80"/>
                    <a:pt x="3" y="90"/>
                    <a:pt x="8" y="97"/>
                  </a:cubicBezTo>
                  <a:cubicBezTo>
                    <a:pt x="14" y="104"/>
                    <a:pt x="22" y="108"/>
                    <a:pt x="32" y="108"/>
                  </a:cubicBezTo>
                  <a:cubicBezTo>
                    <a:pt x="34" y="108"/>
                    <a:pt x="35" y="108"/>
                    <a:pt x="37" y="107"/>
                  </a:cubicBezTo>
                  <a:cubicBezTo>
                    <a:pt x="39" y="107"/>
                    <a:pt x="41" y="107"/>
                    <a:pt x="42" y="106"/>
                  </a:cubicBezTo>
                  <a:cubicBezTo>
                    <a:pt x="43" y="106"/>
                    <a:pt x="45" y="105"/>
                    <a:pt x="46" y="104"/>
                  </a:cubicBezTo>
                  <a:cubicBezTo>
                    <a:pt x="47" y="104"/>
                    <a:pt x="48" y="103"/>
                    <a:pt x="49" y="103"/>
                  </a:cubicBezTo>
                  <a:cubicBezTo>
                    <a:pt x="50" y="102"/>
                    <a:pt x="51" y="101"/>
                    <a:pt x="52" y="100"/>
                  </a:cubicBezTo>
                  <a:cubicBezTo>
                    <a:pt x="53" y="100"/>
                    <a:pt x="53" y="99"/>
                    <a:pt x="54" y="98"/>
                  </a:cubicBezTo>
                  <a:cubicBezTo>
                    <a:pt x="54" y="98"/>
                    <a:pt x="55" y="97"/>
                    <a:pt x="55" y="97"/>
                  </a:cubicBezTo>
                  <a:cubicBezTo>
                    <a:pt x="56" y="96"/>
                    <a:pt x="56" y="96"/>
                    <a:pt x="56" y="95"/>
                  </a:cubicBezTo>
                  <a:cubicBezTo>
                    <a:pt x="57" y="95"/>
                    <a:pt x="57" y="95"/>
                    <a:pt x="57" y="95"/>
                  </a:cubicBezTo>
                  <a:cubicBezTo>
                    <a:pt x="59" y="106"/>
                    <a:pt x="59" y="106"/>
                    <a:pt x="59" y="106"/>
                  </a:cubicBezTo>
                  <a:cubicBezTo>
                    <a:pt x="71" y="106"/>
                    <a:pt x="71" y="106"/>
                    <a:pt x="71" y="106"/>
                  </a:cubicBezTo>
                  <a:cubicBezTo>
                    <a:pt x="71" y="0"/>
                    <a:pt x="71" y="0"/>
                    <a:pt x="71" y="0"/>
                  </a:cubicBezTo>
                  <a:cubicBezTo>
                    <a:pt x="57" y="0"/>
                    <a:pt x="57" y="0"/>
                    <a:pt x="57" y="0"/>
                  </a:cubicBezTo>
                  <a:lnTo>
                    <a:pt x="57" y="43"/>
                  </a:lnTo>
                  <a:close/>
                  <a:moveTo>
                    <a:pt x="51" y="88"/>
                  </a:moveTo>
                  <a:cubicBezTo>
                    <a:pt x="47" y="93"/>
                    <a:pt x="42" y="96"/>
                    <a:pt x="36" y="96"/>
                  </a:cubicBezTo>
                  <a:cubicBezTo>
                    <a:pt x="29" y="96"/>
                    <a:pt x="24" y="93"/>
                    <a:pt x="20" y="88"/>
                  </a:cubicBezTo>
                  <a:cubicBezTo>
                    <a:pt x="17" y="83"/>
                    <a:pt x="15" y="76"/>
                    <a:pt x="15" y="68"/>
                  </a:cubicBezTo>
                  <a:cubicBezTo>
                    <a:pt x="15" y="61"/>
                    <a:pt x="17" y="54"/>
                    <a:pt x="21" y="49"/>
                  </a:cubicBezTo>
                  <a:cubicBezTo>
                    <a:pt x="25" y="44"/>
                    <a:pt x="30" y="41"/>
                    <a:pt x="36" y="41"/>
                  </a:cubicBezTo>
                  <a:cubicBezTo>
                    <a:pt x="43" y="41"/>
                    <a:pt x="48" y="44"/>
                    <a:pt x="51" y="49"/>
                  </a:cubicBezTo>
                  <a:cubicBezTo>
                    <a:pt x="55" y="54"/>
                    <a:pt x="57" y="61"/>
                    <a:pt x="57" y="68"/>
                  </a:cubicBezTo>
                  <a:cubicBezTo>
                    <a:pt x="57" y="76"/>
                    <a:pt x="55" y="83"/>
                    <a:pt x="51"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5">
              <a:extLst>
                <a:ext uri="{FF2B5EF4-FFF2-40B4-BE49-F238E27FC236}">
                  <a16:creationId xmlns:a16="http://schemas.microsoft.com/office/drawing/2014/main" id="{B67964F5-8081-A3D8-089C-A081B2E521A9}"/>
                </a:ext>
              </a:extLst>
            </p:cNvPr>
            <p:cNvSpPr>
              <a:spLocks/>
            </p:cNvSpPr>
            <p:nvPr userDrawn="1"/>
          </p:nvSpPr>
          <p:spPr bwMode="auto">
            <a:xfrm>
              <a:off x="1733551" y="438150"/>
              <a:ext cx="60325" cy="61913"/>
            </a:xfrm>
            <a:custGeom>
              <a:avLst/>
              <a:gdLst>
                <a:gd name="T0" fmla="*/ 18 w 38"/>
                <a:gd name="T1" fmla="*/ 32 h 39"/>
                <a:gd name="T2" fmla="*/ 8 w 38"/>
                <a:gd name="T3" fmla="*/ 0 h 39"/>
                <a:gd name="T4" fmla="*/ 0 w 38"/>
                <a:gd name="T5" fmla="*/ 0 h 39"/>
                <a:gd name="T6" fmla="*/ 15 w 38"/>
                <a:gd name="T7" fmla="*/ 39 h 39"/>
                <a:gd name="T8" fmla="*/ 23 w 38"/>
                <a:gd name="T9" fmla="*/ 39 h 39"/>
                <a:gd name="T10" fmla="*/ 38 w 38"/>
                <a:gd name="T11" fmla="*/ 0 h 39"/>
                <a:gd name="T12" fmla="*/ 29 w 38"/>
                <a:gd name="T13" fmla="*/ 0 h 39"/>
                <a:gd name="T14" fmla="*/ 18 w 38"/>
                <a:gd name="T15" fmla="*/ 3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9">
                  <a:moveTo>
                    <a:pt x="18" y="32"/>
                  </a:moveTo>
                  <a:lnTo>
                    <a:pt x="8" y="0"/>
                  </a:lnTo>
                  <a:lnTo>
                    <a:pt x="0" y="0"/>
                  </a:lnTo>
                  <a:lnTo>
                    <a:pt x="15" y="39"/>
                  </a:lnTo>
                  <a:lnTo>
                    <a:pt x="23" y="39"/>
                  </a:lnTo>
                  <a:lnTo>
                    <a:pt x="38" y="0"/>
                  </a:lnTo>
                  <a:lnTo>
                    <a:pt x="29" y="0"/>
                  </a:lnTo>
                  <a:lnTo>
                    <a:pt x="1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6">
              <a:extLst>
                <a:ext uri="{FF2B5EF4-FFF2-40B4-BE49-F238E27FC236}">
                  <a16:creationId xmlns:a16="http://schemas.microsoft.com/office/drawing/2014/main" id="{C73E25E4-139B-A180-CBFD-59414A4BD238}"/>
                </a:ext>
              </a:extLst>
            </p:cNvPr>
            <p:cNvSpPr>
              <a:spLocks/>
            </p:cNvSpPr>
            <p:nvPr userDrawn="1"/>
          </p:nvSpPr>
          <p:spPr bwMode="auto">
            <a:xfrm>
              <a:off x="1801813" y="411163"/>
              <a:ext cx="15875" cy="14288"/>
            </a:xfrm>
            <a:custGeom>
              <a:avLst/>
              <a:gdLst>
                <a:gd name="T0" fmla="*/ 10 w 19"/>
                <a:gd name="T1" fmla="*/ 0 h 18"/>
                <a:gd name="T2" fmla="*/ 3 w 19"/>
                <a:gd name="T3" fmla="*/ 2 h 18"/>
                <a:gd name="T4" fmla="*/ 0 w 19"/>
                <a:gd name="T5" fmla="*/ 9 h 18"/>
                <a:gd name="T6" fmla="*/ 3 w 19"/>
                <a:gd name="T7" fmla="*/ 16 h 18"/>
                <a:gd name="T8" fmla="*/ 10 w 19"/>
                <a:gd name="T9" fmla="*/ 18 h 18"/>
                <a:gd name="T10" fmla="*/ 17 w 19"/>
                <a:gd name="T11" fmla="*/ 16 h 18"/>
                <a:gd name="T12" fmla="*/ 19 w 19"/>
                <a:gd name="T13" fmla="*/ 9 h 18"/>
                <a:gd name="T14" fmla="*/ 17 w 19"/>
                <a:gd name="T15" fmla="*/ 2 h 18"/>
                <a:gd name="T16" fmla="*/ 10 w 1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0" y="0"/>
                  </a:moveTo>
                  <a:cubicBezTo>
                    <a:pt x="7" y="0"/>
                    <a:pt x="5" y="1"/>
                    <a:pt x="3" y="2"/>
                  </a:cubicBezTo>
                  <a:cubicBezTo>
                    <a:pt x="1" y="4"/>
                    <a:pt x="0" y="7"/>
                    <a:pt x="0" y="9"/>
                  </a:cubicBezTo>
                  <a:cubicBezTo>
                    <a:pt x="0" y="12"/>
                    <a:pt x="1" y="14"/>
                    <a:pt x="3" y="16"/>
                  </a:cubicBezTo>
                  <a:cubicBezTo>
                    <a:pt x="5" y="17"/>
                    <a:pt x="7" y="18"/>
                    <a:pt x="10" y="18"/>
                  </a:cubicBezTo>
                  <a:cubicBezTo>
                    <a:pt x="13" y="18"/>
                    <a:pt x="15" y="17"/>
                    <a:pt x="17" y="16"/>
                  </a:cubicBezTo>
                  <a:cubicBezTo>
                    <a:pt x="18" y="14"/>
                    <a:pt x="19" y="12"/>
                    <a:pt x="19" y="9"/>
                  </a:cubicBezTo>
                  <a:cubicBezTo>
                    <a:pt x="19" y="6"/>
                    <a:pt x="18" y="4"/>
                    <a:pt x="17" y="2"/>
                  </a:cubicBezTo>
                  <a:cubicBezTo>
                    <a:pt x="15" y="1"/>
                    <a:pt x="12"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Rectangle 17">
              <a:extLst>
                <a:ext uri="{FF2B5EF4-FFF2-40B4-BE49-F238E27FC236}">
                  <a16:creationId xmlns:a16="http://schemas.microsoft.com/office/drawing/2014/main" id="{7B6F8562-C3CB-5305-FB0B-63FF8D97092D}"/>
                </a:ext>
              </a:extLst>
            </p:cNvPr>
            <p:cNvSpPr>
              <a:spLocks noChangeArrowheads="1"/>
            </p:cNvSpPr>
            <p:nvPr userDrawn="1"/>
          </p:nvSpPr>
          <p:spPr bwMode="auto">
            <a:xfrm>
              <a:off x="1804988" y="438150"/>
              <a:ext cx="11113" cy="619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8">
              <a:extLst>
                <a:ext uri="{FF2B5EF4-FFF2-40B4-BE49-F238E27FC236}">
                  <a16:creationId xmlns:a16="http://schemas.microsoft.com/office/drawing/2014/main" id="{AAAB2CA3-ACC4-BAB9-7B09-8D2F882AE852}"/>
                </a:ext>
              </a:extLst>
            </p:cNvPr>
            <p:cNvSpPr>
              <a:spLocks/>
            </p:cNvSpPr>
            <p:nvPr userDrawn="1"/>
          </p:nvSpPr>
          <p:spPr bwMode="auto">
            <a:xfrm>
              <a:off x="1828801" y="436563"/>
              <a:ext cx="47625" cy="65088"/>
            </a:xfrm>
            <a:custGeom>
              <a:avLst/>
              <a:gdLst>
                <a:gd name="T0" fmla="*/ 44 w 59"/>
                <a:gd name="T1" fmla="*/ 36 h 79"/>
                <a:gd name="T2" fmla="*/ 37 w 59"/>
                <a:gd name="T3" fmla="*/ 34 h 79"/>
                <a:gd name="T4" fmla="*/ 30 w 59"/>
                <a:gd name="T5" fmla="*/ 31 h 79"/>
                <a:gd name="T6" fmla="*/ 24 w 59"/>
                <a:gd name="T7" fmla="*/ 29 h 79"/>
                <a:gd name="T8" fmla="*/ 20 w 59"/>
                <a:gd name="T9" fmla="*/ 26 h 79"/>
                <a:gd name="T10" fmla="*/ 18 w 59"/>
                <a:gd name="T11" fmla="*/ 21 h 79"/>
                <a:gd name="T12" fmla="*/ 22 w 59"/>
                <a:gd name="T13" fmla="*/ 14 h 79"/>
                <a:gd name="T14" fmla="*/ 32 w 59"/>
                <a:gd name="T15" fmla="*/ 12 h 79"/>
                <a:gd name="T16" fmla="*/ 52 w 59"/>
                <a:gd name="T17" fmla="*/ 20 h 79"/>
                <a:gd name="T18" fmla="*/ 58 w 59"/>
                <a:gd name="T19" fmla="*/ 10 h 79"/>
                <a:gd name="T20" fmla="*/ 55 w 59"/>
                <a:gd name="T21" fmla="*/ 8 h 79"/>
                <a:gd name="T22" fmla="*/ 46 w 59"/>
                <a:gd name="T23" fmla="*/ 3 h 79"/>
                <a:gd name="T24" fmla="*/ 32 w 59"/>
                <a:gd name="T25" fmla="*/ 0 h 79"/>
                <a:gd name="T26" fmla="*/ 12 w 59"/>
                <a:gd name="T27" fmla="*/ 7 h 79"/>
                <a:gd name="T28" fmla="*/ 4 w 59"/>
                <a:gd name="T29" fmla="*/ 23 h 79"/>
                <a:gd name="T30" fmla="*/ 6 w 59"/>
                <a:gd name="T31" fmla="*/ 31 h 79"/>
                <a:gd name="T32" fmla="*/ 11 w 59"/>
                <a:gd name="T33" fmla="*/ 37 h 79"/>
                <a:gd name="T34" fmla="*/ 15 w 59"/>
                <a:gd name="T35" fmla="*/ 40 h 79"/>
                <a:gd name="T36" fmla="*/ 19 w 59"/>
                <a:gd name="T37" fmla="*/ 42 h 79"/>
                <a:gd name="T38" fmla="*/ 23 w 59"/>
                <a:gd name="T39" fmla="*/ 44 h 79"/>
                <a:gd name="T40" fmla="*/ 29 w 59"/>
                <a:gd name="T41" fmla="*/ 45 h 79"/>
                <a:gd name="T42" fmla="*/ 33 w 59"/>
                <a:gd name="T43" fmla="*/ 47 h 79"/>
                <a:gd name="T44" fmla="*/ 38 w 59"/>
                <a:gd name="T45" fmla="*/ 49 h 79"/>
                <a:gd name="T46" fmla="*/ 42 w 59"/>
                <a:gd name="T47" fmla="*/ 52 h 79"/>
                <a:gd name="T48" fmla="*/ 45 w 59"/>
                <a:gd name="T49" fmla="*/ 57 h 79"/>
                <a:gd name="T50" fmla="*/ 41 w 59"/>
                <a:gd name="T51" fmla="*/ 65 h 79"/>
                <a:gd name="T52" fmla="*/ 30 w 59"/>
                <a:gd name="T53" fmla="*/ 67 h 79"/>
                <a:gd name="T54" fmla="*/ 18 w 59"/>
                <a:gd name="T55" fmla="*/ 64 h 79"/>
                <a:gd name="T56" fmla="*/ 8 w 59"/>
                <a:gd name="T57" fmla="*/ 57 h 79"/>
                <a:gd name="T58" fmla="*/ 0 w 59"/>
                <a:gd name="T59" fmla="*/ 66 h 79"/>
                <a:gd name="T60" fmla="*/ 12 w 59"/>
                <a:gd name="T61" fmla="*/ 74 h 79"/>
                <a:gd name="T62" fmla="*/ 30 w 59"/>
                <a:gd name="T63" fmla="*/ 79 h 79"/>
                <a:gd name="T64" fmla="*/ 52 w 59"/>
                <a:gd name="T65" fmla="*/ 72 h 79"/>
                <a:gd name="T66" fmla="*/ 59 w 59"/>
                <a:gd name="T67" fmla="*/ 55 h 79"/>
                <a:gd name="T68" fmla="*/ 44 w 59"/>
                <a:gd name="T69"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79">
                  <a:moveTo>
                    <a:pt x="44" y="36"/>
                  </a:moveTo>
                  <a:cubicBezTo>
                    <a:pt x="43" y="36"/>
                    <a:pt x="41" y="35"/>
                    <a:pt x="37" y="34"/>
                  </a:cubicBezTo>
                  <a:cubicBezTo>
                    <a:pt x="34" y="33"/>
                    <a:pt x="31" y="32"/>
                    <a:pt x="30" y="31"/>
                  </a:cubicBezTo>
                  <a:cubicBezTo>
                    <a:pt x="27" y="30"/>
                    <a:pt x="25" y="30"/>
                    <a:pt x="24" y="29"/>
                  </a:cubicBezTo>
                  <a:cubicBezTo>
                    <a:pt x="23" y="29"/>
                    <a:pt x="22" y="28"/>
                    <a:pt x="20" y="26"/>
                  </a:cubicBezTo>
                  <a:cubicBezTo>
                    <a:pt x="19" y="25"/>
                    <a:pt x="18" y="23"/>
                    <a:pt x="18" y="21"/>
                  </a:cubicBezTo>
                  <a:cubicBezTo>
                    <a:pt x="18" y="18"/>
                    <a:pt x="19" y="15"/>
                    <a:pt x="22" y="14"/>
                  </a:cubicBezTo>
                  <a:cubicBezTo>
                    <a:pt x="24" y="12"/>
                    <a:pt x="28" y="12"/>
                    <a:pt x="32" y="12"/>
                  </a:cubicBezTo>
                  <a:cubicBezTo>
                    <a:pt x="39" y="12"/>
                    <a:pt x="46" y="14"/>
                    <a:pt x="52" y="20"/>
                  </a:cubicBezTo>
                  <a:cubicBezTo>
                    <a:pt x="58" y="10"/>
                    <a:pt x="58" y="10"/>
                    <a:pt x="58" y="10"/>
                  </a:cubicBezTo>
                  <a:cubicBezTo>
                    <a:pt x="58" y="10"/>
                    <a:pt x="57" y="9"/>
                    <a:pt x="55" y="8"/>
                  </a:cubicBezTo>
                  <a:cubicBezTo>
                    <a:pt x="53" y="6"/>
                    <a:pt x="50" y="5"/>
                    <a:pt x="46" y="3"/>
                  </a:cubicBezTo>
                  <a:cubicBezTo>
                    <a:pt x="41" y="1"/>
                    <a:pt x="37" y="0"/>
                    <a:pt x="32" y="0"/>
                  </a:cubicBezTo>
                  <a:cubicBezTo>
                    <a:pt x="23" y="0"/>
                    <a:pt x="17" y="3"/>
                    <a:pt x="12" y="7"/>
                  </a:cubicBezTo>
                  <a:cubicBezTo>
                    <a:pt x="7" y="11"/>
                    <a:pt x="4" y="16"/>
                    <a:pt x="4" y="23"/>
                  </a:cubicBezTo>
                  <a:cubicBezTo>
                    <a:pt x="4" y="26"/>
                    <a:pt x="5" y="29"/>
                    <a:pt x="6" y="31"/>
                  </a:cubicBezTo>
                  <a:cubicBezTo>
                    <a:pt x="7" y="33"/>
                    <a:pt x="8" y="35"/>
                    <a:pt x="11" y="37"/>
                  </a:cubicBezTo>
                  <a:cubicBezTo>
                    <a:pt x="13" y="39"/>
                    <a:pt x="14" y="40"/>
                    <a:pt x="15" y="40"/>
                  </a:cubicBezTo>
                  <a:cubicBezTo>
                    <a:pt x="16" y="41"/>
                    <a:pt x="18" y="41"/>
                    <a:pt x="19" y="42"/>
                  </a:cubicBezTo>
                  <a:cubicBezTo>
                    <a:pt x="20" y="43"/>
                    <a:pt x="22" y="43"/>
                    <a:pt x="23" y="44"/>
                  </a:cubicBezTo>
                  <a:cubicBezTo>
                    <a:pt x="25" y="44"/>
                    <a:pt x="27" y="45"/>
                    <a:pt x="29" y="45"/>
                  </a:cubicBezTo>
                  <a:cubicBezTo>
                    <a:pt x="31" y="46"/>
                    <a:pt x="32" y="47"/>
                    <a:pt x="33" y="47"/>
                  </a:cubicBezTo>
                  <a:cubicBezTo>
                    <a:pt x="35" y="48"/>
                    <a:pt x="37" y="48"/>
                    <a:pt x="38" y="49"/>
                  </a:cubicBezTo>
                  <a:cubicBezTo>
                    <a:pt x="39" y="49"/>
                    <a:pt x="41" y="50"/>
                    <a:pt x="42" y="52"/>
                  </a:cubicBezTo>
                  <a:cubicBezTo>
                    <a:pt x="44" y="53"/>
                    <a:pt x="45" y="55"/>
                    <a:pt x="45" y="57"/>
                  </a:cubicBezTo>
                  <a:cubicBezTo>
                    <a:pt x="45" y="61"/>
                    <a:pt x="44" y="63"/>
                    <a:pt x="41" y="65"/>
                  </a:cubicBezTo>
                  <a:cubicBezTo>
                    <a:pt x="38" y="66"/>
                    <a:pt x="35" y="67"/>
                    <a:pt x="30" y="67"/>
                  </a:cubicBezTo>
                  <a:cubicBezTo>
                    <a:pt x="26" y="67"/>
                    <a:pt x="22" y="66"/>
                    <a:pt x="18" y="64"/>
                  </a:cubicBezTo>
                  <a:cubicBezTo>
                    <a:pt x="14" y="62"/>
                    <a:pt x="10" y="59"/>
                    <a:pt x="8" y="57"/>
                  </a:cubicBezTo>
                  <a:cubicBezTo>
                    <a:pt x="0" y="66"/>
                    <a:pt x="0" y="66"/>
                    <a:pt x="0" y="66"/>
                  </a:cubicBezTo>
                  <a:cubicBezTo>
                    <a:pt x="3" y="69"/>
                    <a:pt x="7" y="71"/>
                    <a:pt x="12" y="74"/>
                  </a:cubicBezTo>
                  <a:cubicBezTo>
                    <a:pt x="17" y="77"/>
                    <a:pt x="23" y="79"/>
                    <a:pt x="30" y="79"/>
                  </a:cubicBezTo>
                  <a:cubicBezTo>
                    <a:pt x="39" y="79"/>
                    <a:pt x="47" y="76"/>
                    <a:pt x="52" y="72"/>
                  </a:cubicBezTo>
                  <a:cubicBezTo>
                    <a:pt x="57" y="67"/>
                    <a:pt x="59" y="62"/>
                    <a:pt x="59" y="55"/>
                  </a:cubicBezTo>
                  <a:cubicBezTo>
                    <a:pt x="59" y="47"/>
                    <a:pt x="54" y="40"/>
                    <a:pt x="4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9">
              <a:extLst>
                <a:ext uri="{FF2B5EF4-FFF2-40B4-BE49-F238E27FC236}">
                  <a16:creationId xmlns:a16="http://schemas.microsoft.com/office/drawing/2014/main" id="{995386EE-0219-9B59-3015-DA98004633E3}"/>
                </a:ext>
              </a:extLst>
            </p:cNvPr>
            <p:cNvSpPr>
              <a:spLocks/>
            </p:cNvSpPr>
            <p:nvPr userDrawn="1"/>
          </p:nvSpPr>
          <p:spPr bwMode="auto">
            <a:xfrm>
              <a:off x="1960563" y="436563"/>
              <a:ext cx="36513" cy="63500"/>
            </a:xfrm>
            <a:custGeom>
              <a:avLst/>
              <a:gdLst>
                <a:gd name="T0" fmla="*/ 24 w 43"/>
                <a:gd name="T1" fmla="*/ 5 h 77"/>
                <a:gd name="T2" fmla="*/ 15 w 43"/>
                <a:gd name="T3" fmla="*/ 17 h 77"/>
                <a:gd name="T4" fmla="*/ 14 w 43"/>
                <a:gd name="T5" fmla="*/ 2 h 77"/>
                <a:gd name="T6" fmla="*/ 0 w 43"/>
                <a:gd name="T7" fmla="*/ 2 h 77"/>
                <a:gd name="T8" fmla="*/ 0 w 43"/>
                <a:gd name="T9" fmla="*/ 77 h 77"/>
                <a:gd name="T10" fmla="*/ 15 w 43"/>
                <a:gd name="T11" fmla="*/ 77 h 77"/>
                <a:gd name="T12" fmla="*/ 15 w 43"/>
                <a:gd name="T13" fmla="*/ 35 h 77"/>
                <a:gd name="T14" fmla="*/ 25 w 43"/>
                <a:gd name="T15" fmla="*/ 18 h 77"/>
                <a:gd name="T16" fmla="*/ 35 w 43"/>
                <a:gd name="T17" fmla="*/ 14 h 77"/>
                <a:gd name="T18" fmla="*/ 41 w 43"/>
                <a:gd name="T19" fmla="*/ 15 h 77"/>
                <a:gd name="T20" fmla="*/ 43 w 43"/>
                <a:gd name="T21" fmla="*/ 1 h 77"/>
                <a:gd name="T22" fmla="*/ 37 w 43"/>
                <a:gd name="T23" fmla="*/ 0 h 77"/>
                <a:gd name="T24" fmla="*/ 24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4" y="5"/>
                  </a:moveTo>
                  <a:cubicBezTo>
                    <a:pt x="20" y="8"/>
                    <a:pt x="17" y="12"/>
                    <a:pt x="15" y="17"/>
                  </a:cubicBezTo>
                  <a:cubicBezTo>
                    <a:pt x="14" y="2"/>
                    <a:pt x="14" y="2"/>
                    <a:pt x="14" y="2"/>
                  </a:cubicBezTo>
                  <a:cubicBezTo>
                    <a:pt x="0" y="2"/>
                    <a:pt x="0" y="2"/>
                    <a:pt x="0" y="2"/>
                  </a:cubicBezTo>
                  <a:cubicBezTo>
                    <a:pt x="0" y="77"/>
                    <a:pt x="0" y="77"/>
                    <a:pt x="0" y="77"/>
                  </a:cubicBezTo>
                  <a:cubicBezTo>
                    <a:pt x="15" y="77"/>
                    <a:pt x="15" y="77"/>
                    <a:pt x="15" y="77"/>
                  </a:cubicBezTo>
                  <a:cubicBezTo>
                    <a:pt x="15" y="35"/>
                    <a:pt x="15" y="35"/>
                    <a:pt x="15" y="35"/>
                  </a:cubicBezTo>
                  <a:cubicBezTo>
                    <a:pt x="16" y="27"/>
                    <a:pt x="19" y="22"/>
                    <a:pt x="25" y="18"/>
                  </a:cubicBezTo>
                  <a:cubicBezTo>
                    <a:pt x="28" y="16"/>
                    <a:pt x="32" y="14"/>
                    <a:pt x="35" y="14"/>
                  </a:cubicBezTo>
                  <a:cubicBezTo>
                    <a:pt x="38" y="14"/>
                    <a:pt x="40" y="15"/>
                    <a:pt x="41" y="15"/>
                  </a:cubicBezTo>
                  <a:cubicBezTo>
                    <a:pt x="43" y="1"/>
                    <a:pt x="43" y="1"/>
                    <a:pt x="43" y="1"/>
                  </a:cubicBezTo>
                  <a:cubicBezTo>
                    <a:pt x="37" y="0"/>
                    <a:pt x="37" y="0"/>
                    <a:pt x="37" y="0"/>
                  </a:cubicBezTo>
                  <a:cubicBezTo>
                    <a:pt x="32" y="0"/>
                    <a:pt x="28" y="2"/>
                    <a:pt x="2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0">
              <a:extLst>
                <a:ext uri="{FF2B5EF4-FFF2-40B4-BE49-F238E27FC236}">
                  <a16:creationId xmlns:a16="http://schemas.microsoft.com/office/drawing/2014/main" id="{2960E1C6-F590-264A-344E-7EF84C9D9013}"/>
                </a:ext>
              </a:extLst>
            </p:cNvPr>
            <p:cNvSpPr>
              <a:spLocks/>
            </p:cNvSpPr>
            <p:nvPr userDrawn="1"/>
          </p:nvSpPr>
          <p:spPr bwMode="auto">
            <a:xfrm>
              <a:off x="2000251" y="438150"/>
              <a:ext cx="58738" cy="85725"/>
            </a:xfrm>
            <a:custGeom>
              <a:avLst/>
              <a:gdLst>
                <a:gd name="T0" fmla="*/ 57 w 72"/>
                <a:gd name="T1" fmla="*/ 0 h 103"/>
                <a:gd name="T2" fmla="*/ 36 w 72"/>
                <a:gd name="T3" fmla="*/ 61 h 103"/>
                <a:gd name="T4" fmla="*/ 15 w 72"/>
                <a:gd name="T5" fmla="*/ 0 h 103"/>
                <a:gd name="T6" fmla="*/ 0 w 72"/>
                <a:gd name="T7" fmla="*/ 0 h 103"/>
                <a:gd name="T8" fmla="*/ 28 w 72"/>
                <a:gd name="T9" fmla="*/ 74 h 103"/>
                <a:gd name="T10" fmla="*/ 25 w 72"/>
                <a:gd name="T11" fmla="*/ 83 h 103"/>
                <a:gd name="T12" fmla="*/ 21 w 72"/>
                <a:gd name="T13" fmla="*/ 90 h 103"/>
                <a:gd name="T14" fmla="*/ 16 w 72"/>
                <a:gd name="T15" fmla="*/ 91 h 103"/>
                <a:gd name="T16" fmla="*/ 8 w 72"/>
                <a:gd name="T17" fmla="*/ 89 h 103"/>
                <a:gd name="T18" fmla="*/ 5 w 72"/>
                <a:gd name="T19" fmla="*/ 100 h 103"/>
                <a:gd name="T20" fmla="*/ 6 w 72"/>
                <a:gd name="T21" fmla="*/ 101 h 103"/>
                <a:gd name="T22" fmla="*/ 12 w 72"/>
                <a:gd name="T23" fmla="*/ 103 h 103"/>
                <a:gd name="T24" fmla="*/ 19 w 72"/>
                <a:gd name="T25" fmla="*/ 103 h 103"/>
                <a:gd name="T26" fmla="*/ 31 w 72"/>
                <a:gd name="T27" fmla="*/ 100 h 103"/>
                <a:gd name="T28" fmla="*/ 39 w 72"/>
                <a:gd name="T29" fmla="*/ 87 h 103"/>
                <a:gd name="T30" fmla="*/ 72 w 72"/>
                <a:gd name="T31" fmla="*/ 0 h 103"/>
                <a:gd name="T32" fmla="*/ 57 w 72"/>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03">
                  <a:moveTo>
                    <a:pt x="57" y="0"/>
                  </a:moveTo>
                  <a:cubicBezTo>
                    <a:pt x="36" y="61"/>
                    <a:pt x="36" y="61"/>
                    <a:pt x="36" y="61"/>
                  </a:cubicBezTo>
                  <a:cubicBezTo>
                    <a:pt x="15" y="0"/>
                    <a:pt x="15" y="0"/>
                    <a:pt x="15" y="0"/>
                  </a:cubicBezTo>
                  <a:cubicBezTo>
                    <a:pt x="0" y="0"/>
                    <a:pt x="0" y="0"/>
                    <a:pt x="0" y="0"/>
                  </a:cubicBezTo>
                  <a:cubicBezTo>
                    <a:pt x="28" y="74"/>
                    <a:pt x="28" y="74"/>
                    <a:pt x="28" y="74"/>
                  </a:cubicBezTo>
                  <a:cubicBezTo>
                    <a:pt x="25" y="83"/>
                    <a:pt x="25" y="83"/>
                    <a:pt x="25" y="83"/>
                  </a:cubicBezTo>
                  <a:cubicBezTo>
                    <a:pt x="24" y="87"/>
                    <a:pt x="22" y="89"/>
                    <a:pt x="21" y="90"/>
                  </a:cubicBezTo>
                  <a:cubicBezTo>
                    <a:pt x="20" y="91"/>
                    <a:pt x="18" y="91"/>
                    <a:pt x="16" y="91"/>
                  </a:cubicBezTo>
                  <a:cubicBezTo>
                    <a:pt x="14" y="91"/>
                    <a:pt x="11" y="91"/>
                    <a:pt x="8" y="89"/>
                  </a:cubicBezTo>
                  <a:cubicBezTo>
                    <a:pt x="5" y="100"/>
                    <a:pt x="5" y="100"/>
                    <a:pt x="5" y="100"/>
                  </a:cubicBezTo>
                  <a:cubicBezTo>
                    <a:pt x="6" y="101"/>
                    <a:pt x="6" y="101"/>
                    <a:pt x="6" y="101"/>
                  </a:cubicBezTo>
                  <a:cubicBezTo>
                    <a:pt x="7" y="102"/>
                    <a:pt x="9" y="102"/>
                    <a:pt x="12" y="103"/>
                  </a:cubicBezTo>
                  <a:cubicBezTo>
                    <a:pt x="14" y="103"/>
                    <a:pt x="17" y="103"/>
                    <a:pt x="19" y="103"/>
                  </a:cubicBezTo>
                  <a:cubicBezTo>
                    <a:pt x="24" y="103"/>
                    <a:pt x="28" y="102"/>
                    <a:pt x="31" y="100"/>
                  </a:cubicBezTo>
                  <a:cubicBezTo>
                    <a:pt x="34" y="97"/>
                    <a:pt x="36" y="93"/>
                    <a:pt x="39" y="87"/>
                  </a:cubicBezTo>
                  <a:cubicBezTo>
                    <a:pt x="72" y="0"/>
                    <a:pt x="72" y="0"/>
                    <a:pt x="72" y="0"/>
                  </a:cubicBezTo>
                  <a:lnTo>
                    <a:pt x="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1">
              <a:extLst>
                <a:ext uri="{FF2B5EF4-FFF2-40B4-BE49-F238E27FC236}">
                  <a16:creationId xmlns:a16="http://schemas.microsoft.com/office/drawing/2014/main" id="{8279F213-F01D-0BA8-7DEC-BF8F2017D953}"/>
                </a:ext>
              </a:extLst>
            </p:cNvPr>
            <p:cNvSpPr>
              <a:spLocks noEditPoints="1"/>
            </p:cNvSpPr>
            <p:nvPr userDrawn="1"/>
          </p:nvSpPr>
          <p:spPr bwMode="auto">
            <a:xfrm>
              <a:off x="1547813" y="-96838"/>
              <a:ext cx="352425" cy="422275"/>
            </a:xfrm>
            <a:custGeom>
              <a:avLst/>
              <a:gdLst>
                <a:gd name="T0" fmla="*/ 327 w 425"/>
                <a:gd name="T1" fmla="*/ 247 h 510"/>
                <a:gd name="T2" fmla="*/ 415 w 425"/>
                <a:gd name="T3" fmla="*/ 130 h 510"/>
                <a:gd name="T4" fmla="*/ 268 w 425"/>
                <a:gd name="T5" fmla="*/ 0 h 510"/>
                <a:gd name="T6" fmla="*/ 0 w 425"/>
                <a:gd name="T7" fmla="*/ 0 h 510"/>
                <a:gd name="T8" fmla="*/ 0 w 425"/>
                <a:gd name="T9" fmla="*/ 510 h 510"/>
                <a:gd name="T10" fmla="*/ 277 w 425"/>
                <a:gd name="T11" fmla="*/ 510 h 510"/>
                <a:gd name="T12" fmla="*/ 425 w 425"/>
                <a:gd name="T13" fmla="*/ 373 h 510"/>
                <a:gd name="T14" fmla="*/ 327 w 425"/>
                <a:gd name="T15" fmla="*/ 247 h 510"/>
                <a:gd name="T16" fmla="*/ 109 w 425"/>
                <a:gd name="T17" fmla="*/ 92 h 510"/>
                <a:gd name="T18" fmla="*/ 245 w 425"/>
                <a:gd name="T19" fmla="*/ 92 h 510"/>
                <a:gd name="T20" fmla="*/ 304 w 425"/>
                <a:gd name="T21" fmla="*/ 148 h 510"/>
                <a:gd name="T22" fmla="*/ 245 w 425"/>
                <a:gd name="T23" fmla="*/ 205 h 510"/>
                <a:gd name="T24" fmla="*/ 109 w 425"/>
                <a:gd name="T25" fmla="*/ 205 h 510"/>
                <a:gd name="T26" fmla="*/ 109 w 425"/>
                <a:gd name="T27" fmla="*/ 92 h 510"/>
                <a:gd name="T28" fmla="*/ 249 w 425"/>
                <a:gd name="T29" fmla="*/ 417 h 510"/>
                <a:gd name="T30" fmla="*/ 249 w 425"/>
                <a:gd name="T31" fmla="*/ 418 h 510"/>
                <a:gd name="T32" fmla="*/ 109 w 425"/>
                <a:gd name="T33" fmla="*/ 418 h 510"/>
                <a:gd name="T34" fmla="*/ 109 w 425"/>
                <a:gd name="T35" fmla="*/ 298 h 510"/>
                <a:gd name="T36" fmla="*/ 249 w 425"/>
                <a:gd name="T37" fmla="*/ 298 h 510"/>
                <a:gd name="T38" fmla="*/ 315 w 425"/>
                <a:gd name="T39" fmla="*/ 357 h 510"/>
                <a:gd name="T40" fmla="*/ 249 w 425"/>
                <a:gd name="T41" fmla="*/ 41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5" h="510">
                  <a:moveTo>
                    <a:pt x="327" y="247"/>
                  </a:moveTo>
                  <a:cubicBezTo>
                    <a:pt x="375" y="237"/>
                    <a:pt x="415" y="194"/>
                    <a:pt x="415" y="130"/>
                  </a:cubicBezTo>
                  <a:cubicBezTo>
                    <a:pt x="415" y="62"/>
                    <a:pt x="365" y="0"/>
                    <a:pt x="268" y="0"/>
                  </a:cubicBezTo>
                  <a:cubicBezTo>
                    <a:pt x="0" y="0"/>
                    <a:pt x="0" y="0"/>
                    <a:pt x="0" y="0"/>
                  </a:cubicBezTo>
                  <a:cubicBezTo>
                    <a:pt x="0" y="510"/>
                    <a:pt x="0" y="510"/>
                    <a:pt x="0" y="510"/>
                  </a:cubicBezTo>
                  <a:cubicBezTo>
                    <a:pt x="277" y="510"/>
                    <a:pt x="277" y="510"/>
                    <a:pt x="277" y="510"/>
                  </a:cubicBezTo>
                  <a:cubicBezTo>
                    <a:pt x="374" y="510"/>
                    <a:pt x="425" y="449"/>
                    <a:pt x="425" y="373"/>
                  </a:cubicBezTo>
                  <a:cubicBezTo>
                    <a:pt x="425" y="309"/>
                    <a:pt x="381" y="256"/>
                    <a:pt x="327" y="247"/>
                  </a:cubicBezTo>
                  <a:close/>
                  <a:moveTo>
                    <a:pt x="109" y="92"/>
                  </a:moveTo>
                  <a:cubicBezTo>
                    <a:pt x="245" y="92"/>
                    <a:pt x="245" y="92"/>
                    <a:pt x="245" y="92"/>
                  </a:cubicBezTo>
                  <a:cubicBezTo>
                    <a:pt x="281" y="92"/>
                    <a:pt x="304" y="117"/>
                    <a:pt x="304" y="148"/>
                  </a:cubicBezTo>
                  <a:cubicBezTo>
                    <a:pt x="304" y="181"/>
                    <a:pt x="281" y="205"/>
                    <a:pt x="245" y="205"/>
                  </a:cubicBezTo>
                  <a:cubicBezTo>
                    <a:pt x="109" y="205"/>
                    <a:pt x="109" y="205"/>
                    <a:pt x="109" y="205"/>
                  </a:cubicBezTo>
                  <a:lnTo>
                    <a:pt x="109" y="92"/>
                  </a:lnTo>
                  <a:close/>
                  <a:moveTo>
                    <a:pt x="249" y="417"/>
                  </a:moveTo>
                  <a:cubicBezTo>
                    <a:pt x="249" y="418"/>
                    <a:pt x="249" y="418"/>
                    <a:pt x="249" y="418"/>
                  </a:cubicBezTo>
                  <a:cubicBezTo>
                    <a:pt x="109" y="418"/>
                    <a:pt x="109" y="418"/>
                    <a:pt x="109" y="418"/>
                  </a:cubicBezTo>
                  <a:cubicBezTo>
                    <a:pt x="109" y="298"/>
                    <a:pt x="109" y="298"/>
                    <a:pt x="109" y="298"/>
                  </a:cubicBezTo>
                  <a:cubicBezTo>
                    <a:pt x="249" y="298"/>
                    <a:pt x="249" y="298"/>
                    <a:pt x="249" y="298"/>
                  </a:cubicBezTo>
                  <a:cubicBezTo>
                    <a:pt x="292" y="298"/>
                    <a:pt x="315" y="325"/>
                    <a:pt x="315" y="357"/>
                  </a:cubicBezTo>
                  <a:cubicBezTo>
                    <a:pt x="315" y="394"/>
                    <a:pt x="290" y="417"/>
                    <a:pt x="249" y="4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2">
              <a:extLst>
                <a:ext uri="{FF2B5EF4-FFF2-40B4-BE49-F238E27FC236}">
                  <a16:creationId xmlns:a16="http://schemas.microsoft.com/office/drawing/2014/main" id="{05C0F3AF-1E64-F4C9-5564-207AB298F6B9}"/>
                </a:ext>
              </a:extLst>
            </p:cNvPr>
            <p:cNvSpPr>
              <a:spLocks/>
            </p:cNvSpPr>
            <p:nvPr userDrawn="1"/>
          </p:nvSpPr>
          <p:spPr bwMode="auto">
            <a:xfrm>
              <a:off x="1139826" y="-103188"/>
              <a:ext cx="347663" cy="436563"/>
            </a:xfrm>
            <a:custGeom>
              <a:avLst/>
              <a:gdLst>
                <a:gd name="T0" fmla="*/ 59 w 420"/>
                <a:gd name="T1" fmla="*/ 363 h 527"/>
                <a:gd name="T2" fmla="*/ 221 w 420"/>
                <a:gd name="T3" fmla="*/ 431 h 527"/>
                <a:gd name="T4" fmla="*/ 310 w 420"/>
                <a:gd name="T5" fmla="*/ 374 h 527"/>
                <a:gd name="T6" fmla="*/ 207 w 420"/>
                <a:gd name="T7" fmla="*/ 309 h 527"/>
                <a:gd name="T8" fmla="*/ 17 w 420"/>
                <a:gd name="T9" fmla="*/ 154 h 527"/>
                <a:gd name="T10" fmla="*/ 210 w 420"/>
                <a:gd name="T11" fmla="*/ 0 h 527"/>
                <a:gd name="T12" fmla="*/ 409 w 420"/>
                <a:gd name="T13" fmla="*/ 71 h 527"/>
                <a:gd name="T14" fmla="*/ 349 w 420"/>
                <a:gd name="T15" fmla="*/ 151 h 527"/>
                <a:gd name="T16" fmla="*/ 203 w 420"/>
                <a:gd name="T17" fmla="*/ 95 h 527"/>
                <a:gd name="T18" fmla="*/ 128 w 420"/>
                <a:gd name="T19" fmla="*/ 147 h 527"/>
                <a:gd name="T20" fmla="*/ 229 w 420"/>
                <a:gd name="T21" fmla="*/ 206 h 527"/>
                <a:gd name="T22" fmla="*/ 420 w 420"/>
                <a:gd name="T23" fmla="*/ 363 h 527"/>
                <a:gd name="T24" fmla="*/ 216 w 420"/>
                <a:gd name="T25" fmla="*/ 527 h 527"/>
                <a:gd name="T26" fmla="*/ 0 w 420"/>
                <a:gd name="T27" fmla="*/ 446 h 527"/>
                <a:gd name="T28" fmla="*/ 59 w 420"/>
                <a:gd name="T29" fmla="*/ 363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527">
                  <a:moveTo>
                    <a:pt x="59" y="363"/>
                  </a:moveTo>
                  <a:cubicBezTo>
                    <a:pt x="95" y="400"/>
                    <a:pt x="151" y="431"/>
                    <a:pt x="221" y="431"/>
                  </a:cubicBezTo>
                  <a:cubicBezTo>
                    <a:pt x="281" y="431"/>
                    <a:pt x="310" y="403"/>
                    <a:pt x="310" y="374"/>
                  </a:cubicBezTo>
                  <a:cubicBezTo>
                    <a:pt x="310" y="336"/>
                    <a:pt x="266" y="323"/>
                    <a:pt x="207" y="309"/>
                  </a:cubicBezTo>
                  <a:cubicBezTo>
                    <a:pt x="124" y="290"/>
                    <a:pt x="17" y="267"/>
                    <a:pt x="17" y="154"/>
                  </a:cubicBezTo>
                  <a:cubicBezTo>
                    <a:pt x="17" y="69"/>
                    <a:pt x="90" y="0"/>
                    <a:pt x="210" y="0"/>
                  </a:cubicBezTo>
                  <a:cubicBezTo>
                    <a:pt x="291" y="0"/>
                    <a:pt x="359" y="24"/>
                    <a:pt x="409" y="71"/>
                  </a:cubicBezTo>
                  <a:cubicBezTo>
                    <a:pt x="349" y="151"/>
                    <a:pt x="349" y="151"/>
                    <a:pt x="349" y="151"/>
                  </a:cubicBezTo>
                  <a:cubicBezTo>
                    <a:pt x="308" y="113"/>
                    <a:pt x="253" y="95"/>
                    <a:pt x="203" y="95"/>
                  </a:cubicBezTo>
                  <a:cubicBezTo>
                    <a:pt x="154" y="95"/>
                    <a:pt x="128" y="117"/>
                    <a:pt x="128" y="147"/>
                  </a:cubicBezTo>
                  <a:cubicBezTo>
                    <a:pt x="128" y="182"/>
                    <a:pt x="170" y="192"/>
                    <a:pt x="229" y="206"/>
                  </a:cubicBezTo>
                  <a:cubicBezTo>
                    <a:pt x="313" y="225"/>
                    <a:pt x="420" y="250"/>
                    <a:pt x="420" y="363"/>
                  </a:cubicBezTo>
                  <a:cubicBezTo>
                    <a:pt x="420" y="457"/>
                    <a:pt x="353" y="527"/>
                    <a:pt x="216" y="527"/>
                  </a:cubicBezTo>
                  <a:cubicBezTo>
                    <a:pt x="118" y="527"/>
                    <a:pt x="48" y="494"/>
                    <a:pt x="0" y="446"/>
                  </a:cubicBezTo>
                  <a:lnTo>
                    <a:pt x="59" y="3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Rectangle 23">
              <a:extLst>
                <a:ext uri="{FF2B5EF4-FFF2-40B4-BE49-F238E27FC236}">
                  <a16:creationId xmlns:a16="http://schemas.microsoft.com/office/drawing/2014/main" id="{5308E799-0736-BCF1-CC1A-3F3E2248F93B}"/>
                </a:ext>
              </a:extLst>
            </p:cNvPr>
            <p:cNvSpPr>
              <a:spLocks noChangeArrowheads="1"/>
            </p:cNvSpPr>
            <p:nvPr userDrawn="1"/>
          </p:nvSpPr>
          <p:spPr bwMode="auto">
            <a:xfrm>
              <a:off x="1968501" y="-96838"/>
              <a:ext cx="88900" cy="422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4">
              <a:extLst>
                <a:ext uri="{FF2B5EF4-FFF2-40B4-BE49-F238E27FC236}">
                  <a16:creationId xmlns:a16="http://schemas.microsoft.com/office/drawing/2014/main" id="{D9308C71-8329-D144-E136-1D34018B4D56}"/>
                </a:ext>
              </a:extLst>
            </p:cNvPr>
            <p:cNvSpPr>
              <a:spLocks noEditPoints="1"/>
            </p:cNvSpPr>
            <p:nvPr userDrawn="1"/>
          </p:nvSpPr>
          <p:spPr bwMode="auto">
            <a:xfrm>
              <a:off x="2498726" y="-31750"/>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7 h 136"/>
                <a:gd name="T12" fmla="*/ 113 w 113"/>
                <a:gd name="T13" fmla="*/ 68 h 136"/>
                <a:gd name="T14" fmla="*/ 92 w 113"/>
                <a:gd name="T15" fmla="*/ 119 h 136"/>
                <a:gd name="T16" fmla="*/ 78 w 113"/>
                <a:gd name="T17" fmla="*/ 28 h 136"/>
                <a:gd name="T18" fmla="*/ 45 w 113"/>
                <a:gd name="T19" fmla="*/ 16 h 136"/>
                <a:gd name="T20" fmla="*/ 20 w 113"/>
                <a:gd name="T21" fmla="*/ 16 h 136"/>
                <a:gd name="T22" fmla="*/ 20 w 113"/>
                <a:gd name="T23" fmla="*/ 120 h 136"/>
                <a:gd name="T24" fmla="*/ 45 w 113"/>
                <a:gd name="T25" fmla="*/ 120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6"/>
                    <a:pt x="92" y="17"/>
                  </a:cubicBezTo>
                  <a:cubicBezTo>
                    <a:pt x="103" y="28"/>
                    <a:pt x="113" y="44"/>
                    <a:pt x="113" y="68"/>
                  </a:cubicBezTo>
                  <a:cubicBezTo>
                    <a:pt x="113" y="91"/>
                    <a:pt x="104" y="108"/>
                    <a:pt x="92" y="119"/>
                  </a:cubicBezTo>
                  <a:close/>
                  <a:moveTo>
                    <a:pt x="78" y="28"/>
                  </a:moveTo>
                  <a:cubicBezTo>
                    <a:pt x="70" y="20"/>
                    <a:pt x="59" y="16"/>
                    <a:pt x="45" y="16"/>
                  </a:cubicBezTo>
                  <a:cubicBezTo>
                    <a:pt x="20" y="16"/>
                    <a:pt x="20" y="16"/>
                    <a:pt x="20" y="16"/>
                  </a:cubicBezTo>
                  <a:cubicBezTo>
                    <a:pt x="20" y="120"/>
                    <a:pt x="20" y="120"/>
                    <a:pt x="20" y="120"/>
                  </a:cubicBezTo>
                  <a:cubicBezTo>
                    <a:pt x="45" y="120"/>
                    <a:pt x="45" y="120"/>
                    <a:pt x="45" y="120"/>
                  </a:cubicBezTo>
                  <a:cubicBezTo>
                    <a:pt x="58" y="120"/>
                    <a:pt x="69" y="116"/>
                    <a:pt x="78" y="107"/>
                  </a:cubicBezTo>
                  <a:cubicBezTo>
                    <a:pt x="87" y="98"/>
                    <a:pt x="92" y="85"/>
                    <a:pt x="92" y="68"/>
                  </a:cubicBezTo>
                  <a:cubicBezTo>
                    <a:pt x="92" y="51"/>
                    <a:pt x="87" y="37"/>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5">
              <a:extLst>
                <a:ext uri="{FF2B5EF4-FFF2-40B4-BE49-F238E27FC236}">
                  <a16:creationId xmlns:a16="http://schemas.microsoft.com/office/drawing/2014/main" id="{9B065B41-2B00-5183-95B8-2C97D2776E9F}"/>
                </a:ext>
              </a:extLst>
            </p:cNvPr>
            <p:cNvSpPr>
              <a:spLocks/>
            </p:cNvSpPr>
            <p:nvPr userDrawn="1"/>
          </p:nvSpPr>
          <p:spPr bwMode="auto">
            <a:xfrm>
              <a:off x="2611438" y="-3175"/>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6">
              <a:extLst>
                <a:ext uri="{FF2B5EF4-FFF2-40B4-BE49-F238E27FC236}">
                  <a16:creationId xmlns:a16="http://schemas.microsoft.com/office/drawing/2014/main" id="{AEBBA209-4388-44E3-1F5D-110C6416935E}"/>
                </a:ext>
              </a:extLst>
            </p:cNvPr>
            <p:cNvSpPr>
              <a:spLocks noEditPoints="1"/>
            </p:cNvSpPr>
            <p:nvPr userDrawn="1"/>
          </p:nvSpPr>
          <p:spPr bwMode="auto">
            <a:xfrm>
              <a:off x="2670176" y="-36513"/>
              <a:ext cx="20638" cy="117475"/>
            </a:xfrm>
            <a:custGeom>
              <a:avLst/>
              <a:gdLst>
                <a:gd name="T0" fmla="*/ 13 w 25"/>
                <a:gd name="T1" fmla="*/ 24 h 143"/>
                <a:gd name="T2" fmla="*/ 0 w 25"/>
                <a:gd name="T3" fmla="*/ 12 h 143"/>
                <a:gd name="T4" fmla="*/ 13 w 25"/>
                <a:gd name="T5" fmla="*/ 0 h 143"/>
                <a:gd name="T6" fmla="*/ 25 w 25"/>
                <a:gd name="T7" fmla="*/ 12 h 143"/>
                <a:gd name="T8" fmla="*/ 13 w 25"/>
                <a:gd name="T9" fmla="*/ 24 h 143"/>
                <a:gd name="T10" fmla="*/ 4 w 25"/>
                <a:gd name="T11" fmla="*/ 143 h 143"/>
                <a:gd name="T12" fmla="*/ 4 w 25"/>
                <a:gd name="T13" fmla="*/ 44 h 143"/>
                <a:gd name="T14" fmla="*/ 22 w 25"/>
                <a:gd name="T15" fmla="*/ 44 h 143"/>
                <a:gd name="T16" fmla="*/ 22 w 25"/>
                <a:gd name="T17" fmla="*/ 143 h 143"/>
                <a:gd name="T18" fmla="*/ 4 w 25"/>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3">
                  <a:moveTo>
                    <a:pt x="13" y="24"/>
                  </a:moveTo>
                  <a:cubicBezTo>
                    <a:pt x="6" y="24"/>
                    <a:pt x="0" y="19"/>
                    <a:pt x="0" y="12"/>
                  </a:cubicBezTo>
                  <a:cubicBezTo>
                    <a:pt x="0" y="5"/>
                    <a:pt x="6" y="0"/>
                    <a:pt x="13" y="0"/>
                  </a:cubicBezTo>
                  <a:cubicBezTo>
                    <a:pt x="20" y="0"/>
                    <a:pt x="25" y="5"/>
                    <a:pt x="25" y="12"/>
                  </a:cubicBezTo>
                  <a:cubicBezTo>
                    <a:pt x="25"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7">
              <a:extLst>
                <a:ext uri="{FF2B5EF4-FFF2-40B4-BE49-F238E27FC236}">
                  <a16:creationId xmlns:a16="http://schemas.microsoft.com/office/drawing/2014/main" id="{4524D336-2EEE-036C-C9C9-0D5F156C9443}"/>
                </a:ext>
              </a:extLst>
            </p:cNvPr>
            <p:cNvSpPr>
              <a:spLocks/>
            </p:cNvSpPr>
            <p:nvPr userDrawn="1"/>
          </p:nvSpPr>
          <p:spPr bwMode="auto">
            <a:xfrm>
              <a:off x="2701926" y="-1588"/>
              <a:ext cx="80963" cy="82550"/>
            </a:xfrm>
            <a:custGeom>
              <a:avLst/>
              <a:gdLst>
                <a:gd name="T0" fmla="*/ 31 w 51"/>
                <a:gd name="T1" fmla="*/ 52 h 52"/>
                <a:gd name="T2" fmla="*/ 20 w 51"/>
                <a:gd name="T3" fmla="*/ 52 h 52"/>
                <a:gd name="T4" fmla="*/ 0 w 51"/>
                <a:gd name="T5" fmla="*/ 0 h 52"/>
                <a:gd name="T6" fmla="*/ 11 w 51"/>
                <a:gd name="T7" fmla="*/ 0 h 52"/>
                <a:gd name="T8" fmla="*/ 25 w 51"/>
                <a:gd name="T9" fmla="*/ 42 h 52"/>
                <a:gd name="T10" fmla="*/ 40 w 51"/>
                <a:gd name="T11" fmla="*/ 0 h 52"/>
                <a:gd name="T12" fmla="*/ 51 w 51"/>
                <a:gd name="T13" fmla="*/ 0 h 52"/>
                <a:gd name="T14" fmla="*/ 31 w 51"/>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2">
                  <a:moveTo>
                    <a:pt x="31" y="52"/>
                  </a:moveTo>
                  <a:lnTo>
                    <a:pt x="20" y="52"/>
                  </a:lnTo>
                  <a:lnTo>
                    <a:pt x="0" y="0"/>
                  </a:lnTo>
                  <a:lnTo>
                    <a:pt x="11" y="0"/>
                  </a:lnTo>
                  <a:lnTo>
                    <a:pt x="25" y="42"/>
                  </a:lnTo>
                  <a:lnTo>
                    <a:pt x="40" y="0"/>
                  </a:lnTo>
                  <a:lnTo>
                    <a:pt x="51" y="0"/>
                  </a:lnTo>
                  <a:lnTo>
                    <a:pt x="3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8">
              <a:extLst>
                <a:ext uri="{FF2B5EF4-FFF2-40B4-BE49-F238E27FC236}">
                  <a16:creationId xmlns:a16="http://schemas.microsoft.com/office/drawing/2014/main" id="{7957D02A-F6AA-E7FB-776F-5DF982079E20}"/>
                </a:ext>
              </a:extLst>
            </p:cNvPr>
            <p:cNvSpPr>
              <a:spLocks noEditPoints="1"/>
            </p:cNvSpPr>
            <p:nvPr userDrawn="1"/>
          </p:nvSpPr>
          <p:spPr bwMode="auto">
            <a:xfrm>
              <a:off x="2789238" y="-3175"/>
              <a:ext cx="74613" cy="85725"/>
            </a:xfrm>
            <a:custGeom>
              <a:avLst/>
              <a:gdLst>
                <a:gd name="T0" fmla="*/ 20 w 90"/>
                <a:gd name="T1" fmla="*/ 56 h 103"/>
                <a:gd name="T2" fmla="*/ 49 w 90"/>
                <a:gd name="T3" fmla="*/ 88 h 103"/>
                <a:gd name="T4" fmla="*/ 80 w 90"/>
                <a:gd name="T5" fmla="*/ 77 h 103"/>
                <a:gd name="T6" fmla="*/ 87 w 90"/>
                <a:gd name="T7" fmla="*/ 89 h 103"/>
                <a:gd name="T8" fmla="*/ 47 w 90"/>
                <a:gd name="T9" fmla="*/ 103 h 103"/>
                <a:gd name="T10" fmla="*/ 0 w 90"/>
                <a:gd name="T11" fmla="*/ 52 h 103"/>
                <a:gd name="T12" fmla="*/ 47 w 90"/>
                <a:gd name="T13" fmla="*/ 0 h 103"/>
                <a:gd name="T14" fmla="*/ 90 w 90"/>
                <a:gd name="T15" fmla="*/ 49 h 103"/>
                <a:gd name="T16" fmla="*/ 90 w 90"/>
                <a:gd name="T17" fmla="*/ 56 h 103"/>
                <a:gd name="T18" fmla="*/ 20 w 90"/>
                <a:gd name="T19" fmla="*/ 56 h 103"/>
                <a:gd name="T20" fmla="*/ 46 w 90"/>
                <a:gd name="T21" fmla="*/ 15 h 103"/>
                <a:gd name="T22" fmla="*/ 19 w 90"/>
                <a:gd name="T23" fmla="*/ 43 h 103"/>
                <a:gd name="T24" fmla="*/ 71 w 90"/>
                <a:gd name="T25" fmla="*/ 43 h 103"/>
                <a:gd name="T26" fmla="*/ 46 w 90"/>
                <a:gd name="T27"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6"/>
                    <a:pt x="31" y="88"/>
                    <a:pt x="49" y="88"/>
                  </a:cubicBezTo>
                  <a:cubicBezTo>
                    <a:pt x="68" y="88"/>
                    <a:pt x="79" y="78"/>
                    <a:pt x="80" y="77"/>
                  </a:cubicBezTo>
                  <a:cubicBezTo>
                    <a:pt x="87" y="89"/>
                    <a:pt x="87" y="89"/>
                    <a:pt x="87" y="89"/>
                  </a:cubicBezTo>
                  <a:cubicBezTo>
                    <a:pt x="87" y="89"/>
                    <a:pt x="74" y="103"/>
                    <a:pt x="47" y="103"/>
                  </a:cubicBezTo>
                  <a:cubicBezTo>
                    <a:pt x="20" y="103"/>
                    <a:pt x="0" y="85"/>
                    <a:pt x="0" y="52"/>
                  </a:cubicBezTo>
                  <a:cubicBezTo>
                    <a:pt x="0" y="20"/>
                    <a:pt x="21" y="0"/>
                    <a:pt x="47" y="0"/>
                  </a:cubicBezTo>
                  <a:cubicBezTo>
                    <a:pt x="74" y="0"/>
                    <a:pt x="90" y="20"/>
                    <a:pt x="90" y="49"/>
                  </a:cubicBezTo>
                  <a:cubicBezTo>
                    <a:pt x="90" y="56"/>
                    <a:pt x="90" y="56"/>
                    <a:pt x="90" y="56"/>
                  </a:cubicBezTo>
                  <a:cubicBezTo>
                    <a:pt x="20" y="56"/>
                    <a:pt x="20" y="56"/>
                    <a:pt x="20" y="56"/>
                  </a:cubicBezTo>
                  <a:close/>
                  <a:moveTo>
                    <a:pt x="46" y="15"/>
                  </a:moveTo>
                  <a:cubicBezTo>
                    <a:pt x="28" y="15"/>
                    <a:pt x="20" y="30"/>
                    <a:pt x="19" y="43"/>
                  </a:cubicBezTo>
                  <a:cubicBezTo>
                    <a:pt x="71" y="43"/>
                    <a:pt x="71" y="43"/>
                    <a:pt x="71" y="43"/>
                  </a:cubicBezTo>
                  <a:cubicBezTo>
                    <a:pt x="71" y="28"/>
                    <a:pt x="64" y="15"/>
                    <a:pt x="4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9">
              <a:extLst>
                <a:ext uri="{FF2B5EF4-FFF2-40B4-BE49-F238E27FC236}">
                  <a16:creationId xmlns:a16="http://schemas.microsoft.com/office/drawing/2014/main" id="{C091E53F-E8FB-D219-1C2C-C8CDF3A477E2}"/>
                </a:ext>
              </a:extLst>
            </p:cNvPr>
            <p:cNvSpPr>
              <a:spLocks/>
            </p:cNvSpPr>
            <p:nvPr userDrawn="1"/>
          </p:nvSpPr>
          <p:spPr bwMode="auto">
            <a:xfrm>
              <a:off x="2882901" y="-3175"/>
              <a:ext cx="68263" cy="84138"/>
            </a:xfrm>
            <a:custGeom>
              <a:avLst/>
              <a:gdLst>
                <a:gd name="T0" fmla="*/ 65 w 84"/>
                <a:gd name="T1" fmla="*/ 101 h 101"/>
                <a:gd name="T2" fmla="*/ 65 w 84"/>
                <a:gd name="T3" fmla="*/ 42 h 101"/>
                <a:gd name="T4" fmla="*/ 45 w 84"/>
                <a:gd name="T5" fmla="*/ 16 h 101"/>
                <a:gd name="T6" fmla="*/ 18 w 84"/>
                <a:gd name="T7" fmla="*/ 42 h 101"/>
                <a:gd name="T8" fmla="*/ 18 w 84"/>
                <a:gd name="T9" fmla="*/ 101 h 101"/>
                <a:gd name="T10" fmla="*/ 0 w 84"/>
                <a:gd name="T11" fmla="*/ 101 h 101"/>
                <a:gd name="T12" fmla="*/ 0 w 84"/>
                <a:gd name="T13" fmla="*/ 2 h 101"/>
                <a:gd name="T14" fmla="*/ 17 w 84"/>
                <a:gd name="T15" fmla="*/ 2 h 101"/>
                <a:gd name="T16" fmla="*/ 18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0" y="32"/>
                    <a:pt x="18" y="42"/>
                  </a:cubicBezTo>
                  <a:cubicBezTo>
                    <a:pt x="18" y="101"/>
                    <a:pt x="18" y="101"/>
                    <a:pt x="18" y="101"/>
                  </a:cubicBezTo>
                  <a:cubicBezTo>
                    <a:pt x="0" y="101"/>
                    <a:pt x="0" y="101"/>
                    <a:pt x="0" y="101"/>
                  </a:cubicBezTo>
                  <a:cubicBezTo>
                    <a:pt x="0" y="2"/>
                    <a:pt x="0" y="2"/>
                    <a:pt x="0" y="2"/>
                  </a:cubicBezTo>
                  <a:cubicBezTo>
                    <a:pt x="17" y="2"/>
                    <a:pt x="17" y="2"/>
                    <a:pt x="17" y="2"/>
                  </a:cubicBezTo>
                  <a:cubicBezTo>
                    <a:pt x="18" y="20"/>
                    <a:pt x="18" y="20"/>
                    <a:pt x="18"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30">
              <a:extLst>
                <a:ext uri="{FF2B5EF4-FFF2-40B4-BE49-F238E27FC236}">
                  <a16:creationId xmlns:a16="http://schemas.microsoft.com/office/drawing/2014/main" id="{D8C0F936-155F-B9D3-105E-CB4A7E9C8F31}"/>
                </a:ext>
              </a:extLst>
            </p:cNvPr>
            <p:cNvSpPr>
              <a:spLocks noEditPoints="1"/>
            </p:cNvSpPr>
            <p:nvPr userDrawn="1"/>
          </p:nvSpPr>
          <p:spPr bwMode="auto">
            <a:xfrm>
              <a:off x="3006726" y="-34925"/>
              <a:ext cx="79375" cy="117475"/>
            </a:xfrm>
            <a:custGeom>
              <a:avLst/>
              <a:gdLst>
                <a:gd name="T0" fmla="*/ 50 w 95"/>
                <a:gd name="T1" fmla="*/ 142 h 142"/>
                <a:gd name="T2" fmla="*/ 20 w 95"/>
                <a:gd name="T3" fmla="*/ 125 h 142"/>
                <a:gd name="T4" fmla="*/ 17 w 95"/>
                <a:gd name="T5" fmla="*/ 140 h 142"/>
                <a:gd name="T6" fmla="*/ 0 w 95"/>
                <a:gd name="T7" fmla="*/ 140 h 142"/>
                <a:gd name="T8" fmla="*/ 0 w 95"/>
                <a:gd name="T9" fmla="*/ 0 h 142"/>
                <a:gd name="T10" fmla="*/ 19 w 95"/>
                <a:gd name="T11" fmla="*/ 0 h 142"/>
                <a:gd name="T12" fmla="*/ 19 w 95"/>
                <a:gd name="T13" fmla="*/ 57 h 142"/>
                <a:gd name="T14" fmla="*/ 52 w 95"/>
                <a:gd name="T15" fmla="*/ 39 h 142"/>
                <a:gd name="T16" fmla="*/ 94 w 95"/>
                <a:gd name="T17" fmla="*/ 91 h 142"/>
                <a:gd name="T18" fmla="*/ 50 w 95"/>
                <a:gd name="T19" fmla="*/ 142 h 142"/>
                <a:gd name="T20" fmla="*/ 47 w 95"/>
                <a:gd name="T21" fmla="*/ 55 h 142"/>
                <a:gd name="T22" fmla="*/ 18 w 95"/>
                <a:gd name="T23" fmla="*/ 91 h 142"/>
                <a:gd name="T24" fmla="*/ 46 w 95"/>
                <a:gd name="T25" fmla="*/ 127 h 142"/>
                <a:gd name="T26" fmla="*/ 75 w 95"/>
                <a:gd name="T27" fmla="*/ 91 h 142"/>
                <a:gd name="T28" fmla="*/ 47 w 95"/>
                <a:gd name="T29" fmla="*/ 5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2">
                  <a:moveTo>
                    <a:pt x="50" y="142"/>
                  </a:moveTo>
                  <a:cubicBezTo>
                    <a:pt x="31" y="142"/>
                    <a:pt x="22" y="129"/>
                    <a:pt x="20" y="125"/>
                  </a:cubicBezTo>
                  <a:cubicBezTo>
                    <a:pt x="17" y="140"/>
                    <a:pt x="17" y="140"/>
                    <a:pt x="17" y="140"/>
                  </a:cubicBezTo>
                  <a:cubicBezTo>
                    <a:pt x="0" y="140"/>
                    <a:pt x="0" y="140"/>
                    <a:pt x="0" y="140"/>
                  </a:cubicBezTo>
                  <a:cubicBezTo>
                    <a:pt x="0" y="0"/>
                    <a:pt x="0" y="0"/>
                    <a:pt x="0" y="0"/>
                  </a:cubicBezTo>
                  <a:cubicBezTo>
                    <a:pt x="19" y="0"/>
                    <a:pt x="19" y="0"/>
                    <a:pt x="19" y="0"/>
                  </a:cubicBezTo>
                  <a:cubicBezTo>
                    <a:pt x="19" y="57"/>
                    <a:pt x="19" y="57"/>
                    <a:pt x="19" y="57"/>
                  </a:cubicBezTo>
                  <a:cubicBezTo>
                    <a:pt x="20" y="55"/>
                    <a:pt x="31" y="39"/>
                    <a:pt x="52" y="39"/>
                  </a:cubicBezTo>
                  <a:cubicBezTo>
                    <a:pt x="78" y="39"/>
                    <a:pt x="94" y="61"/>
                    <a:pt x="94" y="91"/>
                  </a:cubicBezTo>
                  <a:cubicBezTo>
                    <a:pt x="95" y="121"/>
                    <a:pt x="77" y="142"/>
                    <a:pt x="50" y="142"/>
                  </a:cubicBezTo>
                  <a:close/>
                  <a:moveTo>
                    <a:pt x="47" y="55"/>
                  </a:moveTo>
                  <a:cubicBezTo>
                    <a:pt x="30" y="55"/>
                    <a:pt x="18" y="71"/>
                    <a:pt x="18" y="91"/>
                  </a:cubicBezTo>
                  <a:cubicBezTo>
                    <a:pt x="18" y="110"/>
                    <a:pt x="29" y="127"/>
                    <a:pt x="46" y="127"/>
                  </a:cubicBezTo>
                  <a:cubicBezTo>
                    <a:pt x="63" y="127"/>
                    <a:pt x="75" y="111"/>
                    <a:pt x="75" y="91"/>
                  </a:cubicBezTo>
                  <a:cubicBezTo>
                    <a:pt x="75" y="71"/>
                    <a:pt x="64" y="55"/>
                    <a:pt x="47"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31">
              <a:extLst>
                <a:ext uri="{FF2B5EF4-FFF2-40B4-BE49-F238E27FC236}">
                  <a16:creationId xmlns:a16="http://schemas.microsoft.com/office/drawing/2014/main" id="{B3C06BAF-2606-07B2-0633-EFEFFAE9986C}"/>
                </a:ext>
              </a:extLst>
            </p:cNvPr>
            <p:cNvSpPr>
              <a:spLocks/>
            </p:cNvSpPr>
            <p:nvPr userDrawn="1"/>
          </p:nvSpPr>
          <p:spPr bwMode="auto">
            <a:xfrm>
              <a:off x="3094038" y="-1588"/>
              <a:ext cx="79375" cy="114300"/>
            </a:xfrm>
            <a:custGeom>
              <a:avLst/>
              <a:gdLst>
                <a:gd name="T0" fmla="*/ 52 w 96"/>
                <a:gd name="T1" fmla="*/ 113 h 136"/>
                <a:gd name="T2" fmla="*/ 26 w 96"/>
                <a:gd name="T3" fmla="*/ 136 h 136"/>
                <a:gd name="T4" fmla="*/ 7 w 96"/>
                <a:gd name="T5" fmla="*/ 132 h 136"/>
                <a:gd name="T6" fmla="*/ 11 w 96"/>
                <a:gd name="T7" fmla="*/ 117 h 136"/>
                <a:gd name="T8" fmla="*/ 22 w 96"/>
                <a:gd name="T9" fmla="*/ 120 h 136"/>
                <a:gd name="T10" fmla="*/ 33 w 96"/>
                <a:gd name="T11" fmla="*/ 110 h 136"/>
                <a:gd name="T12" fmla="*/ 38 w 96"/>
                <a:gd name="T13" fmla="*/ 98 h 136"/>
                <a:gd name="T14" fmla="*/ 0 w 96"/>
                <a:gd name="T15" fmla="*/ 0 h 136"/>
                <a:gd name="T16" fmla="*/ 20 w 96"/>
                <a:gd name="T17" fmla="*/ 0 h 136"/>
                <a:gd name="T18" fmla="*/ 48 w 96"/>
                <a:gd name="T19" fmla="*/ 81 h 136"/>
                <a:gd name="T20" fmla="*/ 76 w 96"/>
                <a:gd name="T21" fmla="*/ 0 h 136"/>
                <a:gd name="T22" fmla="*/ 96 w 96"/>
                <a:gd name="T23" fmla="*/ 0 h 136"/>
                <a:gd name="T24" fmla="*/ 52 w 96"/>
                <a:gd name="T25" fmla="*/ 11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36">
                  <a:moveTo>
                    <a:pt x="52" y="113"/>
                  </a:moveTo>
                  <a:cubicBezTo>
                    <a:pt x="45" y="129"/>
                    <a:pt x="38" y="136"/>
                    <a:pt x="26" y="136"/>
                  </a:cubicBezTo>
                  <a:cubicBezTo>
                    <a:pt x="13" y="136"/>
                    <a:pt x="7" y="132"/>
                    <a:pt x="7" y="132"/>
                  </a:cubicBezTo>
                  <a:cubicBezTo>
                    <a:pt x="11" y="117"/>
                    <a:pt x="11" y="117"/>
                    <a:pt x="11" y="117"/>
                  </a:cubicBezTo>
                  <a:cubicBezTo>
                    <a:pt x="11" y="117"/>
                    <a:pt x="17" y="120"/>
                    <a:pt x="22" y="120"/>
                  </a:cubicBezTo>
                  <a:cubicBezTo>
                    <a:pt x="27" y="120"/>
                    <a:pt x="30" y="118"/>
                    <a:pt x="33" y="110"/>
                  </a:cubicBezTo>
                  <a:cubicBezTo>
                    <a:pt x="38" y="98"/>
                    <a:pt x="38" y="98"/>
                    <a:pt x="38" y="98"/>
                  </a:cubicBezTo>
                  <a:cubicBezTo>
                    <a:pt x="0" y="0"/>
                    <a:pt x="0" y="0"/>
                    <a:pt x="0" y="0"/>
                  </a:cubicBezTo>
                  <a:cubicBezTo>
                    <a:pt x="20" y="0"/>
                    <a:pt x="20" y="0"/>
                    <a:pt x="20" y="0"/>
                  </a:cubicBezTo>
                  <a:cubicBezTo>
                    <a:pt x="48" y="81"/>
                    <a:pt x="48" y="81"/>
                    <a:pt x="48" y="81"/>
                  </a:cubicBezTo>
                  <a:cubicBezTo>
                    <a:pt x="76" y="0"/>
                    <a:pt x="76" y="0"/>
                    <a:pt x="76" y="0"/>
                  </a:cubicBezTo>
                  <a:cubicBezTo>
                    <a:pt x="96" y="0"/>
                    <a:pt x="96" y="0"/>
                    <a:pt x="96" y="0"/>
                  </a:cubicBezTo>
                  <a:lnTo>
                    <a:pt x="5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Rectangle 32">
              <a:extLst>
                <a:ext uri="{FF2B5EF4-FFF2-40B4-BE49-F238E27FC236}">
                  <a16:creationId xmlns:a16="http://schemas.microsoft.com/office/drawing/2014/main" id="{28E831E1-5403-0391-CFF1-44334240480E}"/>
                </a:ext>
              </a:extLst>
            </p:cNvPr>
            <p:cNvSpPr>
              <a:spLocks noChangeArrowheads="1"/>
            </p:cNvSpPr>
            <p:nvPr userDrawn="1"/>
          </p:nvSpPr>
          <p:spPr bwMode="auto">
            <a:xfrm>
              <a:off x="3219451" y="-31750"/>
              <a:ext cx="17463" cy="1127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33">
              <a:extLst>
                <a:ext uri="{FF2B5EF4-FFF2-40B4-BE49-F238E27FC236}">
                  <a16:creationId xmlns:a16="http://schemas.microsoft.com/office/drawing/2014/main" id="{C26B6476-3E8D-9E7B-540C-E0FEFAD5DB9D}"/>
                </a:ext>
              </a:extLst>
            </p:cNvPr>
            <p:cNvSpPr>
              <a:spLocks/>
            </p:cNvSpPr>
            <p:nvPr userDrawn="1"/>
          </p:nvSpPr>
          <p:spPr bwMode="auto">
            <a:xfrm>
              <a:off x="3263901" y="-3175"/>
              <a:ext cx="69850" cy="84138"/>
            </a:xfrm>
            <a:custGeom>
              <a:avLst/>
              <a:gdLst>
                <a:gd name="T0" fmla="*/ 65 w 84"/>
                <a:gd name="T1" fmla="*/ 101 h 101"/>
                <a:gd name="T2" fmla="*/ 65 w 84"/>
                <a:gd name="T3" fmla="*/ 42 h 101"/>
                <a:gd name="T4" fmla="*/ 45 w 84"/>
                <a:gd name="T5" fmla="*/ 16 h 101"/>
                <a:gd name="T6" fmla="*/ 19 w 84"/>
                <a:gd name="T7" fmla="*/ 42 h 101"/>
                <a:gd name="T8" fmla="*/ 19 w 84"/>
                <a:gd name="T9" fmla="*/ 101 h 101"/>
                <a:gd name="T10" fmla="*/ 0 w 84"/>
                <a:gd name="T11" fmla="*/ 101 h 101"/>
                <a:gd name="T12" fmla="*/ 0 w 84"/>
                <a:gd name="T13" fmla="*/ 2 h 101"/>
                <a:gd name="T14" fmla="*/ 18 w 84"/>
                <a:gd name="T15" fmla="*/ 2 h 101"/>
                <a:gd name="T16" fmla="*/ 19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1" y="32"/>
                    <a:pt x="19" y="42"/>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34">
              <a:extLst>
                <a:ext uri="{FF2B5EF4-FFF2-40B4-BE49-F238E27FC236}">
                  <a16:creationId xmlns:a16="http://schemas.microsoft.com/office/drawing/2014/main" id="{944C5982-3C91-7F73-09A4-D3869163BA38}"/>
                </a:ext>
              </a:extLst>
            </p:cNvPr>
            <p:cNvSpPr>
              <a:spLocks/>
            </p:cNvSpPr>
            <p:nvPr userDrawn="1"/>
          </p:nvSpPr>
          <p:spPr bwMode="auto">
            <a:xfrm>
              <a:off x="3349626" y="-3175"/>
              <a:ext cx="63500" cy="85725"/>
            </a:xfrm>
            <a:custGeom>
              <a:avLst/>
              <a:gdLst>
                <a:gd name="T0" fmla="*/ 68 w 78"/>
                <a:gd name="T1" fmla="*/ 94 h 103"/>
                <a:gd name="T2" fmla="*/ 39 w 78"/>
                <a:gd name="T3" fmla="*/ 103 h 103"/>
                <a:gd name="T4" fmla="*/ 0 w 78"/>
                <a:gd name="T5" fmla="*/ 86 h 103"/>
                <a:gd name="T6" fmla="*/ 10 w 78"/>
                <a:gd name="T7" fmla="*/ 74 h 103"/>
                <a:gd name="T8" fmla="*/ 39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2" y="99"/>
                    <a:pt x="54" y="103"/>
                    <a:pt x="39" y="103"/>
                  </a:cubicBezTo>
                  <a:cubicBezTo>
                    <a:pt x="19" y="103"/>
                    <a:pt x="4" y="91"/>
                    <a:pt x="0" y="86"/>
                  </a:cubicBezTo>
                  <a:cubicBezTo>
                    <a:pt x="10" y="74"/>
                    <a:pt x="10" y="74"/>
                    <a:pt x="10" y="74"/>
                  </a:cubicBezTo>
                  <a:cubicBezTo>
                    <a:pt x="16" y="80"/>
                    <a:pt x="28" y="88"/>
                    <a:pt x="39" y="88"/>
                  </a:cubicBezTo>
                  <a:cubicBezTo>
                    <a:pt x="51" y="88"/>
                    <a:pt x="59" y="84"/>
                    <a:pt x="59" y="75"/>
                  </a:cubicBezTo>
                  <a:cubicBezTo>
                    <a:pt x="59" y="66"/>
                    <a:pt x="49" y="63"/>
                    <a:pt x="43" y="61"/>
                  </a:cubicBezTo>
                  <a:cubicBezTo>
                    <a:pt x="37"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3"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35">
              <a:extLst>
                <a:ext uri="{FF2B5EF4-FFF2-40B4-BE49-F238E27FC236}">
                  <a16:creationId xmlns:a16="http://schemas.microsoft.com/office/drawing/2014/main" id="{948AB8FF-2BA3-9E06-B8CF-1E2C0011DA34}"/>
                </a:ext>
              </a:extLst>
            </p:cNvPr>
            <p:cNvSpPr>
              <a:spLocks noEditPoints="1"/>
            </p:cNvSpPr>
            <p:nvPr userDrawn="1"/>
          </p:nvSpPr>
          <p:spPr bwMode="auto">
            <a:xfrm>
              <a:off x="3429001" y="-36513"/>
              <a:ext cx="20638" cy="117475"/>
            </a:xfrm>
            <a:custGeom>
              <a:avLst/>
              <a:gdLst>
                <a:gd name="T0" fmla="*/ 13 w 26"/>
                <a:gd name="T1" fmla="*/ 24 h 143"/>
                <a:gd name="T2" fmla="*/ 0 w 26"/>
                <a:gd name="T3" fmla="*/ 12 h 143"/>
                <a:gd name="T4" fmla="*/ 13 w 26"/>
                <a:gd name="T5" fmla="*/ 0 h 143"/>
                <a:gd name="T6" fmla="*/ 26 w 26"/>
                <a:gd name="T7" fmla="*/ 12 h 143"/>
                <a:gd name="T8" fmla="*/ 13 w 26"/>
                <a:gd name="T9" fmla="*/ 24 h 143"/>
                <a:gd name="T10" fmla="*/ 4 w 26"/>
                <a:gd name="T11" fmla="*/ 143 h 143"/>
                <a:gd name="T12" fmla="*/ 4 w 26"/>
                <a:gd name="T13" fmla="*/ 44 h 143"/>
                <a:gd name="T14" fmla="*/ 22 w 26"/>
                <a:gd name="T15" fmla="*/ 44 h 143"/>
                <a:gd name="T16" fmla="*/ 22 w 26"/>
                <a:gd name="T17" fmla="*/ 143 h 143"/>
                <a:gd name="T18" fmla="*/ 4 w 26"/>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3">
                  <a:moveTo>
                    <a:pt x="13" y="24"/>
                  </a:moveTo>
                  <a:cubicBezTo>
                    <a:pt x="6" y="24"/>
                    <a:pt x="0" y="19"/>
                    <a:pt x="0" y="12"/>
                  </a:cubicBezTo>
                  <a:cubicBezTo>
                    <a:pt x="0" y="5"/>
                    <a:pt x="6" y="0"/>
                    <a:pt x="13" y="0"/>
                  </a:cubicBezTo>
                  <a:cubicBezTo>
                    <a:pt x="20" y="0"/>
                    <a:pt x="26" y="5"/>
                    <a:pt x="26" y="12"/>
                  </a:cubicBezTo>
                  <a:cubicBezTo>
                    <a:pt x="26"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36">
              <a:extLst>
                <a:ext uri="{FF2B5EF4-FFF2-40B4-BE49-F238E27FC236}">
                  <a16:creationId xmlns:a16="http://schemas.microsoft.com/office/drawing/2014/main" id="{914FBE95-5DCD-B09C-05FA-773F884D73D9}"/>
                </a:ext>
              </a:extLst>
            </p:cNvPr>
            <p:cNvSpPr>
              <a:spLocks noEditPoints="1"/>
            </p:cNvSpPr>
            <p:nvPr userDrawn="1"/>
          </p:nvSpPr>
          <p:spPr bwMode="auto">
            <a:xfrm>
              <a:off x="3465513" y="-3175"/>
              <a:ext cx="77788" cy="115888"/>
            </a:xfrm>
            <a:custGeom>
              <a:avLst/>
              <a:gdLst>
                <a:gd name="T0" fmla="*/ 84 w 94"/>
                <a:gd name="T1" fmla="*/ 122 h 138"/>
                <a:gd name="T2" fmla="*/ 44 w 94"/>
                <a:gd name="T3" fmla="*/ 138 h 138"/>
                <a:gd name="T4" fmla="*/ 5 w 94"/>
                <a:gd name="T5" fmla="*/ 126 h 138"/>
                <a:gd name="T6" fmla="*/ 12 w 94"/>
                <a:gd name="T7" fmla="*/ 112 h 138"/>
                <a:gd name="T8" fmla="*/ 43 w 94"/>
                <a:gd name="T9" fmla="*/ 122 h 138"/>
                <a:gd name="T10" fmla="*/ 67 w 94"/>
                <a:gd name="T11" fmla="*/ 113 h 138"/>
                <a:gd name="T12" fmla="*/ 74 w 94"/>
                <a:gd name="T13" fmla="*/ 89 h 138"/>
                <a:gd name="T14" fmla="*/ 74 w 94"/>
                <a:gd name="T15" fmla="*/ 80 h 138"/>
                <a:gd name="T16" fmla="*/ 42 w 94"/>
                <a:gd name="T17" fmla="*/ 99 h 138"/>
                <a:gd name="T18" fmla="*/ 0 w 94"/>
                <a:gd name="T19" fmla="*/ 49 h 138"/>
                <a:gd name="T20" fmla="*/ 43 w 94"/>
                <a:gd name="T21" fmla="*/ 0 h 138"/>
                <a:gd name="T22" fmla="*/ 74 w 94"/>
                <a:gd name="T23" fmla="*/ 18 h 138"/>
                <a:gd name="T24" fmla="*/ 76 w 94"/>
                <a:gd name="T25" fmla="*/ 2 h 138"/>
                <a:gd name="T26" fmla="*/ 94 w 94"/>
                <a:gd name="T27" fmla="*/ 2 h 138"/>
                <a:gd name="T28" fmla="*/ 94 w 94"/>
                <a:gd name="T29" fmla="*/ 82 h 138"/>
                <a:gd name="T30" fmla="*/ 84 w 94"/>
                <a:gd name="T31" fmla="*/ 122 h 138"/>
                <a:gd name="T32" fmla="*/ 48 w 94"/>
                <a:gd name="T33" fmla="*/ 15 h 138"/>
                <a:gd name="T34" fmla="*/ 20 w 94"/>
                <a:gd name="T35" fmla="*/ 49 h 138"/>
                <a:gd name="T36" fmla="*/ 47 w 94"/>
                <a:gd name="T37" fmla="*/ 83 h 138"/>
                <a:gd name="T38" fmla="*/ 75 w 94"/>
                <a:gd name="T39" fmla="*/ 49 h 138"/>
                <a:gd name="T40" fmla="*/ 48 w 94"/>
                <a:gd name="T41" fmla="*/ 1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138">
                  <a:moveTo>
                    <a:pt x="84" y="122"/>
                  </a:moveTo>
                  <a:cubicBezTo>
                    <a:pt x="76" y="130"/>
                    <a:pt x="64" y="138"/>
                    <a:pt x="44" y="138"/>
                  </a:cubicBezTo>
                  <a:cubicBezTo>
                    <a:pt x="23" y="138"/>
                    <a:pt x="8" y="129"/>
                    <a:pt x="5" y="126"/>
                  </a:cubicBezTo>
                  <a:cubicBezTo>
                    <a:pt x="12" y="112"/>
                    <a:pt x="12" y="112"/>
                    <a:pt x="12" y="112"/>
                  </a:cubicBezTo>
                  <a:cubicBezTo>
                    <a:pt x="17" y="116"/>
                    <a:pt x="30" y="122"/>
                    <a:pt x="43" y="122"/>
                  </a:cubicBezTo>
                  <a:cubicBezTo>
                    <a:pt x="55" y="122"/>
                    <a:pt x="63" y="118"/>
                    <a:pt x="67" y="113"/>
                  </a:cubicBezTo>
                  <a:cubicBezTo>
                    <a:pt x="72" y="109"/>
                    <a:pt x="74" y="101"/>
                    <a:pt x="74" y="89"/>
                  </a:cubicBezTo>
                  <a:cubicBezTo>
                    <a:pt x="74" y="80"/>
                    <a:pt x="74" y="80"/>
                    <a:pt x="74" y="80"/>
                  </a:cubicBezTo>
                  <a:cubicBezTo>
                    <a:pt x="73" y="83"/>
                    <a:pt x="64" y="99"/>
                    <a:pt x="42" y="99"/>
                  </a:cubicBezTo>
                  <a:cubicBezTo>
                    <a:pt x="16" y="99"/>
                    <a:pt x="0" y="78"/>
                    <a:pt x="0" y="49"/>
                  </a:cubicBezTo>
                  <a:cubicBezTo>
                    <a:pt x="0" y="20"/>
                    <a:pt x="19" y="0"/>
                    <a:pt x="43" y="0"/>
                  </a:cubicBezTo>
                  <a:cubicBezTo>
                    <a:pt x="65" y="0"/>
                    <a:pt x="73" y="15"/>
                    <a:pt x="74" y="18"/>
                  </a:cubicBezTo>
                  <a:cubicBezTo>
                    <a:pt x="76" y="2"/>
                    <a:pt x="76" y="2"/>
                    <a:pt x="76" y="2"/>
                  </a:cubicBezTo>
                  <a:cubicBezTo>
                    <a:pt x="94" y="2"/>
                    <a:pt x="94" y="2"/>
                    <a:pt x="94" y="2"/>
                  </a:cubicBezTo>
                  <a:cubicBezTo>
                    <a:pt x="94" y="82"/>
                    <a:pt x="94" y="82"/>
                    <a:pt x="94" y="82"/>
                  </a:cubicBezTo>
                  <a:cubicBezTo>
                    <a:pt x="94" y="102"/>
                    <a:pt x="91" y="113"/>
                    <a:pt x="84" y="122"/>
                  </a:cubicBezTo>
                  <a:close/>
                  <a:moveTo>
                    <a:pt x="48" y="15"/>
                  </a:moveTo>
                  <a:cubicBezTo>
                    <a:pt x="31" y="15"/>
                    <a:pt x="20" y="30"/>
                    <a:pt x="20" y="49"/>
                  </a:cubicBezTo>
                  <a:cubicBezTo>
                    <a:pt x="20" y="67"/>
                    <a:pt x="30" y="83"/>
                    <a:pt x="47" y="83"/>
                  </a:cubicBezTo>
                  <a:cubicBezTo>
                    <a:pt x="64" y="83"/>
                    <a:pt x="75" y="67"/>
                    <a:pt x="75" y="49"/>
                  </a:cubicBezTo>
                  <a:cubicBezTo>
                    <a:pt x="75" y="30"/>
                    <a:pt x="65" y="15"/>
                    <a:pt x="4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37">
              <a:extLst>
                <a:ext uri="{FF2B5EF4-FFF2-40B4-BE49-F238E27FC236}">
                  <a16:creationId xmlns:a16="http://schemas.microsoft.com/office/drawing/2014/main" id="{DCECE63C-3BE4-E3D3-8A34-3F4C88B09AD1}"/>
                </a:ext>
              </a:extLst>
            </p:cNvPr>
            <p:cNvSpPr>
              <a:spLocks/>
            </p:cNvSpPr>
            <p:nvPr userDrawn="1"/>
          </p:nvSpPr>
          <p:spPr bwMode="auto">
            <a:xfrm>
              <a:off x="3568701" y="-34925"/>
              <a:ext cx="69850" cy="115888"/>
            </a:xfrm>
            <a:custGeom>
              <a:avLst/>
              <a:gdLst>
                <a:gd name="T0" fmla="*/ 66 w 85"/>
                <a:gd name="T1" fmla="*/ 141 h 141"/>
                <a:gd name="T2" fmla="*/ 66 w 85"/>
                <a:gd name="T3" fmla="*/ 82 h 141"/>
                <a:gd name="T4" fmla="*/ 46 w 85"/>
                <a:gd name="T5" fmla="*/ 56 h 141"/>
                <a:gd name="T6" fmla="*/ 19 w 85"/>
                <a:gd name="T7" fmla="*/ 82 h 141"/>
                <a:gd name="T8" fmla="*/ 19 w 85"/>
                <a:gd name="T9" fmla="*/ 141 h 141"/>
                <a:gd name="T10" fmla="*/ 0 w 85"/>
                <a:gd name="T11" fmla="*/ 141 h 141"/>
                <a:gd name="T12" fmla="*/ 0 w 85"/>
                <a:gd name="T13" fmla="*/ 0 h 141"/>
                <a:gd name="T14" fmla="*/ 19 w 85"/>
                <a:gd name="T15" fmla="*/ 0 h 141"/>
                <a:gd name="T16" fmla="*/ 19 w 85"/>
                <a:gd name="T17" fmla="*/ 60 h 141"/>
                <a:gd name="T18" fmla="*/ 52 w 85"/>
                <a:gd name="T19" fmla="*/ 39 h 141"/>
                <a:gd name="T20" fmla="*/ 85 w 85"/>
                <a:gd name="T21" fmla="*/ 77 h 141"/>
                <a:gd name="T22" fmla="*/ 85 w 85"/>
                <a:gd name="T23" fmla="*/ 141 h 141"/>
                <a:gd name="T24" fmla="*/ 66 w 85"/>
                <a:gd name="T25"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41">
                  <a:moveTo>
                    <a:pt x="66" y="141"/>
                  </a:moveTo>
                  <a:cubicBezTo>
                    <a:pt x="66" y="82"/>
                    <a:pt x="66" y="82"/>
                    <a:pt x="66" y="82"/>
                  </a:cubicBezTo>
                  <a:cubicBezTo>
                    <a:pt x="66" y="66"/>
                    <a:pt x="61" y="56"/>
                    <a:pt x="46" y="56"/>
                  </a:cubicBezTo>
                  <a:cubicBezTo>
                    <a:pt x="31" y="56"/>
                    <a:pt x="21" y="72"/>
                    <a:pt x="19" y="82"/>
                  </a:cubicBezTo>
                  <a:cubicBezTo>
                    <a:pt x="19" y="141"/>
                    <a:pt x="19" y="141"/>
                    <a:pt x="19" y="141"/>
                  </a:cubicBezTo>
                  <a:cubicBezTo>
                    <a:pt x="0" y="141"/>
                    <a:pt x="0" y="141"/>
                    <a:pt x="0" y="141"/>
                  </a:cubicBezTo>
                  <a:cubicBezTo>
                    <a:pt x="0" y="0"/>
                    <a:pt x="0" y="0"/>
                    <a:pt x="0" y="0"/>
                  </a:cubicBezTo>
                  <a:cubicBezTo>
                    <a:pt x="19" y="0"/>
                    <a:pt x="19" y="0"/>
                    <a:pt x="19" y="0"/>
                  </a:cubicBezTo>
                  <a:cubicBezTo>
                    <a:pt x="19" y="60"/>
                    <a:pt x="19" y="60"/>
                    <a:pt x="19" y="60"/>
                  </a:cubicBezTo>
                  <a:cubicBezTo>
                    <a:pt x="25" y="50"/>
                    <a:pt x="36" y="39"/>
                    <a:pt x="52" y="39"/>
                  </a:cubicBezTo>
                  <a:cubicBezTo>
                    <a:pt x="72" y="39"/>
                    <a:pt x="85" y="51"/>
                    <a:pt x="85" y="77"/>
                  </a:cubicBezTo>
                  <a:cubicBezTo>
                    <a:pt x="85" y="141"/>
                    <a:pt x="85" y="141"/>
                    <a:pt x="85" y="141"/>
                  </a:cubicBezTo>
                  <a:lnTo>
                    <a:pt x="66"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38">
              <a:extLst>
                <a:ext uri="{FF2B5EF4-FFF2-40B4-BE49-F238E27FC236}">
                  <a16:creationId xmlns:a16="http://schemas.microsoft.com/office/drawing/2014/main" id="{A628084C-CF66-E7E8-A07E-637CE5D6B84C}"/>
                </a:ext>
              </a:extLst>
            </p:cNvPr>
            <p:cNvSpPr>
              <a:spLocks/>
            </p:cNvSpPr>
            <p:nvPr userDrawn="1"/>
          </p:nvSpPr>
          <p:spPr bwMode="auto">
            <a:xfrm>
              <a:off x="3654426" y="-23813"/>
              <a:ext cx="50800" cy="106363"/>
            </a:xfrm>
            <a:custGeom>
              <a:avLst/>
              <a:gdLst>
                <a:gd name="T0" fmla="*/ 33 w 61"/>
                <a:gd name="T1" fmla="*/ 41 h 128"/>
                <a:gd name="T2" fmla="*/ 33 w 61"/>
                <a:gd name="T3" fmla="*/ 92 h 128"/>
                <a:gd name="T4" fmla="*/ 37 w 61"/>
                <a:gd name="T5" fmla="*/ 109 h 128"/>
                <a:gd name="T6" fmla="*/ 47 w 61"/>
                <a:gd name="T7" fmla="*/ 113 h 128"/>
                <a:gd name="T8" fmla="*/ 58 w 61"/>
                <a:gd name="T9" fmla="*/ 111 h 128"/>
                <a:gd name="T10" fmla="*/ 60 w 61"/>
                <a:gd name="T11" fmla="*/ 125 h 128"/>
                <a:gd name="T12" fmla="*/ 42 w 61"/>
                <a:gd name="T13" fmla="*/ 128 h 128"/>
                <a:gd name="T14" fmla="*/ 21 w 61"/>
                <a:gd name="T15" fmla="*/ 121 h 128"/>
                <a:gd name="T16" fmla="*/ 15 w 61"/>
                <a:gd name="T17" fmla="*/ 95 h 128"/>
                <a:gd name="T18" fmla="*/ 15 w 61"/>
                <a:gd name="T19" fmla="*/ 41 h 128"/>
                <a:gd name="T20" fmla="*/ 0 w 61"/>
                <a:gd name="T21" fmla="*/ 41 h 128"/>
                <a:gd name="T22" fmla="*/ 0 w 61"/>
                <a:gd name="T23" fmla="*/ 27 h 128"/>
                <a:gd name="T24" fmla="*/ 14 w 61"/>
                <a:gd name="T25" fmla="*/ 27 h 128"/>
                <a:gd name="T26" fmla="*/ 16 w 61"/>
                <a:gd name="T27" fmla="*/ 0 h 128"/>
                <a:gd name="T28" fmla="*/ 33 w 61"/>
                <a:gd name="T29" fmla="*/ 0 h 128"/>
                <a:gd name="T30" fmla="*/ 33 w 61"/>
                <a:gd name="T31" fmla="*/ 27 h 128"/>
                <a:gd name="T32" fmla="*/ 61 w 61"/>
                <a:gd name="T33" fmla="*/ 27 h 128"/>
                <a:gd name="T34" fmla="*/ 61 w 61"/>
                <a:gd name="T35" fmla="*/ 41 h 128"/>
                <a:gd name="T36" fmla="*/ 33 w 61"/>
                <a:gd name="T37"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28">
                  <a:moveTo>
                    <a:pt x="33" y="41"/>
                  </a:moveTo>
                  <a:cubicBezTo>
                    <a:pt x="33" y="92"/>
                    <a:pt x="33" y="92"/>
                    <a:pt x="33" y="92"/>
                  </a:cubicBezTo>
                  <a:cubicBezTo>
                    <a:pt x="33" y="101"/>
                    <a:pt x="34" y="106"/>
                    <a:pt x="37" y="109"/>
                  </a:cubicBezTo>
                  <a:cubicBezTo>
                    <a:pt x="40" y="112"/>
                    <a:pt x="43" y="113"/>
                    <a:pt x="47" y="113"/>
                  </a:cubicBezTo>
                  <a:cubicBezTo>
                    <a:pt x="52" y="113"/>
                    <a:pt x="56" y="112"/>
                    <a:pt x="58" y="111"/>
                  </a:cubicBezTo>
                  <a:cubicBezTo>
                    <a:pt x="60" y="125"/>
                    <a:pt x="60" y="125"/>
                    <a:pt x="60" y="125"/>
                  </a:cubicBezTo>
                  <a:cubicBezTo>
                    <a:pt x="56" y="127"/>
                    <a:pt x="48" y="128"/>
                    <a:pt x="42" y="128"/>
                  </a:cubicBezTo>
                  <a:cubicBezTo>
                    <a:pt x="33" y="128"/>
                    <a:pt x="27" y="126"/>
                    <a:pt x="21" y="121"/>
                  </a:cubicBezTo>
                  <a:cubicBezTo>
                    <a:pt x="16" y="115"/>
                    <a:pt x="15" y="108"/>
                    <a:pt x="15" y="95"/>
                  </a:cubicBezTo>
                  <a:cubicBezTo>
                    <a:pt x="15" y="41"/>
                    <a:pt x="15" y="41"/>
                    <a:pt x="15" y="41"/>
                  </a:cubicBezTo>
                  <a:cubicBezTo>
                    <a:pt x="0" y="41"/>
                    <a:pt x="0" y="41"/>
                    <a:pt x="0" y="41"/>
                  </a:cubicBezTo>
                  <a:cubicBezTo>
                    <a:pt x="0" y="27"/>
                    <a:pt x="0" y="27"/>
                    <a:pt x="0" y="27"/>
                  </a:cubicBezTo>
                  <a:cubicBezTo>
                    <a:pt x="14" y="27"/>
                    <a:pt x="14" y="27"/>
                    <a:pt x="14" y="27"/>
                  </a:cubicBezTo>
                  <a:cubicBezTo>
                    <a:pt x="16" y="0"/>
                    <a:pt x="16" y="0"/>
                    <a:pt x="16" y="0"/>
                  </a:cubicBezTo>
                  <a:cubicBezTo>
                    <a:pt x="33" y="0"/>
                    <a:pt x="33" y="0"/>
                    <a:pt x="33" y="0"/>
                  </a:cubicBezTo>
                  <a:cubicBezTo>
                    <a:pt x="33" y="27"/>
                    <a:pt x="33" y="27"/>
                    <a:pt x="33" y="27"/>
                  </a:cubicBezTo>
                  <a:cubicBezTo>
                    <a:pt x="61" y="27"/>
                    <a:pt x="61" y="27"/>
                    <a:pt x="61" y="27"/>
                  </a:cubicBezTo>
                  <a:cubicBezTo>
                    <a:pt x="61" y="41"/>
                    <a:pt x="61" y="41"/>
                    <a:pt x="61" y="41"/>
                  </a:cubicBezTo>
                  <a:cubicBezTo>
                    <a:pt x="33" y="41"/>
                    <a:pt x="33" y="41"/>
                    <a:pt x="3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39">
              <a:extLst>
                <a:ext uri="{FF2B5EF4-FFF2-40B4-BE49-F238E27FC236}">
                  <a16:creationId xmlns:a16="http://schemas.microsoft.com/office/drawing/2014/main" id="{644BE14E-EA94-5B64-6A69-FD38062EC86B}"/>
                </a:ext>
              </a:extLst>
            </p:cNvPr>
            <p:cNvSpPr>
              <a:spLocks/>
            </p:cNvSpPr>
            <p:nvPr userDrawn="1"/>
          </p:nvSpPr>
          <p:spPr bwMode="auto">
            <a:xfrm>
              <a:off x="3711576" y="-3175"/>
              <a:ext cx="63500" cy="85725"/>
            </a:xfrm>
            <a:custGeom>
              <a:avLst/>
              <a:gdLst>
                <a:gd name="T0" fmla="*/ 68 w 78"/>
                <a:gd name="T1" fmla="*/ 94 h 103"/>
                <a:gd name="T2" fmla="*/ 39 w 78"/>
                <a:gd name="T3" fmla="*/ 103 h 103"/>
                <a:gd name="T4" fmla="*/ 0 w 78"/>
                <a:gd name="T5" fmla="*/ 86 h 103"/>
                <a:gd name="T6" fmla="*/ 10 w 78"/>
                <a:gd name="T7" fmla="*/ 74 h 103"/>
                <a:gd name="T8" fmla="*/ 40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3" y="99"/>
                    <a:pt x="54" y="103"/>
                    <a:pt x="39" y="103"/>
                  </a:cubicBezTo>
                  <a:cubicBezTo>
                    <a:pt x="19" y="103"/>
                    <a:pt x="5" y="91"/>
                    <a:pt x="0" y="86"/>
                  </a:cubicBezTo>
                  <a:cubicBezTo>
                    <a:pt x="10" y="74"/>
                    <a:pt x="10" y="74"/>
                    <a:pt x="10" y="74"/>
                  </a:cubicBezTo>
                  <a:cubicBezTo>
                    <a:pt x="16" y="80"/>
                    <a:pt x="28" y="88"/>
                    <a:pt x="40" y="88"/>
                  </a:cubicBezTo>
                  <a:cubicBezTo>
                    <a:pt x="51" y="88"/>
                    <a:pt x="59" y="84"/>
                    <a:pt x="59" y="75"/>
                  </a:cubicBezTo>
                  <a:cubicBezTo>
                    <a:pt x="59" y="66"/>
                    <a:pt x="49" y="63"/>
                    <a:pt x="43" y="61"/>
                  </a:cubicBezTo>
                  <a:cubicBezTo>
                    <a:pt x="38"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4"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40">
              <a:extLst>
                <a:ext uri="{FF2B5EF4-FFF2-40B4-BE49-F238E27FC236}">
                  <a16:creationId xmlns:a16="http://schemas.microsoft.com/office/drawing/2014/main" id="{EF137B69-3191-B6FE-C47C-0D807733E2CB}"/>
                </a:ext>
              </a:extLst>
            </p:cNvPr>
            <p:cNvSpPr>
              <a:spLocks noEditPoints="1"/>
            </p:cNvSpPr>
            <p:nvPr userDrawn="1"/>
          </p:nvSpPr>
          <p:spPr bwMode="auto">
            <a:xfrm>
              <a:off x="2498726" y="157163"/>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6 h 136"/>
                <a:gd name="T12" fmla="*/ 113 w 113"/>
                <a:gd name="T13" fmla="*/ 68 h 136"/>
                <a:gd name="T14" fmla="*/ 92 w 113"/>
                <a:gd name="T15" fmla="*/ 119 h 136"/>
                <a:gd name="T16" fmla="*/ 78 w 113"/>
                <a:gd name="T17" fmla="*/ 28 h 136"/>
                <a:gd name="T18" fmla="*/ 45 w 113"/>
                <a:gd name="T19" fmla="*/ 15 h 136"/>
                <a:gd name="T20" fmla="*/ 20 w 113"/>
                <a:gd name="T21" fmla="*/ 15 h 136"/>
                <a:gd name="T22" fmla="*/ 20 w 113"/>
                <a:gd name="T23" fmla="*/ 119 h 136"/>
                <a:gd name="T24" fmla="*/ 45 w 113"/>
                <a:gd name="T25" fmla="*/ 119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5"/>
                    <a:pt x="92" y="16"/>
                  </a:cubicBezTo>
                  <a:cubicBezTo>
                    <a:pt x="103" y="27"/>
                    <a:pt x="113" y="44"/>
                    <a:pt x="113" y="68"/>
                  </a:cubicBezTo>
                  <a:cubicBezTo>
                    <a:pt x="113" y="91"/>
                    <a:pt x="104" y="108"/>
                    <a:pt x="92" y="119"/>
                  </a:cubicBezTo>
                  <a:close/>
                  <a:moveTo>
                    <a:pt x="78" y="28"/>
                  </a:moveTo>
                  <a:cubicBezTo>
                    <a:pt x="70" y="19"/>
                    <a:pt x="59" y="15"/>
                    <a:pt x="45" y="15"/>
                  </a:cubicBezTo>
                  <a:cubicBezTo>
                    <a:pt x="20" y="15"/>
                    <a:pt x="20" y="15"/>
                    <a:pt x="20" y="15"/>
                  </a:cubicBezTo>
                  <a:cubicBezTo>
                    <a:pt x="20" y="119"/>
                    <a:pt x="20" y="119"/>
                    <a:pt x="20" y="119"/>
                  </a:cubicBezTo>
                  <a:cubicBezTo>
                    <a:pt x="45" y="119"/>
                    <a:pt x="45" y="119"/>
                    <a:pt x="45" y="119"/>
                  </a:cubicBezTo>
                  <a:cubicBezTo>
                    <a:pt x="58" y="119"/>
                    <a:pt x="69" y="116"/>
                    <a:pt x="78" y="107"/>
                  </a:cubicBezTo>
                  <a:cubicBezTo>
                    <a:pt x="87" y="98"/>
                    <a:pt x="92" y="84"/>
                    <a:pt x="92" y="68"/>
                  </a:cubicBezTo>
                  <a:cubicBezTo>
                    <a:pt x="92" y="51"/>
                    <a:pt x="87" y="36"/>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41">
              <a:extLst>
                <a:ext uri="{FF2B5EF4-FFF2-40B4-BE49-F238E27FC236}">
                  <a16:creationId xmlns:a16="http://schemas.microsoft.com/office/drawing/2014/main" id="{821A2D0B-222A-FACB-58E1-95FBC0126991}"/>
                </a:ext>
              </a:extLst>
            </p:cNvPr>
            <p:cNvSpPr>
              <a:spLocks noEditPoints="1"/>
            </p:cNvSpPr>
            <p:nvPr userDrawn="1"/>
          </p:nvSpPr>
          <p:spPr bwMode="auto">
            <a:xfrm>
              <a:off x="2605088"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42">
              <a:extLst>
                <a:ext uri="{FF2B5EF4-FFF2-40B4-BE49-F238E27FC236}">
                  <a16:creationId xmlns:a16="http://schemas.microsoft.com/office/drawing/2014/main" id="{7DEFDA0D-DEC0-C80E-280E-37E6A828C659}"/>
                </a:ext>
              </a:extLst>
            </p:cNvPr>
            <p:cNvSpPr>
              <a:spLocks noChangeArrowheads="1"/>
            </p:cNvSpPr>
            <p:nvPr userDrawn="1"/>
          </p:nvSpPr>
          <p:spPr bwMode="auto">
            <a:xfrm>
              <a:off x="2697163" y="153988"/>
              <a:ext cx="15875" cy="1158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43">
              <a:extLst>
                <a:ext uri="{FF2B5EF4-FFF2-40B4-BE49-F238E27FC236}">
                  <a16:creationId xmlns:a16="http://schemas.microsoft.com/office/drawing/2014/main" id="{E1B199F1-629A-2B40-F991-6A433992CFCB}"/>
                </a:ext>
              </a:extLst>
            </p:cNvPr>
            <p:cNvSpPr>
              <a:spLocks noEditPoints="1"/>
            </p:cNvSpPr>
            <p:nvPr userDrawn="1"/>
          </p:nvSpPr>
          <p:spPr bwMode="auto">
            <a:xfrm>
              <a:off x="2736851" y="150813"/>
              <a:ext cx="20638" cy="119063"/>
            </a:xfrm>
            <a:custGeom>
              <a:avLst/>
              <a:gdLst>
                <a:gd name="T0" fmla="*/ 12 w 25"/>
                <a:gd name="T1" fmla="*/ 25 h 144"/>
                <a:gd name="T2" fmla="*/ 0 w 25"/>
                <a:gd name="T3" fmla="*/ 13 h 144"/>
                <a:gd name="T4" fmla="*/ 12 w 25"/>
                <a:gd name="T5" fmla="*/ 0 h 144"/>
                <a:gd name="T6" fmla="*/ 25 w 25"/>
                <a:gd name="T7" fmla="*/ 12 h 144"/>
                <a:gd name="T8" fmla="*/ 12 w 25"/>
                <a:gd name="T9" fmla="*/ 25 h 144"/>
                <a:gd name="T10" fmla="*/ 3 w 25"/>
                <a:gd name="T11" fmla="*/ 144 h 144"/>
                <a:gd name="T12" fmla="*/ 3 w 25"/>
                <a:gd name="T13" fmla="*/ 45 h 144"/>
                <a:gd name="T14" fmla="*/ 22 w 25"/>
                <a:gd name="T15" fmla="*/ 45 h 144"/>
                <a:gd name="T16" fmla="*/ 22 w 25"/>
                <a:gd name="T17" fmla="*/ 144 h 144"/>
                <a:gd name="T18" fmla="*/ 3 w 25"/>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4">
                  <a:moveTo>
                    <a:pt x="12" y="25"/>
                  </a:moveTo>
                  <a:cubicBezTo>
                    <a:pt x="5" y="25"/>
                    <a:pt x="0" y="20"/>
                    <a:pt x="0" y="13"/>
                  </a:cubicBezTo>
                  <a:cubicBezTo>
                    <a:pt x="0" y="6"/>
                    <a:pt x="5" y="0"/>
                    <a:pt x="12" y="0"/>
                  </a:cubicBezTo>
                  <a:cubicBezTo>
                    <a:pt x="20" y="0"/>
                    <a:pt x="25" y="6"/>
                    <a:pt x="25" y="12"/>
                  </a:cubicBezTo>
                  <a:cubicBezTo>
                    <a:pt x="25" y="19"/>
                    <a:pt x="20" y="25"/>
                    <a:pt x="12"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44">
              <a:extLst>
                <a:ext uri="{FF2B5EF4-FFF2-40B4-BE49-F238E27FC236}">
                  <a16:creationId xmlns:a16="http://schemas.microsoft.com/office/drawing/2014/main" id="{344578C9-CCB4-4F2D-6F97-A69FE48FE92E}"/>
                </a:ext>
              </a:extLst>
            </p:cNvPr>
            <p:cNvSpPr>
              <a:spLocks/>
            </p:cNvSpPr>
            <p:nvPr userDrawn="1"/>
          </p:nvSpPr>
          <p:spPr bwMode="auto">
            <a:xfrm>
              <a:off x="2768601" y="188913"/>
              <a:ext cx="79375" cy="80963"/>
            </a:xfrm>
            <a:custGeom>
              <a:avLst/>
              <a:gdLst>
                <a:gd name="T0" fmla="*/ 30 w 50"/>
                <a:gd name="T1" fmla="*/ 51 h 51"/>
                <a:gd name="T2" fmla="*/ 19 w 50"/>
                <a:gd name="T3" fmla="*/ 51 h 51"/>
                <a:gd name="T4" fmla="*/ 0 w 50"/>
                <a:gd name="T5" fmla="*/ 0 h 51"/>
                <a:gd name="T6" fmla="*/ 10 w 50"/>
                <a:gd name="T7" fmla="*/ 0 h 51"/>
                <a:gd name="T8" fmla="*/ 25 w 50"/>
                <a:gd name="T9" fmla="*/ 41 h 51"/>
                <a:gd name="T10" fmla="*/ 39 w 50"/>
                <a:gd name="T11" fmla="*/ 0 h 51"/>
                <a:gd name="T12" fmla="*/ 50 w 50"/>
                <a:gd name="T13" fmla="*/ 0 h 51"/>
                <a:gd name="T14" fmla="*/ 30 w 50"/>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1">
                  <a:moveTo>
                    <a:pt x="30" y="51"/>
                  </a:moveTo>
                  <a:lnTo>
                    <a:pt x="19" y="51"/>
                  </a:lnTo>
                  <a:lnTo>
                    <a:pt x="0" y="0"/>
                  </a:lnTo>
                  <a:lnTo>
                    <a:pt x="10" y="0"/>
                  </a:lnTo>
                  <a:lnTo>
                    <a:pt x="25" y="41"/>
                  </a:lnTo>
                  <a:lnTo>
                    <a:pt x="39" y="0"/>
                  </a:lnTo>
                  <a:lnTo>
                    <a:pt x="50" y="0"/>
                  </a:lnTo>
                  <a:lnTo>
                    <a:pt x="3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45">
              <a:extLst>
                <a:ext uri="{FF2B5EF4-FFF2-40B4-BE49-F238E27FC236}">
                  <a16:creationId xmlns:a16="http://schemas.microsoft.com/office/drawing/2014/main" id="{2236A563-D056-2155-A154-64F4FBDBB116}"/>
                </a:ext>
              </a:extLst>
            </p:cNvPr>
            <p:cNvSpPr>
              <a:spLocks noEditPoints="1"/>
            </p:cNvSpPr>
            <p:nvPr userDrawn="1"/>
          </p:nvSpPr>
          <p:spPr bwMode="auto">
            <a:xfrm>
              <a:off x="28559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0"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46">
              <a:extLst>
                <a:ext uri="{FF2B5EF4-FFF2-40B4-BE49-F238E27FC236}">
                  <a16:creationId xmlns:a16="http://schemas.microsoft.com/office/drawing/2014/main" id="{F4BF70B8-9555-C261-D3C1-88BD30FC33CC}"/>
                </a:ext>
              </a:extLst>
            </p:cNvPr>
            <p:cNvSpPr>
              <a:spLocks/>
            </p:cNvSpPr>
            <p:nvPr userDrawn="1"/>
          </p:nvSpPr>
          <p:spPr bwMode="auto">
            <a:xfrm>
              <a:off x="2947988" y="185738"/>
              <a:ext cx="47625"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47">
              <a:extLst>
                <a:ext uri="{FF2B5EF4-FFF2-40B4-BE49-F238E27FC236}">
                  <a16:creationId xmlns:a16="http://schemas.microsoft.com/office/drawing/2014/main" id="{2EFAC510-CEEE-DA5A-FAA3-F170FED7622E}"/>
                </a:ext>
              </a:extLst>
            </p:cNvPr>
            <p:cNvSpPr>
              <a:spLocks noEditPoints="1"/>
            </p:cNvSpPr>
            <p:nvPr userDrawn="1"/>
          </p:nvSpPr>
          <p:spPr bwMode="auto">
            <a:xfrm>
              <a:off x="2998788" y="185738"/>
              <a:ext cx="74613" cy="85725"/>
            </a:xfrm>
            <a:custGeom>
              <a:avLst/>
              <a:gdLst>
                <a:gd name="T0" fmla="*/ 20 w 90"/>
                <a:gd name="T1" fmla="*/ 56 h 103"/>
                <a:gd name="T2" fmla="*/ 49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49" y="88"/>
                  </a:cubicBezTo>
                  <a:cubicBezTo>
                    <a:pt x="68" y="88"/>
                    <a:pt x="79" y="78"/>
                    <a:pt x="80" y="77"/>
                  </a:cubicBezTo>
                  <a:cubicBezTo>
                    <a:pt x="88" y="89"/>
                    <a:pt x="88" y="89"/>
                    <a:pt x="88" y="89"/>
                  </a:cubicBezTo>
                  <a:cubicBezTo>
                    <a:pt x="88" y="89"/>
                    <a:pt x="74"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8" y="14"/>
                    <a:pt x="20" y="29"/>
                    <a:pt x="19" y="42"/>
                  </a:cubicBezTo>
                  <a:cubicBezTo>
                    <a:pt x="71" y="42"/>
                    <a:pt x="71" y="42"/>
                    <a:pt x="71" y="42"/>
                  </a:cubicBezTo>
                  <a:cubicBezTo>
                    <a:pt x="71"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48">
              <a:extLst>
                <a:ext uri="{FF2B5EF4-FFF2-40B4-BE49-F238E27FC236}">
                  <a16:creationId xmlns:a16="http://schemas.microsoft.com/office/drawing/2014/main" id="{9F75901F-04A3-6B7A-4918-99E7F7C4A01F}"/>
                </a:ext>
              </a:extLst>
            </p:cNvPr>
            <p:cNvSpPr>
              <a:spLocks noEditPoints="1"/>
            </p:cNvSpPr>
            <p:nvPr userDrawn="1"/>
          </p:nvSpPr>
          <p:spPr bwMode="auto">
            <a:xfrm>
              <a:off x="3084513" y="153988"/>
              <a:ext cx="77788" cy="117475"/>
            </a:xfrm>
            <a:custGeom>
              <a:avLst/>
              <a:gdLst>
                <a:gd name="T0" fmla="*/ 78 w 94"/>
                <a:gd name="T1" fmla="*/ 141 h 143"/>
                <a:gd name="T2" fmla="*/ 75 w 94"/>
                <a:gd name="T3" fmla="*/ 125 h 143"/>
                <a:gd name="T4" fmla="*/ 42 w 94"/>
                <a:gd name="T5" fmla="*/ 143 h 143"/>
                <a:gd name="T6" fmla="*/ 0 w 94"/>
                <a:gd name="T7" fmla="*/ 91 h 143"/>
                <a:gd name="T8" fmla="*/ 44 w 94"/>
                <a:gd name="T9" fmla="*/ 40 h 143"/>
                <a:gd name="T10" fmla="*/ 75 w 94"/>
                <a:gd name="T11" fmla="*/ 58 h 143"/>
                <a:gd name="T12" fmla="*/ 75 w 94"/>
                <a:gd name="T13" fmla="*/ 0 h 143"/>
                <a:gd name="T14" fmla="*/ 94 w 94"/>
                <a:gd name="T15" fmla="*/ 0 h 143"/>
                <a:gd name="T16" fmla="*/ 94 w 94"/>
                <a:gd name="T17" fmla="*/ 141 h 143"/>
                <a:gd name="T18" fmla="*/ 78 w 94"/>
                <a:gd name="T19" fmla="*/ 141 h 143"/>
                <a:gd name="T20" fmla="*/ 48 w 94"/>
                <a:gd name="T21" fmla="*/ 54 h 143"/>
                <a:gd name="T22" fmla="*/ 19 w 94"/>
                <a:gd name="T23" fmla="*/ 90 h 143"/>
                <a:gd name="T24" fmla="*/ 47 w 94"/>
                <a:gd name="T25" fmla="*/ 127 h 143"/>
                <a:gd name="T26" fmla="*/ 75 w 94"/>
                <a:gd name="T27" fmla="*/ 90 h 143"/>
                <a:gd name="T28" fmla="*/ 48 w 94"/>
                <a:gd name="T29" fmla="*/ 5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43">
                  <a:moveTo>
                    <a:pt x="78" y="141"/>
                  </a:moveTo>
                  <a:cubicBezTo>
                    <a:pt x="75" y="125"/>
                    <a:pt x="75" y="125"/>
                    <a:pt x="75" y="125"/>
                  </a:cubicBezTo>
                  <a:cubicBezTo>
                    <a:pt x="74" y="126"/>
                    <a:pt x="65" y="143"/>
                    <a:pt x="42" y="143"/>
                  </a:cubicBezTo>
                  <a:cubicBezTo>
                    <a:pt x="16" y="143"/>
                    <a:pt x="0" y="121"/>
                    <a:pt x="0" y="91"/>
                  </a:cubicBezTo>
                  <a:cubicBezTo>
                    <a:pt x="0" y="62"/>
                    <a:pt x="18" y="40"/>
                    <a:pt x="44" y="40"/>
                  </a:cubicBezTo>
                  <a:cubicBezTo>
                    <a:pt x="65" y="40"/>
                    <a:pt x="74" y="56"/>
                    <a:pt x="75" y="58"/>
                  </a:cubicBezTo>
                  <a:cubicBezTo>
                    <a:pt x="75" y="0"/>
                    <a:pt x="75" y="0"/>
                    <a:pt x="75" y="0"/>
                  </a:cubicBezTo>
                  <a:cubicBezTo>
                    <a:pt x="94" y="0"/>
                    <a:pt x="94" y="0"/>
                    <a:pt x="94" y="0"/>
                  </a:cubicBezTo>
                  <a:cubicBezTo>
                    <a:pt x="94" y="141"/>
                    <a:pt x="94" y="141"/>
                    <a:pt x="94" y="141"/>
                  </a:cubicBezTo>
                  <a:cubicBezTo>
                    <a:pt x="78" y="141"/>
                    <a:pt x="78" y="141"/>
                    <a:pt x="78" y="141"/>
                  </a:cubicBezTo>
                  <a:close/>
                  <a:moveTo>
                    <a:pt x="48" y="54"/>
                  </a:moveTo>
                  <a:cubicBezTo>
                    <a:pt x="30" y="54"/>
                    <a:pt x="19" y="71"/>
                    <a:pt x="19" y="90"/>
                  </a:cubicBezTo>
                  <a:cubicBezTo>
                    <a:pt x="19" y="110"/>
                    <a:pt x="29" y="127"/>
                    <a:pt x="47" y="127"/>
                  </a:cubicBezTo>
                  <a:cubicBezTo>
                    <a:pt x="64" y="127"/>
                    <a:pt x="75" y="110"/>
                    <a:pt x="75" y="90"/>
                  </a:cubicBezTo>
                  <a:cubicBezTo>
                    <a:pt x="76" y="71"/>
                    <a:pt x="66" y="54"/>
                    <a:pt x="4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49">
              <a:extLst>
                <a:ext uri="{FF2B5EF4-FFF2-40B4-BE49-F238E27FC236}">
                  <a16:creationId xmlns:a16="http://schemas.microsoft.com/office/drawing/2014/main" id="{746411D7-FE52-9D4A-5F9C-E781E2B0A65A}"/>
                </a:ext>
              </a:extLst>
            </p:cNvPr>
            <p:cNvSpPr>
              <a:spLocks/>
            </p:cNvSpPr>
            <p:nvPr userDrawn="1"/>
          </p:nvSpPr>
          <p:spPr bwMode="auto">
            <a:xfrm>
              <a:off x="3209926" y="152400"/>
              <a:ext cx="53975" cy="117475"/>
            </a:xfrm>
            <a:custGeom>
              <a:avLst/>
              <a:gdLst>
                <a:gd name="T0" fmla="*/ 61 w 64"/>
                <a:gd name="T1" fmla="*/ 18 h 142"/>
                <a:gd name="T2" fmla="*/ 49 w 64"/>
                <a:gd name="T3" fmla="*/ 15 h 142"/>
                <a:gd name="T4" fmla="*/ 36 w 64"/>
                <a:gd name="T5" fmla="*/ 21 h 142"/>
                <a:gd name="T6" fmla="*/ 34 w 64"/>
                <a:gd name="T7" fmla="*/ 35 h 142"/>
                <a:gd name="T8" fmla="*/ 34 w 64"/>
                <a:gd name="T9" fmla="*/ 43 h 142"/>
                <a:gd name="T10" fmla="*/ 59 w 64"/>
                <a:gd name="T11" fmla="*/ 43 h 142"/>
                <a:gd name="T12" fmla="*/ 59 w 64"/>
                <a:gd name="T13" fmla="*/ 57 h 142"/>
                <a:gd name="T14" fmla="*/ 34 w 64"/>
                <a:gd name="T15" fmla="*/ 57 h 142"/>
                <a:gd name="T16" fmla="*/ 34 w 64"/>
                <a:gd name="T17" fmla="*/ 142 h 142"/>
                <a:gd name="T18" fmla="*/ 15 w 64"/>
                <a:gd name="T19" fmla="*/ 142 h 142"/>
                <a:gd name="T20" fmla="*/ 15 w 64"/>
                <a:gd name="T21" fmla="*/ 57 h 142"/>
                <a:gd name="T22" fmla="*/ 0 w 64"/>
                <a:gd name="T23" fmla="*/ 57 h 142"/>
                <a:gd name="T24" fmla="*/ 0 w 64"/>
                <a:gd name="T25" fmla="*/ 43 h 142"/>
                <a:gd name="T26" fmla="*/ 15 w 64"/>
                <a:gd name="T27" fmla="*/ 43 h 142"/>
                <a:gd name="T28" fmla="*/ 15 w 64"/>
                <a:gd name="T29" fmla="*/ 32 h 142"/>
                <a:gd name="T30" fmla="*/ 22 w 64"/>
                <a:gd name="T31" fmla="*/ 9 h 142"/>
                <a:gd name="T32" fmla="*/ 45 w 64"/>
                <a:gd name="T33" fmla="*/ 0 h 142"/>
                <a:gd name="T34" fmla="*/ 64 w 64"/>
                <a:gd name="T35" fmla="*/ 4 h 142"/>
                <a:gd name="T36" fmla="*/ 61 w 64"/>
                <a:gd name="T37" fmla="*/ 1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42">
                  <a:moveTo>
                    <a:pt x="61" y="18"/>
                  </a:moveTo>
                  <a:cubicBezTo>
                    <a:pt x="61" y="18"/>
                    <a:pt x="55" y="15"/>
                    <a:pt x="49" y="15"/>
                  </a:cubicBezTo>
                  <a:cubicBezTo>
                    <a:pt x="43" y="15"/>
                    <a:pt x="39" y="17"/>
                    <a:pt x="36" y="21"/>
                  </a:cubicBezTo>
                  <a:cubicBezTo>
                    <a:pt x="34" y="24"/>
                    <a:pt x="34" y="29"/>
                    <a:pt x="34" y="35"/>
                  </a:cubicBezTo>
                  <a:cubicBezTo>
                    <a:pt x="34" y="43"/>
                    <a:pt x="34" y="43"/>
                    <a:pt x="34" y="43"/>
                  </a:cubicBezTo>
                  <a:cubicBezTo>
                    <a:pt x="59" y="43"/>
                    <a:pt x="59" y="43"/>
                    <a:pt x="59" y="43"/>
                  </a:cubicBezTo>
                  <a:cubicBezTo>
                    <a:pt x="59" y="57"/>
                    <a:pt x="59" y="57"/>
                    <a:pt x="59" y="57"/>
                  </a:cubicBezTo>
                  <a:cubicBezTo>
                    <a:pt x="34" y="57"/>
                    <a:pt x="34" y="57"/>
                    <a:pt x="34" y="57"/>
                  </a:cubicBezTo>
                  <a:cubicBezTo>
                    <a:pt x="34" y="142"/>
                    <a:pt x="34" y="142"/>
                    <a:pt x="34" y="142"/>
                  </a:cubicBezTo>
                  <a:cubicBezTo>
                    <a:pt x="15" y="142"/>
                    <a:pt x="15" y="142"/>
                    <a:pt x="15" y="142"/>
                  </a:cubicBezTo>
                  <a:cubicBezTo>
                    <a:pt x="15" y="57"/>
                    <a:pt x="15" y="57"/>
                    <a:pt x="15" y="57"/>
                  </a:cubicBezTo>
                  <a:cubicBezTo>
                    <a:pt x="0" y="57"/>
                    <a:pt x="0" y="57"/>
                    <a:pt x="0" y="57"/>
                  </a:cubicBezTo>
                  <a:cubicBezTo>
                    <a:pt x="0" y="43"/>
                    <a:pt x="0" y="43"/>
                    <a:pt x="0" y="43"/>
                  </a:cubicBezTo>
                  <a:cubicBezTo>
                    <a:pt x="15" y="43"/>
                    <a:pt x="15" y="43"/>
                    <a:pt x="15" y="43"/>
                  </a:cubicBezTo>
                  <a:cubicBezTo>
                    <a:pt x="15" y="32"/>
                    <a:pt x="15" y="32"/>
                    <a:pt x="15" y="32"/>
                  </a:cubicBezTo>
                  <a:cubicBezTo>
                    <a:pt x="15" y="21"/>
                    <a:pt x="18" y="14"/>
                    <a:pt x="22" y="9"/>
                  </a:cubicBezTo>
                  <a:cubicBezTo>
                    <a:pt x="27" y="4"/>
                    <a:pt x="34" y="0"/>
                    <a:pt x="45" y="0"/>
                  </a:cubicBezTo>
                  <a:cubicBezTo>
                    <a:pt x="55" y="0"/>
                    <a:pt x="62" y="3"/>
                    <a:pt x="64" y="4"/>
                  </a:cubicBezTo>
                  <a:lnTo>
                    <a:pt x="6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50">
              <a:extLst>
                <a:ext uri="{FF2B5EF4-FFF2-40B4-BE49-F238E27FC236}">
                  <a16:creationId xmlns:a16="http://schemas.microsoft.com/office/drawing/2014/main" id="{71C2BF5D-0F27-5DC4-E839-53363129AF20}"/>
                </a:ext>
              </a:extLst>
            </p:cNvPr>
            <p:cNvSpPr>
              <a:spLocks/>
            </p:cNvSpPr>
            <p:nvPr userDrawn="1"/>
          </p:nvSpPr>
          <p:spPr bwMode="auto">
            <a:xfrm>
              <a:off x="3270251" y="185738"/>
              <a:ext cx="46038"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51">
              <a:extLst>
                <a:ext uri="{FF2B5EF4-FFF2-40B4-BE49-F238E27FC236}">
                  <a16:creationId xmlns:a16="http://schemas.microsoft.com/office/drawing/2014/main" id="{6AAE8FD2-F294-9C4A-F94A-068B4B7ABCFB}"/>
                </a:ext>
              </a:extLst>
            </p:cNvPr>
            <p:cNvSpPr>
              <a:spLocks noEditPoints="1"/>
            </p:cNvSpPr>
            <p:nvPr userDrawn="1"/>
          </p:nvSpPr>
          <p:spPr bwMode="auto">
            <a:xfrm>
              <a:off x="3321051" y="185738"/>
              <a:ext cx="79375" cy="85725"/>
            </a:xfrm>
            <a:custGeom>
              <a:avLst/>
              <a:gdLst>
                <a:gd name="T0" fmla="*/ 48 w 96"/>
                <a:gd name="T1" fmla="*/ 102 h 102"/>
                <a:gd name="T2" fmla="*/ 0 w 96"/>
                <a:gd name="T3" fmla="*/ 51 h 102"/>
                <a:gd name="T4" fmla="*/ 48 w 96"/>
                <a:gd name="T5" fmla="*/ 0 h 102"/>
                <a:gd name="T6" fmla="*/ 96 w 96"/>
                <a:gd name="T7" fmla="*/ 51 h 102"/>
                <a:gd name="T8" fmla="*/ 48 w 96"/>
                <a:gd name="T9" fmla="*/ 102 h 102"/>
                <a:gd name="T10" fmla="*/ 48 w 96"/>
                <a:gd name="T11" fmla="*/ 14 h 102"/>
                <a:gd name="T12" fmla="*/ 20 w 96"/>
                <a:gd name="T13" fmla="*/ 51 h 102"/>
                <a:gd name="T14" fmla="*/ 48 w 96"/>
                <a:gd name="T15" fmla="*/ 88 h 102"/>
                <a:gd name="T16" fmla="*/ 77 w 96"/>
                <a:gd name="T17" fmla="*/ 51 h 102"/>
                <a:gd name="T18" fmla="*/ 48 w 96"/>
                <a:gd name="T19" fmla="*/ 1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02">
                  <a:moveTo>
                    <a:pt x="48" y="102"/>
                  </a:moveTo>
                  <a:cubicBezTo>
                    <a:pt x="20" y="102"/>
                    <a:pt x="0" y="82"/>
                    <a:pt x="0" y="51"/>
                  </a:cubicBezTo>
                  <a:cubicBezTo>
                    <a:pt x="0" y="20"/>
                    <a:pt x="20" y="0"/>
                    <a:pt x="48" y="0"/>
                  </a:cubicBezTo>
                  <a:cubicBezTo>
                    <a:pt x="77" y="0"/>
                    <a:pt x="96" y="20"/>
                    <a:pt x="96" y="51"/>
                  </a:cubicBezTo>
                  <a:cubicBezTo>
                    <a:pt x="96" y="82"/>
                    <a:pt x="77" y="102"/>
                    <a:pt x="48" y="102"/>
                  </a:cubicBezTo>
                  <a:close/>
                  <a:moveTo>
                    <a:pt x="48" y="14"/>
                  </a:moveTo>
                  <a:cubicBezTo>
                    <a:pt x="30" y="14"/>
                    <a:pt x="20" y="29"/>
                    <a:pt x="20" y="51"/>
                  </a:cubicBezTo>
                  <a:cubicBezTo>
                    <a:pt x="20" y="72"/>
                    <a:pt x="30" y="88"/>
                    <a:pt x="48" y="88"/>
                  </a:cubicBezTo>
                  <a:cubicBezTo>
                    <a:pt x="67" y="88"/>
                    <a:pt x="77" y="72"/>
                    <a:pt x="77" y="51"/>
                  </a:cubicBezTo>
                  <a:cubicBezTo>
                    <a:pt x="77" y="29"/>
                    <a:pt x="67" y="14"/>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52">
              <a:extLst>
                <a:ext uri="{FF2B5EF4-FFF2-40B4-BE49-F238E27FC236}">
                  <a16:creationId xmlns:a16="http://schemas.microsoft.com/office/drawing/2014/main" id="{C590DB0F-DC19-CD6D-2F4D-61479185D8A5}"/>
                </a:ext>
              </a:extLst>
            </p:cNvPr>
            <p:cNvSpPr>
              <a:spLocks/>
            </p:cNvSpPr>
            <p:nvPr userDrawn="1"/>
          </p:nvSpPr>
          <p:spPr bwMode="auto">
            <a:xfrm>
              <a:off x="3419476" y="185738"/>
              <a:ext cx="117475" cy="84138"/>
            </a:xfrm>
            <a:custGeom>
              <a:avLst/>
              <a:gdLst>
                <a:gd name="T0" fmla="*/ 123 w 142"/>
                <a:gd name="T1" fmla="*/ 101 h 101"/>
                <a:gd name="T2" fmla="*/ 123 w 142"/>
                <a:gd name="T3" fmla="*/ 39 h 101"/>
                <a:gd name="T4" fmla="*/ 106 w 142"/>
                <a:gd name="T5" fmla="*/ 16 h 101"/>
                <a:gd name="T6" fmla="*/ 80 w 142"/>
                <a:gd name="T7" fmla="*/ 41 h 101"/>
                <a:gd name="T8" fmla="*/ 80 w 142"/>
                <a:gd name="T9" fmla="*/ 101 h 101"/>
                <a:gd name="T10" fmla="*/ 62 w 142"/>
                <a:gd name="T11" fmla="*/ 101 h 101"/>
                <a:gd name="T12" fmla="*/ 62 w 142"/>
                <a:gd name="T13" fmla="*/ 39 h 101"/>
                <a:gd name="T14" fmla="*/ 44 w 142"/>
                <a:gd name="T15" fmla="*/ 16 h 101"/>
                <a:gd name="T16" fmla="*/ 19 w 142"/>
                <a:gd name="T17" fmla="*/ 41 h 101"/>
                <a:gd name="T18" fmla="*/ 19 w 142"/>
                <a:gd name="T19" fmla="*/ 101 h 101"/>
                <a:gd name="T20" fmla="*/ 0 w 142"/>
                <a:gd name="T21" fmla="*/ 101 h 101"/>
                <a:gd name="T22" fmla="*/ 0 w 142"/>
                <a:gd name="T23" fmla="*/ 2 h 101"/>
                <a:gd name="T24" fmla="*/ 18 w 142"/>
                <a:gd name="T25" fmla="*/ 2 h 101"/>
                <a:gd name="T26" fmla="*/ 19 w 142"/>
                <a:gd name="T27" fmla="*/ 20 h 101"/>
                <a:gd name="T28" fmla="*/ 51 w 142"/>
                <a:gd name="T29" fmla="*/ 0 h 101"/>
                <a:gd name="T30" fmla="*/ 79 w 142"/>
                <a:gd name="T31" fmla="*/ 21 h 101"/>
                <a:gd name="T32" fmla="*/ 112 w 142"/>
                <a:gd name="T33" fmla="*/ 0 h 101"/>
                <a:gd name="T34" fmla="*/ 142 w 142"/>
                <a:gd name="T35" fmla="*/ 34 h 101"/>
                <a:gd name="T36" fmla="*/ 142 w 142"/>
                <a:gd name="T37" fmla="*/ 101 h 101"/>
                <a:gd name="T38" fmla="*/ 123 w 142"/>
                <a:gd name="T3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101">
                  <a:moveTo>
                    <a:pt x="123" y="101"/>
                  </a:moveTo>
                  <a:cubicBezTo>
                    <a:pt x="123" y="39"/>
                    <a:pt x="123" y="39"/>
                    <a:pt x="123" y="39"/>
                  </a:cubicBezTo>
                  <a:cubicBezTo>
                    <a:pt x="123" y="26"/>
                    <a:pt x="120" y="16"/>
                    <a:pt x="106" y="16"/>
                  </a:cubicBezTo>
                  <a:cubicBezTo>
                    <a:pt x="91" y="16"/>
                    <a:pt x="81" y="34"/>
                    <a:pt x="80" y="41"/>
                  </a:cubicBezTo>
                  <a:cubicBezTo>
                    <a:pt x="80" y="101"/>
                    <a:pt x="80" y="101"/>
                    <a:pt x="80" y="101"/>
                  </a:cubicBezTo>
                  <a:cubicBezTo>
                    <a:pt x="62" y="101"/>
                    <a:pt x="62" y="101"/>
                    <a:pt x="62" y="101"/>
                  </a:cubicBezTo>
                  <a:cubicBezTo>
                    <a:pt x="62" y="39"/>
                    <a:pt x="62" y="39"/>
                    <a:pt x="62" y="39"/>
                  </a:cubicBezTo>
                  <a:cubicBezTo>
                    <a:pt x="62" y="26"/>
                    <a:pt x="59" y="16"/>
                    <a:pt x="44" y="16"/>
                  </a:cubicBezTo>
                  <a:cubicBezTo>
                    <a:pt x="30" y="16"/>
                    <a:pt x="20" y="34"/>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5" y="9"/>
                    <a:pt x="37" y="0"/>
                    <a:pt x="51" y="0"/>
                  </a:cubicBezTo>
                  <a:cubicBezTo>
                    <a:pt x="64" y="0"/>
                    <a:pt x="75" y="6"/>
                    <a:pt x="79" y="21"/>
                  </a:cubicBezTo>
                  <a:cubicBezTo>
                    <a:pt x="86" y="9"/>
                    <a:pt x="98" y="0"/>
                    <a:pt x="112" y="0"/>
                  </a:cubicBezTo>
                  <a:cubicBezTo>
                    <a:pt x="128" y="0"/>
                    <a:pt x="142" y="9"/>
                    <a:pt x="142" y="34"/>
                  </a:cubicBezTo>
                  <a:cubicBezTo>
                    <a:pt x="142" y="101"/>
                    <a:pt x="142" y="101"/>
                    <a:pt x="142" y="101"/>
                  </a:cubicBezTo>
                  <a:cubicBezTo>
                    <a:pt x="123" y="101"/>
                    <a:pt x="123" y="101"/>
                    <a:pt x="123"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53">
              <a:extLst>
                <a:ext uri="{FF2B5EF4-FFF2-40B4-BE49-F238E27FC236}">
                  <a16:creationId xmlns:a16="http://schemas.microsoft.com/office/drawing/2014/main" id="{975A0B57-FD60-D7A6-C45A-346EA17AEAA2}"/>
                </a:ext>
              </a:extLst>
            </p:cNvPr>
            <p:cNvSpPr>
              <a:spLocks/>
            </p:cNvSpPr>
            <p:nvPr userDrawn="1"/>
          </p:nvSpPr>
          <p:spPr bwMode="auto">
            <a:xfrm>
              <a:off x="3594101" y="157163"/>
              <a:ext cx="69850" cy="112713"/>
            </a:xfrm>
            <a:custGeom>
              <a:avLst/>
              <a:gdLst>
                <a:gd name="T0" fmla="*/ 0 w 44"/>
                <a:gd name="T1" fmla="*/ 71 h 71"/>
                <a:gd name="T2" fmla="*/ 0 w 44"/>
                <a:gd name="T3" fmla="*/ 0 h 71"/>
                <a:gd name="T4" fmla="*/ 43 w 44"/>
                <a:gd name="T5" fmla="*/ 0 h 71"/>
                <a:gd name="T6" fmla="*/ 43 w 44"/>
                <a:gd name="T7" fmla="*/ 8 h 71"/>
                <a:gd name="T8" fmla="*/ 10 w 44"/>
                <a:gd name="T9" fmla="*/ 8 h 71"/>
                <a:gd name="T10" fmla="*/ 10 w 44"/>
                <a:gd name="T11" fmla="*/ 29 h 71"/>
                <a:gd name="T12" fmla="*/ 41 w 44"/>
                <a:gd name="T13" fmla="*/ 29 h 71"/>
                <a:gd name="T14" fmla="*/ 41 w 44"/>
                <a:gd name="T15" fmla="*/ 38 h 71"/>
                <a:gd name="T16" fmla="*/ 10 w 44"/>
                <a:gd name="T17" fmla="*/ 38 h 71"/>
                <a:gd name="T18" fmla="*/ 10 w 44"/>
                <a:gd name="T19" fmla="*/ 62 h 71"/>
                <a:gd name="T20" fmla="*/ 44 w 44"/>
                <a:gd name="T21" fmla="*/ 62 h 71"/>
                <a:gd name="T22" fmla="*/ 44 w 44"/>
                <a:gd name="T23" fmla="*/ 71 h 71"/>
                <a:gd name="T24" fmla="*/ 0 w 44"/>
                <a:gd name="T25" fmla="*/ 71 h 71"/>
                <a:gd name="T26" fmla="*/ 0 w 44"/>
                <a:gd name="T2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71">
                  <a:moveTo>
                    <a:pt x="0" y="71"/>
                  </a:moveTo>
                  <a:lnTo>
                    <a:pt x="0" y="0"/>
                  </a:lnTo>
                  <a:lnTo>
                    <a:pt x="43" y="0"/>
                  </a:lnTo>
                  <a:lnTo>
                    <a:pt x="43" y="8"/>
                  </a:lnTo>
                  <a:lnTo>
                    <a:pt x="10" y="8"/>
                  </a:lnTo>
                  <a:lnTo>
                    <a:pt x="10" y="29"/>
                  </a:lnTo>
                  <a:lnTo>
                    <a:pt x="41" y="29"/>
                  </a:lnTo>
                  <a:lnTo>
                    <a:pt x="41" y="38"/>
                  </a:lnTo>
                  <a:lnTo>
                    <a:pt x="10" y="38"/>
                  </a:lnTo>
                  <a:lnTo>
                    <a:pt x="10" y="62"/>
                  </a:lnTo>
                  <a:lnTo>
                    <a:pt x="44" y="62"/>
                  </a:lnTo>
                  <a:lnTo>
                    <a:pt x="44" y="71"/>
                  </a:lnTo>
                  <a:lnTo>
                    <a:pt x="0" y="71"/>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54">
              <a:extLst>
                <a:ext uri="{FF2B5EF4-FFF2-40B4-BE49-F238E27FC236}">
                  <a16:creationId xmlns:a16="http://schemas.microsoft.com/office/drawing/2014/main" id="{E8018739-B110-09C4-D3DE-76CFD23BB4E9}"/>
                </a:ext>
              </a:extLst>
            </p:cNvPr>
            <p:cNvSpPr>
              <a:spLocks/>
            </p:cNvSpPr>
            <p:nvPr userDrawn="1"/>
          </p:nvSpPr>
          <p:spPr bwMode="auto">
            <a:xfrm>
              <a:off x="3671888" y="188913"/>
              <a:ext cx="77788" cy="80963"/>
            </a:xfrm>
            <a:custGeom>
              <a:avLst/>
              <a:gdLst>
                <a:gd name="T0" fmla="*/ 38 w 49"/>
                <a:gd name="T1" fmla="*/ 51 h 51"/>
                <a:gd name="T2" fmla="*/ 24 w 49"/>
                <a:gd name="T3" fmla="*/ 30 h 51"/>
                <a:gd name="T4" fmla="*/ 11 w 49"/>
                <a:gd name="T5" fmla="*/ 51 h 51"/>
                <a:gd name="T6" fmla="*/ 0 w 49"/>
                <a:gd name="T7" fmla="*/ 51 h 51"/>
                <a:gd name="T8" fmla="*/ 18 w 49"/>
                <a:gd name="T9" fmla="*/ 25 h 51"/>
                <a:gd name="T10" fmla="*/ 1 w 49"/>
                <a:gd name="T11" fmla="*/ 0 h 51"/>
                <a:gd name="T12" fmla="*/ 12 w 49"/>
                <a:gd name="T13" fmla="*/ 0 h 51"/>
                <a:gd name="T14" fmla="*/ 25 w 49"/>
                <a:gd name="T15" fmla="*/ 19 h 51"/>
                <a:gd name="T16" fmla="*/ 37 w 49"/>
                <a:gd name="T17" fmla="*/ 0 h 51"/>
                <a:gd name="T18" fmla="*/ 48 w 49"/>
                <a:gd name="T19" fmla="*/ 0 h 51"/>
                <a:gd name="T20" fmla="*/ 30 w 49"/>
                <a:gd name="T21" fmla="*/ 25 h 51"/>
                <a:gd name="T22" fmla="*/ 49 w 49"/>
                <a:gd name="T23" fmla="*/ 51 h 51"/>
                <a:gd name="T24" fmla="*/ 38 w 49"/>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1">
                  <a:moveTo>
                    <a:pt x="38" y="51"/>
                  </a:moveTo>
                  <a:lnTo>
                    <a:pt x="24" y="30"/>
                  </a:lnTo>
                  <a:lnTo>
                    <a:pt x="11" y="51"/>
                  </a:lnTo>
                  <a:lnTo>
                    <a:pt x="0" y="51"/>
                  </a:lnTo>
                  <a:lnTo>
                    <a:pt x="18" y="25"/>
                  </a:lnTo>
                  <a:lnTo>
                    <a:pt x="1" y="0"/>
                  </a:lnTo>
                  <a:lnTo>
                    <a:pt x="12" y="0"/>
                  </a:lnTo>
                  <a:lnTo>
                    <a:pt x="25" y="19"/>
                  </a:lnTo>
                  <a:lnTo>
                    <a:pt x="37" y="0"/>
                  </a:lnTo>
                  <a:lnTo>
                    <a:pt x="48" y="0"/>
                  </a:lnTo>
                  <a:lnTo>
                    <a:pt x="30" y="25"/>
                  </a:lnTo>
                  <a:lnTo>
                    <a:pt x="49" y="51"/>
                  </a:lnTo>
                  <a:lnTo>
                    <a:pt x="38"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55">
              <a:extLst>
                <a:ext uri="{FF2B5EF4-FFF2-40B4-BE49-F238E27FC236}">
                  <a16:creationId xmlns:a16="http://schemas.microsoft.com/office/drawing/2014/main" id="{6262A5DA-588E-44E3-D3E5-B27EFDFBA451}"/>
                </a:ext>
              </a:extLst>
            </p:cNvPr>
            <p:cNvSpPr>
              <a:spLocks noEditPoints="1"/>
            </p:cNvSpPr>
            <p:nvPr userDrawn="1"/>
          </p:nvSpPr>
          <p:spPr bwMode="auto">
            <a:xfrm>
              <a:off x="3763963" y="185738"/>
              <a:ext cx="77788" cy="114300"/>
            </a:xfrm>
            <a:custGeom>
              <a:avLst/>
              <a:gdLst>
                <a:gd name="T0" fmla="*/ 49 w 94"/>
                <a:gd name="T1" fmla="*/ 102 h 136"/>
                <a:gd name="T2" fmla="*/ 18 w 94"/>
                <a:gd name="T3" fmla="*/ 85 h 136"/>
                <a:gd name="T4" fmla="*/ 18 w 94"/>
                <a:gd name="T5" fmla="*/ 136 h 136"/>
                <a:gd name="T6" fmla="*/ 0 w 94"/>
                <a:gd name="T7" fmla="*/ 136 h 136"/>
                <a:gd name="T8" fmla="*/ 0 w 94"/>
                <a:gd name="T9" fmla="*/ 1 h 136"/>
                <a:gd name="T10" fmla="*/ 17 w 94"/>
                <a:gd name="T11" fmla="*/ 1 h 136"/>
                <a:gd name="T12" fmla="*/ 18 w 94"/>
                <a:gd name="T13" fmla="*/ 17 h 136"/>
                <a:gd name="T14" fmla="*/ 51 w 94"/>
                <a:gd name="T15" fmla="*/ 0 h 136"/>
                <a:gd name="T16" fmla="*/ 94 w 94"/>
                <a:gd name="T17" fmla="*/ 51 h 136"/>
                <a:gd name="T18" fmla="*/ 49 w 94"/>
                <a:gd name="T19" fmla="*/ 102 h 136"/>
                <a:gd name="T20" fmla="*/ 46 w 94"/>
                <a:gd name="T21" fmla="*/ 14 h 136"/>
                <a:gd name="T22" fmla="*/ 17 w 94"/>
                <a:gd name="T23" fmla="*/ 50 h 136"/>
                <a:gd name="T24" fmla="*/ 45 w 94"/>
                <a:gd name="T25" fmla="*/ 87 h 136"/>
                <a:gd name="T26" fmla="*/ 74 w 94"/>
                <a:gd name="T27" fmla="*/ 50 h 136"/>
                <a:gd name="T28" fmla="*/ 46 w 94"/>
                <a:gd name="T29" fmla="*/ 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36">
                  <a:moveTo>
                    <a:pt x="49" y="102"/>
                  </a:moveTo>
                  <a:cubicBezTo>
                    <a:pt x="29" y="102"/>
                    <a:pt x="21" y="89"/>
                    <a:pt x="18" y="85"/>
                  </a:cubicBezTo>
                  <a:cubicBezTo>
                    <a:pt x="18" y="136"/>
                    <a:pt x="18" y="136"/>
                    <a:pt x="18" y="136"/>
                  </a:cubicBezTo>
                  <a:cubicBezTo>
                    <a:pt x="0" y="136"/>
                    <a:pt x="0" y="136"/>
                    <a:pt x="0" y="136"/>
                  </a:cubicBezTo>
                  <a:cubicBezTo>
                    <a:pt x="0" y="1"/>
                    <a:pt x="0" y="1"/>
                    <a:pt x="0" y="1"/>
                  </a:cubicBezTo>
                  <a:cubicBezTo>
                    <a:pt x="17" y="1"/>
                    <a:pt x="17" y="1"/>
                    <a:pt x="17" y="1"/>
                  </a:cubicBezTo>
                  <a:cubicBezTo>
                    <a:pt x="18" y="17"/>
                    <a:pt x="18" y="17"/>
                    <a:pt x="18" y="17"/>
                  </a:cubicBezTo>
                  <a:cubicBezTo>
                    <a:pt x="20" y="15"/>
                    <a:pt x="30" y="0"/>
                    <a:pt x="51" y="0"/>
                  </a:cubicBezTo>
                  <a:cubicBezTo>
                    <a:pt x="78" y="0"/>
                    <a:pt x="94" y="21"/>
                    <a:pt x="94" y="51"/>
                  </a:cubicBezTo>
                  <a:cubicBezTo>
                    <a:pt x="93" y="81"/>
                    <a:pt x="75" y="102"/>
                    <a:pt x="49" y="102"/>
                  </a:cubicBezTo>
                  <a:close/>
                  <a:moveTo>
                    <a:pt x="46" y="14"/>
                  </a:moveTo>
                  <a:cubicBezTo>
                    <a:pt x="29" y="14"/>
                    <a:pt x="17" y="31"/>
                    <a:pt x="17" y="50"/>
                  </a:cubicBezTo>
                  <a:cubicBezTo>
                    <a:pt x="17" y="70"/>
                    <a:pt x="28" y="87"/>
                    <a:pt x="45" y="87"/>
                  </a:cubicBezTo>
                  <a:cubicBezTo>
                    <a:pt x="62" y="87"/>
                    <a:pt x="74" y="70"/>
                    <a:pt x="74" y="50"/>
                  </a:cubicBezTo>
                  <a:cubicBezTo>
                    <a:pt x="74" y="31"/>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56">
              <a:extLst>
                <a:ext uri="{FF2B5EF4-FFF2-40B4-BE49-F238E27FC236}">
                  <a16:creationId xmlns:a16="http://schemas.microsoft.com/office/drawing/2014/main" id="{35512E43-0E79-8BBC-F997-A442D44277DD}"/>
                </a:ext>
              </a:extLst>
            </p:cNvPr>
            <p:cNvSpPr>
              <a:spLocks noEditPoints="1"/>
            </p:cNvSpPr>
            <p:nvPr userDrawn="1"/>
          </p:nvSpPr>
          <p:spPr bwMode="auto">
            <a:xfrm>
              <a:off x="3852863"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5"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57">
              <a:extLst>
                <a:ext uri="{FF2B5EF4-FFF2-40B4-BE49-F238E27FC236}">
                  <a16:creationId xmlns:a16="http://schemas.microsoft.com/office/drawing/2014/main" id="{FEF6EF1B-2A95-0FAE-281F-3A8B2AACAC0B}"/>
                </a:ext>
              </a:extLst>
            </p:cNvPr>
            <p:cNvSpPr>
              <a:spLocks/>
            </p:cNvSpPr>
            <p:nvPr userDrawn="1"/>
          </p:nvSpPr>
          <p:spPr bwMode="auto">
            <a:xfrm>
              <a:off x="3946526" y="185738"/>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58">
              <a:extLst>
                <a:ext uri="{FF2B5EF4-FFF2-40B4-BE49-F238E27FC236}">
                  <a16:creationId xmlns:a16="http://schemas.microsoft.com/office/drawing/2014/main" id="{AF31A35E-7433-891D-44E8-BEA36D454EE3}"/>
                </a:ext>
              </a:extLst>
            </p:cNvPr>
            <p:cNvSpPr>
              <a:spLocks noEditPoints="1"/>
            </p:cNvSpPr>
            <p:nvPr userDrawn="1"/>
          </p:nvSpPr>
          <p:spPr bwMode="auto">
            <a:xfrm>
              <a:off x="4005263" y="150813"/>
              <a:ext cx="20638" cy="119063"/>
            </a:xfrm>
            <a:custGeom>
              <a:avLst/>
              <a:gdLst>
                <a:gd name="T0" fmla="*/ 13 w 26"/>
                <a:gd name="T1" fmla="*/ 25 h 144"/>
                <a:gd name="T2" fmla="*/ 0 w 26"/>
                <a:gd name="T3" fmla="*/ 13 h 144"/>
                <a:gd name="T4" fmla="*/ 13 w 26"/>
                <a:gd name="T5" fmla="*/ 0 h 144"/>
                <a:gd name="T6" fmla="*/ 26 w 26"/>
                <a:gd name="T7" fmla="*/ 12 h 144"/>
                <a:gd name="T8" fmla="*/ 13 w 26"/>
                <a:gd name="T9" fmla="*/ 25 h 144"/>
                <a:gd name="T10" fmla="*/ 3 w 26"/>
                <a:gd name="T11" fmla="*/ 144 h 144"/>
                <a:gd name="T12" fmla="*/ 3 w 26"/>
                <a:gd name="T13" fmla="*/ 45 h 144"/>
                <a:gd name="T14" fmla="*/ 22 w 26"/>
                <a:gd name="T15" fmla="*/ 45 h 144"/>
                <a:gd name="T16" fmla="*/ 22 w 26"/>
                <a:gd name="T17" fmla="*/ 144 h 144"/>
                <a:gd name="T18" fmla="*/ 3 w 26"/>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4">
                  <a:moveTo>
                    <a:pt x="13" y="25"/>
                  </a:moveTo>
                  <a:cubicBezTo>
                    <a:pt x="6" y="25"/>
                    <a:pt x="0" y="20"/>
                    <a:pt x="0" y="13"/>
                  </a:cubicBezTo>
                  <a:cubicBezTo>
                    <a:pt x="0" y="6"/>
                    <a:pt x="6" y="0"/>
                    <a:pt x="13" y="0"/>
                  </a:cubicBezTo>
                  <a:cubicBezTo>
                    <a:pt x="20" y="0"/>
                    <a:pt x="26" y="6"/>
                    <a:pt x="26" y="12"/>
                  </a:cubicBezTo>
                  <a:cubicBezTo>
                    <a:pt x="26" y="19"/>
                    <a:pt x="20" y="25"/>
                    <a:pt x="13"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59">
              <a:extLst>
                <a:ext uri="{FF2B5EF4-FFF2-40B4-BE49-F238E27FC236}">
                  <a16:creationId xmlns:a16="http://schemas.microsoft.com/office/drawing/2014/main" id="{011AEB08-8C96-F19B-82E4-848E1AED67AD}"/>
                </a:ext>
              </a:extLst>
            </p:cNvPr>
            <p:cNvSpPr>
              <a:spLocks noEditPoints="1"/>
            </p:cNvSpPr>
            <p:nvPr userDrawn="1"/>
          </p:nvSpPr>
          <p:spPr bwMode="auto">
            <a:xfrm>
              <a:off x="4041776"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60">
              <a:extLst>
                <a:ext uri="{FF2B5EF4-FFF2-40B4-BE49-F238E27FC236}">
                  <a16:creationId xmlns:a16="http://schemas.microsoft.com/office/drawing/2014/main" id="{131EA098-7609-E572-FDAB-89536CA9855D}"/>
                </a:ext>
              </a:extLst>
            </p:cNvPr>
            <p:cNvSpPr>
              <a:spLocks/>
            </p:cNvSpPr>
            <p:nvPr userDrawn="1"/>
          </p:nvSpPr>
          <p:spPr bwMode="auto">
            <a:xfrm>
              <a:off x="4135438" y="185738"/>
              <a:ext cx="69850" cy="84138"/>
            </a:xfrm>
            <a:custGeom>
              <a:avLst/>
              <a:gdLst>
                <a:gd name="T0" fmla="*/ 65 w 84"/>
                <a:gd name="T1" fmla="*/ 101 h 101"/>
                <a:gd name="T2" fmla="*/ 65 w 84"/>
                <a:gd name="T3" fmla="*/ 41 h 101"/>
                <a:gd name="T4" fmla="*/ 45 w 84"/>
                <a:gd name="T5" fmla="*/ 16 h 101"/>
                <a:gd name="T6" fmla="*/ 19 w 84"/>
                <a:gd name="T7" fmla="*/ 41 h 101"/>
                <a:gd name="T8" fmla="*/ 19 w 84"/>
                <a:gd name="T9" fmla="*/ 101 h 101"/>
                <a:gd name="T10" fmla="*/ 0 w 84"/>
                <a:gd name="T11" fmla="*/ 101 h 101"/>
                <a:gd name="T12" fmla="*/ 0 w 84"/>
                <a:gd name="T13" fmla="*/ 2 h 101"/>
                <a:gd name="T14" fmla="*/ 18 w 84"/>
                <a:gd name="T15" fmla="*/ 2 h 101"/>
                <a:gd name="T16" fmla="*/ 19 w 84"/>
                <a:gd name="T17" fmla="*/ 20 h 101"/>
                <a:gd name="T18" fmla="*/ 52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1"/>
                    <a:pt x="65" y="41"/>
                    <a:pt x="65" y="41"/>
                  </a:cubicBezTo>
                  <a:cubicBezTo>
                    <a:pt x="65" y="26"/>
                    <a:pt x="60" y="16"/>
                    <a:pt x="45" y="16"/>
                  </a:cubicBezTo>
                  <a:cubicBezTo>
                    <a:pt x="30" y="16"/>
                    <a:pt x="21" y="32"/>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2"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61">
              <a:extLst>
                <a:ext uri="{FF2B5EF4-FFF2-40B4-BE49-F238E27FC236}">
                  <a16:creationId xmlns:a16="http://schemas.microsoft.com/office/drawing/2014/main" id="{8CB86734-E125-A2B2-51F8-7EC52DBF269F}"/>
                </a:ext>
              </a:extLst>
            </p:cNvPr>
            <p:cNvSpPr>
              <a:spLocks/>
            </p:cNvSpPr>
            <p:nvPr userDrawn="1"/>
          </p:nvSpPr>
          <p:spPr bwMode="auto">
            <a:xfrm>
              <a:off x="4221163" y="185738"/>
              <a:ext cx="71438" cy="85725"/>
            </a:xfrm>
            <a:custGeom>
              <a:avLst/>
              <a:gdLst>
                <a:gd name="T0" fmla="*/ 76 w 86"/>
                <a:gd name="T1" fmla="*/ 28 h 103"/>
                <a:gd name="T2" fmla="*/ 51 w 86"/>
                <a:gd name="T3" fmla="*/ 15 h 103"/>
                <a:gd name="T4" fmla="*/ 20 w 86"/>
                <a:gd name="T5" fmla="*/ 51 h 103"/>
                <a:gd name="T6" fmla="*/ 50 w 86"/>
                <a:gd name="T7" fmla="*/ 86 h 103"/>
                <a:gd name="T8" fmla="*/ 76 w 86"/>
                <a:gd name="T9" fmla="*/ 73 h 103"/>
                <a:gd name="T10" fmla="*/ 86 w 86"/>
                <a:gd name="T11" fmla="*/ 85 h 103"/>
                <a:gd name="T12" fmla="*/ 47 w 86"/>
                <a:gd name="T13" fmla="*/ 103 h 103"/>
                <a:gd name="T14" fmla="*/ 0 w 86"/>
                <a:gd name="T15" fmla="*/ 51 h 103"/>
                <a:gd name="T16" fmla="*/ 48 w 86"/>
                <a:gd name="T17" fmla="*/ 0 h 103"/>
                <a:gd name="T18" fmla="*/ 85 w 86"/>
                <a:gd name="T19" fmla="*/ 17 h 103"/>
                <a:gd name="T20" fmla="*/ 76 w 86"/>
                <a:gd name="T21" fmla="*/ 2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03">
                  <a:moveTo>
                    <a:pt x="76" y="28"/>
                  </a:moveTo>
                  <a:cubicBezTo>
                    <a:pt x="76" y="28"/>
                    <a:pt x="67" y="15"/>
                    <a:pt x="51" y="15"/>
                  </a:cubicBezTo>
                  <a:cubicBezTo>
                    <a:pt x="34" y="15"/>
                    <a:pt x="20" y="27"/>
                    <a:pt x="20" y="51"/>
                  </a:cubicBezTo>
                  <a:cubicBezTo>
                    <a:pt x="20" y="75"/>
                    <a:pt x="34" y="86"/>
                    <a:pt x="50" y="86"/>
                  </a:cubicBezTo>
                  <a:cubicBezTo>
                    <a:pt x="66" y="86"/>
                    <a:pt x="76" y="74"/>
                    <a:pt x="76" y="73"/>
                  </a:cubicBezTo>
                  <a:cubicBezTo>
                    <a:pt x="86" y="85"/>
                    <a:pt x="86" y="85"/>
                    <a:pt x="86" y="85"/>
                  </a:cubicBezTo>
                  <a:cubicBezTo>
                    <a:pt x="85" y="86"/>
                    <a:pt x="74" y="103"/>
                    <a:pt x="47" y="103"/>
                  </a:cubicBezTo>
                  <a:cubicBezTo>
                    <a:pt x="21" y="103"/>
                    <a:pt x="0" y="83"/>
                    <a:pt x="0" y="51"/>
                  </a:cubicBezTo>
                  <a:cubicBezTo>
                    <a:pt x="0" y="19"/>
                    <a:pt x="22" y="0"/>
                    <a:pt x="48" y="0"/>
                  </a:cubicBezTo>
                  <a:cubicBezTo>
                    <a:pt x="74" y="0"/>
                    <a:pt x="84" y="16"/>
                    <a:pt x="85" y="17"/>
                  </a:cubicBezTo>
                  <a:lnTo>
                    <a:pt x="76"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62">
              <a:extLst>
                <a:ext uri="{FF2B5EF4-FFF2-40B4-BE49-F238E27FC236}">
                  <a16:creationId xmlns:a16="http://schemas.microsoft.com/office/drawing/2014/main" id="{E2BA6FAC-BC0B-955C-76C2-7569276E7C26}"/>
                </a:ext>
              </a:extLst>
            </p:cNvPr>
            <p:cNvSpPr>
              <a:spLocks noEditPoints="1"/>
            </p:cNvSpPr>
            <p:nvPr userDrawn="1"/>
          </p:nvSpPr>
          <p:spPr bwMode="auto">
            <a:xfrm>
              <a:off x="43037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1"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63">
              <a:extLst>
                <a:ext uri="{FF2B5EF4-FFF2-40B4-BE49-F238E27FC236}">
                  <a16:creationId xmlns:a16="http://schemas.microsoft.com/office/drawing/2014/main" id="{8B1668FC-ED11-4E5F-5CD7-B8AECBE72E88}"/>
                </a:ext>
              </a:extLst>
            </p:cNvPr>
            <p:cNvSpPr>
              <a:spLocks noChangeArrowheads="1"/>
            </p:cNvSpPr>
            <p:nvPr userDrawn="1"/>
          </p:nvSpPr>
          <p:spPr bwMode="auto">
            <a:xfrm>
              <a:off x="2271713" y="-269875"/>
              <a:ext cx="12700" cy="773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Oval 64">
              <a:extLst>
                <a:ext uri="{FF2B5EF4-FFF2-40B4-BE49-F238E27FC236}">
                  <a16:creationId xmlns:a16="http://schemas.microsoft.com/office/drawing/2014/main" id="{E764F59C-9348-969F-DC4C-91400D94748F}"/>
                </a:ext>
              </a:extLst>
            </p:cNvPr>
            <p:cNvSpPr>
              <a:spLocks noChangeArrowheads="1"/>
            </p:cNvSpPr>
            <p:nvPr userDrawn="1"/>
          </p:nvSpPr>
          <p:spPr bwMode="auto">
            <a:xfrm>
              <a:off x="911226" y="-279400"/>
              <a:ext cx="119063" cy="120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Oval 65">
              <a:extLst>
                <a:ext uri="{FF2B5EF4-FFF2-40B4-BE49-F238E27FC236}">
                  <a16:creationId xmlns:a16="http://schemas.microsoft.com/office/drawing/2014/main" id="{0C6CC64C-557B-7855-41F2-B4CCE30CCF03}"/>
                </a:ext>
              </a:extLst>
            </p:cNvPr>
            <p:cNvSpPr>
              <a:spLocks noChangeArrowheads="1"/>
            </p:cNvSpPr>
            <p:nvPr userDrawn="1"/>
          </p:nvSpPr>
          <p:spPr bwMode="auto">
            <a:xfrm>
              <a:off x="752476" y="-269875"/>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Oval 66">
              <a:extLst>
                <a:ext uri="{FF2B5EF4-FFF2-40B4-BE49-F238E27FC236}">
                  <a16:creationId xmlns:a16="http://schemas.microsoft.com/office/drawing/2014/main" id="{6F43F3D1-B8CB-54F6-36F7-16314257D69B}"/>
                </a:ext>
              </a:extLst>
            </p:cNvPr>
            <p:cNvSpPr>
              <a:spLocks noChangeArrowheads="1"/>
            </p:cNvSpPr>
            <p:nvPr userDrawn="1"/>
          </p:nvSpPr>
          <p:spPr bwMode="auto">
            <a:xfrm>
              <a:off x="919163" y="-103188"/>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Oval 67">
              <a:extLst>
                <a:ext uri="{FF2B5EF4-FFF2-40B4-BE49-F238E27FC236}">
                  <a16:creationId xmlns:a16="http://schemas.microsoft.com/office/drawing/2014/main" id="{92E571BB-D352-2156-6D4A-C44BE8B1DEC3}"/>
                </a:ext>
              </a:extLst>
            </p:cNvPr>
            <p:cNvSpPr>
              <a:spLocks noChangeArrowheads="1"/>
            </p:cNvSpPr>
            <p:nvPr userDrawn="1"/>
          </p:nvSpPr>
          <p:spPr bwMode="auto">
            <a:xfrm>
              <a:off x="927101" y="53975"/>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Oval 68">
              <a:extLst>
                <a:ext uri="{FF2B5EF4-FFF2-40B4-BE49-F238E27FC236}">
                  <a16:creationId xmlns:a16="http://schemas.microsoft.com/office/drawing/2014/main" id="{7A8957F8-68A4-3EE6-C67A-79E4C3B0E740}"/>
                </a:ext>
              </a:extLst>
            </p:cNvPr>
            <p:cNvSpPr>
              <a:spLocks noChangeArrowheads="1"/>
            </p:cNvSpPr>
            <p:nvPr userDrawn="1"/>
          </p:nvSpPr>
          <p:spPr bwMode="auto">
            <a:xfrm>
              <a:off x="760413" y="-95250"/>
              <a:ext cx="87313"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Oval 69">
              <a:extLst>
                <a:ext uri="{FF2B5EF4-FFF2-40B4-BE49-F238E27FC236}">
                  <a16:creationId xmlns:a16="http://schemas.microsoft.com/office/drawing/2014/main" id="{E37C8ED8-118C-127C-C8D8-93DB49103625}"/>
                </a:ext>
              </a:extLst>
            </p:cNvPr>
            <p:cNvSpPr>
              <a:spLocks noChangeArrowheads="1"/>
            </p:cNvSpPr>
            <p:nvPr userDrawn="1"/>
          </p:nvSpPr>
          <p:spPr bwMode="auto">
            <a:xfrm>
              <a:off x="611188" y="-261938"/>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Box 2">
            <a:extLst>
              <a:ext uri="{FF2B5EF4-FFF2-40B4-BE49-F238E27FC236}">
                <a16:creationId xmlns:a16="http://schemas.microsoft.com/office/drawing/2014/main" id="{BFFC5C2C-B337-3578-4DEF-5FA5EAEA706D}"/>
              </a:ext>
            </a:extLst>
          </p:cNvPr>
          <p:cNvSpPr txBox="1"/>
          <p:nvPr userDrawn="1"/>
        </p:nvSpPr>
        <p:spPr>
          <a:xfrm>
            <a:off x="1516830" y="6334188"/>
            <a:ext cx="5719046" cy="153888"/>
          </a:xfrm>
          <a:prstGeom prst="rect">
            <a:avLst/>
          </a:prstGeom>
          <a:noFill/>
        </p:spPr>
        <p:txBody>
          <a:bodyPr wrap="square" lIns="0" tIns="0" rIns="0" bIns="0" rtlCol="0">
            <a:spAutoFit/>
          </a:bodyPr>
          <a:lstStyle/>
          <a:p>
            <a:pPr algn="ctr"/>
            <a:r>
              <a:rPr lang="en-US" sz="1000">
                <a:solidFill>
                  <a:schemeClr val="bg1"/>
                </a:solidFill>
              </a:rPr>
              <a:t>Includes content supplied by Sales Benchmark Index; Copyright © Sales Benchmark Index, 2022</a:t>
            </a:r>
          </a:p>
        </p:txBody>
      </p:sp>
    </p:spTree>
    <p:extLst>
      <p:ext uri="{BB962C8B-B14F-4D97-AF65-F5344CB8AC3E}">
        <p14:creationId xmlns:p14="http://schemas.microsoft.com/office/powerpoint/2010/main" val="604538471"/>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showMasterSp="0" preserve="1">
  <p:cSld name="2_Title Slide blue dots bkdg">
    <p:bg>
      <p:bgPr>
        <a:solidFill>
          <a:schemeClr val="accent1"/>
        </a:solidFill>
        <a:effectLst/>
      </p:bgPr>
    </p:bg>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64658552-6E07-9117-0CA9-3B60B698736B}"/>
              </a:ext>
            </a:extLst>
          </p:cNvPr>
          <p:cNvGraphicFramePr>
            <a:graphicFrameLocks noChangeAspect="1"/>
          </p:cNvGraphicFramePr>
          <p:nvPr userDrawn="1">
            <p:custDataLst>
              <p:tags r:id="rId1"/>
            </p:custDataLst>
            <p:extLst>
              <p:ext uri="{D42A27DB-BD31-4B8C-83A1-F6EECF244321}">
                <p14:modId xmlns:p14="http://schemas.microsoft.com/office/powerpoint/2010/main" val="140665089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4" name="Object 3" hidden="1">
                        <a:extLst>
                          <a:ext uri="{FF2B5EF4-FFF2-40B4-BE49-F238E27FC236}">
                            <a16:creationId xmlns:a16="http://schemas.microsoft.com/office/drawing/2014/main" id="{64658552-6E07-9117-0CA9-3B60B698736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5" name="Picture 4" descr="A picture containing text, night, road, dark&#10;&#10;Description automatically generated">
            <a:extLst>
              <a:ext uri="{FF2B5EF4-FFF2-40B4-BE49-F238E27FC236}">
                <a16:creationId xmlns:a16="http://schemas.microsoft.com/office/drawing/2014/main" id="{8D58678D-5B64-3781-4493-30D95C9EDAB0}"/>
              </a:ext>
            </a:extLst>
          </p:cNvPr>
          <p:cNvPicPr>
            <a:picLocks noChangeAspect="1"/>
          </p:cNvPicPr>
          <p:nvPr userDrawn="1"/>
        </p:nvPicPr>
        <p:blipFill rotWithShape="1">
          <a:blip r:embed="rId5" cstate="email">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2" name="Title 1">
            <a:extLst>
              <a:ext uri="{FF2B5EF4-FFF2-40B4-BE49-F238E27FC236}">
                <a16:creationId xmlns:a16="http://schemas.microsoft.com/office/drawing/2014/main" id="{9C5F5AEC-749C-44CA-94C1-9495903C3571}"/>
              </a:ext>
            </a:extLst>
          </p:cNvPr>
          <p:cNvSpPr>
            <a:spLocks noGrp="1"/>
          </p:cNvSpPr>
          <p:nvPr>
            <p:ph type="ctrTitle"/>
          </p:nvPr>
        </p:nvSpPr>
        <p:spPr>
          <a:xfrm>
            <a:off x="1516830" y="2523757"/>
            <a:ext cx="9139234" cy="664797"/>
          </a:xfrm>
        </p:spPr>
        <p:txBody>
          <a:bodyPr vert="horz" lIns="91440" tIns="91440" rIns="91440" bIns="91440" anchor="ctr">
            <a:noAutofit/>
          </a:bodyPr>
          <a:lstStyle>
            <a:lvl1pPr algn="l">
              <a:defRPr sz="3600">
                <a:solidFill>
                  <a:schemeClr val="bg1"/>
                </a:solidFill>
              </a:defRPr>
            </a:lvl1pPr>
          </a:lstStyle>
          <a:p>
            <a:r>
              <a:rPr lang="en-US"/>
              <a:t>Click to edit Master title style</a:t>
            </a:r>
          </a:p>
        </p:txBody>
      </p:sp>
      <p:sp>
        <p:nvSpPr>
          <p:cNvPr id="82" name="Text Placeholder 81">
            <a:extLst>
              <a:ext uri="{FF2B5EF4-FFF2-40B4-BE49-F238E27FC236}">
                <a16:creationId xmlns:a16="http://schemas.microsoft.com/office/drawing/2014/main" id="{B020BF28-FA10-43DE-B2FD-965A7D8594C0}"/>
              </a:ext>
            </a:extLst>
          </p:cNvPr>
          <p:cNvSpPr>
            <a:spLocks noGrp="1"/>
          </p:cNvSpPr>
          <p:nvPr>
            <p:ph type="body" sz="quarter" idx="13"/>
          </p:nvPr>
        </p:nvSpPr>
        <p:spPr>
          <a:xfrm>
            <a:off x="1520386" y="3998279"/>
            <a:ext cx="4586287" cy="323850"/>
          </a:xfrm>
        </p:spPr>
        <p:txBody>
          <a:bodyPr lIns="91440" tIns="91440" rIns="91440" bIns="91440" anchor="ctr"/>
          <a:lstStyle>
            <a:lvl1pPr>
              <a:defRPr b="0">
                <a:solidFill>
                  <a:schemeClr val="bg1"/>
                </a:solidFill>
              </a:defRPr>
            </a:lvl1pPr>
          </a:lstStyle>
          <a:p>
            <a:pPr lvl="0"/>
            <a:r>
              <a:rPr lang="en-US"/>
              <a:t>Click to edit Master text styles</a:t>
            </a:r>
          </a:p>
        </p:txBody>
      </p:sp>
      <p:sp>
        <p:nvSpPr>
          <p:cNvPr id="83" name="Subtitle 2">
            <a:extLst>
              <a:ext uri="{FF2B5EF4-FFF2-40B4-BE49-F238E27FC236}">
                <a16:creationId xmlns:a16="http://schemas.microsoft.com/office/drawing/2014/main" id="{CA420EE9-07D0-49A0-A796-E6EAA8EBDB96}"/>
              </a:ext>
            </a:extLst>
          </p:cNvPr>
          <p:cNvSpPr>
            <a:spLocks noGrp="1"/>
          </p:cNvSpPr>
          <p:nvPr>
            <p:ph type="subTitle" idx="1"/>
          </p:nvPr>
        </p:nvSpPr>
        <p:spPr>
          <a:xfrm>
            <a:off x="1516830" y="3444432"/>
            <a:ext cx="9139234" cy="297969"/>
          </a:xfrm>
        </p:spPr>
        <p:txBody>
          <a:bodyPr vert="horz" lIns="91440" tIns="91440" rIns="91440" bIns="91440" rtlCol="0" anchor="ctr">
            <a:noAutofit/>
          </a:bodyPr>
          <a:lstStyle>
            <a:lvl1pPr>
              <a:defRPr lang="en-US" sz="2200" b="0" dirty="0">
                <a:solidFill>
                  <a:schemeClr val="bg1"/>
                </a:solidFill>
              </a:defRPr>
            </a:lvl1pPr>
          </a:lstStyle>
          <a:p>
            <a:pPr lvl="0"/>
            <a:r>
              <a:rPr lang="en-US"/>
              <a:t>Click to edit Master subtitle style</a:t>
            </a:r>
          </a:p>
        </p:txBody>
      </p:sp>
      <p:grpSp>
        <p:nvGrpSpPr>
          <p:cNvPr id="148" name="Group 147">
            <a:extLst>
              <a:ext uri="{FF2B5EF4-FFF2-40B4-BE49-F238E27FC236}">
                <a16:creationId xmlns:a16="http://schemas.microsoft.com/office/drawing/2014/main" id="{AF47BE45-9A6B-F77A-A246-E9AD74AC3E05}"/>
              </a:ext>
            </a:extLst>
          </p:cNvPr>
          <p:cNvGrpSpPr>
            <a:grpSpLocks noChangeAspect="1"/>
          </p:cNvGrpSpPr>
          <p:nvPr userDrawn="1"/>
        </p:nvGrpSpPr>
        <p:grpSpPr>
          <a:xfrm>
            <a:off x="702214" y="780933"/>
            <a:ext cx="3494345" cy="745107"/>
            <a:chOff x="611188" y="-279400"/>
            <a:chExt cx="3767138" cy="803275"/>
          </a:xfrm>
          <a:solidFill>
            <a:schemeClr val="bg1"/>
          </a:solidFill>
        </p:grpSpPr>
        <p:sp>
          <p:nvSpPr>
            <p:cNvPr id="149" name="Freeform 5">
              <a:extLst>
                <a:ext uri="{FF2B5EF4-FFF2-40B4-BE49-F238E27FC236}">
                  <a16:creationId xmlns:a16="http://schemas.microsoft.com/office/drawing/2014/main" id="{5C5B487B-3C0A-CD7C-49B9-906DAA6B051C}"/>
                </a:ext>
              </a:extLst>
            </p:cNvPr>
            <p:cNvSpPr>
              <a:spLocks noEditPoints="1"/>
            </p:cNvSpPr>
            <p:nvPr userDrawn="1"/>
          </p:nvSpPr>
          <p:spPr bwMode="auto">
            <a:xfrm>
              <a:off x="1885951" y="438150"/>
              <a:ext cx="60325" cy="63500"/>
            </a:xfrm>
            <a:custGeom>
              <a:avLst/>
              <a:gdLst>
                <a:gd name="T0" fmla="*/ 36 w 73"/>
                <a:gd name="T1" fmla="*/ 0 h 78"/>
                <a:gd name="T2" fmla="*/ 10 w 73"/>
                <a:gd name="T3" fmla="*/ 10 h 78"/>
                <a:gd name="T4" fmla="*/ 0 w 73"/>
                <a:gd name="T5" fmla="*/ 39 h 78"/>
                <a:gd name="T6" fmla="*/ 10 w 73"/>
                <a:gd name="T7" fmla="*/ 67 h 78"/>
                <a:gd name="T8" fmla="*/ 36 w 73"/>
                <a:gd name="T9" fmla="*/ 78 h 78"/>
                <a:gd name="T10" fmla="*/ 63 w 73"/>
                <a:gd name="T11" fmla="*/ 67 h 78"/>
                <a:gd name="T12" fmla="*/ 73 w 73"/>
                <a:gd name="T13" fmla="*/ 39 h 78"/>
                <a:gd name="T14" fmla="*/ 63 w 73"/>
                <a:gd name="T15" fmla="*/ 10 h 78"/>
                <a:gd name="T16" fmla="*/ 36 w 73"/>
                <a:gd name="T17" fmla="*/ 0 h 78"/>
                <a:gd name="T18" fmla="*/ 52 w 73"/>
                <a:gd name="T19" fmla="*/ 59 h 78"/>
                <a:gd name="T20" fmla="*/ 36 w 73"/>
                <a:gd name="T21" fmla="*/ 66 h 78"/>
                <a:gd name="T22" fmla="*/ 20 w 73"/>
                <a:gd name="T23" fmla="*/ 59 h 78"/>
                <a:gd name="T24" fmla="*/ 15 w 73"/>
                <a:gd name="T25" fmla="*/ 39 h 78"/>
                <a:gd name="T26" fmla="*/ 21 w 73"/>
                <a:gd name="T27" fmla="*/ 19 h 78"/>
                <a:gd name="T28" fmla="*/ 36 w 73"/>
                <a:gd name="T29" fmla="*/ 11 h 78"/>
                <a:gd name="T30" fmla="*/ 52 w 73"/>
                <a:gd name="T31" fmla="*/ 19 h 78"/>
                <a:gd name="T32" fmla="*/ 58 w 73"/>
                <a:gd name="T33" fmla="*/ 39 h 78"/>
                <a:gd name="T34" fmla="*/ 52 w 73"/>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8">
                  <a:moveTo>
                    <a:pt x="36" y="0"/>
                  </a:moveTo>
                  <a:cubicBezTo>
                    <a:pt x="25" y="0"/>
                    <a:pt x="17" y="3"/>
                    <a:pt x="10" y="10"/>
                  </a:cubicBezTo>
                  <a:cubicBezTo>
                    <a:pt x="3" y="17"/>
                    <a:pt x="0" y="27"/>
                    <a:pt x="0" y="39"/>
                  </a:cubicBezTo>
                  <a:cubicBezTo>
                    <a:pt x="0" y="51"/>
                    <a:pt x="3" y="60"/>
                    <a:pt x="10" y="67"/>
                  </a:cubicBezTo>
                  <a:cubicBezTo>
                    <a:pt x="17" y="74"/>
                    <a:pt x="25" y="78"/>
                    <a:pt x="36" y="78"/>
                  </a:cubicBezTo>
                  <a:cubicBezTo>
                    <a:pt x="47" y="78"/>
                    <a:pt x="56" y="74"/>
                    <a:pt x="63" y="67"/>
                  </a:cubicBezTo>
                  <a:cubicBezTo>
                    <a:pt x="69" y="60"/>
                    <a:pt x="73" y="51"/>
                    <a:pt x="73" y="39"/>
                  </a:cubicBezTo>
                  <a:cubicBezTo>
                    <a:pt x="73" y="27"/>
                    <a:pt x="69" y="17"/>
                    <a:pt x="63"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1" y="19"/>
                  </a:cubicBezTo>
                  <a:cubicBezTo>
                    <a:pt x="24" y="14"/>
                    <a:pt x="30" y="11"/>
                    <a:pt x="36" y="11"/>
                  </a:cubicBezTo>
                  <a:cubicBezTo>
                    <a:pt x="43" y="11"/>
                    <a:pt x="48" y="14"/>
                    <a:pt x="52" y="19"/>
                  </a:cubicBezTo>
                  <a:cubicBezTo>
                    <a:pt x="56" y="24"/>
                    <a:pt x="58" y="30"/>
                    <a:pt x="58" y="39"/>
                  </a:cubicBezTo>
                  <a:cubicBezTo>
                    <a:pt x="58"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6">
              <a:extLst>
                <a:ext uri="{FF2B5EF4-FFF2-40B4-BE49-F238E27FC236}">
                  <a16:creationId xmlns:a16="http://schemas.microsoft.com/office/drawing/2014/main" id="{FC002D50-1258-94CD-A4CA-8EF05842095A}"/>
                </a:ext>
              </a:extLst>
            </p:cNvPr>
            <p:cNvSpPr>
              <a:spLocks/>
            </p:cNvSpPr>
            <p:nvPr userDrawn="1"/>
          </p:nvSpPr>
          <p:spPr bwMode="auto">
            <a:xfrm>
              <a:off x="1152526" y="414338"/>
              <a:ext cx="74613" cy="87313"/>
            </a:xfrm>
            <a:custGeom>
              <a:avLst/>
              <a:gdLst>
                <a:gd name="T0" fmla="*/ 50 w 89"/>
                <a:gd name="T1" fmla="*/ 62 h 106"/>
                <a:gd name="T2" fmla="*/ 75 w 89"/>
                <a:gd name="T3" fmla="*/ 62 h 106"/>
                <a:gd name="T4" fmla="*/ 75 w 89"/>
                <a:gd name="T5" fmla="*/ 80 h 106"/>
                <a:gd name="T6" fmla="*/ 74 w 89"/>
                <a:gd name="T7" fmla="*/ 81 h 106"/>
                <a:gd name="T8" fmla="*/ 71 w 89"/>
                <a:gd name="T9" fmla="*/ 84 h 106"/>
                <a:gd name="T10" fmla="*/ 66 w 89"/>
                <a:gd name="T11" fmla="*/ 88 h 106"/>
                <a:gd name="T12" fmla="*/ 58 w 89"/>
                <a:gd name="T13" fmla="*/ 91 h 106"/>
                <a:gd name="T14" fmla="*/ 48 w 89"/>
                <a:gd name="T15" fmla="*/ 92 h 106"/>
                <a:gd name="T16" fmla="*/ 24 w 89"/>
                <a:gd name="T17" fmla="*/ 82 h 106"/>
                <a:gd name="T18" fmla="*/ 15 w 89"/>
                <a:gd name="T19" fmla="*/ 52 h 106"/>
                <a:gd name="T20" fmla="*/ 25 w 89"/>
                <a:gd name="T21" fmla="*/ 23 h 106"/>
                <a:gd name="T22" fmla="*/ 48 w 89"/>
                <a:gd name="T23" fmla="*/ 13 h 106"/>
                <a:gd name="T24" fmla="*/ 57 w 89"/>
                <a:gd name="T25" fmla="*/ 14 h 106"/>
                <a:gd name="T26" fmla="*/ 64 w 89"/>
                <a:gd name="T27" fmla="*/ 16 h 106"/>
                <a:gd name="T28" fmla="*/ 69 w 89"/>
                <a:gd name="T29" fmla="*/ 19 h 106"/>
                <a:gd name="T30" fmla="*/ 73 w 89"/>
                <a:gd name="T31" fmla="*/ 23 h 106"/>
                <a:gd name="T32" fmla="*/ 75 w 89"/>
                <a:gd name="T33" fmla="*/ 26 h 106"/>
                <a:gd name="T34" fmla="*/ 76 w 89"/>
                <a:gd name="T35" fmla="*/ 27 h 106"/>
                <a:gd name="T36" fmla="*/ 86 w 89"/>
                <a:gd name="T37" fmla="*/ 18 h 106"/>
                <a:gd name="T38" fmla="*/ 48 w 89"/>
                <a:gd name="T39" fmla="*/ 0 h 106"/>
                <a:gd name="T40" fmla="*/ 14 w 89"/>
                <a:gd name="T41" fmla="*/ 14 h 106"/>
                <a:gd name="T42" fmla="*/ 0 w 89"/>
                <a:gd name="T43" fmla="*/ 52 h 106"/>
                <a:gd name="T44" fmla="*/ 13 w 89"/>
                <a:gd name="T45" fmla="*/ 91 h 106"/>
                <a:gd name="T46" fmla="*/ 45 w 89"/>
                <a:gd name="T47" fmla="*/ 106 h 106"/>
                <a:gd name="T48" fmla="*/ 57 w 89"/>
                <a:gd name="T49" fmla="*/ 104 h 106"/>
                <a:gd name="T50" fmla="*/ 66 w 89"/>
                <a:gd name="T51" fmla="*/ 101 h 106"/>
                <a:gd name="T52" fmla="*/ 73 w 89"/>
                <a:gd name="T53" fmla="*/ 97 h 106"/>
                <a:gd name="T54" fmla="*/ 76 w 89"/>
                <a:gd name="T55" fmla="*/ 94 h 106"/>
                <a:gd name="T56" fmla="*/ 78 w 89"/>
                <a:gd name="T57" fmla="*/ 92 h 106"/>
                <a:gd name="T58" fmla="*/ 79 w 89"/>
                <a:gd name="T59" fmla="*/ 104 h 106"/>
                <a:gd name="T60" fmla="*/ 89 w 89"/>
                <a:gd name="T61" fmla="*/ 104 h 106"/>
                <a:gd name="T62" fmla="*/ 89 w 89"/>
                <a:gd name="T63" fmla="*/ 51 h 106"/>
                <a:gd name="T64" fmla="*/ 50 w 89"/>
                <a:gd name="T65" fmla="*/ 51 h 106"/>
                <a:gd name="T66" fmla="*/ 50 w 89"/>
                <a:gd name="T67" fmla="*/ 6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 h="106">
                  <a:moveTo>
                    <a:pt x="50" y="62"/>
                  </a:moveTo>
                  <a:cubicBezTo>
                    <a:pt x="75" y="62"/>
                    <a:pt x="75" y="62"/>
                    <a:pt x="75" y="62"/>
                  </a:cubicBezTo>
                  <a:cubicBezTo>
                    <a:pt x="75" y="80"/>
                    <a:pt x="75" y="80"/>
                    <a:pt x="75" y="80"/>
                  </a:cubicBezTo>
                  <a:cubicBezTo>
                    <a:pt x="74" y="81"/>
                    <a:pt x="74" y="81"/>
                    <a:pt x="74" y="81"/>
                  </a:cubicBezTo>
                  <a:cubicBezTo>
                    <a:pt x="73" y="82"/>
                    <a:pt x="72" y="83"/>
                    <a:pt x="71" y="84"/>
                  </a:cubicBezTo>
                  <a:cubicBezTo>
                    <a:pt x="69" y="86"/>
                    <a:pt x="68" y="87"/>
                    <a:pt x="66" y="88"/>
                  </a:cubicBezTo>
                  <a:cubicBezTo>
                    <a:pt x="64" y="89"/>
                    <a:pt x="61" y="90"/>
                    <a:pt x="58" y="91"/>
                  </a:cubicBezTo>
                  <a:cubicBezTo>
                    <a:pt x="55" y="92"/>
                    <a:pt x="51" y="92"/>
                    <a:pt x="48" y="92"/>
                  </a:cubicBezTo>
                  <a:cubicBezTo>
                    <a:pt x="38" y="92"/>
                    <a:pt x="30" y="89"/>
                    <a:pt x="24" y="82"/>
                  </a:cubicBezTo>
                  <a:cubicBezTo>
                    <a:pt x="18" y="74"/>
                    <a:pt x="15" y="65"/>
                    <a:pt x="15" y="52"/>
                  </a:cubicBezTo>
                  <a:cubicBezTo>
                    <a:pt x="15" y="40"/>
                    <a:pt x="18" y="31"/>
                    <a:pt x="25" y="23"/>
                  </a:cubicBezTo>
                  <a:cubicBezTo>
                    <a:pt x="31" y="16"/>
                    <a:pt x="39" y="13"/>
                    <a:pt x="48" y="13"/>
                  </a:cubicBezTo>
                  <a:cubicBezTo>
                    <a:pt x="51" y="13"/>
                    <a:pt x="54" y="13"/>
                    <a:pt x="57" y="14"/>
                  </a:cubicBezTo>
                  <a:cubicBezTo>
                    <a:pt x="60" y="14"/>
                    <a:pt x="62" y="15"/>
                    <a:pt x="64" y="16"/>
                  </a:cubicBezTo>
                  <a:cubicBezTo>
                    <a:pt x="66" y="17"/>
                    <a:pt x="67" y="18"/>
                    <a:pt x="69" y="19"/>
                  </a:cubicBezTo>
                  <a:cubicBezTo>
                    <a:pt x="71" y="21"/>
                    <a:pt x="72" y="22"/>
                    <a:pt x="73" y="23"/>
                  </a:cubicBezTo>
                  <a:cubicBezTo>
                    <a:pt x="74" y="24"/>
                    <a:pt x="74" y="25"/>
                    <a:pt x="75" y="26"/>
                  </a:cubicBezTo>
                  <a:cubicBezTo>
                    <a:pt x="76" y="27"/>
                    <a:pt x="76" y="27"/>
                    <a:pt x="76" y="27"/>
                  </a:cubicBezTo>
                  <a:cubicBezTo>
                    <a:pt x="86" y="18"/>
                    <a:pt x="86" y="18"/>
                    <a:pt x="86" y="18"/>
                  </a:cubicBezTo>
                  <a:cubicBezTo>
                    <a:pt x="77" y="6"/>
                    <a:pt x="64" y="0"/>
                    <a:pt x="48" y="0"/>
                  </a:cubicBezTo>
                  <a:cubicBezTo>
                    <a:pt x="35" y="0"/>
                    <a:pt x="23" y="4"/>
                    <a:pt x="14" y="14"/>
                  </a:cubicBezTo>
                  <a:cubicBezTo>
                    <a:pt x="4" y="24"/>
                    <a:pt x="0" y="36"/>
                    <a:pt x="0" y="52"/>
                  </a:cubicBezTo>
                  <a:cubicBezTo>
                    <a:pt x="0" y="69"/>
                    <a:pt x="4" y="82"/>
                    <a:pt x="13" y="91"/>
                  </a:cubicBezTo>
                  <a:cubicBezTo>
                    <a:pt x="21" y="101"/>
                    <a:pt x="32" y="106"/>
                    <a:pt x="45" y="106"/>
                  </a:cubicBezTo>
                  <a:cubicBezTo>
                    <a:pt x="50" y="106"/>
                    <a:pt x="54" y="105"/>
                    <a:pt x="57" y="104"/>
                  </a:cubicBezTo>
                  <a:cubicBezTo>
                    <a:pt x="61" y="103"/>
                    <a:pt x="64" y="102"/>
                    <a:pt x="66" y="101"/>
                  </a:cubicBezTo>
                  <a:cubicBezTo>
                    <a:pt x="69" y="100"/>
                    <a:pt x="71" y="99"/>
                    <a:pt x="73" y="97"/>
                  </a:cubicBezTo>
                  <a:cubicBezTo>
                    <a:pt x="75" y="95"/>
                    <a:pt x="76" y="94"/>
                    <a:pt x="76" y="94"/>
                  </a:cubicBezTo>
                  <a:cubicBezTo>
                    <a:pt x="77" y="93"/>
                    <a:pt x="77" y="93"/>
                    <a:pt x="78" y="92"/>
                  </a:cubicBezTo>
                  <a:cubicBezTo>
                    <a:pt x="79" y="104"/>
                    <a:pt x="79" y="104"/>
                    <a:pt x="79" y="104"/>
                  </a:cubicBezTo>
                  <a:cubicBezTo>
                    <a:pt x="89" y="104"/>
                    <a:pt x="89" y="104"/>
                    <a:pt x="89" y="104"/>
                  </a:cubicBezTo>
                  <a:cubicBezTo>
                    <a:pt x="89" y="51"/>
                    <a:pt x="89" y="51"/>
                    <a:pt x="89" y="51"/>
                  </a:cubicBezTo>
                  <a:cubicBezTo>
                    <a:pt x="50" y="51"/>
                    <a:pt x="50" y="51"/>
                    <a:pt x="50" y="51"/>
                  </a:cubicBezTo>
                  <a:lnTo>
                    <a:pt x="50"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7">
              <a:extLst>
                <a:ext uri="{FF2B5EF4-FFF2-40B4-BE49-F238E27FC236}">
                  <a16:creationId xmlns:a16="http://schemas.microsoft.com/office/drawing/2014/main" id="{5E276722-5197-B412-82F4-CAE376DBBFED}"/>
                </a:ext>
              </a:extLst>
            </p:cNvPr>
            <p:cNvSpPr>
              <a:spLocks/>
            </p:cNvSpPr>
            <p:nvPr userDrawn="1"/>
          </p:nvSpPr>
          <p:spPr bwMode="auto">
            <a:xfrm>
              <a:off x="1246188" y="436563"/>
              <a:ext cx="34925" cy="63500"/>
            </a:xfrm>
            <a:custGeom>
              <a:avLst/>
              <a:gdLst>
                <a:gd name="T0" fmla="*/ 23 w 43"/>
                <a:gd name="T1" fmla="*/ 5 h 77"/>
                <a:gd name="T2" fmla="*/ 14 w 43"/>
                <a:gd name="T3" fmla="*/ 17 h 77"/>
                <a:gd name="T4" fmla="*/ 13 w 43"/>
                <a:gd name="T5" fmla="*/ 2 h 77"/>
                <a:gd name="T6" fmla="*/ 0 w 43"/>
                <a:gd name="T7" fmla="*/ 2 h 77"/>
                <a:gd name="T8" fmla="*/ 0 w 43"/>
                <a:gd name="T9" fmla="*/ 77 h 77"/>
                <a:gd name="T10" fmla="*/ 14 w 43"/>
                <a:gd name="T11" fmla="*/ 77 h 77"/>
                <a:gd name="T12" fmla="*/ 14 w 43"/>
                <a:gd name="T13" fmla="*/ 35 h 77"/>
                <a:gd name="T14" fmla="*/ 24 w 43"/>
                <a:gd name="T15" fmla="*/ 18 h 77"/>
                <a:gd name="T16" fmla="*/ 35 w 43"/>
                <a:gd name="T17" fmla="*/ 14 h 77"/>
                <a:gd name="T18" fmla="*/ 41 w 43"/>
                <a:gd name="T19" fmla="*/ 15 h 77"/>
                <a:gd name="T20" fmla="*/ 43 w 43"/>
                <a:gd name="T21" fmla="*/ 1 h 77"/>
                <a:gd name="T22" fmla="*/ 37 w 43"/>
                <a:gd name="T23" fmla="*/ 0 h 77"/>
                <a:gd name="T24" fmla="*/ 23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3" y="5"/>
                  </a:moveTo>
                  <a:cubicBezTo>
                    <a:pt x="19" y="8"/>
                    <a:pt x="16" y="12"/>
                    <a:pt x="14" y="17"/>
                  </a:cubicBezTo>
                  <a:cubicBezTo>
                    <a:pt x="13" y="2"/>
                    <a:pt x="13" y="2"/>
                    <a:pt x="13" y="2"/>
                  </a:cubicBezTo>
                  <a:cubicBezTo>
                    <a:pt x="0" y="2"/>
                    <a:pt x="0" y="2"/>
                    <a:pt x="0" y="2"/>
                  </a:cubicBezTo>
                  <a:cubicBezTo>
                    <a:pt x="0" y="77"/>
                    <a:pt x="0" y="77"/>
                    <a:pt x="0" y="77"/>
                  </a:cubicBezTo>
                  <a:cubicBezTo>
                    <a:pt x="14" y="77"/>
                    <a:pt x="14" y="77"/>
                    <a:pt x="14" y="77"/>
                  </a:cubicBezTo>
                  <a:cubicBezTo>
                    <a:pt x="14" y="35"/>
                    <a:pt x="14" y="35"/>
                    <a:pt x="14" y="35"/>
                  </a:cubicBezTo>
                  <a:cubicBezTo>
                    <a:pt x="15" y="27"/>
                    <a:pt x="19" y="22"/>
                    <a:pt x="24" y="18"/>
                  </a:cubicBezTo>
                  <a:cubicBezTo>
                    <a:pt x="28" y="16"/>
                    <a:pt x="31" y="14"/>
                    <a:pt x="35" y="14"/>
                  </a:cubicBezTo>
                  <a:cubicBezTo>
                    <a:pt x="37" y="14"/>
                    <a:pt x="39" y="15"/>
                    <a:pt x="41" y="15"/>
                  </a:cubicBezTo>
                  <a:cubicBezTo>
                    <a:pt x="43" y="1"/>
                    <a:pt x="43" y="1"/>
                    <a:pt x="43" y="1"/>
                  </a:cubicBezTo>
                  <a:cubicBezTo>
                    <a:pt x="37" y="0"/>
                    <a:pt x="37" y="0"/>
                    <a:pt x="37" y="0"/>
                  </a:cubicBezTo>
                  <a:cubicBezTo>
                    <a:pt x="32" y="0"/>
                    <a:pt x="27" y="2"/>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8">
              <a:extLst>
                <a:ext uri="{FF2B5EF4-FFF2-40B4-BE49-F238E27FC236}">
                  <a16:creationId xmlns:a16="http://schemas.microsoft.com/office/drawing/2014/main" id="{030C0CC0-0956-B1B0-70A8-800FA865F98A}"/>
                </a:ext>
              </a:extLst>
            </p:cNvPr>
            <p:cNvSpPr>
              <a:spLocks noEditPoints="1"/>
            </p:cNvSpPr>
            <p:nvPr userDrawn="1"/>
          </p:nvSpPr>
          <p:spPr bwMode="auto">
            <a:xfrm>
              <a:off x="1284288" y="438150"/>
              <a:ext cx="60325" cy="63500"/>
            </a:xfrm>
            <a:custGeom>
              <a:avLst/>
              <a:gdLst>
                <a:gd name="T0" fmla="*/ 36 w 72"/>
                <a:gd name="T1" fmla="*/ 0 h 78"/>
                <a:gd name="T2" fmla="*/ 10 w 72"/>
                <a:gd name="T3" fmla="*/ 10 h 78"/>
                <a:gd name="T4" fmla="*/ 0 w 72"/>
                <a:gd name="T5" fmla="*/ 39 h 78"/>
                <a:gd name="T6" fmla="*/ 10 w 72"/>
                <a:gd name="T7" fmla="*/ 67 h 78"/>
                <a:gd name="T8" fmla="*/ 36 w 72"/>
                <a:gd name="T9" fmla="*/ 78 h 78"/>
                <a:gd name="T10" fmla="*/ 62 w 72"/>
                <a:gd name="T11" fmla="*/ 67 h 78"/>
                <a:gd name="T12" fmla="*/ 72 w 72"/>
                <a:gd name="T13" fmla="*/ 39 h 78"/>
                <a:gd name="T14" fmla="*/ 62 w 72"/>
                <a:gd name="T15" fmla="*/ 10 h 78"/>
                <a:gd name="T16" fmla="*/ 36 w 72"/>
                <a:gd name="T17" fmla="*/ 0 h 78"/>
                <a:gd name="T18" fmla="*/ 52 w 72"/>
                <a:gd name="T19" fmla="*/ 59 h 78"/>
                <a:gd name="T20" fmla="*/ 36 w 72"/>
                <a:gd name="T21" fmla="*/ 66 h 78"/>
                <a:gd name="T22" fmla="*/ 20 w 72"/>
                <a:gd name="T23" fmla="*/ 59 h 78"/>
                <a:gd name="T24" fmla="*/ 15 w 72"/>
                <a:gd name="T25" fmla="*/ 39 h 78"/>
                <a:gd name="T26" fmla="*/ 20 w 72"/>
                <a:gd name="T27" fmla="*/ 19 h 78"/>
                <a:gd name="T28" fmla="*/ 36 w 72"/>
                <a:gd name="T29" fmla="*/ 11 h 78"/>
                <a:gd name="T30" fmla="*/ 52 w 72"/>
                <a:gd name="T31" fmla="*/ 19 h 78"/>
                <a:gd name="T32" fmla="*/ 57 w 72"/>
                <a:gd name="T33" fmla="*/ 39 h 78"/>
                <a:gd name="T34" fmla="*/ 52 w 72"/>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8">
                  <a:moveTo>
                    <a:pt x="36" y="0"/>
                  </a:moveTo>
                  <a:cubicBezTo>
                    <a:pt x="25" y="0"/>
                    <a:pt x="16" y="3"/>
                    <a:pt x="10" y="10"/>
                  </a:cubicBezTo>
                  <a:cubicBezTo>
                    <a:pt x="3" y="17"/>
                    <a:pt x="0" y="27"/>
                    <a:pt x="0" y="39"/>
                  </a:cubicBezTo>
                  <a:cubicBezTo>
                    <a:pt x="0" y="51"/>
                    <a:pt x="3" y="60"/>
                    <a:pt x="10" y="67"/>
                  </a:cubicBezTo>
                  <a:cubicBezTo>
                    <a:pt x="16" y="74"/>
                    <a:pt x="25" y="78"/>
                    <a:pt x="36" y="78"/>
                  </a:cubicBezTo>
                  <a:cubicBezTo>
                    <a:pt x="47" y="78"/>
                    <a:pt x="56" y="74"/>
                    <a:pt x="62" y="67"/>
                  </a:cubicBezTo>
                  <a:cubicBezTo>
                    <a:pt x="69" y="60"/>
                    <a:pt x="72" y="51"/>
                    <a:pt x="72" y="39"/>
                  </a:cubicBezTo>
                  <a:cubicBezTo>
                    <a:pt x="72" y="27"/>
                    <a:pt x="69" y="17"/>
                    <a:pt x="62"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0" y="19"/>
                  </a:cubicBezTo>
                  <a:cubicBezTo>
                    <a:pt x="24" y="14"/>
                    <a:pt x="29" y="11"/>
                    <a:pt x="36" y="11"/>
                  </a:cubicBezTo>
                  <a:cubicBezTo>
                    <a:pt x="43" y="11"/>
                    <a:pt x="48" y="14"/>
                    <a:pt x="52" y="19"/>
                  </a:cubicBezTo>
                  <a:cubicBezTo>
                    <a:pt x="56" y="24"/>
                    <a:pt x="57" y="30"/>
                    <a:pt x="57" y="39"/>
                  </a:cubicBezTo>
                  <a:cubicBezTo>
                    <a:pt x="57"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9">
              <a:extLst>
                <a:ext uri="{FF2B5EF4-FFF2-40B4-BE49-F238E27FC236}">
                  <a16:creationId xmlns:a16="http://schemas.microsoft.com/office/drawing/2014/main" id="{88BAE485-97CC-07B4-6CBC-75F7EB1F86CD}"/>
                </a:ext>
              </a:extLst>
            </p:cNvPr>
            <p:cNvSpPr>
              <a:spLocks/>
            </p:cNvSpPr>
            <p:nvPr userDrawn="1"/>
          </p:nvSpPr>
          <p:spPr bwMode="auto">
            <a:xfrm>
              <a:off x="1350963" y="438150"/>
              <a:ext cx="90488" cy="61913"/>
            </a:xfrm>
            <a:custGeom>
              <a:avLst/>
              <a:gdLst>
                <a:gd name="T0" fmla="*/ 41 w 57"/>
                <a:gd name="T1" fmla="*/ 31 h 39"/>
                <a:gd name="T2" fmla="*/ 32 w 57"/>
                <a:gd name="T3" fmla="*/ 0 h 39"/>
                <a:gd name="T4" fmla="*/ 24 w 57"/>
                <a:gd name="T5" fmla="*/ 0 h 39"/>
                <a:gd name="T6" fmla="*/ 16 w 57"/>
                <a:gd name="T7" fmla="*/ 31 h 39"/>
                <a:gd name="T8" fmla="*/ 8 w 57"/>
                <a:gd name="T9" fmla="*/ 0 h 39"/>
                <a:gd name="T10" fmla="*/ 0 w 57"/>
                <a:gd name="T11" fmla="*/ 0 h 39"/>
                <a:gd name="T12" fmla="*/ 12 w 57"/>
                <a:gd name="T13" fmla="*/ 39 h 39"/>
                <a:gd name="T14" fmla="*/ 20 w 57"/>
                <a:gd name="T15" fmla="*/ 39 h 39"/>
                <a:gd name="T16" fmla="*/ 28 w 57"/>
                <a:gd name="T17" fmla="*/ 9 h 39"/>
                <a:gd name="T18" fmla="*/ 37 w 57"/>
                <a:gd name="T19" fmla="*/ 39 h 39"/>
                <a:gd name="T20" fmla="*/ 45 w 57"/>
                <a:gd name="T21" fmla="*/ 39 h 39"/>
                <a:gd name="T22" fmla="*/ 57 w 57"/>
                <a:gd name="T23" fmla="*/ 0 h 39"/>
                <a:gd name="T24" fmla="*/ 49 w 57"/>
                <a:gd name="T25" fmla="*/ 0 h 39"/>
                <a:gd name="T26" fmla="*/ 41 w 57"/>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39">
                  <a:moveTo>
                    <a:pt x="41" y="31"/>
                  </a:moveTo>
                  <a:lnTo>
                    <a:pt x="32" y="0"/>
                  </a:lnTo>
                  <a:lnTo>
                    <a:pt x="24" y="0"/>
                  </a:lnTo>
                  <a:lnTo>
                    <a:pt x="16" y="31"/>
                  </a:lnTo>
                  <a:lnTo>
                    <a:pt x="8" y="0"/>
                  </a:lnTo>
                  <a:lnTo>
                    <a:pt x="0" y="0"/>
                  </a:lnTo>
                  <a:lnTo>
                    <a:pt x="12" y="39"/>
                  </a:lnTo>
                  <a:lnTo>
                    <a:pt x="20" y="39"/>
                  </a:lnTo>
                  <a:lnTo>
                    <a:pt x="28" y="9"/>
                  </a:lnTo>
                  <a:lnTo>
                    <a:pt x="37" y="39"/>
                  </a:lnTo>
                  <a:lnTo>
                    <a:pt x="45" y="39"/>
                  </a:lnTo>
                  <a:lnTo>
                    <a:pt x="57" y="0"/>
                  </a:lnTo>
                  <a:lnTo>
                    <a:pt x="49" y="0"/>
                  </a:lnTo>
                  <a:lnTo>
                    <a:pt x="41"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0">
              <a:extLst>
                <a:ext uri="{FF2B5EF4-FFF2-40B4-BE49-F238E27FC236}">
                  <a16:creationId xmlns:a16="http://schemas.microsoft.com/office/drawing/2014/main" id="{E0EE8424-6820-BE0B-2C64-487E7DD59BC7}"/>
                </a:ext>
              </a:extLst>
            </p:cNvPr>
            <p:cNvSpPr>
              <a:spLocks/>
            </p:cNvSpPr>
            <p:nvPr userDrawn="1"/>
          </p:nvSpPr>
          <p:spPr bwMode="auto">
            <a:xfrm>
              <a:off x="1446213" y="422275"/>
              <a:ext cx="38100" cy="79375"/>
            </a:xfrm>
            <a:custGeom>
              <a:avLst/>
              <a:gdLst>
                <a:gd name="T0" fmla="*/ 26 w 46"/>
                <a:gd name="T1" fmla="*/ 0 h 97"/>
                <a:gd name="T2" fmla="*/ 13 w 46"/>
                <a:gd name="T3" fmla="*/ 0 h 97"/>
                <a:gd name="T4" fmla="*/ 11 w 46"/>
                <a:gd name="T5" fmla="*/ 20 h 97"/>
                <a:gd name="T6" fmla="*/ 0 w 46"/>
                <a:gd name="T7" fmla="*/ 20 h 97"/>
                <a:gd name="T8" fmla="*/ 0 w 46"/>
                <a:gd name="T9" fmla="*/ 31 h 97"/>
                <a:gd name="T10" fmla="*/ 11 w 46"/>
                <a:gd name="T11" fmla="*/ 31 h 97"/>
                <a:gd name="T12" fmla="*/ 11 w 46"/>
                <a:gd name="T13" fmla="*/ 72 h 97"/>
                <a:gd name="T14" fmla="*/ 16 w 46"/>
                <a:gd name="T15" fmla="*/ 91 h 97"/>
                <a:gd name="T16" fmla="*/ 32 w 46"/>
                <a:gd name="T17" fmla="*/ 97 h 97"/>
                <a:gd name="T18" fmla="*/ 46 w 46"/>
                <a:gd name="T19" fmla="*/ 95 h 97"/>
                <a:gd name="T20" fmla="*/ 44 w 46"/>
                <a:gd name="T21" fmla="*/ 84 h 97"/>
                <a:gd name="T22" fmla="*/ 36 w 46"/>
                <a:gd name="T23" fmla="*/ 85 h 97"/>
                <a:gd name="T24" fmla="*/ 28 w 46"/>
                <a:gd name="T25" fmla="*/ 82 h 97"/>
                <a:gd name="T26" fmla="*/ 26 w 46"/>
                <a:gd name="T27" fmla="*/ 70 h 97"/>
                <a:gd name="T28" fmla="*/ 26 w 46"/>
                <a:gd name="T29" fmla="*/ 31 h 97"/>
                <a:gd name="T30" fmla="*/ 46 w 46"/>
                <a:gd name="T31" fmla="*/ 31 h 97"/>
                <a:gd name="T32" fmla="*/ 46 w 46"/>
                <a:gd name="T33" fmla="*/ 20 h 97"/>
                <a:gd name="T34" fmla="*/ 26 w 46"/>
                <a:gd name="T35" fmla="*/ 20 h 97"/>
                <a:gd name="T36" fmla="*/ 26 w 46"/>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97">
                  <a:moveTo>
                    <a:pt x="26" y="0"/>
                  </a:moveTo>
                  <a:cubicBezTo>
                    <a:pt x="13" y="0"/>
                    <a:pt x="13" y="0"/>
                    <a:pt x="13" y="0"/>
                  </a:cubicBezTo>
                  <a:cubicBezTo>
                    <a:pt x="11" y="20"/>
                    <a:pt x="11" y="20"/>
                    <a:pt x="11" y="20"/>
                  </a:cubicBezTo>
                  <a:cubicBezTo>
                    <a:pt x="0" y="20"/>
                    <a:pt x="0" y="20"/>
                    <a:pt x="0" y="20"/>
                  </a:cubicBezTo>
                  <a:cubicBezTo>
                    <a:pt x="0" y="31"/>
                    <a:pt x="0" y="31"/>
                    <a:pt x="0" y="31"/>
                  </a:cubicBezTo>
                  <a:cubicBezTo>
                    <a:pt x="11" y="31"/>
                    <a:pt x="11" y="31"/>
                    <a:pt x="11" y="31"/>
                  </a:cubicBezTo>
                  <a:cubicBezTo>
                    <a:pt x="11" y="72"/>
                    <a:pt x="11" y="72"/>
                    <a:pt x="11" y="72"/>
                  </a:cubicBezTo>
                  <a:cubicBezTo>
                    <a:pt x="11" y="81"/>
                    <a:pt x="13" y="88"/>
                    <a:pt x="16" y="91"/>
                  </a:cubicBezTo>
                  <a:cubicBezTo>
                    <a:pt x="20" y="95"/>
                    <a:pt x="25" y="97"/>
                    <a:pt x="32" y="97"/>
                  </a:cubicBezTo>
                  <a:cubicBezTo>
                    <a:pt x="38" y="97"/>
                    <a:pt x="42" y="96"/>
                    <a:pt x="46" y="95"/>
                  </a:cubicBezTo>
                  <a:cubicBezTo>
                    <a:pt x="44" y="84"/>
                    <a:pt x="44" y="84"/>
                    <a:pt x="44" y="84"/>
                  </a:cubicBezTo>
                  <a:cubicBezTo>
                    <a:pt x="42" y="85"/>
                    <a:pt x="39" y="85"/>
                    <a:pt x="36" y="85"/>
                  </a:cubicBezTo>
                  <a:cubicBezTo>
                    <a:pt x="33" y="85"/>
                    <a:pt x="30" y="84"/>
                    <a:pt x="28" y="82"/>
                  </a:cubicBezTo>
                  <a:cubicBezTo>
                    <a:pt x="27" y="80"/>
                    <a:pt x="26" y="76"/>
                    <a:pt x="26" y="70"/>
                  </a:cubicBezTo>
                  <a:cubicBezTo>
                    <a:pt x="26" y="31"/>
                    <a:pt x="26" y="31"/>
                    <a:pt x="26" y="31"/>
                  </a:cubicBezTo>
                  <a:cubicBezTo>
                    <a:pt x="46" y="31"/>
                    <a:pt x="46" y="31"/>
                    <a:pt x="46" y="31"/>
                  </a:cubicBezTo>
                  <a:cubicBezTo>
                    <a:pt x="46" y="20"/>
                    <a:pt x="46" y="20"/>
                    <a:pt x="46" y="20"/>
                  </a:cubicBezTo>
                  <a:cubicBezTo>
                    <a:pt x="26" y="20"/>
                    <a:pt x="26" y="20"/>
                    <a:pt x="26" y="20"/>
                  </a:cubicBez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1">
              <a:extLst>
                <a:ext uri="{FF2B5EF4-FFF2-40B4-BE49-F238E27FC236}">
                  <a16:creationId xmlns:a16="http://schemas.microsoft.com/office/drawing/2014/main" id="{493BFF13-D216-7236-ADB3-513803D7A451}"/>
                </a:ext>
              </a:extLst>
            </p:cNvPr>
            <p:cNvSpPr>
              <a:spLocks/>
            </p:cNvSpPr>
            <p:nvPr userDrawn="1"/>
          </p:nvSpPr>
          <p:spPr bwMode="auto">
            <a:xfrm>
              <a:off x="1497013" y="412750"/>
              <a:ext cx="52388" cy="87313"/>
            </a:xfrm>
            <a:custGeom>
              <a:avLst/>
              <a:gdLst>
                <a:gd name="T0" fmla="*/ 39 w 64"/>
                <a:gd name="T1" fmla="*/ 30 h 106"/>
                <a:gd name="T2" fmla="*/ 14 w 64"/>
                <a:gd name="T3" fmla="*/ 45 h 106"/>
                <a:gd name="T4" fmla="*/ 14 w 64"/>
                <a:gd name="T5" fmla="*/ 0 h 106"/>
                <a:gd name="T6" fmla="*/ 0 w 64"/>
                <a:gd name="T7" fmla="*/ 0 h 106"/>
                <a:gd name="T8" fmla="*/ 0 w 64"/>
                <a:gd name="T9" fmla="*/ 106 h 106"/>
                <a:gd name="T10" fmla="*/ 14 w 64"/>
                <a:gd name="T11" fmla="*/ 106 h 106"/>
                <a:gd name="T12" fmla="*/ 14 w 64"/>
                <a:gd name="T13" fmla="*/ 62 h 106"/>
                <a:gd name="T14" fmla="*/ 21 w 64"/>
                <a:gd name="T15" fmla="*/ 49 h 106"/>
                <a:gd name="T16" fmla="*/ 34 w 64"/>
                <a:gd name="T17" fmla="*/ 42 h 106"/>
                <a:gd name="T18" fmla="*/ 46 w 64"/>
                <a:gd name="T19" fmla="*/ 47 h 106"/>
                <a:gd name="T20" fmla="*/ 49 w 64"/>
                <a:gd name="T21" fmla="*/ 62 h 106"/>
                <a:gd name="T22" fmla="*/ 49 w 64"/>
                <a:gd name="T23" fmla="*/ 106 h 106"/>
                <a:gd name="T24" fmla="*/ 64 w 64"/>
                <a:gd name="T25" fmla="*/ 106 h 106"/>
                <a:gd name="T26" fmla="*/ 64 w 64"/>
                <a:gd name="T27" fmla="*/ 58 h 106"/>
                <a:gd name="T28" fmla="*/ 57 w 64"/>
                <a:gd name="T29" fmla="*/ 37 h 106"/>
                <a:gd name="T30" fmla="*/ 39 w 64"/>
                <a:gd name="T31" fmla="*/ 3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06">
                  <a:moveTo>
                    <a:pt x="39" y="30"/>
                  </a:moveTo>
                  <a:cubicBezTo>
                    <a:pt x="29" y="30"/>
                    <a:pt x="20" y="35"/>
                    <a:pt x="14" y="45"/>
                  </a:cubicBezTo>
                  <a:cubicBezTo>
                    <a:pt x="14" y="0"/>
                    <a:pt x="14" y="0"/>
                    <a:pt x="14" y="0"/>
                  </a:cubicBezTo>
                  <a:cubicBezTo>
                    <a:pt x="0" y="0"/>
                    <a:pt x="0" y="0"/>
                    <a:pt x="0" y="0"/>
                  </a:cubicBezTo>
                  <a:cubicBezTo>
                    <a:pt x="0" y="106"/>
                    <a:pt x="0" y="106"/>
                    <a:pt x="0" y="106"/>
                  </a:cubicBezTo>
                  <a:cubicBezTo>
                    <a:pt x="14" y="106"/>
                    <a:pt x="14" y="106"/>
                    <a:pt x="14" y="106"/>
                  </a:cubicBezTo>
                  <a:cubicBezTo>
                    <a:pt x="14" y="62"/>
                    <a:pt x="14" y="62"/>
                    <a:pt x="14" y="62"/>
                  </a:cubicBezTo>
                  <a:cubicBezTo>
                    <a:pt x="15" y="57"/>
                    <a:pt x="17" y="53"/>
                    <a:pt x="21" y="49"/>
                  </a:cubicBezTo>
                  <a:cubicBezTo>
                    <a:pt x="25" y="44"/>
                    <a:pt x="29" y="42"/>
                    <a:pt x="34" y="42"/>
                  </a:cubicBezTo>
                  <a:cubicBezTo>
                    <a:pt x="40" y="42"/>
                    <a:pt x="44" y="44"/>
                    <a:pt x="46" y="47"/>
                  </a:cubicBezTo>
                  <a:cubicBezTo>
                    <a:pt x="48" y="50"/>
                    <a:pt x="49" y="55"/>
                    <a:pt x="49" y="62"/>
                  </a:cubicBezTo>
                  <a:cubicBezTo>
                    <a:pt x="49" y="106"/>
                    <a:pt x="49" y="106"/>
                    <a:pt x="49" y="106"/>
                  </a:cubicBezTo>
                  <a:cubicBezTo>
                    <a:pt x="64" y="106"/>
                    <a:pt x="64" y="106"/>
                    <a:pt x="64" y="106"/>
                  </a:cubicBezTo>
                  <a:cubicBezTo>
                    <a:pt x="64" y="58"/>
                    <a:pt x="64" y="58"/>
                    <a:pt x="64" y="58"/>
                  </a:cubicBezTo>
                  <a:cubicBezTo>
                    <a:pt x="64" y="48"/>
                    <a:pt x="62" y="41"/>
                    <a:pt x="57" y="37"/>
                  </a:cubicBezTo>
                  <a:cubicBezTo>
                    <a:pt x="53" y="32"/>
                    <a:pt x="47" y="30"/>
                    <a:pt x="39"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2">
              <a:extLst>
                <a:ext uri="{FF2B5EF4-FFF2-40B4-BE49-F238E27FC236}">
                  <a16:creationId xmlns:a16="http://schemas.microsoft.com/office/drawing/2014/main" id="{A2FBFC85-5630-8BC3-A583-1DEC58BBCCA5}"/>
                </a:ext>
              </a:extLst>
            </p:cNvPr>
            <p:cNvSpPr>
              <a:spLocks noEditPoints="1"/>
            </p:cNvSpPr>
            <p:nvPr userDrawn="1"/>
          </p:nvSpPr>
          <p:spPr bwMode="auto">
            <a:xfrm>
              <a:off x="1581151" y="415925"/>
              <a:ext cx="77788" cy="84138"/>
            </a:xfrm>
            <a:custGeom>
              <a:avLst/>
              <a:gdLst>
                <a:gd name="T0" fmla="*/ 20 w 49"/>
                <a:gd name="T1" fmla="*/ 0 h 53"/>
                <a:gd name="T2" fmla="*/ 0 w 49"/>
                <a:gd name="T3" fmla="*/ 53 h 53"/>
                <a:gd name="T4" fmla="*/ 8 w 49"/>
                <a:gd name="T5" fmla="*/ 53 h 53"/>
                <a:gd name="T6" fmla="*/ 13 w 49"/>
                <a:gd name="T7" fmla="*/ 40 h 53"/>
                <a:gd name="T8" fmla="*/ 36 w 49"/>
                <a:gd name="T9" fmla="*/ 40 h 53"/>
                <a:gd name="T10" fmla="*/ 40 w 49"/>
                <a:gd name="T11" fmla="*/ 53 h 53"/>
                <a:gd name="T12" fmla="*/ 49 w 49"/>
                <a:gd name="T13" fmla="*/ 53 h 53"/>
                <a:gd name="T14" fmla="*/ 29 w 49"/>
                <a:gd name="T15" fmla="*/ 0 h 53"/>
                <a:gd name="T16" fmla="*/ 20 w 49"/>
                <a:gd name="T17" fmla="*/ 0 h 53"/>
                <a:gd name="T18" fmla="*/ 15 w 49"/>
                <a:gd name="T19" fmla="*/ 34 h 53"/>
                <a:gd name="T20" fmla="*/ 24 w 49"/>
                <a:gd name="T21" fmla="*/ 7 h 53"/>
                <a:gd name="T22" fmla="*/ 34 w 49"/>
                <a:gd name="T23" fmla="*/ 34 h 53"/>
                <a:gd name="T24" fmla="*/ 15 w 49"/>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3">
                  <a:moveTo>
                    <a:pt x="20" y="0"/>
                  </a:moveTo>
                  <a:lnTo>
                    <a:pt x="0" y="53"/>
                  </a:lnTo>
                  <a:lnTo>
                    <a:pt x="8" y="53"/>
                  </a:lnTo>
                  <a:lnTo>
                    <a:pt x="13" y="40"/>
                  </a:lnTo>
                  <a:lnTo>
                    <a:pt x="36" y="40"/>
                  </a:lnTo>
                  <a:lnTo>
                    <a:pt x="40" y="53"/>
                  </a:lnTo>
                  <a:lnTo>
                    <a:pt x="49" y="53"/>
                  </a:lnTo>
                  <a:lnTo>
                    <a:pt x="29" y="0"/>
                  </a:lnTo>
                  <a:lnTo>
                    <a:pt x="20" y="0"/>
                  </a:lnTo>
                  <a:close/>
                  <a:moveTo>
                    <a:pt x="15" y="34"/>
                  </a:moveTo>
                  <a:lnTo>
                    <a:pt x="24" y="7"/>
                  </a:lnTo>
                  <a:lnTo>
                    <a:pt x="34" y="34"/>
                  </a:lnTo>
                  <a:lnTo>
                    <a:pt x="1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4">
              <a:extLst>
                <a:ext uri="{FF2B5EF4-FFF2-40B4-BE49-F238E27FC236}">
                  <a16:creationId xmlns:a16="http://schemas.microsoft.com/office/drawing/2014/main" id="{FF83A1F9-4D22-902B-230C-EA48637DF2D8}"/>
                </a:ext>
              </a:extLst>
            </p:cNvPr>
            <p:cNvSpPr>
              <a:spLocks noEditPoints="1"/>
            </p:cNvSpPr>
            <p:nvPr userDrawn="1"/>
          </p:nvSpPr>
          <p:spPr bwMode="auto">
            <a:xfrm>
              <a:off x="1663701" y="412750"/>
              <a:ext cx="58738" cy="88900"/>
            </a:xfrm>
            <a:custGeom>
              <a:avLst/>
              <a:gdLst>
                <a:gd name="T0" fmla="*/ 57 w 71"/>
                <a:gd name="T1" fmla="*/ 43 h 108"/>
                <a:gd name="T2" fmla="*/ 55 w 71"/>
                <a:gd name="T3" fmla="*/ 40 h 108"/>
                <a:gd name="T4" fmla="*/ 51 w 71"/>
                <a:gd name="T5" fmla="*/ 36 h 108"/>
                <a:gd name="T6" fmla="*/ 43 w 71"/>
                <a:gd name="T7" fmla="*/ 31 h 108"/>
                <a:gd name="T8" fmla="*/ 33 w 71"/>
                <a:gd name="T9" fmla="*/ 30 h 108"/>
                <a:gd name="T10" fmla="*/ 9 w 71"/>
                <a:gd name="T11" fmla="*/ 41 h 108"/>
                <a:gd name="T12" fmla="*/ 0 w 71"/>
                <a:gd name="T13" fmla="*/ 69 h 108"/>
                <a:gd name="T14" fmla="*/ 8 w 71"/>
                <a:gd name="T15" fmla="*/ 97 h 108"/>
                <a:gd name="T16" fmla="*/ 32 w 71"/>
                <a:gd name="T17" fmla="*/ 108 h 108"/>
                <a:gd name="T18" fmla="*/ 37 w 71"/>
                <a:gd name="T19" fmla="*/ 107 h 108"/>
                <a:gd name="T20" fmla="*/ 42 w 71"/>
                <a:gd name="T21" fmla="*/ 106 h 108"/>
                <a:gd name="T22" fmla="*/ 46 w 71"/>
                <a:gd name="T23" fmla="*/ 104 h 108"/>
                <a:gd name="T24" fmla="*/ 49 w 71"/>
                <a:gd name="T25" fmla="*/ 103 h 108"/>
                <a:gd name="T26" fmla="*/ 52 w 71"/>
                <a:gd name="T27" fmla="*/ 100 h 108"/>
                <a:gd name="T28" fmla="*/ 54 w 71"/>
                <a:gd name="T29" fmla="*/ 98 h 108"/>
                <a:gd name="T30" fmla="*/ 55 w 71"/>
                <a:gd name="T31" fmla="*/ 97 h 108"/>
                <a:gd name="T32" fmla="*/ 56 w 71"/>
                <a:gd name="T33" fmla="*/ 95 h 108"/>
                <a:gd name="T34" fmla="*/ 57 w 71"/>
                <a:gd name="T35" fmla="*/ 95 h 108"/>
                <a:gd name="T36" fmla="*/ 59 w 71"/>
                <a:gd name="T37" fmla="*/ 106 h 108"/>
                <a:gd name="T38" fmla="*/ 71 w 71"/>
                <a:gd name="T39" fmla="*/ 106 h 108"/>
                <a:gd name="T40" fmla="*/ 71 w 71"/>
                <a:gd name="T41" fmla="*/ 0 h 108"/>
                <a:gd name="T42" fmla="*/ 57 w 71"/>
                <a:gd name="T43" fmla="*/ 0 h 108"/>
                <a:gd name="T44" fmla="*/ 57 w 71"/>
                <a:gd name="T45" fmla="*/ 43 h 108"/>
                <a:gd name="T46" fmla="*/ 51 w 71"/>
                <a:gd name="T47" fmla="*/ 88 h 108"/>
                <a:gd name="T48" fmla="*/ 36 w 71"/>
                <a:gd name="T49" fmla="*/ 96 h 108"/>
                <a:gd name="T50" fmla="*/ 20 w 71"/>
                <a:gd name="T51" fmla="*/ 88 h 108"/>
                <a:gd name="T52" fmla="*/ 15 w 71"/>
                <a:gd name="T53" fmla="*/ 68 h 108"/>
                <a:gd name="T54" fmla="*/ 21 w 71"/>
                <a:gd name="T55" fmla="*/ 49 h 108"/>
                <a:gd name="T56" fmla="*/ 36 w 71"/>
                <a:gd name="T57" fmla="*/ 41 h 108"/>
                <a:gd name="T58" fmla="*/ 51 w 71"/>
                <a:gd name="T59" fmla="*/ 49 h 108"/>
                <a:gd name="T60" fmla="*/ 57 w 71"/>
                <a:gd name="T61" fmla="*/ 68 h 108"/>
                <a:gd name="T62" fmla="*/ 51 w 71"/>
                <a:gd name="T63" fmla="*/ 8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08">
                  <a:moveTo>
                    <a:pt x="57" y="43"/>
                  </a:moveTo>
                  <a:cubicBezTo>
                    <a:pt x="56" y="42"/>
                    <a:pt x="56" y="41"/>
                    <a:pt x="55" y="40"/>
                  </a:cubicBezTo>
                  <a:cubicBezTo>
                    <a:pt x="54" y="39"/>
                    <a:pt x="53" y="38"/>
                    <a:pt x="51" y="36"/>
                  </a:cubicBezTo>
                  <a:cubicBezTo>
                    <a:pt x="49" y="34"/>
                    <a:pt x="46" y="33"/>
                    <a:pt x="43" y="31"/>
                  </a:cubicBezTo>
                  <a:cubicBezTo>
                    <a:pt x="40" y="30"/>
                    <a:pt x="37" y="30"/>
                    <a:pt x="33" y="30"/>
                  </a:cubicBezTo>
                  <a:cubicBezTo>
                    <a:pt x="23" y="30"/>
                    <a:pt x="15" y="33"/>
                    <a:pt x="9" y="41"/>
                  </a:cubicBezTo>
                  <a:cubicBezTo>
                    <a:pt x="3" y="48"/>
                    <a:pt x="0" y="57"/>
                    <a:pt x="0" y="69"/>
                  </a:cubicBezTo>
                  <a:cubicBezTo>
                    <a:pt x="0" y="80"/>
                    <a:pt x="3" y="90"/>
                    <a:pt x="8" y="97"/>
                  </a:cubicBezTo>
                  <a:cubicBezTo>
                    <a:pt x="14" y="104"/>
                    <a:pt x="22" y="108"/>
                    <a:pt x="32" y="108"/>
                  </a:cubicBezTo>
                  <a:cubicBezTo>
                    <a:pt x="34" y="108"/>
                    <a:pt x="35" y="108"/>
                    <a:pt x="37" y="107"/>
                  </a:cubicBezTo>
                  <a:cubicBezTo>
                    <a:pt x="39" y="107"/>
                    <a:pt x="41" y="107"/>
                    <a:pt x="42" y="106"/>
                  </a:cubicBezTo>
                  <a:cubicBezTo>
                    <a:pt x="43" y="106"/>
                    <a:pt x="45" y="105"/>
                    <a:pt x="46" y="104"/>
                  </a:cubicBezTo>
                  <a:cubicBezTo>
                    <a:pt x="47" y="104"/>
                    <a:pt x="48" y="103"/>
                    <a:pt x="49" y="103"/>
                  </a:cubicBezTo>
                  <a:cubicBezTo>
                    <a:pt x="50" y="102"/>
                    <a:pt x="51" y="101"/>
                    <a:pt x="52" y="100"/>
                  </a:cubicBezTo>
                  <a:cubicBezTo>
                    <a:pt x="53" y="100"/>
                    <a:pt x="53" y="99"/>
                    <a:pt x="54" y="98"/>
                  </a:cubicBezTo>
                  <a:cubicBezTo>
                    <a:pt x="54" y="98"/>
                    <a:pt x="55" y="97"/>
                    <a:pt x="55" y="97"/>
                  </a:cubicBezTo>
                  <a:cubicBezTo>
                    <a:pt x="56" y="96"/>
                    <a:pt x="56" y="96"/>
                    <a:pt x="56" y="95"/>
                  </a:cubicBezTo>
                  <a:cubicBezTo>
                    <a:pt x="57" y="95"/>
                    <a:pt x="57" y="95"/>
                    <a:pt x="57" y="95"/>
                  </a:cubicBezTo>
                  <a:cubicBezTo>
                    <a:pt x="59" y="106"/>
                    <a:pt x="59" y="106"/>
                    <a:pt x="59" y="106"/>
                  </a:cubicBezTo>
                  <a:cubicBezTo>
                    <a:pt x="71" y="106"/>
                    <a:pt x="71" y="106"/>
                    <a:pt x="71" y="106"/>
                  </a:cubicBezTo>
                  <a:cubicBezTo>
                    <a:pt x="71" y="0"/>
                    <a:pt x="71" y="0"/>
                    <a:pt x="71" y="0"/>
                  </a:cubicBezTo>
                  <a:cubicBezTo>
                    <a:pt x="57" y="0"/>
                    <a:pt x="57" y="0"/>
                    <a:pt x="57" y="0"/>
                  </a:cubicBezTo>
                  <a:lnTo>
                    <a:pt x="57" y="43"/>
                  </a:lnTo>
                  <a:close/>
                  <a:moveTo>
                    <a:pt x="51" y="88"/>
                  </a:moveTo>
                  <a:cubicBezTo>
                    <a:pt x="47" y="93"/>
                    <a:pt x="42" y="96"/>
                    <a:pt x="36" y="96"/>
                  </a:cubicBezTo>
                  <a:cubicBezTo>
                    <a:pt x="29" y="96"/>
                    <a:pt x="24" y="93"/>
                    <a:pt x="20" y="88"/>
                  </a:cubicBezTo>
                  <a:cubicBezTo>
                    <a:pt x="17" y="83"/>
                    <a:pt x="15" y="76"/>
                    <a:pt x="15" y="68"/>
                  </a:cubicBezTo>
                  <a:cubicBezTo>
                    <a:pt x="15" y="61"/>
                    <a:pt x="17" y="54"/>
                    <a:pt x="21" y="49"/>
                  </a:cubicBezTo>
                  <a:cubicBezTo>
                    <a:pt x="25" y="44"/>
                    <a:pt x="30" y="41"/>
                    <a:pt x="36" y="41"/>
                  </a:cubicBezTo>
                  <a:cubicBezTo>
                    <a:pt x="43" y="41"/>
                    <a:pt x="48" y="44"/>
                    <a:pt x="51" y="49"/>
                  </a:cubicBezTo>
                  <a:cubicBezTo>
                    <a:pt x="55" y="54"/>
                    <a:pt x="57" y="61"/>
                    <a:pt x="57" y="68"/>
                  </a:cubicBezTo>
                  <a:cubicBezTo>
                    <a:pt x="57" y="76"/>
                    <a:pt x="55" y="83"/>
                    <a:pt x="51"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5">
              <a:extLst>
                <a:ext uri="{FF2B5EF4-FFF2-40B4-BE49-F238E27FC236}">
                  <a16:creationId xmlns:a16="http://schemas.microsoft.com/office/drawing/2014/main" id="{B67964F5-8081-A3D8-089C-A081B2E521A9}"/>
                </a:ext>
              </a:extLst>
            </p:cNvPr>
            <p:cNvSpPr>
              <a:spLocks/>
            </p:cNvSpPr>
            <p:nvPr userDrawn="1"/>
          </p:nvSpPr>
          <p:spPr bwMode="auto">
            <a:xfrm>
              <a:off x="1733551" y="438150"/>
              <a:ext cx="60325" cy="61913"/>
            </a:xfrm>
            <a:custGeom>
              <a:avLst/>
              <a:gdLst>
                <a:gd name="T0" fmla="*/ 18 w 38"/>
                <a:gd name="T1" fmla="*/ 32 h 39"/>
                <a:gd name="T2" fmla="*/ 8 w 38"/>
                <a:gd name="T3" fmla="*/ 0 h 39"/>
                <a:gd name="T4" fmla="*/ 0 w 38"/>
                <a:gd name="T5" fmla="*/ 0 h 39"/>
                <a:gd name="T6" fmla="*/ 15 w 38"/>
                <a:gd name="T7" fmla="*/ 39 h 39"/>
                <a:gd name="T8" fmla="*/ 23 w 38"/>
                <a:gd name="T9" fmla="*/ 39 h 39"/>
                <a:gd name="T10" fmla="*/ 38 w 38"/>
                <a:gd name="T11" fmla="*/ 0 h 39"/>
                <a:gd name="T12" fmla="*/ 29 w 38"/>
                <a:gd name="T13" fmla="*/ 0 h 39"/>
                <a:gd name="T14" fmla="*/ 18 w 38"/>
                <a:gd name="T15" fmla="*/ 3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9">
                  <a:moveTo>
                    <a:pt x="18" y="32"/>
                  </a:moveTo>
                  <a:lnTo>
                    <a:pt x="8" y="0"/>
                  </a:lnTo>
                  <a:lnTo>
                    <a:pt x="0" y="0"/>
                  </a:lnTo>
                  <a:lnTo>
                    <a:pt x="15" y="39"/>
                  </a:lnTo>
                  <a:lnTo>
                    <a:pt x="23" y="39"/>
                  </a:lnTo>
                  <a:lnTo>
                    <a:pt x="38" y="0"/>
                  </a:lnTo>
                  <a:lnTo>
                    <a:pt x="29" y="0"/>
                  </a:lnTo>
                  <a:lnTo>
                    <a:pt x="1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6">
              <a:extLst>
                <a:ext uri="{FF2B5EF4-FFF2-40B4-BE49-F238E27FC236}">
                  <a16:creationId xmlns:a16="http://schemas.microsoft.com/office/drawing/2014/main" id="{C73E25E4-139B-A180-CBFD-59414A4BD238}"/>
                </a:ext>
              </a:extLst>
            </p:cNvPr>
            <p:cNvSpPr>
              <a:spLocks/>
            </p:cNvSpPr>
            <p:nvPr userDrawn="1"/>
          </p:nvSpPr>
          <p:spPr bwMode="auto">
            <a:xfrm>
              <a:off x="1801813" y="411163"/>
              <a:ext cx="15875" cy="14288"/>
            </a:xfrm>
            <a:custGeom>
              <a:avLst/>
              <a:gdLst>
                <a:gd name="T0" fmla="*/ 10 w 19"/>
                <a:gd name="T1" fmla="*/ 0 h 18"/>
                <a:gd name="T2" fmla="*/ 3 w 19"/>
                <a:gd name="T3" fmla="*/ 2 h 18"/>
                <a:gd name="T4" fmla="*/ 0 w 19"/>
                <a:gd name="T5" fmla="*/ 9 h 18"/>
                <a:gd name="T6" fmla="*/ 3 w 19"/>
                <a:gd name="T7" fmla="*/ 16 h 18"/>
                <a:gd name="T8" fmla="*/ 10 w 19"/>
                <a:gd name="T9" fmla="*/ 18 h 18"/>
                <a:gd name="T10" fmla="*/ 17 w 19"/>
                <a:gd name="T11" fmla="*/ 16 h 18"/>
                <a:gd name="T12" fmla="*/ 19 w 19"/>
                <a:gd name="T13" fmla="*/ 9 h 18"/>
                <a:gd name="T14" fmla="*/ 17 w 19"/>
                <a:gd name="T15" fmla="*/ 2 h 18"/>
                <a:gd name="T16" fmla="*/ 10 w 1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0" y="0"/>
                  </a:moveTo>
                  <a:cubicBezTo>
                    <a:pt x="7" y="0"/>
                    <a:pt x="5" y="1"/>
                    <a:pt x="3" y="2"/>
                  </a:cubicBezTo>
                  <a:cubicBezTo>
                    <a:pt x="1" y="4"/>
                    <a:pt x="0" y="7"/>
                    <a:pt x="0" y="9"/>
                  </a:cubicBezTo>
                  <a:cubicBezTo>
                    <a:pt x="0" y="12"/>
                    <a:pt x="1" y="14"/>
                    <a:pt x="3" y="16"/>
                  </a:cubicBezTo>
                  <a:cubicBezTo>
                    <a:pt x="5" y="17"/>
                    <a:pt x="7" y="18"/>
                    <a:pt x="10" y="18"/>
                  </a:cubicBezTo>
                  <a:cubicBezTo>
                    <a:pt x="13" y="18"/>
                    <a:pt x="15" y="17"/>
                    <a:pt x="17" y="16"/>
                  </a:cubicBezTo>
                  <a:cubicBezTo>
                    <a:pt x="18" y="14"/>
                    <a:pt x="19" y="12"/>
                    <a:pt x="19" y="9"/>
                  </a:cubicBezTo>
                  <a:cubicBezTo>
                    <a:pt x="19" y="6"/>
                    <a:pt x="18" y="4"/>
                    <a:pt x="17" y="2"/>
                  </a:cubicBezTo>
                  <a:cubicBezTo>
                    <a:pt x="15" y="1"/>
                    <a:pt x="12"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Rectangle 17">
              <a:extLst>
                <a:ext uri="{FF2B5EF4-FFF2-40B4-BE49-F238E27FC236}">
                  <a16:creationId xmlns:a16="http://schemas.microsoft.com/office/drawing/2014/main" id="{7B6F8562-C3CB-5305-FB0B-63FF8D97092D}"/>
                </a:ext>
              </a:extLst>
            </p:cNvPr>
            <p:cNvSpPr>
              <a:spLocks noChangeArrowheads="1"/>
            </p:cNvSpPr>
            <p:nvPr userDrawn="1"/>
          </p:nvSpPr>
          <p:spPr bwMode="auto">
            <a:xfrm>
              <a:off x="1804988" y="438150"/>
              <a:ext cx="11113" cy="619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8">
              <a:extLst>
                <a:ext uri="{FF2B5EF4-FFF2-40B4-BE49-F238E27FC236}">
                  <a16:creationId xmlns:a16="http://schemas.microsoft.com/office/drawing/2014/main" id="{AAAB2CA3-ACC4-BAB9-7B09-8D2F882AE852}"/>
                </a:ext>
              </a:extLst>
            </p:cNvPr>
            <p:cNvSpPr>
              <a:spLocks/>
            </p:cNvSpPr>
            <p:nvPr userDrawn="1"/>
          </p:nvSpPr>
          <p:spPr bwMode="auto">
            <a:xfrm>
              <a:off x="1828801" y="436563"/>
              <a:ext cx="47625" cy="65088"/>
            </a:xfrm>
            <a:custGeom>
              <a:avLst/>
              <a:gdLst>
                <a:gd name="T0" fmla="*/ 44 w 59"/>
                <a:gd name="T1" fmla="*/ 36 h 79"/>
                <a:gd name="T2" fmla="*/ 37 w 59"/>
                <a:gd name="T3" fmla="*/ 34 h 79"/>
                <a:gd name="T4" fmla="*/ 30 w 59"/>
                <a:gd name="T5" fmla="*/ 31 h 79"/>
                <a:gd name="T6" fmla="*/ 24 w 59"/>
                <a:gd name="T7" fmla="*/ 29 h 79"/>
                <a:gd name="T8" fmla="*/ 20 w 59"/>
                <a:gd name="T9" fmla="*/ 26 h 79"/>
                <a:gd name="T10" fmla="*/ 18 w 59"/>
                <a:gd name="T11" fmla="*/ 21 h 79"/>
                <a:gd name="T12" fmla="*/ 22 w 59"/>
                <a:gd name="T13" fmla="*/ 14 h 79"/>
                <a:gd name="T14" fmla="*/ 32 w 59"/>
                <a:gd name="T15" fmla="*/ 12 h 79"/>
                <a:gd name="T16" fmla="*/ 52 w 59"/>
                <a:gd name="T17" fmla="*/ 20 h 79"/>
                <a:gd name="T18" fmla="*/ 58 w 59"/>
                <a:gd name="T19" fmla="*/ 10 h 79"/>
                <a:gd name="T20" fmla="*/ 55 w 59"/>
                <a:gd name="T21" fmla="*/ 8 h 79"/>
                <a:gd name="T22" fmla="*/ 46 w 59"/>
                <a:gd name="T23" fmla="*/ 3 h 79"/>
                <a:gd name="T24" fmla="*/ 32 w 59"/>
                <a:gd name="T25" fmla="*/ 0 h 79"/>
                <a:gd name="T26" fmla="*/ 12 w 59"/>
                <a:gd name="T27" fmla="*/ 7 h 79"/>
                <a:gd name="T28" fmla="*/ 4 w 59"/>
                <a:gd name="T29" fmla="*/ 23 h 79"/>
                <a:gd name="T30" fmla="*/ 6 w 59"/>
                <a:gd name="T31" fmla="*/ 31 h 79"/>
                <a:gd name="T32" fmla="*/ 11 w 59"/>
                <a:gd name="T33" fmla="*/ 37 h 79"/>
                <a:gd name="T34" fmla="*/ 15 w 59"/>
                <a:gd name="T35" fmla="*/ 40 h 79"/>
                <a:gd name="T36" fmla="*/ 19 w 59"/>
                <a:gd name="T37" fmla="*/ 42 h 79"/>
                <a:gd name="T38" fmla="*/ 23 w 59"/>
                <a:gd name="T39" fmla="*/ 44 h 79"/>
                <a:gd name="T40" fmla="*/ 29 w 59"/>
                <a:gd name="T41" fmla="*/ 45 h 79"/>
                <a:gd name="T42" fmla="*/ 33 w 59"/>
                <a:gd name="T43" fmla="*/ 47 h 79"/>
                <a:gd name="T44" fmla="*/ 38 w 59"/>
                <a:gd name="T45" fmla="*/ 49 h 79"/>
                <a:gd name="T46" fmla="*/ 42 w 59"/>
                <a:gd name="T47" fmla="*/ 52 h 79"/>
                <a:gd name="T48" fmla="*/ 45 w 59"/>
                <a:gd name="T49" fmla="*/ 57 h 79"/>
                <a:gd name="T50" fmla="*/ 41 w 59"/>
                <a:gd name="T51" fmla="*/ 65 h 79"/>
                <a:gd name="T52" fmla="*/ 30 w 59"/>
                <a:gd name="T53" fmla="*/ 67 h 79"/>
                <a:gd name="T54" fmla="*/ 18 w 59"/>
                <a:gd name="T55" fmla="*/ 64 h 79"/>
                <a:gd name="T56" fmla="*/ 8 w 59"/>
                <a:gd name="T57" fmla="*/ 57 h 79"/>
                <a:gd name="T58" fmla="*/ 0 w 59"/>
                <a:gd name="T59" fmla="*/ 66 h 79"/>
                <a:gd name="T60" fmla="*/ 12 w 59"/>
                <a:gd name="T61" fmla="*/ 74 h 79"/>
                <a:gd name="T62" fmla="*/ 30 w 59"/>
                <a:gd name="T63" fmla="*/ 79 h 79"/>
                <a:gd name="T64" fmla="*/ 52 w 59"/>
                <a:gd name="T65" fmla="*/ 72 h 79"/>
                <a:gd name="T66" fmla="*/ 59 w 59"/>
                <a:gd name="T67" fmla="*/ 55 h 79"/>
                <a:gd name="T68" fmla="*/ 44 w 59"/>
                <a:gd name="T69"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79">
                  <a:moveTo>
                    <a:pt x="44" y="36"/>
                  </a:moveTo>
                  <a:cubicBezTo>
                    <a:pt x="43" y="36"/>
                    <a:pt x="41" y="35"/>
                    <a:pt x="37" y="34"/>
                  </a:cubicBezTo>
                  <a:cubicBezTo>
                    <a:pt x="34" y="33"/>
                    <a:pt x="31" y="32"/>
                    <a:pt x="30" y="31"/>
                  </a:cubicBezTo>
                  <a:cubicBezTo>
                    <a:pt x="27" y="30"/>
                    <a:pt x="25" y="30"/>
                    <a:pt x="24" y="29"/>
                  </a:cubicBezTo>
                  <a:cubicBezTo>
                    <a:pt x="23" y="29"/>
                    <a:pt x="22" y="28"/>
                    <a:pt x="20" y="26"/>
                  </a:cubicBezTo>
                  <a:cubicBezTo>
                    <a:pt x="19" y="25"/>
                    <a:pt x="18" y="23"/>
                    <a:pt x="18" y="21"/>
                  </a:cubicBezTo>
                  <a:cubicBezTo>
                    <a:pt x="18" y="18"/>
                    <a:pt x="19" y="15"/>
                    <a:pt x="22" y="14"/>
                  </a:cubicBezTo>
                  <a:cubicBezTo>
                    <a:pt x="24" y="12"/>
                    <a:pt x="28" y="12"/>
                    <a:pt x="32" y="12"/>
                  </a:cubicBezTo>
                  <a:cubicBezTo>
                    <a:pt x="39" y="12"/>
                    <a:pt x="46" y="14"/>
                    <a:pt x="52" y="20"/>
                  </a:cubicBezTo>
                  <a:cubicBezTo>
                    <a:pt x="58" y="10"/>
                    <a:pt x="58" y="10"/>
                    <a:pt x="58" y="10"/>
                  </a:cubicBezTo>
                  <a:cubicBezTo>
                    <a:pt x="58" y="10"/>
                    <a:pt x="57" y="9"/>
                    <a:pt x="55" y="8"/>
                  </a:cubicBezTo>
                  <a:cubicBezTo>
                    <a:pt x="53" y="6"/>
                    <a:pt x="50" y="5"/>
                    <a:pt x="46" y="3"/>
                  </a:cubicBezTo>
                  <a:cubicBezTo>
                    <a:pt x="41" y="1"/>
                    <a:pt x="37" y="0"/>
                    <a:pt x="32" y="0"/>
                  </a:cubicBezTo>
                  <a:cubicBezTo>
                    <a:pt x="23" y="0"/>
                    <a:pt x="17" y="3"/>
                    <a:pt x="12" y="7"/>
                  </a:cubicBezTo>
                  <a:cubicBezTo>
                    <a:pt x="7" y="11"/>
                    <a:pt x="4" y="16"/>
                    <a:pt x="4" y="23"/>
                  </a:cubicBezTo>
                  <a:cubicBezTo>
                    <a:pt x="4" y="26"/>
                    <a:pt x="5" y="29"/>
                    <a:pt x="6" y="31"/>
                  </a:cubicBezTo>
                  <a:cubicBezTo>
                    <a:pt x="7" y="33"/>
                    <a:pt x="8" y="35"/>
                    <a:pt x="11" y="37"/>
                  </a:cubicBezTo>
                  <a:cubicBezTo>
                    <a:pt x="13" y="39"/>
                    <a:pt x="14" y="40"/>
                    <a:pt x="15" y="40"/>
                  </a:cubicBezTo>
                  <a:cubicBezTo>
                    <a:pt x="16" y="41"/>
                    <a:pt x="18" y="41"/>
                    <a:pt x="19" y="42"/>
                  </a:cubicBezTo>
                  <a:cubicBezTo>
                    <a:pt x="20" y="43"/>
                    <a:pt x="22" y="43"/>
                    <a:pt x="23" y="44"/>
                  </a:cubicBezTo>
                  <a:cubicBezTo>
                    <a:pt x="25" y="44"/>
                    <a:pt x="27" y="45"/>
                    <a:pt x="29" y="45"/>
                  </a:cubicBezTo>
                  <a:cubicBezTo>
                    <a:pt x="31" y="46"/>
                    <a:pt x="32" y="47"/>
                    <a:pt x="33" y="47"/>
                  </a:cubicBezTo>
                  <a:cubicBezTo>
                    <a:pt x="35" y="48"/>
                    <a:pt x="37" y="48"/>
                    <a:pt x="38" y="49"/>
                  </a:cubicBezTo>
                  <a:cubicBezTo>
                    <a:pt x="39" y="49"/>
                    <a:pt x="41" y="50"/>
                    <a:pt x="42" y="52"/>
                  </a:cubicBezTo>
                  <a:cubicBezTo>
                    <a:pt x="44" y="53"/>
                    <a:pt x="45" y="55"/>
                    <a:pt x="45" y="57"/>
                  </a:cubicBezTo>
                  <a:cubicBezTo>
                    <a:pt x="45" y="61"/>
                    <a:pt x="44" y="63"/>
                    <a:pt x="41" y="65"/>
                  </a:cubicBezTo>
                  <a:cubicBezTo>
                    <a:pt x="38" y="66"/>
                    <a:pt x="35" y="67"/>
                    <a:pt x="30" y="67"/>
                  </a:cubicBezTo>
                  <a:cubicBezTo>
                    <a:pt x="26" y="67"/>
                    <a:pt x="22" y="66"/>
                    <a:pt x="18" y="64"/>
                  </a:cubicBezTo>
                  <a:cubicBezTo>
                    <a:pt x="14" y="62"/>
                    <a:pt x="10" y="59"/>
                    <a:pt x="8" y="57"/>
                  </a:cubicBezTo>
                  <a:cubicBezTo>
                    <a:pt x="0" y="66"/>
                    <a:pt x="0" y="66"/>
                    <a:pt x="0" y="66"/>
                  </a:cubicBezTo>
                  <a:cubicBezTo>
                    <a:pt x="3" y="69"/>
                    <a:pt x="7" y="71"/>
                    <a:pt x="12" y="74"/>
                  </a:cubicBezTo>
                  <a:cubicBezTo>
                    <a:pt x="17" y="77"/>
                    <a:pt x="23" y="79"/>
                    <a:pt x="30" y="79"/>
                  </a:cubicBezTo>
                  <a:cubicBezTo>
                    <a:pt x="39" y="79"/>
                    <a:pt x="47" y="76"/>
                    <a:pt x="52" y="72"/>
                  </a:cubicBezTo>
                  <a:cubicBezTo>
                    <a:pt x="57" y="67"/>
                    <a:pt x="59" y="62"/>
                    <a:pt x="59" y="55"/>
                  </a:cubicBezTo>
                  <a:cubicBezTo>
                    <a:pt x="59" y="47"/>
                    <a:pt x="54" y="40"/>
                    <a:pt x="4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9">
              <a:extLst>
                <a:ext uri="{FF2B5EF4-FFF2-40B4-BE49-F238E27FC236}">
                  <a16:creationId xmlns:a16="http://schemas.microsoft.com/office/drawing/2014/main" id="{995386EE-0219-9B59-3015-DA98004633E3}"/>
                </a:ext>
              </a:extLst>
            </p:cNvPr>
            <p:cNvSpPr>
              <a:spLocks/>
            </p:cNvSpPr>
            <p:nvPr userDrawn="1"/>
          </p:nvSpPr>
          <p:spPr bwMode="auto">
            <a:xfrm>
              <a:off x="1960563" y="436563"/>
              <a:ext cx="36513" cy="63500"/>
            </a:xfrm>
            <a:custGeom>
              <a:avLst/>
              <a:gdLst>
                <a:gd name="T0" fmla="*/ 24 w 43"/>
                <a:gd name="T1" fmla="*/ 5 h 77"/>
                <a:gd name="T2" fmla="*/ 15 w 43"/>
                <a:gd name="T3" fmla="*/ 17 h 77"/>
                <a:gd name="T4" fmla="*/ 14 w 43"/>
                <a:gd name="T5" fmla="*/ 2 h 77"/>
                <a:gd name="T6" fmla="*/ 0 w 43"/>
                <a:gd name="T7" fmla="*/ 2 h 77"/>
                <a:gd name="T8" fmla="*/ 0 w 43"/>
                <a:gd name="T9" fmla="*/ 77 h 77"/>
                <a:gd name="T10" fmla="*/ 15 w 43"/>
                <a:gd name="T11" fmla="*/ 77 h 77"/>
                <a:gd name="T12" fmla="*/ 15 w 43"/>
                <a:gd name="T13" fmla="*/ 35 h 77"/>
                <a:gd name="T14" fmla="*/ 25 w 43"/>
                <a:gd name="T15" fmla="*/ 18 h 77"/>
                <a:gd name="T16" fmla="*/ 35 w 43"/>
                <a:gd name="T17" fmla="*/ 14 h 77"/>
                <a:gd name="T18" fmla="*/ 41 w 43"/>
                <a:gd name="T19" fmla="*/ 15 h 77"/>
                <a:gd name="T20" fmla="*/ 43 w 43"/>
                <a:gd name="T21" fmla="*/ 1 h 77"/>
                <a:gd name="T22" fmla="*/ 37 w 43"/>
                <a:gd name="T23" fmla="*/ 0 h 77"/>
                <a:gd name="T24" fmla="*/ 24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4" y="5"/>
                  </a:moveTo>
                  <a:cubicBezTo>
                    <a:pt x="20" y="8"/>
                    <a:pt x="17" y="12"/>
                    <a:pt x="15" y="17"/>
                  </a:cubicBezTo>
                  <a:cubicBezTo>
                    <a:pt x="14" y="2"/>
                    <a:pt x="14" y="2"/>
                    <a:pt x="14" y="2"/>
                  </a:cubicBezTo>
                  <a:cubicBezTo>
                    <a:pt x="0" y="2"/>
                    <a:pt x="0" y="2"/>
                    <a:pt x="0" y="2"/>
                  </a:cubicBezTo>
                  <a:cubicBezTo>
                    <a:pt x="0" y="77"/>
                    <a:pt x="0" y="77"/>
                    <a:pt x="0" y="77"/>
                  </a:cubicBezTo>
                  <a:cubicBezTo>
                    <a:pt x="15" y="77"/>
                    <a:pt x="15" y="77"/>
                    <a:pt x="15" y="77"/>
                  </a:cubicBezTo>
                  <a:cubicBezTo>
                    <a:pt x="15" y="35"/>
                    <a:pt x="15" y="35"/>
                    <a:pt x="15" y="35"/>
                  </a:cubicBezTo>
                  <a:cubicBezTo>
                    <a:pt x="16" y="27"/>
                    <a:pt x="19" y="22"/>
                    <a:pt x="25" y="18"/>
                  </a:cubicBezTo>
                  <a:cubicBezTo>
                    <a:pt x="28" y="16"/>
                    <a:pt x="32" y="14"/>
                    <a:pt x="35" y="14"/>
                  </a:cubicBezTo>
                  <a:cubicBezTo>
                    <a:pt x="38" y="14"/>
                    <a:pt x="40" y="15"/>
                    <a:pt x="41" y="15"/>
                  </a:cubicBezTo>
                  <a:cubicBezTo>
                    <a:pt x="43" y="1"/>
                    <a:pt x="43" y="1"/>
                    <a:pt x="43" y="1"/>
                  </a:cubicBezTo>
                  <a:cubicBezTo>
                    <a:pt x="37" y="0"/>
                    <a:pt x="37" y="0"/>
                    <a:pt x="37" y="0"/>
                  </a:cubicBezTo>
                  <a:cubicBezTo>
                    <a:pt x="32" y="0"/>
                    <a:pt x="28" y="2"/>
                    <a:pt x="2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0">
              <a:extLst>
                <a:ext uri="{FF2B5EF4-FFF2-40B4-BE49-F238E27FC236}">
                  <a16:creationId xmlns:a16="http://schemas.microsoft.com/office/drawing/2014/main" id="{2960E1C6-F590-264A-344E-7EF84C9D9013}"/>
                </a:ext>
              </a:extLst>
            </p:cNvPr>
            <p:cNvSpPr>
              <a:spLocks/>
            </p:cNvSpPr>
            <p:nvPr userDrawn="1"/>
          </p:nvSpPr>
          <p:spPr bwMode="auto">
            <a:xfrm>
              <a:off x="2000251" y="438150"/>
              <a:ext cx="58738" cy="85725"/>
            </a:xfrm>
            <a:custGeom>
              <a:avLst/>
              <a:gdLst>
                <a:gd name="T0" fmla="*/ 57 w 72"/>
                <a:gd name="T1" fmla="*/ 0 h 103"/>
                <a:gd name="T2" fmla="*/ 36 w 72"/>
                <a:gd name="T3" fmla="*/ 61 h 103"/>
                <a:gd name="T4" fmla="*/ 15 w 72"/>
                <a:gd name="T5" fmla="*/ 0 h 103"/>
                <a:gd name="T6" fmla="*/ 0 w 72"/>
                <a:gd name="T7" fmla="*/ 0 h 103"/>
                <a:gd name="T8" fmla="*/ 28 w 72"/>
                <a:gd name="T9" fmla="*/ 74 h 103"/>
                <a:gd name="T10" fmla="*/ 25 w 72"/>
                <a:gd name="T11" fmla="*/ 83 h 103"/>
                <a:gd name="T12" fmla="*/ 21 w 72"/>
                <a:gd name="T13" fmla="*/ 90 h 103"/>
                <a:gd name="T14" fmla="*/ 16 w 72"/>
                <a:gd name="T15" fmla="*/ 91 h 103"/>
                <a:gd name="T16" fmla="*/ 8 w 72"/>
                <a:gd name="T17" fmla="*/ 89 h 103"/>
                <a:gd name="T18" fmla="*/ 5 w 72"/>
                <a:gd name="T19" fmla="*/ 100 h 103"/>
                <a:gd name="T20" fmla="*/ 6 w 72"/>
                <a:gd name="T21" fmla="*/ 101 h 103"/>
                <a:gd name="T22" fmla="*/ 12 w 72"/>
                <a:gd name="T23" fmla="*/ 103 h 103"/>
                <a:gd name="T24" fmla="*/ 19 w 72"/>
                <a:gd name="T25" fmla="*/ 103 h 103"/>
                <a:gd name="T26" fmla="*/ 31 w 72"/>
                <a:gd name="T27" fmla="*/ 100 h 103"/>
                <a:gd name="T28" fmla="*/ 39 w 72"/>
                <a:gd name="T29" fmla="*/ 87 h 103"/>
                <a:gd name="T30" fmla="*/ 72 w 72"/>
                <a:gd name="T31" fmla="*/ 0 h 103"/>
                <a:gd name="T32" fmla="*/ 57 w 72"/>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03">
                  <a:moveTo>
                    <a:pt x="57" y="0"/>
                  </a:moveTo>
                  <a:cubicBezTo>
                    <a:pt x="36" y="61"/>
                    <a:pt x="36" y="61"/>
                    <a:pt x="36" y="61"/>
                  </a:cubicBezTo>
                  <a:cubicBezTo>
                    <a:pt x="15" y="0"/>
                    <a:pt x="15" y="0"/>
                    <a:pt x="15" y="0"/>
                  </a:cubicBezTo>
                  <a:cubicBezTo>
                    <a:pt x="0" y="0"/>
                    <a:pt x="0" y="0"/>
                    <a:pt x="0" y="0"/>
                  </a:cubicBezTo>
                  <a:cubicBezTo>
                    <a:pt x="28" y="74"/>
                    <a:pt x="28" y="74"/>
                    <a:pt x="28" y="74"/>
                  </a:cubicBezTo>
                  <a:cubicBezTo>
                    <a:pt x="25" y="83"/>
                    <a:pt x="25" y="83"/>
                    <a:pt x="25" y="83"/>
                  </a:cubicBezTo>
                  <a:cubicBezTo>
                    <a:pt x="24" y="87"/>
                    <a:pt x="22" y="89"/>
                    <a:pt x="21" y="90"/>
                  </a:cubicBezTo>
                  <a:cubicBezTo>
                    <a:pt x="20" y="91"/>
                    <a:pt x="18" y="91"/>
                    <a:pt x="16" y="91"/>
                  </a:cubicBezTo>
                  <a:cubicBezTo>
                    <a:pt x="14" y="91"/>
                    <a:pt x="11" y="91"/>
                    <a:pt x="8" y="89"/>
                  </a:cubicBezTo>
                  <a:cubicBezTo>
                    <a:pt x="5" y="100"/>
                    <a:pt x="5" y="100"/>
                    <a:pt x="5" y="100"/>
                  </a:cubicBezTo>
                  <a:cubicBezTo>
                    <a:pt x="6" y="101"/>
                    <a:pt x="6" y="101"/>
                    <a:pt x="6" y="101"/>
                  </a:cubicBezTo>
                  <a:cubicBezTo>
                    <a:pt x="7" y="102"/>
                    <a:pt x="9" y="102"/>
                    <a:pt x="12" y="103"/>
                  </a:cubicBezTo>
                  <a:cubicBezTo>
                    <a:pt x="14" y="103"/>
                    <a:pt x="17" y="103"/>
                    <a:pt x="19" y="103"/>
                  </a:cubicBezTo>
                  <a:cubicBezTo>
                    <a:pt x="24" y="103"/>
                    <a:pt x="28" y="102"/>
                    <a:pt x="31" y="100"/>
                  </a:cubicBezTo>
                  <a:cubicBezTo>
                    <a:pt x="34" y="97"/>
                    <a:pt x="36" y="93"/>
                    <a:pt x="39" y="87"/>
                  </a:cubicBezTo>
                  <a:cubicBezTo>
                    <a:pt x="72" y="0"/>
                    <a:pt x="72" y="0"/>
                    <a:pt x="72" y="0"/>
                  </a:cubicBezTo>
                  <a:lnTo>
                    <a:pt x="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1">
              <a:extLst>
                <a:ext uri="{FF2B5EF4-FFF2-40B4-BE49-F238E27FC236}">
                  <a16:creationId xmlns:a16="http://schemas.microsoft.com/office/drawing/2014/main" id="{8279F213-F01D-0BA8-7DEC-BF8F2017D953}"/>
                </a:ext>
              </a:extLst>
            </p:cNvPr>
            <p:cNvSpPr>
              <a:spLocks noEditPoints="1"/>
            </p:cNvSpPr>
            <p:nvPr userDrawn="1"/>
          </p:nvSpPr>
          <p:spPr bwMode="auto">
            <a:xfrm>
              <a:off x="1547813" y="-96838"/>
              <a:ext cx="352425" cy="422275"/>
            </a:xfrm>
            <a:custGeom>
              <a:avLst/>
              <a:gdLst>
                <a:gd name="T0" fmla="*/ 327 w 425"/>
                <a:gd name="T1" fmla="*/ 247 h 510"/>
                <a:gd name="T2" fmla="*/ 415 w 425"/>
                <a:gd name="T3" fmla="*/ 130 h 510"/>
                <a:gd name="T4" fmla="*/ 268 w 425"/>
                <a:gd name="T5" fmla="*/ 0 h 510"/>
                <a:gd name="T6" fmla="*/ 0 w 425"/>
                <a:gd name="T7" fmla="*/ 0 h 510"/>
                <a:gd name="T8" fmla="*/ 0 w 425"/>
                <a:gd name="T9" fmla="*/ 510 h 510"/>
                <a:gd name="T10" fmla="*/ 277 w 425"/>
                <a:gd name="T11" fmla="*/ 510 h 510"/>
                <a:gd name="T12" fmla="*/ 425 w 425"/>
                <a:gd name="T13" fmla="*/ 373 h 510"/>
                <a:gd name="T14" fmla="*/ 327 w 425"/>
                <a:gd name="T15" fmla="*/ 247 h 510"/>
                <a:gd name="T16" fmla="*/ 109 w 425"/>
                <a:gd name="T17" fmla="*/ 92 h 510"/>
                <a:gd name="T18" fmla="*/ 245 w 425"/>
                <a:gd name="T19" fmla="*/ 92 h 510"/>
                <a:gd name="T20" fmla="*/ 304 w 425"/>
                <a:gd name="T21" fmla="*/ 148 h 510"/>
                <a:gd name="T22" fmla="*/ 245 w 425"/>
                <a:gd name="T23" fmla="*/ 205 h 510"/>
                <a:gd name="T24" fmla="*/ 109 w 425"/>
                <a:gd name="T25" fmla="*/ 205 h 510"/>
                <a:gd name="T26" fmla="*/ 109 w 425"/>
                <a:gd name="T27" fmla="*/ 92 h 510"/>
                <a:gd name="T28" fmla="*/ 249 w 425"/>
                <a:gd name="T29" fmla="*/ 417 h 510"/>
                <a:gd name="T30" fmla="*/ 249 w 425"/>
                <a:gd name="T31" fmla="*/ 418 h 510"/>
                <a:gd name="T32" fmla="*/ 109 w 425"/>
                <a:gd name="T33" fmla="*/ 418 h 510"/>
                <a:gd name="T34" fmla="*/ 109 w 425"/>
                <a:gd name="T35" fmla="*/ 298 h 510"/>
                <a:gd name="T36" fmla="*/ 249 w 425"/>
                <a:gd name="T37" fmla="*/ 298 h 510"/>
                <a:gd name="T38" fmla="*/ 315 w 425"/>
                <a:gd name="T39" fmla="*/ 357 h 510"/>
                <a:gd name="T40" fmla="*/ 249 w 425"/>
                <a:gd name="T41" fmla="*/ 41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5" h="510">
                  <a:moveTo>
                    <a:pt x="327" y="247"/>
                  </a:moveTo>
                  <a:cubicBezTo>
                    <a:pt x="375" y="237"/>
                    <a:pt x="415" y="194"/>
                    <a:pt x="415" y="130"/>
                  </a:cubicBezTo>
                  <a:cubicBezTo>
                    <a:pt x="415" y="62"/>
                    <a:pt x="365" y="0"/>
                    <a:pt x="268" y="0"/>
                  </a:cubicBezTo>
                  <a:cubicBezTo>
                    <a:pt x="0" y="0"/>
                    <a:pt x="0" y="0"/>
                    <a:pt x="0" y="0"/>
                  </a:cubicBezTo>
                  <a:cubicBezTo>
                    <a:pt x="0" y="510"/>
                    <a:pt x="0" y="510"/>
                    <a:pt x="0" y="510"/>
                  </a:cubicBezTo>
                  <a:cubicBezTo>
                    <a:pt x="277" y="510"/>
                    <a:pt x="277" y="510"/>
                    <a:pt x="277" y="510"/>
                  </a:cubicBezTo>
                  <a:cubicBezTo>
                    <a:pt x="374" y="510"/>
                    <a:pt x="425" y="449"/>
                    <a:pt x="425" y="373"/>
                  </a:cubicBezTo>
                  <a:cubicBezTo>
                    <a:pt x="425" y="309"/>
                    <a:pt x="381" y="256"/>
                    <a:pt x="327" y="247"/>
                  </a:cubicBezTo>
                  <a:close/>
                  <a:moveTo>
                    <a:pt x="109" y="92"/>
                  </a:moveTo>
                  <a:cubicBezTo>
                    <a:pt x="245" y="92"/>
                    <a:pt x="245" y="92"/>
                    <a:pt x="245" y="92"/>
                  </a:cubicBezTo>
                  <a:cubicBezTo>
                    <a:pt x="281" y="92"/>
                    <a:pt x="304" y="117"/>
                    <a:pt x="304" y="148"/>
                  </a:cubicBezTo>
                  <a:cubicBezTo>
                    <a:pt x="304" y="181"/>
                    <a:pt x="281" y="205"/>
                    <a:pt x="245" y="205"/>
                  </a:cubicBezTo>
                  <a:cubicBezTo>
                    <a:pt x="109" y="205"/>
                    <a:pt x="109" y="205"/>
                    <a:pt x="109" y="205"/>
                  </a:cubicBezTo>
                  <a:lnTo>
                    <a:pt x="109" y="92"/>
                  </a:lnTo>
                  <a:close/>
                  <a:moveTo>
                    <a:pt x="249" y="417"/>
                  </a:moveTo>
                  <a:cubicBezTo>
                    <a:pt x="249" y="418"/>
                    <a:pt x="249" y="418"/>
                    <a:pt x="249" y="418"/>
                  </a:cubicBezTo>
                  <a:cubicBezTo>
                    <a:pt x="109" y="418"/>
                    <a:pt x="109" y="418"/>
                    <a:pt x="109" y="418"/>
                  </a:cubicBezTo>
                  <a:cubicBezTo>
                    <a:pt x="109" y="298"/>
                    <a:pt x="109" y="298"/>
                    <a:pt x="109" y="298"/>
                  </a:cubicBezTo>
                  <a:cubicBezTo>
                    <a:pt x="249" y="298"/>
                    <a:pt x="249" y="298"/>
                    <a:pt x="249" y="298"/>
                  </a:cubicBezTo>
                  <a:cubicBezTo>
                    <a:pt x="292" y="298"/>
                    <a:pt x="315" y="325"/>
                    <a:pt x="315" y="357"/>
                  </a:cubicBezTo>
                  <a:cubicBezTo>
                    <a:pt x="315" y="394"/>
                    <a:pt x="290" y="417"/>
                    <a:pt x="249" y="4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2">
              <a:extLst>
                <a:ext uri="{FF2B5EF4-FFF2-40B4-BE49-F238E27FC236}">
                  <a16:creationId xmlns:a16="http://schemas.microsoft.com/office/drawing/2014/main" id="{05C0F3AF-1E64-F4C9-5564-207AB298F6B9}"/>
                </a:ext>
              </a:extLst>
            </p:cNvPr>
            <p:cNvSpPr>
              <a:spLocks/>
            </p:cNvSpPr>
            <p:nvPr userDrawn="1"/>
          </p:nvSpPr>
          <p:spPr bwMode="auto">
            <a:xfrm>
              <a:off x="1139826" y="-103188"/>
              <a:ext cx="347663" cy="436563"/>
            </a:xfrm>
            <a:custGeom>
              <a:avLst/>
              <a:gdLst>
                <a:gd name="T0" fmla="*/ 59 w 420"/>
                <a:gd name="T1" fmla="*/ 363 h 527"/>
                <a:gd name="T2" fmla="*/ 221 w 420"/>
                <a:gd name="T3" fmla="*/ 431 h 527"/>
                <a:gd name="T4" fmla="*/ 310 w 420"/>
                <a:gd name="T5" fmla="*/ 374 h 527"/>
                <a:gd name="T6" fmla="*/ 207 w 420"/>
                <a:gd name="T7" fmla="*/ 309 h 527"/>
                <a:gd name="T8" fmla="*/ 17 w 420"/>
                <a:gd name="T9" fmla="*/ 154 h 527"/>
                <a:gd name="T10" fmla="*/ 210 w 420"/>
                <a:gd name="T11" fmla="*/ 0 h 527"/>
                <a:gd name="T12" fmla="*/ 409 w 420"/>
                <a:gd name="T13" fmla="*/ 71 h 527"/>
                <a:gd name="T14" fmla="*/ 349 w 420"/>
                <a:gd name="T15" fmla="*/ 151 h 527"/>
                <a:gd name="T16" fmla="*/ 203 w 420"/>
                <a:gd name="T17" fmla="*/ 95 h 527"/>
                <a:gd name="T18" fmla="*/ 128 w 420"/>
                <a:gd name="T19" fmla="*/ 147 h 527"/>
                <a:gd name="T20" fmla="*/ 229 w 420"/>
                <a:gd name="T21" fmla="*/ 206 h 527"/>
                <a:gd name="T22" fmla="*/ 420 w 420"/>
                <a:gd name="T23" fmla="*/ 363 h 527"/>
                <a:gd name="T24" fmla="*/ 216 w 420"/>
                <a:gd name="T25" fmla="*/ 527 h 527"/>
                <a:gd name="T26" fmla="*/ 0 w 420"/>
                <a:gd name="T27" fmla="*/ 446 h 527"/>
                <a:gd name="T28" fmla="*/ 59 w 420"/>
                <a:gd name="T29" fmla="*/ 363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527">
                  <a:moveTo>
                    <a:pt x="59" y="363"/>
                  </a:moveTo>
                  <a:cubicBezTo>
                    <a:pt x="95" y="400"/>
                    <a:pt x="151" y="431"/>
                    <a:pt x="221" y="431"/>
                  </a:cubicBezTo>
                  <a:cubicBezTo>
                    <a:pt x="281" y="431"/>
                    <a:pt x="310" y="403"/>
                    <a:pt x="310" y="374"/>
                  </a:cubicBezTo>
                  <a:cubicBezTo>
                    <a:pt x="310" y="336"/>
                    <a:pt x="266" y="323"/>
                    <a:pt x="207" y="309"/>
                  </a:cubicBezTo>
                  <a:cubicBezTo>
                    <a:pt x="124" y="290"/>
                    <a:pt x="17" y="267"/>
                    <a:pt x="17" y="154"/>
                  </a:cubicBezTo>
                  <a:cubicBezTo>
                    <a:pt x="17" y="69"/>
                    <a:pt x="90" y="0"/>
                    <a:pt x="210" y="0"/>
                  </a:cubicBezTo>
                  <a:cubicBezTo>
                    <a:pt x="291" y="0"/>
                    <a:pt x="359" y="24"/>
                    <a:pt x="409" y="71"/>
                  </a:cubicBezTo>
                  <a:cubicBezTo>
                    <a:pt x="349" y="151"/>
                    <a:pt x="349" y="151"/>
                    <a:pt x="349" y="151"/>
                  </a:cubicBezTo>
                  <a:cubicBezTo>
                    <a:pt x="308" y="113"/>
                    <a:pt x="253" y="95"/>
                    <a:pt x="203" y="95"/>
                  </a:cubicBezTo>
                  <a:cubicBezTo>
                    <a:pt x="154" y="95"/>
                    <a:pt x="128" y="117"/>
                    <a:pt x="128" y="147"/>
                  </a:cubicBezTo>
                  <a:cubicBezTo>
                    <a:pt x="128" y="182"/>
                    <a:pt x="170" y="192"/>
                    <a:pt x="229" y="206"/>
                  </a:cubicBezTo>
                  <a:cubicBezTo>
                    <a:pt x="313" y="225"/>
                    <a:pt x="420" y="250"/>
                    <a:pt x="420" y="363"/>
                  </a:cubicBezTo>
                  <a:cubicBezTo>
                    <a:pt x="420" y="457"/>
                    <a:pt x="353" y="527"/>
                    <a:pt x="216" y="527"/>
                  </a:cubicBezTo>
                  <a:cubicBezTo>
                    <a:pt x="118" y="527"/>
                    <a:pt x="48" y="494"/>
                    <a:pt x="0" y="446"/>
                  </a:cubicBezTo>
                  <a:lnTo>
                    <a:pt x="59" y="3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Rectangle 23">
              <a:extLst>
                <a:ext uri="{FF2B5EF4-FFF2-40B4-BE49-F238E27FC236}">
                  <a16:creationId xmlns:a16="http://schemas.microsoft.com/office/drawing/2014/main" id="{5308E799-0736-BCF1-CC1A-3F3E2248F93B}"/>
                </a:ext>
              </a:extLst>
            </p:cNvPr>
            <p:cNvSpPr>
              <a:spLocks noChangeArrowheads="1"/>
            </p:cNvSpPr>
            <p:nvPr userDrawn="1"/>
          </p:nvSpPr>
          <p:spPr bwMode="auto">
            <a:xfrm>
              <a:off x="1968501" y="-96838"/>
              <a:ext cx="88900" cy="422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4">
              <a:extLst>
                <a:ext uri="{FF2B5EF4-FFF2-40B4-BE49-F238E27FC236}">
                  <a16:creationId xmlns:a16="http://schemas.microsoft.com/office/drawing/2014/main" id="{D9308C71-8329-D144-E136-1D34018B4D56}"/>
                </a:ext>
              </a:extLst>
            </p:cNvPr>
            <p:cNvSpPr>
              <a:spLocks noEditPoints="1"/>
            </p:cNvSpPr>
            <p:nvPr userDrawn="1"/>
          </p:nvSpPr>
          <p:spPr bwMode="auto">
            <a:xfrm>
              <a:off x="2498726" y="-31750"/>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7 h 136"/>
                <a:gd name="T12" fmla="*/ 113 w 113"/>
                <a:gd name="T13" fmla="*/ 68 h 136"/>
                <a:gd name="T14" fmla="*/ 92 w 113"/>
                <a:gd name="T15" fmla="*/ 119 h 136"/>
                <a:gd name="T16" fmla="*/ 78 w 113"/>
                <a:gd name="T17" fmla="*/ 28 h 136"/>
                <a:gd name="T18" fmla="*/ 45 w 113"/>
                <a:gd name="T19" fmla="*/ 16 h 136"/>
                <a:gd name="T20" fmla="*/ 20 w 113"/>
                <a:gd name="T21" fmla="*/ 16 h 136"/>
                <a:gd name="T22" fmla="*/ 20 w 113"/>
                <a:gd name="T23" fmla="*/ 120 h 136"/>
                <a:gd name="T24" fmla="*/ 45 w 113"/>
                <a:gd name="T25" fmla="*/ 120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6"/>
                    <a:pt x="92" y="17"/>
                  </a:cubicBezTo>
                  <a:cubicBezTo>
                    <a:pt x="103" y="28"/>
                    <a:pt x="113" y="44"/>
                    <a:pt x="113" y="68"/>
                  </a:cubicBezTo>
                  <a:cubicBezTo>
                    <a:pt x="113" y="91"/>
                    <a:pt x="104" y="108"/>
                    <a:pt x="92" y="119"/>
                  </a:cubicBezTo>
                  <a:close/>
                  <a:moveTo>
                    <a:pt x="78" y="28"/>
                  </a:moveTo>
                  <a:cubicBezTo>
                    <a:pt x="70" y="20"/>
                    <a:pt x="59" y="16"/>
                    <a:pt x="45" y="16"/>
                  </a:cubicBezTo>
                  <a:cubicBezTo>
                    <a:pt x="20" y="16"/>
                    <a:pt x="20" y="16"/>
                    <a:pt x="20" y="16"/>
                  </a:cubicBezTo>
                  <a:cubicBezTo>
                    <a:pt x="20" y="120"/>
                    <a:pt x="20" y="120"/>
                    <a:pt x="20" y="120"/>
                  </a:cubicBezTo>
                  <a:cubicBezTo>
                    <a:pt x="45" y="120"/>
                    <a:pt x="45" y="120"/>
                    <a:pt x="45" y="120"/>
                  </a:cubicBezTo>
                  <a:cubicBezTo>
                    <a:pt x="58" y="120"/>
                    <a:pt x="69" y="116"/>
                    <a:pt x="78" y="107"/>
                  </a:cubicBezTo>
                  <a:cubicBezTo>
                    <a:pt x="87" y="98"/>
                    <a:pt x="92" y="85"/>
                    <a:pt x="92" y="68"/>
                  </a:cubicBezTo>
                  <a:cubicBezTo>
                    <a:pt x="92" y="51"/>
                    <a:pt x="87" y="37"/>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5">
              <a:extLst>
                <a:ext uri="{FF2B5EF4-FFF2-40B4-BE49-F238E27FC236}">
                  <a16:creationId xmlns:a16="http://schemas.microsoft.com/office/drawing/2014/main" id="{9B065B41-2B00-5183-95B8-2C97D2776E9F}"/>
                </a:ext>
              </a:extLst>
            </p:cNvPr>
            <p:cNvSpPr>
              <a:spLocks/>
            </p:cNvSpPr>
            <p:nvPr userDrawn="1"/>
          </p:nvSpPr>
          <p:spPr bwMode="auto">
            <a:xfrm>
              <a:off x="2611438" y="-3175"/>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6">
              <a:extLst>
                <a:ext uri="{FF2B5EF4-FFF2-40B4-BE49-F238E27FC236}">
                  <a16:creationId xmlns:a16="http://schemas.microsoft.com/office/drawing/2014/main" id="{AEBBA209-4388-44E3-1F5D-110C6416935E}"/>
                </a:ext>
              </a:extLst>
            </p:cNvPr>
            <p:cNvSpPr>
              <a:spLocks noEditPoints="1"/>
            </p:cNvSpPr>
            <p:nvPr userDrawn="1"/>
          </p:nvSpPr>
          <p:spPr bwMode="auto">
            <a:xfrm>
              <a:off x="2670176" y="-36513"/>
              <a:ext cx="20638" cy="117475"/>
            </a:xfrm>
            <a:custGeom>
              <a:avLst/>
              <a:gdLst>
                <a:gd name="T0" fmla="*/ 13 w 25"/>
                <a:gd name="T1" fmla="*/ 24 h 143"/>
                <a:gd name="T2" fmla="*/ 0 w 25"/>
                <a:gd name="T3" fmla="*/ 12 h 143"/>
                <a:gd name="T4" fmla="*/ 13 w 25"/>
                <a:gd name="T5" fmla="*/ 0 h 143"/>
                <a:gd name="T6" fmla="*/ 25 w 25"/>
                <a:gd name="T7" fmla="*/ 12 h 143"/>
                <a:gd name="T8" fmla="*/ 13 w 25"/>
                <a:gd name="T9" fmla="*/ 24 h 143"/>
                <a:gd name="T10" fmla="*/ 4 w 25"/>
                <a:gd name="T11" fmla="*/ 143 h 143"/>
                <a:gd name="T12" fmla="*/ 4 w 25"/>
                <a:gd name="T13" fmla="*/ 44 h 143"/>
                <a:gd name="T14" fmla="*/ 22 w 25"/>
                <a:gd name="T15" fmla="*/ 44 h 143"/>
                <a:gd name="T16" fmla="*/ 22 w 25"/>
                <a:gd name="T17" fmla="*/ 143 h 143"/>
                <a:gd name="T18" fmla="*/ 4 w 25"/>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3">
                  <a:moveTo>
                    <a:pt x="13" y="24"/>
                  </a:moveTo>
                  <a:cubicBezTo>
                    <a:pt x="6" y="24"/>
                    <a:pt x="0" y="19"/>
                    <a:pt x="0" y="12"/>
                  </a:cubicBezTo>
                  <a:cubicBezTo>
                    <a:pt x="0" y="5"/>
                    <a:pt x="6" y="0"/>
                    <a:pt x="13" y="0"/>
                  </a:cubicBezTo>
                  <a:cubicBezTo>
                    <a:pt x="20" y="0"/>
                    <a:pt x="25" y="5"/>
                    <a:pt x="25" y="12"/>
                  </a:cubicBezTo>
                  <a:cubicBezTo>
                    <a:pt x="25"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7">
              <a:extLst>
                <a:ext uri="{FF2B5EF4-FFF2-40B4-BE49-F238E27FC236}">
                  <a16:creationId xmlns:a16="http://schemas.microsoft.com/office/drawing/2014/main" id="{4524D336-2EEE-036C-C9C9-0D5F156C9443}"/>
                </a:ext>
              </a:extLst>
            </p:cNvPr>
            <p:cNvSpPr>
              <a:spLocks/>
            </p:cNvSpPr>
            <p:nvPr userDrawn="1"/>
          </p:nvSpPr>
          <p:spPr bwMode="auto">
            <a:xfrm>
              <a:off x="2701926" y="-1588"/>
              <a:ext cx="80963" cy="82550"/>
            </a:xfrm>
            <a:custGeom>
              <a:avLst/>
              <a:gdLst>
                <a:gd name="T0" fmla="*/ 31 w 51"/>
                <a:gd name="T1" fmla="*/ 52 h 52"/>
                <a:gd name="T2" fmla="*/ 20 w 51"/>
                <a:gd name="T3" fmla="*/ 52 h 52"/>
                <a:gd name="T4" fmla="*/ 0 w 51"/>
                <a:gd name="T5" fmla="*/ 0 h 52"/>
                <a:gd name="T6" fmla="*/ 11 w 51"/>
                <a:gd name="T7" fmla="*/ 0 h 52"/>
                <a:gd name="T8" fmla="*/ 25 w 51"/>
                <a:gd name="T9" fmla="*/ 42 h 52"/>
                <a:gd name="T10" fmla="*/ 40 w 51"/>
                <a:gd name="T11" fmla="*/ 0 h 52"/>
                <a:gd name="T12" fmla="*/ 51 w 51"/>
                <a:gd name="T13" fmla="*/ 0 h 52"/>
                <a:gd name="T14" fmla="*/ 31 w 51"/>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2">
                  <a:moveTo>
                    <a:pt x="31" y="52"/>
                  </a:moveTo>
                  <a:lnTo>
                    <a:pt x="20" y="52"/>
                  </a:lnTo>
                  <a:lnTo>
                    <a:pt x="0" y="0"/>
                  </a:lnTo>
                  <a:lnTo>
                    <a:pt x="11" y="0"/>
                  </a:lnTo>
                  <a:lnTo>
                    <a:pt x="25" y="42"/>
                  </a:lnTo>
                  <a:lnTo>
                    <a:pt x="40" y="0"/>
                  </a:lnTo>
                  <a:lnTo>
                    <a:pt x="51" y="0"/>
                  </a:lnTo>
                  <a:lnTo>
                    <a:pt x="3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8">
              <a:extLst>
                <a:ext uri="{FF2B5EF4-FFF2-40B4-BE49-F238E27FC236}">
                  <a16:creationId xmlns:a16="http://schemas.microsoft.com/office/drawing/2014/main" id="{7957D02A-F6AA-E7FB-776F-5DF982079E20}"/>
                </a:ext>
              </a:extLst>
            </p:cNvPr>
            <p:cNvSpPr>
              <a:spLocks noEditPoints="1"/>
            </p:cNvSpPr>
            <p:nvPr userDrawn="1"/>
          </p:nvSpPr>
          <p:spPr bwMode="auto">
            <a:xfrm>
              <a:off x="2789238" y="-3175"/>
              <a:ext cx="74613" cy="85725"/>
            </a:xfrm>
            <a:custGeom>
              <a:avLst/>
              <a:gdLst>
                <a:gd name="T0" fmla="*/ 20 w 90"/>
                <a:gd name="T1" fmla="*/ 56 h 103"/>
                <a:gd name="T2" fmla="*/ 49 w 90"/>
                <a:gd name="T3" fmla="*/ 88 h 103"/>
                <a:gd name="T4" fmla="*/ 80 w 90"/>
                <a:gd name="T5" fmla="*/ 77 h 103"/>
                <a:gd name="T6" fmla="*/ 87 w 90"/>
                <a:gd name="T7" fmla="*/ 89 h 103"/>
                <a:gd name="T8" fmla="*/ 47 w 90"/>
                <a:gd name="T9" fmla="*/ 103 h 103"/>
                <a:gd name="T10" fmla="*/ 0 w 90"/>
                <a:gd name="T11" fmla="*/ 52 h 103"/>
                <a:gd name="T12" fmla="*/ 47 w 90"/>
                <a:gd name="T13" fmla="*/ 0 h 103"/>
                <a:gd name="T14" fmla="*/ 90 w 90"/>
                <a:gd name="T15" fmla="*/ 49 h 103"/>
                <a:gd name="T16" fmla="*/ 90 w 90"/>
                <a:gd name="T17" fmla="*/ 56 h 103"/>
                <a:gd name="T18" fmla="*/ 20 w 90"/>
                <a:gd name="T19" fmla="*/ 56 h 103"/>
                <a:gd name="T20" fmla="*/ 46 w 90"/>
                <a:gd name="T21" fmla="*/ 15 h 103"/>
                <a:gd name="T22" fmla="*/ 19 w 90"/>
                <a:gd name="T23" fmla="*/ 43 h 103"/>
                <a:gd name="T24" fmla="*/ 71 w 90"/>
                <a:gd name="T25" fmla="*/ 43 h 103"/>
                <a:gd name="T26" fmla="*/ 46 w 90"/>
                <a:gd name="T27"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6"/>
                    <a:pt x="31" y="88"/>
                    <a:pt x="49" y="88"/>
                  </a:cubicBezTo>
                  <a:cubicBezTo>
                    <a:pt x="68" y="88"/>
                    <a:pt x="79" y="78"/>
                    <a:pt x="80" y="77"/>
                  </a:cubicBezTo>
                  <a:cubicBezTo>
                    <a:pt x="87" y="89"/>
                    <a:pt x="87" y="89"/>
                    <a:pt x="87" y="89"/>
                  </a:cubicBezTo>
                  <a:cubicBezTo>
                    <a:pt x="87" y="89"/>
                    <a:pt x="74" y="103"/>
                    <a:pt x="47" y="103"/>
                  </a:cubicBezTo>
                  <a:cubicBezTo>
                    <a:pt x="20" y="103"/>
                    <a:pt x="0" y="85"/>
                    <a:pt x="0" y="52"/>
                  </a:cubicBezTo>
                  <a:cubicBezTo>
                    <a:pt x="0" y="20"/>
                    <a:pt x="21" y="0"/>
                    <a:pt x="47" y="0"/>
                  </a:cubicBezTo>
                  <a:cubicBezTo>
                    <a:pt x="74" y="0"/>
                    <a:pt x="90" y="20"/>
                    <a:pt x="90" y="49"/>
                  </a:cubicBezTo>
                  <a:cubicBezTo>
                    <a:pt x="90" y="56"/>
                    <a:pt x="90" y="56"/>
                    <a:pt x="90" y="56"/>
                  </a:cubicBezTo>
                  <a:cubicBezTo>
                    <a:pt x="20" y="56"/>
                    <a:pt x="20" y="56"/>
                    <a:pt x="20" y="56"/>
                  </a:cubicBezTo>
                  <a:close/>
                  <a:moveTo>
                    <a:pt x="46" y="15"/>
                  </a:moveTo>
                  <a:cubicBezTo>
                    <a:pt x="28" y="15"/>
                    <a:pt x="20" y="30"/>
                    <a:pt x="19" y="43"/>
                  </a:cubicBezTo>
                  <a:cubicBezTo>
                    <a:pt x="71" y="43"/>
                    <a:pt x="71" y="43"/>
                    <a:pt x="71" y="43"/>
                  </a:cubicBezTo>
                  <a:cubicBezTo>
                    <a:pt x="71" y="28"/>
                    <a:pt x="64" y="15"/>
                    <a:pt x="4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9">
              <a:extLst>
                <a:ext uri="{FF2B5EF4-FFF2-40B4-BE49-F238E27FC236}">
                  <a16:creationId xmlns:a16="http://schemas.microsoft.com/office/drawing/2014/main" id="{C091E53F-E8FB-D219-1C2C-C8CDF3A477E2}"/>
                </a:ext>
              </a:extLst>
            </p:cNvPr>
            <p:cNvSpPr>
              <a:spLocks/>
            </p:cNvSpPr>
            <p:nvPr userDrawn="1"/>
          </p:nvSpPr>
          <p:spPr bwMode="auto">
            <a:xfrm>
              <a:off x="2882901" y="-3175"/>
              <a:ext cx="68263" cy="84138"/>
            </a:xfrm>
            <a:custGeom>
              <a:avLst/>
              <a:gdLst>
                <a:gd name="T0" fmla="*/ 65 w 84"/>
                <a:gd name="T1" fmla="*/ 101 h 101"/>
                <a:gd name="T2" fmla="*/ 65 w 84"/>
                <a:gd name="T3" fmla="*/ 42 h 101"/>
                <a:gd name="T4" fmla="*/ 45 w 84"/>
                <a:gd name="T5" fmla="*/ 16 h 101"/>
                <a:gd name="T6" fmla="*/ 18 w 84"/>
                <a:gd name="T7" fmla="*/ 42 h 101"/>
                <a:gd name="T8" fmla="*/ 18 w 84"/>
                <a:gd name="T9" fmla="*/ 101 h 101"/>
                <a:gd name="T10" fmla="*/ 0 w 84"/>
                <a:gd name="T11" fmla="*/ 101 h 101"/>
                <a:gd name="T12" fmla="*/ 0 w 84"/>
                <a:gd name="T13" fmla="*/ 2 h 101"/>
                <a:gd name="T14" fmla="*/ 17 w 84"/>
                <a:gd name="T15" fmla="*/ 2 h 101"/>
                <a:gd name="T16" fmla="*/ 18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0" y="32"/>
                    <a:pt x="18" y="42"/>
                  </a:cubicBezTo>
                  <a:cubicBezTo>
                    <a:pt x="18" y="101"/>
                    <a:pt x="18" y="101"/>
                    <a:pt x="18" y="101"/>
                  </a:cubicBezTo>
                  <a:cubicBezTo>
                    <a:pt x="0" y="101"/>
                    <a:pt x="0" y="101"/>
                    <a:pt x="0" y="101"/>
                  </a:cubicBezTo>
                  <a:cubicBezTo>
                    <a:pt x="0" y="2"/>
                    <a:pt x="0" y="2"/>
                    <a:pt x="0" y="2"/>
                  </a:cubicBezTo>
                  <a:cubicBezTo>
                    <a:pt x="17" y="2"/>
                    <a:pt x="17" y="2"/>
                    <a:pt x="17" y="2"/>
                  </a:cubicBezTo>
                  <a:cubicBezTo>
                    <a:pt x="18" y="20"/>
                    <a:pt x="18" y="20"/>
                    <a:pt x="18"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30">
              <a:extLst>
                <a:ext uri="{FF2B5EF4-FFF2-40B4-BE49-F238E27FC236}">
                  <a16:creationId xmlns:a16="http://schemas.microsoft.com/office/drawing/2014/main" id="{D8C0F936-155F-B9D3-105E-CB4A7E9C8F31}"/>
                </a:ext>
              </a:extLst>
            </p:cNvPr>
            <p:cNvSpPr>
              <a:spLocks noEditPoints="1"/>
            </p:cNvSpPr>
            <p:nvPr userDrawn="1"/>
          </p:nvSpPr>
          <p:spPr bwMode="auto">
            <a:xfrm>
              <a:off x="3006726" y="-34925"/>
              <a:ext cx="79375" cy="117475"/>
            </a:xfrm>
            <a:custGeom>
              <a:avLst/>
              <a:gdLst>
                <a:gd name="T0" fmla="*/ 50 w 95"/>
                <a:gd name="T1" fmla="*/ 142 h 142"/>
                <a:gd name="T2" fmla="*/ 20 w 95"/>
                <a:gd name="T3" fmla="*/ 125 h 142"/>
                <a:gd name="T4" fmla="*/ 17 w 95"/>
                <a:gd name="T5" fmla="*/ 140 h 142"/>
                <a:gd name="T6" fmla="*/ 0 w 95"/>
                <a:gd name="T7" fmla="*/ 140 h 142"/>
                <a:gd name="T8" fmla="*/ 0 w 95"/>
                <a:gd name="T9" fmla="*/ 0 h 142"/>
                <a:gd name="T10" fmla="*/ 19 w 95"/>
                <a:gd name="T11" fmla="*/ 0 h 142"/>
                <a:gd name="T12" fmla="*/ 19 w 95"/>
                <a:gd name="T13" fmla="*/ 57 h 142"/>
                <a:gd name="T14" fmla="*/ 52 w 95"/>
                <a:gd name="T15" fmla="*/ 39 h 142"/>
                <a:gd name="T16" fmla="*/ 94 w 95"/>
                <a:gd name="T17" fmla="*/ 91 h 142"/>
                <a:gd name="T18" fmla="*/ 50 w 95"/>
                <a:gd name="T19" fmla="*/ 142 h 142"/>
                <a:gd name="T20" fmla="*/ 47 w 95"/>
                <a:gd name="T21" fmla="*/ 55 h 142"/>
                <a:gd name="T22" fmla="*/ 18 w 95"/>
                <a:gd name="T23" fmla="*/ 91 h 142"/>
                <a:gd name="T24" fmla="*/ 46 w 95"/>
                <a:gd name="T25" fmla="*/ 127 h 142"/>
                <a:gd name="T26" fmla="*/ 75 w 95"/>
                <a:gd name="T27" fmla="*/ 91 h 142"/>
                <a:gd name="T28" fmla="*/ 47 w 95"/>
                <a:gd name="T29" fmla="*/ 5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2">
                  <a:moveTo>
                    <a:pt x="50" y="142"/>
                  </a:moveTo>
                  <a:cubicBezTo>
                    <a:pt x="31" y="142"/>
                    <a:pt x="22" y="129"/>
                    <a:pt x="20" y="125"/>
                  </a:cubicBezTo>
                  <a:cubicBezTo>
                    <a:pt x="17" y="140"/>
                    <a:pt x="17" y="140"/>
                    <a:pt x="17" y="140"/>
                  </a:cubicBezTo>
                  <a:cubicBezTo>
                    <a:pt x="0" y="140"/>
                    <a:pt x="0" y="140"/>
                    <a:pt x="0" y="140"/>
                  </a:cubicBezTo>
                  <a:cubicBezTo>
                    <a:pt x="0" y="0"/>
                    <a:pt x="0" y="0"/>
                    <a:pt x="0" y="0"/>
                  </a:cubicBezTo>
                  <a:cubicBezTo>
                    <a:pt x="19" y="0"/>
                    <a:pt x="19" y="0"/>
                    <a:pt x="19" y="0"/>
                  </a:cubicBezTo>
                  <a:cubicBezTo>
                    <a:pt x="19" y="57"/>
                    <a:pt x="19" y="57"/>
                    <a:pt x="19" y="57"/>
                  </a:cubicBezTo>
                  <a:cubicBezTo>
                    <a:pt x="20" y="55"/>
                    <a:pt x="31" y="39"/>
                    <a:pt x="52" y="39"/>
                  </a:cubicBezTo>
                  <a:cubicBezTo>
                    <a:pt x="78" y="39"/>
                    <a:pt x="94" y="61"/>
                    <a:pt x="94" y="91"/>
                  </a:cubicBezTo>
                  <a:cubicBezTo>
                    <a:pt x="95" y="121"/>
                    <a:pt x="77" y="142"/>
                    <a:pt x="50" y="142"/>
                  </a:cubicBezTo>
                  <a:close/>
                  <a:moveTo>
                    <a:pt x="47" y="55"/>
                  </a:moveTo>
                  <a:cubicBezTo>
                    <a:pt x="30" y="55"/>
                    <a:pt x="18" y="71"/>
                    <a:pt x="18" y="91"/>
                  </a:cubicBezTo>
                  <a:cubicBezTo>
                    <a:pt x="18" y="110"/>
                    <a:pt x="29" y="127"/>
                    <a:pt x="46" y="127"/>
                  </a:cubicBezTo>
                  <a:cubicBezTo>
                    <a:pt x="63" y="127"/>
                    <a:pt x="75" y="111"/>
                    <a:pt x="75" y="91"/>
                  </a:cubicBezTo>
                  <a:cubicBezTo>
                    <a:pt x="75" y="71"/>
                    <a:pt x="64" y="55"/>
                    <a:pt x="47"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31">
              <a:extLst>
                <a:ext uri="{FF2B5EF4-FFF2-40B4-BE49-F238E27FC236}">
                  <a16:creationId xmlns:a16="http://schemas.microsoft.com/office/drawing/2014/main" id="{B3C06BAF-2606-07B2-0633-EFEFFAE9986C}"/>
                </a:ext>
              </a:extLst>
            </p:cNvPr>
            <p:cNvSpPr>
              <a:spLocks/>
            </p:cNvSpPr>
            <p:nvPr userDrawn="1"/>
          </p:nvSpPr>
          <p:spPr bwMode="auto">
            <a:xfrm>
              <a:off x="3094038" y="-1588"/>
              <a:ext cx="79375" cy="114300"/>
            </a:xfrm>
            <a:custGeom>
              <a:avLst/>
              <a:gdLst>
                <a:gd name="T0" fmla="*/ 52 w 96"/>
                <a:gd name="T1" fmla="*/ 113 h 136"/>
                <a:gd name="T2" fmla="*/ 26 w 96"/>
                <a:gd name="T3" fmla="*/ 136 h 136"/>
                <a:gd name="T4" fmla="*/ 7 w 96"/>
                <a:gd name="T5" fmla="*/ 132 h 136"/>
                <a:gd name="T6" fmla="*/ 11 w 96"/>
                <a:gd name="T7" fmla="*/ 117 h 136"/>
                <a:gd name="T8" fmla="*/ 22 w 96"/>
                <a:gd name="T9" fmla="*/ 120 h 136"/>
                <a:gd name="T10" fmla="*/ 33 w 96"/>
                <a:gd name="T11" fmla="*/ 110 h 136"/>
                <a:gd name="T12" fmla="*/ 38 w 96"/>
                <a:gd name="T13" fmla="*/ 98 h 136"/>
                <a:gd name="T14" fmla="*/ 0 w 96"/>
                <a:gd name="T15" fmla="*/ 0 h 136"/>
                <a:gd name="T16" fmla="*/ 20 w 96"/>
                <a:gd name="T17" fmla="*/ 0 h 136"/>
                <a:gd name="T18" fmla="*/ 48 w 96"/>
                <a:gd name="T19" fmla="*/ 81 h 136"/>
                <a:gd name="T20" fmla="*/ 76 w 96"/>
                <a:gd name="T21" fmla="*/ 0 h 136"/>
                <a:gd name="T22" fmla="*/ 96 w 96"/>
                <a:gd name="T23" fmla="*/ 0 h 136"/>
                <a:gd name="T24" fmla="*/ 52 w 96"/>
                <a:gd name="T25" fmla="*/ 11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36">
                  <a:moveTo>
                    <a:pt x="52" y="113"/>
                  </a:moveTo>
                  <a:cubicBezTo>
                    <a:pt x="45" y="129"/>
                    <a:pt x="38" y="136"/>
                    <a:pt x="26" y="136"/>
                  </a:cubicBezTo>
                  <a:cubicBezTo>
                    <a:pt x="13" y="136"/>
                    <a:pt x="7" y="132"/>
                    <a:pt x="7" y="132"/>
                  </a:cubicBezTo>
                  <a:cubicBezTo>
                    <a:pt x="11" y="117"/>
                    <a:pt x="11" y="117"/>
                    <a:pt x="11" y="117"/>
                  </a:cubicBezTo>
                  <a:cubicBezTo>
                    <a:pt x="11" y="117"/>
                    <a:pt x="17" y="120"/>
                    <a:pt x="22" y="120"/>
                  </a:cubicBezTo>
                  <a:cubicBezTo>
                    <a:pt x="27" y="120"/>
                    <a:pt x="30" y="118"/>
                    <a:pt x="33" y="110"/>
                  </a:cubicBezTo>
                  <a:cubicBezTo>
                    <a:pt x="38" y="98"/>
                    <a:pt x="38" y="98"/>
                    <a:pt x="38" y="98"/>
                  </a:cubicBezTo>
                  <a:cubicBezTo>
                    <a:pt x="0" y="0"/>
                    <a:pt x="0" y="0"/>
                    <a:pt x="0" y="0"/>
                  </a:cubicBezTo>
                  <a:cubicBezTo>
                    <a:pt x="20" y="0"/>
                    <a:pt x="20" y="0"/>
                    <a:pt x="20" y="0"/>
                  </a:cubicBezTo>
                  <a:cubicBezTo>
                    <a:pt x="48" y="81"/>
                    <a:pt x="48" y="81"/>
                    <a:pt x="48" y="81"/>
                  </a:cubicBezTo>
                  <a:cubicBezTo>
                    <a:pt x="76" y="0"/>
                    <a:pt x="76" y="0"/>
                    <a:pt x="76" y="0"/>
                  </a:cubicBezTo>
                  <a:cubicBezTo>
                    <a:pt x="96" y="0"/>
                    <a:pt x="96" y="0"/>
                    <a:pt x="96" y="0"/>
                  </a:cubicBezTo>
                  <a:lnTo>
                    <a:pt x="5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Rectangle 32">
              <a:extLst>
                <a:ext uri="{FF2B5EF4-FFF2-40B4-BE49-F238E27FC236}">
                  <a16:creationId xmlns:a16="http://schemas.microsoft.com/office/drawing/2014/main" id="{28E831E1-5403-0391-CFF1-44334240480E}"/>
                </a:ext>
              </a:extLst>
            </p:cNvPr>
            <p:cNvSpPr>
              <a:spLocks noChangeArrowheads="1"/>
            </p:cNvSpPr>
            <p:nvPr userDrawn="1"/>
          </p:nvSpPr>
          <p:spPr bwMode="auto">
            <a:xfrm>
              <a:off x="3219451" y="-31750"/>
              <a:ext cx="17463" cy="1127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33">
              <a:extLst>
                <a:ext uri="{FF2B5EF4-FFF2-40B4-BE49-F238E27FC236}">
                  <a16:creationId xmlns:a16="http://schemas.microsoft.com/office/drawing/2014/main" id="{C26B6476-3E8D-9E7B-540C-E0FEFAD5DB9D}"/>
                </a:ext>
              </a:extLst>
            </p:cNvPr>
            <p:cNvSpPr>
              <a:spLocks/>
            </p:cNvSpPr>
            <p:nvPr userDrawn="1"/>
          </p:nvSpPr>
          <p:spPr bwMode="auto">
            <a:xfrm>
              <a:off x="3263901" y="-3175"/>
              <a:ext cx="69850" cy="84138"/>
            </a:xfrm>
            <a:custGeom>
              <a:avLst/>
              <a:gdLst>
                <a:gd name="T0" fmla="*/ 65 w 84"/>
                <a:gd name="T1" fmla="*/ 101 h 101"/>
                <a:gd name="T2" fmla="*/ 65 w 84"/>
                <a:gd name="T3" fmla="*/ 42 h 101"/>
                <a:gd name="T4" fmla="*/ 45 w 84"/>
                <a:gd name="T5" fmla="*/ 16 h 101"/>
                <a:gd name="T6" fmla="*/ 19 w 84"/>
                <a:gd name="T7" fmla="*/ 42 h 101"/>
                <a:gd name="T8" fmla="*/ 19 w 84"/>
                <a:gd name="T9" fmla="*/ 101 h 101"/>
                <a:gd name="T10" fmla="*/ 0 w 84"/>
                <a:gd name="T11" fmla="*/ 101 h 101"/>
                <a:gd name="T12" fmla="*/ 0 w 84"/>
                <a:gd name="T13" fmla="*/ 2 h 101"/>
                <a:gd name="T14" fmla="*/ 18 w 84"/>
                <a:gd name="T15" fmla="*/ 2 h 101"/>
                <a:gd name="T16" fmla="*/ 19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1" y="32"/>
                    <a:pt x="19" y="42"/>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34">
              <a:extLst>
                <a:ext uri="{FF2B5EF4-FFF2-40B4-BE49-F238E27FC236}">
                  <a16:creationId xmlns:a16="http://schemas.microsoft.com/office/drawing/2014/main" id="{944C5982-3C91-7F73-09A4-D3869163BA38}"/>
                </a:ext>
              </a:extLst>
            </p:cNvPr>
            <p:cNvSpPr>
              <a:spLocks/>
            </p:cNvSpPr>
            <p:nvPr userDrawn="1"/>
          </p:nvSpPr>
          <p:spPr bwMode="auto">
            <a:xfrm>
              <a:off x="3349626" y="-3175"/>
              <a:ext cx="63500" cy="85725"/>
            </a:xfrm>
            <a:custGeom>
              <a:avLst/>
              <a:gdLst>
                <a:gd name="T0" fmla="*/ 68 w 78"/>
                <a:gd name="T1" fmla="*/ 94 h 103"/>
                <a:gd name="T2" fmla="*/ 39 w 78"/>
                <a:gd name="T3" fmla="*/ 103 h 103"/>
                <a:gd name="T4" fmla="*/ 0 w 78"/>
                <a:gd name="T5" fmla="*/ 86 h 103"/>
                <a:gd name="T6" fmla="*/ 10 w 78"/>
                <a:gd name="T7" fmla="*/ 74 h 103"/>
                <a:gd name="T8" fmla="*/ 39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2" y="99"/>
                    <a:pt x="54" y="103"/>
                    <a:pt x="39" y="103"/>
                  </a:cubicBezTo>
                  <a:cubicBezTo>
                    <a:pt x="19" y="103"/>
                    <a:pt x="4" y="91"/>
                    <a:pt x="0" y="86"/>
                  </a:cubicBezTo>
                  <a:cubicBezTo>
                    <a:pt x="10" y="74"/>
                    <a:pt x="10" y="74"/>
                    <a:pt x="10" y="74"/>
                  </a:cubicBezTo>
                  <a:cubicBezTo>
                    <a:pt x="16" y="80"/>
                    <a:pt x="28" y="88"/>
                    <a:pt x="39" y="88"/>
                  </a:cubicBezTo>
                  <a:cubicBezTo>
                    <a:pt x="51" y="88"/>
                    <a:pt x="59" y="84"/>
                    <a:pt x="59" y="75"/>
                  </a:cubicBezTo>
                  <a:cubicBezTo>
                    <a:pt x="59" y="66"/>
                    <a:pt x="49" y="63"/>
                    <a:pt x="43" y="61"/>
                  </a:cubicBezTo>
                  <a:cubicBezTo>
                    <a:pt x="37"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3"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35">
              <a:extLst>
                <a:ext uri="{FF2B5EF4-FFF2-40B4-BE49-F238E27FC236}">
                  <a16:creationId xmlns:a16="http://schemas.microsoft.com/office/drawing/2014/main" id="{948AB8FF-2BA3-9E06-B8CF-1E2C0011DA34}"/>
                </a:ext>
              </a:extLst>
            </p:cNvPr>
            <p:cNvSpPr>
              <a:spLocks noEditPoints="1"/>
            </p:cNvSpPr>
            <p:nvPr userDrawn="1"/>
          </p:nvSpPr>
          <p:spPr bwMode="auto">
            <a:xfrm>
              <a:off x="3429001" y="-36513"/>
              <a:ext cx="20638" cy="117475"/>
            </a:xfrm>
            <a:custGeom>
              <a:avLst/>
              <a:gdLst>
                <a:gd name="T0" fmla="*/ 13 w 26"/>
                <a:gd name="T1" fmla="*/ 24 h 143"/>
                <a:gd name="T2" fmla="*/ 0 w 26"/>
                <a:gd name="T3" fmla="*/ 12 h 143"/>
                <a:gd name="T4" fmla="*/ 13 w 26"/>
                <a:gd name="T5" fmla="*/ 0 h 143"/>
                <a:gd name="T6" fmla="*/ 26 w 26"/>
                <a:gd name="T7" fmla="*/ 12 h 143"/>
                <a:gd name="T8" fmla="*/ 13 w 26"/>
                <a:gd name="T9" fmla="*/ 24 h 143"/>
                <a:gd name="T10" fmla="*/ 4 w 26"/>
                <a:gd name="T11" fmla="*/ 143 h 143"/>
                <a:gd name="T12" fmla="*/ 4 w 26"/>
                <a:gd name="T13" fmla="*/ 44 h 143"/>
                <a:gd name="T14" fmla="*/ 22 w 26"/>
                <a:gd name="T15" fmla="*/ 44 h 143"/>
                <a:gd name="T16" fmla="*/ 22 w 26"/>
                <a:gd name="T17" fmla="*/ 143 h 143"/>
                <a:gd name="T18" fmla="*/ 4 w 26"/>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3">
                  <a:moveTo>
                    <a:pt x="13" y="24"/>
                  </a:moveTo>
                  <a:cubicBezTo>
                    <a:pt x="6" y="24"/>
                    <a:pt x="0" y="19"/>
                    <a:pt x="0" y="12"/>
                  </a:cubicBezTo>
                  <a:cubicBezTo>
                    <a:pt x="0" y="5"/>
                    <a:pt x="6" y="0"/>
                    <a:pt x="13" y="0"/>
                  </a:cubicBezTo>
                  <a:cubicBezTo>
                    <a:pt x="20" y="0"/>
                    <a:pt x="26" y="5"/>
                    <a:pt x="26" y="12"/>
                  </a:cubicBezTo>
                  <a:cubicBezTo>
                    <a:pt x="26"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36">
              <a:extLst>
                <a:ext uri="{FF2B5EF4-FFF2-40B4-BE49-F238E27FC236}">
                  <a16:creationId xmlns:a16="http://schemas.microsoft.com/office/drawing/2014/main" id="{914FBE95-5DCD-B09C-05FA-773F884D73D9}"/>
                </a:ext>
              </a:extLst>
            </p:cNvPr>
            <p:cNvSpPr>
              <a:spLocks noEditPoints="1"/>
            </p:cNvSpPr>
            <p:nvPr userDrawn="1"/>
          </p:nvSpPr>
          <p:spPr bwMode="auto">
            <a:xfrm>
              <a:off x="3465513" y="-3175"/>
              <a:ext cx="77788" cy="115888"/>
            </a:xfrm>
            <a:custGeom>
              <a:avLst/>
              <a:gdLst>
                <a:gd name="T0" fmla="*/ 84 w 94"/>
                <a:gd name="T1" fmla="*/ 122 h 138"/>
                <a:gd name="T2" fmla="*/ 44 w 94"/>
                <a:gd name="T3" fmla="*/ 138 h 138"/>
                <a:gd name="T4" fmla="*/ 5 w 94"/>
                <a:gd name="T5" fmla="*/ 126 h 138"/>
                <a:gd name="T6" fmla="*/ 12 w 94"/>
                <a:gd name="T7" fmla="*/ 112 h 138"/>
                <a:gd name="T8" fmla="*/ 43 w 94"/>
                <a:gd name="T9" fmla="*/ 122 h 138"/>
                <a:gd name="T10" fmla="*/ 67 w 94"/>
                <a:gd name="T11" fmla="*/ 113 h 138"/>
                <a:gd name="T12" fmla="*/ 74 w 94"/>
                <a:gd name="T13" fmla="*/ 89 h 138"/>
                <a:gd name="T14" fmla="*/ 74 w 94"/>
                <a:gd name="T15" fmla="*/ 80 h 138"/>
                <a:gd name="T16" fmla="*/ 42 w 94"/>
                <a:gd name="T17" fmla="*/ 99 h 138"/>
                <a:gd name="T18" fmla="*/ 0 w 94"/>
                <a:gd name="T19" fmla="*/ 49 h 138"/>
                <a:gd name="T20" fmla="*/ 43 w 94"/>
                <a:gd name="T21" fmla="*/ 0 h 138"/>
                <a:gd name="T22" fmla="*/ 74 w 94"/>
                <a:gd name="T23" fmla="*/ 18 h 138"/>
                <a:gd name="T24" fmla="*/ 76 w 94"/>
                <a:gd name="T25" fmla="*/ 2 h 138"/>
                <a:gd name="T26" fmla="*/ 94 w 94"/>
                <a:gd name="T27" fmla="*/ 2 h 138"/>
                <a:gd name="T28" fmla="*/ 94 w 94"/>
                <a:gd name="T29" fmla="*/ 82 h 138"/>
                <a:gd name="T30" fmla="*/ 84 w 94"/>
                <a:gd name="T31" fmla="*/ 122 h 138"/>
                <a:gd name="T32" fmla="*/ 48 w 94"/>
                <a:gd name="T33" fmla="*/ 15 h 138"/>
                <a:gd name="T34" fmla="*/ 20 w 94"/>
                <a:gd name="T35" fmla="*/ 49 h 138"/>
                <a:gd name="T36" fmla="*/ 47 w 94"/>
                <a:gd name="T37" fmla="*/ 83 h 138"/>
                <a:gd name="T38" fmla="*/ 75 w 94"/>
                <a:gd name="T39" fmla="*/ 49 h 138"/>
                <a:gd name="T40" fmla="*/ 48 w 94"/>
                <a:gd name="T41" fmla="*/ 1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138">
                  <a:moveTo>
                    <a:pt x="84" y="122"/>
                  </a:moveTo>
                  <a:cubicBezTo>
                    <a:pt x="76" y="130"/>
                    <a:pt x="64" y="138"/>
                    <a:pt x="44" y="138"/>
                  </a:cubicBezTo>
                  <a:cubicBezTo>
                    <a:pt x="23" y="138"/>
                    <a:pt x="8" y="129"/>
                    <a:pt x="5" y="126"/>
                  </a:cubicBezTo>
                  <a:cubicBezTo>
                    <a:pt x="12" y="112"/>
                    <a:pt x="12" y="112"/>
                    <a:pt x="12" y="112"/>
                  </a:cubicBezTo>
                  <a:cubicBezTo>
                    <a:pt x="17" y="116"/>
                    <a:pt x="30" y="122"/>
                    <a:pt x="43" y="122"/>
                  </a:cubicBezTo>
                  <a:cubicBezTo>
                    <a:pt x="55" y="122"/>
                    <a:pt x="63" y="118"/>
                    <a:pt x="67" y="113"/>
                  </a:cubicBezTo>
                  <a:cubicBezTo>
                    <a:pt x="72" y="109"/>
                    <a:pt x="74" y="101"/>
                    <a:pt x="74" y="89"/>
                  </a:cubicBezTo>
                  <a:cubicBezTo>
                    <a:pt x="74" y="80"/>
                    <a:pt x="74" y="80"/>
                    <a:pt x="74" y="80"/>
                  </a:cubicBezTo>
                  <a:cubicBezTo>
                    <a:pt x="73" y="83"/>
                    <a:pt x="64" y="99"/>
                    <a:pt x="42" y="99"/>
                  </a:cubicBezTo>
                  <a:cubicBezTo>
                    <a:pt x="16" y="99"/>
                    <a:pt x="0" y="78"/>
                    <a:pt x="0" y="49"/>
                  </a:cubicBezTo>
                  <a:cubicBezTo>
                    <a:pt x="0" y="20"/>
                    <a:pt x="19" y="0"/>
                    <a:pt x="43" y="0"/>
                  </a:cubicBezTo>
                  <a:cubicBezTo>
                    <a:pt x="65" y="0"/>
                    <a:pt x="73" y="15"/>
                    <a:pt x="74" y="18"/>
                  </a:cubicBezTo>
                  <a:cubicBezTo>
                    <a:pt x="76" y="2"/>
                    <a:pt x="76" y="2"/>
                    <a:pt x="76" y="2"/>
                  </a:cubicBezTo>
                  <a:cubicBezTo>
                    <a:pt x="94" y="2"/>
                    <a:pt x="94" y="2"/>
                    <a:pt x="94" y="2"/>
                  </a:cubicBezTo>
                  <a:cubicBezTo>
                    <a:pt x="94" y="82"/>
                    <a:pt x="94" y="82"/>
                    <a:pt x="94" y="82"/>
                  </a:cubicBezTo>
                  <a:cubicBezTo>
                    <a:pt x="94" y="102"/>
                    <a:pt x="91" y="113"/>
                    <a:pt x="84" y="122"/>
                  </a:cubicBezTo>
                  <a:close/>
                  <a:moveTo>
                    <a:pt x="48" y="15"/>
                  </a:moveTo>
                  <a:cubicBezTo>
                    <a:pt x="31" y="15"/>
                    <a:pt x="20" y="30"/>
                    <a:pt x="20" y="49"/>
                  </a:cubicBezTo>
                  <a:cubicBezTo>
                    <a:pt x="20" y="67"/>
                    <a:pt x="30" y="83"/>
                    <a:pt x="47" y="83"/>
                  </a:cubicBezTo>
                  <a:cubicBezTo>
                    <a:pt x="64" y="83"/>
                    <a:pt x="75" y="67"/>
                    <a:pt x="75" y="49"/>
                  </a:cubicBezTo>
                  <a:cubicBezTo>
                    <a:pt x="75" y="30"/>
                    <a:pt x="65" y="15"/>
                    <a:pt x="4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37">
              <a:extLst>
                <a:ext uri="{FF2B5EF4-FFF2-40B4-BE49-F238E27FC236}">
                  <a16:creationId xmlns:a16="http://schemas.microsoft.com/office/drawing/2014/main" id="{DCECE63C-3BE4-E3D3-8A34-3F4C88B09AD1}"/>
                </a:ext>
              </a:extLst>
            </p:cNvPr>
            <p:cNvSpPr>
              <a:spLocks/>
            </p:cNvSpPr>
            <p:nvPr userDrawn="1"/>
          </p:nvSpPr>
          <p:spPr bwMode="auto">
            <a:xfrm>
              <a:off x="3568701" y="-34925"/>
              <a:ext cx="69850" cy="115888"/>
            </a:xfrm>
            <a:custGeom>
              <a:avLst/>
              <a:gdLst>
                <a:gd name="T0" fmla="*/ 66 w 85"/>
                <a:gd name="T1" fmla="*/ 141 h 141"/>
                <a:gd name="T2" fmla="*/ 66 w 85"/>
                <a:gd name="T3" fmla="*/ 82 h 141"/>
                <a:gd name="T4" fmla="*/ 46 w 85"/>
                <a:gd name="T5" fmla="*/ 56 h 141"/>
                <a:gd name="T6" fmla="*/ 19 w 85"/>
                <a:gd name="T7" fmla="*/ 82 h 141"/>
                <a:gd name="T8" fmla="*/ 19 w 85"/>
                <a:gd name="T9" fmla="*/ 141 h 141"/>
                <a:gd name="T10" fmla="*/ 0 w 85"/>
                <a:gd name="T11" fmla="*/ 141 h 141"/>
                <a:gd name="T12" fmla="*/ 0 w 85"/>
                <a:gd name="T13" fmla="*/ 0 h 141"/>
                <a:gd name="T14" fmla="*/ 19 w 85"/>
                <a:gd name="T15" fmla="*/ 0 h 141"/>
                <a:gd name="T16" fmla="*/ 19 w 85"/>
                <a:gd name="T17" fmla="*/ 60 h 141"/>
                <a:gd name="T18" fmla="*/ 52 w 85"/>
                <a:gd name="T19" fmla="*/ 39 h 141"/>
                <a:gd name="T20" fmla="*/ 85 w 85"/>
                <a:gd name="T21" fmla="*/ 77 h 141"/>
                <a:gd name="T22" fmla="*/ 85 w 85"/>
                <a:gd name="T23" fmla="*/ 141 h 141"/>
                <a:gd name="T24" fmla="*/ 66 w 85"/>
                <a:gd name="T25"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41">
                  <a:moveTo>
                    <a:pt x="66" y="141"/>
                  </a:moveTo>
                  <a:cubicBezTo>
                    <a:pt x="66" y="82"/>
                    <a:pt x="66" y="82"/>
                    <a:pt x="66" y="82"/>
                  </a:cubicBezTo>
                  <a:cubicBezTo>
                    <a:pt x="66" y="66"/>
                    <a:pt x="61" y="56"/>
                    <a:pt x="46" y="56"/>
                  </a:cubicBezTo>
                  <a:cubicBezTo>
                    <a:pt x="31" y="56"/>
                    <a:pt x="21" y="72"/>
                    <a:pt x="19" y="82"/>
                  </a:cubicBezTo>
                  <a:cubicBezTo>
                    <a:pt x="19" y="141"/>
                    <a:pt x="19" y="141"/>
                    <a:pt x="19" y="141"/>
                  </a:cubicBezTo>
                  <a:cubicBezTo>
                    <a:pt x="0" y="141"/>
                    <a:pt x="0" y="141"/>
                    <a:pt x="0" y="141"/>
                  </a:cubicBezTo>
                  <a:cubicBezTo>
                    <a:pt x="0" y="0"/>
                    <a:pt x="0" y="0"/>
                    <a:pt x="0" y="0"/>
                  </a:cubicBezTo>
                  <a:cubicBezTo>
                    <a:pt x="19" y="0"/>
                    <a:pt x="19" y="0"/>
                    <a:pt x="19" y="0"/>
                  </a:cubicBezTo>
                  <a:cubicBezTo>
                    <a:pt x="19" y="60"/>
                    <a:pt x="19" y="60"/>
                    <a:pt x="19" y="60"/>
                  </a:cubicBezTo>
                  <a:cubicBezTo>
                    <a:pt x="25" y="50"/>
                    <a:pt x="36" y="39"/>
                    <a:pt x="52" y="39"/>
                  </a:cubicBezTo>
                  <a:cubicBezTo>
                    <a:pt x="72" y="39"/>
                    <a:pt x="85" y="51"/>
                    <a:pt x="85" y="77"/>
                  </a:cubicBezTo>
                  <a:cubicBezTo>
                    <a:pt x="85" y="141"/>
                    <a:pt x="85" y="141"/>
                    <a:pt x="85" y="141"/>
                  </a:cubicBezTo>
                  <a:lnTo>
                    <a:pt x="66"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38">
              <a:extLst>
                <a:ext uri="{FF2B5EF4-FFF2-40B4-BE49-F238E27FC236}">
                  <a16:creationId xmlns:a16="http://schemas.microsoft.com/office/drawing/2014/main" id="{A628084C-CF66-E7E8-A07E-637CE5D6B84C}"/>
                </a:ext>
              </a:extLst>
            </p:cNvPr>
            <p:cNvSpPr>
              <a:spLocks/>
            </p:cNvSpPr>
            <p:nvPr userDrawn="1"/>
          </p:nvSpPr>
          <p:spPr bwMode="auto">
            <a:xfrm>
              <a:off x="3654426" y="-23813"/>
              <a:ext cx="50800" cy="106363"/>
            </a:xfrm>
            <a:custGeom>
              <a:avLst/>
              <a:gdLst>
                <a:gd name="T0" fmla="*/ 33 w 61"/>
                <a:gd name="T1" fmla="*/ 41 h 128"/>
                <a:gd name="T2" fmla="*/ 33 w 61"/>
                <a:gd name="T3" fmla="*/ 92 h 128"/>
                <a:gd name="T4" fmla="*/ 37 w 61"/>
                <a:gd name="T5" fmla="*/ 109 h 128"/>
                <a:gd name="T6" fmla="*/ 47 w 61"/>
                <a:gd name="T7" fmla="*/ 113 h 128"/>
                <a:gd name="T8" fmla="*/ 58 w 61"/>
                <a:gd name="T9" fmla="*/ 111 h 128"/>
                <a:gd name="T10" fmla="*/ 60 w 61"/>
                <a:gd name="T11" fmla="*/ 125 h 128"/>
                <a:gd name="T12" fmla="*/ 42 w 61"/>
                <a:gd name="T13" fmla="*/ 128 h 128"/>
                <a:gd name="T14" fmla="*/ 21 w 61"/>
                <a:gd name="T15" fmla="*/ 121 h 128"/>
                <a:gd name="T16" fmla="*/ 15 w 61"/>
                <a:gd name="T17" fmla="*/ 95 h 128"/>
                <a:gd name="T18" fmla="*/ 15 w 61"/>
                <a:gd name="T19" fmla="*/ 41 h 128"/>
                <a:gd name="T20" fmla="*/ 0 w 61"/>
                <a:gd name="T21" fmla="*/ 41 h 128"/>
                <a:gd name="T22" fmla="*/ 0 w 61"/>
                <a:gd name="T23" fmla="*/ 27 h 128"/>
                <a:gd name="T24" fmla="*/ 14 w 61"/>
                <a:gd name="T25" fmla="*/ 27 h 128"/>
                <a:gd name="T26" fmla="*/ 16 w 61"/>
                <a:gd name="T27" fmla="*/ 0 h 128"/>
                <a:gd name="T28" fmla="*/ 33 w 61"/>
                <a:gd name="T29" fmla="*/ 0 h 128"/>
                <a:gd name="T30" fmla="*/ 33 w 61"/>
                <a:gd name="T31" fmla="*/ 27 h 128"/>
                <a:gd name="T32" fmla="*/ 61 w 61"/>
                <a:gd name="T33" fmla="*/ 27 h 128"/>
                <a:gd name="T34" fmla="*/ 61 w 61"/>
                <a:gd name="T35" fmla="*/ 41 h 128"/>
                <a:gd name="T36" fmla="*/ 33 w 61"/>
                <a:gd name="T37"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28">
                  <a:moveTo>
                    <a:pt x="33" y="41"/>
                  </a:moveTo>
                  <a:cubicBezTo>
                    <a:pt x="33" y="92"/>
                    <a:pt x="33" y="92"/>
                    <a:pt x="33" y="92"/>
                  </a:cubicBezTo>
                  <a:cubicBezTo>
                    <a:pt x="33" y="101"/>
                    <a:pt x="34" y="106"/>
                    <a:pt x="37" y="109"/>
                  </a:cubicBezTo>
                  <a:cubicBezTo>
                    <a:pt x="40" y="112"/>
                    <a:pt x="43" y="113"/>
                    <a:pt x="47" y="113"/>
                  </a:cubicBezTo>
                  <a:cubicBezTo>
                    <a:pt x="52" y="113"/>
                    <a:pt x="56" y="112"/>
                    <a:pt x="58" y="111"/>
                  </a:cubicBezTo>
                  <a:cubicBezTo>
                    <a:pt x="60" y="125"/>
                    <a:pt x="60" y="125"/>
                    <a:pt x="60" y="125"/>
                  </a:cubicBezTo>
                  <a:cubicBezTo>
                    <a:pt x="56" y="127"/>
                    <a:pt x="48" y="128"/>
                    <a:pt x="42" y="128"/>
                  </a:cubicBezTo>
                  <a:cubicBezTo>
                    <a:pt x="33" y="128"/>
                    <a:pt x="27" y="126"/>
                    <a:pt x="21" y="121"/>
                  </a:cubicBezTo>
                  <a:cubicBezTo>
                    <a:pt x="16" y="115"/>
                    <a:pt x="15" y="108"/>
                    <a:pt x="15" y="95"/>
                  </a:cubicBezTo>
                  <a:cubicBezTo>
                    <a:pt x="15" y="41"/>
                    <a:pt x="15" y="41"/>
                    <a:pt x="15" y="41"/>
                  </a:cubicBezTo>
                  <a:cubicBezTo>
                    <a:pt x="0" y="41"/>
                    <a:pt x="0" y="41"/>
                    <a:pt x="0" y="41"/>
                  </a:cubicBezTo>
                  <a:cubicBezTo>
                    <a:pt x="0" y="27"/>
                    <a:pt x="0" y="27"/>
                    <a:pt x="0" y="27"/>
                  </a:cubicBezTo>
                  <a:cubicBezTo>
                    <a:pt x="14" y="27"/>
                    <a:pt x="14" y="27"/>
                    <a:pt x="14" y="27"/>
                  </a:cubicBezTo>
                  <a:cubicBezTo>
                    <a:pt x="16" y="0"/>
                    <a:pt x="16" y="0"/>
                    <a:pt x="16" y="0"/>
                  </a:cubicBezTo>
                  <a:cubicBezTo>
                    <a:pt x="33" y="0"/>
                    <a:pt x="33" y="0"/>
                    <a:pt x="33" y="0"/>
                  </a:cubicBezTo>
                  <a:cubicBezTo>
                    <a:pt x="33" y="27"/>
                    <a:pt x="33" y="27"/>
                    <a:pt x="33" y="27"/>
                  </a:cubicBezTo>
                  <a:cubicBezTo>
                    <a:pt x="61" y="27"/>
                    <a:pt x="61" y="27"/>
                    <a:pt x="61" y="27"/>
                  </a:cubicBezTo>
                  <a:cubicBezTo>
                    <a:pt x="61" y="41"/>
                    <a:pt x="61" y="41"/>
                    <a:pt x="61" y="41"/>
                  </a:cubicBezTo>
                  <a:cubicBezTo>
                    <a:pt x="33" y="41"/>
                    <a:pt x="33" y="41"/>
                    <a:pt x="3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39">
              <a:extLst>
                <a:ext uri="{FF2B5EF4-FFF2-40B4-BE49-F238E27FC236}">
                  <a16:creationId xmlns:a16="http://schemas.microsoft.com/office/drawing/2014/main" id="{644BE14E-EA94-5B64-6A69-FD38062EC86B}"/>
                </a:ext>
              </a:extLst>
            </p:cNvPr>
            <p:cNvSpPr>
              <a:spLocks/>
            </p:cNvSpPr>
            <p:nvPr userDrawn="1"/>
          </p:nvSpPr>
          <p:spPr bwMode="auto">
            <a:xfrm>
              <a:off x="3711576" y="-3175"/>
              <a:ext cx="63500" cy="85725"/>
            </a:xfrm>
            <a:custGeom>
              <a:avLst/>
              <a:gdLst>
                <a:gd name="T0" fmla="*/ 68 w 78"/>
                <a:gd name="T1" fmla="*/ 94 h 103"/>
                <a:gd name="T2" fmla="*/ 39 w 78"/>
                <a:gd name="T3" fmla="*/ 103 h 103"/>
                <a:gd name="T4" fmla="*/ 0 w 78"/>
                <a:gd name="T5" fmla="*/ 86 h 103"/>
                <a:gd name="T6" fmla="*/ 10 w 78"/>
                <a:gd name="T7" fmla="*/ 74 h 103"/>
                <a:gd name="T8" fmla="*/ 40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3" y="99"/>
                    <a:pt x="54" y="103"/>
                    <a:pt x="39" y="103"/>
                  </a:cubicBezTo>
                  <a:cubicBezTo>
                    <a:pt x="19" y="103"/>
                    <a:pt x="5" y="91"/>
                    <a:pt x="0" y="86"/>
                  </a:cubicBezTo>
                  <a:cubicBezTo>
                    <a:pt x="10" y="74"/>
                    <a:pt x="10" y="74"/>
                    <a:pt x="10" y="74"/>
                  </a:cubicBezTo>
                  <a:cubicBezTo>
                    <a:pt x="16" y="80"/>
                    <a:pt x="28" y="88"/>
                    <a:pt x="40" y="88"/>
                  </a:cubicBezTo>
                  <a:cubicBezTo>
                    <a:pt x="51" y="88"/>
                    <a:pt x="59" y="84"/>
                    <a:pt x="59" y="75"/>
                  </a:cubicBezTo>
                  <a:cubicBezTo>
                    <a:pt x="59" y="66"/>
                    <a:pt x="49" y="63"/>
                    <a:pt x="43" y="61"/>
                  </a:cubicBezTo>
                  <a:cubicBezTo>
                    <a:pt x="38"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4"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40">
              <a:extLst>
                <a:ext uri="{FF2B5EF4-FFF2-40B4-BE49-F238E27FC236}">
                  <a16:creationId xmlns:a16="http://schemas.microsoft.com/office/drawing/2014/main" id="{EF137B69-3191-B6FE-C47C-0D807733E2CB}"/>
                </a:ext>
              </a:extLst>
            </p:cNvPr>
            <p:cNvSpPr>
              <a:spLocks noEditPoints="1"/>
            </p:cNvSpPr>
            <p:nvPr userDrawn="1"/>
          </p:nvSpPr>
          <p:spPr bwMode="auto">
            <a:xfrm>
              <a:off x="2498726" y="157163"/>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6 h 136"/>
                <a:gd name="T12" fmla="*/ 113 w 113"/>
                <a:gd name="T13" fmla="*/ 68 h 136"/>
                <a:gd name="T14" fmla="*/ 92 w 113"/>
                <a:gd name="T15" fmla="*/ 119 h 136"/>
                <a:gd name="T16" fmla="*/ 78 w 113"/>
                <a:gd name="T17" fmla="*/ 28 h 136"/>
                <a:gd name="T18" fmla="*/ 45 w 113"/>
                <a:gd name="T19" fmla="*/ 15 h 136"/>
                <a:gd name="T20" fmla="*/ 20 w 113"/>
                <a:gd name="T21" fmla="*/ 15 h 136"/>
                <a:gd name="T22" fmla="*/ 20 w 113"/>
                <a:gd name="T23" fmla="*/ 119 h 136"/>
                <a:gd name="T24" fmla="*/ 45 w 113"/>
                <a:gd name="T25" fmla="*/ 119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5"/>
                    <a:pt x="92" y="16"/>
                  </a:cubicBezTo>
                  <a:cubicBezTo>
                    <a:pt x="103" y="27"/>
                    <a:pt x="113" y="44"/>
                    <a:pt x="113" y="68"/>
                  </a:cubicBezTo>
                  <a:cubicBezTo>
                    <a:pt x="113" y="91"/>
                    <a:pt x="104" y="108"/>
                    <a:pt x="92" y="119"/>
                  </a:cubicBezTo>
                  <a:close/>
                  <a:moveTo>
                    <a:pt x="78" y="28"/>
                  </a:moveTo>
                  <a:cubicBezTo>
                    <a:pt x="70" y="19"/>
                    <a:pt x="59" y="15"/>
                    <a:pt x="45" y="15"/>
                  </a:cubicBezTo>
                  <a:cubicBezTo>
                    <a:pt x="20" y="15"/>
                    <a:pt x="20" y="15"/>
                    <a:pt x="20" y="15"/>
                  </a:cubicBezTo>
                  <a:cubicBezTo>
                    <a:pt x="20" y="119"/>
                    <a:pt x="20" y="119"/>
                    <a:pt x="20" y="119"/>
                  </a:cubicBezTo>
                  <a:cubicBezTo>
                    <a:pt x="45" y="119"/>
                    <a:pt x="45" y="119"/>
                    <a:pt x="45" y="119"/>
                  </a:cubicBezTo>
                  <a:cubicBezTo>
                    <a:pt x="58" y="119"/>
                    <a:pt x="69" y="116"/>
                    <a:pt x="78" y="107"/>
                  </a:cubicBezTo>
                  <a:cubicBezTo>
                    <a:pt x="87" y="98"/>
                    <a:pt x="92" y="84"/>
                    <a:pt x="92" y="68"/>
                  </a:cubicBezTo>
                  <a:cubicBezTo>
                    <a:pt x="92" y="51"/>
                    <a:pt x="87" y="36"/>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41">
              <a:extLst>
                <a:ext uri="{FF2B5EF4-FFF2-40B4-BE49-F238E27FC236}">
                  <a16:creationId xmlns:a16="http://schemas.microsoft.com/office/drawing/2014/main" id="{821A2D0B-222A-FACB-58E1-95FBC0126991}"/>
                </a:ext>
              </a:extLst>
            </p:cNvPr>
            <p:cNvSpPr>
              <a:spLocks noEditPoints="1"/>
            </p:cNvSpPr>
            <p:nvPr userDrawn="1"/>
          </p:nvSpPr>
          <p:spPr bwMode="auto">
            <a:xfrm>
              <a:off x="2605088"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42">
              <a:extLst>
                <a:ext uri="{FF2B5EF4-FFF2-40B4-BE49-F238E27FC236}">
                  <a16:creationId xmlns:a16="http://schemas.microsoft.com/office/drawing/2014/main" id="{7DEFDA0D-DEC0-C80E-280E-37E6A828C659}"/>
                </a:ext>
              </a:extLst>
            </p:cNvPr>
            <p:cNvSpPr>
              <a:spLocks noChangeArrowheads="1"/>
            </p:cNvSpPr>
            <p:nvPr userDrawn="1"/>
          </p:nvSpPr>
          <p:spPr bwMode="auto">
            <a:xfrm>
              <a:off x="2697163" y="153988"/>
              <a:ext cx="15875" cy="1158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43">
              <a:extLst>
                <a:ext uri="{FF2B5EF4-FFF2-40B4-BE49-F238E27FC236}">
                  <a16:creationId xmlns:a16="http://schemas.microsoft.com/office/drawing/2014/main" id="{E1B199F1-629A-2B40-F991-6A433992CFCB}"/>
                </a:ext>
              </a:extLst>
            </p:cNvPr>
            <p:cNvSpPr>
              <a:spLocks noEditPoints="1"/>
            </p:cNvSpPr>
            <p:nvPr userDrawn="1"/>
          </p:nvSpPr>
          <p:spPr bwMode="auto">
            <a:xfrm>
              <a:off x="2736851" y="150813"/>
              <a:ext cx="20638" cy="119063"/>
            </a:xfrm>
            <a:custGeom>
              <a:avLst/>
              <a:gdLst>
                <a:gd name="T0" fmla="*/ 12 w 25"/>
                <a:gd name="T1" fmla="*/ 25 h 144"/>
                <a:gd name="T2" fmla="*/ 0 w 25"/>
                <a:gd name="T3" fmla="*/ 13 h 144"/>
                <a:gd name="T4" fmla="*/ 12 w 25"/>
                <a:gd name="T5" fmla="*/ 0 h 144"/>
                <a:gd name="T6" fmla="*/ 25 w 25"/>
                <a:gd name="T7" fmla="*/ 12 h 144"/>
                <a:gd name="T8" fmla="*/ 12 w 25"/>
                <a:gd name="T9" fmla="*/ 25 h 144"/>
                <a:gd name="T10" fmla="*/ 3 w 25"/>
                <a:gd name="T11" fmla="*/ 144 h 144"/>
                <a:gd name="T12" fmla="*/ 3 w 25"/>
                <a:gd name="T13" fmla="*/ 45 h 144"/>
                <a:gd name="T14" fmla="*/ 22 w 25"/>
                <a:gd name="T15" fmla="*/ 45 h 144"/>
                <a:gd name="T16" fmla="*/ 22 w 25"/>
                <a:gd name="T17" fmla="*/ 144 h 144"/>
                <a:gd name="T18" fmla="*/ 3 w 25"/>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4">
                  <a:moveTo>
                    <a:pt x="12" y="25"/>
                  </a:moveTo>
                  <a:cubicBezTo>
                    <a:pt x="5" y="25"/>
                    <a:pt x="0" y="20"/>
                    <a:pt x="0" y="13"/>
                  </a:cubicBezTo>
                  <a:cubicBezTo>
                    <a:pt x="0" y="6"/>
                    <a:pt x="5" y="0"/>
                    <a:pt x="12" y="0"/>
                  </a:cubicBezTo>
                  <a:cubicBezTo>
                    <a:pt x="20" y="0"/>
                    <a:pt x="25" y="6"/>
                    <a:pt x="25" y="12"/>
                  </a:cubicBezTo>
                  <a:cubicBezTo>
                    <a:pt x="25" y="19"/>
                    <a:pt x="20" y="25"/>
                    <a:pt x="12"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44">
              <a:extLst>
                <a:ext uri="{FF2B5EF4-FFF2-40B4-BE49-F238E27FC236}">
                  <a16:creationId xmlns:a16="http://schemas.microsoft.com/office/drawing/2014/main" id="{344578C9-CCB4-4F2D-6F97-A69FE48FE92E}"/>
                </a:ext>
              </a:extLst>
            </p:cNvPr>
            <p:cNvSpPr>
              <a:spLocks/>
            </p:cNvSpPr>
            <p:nvPr userDrawn="1"/>
          </p:nvSpPr>
          <p:spPr bwMode="auto">
            <a:xfrm>
              <a:off x="2768601" y="188913"/>
              <a:ext cx="79375" cy="80963"/>
            </a:xfrm>
            <a:custGeom>
              <a:avLst/>
              <a:gdLst>
                <a:gd name="T0" fmla="*/ 30 w 50"/>
                <a:gd name="T1" fmla="*/ 51 h 51"/>
                <a:gd name="T2" fmla="*/ 19 w 50"/>
                <a:gd name="T3" fmla="*/ 51 h 51"/>
                <a:gd name="T4" fmla="*/ 0 w 50"/>
                <a:gd name="T5" fmla="*/ 0 h 51"/>
                <a:gd name="T6" fmla="*/ 10 w 50"/>
                <a:gd name="T7" fmla="*/ 0 h 51"/>
                <a:gd name="T8" fmla="*/ 25 w 50"/>
                <a:gd name="T9" fmla="*/ 41 h 51"/>
                <a:gd name="T10" fmla="*/ 39 w 50"/>
                <a:gd name="T11" fmla="*/ 0 h 51"/>
                <a:gd name="T12" fmla="*/ 50 w 50"/>
                <a:gd name="T13" fmla="*/ 0 h 51"/>
                <a:gd name="T14" fmla="*/ 30 w 50"/>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1">
                  <a:moveTo>
                    <a:pt x="30" y="51"/>
                  </a:moveTo>
                  <a:lnTo>
                    <a:pt x="19" y="51"/>
                  </a:lnTo>
                  <a:lnTo>
                    <a:pt x="0" y="0"/>
                  </a:lnTo>
                  <a:lnTo>
                    <a:pt x="10" y="0"/>
                  </a:lnTo>
                  <a:lnTo>
                    <a:pt x="25" y="41"/>
                  </a:lnTo>
                  <a:lnTo>
                    <a:pt x="39" y="0"/>
                  </a:lnTo>
                  <a:lnTo>
                    <a:pt x="50" y="0"/>
                  </a:lnTo>
                  <a:lnTo>
                    <a:pt x="3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45">
              <a:extLst>
                <a:ext uri="{FF2B5EF4-FFF2-40B4-BE49-F238E27FC236}">
                  <a16:creationId xmlns:a16="http://schemas.microsoft.com/office/drawing/2014/main" id="{2236A563-D056-2155-A154-64F4FBDBB116}"/>
                </a:ext>
              </a:extLst>
            </p:cNvPr>
            <p:cNvSpPr>
              <a:spLocks noEditPoints="1"/>
            </p:cNvSpPr>
            <p:nvPr userDrawn="1"/>
          </p:nvSpPr>
          <p:spPr bwMode="auto">
            <a:xfrm>
              <a:off x="28559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0"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46">
              <a:extLst>
                <a:ext uri="{FF2B5EF4-FFF2-40B4-BE49-F238E27FC236}">
                  <a16:creationId xmlns:a16="http://schemas.microsoft.com/office/drawing/2014/main" id="{F4BF70B8-9555-C261-D3C1-88BD30FC33CC}"/>
                </a:ext>
              </a:extLst>
            </p:cNvPr>
            <p:cNvSpPr>
              <a:spLocks/>
            </p:cNvSpPr>
            <p:nvPr userDrawn="1"/>
          </p:nvSpPr>
          <p:spPr bwMode="auto">
            <a:xfrm>
              <a:off x="2947988" y="185738"/>
              <a:ext cx="47625"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47">
              <a:extLst>
                <a:ext uri="{FF2B5EF4-FFF2-40B4-BE49-F238E27FC236}">
                  <a16:creationId xmlns:a16="http://schemas.microsoft.com/office/drawing/2014/main" id="{2EFAC510-CEEE-DA5A-FAA3-F170FED7622E}"/>
                </a:ext>
              </a:extLst>
            </p:cNvPr>
            <p:cNvSpPr>
              <a:spLocks noEditPoints="1"/>
            </p:cNvSpPr>
            <p:nvPr userDrawn="1"/>
          </p:nvSpPr>
          <p:spPr bwMode="auto">
            <a:xfrm>
              <a:off x="2998788" y="185738"/>
              <a:ext cx="74613" cy="85725"/>
            </a:xfrm>
            <a:custGeom>
              <a:avLst/>
              <a:gdLst>
                <a:gd name="T0" fmla="*/ 20 w 90"/>
                <a:gd name="T1" fmla="*/ 56 h 103"/>
                <a:gd name="T2" fmla="*/ 49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49" y="88"/>
                  </a:cubicBezTo>
                  <a:cubicBezTo>
                    <a:pt x="68" y="88"/>
                    <a:pt x="79" y="78"/>
                    <a:pt x="80" y="77"/>
                  </a:cubicBezTo>
                  <a:cubicBezTo>
                    <a:pt x="88" y="89"/>
                    <a:pt x="88" y="89"/>
                    <a:pt x="88" y="89"/>
                  </a:cubicBezTo>
                  <a:cubicBezTo>
                    <a:pt x="88" y="89"/>
                    <a:pt x="74"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8" y="14"/>
                    <a:pt x="20" y="29"/>
                    <a:pt x="19" y="42"/>
                  </a:cubicBezTo>
                  <a:cubicBezTo>
                    <a:pt x="71" y="42"/>
                    <a:pt x="71" y="42"/>
                    <a:pt x="71" y="42"/>
                  </a:cubicBezTo>
                  <a:cubicBezTo>
                    <a:pt x="71"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48">
              <a:extLst>
                <a:ext uri="{FF2B5EF4-FFF2-40B4-BE49-F238E27FC236}">
                  <a16:creationId xmlns:a16="http://schemas.microsoft.com/office/drawing/2014/main" id="{9F75901F-04A3-6B7A-4918-99E7F7C4A01F}"/>
                </a:ext>
              </a:extLst>
            </p:cNvPr>
            <p:cNvSpPr>
              <a:spLocks noEditPoints="1"/>
            </p:cNvSpPr>
            <p:nvPr userDrawn="1"/>
          </p:nvSpPr>
          <p:spPr bwMode="auto">
            <a:xfrm>
              <a:off x="3084513" y="153988"/>
              <a:ext cx="77788" cy="117475"/>
            </a:xfrm>
            <a:custGeom>
              <a:avLst/>
              <a:gdLst>
                <a:gd name="T0" fmla="*/ 78 w 94"/>
                <a:gd name="T1" fmla="*/ 141 h 143"/>
                <a:gd name="T2" fmla="*/ 75 w 94"/>
                <a:gd name="T3" fmla="*/ 125 h 143"/>
                <a:gd name="T4" fmla="*/ 42 w 94"/>
                <a:gd name="T5" fmla="*/ 143 h 143"/>
                <a:gd name="T6" fmla="*/ 0 w 94"/>
                <a:gd name="T7" fmla="*/ 91 h 143"/>
                <a:gd name="T8" fmla="*/ 44 w 94"/>
                <a:gd name="T9" fmla="*/ 40 h 143"/>
                <a:gd name="T10" fmla="*/ 75 w 94"/>
                <a:gd name="T11" fmla="*/ 58 h 143"/>
                <a:gd name="T12" fmla="*/ 75 w 94"/>
                <a:gd name="T13" fmla="*/ 0 h 143"/>
                <a:gd name="T14" fmla="*/ 94 w 94"/>
                <a:gd name="T15" fmla="*/ 0 h 143"/>
                <a:gd name="T16" fmla="*/ 94 w 94"/>
                <a:gd name="T17" fmla="*/ 141 h 143"/>
                <a:gd name="T18" fmla="*/ 78 w 94"/>
                <a:gd name="T19" fmla="*/ 141 h 143"/>
                <a:gd name="T20" fmla="*/ 48 w 94"/>
                <a:gd name="T21" fmla="*/ 54 h 143"/>
                <a:gd name="T22" fmla="*/ 19 w 94"/>
                <a:gd name="T23" fmla="*/ 90 h 143"/>
                <a:gd name="T24" fmla="*/ 47 w 94"/>
                <a:gd name="T25" fmla="*/ 127 h 143"/>
                <a:gd name="T26" fmla="*/ 75 w 94"/>
                <a:gd name="T27" fmla="*/ 90 h 143"/>
                <a:gd name="T28" fmla="*/ 48 w 94"/>
                <a:gd name="T29" fmla="*/ 5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43">
                  <a:moveTo>
                    <a:pt x="78" y="141"/>
                  </a:moveTo>
                  <a:cubicBezTo>
                    <a:pt x="75" y="125"/>
                    <a:pt x="75" y="125"/>
                    <a:pt x="75" y="125"/>
                  </a:cubicBezTo>
                  <a:cubicBezTo>
                    <a:pt x="74" y="126"/>
                    <a:pt x="65" y="143"/>
                    <a:pt x="42" y="143"/>
                  </a:cubicBezTo>
                  <a:cubicBezTo>
                    <a:pt x="16" y="143"/>
                    <a:pt x="0" y="121"/>
                    <a:pt x="0" y="91"/>
                  </a:cubicBezTo>
                  <a:cubicBezTo>
                    <a:pt x="0" y="62"/>
                    <a:pt x="18" y="40"/>
                    <a:pt x="44" y="40"/>
                  </a:cubicBezTo>
                  <a:cubicBezTo>
                    <a:pt x="65" y="40"/>
                    <a:pt x="74" y="56"/>
                    <a:pt x="75" y="58"/>
                  </a:cubicBezTo>
                  <a:cubicBezTo>
                    <a:pt x="75" y="0"/>
                    <a:pt x="75" y="0"/>
                    <a:pt x="75" y="0"/>
                  </a:cubicBezTo>
                  <a:cubicBezTo>
                    <a:pt x="94" y="0"/>
                    <a:pt x="94" y="0"/>
                    <a:pt x="94" y="0"/>
                  </a:cubicBezTo>
                  <a:cubicBezTo>
                    <a:pt x="94" y="141"/>
                    <a:pt x="94" y="141"/>
                    <a:pt x="94" y="141"/>
                  </a:cubicBezTo>
                  <a:cubicBezTo>
                    <a:pt x="78" y="141"/>
                    <a:pt x="78" y="141"/>
                    <a:pt x="78" y="141"/>
                  </a:cubicBezTo>
                  <a:close/>
                  <a:moveTo>
                    <a:pt x="48" y="54"/>
                  </a:moveTo>
                  <a:cubicBezTo>
                    <a:pt x="30" y="54"/>
                    <a:pt x="19" y="71"/>
                    <a:pt x="19" y="90"/>
                  </a:cubicBezTo>
                  <a:cubicBezTo>
                    <a:pt x="19" y="110"/>
                    <a:pt x="29" y="127"/>
                    <a:pt x="47" y="127"/>
                  </a:cubicBezTo>
                  <a:cubicBezTo>
                    <a:pt x="64" y="127"/>
                    <a:pt x="75" y="110"/>
                    <a:pt x="75" y="90"/>
                  </a:cubicBezTo>
                  <a:cubicBezTo>
                    <a:pt x="76" y="71"/>
                    <a:pt x="66" y="54"/>
                    <a:pt x="4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49">
              <a:extLst>
                <a:ext uri="{FF2B5EF4-FFF2-40B4-BE49-F238E27FC236}">
                  <a16:creationId xmlns:a16="http://schemas.microsoft.com/office/drawing/2014/main" id="{746411D7-FE52-9D4A-5F9C-E781E2B0A65A}"/>
                </a:ext>
              </a:extLst>
            </p:cNvPr>
            <p:cNvSpPr>
              <a:spLocks/>
            </p:cNvSpPr>
            <p:nvPr userDrawn="1"/>
          </p:nvSpPr>
          <p:spPr bwMode="auto">
            <a:xfrm>
              <a:off x="3209926" y="152400"/>
              <a:ext cx="53975" cy="117475"/>
            </a:xfrm>
            <a:custGeom>
              <a:avLst/>
              <a:gdLst>
                <a:gd name="T0" fmla="*/ 61 w 64"/>
                <a:gd name="T1" fmla="*/ 18 h 142"/>
                <a:gd name="T2" fmla="*/ 49 w 64"/>
                <a:gd name="T3" fmla="*/ 15 h 142"/>
                <a:gd name="T4" fmla="*/ 36 w 64"/>
                <a:gd name="T5" fmla="*/ 21 h 142"/>
                <a:gd name="T6" fmla="*/ 34 w 64"/>
                <a:gd name="T7" fmla="*/ 35 h 142"/>
                <a:gd name="T8" fmla="*/ 34 w 64"/>
                <a:gd name="T9" fmla="*/ 43 h 142"/>
                <a:gd name="T10" fmla="*/ 59 w 64"/>
                <a:gd name="T11" fmla="*/ 43 h 142"/>
                <a:gd name="T12" fmla="*/ 59 w 64"/>
                <a:gd name="T13" fmla="*/ 57 h 142"/>
                <a:gd name="T14" fmla="*/ 34 w 64"/>
                <a:gd name="T15" fmla="*/ 57 h 142"/>
                <a:gd name="T16" fmla="*/ 34 w 64"/>
                <a:gd name="T17" fmla="*/ 142 h 142"/>
                <a:gd name="T18" fmla="*/ 15 w 64"/>
                <a:gd name="T19" fmla="*/ 142 h 142"/>
                <a:gd name="T20" fmla="*/ 15 w 64"/>
                <a:gd name="T21" fmla="*/ 57 h 142"/>
                <a:gd name="T22" fmla="*/ 0 w 64"/>
                <a:gd name="T23" fmla="*/ 57 h 142"/>
                <a:gd name="T24" fmla="*/ 0 w 64"/>
                <a:gd name="T25" fmla="*/ 43 h 142"/>
                <a:gd name="T26" fmla="*/ 15 w 64"/>
                <a:gd name="T27" fmla="*/ 43 h 142"/>
                <a:gd name="T28" fmla="*/ 15 w 64"/>
                <a:gd name="T29" fmla="*/ 32 h 142"/>
                <a:gd name="T30" fmla="*/ 22 w 64"/>
                <a:gd name="T31" fmla="*/ 9 h 142"/>
                <a:gd name="T32" fmla="*/ 45 w 64"/>
                <a:gd name="T33" fmla="*/ 0 h 142"/>
                <a:gd name="T34" fmla="*/ 64 w 64"/>
                <a:gd name="T35" fmla="*/ 4 h 142"/>
                <a:gd name="T36" fmla="*/ 61 w 64"/>
                <a:gd name="T37" fmla="*/ 1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42">
                  <a:moveTo>
                    <a:pt x="61" y="18"/>
                  </a:moveTo>
                  <a:cubicBezTo>
                    <a:pt x="61" y="18"/>
                    <a:pt x="55" y="15"/>
                    <a:pt x="49" y="15"/>
                  </a:cubicBezTo>
                  <a:cubicBezTo>
                    <a:pt x="43" y="15"/>
                    <a:pt x="39" y="17"/>
                    <a:pt x="36" y="21"/>
                  </a:cubicBezTo>
                  <a:cubicBezTo>
                    <a:pt x="34" y="24"/>
                    <a:pt x="34" y="29"/>
                    <a:pt x="34" y="35"/>
                  </a:cubicBezTo>
                  <a:cubicBezTo>
                    <a:pt x="34" y="43"/>
                    <a:pt x="34" y="43"/>
                    <a:pt x="34" y="43"/>
                  </a:cubicBezTo>
                  <a:cubicBezTo>
                    <a:pt x="59" y="43"/>
                    <a:pt x="59" y="43"/>
                    <a:pt x="59" y="43"/>
                  </a:cubicBezTo>
                  <a:cubicBezTo>
                    <a:pt x="59" y="57"/>
                    <a:pt x="59" y="57"/>
                    <a:pt x="59" y="57"/>
                  </a:cubicBezTo>
                  <a:cubicBezTo>
                    <a:pt x="34" y="57"/>
                    <a:pt x="34" y="57"/>
                    <a:pt x="34" y="57"/>
                  </a:cubicBezTo>
                  <a:cubicBezTo>
                    <a:pt x="34" y="142"/>
                    <a:pt x="34" y="142"/>
                    <a:pt x="34" y="142"/>
                  </a:cubicBezTo>
                  <a:cubicBezTo>
                    <a:pt x="15" y="142"/>
                    <a:pt x="15" y="142"/>
                    <a:pt x="15" y="142"/>
                  </a:cubicBezTo>
                  <a:cubicBezTo>
                    <a:pt x="15" y="57"/>
                    <a:pt x="15" y="57"/>
                    <a:pt x="15" y="57"/>
                  </a:cubicBezTo>
                  <a:cubicBezTo>
                    <a:pt x="0" y="57"/>
                    <a:pt x="0" y="57"/>
                    <a:pt x="0" y="57"/>
                  </a:cubicBezTo>
                  <a:cubicBezTo>
                    <a:pt x="0" y="43"/>
                    <a:pt x="0" y="43"/>
                    <a:pt x="0" y="43"/>
                  </a:cubicBezTo>
                  <a:cubicBezTo>
                    <a:pt x="15" y="43"/>
                    <a:pt x="15" y="43"/>
                    <a:pt x="15" y="43"/>
                  </a:cubicBezTo>
                  <a:cubicBezTo>
                    <a:pt x="15" y="32"/>
                    <a:pt x="15" y="32"/>
                    <a:pt x="15" y="32"/>
                  </a:cubicBezTo>
                  <a:cubicBezTo>
                    <a:pt x="15" y="21"/>
                    <a:pt x="18" y="14"/>
                    <a:pt x="22" y="9"/>
                  </a:cubicBezTo>
                  <a:cubicBezTo>
                    <a:pt x="27" y="4"/>
                    <a:pt x="34" y="0"/>
                    <a:pt x="45" y="0"/>
                  </a:cubicBezTo>
                  <a:cubicBezTo>
                    <a:pt x="55" y="0"/>
                    <a:pt x="62" y="3"/>
                    <a:pt x="64" y="4"/>
                  </a:cubicBezTo>
                  <a:lnTo>
                    <a:pt x="6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50">
              <a:extLst>
                <a:ext uri="{FF2B5EF4-FFF2-40B4-BE49-F238E27FC236}">
                  <a16:creationId xmlns:a16="http://schemas.microsoft.com/office/drawing/2014/main" id="{71C2BF5D-0F27-5DC4-E839-53363129AF20}"/>
                </a:ext>
              </a:extLst>
            </p:cNvPr>
            <p:cNvSpPr>
              <a:spLocks/>
            </p:cNvSpPr>
            <p:nvPr userDrawn="1"/>
          </p:nvSpPr>
          <p:spPr bwMode="auto">
            <a:xfrm>
              <a:off x="3270251" y="185738"/>
              <a:ext cx="46038"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51">
              <a:extLst>
                <a:ext uri="{FF2B5EF4-FFF2-40B4-BE49-F238E27FC236}">
                  <a16:creationId xmlns:a16="http://schemas.microsoft.com/office/drawing/2014/main" id="{6AAE8FD2-F294-9C4A-F94A-068B4B7ABCFB}"/>
                </a:ext>
              </a:extLst>
            </p:cNvPr>
            <p:cNvSpPr>
              <a:spLocks noEditPoints="1"/>
            </p:cNvSpPr>
            <p:nvPr userDrawn="1"/>
          </p:nvSpPr>
          <p:spPr bwMode="auto">
            <a:xfrm>
              <a:off x="3321051" y="185738"/>
              <a:ext cx="79375" cy="85725"/>
            </a:xfrm>
            <a:custGeom>
              <a:avLst/>
              <a:gdLst>
                <a:gd name="T0" fmla="*/ 48 w 96"/>
                <a:gd name="T1" fmla="*/ 102 h 102"/>
                <a:gd name="T2" fmla="*/ 0 w 96"/>
                <a:gd name="T3" fmla="*/ 51 h 102"/>
                <a:gd name="T4" fmla="*/ 48 w 96"/>
                <a:gd name="T5" fmla="*/ 0 h 102"/>
                <a:gd name="T6" fmla="*/ 96 w 96"/>
                <a:gd name="T7" fmla="*/ 51 h 102"/>
                <a:gd name="T8" fmla="*/ 48 w 96"/>
                <a:gd name="T9" fmla="*/ 102 h 102"/>
                <a:gd name="T10" fmla="*/ 48 w 96"/>
                <a:gd name="T11" fmla="*/ 14 h 102"/>
                <a:gd name="T12" fmla="*/ 20 w 96"/>
                <a:gd name="T13" fmla="*/ 51 h 102"/>
                <a:gd name="T14" fmla="*/ 48 w 96"/>
                <a:gd name="T15" fmla="*/ 88 h 102"/>
                <a:gd name="T16" fmla="*/ 77 w 96"/>
                <a:gd name="T17" fmla="*/ 51 h 102"/>
                <a:gd name="T18" fmla="*/ 48 w 96"/>
                <a:gd name="T19" fmla="*/ 1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02">
                  <a:moveTo>
                    <a:pt x="48" y="102"/>
                  </a:moveTo>
                  <a:cubicBezTo>
                    <a:pt x="20" y="102"/>
                    <a:pt x="0" y="82"/>
                    <a:pt x="0" y="51"/>
                  </a:cubicBezTo>
                  <a:cubicBezTo>
                    <a:pt x="0" y="20"/>
                    <a:pt x="20" y="0"/>
                    <a:pt x="48" y="0"/>
                  </a:cubicBezTo>
                  <a:cubicBezTo>
                    <a:pt x="77" y="0"/>
                    <a:pt x="96" y="20"/>
                    <a:pt x="96" y="51"/>
                  </a:cubicBezTo>
                  <a:cubicBezTo>
                    <a:pt x="96" y="82"/>
                    <a:pt x="77" y="102"/>
                    <a:pt x="48" y="102"/>
                  </a:cubicBezTo>
                  <a:close/>
                  <a:moveTo>
                    <a:pt x="48" y="14"/>
                  </a:moveTo>
                  <a:cubicBezTo>
                    <a:pt x="30" y="14"/>
                    <a:pt x="20" y="29"/>
                    <a:pt x="20" y="51"/>
                  </a:cubicBezTo>
                  <a:cubicBezTo>
                    <a:pt x="20" y="72"/>
                    <a:pt x="30" y="88"/>
                    <a:pt x="48" y="88"/>
                  </a:cubicBezTo>
                  <a:cubicBezTo>
                    <a:pt x="67" y="88"/>
                    <a:pt x="77" y="72"/>
                    <a:pt x="77" y="51"/>
                  </a:cubicBezTo>
                  <a:cubicBezTo>
                    <a:pt x="77" y="29"/>
                    <a:pt x="67" y="14"/>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52">
              <a:extLst>
                <a:ext uri="{FF2B5EF4-FFF2-40B4-BE49-F238E27FC236}">
                  <a16:creationId xmlns:a16="http://schemas.microsoft.com/office/drawing/2014/main" id="{C590DB0F-DC19-CD6D-2F4D-61479185D8A5}"/>
                </a:ext>
              </a:extLst>
            </p:cNvPr>
            <p:cNvSpPr>
              <a:spLocks/>
            </p:cNvSpPr>
            <p:nvPr userDrawn="1"/>
          </p:nvSpPr>
          <p:spPr bwMode="auto">
            <a:xfrm>
              <a:off x="3419476" y="185738"/>
              <a:ext cx="117475" cy="84138"/>
            </a:xfrm>
            <a:custGeom>
              <a:avLst/>
              <a:gdLst>
                <a:gd name="T0" fmla="*/ 123 w 142"/>
                <a:gd name="T1" fmla="*/ 101 h 101"/>
                <a:gd name="T2" fmla="*/ 123 w 142"/>
                <a:gd name="T3" fmla="*/ 39 h 101"/>
                <a:gd name="T4" fmla="*/ 106 w 142"/>
                <a:gd name="T5" fmla="*/ 16 h 101"/>
                <a:gd name="T6" fmla="*/ 80 w 142"/>
                <a:gd name="T7" fmla="*/ 41 h 101"/>
                <a:gd name="T8" fmla="*/ 80 w 142"/>
                <a:gd name="T9" fmla="*/ 101 h 101"/>
                <a:gd name="T10" fmla="*/ 62 w 142"/>
                <a:gd name="T11" fmla="*/ 101 h 101"/>
                <a:gd name="T12" fmla="*/ 62 w 142"/>
                <a:gd name="T13" fmla="*/ 39 h 101"/>
                <a:gd name="T14" fmla="*/ 44 w 142"/>
                <a:gd name="T15" fmla="*/ 16 h 101"/>
                <a:gd name="T16" fmla="*/ 19 w 142"/>
                <a:gd name="T17" fmla="*/ 41 h 101"/>
                <a:gd name="T18" fmla="*/ 19 w 142"/>
                <a:gd name="T19" fmla="*/ 101 h 101"/>
                <a:gd name="T20" fmla="*/ 0 w 142"/>
                <a:gd name="T21" fmla="*/ 101 h 101"/>
                <a:gd name="T22" fmla="*/ 0 w 142"/>
                <a:gd name="T23" fmla="*/ 2 h 101"/>
                <a:gd name="T24" fmla="*/ 18 w 142"/>
                <a:gd name="T25" fmla="*/ 2 h 101"/>
                <a:gd name="T26" fmla="*/ 19 w 142"/>
                <a:gd name="T27" fmla="*/ 20 h 101"/>
                <a:gd name="T28" fmla="*/ 51 w 142"/>
                <a:gd name="T29" fmla="*/ 0 h 101"/>
                <a:gd name="T30" fmla="*/ 79 w 142"/>
                <a:gd name="T31" fmla="*/ 21 h 101"/>
                <a:gd name="T32" fmla="*/ 112 w 142"/>
                <a:gd name="T33" fmla="*/ 0 h 101"/>
                <a:gd name="T34" fmla="*/ 142 w 142"/>
                <a:gd name="T35" fmla="*/ 34 h 101"/>
                <a:gd name="T36" fmla="*/ 142 w 142"/>
                <a:gd name="T37" fmla="*/ 101 h 101"/>
                <a:gd name="T38" fmla="*/ 123 w 142"/>
                <a:gd name="T3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101">
                  <a:moveTo>
                    <a:pt x="123" y="101"/>
                  </a:moveTo>
                  <a:cubicBezTo>
                    <a:pt x="123" y="39"/>
                    <a:pt x="123" y="39"/>
                    <a:pt x="123" y="39"/>
                  </a:cubicBezTo>
                  <a:cubicBezTo>
                    <a:pt x="123" y="26"/>
                    <a:pt x="120" y="16"/>
                    <a:pt x="106" y="16"/>
                  </a:cubicBezTo>
                  <a:cubicBezTo>
                    <a:pt x="91" y="16"/>
                    <a:pt x="81" y="34"/>
                    <a:pt x="80" y="41"/>
                  </a:cubicBezTo>
                  <a:cubicBezTo>
                    <a:pt x="80" y="101"/>
                    <a:pt x="80" y="101"/>
                    <a:pt x="80" y="101"/>
                  </a:cubicBezTo>
                  <a:cubicBezTo>
                    <a:pt x="62" y="101"/>
                    <a:pt x="62" y="101"/>
                    <a:pt x="62" y="101"/>
                  </a:cubicBezTo>
                  <a:cubicBezTo>
                    <a:pt x="62" y="39"/>
                    <a:pt x="62" y="39"/>
                    <a:pt x="62" y="39"/>
                  </a:cubicBezTo>
                  <a:cubicBezTo>
                    <a:pt x="62" y="26"/>
                    <a:pt x="59" y="16"/>
                    <a:pt x="44" y="16"/>
                  </a:cubicBezTo>
                  <a:cubicBezTo>
                    <a:pt x="30" y="16"/>
                    <a:pt x="20" y="34"/>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5" y="9"/>
                    <a:pt x="37" y="0"/>
                    <a:pt x="51" y="0"/>
                  </a:cubicBezTo>
                  <a:cubicBezTo>
                    <a:pt x="64" y="0"/>
                    <a:pt x="75" y="6"/>
                    <a:pt x="79" y="21"/>
                  </a:cubicBezTo>
                  <a:cubicBezTo>
                    <a:pt x="86" y="9"/>
                    <a:pt x="98" y="0"/>
                    <a:pt x="112" y="0"/>
                  </a:cubicBezTo>
                  <a:cubicBezTo>
                    <a:pt x="128" y="0"/>
                    <a:pt x="142" y="9"/>
                    <a:pt x="142" y="34"/>
                  </a:cubicBezTo>
                  <a:cubicBezTo>
                    <a:pt x="142" y="101"/>
                    <a:pt x="142" y="101"/>
                    <a:pt x="142" y="101"/>
                  </a:cubicBezTo>
                  <a:cubicBezTo>
                    <a:pt x="123" y="101"/>
                    <a:pt x="123" y="101"/>
                    <a:pt x="123"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53">
              <a:extLst>
                <a:ext uri="{FF2B5EF4-FFF2-40B4-BE49-F238E27FC236}">
                  <a16:creationId xmlns:a16="http://schemas.microsoft.com/office/drawing/2014/main" id="{975A0B57-FD60-D7A6-C45A-346EA17AEAA2}"/>
                </a:ext>
              </a:extLst>
            </p:cNvPr>
            <p:cNvSpPr>
              <a:spLocks/>
            </p:cNvSpPr>
            <p:nvPr userDrawn="1"/>
          </p:nvSpPr>
          <p:spPr bwMode="auto">
            <a:xfrm>
              <a:off x="3594101" y="157163"/>
              <a:ext cx="69850" cy="112713"/>
            </a:xfrm>
            <a:custGeom>
              <a:avLst/>
              <a:gdLst>
                <a:gd name="T0" fmla="*/ 0 w 44"/>
                <a:gd name="T1" fmla="*/ 71 h 71"/>
                <a:gd name="T2" fmla="*/ 0 w 44"/>
                <a:gd name="T3" fmla="*/ 0 h 71"/>
                <a:gd name="T4" fmla="*/ 43 w 44"/>
                <a:gd name="T5" fmla="*/ 0 h 71"/>
                <a:gd name="T6" fmla="*/ 43 w 44"/>
                <a:gd name="T7" fmla="*/ 8 h 71"/>
                <a:gd name="T8" fmla="*/ 10 w 44"/>
                <a:gd name="T9" fmla="*/ 8 h 71"/>
                <a:gd name="T10" fmla="*/ 10 w 44"/>
                <a:gd name="T11" fmla="*/ 29 h 71"/>
                <a:gd name="T12" fmla="*/ 41 w 44"/>
                <a:gd name="T13" fmla="*/ 29 h 71"/>
                <a:gd name="T14" fmla="*/ 41 w 44"/>
                <a:gd name="T15" fmla="*/ 38 h 71"/>
                <a:gd name="T16" fmla="*/ 10 w 44"/>
                <a:gd name="T17" fmla="*/ 38 h 71"/>
                <a:gd name="T18" fmla="*/ 10 w 44"/>
                <a:gd name="T19" fmla="*/ 62 h 71"/>
                <a:gd name="T20" fmla="*/ 44 w 44"/>
                <a:gd name="T21" fmla="*/ 62 h 71"/>
                <a:gd name="T22" fmla="*/ 44 w 44"/>
                <a:gd name="T23" fmla="*/ 71 h 71"/>
                <a:gd name="T24" fmla="*/ 0 w 44"/>
                <a:gd name="T25" fmla="*/ 71 h 71"/>
                <a:gd name="T26" fmla="*/ 0 w 44"/>
                <a:gd name="T2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71">
                  <a:moveTo>
                    <a:pt x="0" y="71"/>
                  </a:moveTo>
                  <a:lnTo>
                    <a:pt x="0" y="0"/>
                  </a:lnTo>
                  <a:lnTo>
                    <a:pt x="43" y="0"/>
                  </a:lnTo>
                  <a:lnTo>
                    <a:pt x="43" y="8"/>
                  </a:lnTo>
                  <a:lnTo>
                    <a:pt x="10" y="8"/>
                  </a:lnTo>
                  <a:lnTo>
                    <a:pt x="10" y="29"/>
                  </a:lnTo>
                  <a:lnTo>
                    <a:pt x="41" y="29"/>
                  </a:lnTo>
                  <a:lnTo>
                    <a:pt x="41" y="38"/>
                  </a:lnTo>
                  <a:lnTo>
                    <a:pt x="10" y="38"/>
                  </a:lnTo>
                  <a:lnTo>
                    <a:pt x="10" y="62"/>
                  </a:lnTo>
                  <a:lnTo>
                    <a:pt x="44" y="62"/>
                  </a:lnTo>
                  <a:lnTo>
                    <a:pt x="44" y="71"/>
                  </a:lnTo>
                  <a:lnTo>
                    <a:pt x="0" y="71"/>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54">
              <a:extLst>
                <a:ext uri="{FF2B5EF4-FFF2-40B4-BE49-F238E27FC236}">
                  <a16:creationId xmlns:a16="http://schemas.microsoft.com/office/drawing/2014/main" id="{E8018739-B110-09C4-D3DE-76CFD23BB4E9}"/>
                </a:ext>
              </a:extLst>
            </p:cNvPr>
            <p:cNvSpPr>
              <a:spLocks/>
            </p:cNvSpPr>
            <p:nvPr userDrawn="1"/>
          </p:nvSpPr>
          <p:spPr bwMode="auto">
            <a:xfrm>
              <a:off x="3671888" y="188913"/>
              <a:ext cx="77788" cy="80963"/>
            </a:xfrm>
            <a:custGeom>
              <a:avLst/>
              <a:gdLst>
                <a:gd name="T0" fmla="*/ 38 w 49"/>
                <a:gd name="T1" fmla="*/ 51 h 51"/>
                <a:gd name="T2" fmla="*/ 24 w 49"/>
                <a:gd name="T3" fmla="*/ 30 h 51"/>
                <a:gd name="T4" fmla="*/ 11 w 49"/>
                <a:gd name="T5" fmla="*/ 51 h 51"/>
                <a:gd name="T6" fmla="*/ 0 w 49"/>
                <a:gd name="T7" fmla="*/ 51 h 51"/>
                <a:gd name="T8" fmla="*/ 18 w 49"/>
                <a:gd name="T9" fmla="*/ 25 h 51"/>
                <a:gd name="T10" fmla="*/ 1 w 49"/>
                <a:gd name="T11" fmla="*/ 0 h 51"/>
                <a:gd name="T12" fmla="*/ 12 w 49"/>
                <a:gd name="T13" fmla="*/ 0 h 51"/>
                <a:gd name="T14" fmla="*/ 25 w 49"/>
                <a:gd name="T15" fmla="*/ 19 h 51"/>
                <a:gd name="T16" fmla="*/ 37 w 49"/>
                <a:gd name="T17" fmla="*/ 0 h 51"/>
                <a:gd name="T18" fmla="*/ 48 w 49"/>
                <a:gd name="T19" fmla="*/ 0 h 51"/>
                <a:gd name="T20" fmla="*/ 30 w 49"/>
                <a:gd name="T21" fmla="*/ 25 h 51"/>
                <a:gd name="T22" fmla="*/ 49 w 49"/>
                <a:gd name="T23" fmla="*/ 51 h 51"/>
                <a:gd name="T24" fmla="*/ 38 w 49"/>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1">
                  <a:moveTo>
                    <a:pt x="38" y="51"/>
                  </a:moveTo>
                  <a:lnTo>
                    <a:pt x="24" y="30"/>
                  </a:lnTo>
                  <a:lnTo>
                    <a:pt x="11" y="51"/>
                  </a:lnTo>
                  <a:lnTo>
                    <a:pt x="0" y="51"/>
                  </a:lnTo>
                  <a:lnTo>
                    <a:pt x="18" y="25"/>
                  </a:lnTo>
                  <a:lnTo>
                    <a:pt x="1" y="0"/>
                  </a:lnTo>
                  <a:lnTo>
                    <a:pt x="12" y="0"/>
                  </a:lnTo>
                  <a:lnTo>
                    <a:pt x="25" y="19"/>
                  </a:lnTo>
                  <a:lnTo>
                    <a:pt x="37" y="0"/>
                  </a:lnTo>
                  <a:lnTo>
                    <a:pt x="48" y="0"/>
                  </a:lnTo>
                  <a:lnTo>
                    <a:pt x="30" y="25"/>
                  </a:lnTo>
                  <a:lnTo>
                    <a:pt x="49" y="51"/>
                  </a:lnTo>
                  <a:lnTo>
                    <a:pt x="38"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55">
              <a:extLst>
                <a:ext uri="{FF2B5EF4-FFF2-40B4-BE49-F238E27FC236}">
                  <a16:creationId xmlns:a16="http://schemas.microsoft.com/office/drawing/2014/main" id="{6262A5DA-588E-44E3-D3E5-B27EFDFBA451}"/>
                </a:ext>
              </a:extLst>
            </p:cNvPr>
            <p:cNvSpPr>
              <a:spLocks noEditPoints="1"/>
            </p:cNvSpPr>
            <p:nvPr userDrawn="1"/>
          </p:nvSpPr>
          <p:spPr bwMode="auto">
            <a:xfrm>
              <a:off x="3763963" y="185738"/>
              <a:ext cx="77788" cy="114300"/>
            </a:xfrm>
            <a:custGeom>
              <a:avLst/>
              <a:gdLst>
                <a:gd name="T0" fmla="*/ 49 w 94"/>
                <a:gd name="T1" fmla="*/ 102 h 136"/>
                <a:gd name="T2" fmla="*/ 18 w 94"/>
                <a:gd name="T3" fmla="*/ 85 h 136"/>
                <a:gd name="T4" fmla="*/ 18 w 94"/>
                <a:gd name="T5" fmla="*/ 136 h 136"/>
                <a:gd name="T6" fmla="*/ 0 w 94"/>
                <a:gd name="T7" fmla="*/ 136 h 136"/>
                <a:gd name="T8" fmla="*/ 0 w 94"/>
                <a:gd name="T9" fmla="*/ 1 h 136"/>
                <a:gd name="T10" fmla="*/ 17 w 94"/>
                <a:gd name="T11" fmla="*/ 1 h 136"/>
                <a:gd name="T12" fmla="*/ 18 w 94"/>
                <a:gd name="T13" fmla="*/ 17 h 136"/>
                <a:gd name="T14" fmla="*/ 51 w 94"/>
                <a:gd name="T15" fmla="*/ 0 h 136"/>
                <a:gd name="T16" fmla="*/ 94 w 94"/>
                <a:gd name="T17" fmla="*/ 51 h 136"/>
                <a:gd name="T18" fmla="*/ 49 w 94"/>
                <a:gd name="T19" fmla="*/ 102 h 136"/>
                <a:gd name="T20" fmla="*/ 46 w 94"/>
                <a:gd name="T21" fmla="*/ 14 h 136"/>
                <a:gd name="T22" fmla="*/ 17 w 94"/>
                <a:gd name="T23" fmla="*/ 50 h 136"/>
                <a:gd name="T24" fmla="*/ 45 w 94"/>
                <a:gd name="T25" fmla="*/ 87 h 136"/>
                <a:gd name="T26" fmla="*/ 74 w 94"/>
                <a:gd name="T27" fmla="*/ 50 h 136"/>
                <a:gd name="T28" fmla="*/ 46 w 94"/>
                <a:gd name="T29" fmla="*/ 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36">
                  <a:moveTo>
                    <a:pt x="49" y="102"/>
                  </a:moveTo>
                  <a:cubicBezTo>
                    <a:pt x="29" y="102"/>
                    <a:pt x="21" y="89"/>
                    <a:pt x="18" y="85"/>
                  </a:cubicBezTo>
                  <a:cubicBezTo>
                    <a:pt x="18" y="136"/>
                    <a:pt x="18" y="136"/>
                    <a:pt x="18" y="136"/>
                  </a:cubicBezTo>
                  <a:cubicBezTo>
                    <a:pt x="0" y="136"/>
                    <a:pt x="0" y="136"/>
                    <a:pt x="0" y="136"/>
                  </a:cubicBezTo>
                  <a:cubicBezTo>
                    <a:pt x="0" y="1"/>
                    <a:pt x="0" y="1"/>
                    <a:pt x="0" y="1"/>
                  </a:cubicBezTo>
                  <a:cubicBezTo>
                    <a:pt x="17" y="1"/>
                    <a:pt x="17" y="1"/>
                    <a:pt x="17" y="1"/>
                  </a:cubicBezTo>
                  <a:cubicBezTo>
                    <a:pt x="18" y="17"/>
                    <a:pt x="18" y="17"/>
                    <a:pt x="18" y="17"/>
                  </a:cubicBezTo>
                  <a:cubicBezTo>
                    <a:pt x="20" y="15"/>
                    <a:pt x="30" y="0"/>
                    <a:pt x="51" y="0"/>
                  </a:cubicBezTo>
                  <a:cubicBezTo>
                    <a:pt x="78" y="0"/>
                    <a:pt x="94" y="21"/>
                    <a:pt x="94" y="51"/>
                  </a:cubicBezTo>
                  <a:cubicBezTo>
                    <a:pt x="93" y="81"/>
                    <a:pt x="75" y="102"/>
                    <a:pt x="49" y="102"/>
                  </a:cubicBezTo>
                  <a:close/>
                  <a:moveTo>
                    <a:pt x="46" y="14"/>
                  </a:moveTo>
                  <a:cubicBezTo>
                    <a:pt x="29" y="14"/>
                    <a:pt x="17" y="31"/>
                    <a:pt x="17" y="50"/>
                  </a:cubicBezTo>
                  <a:cubicBezTo>
                    <a:pt x="17" y="70"/>
                    <a:pt x="28" y="87"/>
                    <a:pt x="45" y="87"/>
                  </a:cubicBezTo>
                  <a:cubicBezTo>
                    <a:pt x="62" y="87"/>
                    <a:pt x="74" y="70"/>
                    <a:pt x="74" y="50"/>
                  </a:cubicBezTo>
                  <a:cubicBezTo>
                    <a:pt x="74" y="31"/>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56">
              <a:extLst>
                <a:ext uri="{FF2B5EF4-FFF2-40B4-BE49-F238E27FC236}">
                  <a16:creationId xmlns:a16="http://schemas.microsoft.com/office/drawing/2014/main" id="{35512E43-0E79-8BBC-F997-A442D44277DD}"/>
                </a:ext>
              </a:extLst>
            </p:cNvPr>
            <p:cNvSpPr>
              <a:spLocks noEditPoints="1"/>
            </p:cNvSpPr>
            <p:nvPr userDrawn="1"/>
          </p:nvSpPr>
          <p:spPr bwMode="auto">
            <a:xfrm>
              <a:off x="3852863"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5"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57">
              <a:extLst>
                <a:ext uri="{FF2B5EF4-FFF2-40B4-BE49-F238E27FC236}">
                  <a16:creationId xmlns:a16="http://schemas.microsoft.com/office/drawing/2014/main" id="{FEF6EF1B-2A95-0FAE-281F-3A8B2AACAC0B}"/>
                </a:ext>
              </a:extLst>
            </p:cNvPr>
            <p:cNvSpPr>
              <a:spLocks/>
            </p:cNvSpPr>
            <p:nvPr userDrawn="1"/>
          </p:nvSpPr>
          <p:spPr bwMode="auto">
            <a:xfrm>
              <a:off x="3946526" y="185738"/>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58">
              <a:extLst>
                <a:ext uri="{FF2B5EF4-FFF2-40B4-BE49-F238E27FC236}">
                  <a16:creationId xmlns:a16="http://schemas.microsoft.com/office/drawing/2014/main" id="{AF31A35E-7433-891D-44E8-BEA36D454EE3}"/>
                </a:ext>
              </a:extLst>
            </p:cNvPr>
            <p:cNvSpPr>
              <a:spLocks noEditPoints="1"/>
            </p:cNvSpPr>
            <p:nvPr userDrawn="1"/>
          </p:nvSpPr>
          <p:spPr bwMode="auto">
            <a:xfrm>
              <a:off x="4005263" y="150813"/>
              <a:ext cx="20638" cy="119063"/>
            </a:xfrm>
            <a:custGeom>
              <a:avLst/>
              <a:gdLst>
                <a:gd name="T0" fmla="*/ 13 w 26"/>
                <a:gd name="T1" fmla="*/ 25 h 144"/>
                <a:gd name="T2" fmla="*/ 0 w 26"/>
                <a:gd name="T3" fmla="*/ 13 h 144"/>
                <a:gd name="T4" fmla="*/ 13 w 26"/>
                <a:gd name="T5" fmla="*/ 0 h 144"/>
                <a:gd name="T6" fmla="*/ 26 w 26"/>
                <a:gd name="T7" fmla="*/ 12 h 144"/>
                <a:gd name="T8" fmla="*/ 13 w 26"/>
                <a:gd name="T9" fmla="*/ 25 h 144"/>
                <a:gd name="T10" fmla="*/ 3 w 26"/>
                <a:gd name="T11" fmla="*/ 144 h 144"/>
                <a:gd name="T12" fmla="*/ 3 w 26"/>
                <a:gd name="T13" fmla="*/ 45 h 144"/>
                <a:gd name="T14" fmla="*/ 22 w 26"/>
                <a:gd name="T15" fmla="*/ 45 h 144"/>
                <a:gd name="T16" fmla="*/ 22 w 26"/>
                <a:gd name="T17" fmla="*/ 144 h 144"/>
                <a:gd name="T18" fmla="*/ 3 w 26"/>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4">
                  <a:moveTo>
                    <a:pt x="13" y="25"/>
                  </a:moveTo>
                  <a:cubicBezTo>
                    <a:pt x="6" y="25"/>
                    <a:pt x="0" y="20"/>
                    <a:pt x="0" y="13"/>
                  </a:cubicBezTo>
                  <a:cubicBezTo>
                    <a:pt x="0" y="6"/>
                    <a:pt x="6" y="0"/>
                    <a:pt x="13" y="0"/>
                  </a:cubicBezTo>
                  <a:cubicBezTo>
                    <a:pt x="20" y="0"/>
                    <a:pt x="26" y="6"/>
                    <a:pt x="26" y="12"/>
                  </a:cubicBezTo>
                  <a:cubicBezTo>
                    <a:pt x="26" y="19"/>
                    <a:pt x="20" y="25"/>
                    <a:pt x="13"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59">
              <a:extLst>
                <a:ext uri="{FF2B5EF4-FFF2-40B4-BE49-F238E27FC236}">
                  <a16:creationId xmlns:a16="http://schemas.microsoft.com/office/drawing/2014/main" id="{011AEB08-8C96-F19B-82E4-848E1AED67AD}"/>
                </a:ext>
              </a:extLst>
            </p:cNvPr>
            <p:cNvSpPr>
              <a:spLocks noEditPoints="1"/>
            </p:cNvSpPr>
            <p:nvPr userDrawn="1"/>
          </p:nvSpPr>
          <p:spPr bwMode="auto">
            <a:xfrm>
              <a:off x="4041776"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60">
              <a:extLst>
                <a:ext uri="{FF2B5EF4-FFF2-40B4-BE49-F238E27FC236}">
                  <a16:creationId xmlns:a16="http://schemas.microsoft.com/office/drawing/2014/main" id="{131EA098-7609-E572-FDAB-89536CA9855D}"/>
                </a:ext>
              </a:extLst>
            </p:cNvPr>
            <p:cNvSpPr>
              <a:spLocks/>
            </p:cNvSpPr>
            <p:nvPr userDrawn="1"/>
          </p:nvSpPr>
          <p:spPr bwMode="auto">
            <a:xfrm>
              <a:off x="4135438" y="185738"/>
              <a:ext cx="69850" cy="84138"/>
            </a:xfrm>
            <a:custGeom>
              <a:avLst/>
              <a:gdLst>
                <a:gd name="T0" fmla="*/ 65 w 84"/>
                <a:gd name="T1" fmla="*/ 101 h 101"/>
                <a:gd name="T2" fmla="*/ 65 w 84"/>
                <a:gd name="T3" fmla="*/ 41 h 101"/>
                <a:gd name="T4" fmla="*/ 45 w 84"/>
                <a:gd name="T5" fmla="*/ 16 h 101"/>
                <a:gd name="T6" fmla="*/ 19 w 84"/>
                <a:gd name="T7" fmla="*/ 41 h 101"/>
                <a:gd name="T8" fmla="*/ 19 w 84"/>
                <a:gd name="T9" fmla="*/ 101 h 101"/>
                <a:gd name="T10" fmla="*/ 0 w 84"/>
                <a:gd name="T11" fmla="*/ 101 h 101"/>
                <a:gd name="T12" fmla="*/ 0 w 84"/>
                <a:gd name="T13" fmla="*/ 2 h 101"/>
                <a:gd name="T14" fmla="*/ 18 w 84"/>
                <a:gd name="T15" fmla="*/ 2 h 101"/>
                <a:gd name="T16" fmla="*/ 19 w 84"/>
                <a:gd name="T17" fmla="*/ 20 h 101"/>
                <a:gd name="T18" fmla="*/ 52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1"/>
                    <a:pt x="65" y="41"/>
                    <a:pt x="65" y="41"/>
                  </a:cubicBezTo>
                  <a:cubicBezTo>
                    <a:pt x="65" y="26"/>
                    <a:pt x="60" y="16"/>
                    <a:pt x="45" y="16"/>
                  </a:cubicBezTo>
                  <a:cubicBezTo>
                    <a:pt x="30" y="16"/>
                    <a:pt x="21" y="32"/>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2"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61">
              <a:extLst>
                <a:ext uri="{FF2B5EF4-FFF2-40B4-BE49-F238E27FC236}">
                  <a16:creationId xmlns:a16="http://schemas.microsoft.com/office/drawing/2014/main" id="{8CB86734-E125-A2B2-51F8-7EC52DBF269F}"/>
                </a:ext>
              </a:extLst>
            </p:cNvPr>
            <p:cNvSpPr>
              <a:spLocks/>
            </p:cNvSpPr>
            <p:nvPr userDrawn="1"/>
          </p:nvSpPr>
          <p:spPr bwMode="auto">
            <a:xfrm>
              <a:off x="4221163" y="185738"/>
              <a:ext cx="71438" cy="85725"/>
            </a:xfrm>
            <a:custGeom>
              <a:avLst/>
              <a:gdLst>
                <a:gd name="T0" fmla="*/ 76 w 86"/>
                <a:gd name="T1" fmla="*/ 28 h 103"/>
                <a:gd name="T2" fmla="*/ 51 w 86"/>
                <a:gd name="T3" fmla="*/ 15 h 103"/>
                <a:gd name="T4" fmla="*/ 20 w 86"/>
                <a:gd name="T5" fmla="*/ 51 h 103"/>
                <a:gd name="T6" fmla="*/ 50 w 86"/>
                <a:gd name="T7" fmla="*/ 86 h 103"/>
                <a:gd name="T8" fmla="*/ 76 w 86"/>
                <a:gd name="T9" fmla="*/ 73 h 103"/>
                <a:gd name="T10" fmla="*/ 86 w 86"/>
                <a:gd name="T11" fmla="*/ 85 h 103"/>
                <a:gd name="T12" fmla="*/ 47 w 86"/>
                <a:gd name="T13" fmla="*/ 103 h 103"/>
                <a:gd name="T14" fmla="*/ 0 w 86"/>
                <a:gd name="T15" fmla="*/ 51 h 103"/>
                <a:gd name="T16" fmla="*/ 48 w 86"/>
                <a:gd name="T17" fmla="*/ 0 h 103"/>
                <a:gd name="T18" fmla="*/ 85 w 86"/>
                <a:gd name="T19" fmla="*/ 17 h 103"/>
                <a:gd name="T20" fmla="*/ 76 w 86"/>
                <a:gd name="T21" fmla="*/ 2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03">
                  <a:moveTo>
                    <a:pt x="76" y="28"/>
                  </a:moveTo>
                  <a:cubicBezTo>
                    <a:pt x="76" y="28"/>
                    <a:pt x="67" y="15"/>
                    <a:pt x="51" y="15"/>
                  </a:cubicBezTo>
                  <a:cubicBezTo>
                    <a:pt x="34" y="15"/>
                    <a:pt x="20" y="27"/>
                    <a:pt x="20" y="51"/>
                  </a:cubicBezTo>
                  <a:cubicBezTo>
                    <a:pt x="20" y="75"/>
                    <a:pt x="34" y="86"/>
                    <a:pt x="50" y="86"/>
                  </a:cubicBezTo>
                  <a:cubicBezTo>
                    <a:pt x="66" y="86"/>
                    <a:pt x="76" y="74"/>
                    <a:pt x="76" y="73"/>
                  </a:cubicBezTo>
                  <a:cubicBezTo>
                    <a:pt x="86" y="85"/>
                    <a:pt x="86" y="85"/>
                    <a:pt x="86" y="85"/>
                  </a:cubicBezTo>
                  <a:cubicBezTo>
                    <a:pt x="85" y="86"/>
                    <a:pt x="74" y="103"/>
                    <a:pt x="47" y="103"/>
                  </a:cubicBezTo>
                  <a:cubicBezTo>
                    <a:pt x="21" y="103"/>
                    <a:pt x="0" y="83"/>
                    <a:pt x="0" y="51"/>
                  </a:cubicBezTo>
                  <a:cubicBezTo>
                    <a:pt x="0" y="19"/>
                    <a:pt x="22" y="0"/>
                    <a:pt x="48" y="0"/>
                  </a:cubicBezTo>
                  <a:cubicBezTo>
                    <a:pt x="74" y="0"/>
                    <a:pt x="84" y="16"/>
                    <a:pt x="85" y="17"/>
                  </a:cubicBezTo>
                  <a:lnTo>
                    <a:pt x="76"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62">
              <a:extLst>
                <a:ext uri="{FF2B5EF4-FFF2-40B4-BE49-F238E27FC236}">
                  <a16:creationId xmlns:a16="http://schemas.microsoft.com/office/drawing/2014/main" id="{E2BA6FAC-BC0B-955C-76C2-7569276E7C26}"/>
                </a:ext>
              </a:extLst>
            </p:cNvPr>
            <p:cNvSpPr>
              <a:spLocks noEditPoints="1"/>
            </p:cNvSpPr>
            <p:nvPr userDrawn="1"/>
          </p:nvSpPr>
          <p:spPr bwMode="auto">
            <a:xfrm>
              <a:off x="43037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1"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63">
              <a:extLst>
                <a:ext uri="{FF2B5EF4-FFF2-40B4-BE49-F238E27FC236}">
                  <a16:creationId xmlns:a16="http://schemas.microsoft.com/office/drawing/2014/main" id="{8B1668FC-ED11-4E5F-5CD7-B8AECBE72E88}"/>
                </a:ext>
              </a:extLst>
            </p:cNvPr>
            <p:cNvSpPr>
              <a:spLocks noChangeArrowheads="1"/>
            </p:cNvSpPr>
            <p:nvPr userDrawn="1"/>
          </p:nvSpPr>
          <p:spPr bwMode="auto">
            <a:xfrm>
              <a:off x="2271713" y="-269875"/>
              <a:ext cx="12700" cy="773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Oval 64">
              <a:extLst>
                <a:ext uri="{FF2B5EF4-FFF2-40B4-BE49-F238E27FC236}">
                  <a16:creationId xmlns:a16="http://schemas.microsoft.com/office/drawing/2014/main" id="{E764F59C-9348-969F-DC4C-91400D94748F}"/>
                </a:ext>
              </a:extLst>
            </p:cNvPr>
            <p:cNvSpPr>
              <a:spLocks noChangeArrowheads="1"/>
            </p:cNvSpPr>
            <p:nvPr userDrawn="1"/>
          </p:nvSpPr>
          <p:spPr bwMode="auto">
            <a:xfrm>
              <a:off x="911226" y="-279400"/>
              <a:ext cx="119063" cy="120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Oval 65">
              <a:extLst>
                <a:ext uri="{FF2B5EF4-FFF2-40B4-BE49-F238E27FC236}">
                  <a16:creationId xmlns:a16="http://schemas.microsoft.com/office/drawing/2014/main" id="{0C6CC64C-557B-7855-41F2-B4CCE30CCF03}"/>
                </a:ext>
              </a:extLst>
            </p:cNvPr>
            <p:cNvSpPr>
              <a:spLocks noChangeArrowheads="1"/>
            </p:cNvSpPr>
            <p:nvPr userDrawn="1"/>
          </p:nvSpPr>
          <p:spPr bwMode="auto">
            <a:xfrm>
              <a:off x="752476" y="-269875"/>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Oval 66">
              <a:extLst>
                <a:ext uri="{FF2B5EF4-FFF2-40B4-BE49-F238E27FC236}">
                  <a16:creationId xmlns:a16="http://schemas.microsoft.com/office/drawing/2014/main" id="{6F43F3D1-B8CB-54F6-36F7-16314257D69B}"/>
                </a:ext>
              </a:extLst>
            </p:cNvPr>
            <p:cNvSpPr>
              <a:spLocks noChangeArrowheads="1"/>
            </p:cNvSpPr>
            <p:nvPr userDrawn="1"/>
          </p:nvSpPr>
          <p:spPr bwMode="auto">
            <a:xfrm>
              <a:off x="919163" y="-103188"/>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Oval 67">
              <a:extLst>
                <a:ext uri="{FF2B5EF4-FFF2-40B4-BE49-F238E27FC236}">
                  <a16:creationId xmlns:a16="http://schemas.microsoft.com/office/drawing/2014/main" id="{92E571BB-D352-2156-6D4A-C44BE8B1DEC3}"/>
                </a:ext>
              </a:extLst>
            </p:cNvPr>
            <p:cNvSpPr>
              <a:spLocks noChangeArrowheads="1"/>
            </p:cNvSpPr>
            <p:nvPr userDrawn="1"/>
          </p:nvSpPr>
          <p:spPr bwMode="auto">
            <a:xfrm>
              <a:off x="927101" y="53975"/>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Oval 68">
              <a:extLst>
                <a:ext uri="{FF2B5EF4-FFF2-40B4-BE49-F238E27FC236}">
                  <a16:creationId xmlns:a16="http://schemas.microsoft.com/office/drawing/2014/main" id="{7A8957F8-68A4-3EE6-C67A-79E4C3B0E740}"/>
                </a:ext>
              </a:extLst>
            </p:cNvPr>
            <p:cNvSpPr>
              <a:spLocks noChangeArrowheads="1"/>
            </p:cNvSpPr>
            <p:nvPr userDrawn="1"/>
          </p:nvSpPr>
          <p:spPr bwMode="auto">
            <a:xfrm>
              <a:off x="760413" y="-95250"/>
              <a:ext cx="87313"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Oval 69">
              <a:extLst>
                <a:ext uri="{FF2B5EF4-FFF2-40B4-BE49-F238E27FC236}">
                  <a16:creationId xmlns:a16="http://schemas.microsoft.com/office/drawing/2014/main" id="{E37C8ED8-118C-127C-C8D8-93DB49103625}"/>
                </a:ext>
              </a:extLst>
            </p:cNvPr>
            <p:cNvSpPr>
              <a:spLocks noChangeArrowheads="1"/>
            </p:cNvSpPr>
            <p:nvPr userDrawn="1"/>
          </p:nvSpPr>
          <p:spPr bwMode="auto">
            <a:xfrm>
              <a:off x="611188" y="-261938"/>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Box 2">
            <a:extLst>
              <a:ext uri="{FF2B5EF4-FFF2-40B4-BE49-F238E27FC236}">
                <a16:creationId xmlns:a16="http://schemas.microsoft.com/office/drawing/2014/main" id="{BFFC5C2C-B337-3578-4DEF-5FA5EAEA706D}"/>
              </a:ext>
            </a:extLst>
          </p:cNvPr>
          <p:cNvSpPr txBox="1"/>
          <p:nvPr userDrawn="1"/>
        </p:nvSpPr>
        <p:spPr>
          <a:xfrm>
            <a:off x="1516830" y="6334188"/>
            <a:ext cx="5719046" cy="153888"/>
          </a:xfrm>
          <a:prstGeom prst="rect">
            <a:avLst/>
          </a:prstGeom>
          <a:noFill/>
        </p:spPr>
        <p:txBody>
          <a:bodyPr wrap="square" lIns="0" tIns="0" rIns="0" bIns="0" rtlCol="0">
            <a:spAutoFit/>
          </a:bodyPr>
          <a:lstStyle/>
          <a:p>
            <a:pPr algn="ctr"/>
            <a:r>
              <a:rPr lang="en-US" sz="1000">
                <a:solidFill>
                  <a:schemeClr val="bg1"/>
                </a:solidFill>
              </a:rPr>
              <a:t>Includes content supplied by Sales Benchmark Index; Copyright © Sales Benchmark Index, 2022</a:t>
            </a:r>
          </a:p>
        </p:txBody>
      </p:sp>
    </p:spTree>
    <p:extLst>
      <p:ext uri="{BB962C8B-B14F-4D97-AF65-F5344CB8AC3E}">
        <p14:creationId xmlns:p14="http://schemas.microsoft.com/office/powerpoint/2010/main" val="3226074075"/>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1_Agenda">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2BF90FA9-C732-154F-7C41-F42B7E5840D0}"/>
              </a:ext>
            </a:extLst>
          </p:cNvPr>
          <p:cNvGraphicFramePr>
            <a:graphicFrameLocks noChangeAspect="1"/>
          </p:cNvGraphicFramePr>
          <p:nvPr userDrawn="1">
            <p:custDataLst>
              <p:tags r:id="rId1"/>
            </p:custDataLst>
            <p:extLst>
              <p:ext uri="{D42A27DB-BD31-4B8C-83A1-F6EECF244321}">
                <p14:modId xmlns:p14="http://schemas.microsoft.com/office/powerpoint/2010/main" val="417092213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5" name="Object 4" hidden="1">
                        <a:extLst>
                          <a:ext uri="{FF2B5EF4-FFF2-40B4-BE49-F238E27FC236}">
                            <a16:creationId xmlns:a16="http://schemas.microsoft.com/office/drawing/2014/main" id="{2BF90FA9-C732-154F-7C41-F42B7E5840D0}"/>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3" name="Text Placeholder 2">
            <a:extLst>
              <a:ext uri="{FF2B5EF4-FFF2-40B4-BE49-F238E27FC236}">
                <a16:creationId xmlns:a16="http://schemas.microsoft.com/office/drawing/2014/main" id="{467268DF-0D1B-2D93-A94B-382F22D1D196}"/>
              </a:ext>
            </a:extLst>
          </p:cNvPr>
          <p:cNvSpPr>
            <a:spLocks noGrp="1"/>
          </p:cNvSpPr>
          <p:nvPr>
            <p:ph type="body" sz="quarter" idx="10" hasCustomPrompt="1"/>
          </p:nvPr>
        </p:nvSpPr>
        <p:spPr>
          <a:xfrm>
            <a:off x="1802541" y="2186099"/>
            <a:ext cx="1354138" cy="2730500"/>
          </a:xfrm>
        </p:spPr>
        <p:txBody>
          <a:bodyPr>
            <a:normAutofit/>
          </a:bodyPr>
          <a:lstStyle>
            <a:lvl1pPr marL="0" indent="0" algn="l" defTabSz="914400" rtl="0" eaLnBrk="1" latinLnBrk="0" hangingPunct="1">
              <a:lnSpc>
                <a:spcPct val="90000"/>
              </a:lnSpc>
              <a:spcBef>
                <a:spcPts val="1000"/>
              </a:spcBef>
              <a:buFont typeface="Arial" panose="020B0604020202020204" pitchFamily="34" charset="0"/>
              <a:buNone/>
              <a:defRPr lang="en-US" sz="5400" b="1" kern="1200" dirty="0">
                <a:solidFill>
                  <a:srgbClr val="000B0B"/>
                </a:solidFill>
                <a:latin typeface="Avenir Next LT Pro" panose="020B0504020202020204" pitchFamily="34" charset="77"/>
                <a:ea typeface="Verdana" panose="020B0604030504040204" pitchFamily="34" charset="0"/>
                <a:cs typeface="Verdana" panose="020B0604030504040204" pitchFamily="34" charset="0"/>
              </a:defRPr>
            </a:lvl1pPr>
          </a:lstStyle>
          <a:p>
            <a:pPr marL="0" indent="0">
              <a:buNone/>
            </a:pPr>
            <a:r>
              <a:rPr lang="en-US" sz="5400" b="1">
                <a:solidFill>
                  <a:srgbClr val="000B0B"/>
                </a:solidFill>
                <a:latin typeface="Avenir Next LT Pro" panose="020B0504020202020204" pitchFamily="34" charset="77"/>
                <a:ea typeface="Verdana" panose="020B0604030504040204" pitchFamily="34" charset="0"/>
                <a:cs typeface="Verdana" panose="020B0604030504040204" pitchFamily="34" charset="0"/>
              </a:rPr>
              <a:t>01</a:t>
            </a:r>
          </a:p>
          <a:p>
            <a:pPr marL="0" indent="0">
              <a:buNone/>
            </a:pPr>
            <a:r>
              <a:rPr lang="en-US" sz="5400" b="1">
                <a:solidFill>
                  <a:srgbClr val="000B0B"/>
                </a:solidFill>
                <a:latin typeface="Avenir Next LT Pro" panose="020B0504020202020204" pitchFamily="34" charset="77"/>
                <a:ea typeface="Verdana" panose="020B0604030504040204" pitchFamily="34" charset="0"/>
                <a:cs typeface="Verdana" panose="020B0604030504040204" pitchFamily="34" charset="0"/>
              </a:rPr>
              <a:t>02</a:t>
            </a:r>
          </a:p>
          <a:p>
            <a:pPr marL="0" indent="0">
              <a:buNone/>
            </a:pPr>
            <a:r>
              <a:rPr lang="en-US" sz="5400" b="1">
                <a:solidFill>
                  <a:srgbClr val="000B0B"/>
                </a:solidFill>
                <a:latin typeface="Avenir Next LT Pro" panose="020B0504020202020204" pitchFamily="34" charset="77"/>
                <a:ea typeface="Verdana" panose="020B0604030504040204" pitchFamily="34" charset="0"/>
                <a:cs typeface="Verdana" panose="020B0604030504040204" pitchFamily="34" charset="0"/>
              </a:rPr>
              <a:t>03</a:t>
            </a:r>
            <a:endParaRPr lang="en-US" sz="1600" b="1">
              <a:solidFill>
                <a:srgbClr val="000B0B"/>
              </a:solidFill>
              <a:latin typeface="Avenir Next LT Pro" panose="020B0504020202020204" pitchFamily="34" charset="77"/>
              <a:ea typeface="Verdana" panose="020B0604030504040204" pitchFamily="34" charset="0"/>
              <a:cs typeface="Verdana" panose="020B0604030504040204" pitchFamily="34" charset="0"/>
            </a:endParaRPr>
          </a:p>
        </p:txBody>
      </p:sp>
      <p:sp>
        <p:nvSpPr>
          <p:cNvPr id="4" name="Text Placeholder 3">
            <a:extLst>
              <a:ext uri="{FF2B5EF4-FFF2-40B4-BE49-F238E27FC236}">
                <a16:creationId xmlns:a16="http://schemas.microsoft.com/office/drawing/2014/main" id="{1A9591AD-199E-A70A-9360-68820C39D0CE}"/>
              </a:ext>
            </a:extLst>
          </p:cNvPr>
          <p:cNvSpPr>
            <a:spLocks noGrp="1"/>
          </p:cNvSpPr>
          <p:nvPr>
            <p:ph type="body" sz="quarter" idx="11" hasCustomPrompt="1"/>
          </p:nvPr>
        </p:nvSpPr>
        <p:spPr>
          <a:xfrm>
            <a:off x="3209681" y="2331426"/>
            <a:ext cx="6866305" cy="567833"/>
          </a:xfrm>
        </p:spPr>
        <p:txBody>
          <a:bodyPr>
            <a:normAutofit/>
          </a:bodyPr>
          <a:lstStyle>
            <a:lvl1pPr>
              <a:defRPr sz="1400">
                <a:solidFill>
                  <a:schemeClr val="tx1"/>
                </a:solidFill>
              </a:defRPr>
            </a:lvl1pPr>
            <a:lvl4pPr marL="461962" indent="0">
              <a:buNone/>
              <a:defRPr/>
            </a:lvl4pPr>
          </a:lstStyle>
          <a:p>
            <a:pPr lvl="0"/>
            <a:r>
              <a:rPr lang="en-US"/>
              <a:t>Objectives </a:t>
            </a:r>
            <a:r>
              <a:rPr lang="en-US" err="1"/>
              <a:t>Objectives</a:t>
            </a:r>
            <a:r>
              <a:rPr lang="en-US"/>
              <a:t> </a:t>
            </a:r>
            <a:r>
              <a:rPr lang="en-US" err="1"/>
              <a:t>Objectives</a:t>
            </a:r>
            <a:r>
              <a:rPr lang="en-US"/>
              <a:t> </a:t>
            </a:r>
            <a:r>
              <a:rPr lang="en-US" err="1"/>
              <a:t>Objectives</a:t>
            </a:r>
            <a:r>
              <a:rPr lang="en-US"/>
              <a:t> </a:t>
            </a:r>
            <a:r>
              <a:rPr lang="en-US" err="1"/>
              <a:t>Objectives</a:t>
            </a:r>
            <a:r>
              <a:rPr lang="en-US"/>
              <a:t> </a:t>
            </a:r>
            <a:r>
              <a:rPr lang="en-US" err="1"/>
              <a:t>Objectives</a:t>
            </a:r>
            <a:r>
              <a:rPr lang="en-US"/>
              <a:t> </a:t>
            </a:r>
            <a:r>
              <a:rPr lang="en-US" err="1"/>
              <a:t>Objectives</a:t>
            </a:r>
            <a:endParaRPr lang="en-US"/>
          </a:p>
          <a:p>
            <a:pPr lvl="0"/>
            <a:endParaRPr lang="en-US"/>
          </a:p>
        </p:txBody>
      </p:sp>
      <p:sp>
        <p:nvSpPr>
          <p:cNvPr id="6" name="Text Placeholder 3">
            <a:extLst>
              <a:ext uri="{FF2B5EF4-FFF2-40B4-BE49-F238E27FC236}">
                <a16:creationId xmlns:a16="http://schemas.microsoft.com/office/drawing/2014/main" id="{7CF9CE85-3705-01D7-81C8-A9AD3674117E}"/>
              </a:ext>
            </a:extLst>
          </p:cNvPr>
          <p:cNvSpPr>
            <a:spLocks noGrp="1"/>
          </p:cNvSpPr>
          <p:nvPr>
            <p:ph type="body" sz="quarter" idx="12" hasCustomPrompt="1"/>
          </p:nvPr>
        </p:nvSpPr>
        <p:spPr>
          <a:xfrm>
            <a:off x="3209681" y="3209931"/>
            <a:ext cx="6866305" cy="567833"/>
          </a:xfrm>
        </p:spPr>
        <p:txBody>
          <a:bodyPr>
            <a:normAutofit/>
          </a:bodyPr>
          <a:lstStyle>
            <a:lvl1pPr>
              <a:defRPr sz="1400">
                <a:solidFill>
                  <a:schemeClr val="tx1"/>
                </a:solidFill>
              </a:defRPr>
            </a:lvl1pPr>
            <a:lvl4pPr marL="461962" indent="0">
              <a:buNone/>
              <a:defRPr/>
            </a:lvl4pPr>
          </a:lstStyle>
          <a:p>
            <a:pPr lvl="0"/>
            <a:r>
              <a:rPr lang="en-US"/>
              <a:t>Objectives </a:t>
            </a:r>
            <a:r>
              <a:rPr lang="en-US" err="1"/>
              <a:t>Objectives</a:t>
            </a:r>
            <a:r>
              <a:rPr lang="en-US"/>
              <a:t> </a:t>
            </a:r>
            <a:r>
              <a:rPr lang="en-US" err="1"/>
              <a:t>Objectives</a:t>
            </a:r>
            <a:r>
              <a:rPr lang="en-US"/>
              <a:t> </a:t>
            </a:r>
            <a:r>
              <a:rPr lang="en-US" err="1"/>
              <a:t>Objectives</a:t>
            </a:r>
            <a:r>
              <a:rPr lang="en-US"/>
              <a:t> </a:t>
            </a:r>
            <a:r>
              <a:rPr lang="en-US" err="1"/>
              <a:t>Objectives</a:t>
            </a:r>
            <a:r>
              <a:rPr lang="en-US"/>
              <a:t> </a:t>
            </a:r>
            <a:r>
              <a:rPr lang="en-US" err="1"/>
              <a:t>Objectives</a:t>
            </a:r>
            <a:r>
              <a:rPr lang="en-US"/>
              <a:t> </a:t>
            </a:r>
            <a:r>
              <a:rPr lang="en-US" err="1"/>
              <a:t>Objectives</a:t>
            </a:r>
            <a:endParaRPr lang="en-US"/>
          </a:p>
        </p:txBody>
      </p:sp>
      <p:sp>
        <p:nvSpPr>
          <p:cNvPr id="9" name="Text Placeholder 3">
            <a:extLst>
              <a:ext uri="{FF2B5EF4-FFF2-40B4-BE49-F238E27FC236}">
                <a16:creationId xmlns:a16="http://schemas.microsoft.com/office/drawing/2014/main" id="{582B5B75-0F34-37CE-E770-B421C085D249}"/>
              </a:ext>
            </a:extLst>
          </p:cNvPr>
          <p:cNvSpPr>
            <a:spLocks noGrp="1"/>
          </p:cNvSpPr>
          <p:nvPr>
            <p:ph type="body" sz="quarter" idx="13" hasCustomPrompt="1"/>
          </p:nvPr>
        </p:nvSpPr>
        <p:spPr>
          <a:xfrm>
            <a:off x="3209681" y="4094298"/>
            <a:ext cx="6866305" cy="567833"/>
          </a:xfrm>
        </p:spPr>
        <p:txBody>
          <a:bodyPr>
            <a:normAutofit/>
          </a:bodyPr>
          <a:lstStyle>
            <a:lvl1pPr>
              <a:defRPr sz="1400">
                <a:solidFill>
                  <a:schemeClr val="tx1"/>
                </a:solidFill>
              </a:defRPr>
            </a:lvl1pPr>
            <a:lvl4pPr marL="461962" indent="0">
              <a:buNone/>
              <a:defRPr/>
            </a:lvl4pPr>
          </a:lstStyle>
          <a:p>
            <a:pPr lvl="0"/>
            <a:r>
              <a:rPr lang="en-US"/>
              <a:t>Objectives </a:t>
            </a:r>
            <a:r>
              <a:rPr lang="en-US" err="1"/>
              <a:t>Objectives</a:t>
            </a:r>
            <a:r>
              <a:rPr lang="en-US"/>
              <a:t> </a:t>
            </a:r>
            <a:r>
              <a:rPr lang="en-US" err="1"/>
              <a:t>Objectives</a:t>
            </a:r>
            <a:r>
              <a:rPr lang="en-US"/>
              <a:t> </a:t>
            </a:r>
            <a:r>
              <a:rPr lang="en-US" err="1"/>
              <a:t>Objectives</a:t>
            </a:r>
            <a:r>
              <a:rPr lang="en-US"/>
              <a:t> </a:t>
            </a:r>
            <a:r>
              <a:rPr lang="en-US" err="1"/>
              <a:t>Objectives</a:t>
            </a:r>
            <a:r>
              <a:rPr lang="en-US"/>
              <a:t> </a:t>
            </a:r>
            <a:r>
              <a:rPr lang="en-US" err="1"/>
              <a:t>Objectives</a:t>
            </a:r>
            <a:r>
              <a:rPr lang="en-US"/>
              <a:t> </a:t>
            </a:r>
            <a:r>
              <a:rPr lang="en-US" err="1"/>
              <a:t>Objectives</a:t>
            </a:r>
            <a:endParaRPr lang="en-US"/>
          </a:p>
        </p:txBody>
      </p:sp>
      <p:sp>
        <p:nvSpPr>
          <p:cNvPr id="13" name="Text Placeholder 12">
            <a:extLst>
              <a:ext uri="{FF2B5EF4-FFF2-40B4-BE49-F238E27FC236}">
                <a16:creationId xmlns:a16="http://schemas.microsoft.com/office/drawing/2014/main" id="{696ED341-6B69-D776-D498-64B4BD4F4059}"/>
              </a:ext>
            </a:extLst>
          </p:cNvPr>
          <p:cNvSpPr>
            <a:spLocks noGrp="1"/>
          </p:cNvSpPr>
          <p:nvPr>
            <p:ph type="body" sz="quarter" idx="14" hasCustomPrompt="1"/>
          </p:nvPr>
        </p:nvSpPr>
        <p:spPr>
          <a:xfrm>
            <a:off x="1811587" y="1493698"/>
            <a:ext cx="10971942" cy="552450"/>
          </a:xfrm>
        </p:spPr>
        <p:txBody>
          <a:bodyPr>
            <a:noAutofit/>
          </a:bodyPr>
          <a:lstStyle>
            <a:lvl1pPr>
              <a:defRPr sz="2200" b="1"/>
            </a:lvl1pPr>
            <a:lvl5pPr marL="682625" indent="0">
              <a:buNone/>
              <a:defRPr/>
            </a:lvl5pPr>
          </a:lstStyle>
          <a:p>
            <a:pPr lvl="0"/>
            <a:r>
              <a:rPr lang="en-US"/>
              <a:t>For Our Discussion Today</a:t>
            </a:r>
          </a:p>
        </p:txBody>
      </p:sp>
    </p:spTree>
    <p:extLst>
      <p:ext uri="{BB962C8B-B14F-4D97-AF65-F5344CB8AC3E}">
        <p14:creationId xmlns:p14="http://schemas.microsoft.com/office/powerpoint/2010/main" val="866093034"/>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showMasterSp="0" preserve="1" userDrawn="1">
  <p:cSld name="Divider dark blue bkgd">
    <p:bg>
      <p:bgPr>
        <a:solidFill>
          <a:srgbClr val="071E31"/>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40CAFE59-ECF5-B4E2-D8F9-56098D0E7A74}"/>
              </a:ext>
            </a:extLst>
          </p:cNvPr>
          <p:cNvGraphicFramePr>
            <a:graphicFrameLocks noChangeAspect="1"/>
          </p:cNvGraphicFramePr>
          <p:nvPr userDrawn="1">
            <p:custDataLst>
              <p:tags r:id="rId1"/>
            </p:custDataLst>
            <p:extLst>
              <p:ext uri="{D42A27DB-BD31-4B8C-83A1-F6EECF244321}">
                <p14:modId xmlns:p14="http://schemas.microsoft.com/office/powerpoint/2010/main" val="375853150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3" name="Object 2" hidden="1">
                        <a:extLst>
                          <a:ext uri="{FF2B5EF4-FFF2-40B4-BE49-F238E27FC236}">
                            <a16:creationId xmlns:a16="http://schemas.microsoft.com/office/drawing/2014/main" id="{40CAFE59-ECF5-B4E2-D8F9-56098D0E7A74}"/>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Text Placeholder 4">
            <a:extLst>
              <a:ext uri="{FF2B5EF4-FFF2-40B4-BE49-F238E27FC236}">
                <a16:creationId xmlns:a16="http://schemas.microsoft.com/office/drawing/2014/main" id="{A0C34D61-23F9-6EF3-F72B-2A3B81206FB4}"/>
              </a:ext>
            </a:extLst>
          </p:cNvPr>
          <p:cNvSpPr>
            <a:spLocks noGrp="1"/>
          </p:cNvSpPr>
          <p:nvPr>
            <p:ph type="body" sz="quarter" idx="10" hasCustomPrompt="1"/>
          </p:nvPr>
        </p:nvSpPr>
        <p:spPr>
          <a:xfrm>
            <a:off x="2455817" y="2533650"/>
            <a:ext cx="7310483" cy="875211"/>
          </a:xfrm>
        </p:spPr>
        <p:txBody>
          <a:bodyPr tIns="91440" bIns="91440" anchor="ctr">
            <a:noAutofit/>
          </a:bodyPr>
          <a:lstStyle>
            <a:lvl1pPr>
              <a:defRPr sz="4400" b="1">
                <a:solidFill>
                  <a:schemeClr val="bg1"/>
                </a:solidFill>
              </a:defRPr>
            </a:lvl1pPr>
          </a:lstStyle>
          <a:p>
            <a:pPr lvl="0"/>
            <a:r>
              <a:rPr lang="en-US"/>
              <a:t>Divider Slide</a:t>
            </a:r>
          </a:p>
        </p:txBody>
      </p:sp>
      <p:sp>
        <p:nvSpPr>
          <p:cNvPr id="7" name="Text Placeholder 6">
            <a:extLst>
              <a:ext uri="{FF2B5EF4-FFF2-40B4-BE49-F238E27FC236}">
                <a16:creationId xmlns:a16="http://schemas.microsoft.com/office/drawing/2014/main" id="{FFBEAE2B-15B9-9138-C2CD-0260F66594D8}"/>
              </a:ext>
            </a:extLst>
          </p:cNvPr>
          <p:cNvSpPr>
            <a:spLocks noGrp="1"/>
          </p:cNvSpPr>
          <p:nvPr>
            <p:ph type="body" sz="quarter" idx="11" hasCustomPrompt="1"/>
          </p:nvPr>
        </p:nvSpPr>
        <p:spPr>
          <a:xfrm>
            <a:off x="609601" y="2533650"/>
            <a:ext cx="870858" cy="875211"/>
          </a:xfrm>
        </p:spPr>
        <p:txBody>
          <a:bodyPr tIns="91440" bIns="91440" anchor="ctr">
            <a:normAutofit/>
          </a:bodyPr>
          <a:lstStyle>
            <a:lvl1pPr algn="ctr">
              <a:defRPr sz="4400" b="1">
                <a:solidFill>
                  <a:schemeClr val="accent4"/>
                </a:solidFill>
              </a:defRPr>
            </a:lvl1pPr>
          </a:lstStyle>
          <a:p>
            <a:pPr lvl="0"/>
            <a:r>
              <a:rPr lang="en-US"/>
              <a:t>##</a:t>
            </a:r>
          </a:p>
        </p:txBody>
      </p:sp>
    </p:spTree>
    <p:extLst>
      <p:ext uri="{BB962C8B-B14F-4D97-AF65-F5344CB8AC3E}">
        <p14:creationId xmlns:p14="http://schemas.microsoft.com/office/powerpoint/2010/main" val="2490987918"/>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showMasterSp="0" preserve="1" userDrawn="1">
  <p:cSld name="Divider blue bkgd">
    <p:bg>
      <p:bgPr>
        <a:solidFill>
          <a:schemeClr val="accent2"/>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40CAFE59-ECF5-B4E2-D8F9-56098D0E7A74}"/>
              </a:ext>
            </a:extLst>
          </p:cNvPr>
          <p:cNvGraphicFramePr>
            <a:graphicFrameLocks noChangeAspect="1"/>
          </p:cNvGraphicFramePr>
          <p:nvPr userDrawn="1">
            <p:custDataLst>
              <p:tags r:id="rId1"/>
            </p:custDataLst>
            <p:extLst>
              <p:ext uri="{D42A27DB-BD31-4B8C-83A1-F6EECF244321}">
                <p14:modId xmlns:p14="http://schemas.microsoft.com/office/powerpoint/2010/main" val="375853150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3" name="Object 2" hidden="1">
                        <a:extLst>
                          <a:ext uri="{FF2B5EF4-FFF2-40B4-BE49-F238E27FC236}">
                            <a16:creationId xmlns:a16="http://schemas.microsoft.com/office/drawing/2014/main" id="{40CAFE59-ECF5-B4E2-D8F9-56098D0E7A74}"/>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Text Placeholder 4">
            <a:extLst>
              <a:ext uri="{FF2B5EF4-FFF2-40B4-BE49-F238E27FC236}">
                <a16:creationId xmlns:a16="http://schemas.microsoft.com/office/drawing/2014/main" id="{A0C34D61-23F9-6EF3-F72B-2A3B81206FB4}"/>
              </a:ext>
            </a:extLst>
          </p:cNvPr>
          <p:cNvSpPr>
            <a:spLocks noGrp="1"/>
          </p:cNvSpPr>
          <p:nvPr>
            <p:ph type="body" sz="quarter" idx="10" hasCustomPrompt="1"/>
          </p:nvPr>
        </p:nvSpPr>
        <p:spPr>
          <a:xfrm>
            <a:off x="2455817" y="2533650"/>
            <a:ext cx="7310483" cy="875211"/>
          </a:xfrm>
        </p:spPr>
        <p:txBody>
          <a:bodyPr tIns="91440" bIns="91440" anchor="ctr">
            <a:noAutofit/>
          </a:bodyPr>
          <a:lstStyle>
            <a:lvl1pPr>
              <a:defRPr sz="4400" b="1">
                <a:solidFill>
                  <a:schemeClr val="bg1"/>
                </a:solidFill>
              </a:defRPr>
            </a:lvl1pPr>
          </a:lstStyle>
          <a:p>
            <a:pPr lvl="0"/>
            <a:r>
              <a:rPr lang="en-US"/>
              <a:t>Divider Slide</a:t>
            </a:r>
          </a:p>
        </p:txBody>
      </p:sp>
      <p:sp>
        <p:nvSpPr>
          <p:cNvPr id="7" name="Text Placeholder 6">
            <a:extLst>
              <a:ext uri="{FF2B5EF4-FFF2-40B4-BE49-F238E27FC236}">
                <a16:creationId xmlns:a16="http://schemas.microsoft.com/office/drawing/2014/main" id="{FFBEAE2B-15B9-9138-C2CD-0260F66594D8}"/>
              </a:ext>
            </a:extLst>
          </p:cNvPr>
          <p:cNvSpPr>
            <a:spLocks noGrp="1"/>
          </p:cNvSpPr>
          <p:nvPr>
            <p:ph type="body" sz="quarter" idx="11" hasCustomPrompt="1"/>
          </p:nvPr>
        </p:nvSpPr>
        <p:spPr>
          <a:xfrm>
            <a:off x="609601" y="2533650"/>
            <a:ext cx="870858" cy="875211"/>
          </a:xfrm>
        </p:spPr>
        <p:txBody>
          <a:bodyPr tIns="91440" bIns="91440" anchor="ctr">
            <a:normAutofit/>
          </a:bodyPr>
          <a:lstStyle>
            <a:lvl1pPr algn="ctr">
              <a:defRPr sz="4400" b="1">
                <a:solidFill>
                  <a:schemeClr val="accent4"/>
                </a:solidFill>
              </a:defRPr>
            </a:lvl1pPr>
          </a:lstStyle>
          <a:p>
            <a:pPr lvl="0"/>
            <a:r>
              <a:rPr lang="en-US"/>
              <a:t>##</a:t>
            </a:r>
          </a:p>
        </p:txBody>
      </p:sp>
    </p:spTree>
    <p:extLst>
      <p:ext uri="{BB962C8B-B14F-4D97-AF65-F5344CB8AC3E}">
        <p14:creationId xmlns:p14="http://schemas.microsoft.com/office/powerpoint/2010/main" val="4259780968"/>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preserve="1" userDrawn="1">
  <p:cSld name="Divider light blue bkgd">
    <p:bg>
      <p:bgPr>
        <a:solidFill>
          <a:schemeClr val="accent3"/>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40CAFE59-ECF5-B4E2-D8F9-56098D0E7A74}"/>
              </a:ext>
            </a:extLst>
          </p:cNvPr>
          <p:cNvGraphicFramePr>
            <a:graphicFrameLocks noChangeAspect="1"/>
          </p:cNvGraphicFramePr>
          <p:nvPr userDrawn="1">
            <p:custDataLst>
              <p:tags r:id="rId1"/>
            </p:custDataLst>
            <p:extLst>
              <p:ext uri="{D42A27DB-BD31-4B8C-83A1-F6EECF244321}">
                <p14:modId xmlns:p14="http://schemas.microsoft.com/office/powerpoint/2010/main" val="375853150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3" name="Object 2" hidden="1">
                        <a:extLst>
                          <a:ext uri="{FF2B5EF4-FFF2-40B4-BE49-F238E27FC236}">
                            <a16:creationId xmlns:a16="http://schemas.microsoft.com/office/drawing/2014/main" id="{40CAFE59-ECF5-B4E2-D8F9-56098D0E7A74}"/>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Text Placeholder 4">
            <a:extLst>
              <a:ext uri="{FF2B5EF4-FFF2-40B4-BE49-F238E27FC236}">
                <a16:creationId xmlns:a16="http://schemas.microsoft.com/office/drawing/2014/main" id="{A0C34D61-23F9-6EF3-F72B-2A3B81206FB4}"/>
              </a:ext>
            </a:extLst>
          </p:cNvPr>
          <p:cNvSpPr>
            <a:spLocks noGrp="1"/>
          </p:cNvSpPr>
          <p:nvPr>
            <p:ph type="body" sz="quarter" idx="10" hasCustomPrompt="1"/>
          </p:nvPr>
        </p:nvSpPr>
        <p:spPr>
          <a:xfrm>
            <a:off x="2455817" y="2533650"/>
            <a:ext cx="7310483" cy="875211"/>
          </a:xfrm>
        </p:spPr>
        <p:txBody>
          <a:bodyPr tIns="91440" bIns="91440" anchor="ctr">
            <a:noAutofit/>
          </a:bodyPr>
          <a:lstStyle>
            <a:lvl1pPr>
              <a:defRPr sz="4400" b="1">
                <a:solidFill>
                  <a:schemeClr val="bg1"/>
                </a:solidFill>
              </a:defRPr>
            </a:lvl1pPr>
          </a:lstStyle>
          <a:p>
            <a:pPr lvl="0"/>
            <a:r>
              <a:rPr lang="en-US"/>
              <a:t>Divider Slide</a:t>
            </a:r>
          </a:p>
        </p:txBody>
      </p:sp>
      <p:sp>
        <p:nvSpPr>
          <p:cNvPr id="7" name="Text Placeholder 6">
            <a:extLst>
              <a:ext uri="{FF2B5EF4-FFF2-40B4-BE49-F238E27FC236}">
                <a16:creationId xmlns:a16="http://schemas.microsoft.com/office/drawing/2014/main" id="{FFBEAE2B-15B9-9138-C2CD-0260F66594D8}"/>
              </a:ext>
            </a:extLst>
          </p:cNvPr>
          <p:cNvSpPr>
            <a:spLocks noGrp="1"/>
          </p:cNvSpPr>
          <p:nvPr>
            <p:ph type="body" sz="quarter" idx="11" hasCustomPrompt="1"/>
          </p:nvPr>
        </p:nvSpPr>
        <p:spPr>
          <a:xfrm>
            <a:off x="609601" y="2533650"/>
            <a:ext cx="870858" cy="875211"/>
          </a:xfrm>
        </p:spPr>
        <p:txBody>
          <a:bodyPr tIns="91440" bIns="91440" anchor="ctr">
            <a:normAutofit/>
          </a:bodyPr>
          <a:lstStyle>
            <a:lvl1pPr algn="ctr">
              <a:defRPr sz="4400" b="1">
                <a:solidFill>
                  <a:schemeClr val="accent4"/>
                </a:solidFill>
              </a:defRPr>
            </a:lvl1pPr>
          </a:lstStyle>
          <a:p>
            <a:pPr lvl="0"/>
            <a:r>
              <a:rPr lang="en-US"/>
              <a:t>##</a:t>
            </a:r>
          </a:p>
        </p:txBody>
      </p:sp>
    </p:spTree>
    <p:extLst>
      <p:ext uri="{BB962C8B-B14F-4D97-AF65-F5344CB8AC3E}">
        <p14:creationId xmlns:p14="http://schemas.microsoft.com/office/powerpoint/2010/main" val="112678647"/>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showMasterSp="0" preserve="1" userDrawn="1">
  <p:cSld name="Big Stmnt right dark blue bkg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EF0769D4-09CF-23F3-570A-508D9151D63B}"/>
              </a:ext>
            </a:extLst>
          </p:cNvPr>
          <p:cNvGraphicFramePr>
            <a:graphicFrameLocks noChangeAspect="1"/>
          </p:cNvGraphicFramePr>
          <p:nvPr userDrawn="1">
            <p:custDataLst>
              <p:tags r:id="rId1"/>
            </p:custDataLst>
            <p:extLst>
              <p:ext uri="{D42A27DB-BD31-4B8C-83A1-F6EECF244321}">
                <p14:modId xmlns:p14="http://schemas.microsoft.com/office/powerpoint/2010/main" val="272492903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4" name="Object 3" hidden="1">
                        <a:extLst>
                          <a:ext uri="{FF2B5EF4-FFF2-40B4-BE49-F238E27FC236}">
                            <a16:creationId xmlns:a16="http://schemas.microsoft.com/office/drawing/2014/main" id="{EF0769D4-09CF-23F3-570A-508D9151D63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Rectangle 4">
            <a:extLst>
              <a:ext uri="{FF2B5EF4-FFF2-40B4-BE49-F238E27FC236}">
                <a16:creationId xmlns:a16="http://schemas.microsoft.com/office/drawing/2014/main" id="{6DB5B30A-EBCA-94F2-242C-A03663DF0164}"/>
              </a:ext>
            </a:extLst>
          </p:cNvPr>
          <p:cNvSpPr/>
          <p:nvPr userDrawn="1"/>
        </p:nvSpPr>
        <p:spPr>
          <a:xfrm>
            <a:off x="7884159" y="3"/>
            <a:ext cx="4307841" cy="6857997"/>
          </a:xfrm>
          <a:prstGeom prst="rect">
            <a:avLst/>
          </a:prstGeom>
          <a:solidFill>
            <a:srgbClr val="071E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 Placeholder 7">
            <a:extLst>
              <a:ext uri="{FF2B5EF4-FFF2-40B4-BE49-F238E27FC236}">
                <a16:creationId xmlns:a16="http://schemas.microsoft.com/office/drawing/2014/main" id="{CDE5DE9C-43B8-4966-6723-47BF0E08EE69}"/>
              </a:ext>
            </a:extLst>
          </p:cNvPr>
          <p:cNvSpPr>
            <a:spLocks noGrp="1"/>
          </p:cNvSpPr>
          <p:nvPr>
            <p:ph type="body" sz="quarter" idx="10"/>
          </p:nvPr>
        </p:nvSpPr>
        <p:spPr>
          <a:xfrm>
            <a:off x="8424742" y="1608083"/>
            <a:ext cx="3226676" cy="3657600"/>
          </a:xfrm>
        </p:spPr>
        <p:txBody>
          <a:bodyPr>
            <a:normAutofit/>
          </a:bodyPr>
          <a:lstStyle>
            <a:lvl1pPr>
              <a:defRPr sz="14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9" name="Text Placeholder 18">
            <a:extLst>
              <a:ext uri="{FF2B5EF4-FFF2-40B4-BE49-F238E27FC236}">
                <a16:creationId xmlns:a16="http://schemas.microsoft.com/office/drawing/2014/main" id="{C85B3F06-6316-3AF0-9DF1-9F1DEB1ADF2D}"/>
              </a:ext>
            </a:extLst>
          </p:cNvPr>
          <p:cNvSpPr>
            <a:spLocks noGrp="1"/>
          </p:cNvSpPr>
          <p:nvPr>
            <p:ph type="body" sz="quarter" idx="11" hasCustomPrompt="1"/>
          </p:nvPr>
        </p:nvSpPr>
        <p:spPr>
          <a:xfrm>
            <a:off x="609599" y="1608083"/>
            <a:ext cx="6380481" cy="3281362"/>
          </a:xfrm>
        </p:spPr>
        <p:txBody>
          <a:bodyPr>
            <a:normAutofit/>
          </a:bodyPr>
          <a:lstStyle>
            <a:lvl1pPr>
              <a:defRPr sz="4000" b="1">
                <a:solidFill>
                  <a:schemeClr val="tx1"/>
                </a:solidFill>
              </a:defRPr>
            </a:lvl1pPr>
            <a:lvl2pPr>
              <a:defRPr b="1">
                <a:solidFill>
                  <a:schemeClr val="tx1"/>
                </a:solidFill>
              </a:defRPr>
            </a:lvl2pPr>
            <a:lvl3pPr>
              <a:defRPr b="1">
                <a:solidFill>
                  <a:schemeClr val="tx1"/>
                </a:solidFill>
              </a:defRPr>
            </a:lvl3pPr>
            <a:lvl4pPr>
              <a:defRPr b="1">
                <a:solidFill>
                  <a:schemeClr val="tx1"/>
                </a:solidFill>
              </a:defRPr>
            </a:lvl4pPr>
            <a:lvl5pPr>
              <a:defRPr b="1">
                <a:solidFill>
                  <a:schemeClr val="tx1"/>
                </a:solidFill>
              </a:defRPr>
            </a:lvl5pPr>
          </a:lstStyle>
          <a:p>
            <a:pPr lvl="0"/>
            <a:r>
              <a:rPr lang="en-US"/>
              <a:t>This is a “Big Statement” slide. Use it to make a single, important point. </a:t>
            </a:r>
          </a:p>
        </p:txBody>
      </p:sp>
      <p:pic>
        <p:nvPicPr>
          <p:cNvPr id="20" name="Picture 19" descr="Logo&#10;&#10;Description automatically generated">
            <a:extLst>
              <a:ext uri="{FF2B5EF4-FFF2-40B4-BE49-F238E27FC236}">
                <a16:creationId xmlns:a16="http://schemas.microsoft.com/office/drawing/2014/main" id="{15AF4891-5BBF-507B-21B3-7FBD409DB9B2}"/>
              </a:ext>
            </a:extLst>
          </p:cNvPr>
          <p:cNvPicPr>
            <a:picLocks noChangeAspect="1"/>
          </p:cNvPicPr>
          <p:nvPr userDrawn="1"/>
        </p:nvPicPr>
        <p:blipFill>
          <a:blip r:embed="rId5" cstate="email">
            <a:extLst>
              <a:ext uri="{28A0092B-C50C-407E-A947-70E740481C1C}">
                <a14:useLocalDpi xmlns:a14="http://schemas.microsoft.com/office/drawing/2010/main"/>
              </a:ext>
            </a:extLst>
          </a:blip>
          <a:stretch>
            <a:fillRect/>
          </a:stretch>
        </p:blipFill>
        <p:spPr>
          <a:xfrm>
            <a:off x="620110" y="6400942"/>
            <a:ext cx="620111" cy="262514"/>
          </a:xfrm>
          <a:prstGeom prst="rect">
            <a:avLst/>
          </a:prstGeom>
        </p:spPr>
      </p:pic>
      <p:sp>
        <p:nvSpPr>
          <p:cNvPr id="21" name="TextBox 20">
            <a:extLst>
              <a:ext uri="{FF2B5EF4-FFF2-40B4-BE49-F238E27FC236}">
                <a16:creationId xmlns:a16="http://schemas.microsoft.com/office/drawing/2014/main" id="{A4EBB83B-62B5-8E5B-2297-7438E0511489}"/>
              </a:ext>
            </a:extLst>
          </p:cNvPr>
          <p:cNvSpPr txBox="1"/>
          <p:nvPr userDrawn="1"/>
        </p:nvSpPr>
        <p:spPr>
          <a:xfrm>
            <a:off x="11267590" y="6451844"/>
            <a:ext cx="304300" cy="169277"/>
          </a:xfrm>
          <a:prstGeom prst="rect">
            <a:avLst/>
          </a:prstGeom>
          <a:noFill/>
        </p:spPr>
        <p:txBody>
          <a:bodyPr wrap="square" lIns="0" tIns="0" rIns="0" bIns="0" rtlCol="0" anchor="ctr">
            <a:spAutoFit/>
          </a:bodyPr>
          <a:lstStyle/>
          <a:p>
            <a:pPr algn="r"/>
            <a:fld id="{DA4F3246-57E6-4D23-B4C0-B33CEEC38083}" type="slidenum">
              <a:rPr lang="en-US" sz="1100" smtClean="0">
                <a:solidFill>
                  <a:schemeClr val="bg1"/>
                </a:solidFill>
              </a:rPr>
              <a:pPr algn="r"/>
              <a:t>‹#›</a:t>
            </a:fld>
            <a:endParaRPr lang="en-US" sz="1100">
              <a:solidFill>
                <a:schemeClr val="bg1"/>
              </a:solidFill>
            </a:endParaRPr>
          </a:p>
        </p:txBody>
      </p:sp>
      <p:sp>
        <p:nvSpPr>
          <p:cNvPr id="2" name="TextBox 1">
            <a:extLst>
              <a:ext uri="{FF2B5EF4-FFF2-40B4-BE49-F238E27FC236}">
                <a16:creationId xmlns:a16="http://schemas.microsoft.com/office/drawing/2014/main" id="{1BA45A60-5D16-E41D-32DF-B6C18EDF4E3C}"/>
              </a:ext>
            </a:extLst>
          </p:cNvPr>
          <p:cNvSpPr txBox="1"/>
          <p:nvPr userDrawn="1"/>
        </p:nvSpPr>
        <p:spPr>
          <a:xfrm>
            <a:off x="6856733" y="6697300"/>
            <a:ext cx="4715158" cy="92333"/>
          </a:xfrm>
          <a:prstGeom prst="rect">
            <a:avLst/>
          </a:prstGeom>
          <a:noFill/>
        </p:spPr>
        <p:txBody>
          <a:bodyPr wrap="square" lIns="0" tIns="0" rIns="0" bIns="0" rtlCol="0">
            <a:spAutoFit/>
          </a:bodyPr>
          <a:lstStyle/>
          <a:p>
            <a:pPr algn="r"/>
            <a:r>
              <a:rPr lang="en-US" sz="600">
                <a:solidFill>
                  <a:srgbClr val="A0A0A0"/>
                </a:solidFill>
              </a:rPr>
              <a:t>Includes content supplied by Sales Benchmark Index; Copyright © Sales Benchmark Index, 2022</a:t>
            </a:r>
          </a:p>
        </p:txBody>
      </p:sp>
    </p:spTree>
    <p:extLst>
      <p:ext uri="{BB962C8B-B14F-4D97-AF65-F5344CB8AC3E}">
        <p14:creationId xmlns:p14="http://schemas.microsoft.com/office/powerpoint/2010/main" val="2541778355"/>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showMasterSp="0" preserve="1" userDrawn="1">
  <p:cSld name="Big Stmnt right light blue bkg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EF0769D4-09CF-23F3-570A-508D9151D63B}"/>
              </a:ext>
            </a:extLst>
          </p:cNvPr>
          <p:cNvGraphicFramePr>
            <a:graphicFrameLocks noChangeAspect="1"/>
          </p:cNvGraphicFramePr>
          <p:nvPr userDrawn="1">
            <p:custDataLst>
              <p:tags r:id="rId1"/>
            </p:custDataLst>
            <p:extLst>
              <p:ext uri="{D42A27DB-BD31-4B8C-83A1-F6EECF244321}">
                <p14:modId xmlns:p14="http://schemas.microsoft.com/office/powerpoint/2010/main" val="134339611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4" name="Object 3" hidden="1">
                        <a:extLst>
                          <a:ext uri="{FF2B5EF4-FFF2-40B4-BE49-F238E27FC236}">
                            <a16:creationId xmlns:a16="http://schemas.microsoft.com/office/drawing/2014/main" id="{EF0769D4-09CF-23F3-570A-508D9151D63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Rectangle 4">
            <a:extLst>
              <a:ext uri="{FF2B5EF4-FFF2-40B4-BE49-F238E27FC236}">
                <a16:creationId xmlns:a16="http://schemas.microsoft.com/office/drawing/2014/main" id="{6DB5B30A-EBCA-94F2-242C-A03663DF0164}"/>
              </a:ext>
            </a:extLst>
          </p:cNvPr>
          <p:cNvSpPr/>
          <p:nvPr userDrawn="1"/>
        </p:nvSpPr>
        <p:spPr>
          <a:xfrm>
            <a:off x="7884159" y="3"/>
            <a:ext cx="4307841" cy="685799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 Placeholder 7">
            <a:extLst>
              <a:ext uri="{FF2B5EF4-FFF2-40B4-BE49-F238E27FC236}">
                <a16:creationId xmlns:a16="http://schemas.microsoft.com/office/drawing/2014/main" id="{CDE5DE9C-43B8-4966-6723-47BF0E08EE69}"/>
              </a:ext>
            </a:extLst>
          </p:cNvPr>
          <p:cNvSpPr>
            <a:spLocks noGrp="1"/>
          </p:cNvSpPr>
          <p:nvPr>
            <p:ph type="body" sz="quarter" idx="10"/>
          </p:nvPr>
        </p:nvSpPr>
        <p:spPr>
          <a:xfrm>
            <a:off x="8424742" y="1608083"/>
            <a:ext cx="3226676" cy="3657600"/>
          </a:xfrm>
        </p:spPr>
        <p:txBody>
          <a:bodyPr>
            <a:normAutofit/>
          </a:bodyPr>
          <a:lstStyle>
            <a:lvl1pPr>
              <a:defRPr sz="14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9" name="Text Placeholder 18">
            <a:extLst>
              <a:ext uri="{FF2B5EF4-FFF2-40B4-BE49-F238E27FC236}">
                <a16:creationId xmlns:a16="http://schemas.microsoft.com/office/drawing/2014/main" id="{C85B3F06-6316-3AF0-9DF1-9F1DEB1ADF2D}"/>
              </a:ext>
            </a:extLst>
          </p:cNvPr>
          <p:cNvSpPr>
            <a:spLocks noGrp="1"/>
          </p:cNvSpPr>
          <p:nvPr>
            <p:ph type="body" sz="quarter" idx="11" hasCustomPrompt="1"/>
          </p:nvPr>
        </p:nvSpPr>
        <p:spPr>
          <a:xfrm>
            <a:off x="609599" y="1608083"/>
            <a:ext cx="6380481" cy="3281362"/>
          </a:xfrm>
        </p:spPr>
        <p:txBody>
          <a:bodyPr>
            <a:normAutofit/>
          </a:bodyPr>
          <a:lstStyle>
            <a:lvl1pPr>
              <a:defRPr sz="4000" b="1">
                <a:solidFill>
                  <a:schemeClr val="tx1"/>
                </a:solidFill>
              </a:defRPr>
            </a:lvl1pPr>
            <a:lvl2pPr>
              <a:defRPr b="1">
                <a:solidFill>
                  <a:schemeClr val="tx1"/>
                </a:solidFill>
              </a:defRPr>
            </a:lvl2pPr>
            <a:lvl3pPr>
              <a:defRPr b="1">
                <a:solidFill>
                  <a:schemeClr val="tx1"/>
                </a:solidFill>
              </a:defRPr>
            </a:lvl3pPr>
            <a:lvl4pPr>
              <a:defRPr b="1">
                <a:solidFill>
                  <a:schemeClr val="tx1"/>
                </a:solidFill>
              </a:defRPr>
            </a:lvl4pPr>
            <a:lvl5pPr>
              <a:defRPr b="1">
                <a:solidFill>
                  <a:schemeClr val="tx1"/>
                </a:solidFill>
              </a:defRPr>
            </a:lvl5pPr>
          </a:lstStyle>
          <a:p>
            <a:pPr lvl="0"/>
            <a:r>
              <a:rPr lang="en-US"/>
              <a:t>This is a “Big Statement” slide. Use it to make a single, important point. </a:t>
            </a:r>
          </a:p>
        </p:txBody>
      </p:sp>
      <p:pic>
        <p:nvPicPr>
          <p:cNvPr id="20" name="Picture 19" descr="Logo&#10;&#10;Description automatically generated">
            <a:extLst>
              <a:ext uri="{FF2B5EF4-FFF2-40B4-BE49-F238E27FC236}">
                <a16:creationId xmlns:a16="http://schemas.microsoft.com/office/drawing/2014/main" id="{15AF4891-5BBF-507B-21B3-7FBD409DB9B2}"/>
              </a:ext>
            </a:extLst>
          </p:cNvPr>
          <p:cNvPicPr>
            <a:picLocks noChangeAspect="1"/>
          </p:cNvPicPr>
          <p:nvPr userDrawn="1"/>
        </p:nvPicPr>
        <p:blipFill>
          <a:blip r:embed="rId5" cstate="email">
            <a:extLst>
              <a:ext uri="{28A0092B-C50C-407E-A947-70E740481C1C}">
                <a14:useLocalDpi xmlns:a14="http://schemas.microsoft.com/office/drawing/2010/main"/>
              </a:ext>
            </a:extLst>
          </a:blip>
          <a:stretch>
            <a:fillRect/>
          </a:stretch>
        </p:blipFill>
        <p:spPr>
          <a:xfrm>
            <a:off x="620110" y="6400942"/>
            <a:ext cx="620111" cy="262514"/>
          </a:xfrm>
          <a:prstGeom prst="rect">
            <a:avLst/>
          </a:prstGeom>
        </p:spPr>
      </p:pic>
      <p:sp>
        <p:nvSpPr>
          <p:cNvPr id="21" name="TextBox 20">
            <a:extLst>
              <a:ext uri="{FF2B5EF4-FFF2-40B4-BE49-F238E27FC236}">
                <a16:creationId xmlns:a16="http://schemas.microsoft.com/office/drawing/2014/main" id="{A4EBB83B-62B5-8E5B-2297-7438E0511489}"/>
              </a:ext>
            </a:extLst>
          </p:cNvPr>
          <p:cNvSpPr txBox="1"/>
          <p:nvPr userDrawn="1"/>
        </p:nvSpPr>
        <p:spPr>
          <a:xfrm>
            <a:off x="11267590" y="6451844"/>
            <a:ext cx="304300" cy="169277"/>
          </a:xfrm>
          <a:prstGeom prst="rect">
            <a:avLst/>
          </a:prstGeom>
          <a:noFill/>
        </p:spPr>
        <p:txBody>
          <a:bodyPr wrap="square" lIns="0" tIns="0" rIns="0" bIns="0" rtlCol="0" anchor="ctr">
            <a:spAutoFit/>
          </a:bodyPr>
          <a:lstStyle/>
          <a:p>
            <a:pPr algn="r"/>
            <a:fld id="{DA4F3246-57E6-4D23-B4C0-B33CEEC38083}" type="slidenum">
              <a:rPr lang="en-US" sz="1100" smtClean="0">
                <a:solidFill>
                  <a:schemeClr val="bg1"/>
                </a:solidFill>
              </a:rPr>
              <a:pPr algn="r"/>
              <a:t>‹#›</a:t>
            </a:fld>
            <a:endParaRPr lang="en-US" sz="1100">
              <a:solidFill>
                <a:schemeClr val="bg1"/>
              </a:solidFill>
            </a:endParaRPr>
          </a:p>
        </p:txBody>
      </p:sp>
      <p:sp>
        <p:nvSpPr>
          <p:cNvPr id="2" name="TextBox 1">
            <a:extLst>
              <a:ext uri="{FF2B5EF4-FFF2-40B4-BE49-F238E27FC236}">
                <a16:creationId xmlns:a16="http://schemas.microsoft.com/office/drawing/2014/main" id="{3252A3CD-9F27-5AE1-225C-3361E5B5BB61}"/>
              </a:ext>
            </a:extLst>
          </p:cNvPr>
          <p:cNvSpPr txBox="1"/>
          <p:nvPr userDrawn="1"/>
        </p:nvSpPr>
        <p:spPr>
          <a:xfrm>
            <a:off x="6856733" y="6697300"/>
            <a:ext cx="4715158" cy="92333"/>
          </a:xfrm>
          <a:prstGeom prst="rect">
            <a:avLst/>
          </a:prstGeom>
          <a:noFill/>
        </p:spPr>
        <p:txBody>
          <a:bodyPr wrap="square" lIns="0" tIns="0" rIns="0" bIns="0" rtlCol="0">
            <a:spAutoFit/>
          </a:bodyPr>
          <a:lstStyle/>
          <a:p>
            <a:pPr algn="r"/>
            <a:r>
              <a:rPr lang="en-US" sz="600">
                <a:solidFill>
                  <a:srgbClr val="A0A0A0"/>
                </a:solidFill>
              </a:rPr>
              <a:t>Includes content supplied by Sales Benchmark Index; Copyright © Sales Benchmark Index, 2022</a:t>
            </a:r>
          </a:p>
        </p:txBody>
      </p:sp>
    </p:spTree>
    <p:extLst>
      <p:ext uri="{BB962C8B-B14F-4D97-AF65-F5344CB8AC3E}">
        <p14:creationId xmlns:p14="http://schemas.microsoft.com/office/powerpoint/2010/main" val="2515644963"/>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showMasterSp="0" preserve="1" userDrawn="1">
  <p:cSld name="Big Stmnt left dark blue bkg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EF0769D4-09CF-23F3-570A-508D9151D63B}"/>
              </a:ext>
            </a:extLst>
          </p:cNvPr>
          <p:cNvGraphicFramePr>
            <a:graphicFrameLocks noChangeAspect="1"/>
          </p:cNvGraphicFramePr>
          <p:nvPr userDrawn="1">
            <p:custDataLst>
              <p:tags r:id="rId1"/>
            </p:custDataLst>
            <p:extLst>
              <p:ext uri="{D42A27DB-BD31-4B8C-83A1-F6EECF244321}">
                <p14:modId xmlns:p14="http://schemas.microsoft.com/office/powerpoint/2010/main" val="150029913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4" name="Object 3" hidden="1">
                        <a:extLst>
                          <a:ext uri="{FF2B5EF4-FFF2-40B4-BE49-F238E27FC236}">
                            <a16:creationId xmlns:a16="http://schemas.microsoft.com/office/drawing/2014/main" id="{EF0769D4-09CF-23F3-570A-508D9151D63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7" name="Rectangle 6">
            <a:extLst>
              <a:ext uri="{FF2B5EF4-FFF2-40B4-BE49-F238E27FC236}">
                <a16:creationId xmlns:a16="http://schemas.microsoft.com/office/drawing/2014/main" id="{F1E7902B-D476-B2C2-A81B-BD2D4EEEF4EA}"/>
              </a:ext>
            </a:extLst>
          </p:cNvPr>
          <p:cNvSpPr/>
          <p:nvPr userDrawn="1"/>
        </p:nvSpPr>
        <p:spPr>
          <a:xfrm>
            <a:off x="-18628" y="0"/>
            <a:ext cx="7008708" cy="6858000"/>
          </a:xfrm>
          <a:prstGeom prst="rect">
            <a:avLst/>
          </a:prstGeom>
          <a:solidFill>
            <a:srgbClr val="071E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 Placeholder 7">
            <a:extLst>
              <a:ext uri="{FF2B5EF4-FFF2-40B4-BE49-F238E27FC236}">
                <a16:creationId xmlns:a16="http://schemas.microsoft.com/office/drawing/2014/main" id="{CDE5DE9C-43B8-4966-6723-47BF0E08EE69}"/>
              </a:ext>
            </a:extLst>
          </p:cNvPr>
          <p:cNvSpPr>
            <a:spLocks noGrp="1"/>
          </p:cNvSpPr>
          <p:nvPr>
            <p:ph type="body" sz="quarter" idx="10"/>
          </p:nvPr>
        </p:nvSpPr>
        <p:spPr>
          <a:xfrm>
            <a:off x="7935310" y="1608083"/>
            <a:ext cx="3647091" cy="3657600"/>
          </a:xfrm>
        </p:spPr>
        <p:txBody>
          <a:bodyPr>
            <a:normAutofit/>
          </a:bodyPr>
          <a:lstStyle>
            <a:lvl1pPr>
              <a:defRPr sz="140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9" name="Text Placeholder 18">
            <a:extLst>
              <a:ext uri="{FF2B5EF4-FFF2-40B4-BE49-F238E27FC236}">
                <a16:creationId xmlns:a16="http://schemas.microsoft.com/office/drawing/2014/main" id="{C85B3F06-6316-3AF0-9DF1-9F1DEB1ADF2D}"/>
              </a:ext>
            </a:extLst>
          </p:cNvPr>
          <p:cNvSpPr>
            <a:spLocks noGrp="1"/>
          </p:cNvSpPr>
          <p:nvPr>
            <p:ph type="body" sz="quarter" idx="11" hasCustomPrompt="1"/>
          </p:nvPr>
        </p:nvSpPr>
        <p:spPr>
          <a:xfrm>
            <a:off x="609599" y="1608083"/>
            <a:ext cx="5729057" cy="3281362"/>
          </a:xfrm>
        </p:spPr>
        <p:txBody>
          <a:bodyPr>
            <a:normAutofit/>
          </a:bodyPr>
          <a:lstStyle>
            <a:lvl1pPr>
              <a:defRPr sz="4000" b="1">
                <a:solidFill>
                  <a:schemeClr val="bg1"/>
                </a:solidFill>
              </a:defRPr>
            </a:lvl1pPr>
            <a:lvl2pPr>
              <a:defRPr b="1">
                <a:solidFill>
                  <a:schemeClr val="tx1"/>
                </a:solidFill>
              </a:defRPr>
            </a:lvl2pPr>
            <a:lvl3pPr>
              <a:defRPr b="1">
                <a:solidFill>
                  <a:schemeClr val="tx1"/>
                </a:solidFill>
              </a:defRPr>
            </a:lvl3pPr>
            <a:lvl4pPr>
              <a:defRPr b="1">
                <a:solidFill>
                  <a:schemeClr val="tx1"/>
                </a:solidFill>
              </a:defRPr>
            </a:lvl4pPr>
            <a:lvl5pPr>
              <a:defRPr b="1">
                <a:solidFill>
                  <a:schemeClr val="tx1"/>
                </a:solidFill>
              </a:defRPr>
            </a:lvl5pPr>
          </a:lstStyle>
          <a:p>
            <a:pPr lvl="0"/>
            <a:r>
              <a:rPr lang="en-US"/>
              <a:t>This is a “Big Statement” slide. Use it to make a single, important point. </a:t>
            </a:r>
          </a:p>
        </p:txBody>
      </p:sp>
      <p:sp>
        <p:nvSpPr>
          <p:cNvPr id="13" name="TextBox 12">
            <a:extLst>
              <a:ext uri="{FF2B5EF4-FFF2-40B4-BE49-F238E27FC236}">
                <a16:creationId xmlns:a16="http://schemas.microsoft.com/office/drawing/2014/main" id="{78DC7CD8-642F-96D9-AB60-6770D69C426B}"/>
              </a:ext>
            </a:extLst>
          </p:cNvPr>
          <p:cNvSpPr txBox="1"/>
          <p:nvPr userDrawn="1"/>
        </p:nvSpPr>
        <p:spPr>
          <a:xfrm>
            <a:off x="11267590" y="6451844"/>
            <a:ext cx="304300" cy="169277"/>
          </a:xfrm>
          <a:prstGeom prst="rect">
            <a:avLst/>
          </a:prstGeom>
          <a:noFill/>
        </p:spPr>
        <p:txBody>
          <a:bodyPr wrap="square" lIns="0" tIns="0" rIns="0" bIns="0" rtlCol="0" anchor="ctr">
            <a:spAutoFit/>
          </a:bodyPr>
          <a:lstStyle/>
          <a:p>
            <a:pPr algn="r"/>
            <a:fld id="{DA4F3246-57E6-4D23-B4C0-B33CEEC38083}" type="slidenum">
              <a:rPr lang="en-US" sz="1100" smtClean="0">
                <a:solidFill>
                  <a:schemeClr val="tx1"/>
                </a:solidFill>
              </a:rPr>
              <a:pPr algn="r"/>
              <a:t>‹#›</a:t>
            </a:fld>
            <a:endParaRPr lang="en-US" sz="1100">
              <a:solidFill>
                <a:schemeClr val="tx1"/>
              </a:solidFill>
            </a:endParaRPr>
          </a:p>
        </p:txBody>
      </p:sp>
      <p:pic>
        <p:nvPicPr>
          <p:cNvPr id="10" name="Picture 9" descr="A black and white logo&#10;&#10;Description automatically generated with low confidence">
            <a:extLst>
              <a:ext uri="{FF2B5EF4-FFF2-40B4-BE49-F238E27FC236}">
                <a16:creationId xmlns:a16="http://schemas.microsoft.com/office/drawing/2014/main" id="{D46FC3E1-FCFE-4BFC-896E-BE93A86F066A}"/>
              </a:ext>
            </a:extLst>
          </p:cNvPr>
          <p:cNvPicPr>
            <a:picLocks noChangeAspect="1"/>
          </p:cNvPicPr>
          <p:nvPr userDrawn="1"/>
        </p:nvPicPr>
        <p:blipFill rotWithShape="1">
          <a:blip r:embed="rId5" cstate="email">
            <a:extLst>
              <a:ext uri="{28A0092B-C50C-407E-A947-70E740481C1C}">
                <a14:useLocalDpi xmlns:a14="http://schemas.microsoft.com/office/drawing/2010/main"/>
              </a:ext>
            </a:extLst>
          </a:blip>
          <a:srcRect b="23463"/>
          <a:stretch/>
        </p:blipFill>
        <p:spPr>
          <a:xfrm>
            <a:off x="620110" y="6400942"/>
            <a:ext cx="616252" cy="262514"/>
          </a:xfrm>
          <a:prstGeom prst="rect">
            <a:avLst/>
          </a:prstGeom>
        </p:spPr>
      </p:pic>
      <p:sp>
        <p:nvSpPr>
          <p:cNvPr id="2" name="TextBox 1">
            <a:extLst>
              <a:ext uri="{FF2B5EF4-FFF2-40B4-BE49-F238E27FC236}">
                <a16:creationId xmlns:a16="http://schemas.microsoft.com/office/drawing/2014/main" id="{B7BF1FFD-372D-1C59-527C-57A4B18E07F8}"/>
              </a:ext>
            </a:extLst>
          </p:cNvPr>
          <p:cNvSpPr txBox="1"/>
          <p:nvPr userDrawn="1"/>
        </p:nvSpPr>
        <p:spPr>
          <a:xfrm>
            <a:off x="6856733" y="6697300"/>
            <a:ext cx="4715158" cy="92333"/>
          </a:xfrm>
          <a:prstGeom prst="rect">
            <a:avLst/>
          </a:prstGeom>
          <a:noFill/>
        </p:spPr>
        <p:txBody>
          <a:bodyPr wrap="square" lIns="0" tIns="0" rIns="0" bIns="0" rtlCol="0">
            <a:spAutoFit/>
          </a:bodyPr>
          <a:lstStyle/>
          <a:p>
            <a:pPr algn="r"/>
            <a:r>
              <a:rPr lang="en-US" sz="600">
                <a:solidFill>
                  <a:srgbClr val="A0A0A0"/>
                </a:solidFill>
              </a:rPr>
              <a:t>Includes content supplied by Sales Benchmark Index; Copyright © Sales Benchmark Index, 2022</a:t>
            </a:r>
          </a:p>
        </p:txBody>
      </p:sp>
    </p:spTree>
    <p:extLst>
      <p:ext uri="{BB962C8B-B14F-4D97-AF65-F5344CB8AC3E}">
        <p14:creationId xmlns:p14="http://schemas.microsoft.com/office/powerpoint/2010/main" val="145150441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reserve="1">
  <p:cSld name="4_Title Slide blue dots bkdg">
    <p:bg>
      <p:bgPr>
        <a:solidFill>
          <a:schemeClr val="accent1"/>
        </a:solidFill>
        <a:effectLst/>
      </p:bgPr>
    </p:bg>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64658552-6E07-9117-0CA9-3B60B698736B}"/>
              </a:ext>
            </a:extLst>
          </p:cNvPr>
          <p:cNvGraphicFramePr>
            <a:graphicFrameLocks noChangeAspect="1"/>
          </p:cNvGraphicFramePr>
          <p:nvPr userDrawn="1">
            <p:custDataLst>
              <p:tags r:id="rId1"/>
            </p:custDataLst>
            <p:extLst>
              <p:ext uri="{D42A27DB-BD31-4B8C-83A1-F6EECF244321}">
                <p14:modId xmlns:p14="http://schemas.microsoft.com/office/powerpoint/2010/main" val="238524892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4" name="Object 3" hidden="1">
                        <a:extLst>
                          <a:ext uri="{FF2B5EF4-FFF2-40B4-BE49-F238E27FC236}">
                            <a16:creationId xmlns:a16="http://schemas.microsoft.com/office/drawing/2014/main" id="{64658552-6E07-9117-0CA9-3B60B698736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5" name="Picture 4" descr="A picture containing text&#10;&#10;Description automatically generated">
            <a:extLst>
              <a:ext uri="{FF2B5EF4-FFF2-40B4-BE49-F238E27FC236}">
                <a16:creationId xmlns:a16="http://schemas.microsoft.com/office/drawing/2014/main" id="{A41F8DC0-76D0-8840-4794-40095E1485F7}"/>
              </a:ext>
            </a:extLst>
          </p:cNvPr>
          <p:cNvPicPr>
            <a:picLocks noChangeAspect="1"/>
          </p:cNvPicPr>
          <p:nvPr userDrawn="1"/>
        </p:nvPicPr>
        <p:blipFill rotWithShape="1">
          <a:blip r:embed="rId5" cstate="email">
            <a:extLst>
              <a:ext uri="{28A0092B-C50C-407E-A947-70E740481C1C}">
                <a14:useLocalDpi xmlns:a14="http://schemas.microsoft.com/office/drawing/2010/main"/>
              </a:ext>
            </a:extLst>
          </a:blip>
          <a:srcRect/>
          <a:stretch/>
        </p:blipFill>
        <p:spPr>
          <a:xfrm>
            <a:off x="1" y="0"/>
            <a:ext cx="12192000" cy="6858000"/>
          </a:xfrm>
          <a:prstGeom prst="rect">
            <a:avLst/>
          </a:prstGeom>
        </p:spPr>
      </p:pic>
      <p:sp>
        <p:nvSpPr>
          <p:cNvPr id="2" name="Title 1">
            <a:extLst>
              <a:ext uri="{FF2B5EF4-FFF2-40B4-BE49-F238E27FC236}">
                <a16:creationId xmlns:a16="http://schemas.microsoft.com/office/drawing/2014/main" id="{9C5F5AEC-749C-44CA-94C1-9495903C3571}"/>
              </a:ext>
            </a:extLst>
          </p:cNvPr>
          <p:cNvSpPr>
            <a:spLocks noGrp="1"/>
          </p:cNvSpPr>
          <p:nvPr>
            <p:ph type="ctrTitle"/>
          </p:nvPr>
        </p:nvSpPr>
        <p:spPr>
          <a:xfrm>
            <a:off x="1516830" y="2523757"/>
            <a:ext cx="9139234" cy="664797"/>
          </a:xfrm>
        </p:spPr>
        <p:txBody>
          <a:bodyPr vert="horz" lIns="91440" tIns="91440" rIns="91440" bIns="91440" anchor="ctr">
            <a:noAutofit/>
          </a:bodyPr>
          <a:lstStyle>
            <a:lvl1pPr algn="l">
              <a:defRPr sz="3600">
                <a:solidFill>
                  <a:schemeClr val="bg1"/>
                </a:solidFill>
              </a:defRPr>
            </a:lvl1pPr>
          </a:lstStyle>
          <a:p>
            <a:r>
              <a:rPr lang="en-US"/>
              <a:t>Click to edit Master title style</a:t>
            </a:r>
          </a:p>
        </p:txBody>
      </p:sp>
      <p:sp>
        <p:nvSpPr>
          <p:cNvPr id="82" name="Text Placeholder 81">
            <a:extLst>
              <a:ext uri="{FF2B5EF4-FFF2-40B4-BE49-F238E27FC236}">
                <a16:creationId xmlns:a16="http://schemas.microsoft.com/office/drawing/2014/main" id="{B020BF28-FA10-43DE-B2FD-965A7D8594C0}"/>
              </a:ext>
            </a:extLst>
          </p:cNvPr>
          <p:cNvSpPr>
            <a:spLocks noGrp="1"/>
          </p:cNvSpPr>
          <p:nvPr>
            <p:ph type="body" sz="quarter" idx="13"/>
          </p:nvPr>
        </p:nvSpPr>
        <p:spPr>
          <a:xfrm>
            <a:off x="1520386" y="3998279"/>
            <a:ext cx="4586287" cy="323850"/>
          </a:xfrm>
        </p:spPr>
        <p:txBody>
          <a:bodyPr lIns="91440" tIns="91440" rIns="91440" bIns="91440" anchor="ctr"/>
          <a:lstStyle>
            <a:lvl1pPr>
              <a:defRPr b="0">
                <a:solidFill>
                  <a:schemeClr val="bg1"/>
                </a:solidFill>
              </a:defRPr>
            </a:lvl1pPr>
          </a:lstStyle>
          <a:p>
            <a:pPr lvl="0"/>
            <a:r>
              <a:rPr lang="en-US"/>
              <a:t>Click to edit Master text styles</a:t>
            </a:r>
          </a:p>
        </p:txBody>
      </p:sp>
      <p:sp>
        <p:nvSpPr>
          <p:cNvPr id="83" name="Subtitle 2">
            <a:extLst>
              <a:ext uri="{FF2B5EF4-FFF2-40B4-BE49-F238E27FC236}">
                <a16:creationId xmlns:a16="http://schemas.microsoft.com/office/drawing/2014/main" id="{CA420EE9-07D0-49A0-A796-E6EAA8EBDB96}"/>
              </a:ext>
            </a:extLst>
          </p:cNvPr>
          <p:cNvSpPr>
            <a:spLocks noGrp="1"/>
          </p:cNvSpPr>
          <p:nvPr>
            <p:ph type="subTitle" idx="1"/>
          </p:nvPr>
        </p:nvSpPr>
        <p:spPr>
          <a:xfrm>
            <a:off x="1516830" y="3444432"/>
            <a:ext cx="9139234" cy="297969"/>
          </a:xfrm>
        </p:spPr>
        <p:txBody>
          <a:bodyPr vert="horz" lIns="91440" tIns="91440" rIns="91440" bIns="91440" rtlCol="0" anchor="ctr">
            <a:noAutofit/>
          </a:bodyPr>
          <a:lstStyle>
            <a:lvl1pPr>
              <a:defRPr lang="en-US" sz="2200" b="0" dirty="0">
                <a:solidFill>
                  <a:schemeClr val="bg1"/>
                </a:solidFill>
              </a:defRPr>
            </a:lvl1pPr>
          </a:lstStyle>
          <a:p>
            <a:pPr lvl="0"/>
            <a:r>
              <a:rPr lang="en-US"/>
              <a:t>Click to edit Master subtitle style</a:t>
            </a:r>
          </a:p>
        </p:txBody>
      </p:sp>
      <p:grpSp>
        <p:nvGrpSpPr>
          <p:cNvPr id="148" name="Group 147">
            <a:extLst>
              <a:ext uri="{FF2B5EF4-FFF2-40B4-BE49-F238E27FC236}">
                <a16:creationId xmlns:a16="http://schemas.microsoft.com/office/drawing/2014/main" id="{AF47BE45-9A6B-F77A-A246-E9AD74AC3E05}"/>
              </a:ext>
            </a:extLst>
          </p:cNvPr>
          <p:cNvGrpSpPr>
            <a:grpSpLocks noChangeAspect="1"/>
          </p:cNvGrpSpPr>
          <p:nvPr userDrawn="1"/>
        </p:nvGrpSpPr>
        <p:grpSpPr>
          <a:xfrm>
            <a:off x="702214" y="780933"/>
            <a:ext cx="3494345" cy="745107"/>
            <a:chOff x="611188" y="-279400"/>
            <a:chExt cx="3767138" cy="803275"/>
          </a:xfrm>
          <a:solidFill>
            <a:schemeClr val="bg1"/>
          </a:solidFill>
        </p:grpSpPr>
        <p:sp>
          <p:nvSpPr>
            <p:cNvPr id="149" name="Freeform 5">
              <a:extLst>
                <a:ext uri="{FF2B5EF4-FFF2-40B4-BE49-F238E27FC236}">
                  <a16:creationId xmlns:a16="http://schemas.microsoft.com/office/drawing/2014/main" id="{5C5B487B-3C0A-CD7C-49B9-906DAA6B051C}"/>
                </a:ext>
              </a:extLst>
            </p:cNvPr>
            <p:cNvSpPr>
              <a:spLocks noEditPoints="1"/>
            </p:cNvSpPr>
            <p:nvPr userDrawn="1"/>
          </p:nvSpPr>
          <p:spPr bwMode="auto">
            <a:xfrm>
              <a:off x="1885951" y="438150"/>
              <a:ext cx="60325" cy="63500"/>
            </a:xfrm>
            <a:custGeom>
              <a:avLst/>
              <a:gdLst>
                <a:gd name="T0" fmla="*/ 36 w 73"/>
                <a:gd name="T1" fmla="*/ 0 h 78"/>
                <a:gd name="T2" fmla="*/ 10 w 73"/>
                <a:gd name="T3" fmla="*/ 10 h 78"/>
                <a:gd name="T4" fmla="*/ 0 w 73"/>
                <a:gd name="T5" fmla="*/ 39 h 78"/>
                <a:gd name="T6" fmla="*/ 10 w 73"/>
                <a:gd name="T7" fmla="*/ 67 h 78"/>
                <a:gd name="T8" fmla="*/ 36 w 73"/>
                <a:gd name="T9" fmla="*/ 78 h 78"/>
                <a:gd name="T10" fmla="*/ 63 w 73"/>
                <a:gd name="T11" fmla="*/ 67 h 78"/>
                <a:gd name="T12" fmla="*/ 73 w 73"/>
                <a:gd name="T13" fmla="*/ 39 h 78"/>
                <a:gd name="T14" fmla="*/ 63 w 73"/>
                <a:gd name="T15" fmla="*/ 10 h 78"/>
                <a:gd name="T16" fmla="*/ 36 w 73"/>
                <a:gd name="T17" fmla="*/ 0 h 78"/>
                <a:gd name="T18" fmla="*/ 52 w 73"/>
                <a:gd name="T19" fmla="*/ 59 h 78"/>
                <a:gd name="T20" fmla="*/ 36 w 73"/>
                <a:gd name="T21" fmla="*/ 66 h 78"/>
                <a:gd name="T22" fmla="*/ 20 w 73"/>
                <a:gd name="T23" fmla="*/ 59 h 78"/>
                <a:gd name="T24" fmla="*/ 15 w 73"/>
                <a:gd name="T25" fmla="*/ 39 h 78"/>
                <a:gd name="T26" fmla="*/ 21 w 73"/>
                <a:gd name="T27" fmla="*/ 19 h 78"/>
                <a:gd name="T28" fmla="*/ 36 w 73"/>
                <a:gd name="T29" fmla="*/ 11 h 78"/>
                <a:gd name="T30" fmla="*/ 52 w 73"/>
                <a:gd name="T31" fmla="*/ 19 h 78"/>
                <a:gd name="T32" fmla="*/ 58 w 73"/>
                <a:gd name="T33" fmla="*/ 39 h 78"/>
                <a:gd name="T34" fmla="*/ 52 w 73"/>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8">
                  <a:moveTo>
                    <a:pt x="36" y="0"/>
                  </a:moveTo>
                  <a:cubicBezTo>
                    <a:pt x="25" y="0"/>
                    <a:pt x="17" y="3"/>
                    <a:pt x="10" y="10"/>
                  </a:cubicBezTo>
                  <a:cubicBezTo>
                    <a:pt x="3" y="17"/>
                    <a:pt x="0" y="27"/>
                    <a:pt x="0" y="39"/>
                  </a:cubicBezTo>
                  <a:cubicBezTo>
                    <a:pt x="0" y="51"/>
                    <a:pt x="3" y="60"/>
                    <a:pt x="10" y="67"/>
                  </a:cubicBezTo>
                  <a:cubicBezTo>
                    <a:pt x="17" y="74"/>
                    <a:pt x="25" y="78"/>
                    <a:pt x="36" y="78"/>
                  </a:cubicBezTo>
                  <a:cubicBezTo>
                    <a:pt x="47" y="78"/>
                    <a:pt x="56" y="74"/>
                    <a:pt x="63" y="67"/>
                  </a:cubicBezTo>
                  <a:cubicBezTo>
                    <a:pt x="69" y="60"/>
                    <a:pt x="73" y="51"/>
                    <a:pt x="73" y="39"/>
                  </a:cubicBezTo>
                  <a:cubicBezTo>
                    <a:pt x="73" y="27"/>
                    <a:pt x="69" y="17"/>
                    <a:pt x="63"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1" y="19"/>
                  </a:cubicBezTo>
                  <a:cubicBezTo>
                    <a:pt x="24" y="14"/>
                    <a:pt x="30" y="11"/>
                    <a:pt x="36" y="11"/>
                  </a:cubicBezTo>
                  <a:cubicBezTo>
                    <a:pt x="43" y="11"/>
                    <a:pt x="48" y="14"/>
                    <a:pt x="52" y="19"/>
                  </a:cubicBezTo>
                  <a:cubicBezTo>
                    <a:pt x="56" y="24"/>
                    <a:pt x="58" y="30"/>
                    <a:pt x="58" y="39"/>
                  </a:cubicBezTo>
                  <a:cubicBezTo>
                    <a:pt x="58"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6">
              <a:extLst>
                <a:ext uri="{FF2B5EF4-FFF2-40B4-BE49-F238E27FC236}">
                  <a16:creationId xmlns:a16="http://schemas.microsoft.com/office/drawing/2014/main" id="{FC002D50-1258-94CD-A4CA-8EF05842095A}"/>
                </a:ext>
              </a:extLst>
            </p:cNvPr>
            <p:cNvSpPr>
              <a:spLocks/>
            </p:cNvSpPr>
            <p:nvPr userDrawn="1"/>
          </p:nvSpPr>
          <p:spPr bwMode="auto">
            <a:xfrm>
              <a:off x="1152526" y="414338"/>
              <a:ext cx="74613" cy="87313"/>
            </a:xfrm>
            <a:custGeom>
              <a:avLst/>
              <a:gdLst>
                <a:gd name="T0" fmla="*/ 50 w 89"/>
                <a:gd name="T1" fmla="*/ 62 h 106"/>
                <a:gd name="T2" fmla="*/ 75 w 89"/>
                <a:gd name="T3" fmla="*/ 62 h 106"/>
                <a:gd name="T4" fmla="*/ 75 w 89"/>
                <a:gd name="T5" fmla="*/ 80 h 106"/>
                <a:gd name="T6" fmla="*/ 74 w 89"/>
                <a:gd name="T7" fmla="*/ 81 h 106"/>
                <a:gd name="T8" fmla="*/ 71 w 89"/>
                <a:gd name="T9" fmla="*/ 84 h 106"/>
                <a:gd name="T10" fmla="*/ 66 w 89"/>
                <a:gd name="T11" fmla="*/ 88 h 106"/>
                <a:gd name="T12" fmla="*/ 58 w 89"/>
                <a:gd name="T13" fmla="*/ 91 h 106"/>
                <a:gd name="T14" fmla="*/ 48 w 89"/>
                <a:gd name="T15" fmla="*/ 92 h 106"/>
                <a:gd name="T16" fmla="*/ 24 w 89"/>
                <a:gd name="T17" fmla="*/ 82 h 106"/>
                <a:gd name="T18" fmla="*/ 15 w 89"/>
                <a:gd name="T19" fmla="*/ 52 h 106"/>
                <a:gd name="T20" fmla="*/ 25 w 89"/>
                <a:gd name="T21" fmla="*/ 23 h 106"/>
                <a:gd name="T22" fmla="*/ 48 w 89"/>
                <a:gd name="T23" fmla="*/ 13 h 106"/>
                <a:gd name="T24" fmla="*/ 57 w 89"/>
                <a:gd name="T25" fmla="*/ 14 h 106"/>
                <a:gd name="T26" fmla="*/ 64 w 89"/>
                <a:gd name="T27" fmla="*/ 16 h 106"/>
                <a:gd name="T28" fmla="*/ 69 w 89"/>
                <a:gd name="T29" fmla="*/ 19 h 106"/>
                <a:gd name="T30" fmla="*/ 73 w 89"/>
                <a:gd name="T31" fmla="*/ 23 h 106"/>
                <a:gd name="T32" fmla="*/ 75 w 89"/>
                <a:gd name="T33" fmla="*/ 26 h 106"/>
                <a:gd name="T34" fmla="*/ 76 w 89"/>
                <a:gd name="T35" fmla="*/ 27 h 106"/>
                <a:gd name="T36" fmla="*/ 86 w 89"/>
                <a:gd name="T37" fmla="*/ 18 h 106"/>
                <a:gd name="T38" fmla="*/ 48 w 89"/>
                <a:gd name="T39" fmla="*/ 0 h 106"/>
                <a:gd name="T40" fmla="*/ 14 w 89"/>
                <a:gd name="T41" fmla="*/ 14 h 106"/>
                <a:gd name="T42" fmla="*/ 0 w 89"/>
                <a:gd name="T43" fmla="*/ 52 h 106"/>
                <a:gd name="T44" fmla="*/ 13 w 89"/>
                <a:gd name="T45" fmla="*/ 91 h 106"/>
                <a:gd name="T46" fmla="*/ 45 w 89"/>
                <a:gd name="T47" fmla="*/ 106 h 106"/>
                <a:gd name="T48" fmla="*/ 57 w 89"/>
                <a:gd name="T49" fmla="*/ 104 h 106"/>
                <a:gd name="T50" fmla="*/ 66 w 89"/>
                <a:gd name="T51" fmla="*/ 101 h 106"/>
                <a:gd name="T52" fmla="*/ 73 w 89"/>
                <a:gd name="T53" fmla="*/ 97 h 106"/>
                <a:gd name="T54" fmla="*/ 76 w 89"/>
                <a:gd name="T55" fmla="*/ 94 h 106"/>
                <a:gd name="T56" fmla="*/ 78 w 89"/>
                <a:gd name="T57" fmla="*/ 92 h 106"/>
                <a:gd name="T58" fmla="*/ 79 w 89"/>
                <a:gd name="T59" fmla="*/ 104 h 106"/>
                <a:gd name="T60" fmla="*/ 89 w 89"/>
                <a:gd name="T61" fmla="*/ 104 h 106"/>
                <a:gd name="T62" fmla="*/ 89 w 89"/>
                <a:gd name="T63" fmla="*/ 51 h 106"/>
                <a:gd name="T64" fmla="*/ 50 w 89"/>
                <a:gd name="T65" fmla="*/ 51 h 106"/>
                <a:gd name="T66" fmla="*/ 50 w 89"/>
                <a:gd name="T67" fmla="*/ 6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 h="106">
                  <a:moveTo>
                    <a:pt x="50" y="62"/>
                  </a:moveTo>
                  <a:cubicBezTo>
                    <a:pt x="75" y="62"/>
                    <a:pt x="75" y="62"/>
                    <a:pt x="75" y="62"/>
                  </a:cubicBezTo>
                  <a:cubicBezTo>
                    <a:pt x="75" y="80"/>
                    <a:pt x="75" y="80"/>
                    <a:pt x="75" y="80"/>
                  </a:cubicBezTo>
                  <a:cubicBezTo>
                    <a:pt x="74" y="81"/>
                    <a:pt x="74" y="81"/>
                    <a:pt x="74" y="81"/>
                  </a:cubicBezTo>
                  <a:cubicBezTo>
                    <a:pt x="73" y="82"/>
                    <a:pt x="72" y="83"/>
                    <a:pt x="71" y="84"/>
                  </a:cubicBezTo>
                  <a:cubicBezTo>
                    <a:pt x="69" y="86"/>
                    <a:pt x="68" y="87"/>
                    <a:pt x="66" y="88"/>
                  </a:cubicBezTo>
                  <a:cubicBezTo>
                    <a:pt x="64" y="89"/>
                    <a:pt x="61" y="90"/>
                    <a:pt x="58" y="91"/>
                  </a:cubicBezTo>
                  <a:cubicBezTo>
                    <a:pt x="55" y="92"/>
                    <a:pt x="51" y="92"/>
                    <a:pt x="48" y="92"/>
                  </a:cubicBezTo>
                  <a:cubicBezTo>
                    <a:pt x="38" y="92"/>
                    <a:pt x="30" y="89"/>
                    <a:pt x="24" y="82"/>
                  </a:cubicBezTo>
                  <a:cubicBezTo>
                    <a:pt x="18" y="74"/>
                    <a:pt x="15" y="65"/>
                    <a:pt x="15" y="52"/>
                  </a:cubicBezTo>
                  <a:cubicBezTo>
                    <a:pt x="15" y="40"/>
                    <a:pt x="18" y="31"/>
                    <a:pt x="25" y="23"/>
                  </a:cubicBezTo>
                  <a:cubicBezTo>
                    <a:pt x="31" y="16"/>
                    <a:pt x="39" y="13"/>
                    <a:pt x="48" y="13"/>
                  </a:cubicBezTo>
                  <a:cubicBezTo>
                    <a:pt x="51" y="13"/>
                    <a:pt x="54" y="13"/>
                    <a:pt x="57" y="14"/>
                  </a:cubicBezTo>
                  <a:cubicBezTo>
                    <a:pt x="60" y="14"/>
                    <a:pt x="62" y="15"/>
                    <a:pt x="64" y="16"/>
                  </a:cubicBezTo>
                  <a:cubicBezTo>
                    <a:pt x="66" y="17"/>
                    <a:pt x="67" y="18"/>
                    <a:pt x="69" y="19"/>
                  </a:cubicBezTo>
                  <a:cubicBezTo>
                    <a:pt x="71" y="21"/>
                    <a:pt x="72" y="22"/>
                    <a:pt x="73" y="23"/>
                  </a:cubicBezTo>
                  <a:cubicBezTo>
                    <a:pt x="74" y="24"/>
                    <a:pt x="74" y="25"/>
                    <a:pt x="75" y="26"/>
                  </a:cubicBezTo>
                  <a:cubicBezTo>
                    <a:pt x="76" y="27"/>
                    <a:pt x="76" y="27"/>
                    <a:pt x="76" y="27"/>
                  </a:cubicBezTo>
                  <a:cubicBezTo>
                    <a:pt x="86" y="18"/>
                    <a:pt x="86" y="18"/>
                    <a:pt x="86" y="18"/>
                  </a:cubicBezTo>
                  <a:cubicBezTo>
                    <a:pt x="77" y="6"/>
                    <a:pt x="64" y="0"/>
                    <a:pt x="48" y="0"/>
                  </a:cubicBezTo>
                  <a:cubicBezTo>
                    <a:pt x="35" y="0"/>
                    <a:pt x="23" y="4"/>
                    <a:pt x="14" y="14"/>
                  </a:cubicBezTo>
                  <a:cubicBezTo>
                    <a:pt x="4" y="24"/>
                    <a:pt x="0" y="36"/>
                    <a:pt x="0" y="52"/>
                  </a:cubicBezTo>
                  <a:cubicBezTo>
                    <a:pt x="0" y="69"/>
                    <a:pt x="4" y="82"/>
                    <a:pt x="13" y="91"/>
                  </a:cubicBezTo>
                  <a:cubicBezTo>
                    <a:pt x="21" y="101"/>
                    <a:pt x="32" y="106"/>
                    <a:pt x="45" y="106"/>
                  </a:cubicBezTo>
                  <a:cubicBezTo>
                    <a:pt x="50" y="106"/>
                    <a:pt x="54" y="105"/>
                    <a:pt x="57" y="104"/>
                  </a:cubicBezTo>
                  <a:cubicBezTo>
                    <a:pt x="61" y="103"/>
                    <a:pt x="64" y="102"/>
                    <a:pt x="66" y="101"/>
                  </a:cubicBezTo>
                  <a:cubicBezTo>
                    <a:pt x="69" y="100"/>
                    <a:pt x="71" y="99"/>
                    <a:pt x="73" y="97"/>
                  </a:cubicBezTo>
                  <a:cubicBezTo>
                    <a:pt x="75" y="95"/>
                    <a:pt x="76" y="94"/>
                    <a:pt x="76" y="94"/>
                  </a:cubicBezTo>
                  <a:cubicBezTo>
                    <a:pt x="77" y="93"/>
                    <a:pt x="77" y="93"/>
                    <a:pt x="78" y="92"/>
                  </a:cubicBezTo>
                  <a:cubicBezTo>
                    <a:pt x="79" y="104"/>
                    <a:pt x="79" y="104"/>
                    <a:pt x="79" y="104"/>
                  </a:cubicBezTo>
                  <a:cubicBezTo>
                    <a:pt x="89" y="104"/>
                    <a:pt x="89" y="104"/>
                    <a:pt x="89" y="104"/>
                  </a:cubicBezTo>
                  <a:cubicBezTo>
                    <a:pt x="89" y="51"/>
                    <a:pt x="89" y="51"/>
                    <a:pt x="89" y="51"/>
                  </a:cubicBezTo>
                  <a:cubicBezTo>
                    <a:pt x="50" y="51"/>
                    <a:pt x="50" y="51"/>
                    <a:pt x="50" y="51"/>
                  </a:cubicBezTo>
                  <a:lnTo>
                    <a:pt x="50"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7">
              <a:extLst>
                <a:ext uri="{FF2B5EF4-FFF2-40B4-BE49-F238E27FC236}">
                  <a16:creationId xmlns:a16="http://schemas.microsoft.com/office/drawing/2014/main" id="{5E276722-5197-B412-82F4-CAE376DBBFED}"/>
                </a:ext>
              </a:extLst>
            </p:cNvPr>
            <p:cNvSpPr>
              <a:spLocks/>
            </p:cNvSpPr>
            <p:nvPr userDrawn="1"/>
          </p:nvSpPr>
          <p:spPr bwMode="auto">
            <a:xfrm>
              <a:off x="1246188" y="436563"/>
              <a:ext cx="34925" cy="63500"/>
            </a:xfrm>
            <a:custGeom>
              <a:avLst/>
              <a:gdLst>
                <a:gd name="T0" fmla="*/ 23 w 43"/>
                <a:gd name="T1" fmla="*/ 5 h 77"/>
                <a:gd name="T2" fmla="*/ 14 w 43"/>
                <a:gd name="T3" fmla="*/ 17 h 77"/>
                <a:gd name="T4" fmla="*/ 13 w 43"/>
                <a:gd name="T5" fmla="*/ 2 h 77"/>
                <a:gd name="T6" fmla="*/ 0 w 43"/>
                <a:gd name="T7" fmla="*/ 2 h 77"/>
                <a:gd name="T8" fmla="*/ 0 w 43"/>
                <a:gd name="T9" fmla="*/ 77 h 77"/>
                <a:gd name="T10" fmla="*/ 14 w 43"/>
                <a:gd name="T11" fmla="*/ 77 h 77"/>
                <a:gd name="T12" fmla="*/ 14 w 43"/>
                <a:gd name="T13" fmla="*/ 35 h 77"/>
                <a:gd name="T14" fmla="*/ 24 w 43"/>
                <a:gd name="T15" fmla="*/ 18 h 77"/>
                <a:gd name="T16" fmla="*/ 35 w 43"/>
                <a:gd name="T17" fmla="*/ 14 h 77"/>
                <a:gd name="T18" fmla="*/ 41 w 43"/>
                <a:gd name="T19" fmla="*/ 15 h 77"/>
                <a:gd name="T20" fmla="*/ 43 w 43"/>
                <a:gd name="T21" fmla="*/ 1 h 77"/>
                <a:gd name="T22" fmla="*/ 37 w 43"/>
                <a:gd name="T23" fmla="*/ 0 h 77"/>
                <a:gd name="T24" fmla="*/ 23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3" y="5"/>
                  </a:moveTo>
                  <a:cubicBezTo>
                    <a:pt x="19" y="8"/>
                    <a:pt x="16" y="12"/>
                    <a:pt x="14" y="17"/>
                  </a:cubicBezTo>
                  <a:cubicBezTo>
                    <a:pt x="13" y="2"/>
                    <a:pt x="13" y="2"/>
                    <a:pt x="13" y="2"/>
                  </a:cubicBezTo>
                  <a:cubicBezTo>
                    <a:pt x="0" y="2"/>
                    <a:pt x="0" y="2"/>
                    <a:pt x="0" y="2"/>
                  </a:cubicBezTo>
                  <a:cubicBezTo>
                    <a:pt x="0" y="77"/>
                    <a:pt x="0" y="77"/>
                    <a:pt x="0" y="77"/>
                  </a:cubicBezTo>
                  <a:cubicBezTo>
                    <a:pt x="14" y="77"/>
                    <a:pt x="14" y="77"/>
                    <a:pt x="14" y="77"/>
                  </a:cubicBezTo>
                  <a:cubicBezTo>
                    <a:pt x="14" y="35"/>
                    <a:pt x="14" y="35"/>
                    <a:pt x="14" y="35"/>
                  </a:cubicBezTo>
                  <a:cubicBezTo>
                    <a:pt x="15" y="27"/>
                    <a:pt x="19" y="22"/>
                    <a:pt x="24" y="18"/>
                  </a:cubicBezTo>
                  <a:cubicBezTo>
                    <a:pt x="28" y="16"/>
                    <a:pt x="31" y="14"/>
                    <a:pt x="35" y="14"/>
                  </a:cubicBezTo>
                  <a:cubicBezTo>
                    <a:pt x="37" y="14"/>
                    <a:pt x="39" y="15"/>
                    <a:pt x="41" y="15"/>
                  </a:cubicBezTo>
                  <a:cubicBezTo>
                    <a:pt x="43" y="1"/>
                    <a:pt x="43" y="1"/>
                    <a:pt x="43" y="1"/>
                  </a:cubicBezTo>
                  <a:cubicBezTo>
                    <a:pt x="37" y="0"/>
                    <a:pt x="37" y="0"/>
                    <a:pt x="37" y="0"/>
                  </a:cubicBezTo>
                  <a:cubicBezTo>
                    <a:pt x="32" y="0"/>
                    <a:pt x="27" y="2"/>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8">
              <a:extLst>
                <a:ext uri="{FF2B5EF4-FFF2-40B4-BE49-F238E27FC236}">
                  <a16:creationId xmlns:a16="http://schemas.microsoft.com/office/drawing/2014/main" id="{030C0CC0-0956-B1B0-70A8-800FA865F98A}"/>
                </a:ext>
              </a:extLst>
            </p:cNvPr>
            <p:cNvSpPr>
              <a:spLocks noEditPoints="1"/>
            </p:cNvSpPr>
            <p:nvPr userDrawn="1"/>
          </p:nvSpPr>
          <p:spPr bwMode="auto">
            <a:xfrm>
              <a:off x="1284288" y="438150"/>
              <a:ext cx="60325" cy="63500"/>
            </a:xfrm>
            <a:custGeom>
              <a:avLst/>
              <a:gdLst>
                <a:gd name="T0" fmla="*/ 36 w 72"/>
                <a:gd name="T1" fmla="*/ 0 h 78"/>
                <a:gd name="T2" fmla="*/ 10 w 72"/>
                <a:gd name="T3" fmla="*/ 10 h 78"/>
                <a:gd name="T4" fmla="*/ 0 w 72"/>
                <a:gd name="T5" fmla="*/ 39 h 78"/>
                <a:gd name="T6" fmla="*/ 10 w 72"/>
                <a:gd name="T7" fmla="*/ 67 h 78"/>
                <a:gd name="T8" fmla="*/ 36 w 72"/>
                <a:gd name="T9" fmla="*/ 78 h 78"/>
                <a:gd name="T10" fmla="*/ 62 w 72"/>
                <a:gd name="T11" fmla="*/ 67 h 78"/>
                <a:gd name="T12" fmla="*/ 72 w 72"/>
                <a:gd name="T13" fmla="*/ 39 h 78"/>
                <a:gd name="T14" fmla="*/ 62 w 72"/>
                <a:gd name="T15" fmla="*/ 10 h 78"/>
                <a:gd name="T16" fmla="*/ 36 w 72"/>
                <a:gd name="T17" fmla="*/ 0 h 78"/>
                <a:gd name="T18" fmla="*/ 52 w 72"/>
                <a:gd name="T19" fmla="*/ 59 h 78"/>
                <a:gd name="T20" fmla="*/ 36 w 72"/>
                <a:gd name="T21" fmla="*/ 66 h 78"/>
                <a:gd name="T22" fmla="*/ 20 w 72"/>
                <a:gd name="T23" fmla="*/ 59 h 78"/>
                <a:gd name="T24" fmla="*/ 15 w 72"/>
                <a:gd name="T25" fmla="*/ 39 h 78"/>
                <a:gd name="T26" fmla="*/ 20 w 72"/>
                <a:gd name="T27" fmla="*/ 19 h 78"/>
                <a:gd name="T28" fmla="*/ 36 w 72"/>
                <a:gd name="T29" fmla="*/ 11 h 78"/>
                <a:gd name="T30" fmla="*/ 52 w 72"/>
                <a:gd name="T31" fmla="*/ 19 h 78"/>
                <a:gd name="T32" fmla="*/ 57 w 72"/>
                <a:gd name="T33" fmla="*/ 39 h 78"/>
                <a:gd name="T34" fmla="*/ 52 w 72"/>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8">
                  <a:moveTo>
                    <a:pt x="36" y="0"/>
                  </a:moveTo>
                  <a:cubicBezTo>
                    <a:pt x="25" y="0"/>
                    <a:pt x="16" y="3"/>
                    <a:pt x="10" y="10"/>
                  </a:cubicBezTo>
                  <a:cubicBezTo>
                    <a:pt x="3" y="17"/>
                    <a:pt x="0" y="27"/>
                    <a:pt x="0" y="39"/>
                  </a:cubicBezTo>
                  <a:cubicBezTo>
                    <a:pt x="0" y="51"/>
                    <a:pt x="3" y="60"/>
                    <a:pt x="10" y="67"/>
                  </a:cubicBezTo>
                  <a:cubicBezTo>
                    <a:pt x="16" y="74"/>
                    <a:pt x="25" y="78"/>
                    <a:pt x="36" y="78"/>
                  </a:cubicBezTo>
                  <a:cubicBezTo>
                    <a:pt x="47" y="78"/>
                    <a:pt x="56" y="74"/>
                    <a:pt x="62" y="67"/>
                  </a:cubicBezTo>
                  <a:cubicBezTo>
                    <a:pt x="69" y="60"/>
                    <a:pt x="72" y="51"/>
                    <a:pt x="72" y="39"/>
                  </a:cubicBezTo>
                  <a:cubicBezTo>
                    <a:pt x="72" y="27"/>
                    <a:pt x="69" y="17"/>
                    <a:pt x="62"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0" y="19"/>
                  </a:cubicBezTo>
                  <a:cubicBezTo>
                    <a:pt x="24" y="14"/>
                    <a:pt x="29" y="11"/>
                    <a:pt x="36" y="11"/>
                  </a:cubicBezTo>
                  <a:cubicBezTo>
                    <a:pt x="43" y="11"/>
                    <a:pt x="48" y="14"/>
                    <a:pt x="52" y="19"/>
                  </a:cubicBezTo>
                  <a:cubicBezTo>
                    <a:pt x="56" y="24"/>
                    <a:pt x="57" y="30"/>
                    <a:pt x="57" y="39"/>
                  </a:cubicBezTo>
                  <a:cubicBezTo>
                    <a:pt x="57"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9">
              <a:extLst>
                <a:ext uri="{FF2B5EF4-FFF2-40B4-BE49-F238E27FC236}">
                  <a16:creationId xmlns:a16="http://schemas.microsoft.com/office/drawing/2014/main" id="{88BAE485-97CC-07B4-6CBC-75F7EB1F86CD}"/>
                </a:ext>
              </a:extLst>
            </p:cNvPr>
            <p:cNvSpPr>
              <a:spLocks/>
            </p:cNvSpPr>
            <p:nvPr userDrawn="1"/>
          </p:nvSpPr>
          <p:spPr bwMode="auto">
            <a:xfrm>
              <a:off x="1350963" y="438150"/>
              <a:ext cx="90488" cy="61913"/>
            </a:xfrm>
            <a:custGeom>
              <a:avLst/>
              <a:gdLst>
                <a:gd name="T0" fmla="*/ 41 w 57"/>
                <a:gd name="T1" fmla="*/ 31 h 39"/>
                <a:gd name="T2" fmla="*/ 32 w 57"/>
                <a:gd name="T3" fmla="*/ 0 h 39"/>
                <a:gd name="T4" fmla="*/ 24 w 57"/>
                <a:gd name="T5" fmla="*/ 0 h 39"/>
                <a:gd name="T6" fmla="*/ 16 w 57"/>
                <a:gd name="T7" fmla="*/ 31 h 39"/>
                <a:gd name="T8" fmla="*/ 8 w 57"/>
                <a:gd name="T9" fmla="*/ 0 h 39"/>
                <a:gd name="T10" fmla="*/ 0 w 57"/>
                <a:gd name="T11" fmla="*/ 0 h 39"/>
                <a:gd name="T12" fmla="*/ 12 w 57"/>
                <a:gd name="T13" fmla="*/ 39 h 39"/>
                <a:gd name="T14" fmla="*/ 20 w 57"/>
                <a:gd name="T15" fmla="*/ 39 h 39"/>
                <a:gd name="T16" fmla="*/ 28 w 57"/>
                <a:gd name="T17" fmla="*/ 9 h 39"/>
                <a:gd name="T18" fmla="*/ 37 w 57"/>
                <a:gd name="T19" fmla="*/ 39 h 39"/>
                <a:gd name="T20" fmla="*/ 45 w 57"/>
                <a:gd name="T21" fmla="*/ 39 h 39"/>
                <a:gd name="T22" fmla="*/ 57 w 57"/>
                <a:gd name="T23" fmla="*/ 0 h 39"/>
                <a:gd name="T24" fmla="*/ 49 w 57"/>
                <a:gd name="T25" fmla="*/ 0 h 39"/>
                <a:gd name="T26" fmla="*/ 41 w 57"/>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39">
                  <a:moveTo>
                    <a:pt x="41" y="31"/>
                  </a:moveTo>
                  <a:lnTo>
                    <a:pt x="32" y="0"/>
                  </a:lnTo>
                  <a:lnTo>
                    <a:pt x="24" y="0"/>
                  </a:lnTo>
                  <a:lnTo>
                    <a:pt x="16" y="31"/>
                  </a:lnTo>
                  <a:lnTo>
                    <a:pt x="8" y="0"/>
                  </a:lnTo>
                  <a:lnTo>
                    <a:pt x="0" y="0"/>
                  </a:lnTo>
                  <a:lnTo>
                    <a:pt x="12" y="39"/>
                  </a:lnTo>
                  <a:lnTo>
                    <a:pt x="20" y="39"/>
                  </a:lnTo>
                  <a:lnTo>
                    <a:pt x="28" y="9"/>
                  </a:lnTo>
                  <a:lnTo>
                    <a:pt x="37" y="39"/>
                  </a:lnTo>
                  <a:lnTo>
                    <a:pt x="45" y="39"/>
                  </a:lnTo>
                  <a:lnTo>
                    <a:pt x="57" y="0"/>
                  </a:lnTo>
                  <a:lnTo>
                    <a:pt x="49" y="0"/>
                  </a:lnTo>
                  <a:lnTo>
                    <a:pt x="41"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0">
              <a:extLst>
                <a:ext uri="{FF2B5EF4-FFF2-40B4-BE49-F238E27FC236}">
                  <a16:creationId xmlns:a16="http://schemas.microsoft.com/office/drawing/2014/main" id="{E0EE8424-6820-BE0B-2C64-487E7DD59BC7}"/>
                </a:ext>
              </a:extLst>
            </p:cNvPr>
            <p:cNvSpPr>
              <a:spLocks/>
            </p:cNvSpPr>
            <p:nvPr userDrawn="1"/>
          </p:nvSpPr>
          <p:spPr bwMode="auto">
            <a:xfrm>
              <a:off x="1446213" y="422275"/>
              <a:ext cx="38100" cy="79375"/>
            </a:xfrm>
            <a:custGeom>
              <a:avLst/>
              <a:gdLst>
                <a:gd name="T0" fmla="*/ 26 w 46"/>
                <a:gd name="T1" fmla="*/ 0 h 97"/>
                <a:gd name="T2" fmla="*/ 13 w 46"/>
                <a:gd name="T3" fmla="*/ 0 h 97"/>
                <a:gd name="T4" fmla="*/ 11 w 46"/>
                <a:gd name="T5" fmla="*/ 20 h 97"/>
                <a:gd name="T6" fmla="*/ 0 w 46"/>
                <a:gd name="T7" fmla="*/ 20 h 97"/>
                <a:gd name="T8" fmla="*/ 0 w 46"/>
                <a:gd name="T9" fmla="*/ 31 h 97"/>
                <a:gd name="T10" fmla="*/ 11 w 46"/>
                <a:gd name="T11" fmla="*/ 31 h 97"/>
                <a:gd name="T12" fmla="*/ 11 w 46"/>
                <a:gd name="T13" fmla="*/ 72 h 97"/>
                <a:gd name="T14" fmla="*/ 16 w 46"/>
                <a:gd name="T15" fmla="*/ 91 h 97"/>
                <a:gd name="T16" fmla="*/ 32 w 46"/>
                <a:gd name="T17" fmla="*/ 97 h 97"/>
                <a:gd name="T18" fmla="*/ 46 w 46"/>
                <a:gd name="T19" fmla="*/ 95 h 97"/>
                <a:gd name="T20" fmla="*/ 44 w 46"/>
                <a:gd name="T21" fmla="*/ 84 h 97"/>
                <a:gd name="T22" fmla="*/ 36 w 46"/>
                <a:gd name="T23" fmla="*/ 85 h 97"/>
                <a:gd name="T24" fmla="*/ 28 w 46"/>
                <a:gd name="T25" fmla="*/ 82 h 97"/>
                <a:gd name="T26" fmla="*/ 26 w 46"/>
                <a:gd name="T27" fmla="*/ 70 h 97"/>
                <a:gd name="T28" fmla="*/ 26 w 46"/>
                <a:gd name="T29" fmla="*/ 31 h 97"/>
                <a:gd name="T30" fmla="*/ 46 w 46"/>
                <a:gd name="T31" fmla="*/ 31 h 97"/>
                <a:gd name="T32" fmla="*/ 46 w 46"/>
                <a:gd name="T33" fmla="*/ 20 h 97"/>
                <a:gd name="T34" fmla="*/ 26 w 46"/>
                <a:gd name="T35" fmla="*/ 20 h 97"/>
                <a:gd name="T36" fmla="*/ 26 w 46"/>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97">
                  <a:moveTo>
                    <a:pt x="26" y="0"/>
                  </a:moveTo>
                  <a:cubicBezTo>
                    <a:pt x="13" y="0"/>
                    <a:pt x="13" y="0"/>
                    <a:pt x="13" y="0"/>
                  </a:cubicBezTo>
                  <a:cubicBezTo>
                    <a:pt x="11" y="20"/>
                    <a:pt x="11" y="20"/>
                    <a:pt x="11" y="20"/>
                  </a:cubicBezTo>
                  <a:cubicBezTo>
                    <a:pt x="0" y="20"/>
                    <a:pt x="0" y="20"/>
                    <a:pt x="0" y="20"/>
                  </a:cubicBezTo>
                  <a:cubicBezTo>
                    <a:pt x="0" y="31"/>
                    <a:pt x="0" y="31"/>
                    <a:pt x="0" y="31"/>
                  </a:cubicBezTo>
                  <a:cubicBezTo>
                    <a:pt x="11" y="31"/>
                    <a:pt x="11" y="31"/>
                    <a:pt x="11" y="31"/>
                  </a:cubicBezTo>
                  <a:cubicBezTo>
                    <a:pt x="11" y="72"/>
                    <a:pt x="11" y="72"/>
                    <a:pt x="11" y="72"/>
                  </a:cubicBezTo>
                  <a:cubicBezTo>
                    <a:pt x="11" y="81"/>
                    <a:pt x="13" y="88"/>
                    <a:pt x="16" y="91"/>
                  </a:cubicBezTo>
                  <a:cubicBezTo>
                    <a:pt x="20" y="95"/>
                    <a:pt x="25" y="97"/>
                    <a:pt x="32" y="97"/>
                  </a:cubicBezTo>
                  <a:cubicBezTo>
                    <a:pt x="38" y="97"/>
                    <a:pt x="42" y="96"/>
                    <a:pt x="46" y="95"/>
                  </a:cubicBezTo>
                  <a:cubicBezTo>
                    <a:pt x="44" y="84"/>
                    <a:pt x="44" y="84"/>
                    <a:pt x="44" y="84"/>
                  </a:cubicBezTo>
                  <a:cubicBezTo>
                    <a:pt x="42" y="85"/>
                    <a:pt x="39" y="85"/>
                    <a:pt x="36" y="85"/>
                  </a:cubicBezTo>
                  <a:cubicBezTo>
                    <a:pt x="33" y="85"/>
                    <a:pt x="30" y="84"/>
                    <a:pt x="28" y="82"/>
                  </a:cubicBezTo>
                  <a:cubicBezTo>
                    <a:pt x="27" y="80"/>
                    <a:pt x="26" y="76"/>
                    <a:pt x="26" y="70"/>
                  </a:cubicBezTo>
                  <a:cubicBezTo>
                    <a:pt x="26" y="31"/>
                    <a:pt x="26" y="31"/>
                    <a:pt x="26" y="31"/>
                  </a:cubicBezTo>
                  <a:cubicBezTo>
                    <a:pt x="46" y="31"/>
                    <a:pt x="46" y="31"/>
                    <a:pt x="46" y="31"/>
                  </a:cubicBezTo>
                  <a:cubicBezTo>
                    <a:pt x="46" y="20"/>
                    <a:pt x="46" y="20"/>
                    <a:pt x="46" y="20"/>
                  </a:cubicBezTo>
                  <a:cubicBezTo>
                    <a:pt x="26" y="20"/>
                    <a:pt x="26" y="20"/>
                    <a:pt x="26" y="20"/>
                  </a:cubicBez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1">
              <a:extLst>
                <a:ext uri="{FF2B5EF4-FFF2-40B4-BE49-F238E27FC236}">
                  <a16:creationId xmlns:a16="http://schemas.microsoft.com/office/drawing/2014/main" id="{493BFF13-D216-7236-ADB3-513803D7A451}"/>
                </a:ext>
              </a:extLst>
            </p:cNvPr>
            <p:cNvSpPr>
              <a:spLocks/>
            </p:cNvSpPr>
            <p:nvPr userDrawn="1"/>
          </p:nvSpPr>
          <p:spPr bwMode="auto">
            <a:xfrm>
              <a:off x="1497013" y="412750"/>
              <a:ext cx="52388" cy="87313"/>
            </a:xfrm>
            <a:custGeom>
              <a:avLst/>
              <a:gdLst>
                <a:gd name="T0" fmla="*/ 39 w 64"/>
                <a:gd name="T1" fmla="*/ 30 h 106"/>
                <a:gd name="T2" fmla="*/ 14 w 64"/>
                <a:gd name="T3" fmla="*/ 45 h 106"/>
                <a:gd name="T4" fmla="*/ 14 w 64"/>
                <a:gd name="T5" fmla="*/ 0 h 106"/>
                <a:gd name="T6" fmla="*/ 0 w 64"/>
                <a:gd name="T7" fmla="*/ 0 h 106"/>
                <a:gd name="T8" fmla="*/ 0 w 64"/>
                <a:gd name="T9" fmla="*/ 106 h 106"/>
                <a:gd name="T10" fmla="*/ 14 w 64"/>
                <a:gd name="T11" fmla="*/ 106 h 106"/>
                <a:gd name="T12" fmla="*/ 14 w 64"/>
                <a:gd name="T13" fmla="*/ 62 h 106"/>
                <a:gd name="T14" fmla="*/ 21 w 64"/>
                <a:gd name="T15" fmla="*/ 49 h 106"/>
                <a:gd name="T16" fmla="*/ 34 w 64"/>
                <a:gd name="T17" fmla="*/ 42 h 106"/>
                <a:gd name="T18" fmla="*/ 46 w 64"/>
                <a:gd name="T19" fmla="*/ 47 h 106"/>
                <a:gd name="T20" fmla="*/ 49 w 64"/>
                <a:gd name="T21" fmla="*/ 62 h 106"/>
                <a:gd name="T22" fmla="*/ 49 w 64"/>
                <a:gd name="T23" fmla="*/ 106 h 106"/>
                <a:gd name="T24" fmla="*/ 64 w 64"/>
                <a:gd name="T25" fmla="*/ 106 h 106"/>
                <a:gd name="T26" fmla="*/ 64 w 64"/>
                <a:gd name="T27" fmla="*/ 58 h 106"/>
                <a:gd name="T28" fmla="*/ 57 w 64"/>
                <a:gd name="T29" fmla="*/ 37 h 106"/>
                <a:gd name="T30" fmla="*/ 39 w 64"/>
                <a:gd name="T31" fmla="*/ 3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06">
                  <a:moveTo>
                    <a:pt x="39" y="30"/>
                  </a:moveTo>
                  <a:cubicBezTo>
                    <a:pt x="29" y="30"/>
                    <a:pt x="20" y="35"/>
                    <a:pt x="14" y="45"/>
                  </a:cubicBezTo>
                  <a:cubicBezTo>
                    <a:pt x="14" y="0"/>
                    <a:pt x="14" y="0"/>
                    <a:pt x="14" y="0"/>
                  </a:cubicBezTo>
                  <a:cubicBezTo>
                    <a:pt x="0" y="0"/>
                    <a:pt x="0" y="0"/>
                    <a:pt x="0" y="0"/>
                  </a:cubicBezTo>
                  <a:cubicBezTo>
                    <a:pt x="0" y="106"/>
                    <a:pt x="0" y="106"/>
                    <a:pt x="0" y="106"/>
                  </a:cubicBezTo>
                  <a:cubicBezTo>
                    <a:pt x="14" y="106"/>
                    <a:pt x="14" y="106"/>
                    <a:pt x="14" y="106"/>
                  </a:cubicBezTo>
                  <a:cubicBezTo>
                    <a:pt x="14" y="62"/>
                    <a:pt x="14" y="62"/>
                    <a:pt x="14" y="62"/>
                  </a:cubicBezTo>
                  <a:cubicBezTo>
                    <a:pt x="15" y="57"/>
                    <a:pt x="17" y="53"/>
                    <a:pt x="21" y="49"/>
                  </a:cubicBezTo>
                  <a:cubicBezTo>
                    <a:pt x="25" y="44"/>
                    <a:pt x="29" y="42"/>
                    <a:pt x="34" y="42"/>
                  </a:cubicBezTo>
                  <a:cubicBezTo>
                    <a:pt x="40" y="42"/>
                    <a:pt x="44" y="44"/>
                    <a:pt x="46" y="47"/>
                  </a:cubicBezTo>
                  <a:cubicBezTo>
                    <a:pt x="48" y="50"/>
                    <a:pt x="49" y="55"/>
                    <a:pt x="49" y="62"/>
                  </a:cubicBezTo>
                  <a:cubicBezTo>
                    <a:pt x="49" y="106"/>
                    <a:pt x="49" y="106"/>
                    <a:pt x="49" y="106"/>
                  </a:cubicBezTo>
                  <a:cubicBezTo>
                    <a:pt x="64" y="106"/>
                    <a:pt x="64" y="106"/>
                    <a:pt x="64" y="106"/>
                  </a:cubicBezTo>
                  <a:cubicBezTo>
                    <a:pt x="64" y="58"/>
                    <a:pt x="64" y="58"/>
                    <a:pt x="64" y="58"/>
                  </a:cubicBezTo>
                  <a:cubicBezTo>
                    <a:pt x="64" y="48"/>
                    <a:pt x="62" y="41"/>
                    <a:pt x="57" y="37"/>
                  </a:cubicBezTo>
                  <a:cubicBezTo>
                    <a:pt x="53" y="32"/>
                    <a:pt x="47" y="30"/>
                    <a:pt x="39"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2">
              <a:extLst>
                <a:ext uri="{FF2B5EF4-FFF2-40B4-BE49-F238E27FC236}">
                  <a16:creationId xmlns:a16="http://schemas.microsoft.com/office/drawing/2014/main" id="{A2FBFC85-5630-8BC3-A583-1DEC58BBCCA5}"/>
                </a:ext>
              </a:extLst>
            </p:cNvPr>
            <p:cNvSpPr>
              <a:spLocks noEditPoints="1"/>
            </p:cNvSpPr>
            <p:nvPr userDrawn="1"/>
          </p:nvSpPr>
          <p:spPr bwMode="auto">
            <a:xfrm>
              <a:off x="1581151" y="415925"/>
              <a:ext cx="77788" cy="84138"/>
            </a:xfrm>
            <a:custGeom>
              <a:avLst/>
              <a:gdLst>
                <a:gd name="T0" fmla="*/ 20 w 49"/>
                <a:gd name="T1" fmla="*/ 0 h 53"/>
                <a:gd name="T2" fmla="*/ 0 w 49"/>
                <a:gd name="T3" fmla="*/ 53 h 53"/>
                <a:gd name="T4" fmla="*/ 8 w 49"/>
                <a:gd name="T5" fmla="*/ 53 h 53"/>
                <a:gd name="T6" fmla="*/ 13 w 49"/>
                <a:gd name="T7" fmla="*/ 40 h 53"/>
                <a:gd name="T8" fmla="*/ 36 w 49"/>
                <a:gd name="T9" fmla="*/ 40 h 53"/>
                <a:gd name="T10" fmla="*/ 40 w 49"/>
                <a:gd name="T11" fmla="*/ 53 h 53"/>
                <a:gd name="T12" fmla="*/ 49 w 49"/>
                <a:gd name="T13" fmla="*/ 53 h 53"/>
                <a:gd name="T14" fmla="*/ 29 w 49"/>
                <a:gd name="T15" fmla="*/ 0 h 53"/>
                <a:gd name="T16" fmla="*/ 20 w 49"/>
                <a:gd name="T17" fmla="*/ 0 h 53"/>
                <a:gd name="T18" fmla="*/ 15 w 49"/>
                <a:gd name="T19" fmla="*/ 34 h 53"/>
                <a:gd name="T20" fmla="*/ 24 w 49"/>
                <a:gd name="T21" fmla="*/ 7 h 53"/>
                <a:gd name="T22" fmla="*/ 34 w 49"/>
                <a:gd name="T23" fmla="*/ 34 h 53"/>
                <a:gd name="T24" fmla="*/ 15 w 49"/>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3">
                  <a:moveTo>
                    <a:pt x="20" y="0"/>
                  </a:moveTo>
                  <a:lnTo>
                    <a:pt x="0" y="53"/>
                  </a:lnTo>
                  <a:lnTo>
                    <a:pt x="8" y="53"/>
                  </a:lnTo>
                  <a:lnTo>
                    <a:pt x="13" y="40"/>
                  </a:lnTo>
                  <a:lnTo>
                    <a:pt x="36" y="40"/>
                  </a:lnTo>
                  <a:lnTo>
                    <a:pt x="40" y="53"/>
                  </a:lnTo>
                  <a:lnTo>
                    <a:pt x="49" y="53"/>
                  </a:lnTo>
                  <a:lnTo>
                    <a:pt x="29" y="0"/>
                  </a:lnTo>
                  <a:lnTo>
                    <a:pt x="20" y="0"/>
                  </a:lnTo>
                  <a:close/>
                  <a:moveTo>
                    <a:pt x="15" y="34"/>
                  </a:moveTo>
                  <a:lnTo>
                    <a:pt x="24" y="7"/>
                  </a:lnTo>
                  <a:lnTo>
                    <a:pt x="34" y="34"/>
                  </a:lnTo>
                  <a:lnTo>
                    <a:pt x="1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4">
              <a:extLst>
                <a:ext uri="{FF2B5EF4-FFF2-40B4-BE49-F238E27FC236}">
                  <a16:creationId xmlns:a16="http://schemas.microsoft.com/office/drawing/2014/main" id="{FF83A1F9-4D22-902B-230C-EA48637DF2D8}"/>
                </a:ext>
              </a:extLst>
            </p:cNvPr>
            <p:cNvSpPr>
              <a:spLocks noEditPoints="1"/>
            </p:cNvSpPr>
            <p:nvPr userDrawn="1"/>
          </p:nvSpPr>
          <p:spPr bwMode="auto">
            <a:xfrm>
              <a:off x="1663701" y="412750"/>
              <a:ext cx="58738" cy="88900"/>
            </a:xfrm>
            <a:custGeom>
              <a:avLst/>
              <a:gdLst>
                <a:gd name="T0" fmla="*/ 57 w 71"/>
                <a:gd name="T1" fmla="*/ 43 h 108"/>
                <a:gd name="T2" fmla="*/ 55 w 71"/>
                <a:gd name="T3" fmla="*/ 40 h 108"/>
                <a:gd name="T4" fmla="*/ 51 w 71"/>
                <a:gd name="T5" fmla="*/ 36 h 108"/>
                <a:gd name="T6" fmla="*/ 43 w 71"/>
                <a:gd name="T7" fmla="*/ 31 h 108"/>
                <a:gd name="T8" fmla="*/ 33 w 71"/>
                <a:gd name="T9" fmla="*/ 30 h 108"/>
                <a:gd name="T10" fmla="*/ 9 w 71"/>
                <a:gd name="T11" fmla="*/ 41 h 108"/>
                <a:gd name="T12" fmla="*/ 0 w 71"/>
                <a:gd name="T13" fmla="*/ 69 h 108"/>
                <a:gd name="T14" fmla="*/ 8 w 71"/>
                <a:gd name="T15" fmla="*/ 97 h 108"/>
                <a:gd name="T16" fmla="*/ 32 w 71"/>
                <a:gd name="T17" fmla="*/ 108 h 108"/>
                <a:gd name="T18" fmla="*/ 37 w 71"/>
                <a:gd name="T19" fmla="*/ 107 h 108"/>
                <a:gd name="T20" fmla="*/ 42 w 71"/>
                <a:gd name="T21" fmla="*/ 106 h 108"/>
                <a:gd name="T22" fmla="*/ 46 w 71"/>
                <a:gd name="T23" fmla="*/ 104 h 108"/>
                <a:gd name="T24" fmla="*/ 49 w 71"/>
                <a:gd name="T25" fmla="*/ 103 h 108"/>
                <a:gd name="T26" fmla="*/ 52 w 71"/>
                <a:gd name="T27" fmla="*/ 100 h 108"/>
                <a:gd name="T28" fmla="*/ 54 w 71"/>
                <a:gd name="T29" fmla="*/ 98 h 108"/>
                <a:gd name="T30" fmla="*/ 55 w 71"/>
                <a:gd name="T31" fmla="*/ 97 h 108"/>
                <a:gd name="T32" fmla="*/ 56 w 71"/>
                <a:gd name="T33" fmla="*/ 95 h 108"/>
                <a:gd name="T34" fmla="*/ 57 w 71"/>
                <a:gd name="T35" fmla="*/ 95 h 108"/>
                <a:gd name="T36" fmla="*/ 59 w 71"/>
                <a:gd name="T37" fmla="*/ 106 h 108"/>
                <a:gd name="T38" fmla="*/ 71 w 71"/>
                <a:gd name="T39" fmla="*/ 106 h 108"/>
                <a:gd name="T40" fmla="*/ 71 w 71"/>
                <a:gd name="T41" fmla="*/ 0 h 108"/>
                <a:gd name="T42" fmla="*/ 57 w 71"/>
                <a:gd name="T43" fmla="*/ 0 h 108"/>
                <a:gd name="T44" fmla="*/ 57 w 71"/>
                <a:gd name="T45" fmla="*/ 43 h 108"/>
                <a:gd name="T46" fmla="*/ 51 w 71"/>
                <a:gd name="T47" fmla="*/ 88 h 108"/>
                <a:gd name="T48" fmla="*/ 36 w 71"/>
                <a:gd name="T49" fmla="*/ 96 h 108"/>
                <a:gd name="T50" fmla="*/ 20 w 71"/>
                <a:gd name="T51" fmla="*/ 88 h 108"/>
                <a:gd name="T52" fmla="*/ 15 w 71"/>
                <a:gd name="T53" fmla="*/ 68 h 108"/>
                <a:gd name="T54" fmla="*/ 21 w 71"/>
                <a:gd name="T55" fmla="*/ 49 h 108"/>
                <a:gd name="T56" fmla="*/ 36 w 71"/>
                <a:gd name="T57" fmla="*/ 41 h 108"/>
                <a:gd name="T58" fmla="*/ 51 w 71"/>
                <a:gd name="T59" fmla="*/ 49 h 108"/>
                <a:gd name="T60" fmla="*/ 57 w 71"/>
                <a:gd name="T61" fmla="*/ 68 h 108"/>
                <a:gd name="T62" fmla="*/ 51 w 71"/>
                <a:gd name="T63" fmla="*/ 8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08">
                  <a:moveTo>
                    <a:pt x="57" y="43"/>
                  </a:moveTo>
                  <a:cubicBezTo>
                    <a:pt x="56" y="42"/>
                    <a:pt x="56" y="41"/>
                    <a:pt x="55" y="40"/>
                  </a:cubicBezTo>
                  <a:cubicBezTo>
                    <a:pt x="54" y="39"/>
                    <a:pt x="53" y="38"/>
                    <a:pt x="51" y="36"/>
                  </a:cubicBezTo>
                  <a:cubicBezTo>
                    <a:pt x="49" y="34"/>
                    <a:pt x="46" y="33"/>
                    <a:pt x="43" y="31"/>
                  </a:cubicBezTo>
                  <a:cubicBezTo>
                    <a:pt x="40" y="30"/>
                    <a:pt x="37" y="30"/>
                    <a:pt x="33" y="30"/>
                  </a:cubicBezTo>
                  <a:cubicBezTo>
                    <a:pt x="23" y="30"/>
                    <a:pt x="15" y="33"/>
                    <a:pt x="9" y="41"/>
                  </a:cubicBezTo>
                  <a:cubicBezTo>
                    <a:pt x="3" y="48"/>
                    <a:pt x="0" y="57"/>
                    <a:pt x="0" y="69"/>
                  </a:cubicBezTo>
                  <a:cubicBezTo>
                    <a:pt x="0" y="80"/>
                    <a:pt x="3" y="90"/>
                    <a:pt x="8" y="97"/>
                  </a:cubicBezTo>
                  <a:cubicBezTo>
                    <a:pt x="14" y="104"/>
                    <a:pt x="22" y="108"/>
                    <a:pt x="32" y="108"/>
                  </a:cubicBezTo>
                  <a:cubicBezTo>
                    <a:pt x="34" y="108"/>
                    <a:pt x="35" y="108"/>
                    <a:pt x="37" y="107"/>
                  </a:cubicBezTo>
                  <a:cubicBezTo>
                    <a:pt x="39" y="107"/>
                    <a:pt x="41" y="107"/>
                    <a:pt x="42" y="106"/>
                  </a:cubicBezTo>
                  <a:cubicBezTo>
                    <a:pt x="43" y="106"/>
                    <a:pt x="45" y="105"/>
                    <a:pt x="46" y="104"/>
                  </a:cubicBezTo>
                  <a:cubicBezTo>
                    <a:pt x="47" y="104"/>
                    <a:pt x="48" y="103"/>
                    <a:pt x="49" y="103"/>
                  </a:cubicBezTo>
                  <a:cubicBezTo>
                    <a:pt x="50" y="102"/>
                    <a:pt x="51" y="101"/>
                    <a:pt x="52" y="100"/>
                  </a:cubicBezTo>
                  <a:cubicBezTo>
                    <a:pt x="53" y="100"/>
                    <a:pt x="53" y="99"/>
                    <a:pt x="54" y="98"/>
                  </a:cubicBezTo>
                  <a:cubicBezTo>
                    <a:pt x="54" y="98"/>
                    <a:pt x="55" y="97"/>
                    <a:pt x="55" y="97"/>
                  </a:cubicBezTo>
                  <a:cubicBezTo>
                    <a:pt x="56" y="96"/>
                    <a:pt x="56" y="96"/>
                    <a:pt x="56" y="95"/>
                  </a:cubicBezTo>
                  <a:cubicBezTo>
                    <a:pt x="57" y="95"/>
                    <a:pt x="57" y="95"/>
                    <a:pt x="57" y="95"/>
                  </a:cubicBezTo>
                  <a:cubicBezTo>
                    <a:pt x="59" y="106"/>
                    <a:pt x="59" y="106"/>
                    <a:pt x="59" y="106"/>
                  </a:cubicBezTo>
                  <a:cubicBezTo>
                    <a:pt x="71" y="106"/>
                    <a:pt x="71" y="106"/>
                    <a:pt x="71" y="106"/>
                  </a:cubicBezTo>
                  <a:cubicBezTo>
                    <a:pt x="71" y="0"/>
                    <a:pt x="71" y="0"/>
                    <a:pt x="71" y="0"/>
                  </a:cubicBezTo>
                  <a:cubicBezTo>
                    <a:pt x="57" y="0"/>
                    <a:pt x="57" y="0"/>
                    <a:pt x="57" y="0"/>
                  </a:cubicBezTo>
                  <a:lnTo>
                    <a:pt x="57" y="43"/>
                  </a:lnTo>
                  <a:close/>
                  <a:moveTo>
                    <a:pt x="51" y="88"/>
                  </a:moveTo>
                  <a:cubicBezTo>
                    <a:pt x="47" y="93"/>
                    <a:pt x="42" y="96"/>
                    <a:pt x="36" y="96"/>
                  </a:cubicBezTo>
                  <a:cubicBezTo>
                    <a:pt x="29" y="96"/>
                    <a:pt x="24" y="93"/>
                    <a:pt x="20" y="88"/>
                  </a:cubicBezTo>
                  <a:cubicBezTo>
                    <a:pt x="17" y="83"/>
                    <a:pt x="15" y="76"/>
                    <a:pt x="15" y="68"/>
                  </a:cubicBezTo>
                  <a:cubicBezTo>
                    <a:pt x="15" y="61"/>
                    <a:pt x="17" y="54"/>
                    <a:pt x="21" y="49"/>
                  </a:cubicBezTo>
                  <a:cubicBezTo>
                    <a:pt x="25" y="44"/>
                    <a:pt x="30" y="41"/>
                    <a:pt x="36" y="41"/>
                  </a:cubicBezTo>
                  <a:cubicBezTo>
                    <a:pt x="43" y="41"/>
                    <a:pt x="48" y="44"/>
                    <a:pt x="51" y="49"/>
                  </a:cubicBezTo>
                  <a:cubicBezTo>
                    <a:pt x="55" y="54"/>
                    <a:pt x="57" y="61"/>
                    <a:pt x="57" y="68"/>
                  </a:cubicBezTo>
                  <a:cubicBezTo>
                    <a:pt x="57" y="76"/>
                    <a:pt x="55" y="83"/>
                    <a:pt x="51"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5">
              <a:extLst>
                <a:ext uri="{FF2B5EF4-FFF2-40B4-BE49-F238E27FC236}">
                  <a16:creationId xmlns:a16="http://schemas.microsoft.com/office/drawing/2014/main" id="{B67964F5-8081-A3D8-089C-A081B2E521A9}"/>
                </a:ext>
              </a:extLst>
            </p:cNvPr>
            <p:cNvSpPr>
              <a:spLocks/>
            </p:cNvSpPr>
            <p:nvPr userDrawn="1"/>
          </p:nvSpPr>
          <p:spPr bwMode="auto">
            <a:xfrm>
              <a:off x="1733551" y="438150"/>
              <a:ext cx="60325" cy="61913"/>
            </a:xfrm>
            <a:custGeom>
              <a:avLst/>
              <a:gdLst>
                <a:gd name="T0" fmla="*/ 18 w 38"/>
                <a:gd name="T1" fmla="*/ 32 h 39"/>
                <a:gd name="T2" fmla="*/ 8 w 38"/>
                <a:gd name="T3" fmla="*/ 0 h 39"/>
                <a:gd name="T4" fmla="*/ 0 w 38"/>
                <a:gd name="T5" fmla="*/ 0 h 39"/>
                <a:gd name="T6" fmla="*/ 15 w 38"/>
                <a:gd name="T7" fmla="*/ 39 h 39"/>
                <a:gd name="T8" fmla="*/ 23 w 38"/>
                <a:gd name="T9" fmla="*/ 39 h 39"/>
                <a:gd name="T10" fmla="*/ 38 w 38"/>
                <a:gd name="T11" fmla="*/ 0 h 39"/>
                <a:gd name="T12" fmla="*/ 29 w 38"/>
                <a:gd name="T13" fmla="*/ 0 h 39"/>
                <a:gd name="T14" fmla="*/ 18 w 38"/>
                <a:gd name="T15" fmla="*/ 3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9">
                  <a:moveTo>
                    <a:pt x="18" y="32"/>
                  </a:moveTo>
                  <a:lnTo>
                    <a:pt x="8" y="0"/>
                  </a:lnTo>
                  <a:lnTo>
                    <a:pt x="0" y="0"/>
                  </a:lnTo>
                  <a:lnTo>
                    <a:pt x="15" y="39"/>
                  </a:lnTo>
                  <a:lnTo>
                    <a:pt x="23" y="39"/>
                  </a:lnTo>
                  <a:lnTo>
                    <a:pt x="38" y="0"/>
                  </a:lnTo>
                  <a:lnTo>
                    <a:pt x="29" y="0"/>
                  </a:lnTo>
                  <a:lnTo>
                    <a:pt x="1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6">
              <a:extLst>
                <a:ext uri="{FF2B5EF4-FFF2-40B4-BE49-F238E27FC236}">
                  <a16:creationId xmlns:a16="http://schemas.microsoft.com/office/drawing/2014/main" id="{C73E25E4-139B-A180-CBFD-59414A4BD238}"/>
                </a:ext>
              </a:extLst>
            </p:cNvPr>
            <p:cNvSpPr>
              <a:spLocks/>
            </p:cNvSpPr>
            <p:nvPr userDrawn="1"/>
          </p:nvSpPr>
          <p:spPr bwMode="auto">
            <a:xfrm>
              <a:off x="1801813" y="411163"/>
              <a:ext cx="15875" cy="14288"/>
            </a:xfrm>
            <a:custGeom>
              <a:avLst/>
              <a:gdLst>
                <a:gd name="T0" fmla="*/ 10 w 19"/>
                <a:gd name="T1" fmla="*/ 0 h 18"/>
                <a:gd name="T2" fmla="*/ 3 w 19"/>
                <a:gd name="T3" fmla="*/ 2 h 18"/>
                <a:gd name="T4" fmla="*/ 0 w 19"/>
                <a:gd name="T5" fmla="*/ 9 h 18"/>
                <a:gd name="T6" fmla="*/ 3 w 19"/>
                <a:gd name="T7" fmla="*/ 16 h 18"/>
                <a:gd name="T8" fmla="*/ 10 w 19"/>
                <a:gd name="T9" fmla="*/ 18 h 18"/>
                <a:gd name="T10" fmla="*/ 17 w 19"/>
                <a:gd name="T11" fmla="*/ 16 h 18"/>
                <a:gd name="T12" fmla="*/ 19 w 19"/>
                <a:gd name="T13" fmla="*/ 9 h 18"/>
                <a:gd name="T14" fmla="*/ 17 w 19"/>
                <a:gd name="T15" fmla="*/ 2 h 18"/>
                <a:gd name="T16" fmla="*/ 10 w 1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0" y="0"/>
                  </a:moveTo>
                  <a:cubicBezTo>
                    <a:pt x="7" y="0"/>
                    <a:pt x="5" y="1"/>
                    <a:pt x="3" y="2"/>
                  </a:cubicBezTo>
                  <a:cubicBezTo>
                    <a:pt x="1" y="4"/>
                    <a:pt x="0" y="7"/>
                    <a:pt x="0" y="9"/>
                  </a:cubicBezTo>
                  <a:cubicBezTo>
                    <a:pt x="0" y="12"/>
                    <a:pt x="1" y="14"/>
                    <a:pt x="3" y="16"/>
                  </a:cubicBezTo>
                  <a:cubicBezTo>
                    <a:pt x="5" y="17"/>
                    <a:pt x="7" y="18"/>
                    <a:pt x="10" y="18"/>
                  </a:cubicBezTo>
                  <a:cubicBezTo>
                    <a:pt x="13" y="18"/>
                    <a:pt x="15" y="17"/>
                    <a:pt x="17" y="16"/>
                  </a:cubicBezTo>
                  <a:cubicBezTo>
                    <a:pt x="18" y="14"/>
                    <a:pt x="19" y="12"/>
                    <a:pt x="19" y="9"/>
                  </a:cubicBezTo>
                  <a:cubicBezTo>
                    <a:pt x="19" y="6"/>
                    <a:pt x="18" y="4"/>
                    <a:pt x="17" y="2"/>
                  </a:cubicBezTo>
                  <a:cubicBezTo>
                    <a:pt x="15" y="1"/>
                    <a:pt x="12"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Rectangle 17">
              <a:extLst>
                <a:ext uri="{FF2B5EF4-FFF2-40B4-BE49-F238E27FC236}">
                  <a16:creationId xmlns:a16="http://schemas.microsoft.com/office/drawing/2014/main" id="{7B6F8562-C3CB-5305-FB0B-63FF8D97092D}"/>
                </a:ext>
              </a:extLst>
            </p:cNvPr>
            <p:cNvSpPr>
              <a:spLocks noChangeArrowheads="1"/>
            </p:cNvSpPr>
            <p:nvPr userDrawn="1"/>
          </p:nvSpPr>
          <p:spPr bwMode="auto">
            <a:xfrm>
              <a:off x="1804988" y="438150"/>
              <a:ext cx="11113" cy="619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8">
              <a:extLst>
                <a:ext uri="{FF2B5EF4-FFF2-40B4-BE49-F238E27FC236}">
                  <a16:creationId xmlns:a16="http://schemas.microsoft.com/office/drawing/2014/main" id="{AAAB2CA3-ACC4-BAB9-7B09-8D2F882AE852}"/>
                </a:ext>
              </a:extLst>
            </p:cNvPr>
            <p:cNvSpPr>
              <a:spLocks/>
            </p:cNvSpPr>
            <p:nvPr userDrawn="1"/>
          </p:nvSpPr>
          <p:spPr bwMode="auto">
            <a:xfrm>
              <a:off x="1828801" y="436563"/>
              <a:ext cx="47625" cy="65088"/>
            </a:xfrm>
            <a:custGeom>
              <a:avLst/>
              <a:gdLst>
                <a:gd name="T0" fmla="*/ 44 w 59"/>
                <a:gd name="T1" fmla="*/ 36 h 79"/>
                <a:gd name="T2" fmla="*/ 37 w 59"/>
                <a:gd name="T3" fmla="*/ 34 h 79"/>
                <a:gd name="T4" fmla="*/ 30 w 59"/>
                <a:gd name="T5" fmla="*/ 31 h 79"/>
                <a:gd name="T6" fmla="*/ 24 w 59"/>
                <a:gd name="T7" fmla="*/ 29 h 79"/>
                <a:gd name="T8" fmla="*/ 20 w 59"/>
                <a:gd name="T9" fmla="*/ 26 h 79"/>
                <a:gd name="T10" fmla="*/ 18 w 59"/>
                <a:gd name="T11" fmla="*/ 21 h 79"/>
                <a:gd name="T12" fmla="*/ 22 w 59"/>
                <a:gd name="T13" fmla="*/ 14 h 79"/>
                <a:gd name="T14" fmla="*/ 32 w 59"/>
                <a:gd name="T15" fmla="*/ 12 h 79"/>
                <a:gd name="T16" fmla="*/ 52 w 59"/>
                <a:gd name="T17" fmla="*/ 20 h 79"/>
                <a:gd name="T18" fmla="*/ 58 w 59"/>
                <a:gd name="T19" fmla="*/ 10 h 79"/>
                <a:gd name="T20" fmla="*/ 55 w 59"/>
                <a:gd name="T21" fmla="*/ 8 h 79"/>
                <a:gd name="T22" fmla="*/ 46 w 59"/>
                <a:gd name="T23" fmla="*/ 3 h 79"/>
                <a:gd name="T24" fmla="*/ 32 w 59"/>
                <a:gd name="T25" fmla="*/ 0 h 79"/>
                <a:gd name="T26" fmla="*/ 12 w 59"/>
                <a:gd name="T27" fmla="*/ 7 h 79"/>
                <a:gd name="T28" fmla="*/ 4 w 59"/>
                <a:gd name="T29" fmla="*/ 23 h 79"/>
                <a:gd name="T30" fmla="*/ 6 w 59"/>
                <a:gd name="T31" fmla="*/ 31 h 79"/>
                <a:gd name="T32" fmla="*/ 11 w 59"/>
                <a:gd name="T33" fmla="*/ 37 h 79"/>
                <a:gd name="T34" fmla="*/ 15 w 59"/>
                <a:gd name="T35" fmla="*/ 40 h 79"/>
                <a:gd name="T36" fmla="*/ 19 w 59"/>
                <a:gd name="T37" fmla="*/ 42 h 79"/>
                <a:gd name="T38" fmla="*/ 23 w 59"/>
                <a:gd name="T39" fmla="*/ 44 h 79"/>
                <a:gd name="T40" fmla="*/ 29 w 59"/>
                <a:gd name="T41" fmla="*/ 45 h 79"/>
                <a:gd name="T42" fmla="*/ 33 w 59"/>
                <a:gd name="T43" fmla="*/ 47 h 79"/>
                <a:gd name="T44" fmla="*/ 38 w 59"/>
                <a:gd name="T45" fmla="*/ 49 h 79"/>
                <a:gd name="T46" fmla="*/ 42 w 59"/>
                <a:gd name="T47" fmla="*/ 52 h 79"/>
                <a:gd name="T48" fmla="*/ 45 w 59"/>
                <a:gd name="T49" fmla="*/ 57 h 79"/>
                <a:gd name="T50" fmla="*/ 41 w 59"/>
                <a:gd name="T51" fmla="*/ 65 h 79"/>
                <a:gd name="T52" fmla="*/ 30 w 59"/>
                <a:gd name="T53" fmla="*/ 67 h 79"/>
                <a:gd name="T54" fmla="*/ 18 w 59"/>
                <a:gd name="T55" fmla="*/ 64 h 79"/>
                <a:gd name="T56" fmla="*/ 8 w 59"/>
                <a:gd name="T57" fmla="*/ 57 h 79"/>
                <a:gd name="T58" fmla="*/ 0 w 59"/>
                <a:gd name="T59" fmla="*/ 66 h 79"/>
                <a:gd name="T60" fmla="*/ 12 w 59"/>
                <a:gd name="T61" fmla="*/ 74 h 79"/>
                <a:gd name="T62" fmla="*/ 30 w 59"/>
                <a:gd name="T63" fmla="*/ 79 h 79"/>
                <a:gd name="T64" fmla="*/ 52 w 59"/>
                <a:gd name="T65" fmla="*/ 72 h 79"/>
                <a:gd name="T66" fmla="*/ 59 w 59"/>
                <a:gd name="T67" fmla="*/ 55 h 79"/>
                <a:gd name="T68" fmla="*/ 44 w 59"/>
                <a:gd name="T69"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79">
                  <a:moveTo>
                    <a:pt x="44" y="36"/>
                  </a:moveTo>
                  <a:cubicBezTo>
                    <a:pt x="43" y="36"/>
                    <a:pt x="41" y="35"/>
                    <a:pt x="37" y="34"/>
                  </a:cubicBezTo>
                  <a:cubicBezTo>
                    <a:pt x="34" y="33"/>
                    <a:pt x="31" y="32"/>
                    <a:pt x="30" y="31"/>
                  </a:cubicBezTo>
                  <a:cubicBezTo>
                    <a:pt x="27" y="30"/>
                    <a:pt x="25" y="30"/>
                    <a:pt x="24" y="29"/>
                  </a:cubicBezTo>
                  <a:cubicBezTo>
                    <a:pt x="23" y="29"/>
                    <a:pt x="22" y="28"/>
                    <a:pt x="20" y="26"/>
                  </a:cubicBezTo>
                  <a:cubicBezTo>
                    <a:pt x="19" y="25"/>
                    <a:pt x="18" y="23"/>
                    <a:pt x="18" y="21"/>
                  </a:cubicBezTo>
                  <a:cubicBezTo>
                    <a:pt x="18" y="18"/>
                    <a:pt x="19" y="15"/>
                    <a:pt x="22" y="14"/>
                  </a:cubicBezTo>
                  <a:cubicBezTo>
                    <a:pt x="24" y="12"/>
                    <a:pt x="28" y="12"/>
                    <a:pt x="32" y="12"/>
                  </a:cubicBezTo>
                  <a:cubicBezTo>
                    <a:pt x="39" y="12"/>
                    <a:pt x="46" y="14"/>
                    <a:pt x="52" y="20"/>
                  </a:cubicBezTo>
                  <a:cubicBezTo>
                    <a:pt x="58" y="10"/>
                    <a:pt x="58" y="10"/>
                    <a:pt x="58" y="10"/>
                  </a:cubicBezTo>
                  <a:cubicBezTo>
                    <a:pt x="58" y="10"/>
                    <a:pt x="57" y="9"/>
                    <a:pt x="55" y="8"/>
                  </a:cubicBezTo>
                  <a:cubicBezTo>
                    <a:pt x="53" y="6"/>
                    <a:pt x="50" y="5"/>
                    <a:pt x="46" y="3"/>
                  </a:cubicBezTo>
                  <a:cubicBezTo>
                    <a:pt x="41" y="1"/>
                    <a:pt x="37" y="0"/>
                    <a:pt x="32" y="0"/>
                  </a:cubicBezTo>
                  <a:cubicBezTo>
                    <a:pt x="23" y="0"/>
                    <a:pt x="17" y="3"/>
                    <a:pt x="12" y="7"/>
                  </a:cubicBezTo>
                  <a:cubicBezTo>
                    <a:pt x="7" y="11"/>
                    <a:pt x="4" y="16"/>
                    <a:pt x="4" y="23"/>
                  </a:cubicBezTo>
                  <a:cubicBezTo>
                    <a:pt x="4" y="26"/>
                    <a:pt x="5" y="29"/>
                    <a:pt x="6" y="31"/>
                  </a:cubicBezTo>
                  <a:cubicBezTo>
                    <a:pt x="7" y="33"/>
                    <a:pt x="8" y="35"/>
                    <a:pt x="11" y="37"/>
                  </a:cubicBezTo>
                  <a:cubicBezTo>
                    <a:pt x="13" y="39"/>
                    <a:pt x="14" y="40"/>
                    <a:pt x="15" y="40"/>
                  </a:cubicBezTo>
                  <a:cubicBezTo>
                    <a:pt x="16" y="41"/>
                    <a:pt x="18" y="41"/>
                    <a:pt x="19" y="42"/>
                  </a:cubicBezTo>
                  <a:cubicBezTo>
                    <a:pt x="20" y="43"/>
                    <a:pt x="22" y="43"/>
                    <a:pt x="23" y="44"/>
                  </a:cubicBezTo>
                  <a:cubicBezTo>
                    <a:pt x="25" y="44"/>
                    <a:pt x="27" y="45"/>
                    <a:pt x="29" y="45"/>
                  </a:cubicBezTo>
                  <a:cubicBezTo>
                    <a:pt x="31" y="46"/>
                    <a:pt x="32" y="47"/>
                    <a:pt x="33" y="47"/>
                  </a:cubicBezTo>
                  <a:cubicBezTo>
                    <a:pt x="35" y="48"/>
                    <a:pt x="37" y="48"/>
                    <a:pt x="38" y="49"/>
                  </a:cubicBezTo>
                  <a:cubicBezTo>
                    <a:pt x="39" y="49"/>
                    <a:pt x="41" y="50"/>
                    <a:pt x="42" y="52"/>
                  </a:cubicBezTo>
                  <a:cubicBezTo>
                    <a:pt x="44" y="53"/>
                    <a:pt x="45" y="55"/>
                    <a:pt x="45" y="57"/>
                  </a:cubicBezTo>
                  <a:cubicBezTo>
                    <a:pt x="45" y="61"/>
                    <a:pt x="44" y="63"/>
                    <a:pt x="41" y="65"/>
                  </a:cubicBezTo>
                  <a:cubicBezTo>
                    <a:pt x="38" y="66"/>
                    <a:pt x="35" y="67"/>
                    <a:pt x="30" y="67"/>
                  </a:cubicBezTo>
                  <a:cubicBezTo>
                    <a:pt x="26" y="67"/>
                    <a:pt x="22" y="66"/>
                    <a:pt x="18" y="64"/>
                  </a:cubicBezTo>
                  <a:cubicBezTo>
                    <a:pt x="14" y="62"/>
                    <a:pt x="10" y="59"/>
                    <a:pt x="8" y="57"/>
                  </a:cubicBezTo>
                  <a:cubicBezTo>
                    <a:pt x="0" y="66"/>
                    <a:pt x="0" y="66"/>
                    <a:pt x="0" y="66"/>
                  </a:cubicBezTo>
                  <a:cubicBezTo>
                    <a:pt x="3" y="69"/>
                    <a:pt x="7" y="71"/>
                    <a:pt x="12" y="74"/>
                  </a:cubicBezTo>
                  <a:cubicBezTo>
                    <a:pt x="17" y="77"/>
                    <a:pt x="23" y="79"/>
                    <a:pt x="30" y="79"/>
                  </a:cubicBezTo>
                  <a:cubicBezTo>
                    <a:pt x="39" y="79"/>
                    <a:pt x="47" y="76"/>
                    <a:pt x="52" y="72"/>
                  </a:cubicBezTo>
                  <a:cubicBezTo>
                    <a:pt x="57" y="67"/>
                    <a:pt x="59" y="62"/>
                    <a:pt x="59" y="55"/>
                  </a:cubicBezTo>
                  <a:cubicBezTo>
                    <a:pt x="59" y="47"/>
                    <a:pt x="54" y="40"/>
                    <a:pt x="4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9">
              <a:extLst>
                <a:ext uri="{FF2B5EF4-FFF2-40B4-BE49-F238E27FC236}">
                  <a16:creationId xmlns:a16="http://schemas.microsoft.com/office/drawing/2014/main" id="{995386EE-0219-9B59-3015-DA98004633E3}"/>
                </a:ext>
              </a:extLst>
            </p:cNvPr>
            <p:cNvSpPr>
              <a:spLocks/>
            </p:cNvSpPr>
            <p:nvPr userDrawn="1"/>
          </p:nvSpPr>
          <p:spPr bwMode="auto">
            <a:xfrm>
              <a:off x="1960563" y="436563"/>
              <a:ext cx="36513" cy="63500"/>
            </a:xfrm>
            <a:custGeom>
              <a:avLst/>
              <a:gdLst>
                <a:gd name="T0" fmla="*/ 24 w 43"/>
                <a:gd name="T1" fmla="*/ 5 h 77"/>
                <a:gd name="T2" fmla="*/ 15 w 43"/>
                <a:gd name="T3" fmla="*/ 17 h 77"/>
                <a:gd name="T4" fmla="*/ 14 w 43"/>
                <a:gd name="T5" fmla="*/ 2 h 77"/>
                <a:gd name="T6" fmla="*/ 0 w 43"/>
                <a:gd name="T7" fmla="*/ 2 h 77"/>
                <a:gd name="T8" fmla="*/ 0 w 43"/>
                <a:gd name="T9" fmla="*/ 77 h 77"/>
                <a:gd name="T10" fmla="*/ 15 w 43"/>
                <a:gd name="T11" fmla="*/ 77 h 77"/>
                <a:gd name="T12" fmla="*/ 15 w 43"/>
                <a:gd name="T13" fmla="*/ 35 h 77"/>
                <a:gd name="T14" fmla="*/ 25 w 43"/>
                <a:gd name="T15" fmla="*/ 18 h 77"/>
                <a:gd name="T16" fmla="*/ 35 w 43"/>
                <a:gd name="T17" fmla="*/ 14 h 77"/>
                <a:gd name="T18" fmla="*/ 41 w 43"/>
                <a:gd name="T19" fmla="*/ 15 h 77"/>
                <a:gd name="T20" fmla="*/ 43 w 43"/>
                <a:gd name="T21" fmla="*/ 1 h 77"/>
                <a:gd name="T22" fmla="*/ 37 w 43"/>
                <a:gd name="T23" fmla="*/ 0 h 77"/>
                <a:gd name="T24" fmla="*/ 24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4" y="5"/>
                  </a:moveTo>
                  <a:cubicBezTo>
                    <a:pt x="20" y="8"/>
                    <a:pt x="17" y="12"/>
                    <a:pt x="15" y="17"/>
                  </a:cubicBezTo>
                  <a:cubicBezTo>
                    <a:pt x="14" y="2"/>
                    <a:pt x="14" y="2"/>
                    <a:pt x="14" y="2"/>
                  </a:cubicBezTo>
                  <a:cubicBezTo>
                    <a:pt x="0" y="2"/>
                    <a:pt x="0" y="2"/>
                    <a:pt x="0" y="2"/>
                  </a:cubicBezTo>
                  <a:cubicBezTo>
                    <a:pt x="0" y="77"/>
                    <a:pt x="0" y="77"/>
                    <a:pt x="0" y="77"/>
                  </a:cubicBezTo>
                  <a:cubicBezTo>
                    <a:pt x="15" y="77"/>
                    <a:pt x="15" y="77"/>
                    <a:pt x="15" y="77"/>
                  </a:cubicBezTo>
                  <a:cubicBezTo>
                    <a:pt x="15" y="35"/>
                    <a:pt x="15" y="35"/>
                    <a:pt x="15" y="35"/>
                  </a:cubicBezTo>
                  <a:cubicBezTo>
                    <a:pt x="16" y="27"/>
                    <a:pt x="19" y="22"/>
                    <a:pt x="25" y="18"/>
                  </a:cubicBezTo>
                  <a:cubicBezTo>
                    <a:pt x="28" y="16"/>
                    <a:pt x="32" y="14"/>
                    <a:pt x="35" y="14"/>
                  </a:cubicBezTo>
                  <a:cubicBezTo>
                    <a:pt x="38" y="14"/>
                    <a:pt x="40" y="15"/>
                    <a:pt x="41" y="15"/>
                  </a:cubicBezTo>
                  <a:cubicBezTo>
                    <a:pt x="43" y="1"/>
                    <a:pt x="43" y="1"/>
                    <a:pt x="43" y="1"/>
                  </a:cubicBezTo>
                  <a:cubicBezTo>
                    <a:pt x="37" y="0"/>
                    <a:pt x="37" y="0"/>
                    <a:pt x="37" y="0"/>
                  </a:cubicBezTo>
                  <a:cubicBezTo>
                    <a:pt x="32" y="0"/>
                    <a:pt x="28" y="2"/>
                    <a:pt x="2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0">
              <a:extLst>
                <a:ext uri="{FF2B5EF4-FFF2-40B4-BE49-F238E27FC236}">
                  <a16:creationId xmlns:a16="http://schemas.microsoft.com/office/drawing/2014/main" id="{2960E1C6-F590-264A-344E-7EF84C9D9013}"/>
                </a:ext>
              </a:extLst>
            </p:cNvPr>
            <p:cNvSpPr>
              <a:spLocks/>
            </p:cNvSpPr>
            <p:nvPr userDrawn="1"/>
          </p:nvSpPr>
          <p:spPr bwMode="auto">
            <a:xfrm>
              <a:off x="2000251" y="438150"/>
              <a:ext cx="58738" cy="85725"/>
            </a:xfrm>
            <a:custGeom>
              <a:avLst/>
              <a:gdLst>
                <a:gd name="T0" fmla="*/ 57 w 72"/>
                <a:gd name="T1" fmla="*/ 0 h 103"/>
                <a:gd name="T2" fmla="*/ 36 w 72"/>
                <a:gd name="T3" fmla="*/ 61 h 103"/>
                <a:gd name="T4" fmla="*/ 15 w 72"/>
                <a:gd name="T5" fmla="*/ 0 h 103"/>
                <a:gd name="T6" fmla="*/ 0 w 72"/>
                <a:gd name="T7" fmla="*/ 0 h 103"/>
                <a:gd name="T8" fmla="*/ 28 w 72"/>
                <a:gd name="T9" fmla="*/ 74 h 103"/>
                <a:gd name="T10" fmla="*/ 25 w 72"/>
                <a:gd name="T11" fmla="*/ 83 h 103"/>
                <a:gd name="T12" fmla="*/ 21 w 72"/>
                <a:gd name="T13" fmla="*/ 90 h 103"/>
                <a:gd name="T14" fmla="*/ 16 w 72"/>
                <a:gd name="T15" fmla="*/ 91 h 103"/>
                <a:gd name="T16" fmla="*/ 8 w 72"/>
                <a:gd name="T17" fmla="*/ 89 h 103"/>
                <a:gd name="T18" fmla="*/ 5 w 72"/>
                <a:gd name="T19" fmla="*/ 100 h 103"/>
                <a:gd name="T20" fmla="*/ 6 w 72"/>
                <a:gd name="T21" fmla="*/ 101 h 103"/>
                <a:gd name="T22" fmla="*/ 12 w 72"/>
                <a:gd name="T23" fmla="*/ 103 h 103"/>
                <a:gd name="T24" fmla="*/ 19 w 72"/>
                <a:gd name="T25" fmla="*/ 103 h 103"/>
                <a:gd name="T26" fmla="*/ 31 w 72"/>
                <a:gd name="T27" fmla="*/ 100 h 103"/>
                <a:gd name="T28" fmla="*/ 39 w 72"/>
                <a:gd name="T29" fmla="*/ 87 h 103"/>
                <a:gd name="T30" fmla="*/ 72 w 72"/>
                <a:gd name="T31" fmla="*/ 0 h 103"/>
                <a:gd name="T32" fmla="*/ 57 w 72"/>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03">
                  <a:moveTo>
                    <a:pt x="57" y="0"/>
                  </a:moveTo>
                  <a:cubicBezTo>
                    <a:pt x="36" y="61"/>
                    <a:pt x="36" y="61"/>
                    <a:pt x="36" y="61"/>
                  </a:cubicBezTo>
                  <a:cubicBezTo>
                    <a:pt x="15" y="0"/>
                    <a:pt x="15" y="0"/>
                    <a:pt x="15" y="0"/>
                  </a:cubicBezTo>
                  <a:cubicBezTo>
                    <a:pt x="0" y="0"/>
                    <a:pt x="0" y="0"/>
                    <a:pt x="0" y="0"/>
                  </a:cubicBezTo>
                  <a:cubicBezTo>
                    <a:pt x="28" y="74"/>
                    <a:pt x="28" y="74"/>
                    <a:pt x="28" y="74"/>
                  </a:cubicBezTo>
                  <a:cubicBezTo>
                    <a:pt x="25" y="83"/>
                    <a:pt x="25" y="83"/>
                    <a:pt x="25" y="83"/>
                  </a:cubicBezTo>
                  <a:cubicBezTo>
                    <a:pt x="24" y="87"/>
                    <a:pt x="22" y="89"/>
                    <a:pt x="21" y="90"/>
                  </a:cubicBezTo>
                  <a:cubicBezTo>
                    <a:pt x="20" y="91"/>
                    <a:pt x="18" y="91"/>
                    <a:pt x="16" y="91"/>
                  </a:cubicBezTo>
                  <a:cubicBezTo>
                    <a:pt x="14" y="91"/>
                    <a:pt x="11" y="91"/>
                    <a:pt x="8" y="89"/>
                  </a:cubicBezTo>
                  <a:cubicBezTo>
                    <a:pt x="5" y="100"/>
                    <a:pt x="5" y="100"/>
                    <a:pt x="5" y="100"/>
                  </a:cubicBezTo>
                  <a:cubicBezTo>
                    <a:pt x="6" y="101"/>
                    <a:pt x="6" y="101"/>
                    <a:pt x="6" y="101"/>
                  </a:cubicBezTo>
                  <a:cubicBezTo>
                    <a:pt x="7" y="102"/>
                    <a:pt x="9" y="102"/>
                    <a:pt x="12" y="103"/>
                  </a:cubicBezTo>
                  <a:cubicBezTo>
                    <a:pt x="14" y="103"/>
                    <a:pt x="17" y="103"/>
                    <a:pt x="19" y="103"/>
                  </a:cubicBezTo>
                  <a:cubicBezTo>
                    <a:pt x="24" y="103"/>
                    <a:pt x="28" y="102"/>
                    <a:pt x="31" y="100"/>
                  </a:cubicBezTo>
                  <a:cubicBezTo>
                    <a:pt x="34" y="97"/>
                    <a:pt x="36" y="93"/>
                    <a:pt x="39" y="87"/>
                  </a:cubicBezTo>
                  <a:cubicBezTo>
                    <a:pt x="72" y="0"/>
                    <a:pt x="72" y="0"/>
                    <a:pt x="72" y="0"/>
                  </a:cubicBezTo>
                  <a:lnTo>
                    <a:pt x="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1">
              <a:extLst>
                <a:ext uri="{FF2B5EF4-FFF2-40B4-BE49-F238E27FC236}">
                  <a16:creationId xmlns:a16="http://schemas.microsoft.com/office/drawing/2014/main" id="{8279F213-F01D-0BA8-7DEC-BF8F2017D953}"/>
                </a:ext>
              </a:extLst>
            </p:cNvPr>
            <p:cNvSpPr>
              <a:spLocks noEditPoints="1"/>
            </p:cNvSpPr>
            <p:nvPr userDrawn="1"/>
          </p:nvSpPr>
          <p:spPr bwMode="auto">
            <a:xfrm>
              <a:off x="1547813" y="-96838"/>
              <a:ext cx="352425" cy="422275"/>
            </a:xfrm>
            <a:custGeom>
              <a:avLst/>
              <a:gdLst>
                <a:gd name="T0" fmla="*/ 327 w 425"/>
                <a:gd name="T1" fmla="*/ 247 h 510"/>
                <a:gd name="T2" fmla="*/ 415 w 425"/>
                <a:gd name="T3" fmla="*/ 130 h 510"/>
                <a:gd name="T4" fmla="*/ 268 w 425"/>
                <a:gd name="T5" fmla="*/ 0 h 510"/>
                <a:gd name="T6" fmla="*/ 0 w 425"/>
                <a:gd name="T7" fmla="*/ 0 h 510"/>
                <a:gd name="T8" fmla="*/ 0 w 425"/>
                <a:gd name="T9" fmla="*/ 510 h 510"/>
                <a:gd name="T10" fmla="*/ 277 w 425"/>
                <a:gd name="T11" fmla="*/ 510 h 510"/>
                <a:gd name="T12" fmla="*/ 425 w 425"/>
                <a:gd name="T13" fmla="*/ 373 h 510"/>
                <a:gd name="T14" fmla="*/ 327 w 425"/>
                <a:gd name="T15" fmla="*/ 247 h 510"/>
                <a:gd name="T16" fmla="*/ 109 w 425"/>
                <a:gd name="T17" fmla="*/ 92 h 510"/>
                <a:gd name="T18" fmla="*/ 245 w 425"/>
                <a:gd name="T19" fmla="*/ 92 h 510"/>
                <a:gd name="T20" fmla="*/ 304 w 425"/>
                <a:gd name="T21" fmla="*/ 148 h 510"/>
                <a:gd name="T22" fmla="*/ 245 w 425"/>
                <a:gd name="T23" fmla="*/ 205 h 510"/>
                <a:gd name="T24" fmla="*/ 109 w 425"/>
                <a:gd name="T25" fmla="*/ 205 h 510"/>
                <a:gd name="T26" fmla="*/ 109 w 425"/>
                <a:gd name="T27" fmla="*/ 92 h 510"/>
                <a:gd name="T28" fmla="*/ 249 w 425"/>
                <a:gd name="T29" fmla="*/ 417 h 510"/>
                <a:gd name="T30" fmla="*/ 249 w 425"/>
                <a:gd name="T31" fmla="*/ 418 h 510"/>
                <a:gd name="T32" fmla="*/ 109 w 425"/>
                <a:gd name="T33" fmla="*/ 418 h 510"/>
                <a:gd name="T34" fmla="*/ 109 w 425"/>
                <a:gd name="T35" fmla="*/ 298 h 510"/>
                <a:gd name="T36" fmla="*/ 249 w 425"/>
                <a:gd name="T37" fmla="*/ 298 h 510"/>
                <a:gd name="T38" fmla="*/ 315 w 425"/>
                <a:gd name="T39" fmla="*/ 357 h 510"/>
                <a:gd name="T40" fmla="*/ 249 w 425"/>
                <a:gd name="T41" fmla="*/ 41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5" h="510">
                  <a:moveTo>
                    <a:pt x="327" y="247"/>
                  </a:moveTo>
                  <a:cubicBezTo>
                    <a:pt x="375" y="237"/>
                    <a:pt x="415" y="194"/>
                    <a:pt x="415" y="130"/>
                  </a:cubicBezTo>
                  <a:cubicBezTo>
                    <a:pt x="415" y="62"/>
                    <a:pt x="365" y="0"/>
                    <a:pt x="268" y="0"/>
                  </a:cubicBezTo>
                  <a:cubicBezTo>
                    <a:pt x="0" y="0"/>
                    <a:pt x="0" y="0"/>
                    <a:pt x="0" y="0"/>
                  </a:cubicBezTo>
                  <a:cubicBezTo>
                    <a:pt x="0" y="510"/>
                    <a:pt x="0" y="510"/>
                    <a:pt x="0" y="510"/>
                  </a:cubicBezTo>
                  <a:cubicBezTo>
                    <a:pt x="277" y="510"/>
                    <a:pt x="277" y="510"/>
                    <a:pt x="277" y="510"/>
                  </a:cubicBezTo>
                  <a:cubicBezTo>
                    <a:pt x="374" y="510"/>
                    <a:pt x="425" y="449"/>
                    <a:pt x="425" y="373"/>
                  </a:cubicBezTo>
                  <a:cubicBezTo>
                    <a:pt x="425" y="309"/>
                    <a:pt x="381" y="256"/>
                    <a:pt x="327" y="247"/>
                  </a:cubicBezTo>
                  <a:close/>
                  <a:moveTo>
                    <a:pt x="109" y="92"/>
                  </a:moveTo>
                  <a:cubicBezTo>
                    <a:pt x="245" y="92"/>
                    <a:pt x="245" y="92"/>
                    <a:pt x="245" y="92"/>
                  </a:cubicBezTo>
                  <a:cubicBezTo>
                    <a:pt x="281" y="92"/>
                    <a:pt x="304" y="117"/>
                    <a:pt x="304" y="148"/>
                  </a:cubicBezTo>
                  <a:cubicBezTo>
                    <a:pt x="304" y="181"/>
                    <a:pt x="281" y="205"/>
                    <a:pt x="245" y="205"/>
                  </a:cubicBezTo>
                  <a:cubicBezTo>
                    <a:pt x="109" y="205"/>
                    <a:pt x="109" y="205"/>
                    <a:pt x="109" y="205"/>
                  </a:cubicBezTo>
                  <a:lnTo>
                    <a:pt x="109" y="92"/>
                  </a:lnTo>
                  <a:close/>
                  <a:moveTo>
                    <a:pt x="249" y="417"/>
                  </a:moveTo>
                  <a:cubicBezTo>
                    <a:pt x="249" y="418"/>
                    <a:pt x="249" y="418"/>
                    <a:pt x="249" y="418"/>
                  </a:cubicBezTo>
                  <a:cubicBezTo>
                    <a:pt x="109" y="418"/>
                    <a:pt x="109" y="418"/>
                    <a:pt x="109" y="418"/>
                  </a:cubicBezTo>
                  <a:cubicBezTo>
                    <a:pt x="109" y="298"/>
                    <a:pt x="109" y="298"/>
                    <a:pt x="109" y="298"/>
                  </a:cubicBezTo>
                  <a:cubicBezTo>
                    <a:pt x="249" y="298"/>
                    <a:pt x="249" y="298"/>
                    <a:pt x="249" y="298"/>
                  </a:cubicBezTo>
                  <a:cubicBezTo>
                    <a:pt x="292" y="298"/>
                    <a:pt x="315" y="325"/>
                    <a:pt x="315" y="357"/>
                  </a:cubicBezTo>
                  <a:cubicBezTo>
                    <a:pt x="315" y="394"/>
                    <a:pt x="290" y="417"/>
                    <a:pt x="249" y="4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2">
              <a:extLst>
                <a:ext uri="{FF2B5EF4-FFF2-40B4-BE49-F238E27FC236}">
                  <a16:creationId xmlns:a16="http://schemas.microsoft.com/office/drawing/2014/main" id="{05C0F3AF-1E64-F4C9-5564-207AB298F6B9}"/>
                </a:ext>
              </a:extLst>
            </p:cNvPr>
            <p:cNvSpPr>
              <a:spLocks/>
            </p:cNvSpPr>
            <p:nvPr userDrawn="1"/>
          </p:nvSpPr>
          <p:spPr bwMode="auto">
            <a:xfrm>
              <a:off x="1139826" y="-103188"/>
              <a:ext cx="347663" cy="436563"/>
            </a:xfrm>
            <a:custGeom>
              <a:avLst/>
              <a:gdLst>
                <a:gd name="T0" fmla="*/ 59 w 420"/>
                <a:gd name="T1" fmla="*/ 363 h 527"/>
                <a:gd name="T2" fmla="*/ 221 w 420"/>
                <a:gd name="T3" fmla="*/ 431 h 527"/>
                <a:gd name="T4" fmla="*/ 310 w 420"/>
                <a:gd name="T5" fmla="*/ 374 h 527"/>
                <a:gd name="T6" fmla="*/ 207 w 420"/>
                <a:gd name="T7" fmla="*/ 309 h 527"/>
                <a:gd name="T8" fmla="*/ 17 w 420"/>
                <a:gd name="T9" fmla="*/ 154 h 527"/>
                <a:gd name="T10" fmla="*/ 210 w 420"/>
                <a:gd name="T11" fmla="*/ 0 h 527"/>
                <a:gd name="T12" fmla="*/ 409 w 420"/>
                <a:gd name="T13" fmla="*/ 71 h 527"/>
                <a:gd name="T14" fmla="*/ 349 w 420"/>
                <a:gd name="T15" fmla="*/ 151 h 527"/>
                <a:gd name="T16" fmla="*/ 203 w 420"/>
                <a:gd name="T17" fmla="*/ 95 h 527"/>
                <a:gd name="T18" fmla="*/ 128 w 420"/>
                <a:gd name="T19" fmla="*/ 147 h 527"/>
                <a:gd name="T20" fmla="*/ 229 w 420"/>
                <a:gd name="T21" fmla="*/ 206 h 527"/>
                <a:gd name="T22" fmla="*/ 420 w 420"/>
                <a:gd name="T23" fmla="*/ 363 h 527"/>
                <a:gd name="T24" fmla="*/ 216 w 420"/>
                <a:gd name="T25" fmla="*/ 527 h 527"/>
                <a:gd name="T26" fmla="*/ 0 w 420"/>
                <a:gd name="T27" fmla="*/ 446 h 527"/>
                <a:gd name="T28" fmla="*/ 59 w 420"/>
                <a:gd name="T29" fmla="*/ 363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527">
                  <a:moveTo>
                    <a:pt x="59" y="363"/>
                  </a:moveTo>
                  <a:cubicBezTo>
                    <a:pt x="95" y="400"/>
                    <a:pt x="151" y="431"/>
                    <a:pt x="221" y="431"/>
                  </a:cubicBezTo>
                  <a:cubicBezTo>
                    <a:pt x="281" y="431"/>
                    <a:pt x="310" y="403"/>
                    <a:pt x="310" y="374"/>
                  </a:cubicBezTo>
                  <a:cubicBezTo>
                    <a:pt x="310" y="336"/>
                    <a:pt x="266" y="323"/>
                    <a:pt x="207" y="309"/>
                  </a:cubicBezTo>
                  <a:cubicBezTo>
                    <a:pt x="124" y="290"/>
                    <a:pt x="17" y="267"/>
                    <a:pt x="17" y="154"/>
                  </a:cubicBezTo>
                  <a:cubicBezTo>
                    <a:pt x="17" y="69"/>
                    <a:pt x="90" y="0"/>
                    <a:pt x="210" y="0"/>
                  </a:cubicBezTo>
                  <a:cubicBezTo>
                    <a:pt x="291" y="0"/>
                    <a:pt x="359" y="24"/>
                    <a:pt x="409" y="71"/>
                  </a:cubicBezTo>
                  <a:cubicBezTo>
                    <a:pt x="349" y="151"/>
                    <a:pt x="349" y="151"/>
                    <a:pt x="349" y="151"/>
                  </a:cubicBezTo>
                  <a:cubicBezTo>
                    <a:pt x="308" y="113"/>
                    <a:pt x="253" y="95"/>
                    <a:pt x="203" y="95"/>
                  </a:cubicBezTo>
                  <a:cubicBezTo>
                    <a:pt x="154" y="95"/>
                    <a:pt x="128" y="117"/>
                    <a:pt x="128" y="147"/>
                  </a:cubicBezTo>
                  <a:cubicBezTo>
                    <a:pt x="128" y="182"/>
                    <a:pt x="170" y="192"/>
                    <a:pt x="229" y="206"/>
                  </a:cubicBezTo>
                  <a:cubicBezTo>
                    <a:pt x="313" y="225"/>
                    <a:pt x="420" y="250"/>
                    <a:pt x="420" y="363"/>
                  </a:cubicBezTo>
                  <a:cubicBezTo>
                    <a:pt x="420" y="457"/>
                    <a:pt x="353" y="527"/>
                    <a:pt x="216" y="527"/>
                  </a:cubicBezTo>
                  <a:cubicBezTo>
                    <a:pt x="118" y="527"/>
                    <a:pt x="48" y="494"/>
                    <a:pt x="0" y="446"/>
                  </a:cubicBezTo>
                  <a:lnTo>
                    <a:pt x="59" y="3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Rectangle 23">
              <a:extLst>
                <a:ext uri="{FF2B5EF4-FFF2-40B4-BE49-F238E27FC236}">
                  <a16:creationId xmlns:a16="http://schemas.microsoft.com/office/drawing/2014/main" id="{5308E799-0736-BCF1-CC1A-3F3E2248F93B}"/>
                </a:ext>
              </a:extLst>
            </p:cNvPr>
            <p:cNvSpPr>
              <a:spLocks noChangeArrowheads="1"/>
            </p:cNvSpPr>
            <p:nvPr userDrawn="1"/>
          </p:nvSpPr>
          <p:spPr bwMode="auto">
            <a:xfrm>
              <a:off x="1968501" y="-96838"/>
              <a:ext cx="88900" cy="422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4">
              <a:extLst>
                <a:ext uri="{FF2B5EF4-FFF2-40B4-BE49-F238E27FC236}">
                  <a16:creationId xmlns:a16="http://schemas.microsoft.com/office/drawing/2014/main" id="{D9308C71-8329-D144-E136-1D34018B4D56}"/>
                </a:ext>
              </a:extLst>
            </p:cNvPr>
            <p:cNvSpPr>
              <a:spLocks noEditPoints="1"/>
            </p:cNvSpPr>
            <p:nvPr userDrawn="1"/>
          </p:nvSpPr>
          <p:spPr bwMode="auto">
            <a:xfrm>
              <a:off x="2498726" y="-31750"/>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7 h 136"/>
                <a:gd name="T12" fmla="*/ 113 w 113"/>
                <a:gd name="T13" fmla="*/ 68 h 136"/>
                <a:gd name="T14" fmla="*/ 92 w 113"/>
                <a:gd name="T15" fmla="*/ 119 h 136"/>
                <a:gd name="T16" fmla="*/ 78 w 113"/>
                <a:gd name="T17" fmla="*/ 28 h 136"/>
                <a:gd name="T18" fmla="*/ 45 w 113"/>
                <a:gd name="T19" fmla="*/ 16 h 136"/>
                <a:gd name="T20" fmla="*/ 20 w 113"/>
                <a:gd name="T21" fmla="*/ 16 h 136"/>
                <a:gd name="T22" fmla="*/ 20 w 113"/>
                <a:gd name="T23" fmla="*/ 120 h 136"/>
                <a:gd name="T24" fmla="*/ 45 w 113"/>
                <a:gd name="T25" fmla="*/ 120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6"/>
                    <a:pt x="92" y="17"/>
                  </a:cubicBezTo>
                  <a:cubicBezTo>
                    <a:pt x="103" y="28"/>
                    <a:pt x="113" y="44"/>
                    <a:pt x="113" y="68"/>
                  </a:cubicBezTo>
                  <a:cubicBezTo>
                    <a:pt x="113" y="91"/>
                    <a:pt x="104" y="108"/>
                    <a:pt x="92" y="119"/>
                  </a:cubicBezTo>
                  <a:close/>
                  <a:moveTo>
                    <a:pt x="78" y="28"/>
                  </a:moveTo>
                  <a:cubicBezTo>
                    <a:pt x="70" y="20"/>
                    <a:pt x="59" y="16"/>
                    <a:pt x="45" y="16"/>
                  </a:cubicBezTo>
                  <a:cubicBezTo>
                    <a:pt x="20" y="16"/>
                    <a:pt x="20" y="16"/>
                    <a:pt x="20" y="16"/>
                  </a:cubicBezTo>
                  <a:cubicBezTo>
                    <a:pt x="20" y="120"/>
                    <a:pt x="20" y="120"/>
                    <a:pt x="20" y="120"/>
                  </a:cubicBezTo>
                  <a:cubicBezTo>
                    <a:pt x="45" y="120"/>
                    <a:pt x="45" y="120"/>
                    <a:pt x="45" y="120"/>
                  </a:cubicBezTo>
                  <a:cubicBezTo>
                    <a:pt x="58" y="120"/>
                    <a:pt x="69" y="116"/>
                    <a:pt x="78" y="107"/>
                  </a:cubicBezTo>
                  <a:cubicBezTo>
                    <a:pt x="87" y="98"/>
                    <a:pt x="92" y="85"/>
                    <a:pt x="92" y="68"/>
                  </a:cubicBezTo>
                  <a:cubicBezTo>
                    <a:pt x="92" y="51"/>
                    <a:pt x="87" y="37"/>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5">
              <a:extLst>
                <a:ext uri="{FF2B5EF4-FFF2-40B4-BE49-F238E27FC236}">
                  <a16:creationId xmlns:a16="http://schemas.microsoft.com/office/drawing/2014/main" id="{9B065B41-2B00-5183-95B8-2C97D2776E9F}"/>
                </a:ext>
              </a:extLst>
            </p:cNvPr>
            <p:cNvSpPr>
              <a:spLocks/>
            </p:cNvSpPr>
            <p:nvPr userDrawn="1"/>
          </p:nvSpPr>
          <p:spPr bwMode="auto">
            <a:xfrm>
              <a:off x="2611438" y="-3175"/>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6">
              <a:extLst>
                <a:ext uri="{FF2B5EF4-FFF2-40B4-BE49-F238E27FC236}">
                  <a16:creationId xmlns:a16="http://schemas.microsoft.com/office/drawing/2014/main" id="{AEBBA209-4388-44E3-1F5D-110C6416935E}"/>
                </a:ext>
              </a:extLst>
            </p:cNvPr>
            <p:cNvSpPr>
              <a:spLocks noEditPoints="1"/>
            </p:cNvSpPr>
            <p:nvPr userDrawn="1"/>
          </p:nvSpPr>
          <p:spPr bwMode="auto">
            <a:xfrm>
              <a:off x="2670176" y="-36513"/>
              <a:ext cx="20638" cy="117475"/>
            </a:xfrm>
            <a:custGeom>
              <a:avLst/>
              <a:gdLst>
                <a:gd name="T0" fmla="*/ 13 w 25"/>
                <a:gd name="T1" fmla="*/ 24 h 143"/>
                <a:gd name="T2" fmla="*/ 0 w 25"/>
                <a:gd name="T3" fmla="*/ 12 h 143"/>
                <a:gd name="T4" fmla="*/ 13 w 25"/>
                <a:gd name="T5" fmla="*/ 0 h 143"/>
                <a:gd name="T6" fmla="*/ 25 w 25"/>
                <a:gd name="T7" fmla="*/ 12 h 143"/>
                <a:gd name="T8" fmla="*/ 13 w 25"/>
                <a:gd name="T9" fmla="*/ 24 h 143"/>
                <a:gd name="T10" fmla="*/ 4 w 25"/>
                <a:gd name="T11" fmla="*/ 143 h 143"/>
                <a:gd name="T12" fmla="*/ 4 w 25"/>
                <a:gd name="T13" fmla="*/ 44 h 143"/>
                <a:gd name="T14" fmla="*/ 22 w 25"/>
                <a:gd name="T15" fmla="*/ 44 h 143"/>
                <a:gd name="T16" fmla="*/ 22 w 25"/>
                <a:gd name="T17" fmla="*/ 143 h 143"/>
                <a:gd name="T18" fmla="*/ 4 w 25"/>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3">
                  <a:moveTo>
                    <a:pt x="13" y="24"/>
                  </a:moveTo>
                  <a:cubicBezTo>
                    <a:pt x="6" y="24"/>
                    <a:pt x="0" y="19"/>
                    <a:pt x="0" y="12"/>
                  </a:cubicBezTo>
                  <a:cubicBezTo>
                    <a:pt x="0" y="5"/>
                    <a:pt x="6" y="0"/>
                    <a:pt x="13" y="0"/>
                  </a:cubicBezTo>
                  <a:cubicBezTo>
                    <a:pt x="20" y="0"/>
                    <a:pt x="25" y="5"/>
                    <a:pt x="25" y="12"/>
                  </a:cubicBezTo>
                  <a:cubicBezTo>
                    <a:pt x="25"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7">
              <a:extLst>
                <a:ext uri="{FF2B5EF4-FFF2-40B4-BE49-F238E27FC236}">
                  <a16:creationId xmlns:a16="http://schemas.microsoft.com/office/drawing/2014/main" id="{4524D336-2EEE-036C-C9C9-0D5F156C9443}"/>
                </a:ext>
              </a:extLst>
            </p:cNvPr>
            <p:cNvSpPr>
              <a:spLocks/>
            </p:cNvSpPr>
            <p:nvPr userDrawn="1"/>
          </p:nvSpPr>
          <p:spPr bwMode="auto">
            <a:xfrm>
              <a:off x="2701926" y="-1588"/>
              <a:ext cx="80963" cy="82550"/>
            </a:xfrm>
            <a:custGeom>
              <a:avLst/>
              <a:gdLst>
                <a:gd name="T0" fmla="*/ 31 w 51"/>
                <a:gd name="T1" fmla="*/ 52 h 52"/>
                <a:gd name="T2" fmla="*/ 20 w 51"/>
                <a:gd name="T3" fmla="*/ 52 h 52"/>
                <a:gd name="T4" fmla="*/ 0 w 51"/>
                <a:gd name="T5" fmla="*/ 0 h 52"/>
                <a:gd name="T6" fmla="*/ 11 w 51"/>
                <a:gd name="T7" fmla="*/ 0 h 52"/>
                <a:gd name="T8" fmla="*/ 25 w 51"/>
                <a:gd name="T9" fmla="*/ 42 h 52"/>
                <a:gd name="T10" fmla="*/ 40 w 51"/>
                <a:gd name="T11" fmla="*/ 0 h 52"/>
                <a:gd name="T12" fmla="*/ 51 w 51"/>
                <a:gd name="T13" fmla="*/ 0 h 52"/>
                <a:gd name="T14" fmla="*/ 31 w 51"/>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2">
                  <a:moveTo>
                    <a:pt x="31" y="52"/>
                  </a:moveTo>
                  <a:lnTo>
                    <a:pt x="20" y="52"/>
                  </a:lnTo>
                  <a:lnTo>
                    <a:pt x="0" y="0"/>
                  </a:lnTo>
                  <a:lnTo>
                    <a:pt x="11" y="0"/>
                  </a:lnTo>
                  <a:lnTo>
                    <a:pt x="25" y="42"/>
                  </a:lnTo>
                  <a:lnTo>
                    <a:pt x="40" y="0"/>
                  </a:lnTo>
                  <a:lnTo>
                    <a:pt x="51" y="0"/>
                  </a:lnTo>
                  <a:lnTo>
                    <a:pt x="3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8">
              <a:extLst>
                <a:ext uri="{FF2B5EF4-FFF2-40B4-BE49-F238E27FC236}">
                  <a16:creationId xmlns:a16="http://schemas.microsoft.com/office/drawing/2014/main" id="{7957D02A-F6AA-E7FB-776F-5DF982079E20}"/>
                </a:ext>
              </a:extLst>
            </p:cNvPr>
            <p:cNvSpPr>
              <a:spLocks noEditPoints="1"/>
            </p:cNvSpPr>
            <p:nvPr userDrawn="1"/>
          </p:nvSpPr>
          <p:spPr bwMode="auto">
            <a:xfrm>
              <a:off x="2789238" y="-3175"/>
              <a:ext cx="74613" cy="85725"/>
            </a:xfrm>
            <a:custGeom>
              <a:avLst/>
              <a:gdLst>
                <a:gd name="T0" fmla="*/ 20 w 90"/>
                <a:gd name="T1" fmla="*/ 56 h 103"/>
                <a:gd name="T2" fmla="*/ 49 w 90"/>
                <a:gd name="T3" fmla="*/ 88 h 103"/>
                <a:gd name="T4" fmla="*/ 80 w 90"/>
                <a:gd name="T5" fmla="*/ 77 h 103"/>
                <a:gd name="T6" fmla="*/ 87 w 90"/>
                <a:gd name="T7" fmla="*/ 89 h 103"/>
                <a:gd name="T8" fmla="*/ 47 w 90"/>
                <a:gd name="T9" fmla="*/ 103 h 103"/>
                <a:gd name="T10" fmla="*/ 0 w 90"/>
                <a:gd name="T11" fmla="*/ 52 h 103"/>
                <a:gd name="T12" fmla="*/ 47 w 90"/>
                <a:gd name="T13" fmla="*/ 0 h 103"/>
                <a:gd name="T14" fmla="*/ 90 w 90"/>
                <a:gd name="T15" fmla="*/ 49 h 103"/>
                <a:gd name="T16" fmla="*/ 90 w 90"/>
                <a:gd name="T17" fmla="*/ 56 h 103"/>
                <a:gd name="T18" fmla="*/ 20 w 90"/>
                <a:gd name="T19" fmla="*/ 56 h 103"/>
                <a:gd name="T20" fmla="*/ 46 w 90"/>
                <a:gd name="T21" fmla="*/ 15 h 103"/>
                <a:gd name="T22" fmla="*/ 19 w 90"/>
                <a:gd name="T23" fmla="*/ 43 h 103"/>
                <a:gd name="T24" fmla="*/ 71 w 90"/>
                <a:gd name="T25" fmla="*/ 43 h 103"/>
                <a:gd name="T26" fmla="*/ 46 w 90"/>
                <a:gd name="T27"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6"/>
                    <a:pt x="31" y="88"/>
                    <a:pt x="49" y="88"/>
                  </a:cubicBezTo>
                  <a:cubicBezTo>
                    <a:pt x="68" y="88"/>
                    <a:pt x="79" y="78"/>
                    <a:pt x="80" y="77"/>
                  </a:cubicBezTo>
                  <a:cubicBezTo>
                    <a:pt x="87" y="89"/>
                    <a:pt x="87" y="89"/>
                    <a:pt x="87" y="89"/>
                  </a:cubicBezTo>
                  <a:cubicBezTo>
                    <a:pt x="87" y="89"/>
                    <a:pt x="74" y="103"/>
                    <a:pt x="47" y="103"/>
                  </a:cubicBezTo>
                  <a:cubicBezTo>
                    <a:pt x="20" y="103"/>
                    <a:pt x="0" y="85"/>
                    <a:pt x="0" y="52"/>
                  </a:cubicBezTo>
                  <a:cubicBezTo>
                    <a:pt x="0" y="20"/>
                    <a:pt x="21" y="0"/>
                    <a:pt x="47" y="0"/>
                  </a:cubicBezTo>
                  <a:cubicBezTo>
                    <a:pt x="74" y="0"/>
                    <a:pt x="90" y="20"/>
                    <a:pt x="90" y="49"/>
                  </a:cubicBezTo>
                  <a:cubicBezTo>
                    <a:pt x="90" y="56"/>
                    <a:pt x="90" y="56"/>
                    <a:pt x="90" y="56"/>
                  </a:cubicBezTo>
                  <a:cubicBezTo>
                    <a:pt x="20" y="56"/>
                    <a:pt x="20" y="56"/>
                    <a:pt x="20" y="56"/>
                  </a:cubicBezTo>
                  <a:close/>
                  <a:moveTo>
                    <a:pt x="46" y="15"/>
                  </a:moveTo>
                  <a:cubicBezTo>
                    <a:pt x="28" y="15"/>
                    <a:pt x="20" y="30"/>
                    <a:pt x="19" y="43"/>
                  </a:cubicBezTo>
                  <a:cubicBezTo>
                    <a:pt x="71" y="43"/>
                    <a:pt x="71" y="43"/>
                    <a:pt x="71" y="43"/>
                  </a:cubicBezTo>
                  <a:cubicBezTo>
                    <a:pt x="71" y="28"/>
                    <a:pt x="64" y="15"/>
                    <a:pt x="4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9">
              <a:extLst>
                <a:ext uri="{FF2B5EF4-FFF2-40B4-BE49-F238E27FC236}">
                  <a16:creationId xmlns:a16="http://schemas.microsoft.com/office/drawing/2014/main" id="{C091E53F-E8FB-D219-1C2C-C8CDF3A477E2}"/>
                </a:ext>
              </a:extLst>
            </p:cNvPr>
            <p:cNvSpPr>
              <a:spLocks/>
            </p:cNvSpPr>
            <p:nvPr userDrawn="1"/>
          </p:nvSpPr>
          <p:spPr bwMode="auto">
            <a:xfrm>
              <a:off x="2882901" y="-3175"/>
              <a:ext cx="68263" cy="84138"/>
            </a:xfrm>
            <a:custGeom>
              <a:avLst/>
              <a:gdLst>
                <a:gd name="T0" fmla="*/ 65 w 84"/>
                <a:gd name="T1" fmla="*/ 101 h 101"/>
                <a:gd name="T2" fmla="*/ 65 w 84"/>
                <a:gd name="T3" fmla="*/ 42 h 101"/>
                <a:gd name="T4" fmla="*/ 45 w 84"/>
                <a:gd name="T5" fmla="*/ 16 h 101"/>
                <a:gd name="T6" fmla="*/ 18 w 84"/>
                <a:gd name="T7" fmla="*/ 42 h 101"/>
                <a:gd name="T8" fmla="*/ 18 w 84"/>
                <a:gd name="T9" fmla="*/ 101 h 101"/>
                <a:gd name="T10" fmla="*/ 0 w 84"/>
                <a:gd name="T11" fmla="*/ 101 h 101"/>
                <a:gd name="T12" fmla="*/ 0 w 84"/>
                <a:gd name="T13" fmla="*/ 2 h 101"/>
                <a:gd name="T14" fmla="*/ 17 w 84"/>
                <a:gd name="T15" fmla="*/ 2 h 101"/>
                <a:gd name="T16" fmla="*/ 18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0" y="32"/>
                    <a:pt x="18" y="42"/>
                  </a:cubicBezTo>
                  <a:cubicBezTo>
                    <a:pt x="18" y="101"/>
                    <a:pt x="18" y="101"/>
                    <a:pt x="18" y="101"/>
                  </a:cubicBezTo>
                  <a:cubicBezTo>
                    <a:pt x="0" y="101"/>
                    <a:pt x="0" y="101"/>
                    <a:pt x="0" y="101"/>
                  </a:cubicBezTo>
                  <a:cubicBezTo>
                    <a:pt x="0" y="2"/>
                    <a:pt x="0" y="2"/>
                    <a:pt x="0" y="2"/>
                  </a:cubicBezTo>
                  <a:cubicBezTo>
                    <a:pt x="17" y="2"/>
                    <a:pt x="17" y="2"/>
                    <a:pt x="17" y="2"/>
                  </a:cubicBezTo>
                  <a:cubicBezTo>
                    <a:pt x="18" y="20"/>
                    <a:pt x="18" y="20"/>
                    <a:pt x="18"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30">
              <a:extLst>
                <a:ext uri="{FF2B5EF4-FFF2-40B4-BE49-F238E27FC236}">
                  <a16:creationId xmlns:a16="http://schemas.microsoft.com/office/drawing/2014/main" id="{D8C0F936-155F-B9D3-105E-CB4A7E9C8F31}"/>
                </a:ext>
              </a:extLst>
            </p:cNvPr>
            <p:cNvSpPr>
              <a:spLocks noEditPoints="1"/>
            </p:cNvSpPr>
            <p:nvPr userDrawn="1"/>
          </p:nvSpPr>
          <p:spPr bwMode="auto">
            <a:xfrm>
              <a:off x="3006726" y="-34925"/>
              <a:ext cx="79375" cy="117475"/>
            </a:xfrm>
            <a:custGeom>
              <a:avLst/>
              <a:gdLst>
                <a:gd name="T0" fmla="*/ 50 w 95"/>
                <a:gd name="T1" fmla="*/ 142 h 142"/>
                <a:gd name="T2" fmla="*/ 20 w 95"/>
                <a:gd name="T3" fmla="*/ 125 h 142"/>
                <a:gd name="T4" fmla="*/ 17 w 95"/>
                <a:gd name="T5" fmla="*/ 140 h 142"/>
                <a:gd name="T6" fmla="*/ 0 w 95"/>
                <a:gd name="T7" fmla="*/ 140 h 142"/>
                <a:gd name="T8" fmla="*/ 0 w 95"/>
                <a:gd name="T9" fmla="*/ 0 h 142"/>
                <a:gd name="T10" fmla="*/ 19 w 95"/>
                <a:gd name="T11" fmla="*/ 0 h 142"/>
                <a:gd name="T12" fmla="*/ 19 w 95"/>
                <a:gd name="T13" fmla="*/ 57 h 142"/>
                <a:gd name="T14" fmla="*/ 52 w 95"/>
                <a:gd name="T15" fmla="*/ 39 h 142"/>
                <a:gd name="T16" fmla="*/ 94 w 95"/>
                <a:gd name="T17" fmla="*/ 91 h 142"/>
                <a:gd name="T18" fmla="*/ 50 w 95"/>
                <a:gd name="T19" fmla="*/ 142 h 142"/>
                <a:gd name="T20" fmla="*/ 47 w 95"/>
                <a:gd name="T21" fmla="*/ 55 h 142"/>
                <a:gd name="T22" fmla="*/ 18 w 95"/>
                <a:gd name="T23" fmla="*/ 91 h 142"/>
                <a:gd name="T24" fmla="*/ 46 w 95"/>
                <a:gd name="T25" fmla="*/ 127 h 142"/>
                <a:gd name="T26" fmla="*/ 75 w 95"/>
                <a:gd name="T27" fmla="*/ 91 h 142"/>
                <a:gd name="T28" fmla="*/ 47 w 95"/>
                <a:gd name="T29" fmla="*/ 5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2">
                  <a:moveTo>
                    <a:pt x="50" y="142"/>
                  </a:moveTo>
                  <a:cubicBezTo>
                    <a:pt x="31" y="142"/>
                    <a:pt x="22" y="129"/>
                    <a:pt x="20" y="125"/>
                  </a:cubicBezTo>
                  <a:cubicBezTo>
                    <a:pt x="17" y="140"/>
                    <a:pt x="17" y="140"/>
                    <a:pt x="17" y="140"/>
                  </a:cubicBezTo>
                  <a:cubicBezTo>
                    <a:pt x="0" y="140"/>
                    <a:pt x="0" y="140"/>
                    <a:pt x="0" y="140"/>
                  </a:cubicBezTo>
                  <a:cubicBezTo>
                    <a:pt x="0" y="0"/>
                    <a:pt x="0" y="0"/>
                    <a:pt x="0" y="0"/>
                  </a:cubicBezTo>
                  <a:cubicBezTo>
                    <a:pt x="19" y="0"/>
                    <a:pt x="19" y="0"/>
                    <a:pt x="19" y="0"/>
                  </a:cubicBezTo>
                  <a:cubicBezTo>
                    <a:pt x="19" y="57"/>
                    <a:pt x="19" y="57"/>
                    <a:pt x="19" y="57"/>
                  </a:cubicBezTo>
                  <a:cubicBezTo>
                    <a:pt x="20" y="55"/>
                    <a:pt x="31" y="39"/>
                    <a:pt x="52" y="39"/>
                  </a:cubicBezTo>
                  <a:cubicBezTo>
                    <a:pt x="78" y="39"/>
                    <a:pt x="94" y="61"/>
                    <a:pt x="94" y="91"/>
                  </a:cubicBezTo>
                  <a:cubicBezTo>
                    <a:pt x="95" y="121"/>
                    <a:pt x="77" y="142"/>
                    <a:pt x="50" y="142"/>
                  </a:cubicBezTo>
                  <a:close/>
                  <a:moveTo>
                    <a:pt x="47" y="55"/>
                  </a:moveTo>
                  <a:cubicBezTo>
                    <a:pt x="30" y="55"/>
                    <a:pt x="18" y="71"/>
                    <a:pt x="18" y="91"/>
                  </a:cubicBezTo>
                  <a:cubicBezTo>
                    <a:pt x="18" y="110"/>
                    <a:pt x="29" y="127"/>
                    <a:pt x="46" y="127"/>
                  </a:cubicBezTo>
                  <a:cubicBezTo>
                    <a:pt x="63" y="127"/>
                    <a:pt x="75" y="111"/>
                    <a:pt x="75" y="91"/>
                  </a:cubicBezTo>
                  <a:cubicBezTo>
                    <a:pt x="75" y="71"/>
                    <a:pt x="64" y="55"/>
                    <a:pt x="47"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31">
              <a:extLst>
                <a:ext uri="{FF2B5EF4-FFF2-40B4-BE49-F238E27FC236}">
                  <a16:creationId xmlns:a16="http://schemas.microsoft.com/office/drawing/2014/main" id="{B3C06BAF-2606-07B2-0633-EFEFFAE9986C}"/>
                </a:ext>
              </a:extLst>
            </p:cNvPr>
            <p:cNvSpPr>
              <a:spLocks/>
            </p:cNvSpPr>
            <p:nvPr userDrawn="1"/>
          </p:nvSpPr>
          <p:spPr bwMode="auto">
            <a:xfrm>
              <a:off x="3094038" y="-1588"/>
              <a:ext cx="79375" cy="114300"/>
            </a:xfrm>
            <a:custGeom>
              <a:avLst/>
              <a:gdLst>
                <a:gd name="T0" fmla="*/ 52 w 96"/>
                <a:gd name="T1" fmla="*/ 113 h 136"/>
                <a:gd name="T2" fmla="*/ 26 w 96"/>
                <a:gd name="T3" fmla="*/ 136 h 136"/>
                <a:gd name="T4" fmla="*/ 7 w 96"/>
                <a:gd name="T5" fmla="*/ 132 h 136"/>
                <a:gd name="T6" fmla="*/ 11 w 96"/>
                <a:gd name="T7" fmla="*/ 117 h 136"/>
                <a:gd name="T8" fmla="*/ 22 w 96"/>
                <a:gd name="T9" fmla="*/ 120 h 136"/>
                <a:gd name="T10" fmla="*/ 33 w 96"/>
                <a:gd name="T11" fmla="*/ 110 h 136"/>
                <a:gd name="T12" fmla="*/ 38 w 96"/>
                <a:gd name="T13" fmla="*/ 98 h 136"/>
                <a:gd name="T14" fmla="*/ 0 w 96"/>
                <a:gd name="T15" fmla="*/ 0 h 136"/>
                <a:gd name="T16" fmla="*/ 20 w 96"/>
                <a:gd name="T17" fmla="*/ 0 h 136"/>
                <a:gd name="T18" fmla="*/ 48 w 96"/>
                <a:gd name="T19" fmla="*/ 81 h 136"/>
                <a:gd name="T20" fmla="*/ 76 w 96"/>
                <a:gd name="T21" fmla="*/ 0 h 136"/>
                <a:gd name="T22" fmla="*/ 96 w 96"/>
                <a:gd name="T23" fmla="*/ 0 h 136"/>
                <a:gd name="T24" fmla="*/ 52 w 96"/>
                <a:gd name="T25" fmla="*/ 11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36">
                  <a:moveTo>
                    <a:pt x="52" y="113"/>
                  </a:moveTo>
                  <a:cubicBezTo>
                    <a:pt x="45" y="129"/>
                    <a:pt x="38" y="136"/>
                    <a:pt x="26" y="136"/>
                  </a:cubicBezTo>
                  <a:cubicBezTo>
                    <a:pt x="13" y="136"/>
                    <a:pt x="7" y="132"/>
                    <a:pt x="7" y="132"/>
                  </a:cubicBezTo>
                  <a:cubicBezTo>
                    <a:pt x="11" y="117"/>
                    <a:pt x="11" y="117"/>
                    <a:pt x="11" y="117"/>
                  </a:cubicBezTo>
                  <a:cubicBezTo>
                    <a:pt x="11" y="117"/>
                    <a:pt x="17" y="120"/>
                    <a:pt x="22" y="120"/>
                  </a:cubicBezTo>
                  <a:cubicBezTo>
                    <a:pt x="27" y="120"/>
                    <a:pt x="30" y="118"/>
                    <a:pt x="33" y="110"/>
                  </a:cubicBezTo>
                  <a:cubicBezTo>
                    <a:pt x="38" y="98"/>
                    <a:pt x="38" y="98"/>
                    <a:pt x="38" y="98"/>
                  </a:cubicBezTo>
                  <a:cubicBezTo>
                    <a:pt x="0" y="0"/>
                    <a:pt x="0" y="0"/>
                    <a:pt x="0" y="0"/>
                  </a:cubicBezTo>
                  <a:cubicBezTo>
                    <a:pt x="20" y="0"/>
                    <a:pt x="20" y="0"/>
                    <a:pt x="20" y="0"/>
                  </a:cubicBezTo>
                  <a:cubicBezTo>
                    <a:pt x="48" y="81"/>
                    <a:pt x="48" y="81"/>
                    <a:pt x="48" y="81"/>
                  </a:cubicBezTo>
                  <a:cubicBezTo>
                    <a:pt x="76" y="0"/>
                    <a:pt x="76" y="0"/>
                    <a:pt x="76" y="0"/>
                  </a:cubicBezTo>
                  <a:cubicBezTo>
                    <a:pt x="96" y="0"/>
                    <a:pt x="96" y="0"/>
                    <a:pt x="96" y="0"/>
                  </a:cubicBezTo>
                  <a:lnTo>
                    <a:pt x="5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Rectangle 32">
              <a:extLst>
                <a:ext uri="{FF2B5EF4-FFF2-40B4-BE49-F238E27FC236}">
                  <a16:creationId xmlns:a16="http://schemas.microsoft.com/office/drawing/2014/main" id="{28E831E1-5403-0391-CFF1-44334240480E}"/>
                </a:ext>
              </a:extLst>
            </p:cNvPr>
            <p:cNvSpPr>
              <a:spLocks noChangeArrowheads="1"/>
            </p:cNvSpPr>
            <p:nvPr userDrawn="1"/>
          </p:nvSpPr>
          <p:spPr bwMode="auto">
            <a:xfrm>
              <a:off x="3219451" y="-31750"/>
              <a:ext cx="17463" cy="1127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33">
              <a:extLst>
                <a:ext uri="{FF2B5EF4-FFF2-40B4-BE49-F238E27FC236}">
                  <a16:creationId xmlns:a16="http://schemas.microsoft.com/office/drawing/2014/main" id="{C26B6476-3E8D-9E7B-540C-E0FEFAD5DB9D}"/>
                </a:ext>
              </a:extLst>
            </p:cNvPr>
            <p:cNvSpPr>
              <a:spLocks/>
            </p:cNvSpPr>
            <p:nvPr userDrawn="1"/>
          </p:nvSpPr>
          <p:spPr bwMode="auto">
            <a:xfrm>
              <a:off x="3263901" y="-3175"/>
              <a:ext cx="69850" cy="84138"/>
            </a:xfrm>
            <a:custGeom>
              <a:avLst/>
              <a:gdLst>
                <a:gd name="T0" fmla="*/ 65 w 84"/>
                <a:gd name="T1" fmla="*/ 101 h 101"/>
                <a:gd name="T2" fmla="*/ 65 w 84"/>
                <a:gd name="T3" fmla="*/ 42 h 101"/>
                <a:gd name="T4" fmla="*/ 45 w 84"/>
                <a:gd name="T5" fmla="*/ 16 h 101"/>
                <a:gd name="T6" fmla="*/ 19 w 84"/>
                <a:gd name="T7" fmla="*/ 42 h 101"/>
                <a:gd name="T8" fmla="*/ 19 w 84"/>
                <a:gd name="T9" fmla="*/ 101 h 101"/>
                <a:gd name="T10" fmla="*/ 0 w 84"/>
                <a:gd name="T11" fmla="*/ 101 h 101"/>
                <a:gd name="T12" fmla="*/ 0 w 84"/>
                <a:gd name="T13" fmla="*/ 2 h 101"/>
                <a:gd name="T14" fmla="*/ 18 w 84"/>
                <a:gd name="T15" fmla="*/ 2 h 101"/>
                <a:gd name="T16" fmla="*/ 19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1" y="32"/>
                    <a:pt x="19" y="42"/>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34">
              <a:extLst>
                <a:ext uri="{FF2B5EF4-FFF2-40B4-BE49-F238E27FC236}">
                  <a16:creationId xmlns:a16="http://schemas.microsoft.com/office/drawing/2014/main" id="{944C5982-3C91-7F73-09A4-D3869163BA38}"/>
                </a:ext>
              </a:extLst>
            </p:cNvPr>
            <p:cNvSpPr>
              <a:spLocks/>
            </p:cNvSpPr>
            <p:nvPr userDrawn="1"/>
          </p:nvSpPr>
          <p:spPr bwMode="auto">
            <a:xfrm>
              <a:off x="3349626" y="-3175"/>
              <a:ext cx="63500" cy="85725"/>
            </a:xfrm>
            <a:custGeom>
              <a:avLst/>
              <a:gdLst>
                <a:gd name="T0" fmla="*/ 68 w 78"/>
                <a:gd name="T1" fmla="*/ 94 h 103"/>
                <a:gd name="T2" fmla="*/ 39 w 78"/>
                <a:gd name="T3" fmla="*/ 103 h 103"/>
                <a:gd name="T4" fmla="*/ 0 w 78"/>
                <a:gd name="T5" fmla="*/ 86 h 103"/>
                <a:gd name="T6" fmla="*/ 10 w 78"/>
                <a:gd name="T7" fmla="*/ 74 h 103"/>
                <a:gd name="T8" fmla="*/ 39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2" y="99"/>
                    <a:pt x="54" y="103"/>
                    <a:pt x="39" y="103"/>
                  </a:cubicBezTo>
                  <a:cubicBezTo>
                    <a:pt x="19" y="103"/>
                    <a:pt x="4" y="91"/>
                    <a:pt x="0" y="86"/>
                  </a:cubicBezTo>
                  <a:cubicBezTo>
                    <a:pt x="10" y="74"/>
                    <a:pt x="10" y="74"/>
                    <a:pt x="10" y="74"/>
                  </a:cubicBezTo>
                  <a:cubicBezTo>
                    <a:pt x="16" y="80"/>
                    <a:pt x="28" y="88"/>
                    <a:pt x="39" y="88"/>
                  </a:cubicBezTo>
                  <a:cubicBezTo>
                    <a:pt x="51" y="88"/>
                    <a:pt x="59" y="84"/>
                    <a:pt x="59" y="75"/>
                  </a:cubicBezTo>
                  <a:cubicBezTo>
                    <a:pt x="59" y="66"/>
                    <a:pt x="49" y="63"/>
                    <a:pt x="43" y="61"/>
                  </a:cubicBezTo>
                  <a:cubicBezTo>
                    <a:pt x="37"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3"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35">
              <a:extLst>
                <a:ext uri="{FF2B5EF4-FFF2-40B4-BE49-F238E27FC236}">
                  <a16:creationId xmlns:a16="http://schemas.microsoft.com/office/drawing/2014/main" id="{948AB8FF-2BA3-9E06-B8CF-1E2C0011DA34}"/>
                </a:ext>
              </a:extLst>
            </p:cNvPr>
            <p:cNvSpPr>
              <a:spLocks noEditPoints="1"/>
            </p:cNvSpPr>
            <p:nvPr userDrawn="1"/>
          </p:nvSpPr>
          <p:spPr bwMode="auto">
            <a:xfrm>
              <a:off x="3429001" y="-36513"/>
              <a:ext cx="20638" cy="117475"/>
            </a:xfrm>
            <a:custGeom>
              <a:avLst/>
              <a:gdLst>
                <a:gd name="T0" fmla="*/ 13 w 26"/>
                <a:gd name="T1" fmla="*/ 24 h 143"/>
                <a:gd name="T2" fmla="*/ 0 w 26"/>
                <a:gd name="T3" fmla="*/ 12 h 143"/>
                <a:gd name="T4" fmla="*/ 13 w 26"/>
                <a:gd name="T5" fmla="*/ 0 h 143"/>
                <a:gd name="T6" fmla="*/ 26 w 26"/>
                <a:gd name="T7" fmla="*/ 12 h 143"/>
                <a:gd name="T8" fmla="*/ 13 w 26"/>
                <a:gd name="T9" fmla="*/ 24 h 143"/>
                <a:gd name="T10" fmla="*/ 4 w 26"/>
                <a:gd name="T11" fmla="*/ 143 h 143"/>
                <a:gd name="T12" fmla="*/ 4 w 26"/>
                <a:gd name="T13" fmla="*/ 44 h 143"/>
                <a:gd name="T14" fmla="*/ 22 w 26"/>
                <a:gd name="T15" fmla="*/ 44 h 143"/>
                <a:gd name="T16" fmla="*/ 22 w 26"/>
                <a:gd name="T17" fmla="*/ 143 h 143"/>
                <a:gd name="T18" fmla="*/ 4 w 26"/>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3">
                  <a:moveTo>
                    <a:pt x="13" y="24"/>
                  </a:moveTo>
                  <a:cubicBezTo>
                    <a:pt x="6" y="24"/>
                    <a:pt x="0" y="19"/>
                    <a:pt x="0" y="12"/>
                  </a:cubicBezTo>
                  <a:cubicBezTo>
                    <a:pt x="0" y="5"/>
                    <a:pt x="6" y="0"/>
                    <a:pt x="13" y="0"/>
                  </a:cubicBezTo>
                  <a:cubicBezTo>
                    <a:pt x="20" y="0"/>
                    <a:pt x="26" y="5"/>
                    <a:pt x="26" y="12"/>
                  </a:cubicBezTo>
                  <a:cubicBezTo>
                    <a:pt x="26"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36">
              <a:extLst>
                <a:ext uri="{FF2B5EF4-FFF2-40B4-BE49-F238E27FC236}">
                  <a16:creationId xmlns:a16="http://schemas.microsoft.com/office/drawing/2014/main" id="{914FBE95-5DCD-B09C-05FA-773F884D73D9}"/>
                </a:ext>
              </a:extLst>
            </p:cNvPr>
            <p:cNvSpPr>
              <a:spLocks noEditPoints="1"/>
            </p:cNvSpPr>
            <p:nvPr userDrawn="1"/>
          </p:nvSpPr>
          <p:spPr bwMode="auto">
            <a:xfrm>
              <a:off x="3465513" y="-3175"/>
              <a:ext cx="77788" cy="115888"/>
            </a:xfrm>
            <a:custGeom>
              <a:avLst/>
              <a:gdLst>
                <a:gd name="T0" fmla="*/ 84 w 94"/>
                <a:gd name="T1" fmla="*/ 122 h 138"/>
                <a:gd name="T2" fmla="*/ 44 w 94"/>
                <a:gd name="T3" fmla="*/ 138 h 138"/>
                <a:gd name="T4" fmla="*/ 5 w 94"/>
                <a:gd name="T5" fmla="*/ 126 h 138"/>
                <a:gd name="T6" fmla="*/ 12 w 94"/>
                <a:gd name="T7" fmla="*/ 112 h 138"/>
                <a:gd name="T8" fmla="*/ 43 w 94"/>
                <a:gd name="T9" fmla="*/ 122 h 138"/>
                <a:gd name="T10" fmla="*/ 67 w 94"/>
                <a:gd name="T11" fmla="*/ 113 h 138"/>
                <a:gd name="T12" fmla="*/ 74 w 94"/>
                <a:gd name="T13" fmla="*/ 89 h 138"/>
                <a:gd name="T14" fmla="*/ 74 w 94"/>
                <a:gd name="T15" fmla="*/ 80 h 138"/>
                <a:gd name="T16" fmla="*/ 42 w 94"/>
                <a:gd name="T17" fmla="*/ 99 h 138"/>
                <a:gd name="T18" fmla="*/ 0 w 94"/>
                <a:gd name="T19" fmla="*/ 49 h 138"/>
                <a:gd name="T20" fmla="*/ 43 w 94"/>
                <a:gd name="T21" fmla="*/ 0 h 138"/>
                <a:gd name="T22" fmla="*/ 74 w 94"/>
                <a:gd name="T23" fmla="*/ 18 h 138"/>
                <a:gd name="T24" fmla="*/ 76 w 94"/>
                <a:gd name="T25" fmla="*/ 2 h 138"/>
                <a:gd name="T26" fmla="*/ 94 w 94"/>
                <a:gd name="T27" fmla="*/ 2 h 138"/>
                <a:gd name="T28" fmla="*/ 94 w 94"/>
                <a:gd name="T29" fmla="*/ 82 h 138"/>
                <a:gd name="T30" fmla="*/ 84 w 94"/>
                <a:gd name="T31" fmla="*/ 122 h 138"/>
                <a:gd name="T32" fmla="*/ 48 w 94"/>
                <a:gd name="T33" fmla="*/ 15 h 138"/>
                <a:gd name="T34" fmla="*/ 20 w 94"/>
                <a:gd name="T35" fmla="*/ 49 h 138"/>
                <a:gd name="T36" fmla="*/ 47 w 94"/>
                <a:gd name="T37" fmla="*/ 83 h 138"/>
                <a:gd name="T38" fmla="*/ 75 w 94"/>
                <a:gd name="T39" fmla="*/ 49 h 138"/>
                <a:gd name="T40" fmla="*/ 48 w 94"/>
                <a:gd name="T41" fmla="*/ 1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138">
                  <a:moveTo>
                    <a:pt x="84" y="122"/>
                  </a:moveTo>
                  <a:cubicBezTo>
                    <a:pt x="76" y="130"/>
                    <a:pt x="64" y="138"/>
                    <a:pt x="44" y="138"/>
                  </a:cubicBezTo>
                  <a:cubicBezTo>
                    <a:pt x="23" y="138"/>
                    <a:pt x="8" y="129"/>
                    <a:pt x="5" y="126"/>
                  </a:cubicBezTo>
                  <a:cubicBezTo>
                    <a:pt x="12" y="112"/>
                    <a:pt x="12" y="112"/>
                    <a:pt x="12" y="112"/>
                  </a:cubicBezTo>
                  <a:cubicBezTo>
                    <a:pt x="17" y="116"/>
                    <a:pt x="30" y="122"/>
                    <a:pt x="43" y="122"/>
                  </a:cubicBezTo>
                  <a:cubicBezTo>
                    <a:pt x="55" y="122"/>
                    <a:pt x="63" y="118"/>
                    <a:pt x="67" y="113"/>
                  </a:cubicBezTo>
                  <a:cubicBezTo>
                    <a:pt x="72" y="109"/>
                    <a:pt x="74" y="101"/>
                    <a:pt x="74" y="89"/>
                  </a:cubicBezTo>
                  <a:cubicBezTo>
                    <a:pt x="74" y="80"/>
                    <a:pt x="74" y="80"/>
                    <a:pt x="74" y="80"/>
                  </a:cubicBezTo>
                  <a:cubicBezTo>
                    <a:pt x="73" y="83"/>
                    <a:pt x="64" y="99"/>
                    <a:pt x="42" y="99"/>
                  </a:cubicBezTo>
                  <a:cubicBezTo>
                    <a:pt x="16" y="99"/>
                    <a:pt x="0" y="78"/>
                    <a:pt x="0" y="49"/>
                  </a:cubicBezTo>
                  <a:cubicBezTo>
                    <a:pt x="0" y="20"/>
                    <a:pt x="19" y="0"/>
                    <a:pt x="43" y="0"/>
                  </a:cubicBezTo>
                  <a:cubicBezTo>
                    <a:pt x="65" y="0"/>
                    <a:pt x="73" y="15"/>
                    <a:pt x="74" y="18"/>
                  </a:cubicBezTo>
                  <a:cubicBezTo>
                    <a:pt x="76" y="2"/>
                    <a:pt x="76" y="2"/>
                    <a:pt x="76" y="2"/>
                  </a:cubicBezTo>
                  <a:cubicBezTo>
                    <a:pt x="94" y="2"/>
                    <a:pt x="94" y="2"/>
                    <a:pt x="94" y="2"/>
                  </a:cubicBezTo>
                  <a:cubicBezTo>
                    <a:pt x="94" y="82"/>
                    <a:pt x="94" y="82"/>
                    <a:pt x="94" y="82"/>
                  </a:cubicBezTo>
                  <a:cubicBezTo>
                    <a:pt x="94" y="102"/>
                    <a:pt x="91" y="113"/>
                    <a:pt x="84" y="122"/>
                  </a:cubicBezTo>
                  <a:close/>
                  <a:moveTo>
                    <a:pt x="48" y="15"/>
                  </a:moveTo>
                  <a:cubicBezTo>
                    <a:pt x="31" y="15"/>
                    <a:pt x="20" y="30"/>
                    <a:pt x="20" y="49"/>
                  </a:cubicBezTo>
                  <a:cubicBezTo>
                    <a:pt x="20" y="67"/>
                    <a:pt x="30" y="83"/>
                    <a:pt x="47" y="83"/>
                  </a:cubicBezTo>
                  <a:cubicBezTo>
                    <a:pt x="64" y="83"/>
                    <a:pt x="75" y="67"/>
                    <a:pt x="75" y="49"/>
                  </a:cubicBezTo>
                  <a:cubicBezTo>
                    <a:pt x="75" y="30"/>
                    <a:pt x="65" y="15"/>
                    <a:pt x="4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37">
              <a:extLst>
                <a:ext uri="{FF2B5EF4-FFF2-40B4-BE49-F238E27FC236}">
                  <a16:creationId xmlns:a16="http://schemas.microsoft.com/office/drawing/2014/main" id="{DCECE63C-3BE4-E3D3-8A34-3F4C88B09AD1}"/>
                </a:ext>
              </a:extLst>
            </p:cNvPr>
            <p:cNvSpPr>
              <a:spLocks/>
            </p:cNvSpPr>
            <p:nvPr userDrawn="1"/>
          </p:nvSpPr>
          <p:spPr bwMode="auto">
            <a:xfrm>
              <a:off x="3568701" y="-34925"/>
              <a:ext cx="69850" cy="115888"/>
            </a:xfrm>
            <a:custGeom>
              <a:avLst/>
              <a:gdLst>
                <a:gd name="T0" fmla="*/ 66 w 85"/>
                <a:gd name="T1" fmla="*/ 141 h 141"/>
                <a:gd name="T2" fmla="*/ 66 w 85"/>
                <a:gd name="T3" fmla="*/ 82 h 141"/>
                <a:gd name="T4" fmla="*/ 46 w 85"/>
                <a:gd name="T5" fmla="*/ 56 h 141"/>
                <a:gd name="T6" fmla="*/ 19 w 85"/>
                <a:gd name="T7" fmla="*/ 82 h 141"/>
                <a:gd name="T8" fmla="*/ 19 w 85"/>
                <a:gd name="T9" fmla="*/ 141 h 141"/>
                <a:gd name="T10" fmla="*/ 0 w 85"/>
                <a:gd name="T11" fmla="*/ 141 h 141"/>
                <a:gd name="T12" fmla="*/ 0 w 85"/>
                <a:gd name="T13" fmla="*/ 0 h 141"/>
                <a:gd name="T14" fmla="*/ 19 w 85"/>
                <a:gd name="T15" fmla="*/ 0 h 141"/>
                <a:gd name="T16" fmla="*/ 19 w 85"/>
                <a:gd name="T17" fmla="*/ 60 h 141"/>
                <a:gd name="T18" fmla="*/ 52 w 85"/>
                <a:gd name="T19" fmla="*/ 39 h 141"/>
                <a:gd name="T20" fmla="*/ 85 w 85"/>
                <a:gd name="T21" fmla="*/ 77 h 141"/>
                <a:gd name="T22" fmla="*/ 85 w 85"/>
                <a:gd name="T23" fmla="*/ 141 h 141"/>
                <a:gd name="T24" fmla="*/ 66 w 85"/>
                <a:gd name="T25"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41">
                  <a:moveTo>
                    <a:pt x="66" y="141"/>
                  </a:moveTo>
                  <a:cubicBezTo>
                    <a:pt x="66" y="82"/>
                    <a:pt x="66" y="82"/>
                    <a:pt x="66" y="82"/>
                  </a:cubicBezTo>
                  <a:cubicBezTo>
                    <a:pt x="66" y="66"/>
                    <a:pt x="61" y="56"/>
                    <a:pt x="46" y="56"/>
                  </a:cubicBezTo>
                  <a:cubicBezTo>
                    <a:pt x="31" y="56"/>
                    <a:pt x="21" y="72"/>
                    <a:pt x="19" y="82"/>
                  </a:cubicBezTo>
                  <a:cubicBezTo>
                    <a:pt x="19" y="141"/>
                    <a:pt x="19" y="141"/>
                    <a:pt x="19" y="141"/>
                  </a:cubicBezTo>
                  <a:cubicBezTo>
                    <a:pt x="0" y="141"/>
                    <a:pt x="0" y="141"/>
                    <a:pt x="0" y="141"/>
                  </a:cubicBezTo>
                  <a:cubicBezTo>
                    <a:pt x="0" y="0"/>
                    <a:pt x="0" y="0"/>
                    <a:pt x="0" y="0"/>
                  </a:cubicBezTo>
                  <a:cubicBezTo>
                    <a:pt x="19" y="0"/>
                    <a:pt x="19" y="0"/>
                    <a:pt x="19" y="0"/>
                  </a:cubicBezTo>
                  <a:cubicBezTo>
                    <a:pt x="19" y="60"/>
                    <a:pt x="19" y="60"/>
                    <a:pt x="19" y="60"/>
                  </a:cubicBezTo>
                  <a:cubicBezTo>
                    <a:pt x="25" y="50"/>
                    <a:pt x="36" y="39"/>
                    <a:pt x="52" y="39"/>
                  </a:cubicBezTo>
                  <a:cubicBezTo>
                    <a:pt x="72" y="39"/>
                    <a:pt x="85" y="51"/>
                    <a:pt x="85" y="77"/>
                  </a:cubicBezTo>
                  <a:cubicBezTo>
                    <a:pt x="85" y="141"/>
                    <a:pt x="85" y="141"/>
                    <a:pt x="85" y="141"/>
                  </a:cubicBezTo>
                  <a:lnTo>
                    <a:pt x="66"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38">
              <a:extLst>
                <a:ext uri="{FF2B5EF4-FFF2-40B4-BE49-F238E27FC236}">
                  <a16:creationId xmlns:a16="http://schemas.microsoft.com/office/drawing/2014/main" id="{A628084C-CF66-E7E8-A07E-637CE5D6B84C}"/>
                </a:ext>
              </a:extLst>
            </p:cNvPr>
            <p:cNvSpPr>
              <a:spLocks/>
            </p:cNvSpPr>
            <p:nvPr userDrawn="1"/>
          </p:nvSpPr>
          <p:spPr bwMode="auto">
            <a:xfrm>
              <a:off x="3654426" y="-23813"/>
              <a:ext cx="50800" cy="106363"/>
            </a:xfrm>
            <a:custGeom>
              <a:avLst/>
              <a:gdLst>
                <a:gd name="T0" fmla="*/ 33 w 61"/>
                <a:gd name="T1" fmla="*/ 41 h 128"/>
                <a:gd name="T2" fmla="*/ 33 w 61"/>
                <a:gd name="T3" fmla="*/ 92 h 128"/>
                <a:gd name="T4" fmla="*/ 37 w 61"/>
                <a:gd name="T5" fmla="*/ 109 h 128"/>
                <a:gd name="T6" fmla="*/ 47 w 61"/>
                <a:gd name="T7" fmla="*/ 113 h 128"/>
                <a:gd name="T8" fmla="*/ 58 w 61"/>
                <a:gd name="T9" fmla="*/ 111 h 128"/>
                <a:gd name="T10" fmla="*/ 60 w 61"/>
                <a:gd name="T11" fmla="*/ 125 h 128"/>
                <a:gd name="T12" fmla="*/ 42 w 61"/>
                <a:gd name="T13" fmla="*/ 128 h 128"/>
                <a:gd name="T14" fmla="*/ 21 w 61"/>
                <a:gd name="T15" fmla="*/ 121 h 128"/>
                <a:gd name="T16" fmla="*/ 15 w 61"/>
                <a:gd name="T17" fmla="*/ 95 h 128"/>
                <a:gd name="T18" fmla="*/ 15 w 61"/>
                <a:gd name="T19" fmla="*/ 41 h 128"/>
                <a:gd name="T20" fmla="*/ 0 w 61"/>
                <a:gd name="T21" fmla="*/ 41 h 128"/>
                <a:gd name="T22" fmla="*/ 0 w 61"/>
                <a:gd name="T23" fmla="*/ 27 h 128"/>
                <a:gd name="T24" fmla="*/ 14 w 61"/>
                <a:gd name="T25" fmla="*/ 27 h 128"/>
                <a:gd name="T26" fmla="*/ 16 w 61"/>
                <a:gd name="T27" fmla="*/ 0 h 128"/>
                <a:gd name="T28" fmla="*/ 33 w 61"/>
                <a:gd name="T29" fmla="*/ 0 h 128"/>
                <a:gd name="T30" fmla="*/ 33 w 61"/>
                <a:gd name="T31" fmla="*/ 27 h 128"/>
                <a:gd name="T32" fmla="*/ 61 w 61"/>
                <a:gd name="T33" fmla="*/ 27 h 128"/>
                <a:gd name="T34" fmla="*/ 61 w 61"/>
                <a:gd name="T35" fmla="*/ 41 h 128"/>
                <a:gd name="T36" fmla="*/ 33 w 61"/>
                <a:gd name="T37"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28">
                  <a:moveTo>
                    <a:pt x="33" y="41"/>
                  </a:moveTo>
                  <a:cubicBezTo>
                    <a:pt x="33" y="92"/>
                    <a:pt x="33" y="92"/>
                    <a:pt x="33" y="92"/>
                  </a:cubicBezTo>
                  <a:cubicBezTo>
                    <a:pt x="33" y="101"/>
                    <a:pt x="34" y="106"/>
                    <a:pt x="37" y="109"/>
                  </a:cubicBezTo>
                  <a:cubicBezTo>
                    <a:pt x="40" y="112"/>
                    <a:pt x="43" y="113"/>
                    <a:pt x="47" y="113"/>
                  </a:cubicBezTo>
                  <a:cubicBezTo>
                    <a:pt x="52" y="113"/>
                    <a:pt x="56" y="112"/>
                    <a:pt x="58" y="111"/>
                  </a:cubicBezTo>
                  <a:cubicBezTo>
                    <a:pt x="60" y="125"/>
                    <a:pt x="60" y="125"/>
                    <a:pt x="60" y="125"/>
                  </a:cubicBezTo>
                  <a:cubicBezTo>
                    <a:pt x="56" y="127"/>
                    <a:pt x="48" y="128"/>
                    <a:pt x="42" y="128"/>
                  </a:cubicBezTo>
                  <a:cubicBezTo>
                    <a:pt x="33" y="128"/>
                    <a:pt x="27" y="126"/>
                    <a:pt x="21" y="121"/>
                  </a:cubicBezTo>
                  <a:cubicBezTo>
                    <a:pt x="16" y="115"/>
                    <a:pt x="15" y="108"/>
                    <a:pt x="15" y="95"/>
                  </a:cubicBezTo>
                  <a:cubicBezTo>
                    <a:pt x="15" y="41"/>
                    <a:pt x="15" y="41"/>
                    <a:pt x="15" y="41"/>
                  </a:cubicBezTo>
                  <a:cubicBezTo>
                    <a:pt x="0" y="41"/>
                    <a:pt x="0" y="41"/>
                    <a:pt x="0" y="41"/>
                  </a:cubicBezTo>
                  <a:cubicBezTo>
                    <a:pt x="0" y="27"/>
                    <a:pt x="0" y="27"/>
                    <a:pt x="0" y="27"/>
                  </a:cubicBezTo>
                  <a:cubicBezTo>
                    <a:pt x="14" y="27"/>
                    <a:pt x="14" y="27"/>
                    <a:pt x="14" y="27"/>
                  </a:cubicBezTo>
                  <a:cubicBezTo>
                    <a:pt x="16" y="0"/>
                    <a:pt x="16" y="0"/>
                    <a:pt x="16" y="0"/>
                  </a:cubicBezTo>
                  <a:cubicBezTo>
                    <a:pt x="33" y="0"/>
                    <a:pt x="33" y="0"/>
                    <a:pt x="33" y="0"/>
                  </a:cubicBezTo>
                  <a:cubicBezTo>
                    <a:pt x="33" y="27"/>
                    <a:pt x="33" y="27"/>
                    <a:pt x="33" y="27"/>
                  </a:cubicBezTo>
                  <a:cubicBezTo>
                    <a:pt x="61" y="27"/>
                    <a:pt x="61" y="27"/>
                    <a:pt x="61" y="27"/>
                  </a:cubicBezTo>
                  <a:cubicBezTo>
                    <a:pt x="61" y="41"/>
                    <a:pt x="61" y="41"/>
                    <a:pt x="61" y="41"/>
                  </a:cubicBezTo>
                  <a:cubicBezTo>
                    <a:pt x="33" y="41"/>
                    <a:pt x="33" y="41"/>
                    <a:pt x="3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39">
              <a:extLst>
                <a:ext uri="{FF2B5EF4-FFF2-40B4-BE49-F238E27FC236}">
                  <a16:creationId xmlns:a16="http://schemas.microsoft.com/office/drawing/2014/main" id="{644BE14E-EA94-5B64-6A69-FD38062EC86B}"/>
                </a:ext>
              </a:extLst>
            </p:cNvPr>
            <p:cNvSpPr>
              <a:spLocks/>
            </p:cNvSpPr>
            <p:nvPr userDrawn="1"/>
          </p:nvSpPr>
          <p:spPr bwMode="auto">
            <a:xfrm>
              <a:off x="3711576" y="-3175"/>
              <a:ext cx="63500" cy="85725"/>
            </a:xfrm>
            <a:custGeom>
              <a:avLst/>
              <a:gdLst>
                <a:gd name="T0" fmla="*/ 68 w 78"/>
                <a:gd name="T1" fmla="*/ 94 h 103"/>
                <a:gd name="T2" fmla="*/ 39 w 78"/>
                <a:gd name="T3" fmla="*/ 103 h 103"/>
                <a:gd name="T4" fmla="*/ 0 w 78"/>
                <a:gd name="T5" fmla="*/ 86 h 103"/>
                <a:gd name="T6" fmla="*/ 10 w 78"/>
                <a:gd name="T7" fmla="*/ 74 h 103"/>
                <a:gd name="T8" fmla="*/ 40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3" y="99"/>
                    <a:pt x="54" y="103"/>
                    <a:pt x="39" y="103"/>
                  </a:cubicBezTo>
                  <a:cubicBezTo>
                    <a:pt x="19" y="103"/>
                    <a:pt x="5" y="91"/>
                    <a:pt x="0" y="86"/>
                  </a:cubicBezTo>
                  <a:cubicBezTo>
                    <a:pt x="10" y="74"/>
                    <a:pt x="10" y="74"/>
                    <a:pt x="10" y="74"/>
                  </a:cubicBezTo>
                  <a:cubicBezTo>
                    <a:pt x="16" y="80"/>
                    <a:pt x="28" y="88"/>
                    <a:pt x="40" y="88"/>
                  </a:cubicBezTo>
                  <a:cubicBezTo>
                    <a:pt x="51" y="88"/>
                    <a:pt x="59" y="84"/>
                    <a:pt x="59" y="75"/>
                  </a:cubicBezTo>
                  <a:cubicBezTo>
                    <a:pt x="59" y="66"/>
                    <a:pt x="49" y="63"/>
                    <a:pt x="43" y="61"/>
                  </a:cubicBezTo>
                  <a:cubicBezTo>
                    <a:pt x="38"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4"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40">
              <a:extLst>
                <a:ext uri="{FF2B5EF4-FFF2-40B4-BE49-F238E27FC236}">
                  <a16:creationId xmlns:a16="http://schemas.microsoft.com/office/drawing/2014/main" id="{EF137B69-3191-B6FE-C47C-0D807733E2CB}"/>
                </a:ext>
              </a:extLst>
            </p:cNvPr>
            <p:cNvSpPr>
              <a:spLocks noEditPoints="1"/>
            </p:cNvSpPr>
            <p:nvPr userDrawn="1"/>
          </p:nvSpPr>
          <p:spPr bwMode="auto">
            <a:xfrm>
              <a:off x="2498726" y="157163"/>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6 h 136"/>
                <a:gd name="T12" fmla="*/ 113 w 113"/>
                <a:gd name="T13" fmla="*/ 68 h 136"/>
                <a:gd name="T14" fmla="*/ 92 w 113"/>
                <a:gd name="T15" fmla="*/ 119 h 136"/>
                <a:gd name="T16" fmla="*/ 78 w 113"/>
                <a:gd name="T17" fmla="*/ 28 h 136"/>
                <a:gd name="T18" fmla="*/ 45 w 113"/>
                <a:gd name="T19" fmla="*/ 15 h 136"/>
                <a:gd name="T20" fmla="*/ 20 w 113"/>
                <a:gd name="T21" fmla="*/ 15 h 136"/>
                <a:gd name="T22" fmla="*/ 20 w 113"/>
                <a:gd name="T23" fmla="*/ 119 h 136"/>
                <a:gd name="T24" fmla="*/ 45 w 113"/>
                <a:gd name="T25" fmla="*/ 119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5"/>
                    <a:pt x="92" y="16"/>
                  </a:cubicBezTo>
                  <a:cubicBezTo>
                    <a:pt x="103" y="27"/>
                    <a:pt x="113" y="44"/>
                    <a:pt x="113" y="68"/>
                  </a:cubicBezTo>
                  <a:cubicBezTo>
                    <a:pt x="113" y="91"/>
                    <a:pt x="104" y="108"/>
                    <a:pt x="92" y="119"/>
                  </a:cubicBezTo>
                  <a:close/>
                  <a:moveTo>
                    <a:pt x="78" y="28"/>
                  </a:moveTo>
                  <a:cubicBezTo>
                    <a:pt x="70" y="19"/>
                    <a:pt x="59" y="15"/>
                    <a:pt x="45" y="15"/>
                  </a:cubicBezTo>
                  <a:cubicBezTo>
                    <a:pt x="20" y="15"/>
                    <a:pt x="20" y="15"/>
                    <a:pt x="20" y="15"/>
                  </a:cubicBezTo>
                  <a:cubicBezTo>
                    <a:pt x="20" y="119"/>
                    <a:pt x="20" y="119"/>
                    <a:pt x="20" y="119"/>
                  </a:cubicBezTo>
                  <a:cubicBezTo>
                    <a:pt x="45" y="119"/>
                    <a:pt x="45" y="119"/>
                    <a:pt x="45" y="119"/>
                  </a:cubicBezTo>
                  <a:cubicBezTo>
                    <a:pt x="58" y="119"/>
                    <a:pt x="69" y="116"/>
                    <a:pt x="78" y="107"/>
                  </a:cubicBezTo>
                  <a:cubicBezTo>
                    <a:pt x="87" y="98"/>
                    <a:pt x="92" y="84"/>
                    <a:pt x="92" y="68"/>
                  </a:cubicBezTo>
                  <a:cubicBezTo>
                    <a:pt x="92" y="51"/>
                    <a:pt x="87" y="36"/>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41">
              <a:extLst>
                <a:ext uri="{FF2B5EF4-FFF2-40B4-BE49-F238E27FC236}">
                  <a16:creationId xmlns:a16="http://schemas.microsoft.com/office/drawing/2014/main" id="{821A2D0B-222A-FACB-58E1-95FBC0126991}"/>
                </a:ext>
              </a:extLst>
            </p:cNvPr>
            <p:cNvSpPr>
              <a:spLocks noEditPoints="1"/>
            </p:cNvSpPr>
            <p:nvPr userDrawn="1"/>
          </p:nvSpPr>
          <p:spPr bwMode="auto">
            <a:xfrm>
              <a:off x="2605088"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42">
              <a:extLst>
                <a:ext uri="{FF2B5EF4-FFF2-40B4-BE49-F238E27FC236}">
                  <a16:creationId xmlns:a16="http://schemas.microsoft.com/office/drawing/2014/main" id="{7DEFDA0D-DEC0-C80E-280E-37E6A828C659}"/>
                </a:ext>
              </a:extLst>
            </p:cNvPr>
            <p:cNvSpPr>
              <a:spLocks noChangeArrowheads="1"/>
            </p:cNvSpPr>
            <p:nvPr userDrawn="1"/>
          </p:nvSpPr>
          <p:spPr bwMode="auto">
            <a:xfrm>
              <a:off x="2697163" y="153988"/>
              <a:ext cx="15875" cy="1158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43">
              <a:extLst>
                <a:ext uri="{FF2B5EF4-FFF2-40B4-BE49-F238E27FC236}">
                  <a16:creationId xmlns:a16="http://schemas.microsoft.com/office/drawing/2014/main" id="{E1B199F1-629A-2B40-F991-6A433992CFCB}"/>
                </a:ext>
              </a:extLst>
            </p:cNvPr>
            <p:cNvSpPr>
              <a:spLocks noEditPoints="1"/>
            </p:cNvSpPr>
            <p:nvPr userDrawn="1"/>
          </p:nvSpPr>
          <p:spPr bwMode="auto">
            <a:xfrm>
              <a:off x="2736851" y="150813"/>
              <a:ext cx="20638" cy="119063"/>
            </a:xfrm>
            <a:custGeom>
              <a:avLst/>
              <a:gdLst>
                <a:gd name="T0" fmla="*/ 12 w 25"/>
                <a:gd name="T1" fmla="*/ 25 h 144"/>
                <a:gd name="T2" fmla="*/ 0 w 25"/>
                <a:gd name="T3" fmla="*/ 13 h 144"/>
                <a:gd name="T4" fmla="*/ 12 w 25"/>
                <a:gd name="T5" fmla="*/ 0 h 144"/>
                <a:gd name="T6" fmla="*/ 25 w 25"/>
                <a:gd name="T7" fmla="*/ 12 h 144"/>
                <a:gd name="T8" fmla="*/ 12 w 25"/>
                <a:gd name="T9" fmla="*/ 25 h 144"/>
                <a:gd name="T10" fmla="*/ 3 w 25"/>
                <a:gd name="T11" fmla="*/ 144 h 144"/>
                <a:gd name="T12" fmla="*/ 3 w 25"/>
                <a:gd name="T13" fmla="*/ 45 h 144"/>
                <a:gd name="T14" fmla="*/ 22 w 25"/>
                <a:gd name="T15" fmla="*/ 45 h 144"/>
                <a:gd name="T16" fmla="*/ 22 w 25"/>
                <a:gd name="T17" fmla="*/ 144 h 144"/>
                <a:gd name="T18" fmla="*/ 3 w 25"/>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4">
                  <a:moveTo>
                    <a:pt x="12" y="25"/>
                  </a:moveTo>
                  <a:cubicBezTo>
                    <a:pt x="5" y="25"/>
                    <a:pt x="0" y="20"/>
                    <a:pt x="0" y="13"/>
                  </a:cubicBezTo>
                  <a:cubicBezTo>
                    <a:pt x="0" y="6"/>
                    <a:pt x="5" y="0"/>
                    <a:pt x="12" y="0"/>
                  </a:cubicBezTo>
                  <a:cubicBezTo>
                    <a:pt x="20" y="0"/>
                    <a:pt x="25" y="6"/>
                    <a:pt x="25" y="12"/>
                  </a:cubicBezTo>
                  <a:cubicBezTo>
                    <a:pt x="25" y="19"/>
                    <a:pt x="20" y="25"/>
                    <a:pt x="12"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44">
              <a:extLst>
                <a:ext uri="{FF2B5EF4-FFF2-40B4-BE49-F238E27FC236}">
                  <a16:creationId xmlns:a16="http://schemas.microsoft.com/office/drawing/2014/main" id="{344578C9-CCB4-4F2D-6F97-A69FE48FE92E}"/>
                </a:ext>
              </a:extLst>
            </p:cNvPr>
            <p:cNvSpPr>
              <a:spLocks/>
            </p:cNvSpPr>
            <p:nvPr userDrawn="1"/>
          </p:nvSpPr>
          <p:spPr bwMode="auto">
            <a:xfrm>
              <a:off x="2768601" y="188913"/>
              <a:ext cx="79375" cy="80963"/>
            </a:xfrm>
            <a:custGeom>
              <a:avLst/>
              <a:gdLst>
                <a:gd name="T0" fmla="*/ 30 w 50"/>
                <a:gd name="T1" fmla="*/ 51 h 51"/>
                <a:gd name="T2" fmla="*/ 19 w 50"/>
                <a:gd name="T3" fmla="*/ 51 h 51"/>
                <a:gd name="T4" fmla="*/ 0 w 50"/>
                <a:gd name="T5" fmla="*/ 0 h 51"/>
                <a:gd name="T6" fmla="*/ 10 w 50"/>
                <a:gd name="T7" fmla="*/ 0 h 51"/>
                <a:gd name="T8" fmla="*/ 25 w 50"/>
                <a:gd name="T9" fmla="*/ 41 h 51"/>
                <a:gd name="T10" fmla="*/ 39 w 50"/>
                <a:gd name="T11" fmla="*/ 0 h 51"/>
                <a:gd name="T12" fmla="*/ 50 w 50"/>
                <a:gd name="T13" fmla="*/ 0 h 51"/>
                <a:gd name="T14" fmla="*/ 30 w 50"/>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1">
                  <a:moveTo>
                    <a:pt x="30" y="51"/>
                  </a:moveTo>
                  <a:lnTo>
                    <a:pt x="19" y="51"/>
                  </a:lnTo>
                  <a:lnTo>
                    <a:pt x="0" y="0"/>
                  </a:lnTo>
                  <a:lnTo>
                    <a:pt x="10" y="0"/>
                  </a:lnTo>
                  <a:lnTo>
                    <a:pt x="25" y="41"/>
                  </a:lnTo>
                  <a:lnTo>
                    <a:pt x="39" y="0"/>
                  </a:lnTo>
                  <a:lnTo>
                    <a:pt x="50" y="0"/>
                  </a:lnTo>
                  <a:lnTo>
                    <a:pt x="3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45">
              <a:extLst>
                <a:ext uri="{FF2B5EF4-FFF2-40B4-BE49-F238E27FC236}">
                  <a16:creationId xmlns:a16="http://schemas.microsoft.com/office/drawing/2014/main" id="{2236A563-D056-2155-A154-64F4FBDBB116}"/>
                </a:ext>
              </a:extLst>
            </p:cNvPr>
            <p:cNvSpPr>
              <a:spLocks noEditPoints="1"/>
            </p:cNvSpPr>
            <p:nvPr userDrawn="1"/>
          </p:nvSpPr>
          <p:spPr bwMode="auto">
            <a:xfrm>
              <a:off x="28559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0"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46">
              <a:extLst>
                <a:ext uri="{FF2B5EF4-FFF2-40B4-BE49-F238E27FC236}">
                  <a16:creationId xmlns:a16="http://schemas.microsoft.com/office/drawing/2014/main" id="{F4BF70B8-9555-C261-D3C1-88BD30FC33CC}"/>
                </a:ext>
              </a:extLst>
            </p:cNvPr>
            <p:cNvSpPr>
              <a:spLocks/>
            </p:cNvSpPr>
            <p:nvPr userDrawn="1"/>
          </p:nvSpPr>
          <p:spPr bwMode="auto">
            <a:xfrm>
              <a:off x="2947988" y="185738"/>
              <a:ext cx="47625"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47">
              <a:extLst>
                <a:ext uri="{FF2B5EF4-FFF2-40B4-BE49-F238E27FC236}">
                  <a16:creationId xmlns:a16="http://schemas.microsoft.com/office/drawing/2014/main" id="{2EFAC510-CEEE-DA5A-FAA3-F170FED7622E}"/>
                </a:ext>
              </a:extLst>
            </p:cNvPr>
            <p:cNvSpPr>
              <a:spLocks noEditPoints="1"/>
            </p:cNvSpPr>
            <p:nvPr userDrawn="1"/>
          </p:nvSpPr>
          <p:spPr bwMode="auto">
            <a:xfrm>
              <a:off x="2998788" y="185738"/>
              <a:ext cx="74613" cy="85725"/>
            </a:xfrm>
            <a:custGeom>
              <a:avLst/>
              <a:gdLst>
                <a:gd name="T0" fmla="*/ 20 w 90"/>
                <a:gd name="T1" fmla="*/ 56 h 103"/>
                <a:gd name="T2" fmla="*/ 49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49" y="88"/>
                  </a:cubicBezTo>
                  <a:cubicBezTo>
                    <a:pt x="68" y="88"/>
                    <a:pt x="79" y="78"/>
                    <a:pt x="80" y="77"/>
                  </a:cubicBezTo>
                  <a:cubicBezTo>
                    <a:pt x="88" y="89"/>
                    <a:pt x="88" y="89"/>
                    <a:pt x="88" y="89"/>
                  </a:cubicBezTo>
                  <a:cubicBezTo>
                    <a:pt x="88" y="89"/>
                    <a:pt x="74"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8" y="14"/>
                    <a:pt x="20" y="29"/>
                    <a:pt x="19" y="42"/>
                  </a:cubicBezTo>
                  <a:cubicBezTo>
                    <a:pt x="71" y="42"/>
                    <a:pt x="71" y="42"/>
                    <a:pt x="71" y="42"/>
                  </a:cubicBezTo>
                  <a:cubicBezTo>
                    <a:pt x="71"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48">
              <a:extLst>
                <a:ext uri="{FF2B5EF4-FFF2-40B4-BE49-F238E27FC236}">
                  <a16:creationId xmlns:a16="http://schemas.microsoft.com/office/drawing/2014/main" id="{9F75901F-04A3-6B7A-4918-99E7F7C4A01F}"/>
                </a:ext>
              </a:extLst>
            </p:cNvPr>
            <p:cNvSpPr>
              <a:spLocks noEditPoints="1"/>
            </p:cNvSpPr>
            <p:nvPr userDrawn="1"/>
          </p:nvSpPr>
          <p:spPr bwMode="auto">
            <a:xfrm>
              <a:off x="3084513" y="153988"/>
              <a:ext cx="77788" cy="117475"/>
            </a:xfrm>
            <a:custGeom>
              <a:avLst/>
              <a:gdLst>
                <a:gd name="T0" fmla="*/ 78 w 94"/>
                <a:gd name="T1" fmla="*/ 141 h 143"/>
                <a:gd name="T2" fmla="*/ 75 w 94"/>
                <a:gd name="T3" fmla="*/ 125 h 143"/>
                <a:gd name="T4" fmla="*/ 42 w 94"/>
                <a:gd name="T5" fmla="*/ 143 h 143"/>
                <a:gd name="T6" fmla="*/ 0 w 94"/>
                <a:gd name="T7" fmla="*/ 91 h 143"/>
                <a:gd name="T8" fmla="*/ 44 w 94"/>
                <a:gd name="T9" fmla="*/ 40 h 143"/>
                <a:gd name="T10" fmla="*/ 75 w 94"/>
                <a:gd name="T11" fmla="*/ 58 h 143"/>
                <a:gd name="T12" fmla="*/ 75 w 94"/>
                <a:gd name="T13" fmla="*/ 0 h 143"/>
                <a:gd name="T14" fmla="*/ 94 w 94"/>
                <a:gd name="T15" fmla="*/ 0 h 143"/>
                <a:gd name="T16" fmla="*/ 94 w 94"/>
                <a:gd name="T17" fmla="*/ 141 h 143"/>
                <a:gd name="T18" fmla="*/ 78 w 94"/>
                <a:gd name="T19" fmla="*/ 141 h 143"/>
                <a:gd name="T20" fmla="*/ 48 w 94"/>
                <a:gd name="T21" fmla="*/ 54 h 143"/>
                <a:gd name="T22" fmla="*/ 19 w 94"/>
                <a:gd name="T23" fmla="*/ 90 h 143"/>
                <a:gd name="T24" fmla="*/ 47 w 94"/>
                <a:gd name="T25" fmla="*/ 127 h 143"/>
                <a:gd name="T26" fmla="*/ 75 w 94"/>
                <a:gd name="T27" fmla="*/ 90 h 143"/>
                <a:gd name="T28" fmla="*/ 48 w 94"/>
                <a:gd name="T29" fmla="*/ 5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43">
                  <a:moveTo>
                    <a:pt x="78" y="141"/>
                  </a:moveTo>
                  <a:cubicBezTo>
                    <a:pt x="75" y="125"/>
                    <a:pt x="75" y="125"/>
                    <a:pt x="75" y="125"/>
                  </a:cubicBezTo>
                  <a:cubicBezTo>
                    <a:pt x="74" y="126"/>
                    <a:pt x="65" y="143"/>
                    <a:pt x="42" y="143"/>
                  </a:cubicBezTo>
                  <a:cubicBezTo>
                    <a:pt x="16" y="143"/>
                    <a:pt x="0" y="121"/>
                    <a:pt x="0" y="91"/>
                  </a:cubicBezTo>
                  <a:cubicBezTo>
                    <a:pt x="0" y="62"/>
                    <a:pt x="18" y="40"/>
                    <a:pt x="44" y="40"/>
                  </a:cubicBezTo>
                  <a:cubicBezTo>
                    <a:pt x="65" y="40"/>
                    <a:pt x="74" y="56"/>
                    <a:pt x="75" y="58"/>
                  </a:cubicBezTo>
                  <a:cubicBezTo>
                    <a:pt x="75" y="0"/>
                    <a:pt x="75" y="0"/>
                    <a:pt x="75" y="0"/>
                  </a:cubicBezTo>
                  <a:cubicBezTo>
                    <a:pt x="94" y="0"/>
                    <a:pt x="94" y="0"/>
                    <a:pt x="94" y="0"/>
                  </a:cubicBezTo>
                  <a:cubicBezTo>
                    <a:pt x="94" y="141"/>
                    <a:pt x="94" y="141"/>
                    <a:pt x="94" y="141"/>
                  </a:cubicBezTo>
                  <a:cubicBezTo>
                    <a:pt x="78" y="141"/>
                    <a:pt x="78" y="141"/>
                    <a:pt x="78" y="141"/>
                  </a:cubicBezTo>
                  <a:close/>
                  <a:moveTo>
                    <a:pt x="48" y="54"/>
                  </a:moveTo>
                  <a:cubicBezTo>
                    <a:pt x="30" y="54"/>
                    <a:pt x="19" y="71"/>
                    <a:pt x="19" y="90"/>
                  </a:cubicBezTo>
                  <a:cubicBezTo>
                    <a:pt x="19" y="110"/>
                    <a:pt x="29" y="127"/>
                    <a:pt x="47" y="127"/>
                  </a:cubicBezTo>
                  <a:cubicBezTo>
                    <a:pt x="64" y="127"/>
                    <a:pt x="75" y="110"/>
                    <a:pt x="75" y="90"/>
                  </a:cubicBezTo>
                  <a:cubicBezTo>
                    <a:pt x="76" y="71"/>
                    <a:pt x="66" y="54"/>
                    <a:pt x="4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49">
              <a:extLst>
                <a:ext uri="{FF2B5EF4-FFF2-40B4-BE49-F238E27FC236}">
                  <a16:creationId xmlns:a16="http://schemas.microsoft.com/office/drawing/2014/main" id="{746411D7-FE52-9D4A-5F9C-E781E2B0A65A}"/>
                </a:ext>
              </a:extLst>
            </p:cNvPr>
            <p:cNvSpPr>
              <a:spLocks/>
            </p:cNvSpPr>
            <p:nvPr userDrawn="1"/>
          </p:nvSpPr>
          <p:spPr bwMode="auto">
            <a:xfrm>
              <a:off x="3209926" y="152400"/>
              <a:ext cx="53975" cy="117475"/>
            </a:xfrm>
            <a:custGeom>
              <a:avLst/>
              <a:gdLst>
                <a:gd name="T0" fmla="*/ 61 w 64"/>
                <a:gd name="T1" fmla="*/ 18 h 142"/>
                <a:gd name="T2" fmla="*/ 49 w 64"/>
                <a:gd name="T3" fmla="*/ 15 h 142"/>
                <a:gd name="T4" fmla="*/ 36 w 64"/>
                <a:gd name="T5" fmla="*/ 21 h 142"/>
                <a:gd name="T6" fmla="*/ 34 w 64"/>
                <a:gd name="T7" fmla="*/ 35 h 142"/>
                <a:gd name="T8" fmla="*/ 34 w 64"/>
                <a:gd name="T9" fmla="*/ 43 h 142"/>
                <a:gd name="T10" fmla="*/ 59 w 64"/>
                <a:gd name="T11" fmla="*/ 43 h 142"/>
                <a:gd name="T12" fmla="*/ 59 w 64"/>
                <a:gd name="T13" fmla="*/ 57 h 142"/>
                <a:gd name="T14" fmla="*/ 34 w 64"/>
                <a:gd name="T15" fmla="*/ 57 h 142"/>
                <a:gd name="T16" fmla="*/ 34 w 64"/>
                <a:gd name="T17" fmla="*/ 142 h 142"/>
                <a:gd name="T18" fmla="*/ 15 w 64"/>
                <a:gd name="T19" fmla="*/ 142 h 142"/>
                <a:gd name="T20" fmla="*/ 15 w 64"/>
                <a:gd name="T21" fmla="*/ 57 h 142"/>
                <a:gd name="T22" fmla="*/ 0 w 64"/>
                <a:gd name="T23" fmla="*/ 57 h 142"/>
                <a:gd name="T24" fmla="*/ 0 w 64"/>
                <a:gd name="T25" fmla="*/ 43 h 142"/>
                <a:gd name="T26" fmla="*/ 15 w 64"/>
                <a:gd name="T27" fmla="*/ 43 h 142"/>
                <a:gd name="T28" fmla="*/ 15 w 64"/>
                <a:gd name="T29" fmla="*/ 32 h 142"/>
                <a:gd name="T30" fmla="*/ 22 w 64"/>
                <a:gd name="T31" fmla="*/ 9 h 142"/>
                <a:gd name="T32" fmla="*/ 45 w 64"/>
                <a:gd name="T33" fmla="*/ 0 h 142"/>
                <a:gd name="T34" fmla="*/ 64 w 64"/>
                <a:gd name="T35" fmla="*/ 4 h 142"/>
                <a:gd name="T36" fmla="*/ 61 w 64"/>
                <a:gd name="T37" fmla="*/ 1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42">
                  <a:moveTo>
                    <a:pt x="61" y="18"/>
                  </a:moveTo>
                  <a:cubicBezTo>
                    <a:pt x="61" y="18"/>
                    <a:pt x="55" y="15"/>
                    <a:pt x="49" y="15"/>
                  </a:cubicBezTo>
                  <a:cubicBezTo>
                    <a:pt x="43" y="15"/>
                    <a:pt x="39" y="17"/>
                    <a:pt x="36" y="21"/>
                  </a:cubicBezTo>
                  <a:cubicBezTo>
                    <a:pt x="34" y="24"/>
                    <a:pt x="34" y="29"/>
                    <a:pt x="34" y="35"/>
                  </a:cubicBezTo>
                  <a:cubicBezTo>
                    <a:pt x="34" y="43"/>
                    <a:pt x="34" y="43"/>
                    <a:pt x="34" y="43"/>
                  </a:cubicBezTo>
                  <a:cubicBezTo>
                    <a:pt x="59" y="43"/>
                    <a:pt x="59" y="43"/>
                    <a:pt x="59" y="43"/>
                  </a:cubicBezTo>
                  <a:cubicBezTo>
                    <a:pt x="59" y="57"/>
                    <a:pt x="59" y="57"/>
                    <a:pt x="59" y="57"/>
                  </a:cubicBezTo>
                  <a:cubicBezTo>
                    <a:pt x="34" y="57"/>
                    <a:pt x="34" y="57"/>
                    <a:pt x="34" y="57"/>
                  </a:cubicBezTo>
                  <a:cubicBezTo>
                    <a:pt x="34" y="142"/>
                    <a:pt x="34" y="142"/>
                    <a:pt x="34" y="142"/>
                  </a:cubicBezTo>
                  <a:cubicBezTo>
                    <a:pt x="15" y="142"/>
                    <a:pt x="15" y="142"/>
                    <a:pt x="15" y="142"/>
                  </a:cubicBezTo>
                  <a:cubicBezTo>
                    <a:pt x="15" y="57"/>
                    <a:pt x="15" y="57"/>
                    <a:pt x="15" y="57"/>
                  </a:cubicBezTo>
                  <a:cubicBezTo>
                    <a:pt x="0" y="57"/>
                    <a:pt x="0" y="57"/>
                    <a:pt x="0" y="57"/>
                  </a:cubicBezTo>
                  <a:cubicBezTo>
                    <a:pt x="0" y="43"/>
                    <a:pt x="0" y="43"/>
                    <a:pt x="0" y="43"/>
                  </a:cubicBezTo>
                  <a:cubicBezTo>
                    <a:pt x="15" y="43"/>
                    <a:pt x="15" y="43"/>
                    <a:pt x="15" y="43"/>
                  </a:cubicBezTo>
                  <a:cubicBezTo>
                    <a:pt x="15" y="32"/>
                    <a:pt x="15" y="32"/>
                    <a:pt x="15" y="32"/>
                  </a:cubicBezTo>
                  <a:cubicBezTo>
                    <a:pt x="15" y="21"/>
                    <a:pt x="18" y="14"/>
                    <a:pt x="22" y="9"/>
                  </a:cubicBezTo>
                  <a:cubicBezTo>
                    <a:pt x="27" y="4"/>
                    <a:pt x="34" y="0"/>
                    <a:pt x="45" y="0"/>
                  </a:cubicBezTo>
                  <a:cubicBezTo>
                    <a:pt x="55" y="0"/>
                    <a:pt x="62" y="3"/>
                    <a:pt x="64" y="4"/>
                  </a:cubicBezTo>
                  <a:lnTo>
                    <a:pt x="6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50">
              <a:extLst>
                <a:ext uri="{FF2B5EF4-FFF2-40B4-BE49-F238E27FC236}">
                  <a16:creationId xmlns:a16="http://schemas.microsoft.com/office/drawing/2014/main" id="{71C2BF5D-0F27-5DC4-E839-53363129AF20}"/>
                </a:ext>
              </a:extLst>
            </p:cNvPr>
            <p:cNvSpPr>
              <a:spLocks/>
            </p:cNvSpPr>
            <p:nvPr userDrawn="1"/>
          </p:nvSpPr>
          <p:spPr bwMode="auto">
            <a:xfrm>
              <a:off x="3270251" y="185738"/>
              <a:ext cx="46038"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51">
              <a:extLst>
                <a:ext uri="{FF2B5EF4-FFF2-40B4-BE49-F238E27FC236}">
                  <a16:creationId xmlns:a16="http://schemas.microsoft.com/office/drawing/2014/main" id="{6AAE8FD2-F294-9C4A-F94A-068B4B7ABCFB}"/>
                </a:ext>
              </a:extLst>
            </p:cNvPr>
            <p:cNvSpPr>
              <a:spLocks noEditPoints="1"/>
            </p:cNvSpPr>
            <p:nvPr userDrawn="1"/>
          </p:nvSpPr>
          <p:spPr bwMode="auto">
            <a:xfrm>
              <a:off x="3321051" y="185738"/>
              <a:ext cx="79375" cy="85725"/>
            </a:xfrm>
            <a:custGeom>
              <a:avLst/>
              <a:gdLst>
                <a:gd name="T0" fmla="*/ 48 w 96"/>
                <a:gd name="T1" fmla="*/ 102 h 102"/>
                <a:gd name="T2" fmla="*/ 0 w 96"/>
                <a:gd name="T3" fmla="*/ 51 h 102"/>
                <a:gd name="T4" fmla="*/ 48 w 96"/>
                <a:gd name="T5" fmla="*/ 0 h 102"/>
                <a:gd name="T6" fmla="*/ 96 w 96"/>
                <a:gd name="T7" fmla="*/ 51 h 102"/>
                <a:gd name="T8" fmla="*/ 48 w 96"/>
                <a:gd name="T9" fmla="*/ 102 h 102"/>
                <a:gd name="T10" fmla="*/ 48 w 96"/>
                <a:gd name="T11" fmla="*/ 14 h 102"/>
                <a:gd name="T12" fmla="*/ 20 w 96"/>
                <a:gd name="T13" fmla="*/ 51 h 102"/>
                <a:gd name="T14" fmla="*/ 48 w 96"/>
                <a:gd name="T15" fmla="*/ 88 h 102"/>
                <a:gd name="T16" fmla="*/ 77 w 96"/>
                <a:gd name="T17" fmla="*/ 51 h 102"/>
                <a:gd name="T18" fmla="*/ 48 w 96"/>
                <a:gd name="T19" fmla="*/ 1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02">
                  <a:moveTo>
                    <a:pt x="48" y="102"/>
                  </a:moveTo>
                  <a:cubicBezTo>
                    <a:pt x="20" y="102"/>
                    <a:pt x="0" y="82"/>
                    <a:pt x="0" y="51"/>
                  </a:cubicBezTo>
                  <a:cubicBezTo>
                    <a:pt x="0" y="20"/>
                    <a:pt x="20" y="0"/>
                    <a:pt x="48" y="0"/>
                  </a:cubicBezTo>
                  <a:cubicBezTo>
                    <a:pt x="77" y="0"/>
                    <a:pt x="96" y="20"/>
                    <a:pt x="96" y="51"/>
                  </a:cubicBezTo>
                  <a:cubicBezTo>
                    <a:pt x="96" y="82"/>
                    <a:pt x="77" y="102"/>
                    <a:pt x="48" y="102"/>
                  </a:cubicBezTo>
                  <a:close/>
                  <a:moveTo>
                    <a:pt x="48" y="14"/>
                  </a:moveTo>
                  <a:cubicBezTo>
                    <a:pt x="30" y="14"/>
                    <a:pt x="20" y="29"/>
                    <a:pt x="20" y="51"/>
                  </a:cubicBezTo>
                  <a:cubicBezTo>
                    <a:pt x="20" y="72"/>
                    <a:pt x="30" y="88"/>
                    <a:pt x="48" y="88"/>
                  </a:cubicBezTo>
                  <a:cubicBezTo>
                    <a:pt x="67" y="88"/>
                    <a:pt x="77" y="72"/>
                    <a:pt x="77" y="51"/>
                  </a:cubicBezTo>
                  <a:cubicBezTo>
                    <a:pt x="77" y="29"/>
                    <a:pt x="67" y="14"/>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52">
              <a:extLst>
                <a:ext uri="{FF2B5EF4-FFF2-40B4-BE49-F238E27FC236}">
                  <a16:creationId xmlns:a16="http://schemas.microsoft.com/office/drawing/2014/main" id="{C590DB0F-DC19-CD6D-2F4D-61479185D8A5}"/>
                </a:ext>
              </a:extLst>
            </p:cNvPr>
            <p:cNvSpPr>
              <a:spLocks/>
            </p:cNvSpPr>
            <p:nvPr userDrawn="1"/>
          </p:nvSpPr>
          <p:spPr bwMode="auto">
            <a:xfrm>
              <a:off x="3419476" y="185738"/>
              <a:ext cx="117475" cy="84138"/>
            </a:xfrm>
            <a:custGeom>
              <a:avLst/>
              <a:gdLst>
                <a:gd name="T0" fmla="*/ 123 w 142"/>
                <a:gd name="T1" fmla="*/ 101 h 101"/>
                <a:gd name="T2" fmla="*/ 123 w 142"/>
                <a:gd name="T3" fmla="*/ 39 h 101"/>
                <a:gd name="T4" fmla="*/ 106 w 142"/>
                <a:gd name="T5" fmla="*/ 16 h 101"/>
                <a:gd name="T6" fmla="*/ 80 w 142"/>
                <a:gd name="T7" fmla="*/ 41 h 101"/>
                <a:gd name="T8" fmla="*/ 80 w 142"/>
                <a:gd name="T9" fmla="*/ 101 h 101"/>
                <a:gd name="T10" fmla="*/ 62 w 142"/>
                <a:gd name="T11" fmla="*/ 101 h 101"/>
                <a:gd name="T12" fmla="*/ 62 w 142"/>
                <a:gd name="T13" fmla="*/ 39 h 101"/>
                <a:gd name="T14" fmla="*/ 44 w 142"/>
                <a:gd name="T15" fmla="*/ 16 h 101"/>
                <a:gd name="T16" fmla="*/ 19 w 142"/>
                <a:gd name="T17" fmla="*/ 41 h 101"/>
                <a:gd name="T18" fmla="*/ 19 w 142"/>
                <a:gd name="T19" fmla="*/ 101 h 101"/>
                <a:gd name="T20" fmla="*/ 0 w 142"/>
                <a:gd name="T21" fmla="*/ 101 h 101"/>
                <a:gd name="T22" fmla="*/ 0 w 142"/>
                <a:gd name="T23" fmla="*/ 2 h 101"/>
                <a:gd name="T24" fmla="*/ 18 w 142"/>
                <a:gd name="T25" fmla="*/ 2 h 101"/>
                <a:gd name="T26" fmla="*/ 19 w 142"/>
                <a:gd name="T27" fmla="*/ 20 h 101"/>
                <a:gd name="T28" fmla="*/ 51 w 142"/>
                <a:gd name="T29" fmla="*/ 0 h 101"/>
                <a:gd name="T30" fmla="*/ 79 w 142"/>
                <a:gd name="T31" fmla="*/ 21 h 101"/>
                <a:gd name="T32" fmla="*/ 112 w 142"/>
                <a:gd name="T33" fmla="*/ 0 h 101"/>
                <a:gd name="T34" fmla="*/ 142 w 142"/>
                <a:gd name="T35" fmla="*/ 34 h 101"/>
                <a:gd name="T36" fmla="*/ 142 w 142"/>
                <a:gd name="T37" fmla="*/ 101 h 101"/>
                <a:gd name="T38" fmla="*/ 123 w 142"/>
                <a:gd name="T3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101">
                  <a:moveTo>
                    <a:pt x="123" y="101"/>
                  </a:moveTo>
                  <a:cubicBezTo>
                    <a:pt x="123" y="39"/>
                    <a:pt x="123" y="39"/>
                    <a:pt x="123" y="39"/>
                  </a:cubicBezTo>
                  <a:cubicBezTo>
                    <a:pt x="123" y="26"/>
                    <a:pt x="120" y="16"/>
                    <a:pt x="106" y="16"/>
                  </a:cubicBezTo>
                  <a:cubicBezTo>
                    <a:pt x="91" y="16"/>
                    <a:pt x="81" y="34"/>
                    <a:pt x="80" y="41"/>
                  </a:cubicBezTo>
                  <a:cubicBezTo>
                    <a:pt x="80" y="101"/>
                    <a:pt x="80" y="101"/>
                    <a:pt x="80" y="101"/>
                  </a:cubicBezTo>
                  <a:cubicBezTo>
                    <a:pt x="62" y="101"/>
                    <a:pt x="62" y="101"/>
                    <a:pt x="62" y="101"/>
                  </a:cubicBezTo>
                  <a:cubicBezTo>
                    <a:pt x="62" y="39"/>
                    <a:pt x="62" y="39"/>
                    <a:pt x="62" y="39"/>
                  </a:cubicBezTo>
                  <a:cubicBezTo>
                    <a:pt x="62" y="26"/>
                    <a:pt x="59" y="16"/>
                    <a:pt x="44" y="16"/>
                  </a:cubicBezTo>
                  <a:cubicBezTo>
                    <a:pt x="30" y="16"/>
                    <a:pt x="20" y="34"/>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5" y="9"/>
                    <a:pt x="37" y="0"/>
                    <a:pt x="51" y="0"/>
                  </a:cubicBezTo>
                  <a:cubicBezTo>
                    <a:pt x="64" y="0"/>
                    <a:pt x="75" y="6"/>
                    <a:pt x="79" y="21"/>
                  </a:cubicBezTo>
                  <a:cubicBezTo>
                    <a:pt x="86" y="9"/>
                    <a:pt x="98" y="0"/>
                    <a:pt x="112" y="0"/>
                  </a:cubicBezTo>
                  <a:cubicBezTo>
                    <a:pt x="128" y="0"/>
                    <a:pt x="142" y="9"/>
                    <a:pt x="142" y="34"/>
                  </a:cubicBezTo>
                  <a:cubicBezTo>
                    <a:pt x="142" y="101"/>
                    <a:pt x="142" y="101"/>
                    <a:pt x="142" y="101"/>
                  </a:cubicBezTo>
                  <a:cubicBezTo>
                    <a:pt x="123" y="101"/>
                    <a:pt x="123" y="101"/>
                    <a:pt x="123"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53">
              <a:extLst>
                <a:ext uri="{FF2B5EF4-FFF2-40B4-BE49-F238E27FC236}">
                  <a16:creationId xmlns:a16="http://schemas.microsoft.com/office/drawing/2014/main" id="{975A0B57-FD60-D7A6-C45A-346EA17AEAA2}"/>
                </a:ext>
              </a:extLst>
            </p:cNvPr>
            <p:cNvSpPr>
              <a:spLocks/>
            </p:cNvSpPr>
            <p:nvPr userDrawn="1"/>
          </p:nvSpPr>
          <p:spPr bwMode="auto">
            <a:xfrm>
              <a:off x="3594101" y="157163"/>
              <a:ext cx="69850" cy="112713"/>
            </a:xfrm>
            <a:custGeom>
              <a:avLst/>
              <a:gdLst>
                <a:gd name="T0" fmla="*/ 0 w 44"/>
                <a:gd name="T1" fmla="*/ 71 h 71"/>
                <a:gd name="T2" fmla="*/ 0 w 44"/>
                <a:gd name="T3" fmla="*/ 0 h 71"/>
                <a:gd name="T4" fmla="*/ 43 w 44"/>
                <a:gd name="T5" fmla="*/ 0 h 71"/>
                <a:gd name="T6" fmla="*/ 43 w 44"/>
                <a:gd name="T7" fmla="*/ 8 h 71"/>
                <a:gd name="T8" fmla="*/ 10 w 44"/>
                <a:gd name="T9" fmla="*/ 8 h 71"/>
                <a:gd name="T10" fmla="*/ 10 w 44"/>
                <a:gd name="T11" fmla="*/ 29 h 71"/>
                <a:gd name="T12" fmla="*/ 41 w 44"/>
                <a:gd name="T13" fmla="*/ 29 h 71"/>
                <a:gd name="T14" fmla="*/ 41 w 44"/>
                <a:gd name="T15" fmla="*/ 38 h 71"/>
                <a:gd name="T16" fmla="*/ 10 w 44"/>
                <a:gd name="T17" fmla="*/ 38 h 71"/>
                <a:gd name="T18" fmla="*/ 10 w 44"/>
                <a:gd name="T19" fmla="*/ 62 h 71"/>
                <a:gd name="T20" fmla="*/ 44 w 44"/>
                <a:gd name="T21" fmla="*/ 62 h 71"/>
                <a:gd name="T22" fmla="*/ 44 w 44"/>
                <a:gd name="T23" fmla="*/ 71 h 71"/>
                <a:gd name="T24" fmla="*/ 0 w 44"/>
                <a:gd name="T25" fmla="*/ 71 h 71"/>
                <a:gd name="T26" fmla="*/ 0 w 44"/>
                <a:gd name="T2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71">
                  <a:moveTo>
                    <a:pt x="0" y="71"/>
                  </a:moveTo>
                  <a:lnTo>
                    <a:pt x="0" y="0"/>
                  </a:lnTo>
                  <a:lnTo>
                    <a:pt x="43" y="0"/>
                  </a:lnTo>
                  <a:lnTo>
                    <a:pt x="43" y="8"/>
                  </a:lnTo>
                  <a:lnTo>
                    <a:pt x="10" y="8"/>
                  </a:lnTo>
                  <a:lnTo>
                    <a:pt x="10" y="29"/>
                  </a:lnTo>
                  <a:lnTo>
                    <a:pt x="41" y="29"/>
                  </a:lnTo>
                  <a:lnTo>
                    <a:pt x="41" y="38"/>
                  </a:lnTo>
                  <a:lnTo>
                    <a:pt x="10" y="38"/>
                  </a:lnTo>
                  <a:lnTo>
                    <a:pt x="10" y="62"/>
                  </a:lnTo>
                  <a:lnTo>
                    <a:pt x="44" y="62"/>
                  </a:lnTo>
                  <a:lnTo>
                    <a:pt x="44" y="71"/>
                  </a:lnTo>
                  <a:lnTo>
                    <a:pt x="0" y="71"/>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54">
              <a:extLst>
                <a:ext uri="{FF2B5EF4-FFF2-40B4-BE49-F238E27FC236}">
                  <a16:creationId xmlns:a16="http://schemas.microsoft.com/office/drawing/2014/main" id="{E8018739-B110-09C4-D3DE-76CFD23BB4E9}"/>
                </a:ext>
              </a:extLst>
            </p:cNvPr>
            <p:cNvSpPr>
              <a:spLocks/>
            </p:cNvSpPr>
            <p:nvPr userDrawn="1"/>
          </p:nvSpPr>
          <p:spPr bwMode="auto">
            <a:xfrm>
              <a:off x="3671888" y="188913"/>
              <a:ext cx="77788" cy="80963"/>
            </a:xfrm>
            <a:custGeom>
              <a:avLst/>
              <a:gdLst>
                <a:gd name="T0" fmla="*/ 38 w 49"/>
                <a:gd name="T1" fmla="*/ 51 h 51"/>
                <a:gd name="T2" fmla="*/ 24 w 49"/>
                <a:gd name="T3" fmla="*/ 30 h 51"/>
                <a:gd name="T4" fmla="*/ 11 w 49"/>
                <a:gd name="T5" fmla="*/ 51 h 51"/>
                <a:gd name="T6" fmla="*/ 0 w 49"/>
                <a:gd name="T7" fmla="*/ 51 h 51"/>
                <a:gd name="T8" fmla="*/ 18 w 49"/>
                <a:gd name="T9" fmla="*/ 25 h 51"/>
                <a:gd name="T10" fmla="*/ 1 w 49"/>
                <a:gd name="T11" fmla="*/ 0 h 51"/>
                <a:gd name="T12" fmla="*/ 12 w 49"/>
                <a:gd name="T13" fmla="*/ 0 h 51"/>
                <a:gd name="T14" fmla="*/ 25 w 49"/>
                <a:gd name="T15" fmla="*/ 19 h 51"/>
                <a:gd name="T16" fmla="*/ 37 w 49"/>
                <a:gd name="T17" fmla="*/ 0 h 51"/>
                <a:gd name="T18" fmla="*/ 48 w 49"/>
                <a:gd name="T19" fmla="*/ 0 h 51"/>
                <a:gd name="T20" fmla="*/ 30 w 49"/>
                <a:gd name="T21" fmla="*/ 25 h 51"/>
                <a:gd name="T22" fmla="*/ 49 w 49"/>
                <a:gd name="T23" fmla="*/ 51 h 51"/>
                <a:gd name="T24" fmla="*/ 38 w 49"/>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1">
                  <a:moveTo>
                    <a:pt x="38" y="51"/>
                  </a:moveTo>
                  <a:lnTo>
                    <a:pt x="24" y="30"/>
                  </a:lnTo>
                  <a:lnTo>
                    <a:pt x="11" y="51"/>
                  </a:lnTo>
                  <a:lnTo>
                    <a:pt x="0" y="51"/>
                  </a:lnTo>
                  <a:lnTo>
                    <a:pt x="18" y="25"/>
                  </a:lnTo>
                  <a:lnTo>
                    <a:pt x="1" y="0"/>
                  </a:lnTo>
                  <a:lnTo>
                    <a:pt x="12" y="0"/>
                  </a:lnTo>
                  <a:lnTo>
                    <a:pt x="25" y="19"/>
                  </a:lnTo>
                  <a:lnTo>
                    <a:pt x="37" y="0"/>
                  </a:lnTo>
                  <a:lnTo>
                    <a:pt x="48" y="0"/>
                  </a:lnTo>
                  <a:lnTo>
                    <a:pt x="30" y="25"/>
                  </a:lnTo>
                  <a:lnTo>
                    <a:pt x="49" y="51"/>
                  </a:lnTo>
                  <a:lnTo>
                    <a:pt x="38"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55">
              <a:extLst>
                <a:ext uri="{FF2B5EF4-FFF2-40B4-BE49-F238E27FC236}">
                  <a16:creationId xmlns:a16="http://schemas.microsoft.com/office/drawing/2014/main" id="{6262A5DA-588E-44E3-D3E5-B27EFDFBA451}"/>
                </a:ext>
              </a:extLst>
            </p:cNvPr>
            <p:cNvSpPr>
              <a:spLocks noEditPoints="1"/>
            </p:cNvSpPr>
            <p:nvPr userDrawn="1"/>
          </p:nvSpPr>
          <p:spPr bwMode="auto">
            <a:xfrm>
              <a:off x="3763963" y="185738"/>
              <a:ext cx="77788" cy="114300"/>
            </a:xfrm>
            <a:custGeom>
              <a:avLst/>
              <a:gdLst>
                <a:gd name="T0" fmla="*/ 49 w 94"/>
                <a:gd name="T1" fmla="*/ 102 h 136"/>
                <a:gd name="T2" fmla="*/ 18 w 94"/>
                <a:gd name="T3" fmla="*/ 85 h 136"/>
                <a:gd name="T4" fmla="*/ 18 w 94"/>
                <a:gd name="T5" fmla="*/ 136 h 136"/>
                <a:gd name="T6" fmla="*/ 0 w 94"/>
                <a:gd name="T7" fmla="*/ 136 h 136"/>
                <a:gd name="T8" fmla="*/ 0 w 94"/>
                <a:gd name="T9" fmla="*/ 1 h 136"/>
                <a:gd name="T10" fmla="*/ 17 w 94"/>
                <a:gd name="T11" fmla="*/ 1 h 136"/>
                <a:gd name="T12" fmla="*/ 18 w 94"/>
                <a:gd name="T13" fmla="*/ 17 h 136"/>
                <a:gd name="T14" fmla="*/ 51 w 94"/>
                <a:gd name="T15" fmla="*/ 0 h 136"/>
                <a:gd name="T16" fmla="*/ 94 w 94"/>
                <a:gd name="T17" fmla="*/ 51 h 136"/>
                <a:gd name="T18" fmla="*/ 49 w 94"/>
                <a:gd name="T19" fmla="*/ 102 h 136"/>
                <a:gd name="T20" fmla="*/ 46 w 94"/>
                <a:gd name="T21" fmla="*/ 14 h 136"/>
                <a:gd name="T22" fmla="*/ 17 w 94"/>
                <a:gd name="T23" fmla="*/ 50 h 136"/>
                <a:gd name="T24" fmla="*/ 45 w 94"/>
                <a:gd name="T25" fmla="*/ 87 h 136"/>
                <a:gd name="T26" fmla="*/ 74 w 94"/>
                <a:gd name="T27" fmla="*/ 50 h 136"/>
                <a:gd name="T28" fmla="*/ 46 w 94"/>
                <a:gd name="T29" fmla="*/ 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36">
                  <a:moveTo>
                    <a:pt x="49" y="102"/>
                  </a:moveTo>
                  <a:cubicBezTo>
                    <a:pt x="29" y="102"/>
                    <a:pt x="21" y="89"/>
                    <a:pt x="18" y="85"/>
                  </a:cubicBezTo>
                  <a:cubicBezTo>
                    <a:pt x="18" y="136"/>
                    <a:pt x="18" y="136"/>
                    <a:pt x="18" y="136"/>
                  </a:cubicBezTo>
                  <a:cubicBezTo>
                    <a:pt x="0" y="136"/>
                    <a:pt x="0" y="136"/>
                    <a:pt x="0" y="136"/>
                  </a:cubicBezTo>
                  <a:cubicBezTo>
                    <a:pt x="0" y="1"/>
                    <a:pt x="0" y="1"/>
                    <a:pt x="0" y="1"/>
                  </a:cubicBezTo>
                  <a:cubicBezTo>
                    <a:pt x="17" y="1"/>
                    <a:pt x="17" y="1"/>
                    <a:pt x="17" y="1"/>
                  </a:cubicBezTo>
                  <a:cubicBezTo>
                    <a:pt x="18" y="17"/>
                    <a:pt x="18" y="17"/>
                    <a:pt x="18" y="17"/>
                  </a:cubicBezTo>
                  <a:cubicBezTo>
                    <a:pt x="20" y="15"/>
                    <a:pt x="30" y="0"/>
                    <a:pt x="51" y="0"/>
                  </a:cubicBezTo>
                  <a:cubicBezTo>
                    <a:pt x="78" y="0"/>
                    <a:pt x="94" y="21"/>
                    <a:pt x="94" y="51"/>
                  </a:cubicBezTo>
                  <a:cubicBezTo>
                    <a:pt x="93" y="81"/>
                    <a:pt x="75" y="102"/>
                    <a:pt x="49" y="102"/>
                  </a:cubicBezTo>
                  <a:close/>
                  <a:moveTo>
                    <a:pt x="46" y="14"/>
                  </a:moveTo>
                  <a:cubicBezTo>
                    <a:pt x="29" y="14"/>
                    <a:pt x="17" y="31"/>
                    <a:pt x="17" y="50"/>
                  </a:cubicBezTo>
                  <a:cubicBezTo>
                    <a:pt x="17" y="70"/>
                    <a:pt x="28" y="87"/>
                    <a:pt x="45" y="87"/>
                  </a:cubicBezTo>
                  <a:cubicBezTo>
                    <a:pt x="62" y="87"/>
                    <a:pt x="74" y="70"/>
                    <a:pt x="74" y="50"/>
                  </a:cubicBezTo>
                  <a:cubicBezTo>
                    <a:pt x="74" y="31"/>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56">
              <a:extLst>
                <a:ext uri="{FF2B5EF4-FFF2-40B4-BE49-F238E27FC236}">
                  <a16:creationId xmlns:a16="http://schemas.microsoft.com/office/drawing/2014/main" id="{35512E43-0E79-8BBC-F997-A442D44277DD}"/>
                </a:ext>
              </a:extLst>
            </p:cNvPr>
            <p:cNvSpPr>
              <a:spLocks noEditPoints="1"/>
            </p:cNvSpPr>
            <p:nvPr userDrawn="1"/>
          </p:nvSpPr>
          <p:spPr bwMode="auto">
            <a:xfrm>
              <a:off x="3852863"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5"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57">
              <a:extLst>
                <a:ext uri="{FF2B5EF4-FFF2-40B4-BE49-F238E27FC236}">
                  <a16:creationId xmlns:a16="http://schemas.microsoft.com/office/drawing/2014/main" id="{FEF6EF1B-2A95-0FAE-281F-3A8B2AACAC0B}"/>
                </a:ext>
              </a:extLst>
            </p:cNvPr>
            <p:cNvSpPr>
              <a:spLocks/>
            </p:cNvSpPr>
            <p:nvPr userDrawn="1"/>
          </p:nvSpPr>
          <p:spPr bwMode="auto">
            <a:xfrm>
              <a:off x="3946526" y="185738"/>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58">
              <a:extLst>
                <a:ext uri="{FF2B5EF4-FFF2-40B4-BE49-F238E27FC236}">
                  <a16:creationId xmlns:a16="http://schemas.microsoft.com/office/drawing/2014/main" id="{AF31A35E-7433-891D-44E8-BEA36D454EE3}"/>
                </a:ext>
              </a:extLst>
            </p:cNvPr>
            <p:cNvSpPr>
              <a:spLocks noEditPoints="1"/>
            </p:cNvSpPr>
            <p:nvPr userDrawn="1"/>
          </p:nvSpPr>
          <p:spPr bwMode="auto">
            <a:xfrm>
              <a:off x="4005263" y="150813"/>
              <a:ext cx="20638" cy="119063"/>
            </a:xfrm>
            <a:custGeom>
              <a:avLst/>
              <a:gdLst>
                <a:gd name="T0" fmla="*/ 13 w 26"/>
                <a:gd name="T1" fmla="*/ 25 h 144"/>
                <a:gd name="T2" fmla="*/ 0 w 26"/>
                <a:gd name="T3" fmla="*/ 13 h 144"/>
                <a:gd name="T4" fmla="*/ 13 w 26"/>
                <a:gd name="T5" fmla="*/ 0 h 144"/>
                <a:gd name="T6" fmla="*/ 26 w 26"/>
                <a:gd name="T7" fmla="*/ 12 h 144"/>
                <a:gd name="T8" fmla="*/ 13 w 26"/>
                <a:gd name="T9" fmla="*/ 25 h 144"/>
                <a:gd name="T10" fmla="*/ 3 w 26"/>
                <a:gd name="T11" fmla="*/ 144 h 144"/>
                <a:gd name="T12" fmla="*/ 3 w 26"/>
                <a:gd name="T13" fmla="*/ 45 h 144"/>
                <a:gd name="T14" fmla="*/ 22 w 26"/>
                <a:gd name="T15" fmla="*/ 45 h 144"/>
                <a:gd name="T16" fmla="*/ 22 w 26"/>
                <a:gd name="T17" fmla="*/ 144 h 144"/>
                <a:gd name="T18" fmla="*/ 3 w 26"/>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4">
                  <a:moveTo>
                    <a:pt x="13" y="25"/>
                  </a:moveTo>
                  <a:cubicBezTo>
                    <a:pt x="6" y="25"/>
                    <a:pt x="0" y="20"/>
                    <a:pt x="0" y="13"/>
                  </a:cubicBezTo>
                  <a:cubicBezTo>
                    <a:pt x="0" y="6"/>
                    <a:pt x="6" y="0"/>
                    <a:pt x="13" y="0"/>
                  </a:cubicBezTo>
                  <a:cubicBezTo>
                    <a:pt x="20" y="0"/>
                    <a:pt x="26" y="6"/>
                    <a:pt x="26" y="12"/>
                  </a:cubicBezTo>
                  <a:cubicBezTo>
                    <a:pt x="26" y="19"/>
                    <a:pt x="20" y="25"/>
                    <a:pt x="13"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59">
              <a:extLst>
                <a:ext uri="{FF2B5EF4-FFF2-40B4-BE49-F238E27FC236}">
                  <a16:creationId xmlns:a16="http://schemas.microsoft.com/office/drawing/2014/main" id="{011AEB08-8C96-F19B-82E4-848E1AED67AD}"/>
                </a:ext>
              </a:extLst>
            </p:cNvPr>
            <p:cNvSpPr>
              <a:spLocks noEditPoints="1"/>
            </p:cNvSpPr>
            <p:nvPr userDrawn="1"/>
          </p:nvSpPr>
          <p:spPr bwMode="auto">
            <a:xfrm>
              <a:off x="4041776"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60">
              <a:extLst>
                <a:ext uri="{FF2B5EF4-FFF2-40B4-BE49-F238E27FC236}">
                  <a16:creationId xmlns:a16="http://schemas.microsoft.com/office/drawing/2014/main" id="{131EA098-7609-E572-FDAB-89536CA9855D}"/>
                </a:ext>
              </a:extLst>
            </p:cNvPr>
            <p:cNvSpPr>
              <a:spLocks/>
            </p:cNvSpPr>
            <p:nvPr userDrawn="1"/>
          </p:nvSpPr>
          <p:spPr bwMode="auto">
            <a:xfrm>
              <a:off x="4135438" y="185738"/>
              <a:ext cx="69850" cy="84138"/>
            </a:xfrm>
            <a:custGeom>
              <a:avLst/>
              <a:gdLst>
                <a:gd name="T0" fmla="*/ 65 w 84"/>
                <a:gd name="T1" fmla="*/ 101 h 101"/>
                <a:gd name="T2" fmla="*/ 65 w 84"/>
                <a:gd name="T3" fmla="*/ 41 h 101"/>
                <a:gd name="T4" fmla="*/ 45 w 84"/>
                <a:gd name="T5" fmla="*/ 16 h 101"/>
                <a:gd name="T6" fmla="*/ 19 w 84"/>
                <a:gd name="T7" fmla="*/ 41 h 101"/>
                <a:gd name="T8" fmla="*/ 19 w 84"/>
                <a:gd name="T9" fmla="*/ 101 h 101"/>
                <a:gd name="T10" fmla="*/ 0 w 84"/>
                <a:gd name="T11" fmla="*/ 101 h 101"/>
                <a:gd name="T12" fmla="*/ 0 w 84"/>
                <a:gd name="T13" fmla="*/ 2 h 101"/>
                <a:gd name="T14" fmla="*/ 18 w 84"/>
                <a:gd name="T15" fmla="*/ 2 h 101"/>
                <a:gd name="T16" fmla="*/ 19 w 84"/>
                <a:gd name="T17" fmla="*/ 20 h 101"/>
                <a:gd name="T18" fmla="*/ 52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1"/>
                    <a:pt x="65" y="41"/>
                    <a:pt x="65" y="41"/>
                  </a:cubicBezTo>
                  <a:cubicBezTo>
                    <a:pt x="65" y="26"/>
                    <a:pt x="60" y="16"/>
                    <a:pt x="45" y="16"/>
                  </a:cubicBezTo>
                  <a:cubicBezTo>
                    <a:pt x="30" y="16"/>
                    <a:pt x="21" y="32"/>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2"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61">
              <a:extLst>
                <a:ext uri="{FF2B5EF4-FFF2-40B4-BE49-F238E27FC236}">
                  <a16:creationId xmlns:a16="http://schemas.microsoft.com/office/drawing/2014/main" id="{8CB86734-E125-A2B2-51F8-7EC52DBF269F}"/>
                </a:ext>
              </a:extLst>
            </p:cNvPr>
            <p:cNvSpPr>
              <a:spLocks/>
            </p:cNvSpPr>
            <p:nvPr userDrawn="1"/>
          </p:nvSpPr>
          <p:spPr bwMode="auto">
            <a:xfrm>
              <a:off x="4221163" y="185738"/>
              <a:ext cx="71438" cy="85725"/>
            </a:xfrm>
            <a:custGeom>
              <a:avLst/>
              <a:gdLst>
                <a:gd name="T0" fmla="*/ 76 w 86"/>
                <a:gd name="T1" fmla="*/ 28 h 103"/>
                <a:gd name="T2" fmla="*/ 51 w 86"/>
                <a:gd name="T3" fmla="*/ 15 h 103"/>
                <a:gd name="T4" fmla="*/ 20 w 86"/>
                <a:gd name="T5" fmla="*/ 51 h 103"/>
                <a:gd name="T6" fmla="*/ 50 w 86"/>
                <a:gd name="T7" fmla="*/ 86 h 103"/>
                <a:gd name="T8" fmla="*/ 76 w 86"/>
                <a:gd name="T9" fmla="*/ 73 h 103"/>
                <a:gd name="T10" fmla="*/ 86 w 86"/>
                <a:gd name="T11" fmla="*/ 85 h 103"/>
                <a:gd name="T12" fmla="*/ 47 w 86"/>
                <a:gd name="T13" fmla="*/ 103 h 103"/>
                <a:gd name="T14" fmla="*/ 0 w 86"/>
                <a:gd name="T15" fmla="*/ 51 h 103"/>
                <a:gd name="T16" fmla="*/ 48 w 86"/>
                <a:gd name="T17" fmla="*/ 0 h 103"/>
                <a:gd name="T18" fmla="*/ 85 w 86"/>
                <a:gd name="T19" fmla="*/ 17 h 103"/>
                <a:gd name="T20" fmla="*/ 76 w 86"/>
                <a:gd name="T21" fmla="*/ 2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03">
                  <a:moveTo>
                    <a:pt x="76" y="28"/>
                  </a:moveTo>
                  <a:cubicBezTo>
                    <a:pt x="76" y="28"/>
                    <a:pt x="67" y="15"/>
                    <a:pt x="51" y="15"/>
                  </a:cubicBezTo>
                  <a:cubicBezTo>
                    <a:pt x="34" y="15"/>
                    <a:pt x="20" y="27"/>
                    <a:pt x="20" y="51"/>
                  </a:cubicBezTo>
                  <a:cubicBezTo>
                    <a:pt x="20" y="75"/>
                    <a:pt x="34" y="86"/>
                    <a:pt x="50" y="86"/>
                  </a:cubicBezTo>
                  <a:cubicBezTo>
                    <a:pt x="66" y="86"/>
                    <a:pt x="76" y="74"/>
                    <a:pt x="76" y="73"/>
                  </a:cubicBezTo>
                  <a:cubicBezTo>
                    <a:pt x="86" y="85"/>
                    <a:pt x="86" y="85"/>
                    <a:pt x="86" y="85"/>
                  </a:cubicBezTo>
                  <a:cubicBezTo>
                    <a:pt x="85" y="86"/>
                    <a:pt x="74" y="103"/>
                    <a:pt x="47" y="103"/>
                  </a:cubicBezTo>
                  <a:cubicBezTo>
                    <a:pt x="21" y="103"/>
                    <a:pt x="0" y="83"/>
                    <a:pt x="0" y="51"/>
                  </a:cubicBezTo>
                  <a:cubicBezTo>
                    <a:pt x="0" y="19"/>
                    <a:pt x="22" y="0"/>
                    <a:pt x="48" y="0"/>
                  </a:cubicBezTo>
                  <a:cubicBezTo>
                    <a:pt x="74" y="0"/>
                    <a:pt x="84" y="16"/>
                    <a:pt x="85" y="17"/>
                  </a:cubicBezTo>
                  <a:lnTo>
                    <a:pt x="76"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62">
              <a:extLst>
                <a:ext uri="{FF2B5EF4-FFF2-40B4-BE49-F238E27FC236}">
                  <a16:creationId xmlns:a16="http://schemas.microsoft.com/office/drawing/2014/main" id="{E2BA6FAC-BC0B-955C-76C2-7569276E7C26}"/>
                </a:ext>
              </a:extLst>
            </p:cNvPr>
            <p:cNvSpPr>
              <a:spLocks noEditPoints="1"/>
            </p:cNvSpPr>
            <p:nvPr userDrawn="1"/>
          </p:nvSpPr>
          <p:spPr bwMode="auto">
            <a:xfrm>
              <a:off x="43037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1"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63">
              <a:extLst>
                <a:ext uri="{FF2B5EF4-FFF2-40B4-BE49-F238E27FC236}">
                  <a16:creationId xmlns:a16="http://schemas.microsoft.com/office/drawing/2014/main" id="{8B1668FC-ED11-4E5F-5CD7-B8AECBE72E88}"/>
                </a:ext>
              </a:extLst>
            </p:cNvPr>
            <p:cNvSpPr>
              <a:spLocks noChangeArrowheads="1"/>
            </p:cNvSpPr>
            <p:nvPr userDrawn="1"/>
          </p:nvSpPr>
          <p:spPr bwMode="auto">
            <a:xfrm>
              <a:off x="2271713" y="-269875"/>
              <a:ext cx="12700" cy="773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Oval 64">
              <a:extLst>
                <a:ext uri="{FF2B5EF4-FFF2-40B4-BE49-F238E27FC236}">
                  <a16:creationId xmlns:a16="http://schemas.microsoft.com/office/drawing/2014/main" id="{E764F59C-9348-969F-DC4C-91400D94748F}"/>
                </a:ext>
              </a:extLst>
            </p:cNvPr>
            <p:cNvSpPr>
              <a:spLocks noChangeArrowheads="1"/>
            </p:cNvSpPr>
            <p:nvPr userDrawn="1"/>
          </p:nvSpPr>
          <p:spPr bwMode="auto">
            <a:xfrm>
              <a:off x="911226" y="-279400"/>
              <a:ext cx="119063" cy="120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Oval 65">
              <a:extLst>
                <a:ext uri="{FF2B5EF4-FFF2-40B4-BE49-F238E27FC236}">
                  <a16:creationId xmlns:a16="http://schemas.microsoft.com/office/drawing/2014/main" id="{0C6CC64C-557B-7855-41F2-B4CCE30CCF03}"/>
                </a:ext>
              </a:extLst>
            </p:cNvPr>
            <p:cNvSpPr>
              <a:spLocks noChangeArrowheads="1"/>
            </p:cNvSpPr>
            <p:nvPr userDrawn="1"/>
          </p:nvSpPr>
          <p:spPr bwMode="auto">
            <a:xfrm>
              <a:off x="752476" y="-269875"/>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Oval 66">
              <a:extLst>
                <a:ext uri="{FF2B5EF4-FFF2-40B4-BE49-F238E27FC236}">
                  <a16:creationId xmlns:a16="http://schemas.microsoft.com/office/drawing/2014/main" id="{6F43F3D1-B8CB-54F6-36F7-16314257D69B}"/>
                </a:ext>
              </a:extLst>
            </p:cNvPr>
            <p:cNvSpPr>
              <a:spLocks noChangeArrowheads="1"/>
            </p:cNvSpPr>
            <p:nvPr userDrawn="1"/>
          </p:nvSpPr>
          <p:spPr bwMode="auto">
            <a:xfrm>
              <a:off x="919163" y="-103188"/>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Oval 67">
              <a:extLst>
                <a:ext uri="{FF2B5EF4-FFF2-40B4-BE49-F238E27FC236}">
                  <a16:creationId xmlns:a16="http://schemas.microsoft.com/office/drawing/2014/main" id="{92E571BB-D352-2156-6D4A-C44BE8B1DEC3}"/>
                </a:ext>
              </a:extLst>
            </p:cNvPr>
            <p:cNvSpPr>
              <a:spLocks noChangeArrowheads="1"/>
            </p:cNvSpPr>
            <p:nvPr userDrawn="1"/>
          </p:nvSpPr>
          <p:spPr bwMode="auto">
            <a:xfrm>
              <a:off x="927101" y="53975"/>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Oval 68">
              <a:extLst>
                <a:ext uri="{FF2B5EF4-FFF2-40B4-BE49-F238E27FC236}">
                  <a16:creationId xmlns:a16="http://schemas.microsoft.com/office/drawing/2014/main" id="{7A8957F8-68A4-3EE6-C67A-79E4C3B0E740}"/>
                </a:ext>
              </a:extLst>
            </p:cNvPr>
            <p:cNvSpPr>
              <a:spLocks noChangeArrowheads="1"/>
            </p:cNvSpPr>
            <p:nvPr userDrawn="1"/>
          </p:nvSpPr>
          <p:spPr bwMode="auto">
            <a:xfrm>
              <a:off x="760413" y="-95250"/>
              <a:ext cx="87313"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Oval 69">
              <a:extLst>
                <a:ext uri="{FF2B5EF4-FFF2-40B4-BE49-F238E27FC236}">
                  <a16:creationId xmlns:a16="http://schemas.microsoft.com/office/drawing/2014/main" id="{E37C8ED8-118C-127C-C8D8-93DB49103625}"/>
                </a:ext>
              </a:extLst>
            </p:cNvPr>
            <p:cNvSpPr>
              <a:spLocks noChangeArrowheads="1"/>
            </p:cNvSpPr>
            <p:nvPr userDrawn="1"/>
          </p:nvSpPr>
          <p:spPr bwMode="auto">
            <a:xfrm>
              <a:off x="611188" y="-261938"/>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Box 2">
            <a:extLst>
              <a:ext uri="{FF2B5EF4-FFF2-40B4-BE49-F238E27FC236}">
                <a16:creationId xmlns:a16="http://schemas.microsoft.com/office/drawing/2014/main" id="{BFFC5C2C-B337-3578-4DEF-5FA5EAEA706D}"/>
              </a:ext>
            </a:extLst>
          </p:cNvPr>
          <p:cNvSpPr txBox="1"/>
          <p:nvPr userDrawn="1"/>
        </p:nvSpPr>
        <p:spPr>
          <a:xfrm>
            <a:off x="1516830" y="6334188"/>
            <a:ext cx="5719046" cy="153888"/>
          </a:xfrm>
          <a:prstGeom prst="rect">
            <a:avLst/>
          </a:prstGeom>
          <a:noFill/>
        </p:spPr>
        <p:txBody>
          <a:bodyPr wrap="square" lIns="0" tIns="0" rIns="0" bIns="0" rtlCol="0">
            <a:spAutoFit/>
          </a:bodyPr>
          <a:lstStyle/>
          <a:p>
            <a:pPr algn="ctr"/>
            <a:r>
              <a:rPr lang="en-US" sz="1000">
                <a:solidFill>
                  <a:schemeClr val="bg1"/>
                </a:solidFill>
              </a:rPr>
              <a:t>Includes content supplied by Sales Benchmark Index; Copyright © Sales Benchmark Index, 2022</a:t>
            </a:r>
          </a:p>
        </p:txBody>
      </p:sp>
    </p:spTree>
    <p:extLst>
      <p:ext uri="{BB962C8B-B14F-4D97-AF65-F5344CB8AC3E}">
        <p14:creationId xmlns:p14="http://schemas.microsoft.com/office/powerpoint/2010/main" val="3164601325"/>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showMasterSp="0" preserve="1" userDrawn="1">
  <p:cSld name="Big Stmnt left light blue bkg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EF0769D4-09CF-23F3-570A-508D9151D63B}"/>
              </a:ext>
            </a:extLst>
          </p:cNvPr>
          <p:cNvGraphicFramePr>
            <a:graphicFrameLocks noChangeAspect="1"/>
          </p:cNvGraphicFramePr>
          <p:nvPr userDrawn="1">
            <p:custDataLst>
              <p:tags r:id="rId1"/>
            </p:custDataLst>
            <p:extLst>
              <p:ext uri="{D42A27DB-BD31-4B8C-83A1-F6EECF244321}">
                <p14:modId xmlns:p14="http://schemas.microsoft.com/office/powerpoint/2010/main" val="78022756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4" name="Object 3" hidden="1">
                        <a:extLst>
                          <a:ext uri="{FF2B5EF4-FFF2-40B4-BE49-F238E27FC236}">
                            <a16:creationId xmlns:a16="http://schemas.microsoft.com/office/drawing/2014/main" id="{EF0769D4-09CF-23F3-570A-508D9151D63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7" name="Rectangle 6">
            <a:extLst>
              <a:ext uri="{FF2B5EF4-FFF2-40B4-BE49-F238E27FC236}">
                <a16:creationId xmlns:a16="http://schemas.microsoft.com/office/drawing/2014/main" id="{F1E7902B-D476-B2C2-A81B-BD2D4EEEF4EA}"/>
              </a:ext>
            </a:extLst>
          </p:cNvPr>
          <p:cNvSpPr/>
          <p:nvPr userDrawn="1"/>
        </p:nvSpPr>
        <p:spPr>
          <a:xfrm>
            <a:off x="-18628" y="0"/>
            <a:ext cx="7008708"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 Placeholder 7">
            <a:extLst>
              <a:ext uri="{FF2B5EF4-FFF2-40B4-BE49-F238E27FC236}">
                <a16:creationId xmlns:a16="http://schemas.microsoft.com/office/drawing/2014/main" id="{CDE5DE9C-43B8-4966-6723-47BF0E08EE69}"/>
              </a:ext>
            </a:extLst>
          </p:cNvPr>
          <p:cNvSpPr>
            <a:spLocks noGrp="1"/>
          </p:cNvSpPr>
          <p:nvPr>
            <p:ph type="body" sz="quarter" idx="10"/>
          </p:nvPr>
        </p:nvSpPr>
        <p:spPr>
          <a:xfrm>
            <a:off x="7935310" y="1608083"/>
            <a:ext cx="3647091" cy="3657600"/>
          </a:xfrm>
        </p:spPr>
        <p:txBody>
          <a:bodyPr>
            <a:normAutofit/>
          </a:bodyPr>
          <a:lstStyle>
            <a:lvl1pPr>
              <a:defRPr sz="140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9" name="Text Placeholder 18">
            <a:extLst>
              <a:ext uri="{FF2B5EF4-FFF2-40B4-BE49-F238E27FC236}">
                <a16:creationId xmlns:a16="http://schemas.microsoft.com/office/drawing/2014/main" id="{C85B3F06-6316-3AF0-9DF1-9F1DEB1ADF2D}"/>
              </a:ext>
            </a:extLst>
          </p:cNvPr>
          <p:cNvSpPr>
            <a:spLocks noGrp="1"/>
          </p:cNvSpPr>
          <p:nvPr>
            <p:ph type="body" sz="quarter" idx="11" hasCustomPrompt="1"/>
          </p:nvPr>
        </p:nvSpPr>
        <p:spPr>
          <a:xfrm>
            <a:off x="609599" y="1608083"/>
            <a:ext cx="5729057" cy="3281362"/>
          </a:xfrm>
        </p:spPr>
        <p:txBody>
          <a:bodyPr>
            <a:normAutofit/>
          </a:bodyPr>
          <a:lstStyle>
            <a:lvl1pPr>
              <a:defRPr sz="4000" b="1">
                <a:solidFill>
                  <a:schemeClr val="bg1"/>
                </a:solidFill>
              </a:defRPr>
            </a:lvl1pPr>
            <a:lvl2pPr>
              <a:defRPr b="1">
                <a:solidFill>
                  <a:schemeClr val="tx1"/>
                </a:solidFill>
              </a:defRPr>
            </a:lvl2pPr>
            <a:lvl3pPr>
              <a:defRPr b="1">
                <a:solidFill>
                  <a:schemeClr val="tx1"/>
                </a:solidFill>
              </a:defRPr>
            </a:lvl3pPr>
            <a:lvl4pPr>
              <a:defRPr b="1">
                <a:solidFill>
                  <a:schemeClr val="tx1"/>
                </a:solidFill>
              </a:defRPr>
            </a:lvl4pPr>
            <a:lvl5pPr>
              <a:defRPr b="1">
                <a:solidFill>
                  <a:schemeClr val="tx1"/>
                </a:solidFill>
              </a:defRPr>
            </a:lvl5pPr>
          </a:lstStyle>
          <a:p>
            <a:pPr lvl="0"/>
            <a:r>
              <a:rPr lang="en-US"/>
              <a:t>This is a “Big Statement” slide. Use it to make a single, important point. </a:t>
            </a:r>
          </a:p>
        </p:txBody>
      </p:sp>
      <p:pic>
        <p:nvPicPr>
          <p:cNvPr id="9" name="Picture 8" descr="A black and white logo&#10;&#10;Description automatically generated with low confidence">
            <a:extLst>
              <a:ext uri="{FF2B5EF4-FFF2-40B4-BE49-F238E27FC236}">
                <a16:creationId xmlns:a16="http://schemas.microsoft.com/office/drawing/2014/main" id="{8E76424F-251D-91B3-502B-FFA88D29D54F}"/>
              </a:ext>
            </a:extLst>
          </p:cNvPr>
          <p:cNvPicPr>
            <a:picLocks noChangeAspect="1"/>
          </p:cNvPicPr>
          <p:nvPr userDrawn="1"/>
        </p:nvPicPr>
        <p:blipFill rotWithShape="1">
          <a:blip r:embed="rId5" cstate="email">
            <a:extLst>
              <a:ext uri="{28A0092B-C50C-407E-A947-70E740481C1C}">
                <a14:useLocalDpi xmlns:a14="http://schemas.microsoft.com/office/drawing/2010/main"/>
              </a:ext>
            </a:extLst>
          </a:blip>
          <a:srcRect b="23463"/>
          <a:stretch/>
        </p:blipFill>
        <p:spPr>
          <a:xfrm>
            <a:off x="620110" y="6396759"/>
            <a:ext cx="616252" cy="262514"/>
          </a:xfrm>
          <a:prstGeom prst="rect">
            <a:avLst/>
          </a:prstGeom>
        </p:spPr>
      </p:pic>
      <p:sp>
        <p:nvSpPr>
          <p:cNvPr id="13" name="TextBox 12">
            <a:extLst>
              <a:ext uri="{FF2B5EF4-FFF2-40B4-BE49-F238E27FC236}">
                <a16:creationId xmlns:a16="http://schemas.microsoft.com/office/drawing/2014/main" id="{78DC7CD8-642F-96D9-AB60-6770D69C426B}"/>
              </a:ext>
            </a:extLst>
          </p:cNvPr>
          <p:cNvSpPr txBox="1"/>
          <p:nvPr userDrawn="1"/>
        </p:nvSpPr>
        <p:spPr>
          <a:xfrm>
            <a:off x="11267590" y="6451844"/>
            <a:ext cx="304300" cy="169277"/>
          </a:xfrm>
          <a:prstGeom prst="rect">
            <a:avLst/>
          </a:prstGeom>
          <a:noFill/>
        </p:spPr>
        <p:txBody>
          <a:bodyPr wrap="square" lIns="0" tIns="0" rIns="0" bIns="0" rtlCol="0" anchor="ctr">
            <a:spAutoFit/>
          </a:bodyPr>
          <a:lstStyle/>
          <a:p>
            <a:pPr algn="r"/>
            <a:fld id="{DA4F3246-57E6-4D23-B4C0-B33CEEC38083}" type="slidenum">
              <a:rPr lang="en-US" sz="1100" smtClean="0">
                <a:solidFill>
                  <a:schemeClr val="tx1"/>
                </a:solidFill>
              </a:rPr>
              <a:pPr algn="r"/>
              <a:t>‹#›</a:t>
            </a:fld>
            <a:endParaRPr lang="en-US" sz="1100">
              <a:solidFill>
                <a:schemeClr val="tx1"/>
              </a:solidFill>
            </a:endParaRPr>
          </a:p>
        </p:txBody>
      </p:sp>
      <p:sp>
        <p:nvSpPr>
          <p:cNvPr id="2" name="TextBox 1">
            <a:extLst>
              <a:ext uri="{FF2B5EF4-FFF2-40B4-BE49-F238E27FC236}">
                <a16:creationId xmlns:a16="http://schemas.microsoft.com/office/drawing/2014/main" id="{B3C5A66D-ACCA-FCA5-BB7A-6090A9490304}"/>
              </a:ext>
            </a:extLst>
          </p:cNvPr>
          <p:cNvSpPr txBox="1"/>
          <p:nvPr userDrawn="1"/>
        </p:nvSpPr>
        <p:spPr>
          <a:xfrm>
            <a:off x="6856733" y="6697300"/>
            <a:ext cx="4715158" cy="92333"/>
          </a:xfrm>
          <a:prstGeom prst="rect">
            <a:avLst/>
          </a:prstGeom>
          <a:noFill/>
        </p:spPr>
        <p:txBody>
          <a:bodyPr wrap="square" lIns="0" tIns="0" rIns="0" bIns="0" rtlCol="0">
            <a:spAutoFit/>
          </a:bodyPr>
          <a:lstStyle/>
          <a:p>
            <a:pPr algn="r"/>
            <a:r>
              <a:rPr lang="en-US" sz="600">
                <a:solidFill>
                  <a:srgbClr val="A0A0A0"/>
                </a:solidFill>
              </a:rPr>
              <a:t>Includes content supplied by Sales Benchmark Index; Copyright © Sales Benchmark Index, 2022</a:t>
            </a:r>
          </a:p>
        </p:txBody>
      </p:sp>
    </p:spTree>
    <p:extLst>
      <p:ext uri="{BB962C8B-B14F-4D97-AF65-F5344CB8AC3E}">
        <p14:creationId xmlns:p14="http://schemas.microsoft.com/office/powerpoint/2010/main" val="637692940"/>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showMasterSp="0" preserve="1" userDrawn="1">
  <p:cSld name="Case Study">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EF0769D4-09CF-23F3-570A-508D9151D63B}"/>
              </a:ext>
            </a:extLst>
          </p:cNvPr>
          <p:cNvGraphicFramePr>
            <a:graphicFrameLocks noChangeAspect="1"/>
          </p:cNvGraphicFramePr>
          <p:nvPr userDrawn="1">
            <p:custDataLst>
              <p:tags r:id="rId1"/>
            </p:custDataLst>
            <p:extLst>
              <p:ext uri="{D42A27DB-BD31-4B8C-83A1-F6EECF244321}">
                <p14:modId xmlns:p14="http://schemas.microsoft.com/office/powerpoint/2010/main" val="123301829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4" name="Object 3" hidden="1">
                        <a:extLst>
                          <a:ext uri="{FF2B5EF4-FFF2-40B4-BE49-F238E27FC236}">
                            <a16:creationId xmlns:a16="http://schemas.microsoft.com/office/drawing/2014/main" id="{EF0769D4-09CF-23F3-570A-508D9151D63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Rectangle 4">
            <a:extLst>
              <a:ext uri="{FF2B5EF4-FFF2-40B4-BE49-F238E27FC236}">
                <a16:creationId xmlns:a16="http://schemas.microsoft.com/office/drawing/2014/main" id="{6DB5B30A-EBCA-94F2-242C-A03663DF0164}"/>
              </a:ext>
            </a:extLst>
          </p:cNvPr>
          <p:cNvSpPr/>
          <p:nvPr userDrawn="1"/>
        </p:nvSpPr>
        <p:spPr>
          <a:xfrm>
            <a:off x="8839200" y="3"/>
            <a:ext cx="3352800" cy="685799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 Placeholder 7">
            <a:extLst>
              <a:ext uri="{FF2B5EF4-FFF2-40B4-BE49-F238E27FC236}">
                <a16:creationId xmlns:a16="http://schemas.microsoft.com/office/drawing/2014/main" id="{CDE5DE9C-43B8-4966-6723-47BF0E08EE69}"/>
              </a:ext>
            </a:extLst>
          </p:cNvPr>
          <p:cNvSpPr>
            <a:spLocks noGrp="1"/>
          </p:cNvSpPr>
          <p:nvPr>
            <p:ph type="body" sz="quarter" idx="10"/>
          </p:nvPr>
        </p:nvSpPr>
        <p:spPr>
          <a:xfrm>
            <a:off x="9343697" y="1608083"/>
            <a:ext cx="2238704" cy="3657600"/>
          </a:xfrm>
        </p:spPr>
        <p:txBody>
          <a:bodyPr>
            <a:normAutofit/>
          </a:bodyPr>
          <a:lstStyle>
            <a:lvl1pPr>
              <a:defRPr sz="14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9" name="Text Placeholder 18">
            <a:extLst>
              <a:ext uri="{FF2B5EF4-FFF2-40B4-BE49-F238E27FC236}">
                <a16:creationId xmlns:a16="http://schemas.microsoft.com/office/drawing/2014/main" id="{C85B3F06-6316-3AF0-9DF1-9F1DEB1ADF2D}"/>
              </a:ext>
            </a:extLst>
          </p:cNvPr>
          <p:cNvSpPr>
            <a:spLocks noGrp="1"/>
          </p:cNvSpPr>
          <p:nvPr>
            <p:ph type="body" sz="quarter" idx="11" hasCustomPrompt="1"/>
          </p:nvPr>
        </p:nvSpPr>
        <p:spPr>
          <a:xfrm>
            <a:off x="609599" y="1608083"/>
            <a:ext cx="7304691" cy="3281362"/>
          </a:xfrm>
        </p:spPr>
        <p:txBody>
          <a:bodyPr>
            <a:normAutofit/>
          </a:bodyPr>
          <a:lstStyle>
            <a:lvl1pPr>
              <a:defRPr sz="4000" b="1">
                <a:solidFill>
                  <a:schemeClr val="tx1"/>
                </a:solidFill>
              </a:defRPr>
            </a:lvl1pPr>
            <a:lvl2pPr>
              <a:defRPr b="1">
                <a:solidFill>
                  <a:schemeClr val="tx1"/>
                </a:solidFill>
              </a:defRPr>
            </a:lvl2pPr>
            <a:lvl3pPr>
              <a:defRPr b="1">
                <a:solidFill>
                  <a:schemeClr val="tx1"/>
                </a:solidFill>
              </a:defRPr>
            </a:lvl3pPr>
            <a:lvl4pPr>
              <a:defRPr b="1">
                <a:solidFill>
                  <a:schemeClr val="tx1"/>
                </a:solidFill>
              </a:defRPr>
            </a:lvl4pPr>
            <a:lvl5pPr>
              <a:defRPr b="1">
                <a:solidFill>
                  <a:schemeClr val="tx1"/>
                </a:solidFill>
              </a:defRPr>
            </a:lvl5pPr>
          </a:lstStyle>
          <a:p>
            <a:pPr lvl="0"/>
            <a:r>
              <a:rPr lang="en-US"/>
              <a:t>Case Study</a:t>
            </a:r>
          </a:p>
        </p:txBody>
      </p:sp>
      <p:pic>
        <p:nvPicPr>
          <p:cNvPr id="20" name="Picture 19" descr="Logo&#10;&#10;Description automatically generated">
            <a:extLst>
              <a:ext uri="{FF2B5EF4-FFF2-40B4-BE49-F238E27FC236}">
                <a16:creationId xmlns:a16="http://schemas.microsoft.com/office/drawing/2014/main" id="{15AF4891-5BBF-507B-21B3-7FBD409DB9B2}"/>
              </a:ext>
            </a:extLst>
          </p:cNvPr>
          <p:cNvPicPr>
            <a:picLocks noChangeAspect="1"/>
          </p:cNvPicPr>
          <p:nvPr userDrawn="1"/>
        </p:nvPicPr>
        <p:blipFill>
          <a:blip r:embed="rId5" cstate="email">
            <a:extLst>
              <a:ext uri="{28A0092B-C50C-407E-A947-70E740481C1C}">
                <a14:useLocalDpi xmlns:a14="http://schemas.microsoft.com/office/drawing/2010/main"/>
              </a:ext>
            </a:extLst>
          </a:blip>
          <a:stretch>
            <a:fillRect/>
          </a:stretch>
        </p:blipFill>
        <p:spPr>
          <a:xfrm>
            <a:off x="620110" y="6396759"/>
            <a:ext cx="620111" cy="262514"/>
          </a:xfrm>
          <a:prstGeom prst="rect">
            <a:avLst/>
          </a:prstGeom>
        </p:spPr>
      </p:pic>
      <p:sp>
        <p:nvSpPr>
          <p:cNvPr id="7" name="TextBox 6">
            <a:extLst>
              <a:ext uri="{FF2B5EF4-FFF2-40B4-BE49-F238E27FC236}">
                <a16:creationId xmlns:a16="http://schemas.microsoft.com/office/drawing/2014/main" id="{23EBAC9E-9340-B35E-11EE-6AB60D024A56}"/>
              </a:ext>
            </a:extLst>
          </p:cNvPr>
          <p:cNvSpPr txBox="1"/>
          <p:nvPr userDrawn="1"/>
        </p:nvSpPr>
        <p:spPr>
          <a:xfrm>
            <a:off x="11267590" y="6447969"/>
            <a:ext cx="304300" cy="169277"/>
          </a:xfrm>
          <a:prstGeom prst="rect">
            <a:avLst/>
          </a:prstGeom>
          <a:noFill/>
        </p:spPr>
        <p:txBody>
          <a:bodyPr wrap="square" lIns="0" tIns="0" rIns="0" bIns="0" rtlCol="0" anchor="ctr">
            <a:spAutoFit/>
          </a:bodyPr>
          <a:lstStyle/>
          <a:p>
            <a:pPr algn="r"/>
            <a:fld id="{DA4F3246-57E6-4D23-B4C0-B33CEEC38083}" type="slidenum">
              <a:rPr lang="en-US" sz="1100" smtClean="0">
                <a:solidFill>
                  <a:schemeClr val="bg1"/>
                </a:solidFill>
              </a:rPr>
              <a:pPr algn="r"/>
              <a:t>‹#›</a:t>
            </a:fld>
            <a:endParaRPr lang="en-US" sz="1100">
              <a:solidFill>
                <a:schemeClr val="bg1"/>
              </a:solidFill>
            </a:endParaRPr>
          </a:p>
        </p:txBody>
      </p:sp>
      <p:sp>
        <p:nvSpPr>
          <p:cNvPr id="3" name="TextBox 2">
            <a:extLst>
              <a:ext uri="{FF2B5EF4-FFF2-40B4-BE49-F238E27FC236}">
                <a16:creationId xmlns:a16="http://schemas.microsoft.com/office/drawing/2014/main" id="{4E66CF8F-5A50-7E72-6C38-E2CAFD8EE8C3}"/>
              </a:ext>
            </a:extLst>
          </p:cNvPr>
          <p:cNvSpPr txBox="1"/>
          <p:nvPr userDrawn="1"/>
        </p:nvSpPr>
        <p:spPr>
          <a:xfrm>
            <a:off x="620110" y="6709205"/>
            <a:ext cx="4715158" cy="92333"/>
          </a:xfrm>
          <a:prstGeom prst="rect">
            <a:avLst/>
          </a:prstGeom>
          <a:noFill/>
        </p:spPr>
        <p:txBody>
          <a:bodyPr wrap="square" lIns="0" tIns="0" rIns="0" bIns="0" rtlCol="0">
            <a:spAutoFit/>
          </a:bodyPr>
          <a:lstStyle/>
          <a:p>
            <a:pPr algn="l"/>
            <a:r>
              <a:rPr lang="en-US" sz="600">
                <a:solidFill>
                  <a:srgbClr val="A0A0A0"/>
                </a:solidFill>
              </a:rPr>
              <a:t>Includes content supplied by Sales Benchmark Index; Copyright © Sales Benchmark Index, 2022</a:t>
            </a:r>
          </a:p>
        </p:txBody>
      </p:sp>
    </p:spTree>
    <p:extLst>
      <p:ext uri="{BB962C8B-B14F-4D97-AF65-F5344CB8AC3E}">
        <p14:creationId xmlns:p14="http://schemas.microsoft.com/office/powerpoint/2010/main" val="85616695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p:cSld name="5_Title Slide blue dots bkdg">
    <p:bg>
      <p:bgPr>
        <a:solidFill>
          <a:schemeClr val="accent1"/>
        </a:solidFill>
        <a:effectLst/>
      </p:bgPr>
    </p:bg>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64658552-6E07-9117-0CA9-3B60B698736B}"/>
              </a:ext>
            </a:extLst>
          </p:cNvPr>
          <p:cNvGraphicFramePr>
            <a:graphicFrameLocks noChangeAspect="1"/>
          </p:cNvGraphicFramePr>
          <p:nvPr userDrawn="1">
            <p:custDataLst>
              <p:tags r:id="rId1"/>
            </p:custDataLst>
            <p:extLst>
              <p:ext uri="{D42A27DB-BD31-4B8C-83A1-F6EECF244321}">
                <p14:modId xmlns:p14="http://schemas.microsoft.com/office/powerpoint/2010/main" val="235225173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4" name="Object 3" hidden="1">
                        <a:extLst>
                          <a:ext uri="{FF2B5EF4-FFF2-40B4-BE49-F238E27FC236}">
                            <a16:creationId xmlns:a16="http://schemas.microsoft.com/office/drawing/2014/main" id="{64658552-6E07-9117-0CA9-3B60B698736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5" name="Picture 4">
            <a:extLst>
              <a:ext uri="{FF2B5EF4-FFF2-40B4-BE49-F238E27FC236}">
                <a16:creationId xmlns:a16="http://schemas.microsoft.com/office/drawing/2014/main" id="{3A320BF0-2CB7-7307-F4DF-D200AD3CD994}"/>
              </a:ext>
            </a:extLst>
          </p:cNvPr>
          <p:cNvPicPr>
            <a:picLocks noChangeAspect="1"/>
          </p:cNvPicPr>
          <p:nvPr userDrawn="1"/>
        </p:nvPicPr>
        <p:blipFill rotWithShape="1">
          <a:blip r:embed="rId5" cstate="email">
            <a:extLst>
              <a:ext uri="{28A0092B-C50C-407E-A947-70E740481C1C}">
                <a14:useLocalDpi xmlns:a14="http://schemas.microsoft.com/office/drawing/2010/main"/>
              </a:ext>
            </a:extLst>
          </a:blip>
          <a:srcRect/>
          <a:stretch/>
        </p:blipFill>
        <p:spPr>
          <a:xfrm>
            <a:off x="0" y="1"/>
            <a:ext cx="12192000" cy="6858000"/>
          </a:xfrm>
          <a:prstGeom prst="rect">
            <a:avLst/>
          </a:prstGeom>
        </p:spPr>
      </p:pic>
      <p:sp>
        <p:nvSpPr>
          <p:cNvPr id="2" name="Title 1">
            <a:extLst>
              <a:ext uri="{FF2B5EF4-FFF2-40B4-BE49-F238E27FC236}">
                <a16:creationId xmlns:a16="http://schemas.microsoft.com/office/drawing/2014/main" id="{9C5F5AEC-749C-44CA-94C1-9495903C3571}"/>
              </a:ext>
            </a:extLst>
          </p:cNvPr>
          <p:cNvSpPr>
            <a:spLocks noGrp="1"/>
          </p:cNvSpPr>
          <p:nvPr>
            <p:ph type="ctrTitle"/>
          </p:nvPr>
        </p:nvSpPr>
        <p:spPr>
          <a:xfrm>
            <a:off x="1516830" y="2523757"/>
            <a:ext cx="9139234" cy="664797"/>
          </a:xfrm>
        </p:spPr>
        <p:txBody>
          <a:bodyPr vert="horz" lIns="91440" tIns="91440" rIns="91440" bIns="91440" anchor="ctr">
            <a:noAutofit/>
          </a:bodyPr>
          <a:lstStyle>
            <a:lvl1pPr algn="l">
              <a:defRPr sz="3600">
                <a:solidFill>
                  <a:schemeClr val="bg1"/>
                </a:solidFill>
              </a:defRPr>
            </a:lvl1pPr>
          </a:lstStyle>
          <a:p>
            <a:r>
              <a:rPr lang="en-US"/>
              <a:t>Click to edit Master title style</a:t>
            </a:r>
          </a:p>
        </p:txBody>
      </p:sp>
      <p:sp>
        <p:nvSpPr>
          <p:cNvPr id="82" name="Text Placeholder 81">
            <a:extLst>
              <a:ext uri="{FF2B5EF4-FFF2-40B4-BE49-F238E27FC236}">
                <a16:creationId xmlns:a16="http://schemas.microsoft.com/office/drawing/2014/main" id="{B020BF28-FA10-43DE-B2FD-965A7D8594C0}"/>
              </a:ext>
            </a:extLst>
          </p:cNvPr>
          <p:cNvSpPr>
            <a:spLocks noGrp="1"/>
          </p:cNvSpPr>
          <p:nvPr>
            <p:ph type="body" sz="quarter" idx="13"/>
          </p:nvPr>
        </p:nvSpPr>
        <p:spPr>
          <a:xfrm>
            <a:off x="1520386" y="3998279"/>
            <a:ext cx="4586287" cy="323850"/>
          </a:xfrm>
        </p:spPr>
        <p:txBody>
          <a:bodyPr lIns="91440" tIns="91440" rIns="91440" bIns="91440" anchor="ctr"/>
          <a:lstStyle>
            <a:lvl1pPr>
              <a:defRPr b="0">
                <a:solidFill>
                  <a:schemeClr val="bg1"/>
                </a:solidFill>
              </a:defRPr>
            </a:lvl1pPr>
          </a:lstStyle>
          <a:p>
            <a:pPr lvl="0"/>
            <a:r>
              <a:rPr lang="en-US"/>
              <a:t>Click to edit Master text styles</a:t>
            </a:r>
          </a:p>
        </p:txBody>
      </p:sp>
      <p:sp>
        <p:nvSpPr>
          <p:cNvPr id="83" name="Subtitle 2">
            <a:extLst>
              <a:ext uri="{FF2B5EF4-FFF2-40B4-BE49-F238E27FC236}">
                <a16:creationId xmlns:a16="http://schemas.microsoft.com/office/drawing/2014/main" id="{CA420EE9-07D0-49A0-A796-E6EAA8EBDB96}"/>
              </a:ext>
            </a:extLst>
          </p:cNvPr>
          <p:cNvSpPr>
            <a:spLocks noGrp="1"/>
          </p:cNvSpPr>
          <p:nvPr>
            <p:ph type="subTitle" idx="1"/>
          </p:nvPr>
        </p:nvSpPr>
        <p:spPr>
          <a:xfrm>
            <a:off x="1516830" y="3444432"/>
            <a:ext cx="9139234" cy="297969"/>
          </a:xfrm>
        </p:spPr>
        <p:txBody>
          <a:bodyPr vert="horz" lIns="91440" tIns="91440" rIns="91440" bIns="91440" rtlCol="0" anchor="ctr">
            <a:noAutofit/>
          </a:bodyPr>
          <a:lstStyle>
            <a:lvl1pPr>
              <a:defRPr lang="en-US" sz="2200" b="0" dirty="0">
                <a:solidFill>
                  <a:schemeClr val="bg1"/>
                </a:solidFill>
              </a:defRPr>
            </a:lvl1pPr>
          </a:lstStyle>
          <a:p>
            <a:pPr lvl="0"/>
            <a:r>
              <a:rPr lang="en-US"/>
              <a:t>Click to edit Master subtitle style</a:t>
            </a:r>
          </a:p>
        </p:txBody>
      </p:sp>
      <p:grpSp>
        <p:nvGrpSpPr>
          <p:cNvPr id="148" name="Group 147">
            <a:extLst>
              <a:ext uri="{FF2B5EF4-FFF2-40B4-BE49-F238E27FC236}">
                <a16:creationId xmlns:a16="http://schemas.microsoft.com/office/drawing/2014/main" id="{AF47BE45-9A6B-F77A-A246-E9AD74AC3E05}"/>
              </a:ext>
            </a:extLst>
          </p:cNvPr>
          <p:cNvGrpSpPr>
            <a:grpSpLocks noChangeAspect="1"/>
          </p:cNvGrpSpPr>
          <p:nvPr userDrawn="1"/>
        </p:nvGrpSpPr>
        <p:grpSpPr>
          <a:xfrm>
            <a:off x="702214" y="780933"/>
            <a:ext cx="3494345" cy="745107"/>
            <a:chOff x="611188" y="-279400"/>
            <a:chExt cx="3767138" cy="803275"/>
          </a:xfrm>
          <a:solidFill>
            <a:schemeClr val="bg1"/>
          </a:solidFill>
        </p:grpSpPr>
        <p:sp>
          <p:nvSpPr>
            <p:cNvPr id="149" name="Freeform 5">
              <a:extLst>
                <a:ext uri="{FF2B5EF4-FFF2-40B4-BE49-F238E27FC236}">
                  <a16:creationId xmlns:a16="http://schemas.microsoft.com/office/drawing/2014/main" id="{5C5B487B-3C0A-CD7C-49B9-906DAA6B051C}"/>
                </a:ext>
              </a:extLst>
            </p:cNvPr>
            <p:cNvSpPr>
              <a:spLocks noEditPoints="1"/>
            </p:cNvSpPr>
            <p:nvPr userDrawn="1"/>
          </p:nvSpPr>
          <p:spPr bwMode="auto">
            <a:xfrm>
              <a:off x="1885951" y="438150"/>
              <a:ext cx="60325" cy="63500"/>
            </a:xfrm>
            <a:custGeom>
              <a:avLst/>
              <a:gdLst>
                <a:gd name="T0" fmla="*/ 36 w 73"/>
                <a:gd name="T1" fmla="*/ 0 h 78"/>
                <a:gd name="T2" fmla="*/ 10 w 73"/>
                <a:gd name="T3" fmla="*/ 10 h 78"/>
                <a:gd name="T4" fmla="*/ 0 w 73"/>
                <a:gd name="T5" fmla="*/ 39 h 78"/>
                <a:gd name="T6" fmla="*/ 10 w 73"/>
                <a:gd name="T7" fmla="*/ 67 h 78"/>
                <a:gd name="T8" fmla="*/ 36 w 73"/>
                <a:gd name="T9" fmla="*/ 78 h 78"/>
                <a:gd name="T10" fmla="*/ 63 w 73"/>
                <a:gd name="T11" fmla="*/ 67 h 78"/>
                <a:gd name="T12" fmla="*/ 73 w 73"/>
                <a:gd name="T13" fmla="*/ 39 h 78"/>
                <a:gd name="T14" fmla="*/ 63 w 73"/>
                <a:gd name="T15" fmla="*/ 10 h 78"/>
                <a:gd name="T16" fmla="*/ 36 w 73"/>
                <a:gd name="T17" fmla="*/ 0 h 78"/>
                <a:gd name="T18" fmla="*/ 52 w 73"/>
                <a:gd name="T19" fmla="*/ 59 h 78"/>
                <a:gd name="T20" fmla="*/ 36 w 73"/>
                <a:gd name="T21" fmla="*/ 66 h 78"/>
                <a:gd name="T22" fmla="*/ 20 w 73"/>
                <a:gd name="T23" fmla="*/ 59 h 78"/>
                <a:gd name="T24" fmla="*/ 15 w 73"/>
                <a:gd name="T25" fmla="*/ 39 h 78"/>
                <a:gd name="T26" fmla="*/ 21 w 73"/>
                <a:gd name="T27" fmla="*/ 19 h 78"/>
                <a:gd name="T28" fmla="*/ 36 w 73"/>
                <a:gd name="T29" fmla="*/ 11 h 78"/>
                <a:gd name="T30" fmla="*/ 52 w 73"/>
                <a:gd name="T31" fmla="*/ 19 h 78"/>
                <a:gd name="T32" fmla="*/ 58 w 73"/>
                <a:gd name="T33" fmla="*/ 39 h 78"/>
                <a:gd name="T34" fmla="*/ 52 w 73"/>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8">
                  <a:moveTo>
                    <a:pt x="36" y="0"/>
                  </a:moveTo>
                  <a:cubicBezTo>
                    <a:pt x="25" y="0"/>
                    <a:pt x="17" y="3"/>
                    <a:pt x="10" y="10"/>
                  </a:cubicBezTo>
                  <a:cubicBezTo>
                    <a:pt x="3" y="17"/>
                    <a:pt x="0" y="27"/>
                    <a:pt x="0" y="39"/>
                  </a:cubicBezTo>
                  <a:cubicBezTo>
                    <a:pt x="0" y="51"/>
                    <a:pt x="3" y="60"/>
                    <a:pt x="10" y="67"/>
                  </a:cubicBezTo>
                  <a:cubicBezTo>
                    <a:pt x="17" y="74"/>
                    <a:pt x="25" y="78"/>
                    <a:pt x="36" y="78"/>
                  </a:cubicBezTo>
                  <a:cubicBezTo>
                    <a:pt x="47" y="78"/>
                    <a:pt x="56" y="74"/>
                    <a:pt x="63" y="67"/>
                  </a:cubicBezTo>
                  <a:cubicBezTo>
                    <a:pt x="69" y="60"/>
                    <a:pt x="73" y="51"/>
                    <a:pt x="73" y="39"/>
                  </a:cubicBezTo>
                  <a:cubicBezTo>
                    <a:pt x="73" y="27"/>
                    <a:pt x="69" y="17"/>
                    <a:pt x="63"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1" y="19"/>
                  </a:cubicBezTo>
                  <a:cubicBezTo>
                    <a:pt x="24" y="14"/>
                    <a:pt x="30" y="11"/>
                    <a:pt x="36" y="11"/>
                  </a:cubicBezTo>
                  <a:cubicBezTo>
                    <a:pt x="43" y="11"/>
                    <a:pt x="48" y="14"/>
                    <a:pt x="52" y="19"/>
                  </a:cubicBezTo>
                  <a:cubicBezTo>
                    <a:pt x="56" y="24"/>
                    <a:pt x="58" y="30"/>
                    <a:pt x="58" y="39"/>
                  </a:cubicBezTo>
                  <a:cubicBezTo>
                    <a:pt x="58"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6">
              <a:extLst>
                <a:ext uri="{FF2B5EF4-FFF2-40B4-BE49-F238E27FC236}">
                  <a16:creationId xmlns:a16="http://schemas.microsoft.com/office/drawing/2014/main" id="{FC002D50-1258-94CD-A4CA-8EF05842095A}"/>
                </a:ext>
              </a:extLst>
            </p:cNvPr>
            <p:cNvSpPr>
              <a:spLocks/>
            </p:cNvSpPr>
            <p:nvPr userDrawn="1"/>
          </p:nvSpPr>
          <p:spPr bwMode="auto">
            <a:xfrm>
              <a:off x="1152526" y="414338"/>
              <a:ext cx="74613" cy="87313"/>
            </a:xfrm>
            <a:custGeom>
              <a:avLst/>
              <a:gdLst>
                <a:gd name="T0" fmla="*/ 50 w 89"/>
                <a:gd name="T1" fmla="*/ 62 h 106"/>
                <a:gd name="T2" fmla="*/ 75 w 89"/>
                <a:gd name="T3" fmla="*/ 62 h 106"/>
                <a:gd name="T4" fmla="*/ 75 w 89"/>
                <a:gd name="T5" fmla="*/ 80 h 106"/>
                <a:gd name="T6" fmla="*/ 74 w 89"/>
                <a:gd name="T7" fmla="*/ 81 h 106"/>
                <a:gd name="T8" fmla="*/ 71 w 89"/>
                <a:gd name="T9" fmla="*/ 84 h 106"/>
                <a:gd name="T10" fmla="*/ 66 w 89"/>
                <a:gd name="T11" fmla="*/ 88 h 106"/>
                <a:gd name="T12" fmla="*/ 58 w 89"/>
                <a:gd name="T13" fmla="*/ 91 h 106"/>
                <a:gd name="T14" fmla="*/ 48 w 89"/>
                <a:gd name="T15" fmla="*/ 92 h 106"/>
                <a:gd name="T16" fmla="*/ 24 w 89"/>
                <a:gd name="T17" fmla="*/ 82 h 106"/>
                <a:gd name="T18" fmla="*/ 15 w 89"/>
                <a:gd name="T19" fmla="*/ 52 h 106"/>
                <a:gd name="T20" fmla="*/ 25 w 89"/>
                <a:gd name="T21" fmla="*/ 23 h 106"/>
                <a:gd name="T22" fmla="*/ 48 w 89"/>
                <a:gd name="T23" fmla="*/ 13 h 106"/>
                <a:gd name="T24" fmla="*/ 57 w 89"/>
                <a:gd name="T25" fmla="*/ 14 h 106"/>
                <a:gd name="T26" fmla="*/ 64 w 89"/>
                <a:gd name="T27" fmla="*/ 16 h 106"/>
                <a:gd name="T28" fmla="*/ 69 w 89"/>
                <a:gd name="T29" fmla="*/ 19 h 106"/>
                <a:gd name="T30" fmla="*/ 73 w 89"/>
                <a:gd name="T31" fmla="*/ 23 h 106"/>
                <a:gd name="T32" fmla="*/ 75 w 89"/>
                <a:gd name="T33" fmla="*/ 26 h 106"/>
                <a:gd name="T34" fmla="*/ 76 w 89"/>
                <a:gd name="T35" fmla="*/ 27 h 106"/>
                <a:gd name="T36" fmla="*/ 86 w 89"/>
                <a:gd name="T37" fmla="*/ 18 h 106"/>
                <a:gd name="T38" fmla="*/ 48 w 89"/>
                <a:gd name="T39" fmla="*/ 0 h 106"/>
                <a:gd name="T40" fmla="*/ 14 w 89"/>
                <a:gd name="T41" fmla="*/ 14 h 106"/>
                <a:gd name="T42" fmla="*/ 0 w 89"/>
                <a:gd name="T43" fmla="*/ 52 h 106"/>
                <a:gd name="T44" fmla="*/ 13 w 89"/>
                <a:gd name="T45" fmla="*/ 91 h 106"/>
                <a:gd name="T46" fmla="*/ 45 w 89"/>
                <a:gd name="T47" fmla="*/ 106 h 106"/>
                <a:gd name="T48" fmla="*/ 57 w 89"/>
                <a:gd name="T49" fmla="*/ 104 h 106"/>
                <a:gd name="T50" fmla="*/ 66 w 89"/>
                <a:gd name="T51" fmla="*/ 101 h 106"/>
                <a:gd name="T52" fmla="*/ 73 w 89"/>
                <a:gd name="T53" fmla="*/ 97 h 106"/>
                <a:gd name="T54" fmla="*/ 76 w 89"/>
                <a:gd name="T55" fmla="*/ 94 h 106"/>
                <a:gd name="T56" fmla="*/ 78 w 89"/>
                <a:gd name="T57" fmla="*/ 92 h 106"/>
                <a:gd name="T58" fmla="*/ 79 w 89"/>
                <a:gd name="T59" fmla="*/ 104 h 106"/>
                <a:gd name="T60" fmla="*/ 89 w 89"/>
                <a:gd name="T61" fmla="*/ 104 h 106"/>
                <a:gd name="T62" fmla="*/ 89 w 89"/>
                <a:gd name="T63" fmla="*/ 51 h 106"/>
                <a:gd name="T64" fmla="*/ 50 w 89"/>
                <a:gd name="T65" fmla="*/ 51 h 106"/>
                <a:gd name="T66" fmla="*/ 50 w 89"/>
                <a:gd name="T67" fmla="*/ 6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 h="106">
                  <a:moveTo>
                    <a:pt x="50" y="62"/>
                  </a:moveTo>
                  <a:cubicBezTo>
                    <a:pt x="75" y="62"/>
                    <a:pt x="75" y="62"/>
                    <a:pt x="75" y="62"/>
                  </a:cubicBezTo>
                  <a:cubicBezTo>
                    <a:pt x="75" y="80"/>
                    <a:pt x="75" y="80"/>
                    <a:pt x="75" y="80"/>
                  </a:cubicBezTo>
                  <a:cubicBezTo>
                    <a:pt x="74" y="81"/>
                    <a:pt x="74" y="81"/>
                    <a:pt x="74" y="81"/>
                  </a:cubicBezTo>
                  <a:cubicBezTo>
                    <a:pt x="73" y="82"/>
                    <a:pt x="72" y="83"/>
                    <a:pt x="71" y="84"/>
                  </a:cubicBezTo>
                  <a:cubicBezTo>
                    <a:pt x="69" y="86"/>
                    <a:pt x="68" y="87"/>
                    <a:pt x="66" y="88"/>
                  </a:cubicBezTo>
                  <a:cubicBezTo>
                    <a:pt x="64" y="89"/>
                    <a:pt x="61" y="90"/>
                    <a:pt x="58" y="91"/>
                  </a:cubicBezTo>
                  <a:cubicBezTo>
                    <a:pt x="55" y="92"/>
                    <a:pt x="51" y="92"/>
                    <a:pt x="48" y="92"/>
                  </a:cubicBezTo>
                  <a:cubicBezTo>
                    <a:pt x="38" y="92"/>
                    <a:pt x="30" y="89"/>
                    <a:pt x="24" y="82"/>
                  </a:cubicBezTo>
                  <a:cubicBezTo>
                    <a:pt x="18" y="74"/>
                    <a:pt x="15" y="65"/>
                    <a:pt x="15" y="52"/>
                  </a:cubicBezTo>
                  <a:cubicBezTo>
                    <a:pt x="15" y="40"/>
                    <a:pt x="18" y="31"/>
                    <a:pt x="25" y="23"/>
                  </a:cubicBezTo>
                  <a:cubicBezTo>
                    <a:pt x="31" y="16"/>
                    <a:pt x="39" y="13"/>
                    <a:pt x="48" y="13"/>
                  </a:cubicBezTo>
                  <a:cubicBezTo>
                    <a:pt x="51" y="13"/>
                    <a:pt x="54" y="13"/>
                    <a:pt x="57" y="14"/>
                  </a:cubicBezTo>
                  <a:cubicBezTo>
                    <a:pt x="60" y="14"/>
                    <a:pt x="62" y="15"/>
                    <a:pt x="64" y="16"/>
                  </a:cubicBezTo>
                  <a:cubicBezTo>
                    <a:pt x="66" y="17"/>
                    <a:pt x="67" y="18"/>
                    <a:pt x="69" y="19"/>
                  </a:cubicBezTo>
                  <a:cubicBezTo>
                    <a:pt x="71" y="21"/>
                    <a:pt x="72" y="22"/>
                    <a:pt x="73" y="23"/>
                  </a:cubicBezTo>
                  <a:cubicBezTo>
                    <a:pt x="74" y="24"/>
                    <a:pt x="74" y="25"/>
                    <a:pt x="75" y="26"/>
                  </a:cubicBezTo>
                  <a:cubicBezTo>
                    <a:pt x="76" y="27"/>
                    <a:pt x="76" y="27"/>
                    <a:pt x="76" y="27"/>
                  </a:cubicBezTo>
                  <a:cubicBezTo>
                    <a:pt x="86" y="18"/>
                    <a:pt x="86" y="18"/>
                    <a:pt x="86" y="18"/>
                  </a:cubicBezTo>
                  <a:cubicBezTo>
                    <a:pt x="77" y="6"/>
                    <a:pt x="64" y="0"/>
                    <a:pt x="48" y="0"/>
                  </a:cubicBezTo>
                  <a:cubicBezTo>
                    <a:pt x="35" y="0"/>
                    <a:pt x="23" y="4"/>
                    <a:pt x="14" y="14"/>
                  </a:cubicBezTo>
                  <a:cubicBezTo>
                    <a:pt x="4" y="24"/>
                    <a:pt x="0" y="36"/>
                    <a:pt x="0" y="52"/>
                  </a:cubicBezTo>
                  <a:cubicBezTo>
                    <a:pt x="0" y="69"/>
                    <a:pt x="4" y="82"/>
                    <a:pt x="13" y="91"/>
                  </a:cubicBezTo>
                  <a:cubicBezTo>
                    <a:pt x="21" y="101"/>
                    <a:pt x="32" y="106"/>
                    <a:pt x="45" y="106"/>
                  </a:cubicBezTo>
                  <a:cubicBezTo>
                    <a:pt x="50" y="106"/>
                    <a:pt x="54" y="105"/>
                    <a:pt x="57" y="104"/>
                  </a:cubicBezTo>
                  <a:cubicBezTo>
                    <a:pt x="61" y="103"/>
                    <a:pt x="64" y="102"/>
                    <a:pt x="66" y="101"/>
                  </a:cubicBezTo>
                  <a:cubicBezTo>
                    <a:pt x="69" y="100"/>
                    <a:pt x="71" y="99"/>
                    <a:pt x="73" y="97"/>
                  </a:cubicBezTo>
                  <a:cubicBezTo>
                    <a:pt x="75" y="95"/>
                    <a:pt x="76" y="94"/>
                    <a:pt x="76" y="94"/>
                  </a:cubicBezTo>
                  <a:cubicBezTo>
                    <a:pt x="77" y="93"/>
                    <a:pt x="77" y="93"/>
                    <a:pt x="78" y="92"/>
                  </a:cubicBezTo>
                  <a:cubicBezTo>
                    <a:pt x="79" y="104"/>
                    <a:pt x="79" y="104"/>
                    <a:pt x="79" y="104"/>
                  </a:cubicBezTo>
                  <a:cubicBezTo>
                    <a:pt x="89" y="104"/>
                    <a:pt x="89" y="104"/>
                    <a:pt x="89" y="104"/>
                  </a:cubicBezTo>
                  <a:cubicBezTo>
                    <a:pt x="89" y="51"/>
                    <a:pt x="89" y="51"/>
                    <a:pt x="89" y="51"/>
                  </a:cubicBezTo>
                  <a:cubicBezTo>
                    <a:pt x="50" y="51"/>
                    <a:pt x="50" y="51"/>
                    <a:pt x="50" y="51"/>
                  </a:cubicBezTo>
                  <a:lnTo>
                    <a:pt x="50"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7">
              <a:extLst>
                <a:ext uri="{FF2B5EF4-FFF2-40B4-BE49-F238E27FC236}">
                  <a16:creationId xmlns:a16="http://schemas.microsoft.com/office/drawing/2014/main" id="{5E276722-5197-B412-82F4-CAE376DBBFED}"/>
                </a:ext>
              </a:extLst>
            </p:cNvPr>
            <p:cNvSpPr>
              <a:spLocks/>
            </p:cNvSpPr>
            <p:nvPr userDrawn="1"/>
          </p:nvSpPr>
          <p:spPr bwMode="auto">
            <a:xfrm>
              <a:off x="1246188" y="436563"/>
              <a:ext cx="34925" cy="63500"/>
            </a:xfrm>
            <a:custGeom>
              <a:avLst/>
              <a:gdLst>
                <a:gd name="T0" fmla="*/ 23 w 43"/>
                <a:gd name="T1" fmla="*/ 5 h 77"/>
                <a:gd name="T2" fmla="*/ 14 w 43"/>
                <a:gd name="T3" fmla="*/ 17 h 77"/>
                <a:gd name="T4" fmla="*/ 13 w 43"/>
                <a:gd name="T5" fmla="*/ 2 h 77"/>
                <a:gd name="T6" fmla="*/ 0 w 43"/>
                <a:gd name="T7" fmla="*/ 2 h 77"/>
                <a:gd name="T8" fmla="*/ 0 w 43"/>
                <a:gd name="T9" fmla="*/ 77 h 77"/>
                <a:gd name="T10" fmla="*/ 14 w 43"/>
                <a:gd name="T11" fmla="*/ 77 h 77"/>
                <a:gd name="T12" fmla="*/ 14 w 43"/>
                <a:gd name="T13" fmla="*/ 35 h 77"/>
                <a:gd name="T14" fmla="*/ 24 w 43"/>
                <a:gd name="T15" fmla="*/ 18 h 77"/>
                <a:gd name="T16" fmla="*/ 35 w 43"/>
                <a:gd name="T17" fmla="*/ 14 h 77"/>
                <a:gd name="T18" fmla="*/ 41 w 43"/>
                <a:gd name="T19" fmla="*/ 15 h 77"/>
                <a:gd name="T20" fmla="*/ 43 w 43"/>
                <a:gd name="T21" fmla="*/ 1 h 77"/>
                <a:gd name="T22" fmla="*/ 37 w 43"/>
                <a:gd name="T23" fmla="*/ 0 h 77"/>
                <a:gd name="T24" fmla="*/ 23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3" y="5"/>
                  </a:moveTo>
                  <a:cubicBezTo>
                    <a:pt x="19" y="8"/>
                    <a:pt x="16" y="12"/>
                    <a:pt x="14" y="17"/>
                  </a:cubicBezTo>
                  <a:cubicBezTo>
                    <a:pt x="13" y="2"/>
                    <a:pt x="13" y="2"/>
                    <a:pt x="13" y="2"/>
                  </a:cubicBezTo>
                  <a:cubicBezTo>
                    <a:pt x="0" y="2"/>
                    <a:pt x="0" y="2"/>
                    <a:pt x="0" y="2"/>
                  </a:cubicBezTo>
                  <a:cubicBezTo>
                    <a:pt x="0" y="77"/>
                    <a:pt x="0" y="77"/>
                    <a:pt x="0" y="77"/>
                  </a:cubicBezTo>
                  <a:cubicBezTo>
                    <a:pt x="14" y="77"/>
                    <a:pt x="14" y="77"/>
                    <a:pt x="14" y="77"/>
                  </a:cubicBezTo>
                  <a:cubicBezTo>
                    <a:pt x="14" y="35"/>
                    <a:pt x="14" y="35"/>
                    <a:pt x="14" y="35"/>
                  </a:cubicBezTo>
                  <a:cubicBezTo>
                    <a:pt x="15" y="27"/>
                    <a:pt x="19" y="22"/>
                    <a:pt x="24" y="18"/>
                  </a:cubicBezTo>
                  <a:cubicBezTo>
                    <a:pt x="28" y="16"/>
                    <a:pt x="31" y="14"/>
                    <a:pt x="35" y="14"/>
                  </a:cubicBezTo>
                  <a:cubicBezTo>
                    <a:pt x="37" y="14"/>
                    <a:pt x="39" y="15"/>
                    <a:pt x="41" y="15"/>
                  </a:cubicBezTo>
                  <a:cubicBezTo>
                    <a:pt x="43" y="1"/>
                    <a:pt x="43" y="1"/>
                    <a:pt x="43" y="1"/>
                  </a:cubicBezTo>
                  <a:cubicBezTo>
                    <a:pt x="37" y="0"/>
                    <a:pt x="37" y="0"/>
                    <a:pt x="37" y="0"/>
                  </a:cubicBezTo>
                  <a:cubicBezTo>
                    <a:pt x="32" y="0"/>
                    <a:pt x="27" y="2"/>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8">
              <a:extLst>
                <a:ext uri="{FF2B5EF4-FFF2-40B4-BE49-F238E27FC236}">
                  <a16:creationId xmlns:a16="http://schemas.microsoft.com/office/drawing/2014/main" id="{030C0CC0-0956-B1B0-70A8-800FA865F98A}"/>
                </a:ext>
              </a:extLst>
            </p:cNvPr>
            <p:cNvSpPr>
              <a:spLocks noEditPoints="1"/>
            </p:cNvSpPr>
            <p:nvPr userDrawn="1"/>
          </p:nvSpPr>
          <p:spPr bwMode="auto">
            <a:xfrm>
              <a:off x="1284288" y="438150"/>
              <a:ext cx="60325" cy="63500"/>
            </a:xfrm>
            <a:custGeom>
              <a:avLst/>
              <a:gdLst>
                <a:gd name="T0" fmla="*/ 36 w 72"/>
                <a:gd name="T1" fmla="*/ 0 h 78"/>
                <a:gd name="T2" fmla="*/ 10 w 72"/>
                <a:gd name="T3" fmla="*/ 10 h 78"/>
                <a:gd name="T4" fmla="*/ 0 w 72"/>
                <a:gd name="T5" fmla="*/ 39 h 78"/>
                <a:gd name="T6" fmla="*/ 10 w 72"/>
                <a:gd name="T7" fmla="*/ 67 h 78"/>
                <a:gd name="T8" fmla="*/ 36 w 72"/>
                <a:gd name="T9" fmla="*/ 78 h 78"/>
                <a:gd name="T10" fmla="*/ 62 w 72"/>
                <a:gd name="T11" fmla="*/ 67 h 78"/>
                <a:gd name="T12" fmla="*/ 72 w 72"/>
                <a:gd name="T13" fmla="*/ 39 h 78"/>
                <a:gd name="T14" fmla="*/ 62 w 72"/>
                <a:gd name="T15" fmla="*/ 10 h 78"/>
                <a:gd name="T16" fmla="*/ 36 w 72"/>
                <a:gd name="T17" fmla="*/ 0 h 78"/>
                <a:gd name="T18" fmla="*/ 52 w 72"/>
                <a:gd name="T19" fmla="*/ 59 h 78"/>
                <a:gd name="T20" fmla="*/ 36 w 72"/>
                <a:gd name="T21" fmla="*/ 66 h 78"/>
                <a:gd name="T22" fmla="*/ 20 w 72"/>
                <a:gd name="T23" fmla="*/ 59 h 78"/>
                <a:gd name="T24" fmla="*/ 15 w 72"/>
                <a:gd name="T25" fmla="*/ 39 h 78"/>
                <a:gd name="T26" fmla="*/ 20 w 72"/>
                <a:gd name="T27" fmla="*/ 19 h 78"/>
                <a:gd name="T28" fmla="*/ 36 w 72"/>
                <a:gd name="T29" fmla="*/ 11 h 78"/>
                <a:gd name="T30" fmla="*/ 52 w 72"/>
                <a:gd name="T31" fmla="*/ 19 h 78"/>
                <a:gd name="T32" fmla="*/ 57 w 72"/>
                <a:gd name="T33" fmla="*/ 39 h 78"/>
                <a:gd name="T34" fmla="*/ 52 w 72"/>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8">
                  <a:moveTo>
                    <a:pt x="36" y="0"/>
                  </a:moveTo>
                  <a:cubicBezTo>
                    <a:pt x="25" y="0"/>
                    <a:pt x="16" y="3"/>
                    <a:pt x="10" y="10"/>
                  </a:cubicBezTo>
                  <a:cubicBezTo>
                    <a:pt x="3" y="17"/>
                    <a:pt x="0" y="27"/>
                    <a:pt x="0" y="39"/>
                  </a:cubicBezTo>
                  <a:cubicBezTo>
                    <a:pt x="0" y="51"/>
                    <a:pt x="3" y="60"/>
                    <a:pt x="10" y="67"/>
                  </a:cubicBezTo>
                  <a:cubicBezTo>
                    <a:pt x="16" y="74"/>
                    <a:pt x="25" y="78"/>
                    <a:pt x="36" y="78"/>
                  </a:cubicBezTo>
                  <a:cubicBezTo>
                    <a:pt x="47" y="78"/>
                    <a:pt x="56" y="74"/>
                    <a:pt x="62" y="67"/>
                  </a:cubicBezTo>
                  <a:cubicBezTo>
                    <a:pt x="69" y="60"/>
                    <a:pt x="72" y="51"/>
                    <a:pt x="72" y="39"/>
                  </a:cubicBezTo>
                  <a:cubicBezTo>
                    <a:pt x="72" y="27"/>
                    <a:pt x="69" y="17"/>
                    <a:pt x="62"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0" y="19"/>
                  </a:cubicBezTo>
                  <a:cubicBezTo>
                    <a:pt x="24" y="14"/>
                    <a:pt x="29" y="11"/>
                    <a:pt x="36" y="11"/>
                  </a:cubicBezTo>
                  <a:cubicBezTo>
                    <a:pt x="43" y="11"/>
                    <a:pt x="48" y="14"/>
                    <a:pt x="52" y="19"/>
                  </a:cubicBezTo>
                  <a:cubicBezTo>
                    <a:pt x="56" y="24"/>
                    <a:pt x="57" y="30"/>
                    <a:pt x="57" y="39"/>
                  </a:cubicBezTo>
                  <a:cubicBezTo>
                    <a:pt x="57"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9">
              <a:extLst>
                <a:ext uri="{FF2B5EF4-FFF2-40B4-BE49-F238E27FC236}">
                  <a16:creationId xmlns:a16="http://schemas.microsoft.com/office/drawing/2014/main" id="{88BAE485-97CC-07B4-6CBC-75F7EB1F86CD}"/>
                </a:ext>
              </a:extLst>
            </p:cNvPr>
            <p:cNvSpPr>
              <a:spLocks/>
            </p:cNvSpPr>
            <p:nvPr userDrawn="1"/>
          </p:nvSpPr>
          <p:spPr bwMode="auto">
            <a:xfrm>
              <a:off x="1350963" y="438150"/>
              <a:ext cx="90488" cy="61913"/>
            </a:xfrm>
            <a:custGeom>
              <a:avLst/>
              <a:gdLst>
                <a:gd name="T0" fmla="*/ 41 w 57"/>
                <a:gd name="T1" fmla="*/ 31 h 39"/>
                <a:gd name="T2" fmla="*/ 32 w 57"/>
                <a:gd name="T3" fmla="*/ 0 h 39"/>
                <a:gd name="T4" fmla="*/ 24 w 57"/>
                <a:gd name="T5" fmla="*/ 0 h 39"/>
                <a:gd name="T6" fmla="*/ 16 w 57"/>
                <a:gd name="T7" fmla="*/ 31 h 39"/>
                <a:gd name="T8" fmla="*/ 8 w 57"/>
                <a:gd name="T9" fmla="*/ 0 h 39"/>
                <a:gd name="T10" fmla="*/ 0 w 57"/>
                <a:gd name="T11" fmla="*/ 0 h 39"/>
                <a:gd name="T12" fmla="*/ 12 w 57"/>
                <a:gd name="T13" fmla="*/ 39 h 39"/>
                <a:gd name="T14" fmla="*/ 20 w 57"/>
                <a:gd name="T15" fmla="*/ 39 h 39"/>
                <a:gd name="T16" fmla="*/ 28 w 57"/>
                <a:gd name="T17" fmla="*/ 9 h 39"/>
                <a:gd name="T18" fmla="*/ 37 w 57"/>
                <a:gd name="T19" fmla="*/ 39 h 39"/>
                <a:gd name="T20" fmla="*/ 45 w 57"/>
                <a:gd name="T21" fmla="*/ 39 h 39"/>
                <a:gd name="T22" fmla="*/ 57 w 57"/>
                <a:gd name="T23" fmla="*/ 0 h 39"/>
                <a:gd name="T24" fmla="*/ 49 w 57"/>
                <a:gd name="T25" fmla="*/ 0 h 39"/>
                <a:gd name="T26" fmla="*/ 41 w 57"/>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39">
                  <a:moveTo>
                    <a:pt x="41" y="31"/>
                  </a:moveTo>
                  <a:lnTo>
                    <a:pt x="32" y="0"/>
                  </a:lnTo>
                  <a:lnTo>
                    <a:pt x="24" y="0"/>
                  </a:lnTo>
                  <a:lnTo>
                    <a:pt x="16" y="31"/>
                  </a:lnTo>
                  <a:lnTo>
                    <a:pt x="8" y="0"/>
                  </a:lnTo>
                  <a:lnTo>
                    <a:pt x="0" y="0"/>
                  </a:lnTo>
                  <a:lnTo>
                    <a:pt x="12" y="39"/>
                  </a:lnTo>
                  <a:lnTo>
                    <a:pt x="20" y="39"/>
                  </a:lnTo>
                  <a:lnTo>
                    <a:pt x="28" y="9"/>
                  </a:lnTo>
                  <a:lnTo>
                    <a:pt x="37" y="39"/>
                  </a:lnTo>
                  <a:lnTo>
                    <a:pt x="45" y="39"/>
                  </a:lnTo>
                  <a:lnTo>
                    <a:pt x="57" y="0"/>
                  </a:lnTo>
                  <a:lnTo>
                    <a:pt x="49" y="0"/>
                  </a:lnTo>
                  <a:lnTo>
                    <a:pt x="41"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0">
              <a:extLst>
                <a:ext uri="{FF2B5EF4-FFF2-40B4-BE49-F238E27FC236}">
                  <a16:creationId xmlns:a16="http://schemas.microsoft.com/office/drawing/2014/main" id="{E0EE8424-6820-BE0B-2C64-487E7DD59BC7}"/>
                </a:ext>
              </a:extLst>
            </p:cNvPr>
            <p:cNvSpPr>
              <a:spLocks/>
            </p:cNvSpPr>
            <p:nvPr userDrawn="1"/>
          </p:nvSpPr>
          <p:spPr bwMode="auto">
            <a:xfrm>
              <a:off x="1446213" y="422275"/>
              <a:ext cx="38100" cy="79375"/>
            </a:xfrm>
            <a:custGeom>
              <a:avLst/>
              <a:gdLst>
                <a:gd name="T0" fmla="*/ 26 w 46"/>
                <a:gd name="T1" fmla="*/ 0 h 97"/>
                <a:gd name="T2" fmla="*/ 13 w 46"/>
                <a:gd name="T3" fmla="*/ 0 h 97"/>
                <a:gd name="T4" fmla="*/ 11 w 46"/>
                <a:gd name="T5" fmla="*/ 20 h 97"/>
                <a:gd name="T6" fmla="*/ 0 w 46"/>
                <a:gd name="T7" fmla="*/ 20 h 97"/>
                <a:gd name="T8" fmla="*/ 0 w 46"/>
                <a:gd name="T9" fmla="*/ 31 h 97"/>
                <a:gd name="T10" fmla="*/ 11 w 46"/>
                <a:gd name="T11" fmla="*/ 31 h 97"/>
                <a:gd name="T12" fmla="*/ 11 w 46"/>
                <a:gd name="T13" fmla="*/ 72 h 97"/>
                <a:gd name="T14" fmla="*/ 16 w 46"/>
                <a:gd name="T15" fmla="*/ 91 h 97"/>
                <a:gd name="T16" fmla="*/ 32 w 46"/>
                <a:gd name="T17" fmla="*/ 97 h 97"/>
                <a:gd name="T18" fmla="*/ 46 w 46"/>
                <a:gd name="T19" fmla="*/ 95 h 97"/>
                <a:gd name="T20" fmla="*/ 44 w 46"/>
                <a:gd name="T21" fmla="*/ 84 h 97"/>
                <a:gd name="T22" fmla="*/ 36 w 46"/>
                <a:gd name="T23" fmla="*/ 85 h 97"/>
                <a:gd name="T24" fmla="*/ 28 w 46"/>
                <a:gd name="T25" fmla="*/ 82 h 97"/>
                <a:gd name="T26" fmla="*/ 26 w 46"/>
                <a:gd name="T27" fmla="*/ 70 h 97"/>
                <a:gd name="T28" fmla="*/ 26 w 46"/>
                <a:gd name="T29" fmla="*/ 31 h 97"/>
                <a:gd name="T30" fmla="*/ 46 w 46"/>
                <a:gd name="T31" fmla="*/ 31 h 97"/>
                <a:gd name="T32" fmla="*/ 46 w 46"/>
                <a:gd name="T33" fmla="*/ 20 h 97"/>
                <a:gd name="T34" fmla="*/ 26 w 46"/>
                <a:gd name="T35" fmla="*/ 20 h 97"/>
                <a:gd name="T36" fmla="*/ 26 w 46"/>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97">
                  <a:moveTo>
                    <a:pt x="26" y="0"/>
                  </a:moveTo>
                  <a:cubicBezTo>
                    <a:pt x="13" y="0"/>
                    <a:pt x="13" y="0"/>
                    <a:pt x="13" y="0"/>
                  </a:cubicBezTo>
                  <a:cubicBezTo>
                    <a:pt x="11" y="20"/>
                    <a:pt x="11" y="20"/>
                    <a:pt x="11" y="20"/>
                  </a:cubicBezTo>
                  <a:cubicBezTo>
                    <a:pt x="0" y="20"/>
                    <a:pt x="0" y="20"/>
                    <a:pt x="0" y="20"/>
                  </a:cubicBezTo>
                  <a:cubicBezTo>
                    <a:pt x="0" y="31"/>
                    <a:pt x="0" y="31"/>
                    <a:pt x="0" y="31"/>
                  </a:cubicBezTo>
                  <a:cubicBezTo>
                    <a:pt x="11" y="31"/>
                    <a:pt x="11" y="31"/>
                    <a:pt x="11" y="31"/>
                  </a:cubicBezTo>
                  <a:cubicBezTo>
                    <a:pt x="11" y="72"/>
                    <a:pt x="11" y="72"/>
                    <a:pt x="11" y="72"/>
                  </a:cubicBezTo>
                  <a:cubicBezTo>
                    <a:pt x="11" y="81"/>
                    <a:pt x="13" y="88"/>
                    <a:pt x="16" y="91"/>
                  </a:cubicBezTo>
                  <a:cubicBezTo>
                    <a:pt x="20" y="95"/>
                    <a:pt x="25" y="97"/>
                    <a:pt x="32" y="97"/>
                  </a:cubicBezTo>
                  <a:cubicBezTo>
                    <a:pt x="38" y="97"/>
                    <a:pt x="42" y="96"/>
                    <a:pt x="46" y="95"/>
                  </a:cubicBezTo>
                  <a:cubicBezTo>
                    <a:pt x="44" y="84"/>
                    <a:pt x="44" y="84"/>
                    <a:pt x="44" y="84"/>
                  </a:cubicBezTo>
                  <a:cubicBezTo>
                    <a:pt x="42" y="85"/>
                    <a:pt x="39" y="85"/>
                    <a:pt x="36" y="85"/>
                  </a:cubicBezTo>
                  <a:cubicBezTo>
                    <a:pt x="33" y="85"/>
                    <a:pt x="30" y="84"/>
                    <a:pt x="28" y="82"/>
                  </a:cubicBezTo>
                  <a:cubicBezTo>
                    <a:pt x="27" y="80"/>
                    <a:pt x="26" y="76"/>
                    <a:pt x="26" y="70"/>
                  </a:cubicBezTo>
                  <a:cubicBezTo>
                    <a:pt x="26" y="31"/>
                    <a:pt x="26" y="31"/>
                    <a:pt x="26" y="31"/>
                  </a:cubicBezTo>
                  <a:cubicBezTo>
                    <a:pt x="46" y="31"/>
                    <a:pt x="46" y="31"/>
                    <a:pt x="46" y="31"/>
                  </a:cubicBezTo>
                  <a:cubicBezTo>
                    <a:pt x="46" y="20"/>
                    <a:pt x="46" y="20"/>
                    <a:pt x="46" y="20"/>
                  </a:cubicBezTo>
                  <a:cubicBezTo>
                    <a:pt x="26" y="20"/>
                    <a:pt x="26" y="20"/>
                    <a:pt x="26" y="20"/>
                  </a:cubicBez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1">
              <a:extLst>
                <a:ext uri="{FF2B5EF4-FFF2-40B4-BE49-F238E27FC236}">
                  <a16:creationId xmlns:a16="http://schemas.microsoft.com/office/drawing/2014/main" id="{493BFF13-D216-7236-ADB3-513803D7A451}"/>
                </a:ext>
              </a:extLst>
            </p:cNvPr>
            <p:cNvSpPr>
              <a:spLocks/>
            </p:cNvSpPr>
            <p:nvPr userDrawn="1"/>
          </p:nvSpPr>
          <p:spPr bwMode="auto">
            <a:xfrm>
              <a:off x="1497013" y="412750"/>
              <a:ext cx="52388" cy="87313"/>
            </a:xfrm>
            <a:custGeom>
              <a:avLst/>
              <a:gdLst>
                <a:gd name="T0" fmla="*/ 39 w 64"/>
                <a:gd name="T1" fmla="*/ 30 h 106"/>
                <a:gd name="T2" fmla="*/ 14 w 64"/>
                <a:gd name="T3" fmla="*/ 45 h 106"/>
                <a:gd name="T4" fmla="*/ 14 w 64"/>
                <a:gd name="T5" fmla="*/ 0 h 106"/>
                <a:gd name="T6" fmla="*/ 0 w 64"/>
                <a:gd name="T7" fmla="*/ 0 h 106"/>
                <a:gd name="T8" fmla="*/ 0 w 64"/>
                <a:gd name="T9" fmla="*/ 106 h 106"/>
                <a:gd name="T10" fmla="*/ 14 w 64"/>
                <a:gd name="T11" fmla="*/ 106 h 106"/>
                <a:gd name="T12" fmla="*/ 14 w 64"/>
                <a:gd name="T13" fmla="*/ 62 h 106"/>
                <a:gd name="T14" fmla="*/ 21 w 64"/>
                <a:gd name="T15" fmla="*/ 49 h 106"/>
                <a:gd name="T16" fmla="*/ 34 w 64"/>
                <a:gd name="T17" fmla="*/ 42 h 106"/>
                <a:gd name="T18" fmla="*/ 46 w 64"/>
                <a:gd name="T19" fmla="*/ 47 h 106"/>
                <a:gd name="T20" fmla="*/ 49 w 64"/>
                <a:gd name="T21" fmla="*/ 62 h 106"/>
                <a:gd name="T22" fmla="*/ 49 w 64"/>
                <a:gd name="T23" fmla="*/ 106 h 106"/>
                <a:gd name="T24" fmla="*/ 64 w 64"/>
                <a:gd name="T25" fmla="*/ 106 h 106"/>
                <a:gd name="T26" fmla="*/ 64 w 64"/>
                <a:gd name="T27" fmla="*/ 58 h 106"/>
                <a:gd name="T28" fmla="*/ 57 w 64"/>
                <a:gd name="T29" fmla="*/ 37 h 106"/>
                <a:gd name="T30" fmla="*/ 39 w 64"/>
                <a:gd name="T31" fmla="*/ 3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06">
                  <a:moveTo>
                    <a:pt x="39" y="30"/>
                  </a:moveTo>
                  <a:cubicBezTo>
                    <a:pt x="29" y="30"/>
                    <a:pt x="20" y="35"/>
                    <a:pt x="14" y="45"/>
                  </a:cubicBezTo>
                  <a:cubicBezTo>
                    <a:pt x="14" y="0"/>
                    <a:pt x="14" y="0"/>
                    <a:pt x="14" y="0"/>
                  </a:cubicBezTo>
                  <a:cubicBezTo>
                    <a:pt x="0" y="0"/>
                    <a:pt x="0" y="0"/>
                    <a:pt x="0" y="0"/>
                  </a:cubicBezTo>
                  <a:cubicBezTo>
                    <a:pt x="0" y="106"/>
                    <a:pt x="0" y="106"/>
                    <a:pt x="0" y="106"/>
                  </a:cubicBezTo>
                  <a:cubicBezTo>
                    <a:pt x="14" y="106"/>
                    <a:pt x="14" y="106"/>
                    <a:pt x="14" y="106"/>
                  </a:cubicBezTo>
                  <a:cubicBezTo>
                    <a:pt x="14" y="62"/>
                    <a:pt x="14" y="62"/>
                    <a:pt x="14" y="62"/>
                  </a:cubicBezTo>
                  <a:cubicBezTo>
                    <a:pt x="15" y="57"/>
                    <a:pt x="17" y="53"/>
                    <a:pt x="21" y="49"/>
                  </a:cubicBezTo>
                  <a:cubicBezTo>
                    <a:pt x="25" y="44"/>
                    <a:pt x="29" y="42"/>
                    <a:pt x="34" y="42"/>
                  </a:cubicBezTo>
                  <a:cubicBezTo>
                    <a:pt x="40" y="42"/>
                    <a:pt x="44" y="44"/>
                    <a:pt x="46" y="47"/>
                  </a:cubicBezTo>
                  <a:cubicBezTo>
                    <a:pt x="48" y="50"/>
                    <a:pt x="49" y="55"/>
                    <a:pt x="49" y="62"/>
                  </a:cubicBezTo>
                  <a:cubicBezTo>
                    <a:pt x="49" y="106"/>
                    <a:pt x="49" y="106"/>
                    <a:pt x="49" y="106"/>
                  </a:cubicBezTo>
                  <a:cubicBezTo>
                    <a:pt x="64" y="106"/>
                    <a:pt x="64" y="106"/>
                    <a:pt x="64" y="106"/>
                  </a:cubicBezTo>
                  <a:cubicBezTo>
                    <a:pt x="64" y="58"/>
                    <a:pt x="64" y="58"/>
                    <a:pt x="64" y="58"/>
                  </a:cubicBezTo>
                  <a:cubicBezTo>
                    <a:pt x="64" y="48"/>
                    <a:pt x="62" y="41"/>
                    <a:pt x="57" y="37"/>
                  </a:cubicBezTo>
                  <a:cubicBezTo>
                    <a:pt x="53" y="32"/>
                    <a:pt x="47" y="30"/>
                    <a:pt x="39"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2">
              <a:extLst>
                <a:ext uri="{FF2B5EF4-FFF2-40B4-BE49-F238E27FC236}">
                  <a16:creationId xmlns:a16="http://schemas.microsoft.com/office/drawing/2014/main" id="{A2FBFC85-5630-8BC3-A583-1DEC58BBCCA5}"/>
                </a:ext>
              </a:extLst>
            </p:cNvPr>
            <p:cNvSpPr>
              <a:spLocks noEditPoints="1"/>
            </p:cNvSpPr>
            <p:nvPr userDrawn="1"/>
          </p:nvSpPr>
          <p:spPr bwMode="auto">
            <a:xfrm>
              <a:off x="1581151" y="415925"/>
              <a:ext cx="77788" cy="84138"/>
            </a:xfrm>
            <a:custGeom>
              <a:avLst/>
              <a:gdLst>
                <a:gd name="T0" fmla="*/ 20 w 49"/>
                <a:gd name="T1" fmla="*/ 0 h 53"/>
                <a:gd name="T2" fmla="*/ 0 w 49"/>
                <a:gd name="T3" fmla="*/ 53 h 53"/>
                <a:gd name="T4" fmla="*/ 8 w 49"/>
                <a:gd name="T5" fmla="*/ 53 h 53"/>
                <a:gd name="T6" fmla="*/ 13 w 49"/>
                <a:gd name="T7" fmla="*/ 40 h 53"/>
                <a:gd name="T8" fmla="*/ 36 w 49"/>
                <a:gd name="T9" fmla="*/ 40 h 53"/>
                <a:gd name="T10" fmla="*/ 40 w 49"/>
                <a:gd name="T11" fmla="*/ 53 h 53"/>
                <a:gd name="T12" fmla="*/ 49 w 49"/>
                <a:gd name="T13" fmla="*/ 53 h 53"/>
                <a:gd name="T14" fmla="*/ 29 w 49"/>
                <a:gd name="T15" fmla="*/ 0 h 53"/>
                <a:gd name="T16" fmla="*/ 20 w 49"/>
                <a:gd name="T17" fmla="*/ 0 h 53"/>
                <a:gd name="T18" fmla="*/ 15 w 49"/>
                <a:gd name="T19" fmla="*/ 34 h 53"/>
                <a:gd name="T20" fmla="*/ 24 w 49"/>
                <a:gd name="T21" fmla="*/ 7 h 53"/>
                <a:gd name="T22" fmla="*/ 34 w 49"/>
                <a:gd name="T23" fmla="*/ 34 h 53"/>
                <a:gd name="T24" fmla="*/ 15 w 49"/>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3">
                  <a:moveTo>
                    <a:pt x="20" y="0"/>
                  </a:moveTo>
                  <a:lnTo>
                    <a:pt x="0" y="53"/>
                  </a:lnTo>
                  <a:lnTo>
                    <a:pt x="8" y="53"/>
                  </a:lnTo>
                  <a:lnTo>
                    <a:pt x="13" y="40"/>
                  </a:lnTo>
                  <a:lnTo>
                    <a:pt x="36" y="40"/>
                  </a:lnTo>
                  <a:lnTo>
                    <a:pt x="40" y="53"/>
                  </a:lnTo>
                  <a:lnTo>
                    <a:pt x="49" y="53"/>
                  </a:lnTo>
                  <a:lnTo>
                    <a:pt x="29" y="0"/>
                  </a:lnTo>
                  <a:lnTo>
                    <a:pt x="20" y="0"/>
                  </a:lnTo>
                  <a:close/>
                  <a:moveTo>
                    <a:pt x="15" y="34"/>
                  </a:moveTo>
                  <a:lnTo>
                    <a:pt x="24" y="7"/>
                  </a:lnTo>
                  <a:lnTo>
                    <a:pt x="34" y="34"/>
                  </a:lnTo>
                  <a:lnTo>
                    <a:pt x="1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4">
              <a:extLst>
                <a:ext uri="{FF2B5EF4-FFF2-40B4-BE49-F238E27FC236}">
                  <a16:creationId xmlns:a16="http://schemas.microsoft.com/office/drawing/2014/main" id="{FF83A1F9-4D22-902B-230C-EA48637DF2D8}"/>
                </a:ext>
              </a:extLst>
            </p:cNvPr>
            <p:cNvSpPr>
              <a:spLocks noEditPoints="1"/>
            </p:cNvSpPr>
            <p:nvPr userDrawn="1"/>
          </p:nvSpPr>
          <p:spPr bwMode="auto">
            <a:xfrm>
              <a:off x="1663701" y="412750"/>
              <a:ext cx="58738" cy="88900"/>
            </a:xfrm>
            <a:custGeom>
              <a:avLst/>
              <a:gdLst>
                <a:gd name="T0" fmla="*/ 57 w 71"/>
                <a:gd name="T1" fmla="*/ 43 h 108"/>
                <a:gd name="T2" fmla="*/ 55 w 71"/>
                <a:gd name="T3" fmla="*/ 40 h 108"/>
                <a:gd name="T4" fmla="*/ 51 w 71"/>
                <a:gd name="T5" fmla="*/ 36 h 108"/>
                <a:gd name="T6" fmla="*/ 43 w 71"/>
                <a:gd name="T7" fmla="*/ 31 h 108"/>
                <a:gd name="T8" fmla="*/ 33 w 71"/>
                <a:gd name="T9" fmla="*/ 30 h 108"/>
                <a:gd name="T10" fmla="*/ 9 w 71"/>
                <a:gd name="T11" fmla="*/ 41 h 108"/>
                <a:gd name="T12" fmla="*/ 0 w 71"/>
                <a:gd name="T13" fmla="*/ 69 h 108"/>
                <a:gd name="T14" fmla="*/ 8 w 71"/>
                <a:gd name="T15" fmla="*/ 97 h 108"/>
                <a:gd name="T16" fmla="*/ 32 w 71"/>
                <a:gd name="T17" fmla="*/ 108 h 108"/>
                <a:gd name="T18" fmla="*/ 37 w 71"/>
                <a:gd name="T19" fmla="*/ 107 h 108"/>
                <a:gd name="T20" fmla="*/ 42 w 71"/>
                <a:gd name="T21" fmla="*/ 106 h 108"/>
                <a:gd name="T22" fmla="*/ 46 w 71"/>
                <a:gd name="T23" fmla="*/ 104 h 108"/>
                <a:gd name="T24" fmla="*/ 49 w 71"/>
                <a:gd name="T25" fmla="*/ 103 h 108"/>
                <a:gd name="T26" fmla="*/ 52 w 71"/>
                <a:gd name="T27" fmla="*/ 100 h 108"/>
                <a:gd name="T28" fmla="*/ 54 w 71"/>
                <a:gd name="T29" fmla="*/ 98 h 108"/>
                <a:gd name="T30" fmla="*/ 55 w 71"/>
                <a:gd name="T31" fmla="*/ 97 h 108"/>
                <a:gd name="T32" fmla="*/ 56 w 71"/>
                <a:gd name="T33" fmla="*/ 95 h 108"/>
                <a:gd name="T34" fmla="*/ 57 w 71"/>
                <a:gd name="T35" fmla="*/ 95 h 108"/>
                <a:gd name="T36" fmla="*/ 59 w 71"/>
                <a:gd name="T37" fmla="*/ 106 h 108"/>
                <a:gd name="T38" fmla="*/ 71 w 71"/>
                <a:gd name="T39" fmla="*/ 106 h 108"/>
                <a:gd name="T40" fmla="*/ 71 w 71"/>
                <a:gd name="T41" fmla="*/ 0 h 108"/>
                <a:gd name="T42" fmla="*/ 57 w 71"/>
                <a:gd name="T43" fmla="*/ 0 h 108"/>
                <a:gd name="T44" fmla="*/ 57 w 71"/>
                <a:gd name="T45" fmla="*/ 43 h 108"/>
                <a:gd name="T46" fmla="*/ 51 w 71"/>
                <a:gd name="T47" fmla="*/ 88 h 108"/>
                <a:gd name="T48" fmla="*/ 36 w 71"/>
                <a:gd name="T49" fmla="*/ 96 h 108"/>
                <a:gd name="T50" fmla="*/ 20 w 71"/>
                <a:gd name="T51" fmla="*/ 88 h 108"/>
                <a:gd name="T52" fmla="*/ 15 w 71"/>
                <a:gd name="T53" fmla="*/ 68 h 108"/>
                <a:gd name="T54" fmla="*/ 21 w 71"/>
                <a:gd name="T55" fmla="*/ 49 h 108"/>
                <a:gd name="T56" fmla="*/ 36 w 71"/>
                <a:gd name="T57" fmla="*/ 41 h 108"/>
                <a:gd name="T58" fmla="*/ 51 w 71"/>
                <a:gd name="T59" fmla="*/ 49 h 108"/>
                <a:gd name="T60" fmla="*/ 57 w 71"/>
                <a:gd name="T61" fmla="*/ 68 h 108"/>
                <a:gd name="T62" fmla="*/ 51 w 71"/>
                <a:gd name="T63" fmla="*/ 8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08">
                  <a:moveTo>
                    <a:pt x="57" y="43"/>
                  </a:moveTo>
                  <a:cubicBezTo>
                    <a:pt x="56" y="42"/>
                    <a:pt x="56" y="41"/>
                    <a:pt x="55" y="40"/>
                  </a:cubicBezTo>
                  <a:cubicBezTo>
                    <a:pt x="54" y="39"/>
                    <a:pt x="53" y="38"/>
                    <a:pt x="51" y="36"/>
                  </a:cubicBezTo>
                  <a:cubicBezTo>
                    <a:pt x="49" y="34"/>
                    <a:pt x="46" y="33"/>
                    <a:pt x="43" y="31"/>
                  </a:cubicBezTo>
                  <a:cubicBezTo>
                    <a:pt x="40" y="30"/>
                    <a:pt x="37" y="30"/>
                    <a:pt x="33" y="30"/>
                  </a:cubicBezTo>
                  <a:cubicBezTo>
                    <a:pt x="23" y="30"/>
                    <a:pt x="15" y="33"/>
                    <a:pt x="9" y="41"/>
                  </a:cubicBezTo>
                  <a:cubicBezTo>
                    <a:pt x="3" y="48"/>
                    <a:pt x="0" y="57"/>
                    <a:pt x="0" y="69"/>
                  </a:cubicBezTo>
                  <a:cubicBezTo>
                    <a:pt x="0" y="80"/>
                    <a:pt x="3" y="90"/>
                    <a:pt x="8" y="97"/>
                  </a:cubicBezTo>
                  <a:cubicBezTo>
                    <a:pt x="14" y="104"/>
                    <a:pt x="22" y="108"/>
                    <a:pt x="32" y="108"/>
                  </a:cubicBezTo>
                  <a:cubicBezTo>
                    <a:pt x="34" y="108"/>
                    <a:pt x="35" y="108"/>
                    <a:pt x="37" y="107"/>
                  </a:cubicBezTo>
                  <a:cubicBezTo>
                    <a:pt x="39" y="107"/>
                    <a:pt x="41" y="107"/>
                    <a:pt x="42" y="106"/>
                  </a:cubicBezTo>
                  <a:cubicBezTo>
                    <a:pt x="43" y="106"/>
                    <a:pt x="45" y="105"/>
                    <a:pt x="46" y="104"/>
                  </a:cubicBezTo>
                  <a:cubicBezTo>
                    <a:pt x="47" y="104"/>
                    <a:pt x="48" y="103"/>
                    <a:pt x="49" y="103"/>
                  </a:cubicBezTo>
                  <a:cubicBezTo>
                    <a:pt x="50" y="102"/>
                    <a:pt x="51" y="101"/>
                    <a:pt x="52" y="100"/>
                  </a:cubicBezTo>
                  <a:cubicBezTo>
                    <a:pt x="53" y="100"/>
                    <a:pt x="53" y="99"/>
                    <a:pt x="54" y="98"/>
                  </a:cubicBezTo>
                  <a:cubicBezTo>
                    <a:pt x="54" y="98"/>
                    <a:pt x="55" y="97"/>
                    <a:pt x="55" y="97"/>
                  </a:cubicBezTo>
                  <a:cubicBezTo>
                    <a:pt x="56" y="96"/>
                    <a:pt x="56" y="96"/>
                    <a:pt x="56" y="95"/>
                  </a:cubicBezTo>
                  <a:cubicBezTo>
                    <a:pt x="57" y="95"/>
                    <a:pt x="57" y="95"/>
                    <a:pt x="57" y="95"/>
                  </a:cubicBezTo>
                  <a:cubicBezTo>
                    <a:pt x="59" y="106"/>
                    <a:pt x="59" y="106"/>
                    <a:pt x="59" y="106"/>
                  </a:cubicBezTo>
                  <a:cubicBezTo>
                    <a:pt x="71" y="106"/>
                    <a:pt x="71" y="106"/>
                    <a:pt x="71" y="106"/>
                  </a:cubicBezTo>
                  <a:cubicBezTo>
                    <a:pt x="71" y="0"/>
                    <a:pt x="71" y="0"/>
                    <a:pt x="71" y="0"/>
                  </a:cubicBezTo>
                  <a:cubicBezTo>
                    <a:pt x="57" y="0"/>
                    <a:pt x="57" y="0"/>
                    <a:pt x="57" y="0"/>
                  </a:cubicBezTo>
                  <a:lnTo>
                    <a:pt x="57" y="43"/>
                  </a:lnTo>
                  <a:close/>
                  <a:moveTo>
                    <a:pt x="51" y="88"/>
                  </a:moveTo>
                  <a:cubicBezTo>
                    <a:pt x="47" y="93"/>
                    <a:pt x="42" y="96"/>
                    <a:pt x="36" y="96"/>
                  </a:cubicBezTo>
                  <a:cubicBezTo>
                    <a:pt x="29" y="96"/>
                    <a:pt x="24" y="93"/>
                    <a:pt x="20" y="88"/>
                  </a:cubicBezTo>
                  <a:cubicBezTo>
                    <a:pt x="17" y="83"/>
                    <a:pt x="15" y="76"/>
                    <a:pt x="15" y="68"/>
                  </a:cubicBezTo>
                  <a:cubicBezTo>
                    <a:pt x="15" y="61"/>
                    <a:pt x="17" y="54"/>
                    <a:pt x="21" y="49"/>
                  </a:cubicBezTo>
                  <a:cubicBezTo>
                    <a:pt x="25" y="44"/>
                    <a:pt x="30" y="41"/>
                    <a:pt x="36" y="41"/>
                  </a:cubicBezTo>
                  <a:cubicBezTo>
                    <a:pt x="43" y="41"/>
                    <a:pt x="48" y="44"/>
                    <a:pt x="51" y="49"/>
                  </a:cubicBezTo>
                  <a:cubicBezTo>
                    <a:pt x="55" y="54"/>
                    <a:pt x="57" y="61"/>
                    <a:pt x="57" y="68"/>
                  </a:cubicBezTo>
                  <a:cubicBezTo>
                    <a:pt x="57" y="76"/>
                    <a:pt x="55" y="83"/>
                    <a:pt x="51"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5">
              <a:extLst>
                <a:ext uri="{FF2B5EF4-FFF2-40B4-BE49-F238E27FC236}">
                  <a16:creationId xmlns:a16="http://schemas.microsoft.com/office/drawing/2014/main" id="{B67964F5-8081-A3D8-089C-A081B2E521A9}"/>
                </a:ext>
              </a:extLst>
            </p:cNvPr>
            <p:cNvSpPr>
              <a:spLocks/>
            </p:cNvSpPr>
            <p:nvPr userDrawn="1"/>
          </p:nvSpPr>
          <p:spPr bwMode="auto">
            <a:xfrm>
              <a:off x="1733551" y="438150"/>
              <a:ext cx="60325" cy="61913"/>
            </a:xfrm>
            <a:custGeom>
              <a:avLst/>
              <a:gdLst>
                <a:gd name="T0" fmla="*/ 18 w 38"/>
                <a:gd name="T1" fmla="*/ 32 h 39"/>
                <a:gd name="T2" fmla="*/ 8 w 38"/>
                <a:gd name="T3" fmla="*/ 0 h 39"/>
                <a:gd name="T4" fmla="*/ 0 w 38"/>
                <a:gd name="T5" fmla="*/ 0 h 39"/>
                <a:gd name="T6" fmla="*/ 15 w 38"/>
                <a:gd name="T7" fmla="*/ 39 h 39"/>
                <a:gd name="T8" fmla="*/ 23 w 38"/>
                <a:gd name="T9" fmla="*/ 39 h 39"/>
                <a:gd name="T10" fmla="*/ 38 w 38"/>
                <a:gd name="T11" fmla="*/ 0 h 39"/>
                <a:gd name="T12" fmla="*/ 29 w 38"/>
                <a:gd name="T13" fmla="*/ 0 h 39"/>
                <a:gd name="T14" fmla="*/ 18 w 38"/>
                <a:gd name="T15" fmla="*/ 3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9">
                  <a:moveTo>
                    <a:pt x="18" y="32"/>
                  </a:moveTo>
                  <a:lnTo>
                    <a:pt x="8" y="0"/>
                  </a:lnTo>
                  <a:lnTo>
                    <a:pt x="0" y="0"/>
                  </a:lnTo>
                  <a:lnTo>
                    <a:pt x="15" y="39"/>
                  </a:lnTo>
                  <a:lnTo>
                    <a:pt x="23" y="39"/>
                  </a:lnTo>
                  <a:lnTo>
                    <a:pt x="38" y="0"/>
                  </a:lnTo>
                  <a:lnTo>
                    <a:pt x="29" y="0"/>
                  </a:lnTo>
                  <a:lnTo>
                    <a:pt x="1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6">
              <a:extLst>
                <a:ext uri="{FF2B5EF4-FFF2-40B4-BE49-F238E27FC236}">
                  <a16:creationId xmlns:a16="http://schemas.microsoft.com/office/drawing/2014/main" id="{C73E25E4-139B-A180-CBFD-59414A4BD238}"/>
                </a:ext>
              </a:extLst>
            </p:cNvPr>
            <p:cNvSpPr>
              <a:spLocks/>
            </p:cNvSpPr>
            <p:nvPr userDrawn="1"/>
          </p:nvSpPr>
          <p:spPr bwMode="auto">
            <a:xfrm>
              <a:off x="1801813" y="411163"/>
              <a:ext cx="15875" cy="14288"/>
            </a:xfrm>
            <a:custGeom>
              <a:avLst/>
              <a:gdLst>
                <a:gd name="T0" fmla="*/ 10 w 19"/>
                <a:gd name="T1" fmla="*/ 0 h 18"/>
                <a:gd name="T2" fmla="*/ 3 w 19"/>
                <a:gd name="T3" fmla="*/ 2 h 18"/>
                <a:gd name="T4" fmla="*/ 0 w 19"/>
                <a:gd name="T5" fmla="*/ 9 h 18"/>
                <a:gd name="T6" fmla="*/ 3 w 19"/>
                <a:gd name="T7" fmla="*/ 16 h 18"/>
                <a:gd name="T8" fmla="*/ 10 w 19"/>
                <a:gd name="T9" fmla="*/ 18 h 18"/>
                <a:gd name="T10" fmla="*/ 17 w 19"/>
                <a:gd name="T11" fmla="*/ 16 h 18"/>
                <a:gd name="T12" fmla="*/ 19 w 19"/>
                <a:gd name="T13" fmla="*/ 9 h 18"/>
                <a:gd name="T14" fmla="*/ 17 w 19"/>
                <a:gd name="T15" fmla="*/ 2 h 18"/>
                <a:gd name="T16" fmla="*/ 10 w 1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0" y="0"/>
                  </a:moveTo>
                  <a:cubicBezTo>
                    <a:pt x="7" y="0"/>
                    <a:pt x="5" y="1"/>
                    <a:pt x="3" y="2"/>
                  </a:cubicBezTo>
                  <a:cubicBezTo>
                    <a:pt x="1" y="4"/>
                    <a:pt x="0" y="7"/>
                    <a:pt x="0" y="9"/>
                  </a:cubicBezTo>
                  <a:cubicBezTo>
                    <a:pt x="0" y="12"/>
                    <a:pt x="1" y="14"/>
                    <a:pt x="3" y="16"/>
                  </a:cubicBezTo>
                  <a:cubicBezTo>
                    <a:pt x="5" y="17"/>
                    <a:pt x="7" y="18"/>
                    <a:pt x="10" y="18"/>
                  </a:cubicBezTo>
                  <a:cubicBezTo>
                    <a:pt x="13" y="18"/>
                    <a:pt x="15" y="17"/>
                    <a:pt x="17" y="16"/>
                  </a:cubicBezTo>
                  <a:cubicBezTo>
                    <a:pt x="18" y="14"/>
                    <a:pt x="19" y="12"/>
                    <a:pt x="19" y="9"/>
                  </a:cubicBezTo>
                  <a:cubicBezTo>
                    <a:pt x="19" y="6"/>
                    <a:pt x="18" y="4"/>
                    <a:pt x="17" y="2"/>
                  </a:cubicBezTo>
                  <a:cubicBezTo>
                    <a:pt x="15" y="1"/>
                    <a:pt x="12"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Rectangle 17">
              <a:extLst>
                <a:ext uri="{FF2B5EF4-FFF2-40B4-BE49-F238E27FC236}">
                  <a16:creationId xmlns:a16="http://schemas.microsoft.com/office/drawing/2014/main" id="{7B6F8562-C3CB-5305-FB0B-63FF8D97092D}"/>
                </a:ext>
              </a:extLst>
            </p:cNvPr>
            <p:cNvSpPr>
              <a:spLocks noChangeArrowheads="1"/>
            </p:cNvSpPr>
            <p:nvPr userDrawn="1"/>
          </p:nvSpPr>
          <p:spPr bwMode="auto">
            <a:xfrm>
              <a:off x="1804988" y="438150"/>
              <a:ext cx="11113" cy="619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8">
              <a:extLst>
                <a:ext uri="{FF2B5EF4-FFF2-40B4-BE49-F238E27FC236}">
                  <a16:creationId xmlns:a16="http://schemas.microsoft.com/office/drawing/2014/main" id="{AAAB2CA3-ACC4-BAB9-7B09-8D2F882AE852}"/>
                </a:ext>
              </a:extLst>
            </p:cNvPr>
            <p:cNvSpPr>
              <a:spLocks/>
            </p:cNvSpPr>
            <p:nvPr userDrawn="1"/>
          </p:nvSpPr>
          <p:spPr bwMode="auto">
            <a:xfrm>
              <a:off x="1828801" y="436563"/>
              <a:ext cx="47625" cy="65088"/>
            </a:xfrm>
            <a:custGeom>
              <a:avLst/>
              <a:gdLst>
                <a:gd name="T0" fmla="*/ 44 w 59"/>
                <a:gd name="T1" fmla="*/ 36 h 79"/>
                <a:gd name="T2" fmla="*/ 37 w 59"/>
                <a:gd name="T3" fmla="*/ 34 h 79"/>
                <a:gd name="T4" fmla="*/ 30 w 59"/>
                <a:gd name="T5" fmla="*/ 31 h 79"/>
                <a:gd name="T6" fmla="*/ 24 w 59"/>
                <a:gd name="T7" fmla="*/ 29 h 79"/>
                <a:gd name="T8" fmla="*/ 20 w 59"/>
                <a:gd name="T9" fmla="*/ 26 h 79"/>
                <a:gd name="T10" fmla="*/ 18 w 59"/>
                <a:gd name="T11" fmla="*/ 21 h 79"/>
                <a:gd name="T12" fmla="*/ 22 w 59"/>
                <a:gd name="T13" fmla="*/ 14 h 79"/>
                <a:gd name="T14" fmla="*/ 32 w 59"/>
                <a:gd name="T15" fmla="*/ 12 h 79"/>
                <a:gd name="T16" fmla="*/ 52 w 59"/>
                <a:gd name="T17" fmla="*/ 20 h 79"/>
                <a:gd name="T18" fmla="*/ 58 w 59"/>
                <a:gd name="T19" fmla="*/ 10 h 79"/>
                <a:gd name="T20" fmla="*/ 55 w 59"/>
                <a:gd name="T21" fmla="*/ 8 h 79"/>
                <a:gd name="T22" fmla="*/ 46 w 59"/>
                <a:gd name="T23" fmla="*/ 3 h 79"/>
                <a:gd name="T24" fmla="*/ 32 w 59"/>
                <a:gd name="T25" fmla="*/ 0 h 79"/>
                <a:gd name="T26" fmla="*/ 12 w 59"/>
                <a:gd name="T27" fmla="*/ 7 h 79"/>
                <a:gd name="T28" fmla="*/ 4 w 59"/>
                <a:gd name="T29" fmla="*/ 23 h 79"/>
                <a:gd name="T30" fmla="*/ 6 w 59"/>
                <a:gd name="T31" fmla="*/ 31 h 79"/>
                <a:gd name="T32" fmla="*/ 11 w 59"/>
                <a:gd name="T33" fmla="*/ 37 h 79"/>
                <a:gd name="T34" fmla="*/ 15 w 59"/>
                <a:gd name="T35" fmla="*/ 40 h 79"/>
                <a:gd name="T36" fmla="*/ 19 w 59"/>
                <a:gd name="T37" fmla="*/ 42 h 79"/>
                <a:gd name="T38" fmla="*/ 23 w 59"/>
                <a:gd name="T39" fmla="*/ 44 h 79"/>
                <a:gd name="T40" fmla="*/ 29 w 59"/>
                <a:gd name="T41" fmla="*/ 45 h 79"/>
                <a:gd name="T42" fmla="*/ 33 w 59"/>
                <a:gd name="T43" fmla="*/ 47 h 79"/>
                <a:gd name="T44" fmla="*/ 38 w 59"/>
                <a:gd name="T45" fmla="*/ 49 h 79"/>
                <a:gd name="T46" fmla="*/ 42 w 59"/>
                <a:gd name="T47" fmla="*/ 52 h 79"/>
                <a:gd name="T48" fmla="*/ 45 w 59"/>
                <a:gd name="T49" fmla="*/ 57 h 79"/>
                <a:gd name="T50" fmla="*/ 41 w 59"/>
                <a:gd name="T51" fmla="*/ 65 h 79"/>
                <a:gd name="T52" fmla="*/ 30 w 59"/>
                <a:gd name="T53" fmla="*/ 67 h 79"/>
                <a:gd name="T54" fmla="*/ 18 w 59"/>
                <a:gd name="T55" fmla="*/ 64 h 79"/>
                <a:gd name="T56" fmla="*/ 8 w 59"/>
                <a:gd name="T57" fmla="*/ 57 h 79"/>
                <a:gd name="T58" fmla="*/ 0 w 59"/>
                <a:gd name="T59" fmla="*/ 66 h 79"/>
                <a:gd name="T60" fmla="*/ 12 w 59"/>
                <a:gd name="T61" fmla="*/ 74 h 79"/>
                <a:gd name="T62" fmla="*/ 30 w 59"/>
                <a:gd name="T63" fmla="*/ 79 h 79"/>
                <a:gd name="T64" fmla="*/ 52 w 59"/>
                <a:gd name="T65" fmla="*/ 72 h 79"/>
                <a:gd name="T66" fmla="*/ 59 w 59"/>
                <a:gd name="T67" fmla="*/ 55 h 79"/>
                <a:gd name="T68" fmla="*/ 44 w 59"/>
                <a:gd name="T69"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79">
                  <a:moveTo>
                    <a:pt x="44" y="36"/>
                  </a:moveTo>
                  <a:cubicBezTo>
                    <a:pt x="43" y="36"/>
                    <a:pt x="41" y="35"/>
                    <a:pt x="37" y="34"/>
                  </a:cubicBezTo>
                  <a:cubicBezTo>
                    <a:pt x="34" y="33"/>
                    <a:pt x="31" y="32"/>
                    <a:pt x="30" y="31"/>
                  </a:cubicBezTo>
                  <a:cubicBezTo>
                    <a:pt x="27" y="30"/>
                    <a:pt x="25" y="30"/>
                    <a:pt x="24" y="29"/>
                  </a:cubicBezTo>
                  <a:cubicBezTo>
                    <a:pt x="23" y="29"/>
                    <a:pt x="22" y="28"/>
                    <a:pt x="20" y="26"/>
                  </a:cubicBezTo>
                  <a:cubicBezTo>
                    <a:pt x="19" y="25"/>
                    <a:pt x="18" y="23"/>
                    <a:pt x="18" y="21"/>
                  </a:cubicBezTo>
                  <a:cubicBezTo>
                    <a:pt x="18" y="18"/>
                    <a:pt x="19" y="15"/>
                    <a:pt x="22" y="14"/>
                  </a:cubicBezTo>
                  <a:cubicBezTo>
                    <a:pt x="24" y="12"/>
                    <a:pt x="28" y="12"/>
                    <a:pt x="32" y="12"/>
                  </a:cubicBezTo>
                  <a:cubicBezTo>
                    <a:pt x="39" y="12"/>
                    <a:pt x="46" y="14"/>
                    <a:pt x="52" y="20"/>
                  </a:cubicBezTo>
                  <a:cubicBezTo>
                    <a:pt x="58" y="10"/>
                    <a:pt x="58" y="10"/>
                    <a:pt x="58" y="10"/>
                  </a:cubicBezTo>
                  <a:cubicBezTo>
                    <a:pt x="58" y="10"/>
                    <a:pt x="57" y="9"/>
                    <a:pt x="55" y="8"/>
                  </a:cubicBezTo>
                  <a:cubicBezTo>
                    <a:pt x="53" y="6"/>
                    <a:pt x="50" y="5"/>
                    <a:pt x="46" y="3"/>
                  </a:cubicBezTo>
                  <a:cubicBezTo>
                    <a:pt x="41" y="1"/>
                    <a:pt x="37" y="0"/>
                    <a:pt x="32" y="0"/>
                  </a:cubicBezTo>
                  <a:cubicBezTo>
                    <a:pt x="23" y="0"/>
                    <a:pt x="17" y="3"/>
                    <a:pt x="12" y="7"/>
                  </a:cubicBezTo>
                  <a:cubicBezTo>
                    <a:pt x="7" y="11"/>
                    <a:pt x="4" y="16"/>
                    <a:pt x="4" y="23"/>
                  </a:cubicBezTo>
                  <a:cubicBezTo>
                    <a:pt x="4" y="26"/>
                    <a:pt x="5" y="29"/>
                    <a:pt x="6" y="31"/>
                  </a:cubicBezTo>
                  <a:cubicBezTo>
                    <a:pt x="7" y="33"/>
                    <a:pt x="8" y="35"/>
                    <a:pt x="11" y="37"/>
                  </a:cubicBezTo>
                  <a:cubicBezTo>
                    <a:pt x="13" y="39"/>
                    <a:pt x="14" y="40"/>
                    <a:pt x="15" y="40"/>
                  </a:cubicBezTo>
                  <a:cubicBezTo>
                    <a:pt x="16" y="41"/>
                    <a:pt x="18" y="41"/>
                    <a:pt x="19" y="42"/>
                  </a:cubicBezTo>
                  <a:cubicBezTo>
                    <a:pt x="20" y="43"/>
                    <a:pt x="22" y="43"/>
                    <a:pt x="23" y="44"/>
                  </a:cubicBezTo>
                  <a:cubicBezTo>
                    <a:pt x="25" y="44"/>
                    <a:pt x="27" y="45"/>
                    <a:pt x="29" y="45"/>
                  </a:cubicBezTo>
                  <a:cubicBezTo>
                    <a:pt x="31" y="46"/>
                    <a:pt x="32" y="47"/>
                    <a:pt x="33" y="47"/>
                  </a:cubicBezTo>
                  <a:cubicBezTo>
                    <a:pt x="35" y="48"/>
                    <a:pt x="37" y="48"/>
                    <a:pt x="38" y="49"/>
                  </a:cubicBezTo>
                  <a:cubicBezTo>
                    <a:pt x="39" y="49"/>
                    <a:pt x="41" y="50"/>
                    <a:pt x="42" y="52"/>
                  </a:cubicBezTo>
                  <a:cubicBezTo>
                    <a:pt x="44" y="53"/>
                    <a:pt x="45" y="55"/>
                    <a:pt x="45" y="57"/>
                  </a:cubicBezTo>
                  <a:cubicBezTo>
                    <a:pt x="45" y="61"/>
                    <a:pt x="44" y="63"/>
                    <a:pt x="41" y="65"/>
                  </a:cubicBezTo>
                  <a:cubicBezTo>
                    <a:pt x="38" y="66"/>
                    <a:pt x="35" y="67"/>
                    <a:pt x="30" y="67"/>
                  </a:cubicBezTo>
                  <a:cubicBezTo>
                    <a:pt x="26" y="67"/>
                    <a:pt x="22" y="66"/>
                    <a:pt x="18" y="64"/>
                  </a:cubicBezTo>
                  <a:cubicBezTo>
                    <a:pt x="14" y="62"/>
                    <a:pt x="10" y="59"/>
                    <a:pt x="8" y="57"/>
                  </a:cubicBezTo>
                  <a:cubicBezTo>
                    <a:pt x="0" y="66"/>
                    <a:pt x="0" y="66"/>
                    <a:pt x="0" y="66"/>
                  </a:cubicBezTo>
                  <a:cubicBezTo>
                    <a:pt x="3" y="69"/>
                    <a:pt x="7" y="71"/>
                    <a:pt x="12" y="74"/>
                  </a:cubicBezTo>
                  <a:cubicBezTo>
                    <a:pt x="17" y="77"/>
                    <a:pt x="23" y="79"/>
                    <a:pt x="30" y="79"/>
                  </a:cubicBezTo>
                  <a:cubicBezTo>
                    <a:pt x="39" y="79"/>
                    <a:pt x="47" y="76"/>
                    <a:pt x="52" y="72"/>
                  </a:cubicBezTo>
                  <a:cubicBezTo>
                    <a:pt x="57" y="67"/>
                    <a:pt x="59" y="62"/>
                    <a:pt x="59" y="55"/>
                  </a:cubicBezTo>
                  <a:cubicBezTo>
                    <a:pt x="59" y="47"/>
                    <a:pt x="54" y="40"/>
                    <a:pt x="4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9">
              <a:extLst>
                <a:ext uri="{FF2B5EF4-FFF2-40B4-BE49-F238E27FC236}">
                  <a16:creationId xmlns:a16="http://schemas.microsoft.com/office/drawing/2014/main" id="{995386EE-0219-9B59-3015-DA98004633E3}"/>
                </a:ext>
              </a:extLst>
            </p:cNvPr>
            <p:cNvSpPr>
              <a:spLocks/>
            </p:cNvSpPr>
            <p:nvPr userDrawn="1"/>
          </p:nvSpPr>
          <p:spPr bwMode="auto">
            <a:xfrm>
              <a:off x="1960563" y="436563"/>
              <a:ext cx="36513" cy="63500"/>
            </a:xfrm>
            <a:custGeom>
              <a:avLst/>
              <a:gdLst>
                <a:gd name="T0" fmla="*/ 24 w 43"/>
                <a:gd name="T1" fmla="*/ 5 h 77"/>
                <a:gd name="T2" fmla="*/ 15 w 43"/>
                <a:gd name="T3" fmla="*/ 17 h 77"/>
                <a:gd name="T4" fmla="*/ 14 w 43"/>
                <a:gd name="T5" fmla="*/ 2 h 77"/>
                <a:gd name="T6" fmla="*/ 0 w 43"/>
                <a:gd name="T7" fmla="*/ 2 h 77"/>
                <a:gd name="T8" fmla="*/ 0 w 43"/>
                <a:gd name="T9" fmla="*/ 77 h 77"/>
                <a:gd name="T10" fmla="*/ 15 w 43"/>
                <a:gd name="T11" fmla="*/ 77 h 77"/>
                <a:gd name="T12" fmla="*/ 15 w 43"/>
                <a:gd name="T13" fmla="*/ 35 h 77"/>
                <a:gd name="T14" fmla="*/ 25 w 43"/>
                <a:gd name="T15" fmla="*/ 18 h 77"/>
                <a:gd name="T16" fmla="*/ 35 w 43"/>
                <a:gd name="T17" fmla="*/ 14 h 77"/>
                <a:gd name="T18" fmla="*/ 41 w 43"/>
                <a:gd name="T19" fmla="*/ 15 h 77"/>
                <a:gd name="T20" fmla="*/ 43 w 43"/>
                <a:gd name="T21" fmla="*/ 1 h 77"/>
                <a:gd name="T22" fmla="*/ 37 w 43"/>
                <a:gd name="T23" fmla="*/ 0 h 77"/>
                <a:gd name="T24" fmla="*/ 24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4" y="5"/>
                  </a:moveTo>
                  <a:cubicBezTo>
                    <a:pt x="20" y="8"/>
                    <a:pt x="17" y="12"/>
                    <a:pt x="15" y="17"/>
                  </a:cubicBezTo>
                  <a:cubicBezTo>
                    <a:pt x="14" y="2"/>
                    <a:pt x="14" y="2"/>
                    <a:pt x="14" y="2"/>
                  </a:cubicBezTo>
                  <a:cubicBezTo>
                    <a:pt x="0" y="2"/>
                    <a:pt x="0" y="2"/>
                    <a:pt x="0" y="2"/>
                  </a:cubicBezTo>
                  <a:cubicBezTo>
                    <a:pt x="0" y="77"/>
                    <a:pt x="0" y="77"/>
                    <a:pt x="0" y="77"/>
                  </a:cubicBezTo>
                  <a:cubicBezTo>
                    <a:pt x="15" y="77"/>
                    <a:pt x="15" y="77"/>
                    <a:pt x="15" y="77"/>
                  </a:cubicBezTo>
                  <a:cubicBezTo>
                    <a:pt x="15" y="35"/>
                    <a:pt x="15" y="35"/>
                    <a:pt x="15" y="35"/>
                  </a:cubicBezTo>
                  <a:cubicBezTo>
                    <a:pt x="16" y="27"/>
                    <a:pt x="19" y="22"/>
                    <a:pt x="25" y="18"/>
                  </a:cubicBezTo>
                  <a:cubicBezTo>
                    <a:pt x="28" y="16"/>
                    <a:pt x="32" y="14"/>
                    <a:pt x="35" y="14"/>
                  </a:cubicBezTo>
                  <a:cubicBezTo>
                    <a:pt x="38" y="14"/>
                    <a:pt x="40" y="15"/>
                    <a:pt x="41" y="15"/>
                  </a:cubicBezTo>
                  <a:cubicBezTo>
                    <a:pt x="43" y="1"/>
                    <a:pt x="43" y="1"/>
                    <a:pt x="43" y="1"/>
                  </a:cubicBezTo>
                  <a:cubicBezTo>
                    <a:pt x="37" y="0"/>
                    <a:pt x="37" y="0"/>
                    <a:pt x="37" y="0"/>
                  </a:cubicBezTo>
                  <a:cubicBezTo>
                    <a:pt x="32" y="0"/>
                    <a:pt x="28" y="2"/>
                    <a:pt x="2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0">
              <a:extLst>
                <a:ext uri="{FF2B5EF4-FFF2-40B4-BE49-F238E27FC236}">
                  <a16:creationId xmlns:a16="http://schemas.microsoft.com/office/drawing/2014/main" id="{2960E1C6-F590-264A-344E-7EF84C9D9013}"/>
                </a:ext>
              </a:extLst>
            </p:cNvPr>
            <p:cNvSpPr>
              <a:spLocks/>
            </p:cNvSpPr>
            <p:nvPr userDrawn="1"/>
          </p:nvSpPr>
          <p:spPr bwMode="auto">
            <a:xfrm>
              <a:off x="2000251" y="438150"/>
              <a:ext cx="58738" cy="85725"/>
            </a:xfrm>
            <a:custGeom>
              <a:avLst/>
              <a:gdLst>
                <a:gd name="T0" fmla="*/ 57 w 72"/>
                <a:gd name="T1" fmla="*/ 0 h 103"/>
                <a:gd name="T2" fmla="*/ 36 w 72"/>
                <a:gd name="T3" fmla="*/ 61 h 103"/>
                <a:gd name="T4" fmla="*/ 15 w 72"/>
                <a:gd name="T5" fmla="*/ 0 h 103"/>
                <a:gd name="T6" fmla="*/ 0 w 72"/>
                <a:gd name="T7" fmla="*/ 0 h 103"/>
                <a:gd name="T8" fmla="*/ 28 w 72"/>
                <a:gd name="T9" fmla="*/ 74 h 103"/>
                <a:gd name="T10" fmla="*/ 25 w 72"/>
                <a:gd name="T11" fmla="*/ 83 h 103"/>
                <a:gd name="T12" fmla="*/ 21 w 72"/>
                <a:gd name="T13" fmla="*/ 90 h 103"/>
                <a:gd name="T14" fmla="*/ 16 w 72"/>
                <a:gd name="T15" fmla="*/ 91 h 103"/>
                <a:gd name="T16" fmla="*/ 8 w 72"/>
                <a:gd name="T17" fmla="*/ 89 h 103"/>
                <a:gd name="T18" fmla="*/ 5 w 72"/>
                <a:gd name="T19" fmla="*/ 100 h 103"/>
                <a:gd name="T20" fmla="*/ 6 w 72"/>
                <a:gd name="T21" fmla="*/ 101 h 103"/>
                <a:gd name="T22" fmla="*/ 12 w 72"/>
                <a:gd name="T23" fmla="*/ 103 h 103"/>
                <a:gd name="T24" fmla="*/ 19 w 72"/>
                <a:gd name="T25" fmla="*/ 103 h 103"/>
                <a:gd name="T26" fmla="*/ 31 w 72"/>
                <a:gd name="T27" fmla="*/ 100 h 103"/>
                <a:gd name="T28" fmla="*/ 39 w 72"/>
                <a:gd name="T29" fmla="*/ 87 h 103"/>
                <a:gd name="T30" fmla="*/ 72 w 72"/>
                <a:gd name="T31" fmla="*/ 0 h 103"/>
                <a:gd name="T32" fmla="*/ 57 w 72"/>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03">
                  <a:moveTo>
                    <a:pt x="57" y="0"/>
                  </a:moveTo>
                  <a:cubicBezTo>
                    <a:pt x="36" y="61"/>
                    <a:pt x="36" y="61"/>
                    <a:pt x="36" y="61"/>
                  </a:cubicBezTo>
                  <a:cubicBezTo>
                    <a:pt x="15" y="0"/>
                    <a:pt x="15" y="0"/>
                    <a:pt x="15" y="0"/>
                  </a:cubicBezTo>
                  <a:cubicBezTo>
                    <a:pt x="0" y="0"/>
                    <a:pt x="0" y="0"/>
                    <a:pt x="0" y="0"/>
                  </a:cubicBezTo>
                  <a:cubicBezTo>
                    <a:pt x="28" y="74"/>
                    <a:pt x="28" y="74"/>
                    <a:pt x="28" y="74"/>
                  </a:cubicBezTo>
                  <a:cubicBezTo>
                    <a:pt x="25" y="83"/>
                    <a:pt x="25" y="83"/>
                    <a:pt x="25" y="83"/>
                  </a:cubicBezTo>
                  <a:cubicBezTo>
                    <a:pt x="24" y="87"/>
                    <a:pt x="22" y="89"/>
                    <a:pt x="21" y="90"/>
                  </a:cubicBezTo>
                  <a:cubicBezTo>
                    <a:pt x="20" y="91"/>
                    <a:pt x="18" y="91"/>
                    <a:pt x="16" y="91"/>
                  </a:cubicBezTo>
                  <a:cubicBezTo>
                    <a:pt x="14" y="91"/>
                    <a:pt x="11" y="91"/>
                    <a:pt x="8" y="89"/>
                  </a:cubicBezTo>
                  <a:cubicBezTo>
                    <a:pt x="5" y="100"/>
                    <a:pt x="5" y="100"/>
                    <a:pt x="5" y="100"/>
                  </a:cubicBezTo>
                  <a:cubicBezTo>
                    <a:pt x="6" y="101"/>
                    <a:pt x="6" y="101"/>
                    <a:pt x="6" y="101"/>
                  </a:cubicBezTo>
                  <a:cubicBezTo>
                    <a:pt x="7" y="102"/>
                    <a:pt x="9" y="102"/>
                    <a:pt x="12" y="103"/>
                  </a:cubicBezTo>
                  <a:cubicBezTo>
                    <a:pt x="14" y="103"/>
                    <a:pt x="17" y="103"/>
                    <a:pt x="19" y="103"/>
                  </a:cubicBezTo>
                  <a:cubicBezTo>
                    <a:pt x="24" y="103"/>
                    <a:pt x="28" y="102"/>
                    <a:pt x="31" y="100"/>
                  </a:cubicBezTo>
                  <a:cubicBezTo>
                    <a:pt x="34" y="97"/>
                    <a:pt x="36" y="93"/>
                    <a:pt x="39" y="87"/>
                  </a:cubicBezTo>
                  <a:cubicBezTo>
                    <a:pt x="72" y="0"/>
                    <a:pt x="72" y="0"/>
                    <a:pt x="72" y="0"/>
                  </a:cubicBezTo>
                  <a:lnTo>
                    <a:pt x="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1">
              <a:extLst>
                <a:ext uri="{FF2B5EF4-FFF2-40B4-BE49-F238E27FC236}">
                  <a16:creationId xmlns:a16="http://schemas.microsoft.com/office/drawing/2014/main" id="{8279F213-F01D-0BA8-7DEC-BF8F2017D953}"/>
                </a:ext>
              </a:extLst>
            </p:cNvPr>
            <p:cNvSpPr>
              <a:spLocks noEditPoints="1"/>
            </p:cNvSpPr>
            <p:nvPr userDrawn="1"/>
          </p:nvSpPr>
          <p:spPr bwMode="auto">
            <a:xfrm>
              <a:off x="1547813" y="-96838"/>
              <a:ext cx="352425" cy="422275"/>
            </a:xfrm>
            <a:custGeom>
              <a:avLst/>
              <a:gdLst>
                <a:gd name="T0" fmla="*/ 327 w 425"/>
                <a:gd name="T1" fmla="*/ 247 h 510"/>
                <a:gd name="T2" fmla="*/ 415 w 425"/>
                <a:gd name="T3" fmla="*/ 130 h 510"/>
                <a:gd name="T4" fmla="*/ 268 w 425"/>
                <a:gd name="T5" fmla="*/ 0 h 510"/>
                <a:gd name="T6" fmla="*/ 0 w 425"/>
                <a:gd name="T7" fmla="*/ 0 h 510"/>
                <a:gd name="T8" fmla="*/ 0 w 425"/>
                <a:gd name="T9" fmla="*/ 510 h 510"/>
                <a:gd name="T10" fmla="*/ 277 w 425"/>
                <a:gd name="T11" fmla="*/ 510 h 510"/>
                <a:gd name="T12" fmla="*/ 425 w 425"/>
                <a:gd name="T13" fmla="*/ 373 h 510"/>
                <a:gd name="T14" fmla="*/ 327 w 425"/>
                <a:gd name="T15" fmla="*/ 247 h 510"/>
                <a:gd name="T16" fmla="*/ 109 w 425"/>
                <a:gd name="T17" fmla="*/ 92 h 510"/>
                <a:gd name="T18" fmla="*/ 245 w 425"/>
                <a:gd name="T19" fmla="*/ 92 h 510"/>
                <a:gd name="T20" fmla="*/ 304 w 425"/>
                <a:gd name="T21" fmla="*/ 148 h 510"/>
                <a:gd name="T22" fmla="*/ 245 w 425"/>
                <a:gd name="T23" fmla="*/ 205 h 510"/>
                <a:gd name="T24" fmla="*/ 109 w 425"/>
                <a:gd name="T25" fmla="*/ 205 h 510"/>
                <a:gd name="T26" fmla="*/ 109 w 425"/>
                <a:gd name="T27" fmla="*/ 92 h 510"/>
                <a:gd name="T28" fmla="*/ 249 w 425"/>
                <a:gd name="T29" fmla="*/ 417 h 510"/>
                <a:gd name="T30" fmla="*/ 249 w 425"/>
                <a:gd name="T31" fmla="*/ 418 h 510"/>
                <a:gd name="T32" fmla="*/ 109 w 425"/>
                <a:gd name="T33" fmla="*/ 418 h 510"/>
                <a:gd name="T34" fmla="*/ 109 w 425"/>
                <a:gd name="T35" fmla="*/ 298 h 510"/>
                <a:gd name="T36" fmla="*/ 249 w 425"/>
                <a:gd name="T37" fmla="*/ 298 h 510"/>
                <a:gd name="T38" fmla="*/ 315 w 425"/>
                <a:gd name="T39" fmla="*/ 357 h 510"/>
                <a:gd name="T40" fmla="*/ 249 w 425"/>
                <a:gd name="T41" fmla="*/ 41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5" h="510">
                  <a:moveTo>
                    <a:pt x="327" y="247"/>
                  </a:moveTo>
                  <a:cubicBezTo>
                    <a:pt x="375" y="237"/>
                    <a:pt x="415" y="194"/>
                    <a:pt x="415" y="130"/>
                  </a:cubicBezTo>
                  <a:cubicBezTo>
                    <a:pt x="415" y="62"/>
                    <a:pt x="365" y="0"/>
                    <a:pt x="268" y="0"/>
                  </a:cubicBezTo>
                  <a:cubicBezTo>
                    <a:pt x="0" y="0"/>
                    <a:pt x="0" y="0"/>
                    <a:pt x="0" y="0"/>
                  </a:cubicBezTo>
                  <a:cubicBezTo>
                    <a:pt x="0" y="510"/>
                    <a:pt x="0" y="510"/>
                    <a:pt x="0" y="510"/>
                  </a:cubicBezTo>
                  <a:cubicBezTo>
                    <a:pt x="277" y="510"/>
                    <a:pt x="277" y="510"/>
                    <a:pt x="277" y="510"/>
                  </a:cubicBezTo>
                  <a:cubicBezTo>
                    <a:pt x="374" y="510"/>
                    <a:pt x="425" y="449"/>
                    <a:pt x="425" y="373"/>
                  </a:cubicBezTo>
                  <a:cubicBezTo>
                    <a:pt x="425" y="309"/>
                    <a:pt x="381" y="256"/>
                    <a:pt x="327" y="247"/>
                  </a:cubicBezTo>
                  <a:close/>
                  <a:moveTo>
                    <a:pt x="109" y="92"/>
                  </a:moveTo>
                  <a:cubicBezTo>
                    <a:pt x="245" y="92"/>
                    <a:pt x="245" y="92"/>
                    <a:pt x="245" y="92"/>
                  </a:cubicBezTo>
                  <a:cubicBezTo>
                    <a:pt x="281" y="92"/>
                    <a:pt x="304" y="117"/>
                    <a:pt x="304" y="148"/>
                  </a:cubicBezTo>
                  <a:cubicBezTo>
                    <a:pt x="304" y="181"/>
                    <a:pt x="281" y="205"/>
                    <a:pt x="245" y="205"/>
                  </a:cubicBezTo>
                  <a:cubicBezTo>
                    <a:pt x="109" y="205"/>
                    <a:pt x="109" y="205"/>
                    <a:pt x="109" y="205"/>
                  </a:cubicBezTo>
                  <a:lnTo>
                    <a:pt x="109" y="92"/>
                  </a:lnTo>
                  <a:close/>
                  <a:moveTo>
                    <a:pt x="249" y="417"/>
                  </a:moveTo>
                  <a:cubicBezTo>
                    <a:pt x="249" y="418"/>
                    <a:pt x="249" y="418"/>
                    <a:pt x="249" y="418"/>
                  </a:cubicBezTo>
                  <a:cubicBezTo>
                    <a:pt x="109" y="418"/>
                    <a:pt x="109" y="418"/>
                    <a:pt x="109" y="418"/>
                  </a:cubicBezTo>
                  <a:cubicBezTo>
                    <a:pt x="109" y="298"/>
                    <a:pt x="109" y="298"/>
                    <a:pt x="109" y="298"/>
                  </a:cubicBezTo>
                  <a:cubicBezTo>
                    <a:pt x="249" y="298"/>
                    <a:pt x="249" y="298"/>
                    <a:pt x="249" y="298"/>
                  </a:cubicBezTo>
                  <a:cubicBezTo>
                    <a:pt x="292" y="298"/>
                    <a:pt x="315" y="325"/>
                    <a:pt x="315" y="357"/>
                  </a:cubicBezTo>
                  <a:cubicBezTo>
                    <a:pt x="315" y="394"/>
                    <a:pt x="290" y="417"/>
                    <a:pt x="249" y="4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2">
              <a:extLst>
                <a:ext uri="{FF2B5EF4-FFF2-40B4-BE49-F238E27FC236}">
                  <a16:creationId xmlns:a16="http://schemas.microsoft.com/office/drawing/2014/main" id="{05C0F3AF-1E64-F4C9-5564-207AB298F6B9}"/>
                </a:ext>
              </a:extLst>
            </p:cNvPr>
            <p:cNvSpPr>
              <a:spLocks/>
            </p:cNvSpPr>
            <p:nvPr userDrawn="1"/>
          </p:nvSpPr>
          <p:spPr bwMode="auto">
            <a:xfrm>
              <a:off x="1139826" y="-103188"/>
              <a:ext cx="347663" cy="436563"/>
            </a:xfrm>
            <a:custGeom>
              <a:avLst/>
              <a:gdLst>
                <a:gd name="T0" fmla="*/ 59 w 420"/>
                <a:gd name="T1" fmla="*/ 363 h 527"/>
                <a:gd name="T2" fmla="*/ 221 w 420"/>
                <a:gd name="T3" fmla="*/ 431 h 527"/>
                <a:gd name="T4" fmla="*/ 310 w 420"/>
                <a:gd name="T5" fmla="*/ 374 h 527"/>
                <a:gd name="T6" fmla="*/ 207 w 420"/>
                <a:gd name="T7" fmla="*/ 309 h 527"/>
                <a:gd name="T8" fmla="*/ 17 w 420"/>
                <a:gd name="T9" fmla="*/ 154 h 527"/>
                <a:gd name="T10" fmla="*/ 210 w 420"/>
                <a:gd name="T11" fmla="*/ 0 h 527"/>
                <a:gd name="T12" fmla="*/ 409 w 420"/>
                <a:gd name="T13" fmla="*/ 71 h 527"/>
                <a:gd name="T14" fmla="*/ 349 w 420"/>
                <a:gd name="T15" fmla="*/ 151 h 527"/>
                <a:gd name="T16" fmla="*/ 203 w 420"/>
                <a:gd name="T17" fmla="*/ 95 h 527"/>
                <a:gd name="T18" fmla="*/ 128 w 420"/>
                <a:gd name="T19" fmla="*/ 147 h 527"/>
                <a:gd name="T20" fmla="*/ 229 w 420"/>
                <a:gd name="T21" fmla="*/ 206 h 527"/>
                <a:gd name="T22" fmla="*/ 420 w 420"/>
                <a:gd name="T23" fmla="*/ 363 h 527"/>
                <a:gd name="T24" fmla="*/ 216 w 420"/>
                <a:gd name="T25" fmla="*/ 527 h 527"/>
                <a:gd name="T26" fmla="*/ 0 w 420"/>
                <a:gd name="T27" fmla="*/ 446 h 527"/>
                <a:gd name="T28" fmla="*/ 59 w 420"/>
                <a:gd name="T29" fmla="*/ 363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527">
                  <a:moveTo>
                    <a:pt x="59" y="363"/>
                  </a:moveTo>
                  <a:cubicBezTo>
                    <a:pt x="95" y="400"/>
                    <a:pt x="151" y="431"/>
                    <a:pt x="221" y="431"/>
                  </a:cubicBezTo>
                  <a:cubicBezTo>
                    <a:pt x="281" y="431"/>
                    <a:pt x="310" y="403"/>
                    <a:pt x="310" y="374"/>
                  </a:cubicBezTo>
                  <a:cubicBezTo>
                    <a:pt x="310" y="336"/>
                    <a:pt x="266" y="323"/>
                    <a:pt x="207" y="309"/>
                  </a:cubicBezTo>
                  <a:cubicBezTo>
                    <a:pt x="124" y="290"/>
                    <a:pt x="17" y="267"/>
                    <a:pt x="17" y="154"/>
                  </a:cubicBezTo>
                  <a:cubicBezTo>
                    <a:pt x="17" y="69"/>
                    <a:pt x="90" y="0"/>
                    <a:pt x="210" y="0"/>
                  </a:cubicBezTo>
                  <a:cubicBezTo>
                    <a:pt x="291" y="0"/>
                    <a:pt x="359" y="24"/>
                    <a:pt x="409" y="71"/>
                  </a:cubicBezTo>
                  <a:cubicBezTo>
                    <a:pt x="349" y="151"/>
                    <a:pt x="349" y="151"/>
                    <a:pt x="349" y="151"/>
                  </a:cubicBezTo>
                  <a:cubicBezTo>
                    <a:pt x="308" y="113"/>
                    <a:pt x="253" y="95"/>
                    <a:pt x="203" y="95"/>
                  </a:cubicBezTo>
                  <a:cubicBezTo>
                    <a:pt x="154" y="95"/>
                    <a:pt x="128" y="117"/>
                    <a:pt x="128" y="147"/>
                  </a:cubicBezTo>
                  <a:cubicBezTo>
                    <a:pt x="128" y="182"/>
                    <a:pt x="170" y="192"/>
                    <a:pt x="229" y="206"/>
                  </a:cubicBezTo>
                  <a:cubicBezTo>
                    <a:pt x="313" y="225"/>
                    <a:pt x="420" y="250"/>
                    <a:pt x="420" y="363"/>
                  </a:cubicBezTo>
                  <a:cubicBezTo>
                    <a:pt x="420" y="457"/>
                    <a:pt x="353" y="527"/>
                    <a:pt x="216" y="527"/>
                  </a:cubicBezTo>
                  <a:cubicBezTo>
                    <a:pt x="118" y="527"/>
                    <a:pt x="48" y="494"/>
                    <a:pt x="0" y="446"/>
                  </a:cubicBezTo>
                  <a:lnTo>
                    <a:pt x="59" y="3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Rectangle 23">
              <a:extLst>
                <a:ext uri="{FF2B5EF4-FFF2-40B4-BE49-F238E27FC236}">
                  <a16:creationId xmlns:a16="http://schemas.microsoft.com/office/drawing/2014/main" id="{5308E799-0736-BCF1-CC1A-3F3E2248F93B}"/>
                </a:ext>
              </a:extLst>
            </p:cNvPr>
            <p:cNvSpPr>
              <a:spLocks noChangeArrowheads="1"/>
            </p:cNvSpPr>
            <p:nvPr userDrawn="1"/>
          </p:nvSpPr>
          <p:spPr bwMode="auto">
            <a:xfrm>
              <a:off x="1968501" y="-96838"/>
              <a:ext cx="88900" cy="422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4">
              <a:extLst>
                <a:ext uri="{FF2B5EF4-FFF2-40B4-BE49-F238E27FC236}">
                  <a16:creationId xmlns:a16="http://schemas.microsoft.com/office/drawing/2014/main" id="{D9308C71-8329-D144-E136-1D34018B4D56}"/>
                </a:ext>
              </a:extLst>
            </p:cNvPr>
            <p:cNvSpPr>
              <a:spLocks noEditPoints="1"/>
            </p:cNvSpPr>
            <p:nvPr userDrawn="1"/>
          </p:nvSpPr>
          <p:spPr bwMode="auto">
            <a:xfrm>
              <a:off x="2498726" y="-31750"/>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7 h 136"/>
                <a:gd name="T12" fmla="*/ 113 w 113"/>
                <a:gd name="T13" fmla="*/ 68 h 136"/>
                <a:gd name="T14" fmla="*/ 92 w 113"/>
                <a:gd name="T15" fmla="*/ 119 h 136"/>
                <a:gd name="T16" fmla="*/ 78 w 113"/>
                <a:gd name="T17" fmla="*/ 28 h 136"/>
                <a:gd name="T18" fmla="*/ 45 w 113"/>
                <a:gd name="T19" fmla="*/ 16 h 136"/>
                <a:gd name="T20" fmla="*/ 20 w 113"/>
                <a:gd name="T21" fmla="*/ 16 h 136"/>
                <a:gd name="T22" fmla="*/ 20 w 113"/>
                <a:gd name="T23" fmla="*/ 120 h 136"/>
                <a:gd name="T24" fmla="*/ 45 w 113"/>
                <a:gd name="T25" fmla="*/ 120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6"/>
                    <a:pt x="92" y="17"/>
                  </a:cubicBezTo>
                  <a:cubicBezTo>
                    <a:pt x="103" y="28"/>
                    <a:pt x="113" y="44"/>
                    <a:pt x="113" y="68"/>
                  </a:cubicBezTo>
                  <a:cubicBezTo>
                    <a:pt x="113" y="91"/>
                    <a:pt x="104" y="108"/>
                    <a:pt x="92" y="119"/>
                  </a:cubicBezTo>
                  <a:close/>
                  <a:moveTo>
                    <a:pt x="78" y="28"/>
                  </a:moveTo>
                  <a:cubicBezTo>
                    <a:pt x="70" y="20"/>
                    <a:pt x="59" y="16"/>
                    <a:pt x="45" y="16"/>
                  </a:cubicBezTo>
                  <a:cubicBezTo>
                    <a:pt x="20" y="16"/>
                    <a:pt x="20" y="16"/>
                    <a:pt x="20" y="16"/>
                  </a:cubicBezTo>
                  <a:cubicBezTo>
                    <a:pt x="20" y="120"/>
                    <a:pt x="20" y="120"/>
                    <a:pt x="20" y="120"/>
                  </a:cubicBezTo>
                  <a:cubicBezTo>
                    <a:pt x="45" y="120"/>
                    <a:pt x="45" y="120"/>
                    <a:pt x="45" y="120"/>
                  </a:cubicBezTo>
                  <a:cubicBezTo>
                    <a:pt x="58" y="120"/>
                    <a:pt x="69" y="116"/>
                    <a:pt x="78" y="107"/>
                  </a:cubicBezTo>
                  <a:cubicBezTo>
                    <a:pt x="87" y="98"/>
                    <a:pt x="92" y="85"/>
                    <a:pt x="92" y="68"/>
                  </a:cubicBezTo>
                  <a:cubicBezTo>
                    <a:pt x="92" y="51"/>
                    <a:pt x="87" y="37"/>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5">
              <a:extLst>
                <a:ext uri="{FF2B5EF4-FFF2-40B4-BE49-F238E27FC236}">
                  <a16:creationId xmlns:a16="http://schemas.microsoft.com/office/drawing/2014/main" id="{9B065B41-2B00-5183-95B8-2C97D2776E9F}"/>
                </a:ext>
              </a:extLst>
            </p:cNvPr>
            <p:cNvSpPr>
              <a:spLocks/>
            </p:cNvSpPr>
            <p:nvPr userDrawn="1"/>
          </p:nvSpPr>
          <p:spPr bwMode="auto">
            <a:xfrm>
              <a:off x="2611438" y="-3175"/>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6">
              <a:extLst>
                <a:ext uri="{FF2B5EF4-FFF2-40B4-BE49-F238E27FC236}">
                  <a16:creationId xmlns:a16="http://schemas.microsoft.com/office/drawing/2014/main" id="{AEBBA209-4388-44E3-1F5D-110C6416935E}"/>
                </a:ext>
              </a:extLst>
            </p:cNvPr>
            <p:cNvSpPr>
              <a:spLocks noEditPoints="1"/>
            </p:cNvSpPr>
            <p:nvPr userDrawn="1"/>
          </p:nvSpPr>
          <p:spPr bwMode="auto">
            <a:xfrm>
              <a:off x="2670176" y="-36513"/>
              <a:ext cx="20638" cy="117475"/>
            </a:xfrm>
            <a:custGeom>
              <a:avLst/>
              <a:gdLst>
                <a:gd name="T0" fmla="*/ 13 w 25"/>
                <a:gd name="T1" fmla="*/ 24 h 143"/>
                <a:gd name="T2" fmla="*/ 0 w 25"/>
                <a:gd name="T3" fmla="*/ 12 h 143"/>
                <a:gd name="T4" fmla="*/ 13 w 25"/>
                <a:gd name="T5" fmla="*/ 0 h 143"/>
                <a:gd name="T6" fmla="*/ 25 w 25"/>
                <a:gd name="T7" fmla="*/ 12 h 143"/>
                <a:gd name="T8" fmla="*/ 13 w 25"/>
                <a:gd name="T9" fmla="*/ 24 h 143"/>
                <a:gd name="T10" fmla="*/ 4 w 25"/>
                <a:gd name="T11" fmla="*/ 143 h 143"/>
                <a:gd name="T12" fmla="*/ 4 w 25"/>
                <a:gd name="T13" fmla="*/ 44 h 143"/>
                <a:gd name="T14" fmla="*/ 22 w 25"/>
                <a:gd name="T15" fmla="*/ 44 h 143"/>
                <a:gd name="T16" fmla="*/ 22 w 25"/>
                <a:gd name="T17" fmla="*/ 143 h 143"/>
                <a:gd name="T18" fmla="*/ 4 w 25"/>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3">
                  <a:moveTo>
                    <a:pt x="13" y="24"/>
                  </a:moveTo>
                  <a:cubicBezTo>
                    <a:pt x="6" y="24"/>
                    <a:pt x="0" y="19"/>
                    <a:pt x="0" y="12"/>
                  </a:cubicBezTo>
                  <a:cubicBezTo>
                    <a:pt x="0" y="5"/>
                    <a:pt x="6" y="0"/>
                    <a:pt x="13" y="0"/>
                  </a:cubicBezTo>
                  <a:cubicBezTo>
                    <a:pt x="20" y="0"/>
                    <a:pt x="25" y="5"/>
                    <a:pt x="25" y="12"/>
                  </a:cubicBezTo>
                  <a:cubicBezTo>
                    <a:pt x="25"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7">
              <a:extLst>
                <a:ext uri="{FF2B5EF4-FFF2-40B4-BE49-F238E27FC236}">
                  <a16:creationId xmlns:a16="http://schemas.microsoft.com/office/drawing/2014/main" id="{4524D336-2EEE-036C-C9C9-0D5F156C9443}"/>
                </a:ext>
              </a:extLst>
            </p:cNvPr>
            <p:cNvSpPr>
              <a:spLocks/>
            </p:cNvSpPr>
            <p:nvPr userDrawn="1"/>
          </p:nvSpPr>
          <p:spPr bwMode="auto">
            <a:xfrm>
              <a:off x="2701926" y="-1588"/>
              <a:ext cx="80963" cy="82550"/>
            </a:xfrm>
            <a:custGeom>
              <a:avLst/>
              <a:gdLst>
                <a:gd name="T0" fmla="*/ 31 w 51"/>
                <a:gd name="T1" fmla="*/ 52 h 52"/>
                <a:gd name="T2" fmla="*/ 20 w 51"/>
                <a:gd name="T3" fmla="*/ 52 h 52"/>
                <a:gd name="T4" fmla="*/ 0 w 51"/>
                <a:gd name="T5" fmla="*/ 0 h 52"/>
                <a:gd name="T6" fmla="*/ 11 w 51"/>
                <a:gd name="T7" fmla="*/ 0 h 52"/>
                <a:gd name="T8" fmla="*/ 25 w 51"/>
                <a:gd name="T9" fmla="*/ 42 h 52"/>
                <a:gd name="T10" fmla="*/ 40 w 51"/>
                <a:gd name="T11" fmla="*/ 0 h 52"/>
                <a:gd name="T12" fmla="*/ 51 w 51"/>
                <a:gd name="T13" fmla="*/ 0 h 52"/>
                <a:gd name="T14" fmla="*/ 31 w 51"/>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2">
                  <a:moveTo>
                    <a:pt x="31" y="52"/>
                  </a:moveTo>
                  <a:lnTo>
                    <a:pt x="20" y="52"/>
                  </a:lnTo>
                  <a:lnTo>
                    <a:pt x="0" y="0"/>
                  </a:lnTo>
                  <a:lnTo>
                    <a:pt x="11" y="0"/>
                  </a:lnTo>
                  <a:lnTo>
                    <a:pt x="25" y="42"/>
                  </a:lnTo>
                  <a:lnTo>
                    <a:pt x="40" y="0"/>
                  </a:lnTo>
                  <a:lnTo>
                    <a:pt x="51" y="0"/>
                  </a:lnTo>
                  <a:lnTo>
                    <a:pt x="3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8">
              <a:extLst>
                <a:ext uri="{FF2B5EF4-FFF2-40B4-BE49-F238E27FC236}">
                  <a16:creationId xmlns:a16="http://schemas.microsoft.com/office/drawing/2014/main" id="{7957D02A-F6AA-E7FB-776F-5DF982079E20}"/>
                </a:ext>
              </a:extLst>
            </p:cNvPr>
            <p:cNvSpPr>
              <a:spLocks noEditPoints="1"/>
            </p:cNvSpPr>
            <p:nvPr userDrawn="1"/>
          </p:nvSpPr>
          <p:spPr bwMode="auto">
            <a:xfrm>
              <a:off x="2789238" y="-3175"/>
              <a:ext cx="74613" cy="85725"/>
            </a:xfrm>
            <a:custGeom>
              <a:avLst/>
              <a:gdLst>
                <a:gd name="T0" fmla="*/ 20 w 90"/>
                <a:gd name="T1" fmla="*/ 56 h 103"/>
                <a:gd name="T2" fmla="*/ 49 w 90"/>
                <a:gd name="T3" fmla="*/ 88 h 103"/>
                <a:gd name="T4" fmla="*/ 80 w 90"/>
                <a:gd name="T5" fmla="*/ 77 h 103"/>
                <a:gd name="T6" fmla="*/ 87 w 90"/>
                <a:gd name="T7" fmla="*/ 89 h 103"/>
                <a:gd name="T8" fmla="*/ 47 w 90"/>
                <a:gd name="T9" fmla="*/ 103 h 103"/>
                <a:gd name="T10" fmla="*/ 0 w 90"/>
                <a:gd name="T11" fmla="*/ 52 h 103"/>
                <a:gd name="T12" fmla="*/ 47 w 90"/>
                <a:gd name="T13" fmla="*/ 0 h 103"/>
                <a:gd name="T14" fmla="*/ 90 w 90"/>
                <a:gd name="T15" fmla="*/ 49 h 103"/>
                <a:gd name="T16" fmla="*/ 90 w 90"/>
                <a:gd name="T17" fmla="*/ 56 h 103"/>
                <a:gd name="T18" fmla="*/ 20 w 90"/>
                <a:gd name="T19" fmla="*/ 56 h 103"/>
                <a:gd name="T20" fmla="*/ 46 w 90"/>
                <a:gd name="T21" fmla="*/ 15 h 103"/>
                <a:gd name="T22" fmla="*/ 19 w 90"/>
                <a:gd name="T23" fmla="*/ 43 h 103"/>
                <a:gd name="T24" fmla="*/ 71 w 90"/>
                <a:gd name="T25" fmla="*/ 43 h 103"/>
                <a:gd name="T26" fmla="*/ 46 w 90"/>
                <a:gd name="T27"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6"/>
                    <a:pt x="31" y="88"/>
                    <a:pt x="49" y="88"/>
                  </a:cubicBezTo>
                  <a:cubicBezTo>
                    <a:pt x="68" y="88"/>
                    <a:pt x="79" y="78"/>
                    <a:pt x="80" y="77"/>
                  </a:cubicBezTo>
                  <a:cubicBezTo>
                    <a:pt x="87" y="89"/>
                    <a:pt x="87" y="89"/>
                    <a:pt x="87" y="89"/>
                  </a:cubicBezTo>
                  <a:cubicBezTo>
                    <a:pt x="87" y="89"/>
                    <a:pt x="74" y="103"/>
                    <a:pt x="47" y="103"/>
                  </a:cubicBezTo>
                  <a:cubicBezTo>
                    <a:pt x="20" y="103"/>
                    <a:pt x="0" y="85"/>
                    <a:pt x="0" y="52"/>
                  </a:cubicBezTo>
                  <a:cubicBezTo>
                    <a:pt x="0" y="20"/>
                    <a:pt x="21" y="0"/>
                    <a:pt x="47" y="0"/>
                  </a:cubicBezTo>
                  <a:cubicBezTo>
                    <a:pt x="74" y="0"/>
                    <a:pt x="90" y="20"/>
                    <a:pt x="90" y="49"/>
                  </a:cubicBezTo>
                  <a:cubicBezTo>
                    <a:pt x="90" y="56"/>
                    <a:pt x="90" y="56"/>
                    <a:pt x="90" y="56"/>
                  </a:cubicBezTo>
                  <a:cubicBezTo>
                    <a:pt x="20" y="56"/>
                    <a:pt x="20" y="56"/>
                    <a:pt x="20" y="56"/>
                  </a:cubicBezTo>
                  <a:close/>
                  <a:moveTo>
                    <a:pt x="46" y="15"/>
                  </a:moveTo>
                  <a:cubicBezTo>
                    <a:pt x="28" y="15"/>
                    <a:pt x="20" y="30"/>
                    <a:pt x="19" y="43"/>
                  </a:cubicBezTo>
                  <a:cubicBezTo>
                    <a:pt x="71" y="43"/>
                    <a:pt x="71" y="43"/>
                    <a:pt x="71" y="43"/>
                  </a:cubicBezTo>
                  <a:cubicBezTo>
                    <a:pt x="71" y="28"/>
                    <a:pt x="64" y="15"/>
                    <a:pt x="4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9">
              <a:extLst>
                <a:ext uri="{FF2B5EF4-FFF2-40B4-BE49-F238E27FC236}">
                  <a16:creationId xmlns:a16="http://schemas.microsoft.com/office/drawing/2014/main" id="{C091E53F-E8FB-D219-1C2C-C8CDF3A477E2}"/>
                </a:ext>
              </a:extLst>
            </p:cNvPr>
            <p:cNvSpPr>
              <a:spLocks/>
            </p:cNvSpPr>
            <p:nvPr userDrawn="1"/>
          </p:nvSpPr>
          <p:spPr bwMode="auto">
            <a:xfrm>
              <a:off x="2882901" y="-3175"/>
              <a:ext cx="68263" cy="84138"/>
            </a:xfrm>
            <a:custGeom>
              <a:avLst/>
              <a:gdLst>
                <a:gd name="T0" fmla="*/ 65 w 84"/>
                <a:gd name="T1" fmla="*/ 101 h 101"/>
                <a:gd name="T2" fmla="*/ 65 w 84"/>
                <a:gd name="T3" fmla="*/ 42 h 101"/>
                <a:gd name="T4" fmla="*/ 45 w 84"/>
                <a:gd name="T5" fmla="*/ 16 h 101"/>
                <a:gd name="T6" fmla="*/ 18 w 84"/>
                <a:gd name="T7" fmla="*/ 42 h 101"/>
                <a:gd name="T8" fmla="*/ 18 w 84"/>
                <a:gd name="T9" fmla="*/ 101 h 101"/>
                <a:gd name="T10" fmla="*/ 0 w 84"/>
                <a:gd name="T11" fmla="*/ 101 h 101"/>
                <a:gd name="T12" fmla="*/ 0 w 84"/>
                <a:gd name="T13" fmla="*/ 2 h 101"/>
                <a:gd name="T14" fmla="*/ 17 w 84"/>
                <a:gd name="T15" fmla="*/ 2 h 101"/>
                <a:gd name="T16" fmla="*/ 18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0" y="32"/>
                    <a:pt x="18" y="42"/>
                  </a:cubicBezTo>
                  <a:cubicBezTo>
                    <a:pt x="18" y="101"/>
                    <a:pt x="18" y="101"/>
                    <a:pt x="18" y="101"/>
                  </a:cubicBezTo>
                  <a:cubicBezTo>
                    <a:pt x="0" y="101"/>
                    <a:pt x="0" y="101"/>
                    <a:pt x="0" y="101"/>
                  </a:cubicBezTo>
                  <a:cubicBezTo>
                    <a:pt x="0" y="2"/>
                    <a:pt x="0" y="2"/>
                    <a:pt x="0" y="2"/>
                  </a:cubicBezTo>
                  <a:cubicBezTo>
                    <a:pt x="17" y="2"/>
                    <a:pt x="17" y="2"/>
                    <a:pt x="17" y="2"/>
                  </a:cubicBezTo>
                  <a:cubicBezTo>
                    <a:pt x="18" y="20"/>
                    <a:pt x="18" y="20"/>
                    <a:pt x="18"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30">
              <a:extLst>
                <a:ext uri="{FF2B5EF4-FFF2-40B4-BE49-F238E27FC236}">
                  <a16:creationId xmlns:a16="http://schemas.microsoft.com/office/drawing/2014/main" id="{D8C0F936-155F-B9D3-105E-CB4A7E9C8F31}"/>
                </a:ext>
              </a:extLst>
            </p:cNvPr>
            <p:cNvSpPr>
              <a:spLocks noEditPoints="1"/>
            </p:cNvSpPr>
            <p:nvPr userDrawn="1"/>
          </p:nvSpPr>
          <p:spPr bwMode="auto">
            <a:xfrm>
              <a:off x="3006726" y="-34925"/>
              <a:ext cx="79375" cy="117475"/>
            </a:xfrm>
            <a:custGeom>
              <a:avLst/>
              <a:gdLst>
                <a:gd name="T0" fmla="*/ 50 w 95"/>
                <a:gd name="T1" fmla="*/ 142 h 142"/>
                <a:gd name="T2" fmla="*/ 20 w 95"/>
                <a:gd name="T3" fmla="*/ 125 h 142"/>
                <a:gd name="T4" fmla="*/ 17 w 95"/>
                <a:gd name="T5" fmla="*/ 140 h 142"/>
                <a:gd name="T6" fmla="*/ 0 w 95"/>
                <a:gd name="T7" fmla="*/ 140 h 142"/>
                <a:gd name="T8" fmla="*/ 0 w 95"/>
                <a:gd name="T9" fmla="*/ 0 h 142"/>
                <a:gd name="T10" fmla="*/ 19 w 95"/>
                <a:gd name="T11" fmla="*/ 0 h 142"/>
                <a:gd name="T12" fmla="*/ 19 w 95"/>
                <a:gd name="T13" fmla="*/ 57 h 142"/>
                <a:gd name="T14" fmla="*/ 52 w 95"/>
                <a:gd name="T15" fmla="*/ 39 h 142"/>
                <a:gd name="T16" fmla="*/ 94 w 95"/>
                <a:gd name="T17" fmla="*/ 91 h 142"/>
                <a:gd name="T18" fmla="*/ 50 w 95"/>
                <a:gd name="T19" fmla="*/ 142 h 142"/>
                <a:gd name="T20" fmla="*/ 47 w 95"/>
                <a:gd name="T21" fmla="*/ 55 h 142"/>
                <a:gd name="T22" fmla="*/ 18 w 95"/>
                <a:gd name="T23" fmla="*/ 91 h 142"/>
                <a:gd name="T24" fmla="*/ 46 w 95"/>
                <a:gd name="T25" fmla="*/ 127 h 142"/>
                <a:gd name="T26" fmla="*/ 75 w 95"/>
                <a:gd name="T27" fmla="*/ 91 h 142"/>
                <a:gd name="T28" fmla="*/ 47 w 95"/>
                <a:gd name="T29" fmla="*/ 5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2">
                  <a:moveTo>
                    <a:pt x="50" y="142"/>
                  </a:moveTo>
                  <a:cubicBezTo>
                    <a:pt x="31" y="142"/>
                    <a:pt x="22" y="129"/>
                    <a:pt x="20" y="125"/>
                  </a:cubicBezTo>
                  <a:cubicBezTo>
                    <a:pt x="17" y="140"/>
                    <a:pt x="17" y="140"/>
                    <a:pt x="17" y="140"/>
                  </a:cubicBezTo>
                  <a:cubicBezTo>
                    <a:pt x="0" y="140"/>
                    <a:pt x="0" y="140"/>
                    <a:pt x="0" y="140"/>
                  </a:cubicBezTo>
                  <a:cubicBezTo>
                    <a:pt x="0" y="0"/>
                    <a:pt x="0" y="0"/>
                    <a:pt x="0" y="0"/>
                  </a:cubicBezTo>
                  <a:cubicBezTo>
                    <a:pt x="19" y="0"/>
                    <a:pt x="19" y="0"/>
                    <a:pt x="19" y="0"/>
                  </a:cubicBezTo>
                  <a:cubicBezTo>
                    <a:pt x="19" y="57"/>
                    <a:pt x="19" y="57"/>
                    <a:pt x="19" y="57"/>
                  </a:cubicBezTo>
                  <a:cubicBezTo>
                    <a:pt x="20" y="55"/>
                    <a:pt x="31" y="39"/>
                    <a:pt x="52" y="39"/>
                  </a:cubicBezTo>
                  <a:cubicBezTo>
                    <a:pt x="78" y="39"/>
                    <a:pt x="94" y="61"/>
                    <a:pt x="94" y="91"/>
                  </a:cubicBezTo>
                  <a:cubicBezTo>
                    <a:pt x="95" y="121"/>
                    <a:pt x="77" y="142"/>
                    <a:pt x="50" y="142"/>
                  </a:cubicBezTo>
                  <a:close/>
                  <a:moveTo>
                    <a:pt x="47" y="55"/>
                  </a:moveTo>
                  <a:cubicBezTo>
                    <a:pt x="30" y="55"/>
                    <a:pt x="18" y="71"/>
                    <a:pt x="18" y="91"/>
                  </a:cubicBezTo>
                  <a:cubicBezTo>
                    <a:pt x="18" y="110"/>
                    <a:pt x="29" y="127"/>
                    <a:pt x="46" y="127"/>
                  </a:cubicBezTo>
                  <a:cubicBezTo>
                    <a:pt x="63" y="127"/>
                    <a:pt x="75" y="111"/>
                    <a:pt x="75" y="91"/>
                  </a:cubicBezTo>
                  <a:cubicBezTo>
                    <a:pt x="75" y="71"/>
                    <a:pt x="64" y="55"/>
                    <a:pt x="47"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31">
              <a:extLst>
                <a:ext uri="{FF2B5EF4-FFF2-40B4-BE49-F238E27FC236}">
                  <a16:creationId xmlns:a16="http://schemas.microsoft.com/office/drawing/2014/main" id="{B3C06BAF-2606-07B2-0633-EFEFFAE9986C}"/>
                </a:ext>
              </a:extLst>
            </p:cNvPr>
            <p:cNvSpPr>
              <a:spLocks/>
            </p:cNvSpPr>
            <p:nvPr userDrawn="1"/>
          </p:nvSpPr>
          <p:spPr bwMode="auto">
            <a:xfrm>
              <a:off x="3094038" y="-1588"/>
              <a:ext cx="79375" cy="114300"/>
            </a:xfrm>
            <a:custGeom>
              <a:avLst/>
              <a:gdLst>
                <a:gd name="T0" fmla="*/ 52 w 96"/>
                <a:gd name="T1" fmla="*/ 113 h 136"/>
                <a:gd name="T2" fmla="*/ 26 w 96"/>
                <a:gd name="T3" fmla="*/ 136 h 136"/>
                <a:gd name="T4" fmla="*/ 7 w 96"/>
                <a:gd name="T5" fmla="*/ 132 h 136"/>
                <a:gd name="T6" fmla="*/ 11 w 96"/>
                <a:gd name="T7" fmla="*/ 117 h 136"/>
                <a:gd name="T8" fmla="*/ 22 w 96"/>
                <a:gd name="T9" fmla="*/ 120 h 136"/>
                <a:gd name="T10" fmla="*/ 33 w 96"/>
                <a:gd name="T11" fmla="*/ 110 h 136"/>
                <a:gd name="T12" fmla="*/ 38 w 96"/>
                <a:gd name="T13" fmla="*/ 98 h 136"/>
                <a:gd name="T14" fmla="*/ 0 w 96"/>
                <a:gd name="T15" fmla="*/ 0 h 136"/>
                <a:gd name="T16" fmla="*/ 20 w 96"/>
                <a:gd name="T17" fmla="*/ 0 h 136"/>
                <a:gd name="T18" fmla="*/ 48 w 96"/>
                <a:gd name="T19" fmla="*/ 81 h 136"/>
                <a:gd name="T20" fmla="*/ 76 w 96"/>
                <a:gd name="T21" fmla="*/ 0 h 136"/>
                <a:gd name="T22" fmla="*/ 96 w 96"/>
                <a:gd name="T23" fmla="*/ 0 h 136"/>
                <a:gd name="T24" fmla="*/ 52 w 96"/>
                <a:gd name="T25" fmla="*/ 11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36">
                  <a:moveTo>
                    <a:pt x="52" y="113"/>
                  </a:moveTo>
                  <a:cubicBezTo>
                    <a:pt x="45" y="129"/>
                    <a:pt x="38" y="136"/>
                    <a:pt x="26" y="136"/>
                  </a:cubicBezTo>
                  <a:cubicBezTo>
                    <a:pt x="13" y="136"/>
                    <a:pt x="7" y="132"/>
                    <a:pt x="7" y="132"/>
                  </a:cubicBezTo>
                  <a:cubicBezTo>
                    <a:pt x="11" y="117"/>
                    <a:pt x="11" y="117"/>
                    <a:pt x="11" y="117"/>
                  </a:cubicBezTo>
                  <a:cubicBezTo>
                    <a:pt x="11" y="117"/>
                    <a:pt x="17" y="120"/>
                    <a:pt x="22" y="120"/>
                  </a:cubicBezTo>
                  <a:cubicBezTo>
                    <a:pt x="27" y="120"/>
                    <a:pt x="30" y="118"/>
                    <a:pt x="33" y="110"/>
                  </a:cubicBezTo>
                  <a:cubicBezTo>
                    <a:pt x="38" y="98"/>
                    <a:pt x="38" y="98"/>
                    <a:pt x="38" y="98"/>
                  </a:cubicBezTo>
                  <a:cubicBezTo>
                    <a:pt x="0" y="0"/>
                    <a:pt x="0" y="0"/>
                    <a:pt x="0" y="0"/>
                  </a:cubicBezTo>
                  <a:cubicBezTo>
                    <a:pt x="20" y="0"/>
                    <a:pt x="20" y="0"/>
                    <a:pt x="20" y="0"/>
                  </a:cubicBezTo>
                  <a:cubicBezTo>
                    <a:pt x="48" y="81"/>
                    <a:pt x="48" y="81"/>
                    <a:pt x="48" y="81"/>
                  </a:cubicBezTo>
                  <a:cubicBezTo>
                    <a:pt x="76" y="0"/>
                    <a:pt x="76" y="0"/>
                    <a:pt x="76" y="0"/>
                  </a:cubicBezTo>
                  <a:cubicBezTo>
                    <a:pt x="96" y="0"/>
                    <a:pt x="96" y="0"/>
                    <a:pt x="96" y="0"/>
                  </a:cubicBezTo>
                  <a:lnTo>
                    <a:pt x="5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Rectangle 32">
              <a:extLst>
                <a:ext uri="{FF2B5EF4-FFF2-40B4-BE49-F238E27FC236}">
                  <a16:creationId xmlns:a16="http://schemas.microsoft.com/office/drawing/2014/main" id="{28E831E1-5403-0391-CFF1-44334240480E}"/>
                </a:ext>
              </a:extLst>
            </p:cNvPr>
            <p:cNvSpPr>
              <a:spLocks noChangeArrowheads="1"/>
            </p:cNvSpPr>
            <p:nvPr userDrawn="1"/>
          </p:nvSpPr>
          <p:spPr bwMode="auto">
            <a:xfrm>
              <a:off x="3219451" y="-31750"/>
              <a:ext cx="17463" cy="1127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33">
              <a:extLst>
                <a:ext uri="{FF2B5EF4-FFF2-40B4-BE49-F238E27FC236}">
                  <a16:creationId xmlns:a16="http://schemas.microsoft.com/office/drawing/2014/main" id="{C26B6476-3E8D-9E7B-540C-E0FEFAD5DB9D}"/>
                </a:ext>
              </a:extLst>
            </p:cNvPr>
            <p:cNvSpPr>
              <a:spLocks/>
            </p:cNvSpPr>
            <p:nvPr userDrawn="1"/>
          </p:nvSpPr>
          <p:spPr bwMode="auto">
            <a:xfrm>
              <a:off x="3263901" y="-3175"/>
              <a:ext cx="69850" cy="84138"/>
            </a:xfrm>
            <a:custGeom>
              <a:avLst/>
              <a:gdLst>
                <a:gd name="T0" fmla="*/ 65 w 84"/>
                <a:gd name="T1" fmla="*/ 101 h 101"/>
                <a:gd name="T2" fmla="*/ 65 w 84"/>
                <a:gd name="T3" fmla="*/ 42 h 101"/>
                <a:gd name="T4" fmla="*/ 45 w 84"/>
                <a:gd name="T5" fmla="*/ 16 h 101"/>
                <a:gd name="T6" fmla="*/ 19 w 84"/>
                <a:gd name="T7" fmla="*/ 42 h 101"/>
                <a:gd name="T8" fmla="*/ 19 w 84"/>
                <a:gd name="T9" fmla="*/ 101 h 101"/>
                <a:gd name="T10" fmla="*/ 0 w 84"/>
                <a:gd name="T11" fmla="*/ 101 h 101"/>
                <a:gd name="T12" fmla="*/ 0 w 84"/>
                <a:gd name="T13" fmla="*/ 2 h 101"/>
                <a:gd name="T14" fmla="*/ 18 w 84"/>
                <a:gd name="T15" fmla="*/ 2 h 101"/>
                <a:gd name="T16" fmla="*/ 19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1" y="32"/>
                    <a:pt x="19" y="42"/>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34">
              <a:extLst>
                <a:ext uri="{FF2B5EF4-FFF2-40B4-BE49-F238E27FC236}">
                  <a16:creationId xmlns:a16="http://schemas.microsoft.com/office/drawing/2014/main" id="{944C5982-3C91-7F73-09A4-D3869163BA38}"/>
                </a:ext>
              </a:extLst>
            </p:cNvPr>
            <p:cNvSpPr>
              <a:spLocks/>
            </p:cNvSpPr>
            <p:nvPr userDrawn="1"/>
          </p:nvSpPr>
          <p:spPr bwMode="auto">
            <a:xfrm>
              <a:off x="3349626" y="-3175"/>
              <a:ext cx="63500" cy="85725"/>
            </a:xfrm>
            <a:custGeom>
              <a:avLst/>
              <a:gdLst>
                <a:gd name="T0" fmla="*/ 68 w 78"/>
                <a:gd name="T1" fmla="*/ 94 h 103"/>
                <a:gd name="T2" fmla="*/ 39 w 78"/>
                <a:gd name="T3" fmla="*/ 103 h 103"/>
                <a:gd name="T4" fmla="*/ 0 w 78"/>
                <a:gd name="T5" fmla="*/ 86 h 103"/>
                <a:gd name="T6" fmla="*/ 10 w 78"/>
                <a:gd name="T7" fmla="*/ 74 h 103"/>
                <a:gd name="T8" fmla="*/ 39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2" y="99"/>
                    <a:pt x="54" y="103"/>
                    <a:pt x="39" y="103"/>
                  </a:cubicBezTo>
                  <a:cubicBezTo>
                    <a:pt x="19" y="103"/>
                    <a:pt x="4" y="91"/>
                    <a:pt x="0" y="86"/>
                  </a:cubicBezTo>
                  <a:cubicBezTo>
                    <a:pt x="10" y="74"/>
                    <a:pt x="10" y="74"/>
                    <a:pt x="10" y="74"/>
                  </a:cubicBezTo>
                  <a:cubicBezTo>
                    <a:pt x="16" y="80"/>
                    <a:pt x="28" y="88"/>
                    <a:pt x="39" y="88"/>
                  </a:cubicBezTo>
                  <a:cubicBezTo>
                    <a:pt x="51" y="88"/>
                    <a:pt x="59" y="84"/>
                    <a:pt x="59" y="75"/>
                  </a:cubicBezTo>
                  <a:cubicBezTo>
                    <a:pt x="59" y="66"/>
                    <a:pt x="49" y="63"/>
                    <a:pt x="43" y="61"/>
                  </a:cubicBezTo>
                  <a:cubicBezTo>
                    <a:pt x="37"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3"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35">
              <a:extLst>
                <a:ext uri="{FF2B5EF4-FFF2-40B4-BE49-F238E27FC236}">
                  <a16:creationId xmlns:a16="http://schemas.microsoft.com/office/drawing/2014/main" id="{948AB8FF-2BA3-9E06-B8CF-1E2C0011DA34}"/>
                </a:ext>
              </a:extLst>
            </p:cNvPr>
            <p:cNvSpPr>
              <a:spLocks noEditPoints="1"/>
            </p:cNvSpPr>
            <p:nvPr userDrawn="1"/>
          </p:nvSpPr>
          <p:spPr bwMode="auto">
            <a:xfrm>
              <a:off x="3429001" y="-36513"/>
              <a:ext cx="20638" cy="117475"/>
            </a:xfrm>
            <a:custGeom>
              <a:avLst/>
              <a:gdLst>
                <a:gd name="T0" fmla="*/ 13 w 26"/>
                <a:gd name="T1" fmla="*/ 24 h 143"/>
                <a:gd name="T2" fmla="*/ 0 w 26"/>
                <a:gd name="T3" fmla="*/ 12 h 143"/>
                <a:gd name="T4" fmla="*/ 13 w 26"/>
                <a:gd name="T5" fmla="*/ 0 h 143"/>
                <a:gd name="T6" fmla="*/ 26 w 26"/>
                <a:gd name="T7" fmla="*/ 12 h 143"/>
                <a:gd name="T8" fmla="*/ 13 w 26"/>
                <a:gd name="T9" fmla="*/ 24 h 143"/>
                <a:gd name="T10" fmla="*/ 4 w 26"/>
                <a:gd name="T11" fmla="*/ 143 h 143"/>
                <a:gd name="T12" fmla="*/ 4 w 26"/>
                <a:gd name="T13" fmla="*/ 44 h 143"/>
                <a:gd name="T14" fmla="*/ 22 w 26"/>
                <a:gd name="T15" fmla="*/ 44 h 143"/>
                <a:gd name="T16" fmla="*/ 22 w 26"/>
                <a:gd name="T17" fmla="*/ 143 h 143"/>
                <a:gd name="T18" fmla="*/ 4 w 26"/>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3">
                  <a:moveTo>
                    <a:pt x="13" y="24"/>
                  </a:moveTo>
                  <a:cubicBezTo>
                    <a:pt x="6" y="24"/>
                    <a:pt x="0" y="19"/>
                    <a:pt x="0" y="12"/>
                  </a:cubicBezTo>
                  <a:cubicBezTo>
                    <a:pt x="0" y="5"/>
                    <a:pt x="6" y="0"/>
                    <a:pt x="13" y="0"/>
                  </a:cubicBezTo>
                  <a:cubicBezTo>
                    <a:pt x="20" y="0"/>
                    <a:pt x="26" y="5"/>
                    <a:pt x="26" y="12"/>
                  </a:cubicBezTo>
                  <a:cubicBezTo>
                    <a:pt x="26"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36">
              <a:extLst>
                <a:ext uri="{FF2B5EF4-FFF2-40B4-BE49-F238E27FC236}">
                  <a16:creationId xmlns:a16="http://schemas.microsoft.com/office/drawing/2014/main" id="{914FBE95-5DCD-B09C-05FA-773F884D73D9}"/>
                </a:ext>
              </a:extLst>
            </p:cNvPr>
            <p:cNvSpPr>
              <a:spLocks noEditPoints="1"/>
            </p:cNvSpPr>
            <p:nvPr userDrawn="1"/>
          </p:nvSpPr>
          <p:spPr bwMode="auto">
            <a:xfrm>
              <a:off x="3465513" y="-3175"/>
              <a:ext cx="77788" cy="115888"/>
            </a:xfrm>
            <a:custGeom>
              <a:avLst/>
              <a:gdLst>
                <a:gd name="T0" fmla="*/ 84 w 94"/>
                <a:gd name="T1" fmla="*/ 122 h 138"/>
                <a:gd name="T2" fmla="*/ 44 w 94"/>
                <a:gd name="T3" fmla="*/ 138 h 138"/>
                <a:gd name="T4" fmla="*/ 5 w 94"/>
                <a:gd name="T5" fmla="*/ 126 h 138"/>
                <a:gd name="T6" fmla="*/ 12 w 94"/>
                <a:gd name="T7" fmla="*/ 112 h 138"/>
                <a:gd name="T8" fmla="*/ 43 w 94"/>
                <a:gd name="T9" fmla="*/ 122 h 138"/>
                <a:gd name="T10" fmla="*/ 67 w 94"/>
                <a:gd name="T11" fmla="*/ 113 h 138"/>
                <a:gd name="T12" fmla="*/ 74 w 94"/>
                <a:gd name="T13" fmla="*/ 89 h 138"/>
                <a:gd name="T14" fmla="*/ 74 w 94"/>
                <a:gd name="T15" fmla="*/ 80 h 138"/>
                <a:gd name="T16" fmla="*/ 42 w 94"/>
                <a:gd name="T17" fmla="*/ 99 h 138"/>
                <a:gd name="T18" fmla="*/ 0 w 94"/>
                <a:gd name="T19" fmla="*/ 49 h 138"/>
                <a:gd name="T20" fmla="*/ 43 w 94"/>
                <a:gd name="T21" fmla="*/ 0 h 138"/>
                <a:gd name="T22" fmla="*/ 74 w 94"/>
                <a:gd name="T23" fmla="*/ 18 h 138"/>
                <a:gd name="T24" fmla="*/ 76 w 94"/>
                <a:gd name="T25" fmla="*/ 2 h 138"/>
                <a:gd name="T26" fmla="*/ 94 w 94"/>
                <a:gd name="T27" fmla="*/ 2 h 138"/>
                <a:gd name="T28" fmla="*/ 94 w 94"/>
                <a:gd name="T29" fmla="*/ 82 h 138"/>
                <a:gd name="T30" fmla="*/ 84 w 94"/>
                <a:gd name="T31" fmla="*/ 122 h 138"/>
                <a:gd name="T32" fmla="*/ 48 w 94"/>
                <a:gd name="T33" fmla="*/ 15 h 138"/>
                <a:gd name="T34" fmla="*/ 20 w 94"/>
                <a:gd name="T35" fmla="*/ 49 h 138"/>
                <a:gd name="T36" fmla="*/ 47 w 94"/>
                <a:gd name="T37" fmla="*/ 83 h 138"/>
                <a:gd name="T38" fmla="*/ 75 w 94"/>
                <a:gd name="T39" fmla="*/ 49 h 138"/>
                <a:gd name="T40" fmla="*/ 48 w 94"/>
                <a:gd name="T41" fmla="*/ 1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138">
                  <a:moveTo>
                    <a:pt x="84" y="122"/>
                  </a:moveTo>
                  <a:cubicBezTo>
                    <a:pt x="76" y="130"/>
                    <a:pt x="64" y="138"/>
                    <a:pt x="44" y="138"/>
                  </a:cubicBezTo>
                  <a:cubicBezTo>
                    <a:pt x="23" y="138"/>
                    <a:pt x="8" y="129"/>
                    <a:pt x="5" y="126"/>
                  </a:cubicBezTo>
                  <a:cubicBezTo>
                    <a:pt x="12" y="112"/>
                    <a:pt x="12" y="112"/>
                    <a:pt x="12" y="112"/>
                  </a:cubicBezTo>
                  <a:cubicBezTo>
                    <a:pt x="17" y="116"/>
                    <a:pt x="30" y="122"/>
                    <a:pt x="43" y="122"/>
                  </a:cubicBezTo>
                  <a:cubicBezTo>
                    <a:pt x="55" y="122"/>
                    <a:pt x="63" y="118"/>
                    <a:pt x="67" y="113"/>
                  </a:cubicBezTo>
                  <a:cubicBezTo>
                    <a:pt x="72" y="109"/>
                    <a:pt x="74" y="101"/>
                    <a:pt x="74" y="89"/>
                  </a:cubicBezTo>
                  <a:cubicBezTo>
                    <a:pt x="74" y="80"/>
                    <a:pt x="74" y="80"/>
                    <a:pt x="74" y="80"/>
                  </a:cubicBezTo>
                  <a:cubicBezTo>
                    <a:pt x="73" y="83"/>
                    <a:pt x="64" y="99"/>
                    <a:pt x="42" y="99"/>
                  </a:cubicBezTo>
                  <a:cubicBezTo>
                    <a:pt x="16" y="99"/>
                    <a:pt x="0" y="78"/>
                    <a:pt x="0" y="49"/>
                  </a:cubicBezTo>
                  <a:cubicBezTo>
                    <a:pt x="0" y="20"/>
                    <a:pt x="19" y="0"/>
                    <a:pt x="43" y="0"/>
                  </a:cubicBezTo>
                  <a:cubicBezTo>
                    <a:pt x="65" y="0"/>
                    <a:pt x="73" y="15"/>
                    <a:pt x="74" y="18"/>
                  </a:cubicBezTo>
                  <a:cubicBezTo>
                    <a:pt x="76" y="2"/>
                    <a:pt x="76" y="2"/>
                    <a:pt x="76" y="2"/>
                  </a:cubicBezTo>
                  <a:cubicBezTo>
                    <a:pt x="94" y="2"/>
                    <a:pt x="94" y="2"/>
                    <a:pt x="94" y="2"/>
                  </a:cubicBezTo>
                  <a:cubicBezTo>
                    <a:pt x="94" y="82"/>
                    <a:pt x="94" y="82"/>
                    <a:pt x="94" y="82"/>
                  </a:cubicBezTo>
                  <a:cubicBezTo>
                    <a:pt x="94" y="102"/>
                    <a:pt x="91" y="113"/>
                    <a:pt x="84" y="122"/>
                  </a:cubicBezTo>
                  <a:close/>
                  <a:moveTo>
                    <a:pt x="48" y="15"/>
                  </a:moveTo>
                  <a:cubicBezTo>
                    <a:pt x="31" y="15"/>
                    <a:pt x="20" y="30"/>
                    <a:pt x="20" y="49"/>
                  </a:cubicBezTo>
                  <a:cubicBezTo>
                    <a:pt x="20" y="67"/>
                    <a:pt x="30" y="83"/>
                    <a:pt x="47" y="83"/>
                  </a:cubicBezTo>
                  <a:cubicBezTo>
                    <a:pt x="64" y="83"/>
                    <a:pt x="75" y="67"/>
                    <a:pt x="75" y="49"/>
                  </a:cubicBezTo>
                  <a:cubicBezTo>
                    <a:pt x="75" y="30"/>
                    <a:pt x="65" y="15"/>
                    <a:pt x="4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37">
              <a:extLst>
                <a:ext uri="{FF2B5EF4-FFF2-40B4-BE49-F238E27FC236}">
                  <a16:creationId xmlns:a16="http://schemas.microsoft.com/office/drawing/2014/main" id="{DCECE63C-3BE4-E3D3-8A34-3F4C88B09AD1}"/>
                </a:ext>
              </a:extLst>
            </p:cNvPr>
            <p:cNvSpPr>
              <a:spLocks/>
            </p:cNvSpPr>
            <p:nvPr userDrawn="1"/>
          </p:nvSpPr>
          <p:spPr bwMode="auto">
            <a:xfrm>
              <a:off x="3568701" y="-34925"/>
              <a:ext cx="69850" cy="115888"/>
            </a:xfrm>
            <a:custGeom>
              <a:avLst/>
              <a:gdLst>
                <a:gd name="T0" fmla="*/ 66 w 85"/>
                <a:gd name="T1" fmla="*/ 141 h 141"/>
                <a:gd name="T2" fmla="*/ 66 w 85"/>
                <a:gd name="T3" fmla="*/ 82 h 141"/>
                <a:gd name="T4" fmla="*/ 46 w 85"/>
                <a:gd name="T5" fmla="*/ 56 h 141"/>
                <a:gd name="T6" fmla="*/ 19 w 85"/>
                <a:gd name="T7" fmla="*/ 82 h 141"/>
                <a:gd name="T8" fmla="*/ 19 w 85"/>
                <a:gd name="T9" fmla="*/ 141 h 141"/>
                <a:gd name="T10" fmla="*/ 0 w 85"/>
                <a:gd name="T11" fmla="*/ 141 h 141"/>
                <a:gd name="T12" fmla="*/ 0 w 85"/>
                <a:gd name="T13" fmla="*/ 0 h 141"/>
                <a:gd name="T14" fmla="*/ 19 w 85"/>
                <a:gd name="T15" fmla="*/ 0 h 141"/>
                <a:gd name="T16" fmla="*/ 19 w 85"/>
                <a:gd name="T17" fmla="*/ 60 h 141"/>
                <a:gd name="T18" fmla="*/ 52 w 85"/>
                <a:gd name="T19" fmla="*/ 39 h 141"/>
                <a:gd name="T20" fmla="*/ 85 w 85"/>
                <a:gd name="T21" fmla="*/ 77 h 141"/>
                <a:gd name="T22" fmla="*/ 85 w 85"/>
                <a:gd name="T23" fmla="*/ 141 h 141"/>
                <a:gd name="T24" fmla="*/ 66 w 85"/>
                <a:gd name="T25"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41">
                  <a:moveTo>
                    <a:pt x="66" y="141"/>
                  </a:moveTo>
                  <a:cubicBezTo>
                    <a:pt x="66" y="82"/>
                    <a:pt x="66" y="82"/>
                    <a:pt x="66" y="82"/>
                  </a:cubicBezTo>
                  <a:cubicBezTo>
                    <a:pt x="66" y="66"/>
                    <a:pt x="61" y="56"/>
                    <a:pt x="46" y="56"/>
                  </a:cubicBezTo>
                  <a:cubicBezTo>
                    <a:pt x="31" y="56"/>
                    <a:pt x="21" y="72"/>
                    <a:pt x="19" y="82"/>
                  </a:cubicBezTo>
                  <a:cubicBezTo>
                    <a:pt x="19" y="141"/>
                    <a:pt x="19" y="141"/>
                    <a:pt x="19" y="141"/>
                  </a:cubicBezTo>
                  <a:cubicBezTo>
                    <a:pt x="0" y="141"/>
                    <a:pt x="0" y="141"/>
                    <a:pt x="0" y="141"/>
                  </a:cubicBezTo>
                  <a:cubicBezTo>
                    <a:pt x="0" y="0"/>
                    <a:pt x="0" y="0"/>
                    <a:pt x="0" y="0"/>
                  </a:cubicBezTo>
                  <a:cubicBezTo>
                    <a:pt x="19" y="0"/>
                    <a:pt x="19" y="0"/>
                    <a:pt x="19" y="0"/>
                  </a:cubicBezTo>
                  <a:cubicBezTo>
                    <a:pt x="19" y="60"/>
                    <a:pt x="19" y="60"/>
                    <a:pt x="19" y="60"/>
                  </a:cubicBezTo>
                  <a:cubicBezTo>
                    <a:pt x="25" y="50"/>
                    <a:pt x="36" y="39"/>
                    <a:pt x="52" y="39"/>
                  </a:cubicBezTo>
                  <a:cubicBezTo>
                    <a:pt x="72" y="39"/>
                    <a:pt x="85" y="51"/>
                    <a:pt x="85" y="77"/>
                  </a:cubicBezTo>
                  <a:cubicBezTo>
                    <a:pt x="85" y="141"/>
                    <a:pt x="85" y="141"/>
                    <a:pt x="85" y="141"/>
                  </a:cubicBezTo>
                  <a:lnTo>
                    <a:pt x="66"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38">
              <a:extLst>
                <a:ext uri="{FF2B5EF4-FFF2-40B4-BE49-F238E27FC236}">
                  <a16:creationId xmlns:a16="http://schemas.microsoft.com/office/drawing/2014/main" id="{A628084C-CF66-E7E8-A07E-637CE5D6B84C}"/>
                </a:ext>
              </a:extLst>
            </p:cNvPr>
            <p:cNvSpPr>
              <a:spLocks/>
            </p:cNvSpPr>
            <p:nvPr userDrawn="1"/>
          </p:nvSpPr>
          <p:spPr bwMode="auto">
            <a:xfrm>
              <a:off x="3654426" y="-23813"/>
              <a:ext cx="50800" cy="106363"/>
            </a:xfrm>
            <a:custGeom>
              <a:avLst/>
              <a:gdLst>
                <a:gd name="T0" fmla="*/ 33 w 61"/>
                <a:gd name="T1" fmla="*/ 41 h 128"/>
                <a:gd name="T2" fmla="*/ 33 w 61"/>
                <a:gd name="T3" fmla="*/ 92 h 128"/>
                <a:gd name="T4" fmla="*/ 37 w 61"/>
                <a:gd name="T5" fmla="*/ 109 h 128"/>
                <a:gd name="T6" fmla="*/ 47 w 61"/>
                <a:gd name="T7" fmla="*/ 113 h 128"/>
                <a:gd name="T8" fmla="*/ 58 w 61"/>
                <a:gd name="T9" fmla="*/ 111 h 128"/>
                <a:gd name="T10" fmla="*/ 60 w 61"/>
                <a:gd name="T11" fmla="*/ 125 h 128"/>
                <a:gd name="T12" fmla="*/ 42 w 61"/>
                <a:gd name="T13" fmla="*/ 128 h 128"/>
                <a:gd name="T14" fmla="*/ 21 w 61"/>
                <a:gd name="T15" fmla="*/ 121 h 128"/>
                <a:gd name="T16" fmla="*/ 15 w 61"/>
                <a:gd name="T17" fmla="*/ 95 h 128"/>
                <a:gd name="T18" fmla="*/ 15 w 61"/>
                <a:gd name="T19" fmla="*/ 41 h 128"/>
                <a:gd name="T20" fmla="*/ 0 w 61"/>
                <a:gd name="T21" fmla="*/ 41 h 128"/>
                <a:gd name="T22" fmla="*/ 0 w 61"/>
                <a:gd name="T23" fmla="*/ 27 h 128"/>
                <a:gd name="T24" fmla="*/ 14 w 61"/>
                <a:gd name="T25" fmla="*/ 27 h 128"/>
                <a:gd name="T26" fmla="*/ 16 w 61"/>
                <a:gd name="T27" fmla="*/ 0 h 128"/>
                <a:gd name="T28" fmla="*/ 33 w 61"/>
                <a:gd name="T29" fmla="*/ 0 h 128"/>
                <a:gd name="T30" fmla="*/ 33 w 61"/>
                <a:gd name="T31" fmla="*/ 27 h 128"/>
                <a:gd name="T32" fmla="*/ 61 w 61"/>
                <a:gd name="T33" fmla="*/ 27 h 128"/>
                <a:gd name="T34" fmla="*/ 61 w 61"/>
                <a:gd name="T35" fmla="*/ 41 h 128"/>
                <a:gd name="T36" fmla="*/ 33 w 61"/>
                <a:gd name="T37"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28">
                  <a:moveTo>
                    <a:pt x="33" y="41"/>
                  </a:moveTo>
                  <a:cubicBezTo>
                    <a:pt x="33" y="92"/>
                    <a:pt x="33" y="92"/>
                    <a:pt x="33" y="92"/>
                  </a:cubicBezTo>
                  <a:cubicBezTo>
                    <a:pt x="33" y="101"/>
                    <a:pt x="34" y="106"/>
                    <a:pt x="37" y="109"/>
                  </a:cubicBezTo>
                  <a:cubicBezTo>
                    <a:pt x="40" y="112"/>
                    <a:pt x="43" y="113"/>
                    <a:pt x="47" y="113"/>
                  </a:cubicBezTo>
                  <a:cubicBezTo>
                    <a:pt x="52" y="113"/>
                    <a:pt x="56" y="112"/>
                    <a:pt x="58" y="111"/>
                  </a:cubicBezTo>
                  <a:cubicBezTo>
                    <a:pt x="60" y="125"/>
                    <a:pt x="60" y="125"/>
                    <a:pt x="60" y="125"/>
                  </a:cubicBezTo>
                  <a:cubicBezTo>
                    <a:pt x="56" y="127"/>
                    <a:pt x="48" y="128"/>
                    <a:pt x="42" y="128"/>
                  </a:cubicBezTo>
                  <a:cubicBezTo>
                    <a:pt x="33" y="128"/>
                    <a:pt x="27" y="126"/>
                    <a:pt x="21" y="121"/>
                  </a:cubicBezTo>
                  <a:cubicBezTo>
                    <a:pt x="16" y="115"/>
                    <a:pt x="15" y="108"/>
                    <a:pt x="15" y="95"/>
                  </a:cubicBezTo>
                  <a:cubicBezTo>
                    <a:pt x="15" y="41"/>
                    <a:pt x="15" y="41"/>
                    <a:pt x="15" y="41"/>
                  </a:cubicBezTo>
                  <a:cubicBezTo>
                    <a:pt x="0" y="41"/>
                    <a:pt x="0" y="41"/>
                    <a:pt x="0" y="41"/>
                  </a:cubicBezTo>
                  <a:cubicBezTo>
                    <a:pt x="0" y="27"/>
                    <a:pt x="0" y="27"/>
                    <a:pt x="0" y="27"/>
                  </a:cubicBezTo>
                  <a:cubicBezTo>
                    <a:pt x="14" y="27"/>
                    <a:pt x="14" y="27"/>
                    <a:pt x="14" y="27"/>
                  </a:cubicBezTo>
                  <a:cubicBezTo>
                    <a:pt x="16" y="0"/>
                    <a:pt x="16" y="0"/>
                    <a:pt x="16" y="0"/>
                  </a:cubicBezTo>
                  <a:cubicBezTo>
                    <a:pt x="33" y="0"/>
                    <a:pt x="33" y="0"/>
                    <a:pt x="33" y="0"/>
                  </a:cubicBezTo>
                  <a:cubicBezTo>
                    <a:pt x="33" y="27"/>
                    <a:pt x="33" y="27"/>
                    <a:pt x="33" y="27"/>
                  </a:cubicBezTo>
                  <a:cubicBezTo>
                    <a:pt x="61" y="27"/>
                    <a:pt x="61" y="27"/>
                    <a:pt x="61" y="27"/>
                  </a:cubicBezTo>
                  <a:cubicBezTo>
                    <a:pt x="61" y="41"/>
                    <a:pt x="61" y="41"/>
                    <a:pt x="61" y="41"/>
                  </a:cubicBezTo>
                  <a:cubicBezTo>
                    <a:pt x="33" y="41"/>
                    <a:pt x="33" y="41"/>
                    <a:pt x="3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39">
              <a:extLst>
                <a:ext uri="{FF2B5EF4-FFF2-40B4-BE49-F238E27FC236}">
                  <a16:creationId xmlns:a16="http://schemas.microsoft.com/office/drawing/2014/main" id="{644BE14E-EA94-5B64-6A69-FD38062EC86B}"/>
                </a:ext>
              </a:extLst>
            </p:cNvPr>
            <p:cNvSpPr>
              <a:spLocks/>
            </p:cNvSpPr>
            <p:nvPr userDrawn="1"/>
          </p:nvSpPr>
          <p:spPr bwMode="auto">
            <a:xfrm>
              <a:off x="3711576" y="-3175"/>
              <a:ext cx="63500" cy="85725"/>
            </a:xfrm>
            <a:custGeom>
              <a:avLst/>
              <a:gdLst>
                <a:gd name="T0" fmla="*/ 68 w 78"/>
                <a:gd name="T1" fmla="*/ 94 h 103"/>
                <a:gd name="T2" fmla="*/ 39 w 78"/>
                <a:gd name="T3" fmla="*/ 103 h 103"/>
                <a:gd name="T4" fmla="*/ 0 w 78"/>
                <a:gd name="T5" fmla="*/ 86 h 103"/>
                <a:gd name="T6" fmla="*/ 10 w 78"/>
                <a:gd name="T7" fmla="*/ 74 h 103"/>
                <a:gd name="T8" fmla="*/ 40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3" y="99"/>
                    <a:pt x="54" y="103"/>
                    <a:pt x="39" y="103"/>
                  </a:cubicBezTo>
                  <a:cubicBezTo>
                    <a:pt x="19" y="103"/>
                    <a:pt x="5" y="91"/>
                    <a:pt x="0" y="86"/>
                  </a:cubicBezTo>
                  <a:cubicBezTo>
                    <a:pt x="10" y="74"/>
                    <a:pt x="10" y="74"/>
                    <a:pt x="10" y="74"/>
                  </a:cubicBezTo>
                  <a:cubicBezTo>
                    <a:pt x="16" y="80"/>
                    <a:pt x="28" y="88"/>
                    <a:pt x="40" y="88"/>
                  </a:cubicBezTo>
                  <a:cubicBezTo>
                    <a:pt x="51" y="88"/>
                    <a:pt x="59" y="84"/>
                    <a:pt x="59" y="75"/>
                  </a:cubicBezTo>
                  <a:cubicBezTo>
                    <a:pt x="59" y="66"/>
                    <a:pt x="49" y="63"/>
                    <a:pt x="43" y="61"/>
                  </a:cubicBezTo>
                  <a:cubicBezTo>
                    <a:pt x="38"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4"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40">
              <a:extLst>
                <a:ext uri="{FF2B5EF4-FFF2-40B4-BE49-F238E27FC236}">
                  <a16:creationId xmlns:a16="http://schemas.microsoft.com/office/drawing/2014/main" id="{EF137B69-3191-B6FE-C47C-0D807733E2CB}"/>
                </a:ext>
              </a:extLst>
            </p:cNvPr>
            <p:cNvSpPr>
              <a:spLocks noEditPoints="1"/>
            </p:cNvSpPr>
            <p:nvPr userDrawn="1"/>
          </p:nvSpPr>
          <p:spPr bwMode="auto">
            <a:xfrm>
              <a:off x="2498726" y="157163"/>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6 h 136"/>
                <a:gd name="T12" fmla="*/ 113 w 113"/>
                <a:gd name="T13" fmla="*/ 68 h 136"/>
                <a:gd name="T14" fmla="*/ 92 w 113"/>
                <a:gd name="T15" fmla="*/ 119 h 136"/>
                <a:gd name="T16" fmla="*/ 78 w 113"/>
                <a:gd name="T17" fmla="*/ 28 h 136"/>
                <a:gd name="T18" fmla="*/ 45 w 113"/>
                <a:gd name="T19" fmla="*/ 15 h 136"/>
                <a:gd name="T20" fmla="*/ 20 w 113"/>
                <a:gd name="T21" fmla="*/ 15 h 136"/>
                <a:gd name="T22" fmla="*/ 20 w 113"/>
                <a:gd name="T23" fmla="*/ 119 h 136"/>
                <a:gd name="T24" fmla="*/ 45 w 113"/>
                <a:gd name="T25" fmla="*/ 119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5"/>
                    <a:pt x="92" y="16"/>
                  </a:cubicBezTo>
                  <a:cubicBezTo>
                    <a:pt x="103" y="27"/>
                    <a:pt x="113" y="44"/>
                    <a:pt x="113" y="68"/>
                  </a:cubicBezTo>
                  <a:cubicBezTo>
                    <a:pt x="113" y="91"/>
                    <a:pt x="104" y="108"/>
                    <a:pt x="92" y="119"/>
                  </a:cubicBezTo>
                  <a:close/>
                  <a:moveTo>
                    <a:pt x="78" y="28"/>
                  </a:moveTo>
                  <a:cubicBezTo>
                    <a:pt x="70" y="19"/>
                    <a:pt x="59" y="15"/>
                    <a:pt x="45" y="15"/>
                  </a:cubicBezTo>
                  <a:cubicBezTo>
                    <a:pt x="20" y="15"/>
                    <a:pt x="20" y="15"/>
                    <a:pt x="20" y="15"/>
                  </a:cubicBezTo>
                  <a:cubicBezTo>
                    <a:pt x="20" y="119"/>
                    <a:pt x="20" y="119"/>
                    <a:pt x="20" y="119"/>
                  </a:cubicBezTo>
                  <a:cubicBezTo>
                    <a:pt x="45" y="119"/>
                    <a:pt x="45" y="119"/>
                    <a:pt x="45" y="119"/>
                  </a:cubicBezTo>
                  <a:cubicBezTo>
                    <a:pt x="58" y="119"/>
                    <a:pt x="69" y="116"/>
                    <a:pt x="78" y="107"/>
                  </a:cubicBezTo>
                  <a:cubicBezTo>
                    <a:pt x="87" y="98"/>
                    <a:pt x="92" y="84"/>
                    <a:pt x="92" y="68"/>
                  </a:cubicBezTo>
                  <a:cubicBezTo>
                    <a:pt x="92" y="51"/>
                    <a:pt x="87" y="36"/>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41">
              <a:extLst>
                <a:ext uri="{FF2B5EF4-FFF2-40B4-BE49-F238E27FC236}">
                  <a16:creationId xmlns:a16="http://schemas.microsoft.com/office/drawing/2014/main" id="{821A2D0B-222A-FACB-58E1-95FBC0126991}"/>
                </a:ext>
              </a:extLst>
            </p:cNvPr>
            <p:cNvSpPr>
              <a:spLocks noEditPoints="1"/>
            </p:cNvSpPr>
            <p:nvPr userDrawn="1"/>
          </p:nvSpPr>
          <p:spPr bwMode="auto">
            <a:xfrm>
              <a:off x="2605088"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42">
              <a:extLst>
                <a:ext uri="{FF2B5EF4-FFF2-40B4-BE49-F238E27FC236}">
                  <a16:creationId xmlns:a16="http://schemas.microsoft.com/office/drawing/2014/main" id="{7DEFDA0D-DEC0-C80E-280E-37E6A828C659}"/>
                </a:ext>
              </a:extLst>
            </p:cNvPr>
            <p:cNvSpPr>
              <a:spLocks noChangeArrowheads="1"/>
            </p:cNvSpPr>
            <p:nvPr userDrawn="1"/>
          </p:nvSpPr>
          <p:spPr bwMode="auto">
            <a:xfrm>
              <a:off x="2697163" y="153988"/>
              <a:ext cx="15875" cy="1158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43">
              <a:extLst>
                <a:ext uri="{FF2B5EF4-FFF2-40B4-BE49-F238E27FC236}">
                  <a16:creationId xmlns:a16="http://schemas.microsoft.com/office/drawing/2014/main" id="{E1B199F1-629A-2B40-F991-6A433992CFCB}"/>
                </a:ext>
              </a:extLst>
            </p:cNvPr>
            <p:cNvSpPr>
              <a:spLocks noEditPoints="1"/>
            </p:cNvSpPr>
            <p:nvPr userDrawn="1"/>
          </p:nvSpPr>
          <p:spPr bwMode="auto">
            <a:xfrm>
              <a:off x="2736851" y="150813"/>
              <a:ext cx="20638" cy="119063"/>
            </a:xfrm>
            <a:custGeom>
              <a:avLst/>
              <a:gdLst>
                <a:gd name="T0" fmla="*/ 12 w 25"/>
                <a:gd name="T1" fmla="*/ 25 h 144"/>
                <a:gd name="T2" fmla="*/ 0 w 25"/>
                <a:gd name="T3" fmla="*/ 13 h 144"/>
                <a:gd name="T4" fmla="*/ 12 w 25"/>
                <a:gd name="T5" fmla="*/ 0 h 144"/>
                <a:gd name="T6" fmla="*/ 25 w 25"/>
                <a:gd name="T7" fmla="*/ 12 h 144"/>
                <a:gd name="T8" fmla="*/ 12 w 25"/>
                <a:gd name="T9" fmla="*/ 25 h 144"/>
                <a:gd name="T10" fmla="*/ 3 w 25"/>
                <a:gd name="T11" fmla="*/ 144 h 144"/>
                <a:gd name="T12" fmla="*/ 3 w 25"/>
                <a:gd name="T13" fmla="*/ 45 h 144"/>
                <a:gd name="T14" fmla="*/ 22 w 25"/>
                <a:gd name="T15" fmla="*/ 45 h 144"/>
                <a:gd name="T16" fmla="*/ 22 w 25"/>
                <a:gd name="T17" fmla="*/ 144 h 144"/>
                <a:gd name="T18" fmla="*/ 3 w 25"/>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4">
                  <a:moveTo>
                    <a:pt x="12" y="25"/>
                  </a:moveTo>
                  <a:cubicBezTo>
                    <a:pt x="5" y="25"/>
                    <a:pt x="0" y="20"/>
                    <a:pt x="0" y="13"/>
                  </a:cubicBezTo>
                  <a:cubicBezTo>
                    <a:pt x="0" y="6"/>
                    <a:pt x="5" y="0"/>
                    <a:pt x="12" y="0"/>
                  </a:cubicBezTo>
                  <a:cubicBezTo>
                    <a:pt x="20" y="0"/>
                    <a:pt x="25" y="6"/>
                    <a:pt x="25" y="12"/>
                  </a:cubicBezTo>
                  <a:cubicBezTo>
                    <a:pt x="25" y="19"/>
                    <a:pt x="20" y="25"/>
                    <a:pt x="12"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44">
              <a:extLst>
                <a:ext uri="{FF2B5EF4-FFF2-40B4-BE49-F238E27FC236}">
                  <a16:creationId xmlns:a16="http://schemas.microsoft.com/office/drawing/2014/main" id="{344578C9-CCB4-4F2D-6F97-A69FE48FE92E}"/>
                </a:ext>
              </a:extLst>
            </p:cNvPr>
            <p:cNvSpPr>
              <a:spLocks/>
            </p:cNvSpPr>
            <p:nvPr userDrawn="1"/>
          </p:nvSpPr>
          <p:spPr bwMode="auto">
            <a:xfrm>
              <a:off x="2768601" y="188913"/>
              <a:ext cx="79375" cy="80963"/>
            </a:xfrm>
            <a:custGeom>
              <a:avLst/>
              <a:gdLst>
                <a:gd name="T0" fmla="*/ 30 w 50"/>
                <a:gd name="T1" fmla="*/ 51 h 51"/>
                <a:gd name="T2" fmla="*/ 19 w 50"/>
                <a:gd name="T3" fmla="*/ 51 h 51"/>
                <a:gd name="T4" fmla="*/ 0 w 50"/>
                <a:gd name="T5" fmla="*/ 0 h 51"/>
                <a:gd name="T6" fmla="*/ 10 w 50"/>
                <a:gd name="T7" fmla="*/ 0 h 51"/>
                <a:gd name="T8" fmla="*/ 25 w 50"/>
                <a:gd name="T9" fmla="*/ 41 h 51"/>
                <a:gd name="T10" fmla="*/ 39 w 50"/>
                <a:gd name="T11" fmla="*/ 0 h 51"/>
                <a:gd name="T12" fmla="*/ 50 w 50"/>
                <a:gd name="T13" fmla="*/ 0 h 51"/>
                <a:gd name="T14" fmla="*/ 30 w 50"/>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1">
                  <a:moveTo>
                    <a:pt x="30" y="51"/>
                  </a:moveTo>
                  <a:lnTo>
                    <a:pt x="19" y="51"/>
                  </a:lnTo>
                  <a:lnTo>
                    <a:pt x="0" y="0"/>
                  </a:lnTo>
                  <a:lnTo>
                    <a:pt x="10" y="0"/>
                  </a:lnTo>
                  <a:lnTo>
                    <a:pt x="25" y="41"/>
                  </a:lnTo>
                  <a:lnTo>
                    <a:pt x="39" y="0"/>
                  </a:lnTo>
                  <a:lnTo>
                    <a:pt x="50" y="0"/>
                  </a:lnTo>
                  <a:lnTo>
                    <a:pt x="3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45">
              <a:extLst>
                <a:ext uri="{FF2B5EF4-FFF2-40B4-BE49-F238E27FC236}">
                  <a16:creationId xmlns:a16="http://schemas.microsoft.com/office/drawing/2014/main" id="{2236A563-D056-2155-A154-64F4FBDBB116}"/>
                </a:ext>
              </a:extLst>
            </p:cNvPr>
            <p:cNvSpPr>
              <a:spLocks noEditPoints="1"/>
            </p:cNvSpPr>
            <p:nvPr userDrawn="1"/>
          </p:nvSpPr>
          <p:spPr bwMode="auto">
            <a:xfrm>
              <a:off x="28559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0"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46">
              <a:extLst>
                <a:ext uri="{FF2B5EF4-FFF2-40B4-BE49-F238E27FC236}">
                  <a16:creationId xmlns:a16="http://schemas.microsoft.com/office/drawing/2014/main" id="{F4BF70B8-9555-C261-D3C1-88BD30FC33CC}"/>
                </a:ext>
              </a:extLst>
            </p:cNvPr>
            <p:cNvSpPr>
              <a:spLocks/>
            </p:cNvSpPr>
            <p:nvPr userDrawn="1"/>
          </p:nvSpPr>
          <p:spPr bwMode="auto">
            <a:xfrm>
              <a:off x="2947988" y="185738"/>
              <a:ext cx="47625"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47">
              <a:extLst>
                <a:ext uri="{FF2B5EF4-FFF2-40B4-BE49-F238E27FC236}">
                  <a16:creationId xmlns:a16="http://schemas.microsoft.com/office/drawing/2014/main" id="{2EFAC510-CEEE-DA5A-FAA3-F170FED7622E}"/>
                </a:ext>
              </a:extLst>
            </p:cNvPr>
            <p:cNvSpPr>
              <a:spLocks noEditPoints="1"/>
            </p:cNvSpPr>
            <p:nvPr userDrawn="1"/>
          </p:nvSpPr>
          <p:spPr bwMode="auto">
            <a:xfrm>
              <a:off x="2998788" y="185738"/>
              <a:ext cx="74613" cy="85725"/>
            </a:xfrm>
            <a:custGeom>
              <a:avLst/>
              <a:gdLst>
                <a:gd name="T0" fmla="*/ 20 w 90"/>
                <a:gd name="T1" fmla="*/ 56 h 103"/>
                <a:gd name="T2" fmla="*/ 49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49" y="88"/>
                  </a:cubicBezTo>
                  <a:cubicBezTo>
                    <a:pt x="68" y="88"/>
                    <a:pt x="79" y="78"/>
                    <a:pt x="80" y="77"/>
                  </a:cubicBezTo>
                  <a:cubicBezTo>
                    <a:pt x="88" y="89"/>
                    <a:pt x="88" y="89"/>
                    <a:pt x="88" y="89"/>
                  </a:cubicBezTo>
                  <a:cubicBezTo>
                    <a:pt x="88" y="89"/>
                    <a:pt x="74"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8" y="14"/>
                    <a:pt x="20" y="29"/>
                    <a:pt x="19" y="42"/>
                  </a:cubicBezTo>
                  <a:cubicBezTo>
                    <a:pt x="71" y="42"/>
                    <a:pt x="71" y="42"/>
                    <a:pt x="71" y="42"/>
                  </a:cubicBezTo>
                  <a:cubicBezTo>
                    <a:pt x="71"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48">
              <a:extLst>
                <a:ext uri="{FF2B5EF4-FFF2-40B4-BE49-F238E27FC236}">
                  <a16:creationId xmlns:a16="http://schemas.microsoft.com/office/drawing/2014/main" id="{9F75901F-04A3-6B7A-4918-99E7F7C4A01F}"/>
                </a:ext>
              </a:extLst>
            </p:cNvPr>
            <p:cNvSpPr>
              <a:spLocks noEditPoints="1"/>
            </p:cNvSpPr>
            <p:nvPr userDrawn="1"/>
          </p:nvSpPr>
          <p:spPr bwMode="auto">
            <a:xfrm>
              <a:off x="3084513" y="153988"/>
              <a:ext cx="77788" cy="117475"/>
            </a:xfrm>
            <a:custGeom>
              <a:avLst/>
              <a:gdLst>
                <a:gd name="T0" fmla="*/ 78 w 94"/>
                <a:gd name="T1" fmla="*/ 141 h 143"/>
                <a:gd name="T2" fmla="*/ 75 w 94"/>
                <a:gd name="T3" fmla="*/ 125 h 143"/>
                <a:gd name="T4" fmla="*/ 42 w 94"/>
                <a:gd name="T5" fmla="*/ 143 h 143"/>
                <a:gd name="T6" fmla="*/ 0 w 94"/>
                <a:gd name="T7" fmla="*/ 91 h 143"/>
                <a:gd name="T8" fmla="*/ 44 w 94"/>
                <a:gd name="T9" fmla="*/ 40 h 143"/>
                <a:gd name="T10" fmla="*/ 75 w 94"/>
                <a:gd name="T11" fmla="*/ 58 h 143"/>
                <a:gd name="T12" fmla="*/ 75 w 94"/>
                <a:gd name="T13" fmla="*/ 0 h 143"/>
                <a:gd name="T14" fmla="*/ 94 w 94"/>
                <a:gd name="T15" fmla="*/ 0 h 143"/>
                <a:gd name="T16" fmla="*/ 94 w 94"/>
                <a:gd name="T17" fmla="*/ 141 h 143"/>
                <a:gd name="T18" fmla="*/ 78 w 94"/>
                <a:gd name="T19" fmla="*/ 141 h 143"/>
                <a:gd name="T20" fmla="*/ 48 w 94"/>
                <a:gd name="T21" fmla="*/ 54 h 143"/>
                <a:gd name="T22" fmla="*/ 19 w 94"/>
                <a:gd name="T23" fmla="*/ 90 h 143"/>
                <a:gd name="T24" fmla="*/ 47 w 94"/>
                <a:gd name="T25" fmla="*/ 127 h 143"/>
                <a:gd name="T26" fmla="*/ 75 w 94"/>
                <a:gd name="T27" fmla="*/ 90 h 143"/>
                <a:gd name="T28" fmla="*/ 48 w 94"/>
                <a:gd name="T29" fmla="*/ 5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43">
                  <a:moveTo>
                    <a:pt x="78" y="141"/>
                  </a:moveTo>
                  <a:cubicBezTo>
                    <a:pt x="75" y="125"/>
                    <a:pt x="75" y="125"/>
                    <a:pt x="75" y="125"/>
                  </a:cubicBezTo>
                  <a:cubicBezTo>
                    <a:pt x="74" y="126"/>
                    <a:pt x="65" y="143"/>
                    <a:pt x="42" y="143"/>
                  </a:cubicBezTo>
                  <a:cubicBezTo>
                    <a:pt x="16" y="143"/>
                    <a:pt x="0" y="121"/>
                    <a:pt x="0" y="91"/>
                  </a:cubicBezTo>
                  <a:cubicBezTo>
                    <a:pt x="0" y="62"/>
                    <a:pt x="18" y="40"/>
                    <a:pt x="44" y="40"/>
                  </a:cubicBezTo>
                  <a:cubicBezTo>
                    <a:pt x="65" y="40"/>
                    <a:pt x="74" y="56"/>
                    <a:pt x="75" y="58"/>
                  </a:cubicBezTo>
                  <a:cubicBezTo>
                    <a:pt x="75" y="0"/>
                    <a:pt x="75" y="0"/>
                    <a:pt x="75" y="0"/>
                  </a:cubicBezTo>
                  <a:cubicBezTo>
                    <a:pt x="94" y="0"/>
                    <a:pt x="94" y="0"/>
                    <a:pt x="94" y="0"/>
                  </a:cubicBezTo>
                  <a:cubicBezTo>
                    <a:pt x="94" y="141"/>
                    <a:pt x="94" y="141"/>
                    <a:pt x="94" y="141"/>
                  </a:cubicBezTo>
                  <a:cubicBezTo>
                    <a:pt x="78" y="141"/>
                    <a:pt x="78" y="141"/>
                    <a:pt x="78" y="141"/>
                  </a:cubicBezTo>
                  <a:close/>
                  <a:moveTo>
                    <a:pt x="48" y="54"/>
                  </a:moveTo>
                  <a:cubicBezTo>
                    <a:pt x="30" y="54"/>
                    <a:pt x="19" y="71"/>
                    <a:pt x="19" y="90"/>
                  </a:cubicBezTo>
                  <a:cubicBezTo>
                    <a:pt x="19" y="110"/>
                    <a:pt x="29" y="127"/>
                    <a:pt x="47" y="127"/>
                  </a:cubicBezTo>
                  <a:cubicBezTo>
                    <a:pt x="64" y="127"/>
                    <a:pt x="75" y="110"/>
                    <a:pt x="75" y="90"/>
                  </a:cubicBezTo>
                  <a:cubicBezTo>
                    <a:pt x="76" y="71"/>
                    <a:pt x="66" y="54"/>
                    <a:pt x="4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49">
              <a:extLst>
                <a:ext uri="{FF2B5EF4-FFF2-40B4-BE49-F238E27FC236}">
                  <a16:creationId xmlns:a16="http://schemas.microsoft.com/office/drawing/2014/main" id="{746411D7-FE52-9D4A-5F9C-E781E2B0A65A}"/>
                </a:ext>
              </a:extLst>
            </p:cNvPr>
            <p:cNvSpPr>
              <a:spLocks/>
            </p:cNvSpPr>
            <p:nvPr userDrawn="1"/>
          </p:nvSpPr>
          <p:spPr bwMode="auto">
            <a:xfrm>
              <a:off x="3209926" y="152400"/>
              <a:ext cx="53975" cy="117475"/>
            </a:xfrm>
            <a:custGeom>
              <a:avLst/>
              <a:gdLst>
                <a:gd name="T0" fmla="*/ 61 w 64"/>
                <a:gd name="T1" fmla="*/ 18 h 142"/>
                <a:gd name="T2" fmla="*/ 49 w 64"/>
                <a:gd name="T3" fmla="*/ 15 h 142"/>
                <a:gd name="T4" fmla="*/ 36 w 64"/>
                <a:gd name="T5" fmla="*/ 21 h 142"/>
                <a:gd name="T6" fmla="*/ 34 w 64"/>
                <a:gd name="T7" fmla="*/ 35 h 142"/>
                <a:gd name="T8" fmla="*/ 34 w 64"/>
                <a:gd name="T9" fmla="*/ 43 h 142"/>
                <a:gd name="T10" fmla="*/ 59 w 64"/>
                <a:gd name="T11" fmla="*/ 43 h 142"/>
                <a:gd name="T12" fmla="*/ 59 w 64"/>
                <a:gd name="T13" fmla="*/ 57 h 142"/>
                <a:gd name="T14" fmla="*/ 34 w 64"/>
                <a:gd name="T15" fmla="*/ 57 h 142"/>
                <a:gd name="T16" fmla="*/ 34 w 64"/>
                <a:gd name="T17" fmla="*/ 142 h 142"/>
                <a:gd name="T18" fmla="*/ 15 w 64"/>
                <a:gd name="T19" fmla="*/ 142 h 142"/>
                <a:gd name="T20" fmla="*/ 15 w 64"/>
                <a:gd name="T21" fmla="*/ 57 h 142"/>
                <a:gd name="T22" fmla="*/ 0 w 64"/>
                <a:gd name="T23" fmla="*/ 57 h 142"/>
                <a:gd name="T24" fmla="*/ 0 w 64"/>
                <a:gd name="T25" fmla="*/ 43 h 142"/>
                <a:gd name="T26" fmla="*/ 15 w 64"/>
                <a:gd name="T27" fmla="*/ 43 h 142"/>
                <a:gd name="T28" fmla="*/ 15 w 64"/>
                <a:gd name="T29" fmla="*/ 32 h 142"/>
                <a:gd name="T30" fmla="*/ 22 w 64"/>
                <a:gd name="T31" fmla="*/ 9 h 142"/>
                <a:gd name="T32" fmla="*/ 45 w 64"/>
                <a:gd name="T33" fmla="*/ 0 h 142"/>
                <a:gd name="T34" fmla="*/ 64 w 64"/>
                <a:gd name="T35" fmla="*/ 4 h 142"/>
                <a:gd name="T36" fmla="*/ 61 w 64"/>
                <a:gd name="T37" fmla="*/ 1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42">
                  <a:moveTo>
                    <a:pt x="61" y="18"/>
                  </a:moveTo>
                  <a:cubicBezTo>
                    <a:pt x="61" y="18"/>
                    <a:pt x="55" y="15"/>
                    <a:pt x="49" y="15"/>
                  </a:cubicBezTo>
                  <a:cubicBezTo>
                    <a:pt x="43" y="15"/>
                    <a:pt x="39" y="17"/>
                    <a:pt x="36" y="21"/>
                  </a:cubicBezTo>
                  <a:cubicBezTo>
                    <a:pt x="34" y="24"/>
                    <a:pt x="34" y="29"/>
                    <a:pt x="34" y="35"/>
                  </a:cubicBezTo>
                  <a:cubicBezTo>
                    <a:pt x="34" y="43"/>
                    <a:pt x="34" y="43"/>
                    <a:pt x="34" y="43"/>
                  </a:cubicBezTo>
                  <a:cubicBezTo>
                    <a:pt x="59" y="43"/>
                    <a:pt x="59" y="43"/>
                    <a:pt x="59" y="43"/>
                  </a:cubicBezTo>
                  <a:cubicBezTo>
                    <a:pt x="59" y="57"/>
                    <a:pt x="59" y="57"/>
                    <a:pt x="59" y="57"/>
                  </a:cubicBezTo>
                  <a:cubicBezTo>
                    <a:pt x="34" y="57"/>
                    <a:pt x="34" y="57"/>
                    <a:pt x="34" y="57"/>
                  </a:cubicBezTo>
                  <a:cubicBezTo>
                    <a:pt x="34" y="142"/>
                    <a:pt x="34" y="142"/>
                    <a:pt x="34" y="142"/>
                  </a:cubicBezTo>
                  <a:cubicBezTo>
                    <a:pt x="15" y="142"/>
                    <a:pt x="15" y="142"/>
                    <a:pt x="15" y="142"/>
                  </a:cubicBezTo>
                  <a:cubicBezTo>
                    <a:pt x="15" y="57"/>
                    <a:pt x="15" y="57"/>
                    <a:pt x="15" y="57"/>
                  </a:cubicBezTo>
                  <a:cubicBezTo>
                    <a:pt x="0" y="57"/>
                    <a:pt x="0" y="57"/>
                    <a:pt x="0" y="57"/>
                  </a:cubicBezTo>
                  <a:cubicBezTo>
                    <a:pt x="0" y="43"/>
                    <a:pt x="0" y="43"/>
                    <a:pt x="0" y="43"/>
                  </a:cubicBezTo>
                  <a:cubicBezTo>
                    <a:pt x="15" y="43"/>
                    <a:pt x="15" y="43"/>
                    <a:pt x="15" y="43"/>
                  </a:cubicBezTo>
                  <a:cubicBezTo>
                    <a:pt x="15" y="32"/>
                    <a:pt x="15" y="32"/>
                    <a:pt x="15" y="32"/>
                  </a:cubicBezTo>
                  <a:cubicBezTo>
                    <a:pt x="15" y="21"/>
                    <a:pt x="18" y="14"/>
                    <a:pt x="22" y="9"/>
                  </a:cubicBezTo>
                  <a:cubicBezTo>
                    <a:pt x="27" y="4"/>
                    <a:pt x="34" y="0"/>
                    <a:pt x="45" y="0"/>
                  </a:cubicBezTo>
                  <a:cubicBezTo>
                    <a:pt x="55" y="0"/>
                    <a:pt x="62" y="3"/>
                    <a:pt x="64" y="4"/>
                  </a:cubicBezTo>
                  <a:lnTo>
                    <a:pt x="6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50">
              <a:extLst>
                <a:ext uri="{FF2B5EF4-FFF2-40B4-BE49-F238E27FC236}">
                  <a16:creationId xmlns:a16="http://schemas.microsoft.com/office/drawing/2014/main" id="{71C2BF5D-0F27-5DC4-E839-53363129AF20}"/>
                </a:ext>
              </a:extLst>
            </p:cNvPr>
            <p:cNvSpPr>
              <a:spLocks/>
            </p:cNvSpPr>
            <p:nvPr userDrawn="1"/>
          </p:nvSpPr>
          <p:spPr bwMode="auto">
            <a:xfrm>
              <a:off x="3270251" y="185738"/>
              <a:ext cx="46038"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51">
              <a:extLst>
                <a:ext uri="{FF2B5EF4-FFF2-40B4-BE49-F238E27FC236}">
                  <a16:creationId xmlns:a16="http://schemas.microsoft.com/office/drawing/2014/main" id="{6AAE8FD2-F294-9C4A-F94A-068B4B7ABCFB}"/>
                </a:ext>
              </a:extLst>
            </p:cNvPr>
            <p:cNvSpPr>
              <a:spLocks noEditPoints="1"/>
            </p:cNvSpPr>
            <p:nvPr userDrawn="1"/>
          </p:nvSpPr>
          <p:spPr bwMode="auto">
            <a:xfrm>
              <a:off x="3321051" y="185738"/>
              <a:ext cx="79375" cy="85725"/>
            </a:xfrm>
            <a:custGeom>
              <a:avLst/>
              <a:gdLst>
                <a:gd name="T0" fmla="*/ 48 w 96"/>
                <a:gd name="T1" fmla="*/ 102 h 102"/>
                <a:gd name="T2" fmla="*/ 0 w 96"/>
                <a:gd name="T3" fmla="*/ 51 h 102"/>
                <a:gd name="T4" fmla="*/ 48 w 96"/>
                <a:gd name="T5" fmla="*/ 0 h 102"/>
                <a:gd name="T6" fmla="*/ 96 w 96"/>
                <a:gd name="T7" fmla="*/ 51 h 102"/>
                <a:gd name="T8" fmla="*/ 48 w 96"/>
                <a:gd name="T9" fmla="*/ 102 h 102"/>
                <a:gd name="T10" fmla="*/ 48 w 96"/>
                <a:gd name="T11" fmla="*/ 14 h 102"/>
                <a:gd name="T12" fmla="*/ 20 w 96"/>
                <a:gd name="T13" fmla="*/ 51 h 102"/>
                <a:gd name="T14" fmla="*/ 48 w 96"/>
                <a:gd name="T15" fmla="*/ 88 h 102"/>
                <a:gd name="T16" fmla="*/ 77 w 96"/>
                <a:gd name="T17" fmla="*/ 51 h 102"/>
                <a:gd name="T18" fmla="*/ 48 w 96"/>
                <a:gd name="T19" fmla="*/ 1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02">
                  <a:moveTo>
                    <a:pt x="48" y="102"/>
                  </a:moveTo>
                  <a:cubicBezTo>
                    <a:pt x="20" y="102"/>
                    <a:pt x="0" y="82"/>
                    <a:pt x="0" y="51"/>
                  </a:cubicBezTo>
                  <a:cubicBezTo>
                    <a:pt x="0" y="20"/>
                    <a:pt x="20" y="0"/>
                    <a:pt x="48" y="0"/>
                  </a:cubicBezTo>
                  <a:cubicBezTo>
                    <a:pt x="77" y="0"/>
                    <a:pt x="96" y="20"/>
                    <a:pt x="96" y="51"/>
                  </a:cubicBezTo>
                  <a:cubicBezTo>
                    <a:pt x="96" y="82"/>
                    <a:pt x="77" y="102"/>
                    <a:pt x="48" y="102"/>
                  </a:cubicBezTo>
                  <a:close/>
                  <a:moveTo>
                    <a:pt x="48" y="14"/>
                  </a:moveTo>
                  <a:cubicBezTo>
                    <a:pt x="30" y="14"/>
                    <a:pt x="20" y="29"/>
                    <a:pt x="20" y="51"/>
                  </a:cubicBezTo>
                  <a:cubicBezTo>
                    <a:pt x="20" y="72"/>
                    <a:pt x="30" y="88"/>
                    <a:pt x="48" y="88"/>
                  </a:cubicBezTo>
                  <a:cubicBezTo>
                    <a:pt x="67" y="88"/>
                    <a:pt x="77" y="72"/>
                    <a:pt x="77" y="51"/>
                  </a:cubicBezTo>
                  <a:cubicBezTo>
                    <a:pt x="77" y="29"/>
                    <a:pt x="67" y="14"/>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52">
              <a:extLst>
                <a:ext uri="{FF2B5EF4-FFF2-40B4-BE49-F238E27FC236}">
                  <a16:creationId xmlns:a16="http://schemas.microsoft.com/office/drawing/2014/main" id="{C590DB0F-DC19-CD6D-2F4D-61479185D8A5}"/>
                </a:ext>
              </a:extLst>
            </p:cNvPr>
            <p:cNvSpPr>
              <a:spLocks/>
            </p:cNvSpPr>
            <p:nvPr userDrawn="1"/>
          </p:nvSpPr>
          <p:spPr bwMode="auto">
            <a:xfrm>
              <a:off x="3419476" y="185738"/>
              <a:ext cx="117475" cy="84138"/>
            </a:xfrm>
            <a:custGeom>
              <a:avLst/>
              <a:gdLst>
                <a:gd name="T0" fmla="*/ 123 w 142"/>
                <a:gd name="T1" fmla="*/ 101 h 101"/>
                <a:gd name="T2" fmla="*/ 123 w 142"/>
                <a:gd name="T3" fmla="*/ 39 h 101"/>
                <a:gd name="T4" fmla="*/ 106 w 142"/>
                <a:gd name="T5" fmla="*/ 16 h 101"/>
                <a:gd name="T6" fmla="*/ 80 w 142"/>
                <a:gd name="T7" fmla="*/ 41 h 101"/>
                <a:gd name="T8" fmla="*/ 80 w 142"/>
                <a:gd name="T9" fmla="*/ 101 h 101"/>
                <a:gd name="T10" fmla="*/ 62 w 142"/>
                <a:gd name="T11" fmla="*/ 101 h 101"/>
                <a:gd name="T12" fmla="*/ 62 w 142"/>
                <a:gd name="T13" fmla="*/ 39 h 101"/>
                <a:gd name="T14" fmla="*/ 44 w 142"/>
                <a:gd name="T15" fmla="*/ 16 h 101"/>
                <a:gd name="T16" fmla="*/ 19 w 142"/>
                <a:gd name="T17" fmla="*/ 41 h 101"/>
                <a:gd name="T18" fmla="*/ 19 w 142"/>
                <a:gd name="T19" fmla="*/ 101 h 101"/>
                <a:gd name="T20" fmla="*/ 0 w 142"/>
                <a:gd name="T21" fmla="*/ 101 h 101"/>
                <a:gd name="T22" fmla="*/ 0 w 142"/>
                <a:gd name="T23" fmla="*/ 2 h 101"/>
                <a:gd name="T24" fmla="*/ 18 w 142"/>
                <a:gd name="T25" fmla="*/ 2 h 101"/>
                <a:gd name="T26" fmla="*/ 19 w 142"/>
                <a:gd name="T27" fmla="*/ 20 h 101"/>
                <a:gd name="T28" fmla="*/ 51 w 142"/>
                <a:gd name="T29" fmla="*/ 0 h 101"/>
                <a:gd name="T30" fmla="*/ 79 w 142"/>
                <a:gd name="T31" fmla="*/ 21 h 101"/>
                <a:gd name="T32" fmla="*/ 112 w 142"/>
                <a:gd name="T33" fmla="*/ 0 h 101"/>
                <a:gd name="T34" fmla="*/ 142 w 142"/>
                <a:gd name="T35" fmla="*/ 34 h 101"/>
                <a:gd name="T36" fmla="*/ 142 w 142"/>
                <a:gd name="T37" fmla="*/ 101 h 101"/>
                <a:gd name="T38" fmla="*/ 123 w 142"/>
                <a:gd name="T3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101">
                  <a:moveTo>
                    <a:pt x="123" y="101"/>
                  </a:moveTo>
                  <a:cubicBezTo>
                    <a:pt x="123" y="39"/>
                    <a:pt x="123" y="39"/>
                    <a:pt x="123" y="39"/>
                  </a:cubicBezTo>
                  <a:cubicBezTo>
                    <a:pt x="123" y="26"/>
                    <a:pt x="120" y="16"/>
                    <a:pt x="106" y="16"/>
                  </a:cubicBezTo>
                  <a:cubicBezTo>
                    <a:pt x="91" y="16"/>
                    <a:pt x="81" y="34"/>
                    <a:pt x="80" y="41"/>
                  </a:cubicBezTo>
                  <a:cubicBezTo>
                    <a:pt x="80" y="101"/>
                    <a:pt x="80" y="101"/>
                    <a:pt x="80" y="101"/>
                  </a:cubicBezTo>
                  <a:cubicBezTo>
                    <a:pt x="62" y="101"/>
                    <a:pt x="62" y="101"/>
                    <a:pt x="62" y="101"/>
                  </a:cubicBezTo>
                  <a:cubicBezTo>
                    <a:pt x="62" y="39"/>
                    <a:pt x="62" y="39"/>
                    <a:pt x="62" y="39"/>
                  </a:cubicBezTo>
                  <a:cubicBezTo>
                    <a:pt x="62" y="26"/>
                    <a:pt x="59" y="16"/>
                    <a:pt x="44" y="16"/>
                  </a:cubicBezTo>
                  <a:cubicBezTo>
                    <a:pt x="30" y="16"/>
                    <a:pt x="20" y="34"/>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5" y="9"/>
                    <a:pt x="37" y="0"/>
                    <a:pt x="51" y="0"/>
                  </a:cubicBezTo>
                  <a:cubicBezTo>
                    <a:pt x="64" y="0"/>
                    <a:pt x="75" y="6"/>
                    <a:pt x="79" y="21"/>
                  </a:cubicBezTo>
                  <a:cubicBezTo>
                    <a:pt x="86" y="9"/>
                    <a:pt x="98" y="0"/>
                    <a:pt x="112" y="0"/>
                  </a:cubicBezTo>
                  <a:cubicBezTo>
                    <a:pt x="128" y="0"/>
                    <a:pt x="142" y="9"/>
                    <a:pt x="142" y="34"/>
                  </a:cubicBezTo>
                  <a:cubicBezTo>
                    <a:pt x="142" y="101"/>
                    <a:pt x="142" y="101"/>
                    <a:pt x="142" y="101"/>
                  </a:cubicBezTo>
                  <a:cubicBezTo>
                    <a:pt x="123" y="101"/>
                    <a:pt x="123" y="101"/>
                    <a:pt x="123"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53">
              <a:extLst>
                <a:ext uri="{FF2B5EF4-FFF2-40B4-BE49-F238E27FC236}">
                  <a16:creationId xmlns:a16="http://schemas.microsoft.com/office/drawing/2014/main" id="{975A0B57-FD60-D7A6-C45A-346EA17AEAA2}"/>
                </a:ext>
              </a:extLst>
            </p:cNvPr>
            <p:cNvSpPr>
              <a:spLocks/>
            </p:cNvSpPr>
            <p:nvPr userDrawn="1"/>
          </p:nvSpPr>
          <p:spPr bwMode="auto">
            <a:xfrm>
              <a:off x="3594101" y="157163"/>
              <a:ext cx="69850" cy="112713"/>
            </a:xfrm>
            <a:custGeom>
              <a:avLst/>
              <a:gdLst>
                <a:gd name="T0" fmla="*/ 0 w 44"/>
                <a:gd name="T1" fmla="*/ 71 h 71"/>
                <a:gd name="T2" fmla="*/ 0 w 44"/>
                <a:gd name="T3" fmla="*/ 0 h 71"/>
                <a:gd name="T4" fmla="*/ 43 w 44"/>
                <a:gd name="T5" fmla="*/ 0 h 71"/>
                <a:gd name="T6" fmla="*/ 43 w 44"/>
                <a:gd name="T7" fmla="*/ 8 h 71"/>
                <a:gd name="T8" fmla="*/ 10 w 44"/>
                <a:gd name="T9" fmla="*/ 8 h 71"/>
                <a:gd name="T10" fmla="*/ 10 w 44"/>
                <a:gd name="T11" fmla="*/ 29 h 71"/>
                <a:gd name="T12" fmla="*/ 41 w 44"/>
                <a:gd name="T13" fmla="*/ 29 h 71"/>
                <a:gd name="T14" fmla="*/ 41 w 44"/>
                <a:gd name="T15" fmla="*/ 38 h 71"/>
                <a:gd name="T16" fmla="*/ 10 w 44"/>
                <a:gd name="T17" fmla="*/ 38 h 71"/>
                <a:gd name="T18" fmla="*/ 10 w 44"/>
                <a:gd name="T19" fmla="*/ 62 h 71"/>
                <a:gd name="T20" fmla="*/ 44 w 44"/>
                <a:gd name="T21" fmla="*/ 62 h 71"/>
                <a:gd name="T22" fmla="*/ 44 w 44"/>
                <a:gd name="T23" fmla="*/ 71 h 71"/>
                <a:gd name="T24" fmla="*/ 0 w 44"/>
                <a:gd name="T25" fmla="*/ 71 h 71"/>
                <a:gd name="T26" fmla="*/ 0 w 44"/>
                <a:gd name="T2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71">
                  <a:moveTo>
                    <a:pt x="0" y="71"/>
                  </a:moveTo>
                  <a:lnTo>
                    <a:pt x="0" y="0"/>
                  </a:lnTo>
                  <a:lnTo>
                    <a:pt x="43" y="0"/>
                  </a:lnTo>
                  <a:lnTo>
                    <a:pt x="43" y="8"/>
                  </a:lnTo>
                  <a:lnTo>
                    <a:pt x="10" y="8"/>
                  </a:lnTo>
                  <a:lnTo>
                    <a:pt x="10" y="29"/>
                  </a:lnTo>
                  <a:lnTo>
                    <a:pt x="41" y="29"/>
                  </a:lnTo>
                  <a:lnTo>
                    <a:pt x="41" y="38"/>
                  </a:lnTo>
                  <a:lnTo>
                    <a:pt x="10" y="38"/>
                  </a:lnTo>
                  <a:lnTo>
                    <a:pt x="10" y="62"/>
                  </a:lnTo>
                  <a:lnTo>
                    <a:pt x="44" y="62"/>
                  </a:lnTo>
                  <a:lnTo>
                    <a:pt x="44" y="71"/>
                  </a:lnTo>
                  <a:lnTo>
                    <a:pt x="0" y="71"/>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54">
              <a:extLst>
                <a:ext uri="{FF2B5EF4-FFF2-40B4-BE49-F238E27FC236}">
                  <a16:creationId xmlns:a16="http://schemas.microsoft.com/office/drawing/2014/main" id="{E8018739-B110-09C4-D3DE-76CFD23BB4E9}"/>
                </a:ext>
              </a:extLst>
            </p:cNvPr>
            <p:cNvSpPr>
              <a:spLocks/>
            </p:cNvSpPr>
            <p:nvPr userDrawn="1"/>
          </p:nvSpPr>
          <p:spPr bwMode="auto">
            <a:xfrm>
              <a:off x="3671888" y="188913"/>
              <a:ext cx="77788" cy="80963"/>
            </a:xfrm>
            <a:custGeom>
              <a:avLst/>
              <a:gdLst>
                <a:gd name="T0" fmla="*/ 38 w 49"/>
                <a:gd name="T1" fmla="*/ 51 h 51"/>
                <a:gd name="T2" fmla="*/ 24 w 49"/>
                <a:gd name="T3" fmla="*/ 30 h 51"/>
                <a:gd name="T4" fmla="*/ 11 w 49"/>
                <a:gd name="T5" fmla="*/ 51 h 51"/>
                <a:gd name="T6" fmla="*/ 0 w 49"/>
                <a:gd name="T7" fmla="*/ 51 h 51"/>
                <a:gd name="T8" fmla="*/ 18 w 49"/>
                <a:gd name="T9" fmla="*/ 25 h 51"/>
                <a:gd name="T10" fmla="*/ 1 w 49"/>
                <a:gd name="T11" fmla="*/ 0 h 51"/>
                <a:gd name="T12" fmla="*/ 12 w 49"/>
                <a:gd name="T13" fmla="*/ 0 h 51"/>
                <a:gd name="T14" fmla="*/ 25 w 49"/>
                <a:gd name="T15" fmla="*/ 19 h 51"/>
                <a:gd name="T16" fmla="*/ 37 w 49"/>
                <a:gd name="T17" fmla="*/ 0 h 51"/>
                <a:gd name="T18" fmla="*/ 48 w 49"/>
                <a:gd name="T19" fmla="*/ 0 h 51"/>
                <a:gd name="T20" fmla="*/ 30 w 49"/>
                <a:gd name="T21" fmla="*/ 25 h 51"/>
                <a:gd name="T22" fmla="*/ 49 w 49"/>
                <a:gd name="T23" fmla="*/ 51 h 51"/>
                <a:gd name="T24" fmla="*/ 38 w 49"/>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1">
                  <a:moveTo>
                    <a:pt x="38" y="51"/>
                  </a:moveTo>
                  <a:lnTo>
                    <a:pt x="24" y="30"/>
                  </a:lnTo>
                  <a:lnTo>
                    <a:pt x="11" y="51"/>
                  </a:lnTo>
                  <a:lnTo>
                    <a:pt x="0" y="51"/>
                  </a:lnTo>
                  <a:lnTo>
                    <a:pt x="18" y="25"/>
                  </a:lnTo>
                  <a:lnTo>
                    <a:pt x="1" y="0"/>
                  </a:lnTo>
                  <a:lnTo>
                    <a:pt x="12" y="0"/>
                  </a:lnTo>
                  <a:lnTo>
                    <a:pt x="25" y="19"/>
                  </a:lnTo>
                  <a:lnTo>
                    <a:pt x="37" y="0"/>
                  </a:lnTo>
                  <a:lnTo>
                    <a:pt x="48" y="0"/>
                  </a:lnTo>
                  <a:lnTo>
                    <a:pt x="30" y="25"/>
                  </a:lnTo>
                  <a:lnTo>
                    <a:pt x="49" y="51"/>
                  </a:lnTo>
                  <a:lnTo>
                    <a:pt x="38"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55">
              <a:extLst>
                <a:ext uri="{FF2B5EF4-FFF2-40B4-BE49-F238E27FC236}">
                  <a16:creationId xmlns:a16="http://schemas.microsoft.com/office/drawing/2014/main" id="{6262A5DA-588E-44E3-D3E5-B27EFDFBA451}"/>
                </a:ext>
              </a:extLst>
            </p:cNvPr>
            <p:cNvSpPr>
              <a:spLocks noEditPoints="1"/>
            </p:cNvSpPr>
            <p:nvPr userDrawn="1"/>
          </p:nvSpPr>
          <p:spPr bwMode="auto">
            <a:xfrm>
              <a:off x="3763963" y="185738"/>
              <a:ext cx="77788" cy="114300"/>
            </a:xfrm>
            <a:custGeom>
              <a:avLst/>
              <a:gdLst>
                <a:gd name="T0" fmla="*/ 49 w 94"/>
                <a:gd name="T1" fmla="*/ 102 h 136"/>
                <a:gd name="T2" fmla="*/ 18 w 94"/>
                <a:gd name="T3" fmla="*/ 85 h 136"/>
                <a:gd name="T4" fmla="*/ 18 w 94"/>
                <a:gd name="T5" fmla="*/ 136 h 136"/>
                <a:gd name="T6" fmla="*/ 0 w 94"/>
                <a:gd name="T7" fmla="*/ 136 h 136"/>
                <a:gd name="T8" fmla="*/ 0 w 94"/>
                <a:gd name="T9" fmla="*/ 1 h 136"/>
                <a:gd name="T10" fmla="*/ 17 w 94"/>
                <a:gd name="T11" fmla="*/ 1 h 136"/>
                <a:gd name="T12" fmla="*/ 18 w 94"/>
                <a:gd name="T13" fmla="*/ 17 h 136"/>
                <a:gd name="T14" fmla="*/ 51 w 94"/>
                <a:gd name="T15" fmla="*/ 0 h 136"/>
                <a:gd name="T16" fmla="*/ 94 w 94"/>
                <a:gd name="T17" fmla="*/ 51 h 136"/>
                <a:gd name="T18" fmla="*/ 49 w 94"/>
                <a:gd name="T19" fmla="*/ 102 h 136"/>
                <a:gd name="T20" fmla="*/ 46 w 94"/>
                <a:gd name="T21" fmla="*/ 14 h 136"/>
                <a:gd name="T22" fmla="*/ 17 w 94"/>
                <a:gd name="T23" fmla="*/ 50 h 136"/>
                <a:gd name="T24" fmla="*/ 45 w 94"/>
                <a:gd name="T25" fmla="*/ 87 h 136"/>
                <a:gd name="T26" fmla="*/ 74 w 94"/>
                <a:gd name="T27" fmla="*/ 50 h 136"/>
                <a:gd name="T28" fmla="*/ 46 w 94"/>
                <a:gd name="T29" fmla="*/ 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36">
                  <a:moveTo>
                    <a:pt x="49" y="102"/>
                  </a:moveTo>
                  <a:cubicBezTo>
                    <a:pt x="29" y="102"/>
                    <a:pt x="21" y="89"/>
                    <a:pt x="18" y="85"/>
                  </a:cubicBezTo>
                  <a:cubicBezTo>
                    <a:pt x="18" y="136"/>
                    <a:pt x="18" y="136"/>
                    <a:pt x="18" y="136"/>
                  </a:cubicBezTo>
                  <a:cubicBezTo>
                    <a:pt x="0" y="136"/>
                    <a:pt x="0" y="136"/>
                    <a:pt x="0" y="136"/>
                  </a:cubicBezTo>
                  <a:cubicBezTo>
                    <a:pt x="0" y="1"/>
                    <a:pt x="0" y="1"/>
                    <a:pt x="0" y="1"/>
                  </a:cubicBezTo>
                  <a:cubicBezTo>
                    <a:pt x="17" y="1"/>
                    <a:pt x="17" y="1"/>
                    <a:pt x="17" y="1"/>
                  </a:cubicBezTo>
                  <a:cubicBezTo>
                    <a:pt x="18" y="17"/>
                    <a:pt x="18" y="17"/>
                    <a:pt x="18" y="17"/>
                  </a:cubicBezTo>
                  <a:cubicBezTo>
                    <a:pt x="20" y="15"/>
                    <a:pt x="30" y="0"/>
                    <a:pt x="51" y="0"/>
                  </a:cubicBezTo>
                  <a:cubicBezTo>
                    <a:pt x="78" y="0"/>
                    <a:pt x="94" y="21"/>
                    <a:pt x="94" y="51"/>
                  </a:cubicBezTo>
                  <a:cubicBezTo>
                    <a:pt x="93" y="81"/>
                    <a:pt x="75" y="102"/>
                    <a:pt x="49" y="102"/>
                  </a:cubicBezTo>
                  <a:close/>
                  <a:moveTo>
                    <a:pt x="46" y="14"/>
                  </a:moveTo>
                  <a:cubicBezTo>
                    <a:pt x="29" y="14"/>
                    <a:pt x="17" y="31"/>
                    <a:pt x="17" y="50"/>
                  </a:cubicBezTo>
                  <a:cubicBezTo>
                    <a:pt x="17" y="70"/>
                    <a:pt x="28" y="87"/>
                    <a:pt x="45" y="87"/>
                  </a:cubicBezTo>
                  <a:cubicBezTo>
                    <a:pt x="62" y="87"/>
                    <a:pt x="74" y="70"/>
                    <a:pt x="74" y="50"/>
                  </a:cubicBezTo>
                  <a:cubicBezTo>
                    <a:pt x="74" y="31"/>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56">
              <a:extLst>
                <a:ext uri="{FF2B5EF4-FFF2-40B4-BE49-F238E27FC236}">
                  <a16:creationId xmlns:a16="http://schemas.microsoft.com/office/drawing/2014/main" id="{35512E43-0E79-8BBC-F997-A442D44277DD}"/>
                </a:ext>
              </a:extLst>
            </p:cNvPr>
            <p:cNvSpPr>
              <a:spLocks noEditPoints="1"/>
            </p:cNvSpPr>
            <p:nvPr userDrawn="1"/>
          </p:nvSpPr>
          <p:spPr bwMode="auto">
            <a:xfrm>
              <a:off x="3852863"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5"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57">
              <a:extLst>
                <a:ext uri="{FF2B5EF4-FFF2-40B4-BE49-F238E27FC236}">
                  <a16:creationId xmlns:a16="http://schemas.microsoft.com/office/drawing/2014/main" id="{FEF6EF1B-2A95-0FAE-281F-3A8B2AACAC0B}"/>
                </a:ext>
              </a:extLst>
            </p:cNvPr>
            <p:cNvSpPr>
              <a:spLocks/>
            </p:cNvSpPr>
            <p:nvPr userDrawn="1"/>
          </p:nvSpPr>
          <p:spPr bwMode="auto">
            <a:xfrm>
              <a:off x="3946526" y="185738"/>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58">
              <a:extLst>
                <a:ext uri="{FF2B5EF4-FFF2-40B4-BE49-F238E27FC236}">
                  <a16:creationId xmlns:a16="http://schemas.microsoft.com/office/drawing/2014/main" id="{AF31A35E-7433-891D-44E8-BEA36D454EE3}"/>
                </a:ext>
              </a:extLst>
            </p:cNvPr>
            <p:cNvSpPr>
              <a:spLocks noEditPoints="1"/>
            </p:cNvSpPr>
            <p:nvPr userDrawn="1"/>
          </p:nvSpPr>
          <p:spPr bwMode="auto">
            <a:xfrm>
              <a:off x="4005263" y="150813"/>
              <a:ext cx="20638" cy="119063"/>
            </a:xfrm>
            <a:custGeom>
              <a:avLst/>
              <a:gdLst>
                <a:gd name="T0" fmla="*/ 13 w 26"/>
                <a:gd name="T1" fmla="*/ 25 h 144"/>
                <a:gd name="T2" fmla="*/ 0 w 26"/>
                <a:gd name="T3" fmla="*/ 13 h 144"/>
                <a:gd name="T4" fmla="*/ 13 w 26"/>
                <a:gd name="T5" fmla="*/ 0 h 144"/>
                <a:gd name="T6" fmla="*/ 26 w 26"/>
                <a:gd name="T7" fmla="*/ 12 h 144"/>
                <a:gd name="T8" fmla="*/ 13 w 26"/>
                <a:gd name="T9" fmla="*/ 25 h 144"/>
                <a:gd name="T10" fmla="*/ 3 w 26"/>
                <a:gd name="T11" fmla="*/ 144 h 144"/>
                <a:gd name="T12" fmla="*/ 3 w 26"/>
                <a:gd name="T13" fmla="*/ 45 h 144"/>
                <a:gd name="T14" fmla="*/ 22 w 26"/>
                <a:gd name="T15" fmla="*/ 45 h 144"/>
                <a:gd name="T16" fmla="*/ 22 w 26"/>
                <a:gd name="T17" fmla="*/ 144 h 144"/>
                <a:gd name="T18" fmla="*/ 3 w 26"/>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4">
                  <a:moveTo>
                    <a:pt x="13" y="25"/>
                  </a:moveTo>
                  <a:cubicBezTo>
                    <a:pt x="6" y="25"/>
                    <a:pt x="0" y="20"/>
                    <a:pt x="0" y="13"/>
                  </a:cubicBezTo>
                  <a:cubicBezTo>
                    <a:pt x="0" y="6"/>
                    <a:pt x="6" y="0"/>
                    <a:pt x="13" y="0"/>
                  </a:cubicBezTo>
                  <a:cubicBezTo>
                    <a:pt x="20" y="0"/>
                    <a:pt x="26" y="6"/>
                    <a:pt x="26" y="12"/>
                  </a:cubicBezTo>
                  <a:cubicBezTo>
                    <a:pt x="26" y="19"/>
                    <a:pt x="20" y="25"/>
                    <a:pt x="13"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59">
              <a:extLst>
                <a:ext uri="{FF2B5EF4-FFF2-40B4-BE49-F238E27FC236}">
                  <a16:creationId xmlns:a16="http://schemas.microsoft.com/office/drawing/2014/main" id="{011AEB08-8C96-F19B-82E4-848E1AED67AD}"/>
                </a:ext>
              </a:extLst>
            </p:cNvPr>
            <p:cNvSpPr>
              <a:spLocks noEditPoints="1"/>
            </p:cNvSpPr>
            <p:nvPr userDrawn="1"/>
          </p:nvSpPr>
          <p:spPr bwMode="auto">
            <a:xfrm>
              <a:off x="4041776"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60">
              <a:extLst>
                <a:ext uri="{FF2B5EF4-FFF2-40B4-BE49-F238E27FC236}">
                  <a16:creationId xmlns:a16="http://schemas.microsoft.com/office/drawing/2014/main" id="{131EA098-7609-E572-FDAB-89536CA9855D}"/>
                </a:ext>
              </a:extLst>
            </p:cNvPr>
            <p:cNvSpPr>
              <a:spLocks/>
            </p:cNvSpPr>
            <p:nvPr userDrawn="1"/>
          </p:nvSpPr>
          <p:spPr bwMode="auto">
            <a:xfrm>
              <a:off x="4135438" y="185738"/>
              <a:ext cx="69850" cy="84138"/>
            </a:xfrm>
            <a:custGeom>
              <a:avLst/>
              <a:gdLst>
                <a:gd name="T0" fmla="*/ 65 w 84"/>
                <a:gd name="T1" fmla="*/ 101 h 101"/>
                <a:gd name="T2" fmla="*/ 65 w 84"/>
                <a:gd name="T3" fmla="*/ 41 h 101"/>
                <a:gd name="T4" fmla="*/ 45 w 84"/>
                <a:gd name="T5" fmla="*/ 16 h 101"/>
                <a:gd name="T6" fmla="*/ 19 w 84"/>
                <a:gd name="T7" fmla="*/ 41 h 101"/>
                <a:gd name="T8" fmla="*/ 19 w 84"/>
                <a:gd name="T9" fmla="*/ 101 h 101"/>
                <a:gd name="T10" fmla="*/ 0 w 84"/>
                <a:gd name="T11" fmla="*/ 101 h 101"/>
                <a:gd name="T12" fmla="*/ 0 w 84"/>
                <a:gd name="T13" fmla="*/ 2 h 101"/>
                <a:gd name="T14" fmla="*/ 18 w 84"/>
                <a:gd name="T15" fmla="*/ 2 h 101"/>
                <a:gd name="T16" fmla="*/ 19 w 84"/>
                <a:gd name="T17" fmla="*/ 20 h 101"/>
                <a:gd name="T18" fmla="*/ 52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1"/>
                    <a:pt x="65" y="41"/>
                    <a:pt x="65" y="41"/>
                  </a:cubicBezTo>
                  <a:cubicBezTo>
                    <a:pt x="65" y="26"/>
                    <a:pt x="60" y="16"/>
                    <a:pt x="45" y="16"/>
                  </a:cubicBezTo>
                  <a:cubicBezTo>
                    <a:pt x="30" y="16"/>
                    <a:pt x="21" y="32"/>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2"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61">
              <a:extLst>
                <a:ext uri="{FF2B5EF4-FFF2-40B4-BE49-F238E27FC236}">
                  <a16:creationId xmlns:a16="http://schemas.microsoft.com/office/drawing/2014/main" id="{8CB86734-E125-A2B2-51F8-7EC52DBF269F}"/>
                </a:ext>
              </a:extLst>
            </p:cNvPr>
            <p:cNvSpPr>
              <a:spLocks/>
            </p:cNvSpPr>
            <p:nvPr userDrawn="1"/>
          </p:nvSpPr>
          <p:spPr bwMode="auto">
            <a:xfrm>
              <a:off x="4221163" y="185738"/>
              <a:ext cx="71438" cy="85725"/>
            </a:xfrm>
            <a:custGeom>
              <a:avLst/>
              <a:gdLst>
                <a:gd name="T0" fmla="*/ 76 w 86"/>
                <a:gd name="T1" fmla="*/ 28 h 103"/>
                <a:gd name="T2" fmla="*/ 51 w 86"/>
                <a:gd name="T3" fmla="*/ 15 h 103"/>
                <a:gd name="T4" fmla="*/ 20 w 86"/>
                <a:gd name="T5" fmla="*/ 51 h 103"/>
                <a:gd name="T6" fmla="*/ 50 w 86"/>
                <a:gd name="T7" fmla="*/ 86 h 103"/>
                <a:gd name="T8" fmla="*/ 76 w 86"/>
                <a:gd name="T9" fmla="*/ 73 h 103"/>
                <a:gd name="T10" fmla="*/ 86 w 86"/>
                <a:gd name="T11" fmla="*/ 85 h 103"/>
                <a:gd name="T12" fmla="*/ 47 w 86"/>
                <a:gd name="T13" fmla="*/ 103 h 103"/>
                <a:gd name="T14" fmla="*/ 0 w 86"/>
                <a:gd name="T15" fmla="*/ 51 h 103"/>
                <a:gd name="T16" fmla="*/ 48 w 86"/>
                <a:gd name="T17" fmla="*/ 0 h 103"/>
                <a:gd name="T18" fmla="*/ 85 w 86"/>
                <a:gd name="T19" fmla="*/ 17 h 103"/>
                <a:gd name="T20" fmla="*/ 76 w 86"/>
                <a:gd name="T21" fmla="*/ 2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03">
                  <a:moveTo>
                    <a:pt x="76" y="28"/>
                  </a:moveTo>
                  <a:cubicBezTo>
                    <a:pt x="76" y="28"/>
                    <a:pt x="67" y="15"/>
                    <a:pt x="51" y="15"/>
                  </a:cubicBezTo>
                  <a:cubicBezTo>
                    <a:pt x="34" y="15"/>
                    <a:pt x="20" y="27"/>
                    <a:pt x="20" y="51"/>
                  </a:cubicBezTo>
                  <a:cubicBezTo>
                    <a:pt x="20" y="75"/>
                    <a:pt x="34" y="86"/>
                    <a:pt x="50" y="86"/>
                  </a:cubicBezTo>
                  <a:cubicBezTo>
                    <a:pt x="66" y="86"/>
                    <a:pt x="76" y="74"/>
                    <a:pt x="76" y="73"/>
                  </a:cubicBezTo>
                  <a:cubicBezTo>
                    <a:pt x="86" y="85"/>
                    <a:pt x="86" y="85"/>
                    <a:pt x="86" y="85"/>
                  </a:cubicBezTo>
                  <a:cubicBezTo>
                    <a:pt x="85" y="86"/>
                    <a:pt x="74" y="103"/>
                    <a:pt x="47" y="103"/>
                  </a:cubicBezTo>
                  <a:cubicBezTo>
                    <a:pt x="21" y="103"/>
                    <a:pt x="0" y="83"/>
                    <a:pt x="0" y="51"/>
                  </a:cubicBezTo>
                  <a:cubicBezTo>
                    <a:pt x="0" y="19"/>
                    <a:pt x="22" y="0"/>
                    <a:pt x="48" y="0"/>
                  </a:cubicBezTo>
                  <a:cubicBezTo>
                    <a:pt x="74" y="0"/>
                    <a:pt x="84" y="16"/>
                    <a:pt x="85" y="17"/>
                  </a:cubicBezTo>
                  <a:lnTo>
                    <a:pt x="76"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62">
              <a:extLst>
                <a:ext uri="{FF2B5EF4-FFF2-40B4-BE49-F238E27FC236}">
                  <a16:creationId xmlns:a16="http://schemas.microsoft.com/office/drawing/2014/main" id="{E2BA6FAC-BC0B-955C-76C2-7569276E7C26}"/>
                </a:ext>
              </a:extLst>
            </p:cNvPr>
            <p:cNvSpPr>
              <a:spLocks noEditPoints="1"/>
            </p:cNvSpPr>
            <p:nvPr userDrawn="1"/>
          </p:nvSpPr>
          <p:spPr bwMode="auto">
            <a:xfrm>
              <a:off x="43037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1"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63">
              <a:extLst>
                <a:ext uri="{FF2B5EF4-FFF2-40B4-BE49-F238E27FC236}">
                  <a16:creationId xmlns:a16="http://schemas.microsoft.com/office/drawing/2014/main" id="{8B1668FC-ED11-4E5F-5CD7-B8AECBE72E88}"/>
                </a:ext>
              </a:extLst>
            </p:cNvPr>
            <p:cNvSpPr>
              <a:spLocks noChangeArrowheads="1"/>
            </p:cNvSpPr>
            <p:nvPr userDrawn="1"/>
          </p:nvSpPr>
          <p:spPr bwMode="auto">
            <a:xfrm>
              <a:off x="2271713" y="-269875"/>
              <a:ext cx="12700" cy="773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Oval 64">
              <a:extLst>
                <a:ext uri="{FF2B5EF4-FFF2-40B4-BE49-F238E27FC236}">
                  <a16:creationId xmlns:a16="http://schemas.microsoft.com/office/drawing/2014/main" id="{E764F59C-9348-969F-DC4C-91400D94748F}"/>
                </a:ext>
              </a:extLst>
            </p:cNvPr>
            <p:cNvSpPr>
              <a:spLocks noChangeArrowheads="1"/>
            </p:cNvSpPr>
            <p:nvPr userDrawn="1"/>
          </p:nvSpPr>
          <p:spPr bwMode="auto">
            <a:xfrm>
              <a:off x="911226" y="-279400"/>
              <a:ext cx="119063" cy="120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Oval 65">
              <a:extLst>
                <a:ext uri="{FF2B5EF4-FFF2-40B4-BE49-F238E27FC236}">
                  <a16:creationId xmlns:a16="http://schemas.microsoft.com/office/drawing/2014/main" id="{0C6CC64C-557B-7855-41F2-B4CCE30CCF03}"/>
                </a:ext>
              </a:extLst>
            </p:cNvPr>
            <p:cNvSpPr>
              <a:spLocks noChangeArrowheads="1"/>
            </p:cNvSpPr>
            <p:nvPr userDrawn="1"/>
          </p:nvSpPr>
          <p:spPr bwMode="auto">
            <a:xfrm>
              <a:off x="752476" y="-269875"/>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Oval 66">
              <a:extLst>
                <a:ext uri="{FF2B5EF4-FFF2-40B4-BE49-F238E27FC236}">
                  <a16:creationId xmlns:a16="http://schemas.microsoft.com/office/drawing/2014/main" id="{6F43F3D1-B8CB-54F6-36F7-16314257D69B}"/>
                </a:ext>
              </a:extLst>
            </p:cNvPr>
            <p:cNvSpPr>
              <a:spLocks noChangeArrowheads="1"/>
            </p:cNvSpPr>
            <p:nvPr userDrawn="1"/>
          </p:nvSpPr>
          <p:spPr bwMode="auto">
            <a:xfrm>
              <a:off x="919163" y="-103188"/>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Oval 67">
              <a:extLst>
                <a:ext uri="{FF2B5EF4-FFF2-40B4-BE49-F238E27FC236}">
                  <a16:creationId xmlns:a16="http://schemas.microsoft.com/office/drawing/2014/main" id="{92E571BB-D352-2156-6D4A-C44BE8B1DEC3}"/>
                </a:ext>
              </a:extLst>
            </p:cNvPr>
            <p:cNvSpPr>
              <a:spLocks noChangeArrowheads="1"/>
            </p:cNvSpPr>
            <p:nvPr userDrawn="1"/>
          </p:nvSpPr>
          <p:spPr bwMode="auto">
            <a:xfrm>
              <a:off x="927101" y="53975"/>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Oval 68">
              <a:extLst>
                <a:ext uri="{FF2B5EF4-FFF2-40B4-BE49-F238E27FC236}">
                  <a16:creationId xmlns:a16="http://schemas.microsoft.com/office/drawing/2014/main" id="{7A8957F8-68A4-3EE6-C67A-79E4C3B0E740}"/>
                </a:ext>
              </a:extLst>
            </p:cNvPr>
            <p:cNvSpPr>
              <a:spLocks noChangeArrowheads="1"/>
            </p:cNvSpPr>
            <p:nvPr userDrawn="1"/>
          </p:nvSpPr>
          <p:spPr bwMode="auto">
            <a:xfrm>
              <a:off x="760413" y="-95250"/>
              <a:ext cx="87313"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Oval 69">
              <a:extLst>
                <a:ext uri="{FF2B5EF4-FFF2-40B4-BE49-F238E27FC236}">
                  <a16:creationId xmlns:a16="http://schemas.microsoft.com/office/drawing/2014/main" id="{E37C8ED8-118C-127C-C8D8-93DB49103625}"/>
                </a:ext>
              </a:extLst>
            </p:cNvPr>
            <p:cNvSpPr>
              <a:spLocks noChangeArrowheads="1"/>
            </p:cNvSpPr>
            <p:nvPr userDrawn="1"/>
          </p:nvSpPr>
          <p:spPr bwMode="auto">
            <a:xfrm>
              <a:off x="611188" y="-261938"/>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Box 2">
            <a:extLst>
              <a:ext uri="{FF2B5EF4-FFF2-40B4-BE49-F238E27FC236}">
                <a16:creationId xmlns:a16="http://schemas.microsoft.com/office/drawing/2014/main" id="{BFFC5C2C-B337-3578-4DEF-5FA5EAEA706D}"/>
              </a:ext>
            </a:extLst>
          </p:cNvPr>
          <p:cNvSpPr txBox="1"/>
          <p:nvPr userDrawn="1"/>
        </p:nvSpPr>
        <p:spPr>
          <a:xfrm>
            <a:off x="1516830" y="6334188"/>
            <a:ext cx="5719046" cy="153888"/>
          </a:xfrm>
          <a:prstGeom prst="rect">
            <a:avLst/>
          </a:prstGeom>
          <a:noFill/>
        </p:spPr>
        <p:txBody>
          <a:bodyPr wrap="square" lIns="0" tIns="0" rIns="0" bIns="0" rtlCol="0">
            <a:spAutoFit/>
          </a:bodyPr>
          <a:lstStyle/>
          <a:p>
            <a:pPr algn="ctr"/>
            <a:r>
              <a:rPr lang="en-US" sz="1000">
                <a:solidFill>
                  <a:schemeClr val="bg1"/>
                </a:solidFill>
              </a:rPr>
              <a:t>Includes content supplied by Sales Benchmark Index; Copyright © Sales Benchmark Index, 2022</a:t>
            </a:r>
          </a:p>
        </p:txBody>
      </p:sp>
    </p:spTree>
    <p:extLst>
      <p:ext uri="{BB962C8B-B14F-4D97-AF65-F5344CB8AC3E}">
        <p14:creationId xmlns:p14="http://schemas.microsoft.com/office/powerpoint/2010/main" val="201663391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p:cSld name="1_Title Slide blue dots bkdg">
    <p:bg>
      <p:bgPr>
        <a:solidFill>
          <a:schemeClr val="accent1"/>
        </a:solidFill>
        <a:effectLst/>
      </p:bgPr>
    </p:bg>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64658552-6E07-9117-0CA9-3B60B698736B}"/>
              </a:ext>
            </a:extLst>
          </p:cNvPr>
          <p:cNvGraphicFramePr>
            <a:graphicFrameLocks noChangeAspect="1"/>
          </p:cNvGraphicFramePr>
          <p:nvPr userDrawn="1">
            <p:custDataLst>
              <p:tags r:id="rId1"/>
            </p:custDataLst>
            <p:extLst>
              <p:ext uri="{D42A27DB-BD31-4B8C-83A1-F6EECF244321}">
                <p14:modId xmlns:p14="http://schemas.microsoft.com/office/powerpoint/2010/main" val="288084756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4" name="Object 3" hidden="1">
                        <a:extLst>
                          <a:ext uri="{FF2B5EF4-FFF2-40B4-BE49-F238E27FC236}">
                            <a16:creationId xmlns:a16="http://schemas.microsoft.com/office/drawing/2014/main" id="{64658552-6E07-9117-0CA9-3B60B698736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5" name="Picture 4">
            <a:extLst>
              <a:ext uri="{FF2B5EF4-FFF2-40B4-BE49-F238E27FC236}">
                <a16:creationId xmlns:a16="http://schemas.microsoft.com/office/drawing/2014/main" id="{4591F0AA-87FF-62FE-5D42-09693E23D321}"/>
              </a:ext>
            </a:extLst>
          </p:cNvPr>
          <p:cNvPicPr>
            <a:picLocks noChangeAspect="1"/>
          </p:cNvPicPr>
          <p:nvPr userDrawn="1"/>
        </p:nvPicPr>
        <p:blipFill rotWithShape="1">
          <a:blip r:embed="rId5" cstate="email">
            <a:extLst>
              <a:ext uri="{BEBA8EAE-BF5A-486C-A8C5-ECC9F3942E4B}">
                <a14:imgProps xmlns:a14="http://schemas.microsoft.com/office/drawing/2010/main">
                  <a14:imgLayer r:embed="rId6">
                    <a14:imgEffect>
                      <a14:brightnessContrast bright="-45000"/>
                    </a14:imgEffect>
                  </a14:imgLayer>
                </a14:imgProps>
              </a:ext>
              <a:ext uri="{28A0092B-C50C-407E-A947-70E740481C1C}">
                <a14:useLocalDpi xmlns:a14="http://schemas.microsoft.com/office/drawing/2010/main"/>
              </a:ext>
            </a:extLst>
          </a:blip>
          <a:srcRect/>
          <a:stretch/>
        </p:blipFill>
        <p:spPr>
          <a:xfrm>
            <a:off x="0" y="1"/>
            <a:ext cx="12192000" cy="6858000"/>
          </a:xfrm>
          <a:prstGeom prst="rect">
            <a:avLst/>
          </a:prstGeom>
        </p:spPr>
      </p:pic>
      <p:sp>
        <p:nvSpPr>
          <p:cNvPr id="2" name="Title 1">
            <a:extLst>
              <a:ext uri="{FF2B5EF4-FFF2-40B4-BE49-F238E27FC236}">
                <a16:creationId xmlns:a16="http://schemas.microsoft.com/office/drawing/2014/main" id="{9C5F5AEC-749C-44CA-94C1-9495903C3571}"/>
              </a:ext>
            </a:extLst>
          </p:cNvPr>
          <p:cNvSpPr>
            <a:spLocks noGrp="1"/>
          </p:cNvSpPr>
          <p:nvPr>
            <p:ph type="ctrTitle"/>
          </p:nvPr>
        </p:nvSpPr>
        <p:spPr>
          <a:xfrm>
            <a:off x="1516830" y="2523757"/>
            <a:ext cx="9139234" cy="664797"/>
          </a:xfrm>
        </p:spPr>
        <p:txBody>
          <a:bodyPr vert="horz" lIns="91440" tIns="91440" rIns="91440" bIns="91440" anchor="ctr">
            <a:noAutofit/>
          </a:bodyPr>
          <a:lstStyle>
            <a:lvl1pPr algn="l">
              <a:defRPr sz="3600">
                <a:solidFill>
                  <a:schemeClr val="bg1"/>
                </a:solidFill>
              </a:defRPr>
            </a:lvl1pPr>
          </a:lstStyle>
          <a:p>
            <a:r>
              <a:rPr lang="en-US"/>
              <a:t>Click to edit Master title style</a:t>
            </a:r>
          </a:p>
        </p:txBody>
      </p:sp>
      <p:sp>
        <p:nvSpPr>
          <p:cNvPr id="82" name="Text Placeholder 81">
            <a:extLst>
              <a:ext uri="{FF2B5EF4-FFF2-40B4-BE49-F238E27FC236}">
                <a16:creationId xmlns:a16="http://schemas.microsoft.com/office/drawing/2014/main" id="{B020BF28-FA10-43DE-B2FD-965A7D8594C0}"/>
              </a:ext>
            </a:extLst>
          </p:cNvPr>
          <p:cNvSpPr>
            <a:spLocks noGrp="1"/>
          </p:cNvSpPr>
          <p:nvPr>
            <p:ph type="body" sz="quarter" idx="13"/>
          </p:nvPr>
        </p:nvSpPr>
        <p:spPr>
          <a:xfrm>
            <a:off x="1520386" y="3998279"/>
            <a:ext cx="4586287" cy="323850"/>
          </a:xfrm>
        </p:spPr>
        <p:txBody>
          <a:bodyPr lIns="91440" tIns="91440" rIns="91440" bIns="91440" anchor="ctr"/>
          <a:lstStyle>
            <a:lvl1pPr>
              <a:defRPr b="0">
                <a:solidFill>
                  <a:schemeClr val="bg1"/>
                </a:solidFill>
              </a:defRPr>
            </a:lvl1pPr>
          </a:lstStyle>
          <a:p>
            <a:pPr lvl="0"/>
            <a:r>
              <a:rPr lang="en-US"/>
              <a:t>Click to edit Master text styles</a:t>
            </a:r>
          </a:p>
        </p:txBody>
      </p:sp>
      <p:sp>
        <p:nvSpPr>
          <p:cNvPr id="83" name="Subtitle 2">
            <a:extLst>
              <a:ext uri="{FF2B5EF4-FFF2-40B4-BE49-F238E27FC236}">
                <a16:creationId xmlns:a16="http://schemas.microsoft.com/office/drawing/2014/main" id="{CA420EE9-07D0-49A0-A796-E6EAA8EBDB96}"/>
              </a:ext>
            </a:extLst>
          </p:cNvPr>
          <p:cNvSpPr>
            <a:spLocks noGrp="1"/>
          </p:cNvSpPr>
          <p:nvPr>
            <p:ph type="subTitle" idx="1"/>
          </p:nvPr>
        </p:nvSpPr>
        <p:spPr>
          <a:xfrm>
            <a:off x="1516830" y="3444432"/>
            <a:ext cx="9139234" cy="297969"/>
          </a:xfrm>
        </p:spPr>
        <p:txBody>
          <a:bodyPr vert="horz" lIns="91440" tIns="91440" rIns="91440" bIns="91440" rtlCol="0" anchor="ctr">
            <a:noAutofit/>
          </a:bodyPr>
          <a:lstStyle>
            <a:lvl1pPr>
              <a:defRPr lang="en-US" sz="2200" b="0" dirty="0">
                <a:solidFill>
                  <a:schemeClr val="bg1"/>
                </a:solidFill>
              </a:defRPr>
            </a:lvl1pPr>
          </a:lstStyle>
          <a:p>
            <a:pPr lvl="0"/>
            <a:r>
              <a:rPr lang="en-US"/>
              <a:t>Click to edit Master subtitle style</a:t>
            </a:r>
          </a:p>
        </p:txBody>
      </p:sp>
      <p:grpSp>
        <p:nvGrpSpPr>
          <p:cNvPr id="148" name="Group 147">
            <a:extLst>
              <a:ext uri="{FF2B5EF4-FFF2-40B4-BE49-F238E27FC236}">
                <a16:creationId xmlns:a16="http://schemas.microsoft.com/office/drawing/2014/main" id="{AF47BE45-9A6B-F77A-A246-E9AD74AC3E05}"/>
              </a:ext>
            </a:extLst>
          </p:cNvPr>
          <p:cNvGrpSpPr>
            <a:grpSpLocks noChangeAspect="1"/>
          </p:cNvGrpSpPr>
          <p:nvPr userDrawn="1"/>
        </p:nvGrpSpPr>
        <p:grpSpPr>
          <a:xfrm>
            <a:off x="702214" y="780933"/>
            <a:ext cx="3494345" cy="745107"/>
            <a:chOff x="611188" y="-279400"/>
            <a:chExt cx="3767138" cy="803275"/>
          </a:xfrm>
          <a:solidFill>
            <a:schemeClr val="bg1"/>
          </a:solidFill>
        </p:grpSpPr>
        <p:sp>
          <p:nvSpPr>
            <p:cNvPr id="149" name="Freeform 5">
              <a:extLst>
                <a:ext uri="{FF2B5EF4-FFF2-40B4-BE49-F238E27FC236}">
                  <a16:creationId xmlns:a16="http://schemas.microsoft.com/office/drawing/2014/main" id="{5C5B487B-3C0A-CD7C-49B9-906DAA6B051C}"/>
                </a:ext>
              </a:extLst>
            </p:cNvPr>
            <p:cNvSpPr>
              <a:spLocks noEditPoints="1"/>
            </p:cNvSpPr>
            <p:nvPr userDrawn="1"/>
          </p:nvSpPr>
          <p:spPr bwMode="auto">
            <a:xfrm>
              <a:off x="1885951" y="438150"/>
              <a:ext cx="60325" cy="63500"/>
            </a:xfrm>
            <a:custGeom>
              <a:avLst/>
              <a:gdLst>
                <a:gd name="T0" fmla="*/ 36 w 73"/>
                <a:gd name="T1" fmla="*/ 0 h 78"/>
                <a:gd name="T2" fmla="*/ 10 w 73"/>
                <a:gd name="T3" fmla="*/ 10 h 78"/>
                <a:gd name="T4" fmla="*/ 0 w 73"/>
                <a:gd name="T5" fmla="*/ 39 h 78"/>
                <a:gd name="T6" fmla="*/ 10 w 73"/>
                <a:gd name="T7" fmla="*/ 67 h 78"/>
                <a:gd name="T8" fmla="*/ 36 w 73"/>
                <a:gd name="T9" fmla="*/ 78 h 78"/>
                <a:gd name="T10" fmla="*/ 63 w 73"/>
                <a:gd name="T11" fmla="*/ 67 h 78"/>
                <a:gd name="T12" fmla="*/ 73 w 73"/>
                <a:gd name="T13" fmla="*/ 39 h 78"/>
                <a:gd name="T14" fmla="*/ 63 w 73"/>
                <a:gd name="T15" fmla="*/ 10 h 78"/>
                <a:gd name="T16" fmla="*/ 36 w 73"/>
                <a:gd name="T17" fmla="*/ 0 h 78"/>
                <a:gd name="T18" fmla="*/ 52 w 73"/>
                <a:gd name="T19" fmla="*/ 59 h 78"/>
                <a:gd name="T20" fmla="*/ 36 w 73"/>
                <a:gd name="T21" fmla="*/ 66 h 78"/>
                <a:gd name="T22" fmla="*/ 20 w 73"/>
                <a:gd name="T23" fmla="*/ 59 h 78"/>
                <a:gd name="T24" fmla="*/ 15 w 73"/>
                <a:gd name="T25" fmla="*/ 39 h 78"/>
                <a:gd name="T26" fmla="*/ 21 w 73"/>
                <a:gd name="T27" fmla="*/ 19 h 78"/>
                <a:gd name="T28" fmla="*/ 36 w 73"/>
                <a:gd name="T29" fmla="*/ 11 h 78"/>
                <a:gd name="T30" fmla="*/ 52 w 73"/>
                <a:gd name="T31" fmla="*/ 19 h 78"/>
                <a:gd name="T32" fmla="*/ 58 w 73"/>
                <a:gd name="T33" fmla="*/ 39 h 78"/>
                <a:gd name="T34" fmla="*/ 52 w 73"/>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8">
                  <a:moveTo>
                    <a:pt x="36" y="0"/>
                  </a:moveTo>
                  <a:cubicBezTo>
                    <a:pt x="25" y="0"/>
                    <a:pt x="17" y="3"/>
                    <a:pt x="10" y="10"/>
                  </a:cubicBezTo>
                  <a:cubicBezTo>
                    <a:pt x="3" y="17"/>
                    <a:pt x="0" y="27"/>
                    <a:pt x="0" y="39"/>
                  </a:cubicBezTo>
                  <a:cubicBezTo>
                    <a:pt x="0" y="51"/>
                    <a:pt x="3" y="60"/>
                    <a:pt x="10" y="67"/>
                  </a:cubicBezTo>
                  <a:cubicBezTo>
                    <a:pt x="17" y="74"/>
                    <a:pt x="25" y="78"/>
                    <a:pt x="36" y="78"/>
                  </a:cubicBezTo>
                  <a:cubicBezTo>
                    <a:pt x="47" y="78"/>
                    <a:pt x="56" y="74"/>
                    <a:pt x="63" y="67"/>
                  </a:cubicBezTo>
                  <a:cubicBezTo>
                    <a:pt x="69" y="60"/>
                    <a:pt x="73" y="51"/>
                    <a:pt x="73" y="39"/>
                  </a:cubicBezTo>
                  <a:cubicBezTo>
                    <a:pt x="73" y="27"/>
                    <a:pt x="69" y="17"/>
                    <a:pt x="63"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1" y="19"/>
                  </a:cubicBezTo>
                  <a:cubicBezTo>
                    <a:pt x="24" y="14"/>
                    <a:pt x="30" y="11"/>
                    <a:pt x="36" y="11"/>
                  </a:cubicBezTo>
                  <a:cubicBezTo>
                    <a:pt x="43" y="11"/>
                    <a:pt x="48" y="14"/>
                    <a:pt x="52" y="19"/>
                  </a:cubicBezTo>
                  <a:cubicBezTo>
                    <a:pt x="56" y="24"/>
                    <a:pt x="58" y="30"/>
                    <a:pt x="58" y="39"/>
                  </a:cubicBezTo>
                  <a:cubicBezTo>
                    <a:pt x="58"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6">
              <a:extLst>
                <a:ext uri="{FF2B5EF4-FFF2-40B4-BE49-F238E27FC236}">
                  <a16:creationId xmlns:a16="http://schemas.microsoft.com/office/drawing/2014/main" id="{FC002D50-1258-94CD-A4CA-8EF05842095A}"/>
                </a:ext>
              </a:extLst>
            </p:cNvPr>
            <p:cNvSpPr>
              <a:spLocks/>
            </p:cNvSpPr>
            <p:nvPr userDrawn="1"/>
          </p:nvSpPr>
          <p:spPr bwMode="auto">
            <a:xfrm>
              <a:off x="1152526" y="414338"/>
              <a:ext cx="74613" cy="87313"/>
            </a:xfrm>
            <a:custGeom>
              <a:avLst/>
              <a:gdLst>
                <a:gd name="T0" fmla="*/ 50 w 89"/>
                <a:gd name="T1" fmla="*/ 62 h 106"/>
                <a:gd name="T2" fmla="*/ 75 w 89"/>
                <a:gd name="T3" fmla="*/ 62 h 106"/>
                <a:gd name="T4" fmla="*/ 75 w 89"/>
                <a:gd name="T5" fmla="*/ 80 h 106"/>
                <a:gd name="T6" fmla="*/ 74 w 89"/>
                <a:gd name="T7" fmla="*/ 81 h 106"/>
                <a:gd name="T8" fmla="*/ 71 w 89"/>
                <a:gd name="T9" fmla="*/ 84 h 106"/>
                <a:gd name="T10" fmla="*/ 66 w 89"/>
                <a:gd name="T11" fmla="*/ 88 h 106"/>
                <a:gd name="T12" fmla="*/ 58 w 89"/>
                <a:gd name="T13" fmla="*/ 91 h 106"/>
                <a:gd name="T14" fmla="*/ 48 w 89"/>
                <a:gd name="T15" fmla="*/ 92 h 106"/>
                <a:gd name="T16" fmla="*/ 24 w 89"/>
                <a:gd name="T17" fmla="*/ 82 h 106"/>
                <a:gd name="T18" fmla="*/ 15 w 89"/>
                <a:gd name="T19" fmla="*/ 52 h 106"/>
                <a:gd name="T20" fmla="*/ 25 w 89"/>
                <a:gd name="T21" fmla="*/ 23 h 106"/>
                <a:gd name="T22" fmla="*/ 48 w 89"/>
                <a:gd name="T23" fmla="*/ 13 h 106"/>
                <a:gd name="T24" fmla="*/ 57 w 89"/>
                <a:gd name="T25" fmla="*/ 14 h 106"/>
                <a:gd name="T26" fmla="*/ 64 w 89"/>
                <a:gd name="T27" fmla="*/ 16 h 106"/>
                <a:gd name="T28" fmla="*/ 69 w 89"/>
                <a:gd name="T29" fmla="*/ 19 h 106"/>
                <a:gd name="T30" fmla="*/ 73 w 89"/>
                <a:gd name="T31" fmla="*/ 23 h 106"/>
                <a:gd name="T32" fmla="*/ 75 w 89"/>
                <a:gd name="T33" fmla="*/ 26 h 106"/>
                <a:gd name="T34" fmla="*/ 76 w 89"/>
                <a:gd name="T35" fmla="*/ 27 h 106"/>
                <a:gd name="T36" fmla="*/ 86 w 89"/>
                <a:gd name="T37" fmla="*/ 18 h 106"/>
                <a:gd name="T38" fmla="*/ 48 w 89"/>
                <a:gd name="T39" fmla="*/ 0 h 106"/>
                <a:gd name="T40" fmla="*/ 14 w 89"/>
                <a:gd name="T41" fmla="*/ 14 h 106"/>
                <a:gd name="T42" fmla="*/ 0 w 89"/>
                <a:gd name="T43" fmla="*/ 52 h 106"/>
                <a:gd name="T44" fmla="*/ 13 w 89"/>
                <a:gd name="T45" fmla="*/ 91 h 106"/>
                <a:gd name="T46" fmla="*/ 45 w 89"/>
                <a:gd name="T47" fmla="*/ 106 h 106"/>
                <a:gd name="T48" fmla="*/ 57 w 89"/>
                <a:gd name="T49" fmla="*/ 104 h 106"/>
                <a:gd name="T50" fmla="*/ 66 w 89"/>
                <a:gd name="T51" fmla="*/ 101 h 106"/>
                <a:gd name="T52" fmla="*/ 73 w 89"/>
                <a:gd name="T53" fmla="*/ 97 h 106"/>
                <a:gd name="T54" fmla="*/ 76 w 89"/>
                <a:gd name="T55" fmla="*/ 94 h 106"/>
                <a:gd name="T56" fmla="*/ 78 w 89"/>
                <a:gd name="T57" fmla="*/ 92 h 106"/>
                <a:gd name="T58" fmla="*/ 79 w 89"/>
                <a:gd name="T59" fmla="*/ 104 h 106"/>
                <a:gd name="T60" fmla="*/ 89 w 89"/>
                <a:gd name="T61" fmla="*/ 104 h 106"/>
                <a:gd name="T62" fmla="*/ 89 w 89"/>
                <a:gd name="T63" fmla="*/ 51 h 106"/>
                <a:gd name="T64" fmla="*/ 50 w 89"/>
                <a:gd name="T65" fmla="*/ 51 h 106"/>
                <a:gd name="T66" fmla="*/ 50 w 89"/>
                <a:gd name="T67" fmla="*/ 6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 h="106">
                  <a:moveTo>
                    <a:pt x="50" y="62"/>
                  </a:moveTo>
                  <a:cubicBezTo>
                    <a:pt x="75" y="62"/>
                    <a:pt x="75" y="62"/>
                    <a:pt x="75" y="62"/>
                  </a:cubicBezTo>
                  <a:cubicBezTo>
                    <a:pt x="75" y="80"/>
                    <a:pt x="75" y="80"/>
                    <a:pt x="75" y="80"/>
                  </a:cubicBezTo>
                  <a:cubicBezTo>
                    <a:pt x="74" y="81"/>
                    <a:pt x="74" y="81"/>
                    <a:pt x="74" y="81"/>
                  </a:cubicBezTo>
                  <a:cubicBezTo>
                    <a:pt x="73" y="82"/>
                    <a:pt x="72" y="83"/>
                    <a:pt x="71" y="84"/>
                  </a:cubicBezTo>
                  <a:cubicBezTo>
                    <a:pt x="69" y="86"/>
                    <a:pt x="68" y="87"/>
                    <a:pt x="66" y="88"/>
                  </a:cubicBezTo>
                  <a:cubicBezTo>
                    <a:pt x="64" y="89"/>
                    <a:pt x="61" y="90"/>
                    <a:pt x="58" y="91"/>
                  </a:cubicBezTo>
                  <a:cubicBezTo>
                    <a:pt x="55" y="92"/>
                    <a:pt x="51" y="92"/>
                    <a:pt x="48" y="92"/>
                  </a:cubicBezTo>
                  <a:cubicBezTo>
                    <a:pt x="38" y="92"/>
                    <a:pt x="30" y="89"/>
                    <a:pt x="24" y="82"/>
                  </a:cubicBezTo>
                  <a:cubicBezTo>
                    <a:pt x="18" y="74"/>
                    <a:pt x="15" y="65"/>
                    <a:pt x="15" y="52"/>
                  </a:cubicBezTo>
                  <a:cubicBezTo>
                    <a:pt x="15" y="40"/>
                    <a:pt x="18" y="31"/>
                    <a:pt x="25" y="23"/>
                  </a:cubicBezTo>
                  <a:cubicBezTo>
                    <a:pt x="31" y="16"/>
                    <a:pt x="39" y="13"/>
                    <a:pt x="48" y="13"/>
                  </a:cubicBezTo>
                  <a:cubicBezTo>
                    <a:pt x="51" y="13"/>
                    <a:pt x="54" y="13"/>
                    <a:pt x="57" y="14"/>
                  </a:cubicBezTo>
                  <a:cubicBezTo>
                    <a:pt x="60" y="14"/>
                    <a:pt x="62" y="15"/>
                    <a:pt x="64" y="16"/>
                  </a:cubicBezTo>
                  <a:cubicBezTo>
                    <a:pt x="66" y="17"/>
                    <a:pt x="67" y="18"/>
                    <a:pt x="69" y="19"/>
                  </a:cubicBezTo>
                  <a:cubicBezTo>
                    <a:pt x="71" y="21"/>
                    <a:pt x="72" y="22"/>
                    <a:pt x="73" y="23"/>
                  </a:cubicBezTo>
                  <a:cubicBezTo>
                    <a:pt x="74" y="24"/>
                    <a:pt x="74" y="25"/>
                    <a:pt x="75" y="26"/>
                  </a:cubicBezTo>
                  <a:cubicBezTo>
                    <a:pt x="76" y="27"/>
                    <a:pt x="76" y="27"/>
                    <a:pt x="76" y="27"/>
                  </a:cubicBezTo>
                  <a:cubicBezTo>
                    <a:pt x="86" y="18"/>
                    <a:pt x="86" y="18"/>
                    <a:pt x="86" y="18"/>
                  </a:cubicBezTo>
                  <a:cubicBezTo>
                    <a:pt x="77" y="6"/>
                    <a:pt x="64" y="0"/>
                    <a:pt x="48" y="0"/>
                  </a:cubicBezTo>
                  <a:cubicBezTo>
                    <a:pt x="35" y="0"/>
                    <a:pt x="23" y="4"/>
                    <a:pt x="14" y="14"/>
                  </a:cubicBezTo>
                  <a:cubicBezTo>
                    <a:pt x="4" y="24"/>
                    <a:pt x="0" y="36"/>
                    <a:pt x="0" y="52"/>
                  </a:cubicBezTo>
                  <a:cubicBezTo>
                    <a:pt x="0" y="69"/>
                    <a:pt x="4" y="82"/>
                    <a:pt x="13" y="91"/>
                  </a:cubicBezTo>
                  <a:cubicBezTo>
                    <a:pt x="21" y="101"/>
                    <a:pt x="32" y="106"/>
                    <a:pt x="45" y="106"/>
                  </a:cubicBezTo>
                  <a:cubicBezTo>
                    <a:pt x="50" y="106"/>
                    <a:pt x="54" y="105"/>
                    <a:pt x="57" y="104"/>
                  </a:cubicBezTo>
                  <a:cubicBezTo>
                    <a:pt x="61" y="103"/>
                    <a:pt x="64" y="102"/>
                    <a:pt x="66" y="101"/>
                  </a:cubicBezTo>
                  <a:cubicBezTo>
                    <a:pt x="69" y="100"/>
                    <a:pt x="71" y="99"/>
                    <a:pt x="73" y="97"/>
                  </a:cubicBezTo>
                  <a:cubicBezTo>
                    <a:pt x="75" y="95"/>
                    <a:pt x="76" y="94"/>
                    <a:pt x="76" y="94"/>
                  </a:cubicBezTo>
                  <a:cubicBezTo>
                    <a:pt x="77" y="93"/>
                    <a:pt x="77" y="93"/>
                    <a:pt x="78" y="92"/>
                  </a:cubicBezTo>
                  <a:cubicBezTo>
                    <a:pt x="79" y="104"/>
                    <a:pt x="79" y="104"/>
                    <a:pt x="79" y="104"/>
                  </a:cubicBezTo>
                  <a:cubicBezTo>
                    <a:pt x="89" y="104"/>
                    <a:pt x="89" y="104"/>
                    <a:pt x="89" y="104"/>
                  </a:cubicBezTo>
                  <a:cubicBezTo>
                    <a:pt x="89" y="51"/>
                    <a:pt x="89" y="51"/>
                    <a:pt x="89" y="51"/>
                  </a:cubicBezTo>
                  <a:cubicBezTo>
                    <a:pt x="50" y="51"/>
                    <a:pt x="50" y="51"/>
                    <a:pt x="50" y="51"/>
                  </a:cubicBezTo>
                  <a:lnTo>
                    <a:pt x="50"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7">
              <a:extLst>
                <a:ext uri="{FF2B5EF4-FFF2-40B4-BE49-F238E27FC236}">
                  <a16:creationId xmlns:a16="http://schemas.microsoft.com/office/drawing/2014/main" id="{5E276722-5197-B412-82F4-CAE376DBBFED}"/>
                </a:ext>
              </a:extLst>
            </p:cNvPr>
            <p:cNvSpPr>
              <a:spLocks/>
            </p:cNvSpPr>
            <p:nvPr userDrawn="1"/>
          </p:nvSpPr>
          <p:spPr bwMode="auto">
            <a:xfrm>
              <a:off x="1246188" y="436563"/>
              <a:ext cx="34925" cy="63500"/>
            </a:xfrm>
            <a:custGeom>
              <a:avLst/>
              <a:gdLst>
                <a:gd name="T0" fmla="*/ 23 w 43"/>
                <a:gd name="T1" fmla="*/ 5 h 77"/>
                <a:gd name="T2" fmla="*/ 14 w 43"/>
                <a:gd name="T3" fmla="*/ 17 h 77"/>
                <a:gd name="T4" fmla="*/ 13 w 43"/>
                <a:gd name="T5" fmla="*/ 2 h 77"/>
                <a:gd name="T6" fmla="*/ 0 w 43"/>
                <a:gd name="T7" fmla="*/ 2 h 77"/>
                <a:gd name="T8" fmla="*/ 0 w 43"/>
                <a:gd name="T9" fmla="*/ 77 h 77"/>
                <a:gd name="T10" fmla="*/ 14 w 43"/>
                <a:gd name="T11" fmla="*/ 77 h 77"/>
                <a:gd name="T12" fmla="*/ 14 w 43"/>
                <a:gd name="T13" fmla="*/ 35 h 77"/>
                <a:gd name="T14" fmla="*/ 24 w 43"/>
                <a:gd name="T15" fmla="*/ 18 h 77"/>
                <a:gd name="T16" fmla="*/ 35 w 43"/>
                <a:gd name="T17" fmla="*/ 14 h 77"/>
                <a:gd name="T18" fmla="*/ 41 w 43"/>
                <a:gd name="T19" fmla="*/ 15 h 77"/>
                <a:gd name="T20" fmla="*/ 43 w 43"/>
                <a:gd name="T21" fmla="*/ 1 h 77"/>
                <a:gd name="T22" fmla="*/ 37 w 43"/>
                <a:gd name="T23" fmla="*/ 0 h 77"/>
                <a:gd name="T24" fmla="*/ 23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3" y="5"/>
                  </a:moveTo>
                  <a:cubicBezTo>
                    <a:pt x="19" y="8"/>
                    <a:pt x="16" y="12"/>
                    <a:pt x="14" y="17"/>
                  </a:cubicBezTo>
                  <a:cubicBezTo>
                    <a:pt x="13" y="2"/>
                    <a:pt x="13" y="2"/>
                    <a:pt x="13" y="2"/>
                  </a:cubicBezTo>
                  <a:cubicBezTo>
                    <a:pt x="0" y="2"/>
                    <a:pt x="0" y="2"/>
                    <a:pt x="0" y="2"/>
                  </a:cubicBezTo>
                  <a:cubicBezTo>
                    <a:pt x="0" y="77"/>
                    <a:pt x="0" y="77"/>
                    <a:pt x="0" y="77"/>
                  </a:cubicBezTo>
                  <a:cubicBezTo>
                    <a:pt x="14" y="77"/>
                    <a:pt x="14" y="77"/>
                    <a:pt x="14" y="77"/>
                  </a:cubicBezTo>
                  <a:cubicBezTo>
                    <a:pt x="14" y="35"/>
                    <a:pt x="14" y="35"/>
                    <a:pt x="14" y="35"/>
                  </a:cubicBezTo>
                  <a:cubicBezTo>
                    <a:pt x="15" y="27"/>
                    <a:pt x="19" y="22"/>
                    <a:pt x="24" y="18"/>
                  </a:cubicBezTo>
                  <a:cubicBezTo>
                    <a:pt x="28" y="16"/>
                    <a:pt x="31" y="14"/>
                    <a:pt x="35" y="14"/>
                  </a:cubicBezTo>
                  <a:cubicBezTo>
                    <a:pt x="37" y="14"/>
                    <a:pt x="39" y="15"/>
                    <a:pt x="41" y="15"/>
                  </a:cubicBezTo>
                  <a:cubicBezTo>
                    <a:pt x="43" y="1"/>
                    <a:pt x="43" y="1"/>
                    <a:pt x="43" y="1"/>
                  </a:cubicBezTo>
                  <a:cubicBezTo>
                    <a:pt x="37" y="0"/>
                    <a:pt x="37" y="0"/>
                    <a:pt x="37" y="0"/>
                  </a:cubicBezTo>
                  <a:cubicBezTo>
                    <a:pt x="32" y="0"/>
                    <a:pt x="27" y="2"/>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8">
              <a:extLst>
                <a:ext uri="{FF2B5EF4-FFF2-40B4-BE49-F238E27FC236}">
                  <a16:creationId xmlns:a16="http://schemas.microsoft.com/office/drawing/2014/main" id="{030C0CC0-0956-B1B0-70A8-800FA865F98A}"/>
                </a:ext>
              </a:extLst>
            </p:cNvPr>
            <p:cNvSpPr>
              <a:spLocks noEditPoints="1"/>
            </p:cNvSpPr>
            <p:nvPr userDrawn="1"/>
          </p:nvSpPr>
          <p:spPr bwMode="auto">
            <a:xfrm>
              <a:off x="1284288" y="438150"/>
              <a:ext cx="60325" cy="63500"/>
            </a:xfrm>
            <a:custGeom>
              <a:avLst/>
              <a:gdLst>
                <a:gd name="T0" fmla="*/ 36 w 72"/>
                <a:gd name="T1" fmla="*/ 0 h 78"/>
                <a:gd name="T2" fmla="*/ 10 w 72"/>
                <a:gd name="T3" fmla="*/ 10 h 78"/>
                <a:gd name="T4" fmla="*/ 0 w 72"/>
                <a:gd name="T5" fmla="*/ 39 h 78"/>
                <a:gd name="T6" fmla="*/ 10 w 72"/>
                <a:gd name="T7" fmla="*/ 67 h 78"/>
                <a:gd name="T8" fmla="*/ 36 w 72"/>
                <a:gd name="T9" fmla="*/ 78 h 78"/>
                <a:gd name="T10" fmla="*/ 62 w 72"/>
                <a:gd name="T11" fmla="*/ 67 h 78"/>
                <a:gd name="T12" fmla="*/ 72 w 72"/>
                <a:gd name="T13" fmla="*/ 39 h 78"/>
                <a:gd name="T14" fmla="*/ 62 w 72"/>
                <a:gd name="T15" fmla="*/ 10 h 78"/>
                <a:gd name="T16" fmla="*/ 36 w 72"/>
                <a:gd name="T17" fmla="*/ 0 h 78"/>
                <a:gd name="T18" fmla="*/ 52 w 72"/>
                <a:gd name="T19" fmla="*/ 59 h 78"/>
                <a:gd name="T20" fmla="*/ 36 w 72"/>
                <a:gd name="T21" fmla="*/ 66 h 78"/>
                <a:gd name="T22" fmla="*/ 20 w 72"/>
                <a:gd name="T23" fmla="*/ 59 h 78"/>
                <a:gd name="T24" fmla="*/ 15 w 72"/>
                <a:gd name="T25" fmla="*/ 39 h 78"/>
                <a:gd name="T26" fmla="*/ 20 w 72"/>
                <a:gd name="T27" fmla="*/ 19 h 78"/>
                <a:gd name="T28" fmla="*/ 36 w 72"/>
                <a:gd name="T29" fmla="*/ 11 h 78"/>
                <a:gd name="T30" fmla="*/ 52 w 72"/>
                <a:gd name="T31" fmla="*/ 19 h 78"/>
                <a:gd name="T32" fmla="*/ 57 w 72"/>
                <a:gd name="T33" fmla="*/ 39 h 78"/>
                <a:gd name="T34" fmla="*/ 52 w 72"/>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8">
                  <a:moveTo>
                    <a:pt x="36" y="0"/>
                  </a:moveTo>
                  <a:cubicBezTo>
                    <a:pt x="25" y="0"/>
                    <a:pt x="16" y="3"/>
                    <a:pt x="10" y="10"/>
                  </a:cubicBezTo>
                  <a:cubicBezTo>
                    <a:pt x="3" y="17"/>
                    <a:pt x="0" y="27"/>
                    <a:pt x="0" y="39"/>
                  </a:cubicBezTo>
                  <a:cubicBezTo>
                    <a:pt x="0" y="51"/>
                    <a:pt x="3" y="60"/>
                    <a:pt x="10" y="67"/>
                  </a:cubicBezTo>
                  <a:cubicBezTo>
                    <a:pt x="16" y="74"/>
                    <a:pt x="25" y="78"/>
                    <a:pt x="36" y="78"/>
                  </a:cubicBezTo>
                  <a:cubicBezTo>
                    <a:pt x="47" y="78"/>
                    <a:pt x="56" y="74"/>
                    <a:pt x="62" y="67"/>
                  </a:cubicBezTo>
                  <a:cubicBezTo>
                    <a:pt x="69" y="60"/>
                    <a:pt x="72" y="51"/>
                    <a:pt x="72" y="39"/>
                  </a:cubicBezTo>
                  <a:cubicBezTo>
                    <a:pt x="72" y="27"/>
                    <a:pt x="69" y="17"/>
                    <a:pt x="62"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0" y="19"/>
                  </a:cubicBezTo>
                  <a:cubicBezTo>
                    <a:pt x="24" y="14"/>
                    <a:pt x="29" y="11"/>
                    <a:pt x="36" y="11"/>
                  </a:cubicBezTo>
                  <a:cubicBezTo>
                    <a:pt x="43" y="11"/>
                    <a:pt x="48" y="14"/>
                    <a:pt x="52" y="19"/>
                  </a:cubicBezTo>
                  <a:cubicBezTo>
                    <a:pt x="56" y="24"/>
                    <a:pt x="57" y="30"/>
                    <a:pt x="57" y="39"/>
                  </a:cubicBezTo>
                  <a:cubicBezTo>
                    <a:pt x="57"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9">
              <a:extLst>
                <a:ext uri="{FF2B5EF4-FFF2-40B4-BE49-F238E27FC236}">
                  <a16:creationId xmlns:a16="http://schemas.microsoft.com/office/drawing/2014/main" id="{88BAE485-97CC-07B4-6CBC-75F7EB1F86CD}"/>
                </a:ext>
              </a:extLst>
            </p:cNvPr>
            <p:cNvSpPr>
              <a:spLocks/>
            </p:cNvSpPr>
            <p:nvPr userDrawn="1"/>
          </p:nvSpPr>
          <p:spPr bwMode="auto">
            <a:xfrm>
              <a:off x="1350963" y="438150"/>
              <a:ext cx="90488" cy="61913"/>
            </a:xfrm>
            <a:custGeom>
              <a:avLst/>
              <a:gdLst>
                <a:gd name="T0" fmla="*/ 41 w 57"/>
                <a:gd name="T1" fmla="*/ 31 h 39"/>
                <a:gd name="T2" fmla="*/ 32 w 57"/>
                <a:gd name="T3" fmla="*/ 0 h 39"/>
                <a:gd name="T4" fmla="*/ 24 w 57"/>
                <a:gd name="T5" fmla="*/ 0 h 39"/>
                <a:gd name="T6" fmla="*/ 16 w 57"/>
                <a:gd name="T7" fmla="*/ 31 h 39"/>
                <a:gd name="T8" fmla="*/ 8 w 57"/>
                <a:gd name="T9" fmla="*/ 0 h 39"/>
                <a:gd name="T10" fmla="*/ 0 w 57"/>
                <a:gd name="T11" fmla="*/ 0 h 39"/>
                <a:gd name="T12" fmla="*/ 12 w 57"/>
                <a:gd name="T13" fmla="*/ 39 h 39"/>
                <a:gd name="T14" fmla="*/ 20 w 57"/>
                <a:gd name="T15" fmla="*/ 39 h 39"/>
                <a:gd name="T16" fmla="*/ 28 w 57"/>
                <a:gd name="T17" fmla="*/ 9 h 39"/>
                <a:gd name="T18" fmla="*/ 37 w 57"/>
                <a:gd name="T19" fmla="*/ 39 h 39"/>
                <a:gd name="T20" fmla="*/ 45 w 57"/>
                <a:gd name="T21" fmla="*/ 39 h 39"/>
                <a:gd name="T22" fmla="*/ 57 w 57"/>
                <a:gd name="T23" fmla="*/ 0 h 39"/>
                <a:gd name="T24" fmla="*/ 49 w 57"/>
                <a:gd name="T25" fmla="*/ 0 h 39"/>
                <a:gd name="T26" fmla="*/ 41 w 57"/>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39">
                  <a:moveTo>
                    <a:pt x="41" y="31"/>
                  </a:moveTo>
                  <a:lnTo>
                    <a:pt x="32" y="0"/>
                  </a:lnTo>
                  <a:lnTo>
                    <a:pt x="24" y="0"/>
                  </a:lnTo>
                  <a:lnTo>
                    <a:pt x="16" y="31"/>
                  </a:lnTo>
                  <a:lnTo>
                    <a:pt x="8" y="0"/>
                  </a:lnTo>
                  <a:lnTo>
                    <a:pt x="0" y="0"/>
                  </a:lnTo>
                  <a:lnTo>
                    <a:pt x="12" y="39"/>
                  </a:lnTo>
                  <a:lnTo>
                    <a:pt x="20" y="39"/>
                  </a:lnTo>
                  <a:lnTo>
                    <a:pt x="28" y="9"/>
                  </a:lnTo>
                  <a:lnTo>
                    <a:pt x="37" y="39"/>
                  </a:lnTo>
                  <a:lnTo>
                    <a:pt x="45" y="39"/>
                  </a:lnTo>
                  <a:lnTo>
                    <a:pt x="57" y="0"/>
                  </a:lnTo>
                  <a:lnTo>
                    <a:pt x="49" y="0"/>
                  </a:lnTo>
                  <a:lnTo>
                    <a:pt x="41"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0">
              <a:extLst>
                <a:ext uri="{FF2B5EF4-FFF2-40B4-BE49-F238E27FC236}">
                  <a16:creationId xmlns:a16="http://schemas.microsoft.com/office/drawing/2014/main" id="{E0EE8424-6820-BE0B-2C64-487E7DD59BC7}"/>
                </a:ext>
              </a:extLst>
            </p:cNvPr>
            <p:cNvSpPr>
              <a:spLocks/>
            </p:cNvSpPr>
            <p:nvPr userDrawn="1"/>
          </p:nvSpPr>
          <p:spPr bwMode="auto">
            <a:xfrm>
              <a:off x="1446213" y="422275"/>
              <a:ext cx="38100" cy="79375"/>
            </a:xfrm>
            <a:custGeom>
              <a:avLst/>
              <a:gdLst>
                <a:gd name="T0" fmla="*/ 26 w 46"/>
                <a:gd name="T1" fmla="*/ 0 h 97"/>
                <a:gd name="T2" fmla="*/ 13 w 46"/>
                <a:gd name="T3" fmla="*/ 0 h 97"/>
                <a:gd name="T4" fmla="*/ 11 w 46"/>
                <a:gd name="T5" fmla="*/ 20 h 97"/>
                <a:gd name="T6" fmla="*/ 0 w 46"/>
                <a:gd name="T7" fmla="*/ 20 h 97"/>
                <a:gd name="T8" fmla="*/ 0 w 46"/>
                <a:gd name="T9" fmla="*/ 31 h 97"/>
                <a:gd name="T10" fmla="*/ 11 w 46"/>
                <a:gd name="T11" fmla="*/ 31 h 97"/>
                <a:gd name="T12" fmla="*/ 11 w 46"/>
                <a:gd name="T13" fmla="*/ 72 h 97"/>
                <a:gd name="T14" fmla="*/ 16 w 46"/>
                <a:gd name="T15" fmla="*/ 91 h 97"/>
                <a:gd name="T16" fmla="*/ 32 w 46"/>
                <a:gd name="T17" fmla="*/ 97 h 97"/>
                <a:gd name="T18" fmla="*/ 46 w 46"/>
                <a:gd name="T19" fmla="*/ 95 h 97"/>
                <a:gd name="T20" fmla="*/ 44 w 46"/>
                <a:gd name="T21" fmla="*/ 84 h 97"/>
                <a:gd name="T22" fmla="*/ 36 w 46"/>
                <a:gd name="T23" fmla="*/ 85 h 97"/>
                <a:gd name="T24" fmla="*/ 28 w 46"/>
                <a:gd name="T25" fmla="*/ 82 h 97"/>
                <a:gd name="T26" fmla="*/ 26 w 46"/>
                <a:gd name="T27" fmla="*/ 70 h 97"/>
                <a:gd name="T28" fmla="*/ 26 w 46"/>
                <a:gd name="T29" fmla="*/ 31 h 97"/>
                <a:gd name="T30" fmla="*/ 46 w 46"/>
                <a:gd name="T31" fmla="*/ 31 h 97"/>
                <a:gd name="T32" fmla="*/ 46 w 46"/>
                <a:gd name="T33" fmla="*/ 20 h 97"/>
                <a:gd name="T34" fmla="*/ 26 w 46"/>
                <a:gd name="T35" fmla="*/ 20 h 97"/>
                <a:gd name="T36" fmla="*/ 26 w 46"/>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97">
                  <a:moveTo>
                    <a:pt x="26" y="0"/>
                  </a:moveTo>
                  <a:cubicBezTo>
                    <a:pt x="13" y="0"/>
                    <a:pt x="13" y="0"/>
                    <a:pt x="13" y="0"/>
                  </a:cubicBezTo>
                  <a:cubicBezTo>
                    <a:pt x="11" y="20"/>
                    <a:pt x="11" y="20"/>
                    <a:pt x="11" y="20"/>
                  </a:cubicBezTo>
                  <a:cubicBezTo>
                    <a:pt x="0" y="20"/>
                    <a:pt x="0" y="20"/>
                    <a:pt x="0" y="20"/>
                  </a:cubicBezTo>
                  <a:cubicBezTo>
                    <a:pt x="0" y="31"/>
                    <a:pt x="0" y="31"/>
                    <a:pt x="0" y="31"/>
                  </a:cubicBezTo>
                  <a:cubicBezTo>
                    <a:pt x="11" y="31"/>
                    <a:pt x="11" y="31"/>
                    <a:pt x="11" y="31"/>
                  </a:cubicBezTo>
                  <a:cubicBezTo>
                    <a:pt x="11" y="72"/>
                    <a:pt x="11" y="72"/>
                    <a:pt x="11" y="72"/>
                  </a:cubicBezTo>
                  <a:cubicBezTo>
                    <a:pt x="11" y="81"/>
                    <a:pt x="13" y="88"/>
                    <a:pt x="16" y="91"/>
                  </a:cubicBezTo>
                  <a:cubicBezTo>
                    <a:pt x="20" y="95"/>
                    <a:pt x="25" y="97"/>
                    <a:pt x="32" y="97"/>
                  </a:cubicBezTo>
                  <a:cubicBezTo>
                    <a:pt x="38" y="97"/>
                    <a:pt x="42" y="96"/>
                    <a:pt x="46" y="95"/>
                  </a:cubicBezTo>
                  <a:cubicBezTo>
                    <a:pt x="44" y="84"/>
                    <a:pt x="44" y="84"/>
                    <a:pt x="44" y="84"/>
                  </a:cubicBezTo>
                  <a:cubicBezTo>
                    <a:pt x="42" y="85"/>
                    <a:pt x="39" y="85"/>
                    <a:pt x="36" y="85"/>
                  </a:cubicBezTo>
                  <a:cubicBezTo>
                    <a:pt x="33" y="85"/>
                    <a:pt x="30" y="84"/>
                    <a:pt x="28" y="82"/>
                  </a:cubicBezTo>
                  <a:cubicBezTo>
                    <a:pt x="27" y="80"/>
                    <a:pt x="26" y="76"/>
                    <a:pt x="26" y="70"/>
                  </a:cubicBezTo>
                  <a:cubicBezTo>
                    <a:pt x="26" y="31"/>
                    <a:pt x="26" y="31"/>
                    <a:pt x="26" y="31"/>
                  </a:cubicBezTo>
                  <a:cubicBezTo>
                    <a:pt x="46" y="31"/>
                    <a:pt x="46" y="31"/>
                    <a:pt x="46" y="31"/>
                  </a:cubicBezTo>
                  <a:cubicBezTo>
                    <a:pt x="46" y="20"/>
                    <a:pt x="46" y="20"/>
                    <a:pt x="46" y="20"/>
                  </a:cubicBezTo>
                  <a:cubicBezTo>
                    <a:pt x="26" y="20"/>
                    <a:pt x="26" y="20"/>
                    <a:pt x="26" y="20"/>
                  </a:cubicBez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1">
              <a:extLst>
                <a:ext uri="{FF2B5EF4-FFF2-40B4-BE49-F238E27FC236}">
                  <a16:creationId xmlns:a16="http://schemas.microsoft.com/office/drawing/2014/main" id="{493BFF13-D216-7236-ADB3-513803D7A451}"/>
                </a:ext>
              </a:extLst>
            </p:cNvPr>
            <p:cNvSpPr>
              <a:spLocks/>
            </p:cNvSpPr>
            <p:nvPr userDrawn="1"/>
          </p:nvSpPr>
          <p:spPr bwMode="auto">
            <a:xfrm>
              <a:off x="1497013" y="412750"/>
              <a:ext cx="52388" cy="87313"/>
            </a:xfrm>
            <a:custGeom>
              <a:avLst/>
              <a:gdLst>
                <a:gd name="T0" fmla="*/ 39 w 64"/>
                <a:gd name="T1" fmla="*/ 30 h 106"/>
                <a:gd name="T2" fmla="*/ 14 w 64"/>
                <a:gd name="T3" fmla="*/ 45 h 106"/>
                <a:gd name="T4" fmla="*/ 14 w 64"/>
                <a:gd name="T5" fmla="*/ 0 h 106"/>
                <a:gd name="T6" fmla="*/ 0 w 64"/>
                <a:gd name="T7" fmla="*/ 0 h 106"/>
                <a:gd name="T8" fmla="*/ 0 w 64"/>
                <a:gd name="T9" fmla="*/ 106 h 106"/>
                <a:gd name="T10" fmla="*/ 14 w 64"/>
                <a:gd name="T11" fmla="*/ 106 h 106"/>
                <a:gd name="T12" fmla="*/ 14 w 64"/>
                <a:gd name="T13" fmla="*/ 62 h 106"/>
                <a:gd name="T14" fmla="*/ 21 w 64"/>
                <a:gd name="T15" fmla="*/ 49 h 106"/>
                <a:gd name="T16" fmla="*/ 34 w 64"/>
                <a:gd name="T17" fmla="*/ 42 h 106"/>
                <a:gd name="T18" fmla="*/ 46 w 64"/>
                <a:gd name="T19" fmla="*/ 47 h 106"/>
                <a:gd name="T20" fmla="*/ 49 w 64"/>
                <a:gd name="T21" fmla="*/ 62 h 106"/>
                <a:gd name="T22" fmla="*/ 49 w 64"/>
                <a:gd name="T23" fmla="*/ 106 h 106"/>
                <a:gd name="T24" fmla="*/ 64 w 64"/>
                <a:gd name="T25" fmla="*/ 106 h 106"/>
                <a:gd name="T26" fmla="*/ 64 w 64"/>
                <a:gd name="T27" fmla="*/ 58 h 106"/>
                <a:gd name="T28" fmla="*/ 57 w 64"/>
                <a:gd name="T29" fmla="*/ 37 h 106"/>
                <a:gd name="T30" fmla="*/ 39 w 64"/>
                <a:gd name="T31" fmla="*/ 3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06">
                  <a:moveTo>
                    <a:pt x="39" y="30"/>
                  </a:moveTo>
                  <a:cubicBezTo>
                    <a:pt x="29" y="30"/>
                    <a:pt x="20" y="35"/>
                    <a:pt x="14" y="45"/>
                  </a:cubicBezTo>
                  <a:cubicBezTo>
                    <a:pt x="14" y="0"/>
                    <a:pt x="14" y="0"/>
                    <a:pt x="14" y="0"/>
                  </a:cubicBezTo>
                  <a:cubicBezTo>
                    <a:pt x="0" y="0"/>
                    <a:pt x="0" y="0"/>
                    <a:pt x="0" y="0"/>
                  </a:cubicBezTo>
                  <a:cubicBezTo>
                    <a:pt x="0" y="106"/>
                    <a:pt x="0" y="106"/>
                    <a:pt x="0" y="106"/>
                  </a:cubicBezTo>
                  <a:cubicBezTo>
                    <a:pt x="14" y="106"/>
                    <a:pt x="14" y="106"/>
                    <a:pt x="14" y="106"/>
                  </a:cubicBezTo>
                  <a:cubicBezTo>
                    <a:pt x="14" y="62"/>
                    <a:pt x="14" y="62"/>
                    <a:pt x="14" y="62"/>
                  </a:cubicBezTo>
                  <a:cubicBezTo>
                    <a:pt x="15" y="57"/>
                    <a:pt x="17" y="53"/>
                    <a:pt x="21" y="49"/>
                  </a:cubicBezTo>
                  <a:cubicBezTo>
                    <a:pt x="25" y="44"/>
                    <a:pt x="29" y="42"/>
                    <a:pt x="34" y="42"/>
                  </a:cubicBezTo>
                  <a:cubicBezTo>
                    <a:pt x="40" y="42"/>
                    <a:pt x="44" y="44"/>
                    <a:pt x="46" y="47"/>
                  </a:cubicBezTo>
                  <a:cubicBezTo>
                    <a:pt x="48" y="50"/>
                    <a:pt x="49" y="55"/>
                    <a:pt x="49" y="62"/>
                  </a:cubicBezTo>
                  <a:cubicBezTo>
                    <a:pt x="49" y="106"/>
                    <a:pt x="49" y="106"/>
                    <a:pt x="49" y="106"/>
                  </a:cubicBezTo>
                  <a:cubicBezTo>
                    <a:pt x="64" y="106"/>
                    <a:pt x="64" y="106"/>
                    <a:pt x="64" y="106"/>
                  </a:cubicBezTo>
                  <a:cubicBezTo>
                    <a:pt x="64" y="58"/>
                    <a:pt x="64" y="58"/>
                    <a:pt x="64" y="58"/>
                  </a:cubicBezTo>
                  <a:cubicBezTo>
                    <a:pt x="64" y="48"/>
                    <a:pt x="62" y="41"/>
                    <a:pt x="57" y="37"/>
                  </a:cubicBezTo>
                  <a:cubicBezTo>
                    <a:pt x="53" y="32"/>
                    <a:pt x="47" y="30"/>
                    <a:pt x="39"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2">
              <a:extLst>
                <a:ext uri="{FF2B5EF4-FFF2-40B4-BE49-F238E27FC236}">
                  <a16:creationId xmlns:a16="http://schemas.microsoft.com/office/drawing/2014/main" id="{A2FBFC85-5630-8BC3-A583-1DEC58BBCCA5}"/>
                </a:ext>
              </a:extLst>
            </p:cNvPr>
            <p:cNvSpPr>
              <a:spLocks noEditPoints="1"/>
            </p:cNvSpPr>
            <p:nvPr userDrawn="1"/>
          </p:nvSpPr>
          <p:spPr bwMode="auto">
            <a:xfrm>
              <a:off x="1581151" y="415925"/>
              <a:ext cx="77788" cy="84138"/>
            </a:xfrm>
            <a:custGeom>
              <a:avLst/>
              <a:gdLst>
                <a:gd name="T0" fmla="*/ 20 w 49"/>
                <a:gd name="T1" fmla="*/ 0 h 53"/>
                <a:gd name="T2" fmla="*/ 0 w 49"/>
                <a:gd name="T3" fmla="*/ 53 h 53"/>
                <a:gd name="T4" fmla="*/ 8 w 49"/>
                <a:gd name="T5" fmla="*/ 53 h 53"/>
                <a:gd name="T6" fmla="*/ 13 w 49"/>
                <a:gd name="T7" fmla="*/ 40 h 53"/>
                <a:gd name="T8" fmla="*/ 36 w 49"/>
                <a:gd name="T9" fmla="*/ 40 h 53"/>
                <a:gd name="T10" fmla="*/ 40 w 49"/>
                <a:gd name="T11" fmla="*/ 53 h 53"/>
                <a:gd name="T12" fmla="*/ 49 w 49"/>
                <a:gd name="T13" fmla="*/ 53 h 53"/>
                <a:gd name="T14" fmla="*/ 29 w 49"/>
                <a:gd name="T15" fmla="*/ 0 h 53"/>
                <a:gd name="T16" fmla="*/ 20 w 49"/>
                <a:gd name="T17" fmla="*/ 0 h 53"/>
                <a:gd name="T18" fmla="*/ 15 w 49"/>
                <a:gd name="T19" fmla="*/ 34 h 53"/>
                <a:gd name="T20" fmla="*/ 24 w 49"/>
                <a:gd name="T21" fmla="*/ 7 h 53"/>
                <a:gd name="T22" fmla="*/ 34 w 49"/>
                <a:gd name="T23" fmla="*/ 34 h 53"/>
                <a:gd name="T24" fmla="*/ 15 w 49"/>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3">
                  <a:moveTo>
                    <a:pt x="20" y="0"/>
                  </a:moveTo>
                  <a:lnTo>
                    <a:pt x="0" y="53"/>
                  </a:lnTo>
                  <a:lnTo>
                    <a:pt x="8" y="53"/>
                  </a:lnTo>
                  <a:lnTo>
                    <a:pt x="13" y="40"/>
                  </a:lnTo>
                  <a:lnTo>
                    <a:pt x="36" y="40"/>
                  </a:lnTo>
                  <a:lnTo>
                    <a:pt x="40" y="53"/>
                  </a:lnTo>
                  <a:lnTo>
                    <a:pt x="49" y="53"/>
                  </a:lnTo>
                  <a:lnTo>
                    <a:pt x="29" y="0"/>
                  </a:lnTo>
                  <a:lnTo>
                    <a:pt x="20" y="0"/>
                  </a:lnTo>
                  <a:close/>
                  <a:moveTo>
                    <a:pt x="15" y="34"/>
                  </a:moveTo>
                  <a:lnTo>
                    <a:pt x="24" y="7"/>
                  </a:lnTo>
                  <a:lnTo>
                    <a:pt x="34" y="34"/>
                  </a:lnTo>
                  <a:lnTo>
                    <a:pt x="1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4">
              <a:extLst>
                <a:ext uri="{FF2B5EF4-FFF2-40B4-BE49-F238E27FC236}">
                  <a16:creationId xmlns:a16="http://schemas.microsoft.com/office/drawing/2014/main" id="{FF83A1F9-4D22-902B-230C-EA48637DF2D8}"/>
                </a:ext>
              </a:extLst>
            </p:cNvPr>
            <p:cNvSpPr>
              <a:spLocks noEditPoints="1"/>
            </p:cNvSpPr>
            <p:nvPr userDrawn="1"/>
          </p:nvSpPr>
          <p:spPr bwMode="auto">
            <a:xfrm>
              <a:off x="1663701" y="412750"/>
              <a:ext cx="58738" cy="88900"/>
            </a:xfrm>
            <a:custGeom>
              <a:avLst/>
              <a:gdLst>
                <a:gd name="T0" fmla="*/ 57 w 71"/>
                <a:gd name="T1" fmla="*/ 43 h 108"/>
                <a:gd name="T2" fmla="*/ 55 w 71"/>
                <a:gd name="T3" fmla="*/ 40 h 108"/>
                <a:gd name="T4" fmla="*/ 51 w 71"/>
                <a:gd name="T5" fmla="*/ 36 h 108"/>
                <a:gd name="T6" fmla="*/ 43 w 71"/>
                <a:gd name="T7" fmla="*/ 31 h 108"/>
                <a:gd name="T8" fmla="*/ 33 w 71"/>
                <a:gd name="T9" fmla="*/ 30 h 108"/>
                <a:gd name="T10" fmla="*/ 9 w 71"/>
                <a:gd name="T11" fmla="*/ 41 h 108"/>
                <a:gd name="T12" fmla="*/ 0 w 71"/>
                <a:gd name="T13" fmla="*/ 69 h 108"/>
                <a:gd name="T14" fmla="*/ 8 w 71"/>
                <a:gd name="T15" fmla="*/ 97 h 108"/>
                <a:gd name="T16" fmla="*/ 32 w 71"/>
                <a:gd name="T17" fmla="*/ 108 h 108"/>
                <a:gd name="T18" fmla="*/ 37 w 71"/>
                <a:gd name="T19" fmla="*/ 107 h 108"/>
                <a:gd name="T20" fmla="*/ 42 w 71"/>
                <a:gd name="T21" fmla="*/ 106 h 108"/>
                <a:gd name="T22" fmla="*/ 46 w 71"/>
                <a:gd name="T23" fmla="*/ 104 h 108"/>
                <a:gd name="T24" fmla="*/ 49 w 71"/>
                <a:gd name="T25" fmla="*/ 103 h 108"/>
                <a:gd name="T26" fmla="*/ 52 w 71"/>
                <a:gd name="T27" fmla="*/ 100 h 108"/>
                <a:gd name="T28" fmla="*/ 54 w 71"/>
                <a:gd name="T29" fmla="*/ 98 h 108"/>
                <a:gd name="T30" fmla="*/ 55 w 71"/>
                <a:gd name="T31" fmla="*/ 97 h 108"/>
                <a:gd name="T32" fmla="*/ 56 w 71"/>
                <a:gd name="T33" fmla="*/ 95 h 108"/>
                <a:gd name="T34" fmla="*/ 57 w 71"/>
                <a:gd name="T35" fmla="*/ 95 h 108"/>
                <a:gd name="T36" fmla="*/ 59 w 71"/>
                <a:gd name="T37" fmla="*/ 106 h 108"/>
                <a:gd name="T38" fmla="*/ 71 w 71"/>
                <a:gd name="T39" fmla="*/ 106 h 108"/>
                <a:gd name="T40" fmla="*/ 71 w 71"/>
                <a:gd name="T41" fmla="*/ 0 h 108"/>
                <a:gd name="T42" fmla="*/ 57 w 71"/>
                <a:gd name="T43" fmla="*/ 0 h 108"/>
                <a:gd name="T44" fmla="*/ 57 w 71"/>
                <a:gd name="T45" fmla="*/ 43 h 108"/>
                <a:gd name="T46" fmla="*/ 51 w 71"/>
                <a:gd name="T47" fmla="*/ 88 h 108"/>
                <a:gd name="T48" fmla="*/ 36 w 71"/>
                <a:gd name="T49" fmla="*/ 96 h 108"/>
                <a:gd name="T50" fmla="*/ 20 w 71"/>
                <a:gd name="T51" fmla="*/ 88 h 108"/>
                <a:gd name="T52" fmla="*/ 15 w 71"/>
                <a:gd name="T53" fmla="*/ 68 h 108"/>
                <a:gd name="T54" fmla="*/ 21 w 71"/>
                <a:gd name="T55" fmla="*/ 49 h 108"/>
                <a:gd name="T56" fmla="*/ 36 w 71"/>
                <a:gd name="T57" fmla="*/ 41 h 108"/>
                <a:gd name="T58" fmla="*/ 51 w 71"/>
                <a:gd name="T59" fmla="*/ 49 h 108"/>
                <a:gd name="T60" fmla="*/ 57 w 71"/>
                <a:gd name="T61" fmla="*/ 68 h 108"/>
                <a:gd name="T62" fmla="*/ 51 w 71"/>
                <a:gd name="T63" fmla="*/ 8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08">
                  <a:moveTo>
                    <a:pt x="57" y="43"/>
                  </a:moveTo>
                  <a:cubicBezTo>
                    <a:pt x="56" y="42"/>
                    <a:pt x="56" y="41"/>
                    <a:pt x="55" y="40"/>
                  </a:cubicBezTo>
                  <a:cubicBezTo>
                    <a:pt x="54" y="39"/>
                    <a:pt x="53" y="38"/>
                    <a:pt x="51" y="36"/>
                  </a:cubicBezTo>
                  <a:cubicBezTo>
                    <a:pt x="49" y="34"/>
                    <a:pt x="46" y="33"/>
                    <a:pt x="43" y="31"/>
                  </a:cubicBezTo>
                  <a:cubicBezTo>
                    <a:pt x="40" y="30"/>
                    <a:pt x="37" y="30"/>
                    <a:pt x="33" y="30"/>
                  </a:cubicBezTo>
                  <a:cubicBezTo>
                    <a:pt x="23" y="30"/>
                    <a:pt x="15" y="33"/>
                    <a:pt x="9" y="41"/>
                  </a:cubicBezTo>
                  <a:cubicBezTo>
                    <a:pt x="3" y="48"/>
                    <a:pt x="0" y="57"/>
                    <a:pt x="0" y="69"/>
                  </a:cubicBezTo>
                  <a:cubicBezTo>
                    <a:pt x="0" y="80"/>
                    <a:pt x="3" y="90"/>
                    <a:pt x="8" y="97"/>
                  </a:cubicBezTo>
                  <a:cubicBezTo>
                    <a:pt x="14" y="104"/>
                    <a:pt x="22" y="108"/>
                    <a:pt x="32" y="108"/>
                  </a:cubicBezTo>
                  <a:cubicBezTo>
                    <a:pt x="34" y="108"/>
                    <a:pt x="35" y="108"/>
                    <a:pt x="37" y="107"/>
                  </a:cubicBezTo>
                  <a:cubicBezTo>
                    <a:pt x="39" y="107"/>
                    <a:pt x="41" y="107"/>
                    <a:pt x="42" y="106"/>
                  </a:cubicBezTo>
                  <a:cubicBezTo>
                    <a:pt x="43" y="106"/>
                    <a:pt x="45" y="105"/>
                    <a:pt x="46" y="104"/>
                  </a:cubicBezTo>
                  <a:cubicBezTo>
                    <a:pt x="47" y="104"/>
                    <a:pt x="48" y="103"/>
                    <a:pt x="49" y="103"/>
                  </a:cubicBezTo>
                  <a:cubicBezTo>
                    <a:pt x="50" y="102"/>
                    <a:pt x="51" y="101"/>
                    <a:pt x="52" y="100"/>
                  </a:cubicBezTo>
                  <a:cubicBezTo>
                    <a:pt x="53" y="100"/>
                    <a:pt x="53" y="99"/>
                    <a:pt x="54" y="98"/>
                  </a:cubicBezTo>
                  <a:cubicBezTo>
                    <a:pt x="54" y="98"/>
                    <a:pt x="55" y="97"/>
                    <a:pt x="55" y="97"/>
                  </a:cubicBezTo>
                  <a:cubicBezTo>
                    <a:pt x="56" y="96"/>
                    <a:pt x="56" y="96"/>
                    <a:pt x="56" y="95"/>
                  </a:cubicBezTo>
                  <a:cubicBezTo>
                    <a:pt x="57" y="95"/>
                    <a:pt x="57" y="95"/>
                    <a:pt x="57" y="95"/>
                  </a:cubicBezTo>
                  <a:cubicBezTo>
                    <a:pt x="59" y="106"/>
                    <a:pt x="59" y="106"/>
                    <a:pt x="59" y="106"/>
                  </a:cubicBezTo>
                  <a:cubicBezTo>
                    <a:pt x="71" y="106"/>
                    <a:pt x="71" y="106"/>
                    <a:pt x="71" y="106"/>
                  </a:cubicBezTo>
                  <a:cubicBezTo>
                    <a:pt x="71" y="0"/>
                    <a:pt x="71" y="0"/>
                    <a:pt x="71" y="0"/>
                  </a:cubicBezTo>
                  <a:cubicBezTo>
                    <a:pt x="57" y="0"/>
                    <a:pt x="57" y="0"/>
                    <a:pt x="57" y="0"/>
                  </a:cubicBezTo>
                  <a:lnTo>
                    <a:pt x="57" y="43"/>
                  </a:lnTo>
                  <a:close/>
                  <a:moveTo>
                    <a:pt x="51" y="88"/>
                  </a:moveTo>
                  <a:cubicBezTo>
                    <a:pt x="47" y="93"/>
                    <a:pt x="42" y="96"/>
                    <a:pt x="36" y="96"/>
                  </a:cubicBezTo>
                  <a:cubicBezTo>
                    <a:pt x="29" y="96"/>
                    <a:pt x="24" y="93"/>
                    <a:pt x="20" y="88"/>
                  </a:cubicBezTo>
                  <a:cubicBezTo>
                    <a:pt x="17" y="83"/>
                    <a:pt x="15" y="76"/>
                    <a:pt x="15" y="68"/>
                  </a:cubicBezTo>
                  <a:cubicBezTo>
                    <a:pt x="15" y="61"/>
                    <a:pt x="17" y="54"/>
                    <a:pt x="21" y="49"/>
                  </a:cubicBezTo>
                  <a:cubicBezTo>
                    <a:pt x="25" y="44"/>
                    <a:pt x="30" y="41"/>
                    <a:pt x="36" y="41"/>
                  </a:cubicBezTo>
                  <a:cubicBezTo>
                    <a:pt x="43" y="41"/>
                    <a:pt x="48" y="44"/>
                    <a:pt x="51" y="49"/>
                  </a:cubicBezTo>
                  <a:cubicBezTo>
                    <a:pt x="55" y="54"/>
                    <a:pt x="57" y="61"/>
                    <a:pt x="57" y="68"/>
                  </a:cubicBezTo>
                  <a:cubicBezTo>
                    <a:pt x="57" y="76"/>
                    <a:pt x="55" y="83"/>
                    <a:pt x="51"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5">
              <a:extLst>
                <a:ext uri="{FF2B5EF4-FFF2-40B4-BE49-F238E27FC236}">
                  <a16:creationId xmlns:a16="http://schemas.microsoft.com/office/drawing/2014/main" id="{B67964F5-8081-A3D8-089C-A081B2E521A9}"/>
                </a:ext>
              </a:extLst>
            </p:cNvPr>
            <p:cNvSpPr>
              <a:spLocks/>
            </p:cNvSpPr>
            <p:nvPr userDrawn="1"/>
          </p:nvSpPr>
          <p:spPr bwMode="auto">
            <a:xfrm>
              <a:off x="1733551" y="438150"/>
              <a:ext cx="60325" cy="61913"/>
            </a:xfrm>
            <a:custGeom>
              <a:avLst/>
              <a:gdLst>
                <a:gd name="T0" fmla="*/ 18 w 38"/>
                <a:gd name="T1" fmla="*/ 32 h 39"/>
                <a:gd name="T2" fmla="*/ 8 w 38"/>
                <a:gd name="T3" fmla="*/ 0 h 39"/>
                <a:gd name="T4" fmla="*/ 0 w 38"/>
                <a:gd name="T5" fmla="*/ 0 h 39"/>
                <a:gd name="T6" fmla="*/ 15 w 38"/>
                <a:gd name="T7" fmla="*/ 39 h 39"/>
                <a:gd name="T8" fmla="*/ 23 w 38"/>
                <a:gd name="T9" fmla="*/ 39 h 39"/>
                <a:gd name="T10" fmla="*/ 38 w 38"/>
                <a:gd name="T11" fmla="*/ 0 h 39"/>
                <a:gd name="T12" fmla="*/ 29 w 38"/>
                <a:gd name="T13" fmla="*/ 0 h 39"/>
                <a:gd name="T14" fmla="*/ 18 w 38"/>
                <a:gd name="T15" fmla="*/ 3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9">
                  <a:moveTo>
                    <a:pt x="18" y="32"/>
                  </a:moveTo>
                  <a:lnTo>
                    <a:pt x="8" y="0"/>
                  </a:lnTo>
                  <a:lnTo>
                    <a:pt x="0" y="0"/>
                  </a:lnTo>
                  <a:lnTo>
                    <a:pt x="15" y="39"/>
                  </a:lnTo>
                  <a:lnTo>
                    <a:pt x="23" y="39"/>
                  </a:lnTo>
                  <a:lnTo>
                    <a:pt x="38" y="0"/>
                  </a:lnTo>
                  <a:lnTo>
                    <a:pt x="29" y="0"/>
                  </a:lnTo>
                  <a:lnTo>
                    <a:pt x="1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6">
              <a:extLst>
                <a:ext uri="{FF2B5EF4-FFF2-40B4-BE49-F238E27FC236}">
                  <a16:creationId xmlns:a16="http://schemas.microsoft.com/office/drawing/2014/main" id="{C73E25E4-139B-A180-CBFD-59414A4BD238}"/>
                </a:ext>
              </a:extLst>
            </p:cNvPr>
            <p:cNvSpPr>
              <a:spLocks/>
            </p:cNvSpPr>
            <p:nvPr userDrawn="1"/>
          </p:nvSpPr>
          <p:spPr bwMode="auto">
            <a:xfrm>
              <a:off x="1801813" y="411163"/>
              <a:ext cx="15875" cy="14288"/>
            </a:xfrm>
            <a:custGeom>
              <a:avLst/>
              <a:gdLst>
                <a:gd name="T0" fmla="*/ 10 w 19"/>
                <a:gd name="T1" fmla="*/ 0 h 18"/>
                <a:gd name="T2" fmla="*/ 3 w 19"/>
                <a:gd name="T3" fmla="*/ 2 h 18"/>
                <a:gd name="T4" fmla="*/ 0 w 19"/>
                <a:gd name="T5" fmla="*/ 9 h 18"/>
                <a:gd name="T6" fmla="*/ 3 w 19"/>
                <a:gd name="T7" fmla="*/ 16 h 18"/>
                <a:gd name="T8" fmla="*/ 10 w 19"/>
                <a:gd name="T9" fmla="*/ 18 h 18"/>
                <a:gd name="T10" fmla="*/ 17 w 19"/>
                <a:gd name="T11" fmla="*/ 16 h 18"/>
                <a:gd name="T12" fmla="*/ 19 w 19"/>
                <a:gd name="T13" fmla="*/ 9 h 18"/>
                <a:gd name="T14" fmla="*/ 17 w 19"/>
                <a:gd name="T15" fmla="*/ 2 h 18"/>
                <a:gd name="T16" fmla="*/ 10 w 1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0" y="0"/>
                  </a:moveTo>
                  <a:cubicBezTo>
                    <a:pt x="7" y="0"/>
                    <a:pt x="5" y="1"/>
                    <a:pt x="3" y="2"/>
                  </a:cubicBezTo>
                  <a:cubicBezTo>
                    <a:pt x="1" y="4"/>
                    <a:pt x="0" y="7"/>
                    <a:pt x="0" y="9"/>
                  </a:cubicBezTo>
                  <a:cubicBezTo>
                    <a:pt x="0" y="12"/>
                    <a:pt x="1" y="14"/>
                    <a:pt x="3" y="16"/>
                  </a:cubicBezTo>
                  <a:cubicBezTo>
                    <a:pt x="5" y="17"/>
                    <a:pt x="7" y="18"/>
                    <a:pt x="10" y="18"/>
                  </a:cubicBezTo>
                  <a:cubicBezTo>
                    <a:pt x="13" y="18"/>
                    <a:pt x="15" y="17"/>
                    <a:pt x="17" y="16"/>
                  </a:cubicBezTo>
                  <a:cubicBezTo>
                    <a:pt x="18" y="14"/>
                    <a:pt x="19" y="12"/>
                    <a:pt x="19" y="9"/>
                  </a:cubicBezTo>
                  <a:cubicBezTo>
                    <a:pt x="19" y="6"/>
                    <a:pt x="18" y="4"/>
                    <a:pt x="17" y="2"/>
                  </a:cubicBezTo>
                  <a:cubicBezTo>
                    <a:pt x="15" y="1"/>
                    <a:pt x="12"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Rectangle 17">
              <a:extLst>
                <a:ext uri="{FF2B5EF4-FFF2-40B4-BE49-F238E27FC236}">
                  <a16:creationId xmlns:a16="http://schemas.microsoft.com/office/drawing/2014/main" id="{7B6F8562-C3CB-5305-FB0B-63FF8D97092D}"/>
                </a:ext>
              </a:extLst>
            </p:cNvPr>
            <p:cNvSpPr>
              <a:spLocks noChangeArrowheads="1"/>
            </p:cNvSpPr>
            <p:nvPr userDrawn="1"/>
          </p:nvSpPr>
          <p:spPr bwMode="auto">
            <a:xfrm>
              <a:off x="1804988" y="438150"/>
              <a:ext cx="11113" cy="619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8">
              <a:extLst>
                <a:ext uri="{FF2B5EF4-FFF2-40B4-BE49-F238E27FC236}">
                  <a16:creationId xmlns:a16="http://schemas.microsoft.com/office/drawing/2014/main" id="{AAAB2CA3-ACC4-BAB9-7B09-8D2F882AE852}"/>
                </a:ext>
              </a:extLst>
            </p:cNvPr>
            <p:cNvSpPr>
              <a:spLocks/>
            </p:cNvSpPr>
            <p:nvPr userDrawn="1"/>
          </p:nvSpPr>
          <p:spPr bwMode="auto">
            <a:xfrm>
              <a:off x="1828801" y="436563"/>
              <a:ext cx="47625" cy="65088"/>
            </a:xfrm>
            <a:custGeom>
              <a:avLst/>
              <a:gdLst>
                <a:gd name="T0" fmla="*/ 44 w 59"/>
                <a:gd name="T1" fmla="*/ 36 h 79"/>
                <a:gd name="T2" fmla="*/ 37 w 59"/>
                <a:gd name="T3" fmla="*/ 34 h 79"/>
                <a:gd name="T4" fmla="*/ 30 w 59"/>
                <a:gd name="T5" fmla="*/ 31 h 79"/>
                <a:gd name="T6" fmla="*/ 24 w 59"/>
                <a:gd name="T7" fmla="*/ 29 h 79"/>
                <a:gd name="T8" fmla="*/ 20 w 59"/>
                <a:gd name="T9" fmla="*/ 26 h 79"/>
                <a:gd name="T10" fmla="*/ 18 w 59"/>
                <a:gd name="T11" fmla="*/ 21 h 79"/>
                <a:gd name="T12" fmla="*/ 22 w 59"/>
                <a:gd name="T13" fmla="*/ 14 h 79"/>
                <a:gd name="T14" fmla="*/ 32 w 59"/>
                <a:gd name="T15" fmla="*/ 12 h 79"/>
                <a:gd name="T16" fmla="*/ 52 w 59"/>
                <a:gd name="T17" fmla="*/ 20 h 79"/>
                <a:gd name="T18" fmla="*/ 58 w 59"/>
                <a:gd name="T19" fmla="*/ 10 h 79"/>
                <a:gd name="T20" fmla="*/ 55 w 59"/>
                <a:gd name="T21" fmla="*/ 8 h 79"/>
                <a:gd name="T22" fmla="*/ 46 w 59"/>
                <a:gd name="T23" fmla="*/ 3 h 79"/>
                <a:gd name="T24" fmla="*/ 32 w 59"/>
                <a:gd name="T25" fmla="*/ 0 h 79"/>
                <a:gd name="T26" fmla="*/ 12 w 59"/>
                <a:gd name="T27" fmla="*/ 7 h 79"/>
                <a:gd name="T28" fmla="*/ 4 w 59"/>
                <a:gd name="T29" fmla="*/ 23 h 79"/>
                <a:gd name="T30" fmla="*/ 6 w 59"/>
                <a:gd name="T31" fmla="*/ 31 h 79"/>
                <a:gd name="T32" fmla="*/ 11 w 59"/>
                <a:gd name="T33" fmla="*/ 37 h 79"/>
                <a:gd name="T34" fmla="*/ 15 w 59"/>
                <a:gd name="T35" fmla="*/ 40 h 79"/>
                <a:gd name="T36" fmla="*/ 19 w 59"/>
                <a:gd name="T37" fmla="*/ 42 h 79"/>
                <a:gd name="T38" fmla="*/ 23 w 59"/>
                <a:gd name="T39" fmla="*/ 44 h 79"/>
                <a:gd name="T40" fmla="*/ 29 w 59"/>
                <a:gd name="T41" fmla="*/ 45 h 79"/>
                <a:gd name="T42" fmla="*/ 33 w 59"/>
                <a:gd name="T43" fmla="*/ 47 h 79"/>
                <a:gd name="T44" fmla="*/ 38 w 59"/>
                <a:gd name="T45" fmla="*/ 49 h 79"/>
                <a:gd name="T46" fmla="*/ 42 w 59"/>
                <a:gd name="T47" fmla="*/ 52 h 79"/>
                <a:gd name="T48" fmla="*/ 45 w 59"/>
                <a:gd name="T49" fmla="*/ 57 h 79"/>
                <a:gd name="T50" fmla="*/ 41 w 59"/>
                <a:gd name="T51" fmla="*/ 65 h 79"/>
                <a:gd name="T52" fmla="*/ 30 w 59"/>
                <a:gd name="T53" fmla="*/ 67 h 79"/>
                <a:gd name="T54" fmla="*/ 18 w 59"/>
                <a:gd name="T55" fmla="*/ 64 h 79"/>
                <a:gd name="T56" fmla="*/ 8 w 59"/>
                <a:gd name="T57" fmla="*/ 57 h 79"/>
                <a:gd name="T58" fmla="*/ 0 w 59"/>
                <a:gd name="T59" fmla="*/ 66 h 79"/>
                <a:gd name="T60" fmla="*/ 12 w 59"/>
                <a:gd name="T61" fmla="*/ 74 h 79"/>
                <a:gd name="T62" fmla="*/ 30 w 59"/>
                <a:gd name="T63" fmla="*/ 79 h 79"/>
                <a:gd name="T64" fmla="*/ 52 w 59"/>
                <a:gd name="T65" fmla="*/ 72 h 79"/>
                <a:gd name="T66" fmla="*/ 59 w 59"/>
                <a:gd name="T67" fmla="*/ 55 h 79"/>
                <a:gd name="T68" fmla="*/ 44 w 59"/>
                <a:gd name="T69"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79">
                  <a:moveTo>
                    <a:pt x="44" y="36"/>
                  </a:moveTo>
                  <a:cubicBezTo>
                    <a:pt x="43" y="36"/>
                    <a:pt x="41" y="35"/>
                    <a:pt x="37" y="34"/>
                  </a:cubicBezTo>
                  <a:cubicBezTo>
                    <a:pt x="34" y="33"/>
                    <a:pt x="31" y="32"/>
                    <a:pt x="30" y="31"/>
                  </a:cubicBezTo>
                  <a:cubicBezTo>
                    <a:pt x="27" y="30"/>
                    <a:pt x="25" y="30"/>
                    <a:pt x="24" y="29"/>
                  </a:cubicBezTo>
                  <a:cubicBezTo>
                    <a:pt x="23" y="29"/>
                    <a:pt x="22" y="28"/>
                    <a:pt x="20" y="26"/>
                  </a:cubicBezTo>
                  <a:cubicBezTo>
                    <a:pt x="19" y="25"/>
                    <a:pt x="18" y="23"/>
                    <a:pt x="18" y="21"/>
                  </a:cubicBezTo>
                  <a:cubicBezTo>
                    <a:pt x="18" y="18"/>
                    <a:pt x="19" y="15"/>
                    <a:pt x="22" y="14"/>
                  </a:cubicBezTo>
                  <a:cubicBezTo>
                    <a:pt x="24" y="12"/>
                    <a:pt x="28" y="12"/>
                    <a:pt x="32" y="12"/>
                  </a:cubicBezTo>
                  <a:cubicBezTo>
                    <a:pt x="39" y="12"/>
                    <a:pt x="46" y="14"/>
                    <a:pt x="52" y="20"/>
                  </a:cubicBezTo>
                  <a:cubicBezTo>
                    <a:pt x="58" y="10"/>
                    <a:pt x="58" y="10"/>
                    <a:pt x="58" y="10"/>
                  </a:cubicBezTo>
                  <a:cubicBezTo>
                    <a:pt x="58" y="10"/>
                    <a:pt x="57" y="9"/>
                    <a:pt x="55" y="8"/>
                  </a:cubicBezTo>
                  <a:cubicBezTo>
                    <a:pt x="53" y="6"/>
                    <a:pt x="50" y="5"/>
                    <a:pt x="46" y="3"/>
                  </a:cubicBezTo>
                  <a:cubicBezTo>
                    <a:pt x="41" y="1"/>
                    <a:pt x="37" y="0"/>
                    <a:pt x="32" y="0"/>
                  </a:cubicBezTo>
                  <a:cubicBezTo>
                    <a:pt x="23" y="0"/>
                    <a:pt x="17" y="3"/>
                    <a:pt x="12" y="7"/>
                  </a:cubicBezTo>
                  <a:cubicBezTo>
                    <a:pt x="7" y="11"/>
                    <a:pt x="4" y="16"/>
                    <a:pt x="4" y="23"/>
                  </a:cubicBezTo>
                  <a:cubicBezTo>
                    <a:pt x="4" y="26"/>
                    <a:pt x="5" y="29"/>
                    <a:pt x="6" y="31"/>
                  </a:cubicBezTo>
                  <a:cubicBezTo>
                    <a:pt x="7" y="33"/>
                    <a:pt x="8" y="35"/>
                    <a:pt x="11" y="37"/>
                  </a:cubicBezTo>
                  <a:cubicBezTo>
                    <a:pt x="13" y="39"/>
                    <a:pt x="14" y="40"/>
                    <a:pt x="15" y="40"/>
                  </a:cubicBezTo>
                  <a:cubicBezTo>
                    <a:pt x="16" y="41"/>
                    <a:pt x="18" y="41"/>
                    <a:pt x="19" y="42"/>
                  </a:cubicBezTo>
                  <a:cubicBezTo>
                    <a:pt x="20" y="43"/>
                    <a:pt x="22" y="43"/>
                    <a:pt x="23" y="44"/>
                  </a:cubicBezTo>
                  <a:cubicBezTo>
                    <a:pt x="25" y="44"/>
                    <a:pt x="27" y="45"/>
                    <a:pt x="29" y="45"/>
                  </a:cubicBezTo>
                  <a:cubicBezTo>
                    <a:pt x="31" y="46"/>
                    <a:pt x="32" y="47"/>
                    <a:pt x="33" y="47"/>
                  </a:cubicBezTo>
                  <a:cubicBezTo>
                    <a:pt x="35" y="48"/>
                    <a:pt x="37" y="48"/>
                    <a:pt x="38" y="49"/>
                  </a:cubicBezTo>
                  <a:cubicBezTo>
                    <a:pt x="39" y="49"/>
                    <a:pt x="41" y="50"/>
                    <a:pt x="42" y="52"/>
                  </a:cubicBezTo>
                  <a:cubicBezTo>
                    <a:pt x="44" y="53"/>
                    <a:pt x="45" y="55"/>
                    <a:pt x="45" y="57"/>
                  </a:cubicBezTo>
                  <a:cubicBezTo>
                    <a:pt x="45" y="61"/>
                    <a:pt x="44" y="63"/>
                    <a:pt x="41" y="65"/>
                  </a:cubicBezTo>
                  <a:cubicBezTo>
                    <a:pt x="38" y="66"/>
                    <a:pt x="35" y="67"/>
                    <a:pt x="30" y="67"/>
                  </a:cubicBezTo>
                  <a:cubicBezTo>
                    <a:pt x="26" y="67"/>
                    <a:pt x="22" y="66"/>
                    <a:pt x="18" y="64"/>
                  </a:cubicBezTo>
                  <a:cubicBezTo>
                    <a:pt x="14" y="62"/>
                    <a:pt x="10" y="59"/>
                    <a:pt x="8" y="57"/>
                  </a:cubicBezTo>
                  <a:cubicBezTo>
                    <a:pt x="0" y="66"/>
                    <a:pt x="0" y="66"/>
                    <a:pt x="0" y="66"/>
                  </a:cubicBezTo>
                  <a:cubicBezTo>
                    <a:pt x="3" y="69"/>
                    <a:pt x="7" y="71"/>
                    <a:pt x="12" y="74"/>
                  </a:cubicBezTo>
                  <a:cubicBezTo>
                    <a:pt x="17" y="77"/>
                    <a:pt x="23" y="79"/>
                    <a:pt x="30" y="79"/>
                  </a:cubicBezTo>
                  <a:cubicBezTo>
                    <a:pt x="39" y="79"/>
                    <a:pt x="47" y="76"/>
                    <a:pt x="52" y="72"/>
                  </a:cubicBezTo>
                  <a:cubicBezTo>
                    <a:pt x="57" y="67"/>
                    <a:pt x="59" y="62"/>
                    <a:pt x="59" y="55"/>
                  </a:cubicBezTo>
                  <a:cubicBezTo>
                    <a:pt x="59" y="47"/>
                    <a:pt x="54" y="40"/>
                    <a:pt x="4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9">
              <a:extLst>
                <a:ext uri="{FF2B5EF4-FFF2-40B4-BE49-F238E27FC236}">
                  <a16:creationId xmlns:a16="http://schemas.microsoft.com/office/drawing/2014/main" id="{995386EE-0219-9B59-3015-DA98004633E3}"/>
                </a:ext>
              </a:extLst>
            </p:cNvPr>
            <p:cNvSpPr>
              <a:spLocks/>
            </p:cNvSpPr>
            <p:nvPr userDrawn="1"/>
          </p:nvSpPr>
          <p:spPr bwMode="auto">
            <a:xfrm>
              <a:off x="1960563" y="436563"/>
              <a:ext cx="36513" cy="63500"/>
            </a:xfrm>
            <a:custGeom>
              <a:avLst/>
              <a:gdLst>
                <a:gd name="T0" fmla="*/ 24 w 43"/>
                <a:gd name="T1" fmla="*/ 5 h 77"/>
                <a:gd name="T2" fmla="*/ 15 w 43"/>
                <a:gd name="T3" fmla="*/ 17 h 77"/>
                <a:gd name="T4" fmla="*/ 14 w 43"/>
                <a:gd name="T5" fmla="*/ 2 h 77"/>
                <a:gd name="T6" fmla="*/ 0 w 43"/>
                <a:gd name="T7" fmla="*/ 2 h 77"/>
                <a:gd name="T8" fmla="*/ 0 w 43"/>
                <a:gd name="T9" fmla="*/ 77 h 77"/>
                <a:gd name="T10" fmla="*/ 15 w 43"/>
                <a:gd name="T11" fmla="*/ 77 h 77"/>
                <a:gd name="T12" fmla="*/ 15 w 43"/>
                <a:gd name="T13" fmla="*/ 35 h 77"/>
                <a:gd name="T14" fmla="*/ 25 w 43"/>
                <a:gd name="T15" fmla="*/ 18 h 77"/>
                <a:gd name="T16" fmla="*/ 35 w 43"/>
                <a:gd name="T17" fmla="*/ 14 h 77"/>
                <a:gd name="T18" fmla="*/ 41 w 43"/>
                <a:gd name="T19" fmla="*/ 15 h 77"/>
                <a:gd name="T20" fmla="*/ 43 w 43"/>
                <a:gd name="T21" fmla="*/ 1 h 77"/>
                <a:gd name="T22" fmla="*/ 37 w 43"/>
                <a:gd name="T23" fmla="*/ 0 h 77"/>
                <a:gd name="T24" fmla="*/ 24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4" y="5"/>
                  </a:moveTo>
                  <a:cubicBezTo>
                    <a:pt x="20" y="8"/>
                    <a:pt x="17" y="12"/>
                    <a:pt x="15" y="17"/>
                  </a:cubicBezTo>
                  <a:cubicBezTo>
                    <a:pt x="14" y="2"/>
                    <a:pt x="14" y="2"/>
                    <a:pt x="14" y="2"/>
                  </a:cubicBezTo>
                  <a:cubicBezTo>
                    <a:pt x="0" y="2"/>
                    <a:pt x="0" y="2"/>
                    <a:pt x="0" y="2"/>
                  </a:cubicBezTo>
                  <a:cubicBezTo>
                    <a:pt x="0" y="77"/>
                    <a:pt x="0" y="77"/>
                    <a:pt x="0" y="77"/>
                  </a:cubicBezTo>
                  <a:cubicBezTo>
                    <a:pt x="15" y="77"/>
                    <a:pt x="15" y="77"/>
                    <a:pt x="15" y="77"/>
                  </a:cubicBezTo>
                  <a:cubicBezTo>
                    <a:pt x="15" y="35"/>
                    <a:pt x="15" y="35"/>
                    <a:pt x="15" y="35"/>
                  </a:cubicBezTo>
                  <a:cubicBezTo>
                    <a:pt x="16" y="27"/>
                    <a:pt x="19" y="22"/>
                    <a:pt x="25" y="18"/>
                  </a:cubicBezTo>
                  <a:cubicBezTo>
                    <a:pt x="28" y="16"/>
                    <a:pt x="32" y="14"/>
                    <a:pt x="35" y="14"/>
                  </a:cubicBezTo>
                  <a:cubicBezTo>
                    <a:pt x="38" y="14"/>
                    <a:pt x="40" y="15"/>
                    <a:pt x="41" y="15"/>
                  </a:cubicBezTo>
                  <a:cubicBezTo>
                    <a:pt x="43" y="1"/>
                    <a:pt x="43" y="1"/>
                    <a:pt x="43" y="1"/>
                  </a:cubicBezTo>
                  <a:cubicBezTo>
                    <a:pt x="37" y="0"/>
                    <a:pt x="37" y="0"/>
                    <a:pt x="37" y="0"/>
                  </a:cubicBezTo>
                  <a:cubicBezTo>
                    <a:pt x="32" y="0"/>
                    <a:pt x="28" y="2"/>
                    <a:pt x="2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0">
              <a:extLst>
                <a:ext uri="{FF2B5EF4-FFF2-40B4-BE49-F238E27FC236}">
                  <a16:creationId xmlns:a16="http://schemas.microsoft.com/office/drawing/2014/main" id="{2960E1C6-F590-264A-344E-7EF84C9D9013}"/>
                </a:ext>
              </a:extLst>
            </p:cNvPr>
            <p:cNvSpPr>
              <a:spLocks/>
            </p:cNvSpPr>
            <p:nvPr userDrawn="1"/>
          </p:nvSpPr>
          <p:spPr bwMode="auto">
            <a:xfrm>
              <a:off x="2000251" y="438150"/>
              <a:ext cx="58738" cy="85725"/>
            </a:xfrm>
            <a:custGeom>
              <a:avLst/>
              <a:gdLst>
                <a:gd name="T0" fmla="*/ 57 w 72"/>
                <a:gd name="T1" fmla="*/ 0 h 103"/>
                <a:gd name="T2" fmla="*/ 36 w 72"/>
                <a:gd name="T3" fmla="*/ 61 h 103"/>
                <a:gd name="T4" fmla="*/ 15 w 72"/>
                <a:gd name="T5" fmla="*/ 0 h 103"/>
                <a:gd name="T6" fmla="*/ 0 w 72"/>
                <a:gd name="T7" fmla="*/ 0 h 103"/>
                <a:gd name="T8" fmla="*/ 28 w 72"/>
                <a:gd name="T9" fmla="*/ 74 h 103"/>
                <a:gd name="T10" fmla="*/ 25 w 72"/>
                <a:gd name="T11" fmla="*/ 83 h 103"/>
                <a:gd name="T12" fmla="*/ 21 w 72"/>
                <a:gd name="T13" fmla="*/ 90 h 103"/>
                <a:gd name="T14" fmla="*/ 16 w 72"/>
                <a:gd name="T15" fmla="*/ 91 h 103"/>
                <a:gd name="T16" fmla="*/ 8 w 72"/>
                <a:gd name="T17" fmla="*/ 89 h 103"/>
                <a:gd name="T18" fmla="*/ 5 w 72"/>
                <a:gd name="T19" fmla="*/ 100 h 103"/>
                <a:gd name="T20" fmla="*/ 6 w 72"/>
                <a:gd name="T21" fmla="*/ 101 h 103"/>
                <a:gd name="T22" fmla="*/ 12 w 72"/>
                <a:gd name="T23" fmla="*/ 103 h 103"/>
                <a:gd name="T24" fmla="*/ 19 w 72"/>
                <a:gd name="T25" fmla="*/ 103 h 103"/>
                <a:gd name="T26" fmla="*/ 31 w 72"/>
                <a:gd name="T27" fmla="*/ 100 h 103"/>
                <a:gd name="T28" fmla="*/ 39 w 72"/>
                <a:gd name="T29" fmla="*/ 87 h 103"/>
                <a:gd name="T30" fmla="*/ 72 w 72"/>
                <a:gd name="T31" fmla="*/ 0 h 103"/>
                <a:gd name="T32" fmla="*/ 57 w 72"/>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03">
                  <a:moveTo>
                    <a:pt x="57" y="0"/>
                  </a:moveTo>
                  <a:cubicBezTo>
                    <a:pt x="36" y="61"/>
                    <a:pt x="36" y="61"/>
                    <a:pt x="36" y="61"/>
                  </a:cubicBezTo>
                  <a:cubicBezTo>
                    <a:pt x="15" y="0"/>
                    <a:pt x="15" y="0"/>
                    <a:pt x="15" y="0"/>
                  </a:cubicBezTo>
                  <a:cubicBezTo>
                    <a:pt x="0" y="0"/>
                    <a:pt x="0" y="0"/>
                    <a:pt x="0" y="0"/>
                  </a:cubicBezTo>
                  <a:cubicBezTo>
                    <a:pt x="28" y="74"/>
                    <a:pt x="28" y="74"/>
                    <a:pt x="28" y="74"/>
                  </a:cubicBezTo>
                  <a:cubicBezTo>
                    <a:pt x="25" y="83"/>
                    <a:pt x="25" y="83"/>
                    <a:pt x="25" y="83"/>
                  </a:cubicBezTo>
                  <a:cubicBezTo>
                    <a:pt x="24" y="87"/>
                    <a:pt x="22" y="89"/>
                    <a:pt x="21" y="90"/>
                  </a:cubicBezTo>
                  <a:cubicBezTo>
                    <a:pt x="20" y="91"/>
                    <a:pt x="18" y="91"/>
                    <a:pt x="16" y="91"/>
                  </a:cubicBezTo>
                  <a:cubicBezTo>
                    <a:pt x="14" y="91"/>
                    <a:pt x="11" y="91"/>
                    <a:pt x="8" y="89"/>
                  </a:cubicBezTo>
                  <a:cubicBezTo>
                    <a:pt x="5" y="100"/>
                    <a:pt x="5" y="100"/>
                    <a:pt x="5" y="100"/>
                  </a:cubicBezTo>
                  <a:cubicBezTo>
                    <a:pt x="6" y="101"/>
                    <a:pt x="6" y="101"/>
                    <a:pt x="6" y="101"/>
                  </a:cubicBezTo>
                  <a:cubicBezTo>
                    <a:pt x="7" y="102"/>
                    <a:pt x="9" y="102"/>
                    <a:pt x="12" y="103"/>
                  </a:cubicBezTo>
                  <a:cubicBezTo>
                    <a:pt x="14" y="103"/>
                    <a:pt x="17" y="103"/>
                    <a:pt x="19" y="103"/>
                  </a:cubicBezTo>
                  <a:cubicBezTo>
                    <a:pt x="24" y="103"/>
                    <a:pt x="28" y="102"/>
                    <a:pt x="31" y="100"/>
                  </a:cubicBezTo>
                  <a:cubicBezTo>
                    <a:pt x="34" y="97"/>
                    <a:pt x="36" y="93"/>
                    <a:pt x="39" y="87"/>
                  </a:cubicBezTo>
                  <a:cubicBezTo>
                    <a:pt x="72" y="0"/>
                    <a:pt x="72" y="0"/>
                    <a:pt x="72" y="0"/>
                  </a:cubicBezTo>
                  <a:lnTo>
                    <a:pt x="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1">
              <a:extLst>
                <a:ext uri="{FF2B5EF4-FFF2-40B4-BE49-F238E27FC236}">
                  <a16:creationId xmlns:a16="http://schemas.microsoft.com/office/drawing/2014/main" id="{8279F213-F01D-0BA8-7DEC-BF8F2017D953}"/>
                </a:ext>
              </a:extLst>
            </p:cNvPr>
            <p:cNvSpPr>
              <a:spLocks noEditPoints="1"/>
            </p:cNvSpPr>
            <p:nvPr userDrawn="1"/>
          </p:nvSpPr>
          <p:spPr bwMode="auto">
            <a:xfrm>
              <a:off x="1547813" y="-96838"/>
              <a:ext cx="352425" cy="422275"/>
            </a:xfrm>
            <a:custGeom>
              <a:avLst/>
              <a:gdLst>
                <a:gd name="T0" fmla="*/ 327 w 425"/>
                <a:gd name="T1" fmla="*/ 247 h 510"/>
                <a:gd name="T2" fmla="*/ 415 w 425"/>
                <a:gd name="T3" fmla="*/ 130 h 510"/>
                <a:gd name="T4" fmla="*/ 268 w 425"/>
                <a:gd name="T5" fmla="*/ 0 h 510"/>
                <a:gd name="T6" fmla="*/ 0 w 425"/>
                <a:gd name="T7" fmla="*/ 0 h 510"/>
                <a:gd name="T8" fmla="*/ 0 w 425"/>
                <a:gd name="T9" fmla="*/ 510 h 510"/>
                <a:gd name="T10" fmla="*/ 277 w 425"/>
                <a:gd name="T11" fmla="*/ 510 h 510"/>
                <a:gd name="T12" fmla="*/ 425 w 425"/>
                <a:gd name="T13" fmla="*/ 373 h 510"/>
                <a:gd name="T14" fmla="*/ 327 w 425"/>
                <a:gd name="T15" fmla="*/ 247 h 510"/>
                <a:gd name="T16" fmla="*/ 109 w 425"/>
                <a:gd name="T17" fmla="*/ 92 h 510"/>
                <a:gd name="T18" fmla="*/ 245 w 425"/>
                <a:gd name="T19" fmla="*/ 92 h 510"/>
                <a:gd name="T20" fmla="*/ 304 w 425"/>
                <a:gd name="T21" fmla="*/ 148 h 510"/>
                <a:gd name="T22" fmla="*/ 245 w 425"/>
                <a:gd name="T23" fmla="*/ 205 h 510"/>
                <a:gd name="T24" fmla="*/ 109 w 425"/>
                <a:gd name="T25" fmla="*/ 205 h 510"/>
                <a:gd name="T26" fmla="*/ 109 w 425"/>
                <a:gd name="T27" fmla="*/ 92 h 510"/>
                <a:gd name="T28" fmla="*/ 249 w 425"/>
                <a:gd name="T29" fmla="*/ 417 h 510"/>
                <a:gd name="T30" fmla="*/ 249 w 425"/>
                <a:gd name="T31" fmla="*/ 418 h 510"/>
                <a:gd name="T32" fmla="*/ 109 w 425"/>
                <a:gd name="T33" fmla="*/ 418 h 510"/>
                <a:gd name="T34" fmla="*/ 109 w 425"/>
                <a:gd name="T35" fmla="*/ 298 h 510"/>
                <a:gd name="T36" fmla="*/ 249 w 425"/>
                <a:gd name="T37" fmla="*/ 298 h 510"/>
                <a:gd name="T38" fmla="*/ 315 w 425"/>
                <a:gd name="T39" fmla="*/ 357 h 510"/>
                <a:gd name="T40" fmla="*/ 249 w 425"/>
                <a:gd name="T41" fmla="*/ 41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5" h="510">
                  <a:moveTo>
                    <a:pt x="327" y="247"/>
                  </a:moveTo>
                  <a:cubicBezTo>
                    <a:pt x="375" y="237"/>
                    <a:pt x="415" y="194"/>
                    <a:pt x="415" y="130"/>
                  </a:cubicBezTo>
                  <a:cubicBezTo>
                    <a:pt x="415" y="62"/>
                    <a:pt x="365" y="0"/>
                    <a:pt x="268" y="0"/>
                  </a:cubicBezTo>
                  <a:cubicBezTo>
                    <a:pt x="0" y="0"/>
                    <a:pt x="0" y="0"/>
                    <a:pt x="0" y="0"/>
                  </a:cubicBezTo>
                  <a:cubicBezTo>
                    <a:pt x="0" y="510"/>
                    <a:pt x="0" y="510"/>
                    <a:pt x="0" y="510"/>
                  </a:cubicBezTo>
                  <a:cubicBezTo>
                    <a:pt x="277" y="510"/>
                    <a:pt x="277" y="510"/>
                    <a:pt x="277" y="510"/>
                  </a:cubicBezTo>
                  <a:cubicBezTo>
                    <a:pt x="374" y="510"/>
                    <a:pt x="425" y="449"/>
                    <a:pt x="425" y="373"/>
                  </a:cubicBezTo>
                  <a:cubicBezTo>
                    <a:pt x="425" y="309"/>
                    <a:pt x="381" y="256"/>
                    <a:pt x="327" y="247"/>
                  </a:cubicBezTo>
                  <a:close/>
                  <a:moveTo>
                    <a:pt x="109" y="92"/>
                  </a:moveTo>
                  <a:cubicBezTo>
                    <a:pt x="245" y="92"/>
                    <a:pt x="245" y="92"/>
                    <a:pt x="245" y="92"/>
                  </a:cubicBezTo>
                  <a:cubicBezTo>
                    <a:pt x="281" y="92"/>
                    <a:pt x="304" y="117"/>
                    <a:pt x="304" y="148"/>
                  </a:cubicBezTo>
                  <a:cubicBezTo>
                    <a:pt x="304" y="181"/>
                    <a:pt x="281" y="205"/>
                    <a:pt x="245" y="205"/>
                  </a:cubicBezTo>
                  <a:cubicBezTo>
                    <a:pt x="109" y="205"/>
                    <a:pt x="109" y="205"/>
                    <a:pt x="109" y="205"/>
                  </a:cubicBezTo>
                  <a:lnTo>
                    <a:pt x="109" y="92"/>
                  </a:lnTo>
                  <a:close/>
                  <a:moveTo>
                    <a:pt x="249" y="417"/>
                  </a:moveTo>
                  <a:cubicBezTo>
                    <a:pt x="249" y="418"/>
                    <a:pt x="249" y="418"/>
                    <a:pt x="249" y="418"/>
                  </a:cubicBezTo>
                  <a:cubicBezTo>
                    <a:pt x="109" y="418"/>
                    <a:pt x="109" y="418"/>
                    <a:pt x="109" y="418"/>
                  </a:cubicBezTo>
                  <a:cubicBezTo>
                    <a:pt x="109" y="298"/>
                    <a:pt x="109" y="298"/>
                    <a:pt x="109" y="298"/>
                  </a:cubicBezTo>
                  <a:cubicBezTo>
                    <a:pt x="249" y="298"/>
                    <a:pt x="249" y="298"/>
                    <a:pt x="249" y="298"/>
                  </a:cubicBezTo>
                  <a:cubicBezTo>
                    <a:pt x="292" y="298"/>
                    <a:pt x="315" y="325"/>
                    <a:pt x="315" y="357"/>
                  </a:cubicBezTo>
                  <a:cubicBezTo>
                    <a:pt x="315" y="394"/>
                    <a:pt x="290" y="417"/>
                    <a:pt x="249" y="4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2">
              <a:extLst>
                <a:ext uri="{FF2B5EF4-FFF2-40B4-BE49-F238E27FC236}">
                  <a16:creationId xmlns:a16="http://schemas.microsoft.com/office/drawing/2014/main" id="{05C0F3AF-1E64-F4C9-5564-207AB298F6B9}"/>
                </a:ext>
              </a:extLst>
            </p:cNvPr>
            <p:cNvSpPr>
              <a:spLocks/>
            </p:cNvSpPr>
            <p:nvPr userDrawn="1"/>
          </p:nvSpPr>
          <p:spPr bwMode="auto">
            <a:xfrm>
              <a:off x="1139826" y="-103188"/>
              <a:ext cx="347663" cy="436563"/>
            </a:xfrm>
            <a:custGeom>
              <a:avLst/>
              <a:gdLst>
                <a:gd name="T0" fmla="*/ 59 w 420"/>
                <a:gd name="T1" fmla="*/ 363 h 527"/>
                <a:gd name="T2" fmla="*/ 221 w 420"/>
                <a:gd name="T3" fmla="*/ 431 h 527"/>
                <a:gd name="T4" fmla="*/ 310 w 420"/>
                <a:gd name="T5" fmla="*/ 374 h 527"/>
                <a:gd name="T6" fmla="*/ 207 w 420"/>
                <a:gd name="T7" fmla="*/ 309 h 527"/>
                <a:gd name="T8" fmla="*/ 17 w 420"/>
                <a:gd name="T9" fmla="*/ 154 h 527"/>
                <a:gd name="T10" fmla="*/ 210 w 420"/>
                <a:gd name="T11" fmla="*/ 0 h 527"/>
                <a:gd name="T12" fmla="*/ 409 w 420"/>
                <a:gd name="T13" fmla="*/ 71 h 527"/>
                <a:gd name="T14" fmla="*/ 349 w 420"/>
                <a:gd name="T15" fmla="*/ 151 h 527"/>
                <a:gd name="T16" fmla="*/ 203 w 420"/>
                <a:gd name="T17" fmla="*/ 95 h 527"/>
                <a:gd name="T18" fmla="*/ 128 w 420"/>
                <a:gd name="T19" fmla="*/ 147 h 527"/>
                <a:gd name="T20" fmla="*/ 229 w 420"/>
                <a:gd name="T21" fmla="*/ 206 h 527"/>
                <a:gd name="T22" fmla="*/ 420 w 420"/>
                <a:gd name="T23" fmla="*/ 363 h 527"/>
                <a:gd name="T24" fmla="*/ 216 w 420"/>
                <a:gd name="T25" fmla="*/ 527 h 527"/>
                <a:gd name="T26" fmla="*/ 0 w 420"/>
                <a:gd name="T27" fmla="*/ 446 h 527"/>
                <a:gd name="T28" fmla="*/ 59 w 420"/>
                <a:gd name="T29" fmla="*/ 363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527">
                  <a:moveTo>
                    <a:pt x="59" y="363"/>
                  </a:moveTo>
                  <a:cubicBezTo>
                    <a:pt x="95" y="400"/>
                    <a:pt x="151" y="431"/>
                    <a:pt x="221" y="431"/>
                  </a:cubicBezTo>
                  <a:cubicBezTo>
                    <a:pt x="281" y="431"/>
                    <a:pt x="310" y="403"/>
                    <a:pt x="310" y="374"/>
                  </a:cubicBezTo>
                  <a:cubicBezTo>
                    <a:pt x="310" y="336"/>
                    <a:pt x="266" y="323"/>
                    <a:pt x="207" y="309"/>
                  </a:cubicBezTo>
                  <a:cubicBezTo>
                    <a:pt x="124" y="290"/>
                    <a:pt x="17" y="267"/>
                    <a:pt x="17" y="154"/>
                  </a:cubicBezTo>
                  <a:cubicBezTo>
                    <a:pt x="17" y="69"/>
                    <a:pt x="90" y="0"/>
                    <a:pt x="210" y="0"/>
                  </a:cubicBezTo>
                  <a:cubicBezTo>
                    <a:pt x="291" y="0"/>
                    <a:pt x="359" y="24"/>
                    <a:pt x="409" y="71"/>
                  </a:cubicBezTo>
                  <a:cubicBezTo>
                    <a:pt x="349" y="151"/>
                    <a:pt x="349" y="151"/>
                    <a:pt x="349" y="151"/>
                  </a:cubicBezTo>
                  <a:cubicBezTo>
                    <a:pt x="308" y="113"/>
                    <a:pt x="253" y="95"/>
                    <a:pt x="203" y="95"/>
                  </a:cubicBezTo>
                  <a:cubicBezTo>
                    <a:pt x="154" y="95"/>
                    <a:pt x="128" y="117"/>
                    <a:pt x="128" y="147"/>
                  </a:cubicBezTo>
                  <a:cubicBezTo>
                    <a:pt x="128" y="182"/>
                    <a:pt x="170" y="192"/>
                    <a:pt x="229" y="206"/>
                  </a:cubicBezTo>
                  <a:cubicBezTo>
                    <a:pt x="313" y="225"/>
                    <a:pt x="420" y="250"/>
                    <a:pt x="420" y="363"/>
                  </a:cubicBezTo>
                  <a:cubicBezTo>
                    <a:pt x="420" y="457"/>
                    <a:pt x="353" y="527"/>
                    <a:pt x="216" y="527"/>
                  </a:cubicBezTo>
                  <a:cubicBezTo>
                    <a:pt x="118" y="527"/>
                    <a:pt x="48" y="494"/>
                    <a:pt x="0" y="446"/>
                  </a:cubicBezTo>
                  <a:lnTo>
                    <a:pt x="59" y="3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Rectangle 23">
              <a:extLst>
                <a:ext uri="{FF2B5EF4-FFF2-40B4-BE49-F238E27FC236}">
                  <a16:creationId xmlns:a16="http://schemas.microsoft.com/office/drawing/2014/main" id="{5308E799-0736-BCF1-CC1A-3F3E2248F93B}"/>
                </a:ext>
              </a:extLst>
            </p:cNvPr>
            <p:cNvSpPr>
              <a:spLocks noChangeArrowheads="1"/>
            </p:cNvSpPr>
            <p:nvPr userDrawn="1"/>
          </p:nvSpPr>
          <p:spPr bwMode="auto">
            <a:xfrm>
              <a:off x="1968501" y="-96838"/>
              <a:ext cx="88900" cy="422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4">
              <a:extLst>
                <a:ext uri="{FF2B5EF4-FFF2-40B4-BE49-F238E27FC236}">
                  <a16:creationId xmlns:a16="http://schemas.microsoft.com/office/drawing/2014/main" id="{D9308C71-8329-D144-E136-1D34018B4D56}"/>
                </a:ext>
              </a:extLst>
            </p:cNvPr>
            <p:cNvSpPr>
              <a:spLocks noEditPoints="1"/>
            </p:cNvSpPr>
            <p:nvPr userDrawn="1"/>
          </p:nvSpPr>
          <p:spPr bwMode="auto">
            <a:xfrm>
              <a:off x="2498726" y="-31750"/>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7 h 136"/>
                <a:gd name="T12" fmla="*/ 113 w 113"/>
                <a:gd name="T13" fmla="*/ 68 h 136"/>
                <a:gd name="T14" fmla="*/ 92 w 113"/>
                <a:gd name="T15" fmla="*/ 119 h 136"/>
                <a:gd name="T16" fmla="*/ 78 w 113"/>
                <a:gd name="T17" fmla="*/ 28 h 136"/>
                <a:gd name="T18" fmla="*/ 45 w 113"/>
                <a:gd name="T19" fmla="*/ 16 h 136"/>
                <a:gd name="T20" fmla="*/ 20 w 113"/>
                <a:gd name="T21" fmla="*/ 16 h 136"/>
                <a:gd name="T22" fmla="*/ 20 w 113"/>
                <a:gd name="T23" fmla="*/ 120 h 136"/>
                <a:gd name="T24" fmla="*/ 45 w 113"/>
                <a:gd name="T25" fmla="*/ 120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6"/>
                    <a:pt x="92" y="17"/>
                  </a:cubicBezTo>
                  <a:cubicBezTo>
                    <a:pt x="103" y="28"/>
                    <a:pt x="113" y="44"/>
                    <a:pt x="113" y="68"/>
                  </a:cubicBezTo>
                  <a:cubicBezTo>
                    <a:pt x="113" y="91"/>
                    <a:pt x="104" y="108"/>
                    <a:pt x="92" y="119"/>
                  </a:cubicBezTo>
                  <a:close/>
                  <a:moveTo>
                    <a:pt x="78" y="28"/>
                  </a:moveTo>
                  <a:cubicBezTo>
                    <a:pt x="70" y="20"/>
                    <a:pt x="59" y="16"/>
                    <a:pt x="45" y="16"/>
                  </a:cubicBezTo>
                  <a:cubicBezTo>
                    <a:pt x="20" y="16"/>
                    <a:pt x="20" y="16"/>
                    <a:pt x="20" y="16"/>
                  </a:cubicBezTo>
                  <a:cubicBezTo>
                    <a:pt x="20" y="120"/>
                    <a:pt x="20" y="120"/>
                    <a:pt x="20" y="120"/>
                  </a:cubicBezTo>
                  <a:cubicBezTo>
                    <a:pt x="45" y="120"/>
                    <a:pt x="45" y="120"/>
                    <a:pt x="45" y="120"/>
                  </a:cubicBezTo>
                  <a:cubicBezTo>
                    <a:pt x="58" y="120"/>
                    <a:pt x="69" y="116"/>
                    <a:pt x="78" y="107"/>
                  </a:cubicBezTo>
                  <a:cubicBezTo>
                    <a:pt x="87" y="98"/>
                    <a:pt x="92" y="85"/>
                    <a:pt x="92" y="68"/>
                  </a:cubicBezTo>
                  <a:cubicBezTo>
                    <a:pt x="92" y="51"/>
                    <a:pt x="87" y="37"/>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5">
              <a:extLst>
                <a:ext uri="{FF2B5EF4-FFF2-40B4-BE49-F238E27FC236}">
                  <a16:creationId xmlns:a16="http://schemas.microsoft.com/office/drawing/2014/main" id="{9B065B41-2B00-5183-95B8-2C97D2776E9F}"/>
                </a:ext>
              </a:extLst>
            </p:cNvPr>
            <p:cNvSpPr>
              <a:spLocks/>
            </p:cNvSpPr>
            <p:nvPr userDrawn="1"/>
          </p:nvSpPr>
          <p:spPr bwMode="auto">
            <a:xfrm>
              <a:off x="2611438" y="-3175"/>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6">
              <a:extLst>
                <a:ext uri="{FF2B5EF4-FFF2-40B4-BE49-F238E27FC236}">
                  <a16:creationId xmlns:a16="http://schemas.microsoft.com/office/drawing/2014/main" id="{AEBBA209-4388-44E3-1F5D-110C6416935E}"/>
                </a:ext>
              </a:extLst>
            </p:cNvPr>
            <p:cNvSpPr>
              <a:spLocks noEditPoints="1"/>
            </p:cNvSpPr>
            <p:nvPr userDrawn="1"/>
          </p:nvSpPr>
          <p:spPr bwMode="auto">
            <a:xfrm>
              <a:off x="2670176" y="-36513"/>
              <a:ext cx="20638" cy="117475"/>
            </a:xfrm>
            <a:custGeom>
              <a:avLst/>
              <a:gdLst>
                <a:gd name="T0" fmla="*/ 13 w 25"/>
                <a:gd name="T1" fmla="*/ 24 h 143"/>
                <a:gd name="T2" fmla="*/ 0 w 25"/>
                <a:gd name="T3" fmla="*/ 12 h 143"/>
                <a:gd name="T4" fmla="*/ 13 w 25"/>
                <a:gd name="T5" fmla="*/ 0 h 143"/>
                <a:gd name="T6" fmla="*/ 25 w 25"/>
                <a:gd name="T7" fmla="*/ 12 h 143"/>
                <a:gd name="T8" fmla="*/ 13 w 25"/>
                <a:gd name="T9" fmla="*/ 24 h 143"/>
                <a:gd name="T10" fmla="*/ 4 w 25"/>
                <a:gd name="T11" fmla="*/ 143 h 143"/>
                <a:gd name="T12" fmla="*/ 4 w 25"/>
                <a:gd name="T13" fmla="*/ 44 h 143"/>
                <a:gd name="T14" fmla="*/ 22 w 25"/>
                <a:gd name="T15" fmla="*/ 44 h 143"/>
                <a:gd name="T16" fmla="*/ 22 w 25"/>
                <a:gd name="T17" fmla="*/ 143 h 143"/>
                <a:gd name="T18" fmla="*/ 4 w 25"/>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3">
                  <a:moveTo>
                    <a:pt x="13" y="24"/>
                  </a:moveTo>
                  <a:cubicBezTo>
                    <a:pt x="6" y="24"/>
                    <a:pt x="0" y="19"/>
                    <a:pt x="0" y="12"/>
                  </a:cubicBezTo>
                  <a:cubicBezTo>
                    <a:pt x="0" y="5"/>
                    <a:pt x="6" y="0"/>
                    <a:pt x="13" y="0"/>
                  </a:cubicBezTo>
                  <a:cubicBezTo>
                    <a:pt x="20" y="0"/>
                    <a:pt x="25" y="5"/>
                    <a:pt x="25" y="12"/>
                  </a:cubicBezTo>
                  <a:cubicBezTo>
                    <a:pt x="25"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7">
              <a:extLst>
                <a:ext uri="{FF2B5EF4-FFF2-40B4-BE49-F238E27FC236}">
                  <a16:creationId xmlns:a16="http://schemas.microsoft.com/office/drawing/2014/main" id="{4524D336-2EEE-036C-C9C9-0D5F156C9443}"/>
                </a:ext>
              </a:extLst>
            </p:cNvPr>
            <p:cNvSpPr>
              <a:spLocks/>
            </p:cNvSpPr>
            <p:nvPr userDrawn="1"/>
          </p:nvSpPr>
          <p:spPr bwMode="auto">
            <a:xfrm>
              <a:off x="2701926" y="-1588"/>
              <a:ext cx="80963" cy="82550"/>
            </a:xfrm>
            <a:custGeom>
              <a:avLst/>
              <a:gdLst>
                <a:gd name="T0" fmla="*/ 31 w 51"/>
                <a:gd name="T1" fmla="*/ 52 h 52"/>
                <a:gd name="T2" fmla="*/ 20 w 51"/>
                <a:gd name="T3" fmla="*/ 52 h 52"/>
                <a:gd name="T4" fmla="*/ 0 w 51"/>
                <a:gd name="T5" fmla="*/ 0 h 52"/>
                <a:gd name="T6" fmla="*/ 11 w 51"/>
                <a:gd name="T7" fmla="*/ 0 h 52"/>
                <a:gd name="T8" fmla="*/ 25 w 51"/>
                <a:gd name="T9" fmla="*/ 42 h 52"/>
                <a:gd name="T10" fmla="*/ 40 w 51"/>
                <a:gd name="T11" fmla="*/ 0 h 52"/>
                <a:gd name="T12" fmla="*/ 51 w 51"/>
                <a:gd name="T13" fmla="*/ 0 h 52"/>
                <a:gd name="T14" fmla="*/ 31 w 51"/>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2">
                  <a:moveTo>
                    <a:pt x="31" y="52"/>
                  </a:moveTo>
                  <a:lnTo>
                    <a:pt x="20" y="52"/>
                  </a:lnTo>
                  <a:lnTo>
                    <a:pt x="0" y="0"/>
                  </a:lnTo>
                  <a:lnTo>
                    <a:pt x="11" y="0"/>
                  </a:lnTo>
                  <a:lnTo>
                    <a:pt x="25" y="42"/>
                  </a:lnTo>
                  <a:lnTo>
                    <a:pt x="40" y="0"/>
                  </a:lnTo>
                  <a:lnTo>
                    <a:pt x="51" y="0"/>
                  </a:lnTo>
                  <a:lnTo>
                    <a:pt x="3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8">
              <a:extLst>
                <a:ext uri="{FF2B5EF4-FFF2-40B4-BE49-F238E27FC236}">
                  <a16:creationId xmlns:a16="http://schemas.microsoft.com/office/drawing/2014/main" id="{7957D02A-F6AA-E7FB-776F-5DF982079E20}"/>
                </a:ext>
              </a:extLst>
            </p:cNvPr>
            <p:cNvSpPr>
              <a:spLocks noEditPoints="1"/>
            </p:cNvSpPr>
            <p:nvPr userDrawn="1"/>
          </p:nvSpPr>
          <p:spPr bwMode="auto">
            <a:xfrm>
              <a:off x="2789238" y="-3175"/>
              <a:ext cx="74613" cy="85725"/>
            </a:xfrm>
            <a:custGeom>
              <a:avLst/>
              <a:gdLst>
                <a:gd name="T0" fmla="*/ 20 w 90"/>
                <a:gd name="T1" fmla="*/ 56 h 103"/>
                <a:gd name="T2" fmla="*/ 49 w 90"/>
                <a:gd name="T3" fmla="*/ 88 h 103"/>
                <a:gd name="T4" fmla="*/ 80 w 90"/>
                <a:gd name="T5" fmla="*/ 77 h 103"/>
                <a:gd name="T6" fmla="*/ 87 w 90"/>
                <a:gd name="T7" fmla="*/ 89 h 103"/>
                <a:gd name="T8" fmla="*/ 47 w 90"/>
                <a:gd name="T9" fmla="*/ 103 h 103"/>
                <a:gd name="T10" fmla="*/ 0 w 90"/>
                <a:gd name="T11" fmla="*/ 52 h 103"/>
                <a:gd name="T12" fmla="*/ 47 w 90"/>
                <a:gd name="T13" fmla="*/ 0 h 103"/>
                <a:gd name="T14" fmla="*/ 90 w 90"/>
                <a:gd name="T15" fmla="*/ 49 h 103"/>
                <a:gd name="T16" fmla="*/ 90 w 90"/>
                <a:gd name="T17" fmla="*/ 56 h 103"/>
                <a:gd name="T18" fmla="*/ 20 w 90"/>
                <a:gd name="T19" fmla="*/ 56 h 103"/>
                <a:gd name="T20" fmla="*/ 46 w 90"/>
                <a:gd name="T21" fmla="*/ 15 h 103"/>
                <a:gd name="T22" fmla="*/ 19 w 90"/>
                <a:gd name="T23" fmla="*/ 43 h 103"/>
                <a:gd name="T24" fmla="*/ 71 w 90"/>
                <a:gd name="T25" fmla="*/ 43 h 103"/>
                <a:gd name="T26" fmla="*/ 46 w 90"/>
                <a:gd name="T27"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6"/>
                    <a:pt x="31" y="88"/>
                    <a:pt x="49" y="88"/>
                  </a:cubicBezTo>
                  <a:cubicBezTo>
                    <a:pt x="68" y="88"/>
                    <a:pt x="79" y="78"/>
                    <a:pt x="80" y="77"/>
                  </a:cubicBezTo>
                  <a:cubicBezTo>
                    <a:pt x="87" y="89"/>
                    <a:pt x="87" y="89"/>
                    <a:pt x="87" y="89"/>
                  </a:cubicBezTo>
                  <a:cubicBezTo>
                    <a:pt x="87" y="89"/>
                    <a:pt x="74" y="103"/>
                    <a:pt x="47" y="103"/>
                  </a:cubicBezTo>
                  <a:cubicBezTo>
                    <a:pt x="20" y="103"/>
                    <a:pt x="0" y="85"/>
                    <a:pt x="0" y="52"/>
                  </a:cubicBezTo>
                  <a:cubicBezTo>
                    <a:pt x="0" y="20"/>
                    <a:pt x="21" y="0"/>
                    <a:pt x="47" y="0"/>
                  </a:cubicBezTo>
                  <a:cubicBezTo>
                    <a:pt x="74" y="0"/>
                    <a:pt x="90" y="20"/>
                    <a:pt x="90" y="49"/>
                  </a:cubicBezTo>
                  <a:cubicBezTo>
                    <a:pt x="90" y="56"/>
                    <a:pt x="90" y="56"/>
                    <a:pt x="90" y="56"/>
                  </a:cubicBezTo>
                  <a:cubicBezTo>
                    <a:pt x="20" y="56"/>
                    <a:pt x="20" y="56"/>
                    <a:pt x="20" y="56"/>
                  </a:cubicBezTo>
                  <a:close/>
                  <a:moveTo>
                    <a:pt x="46" y="15"/>
                  </a:moveTo>
                  <a:cubicBezTo>
                    <a:pt x="28" y="15"/>
                    <a:pt x="20" y="30"/>
                    <a:pt x="19" y="43"/>
                  </a:cubicBezTo>
                  <a:cubicBezTo>
                    <a:pt x="71" y="43"/>
                    <a:pt x="71" y="43"/>
                    <a:pt x="71" y="43"/>
                  </a:cubicBezTo>
                  <a:cubicBezTo>
                    <a:pt x="71" y="28"/>
                    <a:pt x="64" y="15"/>
                    <a:pt x="4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9">
              <a:extLst>
                <a:ext uri="{FF2B5EF4-FFF2-40B4-BE49-F238E27FC236}">
                  <a16:creationId xmlns:a16="http://schemas.microsoft.com/office/drawing/2014/main" id="{C091E53F-E8FB-D219-1C2C-C8CDF3A477E2}"/>
                </a:ext>
              </a:extLst>
            </p:cNvPr>
            <p:cNvSpPr>
              <a:spLocks/>
            </p:cNvSpPr>
            <p:nvPr userDrawn="1"/>
          </p:nvSpPr>
          <p:spPr bwMode="auto">
            <a:xfrm>
              <a:off x="2882901" y="-3175"/>
              <a:ext cx="68263" cy="84138"/>
            </a:xfrm>
            <a:custGeom>
              <a:avLst/>
              <a:gdLst>
                <a:gd name="T0" fmla="*/ 65 w 84"/>
                <a:gd name="T1" fmla="*/ 101 h 101"/>
                <a:gd name="T2" fmla="*/ 65 w 84"/>
                <a:gd name="T3" fmla="*/ 42 h 101"/>
                <a:gd name="T4" fmla="*/ 45 w 84"/>
                <a:gd name="T5" fmla="*/ 16 h 101"/>
                <a:gd name="T6" fmla="*/ 18 w 84"/>
                <a:gd name="T7" fmla="*/ 42 h 101"/>
                <a:gd name="T8" fmla="*/ 18 w 84"/>
                <a:gd name="T9" fmla="*/ 101 h 101"/>
                <a:gd name="T10" fmla="*/ 0 w 84"/>
                <a:gd name="T11" fmla="*/ 101 h 101"/>
                <a:gd name="T12" fmla="*/ 0 w 84"/>
                <a:gd name="T13" fmla="*/ 2 h 101"/>
                <a:gd name="T14" fmla="*/ 17 w 84"/>
                <a:gd name="T15" fmla="*/ 2 h 101"/>
                <a:gd name="T16" fmla="*/ 18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0" y="32"/>
                    <a:pt x="18" y="42"/>
                  </a:cubicBezTo>
                  <a:cubicBezTo>
                    <a:pt x="18" y="101"/>
                    <a:pt x="18" y="101"/>
                    <a:pt x="18" y="101"/>
                  </a:cubicBezTo>
                  <a:cubicBezTo>
                    <a:pt x="0" y="101"/>
                    <a:pt x="0" y="101"/>
                    <a:pt x="0" y="101"/>
                  </a:cubicBezTo>
                  <a:cubicBezTo>
                    <a:pt x="0" y="2"/>
                    <a:pt x="0" y="2"/>
                    <a:pt x="0" y="2"/>
                  </a:cubicBezTo>
                  <a:cubicBezTo>
                    <a:pt x="17" y="2"/>
                    <a:pt x="17" y="2"/>
                    <a:pt x="17" y="2"/>
                  </a:cubicBezTo>
                  <a:cubicBezTo>
                    <a:pt x="18" y="20"/>
                    <a:pt x="18" y="20"/>
                    <a:pt x="18"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30">
              <a:extLst>
                <a:ext uri="{FF2B5EF4-FFF2-40B4-BE49-F238E27FC236}">
                  <a16:creationId xmlns:a16="http://schemas.microsoft.com/office/drawing/2014/main" id="{D8C0F936-155F-B9D3-105E-CB4A7E9C8F31}"/>
                </a:ext>
              </a:extLst>
            </p:cNvPr>
            <p:cNvSpPr>
              <a:spLocks noEditPoints="1"/>
            </p:cNvSpPr>
            <p:nvPr userDrawn="1"/>
          </p:nvSpPr>
          <p:spPr bwMode="auto">
            <a:xfrm>
              <a:off x="3006726" y="-34925"/>
              <a:ext cx="79375" cy="117475"/>
            </a:xfrm>
            <a:custGeom>
              <a:avLst/>
              <a:gdLst>
                <a:gd name="T0" fmla="*/ 50 w 95"/>
                <a:gd name="T1" fmla="*/ 142 h 142"/>
                <a:gd name="T2" fmla="*/ 20 w 95"/>
                <a:gd name="T3" fmla="*/ 125 h 142"/>
                <a:gd name="T4" fmla="*/ 17 w 95"/>
                <a:gd name="T5" fmla="*/ 140 h 142"/>
                <a:gd name="T6" fmla="*/ 0 w 95"/>
                <a:gd name="T7" fmla="*/ 140 h 142"/>
                <a:gd name="T8" fmla="*/ 0 w 95"/>
                <a:gd name="T9" fmla="*/ 0 h 142"/>
                <a:gd name="T10" fmla="*/ 19 w 95"/>
                <a:gd name="T11" fmla="*/ 0 h 142"/>
                <a:gd name="T12" fmla="*/ 19 w 95"/>
                <a:gd name="T13" fmla="*/ 57 h 142"/>
                <a:gd name="T14" fmla="*/ 52 w 95"/>
                <a:gd name="T15" fmla="*/ 39 h 142"/>
                <a:gd name="T16" fmla="*/ 94 w 95"/>
                <a:gd name="T17" fmla="*/ 91 h 142"/>
                <a:gd name="T18" fmla="*/ 50 w 95"/>
                <a:gd name="T19" fmla="*/ 142 h 142"/>
                <a:gd name="T20" fmla="*/ 47 w 95"/>
                <a:gd name="T21" fmla="*/ 55 h 142"/>
                <a:gd name="T22" fmla="*/ 18 w 95"/>
                <a:gd name="T23" fmla="*/ 91 h 142"/>
                <a:gd name="T24" fmla="*/ 46 w 95"/>
                <a:gd name="T25" fmla="*/ 127 h 142"/>
                <a:gd name="T26" fmla="*/ 75 w 95"/>
                <a:gd name="T27" fmla="*/ 91 h 142"/>
                <a:gd name="T28" fmla="*/ 47 w 95"/>
                <a:gd name="T29" fmla="*/ 5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2">
                  <a:moveTo>
                    <a:pt x="50" y="142"/>
                  </a:moveTo>
                  <a:cubicBezTo>
                    <a:pt x="31" y="142"/>
                    <a:pt x="22" y="129"/>
                    <a:pt x="20" y="125"/>
                  </a:cubicBezTo>
                  <a:cubicBezTo>
                    <a:pt x="17" y="140"/>
                    <a:pt x="17" y="140"/>
                    <a:pt x="17" y="140"/>
                  </a:cubicBezTo>
                  <a:cubicBezTo>
                    <a:pt x="0" y="140"/>
                    <a:pt x="0" y="140"/>
                    <a:pt x="0" y="140"/>
                  </a:cubicBezTo>
                  <a:cubicBezTo>
                    <a:pt x="0" y="0"/>
                    <a:pt x="0" y="0"/>
                    <a:pt x="0" y="0"/>
                  </a:cubicBezTo>
                  <a:cubicBezTo>
                    <a:pt x="19" y="0"/>
                    <a:pt x="19" y="0"/>
                    <a:pt x="19" y="0"/>
                  </a:cubicBezTo>
                  <a:cubicBezTo>
                    <a:pt x="19" y="57"/>
                    <a:pt x="19" y="57"/>
                    <a:pt x="19" y="57"/>
                  </a:cubicBezTo>
                  <a:cubicBezTo>
                    <a:pt x="20" y="55"/>
                    <a:pt x="31" y="39"/>
                    <a:pt x="52" y="39"/>
                  </a:cubicBezTo>
                  <a:cubicBezTo>
                    <a:pt x="78" y="39"/>
                    <a:pt x="94" y="61"/>
                    <a:pt x="94" y="91"/>
                  </a:cubicBezTo>
                  <a:cubicBezTo>
                    <a:pt x="95" y="121"/>
                    <a:pt x="77" y="142"/>
                    <a:pt x="50" y="142"/>
                  </a:cubicBezTo>
                  <a:close/>
                  <a:moveTo>
                    <a:pt x="47" y="55"/>
                  </a:moveTo>
                  <a:cubicBezTo>
                    <a:pt x="30" y="55"/>
                    <a:pt x="18" y="71"/>
                    <a:pt x="18" y="91"/>
                  </a:cubicBezTo>
                  <a:cubicBezTo>
                    <a:pt x="18" y="110"/>
                    <a:pt x="29" y="127"/>
                    <a:pt x="46" y="127"/>
                  </a:cubicBezTo>
                  <a:cubicBezTo>
                    <a:pt x="63" y="127"/>
                    <a:pt x="75" y="111"/>
                    <a:pt x="75" y="91"/>
                  </a:cubicBezTo>
                  <a:cubicBezTo>
                    <a:pt x="75" y="71"/>
                    <a:pt x="64" y="55"/>
                    <a:pt x="47"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31">
              <a:extLst>
                <a:ext uri="{FF2B5EF4-FFF2-40B4-BE49-F238E27FC236}">
                  <a16:creationId xmlns:a16="http://schemas.microsoft.com/office/drawing/2014/main" id="{B3C06BAF-2606-07B2-0633-EFEFFAE9986C}"/>
                </a:ext>
              </a:extLst>
            </p:cNvPr>
            <p:cNvSpPr>
              <a:spLocks/>
            </p:cNvSpPr>
            <p:nvPr userDrawn="1"/>
          </p:nvSpPr>
          <p:spPr bwMode="auto">
            <a:xfrm>
              <a:off x="3094038" y="-1588"/>
              <a:ext cx="79375" cy="114300"/>
            </a:xfrm>
            <a:custGeom>
              <a:avLst/>
              <a:gdLst>
                <a:gd name="T0" fmla="*/ 52 w 96"/>
                <a:gd name="T1" fmla="*/ 113 h 136"/>
                <a:gd name="T2" fmla="*/ 26 w 96"/>
                <a:gd name="T3" fmla="*/ 136 h 136"/>
                <a:gd name="T4" fmla="*/ 7 w 96"/>
                <a:gd name="T5" fmla="*/ 132 h 136"/>
                <a:gd name="T6" fmla="*/ 11 w 96"/>
                <a:gd name="T7" fmla="*/ 117 h 136"/>
                <a:gd name="T8" fmla="*/ 22 w 96"/>
                <a:gd name="T9" fmla="*/ 120 h 136"/>
                <a:gd name="T10" fmla="*/ 33 w 96"/>
                <a:gd name="T11" fmla="*/ 110 h 136"/>
                <a:gd name="T12" fmla="*/ 38 w 96"/>
                <a:gd name="T13" fmla="*/ 98 h 136"/>
                <a:gd name="T14" fmla="*/ 0 w 96"/>
                <a:gd name="T15" fmla="*/ 0 h 136"/>
                <a:gd name="T16" fmla="*/ 20 w 96"/>
                <a:gd name="T17" fmla="*/ 0 h 136"/>
                <a:gd name="T18" fmla="*/ 48 w 96"/>
                <a:gd name="T19" fmla="*/ 81 h 136"/>
                <a:gd name="T20" fmla="*/ 76 w 96"/>
                <a:gd name="T21" fmla="*/ 0 h 136"/>
                <a:gd name="T22" fmla="*/ 96 w 96"/>
                <a:gd name="T23" fmla="*/ 0 h 136"/>
                <a:gd name="T24" fmla="*/ 52 w 96"/>
                <a:gd name="T25" fmla="*/ 11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36">
                  <a:moveTo>
                    <a:pt x="52" y="113"/>
                  </a:moveTo>
                  <a:cubicBezTo>
                    <a:pt x="45" y="129"/>
                    <a:pt x="38" y="136"/>
                    <a:pt x="26" y="136"/>
                  </a:cubicBezTo>
                  <a:cubicBezTo>
                    <a:pt x="13" y="136"/>
                    <a:pt x="7" y="132"/>
                    <a:pt x="7" y="132"/>
                  </a:cubicBezTo>
                  <a:cubicBezTo>
                    <a:pt x="11" y="117"/>
                    <a:pt x="11" y="117"/>
                    <a:pt x="11" y="117"/>
                  </a:cubicBezTo>
                  <a:cubicBezTo>
                    <a:pt x="11" y="117"/>
                    <a:pt x="17" y="120"/>
                    <a:pt x="22" y="120"/>
                  </a:cubicBezTo>
                  <a:cubicBezTo>
                    <a:pt x="27" y="120"/>
                    <a:pt x="30" y="118"/>
                    <a:pt x="33" y="110"/>
                  </a:cubicBezTo>
                  <a:cubicBezTo>
                    <a:pt x="38" y="98"/>
                    <a:pt x="38" y="98"/>
                    <a:pt x="38" y="98"/>
                  </a:cubicBezTo>
                  <a:cubicBezTo>
                    <a:pt x="0" y="0"/>
                    <a:pt x="0" y="0"/>
                    <a:pt x="0" y="0"/>
                  </a:cubicBezTo>
                  <a:cubicBezTo>
                    <a:pt x="20" y="0"/>
                    <a:pt x="20" y="0"/>
                    <a:pt x="20" y="0"/>
                  </a:cubicBezTo>
                  <a:cubicBezTo>
                    <a:pt x="48" y="81"/>
                    <a:pt x="48" y="81"/>
                    <a:pt x="48" y="81"/>
                  </a:cubicBezTo>
                  <a:cubicBezTo>
                    <a:pt x="76" y="0"/>
                    <a:pt x="76" y="0"/>
                    <a:pt x="76" y="0"/>
                  </a:cubicBezTo>
                  <a:cubicBezTo>
                    <a:pt x="96" y="0"/>
                    <a:pt x="96" y="0"/>
                    <a:pt x="96" y="0"/>
                  </a:cubicBezTo>
                  <a:lnTo>
                    <a:pt x="5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Rectangle 32">
              <a:extLst>
                <a:ext uri="{FF2B5EF4-FFF2-40B4-BE49-F238E27FC236}">
                  <a16:creationId xmlns:a16="http://schemas.microsoft.com/office/drawing/2014/main" id="{28E831E1-5403-0391-CFF1-44334240480E}"/>
                </a:ext>
              </a:extLst>
            </p:cNvPr>
            <p:cNvSpPr>
              <a:spLocks noChangeArrowheads="1"/>
            </p:cNvSpPr>
            <p:nvPr userDrawn="1"/>
          </p:nvSpPr>
          <p:spPr bwMode="auto">
            <a:xfrm>
              <a:off x="3219451" y="-31750"/>
              <a:ext cx="17463" cy="1127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33">
              <a:extLst>
                <a:ext uri="{FF2B5EF4-FFF2-40B4-BE49-F238E27FC236}">
                  <a16:creationId xmlns:a16="http://schemas.microsoft.com/office/drawing/2014/main" id="{C26B6476-3E8D-9E7B-540C-E0FEFAD5DB9D}"/>
                </a:ext>
              </a:extLst>
            </p:cNvPr>
            <p:cNvSpPr>
              <a:spLocks/>
            </p:cNvSpPr>
            <p:nvPr userDrawn="1"/>
          </p:nvSpPr>
          <p:spPr bwMode="auto">
            <a:xfrm>
              <a:off x="3263901" y="-3175"/>
              <a:ext cx="69850" cy="84138"/>
            </a:xfrm>
            <a:custGeom>
              <a:avLst/>
              <a:gdLst>
                <a:gd name="T0" fmla="*/ 65 w 84"/>
                <a:gd name="T1" fmla="*/ 101 h 101"/>
                <a:gd name="T2" fmla="*/ 65 w 84"/>
                <a:gd name="T3" fmla="*/ 42 h 101"/>
                <a:gd name="T4" fmla="*/ 45 w 84"/>
                <a:gd name="T5" fmla="*/ 16 h 101"/>
                <a:gd name="T6" fmla="*/ 19 w 84"/>
                <a:gd name="T7" fmla="*/ 42 h 101"/>
                <a:gd name="T8" fmla="*/ 19 w 84"/>
                <a:gd name="T9" fmla="*/ 101 h 101"/>
                <a:gd name="T10" fmla="*/ 0 w 84"/>
                <a:gd name="T11" fmla="*/ 101 h 101"/>
                <a:gd name="T12" fmla="*/ 0 w 84"/>
                <a:gd name="T13" fmla="*/ 2 h 101"/>
                <a:gd name="T14" fmla="*/ 18 w 84"/>
                <a:gd name="T15" fmla="*/ 2 h 101"/>
                <a:gd name="T16" fmla="*/ 19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1" y="32"/>
                    <a:pt x="19" y="42"/>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34">
              <a:extLst>
                <a:ext uri="{FF2B5EF4-FFF2-40B4-BE49-F238E27FC236}">
                  <a16:creationId xmlns:a16="http://schemas.microsoft.com/office/drawing/2014/main" id="{944C5982-3C91-7F73-09A4-D3869163BA38}"/>
                </a:ext>
              </a:extLst>
            </p:cNvPr>
            <p:cNvSpPr>
              <a:spLocks/>
            </p:cNvSpPr>
            <p:nvPr userDrawn="1"/>
          </p:nvSpPr>
          <p:spPr bwMode="auto">
            <a:xfrm>
              <a:off x="3349626" y="-3175"/>
              <a:ext cx="63500" cy="85725"/>
            </a:xfrm>
            <a:custGeom>
              <a:avLst/>
              <a:gdLst>
                <a:gd name="T0" fmla="*/ 68 w 78"/>
                <a:gd name="T1" fmla="*/ 94 h 103"/>
                <a:gd name="T2" fmla="*/ 39 w 78"/>
                <a:gd name="T3" fmla="*/ 103 h 103"/>
                <a:gd name="T4" fmla="*/ 0 w 78"/>
                <a:gd name="T5" fmla="*/ 86 h 103"/>
                <a:gd name="T6" fmla="*/ 10 w 78"/>
                <a:gd name="T7" fmla="*/ 74 h 103"/>
                <a:gd name="T8" fmla="*/ 39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2" y="99"/>
                    <a:pt x="54" y="103"/>
                    <a:pt x="39" y="103"/>
                  </a:cubicBezTo>
                  <a:cubicBezTo>
                    <a:pt x="19" y="103"/>
                    <a:pt x="4" y="91"/>
                    <a:pt x="0" y="86"/>
                  </a:cubicBezTo>
                  <a:cubicBezTo>
                    <a:pt x="10" y="74"/>
                    <a:pt x="10" y="74"/>
                    <a:pt x="10" y="74"/>
                  </a:cubicBezTo>
                  <a:cubicBezTo>
                    <a:pt x="16" y="80"/>
                    <a:pt x="28" y="88"/>
                    <a:pt x="39" y="88"/>
                  </a:cubicBezTo>
                  <a:cubicBezTo>
                    <a:pt x="51" y="88"/>
                    <a:pt x="59" y="84"/>
                    <a:pt x="59" y="75"/>
                  </a:cubicBezTo>
                  <a:cubicBezTo>
                    <a:pt x="59" y="66"/>
                    <a:pt x="49" y="63"/>
                    <a:pt x="43" y="61"/>
                  </a:cubicBezTo>
                  <a:cubicBezTo>
                    <a:pt x="37"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3"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35">
              <a:extLst>
                <a:ext uri="{FF2B5EF4-FFF2-40B4-BE49-F238E27FC236}">
                  <a16:creationId xmlns:a16="http://schemas.microsoft.com/office/drawing/2014/main" id="{948AB8FF-2BA3-9E06-B8CF-1E2C0011DA34}"/>
                </a:ext>
              </a:extLst>
            </p:cNvPr>
            <p:cNvSpPr>
              <a:spLocks noEditPoints="1"/>
            </p:cNvSpPr>
            <p:nvPr userDrawn="1"/>
          </p:nvSpPr>
          <p:spPr bwMode="auto">
            <a:xfrm>
              <a:off x="3429001" y="-36513"/>
              <a:ext cx="20638" cy="117475"/>
            </a:xfrm>
            <a:custGeom>
              <a:avLst/>
              <a:gdLst>
                <a:gd name="T0" fmla="*/ 13 w 26"/>
                <a:gd name="T1" fmla="*/ 24 h 143"/>
                <a:gd name="T2" fmla="*/ 0 w 26"/>
                <a:gd name="T3" fmla="*/ 12 h 143"/>
                <a:gd name="T4" fmla="*/ 13 w 26"/>
                <a:gd name="T5" fmla="*/ 0 h 143"/>
                <a:gd name="T6" fmla="*/ 26 w 26"/>
                <a:gd name="T7" fmla="*/ 12 h 143"/>
                <a:gd name="T8" fmla="*/ 13 w 26"/>
                <a:gd name="T9" fmla="*/ 24 h 143"/>
                <a:gd name="T10" fmla="*/ 4 w 26"/>
                <a:gd name="T11" fmla="*/ 143 h 143"/>
                <a:gd name="T12" fmla="*/ 4 w 26"/>
                <a:gd name="T13" fmla="*/ 44 h 143"/>
                <a:gd name="T14" fmla="*/ 22 w 26"/>
                <a:gd name="T15" fmla="*/ 44 h 143"/>
                <a:gd name="T16" fmla="*/ 22 w 26"/>
                <a:gd name="T17" fmla="*/ 143 h 143"/>
                <a:gd name="T18" fmla="*/ 4 w 26"/>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3">
                  <a:moveTo>
                    <a:pt x="13" y="24"/>
                  </a:moveTo>
                  <a:cubicBezTo>
                    <a:pt x="6" y="24"/>
                    <a:pt x="0" y="19"/>
                    <a:pt x="0" y="12"/>
                  </a:cubicBezTo>
                  <a:cubicBezTo>
                    <a:pt x="0" y="5"/>
                    <a:pt x="6" y="0"/>
                    <a:pt x="13" y="0"/>
                  </a:cubicBezTo>
                  <a:cubicBezTo>
                    <a:pt x="20" y="0"/>
                    <a:pt x="26" y="5"/>
                    <a:pt x="26" y="12"/>
                  </a:cubicBezTo>
                  <a:cubicBezTo>
                    <a:pt x="26"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36">
              <a:extLst>
                <a:ext uri="{FF2B5EF4-FFF2-40B4-BE49-F238E27FC236}">
                  <a16:creationId xmlns:a16="http://schemas.microsoft.com/office/drawing/2014/main" id="{914FBE95-5DCD-B09C-05FA-773F884D73D9}"/>
                </a:ext>
              </a:extLst>
            </p:cNvPr>
            <p:cNvSpPr>
              <a:spLocks noEditPoints="1"/>
            </p:cNvSpPr>
            <p:nvPr userDrawn="1"/>
          </p:nvSpPr>
          <p:spPr bwMode="auto">
            <a:xfrm>
              <a:off x="3465513" y="-3175"/>
              <a:ext cx="77788" cy="115888"/>
            </a:xfrm>
            <a:custGeom>
              <a:avLst/>
              <a:gdLst>
                <a:gd name="T0" fmla="*/ 84 w 94"/>
                <a:gd name="T1" fmla="*/ 122 h 138"/>
                <a:gd name="T2" fmla="*/ 44 w 94"/>
                <a:gd name="T3" fmla="*/ 138 h 138"/>
                <a:gd name="T4" fmla="*/ 5 w 94"/>
                <a:gd name="T5" fmla="*/ 126 h 138"/>
                <a:gd name="T6" fmla="*/ 12 w 94"/>
                <a:gd name="T7" fmla="*/ 112 h 138"/>
                <a:gd name="T8" fmla="*/ 43 w 94"/>
                <a:gd name="T9" fmla="*/ 122 h 138"/>
                <a:gd name="T10" fmla="*/ 67 w 94"/>
                <a:gd name="T11" fmla="*/ 113 h 138"/>
                <a:gd name="T12" fmla="*/ 74 w 94"/>
                <a:gd name="T13" fmla="*/ 89 h 138"/>
                <a:gd name="T14" fmla="*/ 74 w 94"/>
                <a:gd name="T15" fmla="*/ 80 h 138"/>
                <a:gd name="T16" fmla="*/ 42 w 94"/>
                <a:gd name="T17" fmla="*/ 99 h 138"/>
                <a:gd name="T18" fmla="*/ 0 w 94"/>
                <a:gd name="T19" fmla="*/ 49 h 138"/>
                <a:gd name="T20" fmla="*/ 43 w 94"/>
                <a:gd name="T21" fmla="*/ 0 h 138"/>
                <a:gd name="T22" fmla="*/ 74 w 94"/>
                <a:gd name="T23" fmla="*/ 18 h 138"/>
                <a:gd name="T24" fmla="*/ 76 w 94"/>
                <a:gd name="T25" fmla="*/ 2 h 138"/>
                <a:gd name="T26" fmla="*/ 94 w 94"/>
                <a:gd name="T27" fmla="*/ 2 h 138"/>
                <a:gd name="T28" fmla="*/ 94 w 94"/>
                <a:gd name="T29" fmla="*/ 82 h 138"/>
                <a:gd name="T30" fmla="*/ 84 w 94"/>
                <a:gd name="T31" fmla="*/ 122 h 138"/>
                <a:gd name="T32" fmla="*/ 48 w 94"/>
                <a:gd name="T33" fmla="*/ 15 h 138"/>
                <a:gd name="T34" fmla="*/ 20 w 94"/>
                <a:gd name="T35" fmla="*/ 49 h 138"/>
                <a:gd name="T36" fmla="*/ 47 w 94"/>
                <a:gd name="T37" fmla="*/ 83 h 138"/>
                <a:gd name="T38" fmla="*/ 75 w 94"/>
                <a:gd name="T39" fmla="*/ 49 h 138"/>
                <a:gd name="T40" fmla="*/ 48 w 94"/>
                <a:gd name="T41" fmla="*/ 1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138">
                  <a:moveTo>
                    <a:pt x="84" y="122"/>
                  </a:moveTo>
                  <a:cubicBezTo>
                    <a:pt x="76" y="130"/>
                    <a:pt x="64" y="138"/>
                    <a:pt x="44" y="138"/>
                  </a:cubicBezTo>
                  <a:cubicBezTo>
                    <a:pt x="23" y="138"/>
                    <a:pt x="8" y="129"/>
                    <a:pt x="5" y="126"/>
                  </a:cubicBezTo>
                  <a:cubicBezTo>
                    <a:pt x="12" y="112"/>
                    <a:pt x="12" y="112"/>
                    <a:pt x="12" y="112"/>
                  </a:cubicBezTo>
                  <a:cubicBezTo>
                    <a:pt x="17" y="116"/>
                    <a:pt x="30" y="122"/>
                    <a:pt x="43" y="122"/>
                  </a:cubicBezTo>
                  <a:cubicBezTo>
                    <a:pt x="55" y="122"/>
                    <a:pt x="63" y="118"/>
                    <a:pt x="67" y="113"/>
                  </a:cubicBezTo>
                  <a:cubicBezTo>
                    <a:pt x="72" y="109"/>
                    <a:pt x="74" y="101"/>
                    <a:pt x="74" y="89"/>
                  </a:cubicBezTo>
                  <a:cubicBezTo>
                    <a:pt x="74" y="80"/>
                    <a:pt x="74" y="80"/>
                    <a:pt x="74" y="80"/>
                  </a:cubicBezTo>
                  <a:cubicBezTo>
                    <a:pt x="73" y="83"/>
                    <a:pt x="64" y="99"/>
                    <a:pt x="42" y="99"/>
                  </a:cubicBezTo>
                  <a:cubicBezTo>
                    <a:pt x="16" y="99"/>
                    <a:pt x="0" y="78"/>
                    <a:pt x="0" y="49"/>
                  </a:cubicBezTo>
                  <a:cubicBezTo>
                    <a:pt x="0" y="20"/>
                    <a:pt x="19" y="0"/>
                    <a:pt x="43" y="0"/>
                  </a:cubicBezTo>
                  <a:cubicBezTo>
                    <a:pt x="65" y="0"/>
                    <a:pt x="73" y="15"/>
                    <a:pt x="74" y="18"/>
                  </a:cubicBezTo>
                  <a:cubicBezTo>
                    <a:pt x="76" y="2"/>
                    <a:pt x="76" y="2"/>
                    <a:pt x="76" y="2"/>
                  </a:cubicBezTo>
                  <a:cubicBezTo>
                    <a:pt x="94" y="2"/>
                    <a:pt x="94" y="2"/>
                    <a:pt x="94" y="2"/>
                  </a:cubicBezTo>
                  <a:cubicBezTo>
                    <a:pt x="94" y="82"/>
                    <a:pt x="94" y="82"/>
                    <a:pt x="94" y="82"/>
                  </a:cubicBezTo>
                  <a:cubicBezTo>
                    <a:pt x="94" y="102"/>
                    <a:pt x="91" y="113"/>
                    <a:pt x="84" y="122"/>
                  </a:cubicBezTo>
                  <a:close/>
                  <a:moveTo>
                    <a:pt x="48" y="15"/>
                  </a:moveTo>
                  <a:cubicBezTo>
                    <a:pt x="31" y="15"/>
                    <a:pt x="20" y="30"/>
                    <a:pt x="20" y="49"/>
                  </a:cubicBezTo>
                  <a:cubicBezTo>
                    <a:pt x="20" y="67"/>
                    <a:pt x="30" y="83"/>
                    <a:pt x="47" y="83"/>
                  </a:cubicBezTo>
                  <a:cubicBezTo>
                    <a:pt x="64" y="83"/>
                    <a:pt x="75" y="67"/>
                    <a:pt x="75" y="49"/>
                  </a:cubicBezTo>
                  <a:cubicBezTo>
                    <a:pt x="75" y="30"/>
                    <a:pt x="65" y="15"/>
                    <a:pt x="4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37">
              <a:extLst>
                <a:ext uri="{FF2B5EF4-FFF2-40B4-BE49-F238E27FC236}">
                  <a16:creationId xmlns:a16="http://schemas.microsoft.com/office/drawing/2014/main" id="{DCECE63C-3BE4-E3D3-8A34-3F4C88B09AD1}"/>
                </a:ext>
              </a:extLst>
            </p:cNvPr>
            <p:cNvSpPr>
              <a:spLocks/>
            </p:cNvSpPr>
            <p:nvPr userDrawn="1"/>
          </p:nvSpPr>
          <p:spPr bwMode="auto">
            <a:xfrm>
              <a:off x="3568701" y="-34925"/>
              <a:ext cx="69850" cy="115888"/>
            </a:xfrm>
            <a:custGeom>
              <a:avLst/>
              <a:gdLst>
                <a:gd name="T0" fmla="*/ 66 w 85"/>
                <a:gd name="T1" fmla="*/ 141 h 141"/>
                <a:gd name="T2" fmla="*/ 66 w 85"/>
                <a:gd name="T3" fmla="*/ 82 h 141"/>
                <a:gd name="T4" fmla="*/ 46 w 85"/>
                <a:gd name="T5" fmla="*/ 56 h 141"/>
                <a:gd name="T6" fmla="*/ 19 w 85"/>
                <a:gd name="T7" fmla="*/ 82 h 141"/>
                <a:gd name="T8" fmla="*/ 19 w 85"/>
                <a:gd name="T9" fmla="*/ 141 h 141"/>
                <a:gd name="T10" fmla="*/ 0 w 85"/>
                <a:gd name="T11" fmla="*/ 141 h 141"/>
                <a:gd name="T12" fmla="*/ 0 w 85"/>
                <a:gd name="T13" fmla="*/ 0 h 141"/>
                <a:gd name="T14" fmla="*/ 19 w 85"/>
                <a:gd name="T15" fmla="*/ 0 h 141"/>
                <a:gd name="T16" fmla="*/ 19 w 85"/>
                <a:gd name="T17" fmla="*/ 60 h 141"/>
                <a:gd name="T18" fmla="*/ 52 w 85"/>
                <a:gd name="T19" fmla="*/ 39 h 141"/>
                <a:gd name="T20" fmla="*/ 85 w 85"/>
                <a:gd name="T21" fmla="*/ 77 h 141"/>
                <a:gd name="T22" fmla="*/ 85 w 85"/>
                <a:gd name="T23" fmla="*/ 141 h 141"/>
                <a:gd name="T24" fmla="*/ 66 w 85"/>
                <a:gd name="T25"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41">
                  <a:moveTo>
                    <a:pt x="66" y="141"/>
                  </a:moveTo>
                  <a:cubicBezTo>
                    <a:pt x="66" y="82"/>
                    <a:pt x="66" y="82"/>
                    <a:pt x="66" y="82"/>
                  </a:cubicBezTo>
                  <a:cubicBezTo>
                    <a:pt x="66" y="66"/>
                    <a:pt x="61" y="56"/>
                    <a:pt x="46" y="56"/>
                  </a:cubicBezTo>
                  <a:cubicBezTo>
                    <a:pt x="31" y="56"/>
                    <a:pt x="21" y="72"/>
                    <a:pt x="19" y="82"/>
                  </a:cubicBezTo>
                  <a:cubicBezTo>
                    <a:pt x="19" y="141"/>
                    <a:pt x="19" y="141"/>
                    <a:pt x="19" y="141"/>
                  </a:cubicBezTo>
                  <a:cubicBezTo>
                    <a:pt x="0" y="141"/>
                    <a:pt x="0" y="141"/>
                    <a:pt x="0" y="141"/>
                  </a:cubicBezTo>
                  <a:cubicBezTo>
                    <a:pt x="0" y="0"/>
                    <a:pt x="0" y="0"/>
                    <a:pt x="0" y="0"/>
                  </a:cubicBezTo>
                  <a:cubicBezTo>
                    <a:pt x="19" y="0"/>
                    <a:pt x="19" y="0"/>
                    <a:pt x="19" y="0"/>
                  </a:cubicBezTo>
                  <a:cubicBezTo>
                    <a:pt x="19" y="60"/>
                    <a:pt x="19" y="60"/>
                    <a:pt x="19" y="60"/>
                  </a:cubicBezTo>
                  <a:cubicBezTo>
                    <a:pt x="25" y="50"/>
                    <a:pt x="36" y="39"/>
                    <a:pt x="52" y="39"/>
                  </a:cubicBezTo>
                  <a:cubicBezTo>
                    <a:pt x="72" y="39"/>
                    <a:pt x="85" y="51"/>
                    <a:pt x="85" y="77"/>
                  </a:cubicBezTo>
                  <a:cubicBezTo>
                    <a:pt x="85" y="141"/>
                    <a:pt x="85" y="141"/>
                    <a:pt x="85" y="141"/>
                  </a:cubicBezTo>
                  <a:lnTo>
                    <a:pt x="66"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38">
              <a:extLst>
                <a:ext uri="{FF2B5EF4-FFF2-40B4-BE49-F238E27FC236}">
                  <a16:creationId xmlns:a16="http://schemas.microsoft.com/office/drawing/2014/main" id="{A628084C-CF66-E7E8-A07E-637CE5D6B84C}"/>
                </a:ext>
              </a:extLst>
            </p:cNvPr>
            <p:cNvSpPr>
              <a:spLocks/>
            </p:cNvSpPr>
            <p:nvPr userDrawn="1"/>
          </p:nvSpPr>
          <p:spPr bwMode="auto">
            <a:xfrm>
              <a:off x="3654426" y="-23813"/>
              <a:ext cx="50800" cy="106363"/>
            </a:xfrm>
            <a:custGeom>
              <a:avLst/>
              <a:gdLst>
                <a:gd name="T0" fmla="*/ 33 w 61"/>
                <a:gd name="T1" fmla="*/ 41 h 128"/>
                <a:gd name="T2" fmla="*/ 33 w 61"/>
                <a:gd name="T3" fmla="*/ 92 h 128"/>
                <a:gd name="T4" fmla="*/ 37 w 61"/>
                <a:gd name="T5" fmla="*/ 109 h 128"/>
                <a:gd name="T6" fmla="*/ 47 w 61"/>
                <a:gd name="T7" fmla="*/ 113 h 128"/>
                <a:gd name="T8" fmla="*/ 58 w 61"/>
                <a:gd name="T9" fmla="*/ 111 h 128"/>
                <a:gd name="T10" fmla="*/ 60 w 61"/>
                <a:gd name="T11" fmla="*/ 125 h 128"/>
                <a:gd name="T12" fmla="*/ 42 w 61"/>
                <a:gd name="T13" fmla="*/ 128 h 128"/>
                <a:gd name="T14" fmla="*/ 21 w 61"/>
                <a:gd name="T15" fmla="*/ 121 h 128"/>
                <a:gd name="T16" fmla="*/ 15 w 61"/>
                <a:gd name="T17" fmla="*/ 95 h 128"/>
                <a:gd name="T18" fmla="*/ 15 w 61"/>
                <a:gd name="T19" fmla="*/ 41 h 128"/>
                <a:gd name="T20" fmla="*/ 0 w 61"/>
                <a:gd name="T21" fmla="*/ 41 h 128"/>
                <a:gd name="T22" fmla="*/ 0 w 61"/>
                <a:gd name="T23" fmla="*/ 27 h 128"/>
                <a:gd name="T24" fmla="*/ 14 w 61"/>
                <a:gd name="T25" fmla="*/ 27 h 128"/>
                <a:gd name="T26" fmla="*/ 16 w 61"/>
                <a:gd name="T27" fmla="*/ 0 h 128"/>
                <a:gd name="T28" fmla="*/ 33 w 61"/>
                <a:gd name="T29" fmla="*/ 0 h 128"/>
                <a:gd name="T30" fmla="*/ 33 w 61"/>
                <a:gd name="T31" fmla="*/ 27 h 128"/>
                <a:gd name="T32" fmla="*/ 61 w 61"/>
                <a:gd name="T33" fmla="*/ 27 h 128"/>
                <a:gd name="T34" fmla="*/ 61 w 61"/>
                <a:gd name="T35" fmla="*/ 41 h 128"/>
                <a:gd name="T36" fmla="*/ 33 w 61"/>
                <a:gd name="T37"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28">
                  <a:moveTo>
                    <a:pt x="33" y="41"/>
                  </a:moveTo>
                  <a:cubicBezTo>
                    <a:pt x="33" y="92"/>
                    <a:pt x="33" y="92"/>
                    <a:pt x="33" y="92"/>
                  </a:cubicBezTo>
                  <a:cubicBezTo>
                    <a:pt x="33" y="101"/>
                    <a:pt x="34" y="106"/>
                    <a:pt x="37" y="109"/>
                  </a:cubicBezTo>
                  <a:cubicBezTo>
                    <a:pt x="40" y="112"/>
                    <a:pt x="43" y="113"/>
                    <a:pt x="47" y="113"/>
                  </a:cubicBezTo>
                  <a:cubicBezTo>
                    <a:pt x="52" y="113"/>
                    <a:pt x="56" y="112"/>
                    <a:pt x="58" y="111"/>
                  </a:cubicBezTo>
                  <a:cubicBezTo>
                    <a:pt x="60" y="125"/>
                    <a:pt x="60" y="125"/>
                    <a:pt x="60" y="125"/>
                  </a:cubicBezTo>
                  <a:cubicBezTo>
                    <a:pt x="56" y="127"/>
                    <a:pt x="48" y="128"/>
                    <a:pt x="42" y="128"/>
                  </a:cubicBezTo>
                  <a:cubicBezTo>
                    <a:pt x="33" y="128"/>
                    <a:pt x="27" y="126"/>
                    <a:pt x="21" y="121"/>
                  </a:cubicBezTo>
                  <a:cubicBezTo>
                    <a:pt x="16" y="115"/>
                    <a:pt x="15" y="108"/>
                    <a:pt x="15" y="95"/>
                  </a:cubicBezTo>
                  <a:cubicBezTo>
                    <a:pt x="15" y="41"/>
                    <a:pt x="15" y="41"/>
                    <a:pt x="15" y="41"/>
                  </a:cubicBezTo>
                  <a:cubicBezTo>
                    <a:pt x="0" y="41"/>
                    <a:pt x="0" y="41"/>
                    <a:pt x="0" y="41"/>
                  </a:cubicBezTo>
                  <a:cubicBezTo>
                    <a:pt x="0" y="27"/>
                    <a:pt x="0" y="27"/>
                    <a:pt x="0" y="27"/>
                  </a:cubicBezTo>
                  <a:cubicBezTo>
                    <a:pt x="14" y="27"/>
                    <a:pt x="14" y="27"/>
                    <a:pt x="14" y="27"/>
                  </a:cubicBezTo>
                  <a:cubicBezTo>
                    <a:pt x="16" y="0"/>
                    <a:pt x="16" y="0"/>
                    <a:pt x="16" y="0"/>
                  </a:cubicBezTo>
                  <a:cubicBezTo>
                    <a:pt x="33" y="0"/>
                    <a:pt x="33" y="0"/>
                    <a:pt x="33" y="0"/>
                  </a:cubicBezTo>
                  <a:cubicBezTo>
                    <a:pt x="33" y="27"/>
                    <a:pt x="33" y="27"/>
                    <a:pt x="33" y="27"/>
                  </a:cubicBezTo>
                  <a:cubicBezTo>
                    <a:pt x="61" y="27"/>
                    <a:pt x="61" y="27"/>
                    <a:pt x="61" y="27"/>
                  </a:cubicBezTo>
                  <a:cubicBezTo>
                    <a:pt x="61" y="41"/>
                    <a:pt x="61" y="41"/>
                    <a:pt x="61" y="41"/>
                  </a:cubicBezTo>
                  <a:cubicBezTo>
                    <a:pt x="33" y="41"/>
                    <a:pt x="33" y="41"/>
                    <a:pt x="3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39">
              <a:extLst>
                <a:ext uri="{FF2B5EF4-FFF2-40B4-BE49-F238E27FC236}">
                  <a16:creationId xmlns:a16="http://schemas.microsoft.com/office/drawing/2014/main" id="{644BE14E-EA94-5B64-6A69-FD38062EC86B}"/>
                </a:ext>
              </a:extLst>
            </p:cNvPr>
            <p:cNvSpPr>
              <a:spLocks/>
            </p:cNvSpPr>
            <p:nvPr userDrawn="1"/>
          </p:nvSpPr>
          <p:spPr bwMode="auto">
            <a:xfrm>
              <a:off x="3711576" y="-3175"/>
              <a:ext cx="63500" cy="85725"/>
            </a:xfrm>
            <a:custGeom>
              <a:avLst/>
              <a:gdLst>
                <a:gd name="T0" fmla="*/ 68 w 78"/>
                <a:gd name="T1" fmla="*/ 94 h 103"/>
                <a:gd name="T2" fmla="*/ 39 w 78"/>
                <a:gd name="T3" fmla="*/ 103 h 103"/>
                <a:gd name="T4" fmla="*/ 0 w 78"/>
                <a:gd name="T5" fmla="*/ 86 h 103"/>
                <a:gd name="T6" fmla="*/ 10 w 78"/>
                <a:gd name="T7" fmla="*/ 74 h 103"/>
                <a:gd name="T8" fmla="*/ 40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3" y="99"/>
                    <a:pt x="54" y="103"/>
                    <a:pt x="39" y="103"/>
                  </a:cubicBezTo>
                  <a:cubicBezTo>
                    <a:pt x="19" y="103"/>
                    <a:pt x="5" y="91"/>
                    <a:pt x="0" y="86"/>
                  </a:cubicBezTo>
                  <a:cubicBezTo>
                    <a:pt x="10" y="74"/>
                    <a:pt x="10" y="74"/>
                    <a:pt x="10" y="74"/>
                  </a:cubicBezTo>
                  <a:cubicBezTo>
                    <a:pt x="16" y="80"/>
                    <a:pt x="28" y="88"/>
                    <a:pt x="40" y="88"/>
                  </a:cubicBezTo>
                  <a:cubicBezTo>
                    <a:pt x="51" y="88"/>
                    <a:pt x="59" y="84"/>
                    <a:pt x="59" y="75"/>
                  </a:cubicBezTo>
                  <a:cubicBezTo>
                    <a:pt x="59" y="66"/>
                    <a:pt x="49" y="63"/>
                    <a:pt x="43" y="61"/>
                  </a:cubicBezTo>
                  <a:cubicBezTo>
                    <a:pt x="38"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4"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40">
              <a:extLst>
                <a:ext uri="{FF2B5EF4-FFF2-40B4-BE49-F238E27FC236}">
                  <a16:creationId xmlns:a16="http://schemas.microsoft.com/office/drawing/2014/main" id="{EF137B69-3191-B6FE-C47C-0D807733E2CB}"/>
                </a:ext>
              </a:extLst>
            </p:cNvPr>
            <p:cNvSpPr>
              <a:spLocks noEditPoints="1"/>
            </p:cNvSpPr>
            <p:nvPr userDrawn="1"/>
          </p:nvSpPr>
          <p:spPr bwMode="auto">
            <a:xfrm>
              <a:off x="2498726" y="157163"/>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6 h 136"/>
                <a:gd name="T12" fmla="*/ 113 w 113"/>
                <a:gd name="T13" fmla="*/ 68 h 136"/>
                <a:gd name="T14" fmla="*/ 92 w 113"/>
                <a:gd name="T15" fmla="*/ 119 h 136"/>
                <a:gd name="T16" fmla="*/ 78 w 113"/>
                <a:gd name="T17" fmla="*/ 28 h 136"/>
                <a:gd name="T18" fmla="*/ 45 w 113"/>
                <a:gd name="T19" fmla="*/ 15 h 136"/>
                <a:gd name="T20" fmla="*/ 20 w 113"/>
                <a:gd name="T21" fmla="*/ 15 h 136"/>
                <a:gd name="T22" fmla="*/ 20 w 113"/>
                <a:gd name="T23" fmla="*/ 119 h 136"/>
                <a:gd name="T24" fmla="*/ 45 w 113"/>
                <a:gd name="T25" fmla="*/ 119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5"/>
                    <a:pt x="92" y="16"/>
                  </a:cubicBezTo>
                  <a:cubicBezTo>
                    <a:pt x="103" y="27"/>
                    <a:pt x="113" y="44"/>
                    <a:pt x="113" y="68"/>
                  </a:cubicBezTo>
                  <a:cubicBezTo>
                    <a:pt x="113" y="91"/>
                    <a:pt x="104" y="108"/>
                    <a:pt x="92" y="119"/>
                  </a:cubicBezTo>
                  <a:close/>
                  <a:moveTo>
                    <a:pt x="78" y="28"/>
                  </a:moveTo>
                  <a:cubicBezTo>
                    <a:pt x="70" y="19"/>
                    <a:pt x="59" y="15"/>
                    <a:pt x="45" y="15"/>
                  </a:cubicBezTo>
                  <a:cubicBezTo>
                    <a:pt x="20" y="15"/>
                    <a:pt x="20" y="15"/>
                    <a:pt x="20" y="15"/>
                  </a:cubicBezTo>
                  <a:cubicBezTo>
                    <a:pt x="20" y="119"/>
                    <a:pt x="20" y="119"/>
                    <a:pt x="20" y="119"/>
                  </a:cubicBezTo>
                  <a:cubicBezTo>
                    <a:pt x="45" y="119"/>
                    <a:pt x="45" y="119"/>
                    <a:pt x="45" y="119"/>
                  </a:cubicBezTo>
                  <a:cubicBezTo>
                    <a:pt x="58" y="119"/>
                    <a:pt x="69" y="116"/>
                    <a:pt x="78" y="107"/>
                  </a:cubicBezTo>
                  <a:cubicBezTo>
                    <a:pt x="87" y="98"/>
                    <a:pt x="92" y="84"/>
                    <a:pt x="92" y="68"/>
                  </a:cubicBezTo>
                  <a:cubicBezTo>
                    <a:pt x="92" y="51"/>
                    <a:pt x="87" y="36"/>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41">
              <a:extLst>
                <a:ext uri="{FF2B5EF4-FFF2-40B4-BE49-F238E27FC236}">
                  <a16:creationId xmlns:a16="http://schemas.microsoft.com/office/drawing/2014/main" id="{821A2D0B-222A-FACB-58E1-95FBC0126991}"/>
                </a:ext>
              </a:extLst>
            </p:cNvPr>
            <p:cNvSpPr>
              <a:spLocks noEditPoints="1"/>
            </p:cNvSpPr>
            <p:nvPr userDrawn="1"/>
          </p:nvSpPr>
          <p:spPr bwMode="auto">
            <a:xfrm>
              <a:off x="2605088"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42">
              <a:extLst>
                <a:ext uri="{FF2B5EF4-FFF2-40B4-BE49-F238E27FC236}">
                  <a16:creationId xmlns:a16="http://schemas.microsoft.com/office/drawing/2014/main" id="{7DEFDA0D-DEC0-C80E-280E-37E6A828C659}"/>
                </a:ext>
              </a:extLst>
            </p:cNvPr>
            <p:cNvSpPr>
              <a:spLocks noChangeArrowheads="1"/>
            </p:cNvSpPr>
            <p:nvPr userDrawn="1"/>
          </p:nvSpPr>
          <p:spPr bwMode="auto">
            <a:xfrm>
              <a:off x="2697163" y="153988"/>
              <a:ext cx="15875" cy="1158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43">
              <a:extLst>
                <a:ext uri="{FF2B5EF4-FFF2-40B4-BE49-F238E27FC236}">
                  <a16:creationId xmlns:a16="http://schemas.microsoft.com/office/drawing/2014/main" id="{E1B199F1-629A-2B40-F991-6A433992CFCB}"/>
                </a:ext>
              </a:extLst>
            </p:cNvPr>
            <p:cNvSpPr>
              <a:spLocks noEditPoints="1"/>
            </p:cNvSpPr>
            <p:nvPr userDrawn="1"/>
          </p:nvSpPr>
          <p:spPr bwMode="auto">
            <a:xfrm>
              <a:off x="2736851" y="150813"/>
              <a:ext cx="20638" cy="119063"/>
            </a:xfrm>
            <a:custGeom>
              <a:avLst/>
              <a:gdLst>
                <a:gd name="T0" fmla="*/ 12 w 25"/>
                <a:gd name="T1" fmla="*/ 25 h 144"/>
                <a:gd name="T2" fmla="*/ 0 w 25"/>
                <a:gd name="T3" fmla="*/ 13 h 144"/>
                <a:gd name="T4" fmla="*/ 12 w 25"/>
                <a:gd name="T5" fmla="*/ 0 h 144"/>
                <a:gd name="T6" fmla="*/ 25 w 25"/>
                <a:gd name="T7" fmla="*/ 12 h 144"/>
                <a:gd name="T8" fmla="*/ 12 w 25"/>
                <a:gd name="T9" fmla="*/ 25 h 144"/>
                <a:gd name="T10" fmla="*/ 3 w 25"/>
                <a:gd name="T11" fmla="*/ 144 h 144"/>
                <a:gd name="T12" fmla="*/ 3 w 25"/>
                <a:gd name="T13" fmla="*/ 45 h 144"/>
                <a:gd name="T14" fmla="*/ 22 w 25"/>
                <a:gd name="T15" fmla="*/ 45 h 144"/>
                <a:gd name="T16" fmla="*/ 22 w 25"/>
                <a:gd name="T17" fmla="*/ 144 h 144"/>
                <a:gd name="T18" fmla="*/ 3 w 25"/>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4">
                  <a:moveTo>
                    <a:pt x="12" y="25"/>
                  </a:moveTo>
                  <a:cubicBezTo>
                    <a:pt x="5" y="25"/>
                    <a:pt x="0" y="20"/>
                    <a:pt x="0" y="13"/>
                  </a:cubicBezTo>
                  <a:cubicBezTo>
                    <a:pt x="0" y="6"/>
                    <a:pt x="5" y="0"/>
                    <a:pt x="12" y="0"/>
                  </a:cubicBezTo>
                  <a:cubicBezTo>
                    <a:pt x="20" y="0"/>
                    <a:pt x="25" y="6"/>
                    <a:pt x="25" y="12"/>
                  </a:cubicBezTo>
                  <a:cubicBezTo>
                    <a:pt x="25" y="19"/>
                    <a:pt x="20" y="25"/>
                    <a:pt x="12"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44">
              <a:extLst>
                <a:ext uri="{FF2B5EF4-FFF2-40B4-BE49-F238E27FC236}">
                  <a16:creationId xmlns:a16="http://schemas.microsoft.com/office/drawing/2014/main" id="{344578C9-CCB4-4F2D-6F97-A69FE48FE92E}"/>
                </a:ext>
              </a:extLst>
            </p:cNvPr>
            <p:cNvSpPr>
              <a:spLocks/>
            </p:cNvSpPr>
            <p:nvPr userDrawn="1"/>
          </p:nvSpPr>
          <p:spPr bwMode="auto">
            <a:xfrm>
              <a:off x="2768601" y="188913"/>
              <a:ext cx="79375" cy="80963"/>
            </a:xfrm>
            <a:custGeom>
              <a:avLst/>
              <a:gdLst>
                <a:gd name="T0" fmla="*/ 30 w 50"/>
                <a:gd name="T1" fmla="*/ 51 h 51"/>
                <a:gd name="T2" fmla="*/ 19 w 50"/>
                <a:gd name="T3" fmla="*/ 51 h 51"/>
                <a:gd name="T4" fmla="*/ 0 w 50"/>
                <a:gd name="T5" fmla="*/ 0 h 51"/>
                <a:gd name="T6" fmla="*/ 10 w 50"/>
                <a:gd name="T7" fmla="*/ 0 h 51"/>
                <a:gd name="T8" fmla="*/ 25 w 50"/>
                <a:gd name="T9" fmla="*/ 41 h 51"/>
                <a:gd name="T10" fmla="*/ 39 w 50"/>
                <a:gd name="T11" fmla="*/ 0 h 51"/>
                <a:gd name="T12" fmla="*/ 50 w 50"/>
                <a:gd name="T13" fmla="*/ 0 h 51"/>
                <a:gd name="T14" fmla="*/ 30 w 50"/>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1">
                  <a:moveTo>
                    <a:pt x="30" y="51"/>
                  </a:moveTo>
                  <a:lnTo>
                    <a:pt x="19" y="51"/>
                  </a:lnTo>
                  <a:lnTo>
                    <a:pt x="0" y="0"/>
                  </a:lnTo>
                  <a:lnTo>
                    <a:pt x="10" y="0"/>
                  </a:lnTo>
                  <a:lnTo>
                    <a:pt x="25" y="41"/>
                  </a:lnTo>
                  <a:lnTo>
                    <a:pt x="39" y="0"/>
                  </a:lnTo>
                  <a:lnTo>
                    <a:pt x="50" y="0"/>
                  </a:lnTo>
                  <a:lnTo>
                    <a:pt x="3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45">
              <a:extLst>
                <a:ext uri="{FF2B5EF4-FFF2-40B4-BE49-F238E27FC236}">
                  <a16:creationId xmlns:a16="http://schemas.microsoft.com/office/drawing/2014/main" id="{2236A563-D056-2155-A154-64F4FBDBB116}"/>
                </a:ext>
              </a:extLst>
            </p:cNvPr>
            <p:cNvSpPr>
              <a:spLocks noEditPoints="1"/>
            </p:cNvSpPr>
            <p:nvPr userDrawn="1"/>
          </p:nvSpPr>
          <p:spPr bwMode="auto">
            <a:xfrm>
              <a:off x="28559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0"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46">
              <a:extLst>
                <a:ext uri="{FF2B5EF4-FFF2-40B4-BE49-F238E27FC236}">
                  <a16:creationId xmlns:a16="http://schemas.microsoft.com/office/drawing/2014/main" id="{F4BF70B8-9555-C261-D3C1-88BD30FC33CC}"/>
                </a:ext>
              </a:extLst>
            </p:cNvPr>
            <p:cNvSpPr>
              <a:spLocks/>
            </p:cNvSpPr>
            <p:nvPr userDrawn="1"/>
          </p:nvSpPr>
          <p:spPr bwMode="auto">
            <a:xfrm>
              <a:off x="2947988" y="185738"/>
              <a:ext cx="47625"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47">
              <a:extLst>
                <a:ext uri="{FF2B5EF4-FFF2-40B4-BE49-F238E27FC236}">
                  <a16:creationId xmlns:a16="http://schemas.microsoft.com/office/drawing/2014/main" id="{2EFAC510-CEEE-DA5A-FAA3-F170FED7622E}"/>
                </a:ext>
              </a:extLst>
            </p:cNvPr>
            <p:cNvSpPr>
              <a:spLocks noEditPoints="1"/>
            </p:cNvSpPr>
            <p:nvPr userDrawn="1"/>
          </p:nvSpPr>
          <p:spPr bwMode="auto">
            <a:xfrm>
              <a:off x="2998788" y="185738"/>
              <a:ext cx="74613" cy="85725"/>
            </a:xfrm>
            <a:custGeom>
              <a:avLst/>
              <a:gdLst>
                <a:gd name="T0" fmla="*/ 20 w 90"/>
                <a:gd name="T1" fmla="*/ 56 h 103"/>
                <a:gd name="T2" fmla="*/ 49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49" y="88"/>
                  </a:cubicBezTo>
                  <a:cubicBezTo>
                    <a:pt x="68" y="88"/>
                    <a:pt x="79" y="78"/>
                    <a:pt x="80" y="77"/>
                  </a:cubicBezTo>
                  <a:cubicBezTo>
                    <a:pt x="88" y="89"/>
                    <a:pt x="88" y="89"/>
                    <a:pt x="88" y="89"/>
                  </a:cubicBezTo>
                  <a:cubicBezTo>
                    <a:pt x="88" y="89"/>
                    <a:pt x="74"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8" y="14"/>
                    <a:pt x="20" y="29"/>
                    <a:pt x="19" y="42"/>
                  </a:cubicBezTo>
                  <a:cubicBezTo>
                    <a:pt x="71" y="42"/>
                    <a:pt x="71" y="42"/>
                    <a:pt x="71" y="42"/>
                  </a:cubicBezTo>
                  <a:cubicBezTo>
                    <a:pt x="71"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48">
              <a:extLst>
                <a:ext uri="{FF2B5EF4-FFF2-40B4-BE49-F238E27FC236}">
                  <a16:creationId xmlns:a16="http://schemas.microsoft.com/office/drawing/2014/main" id="{9F75901F-04A3-6B7A-4918-99E7F7C4A01F}"/>
                </a:ext>
              </a:extLst>
            </p:cNvPr>
            <p:cNvSpPr>
              <a:spLocks noEditPoints="1"/>
            </p:cNvSpPr>
            <p:nvPr userDrawn="1"/>
          </p:nvSpPr>
          <p:spPr bwMode="auto">
            <a:xfrm>
              <a:off x="3084513" y="153988"/>
              <a:ext cx="77788" cy="117475"/>
            </a:xfrm>
            <a:custGeom>
              <a:avLst/>
              <a:gdLst>
                <a:gd name="T0" fmla="*/ 78 w 94"/>
                <a:gd name="T1" fmla="*/ 141 h 143"/>
                <a:gd name="T2" fmla="*/ 75 w 94"/>
                <a:gd name="T3" fmla="*/ 125 h 143"/>
                <a:gd name="T4" fmla="*/ 42 w 94"/>
                <a:gd name="T5" fmla="*/ 143 h 143"/>
                <a:gd name="T6" fmla="*/ 0 w 94"/>
                <a:gd name="T7" fmla="*/ 91 h 143"/>
                <a:gd name="T8" fmla="*/ 44 w 94"/>
                <a:gd name="T9" fmla="*/ 40 h 143"/>
                <a:gd name="T10" fmla="*/ 75 w 94"/>
                <a:gd name="T11" fmla="*/ 58 h 143"/>
                <a:gd name="T12" fmla="*/ 75 w 94"/>
                <a:gd name="T13" fmla="*/ 0 h 143"/>
                <a:gd name="T14" fmla="*/ 94 w 94"/>
                <a:gd name="T15" fmla="*/ 0 h 143"/>
                <a:gd name="T16" fmla="*/ 94 w 94"/>
                <a:gd name="T17" fmla="*/ 141 h 143"/>
                <a:gd name="T18" fmla="*/ 78 w 94"/>
                <a:gd name="T19" fmla="*/ 141 h 143"/>
                <a:gd name="T20" fmla="*/ 48 w 94"/>
                <a:gd name="T21" fmla="*/ 54 h 143"/>
                <a:gd name="T22" fmla="*/ 19 w 94"/>
                <a:gd name="T23" fmla="*/ 90 h 143"/>
                <a:gd name="T24" fmla="*/ 47 w 94"/>
                <a:gd name="T25" fmla="*/ 127 h 143"/>
                <a:gd name="T26" fmla="*/ 75 w 94"/>
                <a:gd name="T27" fmla="*/ 90 h 143"/>
                <a:gd name="T28" fmla="*/ 48 w 94"/>
                <a:gd name="T29" fmla="*/ 5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43">
                  <a:moveTo>
                    <a:pt x="78" y="141"/>
                  </a:moveTo>
                  <a:cubicBezTo>
                    <a:pt x="75" y="125"/>
                    <a:pt x="75" y="125"/>
                    <a:pt x="75" y="125"/>
                  </a:cubicBezTo>
                  <a:cubicBezTo>
                    <a:pt x="74" y="126"/>
                    <a:pt x="65" y="143"/>
                    <a:pt x="42" y="143"/>
                  </a:cubicBezTo>
                  <a:cubicBezTo>
                    <a:pt x="16" y="143"/>
                    <a:pt x="0" y="121"/>
                    <a:pt x="0" y="91"/>
                  </a:cubicBezTo>
                  <a:cubicBezTo>
                    <a:pt x="0" y="62"/>
                    <a:pt x="18" y="40"/>
                    <a:pt x="44" y="40"/>
                  </a:cubicBezTo>
                  <a:cubicBezTo>
                    <a:pt x="65" y="40"/>
                    <a:pt x="74" y="56"/>
                    <a:pt x="75" y="58"/>
                  </a:cubicBezTo>
                  <a:cubicBezTo>
                    <a:pt x="75" y="0"/>
                    <a:pt x="75" y="0"/>
                    <a:pt x="75" y="0"/>
                  </a:cubicBezTo>
                  <a:cubicBezTo>
                    <a:pt x="94" y="0"/>
                    <a:pt x="94" y="0"/>
                    <a:pt x="94" y="0"/>
                  </a:cubicBezTo>
                  <a:cubicBezTo>
                    <a:pt x="94" y="141"/>
                    <a:pt x="94" y="141"/>
                    <a:pt x="94" y="141"/>
                  </a:cubicBezTo>
                  <a:cubicBezTo>
                    <a:pt x="78" y="141"/>
                    <a:pt x="78" y="141"/>
                    <a:pt x="78" y="141"/>
                  </a:cubicBezTo>
                  <a:close/>
                  <a:moveTo>
                    <a:pt x="48" y="54"/>
                  </a:moveTo>
                  <a:cubicBezTo>
                    <a:pt x="30" y="54"/>
                    <a:pt x="19" y="71"/>
                    <a:pt x="19" y="90"/>
                  </a:cubicBezTo>
                  <a:cubicBezTo>
                    <a:pt x="19" y="110"/>
                    <a:pt x="29" y="127"/>
                    <a:pt x="47" y="127"/>
                  </a:cubicBezTo>
                  <a:cubicBezTo>
                    <a:pt x="64" y="127"/>
                    <a:pt x="75" y="110"/>
                    <a:pt x="75" y="90"/>
                  </a:cubicBezTo>
                  <a:cubicBezTo>
                    <a:pt x="76" y="71"/>
                    <a:pt x="66" y="54"/>
                    <a:pt x="4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49">
              <a:extLst>
                <a:ext uri="{FF2B5EF4-FFF2-40B4-BE49-F238E27FC236}">
                  <a16:creationId xmlns:a16="http://schemas.microsoft.com/office/drawing/2014/main" id="{746411D7-FE52-9D4A-5F9C-E781E2B0A65A}"/>
                </a:ext>
              </a:extLst>
            </p:cNvPr>
            <p:cNvSpPr>
              <a:spLocks/>
            </p:cNvSpPr>
            <p:nvPr userDrawn="1"/>
          </p:nvSpPr>
          <p:spPr bwMode="auto">
            <a:xfrm>
              <a:off x="3209926" y="152400"/>
              <a:ext cx="53975" cy="117475"/>
            </a:xfrm>
            <a:custGeom>
              <a:avLst/>
              <a:gdLst>
                <a:gd name="T0" fmla="*/ 61 w 64"/>
                <a:gd name="T1" fmla="*/ 18 h 142"/>
                <a:gd name="T2" fmla="*/ 49 w 64"/>
                <a:gd name="T3" fmla="*/ 15 h 142"/>
                <a:gd name="T4" fmla="*/ 36 w 64"/>
                <a:gd name="T5" fmla="*/ 21 h 142"/>
                <a:gd name="T6" fmla="*/ 34 w 64"/>
                <a:gd name="T7" fmla="*/ 35 h 142"/>
                <a:gd name="T8" fmla="*/ 34 w 64"/>
                <a:gd name="T9" fmla="*/ 43 h 142"/>
                <a:gd name="T10" fmla="*/ 59 w 64"/>
                <a:gd name="T11" fmla="*/ 43 h 142"/>
                <a:gd name="T12" fmla="*/ 59 w 64"/>
                <a:gd name="T13" fmla="*/ 57 h 142"/>
                <a:gd name="T14" fmla="*/ 34 w 64"/>
                <a:gd name="T15" fmla="*/ 57 h 142"/>
                <a:gd name="T16" fmla="*/ 34 w 64"/>
                <a:gd name="T17" fmla="*/ 142 h 142"/>
                <a:gd name="T18" fmla="*/ 15 w 64"/>
                <a:gd name="T19" fmla="*/ 142 h 142"/>
                <a:gd name="T20" fmla="*/ 15 w 64"/>
                <a:gd name="T21" fmla="*/ 57 h 142"/>
                <a:gd name="T22" fmla="*/ 0 w 64"/>
                <a:gd name="T23" fmla="*/ 57 h 142"/>
                <a:gd name="T24" fmla="*/ 0 w 64"/>
                <a:gd name="T25" fmla="*/ 43 h 142"/>
                <a:gd name="T26" fmla="*/ 15 w 64"/>
                <a:gd name="T27" fmla="*/ 43 h 142"/>
                <a:gd name="T28" fmla="*/ 15 w 64"/>
                <a:gd name="T29" fmla="*/ 32 h 142"/>
                <a:gd name="T30" fmla="*/ 22 w 64"/>
                <a:gd name="T31" fmla="*/ 9 h 142"/>
                <a:gd name="T32" fmla="*/ 45 w 64"/>
                <a:gd name="T33" fmla="*/ 0 h 142"/>
                <a:gd name="T34" fmla="*/ 64 w 64"/>
                <a:gd name="T35" fmla="*/ 4 h 142"/>
                <a:gd name="T36" fmla="*/ 61 w 64"/>
                <a:gd name="T37" fmla="*/ 1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42">
                  <a:moveTo>
                    <a:pt x="61" y="18"/>
                  </a:moveTo>
                  <a:cubicBezTo>
                    <a:pt x="61" y="18"/>
                    <a:pt x="55" y="15"/>
                    <a:pt x="49" y="15"/>
                  </a:cubicBezTo>
                  <a:cubicBezTo>
                    <a:pt x="43" y="15"/>
                    <a:pt x="39" y="17"/>
                    <a:pt x="36" y="21"/>
                  </a:cubicBezTo>
                  <a:cubicBezTo>
                    <a:pt x="34" y="24"/>
                    <a:pt x="34" y="29"/>
                    <a:pt x="34" y="35"/>
                  </a:cubicBezTo>
                  <a:cubicBezTo>
                    <a:pt x="34" y="43"/>
                    <a:pt x="34" y="43"/>
                    <a:pt x="34" y="43"/>
                  </a:cubicBezTo>
                  <a:cubicBezTo>
                    <a:pt x="59" y="43"/>
                    <a:pt x="59" y="43"/>
                    <a:pt x="59" y="43"/>
                  </a:cubicBezTo>
                  <a:cubicBezTo>
                    <a:pt x="59" y="57"/>
                    <a:pt x="59" y="57"/>
                    <a:pt x="59" y="57"/>
                  </a:cubicBezTo>
                  <a:cubicBezTo>
                    <a:pt x="34" y="57"/>
                    <a:pt x="34" y="57"/>
                    <a:pt x="34" y="57"/>
                  </a:cubicBezTo>
                  <a:cubicBezTo>
                    <a:pt x="34" y="142"/>
                    <a:pt x="34" y="142"/>
                    <a:pt x="34" y="142"/>
                  </a:cubicBezTo>
                  <a:cubicBezTo>
                    <a:pt x="15" y="142"/>
                    <a:pt x="15" y="142"/>
                    <a:pt x="15" y="142"/>
                  </a:cubicBezTo>
                  <a:cubicBezTo>
                    <a:pt x="15" y="57"/>
                    <a:pt x="15" y="57"/>
                    <a:pt x="15" y="57"/>
                  </a:cubicBezTo>
                  <a:cubicBezTo>
                    <a:pt x="0" y="57"/>
                    <a:pt x="0" y="57"/>
                    <a:pt x="0" y="57"/>
                  </a:cubicBezTo>
                  <a:cubicBezTo>
                    <a:pt x="0" y="43"/>
                    <a:pt x="0" y="43"/>
                    <a:pt x="0" y="43"/>
                  </a:cubicBezTo>
                  <a:cubicBezTo>
                    <a:pt x="15" y="43"/>
                    <a:pt x="15" y="43"/>
                    <a:pt x="15" y="43"/>
                  </a:cubicBezTo>
                  <a:cubicBezTo>
                    <a:pt x="15" y="32"/>
                    <a:pt x="15" y="32"/>
                    <a:pt x="15" y="32"/>
                  </a:cubicBezTo>
                  <a:cubicBezTo>
                    <a:pt x="15" y="21"/>
                    <a:pt x="18" y="14"/>
                    <a:pt x="22" y="9"/>
                  </a:cubicBezTo>
                  <a:cubicBezTo>
                    <a:pt x="27" y="4"/>
                    <a:pt x="34" y="0"/>
                    <a:pt x="45" y="0"/>
                  </a:cubicBezTo>
                  <a:cubicBezTo>
                    <a:pt x="55" y="0"/>
                    <a:pt x="62" y="3"/>
                    <a:pt x="64" y="4"/>
                  </a:cubicBezTo>
                  <a:lnTo>
                    <a:pt x="6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50">
              <a:extLst>
                <a:ext uri="{FF2B5EF4-FFF2-40B4-BE49-F238E27FC236}">
                  <a16:creationId xmlns:a16="http://schemas.microsoft.com/office/drawing/2014/main" id="{71C2BF5D-0F27-5DC4-E839-53363129AF20}"/>
                </a:ext>
              </a:extLst>
            </p:cNvPr>
            <p:cNvSpPr>
              <a:spLocks/>
            </p:cNvSpPr>
            <p:nvPr userDrawn="1"/>
          </p:nvSpPr>
          <p:spPr bwMode="auto">
            <a:xfrm>
              <a:off x="3270251" y="185738"/>
              <a:ext cx="46038"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51">
              <a:extLst>
                <a:ext uri="{FF2B5EF4-FFF2-40B4-BE49-F238E27FC236}">
                  <a16:creationId xmlns:a16="http://schemas.microsoft.com/office/drawing/2014/main" id="{6AAE8FD2-F294-9C4A-F94A-068B4B7ABCFB}"/>
                </a:ext>
              </a:extLst>
            </p:cNvPr>
            <p:cNvSpPr>
              <a:spLocks noEditPoints="1"/>
            </p:cNvSpPr>
            <p:nvPr userDrawn="1"/>
          </p:nvSpPr>
          <p:spPr bwMode="auto">
            <a:xfrm>
              <a:off x="3321051" y="185738"/>
              <a:ext cx="79375" cy="85725"/>
            </a:xfrm>
            <a:custGeom>
              <a:avLst/>
              <a:gdLst>
                <a:gd name="T0" fmla="*/ 48 w 96"/>
                <a:gd name="T1" fmla="*/ 102 h 102"/>
                <a:gd name="T2" fmla="*/ 0 w 96"/>
                <a:gd name="T3" fmla="*/ 51 h 102"/>
                <a:gd name="T4" fmla="*/ 48 w 96"/>
                <a:gd name="T5" fmla="*/ 0 h 102"/>
                <a:gd name="T6" fmla="*/ 96 w 96"/>
                <a:gd name="T7" fmla="*/ 51 h 102"/>
                <a:gd name="T8" fmla="*/ 48 w 96"/>
                <a:gd name="T9" fmla="*/ 102 h 102"/>
                <a:gd name="T10" fmla="*/ 48 w 96"/>
                <a:gd name="T11" fmla="*/ 14 h 102"/>
                <a:gd name="T12" fmla="*/ 20 w 96"/>
                <a:gd name="T13" fmla="*/ 51 h 102"/>
                <a:gd name="T14" fmla="*/ 48 w 96"/>
                <a:gd name="T15" fmla="*/ 88 h 102"/>
                <a:gd name="T16" fmla="*/ 77 w 96"/>
                <a:gd name="T17" fmla="*/ 51 h 102"/>
                <a:gd name="T18" fmla="*/ 48 w 96"/>
                <a:gd name="T19" fmla="*/ 1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02">
                  <a:moveTo>
                    <a:pt x="48" y="102"/>
                  </a:moveTo>
                  <a:cubicBezTo>
                    <a:pt x="20" y="102"/>
                    <a:pt x="0" y="82"/>
                    <a:pt x="0" y="51"/>
                  </a:cubicBezTo>
                  <a:cubicBezTo>
                    <a:pt x="0" y="20"/>
                    <a:pt x="20" y="0"/>
                    <a:pt x="48" y="0"/>
                  </a:cubicBezTo>
                  <a:cubicBezTo>
                    <a:pt x="77" y="0"/>
                    <a:pt x="96" y="20"/>
                    <a:pt x="96" y="51"/>
                  </a:cubicBezTo>
                  <a:cubicBezTo>
                    <a:pt x="96" y="82"/>
                    <a:pt x="77" y="102"/>
                    <a:pt x="48" y="102"/>
                  </a:cubicBezTo>
                  <a:close/>
                  <a:moveTo>
                    <a:pt x="48" y="14"/>
                  </a:moveTo>
                  <a:cubicBezTo>
                    <a:pt x="30" y="14"/>
                    <a:pt x="20" y="29"/>
                    <a:pt x="20" y="51"/>
                  </a:cubicBezTo>
                  <a:cubicBezTo>
                    <a:pt x="20" y="72"/>
                    <a:pt x="30" y="88"/>
                    <a:pt x="48" y="88"/>
                  </a:cubicBezTo>
                  <a:cubicBezTo>
                    <a:pt x="67" y="88"/>
                    <a:pt x="77" y="72"/>
                    <a:pt x="77" y="51"/>
                  </a:cubicBezTo>
                  <a:cubicBezTo>
                    <a:pt x="77" y="29"/>
                    <a:pt x="67" y="14"/>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52">
              <a:extLst>
                <a:ext uri="{FF2B5EF4-FFF2-40B4-BE49-F238E27FC236}">
                  <a16:creationId xmlns:a16="http://schemas.microsoft.com/office/drawing/2014/main" id="{C590DB0F-DC19-CD6D-2F4D-61479185D8A5}"/>
                </a:ext>
              </a:extLst>
            </p:cNvPr>
            <p:cNvSpPr>
              <a:spLocks/>
            </p:cNvSpPr>
            <p:nvPr userDrawn="1"/>
          </p:nvSpPr>
          <p:spPr bwMode="auto">
            <a:xfrm>
              <a:off x="3419476" y="185738"/>
              <a:ext cx="117475" cy="84138"/>
            </a:xfrm>
            <a:custGeom>
              <a:avLst/>
              <a:gdLst>
                <a:gd name="T0" fmla="*/ 123 w 142"/>
                <a:gd name="T1" fmla="*/ 101 h 101"/>
                <a:gd name="T2" fmla="*/ 123 w 142"/>
                <a:gd name="T3" fmla="*/ 39 h 101"/>
                <a:gd name="T4" fmla="*/ 106 w 142"/>
                <a:gd name="T5" fmla="*/ 16 h 101"/>
                <a:gd name="T6" fmla="*/ 80 w 142"/>
                <a:gd name="T7" fmla="*/ 41 h 101"/>
                <a:gd name="T8" fmla="*/ 80 w 142"/>
                <a:gd name="T9" fmla="*/ 101 h 101"/>
                <a:gd name="T10" fmla="*/ 62 w 142"/>
                <a:gd name="T11" fmla="*/ 101 h 101"/>
                <a:gd name="T12" fmla="*/ 62 w 142"/>
                <a:gd name="T13" fmla="*/ 39 h 101"/>
                <a:gd name="T14" fmla="*/ 44 w 142"/>
                <a:gd name="T15" fmla="*/ 16 h 101"/>
                <a:gd name="T16" fmla="*/ 19 w 142"/>
                <a:gd name="T17" fmla="*/ 41 h 101"/>
                <a:gd name="T18" fmla="*/ 19 w 142"/>
                <a:gd name="T19" fmla="*/ 101 h 101"/>
                <a:gd name="T20" fmla="*/ 0 w 142"/>
                <a:gd name="T21" fmla="*/ 101 h 101"/>
                <a:gd name="T22" fmla="*/ 0 w 142"/>
                <a:gd name="T23" fmla="*/ 2 h 101"/>
                <a:gd name="T24" fmla="*/ 18 w 142"/>
                <a:gd name="T25" fmla="*/ 2 h 101"/>
                <a:gd name="T26" fmla="*/ 19 w 142"/>
                <a:gd name="T27" fmla="*/ 20 h 101"/>
                <a:gd name="T28" fmla="*/ 51 w 142"/>
                <a:gd name="T29" fmla="*/ 0 h 101"/>
                <a:gd name="T30" fmla="*/ 79 w 142"/>
                <a:gd name="T31" fmla="*/ 21 h 101"/>
                <a:gd name="T32" fmla="*/ 112 w 142"/>
                <a:gd name="T33" fmla="*/ 0 h 101"/>
                <a:gd name="T34" fmla="*/ 142 w 142"/>
                <a:gd name="T35" fmla="*/ 34 h 101"/>
                <a:gd name="T36" fmla="*/ 142 w 142"/>
                <a:gd name="T37" fmla="*/ 101 h 101"/>
                <a:gd name="T38" fmla="*/ 123 w 142"/>
                <a:gd name="T3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101">
                  <a:moveTo>
                    <a:pt x="123" y="101"/>
                  </a:moveTo>
                  <a:cubicBezTo>
                    <a:pt x="123" y="39"/>
                    <a:pt x="123" y="39"/>
                    <a:pt x="123" y="39"/>
                  </a:cubicBezTo>
                  <a:cubicBezTo>
                    <a:pt x="123" y="26"/>
                    <a:pt x="120" y="16"/>
                    <a:pt x="106" y="16"/>
                  </a:cubicBezTo>
                  <a:cubicBezTo>
                    <a:pt x="91" y="16"/>
                    <a:pt x="81" y="34"/>
                    <a:pt x="80" y="41"/>
                  </a:cubicBezTo>
                  <a:cubicBezTo>
                    <a:pt x="80" y="101"/>
                    <a:pt x="80" y="101"/>
                    <a:pt x="80" y="101"/>
                  </a:cubicBezTo>
                  <a:cubicBezTo>
                    <a:pt x="62" y="101"/>
                    <a:pt x="62" y="101"/>
                    <a:pt x="62" y="101"/>
                  </a:cubicBezTo>
                  <a:cubicBezTo>
                    <a:pt x="62" y="39"/>
                    <a:pt x="62" y="39"/>
                    <a:pt x="62" y="39"/>
                  </a:cubicBezTo>
                  <a:cubicBezTo>
                    <a:pt x="62" y="26"/>
                    <a:pt x="59" y="16"/>
                    <a:pt x="44" y="16"/>
                  </a:cubicBezTo>
                  <a:cubicBezTo>
                    <a:pt x="30" y="16"/>
                    <a:pt x="20" y="34"/>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5" y="9"/>
                    <a:pt x="37" y="0"/>
                    <a:pt x="51" y="0"/>
                  </a:cubicBezTo>
                  <a:cubicBezTo>
                    <a:pt x="64" y="0"/>
                    <a:pt x="75" y="6"/>
                    <a:pt x="79" y="21"/>
                  </a:cubicBezTo>
                  <a:cubicBezTo>
                    <a:pt x="86" y="9"/>
                    <a:pt x="98" y="0"/>
                    <a:pt x="112" y="0"/>
                  </a:cubicBezTo>
                  <a:cubicBezTo>
                    <a:pt x="128" y="0"/>
                    <a:pt x="142" y="9"/>
                    <a:pt x="142" y="34"/>
                  </a:cubicBezTo>
                  <a:cubicBezTo>
                    <a:pt x="142" y="101"/>
                    <a:pt x="142" y="101"/>
                    <a:pt x="142" y="101"/>
                  </a:cubicBezTo>
                  <a:cubicBezTo>
                    <a:pt x="123" y="101"/>
                    <a:pt x="123" y="101"/>
                    <a:pt x="123"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53">
              <a:extLst>
                <a:ext uri="{FF2B5EF4-FFF2-40B4-BE49-F238E27FC236}">
                  <a16:creationId xmlns:a16="http://schemas.microsoft.com/office/drawing/2014/main" id="{975A0B57-FD60-D7A6-C45A-346EA17AEAA2}"/>
                </a:ext>
              </a:extLst>
            </p:cNvPr>
            <p:cNvSpPr>
              <a:spLocks/>
            </p:cNvSpPr>
            <p:nvPr userDrawn="1"/>
          </p:nvSpPr>
          <p:spPr bwMode="auto">
            <a:xfrm>
              <a:off x="3594101" y="157163"/>
              <a:ext cx="69850" cy="112713"/>
            </a:xfrm>
            <a:custGeom>
              <a:avLst/>
              <a:gdLst>
                <a:gd name="T0" fmla="*/ 0 w 44"/>
                <a:gd name="T1" fmla="*/ 71 h 71"/>
                <a:gd name="T2" fmla="*/ 0 w 44"/>
                <a:gd name="T3" fmla="*/ 0 h 71"/>
                <a:gd name="T4" fmla="*/ 43 w 44"/>
                <a:gd name="T5" fmla="*/ 0 h 71"/>
                <a:gd name="T6" fmla="*/ 43 w 44"/>
                <a:gd name="T7" fmla="*/ 8 h 71"/>
                <a:gd name="T8" fmla="*/ 10 w 44"/>
                <a:gd name="T9" fmla="*/ 8 h 71"/>
                <a:gd name="T10" fmla="*/ 10 w 44"/>
                <a:gd name="T11" fmla="*/ 29 h 71"/>
                <a:gd name="T12" fmla="*/ 41 w 44"/>
                <a:gd name="T13" fmla="*/ 29 h 71"/>
                <a:gd name="T14" fmla="*/ 41 w 44"/>
                <a:gd name="T15" fmla="*/ 38 h 71"/>
                <a:gd name="T16" fmla="*/ 10 w 44"/>
                <a:gd name="T17" fmla="*/ 38 h 71"/>
                <a:gd name="T18" fmla="*/ 10 w 44"/>
                <a:gd name="T19" fmla="*/ 62 h 71"/>
                <a:gd name="T20" fmla="*/ 44 w 44"/>
                <a:gd name="T21" fmla="*/ 62 h 71"/>
                <a:gd name="T22" fmla="*/ 44 w 44"/>
                <a:gd name="T23" fmla="*/ 71 h 71"/>
                <a:gd name="T24" fmla="*/ 0 w 44"/>
                <a:gd name="T25" fmla="*/ 71 h 71"/>
                <a:gd name="T26" fmla="*/ 0 w 44"/>
                <a:gd name="T2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71">
                  <a:moveTo>
                    <a:pt x="0" y="71"/>
                  </a:moveTo>
                  <a:lnTo>
                    <a:pt x="0" y="0"/>
                  </a:lnTo>
                  <a:lnTo>
                    <a:pt x="43" y="0"/>
                  </a:lnTo>
                  <a:lnTo>
                    <a:pt x="43" y="8"/>
                  </a:lnTo>
                  <a:lnTo>
                    <a:pt x="10" y="8"/>
                  </a:lnTo>
                  <a:lnTo>
                    <a:pt x="10" y="29"/>
                  </a:lnTo>
                  <a:lnTo>
                    <a:pt x="41" y="29"/>
                  </a:lnTo>
                  <a:lnTo>
                    <a:pt x="41" y="38"/>
                  </a:lnTo>
                  <a:lnTo>
                    <a:pt x="10" y="38"/>
                  </a:lnTo>
                  <a:lnTo>
                    <a:pt x="10" y="62"/>
                  </a:lnTo>
                  <a:lnTo>
                    <a:pt x="44" y="62"/>
                  </a:lnTo>
                  <a:lnTo>
                    <a:pt x="44" y="71"/>
                  </a:lnTo>
                  <a:lnTo>
                    <a:pt x="0" y="71"/>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54">
              <a:extLst>
                <a:ext uri="{FF2B5EF4-FFF2-40B4-BE49-F238E27FC236}">
                  <a16:creationId xmlns:a16="http://schemas.microsoft.com/office/drawing/2014/main" id="{E8018739-B110-09C4-D3DE-76CFD23BB4E9}"/>
                </a:ext>
              </a:extLst>
            </p:cNvPr>
            <p:cNvSpPr>
              <a:spLocks/>
            </p:cNvSpPr>
            <p:nvPr userDrawn="1"/>
          </p:nvSpPr>
          <p:spPr bwMode="auto">
            <a:xfrm>
              <a:off x="3671888" y="188913"/>
              <a:ext cx="77788" cy="80963"/>
            </a:xfrm>
            <a:custGeom>
              <a:avLst/>
              <a:gdLst>
                <a:gd name="T0" fmla="*/ 38 w 49"/>
                <a:gd name="T1" fmla="*/ 51 h 51"/>
                <a:gd name="T2" fmla="*/ 24 w 49"/>
                <a:gd name="T3" fmla="*/ 30 h 51"/>
                <a:gd name="T4" fmla="*/ 11 w 49"/>
                <a:gd name="T5" fmla="*/ 51 h 51"/>
                <a:gd name="T6" fmla="*/ 0 w 49"/>
                <a:gd name="T7" fmla="*/ 51 h 51"/>
                <a:gd name="T8" fmla="*/ 18 w 49"/>
                <a:gd name="T9" fmla="*/ 25 h 51"/>
                <a:gd name="T10" fmla="*/ 1 w 49"/>
                <a:gd name="T11" fmla="*/ 0 h 51"/>
                <a:gd name="T12" fmla="*/ 12 w 49"/>
                <a:gd name="T13" fmla="*/ 0 h 51"/>
                <a:gd name="T14" fmla="*/ 25 w 49"/>
                <a:gd name="T15" fmla="*/ 19 h 51"/>
                <a:gd name="T16" fmla="*/ 37 w 49"/>
                <a:gd name="T17" fmla="*/ 0 h 51"/>
                <a:gd name="T18" fmla="*/ 48 w 49"/>
                <a:gd name="T19" fmla="*/ 0 h 51"/>
                <a:gd name="T20" fmla="*/ 30 w 49"/>
                <a:gd name="T21" fmla="*/ 25 h 51"/>
                <a:gd name="T22" fmla="*/ 49 w 49"/>
                <a:gd name="T23" fmla="*/ 51 h 51"/>
                <a:gd name="T24" fmla="*/ 38 w 49"/>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1">
                  <a:moveTo>
                    <a:pt x="38" y="51"/>
                  </a:moveTo>
                  <a:lnTo>
                    <a:pt x="24" y="30"/>
                  </a:lnTo>
                  <a:lnTo>
                    <a:pt x="11" y="51"/>
                  </a:lnTo>
                  <a:lnTo>
                    <a:pt x="0" y="51"/>
                  </a:lnTo>
                  <a:lnTo>
                    <a:pt x="18" y="25"/>
                  </a:lnTo>
                  <a:lnTo>
                    <a:pt x="1" y="0"/>
                  </a:lnTo>
                  <a:lnTo>
                    <a:pt x="12" y="0"/>
                  </a:lnTo>
                  <a:lnTo>
                    <a:pt x="25" y="19"/>
                  </a:lnTo>
                  <a:lnTo>
                    <a:pt x="37" y="0"/>
                  </a:lnTo>
                  <a:lnTo>
                    <a:pt x="48" y="0"/>
                  </a:lnTo>
                  <a:lnTo>
                    <a:pt x="30" y="25"/>
                  </a:lnTo>
                  <a:lnTo>
                    <a:pt x="49" y="51"/>
                  </a:lnTo>
                  <a:lnTo>
                    <a:pt x="38"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55">
              <a:extLst>
                <a:ext uri="{FF2B5EF4-FFF2-40B4-BE49-F238E27FC236}">
                  <a16:creationId xmlns:a16="http://schemas.microsoft.com/office/drawing/2014/main" id="{6262A5DA-588E-44E3-D3E5-B27EFDFBA451}"/>
                </a:ext>
              </a:extLst>
            </p:cNvPr>
            <p:cNvSpPr>
              <a:spLocks noEditPoints="1"/>
            </p:cNvSpPr>
            <p:nvPr userDrawn="1"/>
          </p:nvSpPr>
          <p:spPr bwMode="auto">
            <a:xfrm>
              <a:off x="3763963" y="185738"/>
              <a:ext cx="77788" cy="114300"/>
            </a:xfrm>
            <a:custGeom>
              <a:avLst/>
              <a:gdLst>
                <a:gd name="T0" fmla="*/ 49 w 94"/>
                <a:gd name="T1" fmla="*/ 102 h 136"/>
                <a:gd name="T2" fmla="*/ 18 w 94"/>
                <a:gd name="T3" fmla="*/ 85 h 136"/>
                <a:gd name="T4" fmla="*/ 18 w 94"/>
                <a:gd name="T5" fmla="*/ 136 h 136"/>
                <a:gd name="T6" fmla="*/ 0 w 94"/>
                <a:gd name="T7" fmla="*/ 136 h 136"/>
                <a:gd name="T8" fmla="*/ 0 w 94"/>
                <a:gd name="T9" fmla="*/ 1 h 136"/>
                <a:gd name="T10" fmla="*/ 17 w 94"/>
                <a:gd name="T11" fmla="*/ 1 h 136"/>
                <a:gd name="T12" fmla="*/ 18 w 94"/>
                <a:gd name="T13" fmla="*/ 17 h 136"/>
                <a:gd name="T14" fmla="*/ 51 w 94"/>
                <a:gd name="T15" fmla="*/ 0 h 136"/>
                <a:gd name="T16" fmla="*/ 94 w 94"/>
                <a:gd name="T17" fmla="*/ 51 h 136"/>
                <a:gd name="T18" fmla="*/ 49 w 94"/>
                <a:gd name="T19" fmla="*/ 102 h 136"/>
                <a:gd name="T20" fmla="*/ 46 w 94"/>
                <a:gd name="T21" fmla="*/ 14 h 136"/>
                <a:gd name="T22" fmla="*/ 17 w 94"/>
                <a:gd name="T23" fmla="*/ 50 h 136"/>
                <a:gd name="T24" fmla="*/ 45 w 94"/>
                <a:gd name="T25" fmla="*/ 87 h 136"/>
                <a:gd name="T26" fmla="*/ 74 w 94"/>
                <a:gd name="T27" fmla="*/ 50 h 136"/>
                <a:gd name="T28" fmla="*/ 46 w 94"/>
                <a:gd name="T29" fmla="*/ 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36">
                  <a:moveTo>
                    <a:pt x="49" y="102"/>
                  </a:moveTo>
                  <a:cubicBezTo>
                    <a:pt x="29" y="102"/>
                    <a:pt x="21" y="89"/>
                    <a:pt x="18" y="85"/>
                  </a:cubicBezTo>
                  <a:cubicBezTo>
                    <a:pt x="18" y="136"/>
                    <a:pt x="18" y="136"/>
                    <a:pt x="18" y="136"/>
                  </a:cubicBezTo>
                  <a:cubicBezTo>
                    <a:pt x="0" y="136"/>
                    <a:pt x="0" y="136"/>
                    <a:pt x="0" y="136"/>
                  </a:cubicBezTo>
                  <a:cubicBezTo>
                    <a:pt x="0" y="1"/>
                    <a:pt x="0" y="1"/>
                    <a:pt x="0" y="1"/>
                  </a:cubicBezTo>
                  <a:cubicBezTo>
                    <a:pt x="17" y="1"/>
                    <a:pt x="17" y="1"/>
                    <a:pt x="17" y="1"/>
                  </a:cubicBezTo>
                  <a:cubicBezTo>
                    <a:pt x="18" y="17"/>
                    <a:pt x="18" y="17"/>
                    <a:pt x="18" y="17"/>
                  </a:cubicBezTo>
                  <a:cubicBezTo>
                    <a:pt x="20" y="15"/>
                    <a:pt x="30" y="0"/>
                    <a:pt x="51" y="0"/>
                  </a:cubicBezTo>
                  <a:cubicBezTo>
                    <a:pt x="78" y="0"/>
                    <a:pt x="94" y="21"/>
                    <a:pt x="94" y="51"/>
                  </a:cubicBezTo>
                  <a:cubicBezTo>
                    <a:pt x="93" y="81"/>
                    <a:pt x="75" y="102"/>
                    <a:pt x="49" y="102"/>
                  </a:cubicBezTo>
                  <a:close/>
                  <a:moveTo>
                    <a:pt x="46" y="14"/>
                  </a:moveTo>
                  <a:cubicBezTo>
                    <a:pt x="29" y="14"/>
                    <a:pt x="17" y="31"/>
                    <a:pt x="17" y="50"/>
                  </a:cubicBezTo>
                  <a:cubicBezTo>
                    <a:pt x="17" y="70"/>
                    <a:pt x="28" y="87"/>
                    <a:pt x="45" y="87"/>
                  </a:cubicBezTo>
                  <a:cubicBezTo>
                    <a:pt x="62" y="87"/>
                    <a:pt x="74" y="70"/>
                    <a:pt x="74" y="50"/>
                  </a:cubicBezTo>
                  <a:cubicBezTo>
                    <a:pt x="74" y="31"/>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56">
              <a:extLst>
                <a:ext uri="{FF2B5EF4-FFF2-40B4-BE49-F238E27FC236}">
                  <a16:creationId xmlns:a16="http://schemas.microsoft.com/office/drawing/2014/main" id="{35512E43-0E79-8BBC-F997-A442D44277DD}"/>
                </a:ext>
              </a:extLst>
            </p:cNvPr>
            <p:cNvSpPr>
              <a:spLocks noEditPoints="1"/>
            </p:cNvSpPr>
            <p:nvPr userDrawn="1"/>
          </p:nvSpPr>
          <p:spPr bwMode="auto">
            <a:xfrm>
              <a:off x="3852863"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5"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57">
              <a:extLst>
                <a:ext uri="{FF2B5EF4-FFF2-40B4-BE49-F238E27FC236}">
                  <a16:creationId xmlns:a16="http://schemas.microsoft.com/office/drawing/2014/main" id="{FEF6EF1B-2A95-0FAE-281F-3A8B2AACAC0B}"/>
                </a:ext>
              </a:extLst>
            </p:cNvPr>
            <p:cNvSpPr>
              <a:spLocks/>
            </p:cNvSpPr>
            <p:nvPr userDrawn="1"/>
          </p:nvSpPr>
          <p:spPr bwMode="auto">
            <a:xfrm>
              <a:off x="3946526" y="185738"/>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58">
              <a:extLst>
                <a:ext uri="{FF2B5EF4-FFF2-40B4-BE49-F238E27FC236}">
                  <a16:creationId xmlns:a16="http://schemas.microsoft.com/office/drawing/2014/main" id="{AF31A35E-7433-891D-44E8-BEA36D454EE3}"/>
                </a:ext>
              </a:extLst>
            </p:cNvPr>
            <p:cNvSpPr>
              <a:spLocks noEditPoints="1"/>
            </p:cNvSpPr>
            <p:nvPr userDrawn="1"/>
          </p:nvSpPr>
          <p:spPr bwMode="auto">
            <a:xfrm>
              <a:off x="4005263" y="150813"/>
              <a:ext cx="20638" cy="119063"/>
            </a:xfrm>
            <a:custGeom>
              <a:avLst/>
              <a:gdLst>
                <a:gd name="T0" fmla="*/ 13 w 26"/>
                <a:gd name="T1" fmla="*/ 25 h 144"/>
                <a:gd name="T2" fmla="*/ 0 w 26"/>
                <a:gd name="T3" fmla="*/ 13 h 144"/>
                <a:gd name="T4" fmla="*/ 13 w 26"/>
                <a:gd name="T5" fmla="*/ 0 h 144"/>
                <a:gd name="T6" fmla="*/ 26 w 26"/>
                <a:gd name="T7" fmla="*/ 12 h 144"/>
                <a:gd name="T8" fmla="*/ 13 w 26"/>
                <a:gd name="T9" fmla="*/ 25 h 144"/>
                <a:gd name="T10" fmla="*/ 3 w 26"/>
                <a:gd name="T11" fmla="*/ 144 h 144"/>
                <a:gd name="T12" fmla="*/ 3 w 26"/>
                <a:gd name="T13" fmla="*/ 45 h 144"/>
                <a:gd name="T14" fmla="*/ 22 w 26"/>
                <a:gd name="T15" fmla="*/ 45 h 144"/>
                <a:gd name="T16" fmla="*/ 22 w 26"/>
                <a:gd name="T17" fmla="*/ 144 h 144"/>
                <a:gd name="T18" fmla="*/ 3 w 26"/>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4">
                  <a:moveTo>
                    <a:pt x="13" y="25"/>
                  </a:moveTo>
                  <a:cubicBezTo>
                    <a:pt x="6" y="25"/>
                    <a:pt x="0" y="20"/>
                    <a:pt x="0" y="13"/>
                  </a:cubicBezTo>
                  <a:cubicBezTo>
                    <a:pt x="0" y="6"/>
                    <a:pt x="6" y="0"/>
                    <a:pt x="13" y="0"/>
                  </a:cubicBezTo>
                  <a:cubicBezTo>
                    <a:pt x="20" y="0"/>
                    <a:pt x="26" y="6"/>
                    <a:pt x="26" y="12"/>
                  </a:cubicBezTo>
                  <a:cubicBezTo>
                    <a:pt x="26" y="19"/>
                    <a:pt x="20" y="25"/>
                    <a:pt x="13"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59">
              <a:extLst>
                <a:ext uri="{FF2B5EF4-FFF2-40B4-BE49-F238E27FC236}">
                  <a16:creationId xmlns:a16="http://schemas.microsoft.com/office/drawing/2014/main" id="{011AEB08-8C96-F19B-82E4-848E1AED67AD}"/>
                </a:ext>
              </a:extLst>
            </p:cNvPr>
            <p:cNvSpPr>
              <a:spLocks noEditPoints="1"/>
            </p:cNvSpPr>
            <p:nvPr userDrawn="1"/>
          </p:nvSpPr>
          <p:spPr bwMode="auto">
            <a:xfrm>
              <a:off x="4041776"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60">
              <a:extLst>
                <a:ext uri="{FF2B5EF4-FFF2-40B4-BE49-F238E27FC236}">
                  <a16:creationId xmlns:a16="http://schemas.microsoft.com/office/drawing/2014/main" id="{131EA098-7609-E572-FDAB-89536CA9855D}"/>
                </a:ext>
              </a:extLst>
            </p:cNvPr>
            <p:cNvSpPr>
              <a:spLocks/>
            </p:cNvSpPr>
            <p:nvPr userDrawn="1"/>
          </p:nvSpPr>
          <p:spPr bwMode="auto">
            <a:xfrm>
              <a:off x="4135438" y="185738"/>
              <a:ext cx="69850" cy="84138"/>
            </a:xfrm>
            <a:custGeom>
              <a:avLst/>
              <a:gdLst>
                <a:gd name="T0" fmla="*/ 65 w 84"/>
                <a:gd name="T1" fmla="*/ 101 h 101"/>
                <a:gd name="T2" fmla="*/ 65 w 84"/>
                <a:gd name="T3" fmla="*/ 41 h 101"/>
                <a:gd name="T4" fmla="*/ 45 w 84"/>
                <a:gd name="T5" fmla="*/ 16 h 101"/>
                <a:gd name="T6" fmla="*/ 19 w 84"/>
                <a:gd name="T7" fmla="*/ 41 h 101"/>
                <a:gd name="T8" fmla="*/ 19 w 84"/>
                <a:gd name="T9" fmla="*/ 101 h 101"/>
                <a:gd name="T10" fmla="*/ 0 w 84"/>
                <a:gd name="T11" fmla="*/ 101 h 101"/>
                <a:gd name="T12" fmla="*/ 0 w 84"/>
                <a:gd name="T13" fmla="*/ 2 h 101"/>
                <a:gd name="T14" fmla="*/ 18 w 84"/>
                <a:gd name="T15" fmla="*/ 2 h 101"/>
                <a:gd name="T16" fmla="*/ 19 w 84"/>
                <a:gd name="T17" fmla="*/ 20 h 101"/>
                <a:gd name="T18" fmla="*/ 52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1"/>
                    <a:pt x="65" y="41"/>
                    <a:pt x="65" y="41"/>
                  </a:cubicBezTo>
                  <a:cubicBezTo>
                    <a:pt x="65" y="26"/>
                    <a:pt x="60" y="16"/>
                    <a:pt x="45" y="16"/>
                  </a:cubicBezTo>
                  <a:cubicBezTo>
                    <a:pt x="30" y="16"/>
                    <a:pt x="21" y="32"/>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2"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61">
              <a:extLst>
                <a:ext uri="{FF2B5EF4-FFF2-40B4-BE49-F238E27FC236}">
                  <a16:creationId xmlns:a16="http://schemas.microsoft.com/office/drawing/2014/main" id="{8CB86734-E125-A2B2-51F8-7EC52DBF269F}"/>
                </a:ext>
              </a:extLst>
            </p:cNvPr>
            <p:cNvSpPr>
              <a:spLocks/>
            </p:cNvSpPr>
            <p:nvPr userDrawn="1"/>
          </p:nvSpPr>
          <p:spPr bwMode="auto">
            <a:xfrm>
              <a:off x="4221163" y="185738"/>
              <a:ext cx="71438" cy="85725"/>
            </a:xfrm>
            <a:custGeom>
              <a:avLst/>
              <a:gdLst>
                <a:gd name="T0" fmla="*/ 76 w 86"/>
                <a:gd name="T1" fmla="*/ 28 h 103"/>
                <a:gd name="T2" fmla="*/ 51 w 86"/>
                <a:gd name="T3" fmla="*/ 15 h 103"/>
                <a:gd name="T4" fmla="*/ 20 w 86"/>
                <a:gd name="T5" fmla="*/ 51 h 103"/>
                <a:gd name="T6" fmla="*/ 50 w 86"/>
                <a:gd name="T7" fmla="*/ 86 h 103"/>
                <a:gd name="T8" fmla="*/ 76 w 86"/>
                <a:gd name="T9" fmla="*/ 73 h 103"/>
                <a:gd name="T10" fmla="*/ 86 w 86"/>
                <a:gd name="T11" fmla="*/ 85 h 103"/>
                <a:gd name="T12" fmla="*/ 47 w 86"/>
                <a:gd name="T13" fmla="*/ 103 h 103"/>
                <a:gd name="T14" fmla="*/ 0 w 86"/>
                <a:gd name="T15" fmla="*/ 51 h 103"/>
                <a:gd name="T16" fmla="*/ 48 w 86"/>
                <a:gd name="T17" fmla="*/ 0 h 103"/>
                <a:gd name="T18" fmla="*/ 85 w 86"/>
                <a:gd name="T19" fmla="*/ 17 h 103"/>
                <a:gd name="T20" fmla="*/ 76 w 86"/>
                <a:gd name="T21" fmla="*/ 2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03">
                  <a:moveTo>
                    <a:pt x="76" y="28"/>
                  </a:moveTo>
                  <a:cubicBezTo>
                    <a:pt x="76" y="28"/>
                    <a:pt x="67" y="15"/>
                    <a:pt x="51" y="15"/>
                  </a:cubicBezTo>
                  <a:cubicBezTo>
                    <a:pt x="34" y="15"/>
                    <a:pt x="20" y="27"/>
                    <a:pt x="20" y="51"/>
                  </a:cubicBezTo>
                  <a:cubicBezTo>
                    <a:pt x="20" y="75"/>
                    <a:pt x="34" y="86"/>
                    <a:pt x="50" y="86"/>
                  </a:cubicBezTo>
                  <a:cubicBezTo>
                    <a:pt x="66" y="86"/>
                    <a:pt x="76" y="74"/>
                    <a:pt x="76" y="73"/>
                  </a:cubicBezTo>
                  <a:cubicBezTo>
                    <a:pt x="86" y="85"/>
                    <a:pt x="86" y="85"/>
                    <a:pt x="86" y="85"/>
                  </a:cubicBezTo>
                  <a:cubicBezTo>
                    <a:pt x="85" y="86"/>
                    <a:pt x="74" y="103"/>
                    <a:pt x="47" y="103"/>
                  </a:cubicBezTo>
                  <a:cubicBezTo>
                    <a:pt x="21" y="103"/>
                    <a:pt x="0" y="83"/>
                    <a:pt x="0" y="51"/>
                  </a:cubicBezTo>
                  <a:cubicBezTo>
                    <a:pt x="0" y="19"/>
                    <a:pt x="22" y="0"/>
                    <a:pt x="48" y="0"/>
                  </a:cubicBezTo>
                  <a:cubicBezTo>
                    <a:pt x="74" y="0"/>
                    <a:pt x="84" y="16"/>
                    <a:pt x="85" y="17"/>
                  </a:cubicBezTo>
                  <a:lnTo>
                    <a:pt x="76"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62">
              <a:extLst>
                <a:ext uri="{FF2B5EF4-FFF2-40B4-BE49-F238E27FC236}">
                  <a16:creationId xmlns:a16="http://schemas.microsoft.com/office/drawing/2014/main" id="{E2BA6FAC-BC0B-955C-76C2-7569276E7C26}"/>
                </a:ext>
              </a:extLst>
            </p:cNvPr>
            <p:cNvSpPr>
              <a:spLocks noEditPoints="1"/>
            </p:cNvSpPr>
            <p:nvPr userDrawn="1"/>
          </p:nvSpPr>
          <p:spPr bwMode="auto">
            <a:xfrm>
              <a:off x="43037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1"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63">
              <a:extLst>
                <a:ext uri="{FF2B5EF4-FFF2-40B4-BE49-F238E27FC236}">
                  <a16:creationId xmlns:a16="http://schemas.microsoft.com/office/drawing/2014/main" id="{8B1668FC-ED11-4E5F-5CD7-B8AECBE72E88}"/>
                </a:ext>
              </a:extLst>
            </p:cNvPr>
            <p:cNvSpPr>
              <a:spLocks noChangeArrowheads="1"/>
            </p:cNvSpPr>
            <p:nvPr userDrawn="1"/>
          </p:nvSpPr>
          <p:spPr bwMode="auto">
            <a:xfrm>
              <a:off x="2271713" y="-269875"/>
              <a:ext cx="12700" cy="773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Oval 64">
              <a:extLst>
                <a:ext uri="{FF2B5EF4-FFF2-40B4-BE49-F238E27FC236}">
                  <a16:creationId xmlns:a16="http://schemas.microsoft.com/office/drawing/2014/main" id="{E764F59C-9348-969F-DC4C-91400D94748F}"/>
                </a:ext>
              </a:extLst>
            </p:cNvPr>
            <p:cNvSpPr>
              <a:spLocks noChangeArrowheads="1"/>
            </p:cNvSpPr>
            <p:nvPr userDrawn="1"/>
          </p:nvSpPr>
          <p:spPr bwMode="auto">
            <a:xfrm>
              <a:off x="911226" y="-279400"/>
              <a:ext cx="119063" cy="120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Oval 65">
              <a:extLst>
                <a:ext uri="{FF2B5EF4-FFF2-40B4-BE49-F238E27FC236}">
                  <a16:creationId xmlns:a16="http://schemas.microsoft.com/office/drawing/2014/main" id="{0C6CC64C-557B-7855-41F2-B4CCE30CCF03}"/>
                </a:ext>
              </a:extLst>
            </p:cNvPr>
            <p:cNvSpPr>
              <a:spLocks noChangeArrowheads="1"/>
            </p:cNvSpPr>
            <p:nvPr userDrawn="1"/>
          </p:nvSpPr>
          <p:spPr bwMode="auto">
            <a:xfrm>
              <a:off x="752476" y="-269875"/>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Oval 66">
              <a:extLst>
                <a:ext uri="{FF2B5EF4-FFF2-40B4-BE49-F238E27FC236}">
                  <a16:creationId xmlns:a16="http://schemas.microsoft.com/office/drawing/2014/main" id="{6F43F3D1-B8CB-54F6-36F7-16314257D69B}"/>
                </a:ext>
              </a:extLst>
            </p:cNvPr>
            <p:cNvSpPr>
              <a:spLocks noChangeArrowheads="1"/>
            </p:cNvSpPr>
            <p:nvPr userDrawn="1"/>
          </p:nvSpPr>
          <p:spPr bwMode="auto">
            <a:xfrm>
              <a:off x="919163" y="-103188"/>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Oval 67">
              <a:extLst>
                <a:ext uri="{FF2B5EF4-FFF2-40B4-BE49-F238E27FC236}">
                  <a16:creationId xmlns:a16="http://schemas.microsoft.com/office/drawing/2014/main" id="{92E571BB-D352-2156-6D4A-C44BE8B1DEC3}"/>
                </a:ext>
              </a:extLst>
            </p:cNvPr>
            <p:cNvSpPr>
              <a:spLocks noChangeArrowheads="1"/>
            </p:cNvSpPr>
            <p:nvPr userDrawn="1"/>
          </p:nvSpPr>
          <p:spPr bwMode="auto">
            <a:xfrm>
              <a:off x="927101" y="53975"/>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Oval 68">
              <a:extLst>
                <a:ext uri="{FF2B5EF4-FFF2-40B4-BE49-F238E27FC236}">
                  <a16:creationId xmlns:a16="http://schemas.microsoft.com/office/drawing/2014/main" id="{7A8957F8-68A4-3EE6-C67A-79E4C3B0E740}"/>
                </a:ext>
              </a:extLst>
            </p:cNvPr>
            <p:cNvSpPr>
              <a:spLocks noChangeArrowheads="1"/>
            </p:cNvSpPr>
            <p:nvPr userDrawn="1"/>
          </p:nvSpPr>
          <p:spPr bwMode="auto">
            <a:xfrm>
              <a:off x="760413" y="-95250"/>
              <a:ext cx="87313"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Oval 69">
              <a:extLst>
                <a:ext uri="{FF2B5EF4-FFF2-40B4-BE49-F238E27FC236}">
                  <a16:creationId xmlns:a16="http://schemas.microsoft.com/office/drawing/2014/main" id="{E37C8ED8-118C-127C-C8D8-93DB49103625}"/>
                </a:ext>
              </a:extLst>
            </p:cNvPr>
            <p:cNvSpPr>
              <a:spLocks noChangeArrowheads="1"/>
            </p:cNvSpPr>
            <p:nvPr userDrawn="1"/>
          </p:nvSpPr>
          <p:spPr bwMode="auto">
            <a:xfrm>
              <a:off x="611188" y="-261938"/>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Box 2">
            <a:extLst>
              <a:ext uri="{FF2B5EF4-FFF2-40B4-BE49-F238E27FC236}">
                <a16:creationId xmlns:a16="http://schemas.microsoft.com/office/drawing/2014/main" id="{BFFC5C2C-B337-3578-4DEF-5FA5EAEA706D}"/>
              </a:ext>
            </a:extLst>
          </p:cNvPr>
          <p:cNvSpPr txBox="1"/>
          <p:nvPr userDrawn="1"/>
        </p:nvSpPr>
        <p:spPr>
          <a:xfrm>
            <a:off x="1516830" y="6334188"/>
            <a:ext cx="5719046" cy="153888"/>
          </a:xfrm>
          <a:prstGeom prst="rect">
            <a:avLst/>
          </a:prstGeom>
          <a:noFill/>
        </p:spPr>
        <p:txBody>
          <a:bodyPr wrap="square" lIns="0" tIns="0" rIns="0" bIns="0" rtlCol="0">
            <a:spAutoFit/>
          </a:bodyPr>
          <a:lstStyle/>
          <a:p>
            <a:pPr algn="ctr"/>
            <a:r>
              <a:rPr lang="en-US" sz="1000">
                <a:solidFill>
                  <a:schemeClr val="bg1"/>
                </a:solidFill>
              </a:rPr>
              <a:t>Includes content supplied by Sales Benchmark Index; Copyright © Sales Benchmark Index, 2022</a:t>
            </a:r>
          </a:p>
        </p:txBody>
      </p:sp>
    </p:spTree>
    <p:extLst>
      <p:ext uri="{BB962C8B-B14F-4D97-AF65-F5344CB8AC3E}">
        <p14:creationId xmlns:p14="http://schemas.microsoft.com/office/powerpoint/2010/main" val="213910153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preserve="1">
  <p:cSld name="2_Title Slide blue dots bkdg">
    <p:bg>
      <p:bgPr>
        <a:solidFill>
          <a:schemeClr val="accent1"/>
        </a:solidFill>
        <a:effectLst/>
      </p:bgPr>
    </p:bg>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64658552-6E07-9117-0CA9-3B60B698736B}"/>
              </a:ext>
            </a:extLst>
          </p:cNvPr>
          <p:cNvGraphicFramePr>
            <a:graphicFrameLocks noChangeAspect="1"/>
          </p:cNvGraphicFramePr>
          <p:nvPr userDrawn="1">
            <p:custDataLst>
              <p:tags r:id="rId1"/>
            </p:custDataLst>
            <p:extLst>
              <p:ext uri="{D42A27DB-BD31-4B8C-83A1-F6EECF244321}">
                <p14:modId xmlns:p14="http://schemas.microsoft.com/office/powerpoint/2010/main" val="140665089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4" name="Object 3" hidden="1">
                        <a:extLst>
                          <a:ext uri="{FF2B5EF4-FFF2-40B4-BE49-F238E27FC236}">
                            <a16:creationId xmlns:a16="http://schemas.microsoft.com/office/drawing/2014/main" id="{64658552-6E07-9117-0CA9-3B60B698736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5" name="Picture 4" descr="A picture containing text, night, road, dark&#10;&#10;Description automatically generated">
            <a:extLst>
              <a:ext uri="{FF2B5EF4-FFF2-40B4-BE49-F238E27FC236}">
                <a16:creationId xmlns:a16="http://schemas.microsoft.com/office/drawing/2014/main" id="{8D58678D-5B64-3781-4493-30D95C9EDAB0}"/>
              </a:ext>
            </a:extLst>
          </p:cNvPr>
          <p:cNvPicPr>
            <a:picLocks noChangeAspect="1"/>
          </p:cNvPicPr>
          <p:nvPr userDrawn="1"/>
        </p:nvPicPr>
        <p:blipFill rotWithShape="1">
          <a:blip r:embed="rId5" cstate="email">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2" name="Title 1">
            <a:extLst>
              <a:ext uri="{FF2B5EF4-FFF2-40B4-BE49-F238E27FC236}">
                <a16:creationId xmlns:a16="http://schemas.microsoft.com/office/drawing/2014/main" id="{9C5F5AEC-749C-44CA-94C1-9495903C3571}"/>
              </a:ext>
            </a:extLst>
          </p:cNvPr>
          <p:cNvSpPr>
            <a:spLocks noGrp="1"/>
          </p:cNvSpPr>
          <p:nvPr>
            <p:ph type="ctrTitle"/>
          </p:nvPr>
        </p:nvSpPr>
        <p:spPr>
          <a:xfrm>
            <a:off x="1516830" y="2523757"/>
            <a:ext cx="9139234" cy="664797"/>
          </a:xfrm>
        </p:spPr>
        <p:txBody>
          <a:bodyPr vert="horz" lIns="91440" tIns="91440" rIns="91440" bIns="91440" anchor="ctr">
            <a:noAutofit/>
          </a:bodyPr>
          <a:lstStyle>
            <a:lvl1pPr algn="l">
              <a:defRPr sz="3600">
                <a:solidFill>
                  <a:schemeClr val="bg1"/>
                </a:solidFill>
              </a:defRPr>
            </a:lvl1pPr>
          </a:lstStyle>
          <a:p>
            <a:r>
              <a:rPr lang="en-US"/>
              <a:t>Click to edit Master title style</a:t>
            </a:r>
          </a:p>
        </p:txBody>
      </p:sp>
      <p:sp>
        <p:nvSpPr>
          <p:cNvPr id="82" name="Text Placeholder 81">
            <a:extLst>
              <a:ext uri="{FF2B5EF4-FFF2-40B4-BE49-F238E27FC236}">
                <a16:creationId xmlns:a16="http://schemas.microsoft.com/office/drawing/2014/main" id="{B020BF28-FA10-43DE-B2FD-965A7D8594C0}"/>
              </a:ext>
            </a:extLst>
          </p:cNvPr>
          <p:cNvSpPr>
            <a:spLocks noGrp="1"/>
          </p:cNvSpPr>
          <p:nvPr>
            <p:ph type="body" sz="quarter" idx="13"/>
          </p:nvPr>
        </p:nvSpPr>
        <p:spPr>
          <a:xfrm>
            <a:off x="1520386" y="3998279"/>
            <a:ext cx="4586287" cy="323850"/>
          </a:xfrm>
        </p:spPr>
        <p:txBody>
          <a:bodyPr lIns="91440" tIns="91440" rIns="91440" bIns="91440" anchor="ctr"/>
          <a:lstStyle>
            <a:lvl1pPr>
              <a:defRPr b="0">
                <a:solidFill>
                  <a:schemeClr val="bg1"/>
                </a:solidFill>
              </a:defRPr>
            </a:lvl1pPr>
          </a:lstStyle>
          <a:p>
            <a:pPr lvl="0"/>
            <a:r>
              <a:rPr lang="en-US"/>
              <a:t>Click to edit Master text styles</a:t>
            </a:r>
          </a:p>
        </p:txBody>
      </p:sp>
      <p:sp>
        <p:nvSpPr>
          <p:cNvPr id="83" name="Subtitle 2">
            <a:extLst>
              <a:ext uri="{FF2B5EF4-FFF2-40B4-BE49-F238E27FC236}">
                <a16:creationId xmlns:a16="http://schemas.microsoft.com/office/drawing/2014/main" id="{CA420EE9-07D0-49A0-A796-E6EAA8EBDB96}"/>
              </a:ext>
            </a:extLst>
          </p:cNvPr>
          <p:cNvSpPr>
            <a:spLocks noGrp="1"/>
          </p:cNvSpPr>
          <p:nvPr>
            <p:ph type="subTitle" idx="1"/>
          </p:nvPr>
        </p:nvSpPr>
        <p:spPr>
          <a:xfrm>
            <a:off x="1516830" y="3444432"/>
            <a:ext cx="9139234" cy="297969"/>
          </a:xfrm>
        </p:spPr>
        <p:txBody>
          <a:bodyPr vert="horz" lIns="91440" tIns="91440" rIns="91440" bIns="91440" rtlCol="0" anchor="ctr">
            <a:noAutofit/>
          </a:bodyPr>
          <a:lstStyle>
            <a:lvl1pPr>
              <a:defRPr lang="en-US" sz="2200" b="0" dirty="0">
                <a:solidFill>
                  <a:schemeClr val="bg1"/>
                </a:solidFill>
              </a:defRPr>
            </a:lvl1pPr>
          </a:lstStyle>
          <a:p>
            <a:pPr lvl="0"/>
            <a:r>
              <a:rPr lang="en-US"/>
              <a:t>Click to edit Master subtitle style</a:t>
            </a:r>
          </a:p>
        </p:txBody>
      </p:sp>
      <p:grpSp>
        <p:nvGrpSpPr>
          <p:cNvPr id="148" name="Group 147">
            <a:extLst>
              <a:ext uri="{FF2B5EF4-FFF2-40B4-BE49-F238E27FC236}">
                <a16:creationId xmlns:a16="http://schemas.microsoft.com/office/drawing/2014/main" id="{AF47BE45-9A6B-F77A-A246-E9AD74AC3E05}"/>
              </a:ext>
            </a:extLst>
          </p:cNvPr>
          <p:cNvGrpSpPr>
            <a:grpSpLocks noChangeAspect="1"/>
          </p:cNvGrpSpPr>
          <p:nvPr userDrawn="1"/>
        </p:nvGrpSpPr>
        <p:grpSpPr>
          <a:xfrm>
            <a:off x="702214" y="780933"/>
            <a:ext cx="3494345" cy="745107"/>
            <a:chOff x="611188" y="-279400"/>
            <a:chExt cx="3767138" cy="803275"/>
          </a:xfrm>
          <a:solidFill>
            <a:schemeClr val="bg1"/>
          </a:solidFill>
        </p:grpSpPr>
        <p:sp>
          <p:nvSpPr>
            <p:cNvPr id="149" name="Freeform 5">
              <a:extLst>
                <a:ext uri="{FF2B5EF4-FFF2-40B4-BE49-F238E27FC236}">
                  <a16:creationId xmlns:a16="http://schemas.microsoft.com/office/drawing/2014/main" id="{5C5B487B-3C0A-CD7C-49B9-906DAA6B051C}"/>
                </a:ext>
              </a:extLst>
            </p:cNvPr>
            <p:cNvSpPr>
              <a:spLocks noEditPoints="1"/>
            </p:cNvSpPr>
            <p:nvPr userDrawn="1"/>
          </p:nvSpPr>
          <p:spPr bwMode="auto">
            <a:xfrm>
              <a:off x="1885951" y="438150"/>
              <a:ext cx="60325" cy="63500"/>
            </a:xfrm>
            <a:custGeom>
              <a:avLst/>
              <a:gdLst>
                <a:gd name="T0" fmla="*/ 36 w 73"/>
                <a:gd name="T1" fmla="*/ 0 h 78"/>
                <a:gd name="T2" fmla="*/ 10 w 73"/>
                <a:gd name="T3" fmla="*/ 10 h 78"/>
                <a:gd name="T4" fmla="*/ 0 w 73"/>
                <a:gd name="T5" fmla="*/ 39 h 78"/>
                <a:gd name="T6" fmla="*/ 10 w 73"/>
                <a:gd name="T7" fmla="*/ 67 h 78"/>
                <a:gd name="T8" fmla="*/ 36 w 73"/>
                <a:gd name="T9" fmla="*/ 78 h 78"/>
                <a:gd name="T10" fmla="*/ 63 w 73"/>
                <a:gd name="T11" fmla="*/ 67 h 78"/>
                <a:gd name="T12" fmla="*/ 73 w 73"/>
                <a:gd name="T13" fmla="*/ 39 h 78"/>
                <a:gd name="T14" fmla="*/ 63 w 73"/>
                <a:gd name="T15" fmla="*/ 10 h 78"/>
                <a:gd name="T16" fmla="*/ 36 w 73"/>
                <a:gd name="T17" fmla="*/ 0 h 78"/>
                <a:gd name="T18" fmla="*/ 52 w 73"/>
                <a:gd name="T19" fmla="*/ 59 h 78"/>
                <a:gd name="T20" fmla="*/ 36 w 73"/>
                <a:gd name="T21" fmla="*/ 66 h 78"/>
                <a:gd name="T22" fmla="*/ 20 w 73"/>
                <a:gd name="T23" fmla="*/ 59 h 78"/>
                <a:gd name="T24" fmla="*/ 15 w 73"/>
                <a:gd name="T25" fmla="*/ 39 h 78"/>
                <a:gd name="T26" fmla="*/ 21 w 73"/>
                <a:gd name="T27" fmla="*/ 19 h 78"/>
                <a:gd name="T28" fmla="*/ 36 w 73"/>
                <a:gd name="T29" fmla="*/ 11 h 78"/>
                <a:gd name="T30" fmla="*/ 52 w 73"/>
                <a:gd name="T31" fmla="*/ 19 h 78"/>
                <a:gd name="T32" fmla="*/ 58 w 73"/>
                <a:gd name="T33" fmla="*/ 39 h 78"/>
                <a:gd name="T34" fmla="*/ 52 w 73"/>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8">
                  <a:moveTo>
                    <a:pt x="36" y="0"/>
                  </a:moveTo>
                  <a:cubicBezTo>
                    <a:pt x="25" y="0"/>
                    <a:pt x="17" y="3"/>
                    <a:pt x="10" y="10"/>
                  </a:cubicBezTo>
                  <a:cubicBezTo>
                    <a:pt x="3" y="17"/>
                    <a:pt x="0" y="27"/>
                    <a:pt x="0" y="39"/>
                  </a:cubicBezTo>
                  <a:cubicBezTo>
                    <a:pt x="0" y="51"/>
                    <a:pt x="3" y="60"/>
                    <a:pt x="10" y="67"/>
                  </a:cubicBezTo>
                  <a:cubicBezTo>
                    <a:pt x="17" y="74"/>
                    <a:pt x="25" y="78"/>
                    <a:pt x="36" y="78"/>
                  </a:cubicBezTo>
                  <a:cubicBezTo>
                    <a:pt x="47" y="78"/>
                    <a:pt x="56" y="74"/>
                    <a:pt x="63" y="67"/>
                  </a:cubicBezTo>
                  <a:cubicBezTo>
                    <a:pt x="69" y="60"/>
                    <a:pt x="73" y="51"/>
                    <a:pt x="73" y="39"/>
                  </a:cubicBezTo>
                  <a:cubicBezTo>
                    <a:pt x="73" y="27"/>
                    <a:pt x="69" y="17"/>
                    <a:pt x="63"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1" y="19"/>
                  </a:cubicBezTo>
                  <a:cubicBezTo>
                    <a:pt x="24" y="14"/>
                    <a:pt x="30" y="11"/>
                    <a:pt x="36" y="11"/>
                  </a:cubicBezTo>
                  <a:cubicBezTo>
                    <a:pt x="43" y="11"/>
                    <a:pt x="48" y="14"/>
                    <a:pt x="52" y="19"/>
                  </a:cubicBezTo>
                  <a:cubicBezTo>
                    <a:pt x="56" y="24"/>
                    <a:pt x="58" y="30"/>
                    <a:pt x="58" y="39"/>
                  </a:cubicBezTo>
                  <a:cubicBezTo>
                    <a:pt x="58"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6">
              <a:extLst>
                <a:ext uri="{FF2B5EF4-FFF2-40B4-BE49-F238E27FC236}">
                  <a16:creationId xmlns:a16="http://schemas.microsoft.com/office/drawing/2014/main" id="{FC002D50-1258-94CD-A4CA-8EF05842095A}"/>
                </a:ext>
              </a:extLst>
            </p:cNvPr>
            <p:cNvSpPr>
              <a:spLocks/>
            </p:cNvSpPr>
            <p:nvPr userDrawn="1"/>
          </p:nvSpPr>
          <p:spPr bwMode="auto">
            <a:xfrm>
              <a:off x="1152526" y="414338"/>
              <a:ext cx="74613" cy="87313"/>
            </a:xfrm>
            <a:custGeom>
              <a:avLst/>
              <a:gdLst>
                <a:gd name="T0" fmla="*/ 50 w 89"/>
                <a:gd name="T1" fmla="*/ 62 h 106"/>
                <a:gd name="T2" fmla="*/ 75 w 89"/>
                <a:gd name="T3" fmla="*/ 62 h 106"/>
                <a:gd name="T4" fmla="*/ 75 w 89"/>
                <a:gd name="T5" fmla="*/ 80 h 106"/>
                <a:gd name="T6" fmla="*/ 74 w 89"/>
                <a:gd name="T7" fmla="*/ 81 h 106"/>
                <a:gd name="T8" fmla="*/ 71 w 89"/>
                <a:gd name="T9" fmla="*/ 84 h 106"/>
                <a:gd name="T10" fmla="*/ 66 w 89"/>
                <a:gd name="T11" fmla="*/ 88 h 106"/>
                <a:gd name="T12" fmla="*/ 58 w 89"/>
                <a:gd name="T13" fmla="*/ 91 h 106"/>
                <a:gd name="T14" fmla="*/ 48 w 89"/>
                <a:gd name="T15" fmla="*/ 92 h 106"/>
                <a:gd name="T16" fmla="*/ 24 w 89"/>
                <a:gd name="T17" fmla="*/ 82 h 106"/>
                <a:gd name="T18" fmla="*/ 15 w 89"/>
                <a:gd name="T19" fmla="*/ 52 h 106"/>
                <a:gd name="T20" fmla="*/ 25 w 89"/>
                <a:gd name="T21" fmla="*/ 23 h 106"/>
                <a:gd name="T22" fmla="*/ 48 w 89"/>
                <a:gd name="T23" fmla="*/ 13 h 106"/>
                <a:gd name="T24" fmla="*/ 57 w 89"/>
                <a:gd name="T25" fmla="*/ 14 h 106"/>
                <a:gd name="T26" fmla="*/ 64 w 89"/>
                <a:gd name="T27" fmla="*/ 16 h 106"/>
                <a:gd name="T28" fmla="*/ 69 w 89"/>
                <a:gd name="T29" fmla="*/ 19 h 106"/>
                <a:gd name="T30" fmla="*/ 73 w 89"/>
                <a:gd name="T31" fmla="*/ 23 h 106"/>
                <a:gd name="T32" fmla="*/ 75 w 89"/>
                <a:gd name="T33" fmla="*/ 26 h 106"/>
                <a:gd name="T34" fmla="*/ 76 w 89"/>
                <a:gd name="T35" fmla="*/ 27 h 106"/>
                <a:gd name="T36" fmla="*/ 86 w 89"/>
                <a:gd name="T37" fmla="*/ 18 h 106"/>
                <a:gd name="T38" fmla="*/ 48 w 89"/>
                <a:gd name="T39" fmla="*/ 0 h 106"/>
                <a:gd name="T40" fmla="*/ 14 w 89"/>
                <a:gd name="T41" fmla="*/ 14 h 106"/>
                <a:gd name="T42" fmla="*/ 0 w 89"/>
                <a:gd name="T43" fmla="*/ 52 h 106"/>
                <a:gd name="T44" fmla="*/ 13 w 89"/>
                <a:gd name="T45" fmla="*/ 91 h 106"/>
                <a:gd name="T46" fmla="*/ 45 w 89"/>
                <a:gd name="T47" fmla="*/ 106 h 106"/>
                <a:gd name="T48" fmla="*/ 57 w 89"/>
                <a:gd name="T49" fmla="*/ 104 h 106"/>
                <a:gd name="T50" fmla="*/ 66 w 89"/>
                <a:gd name="T51" fmla="*/ 101 h 106"/>
                <a:gd name="T52" fmla="*/ 73 w 89"/>
                <a:gd name="T53" fmla="*/ 97 h 106"/>
                <a:gd name="T54" fmla="*/ 76 w 89"/>
                <a:gd name="T55" fmla="*/ 94 h 106"/>
                <a:gd name="T56" fmla="*/ 78 w 89"/>
                <a:gd name="T57" fmla="*/ 92 h 106"/>
                <a:gd name="T58" fmla="*/ 79 w 89"/>
                <a:gd name="T59" fmla="*/ 104 h 106"/>
                <a:gd name="T60" fmla="*/ 89 w 89"/>
                <a:gd name="T61" fmla="*/ 104 h 106"/>
                <a:gd name="T62" fmla="*/ 89 w 89"/>
                <a:gd name="T63" fmla="*/ 51 h 106"/>
                <a:gd name="T64" fmla="*/ 50 w 89"/>
                <a:gd name="T65" fmla="*/ 51 h 106"/>
                <a:gd name="T66" fmla="*/ 50 w 89"/>
                <a:gd name="T67" fmla="*/ 6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 h="106">
                  <a:moveTo>
                    <a:pt x="50" y="62"/>
                  </a:moveTo>
                  <a:cubicBezTo>
                    <a:pt x="75" y="62"/>
                    <a:pt x="75" y="62"/>
                    <a:pt x="75" y="62"/>
                  </a:cubicBezTo>
                  <a:cubicBezTo>
                    <a:pt x="75" y="80"/>
                    <a:pt x="75" y="80"/>
                    <a:pt x="75" y="80"/>
                  </a:cubicBezTo>
                  <a:cubicBezTo>
                    <a:pt x="74" y="81"/>
                    <a:pt x="74" y="81"/>
                    <a:pt x="74" y="81"/>
                  </a:cubicBezTo>
                  <a:cubicBezTo>
                    <a:pt x="73" y="82"/>
                    <a:pt x="72" y="83"/>
                    <a:pt x="71" y="84"/>
                  </a:cubicBezTo>
                  <a:cubicBezTo>
                    <a:pt x="69" y="86"/>
                    <a:pt x="68" y="87"/>
                    <a:pt x="66" y="88"/>
                  </a:cubicBezTo>
                  <a:cubicBezTo>
                    <a:pt x="64" y="89"/>
                    <a:pt x="61" y="90"/>
                    <a:pt x="58" y="91"/>
                  </a:cubicBezTo>
                  <a:cubicBezTo>
                    <a:pt x="55" y="92"/>
                    <a:pt x="51" y="92"/>
                    <a:pt x="48" y="92"/>
                  </a:cubicBezTo>
                  <a:cubicBezTo>
                    <a:pt x="38" y="92"/>
                    <a:pt x="30" y="89"/>
                    <a:pt x="24" y="82"/>
                  </a:cubicBezTo>
                  <a:cubicBezTo>
                    <a:pt x="18" y="74"/>
                    <a:pt x="15" y="65"/>
                    <a:pt x="15" y="52"/>
                  </a:cubicBezTo>
                  <a:cubicBezTo>
                    <a:pt x="15" y="40"/>
                    <a:pt x="18" y="31"/>
                    <a:pt x="25" y="23"/>
                  </a:cubicBezTo>
                  <a:cubicBezTo>
                    <a:pt x="31" y="16"/>
                    <a:pt x="39" y="13"/>
                    <a:pt x="48" y="13"/>
                  </a:cubicBezTo>
                  <a:cubicBezTo>
                    <a:pt x="51" y="13"/>
                    <a:pt x="54" y="13"/>
                    <a:pt x="57" y="14"/>
                  </a:cubicBezTo>
                  <a:cubicBezTo>
                    <a:pt x="60" y="14"/>
                    <a:pt x="62" y="15"/>
                    <a:pt x="64" y="16"/>
                  </a:cubicBezTo>
                  <a:cubicBezTo>
                    <a:pt x="66" y="17"/>
                    <a:pt x="67" y="18"/>
                    <a:pt x="69" y="19"/>
                  </a:cubicBezTo>
                  <a:cubicBezTo>
                    <a:pt x="71" y="21"/>
                    <a:pt x="72" y="22"/>
                    <a:pt x="73" y="23"/>
                  </a:cubicBezTo>
                  <a:cubicBezTo>
                    <a:pt x="74" y="24"/>
                    <a:pt x="74" y="25"/>
                    <a:pt x="75" y="26"/>
                  </a:cubicBezTo>
                  <a:cubicBezTo>
                    <a:pt x="76" y="27"/>
                    <a:pt x="76" y="27"/>
                    <a:pt x="76" y="27"/>
                  </a:cubicBezTo>
                  <a:cubicBezTo>
                    <a:pt x="86" y="18"/>
                    <a:pt x="86" y="18"/>
                    <a:pt x="86" y="18"/>
                  </a:cubicBezTo>
                  <a:cubicBezTo>
                    <a:pt x="77" y="6"/>
                    <a:pt x="64" y="0"/>
                    <a:pt x="48" y="0"/>
                  </a:cubicBezTo>
                  <a:cubicBezTo>
                    <a:pt x="35" y="0"/>
                    <a:pt x="23" y="4"/>
                    <a:pt x="14" y="14"/>
                  </a:cubicBezTo>
                  <a:cubicBezTo>
                    <a:pt x="4" y="24"/>
                    <a:pt x="0" y="36"/>
                    <a:pt x="0" y="52"/>
                  </a:cubicBezTo>
                  <a:cubicBezTo>
                    <a:pt x="0" y="69"/>
                    <a:pt x="4" y="82"/>
                    <a:pt x="13" y="91"/>
                  </a:cubicBezTo>
                  <a:cubicBezTo>
                    <a:pt x="21" y="101"/>
                    <a:pt x="32" y="106"/>
                    <a:pt x="45" y="106"/>
                  </a:cubicBezTo>
                  <a:cubicBezTo>
                    <a:pt x="50" y="106"/>
                    <a:pt x="54" y="105"/>
                    <a:pt x="57" y="104"/>
                  </a:cubicBezTo>
                  <a:cubicBezTo>
                    <a:pt x="61" y="103"/>
                    <a:pt x="64" y="102"/>
                    <a:pt x="66" y="101"/>
                  </a:cubicBezTo>
                  <a:cubicBezTo>
                    <a:pt x="69" y="100"/>
                    <a:pt x="71" y="99"/>
                    <a:pt x="73" y="97"/>
                  </a:cubicBezTo>
                  <a:cubicBezTo>
                    <a:pt x="75" y="95"/>
                    <a:pt x="76" y="94"/>
                    <a:pt x="76" y="94"/>
                  </a:cubicBezTo>
                  <a:cubicBezTo>
                    <a:pt x="77" y="93"/>
                    <a:pt x="77" y="93"/>
                    <a:pt x="78" y="92"/>
                  </a:cubicBezTo>
                  <a:cubicBezTo>
                    <a:pt x="79" y="104"/>
                    <a:pt x="79" y="104"/>
                    <a:pt x="79" y="104"/>
                  </a:cubicBezTo>
                  <a:cubicBezTo>
                    <a:pt x="89" y="104"/>
                    <a:pt x="89" y="104"/>
                    <a:pt x="89" y="104"/>
                  </a:cubicBezTo>
                  <a:cubicBezTo>
                    <a:pt x="89" y="51"/>
                    <a:pt x="89" y="51"/>
                    <a:pt x="89" y="51"/>
                  </a:cubicBezTo>
                  <a:cubicBezTo>
                    <a:pt x="50" y="51"/>
                    <a:pt x="50" y="51"/>
                    <a:pt x="50" y="51"/>
                  </a:cubicBezTo>
                  <a:lnTo>
                    <a:pt x="50"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7">
              <a:extLst>
                <a:ext uri="{FF2B5EF4-FFF2-40B4-BE49-F238E27FC236}">
                  <a16:creationId xmlns:a16="http://schemas.microsoft.com/office/drawing/2014/main" id="{5E276722-5197-B412-82F4-CAE376DBBFED}"/>
                </a:ext>
              </a:extLst>
            </p:cNvPr>
            <p:cNvSpPr>
              <a:spLocks/>
            </p:cNvSpPr>
            <p:nvPr userDrawn="1"/>
          </p:nvSpPr>
          <p:spPr bwMode="auto">
            <a:xfrm>
              <a:off x="1246188" y="436563"/>
              <a:ext cx="34925" cy="63500"/>
            </a:xfrm>
            <a:custGeom>
              <a:avLst/>
              <a:gdLst>
                <a:gd name="T0" fmla="*/ 23 w 43"/>
                <a:gd name="T1" fmla="*/ 5 h 77"/>
                <a:gd name="T2" fmla="*/ 14 w 43"/>
                <a:gd name="T3" fmla="*/ 17 h 77"/>
                <a:gd name="T4" fmla="*/ 13 w 43"/>
                <a:gd name="T5" fmla="*/ 2 h 77"/>
                <a:gd name="T6" fmla="*/ 0 w 43"/>
                <a:gd name="T7" fmla="*/ 2 h 77"/>
                <a:gd name="T8" fmla="*/ 0 w 43"/>
                <a:gd name="T9" fmla="*/ 77 h 77"/>
                <a:gd name="T10" fmla="*/ 14 w 43"/>
                <a:gd name="T11" fmla="*/ 77 h 77"/>
                <a:gd name="T12" fmla="*/ 14 w 43"/>
                <a:gd name="T13" fmla="*/ 35 h 77"/>
                <a:gd name="T14" fmla="*/ 24 w 43"/>
                <a:gd name="T15" fmla="*/ 18 h 77"/>
                <a:gd name="T16" fmla="*/ 35 w 43"/>
                <a:gd name="T17" fmla="*/ 14 h 77"/>
                <a:gd name="T18" fmla="*/ 41 w 43"/>
                <a:gd name="T19" fmla="*/ 15 h 77"/>
                <a:gd name="T20" fmla="*/ 43 w 43"/>
                <a:gd name="T21" fmla="*/ 1 h 77"/>
                <a:gd name="T22" fmla="*/ 37 w 43"/>
                <a:gd name="T23" fmla="*/ 0 h 77"/>
                <a:gd name="T24" fmla="*/ 23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3" y="5"/>
                  </a:moveTo>
                  <a:cubicBezTo>
                    <a:pt x="19" y="8"/>
                    <a:pt x="16" y="12"/>
                    <a:pt x="14" y="17"/>
                  </a:cubicBezTo>
                  <a:cubicBezTo>
                    <a:pt x="13" y="2"/>
                    <a:pt x="13" y="2"/>
                    <a:pt x="13" y="2"/>
                  </a:cubicBezTo>
                  <a:cubicBezTo>
                    <a:pt x="0" y="2"/>
                    <a:pt x="0" y="2"/>
                    <a:pt x="0" y="2"/>
                  </a:cubicBezTo>
                  <a:cubicBezTo>
                    <a:pt x="0" y="77"/>
                    <a:pt x="0" y="77"/>
                    <a:pt x="0" y="77"/>
                  </a:cubicBezTo>
                  <a:cubicBezTo>
                    <a:pt x="14" y="77"/>
                    <a:pt x="14" y="77"/>
                    <a:pt x="14" y="77"/>
                  </a:cubicBezTo>
                  <a:cubicBezTo>
                    <a:pt x="14" y="35"/>
                    <a:pt x="14" y="35"/>
                    <a:pt x="14" y="35"/>
                  </a:cubicBezTo>
                  <a:cubicBezTo>
                    <a:pt x="15" y="27"/>
                    <a:pt x="19" y="22"/>
                    <a:pt x="24" y="18"/>
                  </a:cubicBezTo>
                  <a:cubicBezTo>
                    <a:pt x="28" y="16"/>
                    <a:pt x="31" y="14"/>
                    <a:pt x="35" y="14"/>
                  </a:cubicBezTo>
                  <a:cubicBezTo>
                    <a:pt x="37" y="14"/>
                    <a:pt x="39" y="15"/>
                    <a:pt x="41" y="15"/>
                  </a:cubicBezTo>
                  <a:cubicBezTo>
                    <a:pt x="43" y="1"/>
                    <a:pt x="43" y="1"/>
                    <a:pt x="43" y="1"/>
                  </a:cubicBezTo>
                  <a:cubicBezTo>
                    <a:pt x="37" y="0"/>
                    <a:pt x="37" y="0"/>
                    <a:pt x="37" y="0"/>
                  </a:cubicBezTo>
                  <a:cubicBezTo>
                    <a:pt x="32" y="0"/>
                    <a:pt x="27" y="2"/>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8">
              <a:extLst>
                <a:ext uri="{FF2B5EF4-FFF2-40B4-BE49-F238E27FC236}">
                  <a16:creationId xmlns:a16="http://schemas.microsoft.com/office/drawing/2014/main" id="{030C0CC0-0956-B1B0-70A8-800FA865F98A}"/>
                </a:ext>
              </a:extLst>
            </p:cNvPr>
            <p:cNvSpPr>
              <a:spLocks noEditPoints="1"/>
            </p:cNvSpPr>
            <p:nvPr userDrawn="1"/>
          </p:nvSpPr>
          <p:spPr bwMode="auto">
            <a:xfrm>
              <a:off x="1284288" y="438150"/>
              <a:ext cx="60325" cy="63500"/>
            </a:xfrm>
            <a:custGeom>
              <a:avLst/>
              <a:gdLst>
                <a:gd name="T0" fmla="*/ 36 w 72"/>
                <a:gd name="T1" fmla="*/ 0 h 78"/>
                <a:gd name="T2" fmla="*/ 10 w 72"/>
                <a:gd name="T3" fmla="*/ 10 h 78"/>
                <a:gd name="T4" fmla="*/ 0 w 72"/>
                <a:gd name="T5" fmla="*/ 39 h 78"/>
                <a:gd name="T6" fmla="*/ 10 w 72"/>
                <a:gd name="T7" fmla="*/ 67 h 78"/>
                <a:gd name="T8" fmla="*/ 36 w 72"/>
                <a:gd name="T9" fmla="*/ 78 h 78"/>
                <a:gd name="T10" fmla="*/ 62 w 72"/>
                <a:gd name="T11" fmla="*/ 67 h 78"/>
                <a:gd name="T12" fmla="*/ 72 w 72"/>
                <a:gd name="T13" fmla="*/ 39 h 78"/>
                <a:gd name="T14" fmla="*/ 62 w 72"/>
                <a:gd name="T15" fmla="*/ 10 h 78"/>
                <a:gd name="T16" fmla="*/ 36 w 72"/>
                <a:gd name="T17" fmla="*/ 0 h 78"/>
                <a:gd name="T18" fmla="*/ 52 w 72"/>
                <a:gd name="T19" fmla="*/ 59 h 78"/>
                <a:gd name="T20" fmla="*/ 36 w 72"/>
                <a:gd name="T21" fmla="*/ 66 h 78"/>
                <a:gd name="T22" fmla="*/ 20 w 72"/>
                <a:gd name="T23" fmla="*/ 59 h 78"/>
                <a:gd name="T24" fmla="*/ 15 w 72"/>
                <a:gd name="T25" fmla="*/ 39 h 78"/>
                <a:gd name="T26" fmla="*/ 20 w 72"/>
                <a:gd name="T27" fmla="*/ 19 h 78"/>
                <a:gd name="T28" fmla="*/ 36 w 72"/>
                <a:gd name="T29" fmla="*/ 11 h 78"/>
                <a:gd name="T30" fmla="*/ 52 w 72"/>
                <a:gd name="T31" fmla="*/ 19 h 78"/>
                <a:gd name="T32" fmla="*/ 57 w 72"/>
                <a:gd name="T33" fmla="*/ 39 h 78"/>
                <a:gd name="T34" fmla="*/ 52 w 72"/>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8">
                  <a:moveTo>
                    <a:pt x="36" y="0"/>
                  </a:moveTo>
                  <a:cubicBezTo>
                    <a:pt x="25" y="0"/>
                    <a:pt x="16" y="3"/>
                    <a:pt x="10" y="10"/>
                  </a:cubicBezTo>
                  <a:cubicBezTo>
                    <a:pt x="3" y="17"/>
                    <a:pt x="0" y="27"/>
                    <a:pt x="0" y="39"/>
                  </a:cubicBezTo>
                  <a:cubicBezTo>
                    <a:pt x="0" y="51"/>
                    <a:pt x="3" y="60"/>
                    <a:pt x="10" y="67"/>
                  </a:cubicBezTo>
                  <a:cubicBezTo>
                    <a:pt x="16" y="74"/>
                    <a:pt x="25" y="78"/>
                    <a:pt x="36" y="78"/>
                  </a:cubicBezTo>
                  <a:cubicBezTo>
                    <a:pt x="47" y="78"/>
                    <a:pt x="56" y="74"/>
                    <a:pt x="62" y="67"/>
                  </a:cubicBezTo>
                  <a:cubicBezTo>
                    <a:pt x="69" y="60"/>
                    <a:pt x="72" y="51"/>
                    <a:pt x="72" y="39"/>
                  </a:cubicBezTo>
                  <a:cubicBezTo>
                    <a:pt x="72" y="27"/>
                    <a:pt x="69" y="17"/>
                    <a:pt x="62"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0" y="19"/>
                  </a:cubicBezTo>
                  <a:cubicBezTo>
                    <a:pt x="24" y="14"/>
                    <a:pt x="29" y="11"/>
                    <a:pt x="36" y="11"/>
                  </a:cubicBezTo>
                  <a:cubicBezTo>
                    <a:pt x="43" y="11"/>
                    <a:pt x="48" y="14"/>
                    <a:pt x="52" y="19"/>
                  </a:cubicBezTo>
                  <a:cubicBezTo>
                    <a:pt x="56" y="24"/>
                    <a:pt x="57" y="30"/>
                    <a:pt x="57" y="39"/>
                  </a:cubicBezTo>
                  <a:cubicBezTo>
                    <a:pt x="57"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9">
              <a:extLst>
                <a:ext uri="{FF2B5EF4-FFF2-40B4-BE49-F238E27FC236}">
                  <a16:creationId xmlns:a16="http://schemas.microsoft.com/office/drawing/2014/main" id="{88BAE485-97CC-07B4-6CBC-75F7EB1F86CD}"/>
                </a:ext>
              </a:extLst>
            </p:cNvPr>
            <p:cNvSpPr>
              <a:spLocks/>
            </p:cNvSpPr>
            <p:nvPr userDrawn="1"/>
          </p:nvSpPr>
          <p:spPr bwMode="auto">
            <a:xfrm>
              <a:off x="1350963" y="438150"/>
              <a:ext cx="90488" cy="61913"/>
            </a:xfrm>
            <a:custGeom>
              <a:avLst/>
              <a:gdLst>
                <a:gd name="T0" fmla="*/ 41 w 57"/>
                <a:gd name="T1" fmla="*/ 31 h 39"/>
                <a:gd name="T2" fmla="*/ 32 w 57"/>
                <a:gd name="T3" fmla="*/ 0 h 39"/>
                <a:gd name="T4" fmla="*/ 24 w 57"/>
                <a:gd name="T5" fmla="*/ 0 h 39"/>
                <a:gd name="T6" fmla="*/ 16 w 57"/>
                <a:gd name="T7" fmla="*/ 31 h 39"/>
                <a:gd name="T8" fmla="*/ 8 w 57"/>
                <a:gd name="T9" fmla="*/ 0 h 39"/>
                <a:gd name="T10" fmla="*/ 0 w 57"/>
                <a:gd name="T11" fmla="*/ 0 h 39"/>
                <a:gd name="T12" fmla="*/ 12 w 57"/>
                <a:gd name="T13" fmla="*/ 39 h 39"/>
                <a:gd name="T14" fmla="*/ 20 w 57"/>
                <a:gd name="T15" fmla="*/ 39 h 39"/>
                <a:gd name="T16" fmla="*/ 28 w 57"/>
                <a:gd name="T17" fmla="*/ 9 h 39"/>
                <a:gd name="T18" fmla="*/ 37 w 57"/>
                <a:gd name="T19" fmla="*/ 39 h 39"/>
                <a:gd name="T20" fmla="*/ 45 w 57"/>
                <a:gd name="T21" fmla="*/ 39 h 39"/>
                <a:gd name="T22" fmla="*/ 57 w 57"/>
                <a:gd name="T23" fmla="*/ 0 h 39"/>
                <a:gd name="T24" fmla="*/ 49 w 57"/>
                <a:gd name="T25" fmla="*/ 0 h 39"/>
                <a:gd name="T26" fmla="*/ 41 w 57"/>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39">
                  <a:moveTo>
                    <a:pt x="41" y="31"/>
                  </a:moveTo>
                  <a:lnTo>
                    <a:pt x="32" y="0"/>
                  </a:lnTo>
                  <a:lnTo>
                    <a:pt x="24" y="0"/>
                  </a:lnTo>
                  <a:lnTo>
                    <a:pt x="16" y="31"/>
                  </a:lnTo>
                  <a:lnTo>
                    <a:pt x="8" y="0"/>
                  </a:lnTo>
                  <a:lnTo>
                    <a:pt x="0" y="0"/>
                  </a:lnTo>
                  <a:lnTo>
                    <a:pt x="12" y="39"/>
                  </a:lnTo>
                  <a:lnTo>
                    <a:pt x="20" y="39"/>
                  </a:lnTo>
                  <a:lnTo>
                    <a:pt x="28" y="9"/>
                  </a:lnTo>
                  <a:lnTo>
                    <a:pt x="37" y="39"/>
                  </a:lnTo>
                  <a:lnTo>
                    <a:pt x="45" y="39"/>
                  </a:lnTo>
                  <a:lnTo>
                    <a:pt x="57" y="0"/>
                  </a:lnTo>
                  <a:lnTo>
                    <a:pt x="49" y="0"/>
                  </a:lnTo>
                  <a:lnTo>
                    <a:pt x="41"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0">
              <a:extLst>
                <a:ext uri="{FF2B5EF4-FFF2-40B4-BE49-F238E27FC236}">
                  <a16:creationId xmlns:a16="http://schemas.microsoft.com/office/drawing/2014/main" id="{E0EE8424-6820-BE0B-2C64-487E7DD59BC7}"/>
                </a:ext>
              </a:extLst>
            </p:cNvPr>
            <p:cNvSpPr>
              <a:spLocks/>
            </p:cNvSpPr>
            <p:nvPr userDrawn="1"/>
          </p:nvSpPr>
          <p:spPr bwMode="auto">
            <a:xfrm>
              <a:off x="1446213" y="422275"/>
              <a:ext cx="38100" cy="79375"/>
            </a:xfrm>
            <a:custGeom>
              <a:avLst/>
              <a:gdLst>
                <a:gd name="T0" fmla="*/ 26 w 46"/>
                <a:gd name="T1" fmla="*/ 0 h 97"/>
                <a:gd name="T2" fmla="*/ 13 w 46"/>
                <a:gd name="T3" fmla="*/ 0 h 97"/>
                <a:gd name="T4" fmla="*/ 11 w 46"/>
                <a:gd name="T5" fmla="*/ 20 h 97"/>
                <a:gd name="T6" fmla="*/ 0 w 46"/>
                <a:gd name="T7" fmla="*/ 20 h 97"/>
                <a:gd name="T8" fmla="*/ 0 w 46"/>
                <a:gd name="T9" fmla="*/ 31 h 97"/>
                <a:gd name="T10" fmla="*/ 11 w 46"/>
                <a:gd name="T11" fmla="*/ 31 h 97"/>
                <a:gd name="T12" fmla="*/ 11 w 46"/>
                <a:gd name="T13" fmla="*/ 72 h 97"/>
                <a:gd name="T14" fmla="*/ 16 w 46"/>
                <a:gd name="T15" fmla="*/ 91 h 97"/>
                <a:gd name="T16" fmla="*/ 32 w 46"/>
                <a:gd name="T17" fmla="*/ 97 h 97"/>
                <a:gd name="T18" fmla="*/ 46 w 46"/>
                <a:gd name="T19" fmla="*/ 95 h 97"/>
                <a:gd name="T20" fmla="*/ 44 w 46"/>
                <a:gd name="T21" fmla="*/ 84 h 97"/>
                <a:gd name="T22" fmla="*/ 36 w 46"/>
                <a:gd name="T23" fmla="*/ 85 h 97"/>
                <a:gd name="T24" fmla="*/ 28 w 46"/>
                <a:gd name="T25" fmla="*/ 82 h 97"/>
                <a:gd name="T26" fmla="*/ 26 w 46"/>
                <a:gd name="T27" fmla="*/ 70 h 97"/>
                <a:gd name="T28" fmla="*/ 26 w 46"/>
                <a:gd name="T29" fmla="*/ 31 h 97"/>
                <a:gd name="T30" fmla="*/ 46 w 46"/>
                <a:gd name="T31" fmla="*/ 31 h 97"/>
                <a:gd name="T32" fmla="*/ 46 w 46"/>
                <a:gd name="T33" fmla="*/ 20 h 97"/>
                <a:gd name="T34" fmla="*/ 26 w 46"/>
                <a:gd name="T35" fmla="*/ 20 h 97"/>
                <a:gd name="T36" fmla="*/ 26 w 46"/>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97">
                  <a:moveTo>
                    <a:pt x="26" y="0"/>
                  </a:moveTo>
                  <a:cubicBezTo>
                    <a:pt x="13" y="0"/>
                    <a:pt x="13" y="0"/>
                    <a:pt x="13" y="0"/>
                  </a:cubicBezTo>
                  <a:cubicBezTo>
                    <a:pt x="11" y="20"/>
                    <a:pt x="11" y="20"/>
                    <a:pt x="11" y="20"/>
                  </a:cubicBezTo>
                  <a:cubicBezTo>
                    <a:pt x="0" y="20"/>
                    <a:pt x="0" y="20"/>
                    <a:pt x="0" y="20"/>
                  </a:cubicBezTo>
                  <a:cubicBezTo>
                    <a:pt x="0" y="31"/>
                    <a:pt x="0" y="31"/>
                    <a:pt x="0" y="31"/>
                  </a:cubicBezTo>
                  <a:cubicBezTo>
                    <a:pt x="11" y="31"/>
                    <a:pt x="11" y="31"/>
                    <a:pt x="11" y="31"/>
                  </a:cubicBezTo>
                  <a:cubicBezTo>
                    <a:pt x="11" y="72"/>
                    <a:pt x="11" y="72"/>
                    <a:pt x="11" y="72"/>
                  </a:cubicBezTo>
                  <a:cubicBezTo>
                    <a:pt x="11" y="81"/>
                    <a:pt x="13" y="88"/>
                    <a:pt x="16" y="91"/>
                  </a:cubicBezTo>
                  <a:cubicBezTo>
                    <a:pt x="20" y="95"/>
                    <a:pt x="25" y="97"/>
                    <a:pt x="32" y="97"/>
                  </a:cubicBezTo>
                  <a:cubicBezTo>
                    <a:pt x="38" y="97"/>
                    <a:pt x="42" y="96"/>
                    <a:pt x="46" y="95"/>
                  </a:cubicBezTo>
                  <a:cubicBezTo>
                    <a:pt x="44" y="84"/>
                    <a:pt x="44" y="84"/>
                    <a:pt x="44" y="84"/>
                  </a:cubicBezTo>
                  <a:cubicBezTo>
                    <a:pt x="42" y="85"/>
                    <a:pt x="39" y="85"/>
                    <a:pt x="36" y="85"/>
                  </a:cubicBezTo>
                  <a:cubicBezTo>
                    <a:pt x="33" y="85"/>
                    <a:pt x="30" y="84"/>
                    <a:pt x="28" y="82"/>
                  </a:cubicBezTo>
                  <a:cubicBezTo>
                    <a:pt x="27" y="80"/>
                    <a:pt x="26" y="76"/>
                    <a:pt x="26" y="70"/>
                  </a:cubicBezTo>
                  <a:cubicBezTo>
                    <a:pt x="26" y="31"/>
                    <a:pt x="26" y="31"/>
                    <a:pt x="26" y="31"/>
                  </a:cubicBezTo>
                  <a:cubicBezTo>
                    <a:pt x="46" y="31"/>
                    <a:pt x="46" y="31"/>
                    <a:pt x="46" y="31"/>
                  </a:cubicBezTo>
                  <a:cubicBezTo>
                    <a:pt x="46" y="20"/>
                    <a:pt x="46" y="20"/>
                    <a:pt x="46" y="20"/>
                  </a:cubicBezTo>
                  <a:cubicBezTo>
                    <a:pt x="26" y="20"/>
                    <a:pt x="26" y="20"/>
                    <a:pt x="26" y="20"/>
                  </a:cubicBez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1">
              <a:extLst>
                <a:ext uri="{FF2B5EF4-FFF2-40B4-BE49-F238E27FC236}">
                  <a16:creationId xmlns:a16="http://schemas.microsoft.com/office/drawing/2014/main" id="{493BFF13-D216-7236-ADB3-513803D7A451}"/>
                </a:ext>
              </a:extLst>
            </p:cNvPr>
            <p:cNvSpPr>
              <a:spLocks/>
            </p:cNvSpPr>
            <p:nvPr userDrawn="1"/>
          </p:nvSpPr>
          <p:spPr bwMode="auto">
            <a:xfrm>
              <a:off x="1497013" y="412750"/>
              <a:ext cx="52388" cy="87313"/>
            </a:xfrm>
            <a:custGeom>
              <a:avLst/>
              <a:gdLst>
                <a:gd name="T0" fmla="*/ 39 w 64"/>
                <a:gd name="T1" fmla="*/ 30 h 106"/>
                <a:gd name="T2" fmla="*/ 14 w 64"/>
                <a:gd name="T3" fmla="*/ 45 h 106"/>
                <a:gd name="T4" fmla="*/ 14 w 64"/>
                <a:gd name="T5" fmla="*/ 0 h 106"/>
                <a:gd name="T6" fmla="*/ 0 w 64"/>
                <a:gd name="T7" fmla="*/ 0 h 106"/>
                <a:gd name="T8" fmla="*/ 0 w 64"/>
                <a:gd name="T9" fmla="*/ 106 h 106"/>
                <a:gd name="T10" fmla="*/ 14 w 64"/>
                <a:gd name="T11" fmla="*/ 106 h 106"/>
                <a:gd name="T12" fmla="*/ 14 w 64"/>
                <a:gd name="T13" fmla="*/ 62 h 106"/>
                <a:gd name="T14" fmla="*/ 21 w 64"/>
                <a:gd name="T15" fmla="*/ 49 h 106"/>
                <a:gd name="T16" fmla="*/ 34 w 64"/>
                <a:gd name="T17" fmla="*/ 42 h 106"/>
                <a:gd name="T18" fmla="*/ 46 w 64"/>
                <a:gd name="T19" fmla="*/ 47 h 106"/>
                <a:gd name="T20" fmla="*/ 49 w 64"/>
                <a:gd name="T21" fmla="*/ 62 h 106"/>
                <a:gd name="T22" fmla="*/ 49 w 64"/>
                <a:gd name="T23" fmla="*/ 106 h 106"/>
                <a:gd name="T24" fmla="*/ 64 w 64"/>
                <a:gd name="T25" fmla="*/ 106 h 106"/>
                <a:gd name="T26" fmla="*/ 64 w 64"/>
                <a:gd name="T27" fmla="*/ 58 h 106"/>
                <a:gd name="T28" fmla="*/ 57 w 64"/>
                <a:gd name="T29" fmla="*/ 37 h 106"/>
                <a:gd name="T30" fmla="*/ 39 w 64"/>
                <a:gd name="T31" fmla="*/ 3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06">
                  <a:moveTo>
                    <a:pt x="39" y="30"/>
                  </a:moveTo>
                  <a:cubicBezTo>
                    <a:pt x="29" y="30"/>
                    <a:pt x="20" y="35"/>
                    <a:pt x="14" y="45"/>
                  </a:cubicBezTo>
                  <a:cubicBezTo>
                    <a:pt x="14" y="0"/>
                    <a:pt x="14" y="0"/>
                    <a:pt x="14" y="0"/>
                  </a:cubicBezTo>
                  <a:cubicBezTo>
                    <a:pt x="0" y="0"/>
                    <a:pt x="0" y="0"/>
                    <a:pt x="0" y="0"/>
                  </a:cubicBezTo>
                  <a:cubicBezTo>
                    <a:pt x="0" y="106"/>
                    <a:pt x="0" y="106"/>
                    <a:pt x="0" y="106"/>
                  </a:cubicBezTo>
                  <a:cubicBezTo>
                    <a:pt x="14" y="106"/>
                    <a:pt x="14" y="106"/>
                    <a:pt x="14" y="106"/>
                  </a:cubicBezTo>
                  <a:cubicBezTo>
                    <a:pt x="14" y="62"/>
                    <a:pt x="14" y="62"/>
                    <a:pt x="14" y="62"/>
                  </a:cubicBezTo>
                  <a:cubicBezTo>
                    <a:pt x="15" y="57"/>
                    <a:pt x="17" y="53"/>
                    <a:pt x="21" y="49"/>
                  </a:cubicBezTo>
                  <a:cubicBezTo>
                    <a:pt x="25" y="44"/>
                    <a:pt x="29" y="42"/>
                    <a:pt x="34" y="42"/>
                  </a:cubicBezTo>
                  <a:cubicBezTo>
                    <a:pt x="40" y="42"/>
                    <a:pt x="44" y="44"/>
                    <a:pt x="46" y="47"/>
                  </a:cubicBezTo>
                  <a:cubicBezTo>
                    <a:pt x="48" y="50"/>
                    <a:pt x="49" y="55"/>
                    <a:pt x="49" y="62"/>
                  </a:cubicBezTo>
                  <a:cubicBezTo>
                    <a:pt x="49" y="106"/>
                    <a:pt x="49" y="106"/>
                    <a:pt x="49" y="106"/>
                  </a:cubicBezTo>
                  <a:cubicBezTo>
                    <a:pt x="64" y="106"/>
                    <a:pt x="64" y="106"/>
                    <a:pt x="64" y="106"/>
                  </a:cubicBezTo>
                  <a:cubicBezTo>
                    <a:pt x="64" y="58"/>
                    <a:pt x="64" y="58"/>
                    <a:pt x="64" y="58"/>
                  </a:cubicBezTo>
                  <a:cubicBezTo>
                    <a:pt x="64" y="48"/>
                    <a:pt x="62" y="41"/>
                    <a:pt x="57" y="37"/>
                  </a:cubicBezTo>
                  <a:cubicBezTo>
                    <a:pt x="53" y="32"/>
                    <a:pt x="47" y="30"/>
                    <a:pt x="39"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2">
              <a:extLst>
                <a:ext uri="{FF2B5EF4-FFF2-40B4-BE49-F238E27FC236}">
                  <a16:creationId xmlns:a16="http://schemas.microsoft.com/office/drawing/2014/main" id="{A2FBFC85-5630-8BC3-A583-1DEC58BBCCA5}"/>
                </a:ext>
              </a:extLst>
            </p:cNvPr>
            <p:cNvSpPr>
              <a:spLocks noEditPoints="1"/>
            </p:cNvSpPr>
            <p:nvPr userDrawn="1"/>
          </p:nvSpPr>
          <p:spPr bwMode="auto">
            <a:xfrm>
              <a:off x="1581151" y="415925"/>
              <a:ext cx="77788" cy="84138"/>
            </a:xfrm>
            <a:custGeom>
              <a:avLst/>
              <a:gdLst>
                <a:gd name="T0" fmla="*/ 20 w 49"/>
                <a:gd name="T1" fmla="*/ 0 h 53"/>
                <a:gd name="T2" fmla="*/ 0 w 49"/>
                <a:gd name="T3" fmla="*/ 53 h 53"/>
                <a:gd name="T4" fmla="*/ 8 w 49"/>
                <a:gd name="T5" fmla="*/ 53 h 53"/>
                <a:gd name="T6" fmla="*/ 13 w 49"/>
                <a:gd name="T7" fmla="*/ 40 h 53"/>
                <a:gd name="T8" fmla="*/ 36 w 49"/>
                <a:gd name="T9" fmla="*/ 40 h 53"/>
                <a:gd name="T10" fmla="*/ 40 w 49"/>
                <a:gd name="T11" fmla="*/ 53 h 53"/>
                <a:gd name="T12" fmla="*/ 49 w 49"/>
                <a:gd name="T13" fmla="*/ 53 h 53"/>
                <a:gd name="T14" fmla="*/ 29 w 49"/>
                <a:gd name="T15" fmla="*/ 0 h 53"/>
                <a:gd name="T16" fmla="*/ 20 w 49"/>
                <a:gd name="T17" fmla="*/ 0 h 53"/>
                <a:gd name="T18" fmla="*/ 15 w 49"/>
                <a:gd name="T19" fmla="*/ 34 h 53"/>
                <a:gd name="T20" fmla="*/ 24 w 49"/>
                <a:gd name="T21" fmla="*/ 7 h 53"/>
                <a:gd name="T22" fmla="*/ 34 w 49"/>
                <a:gd name="T23" fmla="*/ 34 h 53"/>
                <a:gd name="T24" fmla="*/ 15 w 49"/>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3">
                  <a:moveTo>
                    <a:pt x="20" y="0"/>
                  </a:moveTo>
                  <a:lnTo>
                    <a:pt x="0" y="53"/>
                  </a:lnTo>
                  <a:lnTo>
                    <a:pt x="8" y="53"/>
                  </a:lnTo>
                  <a:lnTo>
                    <a:pt x="13" y="40"/>
                  </a:lnTo>
                  <a:lnTo>
                    <a:pt x="36" y="40"/>
                  </a:lnTo>
                  <a:lnTo>
                    <a:pt x="40" y="53"/>
                  </a:lnTo>
                  <a:lnTo>
                    <a:pt x="49" y="53"/>
                  </a:lnTo>
                  <a:lnTo>
                    <a:pt x="29" y="0"/>
                  </a:lnTo>
                  <a:lnTo>
                    <a:pt x="20" y="0"/>
                  </a:lnTo>
                  <a:close/>
                  <a:moveTo>
                    <a:pt x="15" y="34"/>
                  </a:moveTo>
                  <a:lnTo>
                    <a:pt x="24" y="7"/>
                  </a:lnTo>
                  <a:lnTo>
                    <a:pt x="34" y="34"/>
                  </a:lnTo>
                  <a:lnTo>
                    <a:pt x="1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4">
              <a:extLst>
                <a:ext uri="{FF2B5EF4-FFF2-40B4-BE49-F238E27FC236}">
                  <a16:creationId xmlns:a16="http://schemas.microsoft.com/office/drawing/2014/main" id="{FF83A1F9-4D22-902B-230C-EA48637DF2D8}"/>
                </a:ext>
              </a:extLst>
            </p:cNvPr>
            <p:cNvSpPr>
              <a:spLocks noEditPoints="1"/>
            </p:cNvSpPr>
            <p:nvPr userDrawn="1"/>
          </p:nvSpPr>
          <p:spPr bwMode="auto">
            <a:xfrm>
              <a:off x="1663701" y="412750"/>
              <a:ext cx="58738" cy="88900"/>
            </a:xfrm>
            <a:custGeom>
              <a:avLst/>
              <a:gdLst>
                <a:gd name="T0" fmla="*/ 57 w 71"/>
                <a:gd name="T1" fmla="*/ 43 h 108"/>
                <a:gd name="T2" fmla="*/ 55 w 71"/>
                <a:gd name="T3" fmla="*/ 40 h 108"/>
                <a:gd name="T4" fmla="*/ 51 w 71"/>
                <a:gd name="T5" fmla="*/ 36 h 108"/>
                <a:gd name="T6" fmla="*/ 43 w 71"/>
                <a:gd name="T7" fmla="*/ 31 h 108"/>
                <a:gd name="T8" fmla="*/ 33 w 71"/>
                <a:gd name="T9" fmla="*/ 30 h 108"/>
                <a:gd name="T10" fmla="*/ 9 w 71"/>
                <a:gd name="T11" fmla="*/ 41 h 108"/>
                <a:gd name="T12" fmla="*/ 0 w 71"/>
                <a:gd name="T13" fmla="*/ 69 h 108"/>
                <a:gd name="T14" fmla="*/ 8 w 71"/>
                <a:gd name="T15" fmla="*/ 97 h 108"/>
                <a:gd name="T16" fmla="*/ 32 w 71"/>
                <a:gd name="T17" fmla="*/ 108 h 108"/>
                <a:gd name="T18" fmla="*/ 37 w 71"/>
                <a:gd name="T19" fmla="*/ 107 h 108"/>
                <a:gd name="T20" fmla="*/ 42 w 71"/>
                <a:gd name="T21" fmla="*/ 106 h 108"/>
                <a:gd name="T22" fmla="*/ 46 w 71"/>
                <a:gd name="T23" fmla="*/ 104 h 108"/>
                <a:gd name="T24" fmla="*/ 49 w 71"/>
                <a:gd name="T25" fmla="*/ 103 h 108"/>
                <a:gd name="T26" fmla="*/ 52 w 71"/>
                <a:gd name="T27" fmla="*/ 100 h 108"/>
                <a:gd name="T28" fmla="*/ 54 w 71"/>
                <a:gd name="T29" fmla="*/ 98 h 108"/>
                <a:gd name="T30" fmla="*/ 55 w 71"/>
                <a:gd name="T31" fmla="*/ 97 h 108"/>
                <a:gd name="T32" fmla="*/ 56 w 71"/>
                <a:gd name="T33" fmla="*/ 95 h 108"/>
                <a:gd name="T34" fmla="*/ 57 w 71"/>
                <a:gd name="T35" fmla="*/ 95 h 108"/>
                <a:gd name="T36" fmla="*/ 59 w 71"/>
                <a:gd name="T37" fmla="*/ 106 h 108"/>
                <a:gd name="T38" fmla="*/ 71 w 71"/>
                <a:gd name="T39" fmla="*/ 106 h 108"/>
                <a:gd name="T40" fmla="*/ 71 w 71"/>
                <a:gd name="T41" fmla="*/ 0 h 108"/>
                <a:gd name="T42" fmla="*/ 57 w 71"/>
                <a:gd name="T43" fmla="*/ 0 h 108"/>
                <a:gd name="T44" fmla="*/ 57 w 71"/>
                <a:gd name="T45" fmla="*/ 43 h 108"/>
                <a:gd name="T46" fmla="*/ 51 w 71"/>
                <a:gd name="T47" fmla="*/ 88 h 108"/>
                <a:gd name="T48" fmla="*/ 36 w 71"/>
                <a:gd name="T49" fmla="*/ 96 h 108"/>
                <a:gd name="T50" fmla="*/ 20 w 71"/>
                <a:gd name="T51" fmla="*/ 88 h 108"/>
                <a:gd name="T52" fmla="*/ 15 w 71"/>
                <a:gd name="T53" fmla="*/ 68 h 108"/>
                <a:gd name="T54" fmla="*/ 21 w 71"/>
                <a:gd name="T55" fmla="*/ 49 h 108"/>
                <a:gd name="T56" fmla="*/ 36 w 71"/>
                <a:gd name="T57" fmla="*/ 41 h 108"/>
                <a:gd name="T58" fmla="*/ 51 w 71"/>
                <a:gd name="T59" fmla="*/ 49 h 108"/>
                <a:gd name="T60" fmla="*/ 57 w 71"/>
                <a:gd name="T61" fmla="*/ 68 h 108"/>
                <a:gd name="T62" fmla="*/ 51 w 71"/>
                <a:gd name="T63" fmla="*/ 8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08">
                  <a:moveTo>
                    <a:pt x="57" y="43"/>
                  </a:moveTo>
                  <a:cubicBezTo>
                    <a:pt x="56" y="42"/>
                    <a:pt x="56" y="41"/>
                    <a:pt x="55" y="40"/>
                  </a:cubicBezTo>
                  <a:cubicBezTo>
                    <a:pt x="54" y="39"/>
                    <a:pt x="53" y="38"/>
                    <a:pt x="51" y="36"/>
                  </a:cubicBezTo>
                  <a:cubicBezTo>
                    <a:pt x="49" y="34"/>
                    <a:pt x="46" y="33"/>
                    <a:pt x="43" y="31"/>
                  </a:cubicBezTo>
                  <a:cubicBezTo>
                    <a:pt x="40" y="30"/>
                    <a:pt x="37" y="30"/>
                    <a:pt x="33" y="30"/>
                  </a:cubicBezTo>
                  <a:cubicBezTo>
                    <a:pt x="23" y="30"/>
                    <a:pt x="15" y="33"/>
                    <a:pt x="9" y="41"/>
                  </a:cubicBezTo>
                  <a:cubicBezTo>
                    <a:pt x="3" y="48"/>
                    <a:pt x="0" y="57"/>
                    <a:pt x="0" y="69"/>
                  </a:cubicBezTo>
                  <a:cubicBezTo>
                    <a:pt x="0" y="80"/>
                    <a:pt x="3" y="90"/>
                    <a:pt x="8" y="97"/>
                  </a:cubicBezTo>
                  <a:cubicBezTo>
                    <a:pt x="14" y="104"/>
                    <a:pt x="22" y="108"/>
                    <a:pt x="32" y="108"/>
                  </a:cubicBezTo>
                  <a:cubicBezTo>
                    <a:pt x="34" y="108"/>
                    <a:pt x="35" y="108"/>
                    <a:pt x="37" y="107"/>
                  </a:cubicBezTo>
                  <a:cubicBezTo>
                    <a:pt x="39" y="107"/>
                    <a:pt x="41" y="107"/>
                    <a:pt x="42" y="106"/>
                  </a:cubicBezTo>
                  <a:cubicBezTo>
                    <a:pt x="43" y="106"/>
                    <a:pt x="45" y="105"/>
                    <a:pt x="46" y="104"/>
                  </a:cubicBezTo>
                  <a:cubicBezTo>
                    <a:pt x="47" y="104"/>
                    <a:pt x="48" y="103"/>
                    <a:pt x="49" y="103"/>
                  </a:cubicBezTo>
                  <a:cubicBezTo>
                    <a:pt x="50" y="102"/>
                    <a:pt x="51" y="101"/>
                    <a:pt x="52" y="100"/>
                  </a:cubicBezTo>
                  <a:cubicBezTo>
                    <a:pt x="53" y="100"/>
                    <a:pt x="53" y="99"/>
                    <a:pt x="54" y="98"/>
                  </a:cubicBezTo>
                  <a:cubicBezTo>
                    <a:pt x="54" y="98"/>
                    <a:pt x="55" y="97"/>
                    <a:pt x="55" y="97"/>
                  </a:cubicBezTo>
                  <a:cubicBezTo>
                    <a:pt x="56" y="96"/>
                    <a:pt x="56" y="96"/>
                    <a:pt x="56" y="95"/>
                  </a:cubicBezTo>
                  <a:cubicBezTo>
                    <a:pt x="57" y="95"/>
                    <a:pt x="57" y="95"/>
                    <a:pt x="57" y="95"/>
                  </a:cubicBezTo>
                  <a:cubicBezTo>
                    <a:pt x="59" y="106"/>
                    <a:pt x="59" y="106"/>
                    <a:pt x="59" y="106"/>
                  </a:cubicBezTo>
                  <a:cubicBezTo>
                    <a:pt x="71" y="106"/>
                    <a:pt x="71" y="106"/>
                    <a:pt x="71" y="106"/>
                  </a:cubicBezTo>
                  <a:cubicBezTo>
                    <a:pt x="71" y="0"/>
                    <a:pt x="71" y="0"/>
                    <a:pt x="71" y="0"/>
                  </a:cubicBezTo>
                  <a:cubicBezTo>
                    <a:pt x="57" y="0"/>
                    <a:pt x="57" y="0"/>
                    <a:pt x="57" y="0"/>
                  </a:cubicBezTo>
                  <a:lnTo>
                    <a:pt x="57" y="43"/>
                  </a:lnTo>
                  <a:close/>
                  <a:moveTo>
                    <a:pt x="51" y="88"/>
                  </a:moveTo>
                  <a:cubicBezTo>
                    <a:pt x="47" y="93"/>
                    <a:pt x="42" y="96"/>
                    <a:pt x="36" y="96"/>
                  </a:cubicBezTo>
                  <a:cubicBezTo>
                    <a:pt x="29" y="96"/>
                    <a:pt x="24" y="93"/>
                    <a:pt x="20" y="88"/>
                  </a:cubicBezTo>
                  <a:cubicBezTo>
                    <a:pt x="17" y="83"/>
                    <a:pt x="15" y="76"/>
                    <a:pt x="15" y="68"/>
                  </a:cubicBezTo>
                  <a:cubicBezTo>
                    <a:pt x="15" y="61"/>
                    <a:pt x="17" y="54"/>
                    <a:pt x="21" y="49"/>
                  </a:cubicBezTo>
                  <a:cubicBezTo>
                    <a:pt x="25" y="44"/>
                    <a:pt x="30" y="41"/>
                    <a:pt x="36" y="41"/>
                  </a:cubicBezTo>
                  <a:cubicBezTo>
                    <a:pt x="43" y="41"/>
                    <a:pt x="48" y="44"/>
                    <a:pt x="51" y="49"/>
                  </a:cubicBezTo>
                  <a:cubicBezTo>
                    <a:pt x="55" y="54"/>
                    <a:pt x="57" y="61"/>
                    <a:pt x="57" y="68"/>
                  </a:cubicBezTo>
                  <a:cubicBezTo>
                    <a:pt x="57" y="76"/>
                    <a:pt x="55" y="83"/>
                    <a:pt x="51"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5">
              <a:extLst>
                <a:ext uri="{FF2B5EF4-FFF2-40B4-BE49-F238E27FC236}">
                  <a16:creationId xmlns:a16="http://schemas.microsoft.com/office/drawing/2014/main" id="{B67964F5-8081-A3D8-089C-A081B2E521A9}"/>
                </a:ext>
              </a:extLst>
            </p:cNvPr>
            <p:cNvSpPr>
              <a:spLocks/>
            </p:cNvSpPr>
            <p:nvPr userDrawn="1"/>
          </p:nvSpPr>
          <p:spPr bwMode="auto">
            <a:xfrm>
              <a:off x="1733551" y="438150"/>
              <a:ext cx="60325" cy="61913"/>
            </a:xfrm>
            <a:custGeom>
              <a:avLst/>
              <a:gdLst>
                <a:gd name="T0" fmla="*/ 18 w 38"/>
                <a:gd name="T1" fmla="*/ 32 h 39"/>
                <a:gd name="T2" fmla="*/ 8 w 38"/>
                <a:gd name="T3" fmla="*/ 0 h 39"/>
                <a:gd name="T4" fmla="*/ 0 w 38"/>
                <a:gd name="T5" fmla="*/ 0 h 39"/>
                <a:gd name="T6" fmla="*/ 15 w 38"/>
                <a:gd name="T7" fmla="*/ 39 h 39"/>
                <a:gd name="T8" fmla="*/ 23 w 38"/>
                <a:gd name="T9" fmla="*/ 39 h 39"/>
                <a:gd name="T10" fmla="*/ 38 w 38"/>
                <a:gd name="T11" fmla="*/ 0 h 39"/>
                <a:gd name="T12" fmla="*/ 29 w 38"/>
                <a:gd name="T13" fmla="*/ 0 h 39"/>
                <a:gd name="T14" fmla="*/ 18 w 38"/>
                <a:gd name="T15" fmla="*/ 3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9">
                  <a:moveTo>
                    <a:pt x="18" y="32"/>
                  </a:moveTo>
                  <a:lnTo>
                    <a:pt x="8" y="0"/>
                  </a:lnTo>
                  <a:lnTo>
                    <a:pt x="0" y="0"/>
                  </a:lnTo>
                  <a:lnTo>
                    <a:pt x="15" y="39"/>
                  </a:lnTo>
                  <a:lnTo>
                    <a:pt x="23" y="39"/>
                  </a:lnTo>
                  <a:lnTo>
                    <a:pt x="38" y="0"/>
                  </a:lnTo>
                  <a:lnTo>
                    <a:pt x="29" y="0"/>
                  </a:lnTo>
                  <a:lnTo>
                    <a:pt x="1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6">
              <a:extLst>
                <a:ext uri="{FF2B5EF4-FFF2-40B4-BE49-F238E27FC236}">
                  <a16:creationId xmlns:a16="http://schemas.microsoft.com/office/drawing/2014/main" id="{C73E25E4-139B-A180-CBFD-59414A4BD238}"/>
                </a:ext>
              </a:extLst>
            </p:cNvPr>
            <p:cNvSpPr>
              <a:spLocks/>
            </p:cNvSpPr>
            <p:nvPr userDrawn="1"/>
          </p:nvSpPr>
          <p:spPr bwMode="auto">
            <a:xfrm>
              <a:off x="1801813" y="411163"/>
              <a:ext cx="15875" cy="14288"/>
            </a:xfrm>
            <a:custGeom>
              <a:avLst/>
              <a:gdLst>
                <a:gd name="T0" fmla="*/ 10 w 19"/>
                <a:gd name="T1" fmla="*/ 0 h 18"/>
                <a:gd name="T2" fmla="*/ 3 w 19"/>
                <a:gd name="T3" fmla="*/ 2 h 18"/>
                <a:gd name="T4" fmla="*/ 0 w 19"/>
                <a:gd name="T5" fmla="*/ 9 h 18"/>
                <a:gd name="T6" fmla="*/ 3 w 19"/>
                <a:gd name="T7" fmla="*/ 16 h 18"/>
                <a:gd name="T8" fmla="*/ 10 w 19"/>
                <a:gd name="T9" fmla="*/ 18 h 18"/>
                <a:gd name="T10" fmla="*/ 17 w 19"/>
                <a:gd name="T11" fmla="*/ 16 h 18"/>
                <a:gd name="T12" fmla="*/ 19 w 19"/>
                <a:gd name="T13" fmla="*/ 9 h 18"/>
                <a:gd name="T14" fmla="*/ 17 w 19"/>
                <a:gd name="T15" fmla="*/ 2 h 18"/>
                <a:gd name="T16" fmla="*/ 10 w 1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0" y="0"/>
                  </a:moveTo>
                  <a:cubicBezTo>
                    <a:pt x="7" y="0"/>
                    <a:pt x="5" y="1"/>
                    <a:pt x="3" y="2"/>
                  </a:cubicBezTo>
                  <a:cubicBezTo>
                    <a:pt x="1" y="4"/>
                    <a:pt x="0" y="7"/>
                    <a:pt x="0" y="9"/>
                  </a:cubicBezTo>
                  <a:cubicBezTo>
                    <a:pt x="0" y="12"/>
                    <a:pt x="1" y="14"/>
                    <a:pt x="3" y="16"/>
                  </a:cubicBezTo>
                  <a:cubicBezTo>
                    <a:pt x="5" y="17"/>
                    <a:pt x="7" y="18"/>
                    <a:pt x="10" y="18"/>
                  </a:cubicBezTo>
                  <a:cubicBezTo>
                    <a:pt x="13" y="18"/>
                    <a:pt x="15" y="17"/>
                    <a:pt x="17" y="16"/>
                  </a:cubicBezTo>
                  <a:cubicBezTo>
                    <a:pt x="18" y="14"/>
                    <a:pt x="19" y="12"/>
                    <a:pt x="19" y="9"/>
                  </a:cubicBezTo>
                  <a:cubicBezTo>
                    <a:pt x="19" y="6"/>
                    <a:pt x="18" y="4"/>
                    <a:pt x="17" y="2"/>
                  </a:cubicBezTo>
                  <a:cubicBezTo>
                    <a:pt x="15" y="1"/>
                    <a:pt x="12"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Rectangle 17">
              <a:extLst>
                <a:ext uri="{FF2B5EF4-FFF2-40B4-BE49-F238E27FC236}">
                  <a16:creationId xmlns:a16="http://schemas.microsoft.com/office/drawing/2014/main" id="{7B6F8562-C3CB-5305-FB0B-63FF8D97092D}"/>
                </a:ext>
              </a:extLst>
            </p:cNvPr>
            <p:cNvSpPr>
              <a:spLocks noChangeArrowheads="1"/>
            </p:cNvSpPr>
            <p:nvPr userDrawn="1"/>
          </p:nvSpPr>
          <p:spPr bwMode="auto">
            <a:xfrm>
              <a:off x="1804988" y="438150"/>
              <a:ext cx="11113" cy="619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8">
              <a:extLst>
                <a:ext uri="{FF2B5EF4-FFF2-40B4-BE49-F238E27FC236}">
                  <a16:creationId xmlns:a16="http://schemas.microsoft.com/office/drawing/2014/main" id="{AAAB2CA3-ACC4-BAB9-7B09-8D2F882AE852}"/>
                </a:ext>
              </a:extLst>
            </p:cNvPr>
            <p:cNvSpPr>
              <a:spLocks/>
            </p:cNvSpPr>
            <p:nvPr userDrawn="1"/>
          </p:nvSpPr>
          <p:spPr bwMode="auto">
            <a:xfrm>
              <a:off x="1828801" y="436563"/>
              <a:ext cx="47625" cy="65088"/>
            </a:xfrm>
            <a:custGeom>
              <a:avLst/>
              <a:gdLst>
                <a:gd name="T0" fmla="*/ 44 w 59"/>
                <a:gd name="T1" fmla="*/ 36 h 79"/>
                <a:gd name="T2" fmla="*/ 37 w 59"/>
                <a:gd name="T3" fmla="*/ 34 h 79"/>
                <a:gd name="T4" fmla="*/ 30 w 59"/>
                <a:gd name="T5" fmla="*/ 31 h 79"/>
                <a:gd name="T6" fmla="*/ 24 w 59"/>
                <a:gd name="T7" fmla="*/ 29 h 79"/>
                <a:gd name="T8" fmla="*/ 20 w 59"/>
                <a:gd name="T9" fmla="*/ 26 h 79"/>
                <a:gd name="T10" fmla="*/ 18 w 59"/>
                <a:gd name="T11" fmla="*/ 21 h 79"/>
                <a:gd name="T12" fmla="*/ 22 w 59"/>
                <a:gd name="T13" fmla="*/ 14 h 79"/>
                <a:gd name="T14" fmla="*/ 32 w 59"/>
                <a:gd name="T15" fmla="*/ 12 h 79"/>
                <a:gd name="T16" fmla="*/ 52 w 59"/>
                <a:gd name="T17" fmla="*/ 20 h 79"/>
                <a:gd name="T18" fmla="*/ 58 w 59"/>
                <a:gd name="T19" fmla="*/ 10 h 79"/>
                <a:gd name="T20" fmla="*/ 55 w 59"/>
                <a:gd name="T21" fmla="*/ 8 h 79"/>
                <a:gd name="T22" fmla="*/ 46 w 59"/>
                <a:gd name="T23" fmla="*/ 3 h 79"/>
                <a:gd name="T24" fmla="*/ 32 w 59"/>
                <a:gd name="T25" fmla="*/ 0 h 79"/>
                <a:gd name="T26" fmla="*/ 12 w 59"/>
                <a:gd name="T27" fmla="*/ 7 h 79"/>
                <a:gd name="T28" fmla="*/ 4 w 59"/>
                <a:gd name="T29" fmla="*/ 23 h 79"/>
                <a:gd name="T30" fmla="*/ 6 w 59"/>
                <a:gd name="T31" fmla="*/ 31 h 79"/>
                <a:gd name="T32" fmla="*/ 11 w 59"/>
                <a:gd name="T33" fmla="*/ 37 h 79"/>
                <a:gd name="T34" fmla="*/ 15 w 59"/>
                <a:gd name="T35" fmla="*/ 40 h 79"/>
                <a:gd name="T36" fmla="*/ 19 w 59"/>
                <a:gd name="T37" fmla="*/ 42 h 79"/>
                <a:gd name="T38" fmla="*/ 23 w 59"/>
                <a:gd name="T39" fmla="*/ 44 h 79"/>
                <a:gd name="T40" fmla="*/ 29 w 59"/>
                <a:gd name="T41" fmla="*/ 45 h 79"/>
                <a:gd name="T42" fmla="*/ 33 w 59"/>
                <a:gd name="T43" fmla="*/ 47 h 79"/>
                <a:gd name="T44" fmla="*/ 38 w 59"/>
                <a:gd name="T45" fmla="*/ 49 h 79"/>
                <a:gd name="T46" fmla="*/ 42 w 59"/>
                <a:gd name="T47" fmla="*/ 52 h 79"/>
                <a:gd name="T48" fmla="*/ 45 w 59"/>
                <a:gd name="T49" fmla="*/ 57 h 79"/>
                <a:gd name="T50" fmla="*/ 41 w 59"/>
                <a:gd name="T51" fmla="*/ 65 h 79"/>
                <a:gd name="T52" fmla="*/ 30 w 59"/>
                <a:gd name="T53" fmla="*/ 67 h 79"/>
                <a:gd name="T54" fmla="*/ 18 w 59"/>
                <a:gd name="T55" fmla="*/ 64 h 79"/>
                <a:gd name="T56" fmla="*/ 8 w 59"/>
                <a:gd name="T57" fmla="*/ 57 h 79"/>
                <a:gd name="T58" fmla="*/ 0 w 59"/>
                <a:gd name="T59" fmla="*/ 66 h 79"/>
                <a:gd name="T60" fmla="*/ 12 w 59"/>
                <a:gd name="T61" fmla="*/ 74 h 79"/>
                <a:gd name="T62" fmla="*/ 30 w 59"/>
                <a:gd name="T63" fmla="*/ 79 h 79"/>
                <a:gd name="T64" fmla="*/ 52 w 59"/>
                <a:gd name="T65" fmla="*/ 72 h 79"/>
                <a:gd name="T66" fmla="*/ 59 w 59"/>
                <a:gd name="T67" fmla="*/ 55 h 79"/>
                <a:gd name="T68" fmla="*/ 44 w 59"/>
                <a:gd name="T69"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79">
                  <a:moveTo>
                    <a:pt x="44" y="36"/>
                  </a:moveTo>
                  <a:cubicBezTo>
                    <a:pt x="43" y="36"/>
                    <a:pt x="41" y="35"/>
                    <a:pt x="37" y="34"/>
                  </a:cubicBezTo>
                  <a:cubicBezTo>
                    <a:pt x="34" y="33"/>
                    <a:pt x="31" y="32"/>
                    <a:pt x="30" y="31"/>
                  </a:cubicBezTo>
                  <a:cubicBezTo>
                    <a:pt x="27" y="30"/>
                    <a:pt x="25" y="30"/>
                    <a:pt x="24" y="29"/>
                  </a:cubicBezTo>
                  <a:cubicBezTo>
                    <a:pt x="23" y="29"/>
                    <a:pt x="22" y="28"/>
                    <a:pt x="20" y="26"/>
                  </a:cubicBezTo>
                  <a:cubicBezTo>
                    <a:pt x="19" y="25"/>
                    <a:pt x="18" y="23"/>
                    <a:pt x="18" y="21"/>
                  </a:cubicBezTo>
                  <a:cubicBezTo>
                    <a:pt x="18" y="18"/>
                    <a:pt x="19" y="15"/>
                    <a:pt x="22" y="14"/>
                  </a:cubicBezTo>
                  <a:cubicBezTo>
                    <a:pt x="24" y="12"/>
                    <a:pt x="28" y="12"/>
                    <a:pt x="32" y="12"/>
                  </a:cubicBezTo>
                  <a:cubicBezTo>
                    <a:pt x="39" y="12"/>
                    <a:pt x="46" y="14"/>
                    <a:pt x="52" y="20"/>
                  </a:cubicBezTo>
                  <a:cubicBezTo>
                    <a:pt x="58" y="10"/>
                    <a:pt x="58" y="10"/>
                    <a:pt x="58" y="10"/>
                  </a:cubicBezTo>
                  <a:cubicBezTo>
                    <a:pt x="58" y="10"/>
                    <a:pt x="57" y="9"/>
                    <a:pt x="55" y="8"/>
                  </a:cubicBezTo>
                  <a:cubicBezTo>
                    <a:pt x="53" y="6"/>
                    <a:pt x="50" y="5"/>
                    <a:pt x="46" y="3"/>
                  </a:cubicBezTo>
                  <a:cubicBezTo>
                    <a:pt x="41" y="1"/>
                    <a:pt x="37" y="0"/>
                    <a:pt x="32" y="0"/>
                  </a:cubicBezTo>
                  <a:cubicBezTo>
                    <a:pt x="23" y="0"/>
                    <a:pt x="17" y="3"/>
                    <a:pt x="12" y="7"/>
                  </a:cubicBezTo>
                  <a:cubicBezTo>
                    <a:pt x="7" y="11"/>
                    <a:pt x="4" y="16"/>
                    <a:pt x="4" y="23"/>
                  </a:cubicBezTo>
                  <a:cubicBezTo>
                    <a:pt x="4" y="26"/>
                    <a:pt x="5" y="29"/>
                    <a:pt x="6" y="31"/>
                  </a:cubicBezTo>
                  <a:cubicBezTo>
                    <a:pt x="7" y="33"/>
                    <a:pt x="8" y="35"/>
                    <a:pt x="11" y="37"/>
                  </a:cubicBezTo>
                  <a:cubicBezTo>
                    <a:pt x="13" y="39"/>
                    <a:pt x="14" y="40"/>
                    <a:pt x="15" y="40"/>
                  </a:cubicBezTo>
                  <a:cubicBezTo>
                    <a:pt x="16" y="41"/>
                    <a:pt x="18" y="41"/>
                    <a:pt x="19" y="42"/>
                  </a:cubicBezTo>
                  <a:cubicBezTo>
                    <a:pt x="20" y="43"/>
                    <a:pt x="22" y="43"/>
                    <a:pt x="23" y="44"/>
                  </a:cubicBezTo>
                  <a:cubicBezTo>
                    <a:pt x="25" y="44"/>
                    <a:pt x="27" y="45"/>
                    <a:pt x="29" y="45"/>
                  </a:cubicBezTo>
                  <a:cubicBezTo>
                    <a:pt x="31" y="46"/>
                    <a:pt x="32" y="47"/>
                    <a:pt x="33" y="47"/>
                  </a:cubicBezTo>
                  <a:cubicBezTo>
                    <a:pt x="35" y="48"/>
                    <a:pt x="37" y="48"/>
                    <a:pt x="38" y="49"/>
                  </a:cubicBezTo>
                  <a:cubicBezTo>
                    <a:pt x="39" y="49"/>
                    <a:pt x="41" y="50"/>
                    <a:pt x="42" y="52"/>
                  </a:cubicBezTo>
                  <a:cubicBezTo>
                    <a:pt x="44" y="53"/>
                    <a:pt x="45" y="55"/>
                    <a:pt x="45" y="57"/>
                  </a:cubicBezTo>
                  <a:cubicBezTo>
                    <a:pt x="45" y="61"/>
                    <a:pt x="44" y="63"/>
                    <a:pt x="41" y="65"/>
                  </a:cubicBezTo>
                  <a:cubicBezTo>
                    <a:pt x="38" y="66"/>
                    <a:pt x="35" y="67"/>
                    <a:pt x="30" y="67"/>
                  </a:cubicBezTo>
                  <a:cubicBezTo>
                    <a:pt x="26" y="67"/>
                    <a:pt x="22" y="66"/>
                    <a:pt x="18" y="64"/>
                  </a:cubicBezTo>
                  <a:cubicBezTo>
                    <a:pt x="14" y="62"/>
                    <a:pt x="10" y="59"/>
                    <a:pt x="8" y="57"/>
                  </a:cubicBezTo>
                  <a:cubicBezTo>
                    <a:pt x="0" y="66"/>
                    <a:pt x="0" y="66"/>
                    <a:pt x="0" y="66"/>
                  </a:cubicBezTo>
                  <a:cubicBezTo>
                    <a:pt x="3" y="69"/>
                    <a:pt x="7" y="71"/>
                    <a:pt x="12" y="74"/>
                  </a:cubicBezTo>
                  <a:cubicBezTo>
                    <a:pt x="17" y="77"/>
                    <a:pt x="23" y="79"/>
                    <a:pt x="30" y="79"/>
                  </a:cubicBezTo>
                  <a:cubicBezTo>
                    <a:pt x="39" y="79"/>
                    <a:pt x="47" y="76"/>
                    <a:pt x="52" y="72"/>
                  </a:cubicBezTo>
                  <a:cubicBezTo>
                    <a:pt x="57" y="67"/>
                    <a:pt x="59" y="62"/>
                    <a:pt x="59" y="55"/>
                  </a:cubicBezTo>
                  <a:cubicBezTo>
                    <a:pt x="59" y="47"/>
                    <a:pt x="54" y="40"/>
                    <a:pt x="4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9">
              <a:extLst>
                <a:ext uri="{FF2B5EF4-FFF2-40B4-BE49-F238E27FC236}">
                  <a16:creationId xmlns:a16="http://schemas.microsoft.com/office/drawing/2014/main" id="{995386EE-0219-9B59-3015-DA98004633E3}"/>
                </a:ext>
              </a:extLst>
            </p:cNvPr>
            <p:cNvSpPr>
              <a:spLocks/>
            </p:cNvSpPr>
            <p:nvPr userDrawn="1"/>
          </p:nvSpPr>
          <p:spPr bwMode="auto">
            <a:xfrm>
              <a:off x="1960563" y="436563"/>
              <a:ext cx="36513" cy="63500"/>
            </a:xfrm>
            <a:custGeom>
              <a:avLst/>
              <a:gdLst>
                <a:gd name="T0" fmla="*/ 24 w 43"/>
                <a:gd name="T1" fmla="*/ 5 h 77"/>
                <a:gd name="T2" fmla="*/ 15 w 43"/>
                <a:gd name="T3" fmla="*/ 17 h 77"/>
                <a:gd name="T4" fmla="*/ 14 w 43"/>
                <a:gd name="T5" fmla="*/ 2 h 77"/>
                <a:gd name="T6" fmla="*/ 0 w 43"/>
                <a:gd name="T7" fmla="*/ 2 h 77"/>
                <a:gd name="T8" fmla="*/ 0 w 43"/>
                <a:gd name="T9" fmla="*/ 77 h 77"/>
                <a:gd name="T10" fmla="*/ 15 w 43"/>
                <a:gd name="T11" fmla="*/ 77 h 77"/>
                <a:gd name="T12" fmla="*/ 15 w 43"/>
                <a:gd name="T13" fmla="*/ 35 h 77"/>
                <a:gd name="T14" fmla="*/ 25 w 43"/>
                <a:gd name="T15" fmla="*/ 18 h 77"/>
                <a:gd name="T16" fmla="*/ 35 w 43"/>
                <a:gd name="T17" fmla="*/ 14 h 77"/>
                <a:gd name="T18" fmla="*/ 41 w 43"/>
                <a:gd name="T19" fmla="*/ 15 h 77"/>
                <a:gd name="T20" fmla="*/ 43 w 43"/>
                <a:gd name="T21" fmla="*/ 1 h 77"/>
                <a:gd name="T22" fmla="*/ 37 w 43"/>
                <a:gd name="T23" fmla="*/ 0 h 77"/>
                <a:gd name="T24" fmla="*/ 24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4" y="5"/>
                  </a:moveTo>
                  <a:cubicBezTo>
                    <a:pt x="20" y="8"/>
                    <a:pt x="17" y="12"/>
                    <a:pt x="15" y="17"/>
                  </a:cubicBezTo>
                  <a:cubicBezTo>
                    <a:pt x="14" y="2"/>
                    <a:pt x="14" y="2"/>
                    <a:pt x="14" y="2"/>
                  </a:cubicBezTo>
                  <a:cubicBezTo>
                    <a:pt x="0" y="2"/>
                    <a:pt x="0" y="2"/>
                    <a:pt x="0" y="2"/>
                  </a:cubicBezTo>
                  <a:cubicBezTo>
                    <a:pt x="0" y="77"/>
                    <a:pt x="0" y="77"/>
                    <a:pt x="0" y="77"/>
                  </a:cubicBezTo>
                  <a:cubicBezTo>
                    <a:pt x="15" y="77"/>
                    <a:pt x="15" y="77"/>
                    <a:pt x="15" y="77"/>
                  </a:cubicBezTo>
                  <a:cubicBezTo>
                    <a:pt x="15" y="35"/>
                    <a:pt x="15" y="35"/>
                    <a:pt x="15" y="35"/>
                  </a:cubicBezTo>
                  <a:cubicBezTo>
                    <a:pt x="16" y="27"/>
                    <a:pt x="19" y="22"/>
                    <a:pt x="25" y="18"/>
                  </a:cubicBezTo>
                  <a:cubicBezTo>
                    <a:pt x="28" y="16"/>
                    <a:pt x="32" y="14"/>
                    <a:pt x="35" y="14"/>
                  </a:cubicBezTo>
                  <a:cubicBezTo>
                    <a:pt x="38" y="14"/>
                    <a:pt x="40" y="15"/>
                    <a:pt x="41" y="15"/>
                  </a:cubicBezTo>
                  <a:cubicBezTo>
                    <a:pt x="43" y="1"/>
                    <a:pt x="43" y="1"/>
                    <a:pt x="43" y="1"/>
                  </a:cubicBezTo>
                  <a:cubicBezTo>
                    <a:pt x="37" y="0"/>
                    <a:pt x="37" y="0"/>
                    <a:pt x="37" y="0"/>
                  </a:cubicBezTo>
                  <a:cubicBezTo>
                    <a:pt x="32" y="0"/>
                    <a:pt x="28" y="2"/>
                    <a:pt x="2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0">
              <a:extLst>
                <a:ext uri="{FF2B5EF4-FFF2-40B4-BE49-F238E27FC236}">
                  <a16:creationId xmlns:a16="http://schemas.microsoft.com/office/drawing/2014/main" id="{2960E1C6-F590-264A-344E-7EF84C9D9013}"/>
                </a:ext>
              </a:extLst>
            </p:cNvPr>
            <p:cNvSpPr>
              <a:spLocks/>
            </p:cNvSpPr>
            <p:nvPr userDrawn="1"/>
          </p:nvSpPr>
          <p:spPr bwMode="auto">
            <a:xfrm>
              <a:off x="2000251" y="438150"/>
              <a:ext cx="58738" cy="85725"/>
            </a:xfrm>
            <a:custGeom>
              <a:avLst/>
              <a:gdLst>
                <a:gd name="T0" fmla="*/ 57 w 72"/>
                <a:gd name="T1" fmla="*/ 0 h 103"/>
                <a:gd name="T2" fmla="*/ 36 w 72"/>
                <a:gd name="T3" fmla="*/ 61 h 103"/>
                <a:gd name="T4" fmla="*/ 15 w 72"/>
                <a:gd name="T5" fmla="*/ 0 h 103"/>
                <a:gd name="T6" fmla="*/ 0 w 72"/>
                <a:gd name="T7" fmla="*/ 0 h 103"/>
                <a:gd name="T8" fmla="*/ 28 w 72"/>
                <a:gd name="T9" fmla="*/ 74 h 103"/>
                <a:gd name="T10" fmla="*/ 25 w 72"/>
                <a:gd name="T11" fmla="*/ 83 h 103"/>
                <a:gd name="T12" fmla="*/ 21 w 72"/>
                <a:gd name="T13" fmla="*/ 90 h 103"/>
                <a:gd name="T14" fmla="*/ 16 w 72"/>
                <a:gd name="T15" fmla="*/ 91 h 103"/>
                <a:gd name="T16" fmla="*/ 8 w 72"/>
                <a:gd name="T17" fmla="*/ 89 h 103"/>
                <a:gd name="T18" fmla="*/ 5 w 72"/>
                <a:gd name="T19" fmla="*/ 100 h 103"/>
                <a:gd name="T20" fmla="*/ 6 w 72"/>
                <a:gd name="T21" fmla="*/ 101 h 103"/>
                <a:gd name="T22" fmla="*/ 12 w 72"/>
                <a:gd name="T23" fmla="*/ 103 h 103"/>
                <a:gd name="T24" fmla="*/ 19 w 72"/>
                <a:gd name="T25" fmla="*/ 103 h 103"/>
                <a:gd name="T26" fmla="*/ 31 w 72"/>
                <a:gd name="T27" fmla="*/ 100 h 103"/>
                <a:gd name="T28" fmla="*/ 39 w 72"/>
                <a:gd name="T29" fmla="*/ 87 h 103"/>
                <a:gd name="T30" fmla="*/ 72 w 72"/>
                <a:gd name="T31" fmla="*/ 0 h 103"/>
                <a:gd name="T32" fmla="*/ 57 w 72"/>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03">
                  <a:moveTo>
                    <a:pt x="57" y="0"/>
                  </a:moveTo>
                  <a:cubicBezTo>
                    <a:pt x="36" y="61"/>
                    <a:pt x="36" y="61"/>
                    <a:pt x="36" y="61"/>
                  </a:cubicBezTo>
                  <a:cubicBezTo>
                    <a:pt x="15" y="0"/>
                    <a:pt x="15" y="0"/>
                    <a:pt x="15" y="0"/>
                  </a:cubicBezTo>
                  <a:cubicBezTo>
                    <a:pt x="0" y="0"/>
                    <a:pt x="0" y="0"/>
                    <a:pt x="0" y="0"/>
                  </a:cubicBezTo>
                  <a:cubicBezTo>
                    <a:pt x="28" y="74"/>
                    <a:pt x="28" y="74"/>
                    <a:pt x="28" y="74"/>
                  </a:cubicBezTo>
                  <a:cubicBezTo>
                    <a:pt x="25" y="83"/>
                    <a:pt x="25" y="83"/>
                    <a:pt x="25" y="83"/>
                  </a:cubicBezTo>
                  <a:cubicBezTo>
                    <a:pt x="24" y="87"/>
                    <a:pt x="22" y="89"/>
                    <a:pt x="21" y="90"/>
                  </a:cubicBezTo>
                  <a:cubicBezTo>
                    <a:pt x="20" y="91"/>
                    <a:pt x="18" y="91"/>
                    <a:pt x="16" y="91"/>
                  </a:cubicBezTo>
                  <a:cubicBezTo>
                    <a:pt x="14" y="91"/>
                    <a:pt x="11" y="91"/>
                    <a:pt x="8" y="89"/>
                  </a:cubicBezTo>
                  <a:cubicBezTo>
                    <a:pt x="5" y="100"/>
                    <a:pt x="5" y="100"/>
                    <a:pt x="5" y="100"/>
                  </a:cubicBezTo>
                  <a:cubicBezTo>
                    <a:pt x="6" y="101"/>
                    <a:pt x="6" y="101"/>
                    <a:pt x="6" y="101"/>
                  </a:cubicBezTo>
                  <a:cubicBezTo>
                    <a:pt x="7" y="102"/>
                    <a:pt x="9" y="102"/>
                    <a:pt x="12" y="103"/>
                  </a:cubicBezTo>
                  <a:cubicBezTo>
                    <a:pt x="14" y="103"/>
                    <a:pt x="17" y="103"/>
                    <a:pt x="19" y="103"/>
                  </a:cubicBezTo>
                  <a:cubicBezTo>
                    <a:pt x="24" y="103"/>
                    <a:pt x="28" y="102"/>
                    <a:pt x="31" y="100"/>
                  </a:cubicBezTo>
                  <a:cubicBezTo>
                    <a:pt x="34" y="97"/>
                    <a:pt x="36" y="93"/>
                    <a:pt x="39" y="87"/>
                  </a:cubicBezTo>
                  <a:cubicBezTo>
                    <a:pt x="72" y="0"/>
                    <a:pt x="72" y="0"/>
                    <a:pt x="72" y="0"/>
                  </a:cubicBezTo>
                  <a:lnTo>
                    <a:pt x="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1">
              <a:extLst>
                <a:ext uri="{FF2B5EF4-FFF2-40B4-BE49-F238E27FC236}">
                  <a16:creationId xmlns:a16="http://schemas.microsoft.com/office/drawing/2014/main" id="{8279F213-F01D-0BA8-7DEC-BF8F2017D953}"/>
                </a:ext>
              </a:extLst>
            </p:cNvPr>
            <p:cNvSpPr>
              <a:spLocks noEditPoints="1"/>
            </p:cNvSpPr>
            <p:nvPr userDrawn="1"/>
          </p:nvSpPr>
          <p:spPr bwMode="auto">
            <a:xfrm>
              <a:off x="1547813" y="-96838"/>
              <a:ext cx="352425" cy="422275"/>
            </a:xfrm>
            <a:custGeom>
              <a:avLst/>
              <a:gdLst>
                <a:gd name="T0" fmla="*/ 327 w 425"/>
                <a:gd name="T1" fmla="*/ 247 h 510"/>
                <a:gd name="T2" fmla="*/ 415 w 425"/>
                <a:gd name="T3" fmla="*/ 130 h 510"/>
                <a:gd name="T4" fmla="*/ 268 w 425"/>
                <a:gd name="T5" fmla="*/ 0 h 510"/>
                <a:gd name="T6" fmla="*/ 0 w 425"/>
                <a:gd name="T7" fmla="*/ 0 h 510"/>
                <a:gd name="T8" fmla="*/ 0 w 425"/>
                <a:gd name="T9" fmla="*/ 510 h 510"/>
                <a:gd name="T10" fmla="*/ 277 w 425"/>
                <a:gd name="T11" fmla="*/ 510 h 510"/>
                <a:gd name="T12" fmla="*/ 425 w 425"/>
                <a:gd name="T13" fmla="*/ 373 h 510"/>
                <a:gd name="T14" fmla="*/ 327 w 425"/>
                <a:gd name="T15" fmla="*/ 247 h 510"/>
                <a:gd name="T16" fmla="*/ 109 w 425"/>
                <a:gd name="T17" fmla="*/ 92 h 510"/>
                <a:gd name="T18" fmla="*/ 245 w 425"/>
                <a:gd name="T19" fmla="*/ 92 h 510"/>
                <a:gd name="T20" fmla="*/ 304 w 425"/>
                <a:gd name="T21" fmla="*/ 148 h 510"/>
                <a:gd name="T22" fmla="*/ 245 w 425"/>
                <a:gd name="T23" fmla="*/ 205 h 510"/>
                <a:gd name="T24" fmla="*/ 109 w 425"/>
                <a:gd name="T25" fmla="*/ 205 h 510"/>
                <a:gd name="T26" fmla="*/ 109 w 425"/>
                <a:gd name="T27" fmla="*/ 92 h 510"/>
                <a:gd name="T28" fmla="*/ 249 w 425"/>
                <a:gd name="T29" fmla="*/ 417 h 510"/>
                <a:gd name="T30" fmla="*/ 249 w 425"/>
                <a:gd name="T31" fmla="*/ 418 h 510"/>
                <a:gd name="T32" fmla="*/ 109 w 425"/>
                <a:gd name="T33" fmla="*/ 418 h 510"/>
                <a:gd name="T34" fmla="*/ 109 w 425"/>
                <a:gd name="T35" fmla="*/ 298 h 510"/>
                <a:gd name="T36" fmla="*/ 249 w 425"/>
                <a:gd name="T37" fmla="*/ 298 h 510"/>
                <a:gd name="T38" fmla="*/ 315 w 425"/>
                <a:gd name="T39" fmla="*/ 357 h 510"/>
                <a:gd name="T40" fmla="*/ 249 w 425"/>
                <a:gd name="T41" fmla="*/ 41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5" h="510">
                  <a:moveTo>
                    <a:pt x="327" y="247"/>
                  </a:moveTo>
                  <a:cubicBezTo>
                    <a:pt x="375" y="237"/>
                    <a:pt x="415" y="194"/>
                    <a:pt x="415" y="130"/>
                  </a:cubicBezTo>
                  <a:cubicBezTo>
                    <a:pt x="415" y="62"/>
                    <a:pt x="365" y="0"/>
                    <a:pt x="268" y="0"/>
                  </a:cubicBezTo>
                  <a:cubicBezTo>
                    <a:pt x="0" y="0"/>
                    <a:pt x="0" y="0"/>
                    <a:pt x="0" y="0"/>
                  </a:cubicBezTo>
                  <a:cubicBezTo>
                    <a:pt x="0" y="510"/>
                    <a:pt x="0" y="510"/>
                    <a:pt x="0" y="510"/>
                  </a:cubicBezTo>
                  <a:cubicBezTo>
                    <a:pt x="277" y="510"/>
                    <a:pt x="277" y="510"/>
                    <a:pt x="277" y="510"/>
                  </a:cubicBezTo>
                  <a:cubicBezTo>
                    <a:pt x="374" y="510"/>
                    <a:pt x="425" y="449"/>
                    <a:pt x="425" y="373"/>
                  </a:cubicBezTo>
                  <a:cubicBezTo>
                    <a:pt x="425" y="309"/>
                    <a:pt x="381" y="256"/>
                    <a:pt x="327" y="247"/>
                  </a:cubicBezTo>
                  <a:close/>
                  <a:moveTo>
                    <a:pt x="109" y="92"/>
                  </a:moveTo>
                  <a:cubicBezTo>
                    <a:pt x="245" y="92"/>
                    <a:pt x="245" y="92"/>
                    <a:pt x="245" y="92"/>
                  </a:cubicBezTo>
                  <a:cubicBezTo>
                    <a:pt x="281" y="92"/>
                    <a:pt x="304" y="117"/>
                    <a:pt x="304" y="148"/>
                  </a:cubicBezTo>
                  <a:cubicBezTo>
                    <a:pt x="304" y="181"/>
                    <a:pt x="281" y="205"/>
                    <a:pt x="245" y="205"/>
                  </a:cubicBezTo>
                  <a:cubicBezTo>
                    <a:pt x="109" y="205"/>
                    <a:pt x="109" y="205"/>
                    <a:pt x="109" y="205"/>
                  </a:cubicBezTo>
                  <a:lnTo>
                    <a:pt x="109" y="92"/>
                  </a:lnTo>
                  <a:close/>
                  <a:moveTo>
                    <a:pt x="249" y="417"/>
                  </a:moveTo>
                  <a:cubicBezTo>
                    <a:pt x="249" y="418"/>
                    <a:pt x="249" y="418"/>
                    <a:pt x="249" y="418"/>
                  </a:cubicBezTo>
                  <a:cubicBezTo>
                    <a:pt x="109" y="418"/>
                    <a:pt x="109" y="418"/>
                    <a:pt x="109" y="418"/>
                  </a:cubicBezTo>
                  <a:cubicBezTo>
                    <a:pt x="109" y="298"/>
                    <a:pt x="109" y="298"/>
                    <a:pt x="109" y="298"/>
                  </a:cubicBezTo>
                  <a:cubicBezTo>
                    <a:pt x="249" y="298"/>
                    <a:pt x="249" y="298"/>
                    <a:pt x="249" y="298"/>
                  </a:cubicBezTo>
                  <a:cubicBezTo>
                    <a:pt x="292" y="298"/>
                    <a:pt x="315" y="325"/>
                    <a:pt x="315" y="357"/>
                  </a:cubicBezTo>
                  <a:cubicBezTo>
                    <a:pt x="315" y="394"/>
                    <a:pt x="290" y="417"/>
                    <a:pt x="249" y="4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2">
              <a:extLst>
                <a:ext uri="{FF2B5EF4-FFF2-40B4-BE49-F238E27FC236}">
                  <a16:creationId xmlns:a16="http://schemas.microsoft.com/office/drawing/2014/main" id="{05C0F3AF-1E64-F4C9-5564-207AB298F6B9}"/>
                </a:ext>
              </a:extLst>
            </p:cNvPr>
            <p:cNvSpPr>
              <a:spLocks/>
            </p:cNvSpPr>
            <p:nvPr userDrawn="1"/>
          </p:nvSpPr>
          <p:spPr bwMode="auto">
            <a:xfrm>
              <a:off x="1139826" y="-103188"/>
              <a:ext cx="347663" cy="436563"/>
            </a:xfrm>
            <a:custGeom>
              <a:avLst/>
              <a:gdLst>
                <a:gd name="T0" fmla="*/ 59 w 420"/>
                <a:gd name="T1" fmla="*/ 363 h 527"/>
                <a:gd name="T2" fmla="*/ 221 w 420"/>
                <a:gd name="T3" fmla="*/ 431 h 527"/>
                <a:gd name="T4" fmla="*/ 310 w 420"/>
                <a:gd name="T5" fmla="*/ 374 h 527"/>
                <a:gd name="T6" fmla="*/ 207 w 420"/>
                <a:gd name="T7" fmla="*/ 309 h 527"/>
                <a:gd name="T8" fmla="*/ 17 w 420"/>
                <a:gd name="T9" fmla="*/ 154 h 527"/>
                <a:gd name="T10" fmla="*/ 210 w 420"/>
                <a:gd name="T11" fmla="*/ 0 h 527"/>
                <a:gd name="T12" fmla="*/ 409 w 420"/>
                <a:gd name="T13" fmla="*/ 71 h 527"/>
                <a:gd name="T14" fmla="*/ 349 w 420"/>
                <a:gd name="T15" fmla="*/ 151 h 527"/>
                <a:gd name="T16" fmla="*/ 203 w 420"/>
                <a:gd name="T17" fmla="*/ 95 h 527"/>
                <a:gd name="T18" fmla="*/ 128 w 420"/>
                <a:gd name="T19" fmla="*/ 147 h 527"/>
                <a:gd name="T20" fmla="*/ 229 w 420"/>
                <a:gd name="T21" fmla="*/ 206 h 527"/>
                <a:gd name="T22" fmla="*/ 420 w 420"/>
                <a:gd name="T23" fmla="*/ 363 h 527"/>
                <a:gd name="T24" fmla="*/ 216 w 420"/>
                <a:gd name="T25" fmla="*/ 527 h 527"/>
                <a:gd name="T26" fmla="*/ 0 w 420"/>
                <a:gd name="T27" fmla="*/ 446 h 527"/>
                <a:gd name="T28" fmla="*/ 59 w 420"/>
                <a:gd name="T29" fmla="*/ 363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527">
                  <a:moveTo>
                    <a:pt x="59" y="363"/>
                  </a:moveTo>
                  <a:cubicBezTo>
                    <a:pt x="95" y="400"/>
                    <a:pt x="151" y="431"/>
                    <a:pt x="221" y="431"/>
                  </a:cubicBezTo>
                  <a:cubicBezTo>
                    <a:pt x="281" y="431"/>
                    <a:pt x="310" y="403"/>
                    <a:pt x="310" y="374"/>
                  </a:cubicBezTo>
                  <a:cubicBezTo>
                    <a:pt x="310" y="336"/>
                    <a:pt x="266" y="323"/>
                    <a:pt x="207" y="309"/>
                  </a:cubicBezTo>
                  <a:cubicBezTo>
                    <a:pt x="124" y="290"/>
                    <a:pt x="17" y="267"/>
                    <a:pt x="17" y="154"/>
                  </a:cubicBezTo>
                  <a:cubicBezTo>
                    <a:pt x="17" y="69"/>
                    <a:pt x="90" y="0"/>
                    <a:pt x="210" y="0"/>
                  </a:cubicBezTo>
                  <a:cubicBezTo>
                    <a:pt x="291" y="0"/>
                    <a:pt x="359" y="24"/>
                    <a:pt x="409" y="71"/>
                  </a:cubicBezTo>
                  <a:cubicBezTo>
                    <a:pt x="349" y="151"/>
                    <a:pt x="349" y="151"/>
                    <a:pt x="349" y="151"/>
                  </a:cubicBezTo>
                  <a:cubicBezTo>
                    <a:pt x="308" y="113"/>
                    <a:pt x="253" y="95"/>
                    <a:pt x="203" y="95"/>
                  </a:cubicBezTo>
                  <a:cubicBezTo>
                    <a:pt x="154" y="95"/>
                    <a:pt x="128" y="117"/>
                    <a:pt x="128" y="147"/>
                  </a:cubicBezTo>
                  <a:cubicBezTo>
                    <a:pt x="128" y="182"/>
                    <a:pt x="170" y="192"/>
                    <a:pt x="229" y="206"/>
                  </a:cubicBezTo>
                  <a:cubicBezTo>
                    <a:pt x="313" y="225"/>
                    <a:pt x="420" y="250"/>
                    <a:pt x="420" y="363"/>
                  </a:cubicBezTo>
                  <a:cubicBezTo>
                    <a:pt x="420" y="457"/>
                    <a:pt x="353" y="527"/>
                    <a:pt x="216" y="527"/>
                  </a:cubicBezTo>
                  <a:cubicBezTo>
                    <a:pt x="118" y="527"/>
                    <a:pt x="48" y="494"/>
                    <a:pt x="0" y="446"/>
                  </a:cubicBezTo>
                  <a:lnTo>
                    <a:pt x="59" y="3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Rectangle 23">
              <a:extLst>
                <a:ext uri="{FF2B5EF4-FFF2-40B4-BE49-F238E27FC236}">
                  <a16:creationId xmlns:a16="http://schemas.microsoft.com/office/drawing/2014/main" id="{5308E799-0736-BCF1-CC1A-3F3E2248F93B}"/>
                </a:ext>
              </a:extLst>
            </p:cNvPr>
            <p:cNvSpPr>
              <a:spLocks noChangeArrowheads="1"/>
            </p:cNvSpPr>
            <p:nvPr userDrawn="1"/>
          </p:nvSpPr>
          <p:spPr bwMode="auto">
            <a:xfrm>
              <a:off x="1968501" y="-96838"/>
              <a:ext cx="88900" cy="422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4">
              <a:extLst>
                <a:ext uri="{FF2B5EF4-FFF2-40B4-BE49-F238E27FC236}">
                  <a16:creationId xmlns:a16="http://schemas.microsoft.com/office/drawing/2014/main" id="{D9308C71-8329-D144-E136-1D34018B4D56}"/>
                </a:ext>
              </a:extLst>
            </p:cNvPr>
            <p:cNvSpPr>
              <a:spLocks noEditPoints="1"/>
            </p:cNvSpPr>
            <p:nvPr userDrawn="1"/>
          </p:nvSpPr>
          <p:spPr bwMode="auto">
            <a:xfrm>
              <a:off x="2498726" y="-31750"/>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7 h 136"/>
                <a:gd name="T12" fmla="*/ 113 w 113"/>
                <a:gd name="T13" fmla="*/ 68 h 136"/>
                <a:gd name="T14" fmla="*/ 92 w 113"/>
                <a:gd name="T15" fmla="*/ 119 h 136"/>
                <a:gd name="T16" fmla="*/ 78 w 113"/>
                <a:gd name="T17" fmla="*/ 28 h 136"/>
                <a:gd name="T18" fmla="*/ 45 w 113"/>
                <a:gd name="T19" fmla="*/ 16 h 136"/>
                <a:gd name="T20" fmla="*/ 20 w 113"/>
                <a:gd name="T21" fmla="*/ 16 h 136"/>
                <a:gd name="T22" fmla="*/ 20 w 113"/>
                <a:gd name="T23" fmla="*/ 120 h 136"/>
                <a:gd name="T24" fmla="*/ 45 w 113"/>
                <a:gd name="T25" fmla="*/ 120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6"/>
                    <a:pt x="92" y="17"/>
                  </a:cubicBezTo>
                  <a:cubicBezTo>
                    <a:pt x="103" y="28"/>
                    <a:pt x="113" y="44"/>
                    <a:pt x="113" y="68"/>
                  </a:cubicBezTo>
                  <a:cubicBezTo>
                    <a:pt x="113" y="91"/>
                    <a:pt x="104" y="108"/>
                    <a:pt x="92" y="119"/>
                  </a:cubicBezTo>
                  <a:close/>
                  <a:moveTo>
                    <a:pt x="78" y="28"/>
                  </a:moveTo>
                  <a:cubicBezTo>
                    <a:pt x="70" y="20"/>
                    <a:pt x="59" y="16"/>
                    <a:pt x="45" y="16"/>
                  </a:cubicBezTo>
                  <a:cubicBezTo>
                    <a:pt x="20" y="16"/>
                    <a:pt x="20" y="16"/>
                    <a:pt x="20" y="16"/>
                  </a:cubicBezTo>
                  <a:cubicBezTo>
                    <a:pt x="20" y="120"/>
                    <a:pt x="20" y="120"/>
                    <a:pt x="20" y="120"/>
                  </a:cubicBezTo>
                  <a:cubicBezTo>
                    <a:pt x="45" y="120"/>
                    <a:pt x="45" y="120"/>
                    <a:pt x="45" y="120"/>
                  </a:cubicBezTo>
                  <a:cubicBezTo>
                    <a:pt x="58" y="120"/>
                    <a:pt x="69" y="116"/>
                    <a:pt x="78" y="107"/>
                  </a:cubicBezTo>
                  <a:cubicBezTo>
                    <a:pt x="87" y="98"/>
                    <a:pt x="92" y="85"/>
                    <a:pt x="92" y="68"/>
                  </a:cubicBezTo>
                  <a:cubicBezTo>
                    <a:pt x="92" y="51"/>
                    <a:pt x="87" y="37"/>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5">
              <a:extLst>
                <a:ext uri="{FF2B5EF4-FFF2-40B4-BE49-F238E27FC236}">
                  <a16:creationId xmlns:a16="http://schemas.microsoft.com/office/drawing/2014/main" id="{9B065B41-2B00-5183-95B8-2C97D2776E9F}"/>
                </a:ext>
              </a:extLst>
            </p:cNvPr>
            <p:cNvSpPr>
              <a:spLocks/>
            </p:cNvSpPr>
            <p:nvPr userDrawn="1"/>
          </p:nvSpPr>
          <p:spPr bwMode="auto">
            <a:xfrm>
              <a:off x="2611438" y="-3175"/>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6">
              <a:extLst>
                <a:ext uri="{FF2B5EF4-FFF2-40B4-BE49-F238E27FC236}">
                  <a16:creationId xmlns:a16="http://schemas.microsoft.com/office/drawing/2014/main" id="{AEBBA209-4388-44E3-1F5D-110C6416935E}"/>
                </a:ext>
              </a:extLst>
            </p:cNvPr>
            <p:cNvSpPr>
              <a:spLocks noEditPoints="1"/>
            </p:cNvSpPr>
            <p:nvPr userDrawn="1"/>
          </p:nvSpPr>
          <p:spPr bwMode="auto">
            <a:xfrm>
              <a:off x="2670176" y="-36513"/>
              <a:ext cx="20638" cy="117475"/>
            </a:xfrm>
            <a:custGeom>
              <a:avLst/>
              <a:gdLst>
                <a:gd name="T0" fmla="*/ 13 w 25"/>
                <a:gd name="T1" fmla="*/ 24 h 143"/>
                <a:gd name="T2" fmla="*/ 0 w 25"/>
                <a:gd name="T3" fmla="*/ 12 h 143"/>
                <a:gd name="T4" fmla="*/ 13 w 25"/>
                <a:gd name="T5" fmla="*/ 0 h 143"/>
                <a:gd name="T6" fmla="*/ 25 w 25"/>
                <a:gd name="T7" fmla="*/ 12 h 143"/>
                <a:gd name="T8" fmla="*/ 13 w 25"/>
                <a:gd name="T9" fmla="*/ 24 h 143"/>
                <a:gd name="T10" fmla="*/ 4 w 25"/>
                <a:gd name="T11" fmla="*/ 143 h 143"/>
                <a:gd name="T12" fmla="*/ 4 w 25"/>
                <a:gd name="T13" fmla="*/ 44 h 143"/>
                <a:gd name="T14" fmla="*/ 22 w 25"/>
                <a:gd name="T15" fmla="*/ 44 h 143"/>
                <a:gd name="T16" fmla="*/ 22 w 25"/>
                <a:gd name="T17" fmla="*/ 143 h 143"/>
                <a:gd name="T18" fmla="*/ 4 w 25"/>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3">
                  <a:moveTo>
                    <a:pt x="13" y="24"/>
                  </a:moveTo>
                  <a:cubicBezTo>
                    <a:pt x="6" y="24"/>
                    <a:pt x="0" y="19"/>
                    <a:pt x="0" y="12"/>
                  </a:cubicBezTo>
                  <a:cubicBezTo>
                    <a:pt x="0" y="5"/>
                    <a:pt x="6" y="0"/>
                    <a:pt x="13" y="0"/>
                  </a:cubicBezTo>
                  <a:cubicBezTo>
                    <a:pt x="20" y="0"/>
                    <a:pt x="25" y="5"/>
                    <a:pt x="25" y="12"/>
                  </a:cubicBezTo>
                  <a:cubicBezTo>
                    <a:pt x="25"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7">
              <a:extLst>
                <a:ext uri="{FF2B5EF4-FFF2-40B4-BE49-F238E27FC236}">
                  <a16:creationId xmlns:a16="http://schemas.microsoft.com/office/drawing/2014/main" id="{4524D336-2EEE-036C-C9C9-0D5F156C9443}"/>
                </a:ext>
              </a:extLst>
            </p:cNvPr>
            <p:cNvSpPr>
              <a:spLocks/>
            </p:cNvSpPr>
            <p:nvPr userDrawn="1"/>
          </p:nvSpPr>
          <p:spPr bwMode="auto">
            <a:xfrm>
              <a:off x="2701926" y="-1588"/>
              <a:ext cx="80963" cy="82550"/>
            </a:xfrm>
            <a:custGeom>
              <a:avLst/>
              <a:gdLst>
                <a:gd name="T0" fmla="*/ 31 w 51"/>
                <a:gd name="T1" fmla="*/ 52 h 52"/>
                <a:gd name="T2" fmla="*/ 20 w 51"/>
                <a:gd name="T3" fmla="*/ 52 h 52"/>
                <a:gd name="T4" fmla="*/ 0 w 51"/>
                <a:gd name="T5" fmla="*/ 0 h 52"/>
                <a:gd name="T6" fmla="*/ 11 w 51"/>
                <a:gd name="T7" fmla="*/ 0 h 52"/>
                <a:gd name="T8" fmla="*/ 25 w 51"/>
                <a:gd name="T9" fmla="*/ 42 h 52"/>
                <a:gd name="T10" fmla="*/ 40 w 51"/>
                <a:gd name="T11" fmla="*/ 0 h 52"/>
                <a:gd name="T12" fmla="*/ 51 w 51"/>
                <a:gd name="T13" fmla="*/ 0 h 52"/>
                <a:gd name="T14" fmla="*/ 31 w 51"/>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2">
                  <a:moveTo>
                    <a:pt x="31" y="52"/>
                  </a:moveTo>
                  <a:lnTo>
                    <a:pt x="20" y="52"/>
                  </a:lnTo>
                  <a:lnTo>
                    <a:pt x="0" y="0"/>
                  </a:lnTo>
                  <a:lnTo>
                    <a:pt x="11" y="0"/>
                  </a:lnTo>
                  <a:lnTo>
                    <a:pt x="25" y="42"/>
                  </a:lnTo>
                  <a:lnTo>
                    <a:pt x="40" y="0"/>
                  </a:lnTo>
                  <a:lnTo>
                    <a:pt x="51" y="0"/>
                  </a:lnTo>
                  <a:lnTo>
                    <a:pt x="3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8">
              <a:extLst>
                <a:ext uri="{FF2B5EF4-FFF2-40B4-BE49-F238E27FC236}">
                  <a16:creationId xmlns:a16="http://schemas.microsoft.com/office/drawing/2014/main" id="{7957D02A-F6AA-E7FB-776F-5DF982079E20}"/>
                </a:ext>
              </a:extLst>
            </p:cNvPr>
            <p:cNvSpPr>
              <a:spLocks noEditPoints="1"/>
            </p:cNvSpPr>
            <p:nvPr userDrawn="1"/>
          </p:nvSpPr>
          <p:spPr bwMode="auto">
            <a:xfrm>
              <a:off x="2789238" y="-3175"/>
              <a:ext cx="74613" cy="85725"/>
            </a:xfrm>
            <a:custGeom>
              <a:avLst/>
              <a:gdLst>
                <a:gd name="T0" fmla="*/ 20 w 90"/>
                <a:gd name="T1" fmla="*/ 56 h 103"/>
                <a:gd name="T2" fmla="*/ 49 w 90"/>
                <a:gd name="T3" fmla="*/ 88 h 103"/>
                <a:gd name="T4" fmla="*/ 80 w 90"/>
                <a:gd name="T5" fmla="*/ 77 h 103"/>
                <a:gd name="T6" fmla="*/ 87 w 90"/>
                <a:gd name="T7" fmla="*/ 89 h 103"/>
                <a:gd name="T8" fmla="*/ 47 w 90"/>
                <a:gd name="T9" fmla="*/ 103 h 103"/>
                <a:gd name="T10" fmla="*/ 0 w 90"/>
                <a:gd name="T11" fmla="*/ 52 h 103"/>
                <a:gd name="T12" fmla="*/ 47 w 90"/>
                <a:gd name="T13" fmla="*/ 0 h 103"/>
                <a:gd name="T14" fmla="*/ 90 w 90"/>
                <a:gd name="T15" fmla="*/ 49 h 103"/>
                <a:gd name="T16" fmla="*/ 90 w 90"/>
                <a:gd name="T17" fmla="*/ 56 h 103"/>
                <a:gd name="T18" fmla="*/ 20 w 90"/>
                <a:gd name="T19" fmla="*/ 56 h 103"/>
                <a:gd name="T20" fmla="*/ 46 w 90"/>
                <a:gd name="T21" fmla="*/ 15 h 103"/>
                <a:gd name="T22" fmla="*/ 19 w 90"/>
                <a:gd name="T23" fmla="*/ 43 h 103"/>
                <a:gd name="T24" fmla="*/ 71 w 90"/>
                <a:gd name="T25" fmla="*/ 43 h 103"/>
                <a:gd name="T26" fmla="*/ 46 w 90"/>
                <a:gd name="T27"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6"/>
                    <a:pt x="31" y="88"/>
                    <a:pt x="49" y="88"/>
                  </a:cubicBezTo>
                  <a:cubicBezTo>
                    <a:pt x="68" y="88"/>
                    <a:pt x="79" y="78"/>
                    <a:pt x="80" y="77"/>
                  </a:cubicBezTo>
                  <a:cubicBezTo>
                    <a:pt x="87" y="89"/>
                    <a:pt x="87" y="89"/>
                    <a:pt x="87" y="89"/>
                  </a:cubicBezTo>
                  <a:cubicBezTo>
                    <a:pt x="87" y="89"/>
                    <a:pt x="74" y="103"/>
                    <a:pt x="47" y="103"/>
                  </a:cubicBezTo>
                  <a:cubicBezTo>
                    <a:pt x="20" y="103"/>
                    <a:pt x="0" y="85"/>
                    <a:pt x="0" y="52"/>
                  </a:cubicBezTo>
                  <a:cubicBezTo>
                    <a:pt x="0" y="20"/>
                    <a:pt x="21" y="0"/>
                    <a:pt x="47" y="0"/>
                  </a:cubicBezTo>
                  <a:cubicBezTo>
                    <a:pt x="74" y="0"/>
                    <a:pt x="90" y="20"/>
                    <a:pt x="90" y="49"/>
                  </a:cubicBezTo>
                  <a:cubicBezTo>
                    <a:pt x="90" y="56"/>
                    <a:pt x="90" y="56"/>
                    <a:pt x="90" y="56"/>
                  </a:cubicBezTo>
                  <a:cubicBezTo>
                    <a:pt x="20" y="56"/>
                    <a:pt x="20" y="56"/>
                    <a:pt x="20" y="56"/>
                  </a:cubicBezTo>
                  <a:close/>
                  <a:moveTo>
                    <a:pt x="46" y="15"/>
                  </a:moveTo>
                  <a:cubicBezTo>
                    <a:pt x="28" y="15"/>
                    <a:pt x="20" y="30"/>
                    <a:pt x="19" y="43"/>
                  </a:cubicBezTo>
                  <a:cubicBezTo>
                    <a:pt x="71" y="43"/>
                    <a:pt x="71" y="43"/>
                    <a:pt x="71" y="43"/>
                  </a:cubicBezTo>
                  <a:cubicBezTo>
                    <a:pt x="71" y="28"/>
                    <a:pt x="64" y="15"/>
                    <a:pt x="4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9">
              <a:extLst>
                <a:ext uri="{FF2B5EF4-FFF2-40B4-BE49-F238E27FC236}">
                  <a16:creationId xmlns:a16="http://schemas.microsoft.com/office/drawing/2014/main" id="{C091E53F-E8FB-D219-1C2C-C8CDF3A477E2}"/>
                </a:ext>
              </a:extLst>
            </p:cNvPr>
            <p:cNvSpPr>
              <a:spLocks/>
            </p:cNvSpPr>
            <p:nvPr userDrawn="1"/>
          </p:nvSpPr>
          <p:spPr bwMode="auto">
            <a:xfrm>
              <a:off x="2882901" y="-3175"/>
              <a:ext cx="68263" cy="84138"/>
            </a:xfrm>
            <a:custGeom>
              <a:avLst/>
              <a:gdLst>
                <a:gd name="T0" fmla="*/ 65 w 84"/>
                <a:gd name="T1" fmla="*/ 101 h 101"/>
                <a:gd name="T2" fmla="*/ 65 w 84"/>
                <a:gd name="T3" fmla="*/ 42 h 101"/>
                <a:gd name="T4" fmla="*/ 45 w 84"/>
                <a:gd name="T5" fmla="*/ 16 h 101"/>
                <a:gd name="T6" fmla="*/ 18 w 84"/>
                <a:gd name="T7" fmla="*/ 42 h 101"/>
                <a:gd name="T8" fmla="*/ 18 w 84"/>
                <a:gd name="T9" fmla="*/ 101 h 101"/>
                <a:gd name="T10" fmla="*/ 0 w 84"/>
                <a:gd name="T11" fmla="*/ 101 h 101"/>
                <a:gd name="T12" fmla="*/ 0 w 84"/>
                <a:gd name="T13" fmla="*/ 2 h 101"/>
                <a:gd name="T14" fmla="*/ 17 w 84"/>
                <a:gd name="T15" fmla="*/ 2 h 101"/>
                <a:gd name="T16" fmla="*/ 18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0" y="32"/>
                    <a:pt x="18" y="42"/>
                  </a:cubicBezTo>
                  <a:cubicBezTo>
                    <a:pt x="18" y="101"/>
                    <a:pt x="18" y="101"/>
                    <a:pt x="18" y="101"/>
                  </a:cubicBezTo>
                  <a:cubicBezTo>
                    <a:pt x="0" y="101"/>
                    <a:pt x="0" y="101"/>
                    <a:pt x="0" y="101"/>
                  </a:cubicBezTo>
                  <a:cubicBezTo>
                    <a:pt x="0" y="2"/>
                    <a:pt x="0" y="2"/>
                    <a:pt x="0" y="2"/>
                  </a:cubicBezTo>
                  <a:cubicBezTo>
                    <a:pt x="17" y="2"/>
                    <a:pt x="17" y="2"/>
                    <a:pt x="17" y="2"/>
                  </a:cubicBezTo>
                  <a:cubicBezTo>
                    <a:pt x="18" y="20"/>
                    <a:pt x="18" y="20"/>
                    <a:pt x="18"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30">
              <a:extLst>
                <a:ext uri="{FF2B5EF4-FFF2-40B4-BE49-F238E27FC236}">
                  <a16:creationId xmlns:a16="http://schemas.microsoft.com/office/drawing/2014/main" id="{D8C0F936-155F-B9D3-105E-CB4A7E9C8F31}"/>
                </a:ext>
              </a:extLst>
            </p:cNvPr>
            <p:cNvSpPr>
              <a:spLocks noEditPoints="1"/>
            </p:cNvSpPr>
            <p:nvPr userDrawn="1"/>
          </p:nvSpPr>
          <p:spPr bwMode="auto">
            <a:xfrm>
              <a:off x="3006726" y="-34925"/>
              <a:ext cx="79375" cy="117475"/>
            </a:xfrm>
            <a:custGeom>
              <a:avLst/>
              <a:gdLst>
                <a:gd name="T0" fmla="*/ 50 w 95"/>
                <a:gd name="T1" fmla="*/ 142 h 142"/>
                <a:gd name="T2" fmla="*/ 20 w 95"/>
                <a:gd name="T3" fmla="*/ 125 h 142"/>
                <a:gd name="T4" fmla="*/ 17 w 95"/>
                <a:gd name="T5" fmla="*/ 140 h 142"/>
                <a:gd name="T6" fmla="*/ 0 w 95"/>
                <a:gd name="T7" fmla="*/ 140 h 142"/>
                <a:gd name="T8" fmla="*/ 0 w 95"/>
                <a:gd name="T9" fmla="*/ 0 h 142"/>
                <a:gd name="T10" fmla="*/ 19 w 95"/>
                <a:gd name="T11" fmla="*/ 0 h 142"/>
                <a:gd name="T12" fmla="*/ 19 w 95"/>
                <a:gd name="T13" fmla="*/ 57 h 142"/>
                <a:gd name="T14" fmla="*/ 52 w 95"/>
                <a:gd name="T15" fmla="*/ 39 h 142"/>
                <a:gd name="T16" fmla="*/ 94 w 95"/>
                <a:gd name="T17" fmla="*/ 91 h 142"/>
                <a:gd name="T18" fmla="*/ 50 w 95"/>
                <a:gd name="T19" fmla="*/ 142 h 142"/>
                <a:gd name="T20" fmla="*/ 47 w 95"/>
                <a:gd name="T21" fmla="*/ 55 h 142"/>
                <a:gd name="T22" fmla="*/ 18 w 95"/>
                <a:gd name="T23" fmla="*/ 91 h 142"/>
                <a:gd name="T24" fmla="*/ 46 w 95"/>
                <a:gd name="T25" fmla="*/ 127 h 142"/>
                <a:gd name="T26" fmla="*/ 75 w 95"/>
                <a:gd name="T27" fmla="*/ 91 h 142"/>
                <a:gd name="T28" fmla="*/ 47 w 95"/>
                <a:gd name="T29" fmla="*/ 5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2">
                  <a:moveTo>
                    <a:pt x="50" y="142"/>
                  </a:moveTo>
                  <a:cubicBezTo>
                    <a:pt x="31" y="142"/>
                    <a:pt x="22" y="129"/>
                    <a:pt x="20" y="125"/>
                  </a:cubicBezTo>
                  <a:cubicBezTo>
                    <a:pt x="17" y="140"/>
                    <a:pt x="17" y="140"/>
                    <a:pt x="17" y="140"/>
                  </a:cubicBezTo>
                  <a:cubicBezTo>
                    <a:pt x="0" y="140"/>
                    <a:pt x="0" y="140"/>
                    <a:pt x="0" y="140"/>
                  </a:cubicBezTo>
                  <a:cubicBezTo>
                    <a:pt x="0" y="0"/>
                    <a:pt x="0" y="0"/>
                    <a:pt x="0" y="0"/>
                  </a:cubicBezTo>
                  <a:cubicBezTo>
                    <a:pt x="19" y="0"/>
                    <a:pt x="19" y="0"/>
                    <a:pt x="19" y="0"/>
                  </a:cubicBezTo>
                  <a:cubicBezTo>
                    <a:pt x="19" y="57"/>
                    <a:pt x="19" y="57"/>
                    <a:pt x="19" y="57"/>
                  </a:cubicBezTo>
                  <a:cubicBezTo>
                    <a:pt x="20" y="55"/>
                    <a:pt x="31" y="39"/>
                    <a:pt x="52" y="39"/>
                  </a:cubicBezTo>
                  <a:cubicBezTo>
                    <a:pt x="78" y="39"/>
                    <a:pt x="94" y="61"/>
                    <a:pt x="94" y="91"/>
                  </a:cubicBezTo>
                  <a:cubicBezTo>
                    <a:pt x="95" y="121"/>
                    <a:pt x="77" y="142"/>
                    <a:pt x="50" y="142"/>
                  </a:cubicBezTo>
                  <a:close/>
                  <a:moveTo>
                    <a:pt x="47" y="55"/>
                  </a:moveTo>
                  <a:cubicBezTo>
                    <a:pt x="30" y="55"/>
                    <a:pt x="18" y="71"/>
                    <a:pt x="18" y="91"/>
                  </a:cubicBezTo>
                  <a:cubicBezTo>
                    <a:pt x="18" y="110"/>
                    <a:pt x="29" y="127"/>
                    <a:pt x="46" y="127"/>
                  </a:cubicBezTo>
                  <a:cubicBezTo>
                    <a:pt x="63" y="127"/>
                    <a:pt x="75" y="111"/>
                    <a:pt x="75" y="91"/>
                  </a:cubicBezTo>
                  <a:cubicBezTo>
                    <a:pt x="75" y="71"/>
                    <a:pt x="64" y="55"/>
                    <a:pt x="47"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31">
              <a:extLst>
                <a:ext uri="{FF2B5EF4-FFF2-40B4-BE49-F238E27FC236}">
                  <a16:creationId xmlns:a16="http://schemas.microsoft.com/office/drawing/2014/main" id="{B3C06BAF-2606-07B2-0633-EFEFFAE9986C}"/>
                </a:ext>
              </a:extLst>
            </p:cNvPr>
            <p:cNvSpPr>
              <a:spLocks/>
            </p:cNvSpPr>
            <p:nvPr userDrawn="1"/>
          </p:nvSpPr>
          <p:spPr bwMode="auto">
            <a:xfrm>
              <a:off x="3094038" y="-1588"/>
              <a:ext cx="79375" cy="114300"/>
            </a:xfrm>
            <a:custGeom>
              <a:avLst/>
              <a:gdLst>
                <a:gd name="T0" fmla="*/ 52 w 96"/>
                <a:gd name="T1" fmla="*/ 113 h 136"/>
                <a:gd name="T2" fmla="*/ 26 w 96"/>
                <a:gd name="T3" fmla="*/ 136 h 136"/>
                <a:gd name="T4" fmla="*/ 7 w 96"/>
                <a:gd name="T5" fmla="*/ 132 h 136"/>
                <a:gd name="T6" fmla="*/ 11 w 96"/>
                <a:gd name="T7" fmla="*/ 117 h 136"/>
                <a:gd name="T8" fmla="*/ 22 w 96"/>
                <a:gd name="T9" fmla="*/ 120 h 136"/>
                <a:gd name="T10" fmla="*/ 33 w 96"/>
                <a:gd name="T11" fmla="*/ 110 h 136"/>
                <a:gd name="T12" fmla="*/ 38 w 96"/>
                <a:gd name="T13" fmla="*/ 98 h 136"/>
                <a:gd name="T14" fmla="*/ 0 w 96"/>
                <a:gd name="T15" fmla="*/ 0 h 136"/>
                <a:gd name="T16" fmla="*/ 20 w 96"/>
                <a:gd name="T17" fmla="*/ 0 h 136"/>
                <a:gd name="T18" fmla="*/ 48 w 96"/>
                <a:gd name="T19" fmla="*/ 81 h 136"/>
                <a:gd name="T20" fmla="*/ 76 w 96"/>
                <a:gd name="T21" fmla="*/ 0 h 136"/>
                <a:gd name="T22" fmla="*/ 96 w 96"/>
                <a:gd name="T23" fmla="*/ 0 h 136"/>
                <a:gd name="T24" fmla="*/ 52 w 96"/>
                <a:gd name="T25" fmla="*/ 11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36">
                  <a:moveTo>
                    <a:pt x="52" y="113"/>
                  </a:moveTo>
                  <a:cubicBezTo>
                    <a:pt x="45" y="129"/>
                    <a:pt x="38" y="136"/>
                    <a:pt x="26" y="136"/>
                  </a:cubicBezTo>
                  <a:cubicBezTo>
                    <a:pt x="13" y="136"/>
                    <a:pt x="7" y="132"/>
                    <a:pt x="7" y="132"/>
                  </a:cubicBezTo>
                  <a:cubicBezTo>
                    <a:pt x="11" y="117"/>
                    <a:pt x="11" y="117"/>
                    <a:pt x="11" y="117"/>
                  </a:cubicBezTo>
                  <a:cubicBezTo>
                    <a:pt x="11" y="117"/>
                    <a:pt x="17" y="120"/>
                    <a:pt x="22" y="120"/>
                  </a:cubicBezTo>
                  <a:cubicBezTo>
                    <a:pt x="27" y="120"/>
                    <a:pt x="30" y="118"/>
                    <a:pt x="33" y="110"/>
                  </a:cubicBezTo>
                  <a:cubicBezTo>
                    <a:pt x="38" y="98"/>
                    <a:pt x="38" y="98"/>
                    <a:pt x="38" y="98"/>
                  </a:cubicBezTo>
                  <a:cubicBezTo>
                    <a:pt x="0" y="0"/>
                    <a:pt x="0" y="0"/>
                    <a:pt x="0" y="0"/>
                  </a:cubicBezTo>
                  <a:cubicBezTo>
                    <a:pt x="20" y="0"/>
                    <a:pt x="20" y="0"/>
                    <a:pt x="20" y="0"/>
                  </a:cubicBezTo>
                  <a:cubicBezTo>
                    <a:pt x="48" y="81"/>
                    <a:pt x="48" y="81"/>
                    <a:pt x="48" y="81"/>
                  </a:cubicBezTo>
                  <a:cubicBezTo>
                    <a:pt x="76" y="0"/>
                    <a:pt x="76" y="0"/>
                    <a:pt x="76" y="0"/>
                  </a:cubicBezTo>
                  <a:cubicBezTo>
                    <a:pt x="96" y="0"/>
                    <a:pt x="96" y="0"/>
                    <a:pt x="96" y="0"/>
                  </a:cubicBezTo>
                  <a:lnTo>
                    <a:pt x="5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Rectangle 32">
              <a:extLst>
                <a:ext uri="{FF2B5EF4-FFF2-40B4-BE49-F238E27FC236}">
                  <a16:creationId xmlns:a16="http://schemas.microsoft.com/office/drawing/2014/main" id="{28E831E1-5403-0391-CFF1-44334240480E}"/>
                </a:ext>
              </a:extLst>
            </p:cNvPr>
            <p:cNvSpPr>
              <a:spLocks noChangeArrowheads="1"/>
            </p:cNvSpPr>
            <p:nvPr userDrawn="1"/>
          </p:nvSpPr>
          <p:spPr bwMode="auto">
            <a:xfrm>
              <a:off x="3219451" y="-31750"/>
              <a:ext cx="17463" cy="1127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33">
              <a:extLst>
                <a:ext uri="{FF2B5EF4-FFF2-40B4-BE49-F238E27FC236}">
                  <a16:creationId xmlns:a16="http://schemas.microsoft.com/office/drawing/2014/main" id="{C26B6476-3E8D-9E7B-540C-E0FEFAD5DB9D}"/>
                </a:ext>
              </a:extLst>
            </p:cNvPr>
            <p:cNvSpPr>
              <a:spLocks/>
            </p:cNvSpPr>
            <p:nvPr userDrawn="1"/>
          </p:nvSpPr>
          <p:spPr bwMode="auto">
            <a:xfrm>
              <a:off x="3263901" y="-3175"/>
              <a:ext cx="69850" cy="84138"/>
            </a:xfrm>
            <a:custGeom>
              <a:avLst/>
              <a:gdLst>
                <a:gd name="T0" fmla="*/ 65 w 84"/>
                <a:gd name="T1" fmla="*/ 101 h 101"/>
                <a:gd name="T2" fmla="*/ 65 w 84"/>
                <a:gd name="T3" fmla="*/ 42 h 101"/>
                <a:gd name="T4" fmla="*/ 45 w 84"/>
                <a:gd name="T5" fmla="*/ 16 h 101"/>
                <a:gd name="T6" fmla="*/ 19 w 84"/>
                <a:gd name="T7" fmla="*/ 42 h 101"/>
                <a:gd name="T8" fmla="*/ 19 w 84"/>
                <a:gd name="T9" fmla="*/ 101 h 101"/>
                <a:gd name="T10" fmla="*/ 0 w 84"/>
                <a:gd name="T11" fmla="*/ 101 h 101"/>
                <a:gd name="T12" fmla="*/ 0 w 84"/>
                <a:gd name="T13" fmla="*/ 2 h 101"/>
                <a:gd name="T14" fmla="*/ 18 w 84"/>
                <a:gd name="T15" fmla="*/ 2 h 101"/>
                <a:gd name="T16" fmla="*/ 19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1" y="32"/>
                    <a:pt x="19" y="42"/>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34">
              <a:extLst>
                <a:ext uri="{FF2B5EF4-FFF2-40B4-BE49-F238E27FC236}">
                  <a16:creationId xmlns:a16="http://schemas.microsoft.com/office/drawing/2014/main" id="{944C5982-3C91-7F73-09A4-D3869163BA38}"/>
                </a:ext>
              </a:extLst>
            </p:cNvPr>
            <p:cNvSpPr>
              <a:spLocks/>
            </p:cNvSpPr>
            <p:nvPr userDrawn="1"/>
          </p:nvSpPr>
          <p:spPr bwMode="auto">
            <a:xfrm>
              <a:off x="3349626" y="-3175"/>
              <a:ext cx="63500" cy="85725"/>
            </a:xfrm>
            <a:custGeom>
              <a:avLst/>
              <a:gdLst>
                <a:gd name="T0" fmla="*/ 68 w 78"/>
                <a:gd name="T1" fmla="*/ 94 h 103"/>
                <a:gd name="T2" fmla="*/ 39 w 78"/>
                <a:gd name="T3" fmla="*/ 103 h 103"/>
                <a:gd name="T4" fmla="*/ 0 w 78"/>
                <a:gd name="T5" fmla="*/ 86 h 103"/>
                <a:gd name="T6" fmla="*/ 10 w 78"/>
                <a:gd name="T7" fmla="*/ 74 h 103"/>
                <a:gd name="T8" fmla="*/ 39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2" y="99"/>
                    <a:pt x="54" y="103"/>
                    <a:pt x="39" y="103"/>
                  </a:cubicBezTo>
                  <a:cubicBezTo>
                    <a:pt x="19" y="103"/>
                    <a:pt x="4" y="91"/>
                    <a:pt x="0" y="86"/>
                  </a:cubicBezTo>
                  <a:cubicBezTo>
                    <a:pt x="10" y="74"/>
                    <a:pt x="10" y="74"/>
                    <a:pt x="10" y="74"/>
                  </a:cubicBezTo>
                  <a:cubicBezTo>
                    <a:pt x="16" y="80"/>
                    <a:pt x="28" y="88"/>
                    <a:pt x="39" y="88"/>
                  </a:cubicBezTo>
                  <a:cubicBezTo>
                    <a:pt x="51" y="88"/>
                    <a:pt x="59" y="84"/>
                    <a:pt x="59" y="75"/>
                  </a:cubicBezTo>
                  <a:cubicBezTo>
                    <a:pt x="59" y="66"/>
                    <a:pt x="49" y="63"/>
                    <a:pt x="43" y="61"/>
                  </a:cubicBezTo>
                  <a:cubicBezTo>
                    <a:pt x="37"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3"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35">
              <a:extLst>
                <a:ext uri="{FF2B5EF4-FFF2-40B4-BE49-F238E27FC236}">
                  <a16:creationId xmlns:a16="http://schemas.microsoft.com/office/drawing/2014/main" id="{948AB8FF-2BA3-9E06-B8CF-1E2C0011DA34}"/>
                </a:ext>
              </a:extLst>
            </p:cNvPr>
            <p:cNvSpPr>
              <a:spLocks noEditPoints="1"/>
            </p:cNvSpPr>
            <p:nvPr userDrawn="1"/>
          </p:nvSpPr>
          <p:spPr bwMode="auto">
            <a:xfrm>
              <a:off x="3429001" y="-36513"/>
              <a:ext cx="20638" cy="117475"/>
            </a:xfrm>
            <a:custGeom>
              <a:avLst/>
              <a:gdLst>
                <a:gd name="T0" fmla="*/ 13 w 26"/>
                <a:gd name="T1" fmla="*/ 24 h 143"/>
                <a:gd name="T2" fmla="*/ 0 w 26"/>
                <a:gd name="T3" fmla="*/ 12 h 143"/>
                <a:gd name="T4" fmla="*/ 13 w 26"/>
                <a:gd name="T5" fmla="*/ 0 h 143"/>
                <a:gd name="T6" fmla="*/ 26 w 26"/>
                <a:gd name="T7" fmla="*/ 12 h 143"/>
                <a:gd name="T8" fmla="*/ 13 w 26"/>
                <a:gd name="T9" fmla="*/ 24 h 143"/>
                <a:gd name="T10" fmla="*/ 4 w 26"/>
                <a:gd name="T11" fmla="*/ 143 h 143"/>
                <a:gd name="T12" fmla="*/ 4 w 26"/>
                <a:gd name="T13" fmla="*/ 44 h 143"/>
                <a:gd name="T14" fmla="*/ 22 w 26"/>
                <a:gd name="T15" fmla="*/ 44 h 143"/>
                <a:gd name="T16" fmla="*/ 22 w 26"/>
                <a:gd name="T17" fmla="*/ 143 h 143"/>
                <a:gd name="T18" fmla="*/ 4 w 26"/>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3">
                  <a:moveTo>
                    <a:pt x="13" y="24"/>
                  </a:moveTo>
                  <a:cubicBezTo>
                    <a:pt x="6" y="24"/>
                    <a:pt x="0" y="19"/>
                    <a:pt x="0" y="12"/>
                  </a:cubicBezTo>
                  <a:cubicBezTo>
                    <a:pt x="0" y="5"/>
                    <a:pt x="6" y="0"/>
                    <a:pt x="13" y="0"/>
                  </a:cubicBezTo>
                  <a:cubicBezTo>
                    <a:pt x="20" y="0"/>
                    <a:pt x="26" y="5"/>
                    <a:pt x="26" y="12"/>
                  </a:cubicBezTo>
                  <a:cubicBezTo>
                    <a:pt x="26"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36">
              <a:extLst>
                <a:ext uri="{FF2B5EF4-FFF2-40B4-BE49-F238E27FC236}">
                  <a16:creationId xmlns:a16="http://schemas.microsoft.com/office/drawing/2014/main" id="{914FBE95-5DCD-B09C-05FA-773F884D73D9}"/>
                </a:ext>
              </a:extLst>
            </p:cNvPr>
            <p:cNvSpPr>
              <a:spLocks noEditPoints="1"/>
            </p:cNvSpPr>
            <p:nvPr userDrawn="1"/>
          </p:nvSpPr>
          <p:spPr bwMode="auto">
            <a:xfrm>
              <a:off x="3465513" y="-3175"/>
              <a:ext cx="77788" cy="115888"/>
            </a:xfrm>
            <a:custGeom>
              <a:avLst/>
              <a:gdLst>
                <a:gd name="T0" fmla="*/ 84 w 94"/>
                <a:gd name="T1" fmla="*/ 122 h 138"/>
                <a:gd name="T2" fmla="*/ 44 w 94"/>
                <a:gd name="T3" fmla="*/ 138 h 138"/>
                <a:gd name="T4" fmla="*/ 5 w 94"/>
                <a:gd name="T5" fmla="*/ 126 h 138"/>
                <a:gd name="T6" fmla="*/ 12 w 94"/>
                <a:gd name="T7" fmla="*/ 112 h 138"/>
                <a:gd name="T8" fmla="*/ 43 w 94"/>
                <a:gd name="T9" fmla="*/ 122 h 138"/>
                <a:gd name="T10" fmla="*/ 67 w 94"/>
                <a:gd name="T11" fmla="*/ 113 h 138"/>
                <a:gd name="T12" fmla="*/ 74 w 94"/>
                <a:gd name="T13" fmla="*/ 89 h 138"/>
                <a:gd name="T14" fmla="*/ 74 w 94"/>
                <a:gd name="T15" fmla="*/ 80 h 138"/>
                <a:gd name="T16" fmla="*/ 42 w 94"/>
                <a:gd name="T17" fmla="*/ 99 h 138"/>
                <a:gd name="T18" fmla="*/ 0 w 94"/>
                <a:gd name="T19" fmla="*/ 49 h 138"/>
                <a:gd name="T20" fmla="*/ 43 w 94"/>
                <a:gd name="T21" fmla="*/ 0 h 138"/>
                <a:gd name="T22" fmla="*/ 74 w 94"/>
                <a:gd name="T23" fmla="*/ 18 h 138"/>
                <a:gd name="T24" fmla="*/ 76 w 94"/>
                <a:gd name="T25" fmla="*/ 2 h 138"/>
                <a:gd name="T26" fmla="*/ 94 w 94"/>
                <a:gd name="T27" fmla="*/ 2 h 138"/>
                <a:gd name="T28" fmla="*/ 94 w 94"/>
                <a:gd name="T29" fmla="*/ 82 h 138"/>
                <a:gd name="T30" fmla="*/ 84 w 94"/>
                <a:gd name="T31" fmla="*/ 122 h 138"/>
                <a:gd name="T32" fmla="*/ 48 w 94"/>
                <a:gd name="T33" fmla="*/ 15 h 138"/>
                <a:gd name="T34" fmla="*/ 20 w 94"/>
                <a:gd name="T35" fmla="*/ 49 h 138"/>
                <a:gd name="T36" fmla="*/ 47 w 94"/>
                <a:gd name="T37" fmla="*/ 83 h 138"/>
                <a:gd name="T38" fmla="*/ 75 w 94"/>
                <a:gd name="T39" fmla="*/ 49 h 138"/>
                <a:gd name="T40" fmla="*/ 48 w 94"/>
                <a:gd name="T41" fmla="*/ 1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138">
                  <a:moveTo>
                    <a:pt x="84" y="122"/>
                  </a:moveTo>
                  <a:cubicBezTo>
                    <a:pt x="76" y="130"/>
                    <a:pt x="64" y="138"/>
                    <a:pt x="44" y="138"/>
                  </a:cubicBezTo>
                  <a:cubicBezTo>
                    <a:pt x="23" y="138"/>
                    <a:pt x="8" y="129"/>
                    <a:pt x="5" y="126"/>
                  </a:cubicBezTo>
                  <a:cubicBezTo>
                    <a:pt x="12" y="112"/>
                    <a:pt x="12" y="112"/>
                    <a:pt x="12" y="112"/>
                  </a:cubicBezTo>
                  <a:cubicBezTo>
                    <a:pt x="17" y="116"/>
                    <a:pt x="30" y="122"/>
                    <a:pt x="43" y="122"/>
                  </a:cubicBezTo>
                  <a:cubicBezTo>
                    <a:pt x="55" y="122"/>
                    <a:pt x="63" y="118"/>
                    <a:pt x="67" y="113"/>
                  </a:cubicBezTo>
                  <a:cubicBezTo>
                    <a:pt x="72" y="109"/>
                    <a:pt x="74" y="101"/>
                    <a:pt x="74" y="89"/>
                  </a:cubicBezTo>
                  <a:cubicBezTo>
                    <a:pt x="74" y="80"/>
                    <a:pt x="74" y="80"/>
                    <a:pt x="74" y="80"/>
                  </a:cubicBezTo>
                  <a:cubicBezTo>
                    <a:pt x="73" y="83"/>
                    <a:pt x="64" y="99"/>
                    <a:pt x="42" y="99"/>
                  </a:cubicBezTo>
                  <a:cubicBezTo>
                    <a:pt x="16" y="99"/>
                    <a:pt x="0" y="78"/>
                    <a:pt x="0" y="49"/>
                  </a:cubicBezTo>
                  <a:cubicBezTo>
                    <a:pt x="0" y="20"/>
                    <a:pt x="19" y="0"/>
                    <a:pt x="43" y="0"/>
                  </a:cubicBezTo>
                  <a:cubicBezTo>
                    <a:pt x="65" y="0"/>
                    <a:pt x="73" y="15"/>
                    <a:pt x="74" y="18"/>
                  </a:cubicBezTo>
                  <a:cubicBezTo>
                    <a:pt x="76" y="2"/>
                    <a:pt x="76" y="2"/>
                    <a:pt x="76" y="2"/>
                  </a:cubicBezTo>
                  <a:cubicBezTo>
                    <a:pt x="94" y="2"/>
                    <a:pt x="94" y="2"/>
                    <a:pt x="94" y="2"/>
                  </a:cubicBezTo>
                  <a:cubicBezTo>
                    <a:pt x="94" y="82"/>
                    <a:pt x="94" y="82"/>
                    <a:pt x="94" y="82"/>
                  </a:cubicBezTo>
                  <a:cubicBezTo>
                    <a:pt x="94" y="102"/>
                    <a:pt x="91" y="113"/>
                    <a:pt x="84" y="122"/>
                  </a:cubicBezTo>
                  <a:close/>
                  <a:moveTo>
                    <a:pt x="48" y="15"/>
                  </a:moveTo>
                  <a:cubicBezTo>
                    <a:pt x="31" y="15"/>
                    <a:pt x="20" y="30"/>
                    <a:pt x="20" y="49"/>
                  </a:cubicBezTo>
                  <a:cubicBezTo>
                    <a:pt x="20" y="67"/>
                    <a:pt x="30" y="83"/>
                    <a:pt x="47" y="83"/>
                  </a:cubicBezTo>
                  <a:cubicBezTo>
                    <a:pt x="64" y="83"/>
                    <a:pt x="75" y="67"/>
                    <a:pt x="75" y="49"/>
                  </a:cubicBezTo>
                  <a:cubicBezTo>
                    <a:pt x="75" y="30"/>
                    <a:pt x="65" y="15"/>
                    <a:pt x="4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37">
              <a:extLst>
                <a:ext uri="{FF2B5EF4-FFF2-40B4-BE49-F238E27FC236}">
                  <a16:creationId xmlns:a16="http://schemas.microsoft.com/office/drawing/2014/main" id="{DCECE63C-3BE4-E3D3-8A34-3F4C88B09AD1}"/>
                </a:ext>
              </a:extLst>
            </p:cNvPr>
            <p:cNvSpPr>
              <a:spLocks/>
            </p:cNvSpPr>
            <p:nvPr userDrawn="1"/>
          </p:nvSpPr>
          <p:spPr bwMode="auto">
            <a:xfrm>
              <a:off x="3568701" y="-34925"/>
              <a:ext cx="69850" cy="115888"/>
            </a:xfrm>
            <a:custGeom>
              <a:avLst/>
              <a:gdLst>
                <a:gd name="T0" fmla="*/ 66 w 85"/>
                <a:gd name="T1" fmla="*/ 141 h 141"/>
                <a:gd name="T2" fmla="*/ 66 w 85"/>
                <a:gd name="T3" fmla="*/ 82 h 141"/>
                <a:gd name="T4" fmla="*/ 46 w 85"/>
                <a:gd name="T5" fmla="*/ 56 h 141"/>
                <a:gd name="T6" fmla="*/ 19 w 85"/>
                <a:gd name="T7" fmla="*/ 82 h 141"/>
                <a:gd name="T8" fmla="*/ 19 w 85"/>
                <a:gd name="T9" fmla="*/ 141 h 141"/>
                <a:gd name="T10" fmla="*/ 0 w 85"/>
                <a:gd name="T11" fmla="*/ 141 h 141"/>
                <a:gd name="T12" fmla="*/ 0 w 85"/>
                <a:gd name="T13" fmla="*/ 0 h 141"/>
                <a:gd name="T14" fmla="*/ 19 w 85"/>
                <a:gd name="T15" fmla="*/ 0 h 141"/>
                <a:gd name="T16" fmla="*/ 19 w 85"/>
                <a:gd name="T17" fmla="*/ 60 h 141"/>
                <a:gd name="T18" fmla="*/ 52 w 85"/>
                <a:gd name="T19" fmla="*/ 39 h 141"/>
                <a:gd name="T20" fmla="*/ 85 w 85"/>
                <a:gd name="T21" fmla="*/ 77 h 141"/>
                <a:gd name="T22" fmla="*/ 85 w 85"/>
                <a:gd name="T23" fmla="*/ 141 h 141"/>
                <a:gd name="T24" fmla="*/ 66 w 85"/>
                <a:gd name="T25"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41">
                  <a:moveTo>
                    <a:pt x="66" y="141"/>
                  </a:moveTo>
                  <a:cubicBezTo>
                    <a:pt x="66" y="82"/>
                    <a:pt x="66" y="82"/>
                    <a:pt x="66" y="82"/>
                  </a:cubicBezTo>
                  <a:cubicBezTo>
                    <a:pt x="66" y="66"/>
                    <a:pt x="61" y="56"/>
                    <a:pt x="46" y="56"/>
                  </a:cubicBezTo>
                  <a:cubicBezTo>
                    <a:pt x="31" y="56"/>
                    <a:pt x="21" y="72"/>
                    <a:pt x="19" y="82"/>
                  </a:cubicBezTo>
                  <a:cubicBezTo>
                    <a:pt x="19" y="141"/>
                    <a:pt x="19" y="141"/>
                    <a:pt x="19" y="141"/>
                  </a:cubicBezTo>
                  <a:cubicBezTo>
                    <a:pt x="0" y="141"/>
                    <a:pt x="0" y="141"/>
                    <a:pt x="0" y="141"/>
                  </a:cubicBezTo>
                  <a:cubicBezTo>
                    <a:pt x="0" y="0"/>
                    <a:pt x="0" y="0"/>
                    <a:pt x="0" y="0"/>
                  </a:cubicBezTo>
                  <a:cubicBezTo>
                    <a:pt x="19" y="0"/>
                    <a:pt x="19" y="0"/>
                    <a:pt x="19" y="0"/>
                  </a:cubicBezTo>
                  <a:cubicBezTo>
                    <a:pt x="19" y="60"/>
                    <a:pt x="19" y="60"/>
                    <a:pt x="19" y="60"/>
                  </a:cubicBezTo>
                  <a:cubicBezTo>
                    <a:pt x="25" y="50"/>
                    <a:pt x="36" y="39"/>
                    <a:pt x="52" y="39"/>
                  </a:cubicBezTo>
                  <a:cubicBezTo>
                    <a:pt x="72" y="39"/>
                    <a:pt x="85" y="51"/>
                    <a:pt x="85" y="77"/>
                  </a:cubicBezTo>
                  <a:cubicBezTo>
                    <a:pt x="85" y="141"/>
                    <a:pt x="85" y="141"/>
                    <a:pt x="85" y="141"/>
                  </a:cubicBezTo>
                  <a:lnTo>
                    <a:pt x="66"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38">
              <a:extLst>
                <a:ext uri="{FF2B5EF4-FFF2-40B4-BE49-F238E27FC236}">
                  <a16:creationId xmlns:a16="http://schemas.microsoft.com/office/drawing/2014/main" id="{A628084C-CF66-E7E8-A07E-637CE5D6B84C}"/>
                </a:ext>
              </a:extLst>
            </p:cNvPr>
            <p:cNvSpPr>
              <a:spLocks/>
            </p:cNvSpPr>
            <p:nvPr userDrawn="1"/>
          </p:nvSpPr>
          <p:spPr bwMode="auto">
            <a:xfrm>
              <a:off x="3654426" y="-23813"/>
              <a:ext cx="50800" cy="106363"/>
            </a:xfrm>
            <a:custGeom>
              <a:avLst/>
              <a:gdLst>
                <a:gd name="T0" fmla="*/ 33 w 61"/>
                <a:gd name="T1" fmla="*/ 41 h 128"/>
                <a:gd name="T2" fmla="*/ 33 w 61"/>
                <a:gd name="T3" fmla="*/ 92 h 128"/>
                <a:gd name="T4" fmla="*/ 37 w 61"/>
                <a:gd name="T5" fmla="*/ 109 h 128"/>
                <a:gd name="T6" fmla="*/ 47 w 61"/>
                <a:gd name="T7" fmla="*/ 113 h 128"/>
                <a:gd name="T8" fmla="*/ 58 w 61"/>
                <a:gd name="T9" fmla="*/ 111 h 128"/>
                <a:gd name="T10" fmla="*/ 60 w 61"/>
                <a:gd name="T11" fmla="*/ 125 h 128"/>
                <a:gd name="T12" fmla="*/ 42 w 61"/>
                <a:gd name="T13" fmla="*/ 128 h 128"/>
                <a:gd name="T14" fmla="*/ 21 w 61"/>
                <a:gd name="T15" fmla="*/ 121 h 128"/>
                <a:gd name="T16" fmla="*/ 15 w 61"/>
                <a:gd name="T17" fmla="*/ 95 h 128"/>
                <a:gd name="T18" fmla="*/ 15 w 61"/>
                <a:gd name="T19" fmla="*/ 41 h 128"/>
                <a:gd name="T20" fmla="*/ 0 w 61"/>
                <a:gd name="T21" fmla="*/ 41 h 128"/>
                <a:gd name="T22" fmla="*/ 0 w 61"/>
                <a:gd name="T23" fmla="*/ 27 h 128"/>
                <a:gd name="T24" fmla="*/ 14 w 61"/>
                <a:gd name="T25" fmla="*/ 27 h 128"/>
                <a:gd name="T26" fmla="*/ 16 w 61"/>
                <a:gd name="T27" fmla="*/ 0 h 128"/>
                <a:gd name="T28" fmla="*/ 33 w 61"/>
                <a:gd name="T29" fmla="*/ 0 h 128"/>
                <a:gd name="T30" fmla="*/ 33 w 61"/>
                <a:gd name="T31" fmla="*/ 27 h 128"/>
                <a:gd name="T32" fmla="*/ 61 w 61"/>
                <a:gd name="T33" fmla="*/ 27 h 128"/>
                <a:gd name="T34" fmla="*/ 61 w 61"/>
                <a:gd name="T35" fmla="*/ 41 h 128"/>
                <a:gd name="T36" fmla="*/ 33 w 61"/>
                <a:gd name="T37"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28">
                  <a:moveTo>
                    <a:pt x="33" y="41"/>
                  </a:moveTo>
                  <a:cubicBezTo>
                    <a:pt x="33" y="92"/>
                    <a:pt x="33" y="92"/>
                    <a:pt x="33" y="92"/>
                  </a:cubicBezTo>
                  <a:cubicBezTo>
                    <a:pt x="33" y="101"/>
                    <a:pt x="34" y="106"/>
                    <a:pt x="37" y="109"/>
                  </a:cubicBezTo>
                  <a:cubicBezTo>
                    <a:pt x="40" y="112"/>
                    <a:pt x="43" y="113"/>
                    <a:pt x="47" y="113"/>
                  </a:cubicBezTo>
                  <a:cubicBezTo>
                    <a:pt x="52" y="113"/>
                    <a:pt x="56" y="112"/>
                    <a:pt x="58" y="111"/>
                  </a:cubicBezTo>
                  <a:cubicBezTo>
                    <a:pt x="60" y="125"/>
                    <a:pt x="60" y="125"/>
                    <a:pt x="60" y="125"/>
                  </a:cubicBezTo>
                  <a:cubicBezTo>
                    <a:pt x="56" y="127"/>
                    <a:pt x="48" y="128"/>
                    <a:pt x="42" y="128"/>
                  </a:cubicBezTo>
                  <a:cubicBezTo>
                    <a:pt x="33" y="128"/>
                    <a:pt x="27" y="126"/>
                    <a:pt x="21" y="121"/>
                  </a:cubicBezTo>
                  <a:cubicBezTo>
                    <a:pt x="16" y="115"/>
                    <a:pt x="15" y="108"/>
                    <a:pt x="15" y="95"/>
                  </a:cubicBezTo>
                  <a:cubicBezTo>
                    <a:pt x="15" y="41"/>
                    <a:pt x="15" y="41"/>
                    <a:pt x="15" y="41"/>
                  </a:cubicBezTo>
                  <a:cubicBezTo>
                    <a:pt x="0" y="41"/>
                    <a:pt x="0" y="41"/>
                    <a:pt x="0" y="41"/>
                  </a:cubicBezTo>
                  <a:cubicBezTo>
                    <a:pt x="0" y="27"/>
                    <a:pt x="0" y="27"/>
                    <a:pt x="0" y="27"/>
                  </a:cubicBezTo>
                  <a:cubicBezTo>
                    <a:pt x="14" y="27"/>
                    <a:pt x="14" y="27"/>
                    <a:pt x="14" y="27"/>
                  </a:cubicBezTo>
                  <a:cubicBezTo>
                    <a:pt x="16" y="0"/>
                    <a:pt x="16" y="0"/>
                    <a:pt x="16" y="0"/>
                  </a:cubicBezTo>
                  <a:cubicBezTo>
                    <a:pt x="33" y="0"/>
                    <a:pt x="33" y="0"/>
                    <a:pt x="33" y="0"/>
                  </a:cubicBezTo>
                  <a:cubicBezTo>
                    <a:pt x="33" y="27"/>
                    <a:pt x="33" y="27"/>
                    <a:pt x="33" y="27"/>
                  </a:cubicBezTo>
                  <a:cubicBezTo>
                    <a:pt x="61" y="27"/>
                    <a:pt x="61" y="27"/>
                    <a:pt x="61" y="27"/>
                  </a:cubicBezTo>
                  <a:cubicBezTo>
                    <a:pt x="61" y="41"/>
                    <a:pt x="61" y="41"/>
                    <a:pt x="61" y="41"/>
                  </a:cubicBezTo>
                  <a:cubicBezTo>
                    <a:pt x="33" y="41"/>
                    <a:pt x="33" y="41"/>
                    <a:pt x="3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39">
              <a:extLst>
                <a:ext uri="{FF2B5EF4-FFF2-40B4-BE49-F238E27FC236}">
                  <a16:creationId xmlns:a16="http://schemas.microsoft.com/office/drawing/2014/main" id="{644BE14E-EA94-5B64-6A69-FD38062EC86B}"/>
                </a:ext>
              </a:extLst>
            </p:cNvPr>
            <p:cNvSpPr>
              <a:spLocks/>
            </p:cNvSpPr>
            <p:nvPr userDrawn="1"/>
          </p:nvSpPr>
          <p:spPr bwMode="auto">
            <a:xfrm>
              <a:off x="3711576" y="-3175"/>
              <a:ext cx="63500" cy="85725"/>
            </a:xfrm>
            <a:custGeom>
              <a:avLst/>
              <a:gdLst>
                <a:gd name="T0" fmla="*/ 68 w 78"/>
                <a:gd name="T1" fmla="*/ 94 h 103"/>
                <a:gd name="T2" fmla="*/ 39 w 78"/>
                <a:gd name="T3" fmla="*/ 103 h 103"/>
                <a:gd name="T4" fmla="*/ 0 w 78"/>
                <a:gd name="T5" fmla="*/ 86 h 103"/>
                <a:gd name="T6" fmla="*/ 10 w 78"/>
                <a:gd name="T7" fmla="*/ 74 h 103"/>
                <a:gd name="T8" fmla="*/ 40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3" y="99"/>
                    <a:pt x="54" y="103"/>
                    <a:pt x="39" y="103"/>
                  </a:cubicBezTo>
                  <a:cubicBezTo>
                    <a:pt x="19" y="103"/>
                    <a:pt x="5" y="91"/>
                    <a:pt x="0" y="86"/>
                  </a:cubicBezTo>
                  <a:cubicBezTo>
                    <a:pt x="10" y="74"/>
                    <a:pt x="10" y="74"/>
                    <a:pt x="10" y="74"/>
                  </a:cubicBezTo>
                  <a:cubicBezTo>
                    <a:pt x="16" y="80"/>
                    <a:pt x="28" y="88"/>
                    <a:pt x="40" y="88"/>
                  </a:cubicBezTo>
                  <a:cubicBezTo>
                    <a:pt x="51" y="88"/>
                    <a:pt x="59" y="84"/>
                    <a:pt x="59" y="75"/>
                  </a:cubicBezTo>
                  <a:cubicBezTo>
                    <a:pt x="59" y="66"/>
                    <a:pt x="49" y="63"/>
                    <a:pt x="43" y="61"/>
                  </a:cubicBezTo>
                  <a:cubicBezTo>
                    <a:pt x="38"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4"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40">
              <a:extLst>
                <a:ext uri="{FF2B5EF4-FFF2-40B4-BE49-F238E27FC236}">
                  <a16:creationId xmlns:a16="http://schemas.microsoft.com/office/drawing/2014/main" id="{EF137B69-3191-B6FE-C47C-0D807733E2CB}"/>
                </a:ext>
              </a:extLst>
            </p:cNvPr>
            <p:cNvSpPr>
              <a:spLocks noEditPoints="1"/>
            </p:cNvSpPr>
            <p:nvPr userDrawn="1"/>
          </p:nvSpPr>
          <p:spPr bwMode="auto">
            <a:xfrm>
              <a:off x="2498726" y="157163"/>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6 h 136"/>
                <a:gd name="T12" fmla="*/ 113 w 113"/>
                <a:gd name="T13" fmla="*/ 68 h 136"/>
                <a:gd name="T14" fmla="*/ 92 w 113"/>
                <a:gd name="T15" fmla="*/ 119 h 136"/>
                <a:gd name="T16" fmla="*/ 78 w 113"/>
                <a:gd name="T17" fmla="*/ 28 h 136"/>
                <a:gd name="T18" fmla="*/ 45 w 113"/>
                <a:gd name="T19" fmla="*/ 15 h 136"/>
                <a:gd name="T20" fmla="*/ 20 w 113"/>
                <a:gd name="T21" fmla="*/ 15 h 136"/>
                <a:gd name="T22" fmla="*/ 20 w 113"/>
                <a:gd name="T23" fmla="*/ 119 h 136"/>
                <a:gd name="T24" fmla="*/ 45 w 113"/>
                <a:gd name="T25" fmla="*/ 119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5"/>
                    <a:pt x="92" y="16"/>
                  </a:cubicBezTo>
                  <a:cubicBezTo>
                    <a:pt x="103" y="27"/>
                    <a:pt x="113" y="44"/>
                    <a:pt x="113" y="68"/>
                  </a:cubicBezTo>
                  <a:cubicBezTo>
                    <a:pt x="113" y="91"/>
                    <a:pt x="104" y="108"/>
                    <a:pt x="92" y="119"/>
                  </a:cubicBezTo>
                  <a:close/>
                  <a:moveTo>
                    <a:pt x="78" y="28"/>
                  </a:moveTo>
                  <a:cubicBezTo>
                    <a:pt x="70" y="19"/>
                    <a:pt x="59" y="15"/>
                    <a:pt x="45" y="15"/>
                  </a:cubicBezTo>
                  <a:cubicBezTo>
                    <a:pt x="20" y="15"/>
                    <a:pt x="20" y="15"/>
                    <a:pt x="20" y="15"/>
                  </a:cubicBezTo>
                  <a:cubicBezTo>
                    <a:pt x="20" y="119"/>
                    <a:pt x="20" y="119"/>
                    <a:pt x="20" y="119"/>
                  </a:cubicBezTo>
                  <a:cubicBezTo>
                    <a:pt x="45" y="119"/>
                    <a:pt x="45" y="119"/>
                    <a:pt x="45" y="119"/>
                  </a:cubicBezTo>
                  <a:cubicBezTo>
                    <a:pt x="58" y="119"/>
                    <a:pt x="69" y="116"/>
                    <a:pt x="78" y="107"/>
                  </a:cubicBezTo>
                  <a:cubicBezTo>
                    <a:pt x="87" y="98"/>
                    <a:pt x="92" y="84"/>
                    <a:pt x="92" y="68"/>
                  </a:cubicBezTo>
                  <a:cubicBezTo>
                    <a:pt x="92" y="51"/>
                    <a:pt x="87" y="36"/>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41">
              <a:extLst>
                <a:ext uri="{FF2B5EF4-FFF2-40B4-BE49-F238E27FC236}">
                  <a16:creationId xmlns:a16="http://schemas.microsoft.com/office/drawing/2014/main" id="{821A2D0B-222A-FACB-58E1-95FBC0126991}"/>
                </a:ext>
              </a:extLst>
            </p:cNvPr>
            <p:cNvSpPr>
              <a:spLocks noEditPoints="1"/>
            </p:cNvSpPr>
            <p:nvPr userDrawn="1"/>
          </p:nvSpPr>
          <p:spPr bwMode="auto">
            <a:xfrm>
              <a:off x="2605088"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42">
              <a:extLst>
                <a:ext uri="{FF2B5EF4-FFF2-40B4-BE49-F238E27FC236}">
                  <a16:creationId xmlns:a16="http://schemas.microsoft.com/office/drawing/2014/main" id="{7DEFDA0D-DEC0-C80E-280E-37E6A828C659}"/>
                </a:ext>
              </a:extLst>
            </p:cNvPr>
            <p:cNvSpPr>
              <a:spLocks noChangeArrowheads="1"/>
            </p:cNvSpPr>
            <p:nvPr userDrawn="1"/>
          </p:nvSpPr>
          <p:spPr bwMode="auto">
            <a:xfrm>
              <a:off x="2697163" y="153988"/>
              <a:ext cx="15875" cy="1158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43">
              <a:extLst>
                <a:ext uri="{FF2B5EF4-FFF2-40B4-BE49-F238E27FC236}">
                  <a16:creationId xmlns:a16="http://schemas.microsoft.com/office/drawing/2014/main" id="{E1B199F1-629A-2B40-F991-6A433992CFCB}"/>
                </a:ext>
              </a:extLst>
            </p:cNvPr>
            <p:cNvSpPr>
              <a:spLocks noEditPoints="1"/>
            </p:cNvSpPr>
            <p:nvPr userDrawn="1"/>
          </p:nvSpPr>
          <p:spPr bwMode="auto">
            <a:xfrm>
              <a:off x="2736851" y="150813"/>
              <a:ext cx="20638" cy="119063"/>
            </a:xfrm>
            <a:custGeom>
              <a:avLst/>
              <a:gdLst>
                <a:gd name="T0" fmla="*/ 12 w 25"/>
                <a:gd name="T1" fmla="*/ 25 h 144"/>
                <a:gd name="T2" fmla="*/ 0 w 25"/>
                <a:gd name="T3" fmla="*/ 13 h 144"/>
                <a:gd name="T4" fmla="*/ 12 w 25"/>
                <a:gd name="T5" fmla="*/ 0 h 144"/>
                <a:gd name="T6" fmla="*/ 25 w 25"/>
                <a:gd name="T7" fmla="*/ 12 h 144"/>
                <a:gd name="T8" fmla="*/ 12 w 25"/>
                <a:gd name="T9" fmla="*/ 25 h 144"/>
                <a:gd name="T10" fmla="*/ 3 w 25"/>
                <a:gd name="T11" fmla="*/ 144 h 144"/>
                <a:gd name="T12" fmla="*/ 3 w 25"/>
                <a:gd name="T13" fmla="*/ 45 h 144"/>
                <a:gd name="T14" fmla="*/ 22 w 25"/>
                <a:gd name="T15" fmla="*/ 45 h 144"/>
                <a:gd name="T16" fmla="*/ 22 w 25"/>
                <a:gd name="T17" fmla="*/ 144 h 144"/>
                <a:gd name="T18" fmla="*/ 3 w 25"/>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4">
                  <a:moveTo>
                    <a:pt x="12" y="25"/>
                  </a:moveTo>
                  <a:cubicBezTo>
                    <a:pt x="5" y="25"/>
                    <a:pt x="0" y="20"/>
                    <a:pt x="0" y="13"/>
                  </a:cubicBezTo>
                  <a:cubicBezTo>
                    <a:pt x="0" y="6"/>
                    <a:pt x="5" y="0"/>
                    <a:pt x="12" y="0"/>
                  </a:cubicBezTo>
                  <a:cubicBezTo>
                    <a:pt x="20" y="0"/>
                    <a:pt x="25" y="6"/>
                    <a:pt x="25" y="12"/>
                  </a:cubicBezTo>
                  <a:cubicBezTo>
                    <a:pt x="25" y="19"/>
                    <a:pt x="20" y="25"/>
                    <a:pt x="12"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44">
              <a:extLst>
                <a:ext uri="{FF2B5EF4-FFF2-40B4-BE49-F238E27FC236}">
                  <a16:creationId xmlns:a16="http://schemas.microsoft.com/office/drawing/2014/main" id="{344578C9-CCB4-4F2D-6F97-A69FE48FE92E}"/>
                </a:ext>
              </a:extLst>
            </p:cNvPr>
            <p:cNvSpPr>
              <a:spLocks/>
            </p:cNvSpPr>
            <p:nvPr userDrawn="1"/>
          </p:nvSpPr>
          <p:spPr bwMode="auto">
            <a:xfrm>
              <a:off x="2768601" y="188913"/>
              <a:ext cx="79375" cy="80963"/>
            </a:xfrm>
            <a:custGeom>
              <a:avLst/>
              <a:gdLst>
                <a:gd name="T0" fmla="*/ 30 w 50"/>
                <a:gd name="T1" fmla="*/ 51 h 51"/>
                <a:gd name="T2" fmla="*/ 19 w 50"/>
                <a:gd name="T3" fmla="*/ 51 h 51"/>
                <a:gd name="T4" fmla="*/ 0 w 50"/>
                <a:gd name="T5" fmla="*/ 0 h 51"/>
                <a:gd name="T6" fmla="*/ 10 w 50"/>
                <a:gd name="T7" fmla="*/ 0 h 51"/>
                <a:gd name="T8" fmla="*/ 25 w 50"/>
                <a:gd name="T9" fmla="*/ 41 h 51"/>
                <a:gd name="T10" fmla="*/ 39 w 50"/>
                <a:gd name="T11" fmla="*/ 0 h 51"/>
                <a:gd name="T12" fmla="*/ 50 w 50"/>
                <a:gd name="T13" fmla="*/ 0 h 51"/>
                <a:gd name="T14" fmla="*/ 30 w 50"/>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1">
                  <a:moveTo>
                    <a:pt x="30" y="51"/>
                  </a:moveTo>
                  <a:lnTo>
                    <a:pt x="19" y="51"/>
                  </a:lnTo>
                  <a:lnTo>
                    <a:pt x="0" y="0"/>
                  </a:lnTo>
                  <a:lnTo>
                    <a:pt x="10" y="0"/>
                  </a:lnTo>
                  <a:lnTo>
                    <a:pt x="25" y="41"/>
                  </a:lnTo>
                  <a:lnTo>
                    <a:pt x="39" y="0"/>
                  </a:lnTo>
                  <a:lnTo>
                    <a:pt x="50" y="0"/>
                  </a:lnTo>
                  <a:lnTo>
                    <a:pt x="3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45">
              <a:extLst>
                <a:ext uri="{FF2B5EF4-FFF2-40B4-BE49-F238E27FC236}">
                  <a16:creationId xmlns:a16="http://schemas.microsoft.com/office/drawing/2014/main" id="{2236A563-D056-2155-A154-64F4FBDBB116}"/>
                </a:ext>
              </a:extLst>
            </p:cNvPr>
            <p:cNvSpPr>
              <a:spLocks noEditPoints="1"/>
            </p:cNvSpPr>
            <p:nvPr userDrawn="1"/>
          </p:nvSpPr>
          <p:spPr bwMode="auto">
            <a:xfrm>
              <a:off x="28559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0"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46">
              <a:extLst>
                <a:ext uri="{FF2B5EF4-FFF2-40B4-BE49-F238E27FC236}">
                  <a16:creationId xmlns:a16="http://schemas.microsoft.com/office/drawing/2014/main" id="{F4BF70B8-9555-C261-D3C1-88BD30FC33CC}"/>
                </a:ext>
              </a:extLst>
            </p:cNvPr>
            <p:cNvSpPr>
              <a:spLocks/>
            </p:cNvSpPr>
            <p:nvPr userDrawn="1"/>
          </p:nvSpPr>
          <p:spPr bwMode="auto">
            <a:xfrm>
              <a:off x="2947988" y="185738"/>
              <a:ext cx="47625"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47">
              <a:extLst>
                <a:ext uri="{FF2B5EF4-FFF2-40B4-BE49-F238E27FC236}">
                  <a16:creationId xmlns:a16="http://schemas.microsoft.com/office/drawing/2014/main" id="{2EFAC510-CEEE-DA5A-FAA3-F170FED7622E}"/>
                </a:ext>
              </a:extLst>
            </p:cNvPr>
            <p:cNvSpPr>
              <a:spLocks noEditPoints="1"/>
            </p:cNvSpPr>
            <p:nvPr userDrawn="1"/>
          </p:nvSpPr>
          <p:spPr bwMode="auto">
            <a:xfrm>
              <a:off x="2998788" y="185738"/>
              <a:ext cx="74613" cy="85725"/>
            </a:xfrm>
            <a:custGeom>
              <a:avLst/>
              <a:gdLst>
                <a:gd name="T0" fmla="*/ 20 w 90"/>
                <a:gd name="T1" fmla="*/ 56 h 103"/>
                <a:gd name="T2" fmla="*/ 49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49" y="88"/>
                  </a:cubicBezTo>
                  <a:cubicBezTo>
                    <a:pt x="68" y="88"/>
                    <a:pt x="79" y="78"/>
                    <a:pt x="80" y="77"/>
                  </a:cubicBezTo>
                  <a:cubicBezTo>
                    <a:pt x="88" y="89"/>
                    <a:pt x="88" y="89"/>
                    <a:pt x="88" y="89"/>
                  </a:cubicBezTo>
                  <a:cubicBezTo>
                    <a:pt x="88" y="89"/>
                    <a:pt x="74"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8" y="14"/>
                    <a:pt x="20" y="29"/>
                    <a:pt x="19" y="42"/>
                  </a:cubicBezTo>
                  <a:cubicBezTo>
                    <a:pt x="71" y="42"/>
                    <a:pt x="71" y="42"/>
                    <a:pt x="71" y="42"/>
                  </a:cubicBezTo>
                  <a:cubicBezTo>
                    <a:pt x="71"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48">
              <a:extLst>
                <a:ext uri="{FF2B5EF4-FFF2-40B4-BE49-F238E27FC236}">
                  <a16:creationId xmlns:a16="http://schemas.microsoft.com/office/drawing/2014/main" id="{9F75901F-04A3-6B7A-4918-99E7F7C4A01F}"/>
                </a:ext>
              </a:extLst>
            </p:cNvPr>
            <p:cNvSpPr>
              <a:spLocks noEditPoints="1"/>
            </p:cNvSpPr>
            <p:nvPr userDrawn="1"/>
          </p:nvSpPr>
          <p:spPr bwMode="auto">
            <a:xfrm>
              <a:off x="3084513" y="153988"/>
              <a:ext cx="77788" cy="117475"/>
            </a:xfrm>
            <a:custGeom>
              <a:avLst/>
              <a:gdLst>
                <a:gd name="T0" fmla="*/ 78 w 94"/>
                <a:gd name="T1" fmla="*/ 141 h 143"/>
                <a:gd name="T2" fmla="*/ 75 w 94"/>
                <a:gd name="T3" fmla="*/ 125 h 143"/>
                <a:gd name="T4" fmla="*/ 42 w 94"/>
                <a:gd name="T5" fmla="*/ 143 h 143"/>
                <a:gd name="T6" fmla="*/ 0 w 94"/>
                <a:gd name="T7" fmla="*/ 91 h 143"/>
                <a:gd name="T8" fmla="*/ 44 w 94"/>
                <a:gd name="T9" fmla="*/ 40 h 143"/>
                <a:gd name="T10" fmla="*/ 75 w 94"/>
                <a:gd name="T11" fmla="*/ 58 h 143"/>
                <a:gd name="T12" fmla="*/ 75 w 94"/>
                <a:gd name="T13" fmla="*/ 0 h 143"/>
                <a:gd name="T14" fmla="*/ 94 w 94"/>
                <a:gd name="T15" fmla="*/ 0 h 143"/>
                <a:gd name="T16" fmla="*/ 94 w 94"/>
                <a:gd name="T17" fmla="*/ 141 h 143"/>
                <a:gd name="T18" fmla="*/ 78 w 94"/>
                <a:gd name="T19" fmla="*/ 141 h 143"/>
                <a:gd name="T20" fmla="*/ 48 w 94"/>
                <a:gd name="T21" fmla="*/ 54 h 143"/>
                <a:gd name="T22" fmla="*/ 19 w 94"/>
                <a:gd name="T23" fmla="*/ 90 h 143"/>
                <a:gd name="T24" fmla="*/ 47 w 94"/>
                <a:gd name="T25" fmla="*/ 127 h 143"/>
                <a:gd name="T26" fmla="*/ 75 w 94"/>
                <a:gd name="T27" fmla="*/ 90 h 143"/>
                <a:gd name="T28" fmla="*/ 48 w 94"/>
                <a:gd name="T29" fmla="*/ 5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43">
                  <a:moveTo>
                    <a:pt x="78" y="141"/>
                  </a:moveTo>
                  <a:cubicBezTo>
                    <a:pt x="75" y="125"/>
                    <a:pt x="75" y="125"/>
                    <a:pt x="75" y="125"/>
                  </a:cubicBezTo>
                  <a:cubicBezTo>
                    <a:pt x="74" y="126"/>
                    <a:pt x="65" y="143"/>
                    <a:pt x="42" y="143"/>
                  </a:cubicBezTo>
                  <a:cubicBezTo>
                    <a:pt x="16" y="143"/>
                    <a:pt x="0" y="121"/>
                    <a:pt x="0" y="91"/>
                  </a:cubicBezTo>
                  <a:cubicBezTo>
                    <a:pt x="0" y="62"/>
                    <a:pt x="18" y="40"/>
                    <a:pt x="44" y="40"/>
                  </a:cubicBezTo>
                  <a:cubicBezTo>
                    <a:pt x="65" y="40"/>
                    <a:pt x="74" y="56"/>
                    <a:pt x="75" y="58"/>
                  </a:cubicBezTo>
                  <a:cubicBezTo>
                    <a:pt x="75" y="0"/>
                    <a:pt x="75" y="0"/>
                    <a:pt x="75" y="0"/>
                  </a:cubicBezTo>
                  <a:cubicBezTo>
                    <a:pt x="94" y="0"/>
                    <a:pt x="94" y="0"/>
                    <a:pt x="94" y="0"/>
                  </a:cubicBezTo>
                  <a:cubicBezTo>
                    <a:pt x="94" y="141"/>
                    <a:pt x="94" y="141"/>
                    <a:pt x="94" y="141"/>
                  </a:cubicBezTo>
                  <a:cubicBezTo>
                    <a:pt x="78" y="141"/>
                    <a:pt x="78" y="141"/>
                    <a:pt x="78" y="141"/>
                  </a:cubicBezTo>
                  <a:close/>
                  <a:moveTo>
                    <a:pt x="48" y="54"/>
                  </a:moveTo>
                  <a:cubicBezTo>
                    <a:pt x="30" y="54"/>
                    <a:pt x="19" y="71"/>
                    <a:pt x="19" y="90"/>
                  </a:cubicBezTo>
                  <a:cubicBezTo>
                    <a:pt x="19" y="110"/>
                    <a:pt x="29" y="127"/>
                    <a:pt x="47" y="127"/>
                  </a:cubicBezTo>
                  <a:cubicBezTo>
                    <a:pt x="64" y="127"/>
                    <a:pt x="75" y="110"/>
                    <a:pt x="75" y="90"/>
                  </a:cubicBezTo>
                  <a:cubicBezTo>
                    <a:pt x="76" y="71"/>
                    <a:pt x="66" y="54"/>
                    <a:pt x="4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49">
              <a:extLst>
                <a:ext uri="{FF2B5EF4-FFF2-40B4-BE49-F238E27FC236}">
                  <a16:creationId xmlns:a16="http://schemas.microsoft.com/office/drawing/2014/main" id="{746411D7-FE52-9D4A-5F9C-E781E2B0A65A}"/>
                </a:ext>
              </a:extLst>
            </p:cNvPr>
            <p:cNvSpPr>
              <a:spLocks/>
            </p:cNvSpPr>
            <p:nvPr userDrawn="1"/>
          </p:nvSpPr>
          <p:spPr bwMode="auto">
            <a:xfrm>
              <a:off x="3209926" y="152400"/>
              <a:ext cx="53975" cy="117475"/>
            </a:xfrm>
            <a:custGeom>
              <a:avLst/>
              <a:gdLst>
                <a:gd name="T0" fmla="*/ 61 w 64"/>
                <a:gd name="T1" fmla="*/ 18 h 142"/>
                <a:gd name="T2" fmla="*/ 49 w 64"/>
                <a:gd name="T3" fmla="*/ 15 h 142"/>
                <a:gd name="T4" fmla="*/ 36 w 64"/>
                <a:gd name="T5" fmla="*/ 21 h 142"/>
                <a:gd name="T6" fmla="*/ 34 w 64"/>
                <a:gd name="T7" fmla="*/ 35 h 142"/>
                <a:gd name="T8" fmla="*/ 34 w 64"/>
                <a:gd name="T9" fmla="*/ 43 h 142"/>
                <a:gd name="T10" fmla="*/ 59 w 64"/>
                <a:gd name="T11" fmla="*/ 43 h 142"/>
                <a:gd name="T12" fmla="*/ 59 w 64"/>
                <a:gd name="T13" fmla="*/ 57 h 142"/>
                <a:gd name="T14" fmla="*/ 34 w 64"/>
                <a:gd name="T15" fmla="*/ 57 h 142"/>
                <a:gd name="T16" fmla="*/ 34 w 64"/>
                <a:gd name="T17" fmla="*/ 142 h 142"/>
                <a:gd name="T18" fmla="*/ 15 w 64"/>
                <a:gd name="T19" fmla="*/ 142 h 142"/>
                <a:gd name="T20" fmla="*/ 15 w 64"/>
                <a:gd name="T21" fmla="*/ 57 h 142"/>
                <a:gd name="T22" fmla="*/ 0 w 64"/>
                <a:gd name="T23" fmla="*/ 57 h 142"/>
                <a:gd name="T24" fmla="*/ 0 w 64"/>
                <a:gd name="T25" fmla="*/ 43 h 142"/>
                <a:gd name="T26" fmla="*/ 15 w 64"/>
                <a:gd name="T27" fmla="*/ 43 h 142"/>
                <a:gd name="T28" fmla="*/ 15 w 64"/>
                <a:gd name="T29" fmla="*/ 32 h 142"/>
                <a:gd name="T30" fmla="*/ 22 w 64"/>
                <a:gd name="T31" fmla="*/ 9 h 142"/>
                <a:gd name="T32" fmla="*/ 45 w 64"/>
                <a:gd name="T33" fmla="*/ 0 h 142"/>
                <a:gd name="T34" fmla="*/ 64 w 64"/>
                <a:gd name="T35" fmla="*/ 4 h 142"/>
                <a:gd name="T36" fmla="*/ 61 w 64"/>
                <a:gd name="T37" fmla="*/ 1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42">
                  <a:moveTo>
                    <a:pt x="61" y="18"/>
                  </a:moveTo>
                  <a:cubicBezTo>
                    <a:pt x="61" y="18"/>
                    <a:pt x="55" y="15"/>
                    <a:pt x="49" y="15"/>
                  </a:cubicBezTo>
                  <a:cubicBezTo>
                    <a:pt x="43" y="15"/>
                    <a:pt x="39" y="17"/>
                    <a:pt x="36" y="21"/>
                  </a:cubicBezTo>
                  <a:cubicBezTo>
                    <a:pt x="34" y="24"/>
                    <a:pt x="34" y="29"/>
                    <a:pt x="34" y="35"/>
                  </a:cubicBezTo>
                  <a:cubicBezTo>
                    <a:pt x="34" y="43"/>
                    <a:pt x="34" y="43"/>
                    <a:pt x="34" y="43"/>
                  </a:cubicBezTo>
                  <a:cubicBezTo>
                    <a:pt x="59" y="43"/>
                    <a:pt x="59" y="43"/>
                    <a:pt x="59" y="43"/>
                  </a:cubicBezTo>
                  <a:cubicBezTo>
                    <a:pt x="59" y="57"/>
                    <a:pt x="59" y="57"/>
                    <a:pt x="59" y="57"/>
                  </a:cubicBezTo>
                  <a:cubicBezTo>
                    <a:pt x="34" y="57"/>
                    <a:pt x="34" y="57"/>
                    <a:pt x="34" y="57"/>
                  </a:cubicBezTo>
                  <a:cubicBezTo>
                    <a:pt x="34" y="142"/>
                    <a:pt x="34" y="142"/>
                    <a:pt x="34" y="142"/>
                  </a:cubicBezTo>
                  <a:cubicBezTo>
                    <a:pt x="15" y="142"/>
                    <a:pt x="15" y="142"/>
                    <a:pt x="15" y="142"/>
                  </a:cubicBezTo>
                  <a:cubicBezTo>
                    <a:pt x="15" y="57"/>
                    <a:pt x="15" y="57"/>
                    <a:pt x="15" y="57"/>
                  </a:cubicBezTo>
                  <a:cubicBezTo>
                    <a:pt x="0" y="57"/>
                    <a:pt x="0" y="57"/>
                    <a:pt x="0" y="57"/>
                  </a:cubicBezTo>
                  <a:cubicBezTo>
                    <a:pt x="0" y="43"/>
                    <a:pt x="0" y="43"/>
                    <a:pt x="0" y="43"/>
                  </a:cubicBezTo>
                  <a:cubicBezTo>
                    <a:pt x="15" y="43"/>
                    <a:pt x="15" y="43"/>
                    <a:pt x="15" y="43"/>
                  </a:cubicBezTo>
                  <a:cubicBezTo>
                    <a:pt x="15" y="32"/>
                    <a:pt x="15" y="32"/>
                    <a:pt x="15" y="32"/>
                  </a:cubicBezTo>
                  <a:cubicBezTo>
                    <a:pt x="15" y="21"/>
                    <a:pt x="18" y="14"/>
                    <a:pt x="22" y="9"/>
                  </a:cubicBezTo>
                  <a:cubicBezTo>
                    <a:pt x="27" y="4"/>
                    <a:pt x="34" y="0"/>
                    <a:pt x="45" y="0"/>
                  </a:cubicBezTo>
                  <a:cubicBezTo>
                    <a:pt x="55" y="0"/>
                    <a:pt x="62" y="3"/>
                    <a:pt x="64" y="4"/>
                  </a:cubicBezTo>
                  <a:lnTo>
                    <a:pt x="6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50">
              <a:extLst>
                <a:ext uri="{FF2B5EF4-FFF2-40B4-BE49-F238E27FC236}">
                  <a16:creationId xmlns:a16="http://schemas.microsoft.com/office/drawing/2014/main" id="{71C2BF5D-0F27-5DC4-E839-53363129AF20}"/>
                </a:ext>
              </a:extLst>
            </p:cNvPr>
            <p:cNvSpPr>
              <a:spLocks/>
            </p:cNvSpPr>
            <p:nvPr userDrawn="1"/>
          </p:nvSpPr>
          <p:spPr bwMode="auto">
            <a:xfrm>
              <a:off x="3270251" y="185738"/>
              <a:ext cx="46038"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51">
              <a:extLst>
                <a:ext uri="{FF2B5EF4-FFF2-40B4-BE49-F238E27FC236}">
                  <a16:creationId xmlns:a16="http://schemas.microsoft.com/office/drawing/2014/main" id="{6AAE8FD2-F294-9C4A-F94A-068B4B7ABCFB}"/>
                </a:ext>
              </a:extLst>
            </p:cNvPr>
            <p:cNvSpPr>
              <a:spLocks noEditPoints="1"/>
            </p:cNvSpPr>
            <p:nvPr userDrawn="1"/>
          </p:nvSpPr>
          <p:spPr bwMode="auto">
            <a:xfrm>
              <a:off x="3321051" y="185738"/>
              <a:ext cx="79375" cy="85725"/>
            </a:xfrm>
            <a:custGeom>
              <a:avLst/>
              <a:gdLst>
                <a:gd name="T0" fmla="*/ 48 w 96"/>
                <a:gd name="T1" fmla="*/ 102 h 102"/>
                <a:gd name="T2" fmla="*/ 0 w 96"/>
                <a:gd name="T3" fmla="*/ 51 h 102"/>
                <a:gd name="T4" fmla="*/ 48 w 96"/>
                <a:gd name="T5" fmla="*/ 0 h 102"/>
                <a:gd name="T6" fmla="*/ 96 w 96"/>
                <a:gd name="T7" fmla="*/ 51 h 102"/>
                <a:gd name="T8" fmla="*/ 48 w 96"/>
                <a:gd name="T9" fmla="*/ 102 h 102"/>
                <a:gd name="T10" fmla="*/ 48 w 96"/>
                <a:gd name="T11" fmla="*/ 14 h 102"/>
                <a:gd name="T12" fmla="*/ 20 w 96"/>
                <a:gd name="T13" fmla="*/ 51 h 102"/>
                <a:gd name="T14" fmla="*/ 48 w 96"/>
                <a:gd name="T15" fmla="*/ 88 h 102"/>
                <a:gd name="T16" fmla="*/ 77 w 96"/>
                <a:gd name="T17" fmla="*/ 51 h 102"/>
                <a:gd name="T18" fmla="*/ 48 w 96"/>
                <a:gd name="T19" fmla="*/ 1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02">
                  <a:moveTo>
                    <a:pt x="48" y="102"/>
                  </a:moveTo>
                  <a:cubicBezTo>
                    <a:pt x="20" y="102"/>
                    <a:pt x="0" y="82"/>
                    <a:pt x="0" y="51"/>
                  </a:cubicBezTo>
                  <a:cubicBezTo>
                    <a:pt x="0" y="20"/>
                    <a:pt x="20" y="0"/>
                    <a:pt x="48" y="0"/>
                  </a:cubicBezTo>
                  <a:cubicBezTo>
                    <a:pt x="77" y="0"/>
                    <a:pt x="96" y="20"/>
                    <a:pt x="96" y="51"/>
                  </a:cubicBezTo>
                  <a:cubicBezTo>
                    <a:pt x="96" y="82"/>
                    <a:pt x="77" y="102"/>
                    <a:pt x="48" y="102"/>
                  </a:cubicBezTo>
                  <a:close/>
                  <a:moveTo>
                    <a:pt x="48" y="14"/>
                  </a:moveTo>
                  <a:cubicBezTo>
                    <a:pt x="30" y="14"/>
                    <a:pt x="20" y="29"/>
                    <a:pt x="20" y="51"/>
                  </a:cubicBezTo>
                  <a:cubicBezTo>
                    <a:pt x="20" y="72"/>
                    <a:pt x="30" y="88"/>
                    <a:pt x="48" y="88"/>
                  </a:cubicBezTo>
                  <a:cubicBezTo>
                    <a:pt x="67" y="88"/>
                    <a:pt x="77" y="72"/>
                    <a:pt x="77" y="51"/>
                  </a:cubicBezTo>
                  <a:cubicBezTo>
                    <a:pt x="77" y="29"/>
                    <a:pt x="67" y="14"/>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52">
              <a:extLst>
                <a:ext uri="{FF2B5EF4-FFF2-40B4-BE49-F238E27FC236}">
                  <a16:creationId xmlns:a16="http://schemas.microsoft.com/office/drawing/2014/main" id="{C590DB0F-DC19-CD6D-2F4D-61479185D8A5}"/>
                </a:ext>
              </a:extLst>
            </p:cNvPr>
            <p:cNvSpPr>
              <a:spLocks/>
            </p:cNvSpPr>
            <p:nvPr userDrawn="1"/>
          </p:nvSpPr>
          <p:spPr bwMode="auto">
            <a:xfrm>
              <a:off x="3419476" y="185738"/>
              <a:ext cx="117475" cy="84138"/>
            </a:xfrm>
            <a:custGeom>
              <a:avLst/>
              <a:gdLst>
                <a:gd name="T0" fmla="*/ 123 w 142"/>
                <a:gd name="T1" fmla="*/ 101 h 101"/>
                <a:gd name="T2" fmla="*/ 123 w 142"/>
                <a:gd name="T3" fmla="*/ 39 h 101"/>
                <a:gd name="T4" fmla="*/ 106 w 142"/>
                <a:gd name="T5" fmla="*/ 16 h 101"/>
                <a:gd name="T6" fmla="*/ 80 w 142"/>
                <a:gd name="T7" fmla="*/ 41 h 101"/>
                <a:gd name="T8" fmla="*/ 80 w 142"/>
                <a:gd name="T9" fmla="*/ 101 h 101"/>
                <a:gd name="T10" fmla="*/ 62 w 142"/>
                <a:gd name="T11" fmla="*/ 101 h 101"/>
                <a:gd name="T12" fmla="*/ 62 w 142"/>
                <a:gd name="T13" fmla="*/ 39 h 101"/>
                <a:gd name="T14" fmla="*/ 44 w 142"/>
                <a:gd name="T15" fmla="*/ 16 h 101"/>
                <a:gd name="T16" fmla="*/ 19 w 142"/>
                <a:gd name="T17" fmla="*/ 41 h 101"/>
                <a:gd name="T18" fmla="*/ 19 w 142"/>
                <a:gd name="T19" fmla="*/ 101 h 101"/>
                <a:gd name="T20" fmla="*/ 0 w 142"/>
                <a:gd name="T21" fmla="*/ 101 h 101"/>
                <a:gd name="T22" fmla="*/ 0 w 142"/>
                <a:gd name="T23" fmla="*/ 2 h 101"/>
                <a:gd name="T24" fmla="*/ 18 w 142"/>
                <a:gd name="T25" fmla="*/ 2 h 101"/>
                <a:gd name="T26" fmla="*/ 19 w 142"/>
                <a:gd name="T27" fmla="*/ 20 h 101"/>
                <a:gd name="T28" fmla="*/ 51 w 142"/>
                <a:gd name="T29" fmla="*/ 0 h 101"/>
                <a:gd name="T30" fmla="*/ 79 w 142"/>
                <a:gd name="T31" fmla="*/ 21 h 101"/>
                <a:gd name="T32" fmla="*/ 112 w 142"/>
                <a:gd name="T33" fmla="*/ 0 h 101"/>
                <a:gd name="T34" fmla="*/ 142 w 142"/>
                <a:gd name="T35" fmla="*/ 34 h 101"/>
                <a:gd name="T36" fmla="*/ 142 w 142"/>
                <a:gd name="T37" fmla="*/ 101 h 101"/>
                <a:gd name="T38" fmla="*/ 123 w 142"/>
                <a:gd name="T3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101">
                  <a:moveTo>
                    <a:pt x="123" y="101"/>
                  </a:moveTo>
                  <a:cubicBezTo>
                    <a:pt x="123" y="39"/>
                    <a:pt x="123" y="39"/>
                    <a:pt x="123" y="39"/>
                  </a:cubicBezTo>
                  <a:cubicBezTo>
                    <a:pt x="123" y="26"/>
                    <a:pt x="120" y="16"/>
                    <a:pt x="106" y="16"/>
                  </a:cubicBezTo>
                  <a:cubicBezTo>
                    <a:pt x="91" y="16"/>
                    <a:pt x="81" y="34"/>
                    <a:pt x="80" y="41"/>
                  </a:cubicBezTo>
                  <a:cubicBezTo>
                    <a:pt x="80" y="101"/>
                    <a:pt x="80" y="101"/>
                    <a:pt x="80" y="101"/>
                  </a:cubicBezTo>
                  <a:cubicBezTo>
                    <a:pt x="62" y="101"/>
                    <a:pt x="62" y="101"/>
                    <a:pt x="62" y="101"/>
                  </a:cubicBezTo>
                  <a:cubicBezTo>
                    <a:pt x="62" y="39"/>
                    <a:pt x="62" y="39"/>
                    <a:pt x="62" y="39"/>
                  </a:cubicBezTo>
                  <a:cubicBezTo>
                    <a:pt x="62" y="26"/>
                    <a:pt x="59" y="16"/>
                    <a:pt x="44" y="16"/>
                  </a:cubicBezTo>
                  <a:cubicBezTo>
                    <a:pt x="30" y="16"/>
                    <a:pt x="20" y="34"/>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5" y="9"/>
                    <a:pt x="37" y="0"/>
                    <a:pt x="51" y="0"/>
                  </a:cubicBezTo>
                  <a:cubicBezTo>
                    <a:pt x="64" y="0"/>
                    <a:pt x="75" y="6"/>
                    <a:pt x="79" y="21"/>
                  </a:cubicBezTo>
                  <a:cubicBezTo>
                    <a:pt x="86" y="9"/>
                    <a:pt x="98" y="0"/>
                    <a:pt x="112" y="0"/>
                  </a:cubicBezTo>
                  <a:cubicBezTo>
                    <a:pt x="128" y="0"/>
                    <a:pt x="142" y="9"/>
                    <a:pt x="142" y="34"/>
                  </a:cubicBezTo>
                  <a:cubicBezTo>
                    <a:pt x="142" y="101"/>
                    <a:pt x="142" y="101"/>
                    <a:pt x="142" y="101"/>
                  </a:cubicBezTo>
                  <a:cubicBezTo>
                    <a:pt x="123" y="101"/>
                    <a:pt x="123" y="101"/>
                    <a:pt x="123"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53">
              <a:extLst>
                <a:ext uri="{FF2B5EF4-FFF2-40B4-BE49-F238E27FC236}">
                  <a16:creationId xmlns:a16="http://schemas.microsoft.com/office/drawing/2014/main" id="{975A0B57-FD60-D7A6-C45A-346EA17AEAA2}"/>
                </a:ext>
              </a:extLst>
            </p:cNvPr>
            <p:cNvSpPr>
              <a:spLocks/>
            </p:cNvSpPr>
            <p:nvPr userDrawn="1"/>
          </p:nvSpPr>
          <p:spPr bwMode="auto">
            <a:xfrm>
              <a:off x="3594101" y="157163"/>
              <a:ext cx="69850" cy="112713"/>
            </a:xfrm>
            <a:custGeom>
              <a:avLst/>
              <a:gdLst>
                <a:gd name="T0" fmla="*/ 0 w 44"/>
                <a:gd name="T1" fmla="*/ 71 h 71"/>
                <a:gd name="T2" fmla="*/ 0 w 44"/>
                <a:gd name="T3" fmla="*/ 0 h 71"/>
                <a:gd name="T4" fmla="*/ 43 w 44"/>
                <a:gd name="T5" fmla="*/ 0 h 71"/>
                <a:gd name="T6" fmla="*/ 43 w 44"/>
                <a:gd name="T7" fmla="*/ 8 h 71"/>
                <a:gd name="T8" fmla="*/ 10 w 44"/>
                <a:gd name="T9" fmla="*/ 8 h 71"/>
                <a:gd name="T10" fmla="*/ 10 w 44"/>
                <a:gd name="T11" fmla="*/ 29 h 71"/>
                <a:gd name="T12" fmla="*/ 41 w 44"/>
                <a:gd name="T13" fmla="*/ 29 h 71"/>
                <a:gd name="T14" fmla="*/ 41 w 44"/>
                <a:gd name="T15" fmla="*/ 38 h 71"/>
                <a:gd name="T16" fmla="*/ 10 w 44"/>
                <a:gd name="T17" fmla="*/ 38 h 71"/>
                <a:gd name="T18" fmla="*/ 10 w 44"/>
                <a:gd name="T19" fmla="*/ 62 h 71"/>
                <a:gd name="T20" fmla="*/ 44 w 44"/>
                <a:gd name="T21" fmla="*/ 62 h 71"/>
                <a:gd name="T22" fmla="*/ 44 w 44"/>
                <a:gd name="T23" fmla="*/ 71 h 71"/>
                <a:gd name="T24" fmla="*/ 0 w 44"/>
                <a:gd name="T25" fmla="*/ 71 h 71"/>
                <a:gd name="T26" fmla="*/ 0 w 44"/>
                <a:gd name="T2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71">
                  <a:moveTo>
                    <a:pt x="0" y="71"/>
                  </a:moveTo>
                  <a:lnTo>
                    <a:pt x="0" y="0"/>
                  </a:lnTo>
                  <a:lnTo>
                    <a:pt x="43" y="0"/>
                  </a:lnTo>
                  <a:lnTo>
                    <a:pt x="43" y="8"/>
                  </a:lnTo>
                  <a:lnTo>
                    <a:pt x="10" y="8"/>
                  </a:lnTo>
                  <a:lnTo>
                    <a:pt x="10" y="29"/>
                  </a:lnTo>
                  <a:lnTo>
                    <a:pt x="41" y="29"/>
                  </a:lnTo>
                  <a:lnTo>
                    <a:pt x="41" y="38"/>
                  </a:lnTo>
                  <a:lnTo>
                    <a:pt x="10" y="38"/>
                  </a:lnTo>
                  <a:lnTo>
                    <a:pt x="10" y="62"/>
                  </a:lnTo>
                  <a:lnTo>
                    <a:pt x="44" y="62"/>
                  </a:lnTo>
                  <a:lnTo>
                    <a:pt x="44" y="71"/>
                  </a:lnTo>
                  <a:lnTo>
                    <a:pt x="0" y="71"/>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54">
              <a:extLst>
                <a:ext uri="{FF2B5EF4-FFF2-40B4-BE49-F238E27FC236}">
                  <a16:creationId xmlns:a16="http://schemas.microsoft.com/office/drawing/2014/main" id="{E8018739-B110-09C4-D3DE-76CFD23BB4E9}"/>
                </a:ext>
              </a:extLst>
            </p:cNvPr>
            <p:cNvSpPr>
              <a:spLocks/>
            </p:cNvSpPr>
            <p:nvPr userDrawn="1"/>
          </p:nvSpPr>
          <p:spPr bwMode="auto">
            <a:xfrm>
              <a:off x="3671888" y="188913"/>
              <a:ext cx="77788" cy="80963"/>
            </a:xfrm>
            <a:custGeom>
              <a:avLst/>
              <a:gdLst>
                <a:gd name="T0" fmla="*/ 38 w 49"/>
                <a:gd name="T1" fmla="*/ 51 h 51"/>
                <a:gd name="T2" fmla="*/ 24 w 49"/>
                <a:gd name="T3" fmla="*/ 30 h 51"/>
                <a:gd name="T4" fmla="*/ 11 w 49"/>
                <a:gd name="T5" fmla="*/ 51 h 51"/>
                <a:gd name="T6" fmla="*/ 0 w 49"/>
                <a:gd name="T7" fmla="*/ 51 h 51"/>
                <a:gd name="T8" fmla="*/ 18 w 49"/>
                <a:gd name="T9" fmla="*/ 25 h 51"/>
                <a:gd name="T10" fmla="*/ 1 w 49"/>
                <a:gd name="T11" fmla="*/ 0 h 51"/>
                <a:gd name="T12" fmla="*/ 12 w 49"/>
                <a:gd name="T13" fmla="*/ 0 h 51"/>
                <a:gd name="T14" fmla="*/ 25 w 49"/>
                <a:gd name="T15" fmla="*/ 19 h 51"/>
                <a:gd name="T16" fmla="*/ 37 w 49"/>
                <a:gd name="T17" fmla="*/ 0 h 51"/>
                <a:gd name="T18" fmla="*/ 48 w 49"/>
                <a:gd name="T19" fmla="*/ 0 h 51"/>
                <a:gd name="T20" fmla="*/ 30 w 49"/>
                <a:gd name="T21" fmla="*/ 25 h 51"/>
                <a:gd name="T22" fmla="*/ 49 w 49"/>
                <a:gd name="T23" fmla="*/ 51 h 51"/>
                <a:gd name="T24" fmla="*/ 38 w 49"/>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1">
                  <a:moveTo>
                    <a:pt x="38" y="51"/>
                  </a:moveTo>
                  <a:lnTo>
                    <a:pt x="24" y="30"/>
                  </a:lnTo>
                  <a:lnTo>
                    <a:pt x="11" y="51"/>
                  </a:lnTo>
                  <a:lnTo>
                    <a:pt x="0" y="51"/>
                  </a:lnTo>
                  <a:lnTo>
                    <a:pt x="18" y="25"/>
                  </a:lnTo>
                  <a:lnTo>
                    <a:pt x="1" y="0"/>
                  </a:lnTo>
                  <a:lnTo>
                    <a:pt x="12" y="0"/>
                  </a:lnTo>
                  <a:lnTo>
                    <a:pt x="25" y="19"/>
                  </a:lnTo>
                  <a:lnTo>
                    <a:pt x="37" y="0"/>
                  </a:lnTo>
                  <a:lnTo>
                    <a:pt x="48" y="0"/>
                  </a:lnTo>
                  <a:lnTo>
                    <a:pt x="30" y="25"/>
                  </a:lnTo>
                  <a:lnTo>
                    <a:pt x="49" y="51"/>
                  </a:lnTo>
                  <a:lnTo>
                    <a:pt x="38"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55">
              <a:extLst>
                <a:ext uri="{FF2B5EF4-FFF2-40B4-BE49-F238E27FC236}">
                  <a16:creationId xmlns:a16="http://schemas.microsoft.com/office/drawing/2014/main" id="{6262A5DA-588E-44E3-D3E5-B27EFDFBA451}"/>
                </a:ext>
              </a:extLst>
            </p:cNvPr>
            <p:cNvSpPr>
              <a:spLocks noEditPoints="1"/>
            </p:cNvSpPr>
            <p:nvPr userDrawn="1"/>
          </p:nvSpPr>
          <p:spPr bwMode="auto">
            <a:xfrm>
              <a:off x="3763963" y="185738"/>
              <a:ext cx="77788" cy="114300"/>
            </a:xfrm>
            <a:custGeom>
              <a:avLst/>
              <a:gdLst>
                <a:gd name="T0" fmla="*/ 49 w 94"/>
                <a:gd name="T1" fmla="*/ 102 h 136"/>
                <a:gd name="T2" fmla="*/ 18 w 94"/>
                <a:gd name="T3" fmla="*/ 85 h 136"/>
                <a:gd name="T4" fmla="*/ 18 w 94"/>
                <a:gd name="T5" fmla="*/ 136 h 136"/>
                <a:gd name="T6" fmla="*/ 0 w 94"/>
                <a:gd name="T7" fmla="*/ 136 h 136"/>
                <a:gd name="T8" fmla="*/ 0 w 94"/>
                <a:gd name="T9" fmla="*/ 1 h 136"/>
                <a:gd name="T10" fmla="*/ 17 w 94"/>
                <a:gd name="T11" fmla="*/ 1 h 136"/>
                <a:gd name="T12" fmla="*/ 18 w 94"/>
                <a:gd name="T13" fmla="*/ 17 h 136"/>
                <a:gd name="T14" fmla="*/ 51 w 94"/>
                <a:gd name="T15" fmla="*/ 0 h 136"/>
                <a:gd name="T16" fmla="*/ 94 w 94"/>
                <a:gd name="T17" fmla="*/ 51 h 136"/>
                <a:gd name="T18" fmla="*/ 49 w 94"/>
                <a:gd name="T19" fmla="*/ 102 h 136"/>
                <a:gd name="T20" fmla="*/ 46 w 94"/>
                <a:gd name="T21" fmla="*/ 14 h 136"/>
                <a:gd name="T22" fmla="*/ 17 w 94"/>
                <a:gd name="T23" fmla="*/ 50 h 136"/>
                <a:gd name="T24" fmla="*/ 45 w 94"/>
                <a:gd name="T25" fmla="*/ 87 h 136"/>
                <a:gd name="T26" fmla="*/ 74 w 94"/>
                <a:gd name="T27" fmla="*/ 50 h 136"/>
                <a:gd name="T28" fmla="*/ 46 w 94"/>
                <a:gd name="T29" fmla="*/ 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36">
                  <a:moveTo>
                    <a:pt x="49" y="102"/>
                  </a:moveTo>
                  <a:cubicBezTo>
                    <a:pt x="29" y="102"/>
                    <a:pt x="21" y="89"/>
                    <a:pt x="18" y="85"/>
                  </a:cubicBezTo>
                  <a:cubicBezTo>
                    <a:pt x="18" y="136"/>
                    <a:pt x="18" y="136"/>
                    <a:pt x="18" y="136"/>
                  </a:cubicBezTo>
                  <a:cubicBezTo>
                    <a:pt x="0" y="136"/>
                    <a:pt x="0" y="136"/>
                    <a:pt x="0" y="136"/>
                  </a:cubicBezTo>
                  <a:cubicBezTo>
                    <a:pt x="0" y="1"/>
                    <a:pt x="0" y="1"/>
                    <a:pt x="0" y="1"/>
                  </a:cubicBezTo>
                  <a:cubicBezTo>
                    <a:pt x="17" y="1"/>
                    <a:pt x="17" y="1"/>
                    <a:pt x="17" y="1"/>
                  </a:cubicBezTo>
                  <a:cubicBezTo>
                    <a:pt x="18" y="17"/>
                    <a:pt x="18" y="17"/>
                    <a:pt x="18" y="17"/>
                  </a:cubicBezTo>
                  <a:cubicBezTo>
                    <a:pt x="20" y="15"/>
                    <a:pt x="30" y="0"/>
                    <a:pt x="51" y="0"/>
                  </a:cubicBezTo>
                  <a:cubicBezTo>
                    <a:pt x="78" y="0"/>
                    <a:pt x="94" y="21"/>
                    <a:pt x="94" y="51"/>
                  </a:cubicBezTo>
                  <a:cubicBezTo>
                    <a:pt x="93" y="81"/>
                    <a:pt x="75" y="102"/>
                    <a:pt x="49" y="102"/>
                  </a:cubicBezTo>
                  <a:close/>
                  <a:moveTo>
                    <a:pt x="46" y="14"/>
                  </a:moveTo>
                  <a:cubicBezTo>
                    <a:pt x="29" y="14"/>
                    <a:pt x="17" y="31"/>
                    <a:pt x="17" y="50"/>
                  </a:cubicBezTo>
                  <a:cubicBezTo>
                    <a:pt x="17" y="70"/>
                    <a:pt x="28" y="87"/>
                    <a:pt x="45" y="87"/>
                  </a:cubicBezTo>
                  <a:cubicBezTo>
                    <a:pt x="62" y="87"/>
                    <a:pt x="74" y="70"/>
                    <a:pt x="74" y="50"/>
                  </a:cubicBezTo>
                  <a:cubicBezTo>
                    <a:pt x="74" y="31"/>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56">
              <a:extLst>
                <a:ext uri="{FF2B5EF4-FFF2-40B4-BE49-F238E27FC236}">
                  <a16:creationId xmlns:a16="http://schemas.microsoft.com/office/drawing/2014/main" id="{35512E43-0E79-8BBC-F997-A442D44277DD}"/>
                </a:ext>
              </a:extLst>
            </p:cNvPr>
            <p:cNvSpPr>
              <a:spLocks noEditPoints="1"/>
            </p:cNvSpPr>
            <p:nvPr userDrawn="1"/>
          </p:nvSpPr>
          <p:spPr bwMode="auto">
            <a:xfrm>
              <a:off x="3852863"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5"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57">
              <a:extLst>
                <a:ext uri="{FF2B5EF4-FFF2-40B4-BE49-F238E27FC236}">
                  <a16:creationId xmlns:a16="http://schemas.microsoft.com/office/drawing/2014/main" id="{FEF6EF1B-2A95-0FAE-281F-3A8B2AACAC0B}"/>
                </a:ext>
              </a:extLst>
            </p:cNvPr>
            <p:cNvSpPr>
              <a:spLocks/>
            </p:cNvSpPr>
            <p:nvPr userDrawn="1"/>
          </p:nvSpPr>
          <p:spPr bwMode="auto">
            <a:xfrm>
              <a:off x="3946526" y="185738"/>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58">
              <a:extLst>
                <a:ext uri="{FF2B5EF4-FFF2-40B4-BE49-F238E27FC236}">
                  <a16:creationId xmlns:a16="http://schemas.microsoft.com/office/drawing/2014/main" id="{AF31A35E-7433-891D-44E8-BEA36D454EE3}"/>
                </a:ext>
              </a:extLst>
            </p:cNvPr>
            <p:cNvSpPr>
              <a:spLocks noEditPoints="1"/>
            </p:cNvSpPr>
            <p:nvPr userDrawn="1"/>
          </p:nvSpPr>
          <p:spPr bwMode="auto">
            <a:xfrm>
              <a:off x="4005263" y="150813"/>
              <a:ext cx="20638" cy="119063"/>
            </a:xfrm>
            <a:custGeom>
              <a:avLst/>
              <a:gdLst>
                <a:gd name="T0" fmla="*/ 13 w 26"/>
                <a:gd name="T1" fmla="*/ 25 h 144"/>
                <a:gd name="T2" fmla="*/ 0 w 26"/>
                <a:gd name="T3" fmla="*/ 13 h 144"/>
                <a:gd name="T4" fmla="*/ 13 w 26"/>
                <a:gd name="T5" fmla="*/ 0 h 144"/>
                <a:gd name="T6" fmla="*/ 26 w 26"/>
                <a:gd name="T7" fmla="*/ 12 h 144"/>
                <a:gd name="T8" fmla="*/ 13 w 26"/>
                <a:gd name="T9" fmla="*/ 25 h 144"/>
                <a:gd name="T10" fmla="*/ 3 w 26"/>
                <a:gd name="T11" fmla="*/ 144 h 144"/>
                <a:gd name="T12" fmla="*/ 3 w 26"/>
                <a:gd name="T13" fmla="*/ 45 h 144"/>
                <a:gd name="T14" fmla="*/ 22 w 26"/>
                <a:gd name="T15" fmla="*/ 45 h 144"/>
                <a:gd name="T16" fmla="*/ 22 w 26"/>
                <a:gd name="T17" fmla="*/ 144 h 144"/>
                <a:gd name="T18" fmla="*/ 3 w 26"/>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4">
                  <a:moveTo>
                    <a:pt x="13" y="25"/>
                  </a:moveTo>
                  <a:cubicBezTo>
                    <a:pt x="6" y="25"/>
                    <a:pt x="0" y="20"/>
                    <a:pt x="0" y="13"/>
                  </a:cubicBezTo>
                  <a:cubicBezTo>
                    <a:pt x="0" y="6"/>
                    <a:pt x="6" y="0"/>
                    <a:pt x="13" y="0"/>
                  </a:cubicBezTo>
                  <a:cubicBezTo>
                    <a:pt x="20" y="0"/>
                    <a:pt x="26" y="6"/>
                    <a:pt x="26" y="12"/>
                  </a:cubicBezTo>
                  <a:cubicBezTo>
                    <a:pt x="26" y="19"/>
                    <a:pt x="20" y="25"/>
                    <a:pt x="13"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59">
              <a:extLst>
                <a:ext uri="{FF2B5EF4-FFF2-40B4-BE49-F238E27FC236}">
                  <a16:creationId xmlns:a16="http://schemas.microsoft.com/office/drawing/2014/main" id="{011AEB08-8C96-F19B-82E4-848E1AED67AD}"/>
                </a:ext>
              </a:extLst>
            </p:cNvPr>
            <p:cNvSpPr>
              <a:spLocks noEditPoints="1"/>
            </p:cNvSpPr>
            <p:nvPr userDrawn="1"/>
          </p:nvSpPr>
          <p:spPr bwMode="auto">
            <a:xfrm>
              <a:off x="4041776"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60">
              <a:extLst>
                <a:ext uri="{FF2B5EF4-FFF2-40B4-BE49-F238E27FC236}">
                  <a16:creationId xmlns:a16="http://schemas.microsoft.com/office/drawing/2014/main" id="{131EA098-7609-E572-FDAB-89536CA9855D}"/>
                </a:ext>
              </a:extLst>
            </p:cNvPr>
            <p:cNvSpPr>
              <a:spLocks/>
            </p:cNvSpPr>
            <p:nvPr userDrawn="1"/>
          </p:nvSpPr>
          <p:spPr bwMode="auto">
            <a:xfrm>
              <a:off x="4135438" y="185738"/>
              <a:ext cx="69850" cy="84138"/>
            </a:xfrm>
            <a:custGeom>
              <a:avLst/>
              <a:gdLst>
                <a:gd name="T0" fmla="*/ 65 w 84"/>
                <a:gd name="T1" fmla="*/ 101 h 101"/>
                <a:gd name="T2" fmla="*/ 65 w 84"/>
                <a:gd name="T3" fmla="*/ 41 h 101"/>
                <a:gd name="T4" fmla="*/ 45 w 84"/>
                <a:gd name="T5" fmla="*/ 16 h 101"/>
                <a:gd name="T6" fmla="*/ 19 w 84"/>
                <a:gd name="T7" fmla="*/ 41 h 101"/>
                <a:gd name="T8" fmla="*/ 19 w 84"/>
                <a:gd name="T9" fmla="*/ 101 h 101"/>
                <a:gd name="T10" fmla="*/ 0 w 84"/>
                <a:gd name="T11" fmla="*/ 101 h 101"/>
                <a:gd name="T12" fmla="*/ 0 w 84"/>
                <a:gd name="T13" fmla="*/ 2 h 101"/>
                <a:gd name="T14" fmla="*/ 18 w 84"/>
                <a:gd name="T15" fmla="*/ 2 h 101"/>
                <a:gd name="T16" fmla="*/ 19 w 84"/>
                <a:gd name="T17" fmla="*/ 20 h 101"/>
                <a:gd name="T18" fmla="*/ 52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1"/>
                    <a:pt x="65" y="41"/>
                    <a:pt x="65" y="41"/>
                  </a:cubicBezTo>
                  <a:cubicBezTo>
                    <a:pt x="65" y="26"/>
                    <a:pt x="60" y="16"/>
                    <a:pt x="45" y="16"/>
                  </a:cubicBezTo>
                  <a:cubicBezTo>
                    <a:pt x="30" y="16"/>
                    <a:pt x="21" y="32"/>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2"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61">
              <a:extLst>
                <a:ext uri="{FF2B5EF4-FFF2-40B4-BE49-F238E27FC236}">
                  <a16:creationId xmlns:a16="http://schemas.microsoft.com/office/drawing/2014/main" id="{8CB86734-E125-A2B2-51F8-7EC52DBF269F}"/>
                </a:ext>
              </a:extLst>
            </p:cNvPr>
            <p:cNvSpPr>
              <a:spLocks/>
            </p:cNvSpPr>
            <p:nvPr userDrawn="1"/>
          </p:nvSpPr>
          <p:spPr bwMode="auto">
            <a:xfrm>
              <a:off x="4221163" y="185738"/>
              <a:ext cx="71438" cy="85725"/>
            </a:xfrm>
            <a:custGeom>
              <a:avLst/>
              <a:gdLst>
                <a:gd name="T0" fmla="*/ 76 w 86"/>
                <a:gd name="T1" fmla="*/ 28 h 103"/>
                <a:gd name="T2" fmla="*/ 51 w 86"/>
                <a:gd name="T3" fmla="*/ 15 h 103"/>
                <a:gd name="T4" fmla="*/ 20 w 86"/>
                <a:gd name="T5" fmla="*/ 51 h 103"/>
                <a:gd name="T6" fmla="*/ 50 w 86"/>
                <a:gd name="T7" fmla="*/ 86 h 103"/>
                <a:gd name="T8" fmla="*/ 76 w 86"/>
                <a:gd name="T9" fmla="*/ 73 h 103"/>
                <a:gd name="T10" fmla="*/ 86 w 86"/>
                <a:gd name="T11" fmla="*/ 85 h 103"/>
                <a:gd name="T12" fmla="*/ 47 w 86"/>
                <a:gd name="T13" fmla="*/ 103 h 103"/>
                <a:gd name="T14" fmla="*/ 0 w 86"/>
                <a:gd name="T15" fmla="*/ 51 h 103"/>
                <a:gd name="T16" fmla="*/ 48 w 86"/>
                <a:gd name="T17" fmla="*/ 0 h 103"/>
                <a:gd name="T18" fmla="*/ 85 w 86"/>
                <a:gd name="T19" fmla="*/ 17 h 103"/>
                <a:gd name="T20" fmla="*/ 76 w 86"/>
                <a:gd name="T21" fmla="*/ 2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03">
                  <a:moveTo>
                    <a:pt x="76" y="28"/>
                  </a:moveTo>
                  <a:cubicBezTo>
                    <a:pt x="76" y="28"/>
                    <a:pt x="67" y="15"/>
                    <a:pt x="51" y="15"/>
                  </a:cubicBezTo>
                  <a:cubicBezTo>
                    <a:pt x="34" y="15"/>
                    <a:pt x="20" y="27"/>
                    <a:pt x="20" y="51"/>
                  </a:cubicBezTo>
                  <a:cubicBezTo>
                    <a:pt x="20" y="75"/>
                    <a:pt x="34" y="86"/>
                    <a:pt x="50" y="86"/>
                  </a:cubicBezTo>
                  <a:cubicBezTo>
                    <a:pt x="66" y="86"/>
                    <a:pt x="76" y="74"/>
                    <a:pt x="76" y="73"/>
                  </a:cubicBezTo>
                  <a:cubicBezTo>
                    <a:pt x="86" y="85"/>
                    <a:pt x="86" y="85"/>
                    <a:pt x="86" y="85"/>
                  </a:cubicBezTo>
                  <a:cubicBezTo>
                    <a:pt x="85" y="86"/>
                    <a:pt x="74" y="103"/>
                    <a:pt x="47" y="103"/>
                  </a:cubicBezTo>
                  <a:cubicBezTo>
                    <a:pt x="21" y="103"/>
                    <a:pt x="0" y="83"/>
                    <a:pt x="0" y="51"/>
                  </a:cubicBezTo>
                  <a:cubicBezTo>
                    <a:pt x="0" y="19"/>
                    <a:pt x="22" y="0"/>
                    <a:pt x="48" y="0"/>
                  </a:cubicBezTo>
                  <a:cubicBezTo>
                    <a:pt x="74" y="0"/>
                    <a:pt x="84" y="16"/>
                    <a:pt x="85" y="17"/>
                  </a:cubicBezTo>
                  <a:lnTo>
                    <a:pt x="76"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62">
              <a:extLst>
                <a:ext uri="{FF2B5EF4-FFF2-40B4-BE49-F238E27FC236}">
                  <a16:creationId xmlns:a16="http://schemas.microsoft.com/office/drawing/2014/main" id="{E2BA6FAC-BC0B-955C-76C2-7569276E7C26}"/>
                </a:ext>
              </a:extLst>
            </p:cNvPr>
            <p:cNvSpPr>
              <a:spLocks noEditPoints="1"/>
            </p:cNvSpPr>
            <p:nvPr userDrawn="1"/>
          </p:nvSpPr>
          <p:spPr bwMode="auto">
            <a:xfrm>
              <a:off x="43037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1"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63">
              <a:extLst>
                <a:ext uri="{FF2B5EF4-FFF2-40B4-BE49-F238E27FC236}">
                  <a16:creationId xmlns:a16="http://schemas.microsoft.com/office/drawing/2014/main" id="{8B1668FC-ED11-4E5F-5CD7-B8AECBE72E88}"/>
                </a:ext>
              </a:extLst>
            </p:cNvPr>
            <p:cNvSpPr>
              <a:spLocks noChangeArrowheads="1"/>
            </p:cNvSpPr>
            <p:nvPr userDrawn="1"/>
          </p:nvSpPr>
          <p:spPr bwMode="auto">
            <a:xfrm>
              <a:off x="2271713" y="-269875"/>
              <a:ext cx="12700" cy="773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Oval 64">
              <a:extLst>
                <a:ext uri="{FF2B5EF4-FFF2-40B4-BE49-F238E27FC236}">
                  <a16:creationId xmlns:a16="http://schemas.microsoft.com/office/drawing/2014/main" id="{E764F59C-9348-969F-DC4C-91400D94748F}"/>
                </a:ext>
              </a:extLst>
            </p:cNvPr>
            <p:cNvSpPr>
              <a:spLocks noChangeArrowheads="1"/>
            </p:cNvSpPr>
            <p:nvPr userDrawn="1"/>
          </p:nvSpPr>
          <p:spPr bwMode="auto">
            <a:xfrm>
              <a:off x="911226" y="-279400"/>
              <a:ext cx="119063" cy="120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Oval 65">
              <a:extLst>
                <a:ext uri="{FF2B5EF4-FFF2-40B4-BE49-F238E27FC236}">
                  <a16:creationId xmlns:a16="http://schemas.microsoft.com/office/drawing/2014/main" id="{0C6CC64C-557B-7855-41F2-B4CCE30CCF03}"/>
                </a:ext>
              </a:extLst>
            </p:cNvPr>
            <p:cNvSpPr>
              <a:spLocks noChangeArrowheads="1"/>
            </p:cNvSpPr>
            <p:nvPr userDrawn="1"/>
          </p:nvSpPr>
          <p:spPr bwMode="auto">
            <a:xfrm>
              <a:off x="752476" y="-269875"/>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Oval 66">
              <a:extLst>
                <a:ext uri="{FF2B5EF4-FFF2-40B4-BE49-F238E27FC236}">
                  <a16:creationId xmlns:a16="http://schemas.microsoft.com/office/drawing/2014/main" id="{6F43F3D1-B8CB-54F6-36F7-16314257D69B}"/>
                </a:ext>
              </a:extLst>
            </p:cNvPr>
            <p:cNvSpPr>
              <a:spLocks noChangeArrowheads="1"/>
            </p:cNvSpPr>
            <p:nvPr userDrawn="1"/>
          </p:nvSpPr>
          <p:spPr bwMode="auto">
            <a:xfrm>
              <a:off x="919163" y="-103188"/>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Oval 67">
              <a:extLst>
                <a:ext uri="{FF2B5EF4-FFF2-40B4-BE49-F238E27FC236}">
                  <a16:creationId xmlns:a16="http://schemas.microsoft.com/office/drawing/2014/main" id="{92E571BB-D352-2156-6D4A-C44BE8B1DEC3}"/>
                </a:ext>
              </a:extLst>
            </p:cNvPr>
            <p:cNvSpPr>
              <a:spLocks noChangeArrowheads="1"/>
            </p:cNvSpPr>
            <p:nvPr userDrawn="1"/>
          </p:nvSpPr>
          <p:spPr bwMode="auto">
            <a:xfrm>
              <a:off x="927101" y="53975"/>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Oval 68">
              <a:extLst>
                <a:ext uri="{FF2B5EF4-FFF2-40B4-BE49-F238E27FC236}">
                  <a16:creationId xmlns:a16="http://schemas.microsoft.com/office/drawing/2014/main" id="{7A8957F8-68A4-3EE6-C67A-79E4C3B0E740}"/>
                </a:ext>
              </a:extLst>
            </p:cNvPr>
            <p:cNvSpPr>
              <a:spLocks noChangeArrowheads="1"/>
            </p:cNvSpPr>
            <p:nvPr userDrawn="1"/>
          </p:nvSpPr>
          <p:spPr bwMode="auto">
            <a:xfrm>
              <a:off x="760413" y="-95250"/>
              <a:ext cx="87313"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Oval 69">
              <a:extLst>
                <a:ext uri="{FF2B5EF4-FFF2-40B4-BE49-F238E27FC236}">
                  <a16:creationId xmlns:a16="http://schemas.microsoft.com/office/drawing/2014/main" id="{E37C8ED8-118C-127C-C8D8-93DB49103625}"/>
                </a:ext>
              </a:extLst>
            </p:cNvPr>
            <p:cNvSpPr>
              <a:spLocks noChangeArrowheads="1"/>
            </p:cNvSpPr>
            <p:nvPr userDrawn="1"/>
          </p:nvSpPr>
          <p:spPr bwMode="auto">
            <a:xfrm>
              <a:off x="611188" y="-261938"/>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Box 2">
            <a:extLst>
              <a:ext uri="{FF2B5EF4-FFF2-40B4-BE49-F238E27FC236}">
                <a16:creationId xmlns:a16="http://schemas.microsoft.com/office/drawing/2014/main" id="{BFFC5C2C-B337-3578-4DEF-5FA5EAEA706D}"/>
              </a:ext>
            </a:extLst>
          </p:cNvPr>
          <p:cNvSpPr txBox="1"/>
          <p:nvPr userDrawn="1"/>
        </p:nvSpPr>
        <p:spPr>
          <a:xfrm>
            <a:off x="1516830" y="6334188"/>
            <a:ext cx="5719046" cy="153888"/>
          </a:xfrm>
          <a:prstGeom prst="rect">
            <a:avLst/>
          </a:prstGeom>
          <a:noFill/>
        </p:spPr>
        <p:txBody>
          <a:bodyPr wrap="square" lIns="0" tIns="0" rIns="0" bIns="0" rtlCol="0">
            <a:spAutoFit/>
          </a:bodyPr>
          <a:lstStyle/>
          <a:p>
            <a:pPr algn="ctr"/>
            <a:r>
              <a:rPr lang="en-US" sz="1000">
                <a:solidFill>
                  <a:schemeClr val="bg1"/>
                </a:solidFill>
              </a:rPr>
              <a:t>Includes content supplied by Sales Benchmark Index; Copyright © Sales Benchmark Index, 2022</a:t>
            </a:r>
          </a:p>
        </p:txBody>
      </p:sp>
    </p:spTree>
    <p:extLst>
      <p:ext uri="{BB962C8B-B14F-4D97-AF65-F5344CB8AC3E}">
        <p14:creationId xmlns:p14="http://schemas.microsoft.com/office/powerpoint/2010/main" val="331318464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_Agenda">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2BF90FA9-C732-154F-7C41-F42B7E5840D0}"/>
              </a:ext>
            </a:extLst>
          </p:cNvPr>
          <p:cNvGraphicFramePr>
            <a:graphicFrameLocks noChangeAspect="1"/>
          </p:cNvGraphicFramePr>
          <p:nvPr userDrawn="1">
            <p:custDataLst>
              <p:tags r:id="rId1"/>
            </p:custDataLst>
            <p:extLst>
              <p:ext uri="{D42A27DB-BD31-4B8C-83A1-F6EECF244321}">
                <p14:modId xmlns:p14="http://schemas.microsoft.com/office/powerpoint/2010/main" val="417092213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5" name="Object 4" hidden="1">
                        <a:extLst>
                          <a:ext uri="{FF2B5EF4-FFF2-40B4-BE49-F238E27FC236}">
                            <a16:creationId xmlns:a16="http://schemas.microsoft.com/office/drawing/2014/main" id="{2BF90FA9-C732-154F-7C41-F42B7E5840D0}"/>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3" name="Text Placeholder 2">
            <a:extLst>
              <a:ext uri="{FF2B5EF4-FFF2-40B4-BE49-F238E27FC236}">
                <a16:creationId xmlns:a16="http://schemas.microsoft.com/office/drawing/2014/main" id="{467268DF-0D1B-2D93-A94B-382F22D1D196}"/>
              </a:ext>
            </a:extLst>
          </p:cNvPr>
          <p:cNvSpPr>
            <a:spLocks noGrp="1"/>
          </p:cNvSpPr>
          <p:nvPr>
            <p:ph type="body" sz="quarter" idx="10" hasCustomPrompt="1"/>
          </p:nvPr>
        </p:nvSpPr>
        <p:spPr>
          <a:xfrm>
            <a:off x="1802541" y="2186099"/>
            <a:ext cx="1354138" cy="2730500"/>
          </a:xfrm>
        </p:spPr>
        <p:txBody>
          <a:bodyPr>
            <a:normAutofit/>
          </a:bodyPr>
          <a:lstStyle>
            <a:lvl1pPr marL="0" indent="0" algn="l" defTabSz="914400" rtl="0" eaLnBrk="1" latinLnBrk="0" hangingPunct="1">
              <a:lnSpc>
                <a:spcPct val="90000"/>
              </a:lnSpc>
              <a:spcBef>
                <a:spcPts val="1000"/>
              </a:spcBef>
              <a:buFont typeface="Arial" panose="020B0604020202020204" pitchFamily="34" charset="0"/>
              <a:buNone/>
              <a:defRPr lang="en-US" sz="5400" b="1" kern="1200" dirty="0">
                <a:solidFill>
                  <a:srgbClr val="000B0B"/>
                </a:solidFill>
                <a:latin typeface="Avenir Next LT Pro" panose="020B0504020202020204" pitchFamily="34" charset="77"/>
                <a:ea typeface="Verdana" panose="020B0604030504040204" pitchFamily="34" charset="0"/>
                <a:cs typeface="Verdana" panose="020B0604030504040204" pitchFamily="34" charset="0"/>
              </a:defRPr>
            </a:lvl1pPr>
          </a:lstStyle>
          <a:p>
            <a:pPr marL="0" indent="0">
              <a:buNone/>
            </a:pPr>
            <a:r>
              <a:rPr lang="en-US" sz="5400" b="1">
                <a:solidFill>
                  <a:srgbClr val="000B0B"/>
                </a:solidFill>
                <a:latin typeface="Avenir Next LT Pro" panose="020B0504020202020204" pitchFamily="34" charset="77"/>
                <a:ea typeface="Verdana" panose="020B0604030504040204" pitchFamily="34" charset="0"/>
                <a:cs typeface="Verdana" panose="020B0604030504040204" pitchFamily="34" charset="0"/>
              </a:rPr>
              <a:t>01</a:t>
            </a:r>
          </a:p>
          <a:p>
            <a:pPr marL="0" indent="0">
              <a:buNone/>
            </a:pPr>
            <a:r>
              <a:rPr lang="en-US" sz="5400" b="1">
                <a:solidFill>
                  <a:srgbClr val="000B0B"/>
                </a:solidFill>
                <a:latin typeface="Avenir Next LT Pro" panose="020B0504020202020204" pitchFamily="34" charset="77"/>
                <a:ea typeface="Verdana" panose="020B0604030504040204" pitchFamily="34" charset="0"/>
                <a:cs typeface="Verdana" panose="020B0604030504040204" pitchFamily="34" charset="0"/>
              </a:rPr>
              <a:t>02</a:t>
            </a:r>
          </a:p>
          <a:p>
            <a:pPr marL="0" indent="0">
              <a:buNone/>
            </a:pPr>
            <a:r>
              <a:rPr lang="en-US" sz="5400" b="1">
                <a:solidFill>
                  <a:srgbClr val="000B0B"/>
                </a:solidFill>
                <a:latin typeface="Avenir Next LT Pro" panose="020B0504020202020204" pitchFamily="34" charset="77"/>
                <a:ea typeface="Verdana" panose="020B0604030504040204" pitchFamily="34" charset="0"/>
                <a:cs typeface="Verdana" panose="020B0604030504040204" pitchFamily="34" charset="0"/>
              </a:rPr>
              <a:t>03</a:t>
            </a:r>
            <a:endParaRPr lang="en-US" sz="1600" b="1">
              <a:solidFill>
                <a:srgbClr val="000B0B"/>
              </a:solidFill>
              <a:latin typeface="Avenir Next LT Pro" panose="020B0504020202020204" pitchFamily="34" charset="77"/>
              <a:ea typeface="Verdana" panose="020B0604030504040204" pitchFamily="34" charset="0"/>
              <a:cs typeface="Verdana" panose="020B0604030504040204" pitchFamily="34" charset="0"/>
            </a:endParaRPr>
          </a:p>
        </p:txBody>
      </p:sp>
      <p:sp>
        <p:nvSpPr>
          <p:cNvPr id="4" name="Text Placeholder 3">
            <a:extLst>
              <a:ext uri="{FF2B5EF4-FFF2-40B4-BE49-F238E27FC236}">
                <a16:creationId xmlns:a16="http://schemas.microsoft.com/office/drawing/2014/main" id="{1A9591AD-199E-A70A-9360-68820C39D0CE}"/>
              </a:ext>
            </a:extLst>
          </p:cNvPr>
          <p:cNvSpPr>
            <a:spLocks noGrp="1"/>
          </p:cNvSpPr>
          <p:nvPr>
            <p:ph type="body" sz="quarter" idx="11" hasCustomPrompt="1"/>
          </p:nvPr>
        </p:nvSpPr>
        <p:spPr>
          <a:xfrm>
            <a:off x="3209681" y="2331426"/>
            <a:ext cx="6866305" cy="567833"/>
          </a:xfrm>
        </p:spPr>
        <p:txBody>
          <a:bodyPr>
            <a:normAutofit/>
          </a:bodyPr>
          <a:lstStyle>
            <a:lvl1pPr>
              <a:defRPr sz="1400">
                <a:solidFill>
                  <a:schemeClr val="tx1"/>
                </a:solidFill>
              </a:defRPr>
            </a:lvl1pPr>
            <a:lvl4pPr marL="461962" indent="0">
              <a:buNone/>
              <a:defRPr/>
            </a:lvl4pPr>
          </a:lstStyle>
          <a:p>
            <a:pPr lvl="0"/>
            <a:r>
              <a:rPr lang="en-US"/>
              <a:t>Objectives </a:t>
            </a:r>
            <a:r>
              <a:rPr lang="en-US" err="1"/>
              <a:t>Objectives</a:t>
            </a:r>
            <a:r>
              <a:rPr lang="en-US"/>
              <a:t> </a:t>
            </a:r>
            <a:r>
              <a:rPr lang="en-US" err="1"/>
              <a:t>Objectives</a:t>
            </a:r>
            <a:r>
              <a:rPr lang="en-US"/>
              <a:t> </a:t>
            </a:r>
            <a:r>
              <a:rPr lang="en-US" err="1"/>
              <a:t>Objectives</a:t>
            </a:r>
            <a:r>
              <a:rPr lang="en-US"/>
              <a:t> </a:t>
            </a:r>
            <a:r>
              <a:rPr lang="en-US" err="1"/>
              <a:t>Objectives</a:t>
            </a:r>
            <a:r>
              <a:rPr lang="en-US"/>
              <a:t> </a:t>
            </a:r>
            <a:r>
              <a:rPr lang="en-US" err="1"/>
              <a:t>Objectives</a:t>
            </a:r>
            <a:r>
              <a:rPr lang="en-US"/>
              <a:t> </a:t>
            </a:r>
            <a:r>
              <a:rPr lang="en-US" err="1"/>
              <a:t>Objectives</a:t>
            </a:r>
            <a:endParaRPr lang="en-US"/>
          </a:p>
          <a:p>
            <a:pPr lvl="0"/>
            <a:endParaRPr lang="en-US"/>
          </a:p>
        </p:txBody>
      </p:sp>
      <p:sp>
        <p:nvSpPr>
          <p:cNvPr id="6" name="Text Placeholder 3">
            <a:extLst>
              <a:ext uri="{FF2B5EF4-FFF2-40B4-BE49-F238E27FC236}">
                <a16:creationId xmlns:a16="http://schemas.microsoft.com/office/drawing/2014/main" id="{7CF9CE85-3705-01D7-81C8-A9AD3674117E}"/>
              </a:ext>
            </a:extLst>
          </p:cNvPr>
          <p:cNvSpPr>
            <a:spLocks noGrp="1"/>
          </p:cNvSpPr>
          <p:nvPr>
            <p:ph type="body" sz="quarter" idx="12" hasCustomPrompt="1"/>
          </p:nvPr>
        </p:nvSpPr>
        <p:spPr>
          <a:xfrm>
            <a:off x="3209681" y="3209931"/>
            <a:ext cx="6866305" cy="567833"/>
          </a:xfrm>
        </p:spPr>
        <p:txBody>
          <a:bodyPr>
            <a:normAutofit/>
          </a:bodyPr>
          <a:lstStyle>
            <a:lvl1pPr>
              <a:defRPr sz="1400">
                <a:solidFill>
                  <a:schemeClr val="tx1"/>
                </a:solidFill>
              </a:defRPr>
            </a:lvl1pPr>
            <a:lvl4pPr marL="461962" indent="0">
              <a:buNone/>
              <a:defRPr/>
            </a:lvl4pPr>
          </a:lstStyle>
          <a:p>
            <a:pPr lvl="0"/>
            <a:r>
              <a:rPr lang="en-US"/>
              <a:t>Objectives </a:t>
            </a:r>
            <a:r>
              <a:rPr lang="en-US" err="1"/>
              <a:t>Objectives</a:t>
            </a:r>
            <a:r>
              <a:rPr lang="en-US"/>
              <a:t> </a:t>
            </a:r>
            <a:r>
              <a:rPr lang="en-US" err="1"/>
              <a:t>Objectives</a:t>
            </a:r>
            <a:r>
              <a:rPr lang="en-US"/>
              <a:t> </a:t>
            </a:r>
            <a:r>
              <a:rPr lang="en-US" err="1"/>
              <a:t>Objectives</a:t>
            </a:r>
            <a:r>
              <a:rPr lang="en-US"/>
              <a:t> </a:t>
            </a:r>
            <a:r>
              <a:rPr lang="en-US" err="1"/>
              <a:t>Objectives</a:t>
            </a:r>
            <a:r>
              <a:rPr lang="en-US"/>
              <a:t> </a:t>
            </a:r>
            <a:r>
              <a:rPr lang="en-US" err="1"/>
              <a:t>Objectives</a:t>
            </a:r>
            <a:r>
              <a:rPr lang="en-US"/>
              <a:t> </a:t>
            </a:r>
            <a:r>
              <a:rPr lang="en-US" err="1"/>
              <a:t>Objectives</a:t>
            </a:r>
            <a:endParaRPr lang="en-US"/>
          </a:p>
        </p:txBody>
      </p:sp>
      <p:sp>
        <p:nvSpPr>
          <p:cNvPr id="9" name="Text Placeholder 3">
            <a:extLst>
              <a:ext uri="{FF2B5EF4-FFF2-40B4-BE49-F238E27FC236}">
                <a16:creationId xmlns:a16="http://schemas.microsoft.com/office/drawing/2014/main" id="{582B5B75-0F34-37CE-E770-B421C085D249}"/>
              </a:ext>
            </a:extLst>
          </p:cNvPr>
          <p:cNvSpPr>
            <a:spLocks noGrp="1"/>
          </p:cNvSpPr>
          <p:nvPr>
            <p:ph type="body" sz="quarter" idx="13" hasCustomPrompt="1"/>
          </p:nvPr>
        </p:nvSpPr>
        <p:spPr>
          <a:xfrm>
            <a:off x="3209681" y="4094298"/>
            <a:ext cx="6866305" cy="567833"/>
          </a:xfrm>
        </p:spPr>
        <p:txBody>
          <a:bodyPr>
            <a:normAutofit/>
          </a:bodyPr>
          <a:lstStyle>
            <a:lvl1pPr>
              <a:defRPr sz="1400">
                <a:solidFill>
                  <a:schemeClr val="tx1"/>
                </a:solidFill>
              </a:defRPr>
            </a:lvl1pPr>
            <a:lvl4pPr marL="461962" indent="0">
              <a:buNone/>
              <a:defRPr/>
            </a:lvl4pPr>
          </a:lstStyle>
          <a:p>
            <a:pPr lvl="0"/>
            <a:r>
              <a:rPr lang="en-US"/>
              <a:t>Objectives </a:t>
            </a:r>
            <a:r>
              <a:rPr lang="en-US" err="1"/>
              <a:t>Objectives</a:t>
            </a:r>
            <a:r>
              <a:rPr lang="en-US"/>
              <a:t> </a:t>
            </a:r>
            <a:r>
              <a:rPr lang="en-US" err="1"/>
              <a:t>Objectives</a:t>
            </a:r>
            <a:r>
              <a:rPr lang="en-US"/>
              <a:t> </a:t>
            </a:r>
            <a:r>
              <a:rPr lang="en-US" err="1"/>
              <a:t>Objectives</a:t>
            </a:r>
            <a:r>
              <a:rPr lang="en-US"/>
              <a:t> </a:t>
            </a:r>
            <a:r>
              <a:rPr lang="en-US" err="1"/>
              <a:t>Objectives</a:t>
            </a:r>
            <a:r>
              <a:rPr lang="en-US"/>
              <a:t> </a:t>
            </a:r>
            <a:r>
              <a:rPr lang="en-US" err="1"/>
              <a:t>Objectives</a:t>
            </a:r>
            <a:r>
              <a:rPr lang="en-US"/>
              <a:t> </a:t>
            </a:r>
            <a:r>
              <a:rPr lang="en-US" err="1"/>
              <a:t>Objectives</a:t>
            </a:r>
            <a:endParaRPr lang="en-US"/>
          </a:p>
        </p:txBody>
      </p:sp>
      <p:sp>
        <p:nvSpPr>
          <p:cNvPr id="13" name="Text Placeholder 12">
            <a:extLst>
              <a:ext uri="{FF2B5EF4-FFF2-40B4-BE49-F238E27FC236}">
                <a16:creationId xmlns:a16="http://schemas.microsoft.com/office/drawing/2014/main" id="{696ED341-6B69-D776-D498-64B4BD4F4059}"/>
              </a:ext>
            </a:extLst>
          </p:cNvPr>
          <p:cNvSpPr>
            <a:spLocks noGrp="1"/>
          </p:cNvSpPr>
          <p:nvPr>
            <p:ph type="body" sz="quarter" idx="14" hasCustomPrompt="1"/>
          </p:nvPr>
        </p:nvSpPr>
        <p:spPr>
          <a:xfrm>
            <a:off x="1811587" y="1493698"/>
            <a:ext cx="10971942" cy="552450"/>
          </a:xfrm>
        </p:spPr>
        <p:txBody>
          <a:bodyPr>
            <a:noAutofit/>
          </a:bodyPr>
          <a:lstStyle>
            <a:lvl1pPr>
              <a:defRPr sz="2200" b="1"/>
            </a:lvl1pPr>
            <a:lvl5pPr marL="682625" indent="0">
              <a:buNone/>
              <a:defRPr/>
            </a:lvl5pPr>
          </a:lstStyle>
          <a:p>
            <a:pPr lvl="0"/>
            <a:r>
              <a:rPr lang="en-US"/>
              <a:t>For Our Discussion Today</a:t>
            </a:r>
          </a:p>
        </p:txBody>
      </p:sp>
    </p:spTree>
    <p:extLst>
      <p:ext uri="{BB962C8B-B14F-4D97-AF65-F5344CB8AC3E}">
        <p14:creationId xmlns:p14="http://schemas.microsoft.com/office/powerpoint/2010/main" val="305305010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preserve="1" userDrawn="1">
  <p:cSld name="Divider dark blue bkgd">
    <p:bg>
      <p:bgPr>
        <a:solidFill>
          <a:srgbClr val="071E31"/>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40CAFE59-ECF5-B4E2-D8F9-56098D0E7A74}"/>
              </a:ext>
            </a:extLst>
          </p:cNvPr>
          <p:cNvGraphicFramePr>
            <a:graphicFrameLocks noChangeAspect="1"/>
          </p:cNvGraphicFramePr>
          <p:nvPr userDrawn="1">
            <p:custDataLst>
              <p:tags r:id="rId1"/>
            </p:custDataLst>
            <p:extLst>
              <p:ext uri="{D42A27DB-BD31-4B8C-83A1-F6EECF244321}">
                <p14:modId xmlns:p14="http://schemas.microsoft.com/office/powerpoint/2010/main" val="375853150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3" name="Object 2" hidden="1">
                        <a:extLst>
                          <a:ext uri="{FF2B5EF4-FFF2-40B4-BE49-F238E27FC236}">
                            <a16:creationId xmlns:a16="http://schemas.microsoft.com/office/drawing/2014/main" id="{40CAFE59-ECF5-B4E2-D8F9-56098D0E7A74}"/>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Text Placeholder 4">
            <a:extLst>
              <a:ext uri="{FF2B5EF4-FFF2-40B4-BE49-F238E27FC236}">
                <a16:creationId xmlns:a16="http://schemas.microsoft.com/office/drawing/2014/main" id="{A0C34D61-23F9-6EF3-F72B-2A3B81206FB4}"/>
              </a:ext>
            </a:extLst>
          </p:cNvPr>
          <p:cNvSpPr>
            <a:spLocks noGrp="1"/>
          </p:cNvSpPr>
          <p:nvPr>
            <p:ph type="body" sz="quarter" idx="10" hasCustomPrompt="1"/>
          </p:nvPr>
        </p:nvSpPr>
        <p:spPr>
          <a:xfrm>
            <a:off x="2455817" y="2533650"/>
            <a:ext cx="7310483" cy="875211"/>
          </a:xfrm>
        </p:spPr>
        <p:txBody>
          <a:bodyPr tIns="91440" bIns="91440" anchor="ctr">
            <a:noAutofit/>
          </a:bodyPr>
          <a:lstStyle>
            <a:lvl1pPr>
              <a:defRPr sz="4400" b="1">
                <a:solidFill>
                  <a:schemeClr val="bg1"/>
                </a:solidFill>
              </a:defRPr>
            </a:lvl1pPr>
          </a:lstStyle>
          <a:p>
            <a:pPr lvl="0"/>
            <a:r>
              <a:rPr lang="en-US"/>
              <a:t>Divider Slide</a:t>
            </a:r>
          </a:p>
        </p:txBody>
      </p:sp>
      <p:sp>
        <p:nvSpPr>
          <p:cNvPr id="7" name="Text Placeholder 6">
            <a:extLst>
              <a:ext uri="{FF2B5EF4-FFF2-40B4-BE49-F238E27FC236}">
                <a16:creationId xmlns:a16="http://schemas.microsoft.com/office/drawing/2014/main" id="{FFBEAE2B-15B9-9138-C2CD-0260F66594D8}"/>
              </a:ext>
            </a:extLst>
          </p:cNvPr>
          <p:cNvSpPr>
            <a:spLocks noGrp="1"/>
          </p:cNvSpPr>
          <p:nvPr>
            <p:ph type="body" sz="quarter" idx="11" hasCustomPrompt="1"/>
          </p:nvPr>
        </p:nvSpPr>
        <p:spPr>
          <a:xfrm>
            <a:off x="609601" y="2533650"/>
            <a:ext cx="870858" cy="875211"/>
          </a:xfrm>
        </p:spPr>
        <p:txBody>
          <a:bodyPr tIns="91440" bIns="91440" anchor="ctr">
            <a:normAutofit/>
          </a:bodyPr>
          <a:lstStyle>
            <a:lvl1pPr algn="ctr">
              <a:defRPr sz="4400" b="1">
                <a:solidFill>
                  <a:schemeClr val="accent4"/>
                </a:solidFill>
              </a:defRPr>
            </a:lvl1pPr>
          </a:lstStyle>
          <a:p>
            <a:pPr lvl="0"/>
            <a:r>
              <a:rPr lang="en-US"/>
              <a:t>##</a:t>
            </a:r>
          </a:p>
        </p:txBody>
      </p:sp>
    </p:spTree>
    <p:extLst>
      <p:ext uri="{BB962C8B-B14F-4D97-AF65-F5344CB8AC3E}">
        <p14:creationId xmlns:p14="http://schemas.microsoft.com/office/powerpoint/2010/main" val="342819869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preserve="1" userDrawn="1">
  <p:cSld name="Divider blue bkgd">
    <p:bg>
      <p:bgPr>
        <a:solidFill>
          <a:schemeClr val="accent2"/>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40CAFE59-ECF5-B4E2-D8F9-56098D0E7A74}"/>
              </a:ext>
            </a:extLst>
          </p:cNvPr>
          <p:cNvGraphicFramePr>
            <a:graphicFrameLocks noChangeAspect="1"/>
          </p:cNvGraphicFramePr>
          <p:nvPr userDrawn="1">
            <p:custDataLst>
              <p:tags r:id="rId1"/>
            </p:custDataLst>
            <p:extLst>
              <p:ext uri="{D42A27DB-BD31-4B8C-83A1-F6EECF244321}">
                <p14:modId xmlns:p14="http://schemas.microsoft.com/office/powerpoint/2010/main" val="375853150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3" name="Object 2" hidden="1">
                        <a:extLst>
                          <a:ext uri="{FF2B5EF4-FFF2-40B4-BE49-F238E27FC236}">
                            <a16:creationId xmlns:a16="http://schemas.microsoft.com/office/drawing/2014/main" id="{40CAFE59-ECF5-B4E2-D8F9-56098D0E7A74}"/>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Text Placeholder 4">
            <a:extLst>
              <a:ext uri="{FF2B5EF4-FFF2-40B4-BE49-F238E27FC236}">
                <a16:creationId xmlns:a16="http://schemas.microsoft.com/office/drawing/2014/main" id="{A0C34D61-23F9-6EF3-F72B-2A3B81206FB4}"/>
              </a:ext>
            </a:extLst>
          </p:cNvPr>
          <p:cNvSpPr>
            <a:spLocks noGrp="1"/>
          </p:cNvSpPr>
          <p:nvPr>
            <p:ph type="body" sz="quarter" idx="10" hasCustomPrompt="1"/>
          </p:nvPr>
        </p:nvSpPr>
        <p:spPr>
          <a:xfrm>
            <a:off x="2455817" y="2533650"/>
            <a:ext cx="7310483" cy="875211"/>
          </a:xfrm>
        </p:spPr>
        <p:txBody>
          <a:bodyPr tIns="91440" bIns="91440" anchor="ctr">
            <a:noAutofit/>
          </a:bodyPr>
          <a:lstStyle>
            <a:lvl1pPr>
              <a:defRPr sz="4400" b="1">
                <a:solidFill>
                  <a:schemeClr val="bg1"/>
                </a:solidFill>
              </a:defRPr>
            </a:lvl1pPr>
          </a:lstStyle>
          <a:p>
            <a:pPr lvl="0"/>
            <a:r>
              <a:rPr lang="en-US"/>
              <a:t>Divider Slide</a:t>
            </a:r>
          </a:p>
        </p:txBody>
      </p:sp>
      <p:sp>
        <p:nvSpPr>
          <p:cNvPr id="7" name="Text Placeholder 6">
            <a:extLst>
              <a:ext uri="{FF2B5EF4-FFF2-40B4-BE49-F238E27FC236}">
                <a16:creationId xmlns:a16="http://schemas.microsoft.com/office/drawing/2014/main" id="{FFBEAE2B-15B9-9138-C2CD-0260F66594D8}"/>
              </a:ext>
            </a:extLst>
          </p:cNvPr>
          <p:cNvSpPr>
            <a:spLocks noGrp="1"/>
          </p:cNvSpPr>
          <p:nvPr>
            <p:ph type="body" sz="quarter" idx="11" hasCustomPrompt="1"/>
          </p:nvPr>
        </p:nvSpPr>
        <p:spPr>
          <a:xfrm>
            <a:off x="609601" y="2533650"/>
            <a:ext cx="870858" cy="875211"/>
          </a:xfrm>
        </p:spPr>
        <p:txBody>
          <a:bodyPr tIns="91440" bIns="91440" anchor="ctr">
            <a:normAutofit/>
          </a:bodyPr>
          <a:lstStyle>
            <a:lvl1pPr algn="ctr">
              <a:defRPr sz="4400" b="1">
                <a:solidFill>
                  <a:schemeClr val="accent4"/>
                </a:solidFill>
              </a:defRPr>
            </a:lvl1pPr>
          </a:lstStyle>
          <a:p>
            <a:pPr lvl="0"/>
            <a:r>
              <a:rPr lang="en-US"/>
              <a:t>##</a:t>
            </a:r>
          </a:p>
        </p:txBody>
      </p:sp>
    </p:spTree>
    <p:extLst>
      <p:ext uri="{BB962C8B-B14F-4D97-AF65-F5344CB8AC3E}">
        <p14:creationId xmlns:p14="http://schemas.microsoft.com/office/powerpoint/2010/main" val="163620733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2BF90FA9-C732-154F-7C41-F42B7E5840D0}"/>
              </a:ext>
            </a:extLst>
          </p:cNvPr>
          <p:cNvGraphicFramePr>
            <a:graphicFrameLocks noChangeAspect="1"/>
          </p:cNvGraphicFramePr>
          <p:nvPr userDrawn="1">
            <p:custDataLst>
              <p:tags r:id="rId1"/>
            </p:custDataLst>
            <p:extLst>
              <p:ext uri="{D42A27DB-BD31-4B8C-83A1-F6EECF244321}">
                <p14:modId xmlns:p14="http://schemas.microsoft.com/office/powerpoint/2010/main" val="33877158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5" name="Object 4" hidden="1">
                        <a:extLst>
                          <a:ext uri="{FF2B5EF4-FFF2-40B4-BE49-F238E27FC236}">
                            <a16:creationId xmlns:a16="http://schemas.microsoft.com/office/drawing/2014/main" id="{2BF90FA9-C732-154F-7C41-F42B7E5840D0}"/>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57136956-7C03-F843-83D0-7C532C736A5E}"/>
              </a:ext>
            </a:extLst>
          </p:cNvPr>
          <p:cNvSpPr>
            <a:spLocks noGrp="1"/>
          </p:cNvSpPr>
          <p:nvPr>
            <p:ph type="title"/>
          </p:nvPr>
        </p:nvSpPr>
        <p:spPr/>
        <p:txBody>
          <a:bodyPr vert="horz"/>
          <a:lstStyle/>
          <a:p>
            <a:r>
              <a:rPr lang="en-US"/>
              <a:t>Click to edit Master title style</a:t>
            </a:r>
          </a:p>
        </p:txBody>
      </p:sp>
      <p:sp>
        <p:nvSpPr>
          <p:cNvPr id="3" name="Footer Placeholder 2">
            <a:extLst>
              <a:ext uri="{FF2B5EF4-FFF2-40B4-BE49-F238E27FC236}">
                <a16:creationId xmlns:a16="http://schemas.microsoft.com/office/drawing/2014/main" id="{EDE45AA0-8D59-C76C-1411-2A3A210F2CC8}"/>
              </a:ext>
            </a:extLst>
          </p:cNvPr>
          <p:cNvSpPr>
            <a:spLocks noGrp="1"/>
          </p:cNvSpPr>
          <p:nvPr>
            <p:ph type="ftr" sz="quarter" idx="10"/>
          </p:nvPr>
        </p:nvSpPr>
        <p:spPr/>
        <p:txBody>
          <a:bodyPr/>
          <a:lstStyle/>
          <a:p>
            <a:r>
              <a:rPr lang="en-US"/>
              <a:t>Source:</a:t>
            </a:r>
          </a:p>
          <a:p>
            <a:r>
              <a:rPr lang="en-US"/>
              <a:t>Notes:</a:t>
            </a:r>
          </a:p>
        </p:txBody>
      </p:sp>
    </p:spTree>
    <p:extLst>
      <p:ext uri="{BB962C8B-B14F-4D97-AF65-F5344CB8AC3E}">
        <p14:creationId xmlns:p14="http://schemas.microsoft.com/office/powerpoint/2010/main" val="265327107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showMasterSp="0" preserve="1" userDrawn="1">
  <p:cSld name="Divider light blue bkgd">
    <p:bg>
      <p:bgPr>
        <a:solidFill>
          <a:schemeClr val="accent3"/>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40CAFE59-ECF5-B4E2-D8F9-56098D0E7A74}"/>
              </a:ext>
            </a:extLst>
          </p:cNvPr>
          <p:cNvGraphicFramePr>
            <a:graphicFrameLocks noChangeAspect="1"/>
          </p:cNvGraphicFramePr>
          <p:nvPr userDrawn="1">
            <p:custDataLst>
              <p:tags r:id="rId1"/>
            </p:custDataLst>
            <p:extLst>
              <p:ext uri="{D42A27DB-BD31-4B8C-83A1-F6EECF244321}">
                <p14:modId xmlns:p14="http://schemas.microsoft.com/office/powerpoint/2010/main" val="375853150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3" name="Object 2" hidden="1">
                        <a:extLst>
                          <a:ext uri="{FF2B5EF4-FFF2-40B4-BE49-F238E27FC236}">
                            <a16:creationId xmlns:a16="http://schemas.microsoft.com/office/drawing/2014/main" id="{40CAFE59-ECF5-B4E2-D8F9-56098D0E7A74}"/>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Text Placeholder 4">
            <a:extLst>
              <a:ext uri="{FF2B5EF4-FFF2-40B4-BE49-F238E27FC236}">
                <a16:creationId xmlns:a16="http://schemas.microsoft.com/office/drawing/2014/main" id="{A0C34D61-23F9-6EF3-F72B-2A3B81206FB4}"/>
              </a:ext>
            </a:extLst>
          </p:cNvPr>
          <p:cNvSpPr>
            <a:spLocks noGrp="1"/>
          </p:cNvSpPr>
          <p:nvPr>
            <p:ph type="body" sz="quarter" idx="10" hasCustomPrompt="1"/>
          </p:nvPr>
        </p:nvSpPr>
        <p:spPr>
          <a:xfrm>
            <a:off x="2455817" y="2533650"/>
            <a:ext cx="7310483" cy="875211"/>
          </a:xfrm>
        </p:spPr>
        <p:txBody>
          <a:bodyPr tIns="91440" bIns="91440" anchor="ctr">
            <a:noAutofit/>
          </a:bodyPr>
          <a:lstStyle>
            <a:lvl1pPr>
              <a:defRPr sz="4400" b="1">
                <a:solidFill>
                  <a:schemeClr val="bg1"/>
                </a:solidFill>
              </a:defRPr>
            </a:lvl1pPr>
          </a:lstStyle>
          <a:p>
            <a:pPr lvl="0"/>
            <a:r>
              <a:rPr lang="en-US"/>
              <a:t>Divider Slide</a:t>
            </a:r>
          </a:p>
        </p:txBody>
      </p:sp>
      <p:sp>
        <p:nvSpPr>
          <p:cNvPr id="7" name="Text Placeholder 6">
            <a:extLst>
              <a:ext uri="{FF2B5EF4-FFF2-40B4-BE49-F238E27FC236}">
                <a16:creationId xmlns:a16="http://schemas.microsoft.com/office/drawing/2014/main" id="{FFBEAE2B-15B9-9138-C2CD-0260F66594D8}"/>
              </a:ext>
            </a:extLst>
          </p:cNvPr>
          <p:cNvSpPr>
            <a:spLocks noGrp="1"/>
          </p:cNvSpPr>
          <p:nvPr>
            <p:ph type="body" sz="quarter" idx="11" hasCustomPrompt="1"/>
          </p:nvPr>
        </p:nvSpPr>
        <p:spPr>
          <a:xfrm>
            <a:off x="609601" y="2533650"/>
            <a:ext cx="870858" cy="875211"/>
          </a:xfrm>
        </p:spPr>
        <p:txBody>
          <a:bodyPr tIns="91440" bIns="91440" anchor="ctr">
            <a:normAutofit/>
          </a:bodyPr>
          <a:lstStyle>
            <a:lvl1pPr algn="ctr">
              <a:defRPr sz="4400" b="1">
                <a:solidFill>
                  <a:schemeClr val="accent4"/>
                </a:solidFill>
              </a:defRPr>
            </a:lvl1pPr>
          </a:lstStyle>
          <a:p>
            <a:pPr lvl="0"/>
            <a:r>
              <a:rPr lang="en-US"/>
              <a:t>##</a:t>
            </a:r>
          </a:p>
        </p:txBody>
      </p:sp>
    </p:spTree>
    <p:extLst>
      <p:ext uri="{BB962C8B-B14F-4D97-AF65-F5344CB8AC3E}">
        <p14:creationId xmlns:p14="http://schemas.microsoft.com/office/powerpoint/2010/main" val="303562544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showMasterSp="0" preserve="1" userDrawn="1">
  <p:cSld name="Big Stmnt right dark blue bkg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EF0769D4-09CF-23F3-570A-508D9151D63B}"/>
              </a:ext>
            </a:extLst>
          </p:cNvPr>
          <p:cNvGraphicFramePr>
            <a:graphicFrameLocks noChangeAspect="1"/>
          </p:cNvGraphicFramePr>
          <p:nvPr userDrawn="1">
            <p:custDataLst>
              <p:tags r:id="rId1"/>
            </p:custDataLst>
            <p:extLst>
              <p:ext uri="{D42A27DB-BD31-4B8C-83A1-F6EECF244321}">
                <p14:modId xmlns:p14="http://schemas.microsoft.com/office/powerpoint/2010/main" val="272492903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4" name="Object 3" hidden="1">
                        <a:extLst>
                          <a:ext uri="{FF2B5EF4-FFF2-40B4-BE49-F238E27FC236}">
                            <a16:creationId xmlns:a16="http://schemas.microsoft.com/office/drawing/2014/main" id="{EF0769D4-09CF-23F3-570A-508D9151D63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Rectangle 4">
            <a:extLst>
              <a:ext uri="{FF2B5EF4-FFF2-40B4-BE49-F238E27FC236}">
                <a16:creationId xmlns:a16="http://schemas.microsoft.com/office/drawing/2014/main" id="{6DB5B30A-EBCA-94F2-242C-A03663DF0164}"/>
              </a:ext>
            </a:extLst>
          </p:cNvPr>
          <p:cNvSpPr/>
          <p:nvPr userDrawn="1"/>
        </p:nvSpPr>
        <p:spPr>
          <a:xfrm>
            <a:off x="7884159" y="3"/>
            <a:ext cx="4307841" cy="6857997"/>
          </a:xfrm>
          <a:prstGeom prst="rect">
            <a:avLst/>
          </a:prstGeom>
          <a:solidFill>
            <a:srgbClr val="071E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 Placeholder 7">
            <a:extLst>
              <a:ext uri="{FF2B5EF4-FFF2-40B4-BE49-F238E27FC236}">
                <a16:creationId xmlns:a16="http://schemas.microsoft.com/office/drawing/2014/main" id="{CDE5DE9C-43B8-4966-6723-47BF0E08EE69}"/>
              </a:ext>
            </a:extLst>
          </p:cNvPr>
          <p:cNvSpPr>
            <a:spLocks noGrp="1"/>
          </p:cNvSpPr>
          <p:nvPr>
            <p:ph type="body" sz="quarter" idx="10"/>
          </p:nvPr>
        </p:nvSpPr>
        <p:spPr>
          <a:xfrm>
            <a:off x="8424742" y="1608083"/>
            <a:ext cx="3226676" cy="3657600"/>
          </a:xfrm>
        </p:spPr>
        <p:txBody>
          <a:bodyPr>
            <a:normAutofit/>
          </a:bodyPr>
          <a:lstStyle>
            <a:lvl1pPr>
              <a:defRPr sz="14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9" name="Text Placeholder 18">
            <a:extLst>
              <a:ext uri="{FF2B5EF4-FFF2-40B4-BE49-F238E27FC236}">
                <a16:creationId xmlns:a16="http://schemas.microsoft.com/office/drawing/2014/main" id="{C85B3F06-6316-3AF0-9DF1-9F1DEB1ADF2D}"/>
              </a:ext>
            </a:extLst>
          </p:cNvPr>
          <p:cNvSpPr>
            <a:spLocks noGrp="1"/>
          </p:cNvSpPr>
          <p:nvPr>
            <p:ph type="body" sz="quarter" idx="11" hasCustomPrompt="1"/>
          </p:nvPr>
        </p:nvSpPr>
        <p:spPr>
          <a:xfrm>
            <a:off x="609599" y="1608083"/>
            <a:ext cx="6380481" cy="3281362"/>
          </a:xfrm>
        </p:spPr>
        <p:txBody>
          <a:bodyPr>
            <a:normAutofit/>
          </a:bodyPr>
          <a:lstStyle>
            <a:lvl1pPr>
              <a:defRPr sz="4000" b="1">
                <a:solidFill>
                  <a:schemeClr val="tx1"/>
                </a:solidFill>
              </a:defRPr>
            </a:lvl1pPr>
            <a:lvl2pPr>
              <a:defRPr b="1">
                <a:solidFill>
                  <a:schemeClr val="tx1"/>
                </a:solidFill>
              </a:defRPr>
            </a:lvl2pPr>
            <a:lvl3pPr>
              <a:defRPr b="1">
                <a:solidFill>
                  <a:schemeClr val="tx1"/>
                </a:solidFill>
              </a:defRPr>
            </a:lvl3pPr>
            <a:lvl4pPr>
              <a:defRPr b="1">
                <a:solidFill>
                  <a:schemeClr val="tx1"/>
                </a:solidFill>
              </a:defRPr>
            </a:lvl4pPr>
            <a:lvl5pPr>
              <a:defRPr b="1">
                <a:solidFill>
                  <a:schemeClr val="tx1"/>
                </a:solidFill>
              </a:defRPr>
            </a:lvl5pPr>
          </a:lstStyle>
          <a:p>
            <a:pPr lvl="0"/>
            <a:r>
              <a:rPr lang="en-US"/>
              <a:t>This is a “Big Statement” slide. Use it to make a single, important point. </a:t>
            </a:r>
          </a:p>
        </p:txBody>
      </p:sp>
      <p:pic>
        <p:nvPicPr>
          <p:cNvPr id="20" name="Picture 19" descr="Logo&#10;&#10;Description automatically generated">
            <a:extLst>
              <a:ext uri="{FF2B5EF4-FFF2-40B4-BE49-F238E27FC236}">
                <a16:creationId xmlns:a16="http://schemas.microsoft.com/office/drawing/2014/main" id="{15AF4891-5BBF-507B-21B3-7FBD409DB9B2}"/>
              </a:ext>
            </a:extLst>
          </p:cNvPr>
          <p:cNvPicPr>
            <a:picLocks noChangeAspect="1"/>
          </p:cNvPicPr>
          <p:nvPr userDrawn="1"/>
        </p:nvPicPr>
        <p:blipFill>
          <a:blip r:embed="rId5" cstate="email">
            <a:extLst>
              <a:ext uri="{28A0092B-C50C-407E-A947-70E740481C1C}">
                <a14:useLocalDpi xmlns:a14="http://schemas.microsoft.com/office/drawing/2010/main"/>
              </a:ext>
            </a:extLst>
          </a:blip>
          <a:stretch>
            <a:fillRect/>
          </a:stretch>
        </p:blipFill>
        <p:spPr>
          <a:xfrm>
            <a:off x="620110" y="6400942"/>
            <a:ext cx="620111" cy="262514"/>
          </a:xfrm>
          <a:prstGeom prst="rect">
            <a:avLst/>
          </a:prstGeom>
        </p:spPr>
      </p:pic>
      <p:sp>
        <p:nvSpPr>
          <p:cNvPr id="21" name="TextBox 20">
            <a:extLst>
              <a:ext uri="{FF2B5EF4-FFF2-40B4-BE49-F238E27FC236}">
                <a16:creationId xmlns:a16="http://schemas.microsoft.com/office/drawing/2014/main" id="{A4EBB83B-62B5-8E5B-2297-7438E0511489}"/>
              </a:ext>
            </a:extLst>
          </p:cNvPr>
          <p:cNvSpPr txBox="1"/>
          <p:nvPr userDrawn="1"/>
        </p:nvSpPr>
        <p:spPr>
          <a:xfrm>
            <a:off x="11267590" y="6451844"/>
            <a:ext cx="304300" cy="169277"/>
          </a:xfrm>
          <a:prstGeom prst="rect">
            <a:avLst/>
          </a:prstGeom>
          <a:noFill/>
        </p:spPr>
        <p:txBody>
          <a:bodyPr wrap="square" lIns="0" tIns="0" rIns="0" bIns="0" rtlCol="0" anchor="ctr">
            <a:spAutoFit/>
          </a:bodyPr>
          <a:lstStyle/>
          <a:p>
            <a:pPr algn="r"/>
            <a:fld id="{DA4F3246-57E6-4D23-B4C0-B33CEEC38083}" type="slidenum">
              <a:rPr lang="en-US" sz="1100" smtClean="0">
                <a:solidFill>
                  <a:schemeClr val="bg1"/>
                </a:solidFill>
              </a:rPr>
              <a:pPr algn="r"/>
              <a:t>‹#›</a:t>
            </a:fld>
            <a:endParaRPr lang="en-US" sz="1100">
              <a:solidFill>
                <a:schemeClr val="bg1"/>
              </a:solidFill>
            </a:endParaRPr>
          </a:p>
        </p:txBody>
      </p:sp>
      <p:sp>
        <p:nvSpPr>
          <p:cNvPr id="2" name="TextBox 1">
            <a:extLst>
              <a:ext uri="{FF2B5EF4-FFF2-40B4-BE49-F238E27FC236}">
                <a16:creationId xmlns:a16="http://schemas.microsoft.com/office/drawing/2014/main" id="{1BA45A60-5D16-E41D-32DF-B6C18EDF4E3C}"/>
              </a:ext>
            </a:extLst>
          </p:cNvPr>
          <p:cNvSpPr txBox="1"/>
          <p:nvPr userDrawn="1"/>
        </p:nvSpPr>
        <p:spPr>
          <a:xfrm>
            <a:off x="6856733" y="6697300"/>
            <a:ext cx="4715158" cy="92333"/>
          </a:xfrm>
          <a:prstGeom prst="rect">
            <a:avLst/>
          </a:prstGeom>
          <a:noFill/>
        </p:spPr>
        <p:txBody>
          <a:bodyPr wrap="square" lIns="0" tIns="0" rIns="0" bIns="0" rtlCol="0">
            <a:spAutoFit/>
          </a:bodyPr>
          <a:lstStyle/>
          <a:p>
            <a:pPr algn="r"/>
            <a:r>
              <a:rPr lang="en-US" sz="600">
                <a:solidFill>
                  <a:srgbClr val="A0A0A0"/>
                </a:solidFill>
              </a:rPr>
              <a:t>Includes content supplied by Sales Benchmark Index; Copyright © Sales Benchmark Index, 2022</a:t>
            </a:r>
          </a:p>
        </p:txBody>
      </p:sp>
    </p:spTree>
    <p:extLst>
      <p:ext uri="{BB962C8B-B14F-4D97-AF65-F5344CB8AC3E}">
        <p14:creationId xmlns:p14="http://schemas.microsoft.com/office/powerpoint/2010/main" val="320058739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showMasterSp="0" preserve="1" userDrawn="1">
  <p:cSld name="Big Stmnt right light blue bkg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EF0769D4-09CF-23F3-570A-508D9151D63B}"/>
              </a:ext>
            </a:extLst>
          </p:cNvPr>
          <p:cNvGraphicFramePr>
            <a:graphicFrameLocks noChangeAspect="1"/>
          </p:cNvGraphicFramePr>
          <p:nvPr userDrawn="1">
            <p:custDataLst>
              <p:tags r:id="rId1"/>
            </p:custDataLst>
            <p:extLst>
              <p:ext uri="{D42A27DB-BD31-4B8C-83A1-F6EECF244321}">
                <p14:modId xmlns:p14="http://schemas.microsoft.com/office/powerpoint/2010/main" val="134339611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4" name="Object 3" hidden="1">
                        <a:extLst>
                          <a:ext uri="{FF2B5EF4-FFF2-40B4-BE49-F238E27FC236}">
                            <a16:creationId xmlns:a16="http://schemas.microsoft.com/office/drawing/2014/main" id="{EF0769D4-09CF-23F3-570A-508D9151D63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Rectangle 4">
            <a:extLst>
              <a:ext uri="{FF2B5EF4-FFF2-40B4-BE49-F238E27FC236}">
                <a16:creationId xmlns:a16="http://schemas.microsoft.com/office/drawing/2014/main" id="{6DB5B30A-EBCA-94F2-242C-A03663DF0164}"/>
              </a:ext>
            </a:extLst>
          </p:cNvPr>
          <p:cNvSpPr/>
          <p:nvPr userDrawn="1"/>
        </p:nvSpPr>
        <p:spPr>
          <a:xfrm>
            <a:off x="7884159" y="3"/>
            <a:ext cx="4307841" cy="685799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 Placeholder 7">
            <a:extLst>
              <a:ext uri="{FF2B5EF4-FFF2-40B4-BE49-F238E27FC236}">
                <a16:creationId xmlns:a16="http://schemas.microsoft.com/office/drawing/2014/main" id="{CDE5DE9C-43B8-4966-6723-47BF0E08EE69}"/>
              </a:ext>
            </a:extLst>
          </p:cNvPr>
          <p:cNvSpPr>
            <a:spLocks noGrp="1"/>
          </p:cNvSpPr>
          <p:nvPr>
            <p:ph type="body" sz="quarter" idx="10"/>
          </p:nvPr>
        </p:nvSpPr>
        <p:spPr>
          <a:xfrm>
            <a:off x="8424742" y="1608083"/>
            <a:ext cx="3226676" cy="3657600"/>
          </a:xfrm>
        </p:spPr>
        <p:txBody>
          <a:bodyPr>
            <a:normAutofit/>
          </a:bodyPr>
          <a:lstStyle>
            <a:lvl1pPr>
              <a:defRPr sz="14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9" name="Text Placeholder 18">
            <a:extLst>
              <a:ext uri="{FF2B5EF4-FFF2-40B4-BE49-F238E27FC236}">
                <a16:creationId xmlns:a16="http://schemas.microsoft.com/office/drawing/2014/main" id="{C85B3F06-6316-3AF0-9DF1-9F1DEB1ADF2D}"/>
              </a:ext>
            </a:extLst>
          </p:cNvPr>
          <p:cNvSpPr>
            <a:spLocks noGrp="1"/>
          </p:cNvSpPr>
          <p:nvPr>
            <p:ph type="body" sz="quarter" idx="11" hasCustomPrompt="1"/>
          </p:nvPr>
        </p:nvSpPr>
        <p:spPr>
          <a:xfrm>
            <a:off x="609599" y="1608083"/>
            <a:ext cx="6380481" cy="3281362"/>
          </a:xfrm>
        </p:spPr>
        <p:txBody>
          <a:bodyPr>
            <a:normAutofit/>
          </a:bodyPr>
          <a:lstStyle>
            <a:lvl1pPr>
              <a:defRPr sz="4000" b="1">
                <a:solidFill>
                  <a:schemeClr val="tx1"/>
                </a:solidFill>
              </a:defRPr>
            </a:lvl1pPr>
            <a:lvl2pPr>
              <a:defRPr b="1">
                <a:solidFill>
                  <a:schemeClr val="tx1"/>
                </a:solidFill>
              </a:defRPr>
            </a:lvl2pPr>
            <a:lvl3pPr>
              <a:defRPr b="1">
                <a:solidFill>
                  <a:schemeClr val="tx1"/>
                </a:solidFill>
              </a:defRPr>
            </a:lvl3pPr>
            <a:lvl4pPr>
              <a:defRPr b="1">
                <a:solidFill>
                  <a:schemeClr val="tx1"/>
                </a:solidFill>
              </a:defRPr>
            </a:lvl4pPr>
            <a:lvl5pPr>
              <a:defRPr b="1">
                <a:solidFill>
                  <a:schemeClr val="tx1"/>
                </a:solidFill>
              </a:defRPr>
            </a:lvl5pPr>
          </a:lstStyle>
          <a:p>
            <a:pPr lvl="0"/>
            <a:r>
              <a:rPr lang="en-US"/>
              <a:t>This is a “Big Statement” slide. Use it to make a single, important point. </a:t>
            </a:r>
          </a:p>
        </p:txBody>
      </p:sp>
      <p:pic>
        <p:nvPicPr>
          <p:cNvPr id="20" name="Picture 19" descr="Logo&#10;&#10;Description automatically generated">
            <a:extLst>
              <a:ext uri="{FF2B5EF4-FFF2-40B4-BE49-F238E27FC236}">
                <a16:creationId xmlns:a16="http://schemas.microsoft.com/office/drawing/2014/main" id="{15AF4891-5BBF-507B-21B3-7FBD409DB9B2}"/>
              </a:ext>
            </a:extLst>
          </p:cNvPr>
          <p:cNvPicPr>
            <a:picLocks noChangeAspect="1"/>
          </p:cNvPicPr>
          <p:nvPr userDrawn="1"/>
        </p:nvPicPr>
        <p:blipFill>
          <a:blip r:embed="rId5" cstate="email">
            <a:extLst>
              <a:ext uri="{28A0092B-C50C-407E-A947-70E740481C1C}">
                <a14:useLocalDpi xmlns:a14="http://schemas.microsoft.com/office/drawing/2010/main"/>
              </a:ext>
            </a:extLst>
          </a:blip>
          <a:stretch>
            <a:fillRect/>
          </a:stretch>
        </p:blipFill>
        <p:spPr>
          <a:xfrm>
            <a:off x="620110" y="6400942"/>
            <a:ext cx="620111" cy="262514"/>
          </a:xfrm>
          <a:prstGeom prst="rect">
            <a:avLst/>
          </a:prstGeom>
        </p:spPr>
      </p:pic>
      <p:sp>
        <p:nvSpPr>
          <p:cNvPr id="21" name="TextBox 20">
            <a:extLst>
              <a:ext uri="{FF2B5EF4-FFF2-40B4-BE49-F238E27FC236}">
                <a16:creationId xmlns:a16="http://schemas.microsoft.com/office/drawing/2014/main" id="{A4EBB83B-62B5-8E5B-2297-7438E0511489}"/>
              </a:ext>
            </a:extLst>
          </p:cNvPr>
          <p:cNvSpPr txBox="1"/>
          <p:nvPr userDrawn="1"/>
        </p:nvSpPr>
        <p:spPr>
          <a:xfrm>
            <a:off x="11267590" y="6451844"/>
            <a:ext cx="304300" cy="169277"/>
          </a:xfrm>
          <a:prstGeom prst="rect">
            <a:avLst/>
          </a:prstGeom>
          <a:noFill/>
        </p:spPr>
        <p:txBody>
          <a:bodyPr wrap="square" lIns="0" tIns="0" rIns="0" bIns="0" rtlCol="0" anchor="ctr">
            <a:spAutoFit/>
          </a:bodyPr>
          <a:lstStyle/>
          <a:p>
            <a:pPr algn="r"/>
            <a:fld id="{DA4F3246-57E6-4D23-B4C0-B33CEEC38083}" type="slidenum">
              <a:rPr lang="en-US" sz="1100" smtClean="0">
                <a:solidFill>
                  <a:schemeClr val="bg1"/>
                </a:solidFill>
              </a:rPr>
              <a:pPr algn="r"/>
              <a:t>‹#›</a:t>
            </a:fld>
            <a:endParaRPr lang="en-US" sz="1100">
              <a:solidFill>
                <a:schemeClr val="bg1"/>
              </a:solidFill>
            </a:endParaRPr>
          </a:p>
        </p:txBody>
      </p:sp>
      <p:sp>
        <p:nvSpPr>
          <p:cNvPr id="2" name="TextBox 1">
            <a:extLst>
              <a:ext uri="{FF2B5EF4-FFF2-40B4-BE49-F238E27FC236}">
                <a16:creationId xmlns:a16="http://schemas.microsoft.com/office/drawing/2014/main" id="{3252A3CD-9F27-5AE1-225C-3361E5B5BB61}"/>
              </a:ext>
            </a:extLst>
          </p:cNvPr>
          <p:cNvSpPr txBox="1"/>
          <p:nvPr userDrawn="1"/>
        </p:nvSpPr>
        <p:spPr>
          <a:xfrm>
            <a:off x="6856733" y="6697300"/>
            <a:ext cx="4715158" cy="92333"/>
          </a:xfrm>
          <a:prstGeom prst="rect">
            <a:avLst/>
          </a:prstGeom>
          <a:noFill/>
        </p:spPr>
        <p:txBody>
          <a:bodyPr wrap="square" lIns="0" tIns="0" rIns="0" bIns="0" rtlCol="0">
            <a:spAutoFit/>
          </a:bodyPr>
          <a:lstStyle/>
          <a:p>
            <a:pPr algn="r"/>
            <a:r>
              <a:rPr lang="en-US" sz="600">
                <a:solidFill>
                  <a:srgbClr val="A0A0A0"/>
                </a:solidFill>
              </a:rPr>
              <a:t>Includes content supplied by Sales Benchmark Index; Copyright © Sales Benchmark Index, 2022</a:t>
            </a:r>
          </a:p>
        </p:txBody>
      </p:sp>
    </p:spTree>
    <p:extLst>
      <p:ext uri="{BB962C8B-B14F-4D97-AF65-F5344CB8AC3E}">
        <p14:creationId xmlns:p14="http://schemas.microsoft.com/office/powerpoint/2010/main" val="3306939274"/>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showMasterSp="0" preserve="1" userDrawn="1">
  <p:cSld name="Big Stmnt left dark blue bkg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EF0769D4-09CF-23F3-570A-508D9151D63B}"/>
              </a:ext>
            </a:extLst>
          </p:cNvPr>
          <p:cNvGraphicFramePr>
            <a:graphicFrameLocks noChangeAspect="1"/>
          </p:cNvGraphicFramePr>
          <p:nvPr userDrawn="1">
            <p:custDataLst>
              <p:tags r:id="rId1"/>
            </p:custDataLst>
            <p:extLst>
              <p:ext uri="{D42A27DB-BD31-4B8C-83A1-F6EECF244321}">
                <p14:modId xmlns:p14="http://schemas.microsoft.com/office/powerpoint/2010/main" val="150029913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4" name="Object 3" hidden="1">
                        <a:extLst>
                          <a:ext uri="{FF2B5EF4-FFF2-40B4-BE49-F238E27FC236}">
                            <a16:creationId xmlns:a16="http://schemas.microsoft.com/office/drawing/2014/main" id="{EF0769D4-09CF-23F3-570A-508D9151D63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7" name="Rectangle 6">
            <a:extLst>
              <a:ext uri="{FF2B5EF4-FFF2-40B4-BE49-F238E27FC236}">
                <a16:creationId xmlns:a16="http://schemas.microsoft.com/office/drawing/2014/main" id="{F1E7902B-D476-B2C2-A81B-BD2D4EEEF4EA}"/>
              </a:ext>
            </a:extLst>
          </p:cNvPr>
          <p:cNvSpPr/>
          <p:nvPr userDrawn="1"/>
        </p:nvSpPr>
        <p:spPr>
          <a:xfrm>
            <a:off x="-18628" y="0"/>
            <a:ext cx="7008708" cy="6858000"/>
          </a:xfrm>
          <a:prstGeom prst="rect">
            <a:avLst/>
          </a:prstGeom>
          <a:solidFill>
            <a:srgbClr val="071E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 Placeholder 7">
            <a:extLst>
              <a:ext uri="{FF2B5EF4-FFF2-40B4-BE49-F238E27FC236}">
                <a16:creationId xmlns:a16="http://schemas.microsoft.com/office/drawing/2014/main" id="{CDE5DE9C-43B8-4966-6723-47BF0E08EE69}"/>
              </a:ext>
            </a:extLst>
          </p:cNvPr>
          <p:cNvSpPr>
            <a:spLocks noGrp="1"/>
          </p:cNvSpPr>
          <p:nvPr>
            <p:ph type="body" sz="quarter" idx="10"/>
          </p:nvPr>
        </p:nvSpPr>
        <p:spPr>
          <a:xfrm>
            <a:off x="7935310" y="1608083"/>
            <a:ext cx="3647091" cy="3657600"/>
          </a:xfrm>
        </p:spPr>
        <p:txBody>
          <a:bodyPr>
            <a:normAutofit/>
          </a:bodyPr>
          <a:lstStyle>
            <a:lvl1pPr>
              <a:defRPr sz="140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9" name="Text Placeholder 18">
            <a:extLst>
              <a:ext uri="{FF2B5EF4-FFF2-40B4-BE49-F238E27FC236}">
                <a16:creationId xmlns:a16="http://schemas.microsoft.com/office/drawing/2014/main" id="{C85B3F06-6316-3AF0-9DF1-9F1DEB1ADF2D}"/>
              </a:ext>
            </a:extLst>
          </p:cNvPr>
          <p:cNvSpPr>
            <a:spLocks noGrp="1"/>
          </p:cNvSpPr>
          <p:nvPr>
            <p:ph type="body" sz="quarter" idx="11" hasCustomPrompt="1"/>
          </p:nvPr>
        </p:nvSpPr>
        <p:spPr>
          <a:xfrm>
            <a:off x="609599" y="1608083"/>
            <a:ext cx="5729057" cy="3281362"/>
          </a:xfrm>
        </p:spPr>
        <p:txBody>
          <a:bodyPr>
            <a:normAutofit/>
          </a:bodyPr>
          <a:lstStyle>
            <a:lvl1pPr>
              <a:defRPr sz="4000" b="1">
                <a:solidFill>
                  <a:schemeClr val="bg1"/>
                </a:solidFill>
              </a:defRPr>
            </a:lvl1pPr>
            <a:lvl2pPr>
              <a:defRPr b="1">
                <a:solidFill>
                  <a:schemeClr val="tx1"/>
                </a:solidFill>
              </a:defRPr>
            </a:lvl2pPr>
            <a:lvl3pPr>
              <a:defRPr b="1">
                <a:solidFill>
                  <a:schemeClr val="tx1"/>
                </a:solidFill>
              </a:defRPr>
            </a:lvl3pPr>
            <a:lvl4pPr>
              <a:defRPr b="1">
                <a:solidFill>
                  <a:schemeClr val="tx1"/>
                </a:solidFill>
              </a:defRPr>
            </a:lvl4pPr>
            <a:lvl5pPr>
              <a:defRPr b="1">
                <a:solidFill>
                  <a:schemeClr val="tx1"/>
                </a:solidFill>
              </a:defRPr>
            </a:lvl5pPr>
          </a:lstStyle>
          <a:p>
            <a:pPr lvl="0"/>
            <a:r>
              <a:rPr lang="en-US"/>
              <a:t>This is a “Big Statement” slide. Use it to make a single, important point. </a:t>
            </a:r>
          </a:p>
        </p:txBody>
      </p:sp>
      <p:sp>
        <p:nvSpPr>
          <p:cNvPr id="13" name="TextBox 12">
            <a:extLst>
              <a:ext uri="{FF2B5EF4-FFF2-40B4-BE49-F238E27FC236}">
                <a16:creationId xmlns:a16="http://schemas.microsoft.com/office/drawing/2014/main" id="{78DC7CD8-642F-96D9-AB60-6770D69C426B}"/>
              </a:ext>
            </a:extLst>
          </p:cNvPr>
          <p:cNvSpPr txBox="1"/>
          <p:nvPr userDrawn="1"/>
        </p:nvSpPr>
        <p:spPr>
          <a:xfrm>
            <a:off x="11267590" y="6451844"/>
            <a:ext cx="304300" cy="169277"/>
          </a:xfrm>
          <a:prstGeom prst="rect">
            <a:avLst/>
          </a:prstGeom>
          <a:noFill/>
        </p:spPr>
        <p:txBody>
          <a:bodyPr wrap="square" lIns="0" tIns="0" rIns="0" bIns="0" rtlCol="0" anchor="ctr">
            <a:spAutoFit/>
          </a:bodyPr>
          <a:lstStyle/>
          <a:p>
            <a:pPr algn="r"/>
            <a:fld id="{DA4F3246-57E6-4D23-B4C0-B33CEEC38083}" type="slidenum">
              <a:rPr lang="en-US" sz="1100" smtClean="0">
                <a:solidFill>
                  <a:schemeClr val="tx1"/>
                </a:solidFill>
              </a:rPr>
              <a:pPr algn="r"/>
              <a:t>‹#›</a:t>
            </a:fld>
            <a:endParaRPr lang="en-US" sz="1100">
              <a:solidFill>
                <a:schemeClr val="tx1"/>
              </a:solidFill>
            </a:endParaRPr>
          </a:p>
        </p:txBody>
      </p:sp>
      <p:pic>
        <p:nvPicPr>
          <p:cNvPr id="10" name="Picture 9" descr="A black and white logo&#10;&#10;Description automatically generated with low confidence">
            <a:extLst>
              <a:ext uri="{FF2B5EF4-FFF2-40B4-BE49-F238E27FC236}">
                <a16:creationId xmlns:a16="http://schemas.microsoft.com/office/drawing/2014/main" id="{D46FC3E1-FCFE-4BFC-896E-BE93A86F066A}"/>
              </a:ext>
            </a:extLst>
          </p:cNvPr>
          <p:cNvPicPr>
            <a:picLocks noChangeAspect="1"/>
          </p:cNvPicPr>
          <p:nvPr userDrawn="1"/>
        </p:nvPicPr>
        <p:blipFill rotWithShape="1">
          <a:blip r:embed="rId5" cstate="email">
            <a:extLst>
              <a:ext uri="{28A0092B-C50C-407E-A947-70E740481C1C}">
                <a14:useLocalDpi xmlns:a14="http://schemas.microsoft.com/office/drawing/2010/main"/>
              </a:ext>
            </a:extLst>
          </a:blip>
          <a:srcRect b="23463"/>
          <a:stretch/>
        </p:blipFill>
        <p:spPr>
          <a:xfrm>
            <a:off x="620110" y="6400942"/>
            <a:ext cx="616252" cy="262514"/>
          </a:xfrm>
          <a:prstGeom prst="rect">
            <a:avLst/>
          </a:prstGeom>
        </p:spPr>
      </p:pic>
      <p:sp>
        <p:nvSpPr>
          <p:cNvPr id="2" name="TextBox 1">
            <a:extLst>
              <a:ext uri="{FF2B5EF4-FFF2-40B4-BE49-F238E27FC236}">
                <a16:creationId xmlns:a16="http://schemas.microsoft.com/office/drawing/2014/main" id="{B7BF1FFD-372D-1C59-527C-57A4B18E07F8}"/>
              </a:ext>
            </a:extLst>
          </p:cNvPr>
          <p:cNvSpPr txBox="1"/>
          <p:nvPr userDrawn="1"/>
        </p:nvSpPr>
        <p:spPr>
          <a:xfrm>
            <a:off x="6856733" y="6697300"/>
            <a:ext cx="4715158" cy="92333"/>
          </a:xfrm>
          <a:prstGeom prst="rect">
            <a:avLst/>
          </a:prstGeom>
          <a:noFill/>
        </p:spPr>
        <p:txBody>
          <a:bodyPr wrap="square" lIns="0" tIns="0" rIns="0" bIns="0" rtlCol="0">
            <a:spAutoFit/>
          </a:bodyPr>
          <a:lstStyle/>
          <a:p>
            <a:pPr algn="r"/>
            <a:r>
              <a:rPr lang="en-US" sz="600">
                <a:solidFill>
                  <a:srgbClr val="A0A0A0"/>
                </a:solidFill>
              </a:rPr>
              <a:t>Includes content supplied by Sales Benchmark Index; Copyright © Sales Benchmark Index, 2022</a:t>
            </a:r>
          </a:p>
        </p:txBody>
      </p:sp>
    </p:spTree>
    <p:extLst>
      <p:ext uri="{BB962C8B-B14F-4D97-AF65-F5344CB8AC3E}">
        <p14:creationId xmlns:p14="http://schemas.microsoft.com/office/powerpoint/2010/main" val="30081972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preserve="1" userDrawn="1">
  <p:cSld name="Big Stmnt left light blue bkg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EF0769D4-09CF-23F3-570A-508D9151D63B}"/>
              </a:ext>
            </a:extLst>
          </p:cNvPr>
          <p:cNvGraphicFramePr>
            <a:graphicFrameLocks noChangeAspect="1"/>
          </p:cNvGraphicFramePr>
          <p:nvPr userDrawn="1">
            <p:custDataLst>
              <p:tags r:id="rId1"/>
            </p:custDataLst>
            <p:extLst>
              <p:ext uri="{D42A27DB-BD31-4B8C-83A1-F6EECF244321}">
                <p14:modId xmlns:p14="http://schemas.microsoft.com/office/powerpoint/2010/main" val="78022756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4" name="Object 3" hidden="1">
                        <a:extLst>
                          <a:ext uri="{FF2B5EF4-FFF2-40B4-BE49-F238E27FC236}">
                            <a16:creationId xmlns:a16="http://schemas.microsoft.com/office/drawing/2014/main" id="{EF0769D4-09CF-23F3-570A-508D9151D63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7" name="Rectangle 6">
            <a:extLst>
              <a:ext uri="{FF2B5EF4-FFF2-40B4-BE49-F238E27FC236}">
                <a16:creationId xmlns:a16="http://schemas.microsoft.com/office/drawing/2014/main" id="{F1E7902B-D476-B2C2-A81B-BD2D4EEEF4EA}"/>
              </a:ext>
            </a:extLst>
          </p:cNvPr>
          <p:cNvSpPr/>
          <p:nvPr userDrawn="1"/>
        </p:nvSpPr>
        <p:spPr>
          <a:xfrm>
            <a:off x="-18628" y="0"/>
            <a:ext cx="7008708"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 Placeholder 7">
            <a:extLst>
              <a:ext uri="{FF2B5EF4-FFF2-40B4-BE49-F238E27FC236}">
                <a16:creationId xmlns:a16="http://schemas.microsoft.com/office/drawing/2014/main" id="{CDE5DE9C-43B8-4966-6723-47BF0E08EE69}"/>
              </a:ext>
            </a:extLst>
          </p:cNvPr>
          <p:cNvSpPr>
            <a:spLocks noGrp="1"/>
          </p:cNvSpPr>
          <p:nvPr>
            <p:ph type="body" sz="quarter" idx="10"/>
          </p:nvPr>
        </p:nvSpPr>
        <p:spPr>
          <a:xfrm>
            <a:off x="7935310" y="1608083"/>
            <a:ext cx="3647091" cy="3657600"/>
          </a:xfrm>
        </p:spPr>
        <p:txBody>
          <a:bodyPr>
            <a:normAutofit/>
          </a:bodyPr>
          <a:lstStyle>
            <a:lvl1pPr>
              <a:defRPr sz="140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9" name="Text Placeholder 18">
            <a:extLst>
              <a:ext uri="{FF2B5EF4-FFF2-40B4-BE49-F238E27FC236}">
                <a16:creationId xmlns:a16="http://schemas.microsoft.com/office/drawing/2014/main" id="{C85B3F06-6316-3AF0-9DF1-9F1DEB1ADF2D}"/>
              </a:ext>
            </a:extLst>
          </p:cNvPr>
          <p:cNvSpPr>
            <a:spLocks noGrp="1"/>
          </p:cNvSpPr>
          <p:nvPr>
            <p:ph type="body" sz="quarter" idx="11" hasCustomPrompt="1"/>
          </p:nvPr>
        </p:nvSpPr>
        <p:spPr>
          <a:xfrm>
            <a:off x="609599" y="1608083"/>
            <a:ext cx="5729057" cy="3281362"/>
          </a:xfrm>
        </p:spPr>
        <p:txBody>
          <a:bodyPr>
            <a:normAutofit/>
          </a:bodyPr>
          <a:lstStyle>
            <a:lvl1pPr>
              <a:defRPr sz="4000" b="1">
                <a:solidFill>
                  <a:schemeClr val="bg1"/>
                </a:solidFill>
              </a:defRPr>
            </a:lvl1pPr>
            <a:lvl2pPr>
              <a:defRPr b="1">
                <a:solidFill>
                  <a:schemeClr val="tx1"/>
                </a:solidFill>
              </a:defRPr>
            </a:lvl2pPr>
            <a:lvl3pPr>
              <a:defRPr b="1">
                <a:solidFill>
                  <a:schemeClr val="tx1"/>
                </a:solidFill>
              </a:defRPr>
            </a:lvl3pPr>
            <a:lvl4pPr>
              <a:defRPr b="1">
                <a:solidFill>
                  <a:schemeClr val="tx1"/>
                </a:solidFill>
              </a:defRPr>
            </a:lvl4pPr>
            <a:lvl5pPr>
              <a:defRPr b="1">
                <a:solidFill>
                  <a:schemeClr val="tx1"/>
                </a:solidFill>
              </a:defRPr>
            </a:lvl5pPr>
          </a:lstStyle>
          <a:p>
            <a:pPr lvl="0"/>
            <a:r>
              <a:rPr lang="en-US"/>
              <a:t>This is a “Big Statement” slide. Use it to make a single, important point. </a:t>
            </a:r>
          </a:p>
        </p:txBody>
      </p:sp>
      <p:pic>
        <p:nvPicPr>
          <p:cNvPr id="9" name="Picture 8" descr="A black and white logo&#10;&#10;Description automatically generated with low confidence">
            <a:extLst>
              <a:ext uri="{FF2B5EF4-FFF2-40B4-BE49-F238E27FC236}">
                <a16:creationId xmlns:a16="http://schemas.microsoft.com/office/drawing/2014/main" id="{8E76424F-251D-91B3-502B-FFA88D29D54F}"/>
              </a:ext>
            </a:extLst>
          </p:cNvPr>
          <p:cNvPicPr>
            <a:picLocks noChangeAspect="1"/>
          </p:cNvPicPr>
          <p:nvPr userDrawn="1"/>
        </p:nvPicPr>
        <p:blipFill rotWithShape="1">
          <a:blip r:embed="rId5" cstate="email">
            <a:extLst>
              <a:ext uri="{28A0092B-C50C-407E-A947-70E740481C1C}">
                <a14:useLocalDpi xmlns:a14="http://schemas.microsoft.com/office/drawing/2010/main"/>
              </a:ext>
            </a:extLst>
          </a:blip>
          <a:srcRect b="23463"/>
          <a:stretch/>
        </p:blipFill>
        <p:spPr>
          <a:xfrm>
            <a:off x="620110" y="6396759"/>
            <a:ext cx="616252" cy="262514"/>
          </a:xfrm>
          <a:prstGeom prst="rect">
            <a:avLst/>
          </a:prstGeom>
        </p:spPr>
      </p:pic>
      <p:sp>
        <p:nvSpPr>
          <p:cNvPr id="13" name="TextBox 12">
            <a:extLst>
              <a:ext uri="{FF2B5EF4-FFF2-40B4-BE49-F238E27FC236}">
                <a16:creationId xmlns:a16="http://schemas.microsoft.com/office/drawing/2014/main" id="{78DC7CD8-642F-96D9-AB60-6770D69C426B}"/>
              </a:ext>
            </a:extLst>
          </p:cNvPr>
          <p:cNvSpPr txBox="1"/>
          <p:nvPr userDrawn="1"/>
        </p:nvSpPr>
        <p:spPr>
          <a:xfrm>
            <a:off x="11267590" y="6451844"/>
            <a:ext cx="304300" cy="169277"/>
          </a:xfrm>
          <a:prstGeom prst="rect">
            <a:avLst/>
          </a:prstGeom>
          <a:noFill/>
        </p:spPr>
        <p:txBody>
          <a:bodyPr wrap="square" lIns="0" tIns="0" rIns="0" bIns="0" rtlCol="0" anchor="ctr">
            <a:spAutoFit/>
          </a:bodyPr>
          <a:lstStyle/>
          <a:p>
            <a:pPr algn="r"/>
            <a:fld id="{DA4F3246-57E6-4D23-B4C0-B33CEEC38083}" type="slidenum">
              <a:rPr lang="en-US" sz="1100" smtClean="0">
                <a:solidFill>
                  <a:schemeClr val="tx1"/>
                </a:solidFill>
              </a:rPr>
              <a:pPr algn="r"/>
              <a:t>‹#›</a:t>
            </a:fld>
            <a:endParaRPr lang="en-US" sz="1100">
              <a:solidFill>
                <a:schemeClr val="tx1"/>
              </a:solidFill>
            </a:endParaRPr>
          </a:p>
        </p:txBody>
      </p:sp>
      <p:sp>
        <p:nvSpPr>
          <p:cNvPr id="2" name="TextBox 1">
            <a:extLst>
              <a:ext uri="{FF2B5EF4-FFF2-40B4-BE49-F238E27FC236}">
                <a16:creationId xmlns:a16="http://schemas.microsoft.com/office/drawing/2014/main" id="{B3C5A66D-ACCA-FCA5-BB7A-6090A9490304}"/>
              </a:ext>
            </a:extLst>
          </p:cNvPr>
          <p:cNvSpPr txBox="1"/>
          <p:nvPr userDrawn="1"/>
        </p:nvSpPr>
        <p:spPr>
          <a:xfrm>
            <a:off x="6856733" y="6697300"/>
            <a:ext cx="4715158" cy="92333"/>
          </a:xfrm>
          <a:prstGeom prst="rect">
            <a:avLst/>
          </a:prstGeom>
          <a:noFill/>
        </p:spPr>
        <p:txBody>
          <a:bodyPr wrap="square" lIns="0" tIns="0" rIns="0" bIns="0" rtlCol="0">
            <a:spAutoFit/>
          </a:bodyPr>
          <a:lstStyle/>
          <a:p>
            <a:pPr algn="r"/>
            <a:r>
              <a:rPr lang="en-US" sz="600">
                <a:solidFill>
                  <a:srgbClr val="A0A0A0"/>
                </a:solidFill>
              </a:rPr>
              <a:t>Includes content supplied by Sales Benchmark Index; Copyright © Sales Benchmark Index, 2022</a:t>
            </a:r>
          </a:p>
        </p:txBody>
      </p:sp>
    </p:spTree>
    <p:extLst>
      <p:ext uri="{BB962C8B-B14F-4D97-AF65-F5344CB8AC3E}">
        <p14:creationId xmlns:p14="http://schemas.microsoft.com/office/powerpoint/2010/main" val="277105718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preserve="1" userDrawn="1">
  <p:cSld name="Case Study">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EF0769D4-09CF-23F3-570A-508D9151D63B}"/>
              </a:ext>
            </a:extLst>
          </p:cNvPr>
          <p:cNvGraphicFramePr>
            <a:graphicFrameLocks noChangeAspect="1"/>
          </p:cNvGraphicFramePr>
          <p:nvPr userDrawn="1">
            <p:custDataLst>
              <p:tags r:id="rId1"/>
            </p:custDataLst>
            <p:extLst>
              <p:ext uri="{D42A27DB-BD31-4B8C-83A1-F6EECF244321}">
                <p14:modId xmlns:p14="http://schemas.microsoft.com/office/powerpoint/2010/main" val="123301829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4" name="Object 3" hidden="1">
                        <a:extLst>
                          <a:ext uri="{FF2B5EF4-FFF2-40B4-BE49-F238E27FC236}">
                            <a16:creationId xmlns:a16="http://schemas.microsoft.com/office/drawing/2014/main" id="{EF0769D4-09CF-23F3-570A-508D9151D63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Rectangle 4">
            <a:extLst>
              <a:ext uri="{FF2B5EF4-FFF2-40B4-BE49-F238E27FC236}">
                <a16:creationId xmlns:a16="http://schemas.microsoft.com/office/drawing/2014/main" id="{6DB5B30A-EBCA-94F2-242C-A03663DF0164}"/>
              </a:ext>
            </a:extLst>
          </p:cNvPr>
          <p:cNvSpPr/>
          <p:nvPr userDrawn="1"/>
        </p:nvSpPr>
        <p:spPr>
          <a:xfrm>
            <a:off x="8839200" y="3"/>
            <a:ext cx="3352800" cy="685799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 Placeholder 7">
            <a:extLst>
              <a:ext uri="{FF2B5EF4-FFF2-40B4-BE49-F238E27FC236}">
                <a16:creationId xmlns:a16="http://schemas.microsoft.com/office/drawing/2014/main" id="{CDE5DE9C-43B8-4966-6723-47BF0E08EE69}"/>
              </a:ext>
            </a:extLst>
          </p:cNvPr>
          <p:cNvSpPr>
            <a:spLocks noGrp="1"/>
          </p:cNvSpPr>
          <p:nvPr>
            <p:ph type="body" sz="quarter" idx="10"/>
          </p:nvPr>
        </p:nvSpPr>
        <p:spPr>
          <a:xfrm>
            <a:off x="9343697" y="1608083"/>
            <a:ext cx="2238704" cy="3657600"/>
          </a:xfrm>
        </p:spPr>
        <p:txBody>
          <a:bodyPr>
            <a:normAutofit/>
          </a:bodyPr>
          <a:lstStyle>
            <a:lvl1pPr>
              <a:defRPr sz="14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9" name="Text Placeholder 18">
            <a:extLst>
              <a:ext uri="{FF2B5EF4-FFF2-40B4-BE49-F238E27FC236}">
                <a16:creationId xmlns:a16="http://schemas.microsoft.com/office/drawing/2014/main" id="{C85B3F06-6316-3AF0-9DF1-9F1DEB1ADF2D}"/>
              </a:ext>
            </a:extLst>
          </p:cNvPr>
          <p:cNvSpPr>
            <a:spLocks noGrp="1"/>
          </p:cNvSpPr>
          <p:nvPr>
            <p:ph type="body" sz="quarter" idx="11" hasCustomPrompt="1"/>
          </p:nvPr>
        </p:nvSpPr>
        <p:spPr>
          <a:xfrm>
            <a:off x="609599" y="1608083"/>
            <a:ext cx="7304691" cy="3281362"/>
          </a:xfrm>
        </p:spPr>
        <p:txBody>
          <a:bodyPr>
            <a:normAutofit/>
          </a:bodyPr>
          <a:lstStyle>
            <a:lvl1pPr>
              <a:defRPr sz="4000" b="1">
                <a:solidFill>
                  <a:schemeClr val="tx1"/>
                </a:solidFill>
              </a:defRPr>
            </a:lvl1pPr>
            <a:lvl2pPr>
              <a:defRPr b="1">
                <a:solidFill>
                  <a:schemeClr val="tx1"/>
                </a:solidFill>
              </a:defRPr>
            </a:lvl2pPr>
            <a:lvl3pPr>
              <a:defRPr b="1">
                <a:solidFill>
                  <a:schemeClr val="tx1"/>
                </a:solidFill>
              </a:defRPr>
            </a:lvl3pPr>
            <a:lvl4pPr>
              <a:defRPr b="1">
                <a:solidFill>
                  <a:schemeClr val="tx1"/>
                </a:solidFill>
              </a:defRPr>
            </a:lvl4pPr>
            <a:lvl5pPr>
              <a:defRPr b="1">
                <a:solidFill>
                  <a:schemeClr val="tx1"/>
                </a:solidFill>
              </a:defRPr>
            </a:lvl5pPr>
          </a:lstStyle>
          <a:p>
            <a:pPr lvl="0"/>
            <a:r>
              <a:rPr lang="en-US"/>
              <a:t>Case Study</a:t>
            </a:r>
          </a:p>
        </p:txBody>
      </p:sp>
      <p:pic>
        <p:nvPicPr>
          <p:cNvPr id="20" name="Picture 19" descr="Logo&#10;&#10;Description automatically generated">
            <a:extLst>
              <a:ext uri="{FF2B5EF4-FFF2-40B4-BE49-F238E27FC236}">
                <a16:creationId xmlns:a16="http://schemas.microsoft.com/office/drawing/2014/main" id="{15AF4891-5BBF-507B-21B3-7FBD409DB9B2}"/>
              </a:ext>
            </a:extLst>
          </p:cNvPr>
          <p:cNvPicPr>
            <a:picLocks noChangeAspect="1"/>
          </p:cNvPicPr>
          <p:nvPr userDrawn="1"/>
        </p:nvPicPr>
        <p:blipFill>
          <a:blip r:embed="rId5" cstate="email">
            <a:extLst>
              <a:ext uri="{28A0092B-C50C-407E-A947-70E740481C1C}">
                <a14:useLocalDpi xmlns:a14="http://schemas.microsoft.com/office/drawing/2010/main"/>
              </a:ext>
            </a:extLst>
          </a:blip>
          <a:stretch>
            <a:fillRect/>
          </a:stretch>
        </p:blipFill>
        <p:spPr>
          <a:xfrm>
            <a:off x="620110" y="6396759"/>
            <a:ext cx="620111" cy="262514"/>
          </a:xfrm>
          <a:prstGeom prst="rect">
            <a:avLst/>
          </a:prstGeom>
        </p:spPr>
      </p:pic>
      <p:sp>
        <p:nvSpPr>
          <p:cNvPr id="7" name="TextBox 6">
            <a:extLst>
              <a:ext uri="{FF2B5EF4-FFF2-40B4-BE49-F238E27FC236}">
                <a16:creationId xmlns:a16="http://schemas.microsoft.com/office/drawing/2014/main" id="{23EBAC9E-9340-B35E-11EE-6AB60D024A56}"/>
              </a:ext>
            </a:extLst>
          </p:cNvPr>
          <p:cNvSpPr txBox="1"/>
          <p:nvPr userDrawn="1"/>
        </p:nvSpPr>
        <p:spPr>
          <a:xfrm>
            <a:off x="11267590" y="6447969"/>
            <a:ext cx="304300" cy="169277"/>
          </a:xfrm>
          <a:prstGeom prst="rect">
            <a:avLst/>
          </a:prstGeom>
          <a:noFill/>
        </p:spPr>
        <p:txBody>
          <a:bodyPr wrap="square" lIns="0" tIns="0" rIns="0" bIns="0" rtlCol="0" anchor="ctr">
            <a:spAutoFit/>
          </a:bodyPr>
          <a:lstStyle/>
          <a:p>
            <a:pPr algn="r"/>
            <a:fld id="{DA4F3246-57E6-4D23-B4C0-B33CEEC38083}" type="slidenum">
              <a:rPr lang="en-US" sz="1100" smtClean="0">
                <a:solidFill>
                  <a:schemeClr val="bg1"/>
                </a:solidFill>
              </a:rPr>
              <a:pPr algn="r"/>
              <a:t>‹#›</a:t>
            </a:fld>
            <a:endParaRPr lang="en-US" sz="1100">
              <a:solidFill>
                <a:schemeClr val="bg1"/>
              </a:solidFill>
            </a:endParaRPr>
          </a:p>
        </p:txBody>
      </p:sp>
      <p:sp>
        <p:nvSpPr>
          <p:cNvPr id="3" name="TextBox 2">
            <a:extLst>
              <a:ext uri="{FF2B5EF4-FFF2-40B4-BE49-F238E27FC236}">
                <a16:creationId xmlns:a16="http://schemas.microsoft.com/office/drawing/2014/main" id="{4E66CF8F-5A50-7E72-6C38-E2CAFD8EE8C3}"/>
              </a:ext>
            </a:extLst>
          </p:cNvPr>
          <p:cNvSpPr txBox="1"/>
          <p:nvPr userDrawn="1"/>
        </p:nvSpPr>
        <p:spPr>
          <a:xfrm>
            <a:off x="620110" y="6709205"/>
            <a:ext cx="4715158" cy="92333"/>
          </a:xfrm>
          <a:prstGeom prst="rect">
            <a:avLst/>
          </a:prstGeom>
          <a:noFill/>
        </p:spPr>
        <p:txBody>
          <a:bodyPr wrap="square" lIns="0" tIns="0" rIns="0" bIns="0" rtlCol="0">
            <a:spAutoFit/>
          </a:bodyPr>
          <a:lstStyle/>
          <a:p>
            <a:pPr algn="l"/>
            <a:r>
              <a:rPr lang="en-US" sz="600">
                <a:solidFill>
                  <a:srgbClr val="A0A0A0"/>
                </a:solidFill>
              </a:rPr>
              <a:t>Includes content supplied by Sales Benchmark Index; Copyright © Sales Benchmark Index, 2022</a:t>
            </a:r>
          </a:p>
        </p:txBody>
      </p:sp>
    </p:spTree>
    <p:extLst>
      <p:ext uri="{BB962C8B-B14F-4D97-AF65-F5344CB8AC3E}">
        <p14:creationId xmlns:p14="http://schemas.microsoft.com/office/powerpoint/2010/main" val="290922945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showMasterSp="0" userDrawn="1">
  <p:cSld name="Title Slide">
    <p:spTree>
      <p:nvGrpSpPr>
        <p:cNvPr id="1" name=""/>
        <p:cNvGrpSpPr/>
        <p:nvPr/>
      </p:nvGrpSpPr>
      <p:grpSpPr>
        <a:xfrm>
          <a:off x="0" y="0"/>
          <a:ext cx="0" cy="0"/>
          <a:chOff x="0" y="0"/>
          <a:chExt cx="0" cy="0"/>
        </a:xfrm>
      </p:grpSpPr>
      <p:pic>
        <p:nvPicPr>
          <p:cNvPr id="80" name="Picture 79" descr="Background pattern&#10;&#10;Description automatically generated">
            <a:extLst>
              <a:ext uri="{FF2B5EF4-FFF2-40B4-BE49-F238E27FC236}">
                <a16:creationId xmlns:a16="http://schemas.microsoft.com/office/drawing/2014/main" id="{DD800E0F-B0EE-44F7-8102-A81D6CBE2B3B}"/>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1183" y="2949872"/>
            <a:ext cx="12190817" cy="3908128"/>
          </a:xfrm>
          <a:prstGeom prst="rect">
            <a:avLst/>
          </a:prstGeom>
        </p:spPr>
      </p:pic>
      <p:sp>
        <p:nvSpPr>
          <p:cNvPr id="2" name="Title 1">
            <a:extLst>
              <a:ext uri="{FF2B5EF4-FFF2-40B4-BE49-F238E27FC236}">
                <a16:creationId xmlns:a16="http://schemas.microsoft.com/office/drawing/2014/main" id="{9C5F5AEC-749C-44CA-94C1-9495903C3571}"/>
              </a:ext>
            </a:extLst>
          </p:cNvPr>
          <p:cNvSpPr>
            <a:spLocks noGrp="1"/>
          </p:cNvSpPr>
          <p:nvPr>
            <p:ph type="ctrTitle"/>
          </p:nvPr>
        </p:nvSpPr>
        <p:spPr>
          <a:xfrm>
            <a:off x="1305740" y="2394350"/>
            <a:ext cx="9144000" cy="664797"/>
          </a:xfrm>
        </p:spPr>
        <p:txBody>
          <a:bodyPr anchor="b">
            <a:noAutofit/>
          </a:bodyPr>
          <a:lstStyle>
            <a:lvl1pPr algn="l">
              <a:defRPr sz="3600">
                <a:solidFill>
                  <a:schemeClr val="tx2"/>
                </a:solidFill>
              </a:defRPr>
            </a:lvl1pPr>
          </a:lstStyle>
          <a:p>
            <a:r>
              <a:rPr lang="en-US"/>
              <a:t>Click to edit Master title style</a:t>
            </a:r>
          </a:p>
        </p:txBody>
      </p:sp>
      <p:grpSp>
        <p:nvGrpSpPr>
          <p:cNvPr id="79" name="Group 78">
            <a:extLst>
              <a:ext uri="{FF2B5EF4-FFF2-40B4-BE49-F238E27FC236}">
                <a16:creationId xmlns:a16="http://schemas.microsoft.com/office/drawing/2014/main" id="{B328026A-8319-44BC-B6B3-8D0A2B5E39A0}"/>
              </a:ext>
            </a:extLst>
          </p:cNvPr>
          <p:cNvGrpSpPr>
            <a:grpSpLocks noChangeAspect="1"/>
          </p:cNvGrpSpPr>
          <p:nvPr userDrawn="1"/>
        </p:nvGrpSpPr>
        <p:grpSpPr bwMode="gray">
          <a:xfrm>
            <a:off x="647700" y="658322"/>
            <a:ext cx="4784301" cy="1020167"/>
            <a:chOff x="611188" y="-279400"/>
            <a:chExt cx="3767138" cy="803275"/>
          </a:xfrm>
        </p:grpSpPr>
        <p:sp>
          <p:nvSpPr>
            <p:cNvPr id="14" name="Freeform 5">
              <a:extLst>
                <a:ext uri="{FF2B5EF4-FFF2-40B4-BE49-F238E27FC236}">
                  <a16:creationId xmlns:a16="http://schemas.microsoft.com/office/drawing/2014/main" id="{AB780836-0EA1-4764-9C48-1217D0B297D1}"/>
                </a:ext>
              </a:extLst>
            </p:cNvPr>
            <p:cNvSpPr>
              <a:spLocks noEditPoints="1"/>
            </p:cNvSpPr>
            <p:nvPr userDrawn="1"/>
          </p:nvSpPr>
          <p:spPr bwMode="gray">
            <a:xfrm>
              <a:off x="1885951" y="438150"/>
              <a:ext cx="60325" cy="63500"/>
            </a:xfrm>
            <a:custGeom>
              <a:avLst/>
              <a:gdLst>
                <a:gd name="T0" fmla="*/ 36 w 73"/>
                <a:gd name="T1" fmla="*/ 0 h 78"/>
                <a:gd name="T2" fmla="*/ 10 w 73"/>
                <a:gd name="T3" fmla="*/ 10 h 78"/>
                <a:gd name="T4" fmla="*/ 0 w 73"/>
                <a:gd name="T5" fmla="*/ 39 h 78"/>
                <a:gd name="T6" fmla="*/ 10 w 73"/>
                <a:gd name="T7" fmla="*/ 67 h 78"/>
                <a:gd name="T8" fmla="*/ 36 w 73"/>
                <a:gd name="T9" fmla="*/ 78 h 78"/>
                <a:gd name="T10" fmla="*/ 63 w 73"/>
                <a:gd name="T11" fmla="*/ 67 h 78"/>
                <a:gd name="T12" fmla="*/ 73 w 73"/>
                <a:gd name="T13" fmla="*/ 39 h 78"/>
                <a:gd name="T14" fmla="*/ 63 w 73"/>
                <a:gd name="T15" fmla="*/ 10 h 78"/>
                <a:gd name="T16" fmla="*/ 36 w 73"/>
                <a:gd name="T17" fmla="*/ 0 h 78"/>
                <a:gd name="T18" fmla="*/ 52 w 73"/>
                <a:gd name="T19" fmla="*/ 59 h 78"/>
                <a:gd name="T20" fmla="*/ 36 w 73"/>
                <a:gd name="T21" fmla="*/ 66 h 78"/>
                <a:gd name="T22" fmla="*/ 20 w 73"/>
                <a:gd name="T23" fmla="*/ 59 h 78"/>
                <a:gd name="T24" fmla="*/ 15 w 73"/>
                <a:gd name="T25" fmla="*/ 39 h 78"/>
                <a:gd name="T26" fmla="*/ 21 w 73"/>
                <a:gd name="T27" fmla="*/ 19 h 78"/>
                <a:gd name="T28" fmla="*/ 36 w 73"/>
                <a:gd name="T29" fmla="*/ 11 h 78"/>
                <a:gd name="T30" fmla="*/ 52 w 73"/>
                <a:gd name="T31" fmla="*/ 19 h 78"/>
                <a:gd name="T32" fmla="*/ 58 w 73"/>
                <a:gd name="T33" fmla="*/ 39 h 78"/>
                <a:gd name="T34" fmla="*/ 52 w 73"/>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8">
                  <a:moveTo>
                    <a:pt x="36" y="0"/>
                  </a:moveTo>
                  <a:cubicBezTo>
                    <a:pt x="25" y="0"/>
                    <a:pt x="17" y="3"/>
                    <a:pt x="10" y="10"/>
                  </a:cubicBezTo>
                  <a:cubicBezTo>
                    <a:pt x="3" y="17"/>
                    <a:pt x="0" y="27"/>
                    <a:pt x="0" y="39"/>
                  </a:cubicBezTo>
                  <a:cubicBezTo>
                    <a:pt x="0" y="51"/>
                    <a:pt x="3" y="60"/>
                    <a:pt x="10" y="67"/>
                  </a:cubicBezTo>
                  <a:cubicBezTo>
                    <a:pt x="17" y="74"/>
                    <a:pt x="25" y="78"/>
                    <a:pt x="36" y="78"/>
                  </a:cubicBezTo>
                  <a:cubicBezTo>
                    <a:pt x="47" y="78"/>
                    <a:pt x="56" y="74"/>
                    <a:pt x="63" y="67"/>
                  </a:cubicBezTo>
                  <a:cubicBezTo>
                    <a:pt x="69" y="60"/>
                    <a:pt x="73" y="51"/>
                    <a:pt x="73" y="39"/>
                  </a:cubicBezTo>
                  <a:cubicBezTo>
                    <a:pt x="73" y="27"/>
                    <a:pt x="69" y="17"/>
                    <a:pt x="63"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1" y="19"/>
                  </a:cubicBezTo>
                  <a:cubicBezTo>
                    <a:pt x="24" y="14"/>
                    <a:pt x="30" y="11"/>
                    <a:pt x="36" y="11"/>
                  </a:cubicBezTo>
                  <a:cubicBezTo>
                    <a:pt x="43" y="11"/>
                    <a:pt x="48" y="14"/>
                    <a:pt x="52" y="19"/>
                  </a:cubicBezTo>
                  <a:cubicBezTo>
                    <a:pt x="56" y="24"/>
                    <a:pt x="58" y="30"/>
                    <a:pt x="58" y="39"/>
                  </a:cubicBezTo>
                  <a:cubicBezTo>
                    <a:pt x="58" y="47"/>
                    <a:pt x="56" y="54"/>
                    <a:pt x="52" y="59"/>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6">
              <a:extLst>
                <a:ext uri="{FF2B5EF4-FFF2-40B4-BE49-F238E27FC236}">
                  <a16:creationId xmlns:a16="http://schemas.microsoft.com/office/drawing/2014/main" id="{06E5C381-914B-47AA-AE2B-28A2392478C7}"/>
                </a:ext>
              </a:extLst>
            </p:cNvPr>
            <p:cNvSpPr>
              <a:spLocks/>
            </p:cNvSpPr>
            <p:nvPr userDrawn="1"/>
          </p:nvSpPr>
          <p:spPr bwMode="gray">
            <a:xfrm>
              <a:off x="1152526" y="414338"/>
              <a:ext cx="74613" cy="87313"/>
            </a:xfrm>
            <a:custGeom>
              <a:avLst/>
              <a:gdLst>
                <a:gd name="T0" fmla="*/ 50 w 89"/>
                <a:gd name="T1" fmla="*/ 62 h 106"/>
                <a:gd name="T2" fmla="*/ 75 w 89"/>
                <a:gd name="T3" fmla="*/ 62 h 106"/>
                <a:gd name="T4" fmla="*/ 75 w 89"/>
                <a:gd name="T5" fmla="*/ 80 h 106"/>
                <a:gd name="T6" fmla="*/ 74 w 89"/>
                <a:gd name="T7" fmla="*/ 81 h 106"/>
                <a:gd name="T8" fmla="*/ 71 w 89"/>
                <a:gd name="T9" fmla="*/ 84 h 106"/>
                <a:gd name="T10" fmla="*/ 66 w 89"/>
                <a:gd name="T11" fmla="*/ 88 h 106"/>
                <a:gd name="T12" fmla="*/ 58 w 89"/>
                <a:gd name="T13" fmla="*/ 91 h 106"/>
                <a:gd name="T14" fmla="*/ 48 w 89"/>
                <a:gd name="T15" fmla="*/ 92 h 106"/>
                <a:gd name="T16" fmla="*/ 24 w 89"/>
                <a:gd name="T17" fmla="*/ 82 h 106"/>
                <a:gd name="T18" fmla="*/ 15 w 89"/>
                <a:gd name="T19" fmla="*/ 52 h 106"/>
                <a:gd name="T20" fmla="*/ 25 w 89"/>
                <a:gd name="T21" fmla="*/ 23 h 106"/>
                <a:gd name="T22" fmla="*/ 48 w 89"/>
                <a:gd name="T23" fmla="*/ 13 h 106"/>
                <a:gd name="T24" fmla="*/ 57 w 89"/>
                <a:gd name="T25" fmla="*/ 14 h 106"/>
                <a:gd name="T26" fmla="*/ 64 w 89"/>
                <a:gd name="T27" fmla="*/ 16 h 106"/>
                <a:gd name="T28" fmla="*/ 69 w 89"/>
                <a:gd name="T29" fmla="*/ 19 h 106"/>
                <a:gd name="T30" fmla="*/ 73 w 89"/>
                <a:gd name="T31" fmla="*/ 23 h 106"/>
                <a:gd name="T32" fmla="*/ 75 w 89"/>
                <a:gd name="T33" fmla="*/ 26 h 106"/>
                <a:gd name="T34" fmla="*/ 76 w 89"/>
                <a:gd name="T35" fmla="*/ 27 h 106"/>
                <a:gd name="T36" fmla="*/ 86 w 89"/>
                <a:gd name="T37" fmla="*/ 18 h 106"/>
                <a:gd name="T38" fmla="*/ 48 w 89"/>
                <a:gd name="T39" fmla="*/ 0 h 106"/>
                <a:gd name="T40" fmla="*/ 14 w 89"/>
                <a:gd name="T41" fmla="*/ 14 h 106"/>
                <a:gd name="T42" fmla="*/ 0 w 89"/>
                <a:gd name="T43" fmla="*/ 52 h 106"/>
                <a:gd name="T44" fmla="*/ 13 w 89"/>
                <a:gd name="T45" fmla="*/ 91 h 106"/>
                <a:gd name="T46" fmla="*/ 45 w 89"/>
                <a:gd name="T47" fmla="*/ 106 h 106"/>
                <a:gd name="T48" fmla="*/ 57 w 89"/>
                <a:gd name="T49" fmla="*/ 104 h 106"/>
                <a:gd name="T50" fmla="*/ 66 w 89"/>
                <a:gd name="T51" fmla="*/ 101 h 106"/>
                <a:gd name="T52" fmla="*/ 73 w 89"/>
                <a:gd name="T53" fmla="*/ 97 h 106"/>
                <a:gd name="T54" fmla="*/ 76 w 89"/>
                <a:gd name="T55" fmla="*/ 94 h 106"/>
                <a:gd name="T56" fmla="*/ 78 w 89"/>
                <a:gd name="T57" fmla="*/ 92 h 106"/>
                <a:gd name="T58" fmla="*/ 79 w 89"/>
                <a:gd name="T59" fmla="*/ 104 h 106"/>
                <a:gd name="T60" fmla="*/ 89 w 89"/>
                <a:gd name="T61" fmla="*/ 104 h 106"/>
                <a:gd name="T62" fmla="*/ 89 w 89"/>
                <a:gd name="T63" fmla="*/ 51 h 106"/>
                <a:gd name="T64" fmla="*/ 50 w 89"/>
                <a:gd name="T65" fmla="*/ 51 h 106"/>
                <a:gd name="T66" fmla="*/ 50 w 89"/>
                <a:gd name="T67" fmla="*/ 6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 h="106">
                  <a:moveTo>
                    <a:pt x="50" y="62"/>
                  </a:moveTo>
                  <a:cubicBezTo>
                    <a:pt x="75" y="62"/>
                    <a:pt x="75" y="62"/>
                    <a:pt x="75" y="62"/>
                  </a:cubicBezTo>
                  <a:cubicBezTo>
                    <a:pt x="75" y="80"/>
                    <a:pt x="75" y="80"/>
                    <a:pt x="75" y="80"/>
                  </a:cubicBezTo>
                  <a:cubicBezTo>
                    <a:pt x="74" y="81"/>
                    <a:pt x="74" y="81"/>
                    <a:pt x="74" y="81"/>
                  </a:cubicBezTo>
                  <a:cubicBezTo>
                    <a:pt x="73" y="82"/>
                    <a:pt x="72" y="83"/>
                    <a:pt x="71" y="84"/>
                  </a:cubicBezTo>
                  <a:cubicBezTo>
                    <a:pt x="69" y="86"/>
                    <a:pt x="68" y="87"/>
                    <a:pt x="66" y="88"/>
                  </a:cubicBezTo>
                  <a:cubicBezTo>
                    <a:pt x="64" y="89"/>
                    <a:pt x="61" y="90"/>
                    <a:pt x="58" y="91"/>
                  </a:cubicBezTo>
                  <a:cubicBezTo>
                    <a:pt x="55" y="92"/>
                    <a:pt x="51" y="92"/>
                    <a:pt x="48" y="92"/>
                  </a:cubicBezTo>
                  <a:cubicBezTo>
                    <a:pt x="38" y="92"/>
                    <a:pt x="30" y="89"/>
                    <a:pt x="24" y="82"/>
                  </a:cubicBezTo>
                  <a:cubicBezTo>
                    <a:pt x="18" y="74"/>
                    <a:pt x="15" y="65"/>
                    <a:pt x="15" y="52"/>
                  </a:cubicBezTo>
                  <a:cubicBezTo>
                    <a:pt x="15" y="40"/>
                    <a:pt x="18" y="31"/>
                    <a:pt x="25" y="23"/>
                  </a:cubicBezTo>
                  <a:cubicBezTo>
                    <a:pt x="31" y="16"/>
                    <a:pt x="39" y="13"/>
                    <a:pt x="48" y="13"/>
                  </a:cubicBezTo>
                  <a:cubicBezTo>
                    <a:pt x="51" y="13"/>
                    <a:pt x="54" y="13"/>
                    <a:pt x="57" y="14"/>
                  </a:cubicBezTo>
                  <a:cubicBezTo>
                    <a:pt x="60" y="14"/>
                    <a:pt x="62" y="15"/>
                    <a:pt x="64" y="16"/>
                  </a:cubicBezTo>
                  <a:cubicBezTo>
                    <a:pt x="66" y="17"/>
                    <a:pt x="67" y="18"/>
                    <a:pt x="69" y="19"/>
                  </a:cubicBezTo>
                  <a:cubicBezTo>
                    <a:pt x="71" y="21"/>
                    <a:pt x="72" y="22"/>
                    <a:pt x="73" y="23"/>
                  </a:cubicBezTo>
                  <a:cubicBezTo>
                    <a:pt x="74" y="24"/>
                    <a:pt x="74" y="25"/>
                    <a:pt x="75" y="26"/>
                  </a:cubicBezTo>
                  <a:cubicBezTo>
                    <a:pt x="76" y="27"/>
                    <a:pt x="76" y="27"/>
                    <a:pt x="76" y="27"/>
                  </a:cubicBezTo>
                  <a:cubicBezTo>
                    <a:pt x="86" y="18"/>
                    <a:pt x="86" y="18"/>
                    <a:pt x="86" y="18"/>
                  </a:cubicBezTo>
                  <a:cubicBezTo>
                    <a:pt x="77" y="6"/>
                    <a:pt x="64" y="0"/>
                    <a:pt x="48" y="0"/>
                  </a:cubicBezTo>
                  <a:cubicBezTo>
                    <a:pt x="35" y="0"/>
                    <a:pt x="23" y="4"/>
                    <a:pt x="14" y="14"/>
                  </a:cubicBezTo>
                  <a:cubicBezTo>
                    <a:pt x="4" y="24"/>
                    <a:pt x="0" y="36"/>
                    <a:pt x="0" y="52"/>
                  </a:cubicBezTo>
                  <a:cubicBezTo>
                    <a:pt x="0" y="69"/>
                    <a:pt x="4" y="82"/>
                    <a:pt x="13" y="91"/>
                  </a:cubicBezTo>
                  <a:cubicBezTo>
                    <a:pt x="21" y="101"/>
                    <a:pt x="32" y="106"/>
                    <a:pt x="45" y="106"/>
                  </a:cubicBezTo>
                  <a:cubicBezTo>
                    <a:pt x="50" y="106"/>
                    <a:pt x="54" y="105"/>
                    <a:pt x="57" y="104"/>
                  </a:cubicBezTo>
                  <a:cubicBezTo>
                    <a:pt x="61" y="103"/>
                    <a:pt x="64" y="102"/>
                    <a:pt x="66" y="101"/>
                  </a:cubicBezTo>
                  <a:cubicBezTo>
                    <a:pt x="69" y="100"/>
                    <a:pt x="71" y="99"/>
                    <a:pt x="73" y="97"/>
                  </a:cubicBezTo>
                  <a:cubicBezTo>
                    <a:pt x="75" y="95"/>
                    <a:pt x="76" y="94"/>
                    <a:pt x="76" y="94"/>
                  </a:cubicBezTo>
                  <a:cubicBezTo>
                    <a:pt x="77" y="93"/>
                    <a:pt x="77" y="93"/>
                    <a:pt x="78" y="92"/>
                  </a:cubicBezTo>
                  <a:cubicBezTo>
                    <a:pt x="79" y="104"/>
                    <a:pt x="79" y="104"/>
                    <a:pt x="79" y="104"/>
                  </a:cubicBezTo>
                  <a:cubicBezTo>
                    <a:pt x="89" y="104"/>
                    <a:pt x="89" y="104"/>
                    <a:pt x="89" y="104"/>
                  </a:cubicBezTo>
                  <a:cubicBezTo>
                    <a:pt x="89" y="51"/>
                    <a:pt x="89" y="51"/>
                    <a:pt x="89" y="51"/>
                  </a:cubicBezTo>
                  <a:cubicBezTo>
                    <a:pt x="50" y="51"/>
                    <a:pt x="50" y="51"/>
                    <a:pt x="50" y="51"/>
                  </a:cubicBezTo>
                  <a:lnTo>
                    <a:pt x="50" y="62"/>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7">
              <a:extLst>
                <a:ext uri="{FF2B5EF4-FFF2-40B4-BE49-F238E27FC236}">
                  <a16:creationId xmlns:a16="http://schemas.microsoft.com/office/drawing/2014/main" id="{B0DBDE80-DF7D-4696-AE00-4FF472F4B043}"/>
                </a:ext>
              </a:extLst>
            </p:cNvPr>
            <p:cNvSpPr>
              <a:spLocks/>
            </p:cNvSpPr>
            <p:nvPr userDrawn="1"/>
          </p:nvSpPr>
          <p:spPr bwMode="gray">
            <a:xfrm>
              <a:off x="1246188" y="436563"/>
              <a:ext cx="34925" cy="63500"/>
            </a:xfrm>
            <a:custGeom>
              <a:avLst/>
              <a:gdLst>
                <a:gd name="T0" fmla="*/ 23 w 43"/>
                <a:gd name="T1" fmla="*/ 5 h 77"/>
                <a:gd name="T2" fmla="*/ 14 w 43"/>
                <a:gd name="T3" fmla="*/ 17 h 77"/>
                <a:gd name="T4" fmla="*/ 13 w 43"/>
                <a:gd name="T5" fmla="*/ 2 h 77"/>
                <a:gd name="T6" fmla="*/ 0 w 43"/>
                <a:gd name="T7" fmla="*/ 2 h 77"/>
                <a:gd name="T8" fmla="*/ 0 w 43"/>
                <a:gd name="T9" fmla="*/ 77 h 77"/>
                <a:gd name="T10" fmla="*/ 14 w 43"/>
                <a:gd name="T11" fmla="*/ 77 h 77"/>
                <a:gd name="T12" fmla="*/ 14 w 43"/>
                <a:gd name="T13" fmla="*/ 35 h 77"/>
                <a:gd name="T14" fmla="*/ 24 w 43"/>
                <a:gd name="T15" fmla="*/ 18 h 77"/>
                <a:gd name="T16" fmla="*/ 35 w 43"/>
                <a:gd name="T17" fmla="*/ 14 h 77"/>
                <a:gd name="T18" fmla="*/ 41 w 43"/>
                <a:gd name="T19" fmla="*/ 15 h 77"/>
                <a:gd name="T20" fmla="*/ 43 w 43"/>
                <a:gd name="T21" fmla="*/ 1 h 77"/>
                <a:gd name="T22" fmla="*/ 37 w 43"/>
                <a:gd name="T23" fmla="*/ 0 h 77"/>
                <a:gd name="T24" fmla="*/ 23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3" y="5"/>
                  </a:moveTo>
                  <a:cubicBezTo>
                    <a:pt x="19" y="8"/>
                    <a:pt x="16" y="12"/>
                    <a:pt x="14" y="17"/>
                  </a:cubicBezTo>
                  <a:cubicBezTo>
                    <a:pt x="13" y="2"/>
                    <a:pt x="13" y="2"/>
                    <a:pt x="13" y="2"/>
                  </a:cubicBezTo>
                  <a:cubicBezTo>
                    <a:pt x="0" y="2"/>
                    <a:pt x="0" y="2"/>
                    <a:pt x="0" y="2"/>
                  </a:cubicBezTo>
                  <a:cubicBezTo>
                    <a:pt x="0" y="77"/>
                    <a:pt x="0" y="77"/>
                    <a:pt x="0" y="77"/>
                  </a:cubicBezTo>
                  <a:cubicBezTo>
                    <a:pt x="14" y="77"/>
                    <a:pt x="14" y="77"/>
                    <a:pt x="14" y="77"/>
                  </a:cubicBezTo>
                  <a:cubicBezTo>
                    <a:pt x="14" y="35"/>
                    <a:pt x="14" y="35"/>
                    <a:pt x="14" y="35"/>
                  </a:cubicBezTo>
                  <a:cubicBezTo>
                    <a:pt x="15" y="27"/>
                    <a:pt x="19" y="22"/>
                    <a:pt x="24" y="18"/>
                  </a:cubicBezTo>
                  <a:cubicBezTo>
                    <a:pt x="28" y="16"/>
                    <a:pt x="31" y="14"/>
                    <a:pt x="35" y="14"/>
                  </a:cubicBezTo>
                  <a:cubicBezTo>
                    <a:pt x="37" y="14"/>
                    <a:pt x="39" y="15"/>
                    <a:pt x="41" y="15"/>
                  </a:cubicBezTo>
                  <a:cubicBezTo>
                    <a:pt x="43" y="1"/>
                    <a:pt x="43" y="1"/>
                    <a:pt x="43" y="1"/>
                  </a:cubicBezTo>
                  <a:cubicBezTo>
                    <a:pt x="37" y="0"/>
                    <a:pt x="37" y="0"/>
                    <a:pt x="37" y="0"/>
                  </a:cubicBezTo>
                  <a:cubicBezTo>
                    <a:pt x="32" y="0"/>
                    <a:pt x="27" y="2"/>
                    <a:pt x="23" y="5"/>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8">
              <a:extLst>
                <a:ext uri="{FF2B5EF4-FFF2-40B4-BE49-F238E27FC236}">
                  <a16:creationId xmlns:a16="http://schemas.microsoft.com/office/drawing/2014/main" id="{EDAEE8C0-239A-4F5F-A01A-65BD5D44AA19}"/>
                </a:ext>
              </a:extLst>
            </p:cNvPr>
            <p:cNvSpPr>
              <a:spLocks noEditPoints="1"/>
            </p:cNvSpPr>
            <p:nvPr userDrawn="1"/>
          </p:nvSpPr>
          <p:spPr bwMode="gray">
            <a:xfrm>
              <a:off x="1284288" y="438150"/>
              <a:ext cx="60325" cy="63500"/>
            </a:xfrm>
            <a:custGeom>
              <a:avLst/>
              <a:gdLst>
                <a:gd name="T0" fmla="*/ 36 w 72"/>
                <a:gd name="T1" fmla="*/ 0 h 78"/>
                <a:gd name="T2" fmla="*/ 10 w 72"/>
                <a:gd name="T3" fmla="*/ 10 h 78"/>
                <a:gd name="T4" fmla="*/ 0 w 72"/>
                <a:gd name="T5" fmla="*/ 39 h 78"/>
                <a:gd name="T6" fmla="*/ 10 w 72"/>
                <a:gd name="T7" fmla="*/ 67 h 78"/>
                <a:gd name="T8" fmla="*/ 36 w 72"/>
                <a:gd name="T9" fmla="*/ 78 h 78"/>
                <a:gd name="T10" fmla="*/ 62 w 72"/>
                <a:gd name="T11" fmla="*/ 67 h 78"/>
                <a:gd name="T12" fmla="*/ 72 w 72"/>
                <a:gd name="T13" fmla="*/ 39 h 78"/>
                <a:gd name="T14" fmla="*/ 62 w 72"/>
                <a:gd name="T15" fmla="*/ 10 h 78"/>
                <a:gd name="T16" fmla="*/ 36 w 72"/>
                <a:gd name="T17" fmla="*/ 0 h 78"/>
                <a:gd name="T18" fmla="*/ 52 w 72"/>
                <a:gd name="T19" fmla="*/ 59 h 78"/>
                <a:gd name="T20" fmla="*/ 36 w 72"/>
                <a:gd name="T21" fmla="*/ 66 h 78"/>
                <a:gd name="T22" fmla="*/ 20 w 72"/>
                <a:gd name="T23" fmla="*/ 59 h 78"/>
                <a:gd name="T24" fmla="*/ 15 w 72"/>
                <a:gd name="T25" fmla="*/ 39 h 78"/>
                <a:gd name="T26" fmla="*/ 20 w 72"/>
                <a:gd name="T27" fmla="*/ 19 h 78"/>
                <a:gd name="T28" fmla="*/ 36 w 72"/>
                <a:gd name="T29" fmla="*/ 11 h 78"/>
                <a:gd name="T30" fmla="*/ 52 w 72"/>
                <a:gd name="T31" fmla="*/ 19 h 78"/>
                <a:gd name="T32" fmla="*/ 57 w 72"/>
                <a:gd name="T33" fmla="*/ 39 h 78"/>
                <a:gd name="T34" fmla="*/ 52 w 72"/>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8">
                  <a:moveTo>
                    <a:pt x="36" y="0"/>
                  </a:moveTo>
                  <a:cubicBezTo>
                    <a:pt x="25" y="0"/>
                    <a:pt x="16" y="3"/>
                    <a:pt x="10" y="10"/>
                  </a:cubicBezTo>
                  <a:cubicBezTo>
                    <a:pt x="3" y="17"/>
                    <a:pt x="0" y="27"/>
                    <a:pt x="0" y="39"/>
                  </a:cubicBezTo>
                  <a:cubicBezTo>
                    <a:pt x="0" y="51"/>
                    <a:pt x="3" y="60"/>
                    <a:pt x="10" y="67"/>
                  </a:cubicBezTo>
                  <a:cubicBezTo>
                    <a:pt x="16" y="74"/>
                    <a:pt x="25" y="78"/>
                    <a:pt x="36" y="78"/>
                  </a:cubicBezTo>
                  <a:cubicBezTo>
                    <a:pt x="47" y="78"/>
                    <a:pt x="56" y="74"/>
                    <a:pt x="62" y="67"/>
                  </a:cubicBezTo>
                  <a:cubicBezTo>
                    <a:pt x="69" y="60"/>
                    <a:pt x="72" y="51"/>
                    <a:pt x="72" y="39"/>
                  </a:cubicBezTo>
                  <a:cubicBezTo>
                    <a:pt x="72" y="27"/>
                    <a:pt x="69" y="17"/>
                    <a:pt x="62"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0" y="19"/>
                  </a:cubicBezTo>
                  <a:cubicBezTo>
                    <a:pt x="24" y="14"/>
                    <a:pt x="29" y="11"/>
                    <a:pt x="36" y="11"/>
                  </a:cubicBezTo>
                  <a:cubicBezTo>
                    <a:pt x="43" y="11"/>
                    <a:pt x="48" y="14"/>
                    <a:pt x="52" y="19"/>
                  </a:cubicBezTo>
                  <a:cubicBezTo>
                    <a:pt x="56" y="24"/>
                    <a:pt x="57" y="30"/>
                    <a:pt x="57" y="39"/>
                  </a:cubicBezTo>
                  <a:cubicBezTo>
                    <a:pt x="57" y="47"/>
                    <a:pt x="56" y="54"/>
                    <a:pt x="52" y="59"/>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9">
              <a:extLst>
                <a:ext uri="{FF2B5EF4-FFF2-40B4-BE49-F238E27FC236}">
                  <a16:creationId xmlns:a16="http://schemas.microsoft.com/office/drawing/2014/main" id="{A4E68502-6F50-4E7B-AF1B-50A9EB649BDA}"/>
                </a:ext>
              </a:extLst>
            </p:cNvPr>
            <p:cNvSpPr>
              <a:spLocks/>
            </p:cNvSpPr>
            <p:nvPr userDrawn="1"/>
          </p:nvSpPr>
          <p:spPr bwMode="gray">
            <a:xfrm>
              <a:off x="1350963" y="438150"/>
              <a:ext cx="90488" cy="61913"/>
            </a:xfrm>
            <a:custGeom>
              <a:avLst/>
              <a:gdLst>
                <a:gd name="T0" fmla="*/ 41 w 57"/>
                <a:gd name="T1" fmla="*/ 31 h 39"/>
                <a:gd name="T2" fmla="*/ 32 w 57"/>
                <a:gd name="T3" fmla="*/ 0 h 39"/>
                <a:gd name="T4" fmla="*/ 24 w 57"/>
                <a:gd name="T5" fmla="*/ 0 h 39"/>
                <a:gd name="T6" fmla="*/ 16 w 57"/>
                <a:gd name="T7" fmla="*/ 31 h 39"/>
                <a:gd name="T8" fmla="*/ 8 w 57"/>
                <a:gd name="T9" fmla="*/ 0 h 39"/>
                <a:gd name="T10" fmla="*/ 0 w 57"/>
                <a:gd name="T11" fmla="*/ 0 h 39"/>
                <a:gd name="T12" fmla="*/ 12 w 57"/>
                <a:gd name="T13" fmla="*/ 39 h 39"/>
                <a:gd name="T14" fmla="*/ 20 w 57"/>
                <a:gd name="T15" fmla="*/ 39 h 39"/>
                <a:gd name="T16" fmla="*/ 28 w 57"/>
                <a:gd name="T17" fmla="*/ 9 h 39"/>
                <a:gd name="T18" fmla="*/ 37 w 57"/>
                <a:gd name="T19" fmla="*/ 39 h 39"/>
                <a:gd name="T20" fmla="*/ 45 w 57"/>
                <a:gd name="T21" fmla="*/ 39 h 39"/>
                <a:gd name="T22" fmla="*/ 57 w 57"/>
                <a:gd name="T23" fmla="*/ 0 h 39"/>
                <a:gd name="T24" fmla="*/ 49 w 57"/>
                <a:gd name="T25" fmla="*/ 0 h 39"/>
                <a:gd name="T26" fmla="*/ 41 w 57"/>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39">
                  <a:moveTo>
                    <a:pt x="41" y="31"/>
                  </a:moveTo>
                  <a:lnTo>
                    <a:pt x="32" y="0"/>
                  </a:lnTo>
                  <a:lnTo>
                    <a:pt x="24" y="0"/>
                  </a:lnTo>
                  <a:lnTo>
                    <a:pt x="16" y="31"/>
                  </a:lnTo>
                  <a:lnTo>
                    <a:pt x="8" y="0"/>
                  </a:lnTo>
                  <a:lnTo>
                    <a:pt x="0" y="0"/>
                  </a:lnTo>
                  <a:lnTo>
                    <a:pt x="12" y="39"/>
                  </a:lnTo>
                  <a:lnTo>
                    <a:pt x="20" y="39"/>
                  </a:lnTo>
                  <a:lnTo>
                    <a:pt x="28" y="9"/>
                  </a:lnTo>
                  <a:lnTo>
                    <a:pt x="37" y="39"/>
                  </a:lnTo>
                  <a:lnTo>
                    <a:pt x="45" y="39"/>
                  </a:lnTo>
                  <a:lnTo>
                    <a:pt x="57" y="0"/>
                  </a:lnTo>
                  <a:lnTo>
                    <a:pt x="49" y="0"/>
                  </a:lnTo>
                  <a:lnTo>
                    <a:pt x="41" y="31"/>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0">
              <a:extLst>
                <a:ext uri="{FF2B5EF4-FFF2-40B4-BE49-F238E27FC236}">
                  <a16:creationId xmlns:a16="http://schemas.microsoft.com/office/drawing/2014/main" id="{0B294D58-DE2D-4091-BE0A-48E0C4BB11EB}"/>
                </a:ext>
              </a:extLst>
            </p:cNvPr>
            <p:cNvSpPr>
              <a:spLocks/>
            </p:cNvSpPr>
            <p:nvPr userDrawn="1"/>
          </p:nvSpPr>
          <p:spPr bwMode="gray">
            <a:xfrm>
              <a:off x="1446213" y="422275"/>
              <a:ext cx="38100" cy="79375"/>
            </a:xfrm>
            <a:custGeom>
              <a:avLst/>
              <a:gdLst>
                <a:gd name="T0" fmla="*/ 26 w 46"/>
                <a:gd name="T1" fmla="*/ 0 h 97"/>
                <a:gd name="T2" fmla="*/ 13 w 46"/>
                <a:gd name="T3" fmla="*/ 0 h 97"/>
                <a:gd name="T4" fmla="*/ 11 w 46"/>
                <a:gd name="T5" fmla="*/ 20 h 97"/>
                <a:gd name="T6" fmla="*/ 0 w 46"/>
                <a:gd name="T7" fmla="*/ 20 h 97"/>
                <a:gd name="T8" fmla="*/ 0 w 46"/>
                <a:gd name="T9" fmla="*/ 31 h 97"/>
                <a:gd name="T10" fmla="*/ 11 w 46"/>
                <a:gd name="T11" fmla="*/ 31 h 97"/>
                <a:gd name="T12" fmla="*/ 11 w 46"/>
                <a:gd name="T13" fmla="*/ 72 h 97"/>
                <a:gd name="T14" fmla="*/ 16 w 46"/>
                <a:gd name="T15" fmla="*/ 91 h 97"/>
                <a:gd name="T16" fmla="*/ 32 w 46"/>
                <a:gd name="T17" fmla="*/ 97 h 97"/>
                <a:gd name="T18" fmla="*/ 46 w 46"/>
                <a:gd name="T19" fmla="*/ 95 h 97"/>
                <a:gd name="T20" fmla="*/ 44 w 46"/>
                <a:gd name="T21" fmla="*/ 84 h 97"/>
                <a:gd name="T22" fmla="*/ 36 w 46"/>
                <a:gd name="T23" fmla="*/ 85 h 97"/>
                <a:gd name="T24" fmla="*/ 28 w 46"/>
                <a:gd name="T25" fmla="*/ 82 h 97"/>
                <a:gd name="T26" fmla="*/ 26 w 46"/>
                <a:gd name="T27" fmla="*/ 70 h 97"/>
                <a:gd name="T28" fmla="*/ 26 w 46"/>
                <a:gd name="T29" fmla="*/ 31 h 97"/>
                <a:gd name="T30" fmla="*/ 46 w 46"/>
                <a:gd name="T31" fmla="*/ 31 h 97"/>
                <a:gd name="T32" fmla="*/ 46 w 46"/>
                <a:gd name="T33" fmla="*/ 20 h 97"/>
                <a:gd name="T34" fmla="*/ 26 w 46"/>
                <a:gd name="T35" fmla="*/ 20 h 97"/>
                <a:gd name="T36" fmla="*/ 26 w 46"/>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97">
                  <a:moveTo>
                    <a:pt x="26" y="0"/>
                  </a:moveTo>
                  <a:cubicBezTo>
                    <a:pt x="13" y="0"/>
                    <a:pt x="13" y="0"/>
                    <a:pt x="13" y="0"/>
                  </a:cubicBezTo>
                  <a:cubicBezTo>
                    <a:pt x="11" y="20"/>
                    <a:pt x="11" y="20"/>
                    <a:pt x="11" y="20"/>
                  </a:cubicBezTo>
                  <a:cubicBezTo>
                    <a:pt x="0" y="20"/>
                    <a:pt x="0" y="20"/>
                    <a:pt x="0" y="20"/>
                  </a:cubicBezTo>
                  <a:cubicBezTo>
                    <a:pt x="0" y="31"/>
                    <a:pt x="0" y="31"/>
                    <a:pt x="0" y="31"/>
                  </a:cubicBezTo>
                  <a:cubicBezTo>
                    <a:pt x="11" y="31"/>
                    <a:pt x="11" y="31"/>
                    <a:pt x="11" y="31"/>
                  </a:cubicBezTo>
                  <a:cubicBezTo>
                    <a:pt x="11" y="72"/>
                    <a:pt x="11" y="72"/>
                    <a:pt x="11" y="72"/>
                  </a:cubicBezTo>
                  <a:cubicBezTo>
                    <a:pt x="11" y="81"/>
                    <a:pt x="13" y="88"/>
                    <a:pt x="16" y="91"/>
                  </a:cubicBezTo>
                  <a:cubicBezTo>
                    <a:pt x="20" y="95"/>
                    <a:pt x="25" y="97"/>
                    <a:pt x="32" y="97"/>
                  </a:cubicBezTo>
                  <a:cubicBezTo>
                    <a:pt x="38" y="97"/>
                    <a:pt x="42" y="96"/>
                    <a:pt x="46" y="95"/>
                  </a:cubicBezTo>
                  <a:cubicBezTo>
                    <a:pt x="44" y="84"/>
                    <a:pt x="44" y="84"/>
                    <a:pt x="44" y="84"/>
                  </a:cubicBezTo>
                  <a:cubicBezTo>
                    <a:pt x="42" y="85"/>
                    <a:pt x="39" y="85"/>
                    <a:pt x="36" y="85"/>
                  </a:cubicBezTo>
                  <a:cubicBezTo>
                    <a:pt x="33" y="85"/>
                    <a:pt x="30" y="84"/>
                    <a:pt x="28" y="82"/>
                  </a:cubicBezTo>
                  <a:cubicBezTo>
                    <a:pt x="27" y="80"/>
                    <a:pt x="26" y="76"/>
                    <a:pt x="26" y="70"/>
                  </a:cubicBezTo>
                  <a:cubicBezTo>
                    <a:pt x="26" y="31"/>
                    <a:pt x="26" y="31"/>
                    <a:pt x="26" y="31"/>
                  </a:cubicBezTo>
                  <a:cubicBezTo>
                    <a:pt x="46" y="31"/>
                    <a:pt x="46" y="31"/>
                    <a:pt x="46" y="31"/>
                  </a:cubicBezTo>
                  <a:cubicBezTo>
                    <a:pt x="46" y="20"/>
                    <a:pt x="46" y="20"/>
                    <a:pt x="46" y="20"/>
                  </a:cubicBezTo>
                  <a:cubicBezTo>
                    <a:pt x="26" y="20"/>
                    <a:pt x="26" y="20"/>
                    <a:pt x="26" y="20"/>
                  </a:cubicBezTo>
                  <a:lnTo>
                    <a:pt x="26" y="0"/>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1">
              <a:extLst>
                <a:ext uri="{FF2B5EF4-FFF2-40B4-BE49-F238E27FC236}">
                  <a16:creationId xmlns:a16="http://schemas.microsoft.com/office/drawing/2014/main" id="{0326E64D-04ED-4ABB-93E4-447EB91A43C8}"/>
                </a:ext>
              </a:extLst>
            </p:cNvPr>
            <p:cNvSpPr>
              <a:spLocks/>
            </p:cNvSpPr>
            <p:nvPr userDrawn="1"/>
          </p:nvSpPr>
          <p:spPr bwMode="gray">
            <a:xfrm>
              <a:off x="1497013" y="412750"/>
              <a:ext cx="52388" cy="87313"/>
            </a:xfrm>
            <a:custGeom>
              <a:avLst/>
              <a:gdLst>
                <a:gd name="T0" fmla="*/ 39 w 64"/>
                <a:gd name="T1" fmla="*/ 30 h 106"/>
                <a:gd name="T2" fmla="*/ 14 w 64"/>
                <a:gd name="T3" fmla="*/ 45 h 106"/>
                <a:gd name="T4" fmla="*/ 14 w 64"/>
                <a:gd name="T5" fmla="*/ 0 h 106"/>
                <a:gd name="T6" fmla="*/ 0 w 64"/>
                <a:gd name="T7" fmla="*/ 0 h 106"/>
                <a:gd name="T8" fmla="*/ 0 w 64"/>
                <a:gd name="T9" fmla="*/ 106 h 106"/>
                <a:gd name="T10" fmla="*/ 14 w 64"/>
                <a:gd name="T11" fmla="*/ 106 h 106"/>
                <a:gd name="T12" fmla="*/ 14 w 64"/>
                <a:gd name="T13" fmla="*/ 62 h 106"/>
                <a:gd name="T14" fmla="*/ 21 w 64"/>
                <a:gd name="T15" fmla="*/ 49 h 106"/>
                <a:gd name="T16" fmla="*/ 34 w 64"/>
                <a:gd name="T17" fmla="*/ 42 h 106"/>
                <a:gd name="T18" fmla="*/ 46 w 64"/>
                <a:gd name="T19" fmla="*/ 47 h 106"/>
                <a:gd name="T20" fmla="*/ 49 w 64"/>
                <a:gd name="T21" fmla="*/ 62 h 106"/>
                <a:gd name="T22" fmla="*/ 49 w 64"/>
                <a:gd name="T23" fmla="*/ 106 h 106"/>
                <a:gd name="T24" fmla="*/ 64 w 64"/>
                <a:gd name="T25" fmla="*/ 106 h 106"/>
                <a:gd name="T26" fmla="*/ 64 w 64"/>
                <a:gd name="T27" fmla="*/ 58 h 106"/>
                <a:gd name="T28" fmla="*/ 57 w 64"/>
                <a:gd name="T29" fmla="*/ 37 h 106"/>
                <a:gd name="T30" fmla="*/ 39 w 64"/>
                <a:gd name="T31" fmla="*/ 3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06">
                  <a:moveTo>
                    <a:pt x="39" y="30"/>
                  </a:moveTo>
                  <a:cubicBezTo>
                    <a:pt x="29" y="30"/>
                    <a:pt x="20" y="35"/>
                    <a:pt x="14" y="45"/>
                  </a:cubicBezTo>
                  <a:cubicBezTo>
                    <a:pt x="14" y="0"/>
                    <a:pt x="14" y="0"/>
                    <a:pt x="14" y="0"/>
                  </a:cubicBezTo>
                  <a:cubicBezTo>
                    <a:pt x="0" y="0"/>
                    <a:pt x="0" y="0"/>
                    <a:pt x="0" y="0"/>
                  </a:cubicBezTo>
                  <a:cubicBezTo>
                    <a:pt x="0" y="106"/>
                    <a:pt x="0" y="106"/>
                    <a:pt x="0" y="106"/>
                  </a:cubicBezTo>
                  <a:cubicBezTo>
                    <a:pt x="14" y="106"/>
                    <a:pt x="14" y="106"/>
                    <a:pt x="14" y="106"/>
                  </a:cubicBezTo>
                  <a:cubicBezTo>
                    <a:pt x="14" y="62"/>
                    <a:pt x="14" y="62"/>
                    <a:pt x="14" y="62"/>
                  </a:cubicBezTo>
                  <a:cubicBezTo>
                    <a:pt x="15" y="57"/>
                    <a:pt x="17" y="53"/>
                    <a:pt x="21" y="49"/>
                  </a:cubicBezTo>
                  <a:cubicBezTo>
                    <a:pt x="25" y="44"/>
                    <a:pt x="29" y="42"/>
                    <a:pt x="34" y="42"/>
                  </a:cubicBezTo>
                  <a:cubicBezTo>
                    <a:pt x="40" y="42"/>
                    <a:pt x="44" y="44"/>
                    <a:pt x="46" y="47"/>
                  </a:cubicBezTo>
                  <a:cubicBezTo>
                    <a:pt x="48" y="50"/>
                    <a:pt x="49" y="55"/>
                    <a:pt x="49" y="62"/>
                  </a:cubicBezTo>
                  <a:cubicBezTo>
                    <a:pt x="49" y="106"/>
                    <a:pt x="49" y="106"/>
                    <a:pt x="49" y="106"/>
                  </a:cubicBezTo>
                  <a:cubicBezTo>
                    <a:pt x="64" y="106"/>
                    <a:pt x="64" y="106"/>
                    <a:pt x="64" y="106"/>
                  </a:cubicBezTo>
                  <a:cubicBezTo>
                    <a:pt x="64" y="58"/>
                    <a:pt x="64" y="58"/>
                    <a:pt x="64" y="58"/>
                  </a:cubicBezTo>
                  <a:cubicBezTo>
                    <a:pt x="64" y="48"/>
                    <a:pt x="62" y="41"/>
                    <a:pt x="57" y="37"/>
                  </a:cubicBezTo>
                  <a:cubicBezTo>
                    <a:pt x="53" y="32"/>
                    <a:pt x="47" y="30"/>
                    <a:pt x="39" y="30"/>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2">
              <a:extLst>
                <a:ext uri="{FF2B5EF4-FFF2-40B4-BE49-F238E27FC236}">
                  <a16:creationId xmlns:a16="http://schemas.microsoft.com/office/drawing/2014/main" id="{B424A6A0-9FD6-41E0-A6B5-44DACE49A6D3}"/>
                </a:ext>
              </a:extLst>
            </p:cNvPr>
            <p:cNvSpPr>
              <a:spLocks noEditPoints="1"/>
            </p:cNvSpPr>
            <p:nvPr userDrawn="1"/>
          </p:nvSpPr>
          <p:spPr bwMode="gray">
            <a:xfrm>
              <a:off x="1581151" y="415925"/>
              <a:ext cx="77788" cy="84138"/>
            </a:xfrm>
            <a:custGeom>
              <a:avLst/>
              <a:gdLst>
                <a:gd name="T0" fmla="*/ 20 w 49"/>
                <a:gd name="T1" fmla="*/ 0 h 53"/>
                <a:gd name="T2" fmla="*/ 0 w 49"/>
                <a:gd name="T3" fmla="*/ 53 h 53"/>
                <a:gd name="T4" fmla="*/ 8 w 49"/>
                <a:gd name="T5" fmla="*/ 53 h 53"/>
                <a:gd name="T6" fmla="*/ 13 w 49"/>
                <a:gd name="T7" fmla="*/ 40 h 53"/>
                <a:gd name="T8" fmla="*/ 36 w 49"/>
                <a:gd name="T9" fmla="*/ 40 h 53"/>
                <a:gd name="T10" fmla="*/ 40 w 49"/>
                <a:gd name="T11" fmla="*/ 53 h 53"/>
                <a:gd name="T12" fmla="*/ 49 w 49"/>
                <a:gd name="T13" fmla="*/ 53 h 53"/>
                <a:gd name="T14" fmla="*/ 29 w 49"/>
                <a:gd name="T15" fmla="*/ 0 h 53"/>
                <a:gd name="T16" fmla="*/ 20 w 49"/>
                <a:gd name="T17" fmla="*/ 0 h 53"/>
                <a:gd name="T18" fmla="*/ 15 w 49"/>
                <a:gd name="T19" fmla="*/ 34 h 53"/>
                <a:gd name="T20" fmla="*/ 24 w 49"/>
                <a:gd name="T21" fmla="*/ 7 h 53"/>
                <a:gd name="T22" fmla="*/ 34 w 49"/>
                <a:gd name="T23" fmla="*/ 34 h 53"/>
                <a:gd name="T24" fmla="*/ 15 w 49"/>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3">
                  <a:moveTo>
                    <a:pt x="20" y="0"/>
                  </a:moveTo>
                  <a:lnTo>
                    <a:pt x="0" y="53"/>
                  </a:lnTo>
                  <a:lnTo>
                    <a:pt x="8" y="53"/>
                  </a:lnTo>
                  <a:lnTo>
                    <a:pt x="13" y="40"/>
                  </a:lnTo>
                  <a:lnTo>
                    <a:pt x="36" y="40"/>
                  </a:lnTo>
                  <a:lnTo>
                    <a:pt x="40" y="53"/>
                  </a:lnTo>
                  <a:lnTo>
                    <a:pt x="49" y="53"/>
                  </a:lnTo>
                  <a:lnTo>
                    <a:pt x="29" y="0"/>
                  </a:lnTo>
                  <a:lnTo>
                    <a:pt x="20" y="0"/>
                  </a:lnTo>
                  <a:close/>
                  <a:moveTo>
                    <a:pt x="15" y="34"/>
                  </a:moveTo>
                  <a:lnTo>
                    <a:pt x="24" y="7"/>
                  </a:lnTo>
                  <a:lnTo>
                    <a:pt x="34" y="34"/>
                  </a:lnTo>
                  <a:lnTo>
                    <a:pt x="15" y="34"/>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14">
              <a:extLst>
                <a:ext uri="{FF2B5EF4-FFF2-40B4-BE49-F238E27FC236}">
                  <a16:creationId xmlns:a16="http://schemas.microsoft.com/office/drawing/2014/main" id="{0B3F0C38-DC97-4CD1-984E-7572735440BF}"/>
                </a:ext>
              </a:extLst>
            </p:cNvPr>
            <p:cNvSpPr>
              <a:spLocks noEditPoints="1"/>
            </p:cNvSpPr>
            <p:nvPr userDrawn="1"/>
          </p:nvSpPr>
          <p:spPr bwMode="gray">
            <a:xfrm>
              <a:off x="1663701" y="412750"/>
              <a:ext cx="58738" cy="88900"/>
            </a:xfrm>
            <a:custGeom>
              <a:avLst/>
              <a:gdLst>
                <a:gd name="T0" fmla="*/ 57 w 71"/>
                <a:gd name="T1" fmla="*/ 43 h 108"/>
                <a:gd name="T2" fmla="*/ 55 w 71"/>
                <a:gd name="T3" fmla="*/ 40 h 108"/>
                <a:gd name="T4" fmla="*/ 51 w 71"/>
                <a:gd name="T5" fmla="*/ 36 h 108"/>
                <a:gd name="T6" fmla="*/ 43 w 71"/>
                <a:gd name="T7" fmla="*/ 31 h 108"/>
                <a:gd name="T8" fmla="*/ 33 w 71"/>
                <a:gd name="T9" fmla="*/ 30 h 108"/>
                <a:gd name="T10" fmla="*/ 9 w 71"/>
                <a:gd name="T11" fmla="*/ 41 h 108"/>
                <a:gd name="T12" fmla="*/ 0 w 71"/>
                <a:gd name="T13" fmla="*/ 69 h 108"/>
                <a:gd name="T14" fmla="*/ 8 w 71"/>
                <a:gd name="T15" fmla="*/ 97 h 108"/>
                <a:gd name="T16" fmla="*/ 32 w 71"/>
                <a:gd name="T17" fmla="*/ 108 h 108"/>
                <a:gd name="T18" fmla="*/ 37 w 71"/>
                <a:gd name="T19" fmla="*/ 107 h 108"/>
                <a:gd name="T20" fmla="*/ 42 w 71"/>
                <a:gd name="T21" fmla="*/ 106 h 108"/>
                <a:gd name="T22" fmla="*/ 46 w 71"/>
                <a:gd name="T23" fmla="*/ 104 h 108"/>
                <a:gd name="T24" fmla="*/ 49 w 71"/>
                <a:gd name="T25" fmla="*/ 103 h 108"/>
                <a:gd name="T26" fmla="*/ 52 w 71"/>
                <a:gd name="T27" fmla="*/ 100 h 108"/>
                <a:gd name="T28" fmla="*/ 54 w 71"/>
                <a:gd name="T29" fmla="*/ 98 h 108"/>
                <a:gd name="T30" fmla="*/ 55 w 71"/>
                <a:gd name="T31" fmla="*/ 97 h 108"/>
                <a:gd name="T32" fmla="*/ 56 w 71"/>
                <a:gd name="T33" fmla="*/ 95 h 108"/>
                <a:gd name="T34" fmla="*/ 57 w 71"/>
                <a:gd name="T35" fmla="*/ 95 h 108"/>
                <a:gd name="T36" fmla="*/ 59 w 71"/>
                <a:gd name="T37" fmla="*/ 106 h 108"/>
                <a:gd name="T38" fmla="*/ 71 w 71"/>
                <a:gd name="T39" fmla="*/ 106 h 108"/>
                <a:gd name="T40" fmla="*/ 71 w 71"/>
                <a:gd name="T41" fmla="*/ 0 h 108"/>
                <a:gd name="T42" fmla="*/ 57 w 71"/>
                <a:gd name="T43" fmla="*/ 0 h 108"/>
                <a:gd name="T44" fmla="*/ 57 w 71"/>
                <a:gd name="T45" fmla="*/ 43 h 108"/>
                <a:gd name="T46" fmla="*/ 51 w 71"/>
                <a:gd name="T47" fmla="*/ 88 h 108"/>
                <a:gd name="T48" fmla="*/ 36 w 71"/>
                <a:gd name="T49" fmla="*/ 96 h 108"/>
                <a:gd name="T50" fmla="*/ 20 w 71"/>
                <a:gd name="T51" fmla="*/ 88 h 108"/>
                <a:gd name="T52" fmla="*/ 15 w 71"/>
                <a:gd name="T53" fmla="*/ 68 h 108"/>
                <a:gd name="T54" fmla="*/ 21 w 71"/>
                <a:gd name="T55" fmla="*/ 49 h 108"/>
                <a:gd name="T56" fmla="*/ 36 w 71"/>
                <a:gd name="T57" fmla="*/ 41 h 108"/>
                <a:gd name="T58" fmla="*/ 51 w 71"/>
                <a:gd name="T59" fmla="*/ 49 h 108"/>
                <a:gd name="T60" fmla="*/ 57 w 71"/>
                <a:gd name="T61" fmla="*/ 68 h 108"/>
                <a:gd name="T62" fmla="*/ 51 w 71"/>
                <a:gd name="T63" fmla="*/ 8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08">
                  <a:moveTo>
                    <a:pt x="57" y="43"/>
                  </a:moveTo>
                  <a:cubicBezTo>
                    <a:pt x="56" y="42"/>
                    <a:pt x="56" y="41"/>
                    <a:pt x="55" y="40"/>
                  </a:cubicBezTo>
                  <a:cubicBezTo>
                    <a:pt x="54" y="39"/>
                    <a:pt x="53" y="38"/>
                    <a:pt x="51" y="36"/>
                  </a:cubicBezTo>
                  <a:cubicBezTo>
                    <a:pt x="49" y="34"/>
                    <a:pt x="46" y="33"/>
                    <a:pt x="43" y="31"/>
                  </a:cubicBezTo>
                  <a:cubicBezTo>
                    <a:pt x="40" y="30"/>
                    <a:pt x="37" y="30"/>
                    <a:pt x="33" y="30"/>
                  </a:cubicBezTo>
                  <a:cubicBezTo>
                    <a:pt x="23" y="30"/>
                    <a:pt x="15" y="33"/>
                    <a:pt x="9" y="41"/>
                  </a:cubicBezTo>
                  <a:cubicBezTo>
                    <a:pt x="3" y="48"/>
                    <a:pt x="0" y="57"/>
                    <a:pt x="0" y="69"/>
                  </a:cubicBezTo>
                  <a:cubicBezTo>
                    <a:pt x="0" y="80"/>
                    <a:pt x="3" y="90"/>
                    <a:pt x="8" y="97"/>
                  </a:cubicBezTo>
                  <a:cubicBezTo>
                    <a:pt x="14" y="104"/>
                    <a:pt x="22" y="108"/>
                    <a:pt x="32" y="108"/>
                  </a:cubicBezTo>
                  <a:cubicBezTo>
                    <a:pt x="34" y="108"/>
                    <a:pt x="35" y="108"/>
                    <a:pt x="37" y="107"/>
                  </a:cubicBezTo>
                  <a:cubicBezTo>
                    <a:pt x="39" y="107"/>
                    <a:pt x="41" y="107"/>
                    <a:pt x="42" y="106"/>
                  </a:cubicBezTo>
                  <a:cubicBezTo>
                    <a:pt x="43" y="106"/>
                    <a:pt x="45" y="105"/>
                    <a:pt x="46" y="104"/>
                  </a:cubicBezTo>
                  <a:cubicBezTo>
                    <a:pt x="47" y="104"/>
                    <a:pt x="48" y="103"/>
                    <a:pt x="49" y="103"/>
                  </a:cubicBezTo>
                  <a:cubicBezTo>
                    <a:pt x="50" y="102"/>
                    <a:pt x="51" y="101"/>
                    <a:pt x="52" y="100"/>
                  </a:cubicBezTo>
                  <a:cubicBezTo>
                    <a:pt x="53" y="100"/>
                    <a:pt x="53" y="99"/>
                    <a:pt x="54" y="98"/>
                  </a:cubicBezTo>
                  <a:cubicBezTo>
                    <a:pt x="54" y="98"/>
                    <a:pt x="55" y="97"/>
                    <a:pt x="55" y="97"/>
                  </a:cubicBezTo>
                  <a:cubicBezTo>
                    <a:pt x="56" y="96"/>
                    <a:pt x="56" y="96"/>
                    <a:pt x="56" y="95"/>
                  </a:cubicBezTo>
                  <a:cubicBezTo>
                    <a:pt x="57" y="95"/>
                    <a:pt x="57" y="95"/>
                    <a:pt x="57" y="95"/>
                  </a:cubicBezTo>
                  <a:cubicBezTo>
                    <a:pt x="59" y="106"/>
                    <a:pt x="59" y="106"/>
                    <a:pt x="59" y="106"/>
                  </a:cubicBezTo>
                  <a:cubicBezTo>
                    <a:pt x="71" y="106"/>
                    <a:pt x="71" y="106"/>
                    <a:pt x="71" y="106"/>
                  </a:cubicBezTo>
                  <a:cubicBezTo>
                    <a:pt x="71" y="0"/>
                    <a:pt x="71" y="0"/>
                    <a:pt x="71" y="0"/>
                  </a:cubicBezTo>
                  <a:cubicBezTo>
                    <a:pt x="57" y="0"/>
                    <a:pt x="57" y="0"/>
                    <a:pt x="57" y="0"/>
                  </a:cubicBezTo>
                  <a:lnTo>
                    <a:pt x="57" y="43"/>
                  </a:lnTo>
                  <a:close/>
                  <a:moveTo>
                    <a:pt x="51" y="88"/>
                  </a:moveTo>
                  <a:cubicBezTo>
                    <a:pt x="47" y="93"/>
                    <a:pt x="42" y="96"/>
                    <a:pt x="36" y="96"/>
                  </a:cubicBezTo>
                  <a:cubicBezTo>
                    <a:pt x="29" y="96"/>
                    <a:pt x="24" y="93"/>
                    <a:pt x="20" y="88"/>
                  </a:cubicBezTo>
                  <a:cubicBezTo>
                    <a:pt x="17" y="83"/>
                    <a:pt x="15" y="76"/>
                    <a:pt x="15" y="68"/>
                  </a:cubicBezTo>
                  <a:cubicBezTo>
                    <a:pt x="15" y="61"/>
                    <a:pt x="17" y="54"/>
                    <a:pt x="21" y="49"/>
                  </a:cubicBezTo>
                  <a:cubicBezTo>
                    <a:pt x="25" y="44"/>
                    <a:pt x="30" y="41"/>
                    <a:pt x="36" y="41"/>
                  </a:cubicBezTo>
                  <a:cubicBezTo>
                    <a:pt x="43" y="41"/>
                    <a:pt x="48" y="44"/>
                    <a:pt x="51" y="49"/>
                  </a:cubicBezTo>
                  <a:cubicBezTo>
                    <a:pt x="55" y="54"/>
                    <a:pt x="57" y="61"/>
                    <a:pt x="57" y="68"/>
                  </a:cubicBezTo>
                  <a:cubicBezTo>
                    <a:pt x="57" y="76"/>
                    <a:pt x="55" y="83"/>
                    <a:pt x="51" y="88"/>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15">
              <a:extLst>
                <a:ext uri="{FF2B5EF4-FFF2-40B4-BE49-F238E27FC236}">
                  <a16:creationId xmlns:a16="http://schemas.microsoft.com/office/drawing/2014/main" id="{6350261F-44E5-4C95-AA87-2DB3FC7643F6}"/>
                </a:ext>
              </a:extLst>
            </p:cNvPr>
            <p:cNvSpPr>
              <a:spLocks/>
            </p:cNvSpPr>
            <p:nvPr userDrawn="1"/>
          </p:nvSpPr>
          <p:spPr bwMode="gray">
            <a:xfrm>
              <a:off x="1733551" y="438150"/>
              <a:ext cx="60325" cy="61913"/>
            </a:xfrm>
            <a:custGeom>
              <a:avLst/>
              <a:gdLst>
                <a:gd name="T0" fmla="*/ 18 w 38"/>
                <a:gd name="T1" fmla="*/ 32 h 39"/>
                <a:gd name="T2" fmla="*/ 8 w 38"/>
                <a:gd name="T3" fmla="*/ 0 h 39"/>
                <a:gd name="T4" fmla="*/ 0 w 38"/>
                <a:gd name="T5" fmla="*/ 0 h 39"/>
                <a:gd name="T6" fmla="*/ 15 w 38"/>
                <a:gd name="T7" fmla="*/ 39 h 39"/>
                <a:gd name="T8" fmla="*/ 23 w 38"/>
                <a:gd name="T9" fmla="*/ 39 h 39"/>
                <a:gd name="T10" fmla="*/ 38 w 38"/>
                <a:gd name="T11" fmla="*/ 0 h 39"/>
                <a:gd name="T12" fmla="*/ 29 w 38"/>
                <a:gd name="T13" fmla="*/ 0 h 39"/>
                <a:gd name="T14" fmla="*/ 18 w 38"/>
                <a:gd name="T15" fmla="*/ 3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9">
                  <a:moveTo>
                    <a:pt x="18" y="32"/>
                  </a:moveTo>
                  <a:lnTo>
                    <a:pt x="8" y="0"/>
                  </a:lnTo>
                  <a:lnTo>
                    <a:pt x="0" y="0"/>
                  </a:lnTo>
                  <a:lnTo>
                    <a:pt x="15" y="39"/>
                  </a:lnTo>
                  <a:lnTo>
                    <a:pt x="23" y="39"/>
                  </a:lnTo>
                  <a:lnTo>
                    <a:pt x="38" y="0"/>
                  </a:lnTo>
                  <a:lnTo>
                    <a:pt x="29" y="0"/>
                  </a:lnTo>
                  <a:lnTo>
                    <a:pt x="18" y="32"/>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16">
              <a:extLst>
                <a:ext uri="{FF2B5EF4-FFF2-40B4-BE49-F238E27FC236}">
                  <a16:creationId xmlns:a16="http://schemas.microsoft.com/office/drawing/2014/main" id="{5AB7FC7D-55F6-4FAD-8462-71A4B9753438}"/>
                </a:ext>
              </a:extLst>
            </p:cNvPr>
            <p:cNvSpPr>
              <a:spLocks/>
            </p:cNvSpPr>
            <p:nvPr userDrawn="1"/>
          </p:nvSpPr>
          <p:spPr bwMode="gray">
            <a:xfrm>
              <a:off x="1801813" y="411163"/>
              <a:ext cx="15875" cy="14288"/>
            </a:xfrm>
            <a:custGeom>
              <a:avLst/>
              <a:gdLst>
                <a:gd name="T0" fmla="*/ 10 w 19"/>
                <a:gd name="T1" fmla="*/ 0 h 18"/>
                <a:gd name="T2" fmla="*/ 3 w 19"/>
                <a:gd name="T3" fmla="*/ 2 h 18"/>
                <a:gd name="T4" fmla="*/ 0 w 19"/>
                <a:gd name="T5" fmla="*/ 9 h 18"/>
                <a:gd name="T6" fmla="*/ 3 w 19"/>
                <a:gd name="T7" fmla="*/ 16 h 18"/>
                <a:gd name="T8" fmla="*/ 10 w 19"/>
                <a:gd name="T9" fmla="*/ 18 h 18"/>
                <a:gd name="T10" fmla="*/ 17 w 19"/>
                <a:gd name="T11" fmla="*/ 16 h 18"/>
                <a:gd name="T12" fmla="*/ 19 w 19"/>
                <a:gd name="T13" fmla="*/ 9 h 18"/>
                <a:gd name="T14" fmla="*/ 17 w 19"/>
                <a:gd name="T15" fmla="*/ 2 h 18"/>
                <a:gd name="T16" fmla="*/ 10 w 1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0" y="0"/>
                  </a:moveTo>
                  <a:cubicBezTo>
                    <a:pt x="7" y="0"/>
                    <a:pt x="5" y="1"/>
                    <a:pt x="3" y="2"/>
                  </a:cubicBezTo>
                  <a:cubicBezTo>
                    <a:pt x="1" y="4"/>
                    <a:pt x="0" y="7"/>
                    <a:pt x="0" y="9"/>
                  </a:cubicBezTo>
                  <a:cubicBezTo>
                    <a:pt x="0" y="12"/>
                    <a:pt x="1" y="14"/>
                    <a:pt x="3" y="16"/>
                  </a:cubicBezTo>
                  <a:cubicBezTo>
                    <a:pt x="5" y="17"/>
                    <a:pt x="7" y="18"/>
                    <a:pt x="10" y="18"/>
                  </a:cubicBezTo>
                  <a:cubicBezTo>
                    <a:pt x="13" y="18"/>
                    <a:pt x="15" y="17"/>
                    <a:pt x="17" y="16"/>
                  </a:cubicBezTo>
                  <a:cubicBezTo>
                    <a:pt x="18" y="14"/>
                    <a:pt x="19" y="12"/>
                    <a:pt x="19" y="9"/>
                  </a:cubicBezTo>
                  <a:cubicBezTo>
                    <a:pt x="19" y="6"/>
                    <a:pt x="18" y="4"/>
                    <a:pt x="17" y="2"/>
                  </a:cubicBezTo>
                  <a:cubicBezTo>
                    <a:pt x="15" y="1"/>
                    <a:pt x="12" y="0"/>
                    <a:pt x="10" y="0"/>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Rectangle 17">
              <a:extLst>
                <a:ext uri="{FF2B5EF4-FFF2-40B4-BE49-F238E27FC236}">
                  <a16:creationId xmlns:a16="http://schemas.microsoft.com/office/drawing/2014/main" id="{4BDA452B-8283-4B2A-A8D4-25BB7CF8BAAD}"/>
                </a:ext>
              </a:extLst>
            </p:cNvPr>
            <p:cNvSpPr>
              <a:spLocks noChangeArrowheads="1"/>
            </p:cNvSpPr>
            <p:nvPr userDrawn="1"/>
          </p:nvSpPr>
          <p:spPr bwMode="gray">
            <a:xfrm>
              <a:off x="1804988" y="438150"/>
              <a:ext cx="11113" cy="61913"/>
            </a:xfrm>
            <a:prstGeom prst="rect">
              <a:avLst/>
            </a:prstGeom>
            <a:solidFill>
              <a:srgbClr val="03327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8">
              <a:extLst>
                <a:ext uri="{FF2B5EF4-FFF2-40B4-BE49-F238E27FC236}">
                  <a16:creationId xmlns:a16="http://schemas.microsoft.com/office/drawing/2014/main" id="{57C01BEE-E1C7-4682-8761-33473C67DB68}"/>
                </a:ext>
              </a:extLst>
            </p:cNvPr>
            <p:cNvSpPr>
              <a:spLocks/>
            </p:cNvSpPr>
            <p:nvPr userDrawn="1"/>
          </p:nvSpPr>
          <p:spPr bwMode="gray">
            <a:xfrm>
              <a:off x="1828801" y="436563"/>
              <a:ext cx="47625" cy="65088"/>
            </a:xfrm>
            <a:custGeom>
              <a:avLst/>
              <a:gdLst>
                <a:gd name="T0" fmla="*/ 44 w 59"/>
                <a:gd name="T1" fmla="*/ 36 h 79"/>
                <a:gd name="T2" fmla="*/ 37 w 59"/>
                <a:gd name="T3" fmla="*/ 34 h 79"/>
                <a:gd name="T4" fmla="*/ 30 w 59"/>
                <a:gd name="T5" fmla="*/ 31 h 79"/>
                <a:gd name="T6" fmla="*/ 24 w 59"/>
                <a:gd name="T7" fmla="*/ 29 h 79"/>
                <a:gd name="T8" fmla="*/ 20 w 59"/>
                <a:gd name="T9" fmla="*/ 26 h 79"/>
                <a:gd name="T10" fmla="*/ 18 w 59"/>
                <a:gd name="T11" fmla="*/ 21 h 79"/>
                <a:gd name="T12" fmla="*/ 22 w 59"/>
                <a:gd name="T13" fmla="*/ 14 h 79"/>
                <a:gd name="T14" fmla="*/ 32 w 59"/>
                <a:gd name="T15" fmla="*/ 12 h 79"/>
                <a:gd name="T16" fmla="*/ 52 w 59"/>
                <a:gd name="T17" fmla="*/ 20 h 79"/>
                <a:gd name="T18" fmla="*/ 58 w 59"/>
                <a:gd name="T19" fmla="*/ 10 h 79"/>
                <a:gd name="T20" fmla="*/ 55 w 59"/>
                <a:gd name="T21" fmla="*/ 8 h 79"/>
                <a:gd name="T22" fmla="*/ 46 w 59"/>
                <a:gd name="T23" fmla="*/ 3 h 79"/>
                <a:gd name="T24" fmla="*/ 32 w 59"/>
                <a:gd name="T25" fmla="*/ 0 h 79"/>
                <a:gd name="T26" fmla="*/ 12 w 59"/>
                <a:gd name="T27" fmla="*/ 7 h 79"/>
                <a:gd name="T28" fmla="*/ 4 w 59"/>
                <a:gd name="T29" fmla="*/ 23 h 79"/>
                <a:gd name="T30" fmla="*/ 6 w 59"/>
                <a:gd name="T31" fmla="*/ 31 h 79"/>
                <a:gd name="T32" fmla="*/ 11 w 59"/>
                <a:gd name="T33" fmla="*/ 37 h 79"/>
                <a:gd name="T34" fmla="*/ 15 w 59"/>
                <a:gd name="T35" fmla="*/ 40 h 79"/>
                <a:gd name="T36" fmla="*/ 19 w 59"/>
                <a:gd name="T37" fmla="*/ 42 h 79"/>
                <a:gd name="T38" fmla="*/ 23 w 59"/>
                <a:gd name="T39" fmla="*/ 44 h 79"/>
                <a:gd name="T40" fmla="*/ 29 w 59"/>
                <a:gd name="T41" fmla="*/ 45 h 79"/>
                <a:gd name="T42" fmla="*/ 33 w 59"/>
                <a:gd name="T43" fmla="*/ 47 h 79"/>
                <a:gd name="T44" fmla="*/ 38 w 59"/>
                <a:gd name="T45" fmla="*/ 49 h 79"/>
                <a:gd name="T46" fmla="*/ 42 w 59"/>
                <a:gd name="T47" fmla="*/ 52 h 79"/>
                <a:gd name="T48" fmla="*/ 45 w 59"/>
                <a:gd name="T49" fmla="*/ 57 h 79"/>
                <a:gd name="T50" fmla="*/ 41 w 59"/>
                <a:gd name="T51" fmla="*/ 65 h 79"/>
                <a:gd name="T52" fmla="*/ 30 w 59"/>
                <a:gd name="T53" fmla="*/ 67 h 79"/>
                <a:gd name="T54" fmla="*/ 18 w 59"/>
                <a:gd name="T55" fmla="*/ 64 h 79"/>
                <a:gd name="T56" fmla="*/ 8 w 59"/>
                <a:gd name="T57" fmla="*/ 57 h 79"/>
                <a:gd name="T58" fmla="*/ 0 w 59"/>
                <a:gd name="T59" fmla="*/ 66 h 79"/>
                <a:gd name="T60" fmla="*/ 12 w 59"/>
                <a:gd name="T61" fmla="*/ 74 h 79"/>
                <a:gd name="T62" fmla="*/ 30 w 59"/>
                <a:gd name="T63" fmla="*/ 79 h 79"/>
                <a:gd name="T64" fmla="*/ 52 w 59"/>
                <a:gd name="T65" fmla="*/ 72 h 79"/>
                <a:gd name="T66" fmla="*/ 59 w 59"/>
                <a:gd name="T67" fmla="*/ 55 h 79"/>
                <a:gd name="T68" fmla="*/ 44 w 59"/>
                <a:gd name="T69"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79">
                  <a:moveTo>
                    <a:pt x="44" y="36"/>
                  </a:moveTo>
                  <a:cubicBezTo>
                    <a:pt x="43" y="36"/>
                    <a:pt x="41" y="35"/>
                    <a:pt x="37" y="34"/>
                  </a:cubicBezTo>
                  <a:cubicBezTo>
                    <a:pt x="34" y="33"/>
                    <a:pt x="31" y="32"/>
                    <a:pt x="30" y="31"/>
                  </a:cubicBezTo>
                  <a:cubicBezTo>
                    <a:pt x="27" y="30"/>
                    <a:pt x="25" y="30"/>
                    <a:pt x="24" y="29"/>
                  </a:cubicBezTo>
                  <a:cubicBezTo>
                    <a:pt x="23" y="29"/>
                    <a:pt x="22" y="28"/>
                    <a:pt x="20" y="26"/>
                  </a:cubicBezTo>
                  <a:cubicBezTo>
                    <a:pt x="19" y="25"/>
                    <a:pt x="18" y="23"/>
                    <a:pt x="18" y="21"/>
                  </a:cubicBezTo>
                  <a:cubicBezTo>
                    <a:pt x="18" y="18"/>
                    <a:pt x="19" y="15"/>
                    <a:pt x="22" y="14"/>
                  </a:cubicBezTo>
                  <a:cubicBezTo>
                    <a:pt x="24" y="12"/>
                    <a:pt x="28" y="12"/>
                    <a:pt x="32" y="12"/>
                  </a:cubicBezTo>
                  <a:cubicBezTo>
                    <a:pt x="39" y="12"/>
                    <a:pt x="46" y="14"/>
                    <a:pt x="52" y="20"/>
                  </a:cubicBezTo>
                  <a:cubicBezTo>
                    <a:pt x="58" y="10"/>
                    <a:pt x="58" y="10"/>
                    <a:pt x="58" y="10"/>
                  </a:cubicBezTo>
                  <a:cubicBezTo>
                    <a:pt x="58" y="10"/>
                    <a:pt x="57" y="9"/>
                    <a:pt x="55" y="8"/>
                  </a:cubicBezTo>
                  <a:cubicBezTo>
                    <a:pt x="53" y="6"/>
                    <a:pt x="50" y="5"/>
                    <a:pt x="46" y="3"/>
                  </a:cubicBezTo>
                  <a:cubicBezTo>
                    <a:pt x="41" y="1"/>
                    <a:pt x="37" y="0"/>
                    <a:pt x="32" y="0"/>
                  </a:cubicBezTo>
                  <a:cubicBezTo>
                    <a:pt x="23" y="0"/>
                    <a:pt x="17" y="3"/>
                    <a:pt x="12" y="7"/>
                  </a:cubicBezTo>
                  <a:cubicBezTo>
                    <a:pt x="7" y="11"/>
                    <a:pt x="4" y="16"/>
                    <a:pt x="4" y="23"/>
                  </a:cubicBezTo>
                  <a:cubicBezTo>
                    <a:pt x="4" y="26"/>
                    <a:pt x="5" y="29"/>
                    <a:pt x="6" y="31"/>
                  </a:cubicBezTo>
                  <a:cubicBezTo>
                    <a:pt x="7" y="33"/>
                    <a:pt x="8" y="35"/>
                    <a:pt x="11" y="37"/>
                  </a:cubicBezTo>
                  <a:cubicBezTo>
                    <a:pt x="13" y="39"/>
                    <a:pt x="14" y="40"/>
                    <a:pt x="15" y="40"/>
                  </a:cubicBezTo>
                  <a:cubicBezTo>
                    <a:pt x="16" y="41"/>
                    <a:pt x="18" y="41"/>
                    <a:pt x="19" y="42"/>
                  </a:cubicBezTo>
                  <a:cubicBezTo>
                    <a:pt x="20" y="43"/>
                    <a:pt x="22" y="43"/>
                    <a:pt x="23" y="44"/>
                  </a:cubicBezTo>
                  <a:cubicBezTo>
                    <a:pt x="25" y="44"/>
                    <a:pt x="27" y="45"/>
                    <a:pt x="29" y="45"/>
                  </a:cubicBezTo>
                  <a:cubicBezTo>
                    <a:pt x="31" y="46"/>
                    <a:pt x="32" y="47"/>
                    <a:pt x="33" y="47"/>
                  </a:cubicBezTo>
                  <a:cubicBezTo>
                    <a:pt x="35" y="48"/>
                    <a:pt x="37" y="48"/>
                    <a:pt x="38" y="49"/>
                  </a:cubicBezTo>
                  <a:cubicBezTo>
                    <a:pt x="39" y="49"/>
                    <a:pt x="41" y="50"/>
                    <a:pt x="42" y="52"/>
                  </a:cubicBezTo>
                  <a:cubicBezTo>
                    <a:pt x="44" y="53"/>
                    <a:pt x="45" y="55"/>
                    <a:pt x="45" y="57"/>
                  </a:cubicBezTo>
                  <a:cubicBezTo>
                    <a:pt x="45" y="61"/>
                    <a:pt x="44" y="63"/>
                    <a:pt x="41" y="65"/>
                  </a:cubicBezTo>
                  <a:cubicBezTo>
                    <a:pt x="38" y="66"/>
                    <a:pt x="35" y="67"/>
                    <a:pt x="30" y="67"/>
                  </a:cubicBezTo>
                  <a:cubicBezTo>
                    <a:pt x="26" y="67"/>
                    <a:pt x="22" y="66"/>
                    <a:pt x="18" y="64"/>
                  </a:cubicBezTo>
                  <a:cubicBezTo>
                    <a:pt x="14" y="62"/>
                    <a:pt x="10" y="59"/>
                    <a:pt x="8" y="57"/>
                  </a:cubicBezTo>
                  <a:cubicBezTo>
                    <a:pt x="0" y="66"/>
                    <a:pt x="0" y="66"/>
                    <a:pt x="0" y="66"/>
                  </a:cubicBezTo>
                  <a:cubicBezTo>
                    <a:pt x="3" y="69"/>
                    <a:pt x="7" y="71"/>
                    <a:pt x="12" y="74"/>
                  </a:cubicBezTo>
                  <a:cubicBezTo>
                    <a:pt x="17" y="77"/>
                    <a:pt x="23" y="79"/>
                    <a:pt x="30" y="79"/>
                  </a:cubicBezTo>
                  <a:cubicBezTo>
                    <a:pt x="39" y="79"/>
                    <a:pt x="47" y="76"/>
                    <a:pt x="52" y="72"/>
                  </a:cubicBezTo>
                  <a:cubicBezTo>
                    <a:pt x="57" y="67"/>
                    <a:pt x="59" y="62"/>
                    <a:pt x="59" y="55"/>
                  </a:cubicBezTo>
                  <a:cubicBezTo>
                    <a:pt x="59" y="47"/>
                    <a:pt x="54" y="40"/>
                    <a:pt x="44" y="36"/>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9">
              <a:extLst>
                <a:ext uri="{FF2B5EF4-FFF2-40B4-BE49-F238E27FC236}">
                  <a16:creationId xmlns:a16="http://schemas.microsoft.com/office/drawing/2014/main" id="{6ADD09EB-6CBD-4B56-B289-F1F1B730C703}"/>
                </a:ext>
              </a:extLst>
            </p:cNvPr>
            <p:cNvSpPr>
              <a:spLocks/>
            </p:cNvSpPr>
            <p:nvPr userDrawn="1"/>
          </p:nvSpPr>
          <p:spPr bwMode="gray">
            <a:xfrm>
              <a:off x="1960563" y="436563"/>
              <a:ext cx="36513" cy="63500"/>
            </a:xfrm>
            <a:custGeom>
              <a:avLst/>
              <a:gdLst>
                <a:gd name="T0" fmla="*/ 24 w 43"/>
                <a:gd name="T1" fmla="*/ 5 h 77"/>
                <a:gd name="T2" fmla="*/ 15 w 43"/>
                <a:gd name="T3" fmla="*/ 17 h 77"/>
                <a:gd name="T4" fmla="*/ 14 w 43"/>
                <a:gd name="T5" fmla="*/ 2 h 77"/>
                <a:gd name="T6" fmla="*/ 0 w 43"/>
                <a:gd name="T7" fmla="*/ 2 h 77"/>
                <a:gd name="T8" fmla="*/ 0 w 43"/>
                <a:gd name="T9" fmla="*/ 77 h 77"/>
                <a:gd name="T10" fmla="*/ 15 w 43"/>
                <a:gd name="T11" fmla="*/ 77 h 77"/>
                <a:gd name="T12" fmla="*/ 15 w 43"/>
                <a:gd name="T13" fmla="*/ 35 h 77"/>
                <a:gd name="T14" fmla="*/ 25 w 43"/>
                <a:gd name="T15" fmla="*/ 18 h 77"/>
                <a:gd name="T16" fmla="*/ 35 w 43"/>
                <a:gd name="T17" fmla="*/ 14 h 77"/>
                <a:gd name="T18" fmla="*/ 41 w 43"/>
                <a:gd name="T19" fmla="*/ 15 h 77"/>
                <a:gd name="T20" fmla="*/ 43 w 43"/>
                <a:gd name="T21" fmla="*/ 1 h 77"/>
                <a:gd name="T22" fmla="*/ 37 w 43"/>
                <a:gd name="T23" fmla="*/ 0 h 77"/>
                <a:gd name="T24" fmla="*/ 24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4" y="5"/>
                  </a:moveTo>
                  <a:cubicBezTo>
                    <a:pt x="20" y="8"/>
                    <a:pt x="17" y="12"/>
                    <a:pt x="15" y="17"/>
                  </a:cubicBezTo>
                  <a:cubicBezTo>
                    <a:pt x="14" y="2"/>
                    <a:pt x="14" y="2"/>
                    <a:pt x="14" y="2"/>
                  </a:cubicBezTo>
                  <a:cubicBezTo>
                    <a:pt x="0" y="2"/>
                    <a:pt x="0" y="2"/>
                    <a:pt x="0" y="2"/>
                  </a:cubicBezTo>
                  <a:cubicBezTo>
                    <a:pt x="0" y="77"/>
                    <a:pt x="0" y="77"/>
                    <a:pt x="0" y="77"/>
                  </a:cubicBezTo>
                  <a:cubicBezTo>
                    <a:pt x="15" y="77"/>
                    <a:pt x="15" y="77"/>
                    <a:pt x="15" y="77"/>
                  </a:cubicBezTo>
                  <a:cubicBezTo>
                    <a:pt x="15" y="35"/>
                    <a:pt x="15" y="35"/>
                    <a:pt x="15" y="35"/>
                  </a:cubicBezTo>
                  <a:cubicBezTo>
                    <a:pt x="16" y="27"/>
                    <a:pt x="19" y="22"/>
                    <a:pt x="25" y="18"/>
                  </a:cubicBezTo>
                  <a:cubicBezTo>
                    <a:pt x="28" y="16"/>
                    <a:pt x="32" y="14"/>
                    <a:pt x="35" y="14"/>
                  </a:cubicBezTo>
                  <a:cubicBezTo>
                    <a:pt x="38" y="14"/>
                    <a:pt x="40" y="15"/>
                    <a:pt x="41" y="15"/>
                  </a:cubicBezTo>
                  <a:cubicBezTo>
                    <a:pt x="43" y="1"/>
                    <a:pt x="43" y="1"/>
                    <a:pt x="43" y="1"/>
                  </a:cubicBezTo>
                  <a:cubicBezTo>
                    <a:pt x="37" y="0"/>
                    <a:pt x="37" y="0"/>
                    <a:pt x="37" y="0"/>
                  </a:cubicBezTo>
                  <a:cubicBezTo>
                    <a:pt x="32" y="0"/>
                    <a:pt x="28" y="2"/>
                    <a:pt x="24" y="5"/>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0">
              <a:extLst>
                <a:ext uri="{FF2B5EF4-FFF2-40B4-BE49-F238E27FC236}">
                  <a16:creationId xmlns:a16="http://schemas.microsoft.com/office/drawing/2014/main" id="{A7F46E3E-21DB-440A-836C-161975F96448}"/>
                </a:ext>
              </a:extLst>
            </p:cNvPr>
            <p:cNvSpPr>
              <a:spLocks/>
            </p:cNvSpPr>
            <p:nvPr userDrawn="1"/>
          </p:nvSpPr>
          <p:spPr bwMode="gray">
            <a:xfrm>
              <a:off x="2000251" y="438150"/>
              <a:ext cx="58738" cy="85725"/>
            </a:xfrm>
            <a:custGeom>
              <a:avLst/>
              <a:gdLst>
                <a:gd name="T0" fmla="*/ 57 w 72"/>
                <a:gd name="T1" fmla="*/ 0 h 103"/>
                <a:gd name="T2" fmla="*/ 36 w 72"/>
                <a:gd name="T3" fmla="*/ 61 h 103"/>
                <a:gd name="T4" fmla="*/ 15 w 72"/>
                <a:gd name="T5" fmla="*/ 0 h 103"/>
                <a:gd name="T6" fmla="*/ 0 w 72"/>
                <a:gd name="T7" fmla="*/ 0 h 103"/>
                <a:gd name="T8" fmla="*/ 28 w 72"/>
                <a:gd name="T9" fmla="*/ 74 h 103"/>
                <a:gd name="T10" fmla="*/ 25 w 72"/>
                <a:gd name="T11" fmla="*/ 83 h 103"/>
                <a:gd name="T12" fmla="*/ 21 w 72"/>
                <a:gd name="T13" fmla="*/ 90 h 103"/>
                <a:gd name="T14" fmla="*/ 16 w 72"/>
                <a:gd name="T15" fmla="*/ 91 h 103"/>
                <a:gd name="T16" fmla="*/ 8 w 72"/>
                <a:gd name="T17" fmla="*/ 89 h 103"/>
                <a:gd name="T18" fmla="*/ 5 w 72"/>
                <a:gd name="T19" fmla="*/ 100 h 103"/>
                <a:gd name="T20" fmla="*/ 6 w 72"/>
                <a:gd name="T21" fmla="*/ 101 h 103"/>
                <a:gd name="T22" fmla="*/ 12 w 72"/>
                <a:gd name="T23" fmla="*/ 103 h 103"/>
                <a:gd name="T24" fmla="*/ 19 w 72"/>
                <a:gd name="T25" fmla="*/ 103 h 103"/>
                <a:gd name="T26" fmla="*/ 31 w 72"/>
                <a:gd name="T27" fmla="*/ 100 h 103"/>
                <a:gd name="T28" fmla="*/ 39 w 72"/>
                <a:gd name="T29" fmla="*/ 87 h 103"/>
                <a:gd name="T30" fmla="*/ 72 w 72"/>
                <a:gd name="T31" fmla="*/ 0 h 103"/>
                <a:gd name="T32" fmla="*/ 57 w 72"/>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03">
                  <a:moveTo>
                    <a:pt x="57" y="0"/>
                  </a:moveTo>
                  <a:cubicBezTo>
                    <a:pt x="36" y="61"/>
                    <a:pt x="36" y="61"/>
                    <a:pt x="36" y="61"/>
                  </a:cubicBezTo>
                  <a:cubicBezTo>
                    <a:pt x="15" y="0"/>
                    <a:pt x="15" y="0"/>
                    <a:pt x="15" y="0"/>
                  </a:cubicBezTo>
                  <a:cubicBezTo>
                    <a:pt x="0" y="0"/>
                    <a:pt x="0" y="0"/>
                    <a:pt x="0" y="0"/>
                  </a:cubicBezTo>
                  <a:cubicBezTo>
                    <a:pt x="28" y="74"/>
                    <a:pt x="28" y="74"/>
                    <a:pt x="28" y="74"/>
                  </a:cubicBezTo>
                  <a:cubicBezTo>
                    <a:pt x="25" y="83"/>
                    <a:pt x="25" y="83"/>
                    <a:pt x="25" y="83"/>
                  </a:cubicBezTo>
                  <a:cubicBezTo>
                    <a:pt x="24" y="87"/>
                    <a:pt x="22" y="89"/>
                    <a:pt x="21" y="90"/>
                  </a:cubicBezTo>
                  <a:cubicBezTo>
                    <a:pt x="20" y="91"/>
                    <a:pt x="18" y="91"/>
                    <a:pt x="16" y="91"/>
                  </a:cubicBezTo>
                  <a:cubicBezTo>
                    <a:pt x="14" y="91"/>
                    <a:pt x="11" y="91"/>
                    <a:pt x="8" y="89"/>
                  </a:cubicBezTo>
                  <a:cubicBezTo>
                    <a:pt x="5" y="100"/>
                    <a:pt x="5" y="100"/>
                    <a:pt x="5" y="100"/>
                  </a:cubicBezTo>
                  <a:cubicBezTo>
                    <a:pt x="6" y="101"/>
                    <a:pt x="6" y="101"/>
                    <a:pt x="6" y="101"/>
                  </a:cubicBezTo>
                  <a:cubicBezTo>
                    <a:pt x="7" y="102"/>
                    <a:pt x="9" y="102"/>
                    <a:pt x="12" y="103"/>
                  </a:cubicBezTo>
                  <a:cubicBezTo>
                    <a:pt x="14" y="103"/>
                    <a:pt x="17" y="103"/>
                    <a:pt x="19" y="103"/>
                  </a:cubicBezTo>
                  <a:cubicBezTo>
                    <a:pt x="24" y="103"/>
                    <a:pt x="28" y="102"/>
                    <a:pt x="31" y="100"/>
                  </a:cubicBezTo>
                  <a:cubicBezTo>
                    <a:pt x="34" y="97"/>
                    <a:pt x="36" y="93"/>
                    <a:pt x="39" y="87"/>
                  </a:cubicBezTo>
                  <a:cubicBezTo>
                    <a:pt x="72" y="0"/>
                    <a:pt x="72" y="0"/>
                    <a:pt x="72" y="0"/>
                  </a:cubicBezTo>
                  <a:lnTo>
                    <a:pt x="57" y="0"/>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1">
              <a:extLst>
                <a:ext uri="{FF2B5EF4-FFF2-40B4-BE49-F238E27FC236}">
                  <a16:creationId xmlns:a16="http://schemas.microsoft.com/office/drawing/2014/main" id="{05C7460C-2718-41A8-B766-0DB3ABA769E4}"/>
                </a:ext>
              </a:extLst>
            </p:cNvPr>
            <p:cNvSpPr>
              <a:spLocks noEditPoints="1"/>
            </p:cNvSpPr>
            <p:nvPr userDrawn="1"/>
          </p:nvSpPr>
          <p:spPr bwMode="gray">
            <a:xfrm>
              <a:off x="1547813" y="-96838"/>
              <a:ext cx="352425" cy="422275"/>
            </a:xfrm>
            <a:custGeom>
              <a:avLst/>
              <a:gdLst>
                <a:gd name="T0" fmla="*/ 327 w 425"/>
                <a:gd name="T1" fmla="*/ 247 h 510"/>
                <a:gd name="T2" fmla="*/ 415 w 425"/>
                <a:gd name="T3" fmla="*/ 130 h 510"/>
                <a:gd name="T4" fmla="*/ 268 w 425"/>
                <a:gd name="T5" fmla="*/ 0 h 510"/>
                <a:gd name="T6" fmla="*/ 0 w 425"/>
                <a:gd name="T7" fmla="*/ 0 h 510"/>
                <a:gd name="T8" fmla="*/ 0 w 425"/>
                <a:gd name="T9" fmla="*/ 510 h 510"/>
                <a:gd name="T10" fmla="*/ 277 w 425"/>
                <a:gd name="T11" fmla="*/ 510 h 510"/>
                <a:gd name="T12" fmla="*/ 425 w 425"/>
                <a:gd name="T13" fmla="*/ 373 h 510"/>
                <a:gd name="T14" fmla="*/ 327 w 425"/>
                <a:gd name="T15" fmla="*/ 247 h 510"/>
                <a:gd name="T16" fmla="*/ 109 w 425"/>
                <a:gd name="T17" fmla="*/ 92 h 510"/>
                <a:gd name="T18" fmla="*/ 245 w 425"/>
                <a:gd name="T19" fmla="*/ 92 h 510"/>
                <a:gd name="T20" fmla="*/ 304 w 425"/>
                <a:gd name="T21" fmla="*/ 148 h 510"/>
                <a:gd name="T22" fmla="*/ 245 w 425"/>
                <a:gd name="T23" fmla="*/ 205 h 510"/>
                <a:gd name="T24" fmla="*/ 109 w 425"/>
                <a:gd name="T25" fmla="*/ 205 h 510"/>
                <a:gd name="T26" fmla="*/ 109 w 425"/>
                <a:gd name="T27" fmla="*/ 92 h 510"/>
                <a:gd name="T28" fmla="*/ 249 w 425"/>
                <a:gd name="T29" fmla="*/ 417 h 510"/>
                <a:gd name="T30" fmla="*/ 249 w 425"/>
                <a:gd name="T31" fmla="*/ 418 h 510"/>
                <a:gd name="T32" fmla="*/ 109 w 425"/>
                <a:gd name="T33" fmla="*/ 418 h 510"/>
                <a:gd name="T34" fmla="*/ 109 w 425"/>
                <a:gd name="T35" fmla="*/ 298 h 510"/>
                <a:gd name="T36" fmla="*/ 249 w 425"/>
                <a:gd name="T37" fmla="*/ 298 h 510"/>
                <a:gd name="T38" fmla="*/ 315 w 425"/>
                <a:gd name="T39" fmla="*/ 357 h 510"/>
                <a:gd name="T40" fmla="*/ 249 w 425"/>
                <a:gd name="T41" fmla="*/ 41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5" h="510">
                  <a:moveTo>
                    <a:pt x="327" y="247"/>
                  </a:moveTo>
                  <a:cubicBezTo>
                    <a:pt x="375" y="237"/>
                    <a:pt x="415" y="194"/>
                    <a:pt x="415" y="130"/>
                  </a:cubicBezTo>
                  <a:cubicBezTo>
                    <a:pt x="415" y="62"/>
                    <a:pt x="365" y="0"/>
                    <a:pt x="268" y="0"/>
                  </a:cubicBezTo>
                  <a:cubicBezTo>
                    <a:pt x="0" y="0"/>
                    <a:pt x="0" y="0"/>
                    <a:pt x="0" y="0"/>
                  </a:cubicBezTo>
                  <a:cubicBezTo>
                    <a:pt x="0" y="510"/>
                    <a:pt x="0" y="510"/>
                    <a:pt x="0" y="510"/>
                  </a:cubicBezTo>
                  <a:cubicBezTo>
                    <a:pt x="277" y="510"/>
                    <a:pt x="277" y="510"/>
                    <a:pt x="277" y="510"/>
                  </a:cubicBezTo>
                  <a:cubicBezTo>
                    <a:pt x="374" y="510"/>
                    <a:pt x="425" y="449"/>
                    <a:pt x="425" y="373"/>
                  </a:cubicBezTo>
                  <a:cubicBezTo>
                    <a:pt x="425" y="309"/>
                    <a:pt x="381" y="256"/>
                    <a:pt x="327" y="247"/>
                  </a:cubicBezTo>
                  <a:close/>
                  <a:moveTo>
                    <a:pt x="109" y="92"/>
                  </a:moveTo>
                  <a:cubicBezTo>
                    <a:pt x="245" y="92"/>
                    <a:pt x="245" y="92"/>
                    <a:pt x="245" y="92"/>
                  </a:cubicBezTo>
                  <a:cubicBezTo>
                    <a:pt x="281" y="92"/>
                    <a:pt x="304" y="117"/>
                    <a:pt x="304" y="148"/>
                  </a:cubicBezTo>
                  <a:cubicBezTo>
                    <a:pt x="304" y="181"/>
                    <a:pt x="281" y="205"/>
                    <a:pt x="245" y="205"/>
                  </a:cubicBezTo>
                  <a:cubicBezTo>
                    <a:pt x="109" y="205"/>
                    <a:pt x="109" y="205"/>
                    <a:pt x="109" y="205"/>
                  </a:cubicBezTo>
                  <a:lnTo>
                    <a:pt x="109" y="92"/>
                  </a:lnTo>
                  <a:close/>
                  <a:moveTo>
                    <a:pt x="249" y="417"/>
                  </a:moveTo>
                  <a:cubicBezTo>
                    <a:pt x="249" y="418"/>
                    <a:pt x="249" y="418"/>
                    <a:pt x="249" y="418"/>
                  </a:cubicBezTo>
                  <a:cubicBezTo>
                    <a:pt x="109" y="418"/>
                    <a:pt x="109" y="418"/>
                    <a:pt x="109" y="418"/>
                  </a:cubicBezTo>
                  <a:cubicBezTo>
                    <a:pt x="109" y="298"/>
                    <a:pt x="109" y="298"/>
                    <a:pt x="109" y="298"/>
                  </a:cubicBezTo>
                  <a:cubicBezTo>
                    <a:pt x="249" y="298"/>
                    <a:pt x="249" y="298"/>
                    <a:pt x="249" y="298"/>
                  </a:cubicBezTo>
                  <a:cubicBezTo>
                    <a:pt x="292" y="298"/>
                    <a:pt x="315" y="325"/>
                    <a:pt x="315" y="357"/>
                  </a:cubicBezTo>
                  <a:cubicBezTo>
                    <a:pt x="315" y="394"/>
                    <a:pt x="290" y="417"/>
                    <a:pt x="249" y="417"/>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2">
              <a:extLst>
                <a:ext uri="{FF2B5EF4-FFF2-40B4-BE49-F238E27FC236}">
                  <a16:creationId xmlns:a16="http://schemas.microsoft.com/office/drawing/2014/main" id="{2383DB17-5CC3-49DC-A0C6-BE7B8C2DC75A}"/>
                </a:ext>
              </a:extLst>
            </p:cNvPr>
            <p:cNvSpPr>
              <a:spLocks/>
            </p:cNvSpPr>
            <p:nvPr userDrawn="1"/>
          </p:nvSpPr>
          <p:spPr bwMode="gray">
            <a:xfrm>
              <a:off x="1139826" y="-103188"/>
              <a:ext cx="347663" cy="436563"/>
            </a:xfrm>
            <a:custGeom>
              <a:avLst/>
              <a:gdLst>
                <a:gd name="T0" fmla="*/ 59 w 420"/>
                <a:gd name="T1" fmla="*/ 363 h 527"/>
                <a:gd name="T2" fmla="*/ 221 w 420"/>
                <a:gd name="T3" fmla="*/ 431 h 527"/>
                <a:gd name="T4" fmla="*/ 310 w 420"/>
                <a:gd name="T5" fmla="*/ 374 h 527"/>
                <a:gd name="T6" fmla="*/ 207 w 420"/>
                <a:gd name="T7" fmla="*/ 309 h 527"/>
                <a:gd name="T8" fmla="*/ 17 w 420"/>
                <a:gd name="T9" fmla="*/ 154 h 527"/>
                <a:gd name="T10" fmla="*/ 210 w 420"/>
                <a:gd name="T11" fmla="*/ 0 h 527"/>
                <a:gd name="T12" fmla="*/ 409 w 420"/>
                <a:gd name="T13" fmla="*/ 71 h 527"/>
                <a:gd name="T14" fmla="*/ 349 w 420"/>
                <a:gd name="T15" fmla="*/ 151 h 527"/>
                <a:gd name="T16" fmla="*/ 203 w 420"/>
                <a:gd name="T17" fmla="*/ 95 h 527"/>
                <a:gd name="T18" fmla="*/ 128 w 420"/>
                <a:gd name="T19" fmla="*/ 147 h 527"/>
                <a:gd name="T20" fmla="*/ 229 w 420"/>
                <a:gd name="T21" fmla="*/ 206 h 527"/>
                <a:gd name="T22" fmla="*/ 420 w 420"/>
                <a:gd name="T23" fmla="*/ 363 h 527"/>
                <a:gd name="T24" fmla="*/ 216 w 420"/>
                <a:gd name="T25" fmla="*/ 527 h 527"/>
                <a:gd name="T26" fmla="*/ 0 w 420"/>
                <a:gd name="T27" fmla="*/ 446 h 527"/>
                <a:gd name="T28" fmla="*/ 59 w 420"/>
                <a:gd name="T29" fmla="*/ 363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527">
                  <a:moveTo>
                    <a:pt x="59" y="363"/>
                  </a:moveTo>
                  <a:cubicBezTo>
                    <a:pt x="95" y="400"/>
                    <a:pt x="151" y="431"/>
                    <a:pt x="221" y="431"/>
                  </a:cubicBezTo>
                  <a:cubicBezTo>
                    <a:pt x="281" y="431"/>
                    <a:pt x="310" y="403"/>
                    <a:pt x="310" y="374"/>
                  </a:cubicBezTo>
                  <a:cubicBezTo>
                    <a:pt x="310" y="336"/>
                    <a:pt x="266" y="323"/>
                    <a:pt x="207" y="309"/>
                  </a:cubicBezTo>
                  <a:cubicBezTo>
                    <a:pt x="124" y="290"/>
                    <a:pt x="17" y="267"/>
                    <a:pt x="17" y="154"/>
                  </a:cubicBezTo>
                  <a:cubicBezTo>
                    <a:pt x="17" y="69"/>
                    <a:pt x="90" y="0"/>
                    <a:pt x="210" y="0"/>
                  </a:cubicBezTo>
                  <a:cubicBezTo>
                    <a:pt x="291" y="0"/>
                    <a:pt x="359" y="24"/>
                    <a:pt x="409" y="71"/>
                  </a:cubicBezTo>
                  <a:cubicBezTo>
                    <a:pt x="349" y="151"/>
                    <a:pt x="349" y="151"/>
                    <a:pt x="349" y="151"/>
                  </a:cubicBezTo>
                  <a:cubicBezTo>
                    <a:pt x="308" y="113"/>
                    <a:pt x="253" y="95"/>
                    <a:pt x="203" y="95"/>
                  </a:cubicBezTo>
                  <a:cubicBezTo>
                    <a:pt x="154" y="95"/>
                    <a:pt x="128" y="117"/>
                    <a:pt x="128" y="147"/>
                  </a:cubicBezTo>
                  <a:cubicBezTo>
                    <a:pt x="128" y="182"/>
                    <a:pt x="170" y="192"/>
                    <a:pt x="229" y="206"/>
                  </a:cubicBezTo>
                  <a:cubicBezTo>
                    <a:pt x="313" y="225"/>
                    <a:pt x="420" y="250"/>
                    <a:pt x="420" y="363"/>
                  </a:cubicBezTo>
                  <a:cubicBezTo>
                    <a:pt x="420" y="457"/>
                    <a:pt x="353" y="527"/>
                    <a:pt x="216" y="527"/>
                  </a:cubicBezTo>
                  <a:cubicBezTo>
                    <a:pt x="118" y="527"/>
                    <a:pt x="48" y="494"/>
                    <a:pt x="0" y="446"/>
                  </a:cubicBezTo>
                  <a:lnTo>
                    <a:pt x="59" y="363"/>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Rectangle 23">
              <a:extLst>
                <a:ext uri="{FF2B5EF4-FFF2-40B4-BE49-F238E27FC236}">
                  <a16:creationId xmlns:a16="http://schemas.microsoft.com/office/drawing/2014/main" id="{8F9BA604-1770-430B-A304-132F8EA69264}"/>
                </a:ext>
              </a:extLst>
            </p:cNvPr>
            <p:cNvSpPr>
              <a:spLocks noChangeArrowheads="1"/>
            </p:cNvSpPr>
            <p:nvPr userDrawn="1"/>
          </p:nvSpPr>
          <p:spPr bwMode="gray">
            <a:xfrm>
              <a:off x="1968501" y="-96838"/>
              <a:ext cx="88900" cy="422275"/>
            </a:xfrm>
            <a:prstGeom prst="rect">
              <a:avLst/>
            </a:prstGeom>
            <a:solidFill>
              <a:srgbClr val="03327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24">
              <a:extLst>
                <a:ext uri="{FF2B5EF4-FFF2-40B4-BE49-F238E27FC236}">
                  <a16:creationId xmlns:a16="http://schemas.microsoft.com/office/drawing/2014/main" id="{9CA311BE-EAED-478B-98A4-BF498FEC0E8B}"/>
                </a:ext>
              </a:extLst>
            </p:cNvPr>
            <p:cNvSpPr>
              <a:spLocks noEditPoints="1"/>
            </p:cNvSpPr>
            <p:nvPr userDrawn="1"/>
          </p:nvSpPr>
          <p:spPr bwMode="gray">
            <a:xfrm>
              <a:off x="2498726" y="-31750"/>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7 h 136"/>
                <a:gd name="T12" fmla="*/ 113 w 113"/>
                <a:gd name="T13" fmla="*/ 68 h 136"/>
                <a:gd name="T14" fmla="*/ 92 w 113"/>
                <a:gd name="T15" fmla="*/ 119 h 136"/>
                <a:gd name="T16" fmla="*/ 78 w 113"/>
                <a:gd name="T17" fmla="*/ 28 h 136"/>
                <a:gd name="T18" fmla="*/ 45 w 113"/>
                <a:gd name="T19" fmla="*/ 16 h 136"/>
                <a:gd name="T20" fmla="*/ 20 w 113"/>
                <a:gd name="T21" fmla="*/ 16 h 136"/>
                <a:gd name="T22" fmla="*/ 20 w 113"/>
                <a:gd name="T23" fmla="*/ 120 h 136"/>
                <a:gd name="T24" fmla="*/ 45 w 113"/>
                <a:gd name="T25" fmla="*/ 120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6"/>
                    <a:pt x="92" y="17"/>
                  </a:cubicBezTo>
                  <a:cubicBezTo>
                    <a:pt x="103" y="28"/>
                    <a:pt x="113" y="44"/>
                    <a:pt x="113" y="68"/>
                  </a:cubicBezTo>
                  <a:cubicBezTo>
                    <a:pt x="113" y="91"/>
                    <a:pt x="104" y="108"/>
                    <a:pt x="92" y="119"/>
                  </a:cubicBezTo>
                  <a:close/>
                  <a:moveTo>
                    <a:pt x="78" y="28"/>
                  </a:moveTo>
                  <a:cubicBezTo>
                    <a:pt x="70" y="20"/>
                    <a:pt x="59" y="16"/>
                    <a:pt x="45" y="16"/>
                  </a:cubicBezTo>
                  <a:cubicBezTo>
                    <a:pt x="20" y="16"/>
                    <a:pt x="20" y="16"/>
                    <a:pt x="20" y="16"/>
                  </a:cubicBezTo>
                  <a:cubicBezTo>
                    <a:pt x="20" y="120"/>
                    <a:pt x="20" y="120"/>
                    <a:pt x="20" y="120"/>
                  </a:cubicBezTo>
                  <a:cubicBezTo>
                    <a:pt x="45" y="120"/>
                    <a:pt x="45" y="120"/>
                    <a:pt x="45" y="120"/>
                  </a:cubicBezTo>
                  <a:cubicBezTo>
                    <a:pt x="58" y="120"/>
                    <a:pt x="69" y="116"/>
                    <a:pt x="78" y="107"/>
                  </a:cubicBezTo>
                  <a:cubicBezTo>
                    <a:pt x="87" y="98"/>
                    <a:pt x="92" y="85"/>
                    <a:pt x="92" y="68"/>
                  </a:cubicBezTo>
                  <a:cubicBezTo>
                    <a:pt x="92" y="51"/>
                    <a:pt x="87" y="37"/>
                    <a:pt x="78" y="28"/>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25">
              <a:extLst>
                <a:ext uri="{FF2B5EF4-FFF2-40B4-BE49-F238E27FC236}">
                  <a16:creationId xmlns:a16="http://schemas.microsoft.com/office/drawing/2014/main" id="{3B0E85FD-D0E6-43B5-9382-FF5952C2CFF2}"/>
                </a:ext>
              </a:extLst>
            </p:cNvPr>
            <p:cNvSpPr>
              <a:spLocks/>
            </p:cNvSpPr>
            <p:nvPr userDrawn="1"/>
          </p:nvSpPr>
          <p:spPr bwMode="gray">
            <a:xfrm>
              <a:off x="2611438" y="-3175"/>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26">
              <a:extLst>
                <a:ext uri="{FF2B5EF4-FFF2-40B4-BE49-F238E27FC236}">
                  <a16:creationId xmlns:a16="http://schemas.microsoft.com/office/drawing/2014/main" id="{5FB98D20-7032-4D26-B1F1-7EA34F0B31E0}"/>
                </a:ext>
              </a:extLst>
            </p:cNvPr>
            <p:cNvSpPr>
              <a:spLocks noEditPoints="1"/>
            </p:cNvSpPr>
            <p:nvPr userDrawn="1"/>
          </p:nvSpPr>
          <p:spPr bwMode="gray">
            <a:xfrm>
              <a:off x="2670176" y="-36513"/>
              <a:ext cx="20638" cy="117475"/>
            </a:xfrm>
            <a:custGeom>
              <a:avLst/>
              <a:gdLst>
                <a:gd name="T0" fmla="*/ 13 w 25"/>
                <a:gd name="T1" fmla="*/ 24 h 143"/>
                <a:gd name="T2" fmla="*/ 0 w 25"/>
                <a:gd name="T3" fmla="*/ 12 h 143"/>
                <a:gd name="T4" fmla="*/ 13 w 25"/>
                <a:gd name="T5" fmla="*/ 0 h 143"/>
                <a:gd name="T6" fmla="*/ 25 w 25"/>
                <a:gd name="T7" fmla="*/ 12 h 143"/>
                <a:gd name="T8" fmla="*/ 13 w 25"/>
                <a:gd name="T9" fmla="*/ 24 h 143"/>
                <a:gd name="T10" fmla="*/ 4 w 25"/>
                <a:gd name="T11" fmla="*/ 143 h 143"/>
                <a:gd name="T12" fmla="*/ 4 w 25"/>
                <a:gd name="T13" fmla="*/ 44 h 143"/>
                <a:gd name="T14" fmla="*/ 22 w 25"/>
                <a:gd name="T15" fmla="*/ 44 h 143"/>
                <a:gd name="T16" fmla="*/ 22 w 25"/>
                <a:gd name="T17" fmla="*/ 143 h 143"/>
                <a:gd name="T18" fmla="*/ 4 w 25"/>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3">
                  <a:moveTo>
                    <a:pt x="13" y="24"/>
                  </a:moveTo>
                  <a:cubicBezTo>
                    <a:pt x="6" y="24"/>
                    <a:pt x="0" y="19"/>
                    <a:pt x="0" y="12"/>
                  </a:cubicBezTo>
                  <a:cubicBezTo>
                    <a:pt x="0" y="5"/>
                    <a:pt x="6" y="0"/>
                    <a:pt x="13" y="0"/>
                  </a:cubicBezTo>
                  <a:cubicBezTo>
                    <a:pt x="20" y="0"/>
                    <a:pt x="25" y="5"/>
                    <a:pt x="25" y="12"/>
                  </a:cubicBezTo>
                  <a:cubicBezTo>
                    <a:pt x="25"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27">
              <a:extLst>
                <a:ext uri="{FF2B5EF4-FFF2-40B4-BE49-F238E27FC236}">
                  <a16:creationId xmlns:a16="http://schemas.microsoft.com/office/drawing/2014/main" id="{2E699044-1520-4F88-8A17-6CF62388039A}"/>
                </a:ext>
              </a:extLst>
            </p:cNvPr>
            <p:cNvSpPr>
              <a:spLocks/>
            </p:cNvSpPr>
            <p:nvPr userDrawn="1"/>
          </p:nvSpPr>
          <p:spPr bwMode="gray">
            <a:xfrm>
              <a:off x="2701926" y="-1588"/>
              <a:ext cx="80963" cy="82550"/>
            </a:xfrm>
            <a:custGeom>
              <a:avLst/>
              <a:gdLst>
                <a:gd name="T0" fmla="*/ 31 w 51"/>
                <a:gd name="T1" fmla="*/ 52 h 52"/>
                <a:gd name="T2" fmla="*/ 20 w 51"/>
                <a:gd name="T3" fmla="*/ 52 h 52"/>
                <a:gd name="T4" fmla="*/ 0 w 51"/>
                <a:gd name="T5" fmla="*/ 0 h 52"/>
                <a:gd name="T6" fmla="*/ 11 w 51"/>
                <a:gd name="T7" fmla="*/ 0 h 52"/>
                <a:gd name="T8" fmla="*/ 25 w 51"/>
                <a:gd name="T9" fmla="*/ 42 h 52"/>
                <a:gd name="T10" fmla="*/ 40 w 51"/>
                <a:gd name="T11" fmla="*/ 0 h 52"/>
                <a:gd name="T12" fmla="*/ 51 w 51"/>
                <a:gd name="T13" fmla="*/ 0 h 52"/>
                <a:gd name="T14" fmla="*/ 31 w 51"/>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2">
                  <a:moveTo>
                    <a:pt x="31" y="52"/>
                  </a:moveTo>
                  <a:lnTo>
                    <a:pt x="20" y="52"/>
                  </a:lnTo>
                  <a:lnTo>
                    <a:pt x="0" y="0"/>
                  </a:lnTo>
                  <a:lnTo>
                    <a:pt x="11" y="0"/>
                  </a:lnTo>
                  <a:lnTo>
                    <a:pt x="25" y="42"/>
                  </a:lnTo>
                  <a:lnTo>
                    <a:pt x="40" y="0"/>
                  </a:lnTo>
                  <a:lnTo>
                    <a:pt x="51" y="0"/>
                  </a:lnTo>
                  <a:lnTo>
                    <a:pt x="31" y="52"/>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28">
              <a:extLst>
                <a:ext uri="{FF2B5EF4-FFF2-40B4-BE49-F238E27FC236}">
                  <a16:creationId xmlns:a16="http://schemas.microsoft.com/office/drawing/2014/main" id="{70DF0DD4-928C-48C0-BC35-CF6EED8953B0}"/>
                </a:ext>
              </a:extLst>
            </p:cNvPr>
            <p:cNvSpPr>
              <a:spLocks noEditPoints="1"/>
            </p:cNvSpPr>
            <p:nvPr userDrawn="1"/>
          </p:nvSpPr>
          <p:spPr bwMode="gray">
            <a:xfrm>
              <a:off x="2789238" y="-3175"/>
              <a:ext cx="74613" cy="85725"/>
            </a:xfrm>
            <a:custGeom>
              <a:avLst/>
              <a:gdLst>
                <a:gd name="T0" fmla="*/ 20 w 90"/>
                <a:gd name="T1" fmla="*/ 56 h 103"/>
                <a:gd name="T2" fmla="*/ 49 w 90"/>
                <a:gd name="T3" fmla="*/ 88 h 103"/>
                <a:gd name="T4" fmla="*/ 80 w 90"/>
                <a:gd name="T5" fmla="*/ 77 h 103"/>
                <a:gd name="T6" fmla="*/ 87 w 90"/>
                <a:gd name="T7" fmla="*/ 89 h 103"/>
                <a:gd name="T8" fmla="*/ 47 w 90"/>
                <a:gd name="T9" fmla="*/ 103 h 103"/>
                <a:gd name="T10" fmla="*/ 0 w 90"/>
                <a:gd name="T11" fmla="*/ 52 h 103"/>
                <a:gd name="T12" fmla="*/ 47 w 90"/>
                <a:gd name="T13" fmla="*/ 0 h 103"/>
                <a:gd name="T14" fmla="*/ 90 w 90"/>
                <a:gd name="T15" fmla="*/ 49 h 103"/>
                <a:gd name="T16" fmla="*/ 90 w 90"/>
                <a:gd name="T17" fmla="*/ 56 h 103"/>
                <a:gd name="T18" fmla="*/ 20 w 90"/>
                <a:gd name="T19" fmla="*/ 56 h 103"/>
                <a:gd name="T20" fmla="*/ 46 w 90"/>
                <a:gd name="T21" fmla="*/ 15 h 103"/>
                <a:gd name="T22" fmla="*/ 19 w 90"/>
                <a:gd name="T23" fmla="*/ 43 h 103"/>
                <a:gd name="T24" fmla="*/ 71 w 90"/>
                <a:gd name="T25" fmla="*/ 43 h 103"/>
                <a:gd name="T26" fmla="*/ 46 w 90"/>
                <a:gd name="T27"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6"/>
                    <a:pt x="31" y="88"/>
                    <a:pt x="49" y="88"/>
                  </a:cubicBezTo>
                  <a:cubicBezTo>
                    <a:pt x="68" y="88"/>
                    <a:pt x="79" y="78"/>
                    <a:pt x="80" y="77"/>
                  </a:cubicBezTo>
                  <a:cubicBezTo>
                    <a:pt x="87" y="89"/>
                    <a:pt x="87" y="89"/>
                    <a:pt x="87" y="89"/>
                  </a:cubicBezTo>
                  <a:cubicBezTo>
                    <a:pt x="87" y="89"/>
                    <a:pt x="74" y="103"/>
                    <a:pt x="47" y="103"/>
                  </a:cubicBezTo>
                  <a:cubicBezTo>
                    <a:pt x="20" y="103"/>
                    <a:pt x="0" y="85"/>
                    <a:pt x="0" y="52"/>
                  </a:cubicBezTo>
                  <a:cubicBezTo>
                    <a:pt x="0" y="20"/>
                    <a:pt x="21" y="0"/>
                    <a:pt x="47" y="0"/>
                  </a:cubicBezTo>
                  <a:cubicBezTo>
                    <a:pt x="74" y="0"/>
                    <a:pt x="90" y="20"/>
                    <a:pt x="90" y="49"/>
                  </a:cubicBezTo>
                  <a:cubicBezTo>
                    <a:pt x="90" y="56"/>
                    <a:pt x="90" y="56"/>
                    <a:pt x="90" y="56"/>
                  </a:cubicBezTo>
                  <a:cubicBezTo>
                    <a:pt x="20" y="56"/>
                    <a:pt x="20" y="56"/>
                    <a:pt x="20" y="56"/>
                  </a:cubicBezTo>
                  <a:close/>
                  <a:moveTo>
                    <a:pt x="46" y="15"/>
                  </a:moveTo>
                  <a:cubicBezTo>
                    <a:pt x="28" y="15"/>
                    <a:pt x="20" y="30"/>
                    <a:pt x="19" y="43"/>
                  </a:cubicBezTo>
                  <a:cubicBezTo>
                    <a:pt x="71" y="43"/>
                    <a:pt x="71" y="43"/>
                    <a:pt x="71" y="43"/>
                  </a:cubicBezTo>
                  <a:cubicBezTo>
                    <a:pt x="71" y="28"/>
                    <a:pt x="64" y="15"/>
                    <a:pt x="46" y="15"/>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9">
              <a:extLst>
                <a:ext uri="{FF2B5EF4-FFF2-40B4-BE49-F238E27FC236}">
                  <a16:creationId xmlns:a16="http://schemas.microsoft.com/office/drawing/2014/main" id="{B1B76DE3-C2A7-4A83-B953-1F33FCA64DA4}"/>
                </a:ext>
              </a:extLst>
            </p:cNvPr>
            <p:cNvSpPr>
              <a:spLocks/>
            </p:cNvSpPr>
            <p:nvPr userDrawn="1"/>
          </p:nvSpPr>
          <p:spPr bwMode="gray">
            <a:xfrm>
              <a:off x="2882901" y="-3175"/>
              <a:ext cx="68263" cy="84138"/>
            </a:xfrm>
            <a:custGeom>
              <a:avLst/>
              <a:gdLst>
                <a:gd name="T0" fmla="*/ 65 w 84"/>
                <a:gd name="T1" fmla="*/ 101 h 101"/>
                <a:gd name="T2" fmla="*/ 65 w 84"/>
                <a:gd name="T3" fmla="*/ 42 h 101"/>
                <a:gd name="T4" fmla="*/ 45 w 84"/>
                <a:gd name="T5" fmla="*/ 16 h 101"/>
                <a:gd name="T6" fmla="*/ 18 w 84"/>
                <a:gd name="T7" fmla="*/ 42 h 101"/>
                <a:gd name="T8" fmla="*/ 18 w 84"/>
                <a:gd name="T9" fmla="*/ 101 h 101"/>
                <a:gd name="T10" fmla="*/ 0 w 84"/>
                <a:gd name="T11" fmla="*/ 101 h 101"/>
                <a:gd name="T12" fmla="*/ 0 w 84"/>
                <a:gd name="T13" fmla="*/ 2 h 101"/>
                <a:gd name="T14" fmla="*/ 17 w 84"/>
                <a:gd name="T15" fmla="*/ 2 h 101"/>
                <a:gd name="T16" fmla="*/ 18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0" y="32"/>
                    <a:pt x="18" y="42"/>
                  </a:cubicBezTo>
                  <a:cubicBezTo>
                    <a:pt x="18" y="101"/>
                    <a:pt x="18" y="101"/>
                    <a:pt x="18" y="101"/>
                  </a:cubicBezTo>
                  <a:cubicBezTo>
                    <a:pt x="0" y="101"/>
                    <a:pt x="0" y="101"/>
                    <a:pt x="0" y="101"/>
                  </a:cubicBezTo>
                  <a:cubicBezTo>
                    <a:pt x="0" y="2"/>
                    <a:pt x="0" y="2"/>
                    <a:pt x="0" y="2"/>
                  </a:cubicBezTo>
                  <a:cubicBezTo>
                    <a:pt x="17" y="2"/>
                    <a:pt x="17" y="2"/>
                    <a:pt x="17" y="2"/>
                  </a:cubicBezTo>
                  <a:cubicBezTo>
                    <a:pt x="18" y="20"/>
                    <a:pt x="18" y="20"/>
                    <a:pt x="18"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0">
              <a:extLst>
                <a:ext uri="{FF2B5EF4-FFF2-40B4-BE49-F238E27FC236}">
                  <a16:creationId xmlns:a16="http://schemas.microsoft.com/office/drawing/2014/main" id="{F7EEDA81-C08A-4DC4-8FF5-D29833551AD7}"/>
                </a:ext>
              </a:extLst>
            </p:cNvPr>
            <p:cNvSpPr>
              <a:spLocks noEditPoints="1"/>
            </p:cNvSpPr>
            <p:nvPr userDrawn="1"/>
          </p:nvSpPr>
          <p:spPr bwMode="gray">
            <a:xfrm>
              <a:off x="3006726" y="-34925"/>
              <a:ext cx="79375" cy="117475"/>
            </a:xfrm>
            <a:custGeom>
              <a:avLst/>
              <a:gdLst>
                <a:gd name="T0" fmla="*/ 50 w 95"/>
                <a:gd name="T1" fmla="*/ 142 h 142"/>
                <a:gd name="T2" fmla="*/ 20 w 95"/>
                <a:gd name="T3" fmla="*/ 125 h 142"/>
                <a:gd name="T4" fmla="*/ 17 w 95"/>
                <a:gd name="T5" fmla="*/ 140 h 142"/>
                <a:gd name="T6" fmla="*/ 0 w 95"/>
                <a:gd name="T7" fmla="*/ 140 h 142"/>
                <a:gd name="T8" fmla="*/ 0 w 95"/>
                <a:gd name="T9" fmla="*/ 0 h 142"/>
                <a:gd name="T10" fmla="*/ 19 w 95"/>
                <a:gd name="T11" fmla="*/ 0 h 142"/>
                <a:gd name="T12" fmla="*/ 19 w 95"/>
                <a:gd name="T13" fmla="*/ 57 h 142"/>
                <a:gd name="T14" fmla="*/ 52 w 95"/>
                <a:gd name="T15" fmla="*/ 39 h 142"/>
                <a:gd name="T16" fmla="*/ 94 w 95"/>
                <a:gd name="T17" fmla="*/ 91 h 142"/>
                <a:gd name="T18" fmla="*/ 50 w 95"/>
                <a:gd name="T19" fmla="*/ 142 h 142"/>
                <a:gd name="T20" fmla="*/ 47 w 95"/>
                <a:gd name="T21" fmla="*/ 55 h 142"/>
                <a:gd name="T22" fmla="*/ 18 w 95"/>
                <a:gd name="T23" fmla="*/ 91 h 142"/>
                <a:gd name="T24" fmla="*/ 46 w 95"/>
                <a:gd name="T25" fmla="*/ 127 h 142"/>
                <a:gd name="T26" fmla="*/ 75 w 95"/>
                <a:gd name="T27" fmla="*/ 91 h 142"/>
                <a:gd name="T28" fmla="*/ 47 w 95"/>
                <a:gd name="T29" fmla="*/ 5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2">
                  <a:moveTo>
                    <a:pt x="50" y="142"/>
                  </a:moveTo>
                  <a:cubicBezTo>
                    <a:pt x="31" y="142"/>
                    <a:pt x="22" y="129"/>
                    <a:pt x="20" y="125"/>
                  </a:cubicBezTo>
                  <a:cubicBezTo>
                    <a:pt x="17" y="140"/>
                    <a:pt x="17" y="140"/>
                    <a:pt x="17" y="140"/>
                  </a:cubicBezTo>
                  <a:cubicBezTo>
                    <a:pt x="0" y="140"/>
                    <a:pt x="0" y="140"/>
                    <a:pt x="0" y="140"/>
                  </a:cubicBezTo>
                  <a:cubicBezTo>
                    <a:pt x="0" y="0"/>
                    <a:pt x="0" y="0"/>
                    <a:pt x="0" y="0"/>
                  </a:cubicBezTo>
                  <a:cubicBezTo>
                    <a:pt x="19" y="0"/>
                    <a:pt x="19" y="0"/>
                    <a:pt x="19" y="0"/>
                  </a:cubicBezTo>
                  <a:cubicBezTo>
                    <a:pt x="19" y="57"/>
                    <a:pt x="19" y="57"/>
                    <a:pt x="19" y="57"/>
                  </a:cubicBezTo>
                  <a:cubicBezTo>
                    <a:pt x="20" y="55"/>
                    <a:pt x="31" y="39"/>
                    <a:pt x="52" y="39"/>
                  </a:cubicBezTo>
                  <a:cubicBezTo>
                    <a:pt x="78" y="39"/>
                    <a:pt x="94" y="61"/>
                    <a:pt x="94" y="91"/>
                  </a:cubicBezTo>
                  <a:cubicBezTo>
                    <a:pt x="95" y="121"/>
                    <a:pt x="77" y="142"/>
                    <a:pt x="50" y="142"/>
                  </a:cubicBezTo>
                  <a:close/>
                  <a:moveTo>
                    <a:pt x="47" y="55"/>
                  </a:moveTo>
                  <a:cubicBezTo>
                    <a:pt x="30" y="55"/>
                    <a:pt x="18" y="71"/>
                    <a:pt x="18" y="91"/>
                  </a:cubicBezTo>
                  <a:cubicBezTo>
                    <a:pt x="18" y="110"/>
                    <a:pt x="29" y="127"/>
                    <a:pt x="46" y="127"/>
                  </a:cubicBezTo>
                  <a:cubicBezTo>
                    <a:pt x="63" y="127"/>
                    <a:pt x="75" y="111"/>
                    <a:pt x="75" y="91"/>
                  </a:cubicBezTo>
                  <a:cubicBezTo>
                    <a:pt x="75" y="71"/>
                    <a:pt x="64" y="55"/>
                    <a:pt x="47" y="55"/>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1">
              <a:extLst>
                <a:ext uri="{FF2B5EF4-FFF2-40B4-BE49-F238E27FC236}">
                  <a16:creationId xmlns:a16="http://schemas.microsoft.com/office/drawing/2014/main" id="{74011A3E-5D81-44C1-81C8-0E9C3D1613F8}"/>
                </a:ext>
              </a:extLst>
            </p:cNvPr>
            <p:cNvSpPr>
              <a:spLocks/>
            </p:cNvSpPr>
            <p:nvPr userDrawn="1"/>
          </p:nvSpPr>
          <p:spPr bwMode="gray">
            <a:xfrm>
              <a:off x="3094038" y="-1588"/>
              <a:ext cx="79375" cy="114300"/>
            </a:xfrm>
            <a:custGeom>
              <a:avLst/>
              <a:gdLst>
                <a:gd name="T0" fmla="*/ 52 w 96"/>
                <a:gd name="T1" fmla="*/ 113 h 136"/>
                <a:gd name="T2" fmla="*/ 26 w 96"/>
                <a:gd name="T3" fmla="*/ 136 h 136"/>
                <a:gd name="T4" fmla="*/ 7 w 96"/>
                <a:gd name="T5" fmla="*/ 132 h 136"/>
                <a:gd name="T6" fmla="*/ 11 w 96"/>
                <a:gd name="T7" fmla="*/ 117 h 136"/>
                <a:gd name="T8" fmla="*/ 22 w 96"/>
                <a:gd name="T9" fmla="*/ 120 h 136"/>
                <a:gd name="T10" fmla="*/ 33 w 96"/>
                <a:gd name="T11" fmla="*/ 110 h 136"/>
                <a:gd name="T12" fmla="*/ 38 w 96"/>
                <a:gd name="T13" fmla="*/ 98 h 136"/>
                <a:gd name="T14" fmla="*/ 0 w 96"/>
                <a:gd name="T15" fmla="*/ 0 h 136"/>
                <a:gd name="T16" fmla="*/ 20 w 96"/>
                <a:gd name="T17" fmla="*/ 0 h 136"/>
                <a:gd name="T18" fmla="*/ 48 w 96"/>
                <a:gd name="T19" fmla="*/ 81 h 136"/>
                <a:gd name="T20" fmla="*/ 76 w 96"/>
                <a:gd name="T21" fmla="*/ 0 h 136"/>
                <a:gd name="T22" fmla="*/ 96 w 96"/>
                <a:gd name="T23" fmla="*/ 0 h 136"/>
                <a:gd name="T24" fmla="*/ 52 w 96"/>
                <a:gd name="T25" fmla="*/ 11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36">
                  <a:moveTo>
                    <a:pt x="52" y="113"/>
                  </a:moveTo>
                  <a:cubicBezTo>
                    <a:pt x="45" y="129"/>
                    <a:pt x="38" y="136"/>
                    <a:pt x="26" y="136"/>
                  </a:cubicBezTo>
                  <a:cubicBezTo>
                    <a:pt x="13" y="136"/>
                    <a:pt x="7" y="132"/>
                    <a:pt x="7" y="132"/>
                  </a:cubicBezTo>
                  <a:cubicBezTo>
                    <a:pt x="11" y="117"/>
                    <a:pt x="11" y="117"/>
                    <a:pt x="11" y="117"/>
                  </a:cubicBezTo>
                  <a:cubicBezTo>
                    <a:pt x="11" y="117"/>
                    <a:pt x="17" y="120"/>
                    <a:pt x="22" y="120"/>
                  </a:cubicBezTo>
                  <a:cubicBezTo>
                    <a:pt x="27" y="120"/>
                    <a:pt x="30" y="118"/>
                    <a:pt x="33" y="110"/>
                  </a:cubicBezTo>
                  <a:cubicBezTo>
                    <a:pt x="38" y="98"/>
                    <a:pt x="38" y="98"/>
                    <a:pt x="38" y="98"/>
                  </a:cubicBezTo>
                  <a:cubicBezTo>
                    <a:pt x="0" y="0"/>
                    <a:pt x="0" y="0"/>
                    <a:pt x="0" y="0"/>
                  </a:cubicBezTo>
                  <a:cubicBezTo>
                    <a:pt x="20" y="0"/>
                    <a:pt x="20" y="0"/>
                    <a:pt x="20" y="0"/>
                  </a:cubicBezTo>
                  <a:cubicBezTo>
                    <a:pt x="48" y="81"/>
                    <a:pt x="48" y="81"/>
                    <a:pt x="48" y="81"/>
                  </a:cubicBezTo>
                  <a:cubicBezTo>
                    <a:pt x="76" y="0"/>
                    <a:pt x="76" y="0"/>
                    <a:pt x="76" y="0"/>
                  </a:cubicBezTo>
                  <a:cubicBezTo>
                    <a:pt x="96" y="0"/>
                    <a:pt x="96" y="0"/>
                    <a:pt x="96" y="0"/>
                  </a:cubicBezTo>
                  <a:lnTo>
                    <a:pt x="52" y="113"/>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Rectangle 32">
              <a:extLst>
                <a:ext uri="{FF2B5EF4-FFF2-40B4-BE49-F238E27FC236}">
                  <a16:creationId xmlns:a16="http://schemas.microsoft.com/office/drawing/2014/main" id="{B85124B3-6C21-4594-A9A6-59A2C470C132}"/>
                </a:ext>
              </a:extLst>
            </p:cNvPr>
            <p:cNvSpPr>
              <a:spLocks noChangeArrowheads="1"/>
            </p:cNvSpPr>
            <p:nvPr userDrawn="1"/>
          </p:nvSpPr>
          <p:spPr bwMode="gray">
            <a:xfrm>
              <a:off x="3219451" y="-31750"/>
              <a:ext cx="17463" cy="112713"/>
            </a:xfrm>
            <a:prstGeom prst="rect">
              <a:avLst/>
            </a:prstGeom>
            <a:solidFill>
              <a:srgbClr val="03327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33">
              <a:extLst>
                <a:ext uri="{FF2B5EF4-FFF2-40B4-BE49-F238E27FC236}">
                  <a16:creationId xmlns:a16="http://schemas.microsoft.com/office/drawing/2014/main" id="{0C47C8D2-EDBD-422C-BAD0-54C40A72FBDD}"/>
                </a:ext>
              </a:extLst>
            </p:cNvPr>
            <p:cNvSpPr>
              <a:spLocks/>
            </p:cNvSpPr>
            <p:nvPr userDrawn="1"/>
          </p:nvSpPr>
          <p:spPr bwMode="gray">
            <a:xfrm>
              <a:off x="3263901" y="-3175"/>
              <a:ext cx="69850" cy="84138"/>
            </a:xfrm>
            <a:custGeom>
              <a:avLst/>
              <a:gdLst>
                <a:gd name="T0" fmla="*/ 65 w 84"/>
                <a:gd name="T1" fmla="*/ 101 h 101"/>
                <a:gd name="T2" fmla="*/ 65 w 84"/>
                <a:gd name="T3" fmla="*/ 42 h 101"/>
                <a:gd name="T4" fmla="*/ 45 w 84"/>
                <a:gd name="T5" fmla="*/ 16 h 101"/>
                <a:gd name="T6" fmla="*/ 19 w 84"/>
                <a:gd name="T7" fmla="*/ 42 h 101"/>
                <a:gd name="T8" fmla="*/ 19 w 84"/>
                <a:gd name="T9" fmla="*/ 101 h 101"/>
                <a:gd name="T10" fmla="*/ 0 w 84"/>
                <a:gd name="T11" fmla="*/ 101 h 101"/>
                <a:gd name="T12" fmla="*/ 0 w 84"/>
                <a:gd name="T13" fmla="*/ 2 h 101"/>
                <a:gd name="T14" fmla="*/ 18 w 84"/>
                <a:gd name="T15" fmla="*/ 2 h 101"/>
                <a:gd name="T16" fmla="*/ 19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1" y="32"/>
                    <a:pt x="19" y="42"/>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4">
              <a:extLst>
                <a:ext uri="{FF2B5EF4-FFF2-40B4-BE49-F238E27FC236}">
                  <a16:creationId xmlns:a16="http://schemas.microsoft.com/office/drawing/2014/main" id="{A40CB4FE-CD15-4C2F-9494-477D01BCD623}"/>
                </a:ext>
              </a:extLst>
            </p:cNvPr>
            <p:cNvSpPr>
              <a:spLocks/>
            </p:cNvSpPr>
            <p:nvPr userDrawn="1"/>
          </p:nvSpPr>
          <p:spPr bwMode="gray">
            <a:xfrm>
              <a:off x="3349626" y="-3175"/>
              <a:ext cx="63500" cy="85725"/>
            </a:xfrm>
            <a:custGeom>
              <a:avLst/>
              <a:gdLst>
                <a:gd name="T0" fmla="*/ 68 w 78"/>
                <a:gd name="T1" fmla="*/ 94 h 103"/>
                <a:gd name="T2" fmla="*/ 39 w 78"/>
                <a:gd name="T3" fmla="*/ 103 h 103"/>
                <a:gd name="T4" fmla="*/ 0 w 78"/>
                <a:gd name="T5" fmla="*/ 86 h 103"/>
                <a:gd name="T6" fmla="*/ 10 w 78"/>
                <a:gd name="T7" fmla="*/ 74 h 103"/>
                <a:gd name="T8" fmla="*/ 39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2" y="99"/>
                    <a:pt x="54" y="103"/>
                    <a:pt x="39" y="103"/>
                  </a:cubicBezTo>
                  <a:cubicBezTo>
                    <a:pt x="19" y="103"/>
                    <a:pt x="4" y="91"/>
                    <a:pt x="0" y="86"/>
                  </a:cubicBezTo>
                  <a:cubicBezTo>
                    <a:pt x="10" y="74"/>
                    <a:pt x="10" y="74"/>
                    <a:pt x="10" y="74"/>
                  </a:cubicBezTo>
                  <a:cubicBezTo>
                    <a:pt x="16" y="80"/>
                    <a:pt x="28" y="88"/>
                    <a:pt x="39" y="88"/>
                  </a:cubicBezTo>
                  <a:cubicBezTo>
                    <a:pt x="51" y="88"/>
                    <a:pt x="59" y="84"/>
                    <a:pt x="59" y="75"/>
                  </a:cubicBezTo>
                  <a:cubicBezTo>
                    <a:pt x="59" y="66"/>
                    <a:pt x="49" y="63"/>
                    <a:pt x="43" y="61"/>
                  </a:cubicBezTo>
                  <a:cubicBezTo>
                    <a:pt x="37"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3" y="89"/>
                    <a:pt x="68" y="9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35">
              <a:extLst>
                <a:ext uri="{FF2B5EF4-FFF2-40B4-BE49-F238E27FC236}">
                  <a16:creationId xmlns:a16="http://schemas.microsoft.com/office/drawing/2014/main" id="{8578F2B6-A484-465A-8C41-7F0832C6D5DA}"/>
                </a:ext>
              </a:extLst>
            </p:cNvPr>
            <p:cNvSpPr>
              <a:spLocks noEditPoints="1"/>
            </p:cNvSpPr>
            <p:nvPr userDrawn="1"/>
          </p:nvSpPr>
          <p:spPr bwMode="gray">
            <a:xfrm>
              <a:off x="3429001" y="-36513"/>
              <a:ext cx="20638" cy="117475"/>
            </a:xfrm>
            <a:custGeom>
              <a:avLst/>
              <a:gdLst>
                <a:gd name="T0" fmla="*/ 13 w 26"/>
                <a:gd name="T1" fmla="*/ 24 h 143"/>
                <a:gd name="T2" fmla="*/ 0 w 26"/>
                <a:gd name="T3" fmla="*/ 12 h 143"/>
                <a:gd name="T4" fmla="*/ 13 w 26"/>
                <a:gd name="T5" fmla="*/ 0 h 143"/>
                <a:gd name="T6" fmla="*/ 26 w 26"/>
                <a:gd name="T7" fmla="*/ 12 h 143"/>
                <a:gd name="T8" fmla="*/ 13 w 26"/>
                <a:gd name="T9" fmla="*/ 24 h 143"/>
                <a:gd name="T10" fmla="*/ 4 w 26"/>
                <a:gd name="T11" fmla="*/ 143 h 143"/>
                <a:gd name="T12" fmla="*/ 4 w 26"/>
                <a:gd name="T13" fmla="*/ 44 h 143"/>
                <a:gd name="T14" fmla="*/ 22 w 26"/>
                <a:gd name="T15" fmla="*/ 44 h 143"/>
                <a:gd name="T16" fmla="*/ 22 w 26"/>
                <a:gd name="T17" fmla="*/ 143 h 143"/>
                <a:gd name="T18" fmla="*/ 4 w 26"/>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3">
                  <a:moveTo>
                    <a:pt x="13" y="24"/>
                  </a:moveTo>
                  <a:cubicBezTo>
                    <a:pt x="6" y="24"/>
                    <a:pt x="0" y="19"/>
                    <a:pt x="0" y="12"/>
                  </a:cubicBezTo>
                  <a:cubicBezTo>
                    <a:pt x="0" y="5"/>
                    <a:pt x="6" y="0"/>
                    <a:pt x="13" y="0"/>
                  </a:cubicBezTo>
                  <a:cubicBezTo>
                    <a:pt x="20" y="0"/>
                    <a:pt x="26" y="5"/>
                    <a:pt x="26" y="12"/>
                  </a:cubicBezTo>
                  <a:cubicBezTo>
                    <a:pt x="26"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36">
              <a:extLst>
                <a:ext uri="{FF2B5EF4-FFF2-40B4-BE49-F238E27FC236}">
                  <a16:creationId xmlns:a16="http://schemas.microsoft.com/office/drawing/2014/main" id="{BA0B863B-99FA-4614-A890-EF612AA0C023}"/>
                </a:ext>
              </a:extLst>
            </p:cNvPr>
            <p:cNvSpPr>
              <a:spLocks noEditPoints="1"/>
            </p:cNvSpPr>
            <p:nvPr userDrawn="1"/>
          </p:nvSpPr>
          <p:spPr bwMode="gray">
            <a:xfrm>
              <a:off x="3465513" y="-3175"/>
              <a:ext cx="77788" cy="115888"/>
            </a:xfrm>
            <a:custGeom>
              <a:avLst/>
              <a:gdLst>
                <a:gd name="T0" fmla="*/ 84 w 94"/>
                <a:gd name="T1" fmla="*/ 122 h 138"/>
                <a:gd name="T2" fmla="*/ 44 w 94"/>
                <a:gd name="T3" fmla="*/ 138 h 138"/>
                <a:gd name="T4" fmla="*/ 5 w 94"/>
                <a:gd name="T5" fmla="*/ 126 h 138"/>
                <a:gd name="T6" fmla="*/ 12 w 94"/>
                <a:gd name="T7" fmla="*/ 112 h 138"/>
                <a:gd name="T8" fmla="*/ 43 w 94"/>
                <a:gd name="T9" fmla="*/ 122 h 138"/>
                <a:gd name="T10" fmla="*/ 67 w 94"/>
                <a:gd name="T11" fmla="*/ 113 h 138"/>
                <a:gd name="T12" fmla="*/ 74 w 94"/>
                <a:gd name="T13" fmla="*/ 89 h 138"/>
                <a:gd name="T14" fmla="*/ 74 w 94"/>
                <a:gd name="T15" fmla="*/ 80 h 138"/>
                <a:gd name="T16" fmla="*/ 42 w 94"/>
                <a:gd name="T17" fmla="*/ 99 h 138"/>
                <a:gd name="T18" fmla="*/ 0 w 94"/>
                <a:gd name="T19" fmla="*/ 49 h 138"/>
                <a:gd name="T20" fmla="*/ 43 w 94"/>
                <a:gd name="T21" fmla="*/ 0 h 138"/>
                <a:gd name="T22" fmla="*/ 74 w 94"/>
                <a:gd name="T23" fmla="*/ 18 h 138"/>
                <a:gd name="T24" fmla="*/ 76 w 94"/>
                <a:gd name="T25" fmla="*/ 2 h 138"/>
                <a:gd name="T26" fmla="*/ 94 w 94"/>
                <a:gd name="T27" fmla="*/ 2 h 138"/>
                <a:gd name="T28" fmla="*/ 94 w 94"/>
                <a:gd name="T29" fmla="*/ 82 h 138"/>
                <a:gd name="T30" fmla="*/ 84 w 94"/>
                <a:gd name="T31" fmla="*/ 122 h 138"/>
                <a:gd name="T32" fmla="*/ 48 w 94"/>
                <a:gd name="T33" fmla="*/ 15 h 138"/>
                <a:gd name="T34" fmla="*/ 20 w 94"/>
                <a:gd name="T35" fmla="*/ 49 h 138"/>
                <a:gd name="T36" fmla="*/ 47 w 94"/>
                <a:gd name="T37" fmla="*/ 83 h 138"/>
                <a:gd name="T38" fmla="*/ 75 w 94"/>
                <a:gd name="T39" fmla="*/ 49 h 138"/>
                <a:gd name="T40" fmla="*/ 48 w 94"/>
                <a:gd name="T41" fmla="*/ 1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138">
                  <a:moveTo>
                    <a:pt x="84" y="122"/>
                  </a:moveTo>
                  <a:cubicBezTo>
                    <a:pt x="76" y="130"/>
                    <a:pt x="64" y="138"/>
                    <a:pt x="44" y="138"/>
                  </a:cubicBezTo>
                  <a:cubicBezTo>
                    <a:pt x="23" y="138"/>
                    <a:pt x="8" y="129"/>
                    <a:pt x="5" y="126"/>
                  </a:cubicBezTo>
                  <a:cubicBezTo>
                    <a:pt x="12" y="112"/>
                    <a:pt x="12" y="112"/>
                    <a:pt x="12" y="112"/>
                  </a:cubicBezTo>
                  <a:cubicBezTo>
                    <a:pt x="17" y="116"/>
                    <a:pt x="30" y="122"/>
                    <a:pt x="43" y="122"/>
                  </a:cubicBezTo>
                  <a:cubicBezTo>
                    <a:pt x="55" y="122"/>
                    <a:pt x="63" y="118"/>
                    <a:pt x="67" y="113"/>
                  </a:cubicBezTo>
                  <a:cubicBezTo>
                    <a:pt x="72" y="109"/>
                    <a:pt x="74" y="101"/>
                    <a:pt x="74" y="89"/>
                  </a:cubicBezTo>
                  <a:cubicBezTo>
                    <a:pt x="74" y="80"/>
                    <a:pt x="74" y="80"/>
                    <a:pt x="74" y="80"/>
                  </a:cubicBezTo>
                  <a:cubicBezTo>
                    <a:pt x="73" y="83"/>
                    <a:pt x="64" y="99"/>
                    <a:pt x="42" y="99"/>
                  </a:cubicBezTo>
                  <a:cubicBezTo>
                    <a:pt x="16" y="99"/>
                    <a:pt x="0" y="78"/>
                    <a:pt x="0" y="49"/>
                  </a:cubicBezTo>
                  <a:cubicBezTo>
                    <a:pt x="0" y="20"/>
                    <a:pt x="19" y="0"/>
                    <a:pt x="43" y="0"/>
                  </a:cubicBezTo>
                  <a:cubicBezTo>
                    <a:pt x="65" y="0"/>
                    <a:pt x="73" y="15"/>
                    <a:pt x="74" y="18"/>
                  </a:cubicBezTo>
                  <a:cubicBezTo>
                    <a:pt x="76" y="2"/>
                    <a:pt x="76" y="2"/>
                    <a:pt x="76" y="2"/>
                  </a:cubicBezTo>
                  <a:cubicBezTo>
                    <a:pt x="94" y="2"/>
                    <a:pt x="94" y="2"/>
                    <a:pt x="94" y="2"/>
                  </a:cubicBezTo>
                  <a:cubicBezTo>
                    <a:pt x="94" y="82"/>
                    <a:pt x="94" y="82"/>
                    <a:pt x="94" y="82"/>
                  </a:cubicBezTo>
                  <a:cubicBezTo>
                    <a:pt x="94" y="102"/>
                    <a:pt x="91" y="113"/>
                    <a:pt x="84" y="122"/>
                  </a:cubicBezTo>
                  <a:close/>
                  <a:moveTo>
                    <a:pt x="48" y="15"/>
                  </a:moveTo>
                  <a:cubicBezTo>
                    <a:pt x="31" y="15"/>
                    <a:pt x="20" y="30"/>
                    <a:pt x="20" y="49"/>
                  </a:cubicBezTo>
                  <a:cubicBezTo>
                    <a:pt x="20" y="67"/>
                    <a:pt x="30" y="83"/>
                    <a:pt x="47" y="83"/>
                  </a:cubicBezTo>
                  <a:cubicBezTo>
                    <a:pt x="64" y="83"/>
                    <a:pt x="75" y="67"/>
                    <a:pt x="75" y="49"/>
                  </a:cubicBezTo>
                  <a:cubicBezTo>
                    <a:pt x="75" y="30"/>
                    <a:pt x="65" y="15"/>
                    <a:pt x="48" y="15"/>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37">
              <a:extLst>
                <a:ext uri="{FF2B5EF4-FFF2-40B4-BE49-F238E27FC236}">
                  <a16:creationId xmlns:a16="http://schemas.microsoft.com/office/drawing/2014/main" id="{8BF3FDF6-9666-4930-96E4-BC4E609DB24D}"/>
                </a:ext>
              </a:extLst>
            </p:cNvPr>
            <p:cNvSpPr>
              <a:spLocks/>
            </p:cNvSpPr>
            <p:nvPr userDrawn="1"/>
          </p:nvSpPr>
          <p:spPr bwMode="gray">
            <a:xfrm>
              <a:off x="3568701" y="-34925"/>
              <a:ext cx="69850" cy="115888"/>
            </a:xfrm>
            <a:custGeom>
              <a:avLst/>
              <a:gdLst>
                <a:gd name="T0" fmla="*/ 66 w 85"/>
                <a:gd name="T1" fmla="*/ 141 h 141"/>
                <a:gd name="T2" fmla="*/ 66 w 85"/>
                <a:gd name="T3" fmla="*/ 82 h 141"/>
                <a:gd name="T4" fmla="*/ 46 w 85"/>
                <a:gd name="T5" fmla="*/ 56 h 141"/>
                <a:gd name="T6" fmla="*/ 19 w 85"/>
                <a:gd name="T7" fmla="*/ 82 h 141"/>
                <a:gd name="T8" fmla="*/ 19 w 85"/>
                <a:gd name="T9" fmla="*/ 141 h 141"/>
                <a:gd name="T10" fmla="*/ 0 w 85"/>
                <a:gd name="T11" fmla="*/ 141 h 141"/>
                <a:gd name="T12" fmla="*/ 0 w 85"/>
                <a:gd name="T13" fmla="*/ 0 h 141"/>
                <a:gd name="T14" fmla="*/ 19 w 85"/>
                <a:gd name="T15" fmla="*/ 0 h 141"/>
                <a:gd name="T16" fmla="*/ 19 w 85"/>
                <a:gd name="T17" fmla="*/ 60 h 141"/>
                <a:gd name="T18" fmla="*/ 52 w 85"/>
                <a:gd name="T19" fmla="*/ 39 h 141"/>
                <a:gd name="T20" fmla="*/ 85 w 85"/>
                <a:gd name="T21" fmla="*/ 77 h 141"/>
                <a:gd name="T22" fmla="*/ 85 w 85"/>
                <a:gd name="T23" fmla="*/ 141 h 141"/>
                <a:gd name="T24" fmla="*/ 66 w 85"/>
                <a:gd name="T25"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41">
                  <a:moveTo>
                    <a:pt x="66" y="141"/>
                  </a:moveTo>
                  <a:cubicBezTo>
                    <a:pt x="66" y="82"/>
                    <a:pt x="66" y="82"/>
                    <a:pt x="66" y="82"/>
                  </a:cubicBezTo>
                  <a:cubicBezTo>
                    <a:pt x="66" y="66"/>
                    <a:pt x="61" y="56"/>
                    <a:pt x="46" y="56"/>
                  </a:cubicBezTo>
                  <a:cubicBezTo>
                    <a:pt x="31" y="56"/>
                    <a:pt x="21" y="72"/>
                    <a:pt x="19" y="82"/>
                  </a:cubicBezTo>
                  <a:cubicBezTo>
                    <a:pt x="19" y="141"/>
                    <a:pt x="19" y="141"/>
                    <a:pt x="19" y="141"/>
                  </a:cubicBezTo>
                  <a:cubicBezTo>
                    <a:pt x="0" y="141"/>
                    <a:pt x="0" y="141"/>
                    <a:pt x="0" y="141"/>
                  </a:cubicBezTo>
                  <a:cubicBezTo>
                    <a:pt x="0" y="0"/>
                    <a:pt x="0" y="0"/>
                    <a:pt x="0" y="0"/>
                  </a:cubicBezTo>
                  <a:cubicBezTo>
                    <a:pt x="19" y="0"/>
                    <a:pt x="19" y="0"/>
                    <a:pt x="19" y="0"/>
                  </a:cubicBezTo>
                  <a:cubicBezTo>
                    <a:pt x="19" y="60"/>
                    <a:pt x="19" y="60"/>
                    <a:pt x="19" y="60"/>
                  </a:cubicBezTo>
                  <a:cubicBezTo>
                    <a:pt x="25" y="50"/>
                    <a:pt x="36" y="39"/>
                    <a:pt x="52" y="39"/>
                  </a:cubicBezTo>
                  <a:cubicBezTo>
                    <a:pt x="72" y="39"/>
                    <a:pt x="85" y="51"/>
                    <a:pt x="85" y="77"/>
                  </a:cubicBezTo>
                  <a:cubicBezTo>
                    <a:pt x="85" y="141"/>
                    <a:pt x="85" y="141"/>
                    <a:pt x="85" y="141"/>
                  </a:cubicBezTo>
                  <a:lnTo>
                    <a:pt x="66" y="141"/>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8">
              <a:extLst>
                <a:ext uri="{FF2B5EF4-FFF2-40B4-BE49-F238E27FC236}">
                  <a16:creationId xmlns:a16="http://schemas.microsoft.com/office/drawing/2014/main" id="{097DB741-0174-4445-ACF0-2E111BD10440}"/>
                </a:ext>
              </a:extLst>
            </p:cNvPr>
            <p:cNvSpPr>
              <a:spLocks/>
            </p:cNvSpPr>
            <p:nvPr userDrawn="1"/>
          </p:nvSpPr>
          <p:spPr bwMode="gray">
            <a:xfrm>
              <a:off x="3654426" y="-23813"/>
              <a:ext cx="50800" cy="106363"/>
            </a:xfrm>
            <a:custGeom>
              <a:avLst/>
              <a:gdLst>
                <a:gd name="T0" fmla="*/ 33 w 61"/>
                <a:gd name="T1" fmla="*/ 41 h 128"/>
                <a:gd name="T2" fmla="*/ 33 w 61"/>
                <a:gd name="T3" fmla="*/ 92 h 128"/>
                <a:gd name="T4" fmla="*/ 37 w 61"/>
                <a:gd name="T5" fmla="*/ 109 h 128"/>
                <a:gd name="T6" fmla="*/ 47 w 61"/>
                <a:gd name="T7" fmla="*/ 113 h 128"/>
                <a:gd name="T8" fmla="*/ 58 w 61"/>
                <a:gd name="T9" fmla="*/ 111 h 128"/>
                <a:gd name="T10" fmla="*/ 60 w 61"/>
                <a:gd name="T11" fmla="*/ 125 h 128"/>
                <a:gd name="T12" fmla="*/ 42 w 61"/>
                <a:gd name="T13" fmla="*/ 128 h 128"/>
                <a:gd name="T14" fmla="*/ 21 w 61"/>
                <a:gd name="T15" fmla="*/ 121 h 128"/>
                <a:gd name="T16" fmla="*/ 15 w 61"/>
                <a:gd name="T17" fmla="*/ 95 h 128"/>
                <a:gd name="T18" fmla="*/ 15 w 61"/>
                <a:gd name="T19" fmla="*/ 41 h 128"/>
                <a:gd name="T20" fmla="*/ 0 w 61"/>
                <a:gd name="T21" fmla="*/ 41 h 128"/>
                <a:gd name="T22" fmla="*/ 0 w 61"/>
                <a:gd name="T23" fmla="*/ 27 h 128"/>
                <a:gd name="T24" fmla="*/ 14 w 61"/>
                <a:gd name="T25" fmla="*/ 27 h 128"/>
                <a:gd name="T26" fmla="*/ 16 w 61"/>
                <a:gd name="T27" fmla="*/ 0 h 128"/>
                <a:gd name="T28" fmla="*/ 33 w 61"/>
                <a:gd name="T29" fmla="*/ 0 h 128"/>
                <a:gd name="T30" fmla="*/ 33 w 61"/>
                <a:gd name="T31" fmla="*/ 27 h 128"/>
                <a:gd name="T32" fmla="*/ 61 w 61"/>
                <a:gd name="T33" fmla="*/ 27 h 128"/>
                <a:gd name="T34" fmla="*/ 61 w 61"/>
                <a:gd name="T35" fmla="*/ 41 h 128"/>
                <a:gd name="T36" fmla="*/ 33 w 61"/>
                <a:gd name="T37"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28">
                  <a:moveTo>
                    <a:pt x="33" y="41"/>
                  </a:moveTo>
                  <a:cubicBezTo>
                    <a:pt x="33" y="92"/>
                    <a:pt x="33" y="92"/>
                    <a:pt x="33" y="92"/>
                  </a:cubicBezTo>
                  <a:cubicBezTo>
                    <a:pt x="33" y="101"/>
                    <a:pt x="34" y="106"/>
                    <a:pt x="37" y="109"/>
                  </a:cubicBezTo>
                  <a:cubicBezTo>
                    <a:pt x="40" y="112"/>
                    <a:pt x="43" y="113"/>
                    <a:pt x="47" y="113"/>
                  </a:cubicBezTo>
                  <a:cubicBezTo>
                    <a:pt x="52" y="113"/>
                    <a:pt x="56" y="112"/>
                    <a:pt x="58" y="111"/>
                  </a:cubicBezTo>
                  <a:cubicBezTo>
                    <a:pt x="60" y="125"/>
                    <a:pt x="60" y="125"/>
                    <a:pt x="60" y="125"/>
                  </a:cubicBezTo>
                  <a:cubicBezTo>
                    <a:pt x="56" y="127"/>
                    <a:pt x="48" y="128"/>
                    <a:pt x="42" y="128"/>
                  </a:cubicBezTo>
                  <a:cubicBezTo>
                    <a:pt x="33" y="128"/>
                    <a:pt x="27" y="126"/>
                    <a:pt x="21" y="121"/>
                  </a:cubicBezTo>
                  <a:cubicBezTo>
                    <a:pt x="16" y="115"/>
                    <a:pt x="15" y="108"/>
                    <a:pt x="15" y="95"/>
                  </a:cubicBezTo>
                  <a:cubicBezTo>
                    <a:pt x="15" y="41"/>
                    <a:pt x="15" y="41"/>
                    <a:pt x="15" y="41"/>
                  </a:cubicBezTo>
                  <a:cubicBezTo>
                    <a:pt x="0" y="41"/>
                    <a:pt x="0" y="41"/>
                    <a:pt x="0" y="41"/>
                  </a:cubicBezTo>
                  <a:cubicBezTo>
                    <a:pt x="0" y="27"/>
                    <a:pt x="0" y="27"/>
                    <a:pt x="0" y="27"/>
                  </a:cubicBezTo>
                  <a:cubicBezTo>
                    <a:pt x="14" y="27"/>
                    <a:pt x="14" y="27"/>
                    <a:pt x="14" y="27"/>
                  </a:cubicBezTo>
                  <a:cubicBezTo>
                    <a:pt x="16" y="0"/>
                    <a:pt x="16" y="0"/>
                    <a:pt x="16" y="0"/>
                  </a:cubicBezTo>
                  <a:cubicBezTo>
                    <a:pt x="33" y="0"/>
                    <a:pt x="33" y="0"/>
                    <a:pt x="33" y="0"/>
                  </a:cubicBezTo>
                  <a:cubicBezTo>
                    <a:pt x="33" y="27"/>
                    <a:pt x="33" y="27"/>
                    <a:pt x="33" y="27"/>
                  </a:cubicBezTo>
                  <a:cubicBezTo>
                    <a:pt x="61" y="27"/>
                    <a:pt x="61" y="27"/>
                    <a:pt x="61" y="27"/>
                  </a:cubicBezTo>
                  <a:cubicBezTo>
                    <a:pt x="61" y="41"/>
                    <a:pt x="61" y="41"/>
                    <a:pt x="61" y="41"/>
                  </a:cubicBezTo>
                  <a:cubicBezTo>
                    <a:pt x="33" y="41"/>
                    <a:pt x="33" y="41"/>
                    <a:pt x="33" y="41"/>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39">
              <a:extLst>
                <a:ext uri="{FF2B5EF4-FFF2-40B4-BE49-F238E27FC236}">
                  <a16:creationId xmlns:a16="http://schemas.microsoft.com/office/drawing/2014/main" id="{5339DFA6-7C0F-49F2-B455-8F6C2763AFB1}"/>
                </a:ext>
              </a:extLst>
            </p:cNvPr>
            <p:cNvSpPr>
              <a:spLocks/>
            </p:cNvSpPr>
            <p:nvPr userDrawn="1"/>
          </p:nvSpPr>
          <p:spPr bwMode="gray">
            <a:xfrm>
              <a:off x="3711576" y="-3175"/>
              <a:ext cx="63500" cy="85725"/>
            </a:xfrm>
            <a:custGeom>
              <a:avLst/>
              <a:gdLst>
                <a:gd name="T0" fmla="*/ 68 w 78"/>
                <a:gd name="T1" fmla="*/ 94 h 103"/>
                <a:gd name="T2" fmla="*/ 39 w 78"/>
                <a:gd name="T3" fmla="*/ 103 h 103"/>
                <a:gd name="T4" fmla="*/ 0 w 78"/>
                <a:gd name="T5" fmla="*/ 86 h 103"/>
                <a:gd name="T6" fmla="*/ 10 w 78"/>
                <a:gd name="T7" fmla="*/ 74 h 103"/>
                <a:gd name="T8" fmla="*/ 40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3" y="99"/>
                    <a:pt x="54" y="103"/>
                    <a:pt x="39" y="103"/>
                  </a:cubicBezTo>
                  <a:cubicBezTo>
                    <a:pt x="19" y="103"/>
                    <a:pt x="5" y="91"/>
                    <a:pt x="0" y="86"/>
                  </a:cubicBezTo>
                  <a:cubicBezTo>
                    <a:pt x="10" y="74"/>
                    <a:pt x="10" y="74"/>
                    <a:pt x="10" y="74"/>
                  </a:cubicBezTo>
                  <a:cubicBezTo>
                    <a:pt x="16" y="80"/>
                    <a:pt x="28" y="88"/>
                    <a:pt x="40" y="88"/>
                  </a:cubicBezTo>
                  <a:cubicBezTo>
                    <a:pt x="51" y="88"/>
                    <a:pt x="59" y="84"/>
                    <a:pt x="59" y="75"/>
                  </a:cubicBezTo>
                  <a:cubicBezTo>
                    <a:pt x="59" y="66"/>
                    <a:pt x="49" y="63"/>
                    <a:pt x="43" y="61"/>
                  </a:cubicBezTo>
                  <a:cubicBezTo>
                    <a:pt x="38"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4" y="89"/>
                    <a:pt x="68" y="9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0">
              <a:extLst>
                <a:ext uri="{FF2B5EF4-FFF2-40B4-BE49-F238E27FC236}">
                  <a16:creationId xmlns:a16="http://schemas.microsoft.com/office/drawing/2014/main" id="{0EB02563-F1E0-4B91-8A08-45117DF2EC99}"/>
                </a:ext>
              </a:extLst>
            </p:cNvPr>
            <p:cNvSpPr>
              <a:spLocks noEditPoints="1"/>
            </p:cNvSpPr>
            <p:nvPr userDrawn="1"/>
          </p:nvSpPr>
          <p:spPr bwMode="gray">
            <a:xfrm>
              <a:off x="2498726" y="157163"/>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6 h 136"/>
                <a:gd name="T12" fmla="*/ 113 w 113"/>
                <a:gd name="T13" fmla="*/ 68 h 136"/>
                <a:gd name="T14" fmla="*/ 92 w 113"/>
                <a:gd name="T15" fmla="*/ 119 h 136"/>
                <a:gd name="T16" fmla="*/ 78 w 113"/>
                <a:gd name="T17" fmla="*/ 28 h 136"/>
                <a:gd name="T18" fmla="*/ 45 w 113"/>
                <a:gd name="T19" fmla="*/ 15 h 136"/>
                <a:gd name="T20" fmla="*/ 20 w 113"/>
                <a:gd name="T21" fmla="*/ 15 h 136"/>
                <a:gd name="T22" fmla="*/ 20 w 113"/>
                <a:gd name="T23" fmla="*/ 119 h 136"/>
                <a:gd name="T24" fmla="*/ 45 w 113"/>
                <a:gd name="T25" fmla="*/ 119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5"/>
                    <a:pt x="92" y="16"/>
                  </a:cubicBezTo>
                  <a:cubicBezTo>
                    <a:pt x="103" y="27"/>
                    <a:pt x="113" y="44"/>
                    <a:pt x="113" y="68"/>
                  </a:cubicBezTo>
                  <a:cubicBezTo>
                    <a:pt x="113" y="91"/>
                    <a:pt x="104" y="108"/>
                    <a:pt x="92" y="119"/>
                  </a:cubicBezTo>
                  <a:close/>
                  <a:moveTo>
                    <a:pt x="78" y="28"/>
                  </a:moveTo>
                  <a:cubicBezTo>
                    <a:pt x="70" y="19"/>
                    <a:pt x="59" y="15"/>
                    <a:pt x="45" y="15"/>
                  </a:cubicBezTo>
                  <a:cubicBezTo>
                    <a:pt x="20" y="15"/>
                    <a:pt x="20" y="15"/>
                    <a:pt x="20" y="15"/>
                  </a:cubicBezTo>
                  <a:cubicBezTo>
                    <a:pt x="20" y="119"/>
                    <a:pt x="20" y="119"/>
                    <a:pt x="20" y="119"/>
                  </a:cubicBezTo>
                  <a:cubicBezTo>
                    <a:pt x="45" y="119"/>
                    <a:pt x="45" y="119"/>
                    <a:pt x="45" y="119"/>
                  </a:cubicBezTo>
                  <a:cubicBezTo>
                    <a:pt x="58" y="119"/>
                    <a:pt x="69" y="116"/>
                    <a:pt x="78" y="107"/>
                  </a:cubicBezTo>
                  <a:cubicBezTo>
                    <a:pt x="87" y="98"/>
                    <a:pt x="92" y="84"/>
                    <a:pt x="92" y="68"/>
                  </a:cubicBezTo>
                  <a:cubicBezTo>
                    <a:pt x="92" y="51"/>
                    <a:pt x="87" y="36"/>
                    <a:pt x="78" y="28"/>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1">
              <a:extLst>
                <a:ext uri="{FF2B5EF4-FFF2-40B4-BE49-F238E27FC236}">
                  <a16:creationId xmlns:a16="http://schemas.microsoft.com/office/drawing/2014/main" id="{906C1324-2438-4CB8-B14E-FFDF0537B305}"/>
                </a:ext>
              </a:extLst>
            </p:cNvPr>
            <p:cNvSpPr>
              <a:spLocks noEditPoints="1"/>
            </p:cNvSpPr>
            <p:nvPr userDrawn="1"/>
          </p:nvSpPr>
          <p:spPr bwMode="gray">
            <a:xfrm>
              <a:off x="2605088"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Rectangle 42">
              <a:extLst>
                <a:ext uri="{FF2B5EF4-FFF2-40B4-BE49-F238E27FC236}">
                  <a16:creationId xmlns:a16="http://schemas.microsoft.com/office/drawing/2014/main" id="{BEAF57B2-015F-40B8-AF84-515E59FF7B13}"/>
                </a:ext>
              </a:extLst>
            </p:cNvPr>
            <p:cNvSpPr>
              <a:spLocks noChangeArrowheads="1"/>
            </p:cNvSpPr>
            <p:nvPr userDrawn="1"/>
          </p:nvSpPr>
          <p:spPr bwMode="gray">
            <a:xfrm>
              <a:off x="2697163" y="153988"/>
              <a:ext cx="15875" cy="115888"/>
            </a:xfrm>
            <a:prstGeom prst="rect">
              <a:avLst/>
            </a:prstGeom>
            <a:solidFill>
              <a:srgbClr val="03327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43">
              <a:extLst>
                <a:ext uri="{FF2B5EF4-FFF2-40B4-BE49-F238E27FC236}">
                  <a16:creationId xmlns:a16="http://schemas.microsoft.com/office/drawing/2014/main" id="{CF6638C6-5E94-43FF-B8CB-2E4C6C897571}"/>
                </a:ext>
              </a:extLst>
            </p:cNvPr>
            <p:cNvSpPr>
              <a:spLocks noEditPoints="1"/>
            </p:cNvSpPr>
            <p:nvPr userDrawn="1"/>
          </p:nvSpPr>
          <p:spPr bwMode="gray">
            <a:xfrm>
              <a:off x="2736851" y="150813"/>
              <a:ext cx="20638" cy="119063"/>
            </a:xfrm>
            <a:custGeom>
              <a:avLst/>
              <a:gdLst>
                <a:gd name="T0" fmla="*/ 12 w 25"/>
                <a:gd name="T1" fmla="*/ 25 h 144"/>
                <a:gd name="T2" fmla="*/ 0 w 25"/>
                <a:gd name="T3" fmla="*/ 13 h 144"/>
                <a:gd name="T4" fmla="*/ 12 w 25"/>
                <a:gd name="T5" fmla="*/ 0 h 144"/>
                <a:gd name="T6" fmla="*/ 25 w 25"/>
                <a:gd name="T7" fmla="*/ 12 h 144"/>
                <a:gd name="T8" fmla="*/ 12 w 25"/>
                <a:gd name="T9" fmla="*/ 25 h 144"/>
                <a:gd name="T10" fmla="*/ 3 w 25"/>
                <a:gd name="T11" fmla="*/ 144 h 144"/>
                <a:gd name="T12" fmla="*/ 3 w 25"/>
                <a:gd name="T13" fmla="*/ 45 h 144"/>
                <a:gd name="T14" fmla="*/ 22 w 25"/>
                <a:gd name="T15" fmla="*/ 45 h 144"/>
                <a:gd name="T16" fmla="*/ 22 w 25"/>
                <a:gd name="T17" fmla="*/ 144 h 144"/>
                <a:gd name="T18" fmla="*/ 3 w 25"/>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4">
                  <a:moveTo>
                    <a:pt x="12" y="25"/>
                  </a:moveTo>
                  <a:cubicBezTo>
                    <a:pt x="5" y="25"/>
                    <a:pt x="0" y="20"/>
                    <a:pt x="0" y="13"/>
                  </a:cubicBezTo>
                  <a:cubicBezTo>
                    <a:pt x="0" y="6"/>
                    <a:pt x="5" y="0"/>
                    <a:pt x="12" y="0"/>
                  </a:cubicBezTo>
                  <a:cubicBezTo>
                    <a:pt x="20" y="0"/>
                    <a:pt x="25" y="6"/>
                    <a:pt x="25" y="12"/>
                  </a:cubicBezTo>
                  <a:cubicBezTo>
                    <a:pt x="25" y="19"/>
                    <a:pt x="20" y="25"/>
                    <a:pt x="12"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44">
              <a:extLst>
                <a:ext uri="{FF2B5EF4-FFF2-40B4-BE49-F238E27FC236}">
                  <a16:creationId xmlns:a16="http://schemas.microsoft.com/office/drawing/2014/main" id="{E43F4615-1DA6-4F95-A77B-12A91752972F}"/>
                </a:ext>
              </a:extLst>
            </p:cNvPr>
            <p:cNvSpPr>
              <a:spLocks/>
            </p:cNvSpPr>
            <p:nvPr userDrawn="1"/>
          </p:nvSpPr>
          <p:spPr bwMode="gray">
            <a:xfrm>
              <a:off x="2768601" y="188913"/>
              <a:ext cx="79375" cy="80963"/>
            </a:xfrm>
            <a:custGeom>
              <a:avLst/>
              <a:gdLst>
                <a:gd name="T0" fmla="*/ 30 w 50"/>
                <a:gd name="T1" fmla="*/ 51 h 51"/>
                <a:gd name="T2" fmla="*/ 19 w 50"/>
                <a:gd name="T3" fmla="*/ 51 h 51"/>
                <a:gd name="T4" fmla="*/ 0 w 50"/>
                <a:gd name="T5" fmla="*/ 0 h 51"/>
                <a:gd name="T6" fmla="*/ 10 w 50"/>
                <a:gd name="T7" fmla="*/ 0 h 51"/>
                <a:gd name="T8" fmla="*/ 25 w 50"/>
                <a:gd name="T9" fmla="*/ 41 h 51"/>
                <a:gd name="T10" fmla="*/ 39 w 50"/>
                <a:gd name="T11" fmla="*/ 0 h 51"/>
                <a:gd name="T12" fmla="*/ 50 w 50"/>
                <a:gd name="T13" fmla="*/ 0 h 51"/>
                <a:gd name="T14" fmla="*/ 30 w 50"/>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1">
                  <a:moveTo>
                    <a:pt x="30" y="51"/>
                  </a:moveTo>
                  <a:lnTo>
                    <a:pt x="19" y="51"/>
                  </a:lnTo>
                  <a:lnTo>
                    <a:pt x="0" y="0"/>
                  </a:lnTo>
                  <a:lnTo>
                    <a:pt x="10" y="0"/>
                  </a:lnTo>
                  <a:lnTo>
                    <a:pt x="25" y="41"/>
                  </a:lnTo>
                  <a:lnTo>
                    <a:pt x="39" y="0"/>
                  </a:lnTo>
                  <a:lnTo>
                    <a:pt x="50" y="0"/>
                  </a:lnTo>
                  <a:lnTo>
                    <a:pt x="30" y="51"/>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45">
              <a:extLst>
                <a:ext uri="{FF2B5EF4-FFF2-40B4-BE49-F238E27FC236}">
                  <a16:creationId xmlns:a16="http://schemas.microsoft.com/office/drawing/2014/main" id="{A31BF1F7-BE07-47E9-94AB-5CCD46FF8A3F}"/>
                </a:ext>
              </a:extLst>
            </p:cNvPr>
            <p:cNvSpPr>
              <a:spLocks noEditPoints="1"/>
            </p:cNvSpPr>
            <p:nvPr userDrawn="1"/>
          </p:nvSpPr>
          <p:spPr bwMode="gray">
            <a:xfrm>
              <a:off x="28559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0"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6">
              <a:extLst>
                <a:ext uri="{FF2B5EF4-FFF2-40B4-BE49-F238E27FC236}">
                  <a16:creationId xmlns:a16="http://schemas.microsoft.com/office/drawing/2014/main" id="{3A22ADA2-4714-4C31-B6E5-7A6DE6B2A6E3}"/>
                </a:ext>
              </a:extLst>
            </p:cNvPr>
            <p:cNvSpPr>
              <a:spLocks/>
            </p:cNvSpPr>
            <p:nvPr userDrawn="1"/>
          </p:nvSpPr>
          <p:spPr bwMode="gray">
            <a:xfrm>
              <a:off x="2947988" y="185738"/>
              <a:ext cx="47625"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7">
              <a:extLst>
                <a:ext uri="{FF2B5EF4-FFF2-40B4-BE49-F238E27FC236}">
                  <a16:creationId xmlns:a16="http://schemas.microsoft.com/office/drawing/2014/main" id="{C31B1364-FEB4-4067-808C-3AB6A9DBEC06}"/>
                </a:ext>
              </a:extLst>
            </p:cNvPr>
            <p:cNvSpPr>
              <a:spLocks noEditPoints="1"/>
            </p:cNvSpPr>
            <p:nvPr userDrawn="1"/>
          </p:nvSpPr>
          <p:spPr bwMode="gray">
            <a:xfrm>
              <a:off x="2998788" y="185738"/>
              <a:ext cx="74613" cy="85725"/>
            </a:xfrm>
            <a:custGeom>
              <a:avLst/>
              <a:gdLst>
                <a:gd name="T0" fmla="*/ 20 w 90"/>
                <a:gd name="T1" fmla="*/ 56 h 103"/>
                <a:gd name="T2" fmla="*/ 49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49" y="88"/>
                  </a:cubicBezTo>
                  <a:cubicBezTo>
                    <a:pt x="68" y="88"/>
                    <a:pt x="79" y="78"/>
                    <a:pt x="80" y="77"/>
                  </a:cubicBezTo>
                  <a:cubicBezTo>
                    <a:pt x="88" y="89"/>
                    <a:pt x="88" y="89"/>
                    <a:pt x="88" y="89"/>
                  </a:cubicBezTo>
                  <a:cubicBezTo>
                    <a:pt x="88" y="89"/>
                    <a:pt x="74"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8" y="14"/>
                    <a:pt x="20" y="29"/>
                    <a:pt x="19" y="42"/>
                  </a:cubicBezTo>
                  <a:cubicBezTo>
                    <a:pt x="71" y="42"/>
                    <a:pt x="71" y="42"/>
                    <a:pt x="71" y="42"/>
                  </a:cubicBezTo>
                  <a:cubicBezTo>
                    <a:pt x="71" y="28"/>
                    <a:pt x="64" y="14"/>
                    <a:pt x="46" y="1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48">
              <a:extLst>
                <a:ext uri="{FF2B5EF4-FFF2-40B4-BE49-F238E27FC236}">
                  <a16:creationId xmlns:a16="http://schemas.microsoft.com/office/drawing/2014/main" id="{0058F51C-6920-4633-BD74-B7B7F9115418}"/>
                </a:ext>
              </a:extLst>
            </p:cNvPr>
            <p:cNvSpPr>
              <a:spLocks noEditPoints="1"/>
            </p:cNvSpPr>
            <p:nvPr userDrawn="1"/>
          </p:nvSpPr>
          <p:spPr bwMode="gray">
            <a:xfrm>
              <a:off x="3084513" y="153988"/>
              <a:ext cx="77788" cy="117475"/>
            </a:xfrm>
            <a:custGeom>
              <a:avLst/>
              <a:gdLst>
                <a:gd name="T0" fmla="*/ 78 w 94"/>
                <a:gd name="T1" fmla="*/ 141 h 143"/>
                <a:gd name="T2" fmla="*/ 75 w 94"/>
                <a:gd name="T3" fmla="*/ 125 h 143"/>
                <a:gd name="T4" fmla="*/ 42 w 94"/>
                <a:gd name="T5" fmla="*/ 143 h 143"/>
                <a:gd name="T6" fmla="*/ 0 w 94"/>
                <a:gd name="T7" fmla="*/ 91 h 143"/>
                <a:gd name="T8" fmla="*/ 44 w 94"/>
                <a:gd name="T9" fmla="*/ 40 h 143"/>
                <a:gd name="T10" fmla="*/ 75 w 94"/>
                <a:gd name="T11" fmla="*/ 58 h 143"/>
                <a:gd name="T12" fmla="*/ 75 w 94"/>
                <a:gd name="T13" fmla="*/ 0 h 143"/>
                <a:gd name="T14" fmla="*/ 94 w 94"/>
                <a:gd name="T15" fmla="*/ 0 h 143"/>
                <a:gd name="T16" fmla="*/ 94 w 94"/>
                <a:gd name="T17" fmla="*/ 141 h 143"/>
                <a:gd name="T18" fmla="*/ 78 w 94"/>
                <a:gd name="T19" fmla="*/ 141 h 143"/>
                <a:gd name="T20" fmla="*/ 48 w 94"/>
                <a:gd name="T21" fmla="*/ 54 h 143"/>
                <a:gd name="T22" fmla="*/ 19 w 94"/>
                <a:gd name="T23" fmla="*/ 90 h 143"/>
                <a:gd name="T24" fmla="*/ 47 w 94"/>
                <a:gd name="T25" fmla="*/ 127 h 143"/>
                <a:gd name="T26" fmla="*/ 75 w 94"/>
                <a:gd name="T27" fmla="*/ 90 h 143"/>
                <a:gd name="T28" fmla="*/ 48 w 94"/>
                <a:gd name="T29" fmla="*/ 5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43">
                  <a:moveTo>
                    <a:pt x="78" y="141"/>
                  </a:moveTo>
                  <a:cubicBezTo>
                    <a:pt x="75" y="125"/>
                    <a:pt x="75" y="125"/>
                    <a:pt x="75" y="125"/>
                  </a:cubicBezTo>
                  <a:cubicBezTo>
                    <a:pt x="74" y="126"/>
                    <a:pt x="65" y="143"/>
                    <a:pt x="42" y="143"/>
                  </a:cubicBezTo>
                  <a:cubicBezTo>
                    <a:pt x="16" y="143"/>
                    <a:pt x="0" y="121"/>
                    <a:pt x="0" y="91"/>
                  </a:cubicBezTo>
                  <a:cubicBezTo>
                    <a:pt x="0" y="62"/>
                    <a:pt x="18" y="40"/>
                    <a:pt x="44" y="40"/>
                  </a:cubicBezTo>
                  <a:cubicBezTo>
                    <a:pt x="65" y="40"/>
                    <a:pt x="74" y="56"/>
                    <a:pt x="75" y="58"/>
                  </a:cubicBezTo>
                  <a:cubicBezTo>
                    <a:pt x="75" y="0"/>
                    <a:pt x="75" y="0"/>
                    <a:pt x="75" y="0"/>
                  </a:cubicBezTo>
                  <a:cubicBezTo>
                    <a:pt x="94" y="0"/>
                    <a:pt x="94" y="0"/>
                    <a:pt x="94" y="0"/>
                  </a:cubicBezTo>
                  <a:cubicBezTo>
                    <a:pt x="94" y="141"/>
                    <a:pt x="94" y="141"/>
                    <a:pt x="94" y="141"/>
                  </a:cubicBezTo>
                  <a:cubicBezTo>
                    <a:pt x="78" y="141"/>
                    <a:pt x="78" y="141"/>
                    <a:pt x="78" y="141"/>
                  </a:cubicBezTo>
                  <a:close/>
                  <a:moveTo>
                    <a:pt x="48" y="54"/>
                  </a:moveTo>
                  <a:cubicBezTo>
                    <a:pt x="30" y="54"/>
                    <a:pt x="19" y="71"/>
                    <a:pt x="19" y="90"/>
                  </a:cubicBezTo>
                  <a:cubicBezTo>
                    <a:pt x="19" y="110"/>
                    <a:pt x="29" y="127"/>
                    <a:pt x="47" y="127"/>
                  </a:cubicBezTo>
                  <a:cubicBezTo>
                    <a:pt x="64" y="127"/>
                    <a:pt x="75" y="110"/>
                    <a:pt x="75" y="90"/>
                  </a:cubicBezTo>
                  <a:cubicBezTo>
                    <a:pt x="76" y="71"/>
                    <a:pt x="66" y="54"/>
                    <a:pt x="48" y="5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49">
              <a:extLst>
                <a:ext uri="{FF2B5EF4-FFF2-40B4-BE49-F238E27FC236}">
                  <a16:creationId xmlns:a16="http://schemas.microsoft.com/office/drawing/2014/main" id="{0E426658-42CE-4CFA-9C79-3A40251C8AD6}"/>
                </a:ext>
              </a:extLst>
            </p:cNvPr>
            <p:cNvSpPr>
              <a:spLocks/>
            </p:cNvSpPr>
            <p:nvPr userDrawn="1"/>
          </p:nvSpPr>
          <p:spPr bwMode="gray">
            <a:xfrm>
              <a:off x="3209926" y="152400"/>
              <a:ext cx="53975" cy="117475"/>
            </a:xfrm>
            <a:custGeom>
              <a:avLst/>
              <a:gdLst>
                <a:gd name="T0" fmla="*/ 61 w 64"/>
                <a:gd name="T1" fmla="*/ 18 h 142"/>
                <a:gd name="T2" fmla="*/ 49 w 64"/>
                <a:gd name="T3" fmla="*/ 15 h 142"/>
                <a:gd name="T4" fmla="*/ 36 w 64"/>
                <a:gd name="T5" fmla="*/ 21 h 142"/>
                <a:gd name="T6" fmla="*/ 34 w 64"/>
                <a:gd name="T7" fmla="*/ 35 h 142"/>
                <a:gd name="T8" fmla="*/ 34 w 64"/>
                <a:gd name="T9" fmla="*/ 43 h 142"/>
                <a:gd name="T10" fmla="*/ 59 w 64"/>
                <a:gd name="T11" fmla="*/ 43 h 142"/>
                <a:gd name="T12" fmla="*/ 59 w 64"/>
                <a:gd name="T13" fmla="*/ 57 h 142"/>
                <a:gd name="T14" fmla="*/ 34 w 64"/>
                <a:gd name="T15" fmla="*/ 57 h 142"/>
                <a:gd name="T16" fmla="*/ 34 w 64"/>
                <a:gd name="T17" fmla="*/ 142 h 142"/>
                <a:gd name="T18" fmla="*/ 15 w 64"/>
                <a:gd name="T19" fmla="*/ 142 h 142"/>
                <a:gd name="T20" fmla="*/ 15 w 64"/>
                <a:gd name="T21" fmla="*/ 57 h 142"/>
                <a:gd name="T22" fmla="*/ 0 w 64"/>
                <a:gd name="T23" fmla="*/ 57 h 142"/>
                <a:gd name="T24" fmla="*/ 0 w 64"/>
                <a:gd name="T25" fmla="*/ 43 h 142"/>
                <a:gd name="T26" fmla="*/ 15 w 64"/>
                <a:gd name="T27" fmla="*/ 43 h 142"/>
                <a:gd name="T28" fmla="*/ 15 w 64"/>
                <a:gd name="T29" fmla="*/ 32 h 142"/>
                <a:gd name="T30" fmla="*/ 22 w 64"/>
                <a:gd name="T31" fmla="*/ 9 h 142"/>
                <a:gd name="T32" fmla="*/ 45 w 64"/>
                <a:gd name="T33" fmla="*/ 0 h 142"/>
                <a:gd name="T34" fmla="*/ 64 w 64"/>
                <a:gd name="T35" fmla="*/ 4 h 142"/>
                <a:gd name="T36" fmla="*/ 61 w 64"/>
                <a:gd name="T37" fmla="*/ 1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42">
                  <a:moveTo>
                    <a:pt x="61" y="18"/>
                  </a:moveTo>
                  <a:cubicBezTo>
                    <a:pt x="61" y="18"/>
                    <a:pt x="55" y="15"/>
                    <a:pt x="49" y="15"/>
                  </a:cubicBezTo>
                  <a:cubicBezTo>
                    <a:pt x="43" y="15"/>
                    <a:pt x="39" y="17"/>
                    <a:pt x="36" y="21"/>
                  </a:cubicBezTo>
                  <a:cubicBezTo>
                    <a:pt x="34" y="24"/>
                    <a:pt x="34" y="29"/>
                    <a:pt x="34" y="35"/>
                  </a:cubicBezTo>
                  <a:cubicBezTo>
                    <a:pt x="34" y="43"/>
                    <a:pt x="34" y="43"/>
                    <a:pt x="34" y="43"/>
                  </a:cubicBezTo>
                  <a:cubicBezTo>
                    <a:pt x="59" y="43"/>
                    <a:pt x="59" y="43"/>
                    <a:pt x="59" y="43"/>
                  </a:cubicBezTo>
                  <a:cubicBezTo>
                    <a:pt x="59" y="57"/>
                    <a:pt x="59" y="57"/>
                    <a:pt x="59" y="57"/>
                  </a:cubicBezTo>
                  <a:cubicBezTo>
                    <a:pt x="34" y="57"/>
                    <a:pt x="34" y="57"/>
                    <a:pt x="34" y="57"/>
                  </a:cubicBezTo>
                  <a:cubicBezTo>
                    <a:pt x="34" y="142"/>
                    <a:pt x="34" y="142"/>
                    <a:pt x="34" y="142"/>
                  </a:cubicBezTo>
                  <a:cubicBezTo>
                    <a:pt x="15" y="142"/>
                    <a:pt x="15" y="142"/>
                    <a:pt x="15" y="142"/>
                  </a:cubicBezTo>
                  <a:cubicBezTo>
                    <a:pt x="15" y="57"/>
                    <a:pt x="15" y="57"/>
                    <a:pt x="15" y="57"/>
                  </a:cubicBezTo>
                  <a:cubicBezTo>
                    <a:pt x="0" y="57"/>
                    <a:pt x="0" y="57"/>
                    <a:pt x="0" y="57"/>
                  </a:cubicBezTo>
                  <a:cubicBezTo>
                    <a:pt x="0" y="43"/>
                    <a:pt x="0" y="43"/>
                    <a:pt x="0" y="43"/>
                  </a:cubicBezTo>
                  <a:cubicBezTo>
                    <a:pt x="15" y="43"/>
                    <a:pt x="15" y="43"/>
                    <a:pt x="15" y="43"/>
                  </a:cubicBezTo>
                  <a:cubicBezTo>
                    <a:pt x="15" y="32"/>
                    <a:pt x="15" y="32"/>
                    <a:pt x="15" y="32"/>
                  </a:cubicBezTo>
                  <a:cubicBezTo>
                    <a:pt x="15" y="21"/>
                    <a:pt x="18" y="14"/>
                    <a:pt x="22" y="9"/>
                  </a:cubicBezTo>
                  <a:cubicBezTo>
                    <a:pt x="27" y="4"/>
                    <a:pt x="34" y="0"/>
                    <a:pt x="45" y="0"/>
                  </a:cubicBezTo>
                  <a:cubicBezTo>
                    <a:pt x="55" y="0"/>
                    <a:pt x="62" y="3"/>
                    <a:pt x="64" y="4"/>
                  </a:cubicBezTo>
                  <a:lnTo>
                    <a:pt x="61" y="18"/>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0">
              <a:extLst>
                <a:ext uri="{FF2B5EF4-FFF2-40B4-BE49-F238E27FC236}">
                  <a16:creationId xmlns:a16="http://schemas.microsoft.com/office/drawing/2014/main" id="{8B1D0F47-BA80-466B-890A-7AFAA099276F}"/>
                </a:ext>
              </a:extLst>
            </p:cNvPr>
            <p:cNvSpPr>
              <a:spLocks/>
            </p:cNvSpPr>
            <p:nvPr userDrawn="1"/>
          </p:nvSpPr>
          <p:spPr bwMode="gray">
            <a:xfrm>
              <a:off x="3270251" y="185738"/>
              <a:ext cx="46038"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1">
              <a:extLst>
                <a:ext uri="{FF2B5EF4-FFF2-40B4-BE49-F238E27FC236}">
                  <a16:creationId xmlns:a16="http://schemas.microsoft.com/office/drawing/2014/main" id="{9CC49CFE-C30A-45D7-9150-7EE856DA7C2E}"/>
                </a:ext>
              </a:extLst>
            </p:cNvPr>
            <p:cNvSpPr>
              <a:spLocks noEditPoints="1"/>
            </p:cNvSpPr>
            <p:nvPr userDrawn="1"/>
          </p:nvSpPr>
          <p:spPr bwMode="gray">
            <a:xfrm>
              <a:off x="3321051" y="185738"/>
              <a:ext cx="79375" cy="85725"/>
            </a:xfrm>
            <a:custGeom>
              <a:avLst/>
              <a:gdLst>
                <a:gd name="T0" fmla="*/ 48 w 96"/>
                <a:gd name="T1" fmla="*/ 102 h 102"/>
                <a:gd name="T2" fmla="*/ 0 w 96"/>
                <a:gd name="T3" fmla="*/ 51 h 102"/>
                <a:gd name="T4" fmla="*/ 48 w 96"/>
                <a:gd name="T5" fmla="*/ 0 h 102"/>
                <a:gd name="T6" fmla="*/ 96 w 96"/>
                <a:gd name="T7" fmla="*/ 51 h 102"/>
                <a:gd name="T8" fmla="*/ 48 w 96"/>
                <a:gd name="T9" fmla="*/ 102 h 102"/>
                <a:gd name="T10" fmla="*/ 48 w 96"/>
                <a:gd name="T11" fmla="*/ 14 h 102"/>
                <a:gd name="T12" fmla="*/ 20 w 96"/>
                <a:gd name="T13" fmla="*/ 51 h 102"/>
                <a:gd name="T14" fmla="*/ 48 w 96"/>
                <a:gd name="T15" fmla="*/ 88 h 102"/>
                <a:gd name="T16" fmla="*/ 77 w 96"/>
                <a:gd name="T17" fmla="*/ 51 h 102"/>
                <a:gd name="T18" fmla="*/ 48 w 96"/>
                <a:gd name="T19" fmla="*/ 1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02">
                  <a:moveTo>
                    <a:pt x="48" y="102"/>
                  </a:moveTo>
                  <a:cubicBezTo>
                    <a:pt x="20" y="102"/>
                    <a:pt x="0" y="82"/>
                    <a:pt x="0" y="51"/>
                  </a:cubicBezTo>
                  <a:cubicBezTo>
                    <a:pt x="0" y="20"/>
                    <a:pt x="20" y="0"/>
                    <a:pt x="48" y="0"/>
                  </a:cubicBezTo>
                  <a:cubicBezTo>
                    <a:pt x="77" y="0"/>
                    <a:pt x="96" y="20"/>
                    <a:pt x="96" y="51"/>
                  </a:cubicBezTo>
                  <a:cubicBezTo>
                    <a:pt x="96" y="82"/>
                    <a:pt x="77" y="102"/>
                    <a:pt x="48" y="102"/>
                  </a:cubicBezTo>
                  <a:close/>
                  <a:moveTo>
                    <a:pt x="48" y="14"/>
                  </a:moveTo>
                  <a:cubicBezTo>
                    <a:pt x="30" y="14"/>
                    <a:pt x="20" y="29"/>
                    <a:pt x="20" y="51"/>
                  </a:cubicBezTo>
                  <a:cubicBezTo>
                    <a:pt x="20" y="72"/>
                    <a:pt x="30" y="88"/>
                    <a:pt x="48" y="88"/>
                  </a:cubicBezTo>
                  <a:cubicBezTo>
                    <a:pt x="67" y="88"/>
                    <a:pt x="77" y="72"/>
                    <a:pt x="77" y="51"/>
                  </a:cubicBezTo>
                  <a:cubicBezTo>
                    <a:pt x="77" y="29"/>
                    <a:pt x="67" y="14"/>
                    <a:pt x="48" y="1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52">
              <a:extLst>
                <a:ext uri="{FF2B5EF4-FFF2-40B4-BE49-F238E27FC236}">
                  <a16:creationId xmlns:a16="http://schemas.microsoft.com/office/drawing/2014/main" id="{A40FE52E-7390-4224-981F-5B9B6DC75BAE}"/>
                </a:ext>
              </a:extLst>
            </p:cNvPr>
            <p:cNvSpPr>
              <a:spLocks/>
            </p:cNvSpPr>
            <p:nvPr userDrawn="1"/>
          </p:nvSpPr>
          <p:spPr bwMode="gray">
            <a:xfrm>
              <a:off x="3419476" y="185738"/>
              <a:ext cx="117475" cy="84138"/>
            </a:xfrm>
            <a:custGeom>
              <a:avLst/>
              <a:gdLst>
                <a:gd name="T0" fmla="*/ 123 w 142"/>
                <a:gd name="T1" fmla="*/ 101 h 101"/>
                <a:gd name="T2" fmla="*/ 123 w 142"/>
                <a:gd name="T3" fmla="*/ 39 h 101"/>
                <a:gd name="T4" fmla="*/ 106 w 142"/>
                <a:gd name="T5" fmla="*/ 16 h 101"/>
                <a:gd name="T6" fmla="*/ 80 w 142"/>
                <a:gd name="T7" fmla="*/ 41 h 101"/>
                <a:gd name="T8" fmla="*/ 80 w 142"/>
                <a:gd name="T9" fmla="*/ 101 h 101"/>
                <a:gd name="T10" fmla="*/ 62 w 142"/>
                <a:gd name="T11" fmla="*/ 101 h 101"/>
                <a:gd name="T12" fmla="*/ 62 w 142"/>
                <a:gd name="T13" fmla="*/ 39 h 101"/>
                <a:gd name="T14" fmla="*/ 44 w 142"/>
                <a:gd name="T15" fmla="*/ 16 h 101"/>
                <a:gd name="T16" fmla="*/ 19 w 142"/>
                <a:gd name="T17" fmla="*/ 41 h 101"/>
                <a:gd name="T18" fmla="*/ 19 w 142"/>
                <a:gd name="T19" fmla="*/ 101 h 101"/>
                <a:gd name="T20" fmla="*/ 0 w 142"/>
                <a:gd name="T21" fmla="*/ 101 h 101"/>
                <a:gd name="T22" fmla="*/ 0 w 142"/>
                <a:gd name="T23" fmla="*/ 2 h 101"/>
                <a:gd name="T24" fmla="*/ 18 w 142"/>
                <a:gd name="T25" fmla="*/ 2 h 101"/>
                <a:gd name="T26" fmla="*/ 19 w 142"/>
                <a:gd name="T27" fmla="*/ 20 h 101"/>
                <a:gd name="T28" fmla="*/ 51 w 142"/>
                <a:gd name="T29" fmla="*/ 0 h 101"/>
                <a:gd name="T30" fmla="*/ 79 w 142"/>
                <a:gd name="T31" fmla="*/ 21 h 101"/>
                <a:gd name="T32" fmla="*/ 112 w 142"/>
                <a:gd name="T33" fmla="*/ 0 h 101"/>
                <a:gd name="T34" fmla="*/ 142 w 142"/>
                <a:gd name="T35" fmla="*/ 34 h 101"/>
                <a:gd name="T36" fmla="*/ 142 w 142"/>
                <a:gd name="T37" fmla="*/ 101 h 101"/>
                <a:gd name="T38" fmla="*/ 123 w 142"/>
                <a:gd name="T3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101">
                  <a:moveTo>
                    <a:pt x="123" y="101"/>
                  </a:moveTo>
                  <a:cubicBezTo>
                    <a:pt x="123" y="39"/>
                    <a:pt x="123" y="39"/>
                    <a:pt x="123" y="39"/>
                  </a:cubicBezTo>
                  <a:cubicBezTo>
                    <a:pt x="123" y="26"/>
                    <a:pt x="120" y="16"/>
                    <a:pt x="106" y="16"/>
                  </a:cubicBezTo>
                  <a:cubicBezTo>
                    <a:pt x="91" y="16"/>
                    <a:pt x="81" y="34"/>
                    <a:pt x="80" y="41"/>
                  </a:cubicBezTo>
                  <a:cubicBezTo>
                    <a:pt x="80" y="101"/>
                    <a:pt x="80" y="101"/>
                    <a:pt x="80" y="101"/>
                  </a:cubicBezTo>
                  <a:cubicBezTo>
                    <a:pt x="62" y="101"/>
                    <a:pt x="62" y="101"/>
                    <a:pt x="62" y="101"/>
                  </a:cubicBezTo>
                  <a:cubicBezTo>
                    <a:pt x="62" y="39"/>
                    <a:pt x="62" y="39"/>
                    <a:pt x="62" y="39"/>
                  </a:cubicBezTo>
                  <a:cubicBezTo>
                    <a:pt x="62" y="26"/>
                    <a:pt x="59" y="16"/>
                    <a:pt x="44" y="16"/>
                  </a:cubicBezTo>
                  <a:cubicBezTo>
                    <a:pt x="30" y="16"/>
                    <a:pt x="20" y="34"/>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5" y="9"/>
                    <a:pt x="37" y="0"/>
                    <a:pt x="51" y="0"/>
                  </a:cubicBezTo>
                  <a:cubicBezTo>
                    <a:pt x="64" y="0"/>
                    <a:pt x="75" y="6"/>
                    <a:pt x="79" y="21"/>
                  </a:cubicBezTo>
                  <a:cubicBezTo>
                    <a:pt x="86" y="9"/>
                    <a:pt x="98" y="0"/>
                    <a:pt x="112" y="0"/>
                  </a:cubicBezTo>
                  <a:cubicBezTo>
                    <a:pt x="128" y="0"/>
                    <a:pt x="142" y="9"/>
                    <a:pt x="142" y="34"/>
                  </a:cubicBezTo>
                  <a:cubicBezTo>
                    <a:pt x="142" y="101"/>
                    <a:pt x="142" y="101"/>
                    <a:pt x="142" y="101"/>
                  </a:cubicBezTo>
                  <a:cubicBezTo>
                    <a:pt x="123" y="101"/>
                    <a:pt x="123" y="101"/>
                    <a:pt x="123" y="101"/>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53">
              <a:extLst>
                <a:ext uri="{FF2B5EF4-FFF2-40B4-BE49-F238E27FC236}">
                  <a16:creationId xmlns:a16="http://schemas.microsoft.com/office/drawing/2014/main" id="{225F0FE3-9380-41E3-A971-A1DC24E451B0}"/>
                </a:ext>
              </a:extLst>
            </p:cNvPr>
            <p:cNvSpPr>
              <a:spLocks/>
            </p:cNvSpPr>
            <p:nvPr userDrawn="1"/>
          </p:nvSpPr>
          <p:spPr bwMode="gray">
            <a:xfrm>
              <a:off x="3594101" y="157163"/>
              <a:ext cx="69850" cy="112713"/>
            </a:xfrm>
            <a:custGeom>
              <a:avLst/>
              <a:gdLst>
                <a:gd name="T0" fmla="*/ 0 w 44"/>
                <a:gd name="T1" fmla="*/ 71 h 71"/>
                <a:gd name="T2" fmla="*/ 0 w 44"/>
                <a:gd name="T3" fmla="*/ 0 h 71"/>
                <a:gd name="T4" fmla="*/ 43 w 44"/>
                <a:gd name="T5" fmla="*/ 0 h 71"/>
                <a:gd name="T6" fmla="*/ 43 w 44"/>
                <a:gd name="T7" fmla="*/ 8 h 71"/>
                <a:gd name="T8" fmla="*/ 10 w 44"/>
                <a:gd name="T9" fmla="*/ 8 h 71"/>
                <a:gd name="T10" fmla="*/ 10 w 44"/>
                <a:gd name="T11" fmla="*/ 29 h 71"/>
                <a:gd name="T12" fmla="*/ 41 w 44"/>
                <a:gd name="T13" fmla="*/ 29 h 71"/>
                <a:gd name="T14" fmla="*/ 41 w 44"/>
                <a:gd name="T15" fmla="*/ 38 h 71"/>
                <a:gd name="T16" fmla="*/ 10 w 44"/>
                <a:gd name="T17" fmla="*/ 38 h 71"/>
                <a:gd name="T18" fmla="*/ 10 w 44"/>
                <a:gd name="T19" fmla="*/ 62 h 71"/>
                <a:gd name="T20" fmla="*/ 44 w 44"/>
                <a:gd name="T21" fmla="*/ 62 h 71"/>
                <a:gd name="T22" fmla="*/ 44 w 44"/>
                <a:gd name="T23" fmla="*/ 71 h 71"/>
                <a:gd name="T24" fmla="*/ 0 w 44"/>
                <a:gd name="T25" fmla="*/ 71 h 71"/>
                <a:gd name="T26" fmla="*/ 0 w 44"/>
                <a:gd name="T2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71">
                  <a:moveTo>
                    <a:pt x="0" y="71"/>
                  </a:moveTo>
                  <a:lnTo>
                    <a:pt x="0" y="0"/>
                  </a:lnTo>
                  <a:lnTo>
                    <a:pt x="43" y="0"/>
                  </a:lnTo>
                  <a:lnTo>
                    <a:pt x="43" y="8"/>
                  </a:lnTo>
                  <a:lnTo>
                    <a:pt x="10" y="8"/>
                  </a:lnTo>
                  <a:lnTo>
                    <a:pt x="10" y="29"/>
                  </a:lnTo>
                  <a:lnTo>
                    <a:pt x="41" y="29"/>
                  </a:lnTo>
                  <a:lnTo>
                    <a:pt x="41" y="38"/>
                  </a:lnTo>
                  <a:lnTo>
                    <a:pt x="10" y="38"/>
                  </a:lnTo>
                  <a:lnTo>
                    <a:pt x="10" y="62"/>
                  </a:lnTo>
                  <a:lnTo>
                    <a:pt x="44" y="62"/>
                  </a:lnTo>
                  <a:lnTo>
                    <a:pt x="44" y="71"/>
                  </a:lnTo>
                  <a:lnTo>
                    <a:pt x="0" y="71"/>
                  </a:lnTo>
                  <a:lnTo>
                    <a:pt x="0" y="71"/>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54">
              <a:extLst>
                <a:ext uri="{FF2B5EF4-FFF2-40B4-BE49-F238E27FC236}">
                  <a16:creationId xmlns:a16="http://schemas.microsoft.com/office/drawing/2014/main" id="{6AA00411-4F40-4847-97A9-4AB47DD95393}"/>
                </a:ext>
              </a:extLst>
            </p:cNvPr>
            <p:cNvSpPr>
              <a:spLocks/>
            </p:cNvSpPr>
            <p:nvPr userDrawn="1"/>
          </p:nvSpPr>
          <p:spPr bwMode="gray">
            <a:xfrm>
              <a:off x="3671888" y="188913"/>
              <a:ext cx="77788" cy="80963"/>
            </a:xfrm>
            <a:custGeom>
              <a:avLst/>
              <a:gdLst>
                <a:gd name="T0" fmla="*/ 38 w 49"/>
                <a:gd name="T1" fmla="*/ 51 h 51"/>
                <a:gd name="T2" fmla="*/ 24 w 49"/>
                <a:gd name="T3" fmla="*/ 30 h 51"/>
                <a:gd name="T4" fmla="*/ 11 w 49"/>
                <a:gd name="T5" fmla="*/ 51 h 51"/>
                <a:gd name="T6" fmla="*/ 0 w 49"/>
                <a:gd name="T7" fmla="*/ 51 h 51"/>
                <a:gd name="T8" fmla="*/ 18 w 49"/>
                <a:gd name="T9" fmla="*/ 25 h 51"/>
                <a:gd name="T10" fmla="*/ 1 w 49"/>
                <a:gd name="T11" fmla="*/ 0 h 51"/>
                <a:gd name="T12" fmla="*/ 12 w 49"/>
                <a:gd name="T13" fmla="*/ 0 h 51"/>
                <a:gd name="T14" fmla="*/ 25 w 49"/>
                <a:gd name="T15" fmla="*/ 19 h 51"/>
                <a:gd name="T16" fmla="*/ 37 w 49"/>
                <a:gd name="T17" fmla="*/ 0 h 51"/>
                <a:gd name="T18" fmla="*/ 48 w 49"/>
                <a:gd name="T19" fmla="*/ 0 h 51"/>
                <a:gd name="T20" fmla="*/ 30 w 49"/>
                <a:gd name="T21" fmla="*/ 25 h 51"/>
                <a:gd name="T22" fmla="*/ 49 w 49"/>
                <a:gd name="T23" fmla="*/ 51 h 51"/>
                <a:gd name="T24" fmla="*/ 38 w 49"/>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1">
                  <a:moveTo>
                    <a:pt x="38" y="51"/>
                  </a:moveTo>
                  <a:lnTo>
                    <a:pt x="24" y="30"/>
                  </a:lnTo>
                  <a:lnTo>
                    <a:pt x="11" y="51"/>
                  </a:lnTo>
                  <a:lnTo>
                    <a:pt x="0" y="51"/>
                  </a:lnTo>
                  <a:lnTo>
                    <a:pt x="18" y="25"/>
                  </a:lnTo>
                  <a:lnTo>
                    <a:pt x="1" y="0"/>
                  </a:lnTo>
                  <a:lnTo>
                    <a:pt x="12" y="0"/>
                  </a:lnTo>
                  <a:lnTo>
                    <a:pt x="25" y="19"/>
                  </a:lnTo>
                  <a:lnTo>
                    <a:pt x="37" y="0"/>
                  </a:lnTo>
                  <a:lnTo>
                    <a:pt x="48" y="0"/>
                  </a:lnTo>
                  <a:lnTo>
                    <a:pt x="30" y="25"/>
                  </a:lnTo>
                  <a:lnTo>
                    <a:pt x="49" y="51"/>
                  </a:lnTo>
                  <a:lnTo>
                    <a:pt x="38" y="51"/>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55">
              <a:extLst>
                <a:ext uri="{FF2B5EF4-FFF2-40B4-BE49-F238E27FC236}">
                  <a16:creationId xmlns:a16="http://schemas.microsoft.com/office/drawing/2014/main" id="{5C5F2C34-52CC-46A3-8253-9C9F98D87E30}"/>
                </a:ext>
              </a:extLst>
            </p:cNvPr>
            <p:cNvSpPr>
              <a:spLocks noEditPoints="1"/>
            </p:cNvSpPr>
            <p:nvPr userDrawn="1"/>
          </p:nvSpPr>
          <p:spPr bwMode="gray">
            <a:xfrm>
              <a:off x="3763963" y="185738"/>
              <a:ext cx="77788" cy="114300"/>
            </a:xfrm>
            <a:custGeom>
              <a:avLst/>
              <a:gdLst>
                <a:gd name="T0" fmla="*/ 49 w 94"/>
                <a:gd name="T1" fmla="*/ 102 h 136"/>
                <a:gd name="T2" fmla="*/ 18 w 94"/>
                <a:gd name="T3" fmla="*/ 85 h 136"/>
                <a:gd name="T4" fmla="*/ 18 w 94"/>
                <a:gd name="T5" fmla="*/ 136 h 136"/>
                <a:gd name="T6" fmla="*/ 0 w 94"/>
                <a:gd name="T7" fmla="*/ 136 h 136"/>
                <a:gd name="T8" fmla="*/ 0 w 94"/>
                <a:gd name="T9" fmla="*/ 1 h 136"/>
                <a:gd name="T10" fmla="*/ 17 w 94"/>
                <a:gd name="T11" fmla="*/ 1 h 136"/>
                <a:gd name="T12" fmla="*/ 18 w 94"/>
                <a:gd name="T13" fmla="*/ 17 h 136"/>
                <a:gd name="T14" fmla="*/ 51 w 94"/>
                <a:gd name="T15" fmla="*/ 0 h 136"/>
                <a:gd name="T16" fmla="*/ 94 w 94"/>
                <a:gd name="T17" fmla="*/ 51 h 136"/>
                <a:gd name="T18" fmla="*/ 49 w 94"/>
                <a:gd name="T19" fmla="*/ 102 h 136"/>
                <a:gd name="T20" fmla="*/ 46 w 94"/>
                <a:gd name="T21" fmla="*/ 14 h 136"/>
                <a:gd name="T22" fmla="*/ 17 w 94"/>
                <a:gd name="T23" fmla="*/ 50 h 136"/>
                <a:gd name="T24" fmla="*/ 45 w 94"/>
                <a:gd name="T25" fmla="*/ 87 h 136"/>
                <a:gd name="T26" fmla="*/ 74 w 94"/>
                <a:gd name="T27" fmla="*/ 50 h 136"/>
                <a:gd name="T28" fmla="*/ 46 w 94"/>
                <a:gd name="T29" fmla="*/ 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36">
                  <a:moveTo>
                    <a:pt x="49" y="102"/>
                  </a:moveTo>
                  <a:cubicBezTo>
                    <a:pt x="29" y="102"/>
                    <a:pt x="21" y="89"/>
                    <a:pt x="18" y="85"/>
                  </a:cubicBezTo>
                  <a:cubicBezTo>
                    <a:pt x="18" y="136"/>
                    <a:pt x="18" y="136"/>
                    <a:pt x="18" y="136"/>
                  </a:cubicBezTo>
                  <a:cubicBezTo>
                    <a:pt x="0" y="136"/>
                    <a:pt x="0" y="136"/>
                    <a:pt x="0" y="136"/>
                  </a:cubicBezTo>
                  <a:cubicBezTo>
                    <a:pt x="0" y="1"/>
                    <a:pt x="0" y="1"/>
                    <a:pt x="0" y="1"/>
                  </a:cubicBezTo>
                  <a:cubicBezTo>
                    <a:pt x="17" y="1"/>
                    <a:pt x="17" y="1"/>
                    <a:pt x="17" y="1"/>
                  </a:cubicBezTo>
                  <a:cubicBezTo>
                    <a:pt x="18" y="17"/>
                    <a:pt x="18" y="17"/>
                    <a:pt x="18" y="17"/>
                  </a:cubicBezTo>
                  <a:cubicBezTo>
                    <a:pt x="20" y="15"/>
                    <a:pt x="30" y="0"/>
                    <a:pt x="51" y="0"/>
                  </a:cubicBezTo>
                  <a:cubicBezTo>
                    <a:pt x="78" y="0"/>
                    <a:pt x="94" y="21"/>
                    <a:pt x="94" y="51"/>
                  </a:cubicBezTo>
                  <a:cubicBezTo>
                    <a:pt x="93" y="81"/>
                    <a:pt x="75" y="102"/>
                    <a:pt x="49" y="102"/>
                  </a:cubicBezTo>
                  <a:close/>
                  <a:moveTo>
                    <a:pt x="46" y="14"/>
                  </a:moveTo>
                  <a:cubicBezTo>
                    <a:pt x="29" y="14"/>
                    <a:pt x="17" y="31"/>
                    <a:pt x="17" y="50"/>
                  </a:cubicBezTo>
                  <a:cubicBezTo>
                    <a:pt x="17" y="70"/>
                    <a:pt x="28" y="87"/>
                    <a:pt x="45" y="87"/>
                  </a:cubicBezTo>
                  <a:cubicBezTo>
                    <a:pt x="62" y="87"/>
                    <a:pt x="74" y="70"/>
                    <a:pt x="74" y="50"/>
                  </a:cubicBezTo>
                  <a:cubicBezTo>
                    <a:pt x="74" y="31"/>
                    <a:pt x="63" y="14"/>
                    <a:pt x="46" y="1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56">
              <a:extLst>
                <a:ext uri="{FF2B5EF4-FFF2-40B4-BE49-F238E27FC236}">
                  <a16:creationId xmlns:a16="http://schemas.microsoft.com/office/drawing/2014/main" id="{F3FA3044-1824-4008-9D96-843FADC68A83}"/>
                </a:ext>
              </a:extLst>
            </p:cNvPr>
            <p:cNvSpPr>
              <a:spLocks noEditPoints="1"/>
            </p:cNvSpPr>
            <p:nvPr userDrawn="1"/>
          </p:nvSpPr>
          <p:spPr bwMode="gray">
            <a:xfrm>
              <a:off x="3852863"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5" y="14"/>
                    <a:pt x="46" y="1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57">
              <a:extLst>
                <a:ext uri="{FF2B5EF4-FFF2-40B4-BE49-F238E27FC236}">
                  <a16:creationId xmlns:a16="http://schemas.microsoft.com/office/drawing/2014/main" id="{741F03E7-CEFB-463E-B41D-FAFD19AFB475}"/>
                </a:ext>
              </a:extLst>
            </p:cNvPr>
            <p:cNvSpPr>
              <a:spLocks/>
            </p:cNvSpPr>
            <p:nvPr userDrawn="1"/>
          </p:nvSpPr>
          <p:spPr bwMode="gray">
            <a:xfrm>
              <a:off x="3946526" y="185738"/>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58">
              <a:extLst>
                <a:ext uri="{FF2B5EF4-FFF2-40B4-BE49-F238E27FC236}">
                  <a16:creationId xmlns:a16="http://schemas.microsoft.com/office/drawing/2014/main" id="{72E0C9EC-4353-4470-9B5B-8020BB524814}"/>
                </a:ext>
              </a:extLst>
            </p:cNvPr>
            <p:cNvSpPr>
              <a:spLocks noEditPoints="1"/>
            </p:cNvSpPr>
            <p:nvPr userDrawn="1"/>
          </p:nvSpPr>
          <p:spPr bwMode="gray">
            <a:xfrm>
              <a:off x="4005263" y="150813"/>
              <a:ext cx="20638" cy="119063"/>
            </a:xfrm>
            <a:custGeom>
              <a:avLst/>
              <a:gdLst>
                <a:gd name="T0" fmla="*/ 13 w 26"/>
                <a:gd name="T1" fmla="*/ 25 h 144"/>
                <a:gd name="T2" fmla="*/ 0 w 26"/>
                <a:gd name="T3" fmla="*/ 13 h 144"/>
                <a:gd name="T4" fmla="*/ 13 w 26"/>
                <a:gd name="T5" fmla="*/ 0 h 144"/>
                <a:gd name="T6" fmla="*/ 26 w 26"/>
                <a:gd name="T7" fmla="*/ 12 h 144"/>
                <a:gd name="T8" fmla="*/ 13 w 26"/>
                <a:gd name="T9" fmla="*/ 25 h 144"/>
                <a:gd name="T10" fmla="*/ 3 w 26"/>
                <a:gd name="T11" fmla="*/ 144 h 144"/>
                <a:gd name="T12" fmla="*/ 3 w 26"/>
                <a:gd name="T13" fmla="*/ 45 h 144"/>
                <a:gd name="T14" fmla="*/ 22 w 26"/>
                <a:gd name="T15" fmla="*/ 45 h 144"/>
                <a:gd name="T16" fmla="*/ 22 w 26"/>
                <a:gd name="T17" fmla="*/ 144 h 144"/>
                <a:gd name="T18" fmla="*/ 3 w 26"/>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4">
                  <a:moveTo>
                    <a:pt x="13" y="25"/>
                  </a:moveTo>
                  <a:cubicBezTo>
                    <a:pt x="6" y="25"/>
                    <a:pt x="0" y="20"/>
                    <a:pt x="0" y="13"/>
                  </a:cubicBezTo>
                  <a:cubicBezTo>
                    <a:pt x="0" y="6"/>
                    <a:pt x="6" y="0"/>
                    <a:pt x="13" y="0"/>
                  </a:cubicBezTo>
                  <a:cubicBezTo>
                    <a:pt x="20" y="0"/>
                    <a:pt x="26" y="6"/>
                    <a:pt x="26" y="12"/>
                  </a:cubicBezTo>
                  <a:cubicBezTo>
                    <a:pt x="26" y="19"/>
                    <a:pt x="20" y="25"/>
                    <a:pt x="13"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59">
              <a:extLst>
                <a:ext uri="{FF2B5EF4-FFF2-40B4-BE49-F238E27FC236}">
                  <a16:creationId xmlns:a16="http://schemas.microsoft.com/office/drawing/2014/main" id="{98B83E80-EEA6-4BB3-ABCB-5F9325CBE139}"/>
                </a:ext>
              </a:extLst>
            </p:cNvPr>
            <p:cNvSpPr>
              <a:spLocks noEditPoints="1"/>
            </p:cNvSpPr>
            <p:nvPr userDrawn="1"/>
          </p:nvSpPr>
          <p:spPr bwMode="gray">
            <a:xfrm>
              <a:off x="4041776"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60">
              <a:extLst>
                <a:ext uri="{FF2B5EF4-FFF2-40B4-BE49-F238E27FC236}">
                  <a16:creationId xmlns:a16="http://schemas.microsoft.com/office/drawing/2014/main" id="{FE827C06-4B96-4A16-AD13-91F144096E7D}"/>
                </a:ext>
              </a:extLst>
            </p:cNvPr>
            <p:cNvSpPr>
              <a:spLocks/>
            </p:cNvSpPr>
            <p:nvPr userDrawn="1"/>
          </p:nvSpPr>
          <p:spPr bwMode="gray">
            <a:xfrm>
              <a:off x="4135438" y="185738"/>
              <a:ext cx="69850" cy="84138"/>
            </a:xfrm>
            <a:custGeom>
              <a:avLst/>
              <a:gdLst>
                <a:gd name="T0" fmla="*/ 65 w 84"/>
                <a:gd name="T1" fmla="*/ 101 h 101"/>
                <a:gd name="T2" fmla="*/ 65 w 84"/>
                <a:gd name="T3" fmla="*/ 41 h 101"/>
                <a:gd name="T4" fmla="*/ 45 w 84"/>
                <a:gd name="T5" fmla="*/ 16 h 101"/>
                <a:gd name="T6" fmla="*/ 19 w 84"/>
                <a:gd name="T7" fmla="*/ 41 h 101"/>
                <a:gd name="T8" fmla="*/ 19 w 84"/>
                <a:gd name="T9" fmla="*/ 101 h 101"/>
                <a:gd name="T10" fmla="*/ 0 w 84"/>
                <a:gd name="T11" fmla="*/ 101 h 101"/>
                <a:gd name="T12" fmla="*/ 0 w 84"/>
                <a:gd name="T13" fmla="*/ 2 h 101"/>
                <a:gd name="T14" fmla="*/ 18 w 84"/>
                <a:gd name="T15" fmla="*/ 2 h 101"/>
                <a:gd name="T16" fmla="*/ 19 w 84"/>
                <a:gd name="T17" fmla="*/ 20 h 101"/>
                <a:gd name="T18" fmla="*/ 52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1"/>
                    <a:pt x="65" y="41"/>
                    <a:pt x="65" y="41"/>
                  </a:cubicBezTo>
                  <a:cubicBezTo>
                    <a:pt x="65" y="26"/>
                    <a:pt x="60" y="16"/>
                    <a:pt x="45" y="16"/>
                  </a:cubicBezTo>
                  <a:cubicBezTo>
                    <a:pt x="30" y="16"/>
                    <a:pt x="21" y="32"/>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2" y="0"/>
                  </a:cubicBezTo>
                  <a:cubicBezTo>
                    <a:pt x="71" y="0"/>
                    <a:pt x="84" y="11"/>
                    <a:pt x="84" y="37"/>
                  </a:cubicBezTo>
                  <a:cubicBezTo>
                    <a:pt x="84" y="101"/>
                    <a:pt x="84" y="101"/>
                    <a:pt x="84" y="101"/>
                  </a:cubicBezTo>
                  <a:cubicBezTo>
                    <a:pt x="65" y="101"/>
                    <a:pt x="65" y="101"/>
                    <a:pt x="65" y="101"/>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61">
              <a:extLst>
                <a:ext uri="{FF2B5EF4-FFF2-40B4-BE49-F238E27FC236}">
                  <a16:creationId xmlns:a16="http://schemas.microsoft.com/office/drawing/2014/main" id="{9F5B7148-53F2-4CC5-9B1B-56B74DF15CFB}"/>
                </a:ext>
              </a:extLst>
            </p:cNvPr>
            <p:cNvSpPr>
              <a:spLocks/>
            </p:cNvSpPr>
            <p:nvPr userDrawn="1"/>
          </p:nvSpPr>
          <p:spPr bwMode="gray">
            <a:xfrm>
              <a:off x="4221163" y="185738"/>
              <a:ext cx="71438" cy="85725"/>
            </a:xfrm>
            <a:custGeom>
              <a:avLst/>
              <a:gdLst>
                <a:gd name="T0" fmla="*/ 76 w 86"/>
                <a:gd name="T1" fmla="*/ 28 h 103"/>
                <a:gd name="T2" fmla="*/ 51 w 86"/>
                <a:gd name="T3" fmla="*/ 15 h 103"/>
                <a:gd name="T4" fmla="*/ 20 w 86"/>
                <a:gd name="T5" fmla="*/ 51 h 103"/>
                <a:gd name="T6" fmla="*/ 50 w 86"/>
                <a:gd name="T7" fmla="*/ 86 h 103"/>
                <a:gd name="T8" fmla="*/ 76 w 86"/>
                <a:gd name="T9" fmla="*/ 73 h 103"/>
                <a:gd name="T10" fmla="*/ 86 w 86"/>
                <a:gd name="T11" fmla="*/ 85 h 103"/>
                <a:gd name="T12" fmla="*/ 47 w 86"/>
                <a:gd name="T13" fmla="*/ 103 h 103"/>
                <a:gd name="T14" fmla="*/ 0 w 86"/>
                <a:gd name="T15" fmla="*/ 51 h 103"/>
                <a:gd name="T16" fmla="*/ 48 w 86"/>
                <a:gd name="T17" fmla="*/ 0 h 103"/>
                <a:gd name="T18" fmla="*/ 85 w 86"/>
                <a:gd name="T19" fmla="*/ 17 h 103"/>
                <a:gd name="T20" fmla="*/ 76 w 86"/>
                <a:gd name="T21" fmla="*/ 2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03">
                  <a:moveTo>
                    <a:pt x="76" y="28"/>
                  </a:moveTo>
                  <a:cubicBezTo>
                    <a:pt x="76" y="28"/>
                    <a:pt x="67" y="15"/>
                    <a:pt x="51" y="15"/>
                  </a:cubicBezTo>
                  <a:cubicBezTo>
                    <a:pt x="34" y="15"/>
                    <a:pt x="20" y="27"/>
                    <a:pt x="20" y="51"/>
                  </a:cubicBezTo>
                  <a:cubicBezTo>
                    <a:pt x="20" y="75"/>
                    <a:pt x="34" y="86"/>
                    <a:pt x="50" y="86"/>
                  </a:cubicBezTo>
                  <a:cubicBezTo>
                    <a:pt x="66" y="86"/>
                    <a:pt x="76" y="74"/>
                    <a:pt x="76" y="73"/>
                  </a:cubicBezTo>
                  <a:cubicBezTo>
                    <a:pt x="86" y="85"/>
                    <a:pt x="86" y="85"/>
                    <a:pt x="86" y="85"/>
                  </a:cubicBezTo>
                  <a:cubicBezTo>
                    <a:pt x="85" y="86"/>
                    <a:pt x="74" y="103"/>
                    <a:pt x="47" y="103"/>
                  </a:cubicBezTo>
                  <a:cubicBezTo>
                    <a:pt x="21" y="103"/>
                    <a:pt x="0" y="83"/>
                    <a:pt x="0" y="51"/>
                  </a:cubicBezTo>
                  <a:cubicBezTo>
                    <a:pt x="0" y="19"/>
                    <a:pt x="22" y="0"/>
                    <a:pt x="48" y="0"/>
                  </a:cubicBezTo>
                  <a:cubicBezTo>
                    <a:pt x="74" y="0"/>
                    <a:pt x="84" y="16"/>
                    <a:pt x="85" y="17"/>
                  </a:cubicBezTo>
                  <a:lnTo>
                    <a:pt x="76" y="28"/>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62">
              <a:extLst>
                <a:ext uri="{FF2B5EF4-FFF2-40B4-BE49-F238E27FC236}">
                  <a16:creationId xmlns:a16="http://schemas.microsoft.com/office/drawing/2014/main" id="{751FCF45-B390-4115-A636-DB10FDE1DE04}"/>
                </a:ext>
              </a:extLst>
            </p:cNvPr>
            <p:cNvSpPr>
              <a:spLocks noEditPoints="1"/>
            </p:cNvSpPr>
            <p:nvPr userDrawn="1"/>
          </p:nvSpPr>
          <p:spPr bwMode="gray">
            <a:xfrm>
              <a:off x="43037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1"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Rectangle 63">
              <a:extLst>
                <a:ext uri="{FF2B5EF4-FFF2-40B4-BE49-F238E27FC236}">
                  <a16:creationId xmlns:a16="http://schemas.microsoft.com/office/drawing/2014/main" id="{9059B125-F3A2-430A-99C1-BCE86CFF5F3B}"/>
                </a:ext>
              </a:extLst>
            </p:cNvPr>
            <p:cNvSpPr>
              <a:spLocks noChangeArrowheads="1"/>
            </p:cNvSpPr>
            <p:nvPr userDrawn="1"/>
          </p:nvSpPr>
          <p:spPr bwMode="gray">
            <a:xfrm>
              <a:off x="2271713" y="-269875"/>
              <a:ext cx="12700" cy="773113"/>
            </a:xfrm>
            <a:prstGeom prst="rect">
              <a:avLst/>
            </a:prstGeom>
            <a:solidFill>
              <a:srgbClr val="03327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Oval 64">
              <a:extLst>
                <a:ext uri="{FF2B5EF4-FFF2-40B4-BE49-F238E27FC236}">
                  <a16:creationId xmlns:a16="http://schemas.microsoft.com/office/drawing/2014/main" id="{0F2051E8-EAF8-4E49-9A02-D04863AFED3E}"/>
                </a:ext>
              </a:extLst>
            </p:cNvPr>
            <p:cNvSpPr>
              <a:spLocks noChangeArrowheads="1"/>
            </p:cNvSpPr>
            <p:nvPr userDrawn="1"/>
          </p:nvSpPr>
          <p:spPr bwMode="gray">
            <a:xfrm>
              <a:off x="911226" y="-279400"/>
              <a:ext cx="119063" cy="120650"/>
            </a:xfrm>
            <a:prstGeom prst="ellipse">
              <a:avLst/>
            </a:pr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Oval 65">
              <a:extLst>
                <a:ext uri="{FF2B5EF4-FFF2-40B4-BE49-F238E27FC236}">
                  <a16:creationId xmlns:a16="http://schemas.microsoft.com/office/drawing/2014/main" id="{F222E149-4D3D-46E7-8E15-1380BD4165D9}"/>
                </a:ext>
              </a:extLst>
            </p:cNvPr>
            <p:cNvSpPr>
              <a:spLocks noChangeArrowheads="1"/>
            </p:cNvSpPr>
            <p:nvPr userDrawn="1"/>
          </p:nvSpPr>
          <p:spPr bwMode="gray">
            <a:xfrm>
              <a:off x="752476" y="-269875"/>
              <a:ext cx="101600" cy="101600"/>
            </a:xfrm>
            <a:prstGeom prst="ellipse">
              <a:avLst/>
            </a:prstGeom>
            <a:solidFill>
              <a:srgbClr val="2193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Oval 66">
              <a:extLst>
                <a:ext uri="{FF2B5EF4-FFF2-40B4-BE49-F238E27FC236}">
                  <a16:creationId xmlns:a16="http://schemas.microsoft.com/office/drawing/2014/main" id="{8F12F9D8-1C12-49B1-AEFE-9723C9E81AB9}"/>
                </a:ext>
              </a:extLst>
            </p:cNvPr>
            <p:cNvSpPr>
              <a:spLocks noChangeArrowheads="1"/>
            </p:cNvSpPr>
            <p:nvPr userDrawn="1"/>
          </p:nvSpPr>
          <p:spPr bwMode="gray">
            <a:xfrm>
              <a:off x="919163" y="-103188"/>
              <a:ext cx="101600" cy="101600"/>
            </a:xfrm>
            <a:prstGeom prst="ellipse">
              <a:avLst/>
            </a:prstGeom>
            <a:solidFill>
              <a:srgbClr val="2193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Oval 67">
              <a:extLst>
                <a:ext uri="{FF2B5EF4-FFF2-40B4-BE49-F238E27FC236}">
                  <a16:creationId xmlns:a16="http://schemas.microsoft.com/office/drawing/2014/main" id="{BAA348BF-2B1E-456C-9685-C53DCA4B3830}"/>
                </a:ext>
              </a:extLst>
            </p:cNvPr>
            <p:cNvSpPr>
              <a:spLocks noChangeArrowheads="1"/>
            </p:cNvSpPr>
            <p:nvPr userDrawn="1"/>
          </p:nvSpPr>
          <p:spPr bwMode="gray">
            <a:xfrm>
              <a:off x="927101" y="53975"/>
              <a:ext cx="85725" cy="87313"/>
            </a:xfrm>
            <a:prstGeom prst="ellipse">
              <a:avLst/>
            </a:prstGeom>
            <a:solidFill>
              <a:srgbClr val="7AC3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Oval 68">
              <a:extLst>
                <a:ext uri="{FF2B5EF4-FFF2-40B4-BE49-F238E27FC236}">
                  <a16:creationId xmlns:a16="http://schemas.microsoft.com/office/drawing/2014/main" id="{41A1F4EA-78D7-4C65-8430-31B1D585F003}"/>
                </a:ext>
              </a:extLst>
            </p:cNvPr>
            <p:cNvSpPr>
              <a:spLocks noChangeArrowheads="1"/>
            </p:cNvSpPr>
            <p:nvPr userDrawn="1"/>
          </p:nvSpPr>
          <p:spPr bwMode="gray">
            <a:xfrm>
              <a:off x="760413" y="-95250"/>
              <a:ext cx="87313" cy="87313"/>
            </a:xfrm>
            <a:prstGeom prst="ellipse">
              <a:avLst/>
            </a:prstGeom>
            <a:solidFill>
              <a:srgbClr val="7AC3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Oval 69">
              <a:extLst>
                <a:ext uri="{FF2B5EF4-FFF2-40B4-BE49-F238E27FC236}">
                  <a16:creationId xmlns:a16="http://schemas.microsoft.com/office/drawing/2014/main" id="{421EBBA9-8C4F-4295-8553-30463683964B}"/>
                </a:ext>
              </a:extLst>
            </p:cNvPr>
            <p:cNvSpPr>
              <a:spLocks noChangeArrowheads="1"/>
            </p:cNvSpPr>
            <p:nvPr userDrawn="1"/>
          </p:nvSpPr>
          <p:spPr bwMode="gray">
            <a:xfrm>
              <a:off x="611188" y="-261938"/>
              <a:ext cx="85725" cy="87313"/>
            </a:xfrm>
            <a:prstGeom prst="ellipse">
              <a:avLst/>
            </a:prstGeom>
            <a:solidFill>
              <a:srgbClr val="7AC3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2" name="Text Placeholder 81">
            <a:extLst>
              <a:ext uri="{FF2B5EF4-FFF2-40B4-BE49-F238E27FC236}">
                <a16:creationId xmlns:a16="http://schemas.microsoft.com/office/drawing/2014/main" id="{B020BF28-FA10-43DE-B2FD-965A7D8594C0}"/>
              </a:ext>
            </a:extLst>
          </p:cNvPr>
          <p:cNvSpPr>
            <a:spLocks noGrp="1"/>
          </p:cNvSpPr>
          <p:nvPr>
            <p:ph type="body" sz="quarter" idx="13"/>
          </p:nvPr>
        </p:nvSpPr>
        <p:spPr>
          <a:xfrm>
            <a:off x="1305740" y="4199590"/>
            <a:ext cx="4586287" cy="323850"/>
          </a:xfrm>
        </p:spPr>
        <p:txBody>
          <a:bodyPr/>
          <a:lstStyle>
            <a:lvl1pPr>
              <a:defRPr b="0">
                <a:solidFill>
                  <a:schemeClr val="tx1"/>
                </a:solidFill>
              </a:defRPr>
            </a:lvl1pPr>
          </a:lstStyle>
          <a:p>
            <a:pPr lvl="0"/>
            <a:r>
              <a:rPr lang="en-US"/>
              <a:t>Click to edit Master text styles</a:t>
            </a:r>
          </a:p>
        </p:txBody>
      </p:sp>
      <p:sp>
        <p:nvSpPr>
          <p:cNvPr id="83" name="Subtitle 2">
            <a:extLst>
              <a:ext uri="{FF2B5EF4-FFF2-40B4-BE49-F238E27FC236}">
                <a16:creationId xmlns:a16="http://schemas.microsoft.com/office/drawing/2014/main" id="{CA420EE9-07D0-49A0-A796-E6EAA8EBDB96}"/>
              </a:ext>
            </a:extLst>
          </p:cNvPr>
          <p:cNvSpPr>
            <a:spLocks noGrp="1"/>
          </p:cNvSpPr>
          <p:nvPr>
            <p:ph type="subTitle" idx="1"/>
          </p:nvPr>
        </p:nvSpPr>
        <p:spPr>
          <a:xfrm>
            <a:off x="1305740" y="3290024"/>
            <a:ext cx="9144000" cy="297969"/>
          </a:xfrm>
        </p:spPr>
        <p:txBody>
          <a:bodyPr vert="horz" lIns="0" tIns="0" rIns="0" bIns="0" rtlCol="0">
            <a:noAutofit/>
          </a:bodyPr>
          <a:lstStyle>
            <a:lvl1pPr>
              <a:defRPr lang="en-US" sz="2200" b="0" dirty="0">
                <a:solidFill>
                  <a:schemeClr val="tx1"/>
                </a:solidFill>
              </a:defRPr>
            </a:lvl1pPr>
          </a:lstStyle>
          <a:p>
            <a:pPr lvl="0"/>
            <a:r>
              <a:rPr lang="en-US"/>
              <a:t>Click to edit Master subtitle style</a:t>
            </a:r>
          </a:p>
        </p:txBody>
      </p:sp>
    </p:spTree>
    <p:extLst>
      <p:ext uri="{BB962C8B-B14F-4D97-AF65-F5344CB8AC3E}">
        <p14:creationId xmlns:p14="http://schemas.microsoft.com/office/powerpoint/2010/main" val="388401677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Agenda">
  <p:cSld name="Agenda">
    <p:spTree>
      <p:nvGrpSpPr>
        <p:cNvPr id="1" name="Shape 7876"/>
        <p:cNvGrpSpPr/>
        <p:nvPr/>
      </p:nvGrpSpPr>
      <p:grpSpPr>
        <a:xfrm>
          <a:off x="0" y="0"/>
          <a:ext cx="0" cy="0"/>
          <a:chOff x="0" y="0"/>
          <a:chExt cx="0" cy="0"/>
        </a:xfrm>
      </p:grpSpPr>
      <p:pic>
        <p:nvPicPr>
          <p:cNvPr id="7877" name="Google Shape;7877;p266"/>
          <p:cNvPicPr preferRelativeResize="0"/>
          <p:nvPr/>
        </p:nvPicPr>
        <p:blipFill rotWithShape="1">
          <a:blip r:embed="rId2">
            <a:alphaModFix/>
          </a:blip>
          <a:srcRect/>
          <a:stretch/>
        </p:blipFill>
        <p:spPr>
          <a:xfrm>
            <a:off x="0" y="666"/>
            <a:ext cx="12192000" cy="6858000"/>
          </a:xfrm>
          <a:prstGeom prst="rect">
            <a:avLst/>
          </a:prstGeom>
          <a:noFill/>
          <a:ln>
            <a:noFill/>
          </a:ln>
        </p:spPr>
      </p:pic>
      <p:pic>
        <p:nvPicPr>
          <p:cNvPr id="7878" name="Google Shape;7878;p266"/>
          <p:cNvPicPr preferRelativeResize="0"/>
          <p:nvPr/>
        </p:nvPicPr>
        <p:blipFill rotWithShape="1">
          <a:blip r:embed="rId3">
            <a:alphaModFix/>
          </a:blip>
          <a:srcRect t="53608" b="1"/>
          <a:stretch/>
        </p:blipFill>
        <p:spPr>
          <a:xfrm>
            <a:off x="0" y="0"/>
            <a:ext cx="12198096" cy="2967117"/>
          </a:xfrm>
          <a:prstGeom prst="rect">
            <a:avLst/>
          </a:prstGeom>
          <a:noFill/>
          <a:ln>
            <a:noFill/>
          </a:ln>
        </p:spPr>
      </p:pic>
      <p:cxnSp>
        <p:nvCxnSpPr>
          <p:cNvPr id="7879" name="Google Shape;7879;p266"/>
          <p:cNvCxnSpPr/>
          <p:nvPr/>
        </p:nvCxnSpPr>
        <p:spPr>
          <a:xfrm>
            <a:off x="1784985" y="2596829"/>
            <a:ext cx="0" cy="2470785"/>
          </a:xfrm>
          <a:prstGeom prst="straightConnector1">
            <a:avLst/>
          </a:prstGeom>
          <a:noFill/>
          <a:ln w="63500" cap="flat" cmpd="sng">
            <a:solidFill>
              <a:schemeClr val="accent1"/>
            </a:solidFill>
            <a:prstDash val="solid"/>
            <a:miter lim="800000"/>
            <a:headEnd type="none" w="sm" len="sm"/>
            <a:tailEnd type="none" w="sm" len="sm"/>
          </a:ln>
        </p:spPr>
      </p:cxnSp>
      <p:sp>
        <p:nvSpPr>
          <p:cNvPr id="7880" name="Google Shape;7880;p266"/>
          <p:cNvSpPr txBox="1">
            <a:spLocks noGrp="1"/>
          </p:cNvSpPr>
          <p:nvPr>
            <p:ph type="title"/>
          </p:nvPr>
        </p:nvSpPr>
        <p:spPr>
          <a:xfrm>
            <a:off x="611188" y="1745758"/>
            <a:ext cx="10971212" cy="360099"/>
          </a:xfrm>
          <a:prstGeom prst="rect">
            <a:avLst/>
          </a:prstGeom>
          <a:noFill/>
          <a:ln>
            <a:noFill/>
          </a:ln>
        </p:spPr>
        <p:txBody>
          <a:bodyPr spcFirstLastPara="1" wrap="square" lIns="0" tIns="0" rIns="0" bIns="0" anchor="b" anchorCtr="0">
            <a:noAutofit/>
          </a:bodyPr>
          <a:lstStyle>
            <a:lvl1pPr lvl="0" algn="l">
              <a:lnSpc>
                <a:spcPct val="90000"/>
              </a:lnSpc>
              <a:spcBef>
                <a:spcPts val="0"/>
              </a:spcBef>
              <a:spcAft>
                <a:spcPts val="0"/>
              </a:spcAft>
              <a:buClr>
                <a:schemeClr val="lt1"/>
              </a:buClr>
              <a:buSzPts val="2600"/>
              <a:buFont typeface="Arial"/>
              <a:buNone/>
              <a:defRPr>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881" name="Google Shape;7881;p266"/>
          <p:cNvSpPr txBox="1">
            <a:spLocks noGrp="1"/>
          </p:cNvSpPr>
          <p:nvPr>
            <p:ph type="ftr" idx="11"/>
          </p:nvPr>
        </p:nvSpPr>
        <p:spPr>
          <a:xfrm>
            <a:off x="5673091" y="6335157"/>
            <a:ext cx="5680710" cy="184666"/>
          </a:xfrm>
          <a:prstGeom prst="rect">
            <a:avLst/>
          </a:prstGeom>
          <a:noFill/>
          <a:ln>
            <a:noFill/>
          </a:ln>
        </p:spPr>
        <p:txBody>
          <a:bodyPr spcFirstLastPara="1" wrap="square" lIns="0" tIns="0" rIns="0" bIns="0" anchor="ctr" anchorCtr="0">
            <a:spAutoFit/>
          </a:bodyPr>
          <a:lstStyle>
            <a:lvl1pPr lvl="0" algn="r">
              <a:lnSpc>
                <a:spcPct val="100000"/>
              </a:lnSpc>
              <a:spcBef>
                <a:spcPts val="0"/>
              </a:spcBef>
              <a:spcAft>
                <a:spcPts val="0"/>
              </a:spcAft>
              <a:buSzPts val="1400"/>
              <a:buNone/>
              <a:defRPr>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882" name="Google Shape;7882;p266"/>
          <p:cNvSpPr txBox="1">
            <a:spLocks noGrp="1"/>
          </p:cNvSpPr>
          <p:nvPr>
            <p:ph type="sldNum" idx="12"/>
          </p:nvPr>
        </p:nvSpPr>
        <p:spPr>
          <a:xfrm>
            <a:off x="11459887" y="6335157"/>
            <a:ext cx="312420" cy="184666"/>
          </a:xfrm>
          <a:prstGeom prst="rect">
            <a:avLst/>
          </a:prstGeom>
          <a:noFill/>
          <a:ln>
            <a:noFill/>
          </a:ln>
        </p:spPr>
        <p:txBody>
          <a:bodyPr spcFirstLastPara="1" wrap="square" lIns="0" tIns="0" rIns="0" bIns="0" anchor="ctr" anchorCtr="0">
            <a:noAutofit/>
          </a:bodyPr>
          <a:lstStyle>
            <a:lvl1pPr marL="0" marR="0" lvl="0" indent="0" algn="l">
              <a:lnSpc>
                <a:spcPct val="100000"/>
              </a:lnSpc>
              <a:spcBef>
                <a:spcPts val="0"/>
              </a:spcBef>
              <a:spcAft>
                <a:spcPts val="0"/>
              </a:spcAft>
              <a:buClr>
                <a:srgbClr val="000000"/>
              </a:buClr>
              <a:buSzPts val="1200"/>
              <a:buFont typeface="Arial"/>
              <a:buNone/>
              <a:defRPr sz="1200" b="0" i="0" u="none" strike="noStrike" cap="none">
                <a:solidFill>
                  <a:schemeClr val="lt1"/>
                </a:solidFill>
                <a:latin typeface="Arial"/>
                <a:ea typeface="Arial"/>
                <a:cs typeface="Arial"/>
                <a:sym typeface="Arial"/>
              </a:defRPr>
            </a:lvl1pPr>
            <a:lvl2pPr marL="0" marR="0" lvl="1" indent="0" algn="l">
              <a:lnSpc>
                <a:spcPct val="100000"/>
              </a:lnSpc>
              <a:spcBef>
                <a:spcPts val="0"/>
              </a:spcBef>
              <a:spcAft>
                <a:spcPts val="0"/>
              </a:spcAft>
              <a:buClr>
                <a:srgbClr val="000000"/>
              </a:buClr>
              <a:buSzPts val="1200"/>
              <a:buFont typeface="Arial"/>
              <a:buNone/>
              <a:defRPr sz="1200" b="0" i="0" u="none" strike="noStrike" cap="none">
                <a:solidFill>
                  <a:schemeClr val="lt1"/>
                </a:solidFill>
                <a:latin typeface="Arial"/>
                <a:ea typeface="Arial"/>
                <a:cs typeface="Arial"/>
                <a:sym typeface="Arial"/>
              </a:defRPr>
            </a:lvl2pPr>
            <a:lvl3pPr marL="0" marR="0" lvl="2" indent="0" algn="l">
              <a:lnSpc>
                <a:spcPct val="100000"/>
              </a:lnSpc>
              <a:spcBef>
                <a:spcPts val="0"/>
              </a:spcBef>
              <a:spcAft>
                <a:spcPts val="0"/>
              </a:spcAft>
              <a:buClr>
                <a:srgbClr val="000000"/>
              </a:buClr>
              <a:buSzPts val="1200"/>
              <a:buFont typeface="Arial"/>
              <a:buNone/>
              <a:defRPr sz="1200" b="0" i="0" u="none" strike="noStrike" cap="none">
                <a:solidFill>
                  <a:schemeClr val="lt1"/>
                </a:solidFill>
                <a:latin typeface="Arial"/>
                <a:ea typeface="Arial"/>
                <a:cs typeface="Arial"/>
                <a:sym typeface="Arial"/>
              </a:defRPr>
            </a:lvl3pPr>
            <a:lvl4pPr marL="0" marR="0" lvl="3" indent="0" algn="l">
              <a:lnSpc>
                <a:spcPct val="100000"/>
              </a:lnSpc>
              <a:spcBef>
                <a:spcPts val="0"/>
              </a:spcBef>
              <a:spcAft>
                <a:spcPts val="0"/>
              </a:spcAft>
              <a:buClr>
                <a:srgbClr val="000000"/>
              </a:buClr>
              <a:buSzPts val="1200"/>
              <a:buFont typeface="Arial"/>
              <a:buNone/>
              <a:defRPr sz="1200" b="0" i="0" u="none" strike="noStrike" cap="none">
                <a:solidFill>
                  <a:schemeClr val="lt1"/>
                </a:solidFill>
                <a:latin typeface="Arial"/>
                <a:ea typeface="Arial"/>
                <a:cs typeface="Arial"/>
                <a:sym typeface="Arial"/>
              </a:defRPr>
            </a:lvl4pPr>
            <a:lvl5pPr marL="0" marR="0" lvl="4" indent="0" algn="l">
              <a:lnSpc>
                <a:spcPct val="100000"/>
              </a:lnSpc>
              <a:spcBef>
                <a:spcPts val="0"/>
              </a:spcBef>
              <a:spcAft>
                <a:spcPts val="0"/>
              </a:spcAft>
              <a:buClr>
                <a:srgbClr val="000000"/>
              </a:buClr>
              <a:buSzPts val="1200"/>
              <a:buFont typeface="Arial"/>
              <a:buNone/>
              <a:defRPr sz="1200" b="0" i="0" u="none" strike="noStrike" cap="none">
                <a:solidFill>
                  <a:schemeClr val="lt1"/>
                </a:solidFill>
                <a:latin typeface="Arial"/>
                <a:ea typeface="Arial"/>
                <a:cs typeface="Arial"/>
                <a:sym typeface="Arial"/>
              </a:defRPr>
            </a:lvl5pPr>
            <a:lvl6pPr marL="0" marR="0" lvl="5" indent="0" algn="l">
              <a:lnSpc>
                <a:spcPct val="100000"/>
              </a:lnSpc>
              <a:spcBef>
                <a:spcPts val="0"/>
              </a:spcBef>
              <a:spcAft>
                <a:spcPts val="0"/>
              </a:spcAft>
              <a:buClr>
                <a:srgbClr val="000000"/>
              </a:buClr>
              <a:buSzPts val="1200"/>
              <a:buFont typeface="Arial"/>
              <a:buNone/>
              <a:defRPr sz="1200" b="0" i="0" u="none" strike="noStrike" cap="none">
                <a:solidFill>
                  <a:schemeClr val="lt1"/>
                </a:solidFill>
                <a:latin typeface="Arial"/>
                <a:ea typeface="Arial"/>
                <a:cs typeface="Arial"/>
                <a:sym typeface="Arial"/>
              </a:defRPr>
            </a:lvl6pPr>
            <a:lvl7pPr marL="0" marR="0" lvl="6" indent="0" algn="l">
              <a:lnSpc>
                <a:spcPct val="100000"/>
              </a:lnSpc>
              <a:spcBef>
                <a:spcPts val="0"/>
              </a:spcBef>
              <a:spcAft>
                <a:spcPts val="0"/>
              </a:spcAft>
              <a:buClr>
                <a:srgbClr val="000000"/>
              </a:buClr>
              <a:buSzPts val="1200"/>
              <a:buFont typeface="Arial"/>
              <a:buNone/>
              <a:defRPr sz="1200" b="0" i="0" u="none" strike="noStrike" cap="none">
                <a:solidFill>
                  <a:schemeClr val="lt1"/>
                </a:solidFill>
                <a:latin typeface="Arial"/>
                <a:ea typeface="Arial"/>
                <a:cs typeface="Arial"/>
                <a:sym typeface="Arial"/>
              </a:defRPr>
            </a:lvl7pPr>
            <a:lvl8pPr marL="0" marR="0" lvl="7" indent="0" algn="l">
              <a:lnSpc>
                <a:spcPct val="100000"/>
              </a:lnSpc>
              <a:spcBef>
                <a:spcPts val="0"/>
              </a:spcBef>
              <a:spcAft>
                <a:spcPts val="0"/>
              </a:spcAft>
              <a:buClr>
                <a:srgbClr val="000000"/>
              </a:buClr>
              <a:buSzPts val="1200"/>
              <a:buFont typeface="Arial"/>
              <a:buNone/>
              <a:defRPr sz="1200" b="0" i="0" u="none" strike="noStrike" cap="none">
                <a:solidFill>
                  <a:schemeClr val="lt1"/>
                </a:solidFill>
                <a:latin typeface="Arial"/>
                <a:ea typeface="Arial"/>
                <a:cs typeface="Arial"/>
                <a:sym typeface="Arial"/>
              </a:defRPr>
            </a:lvl8pPr>
            <a:lvl9pPr marL="0" marR="0" lvl="8" indent="0" algn="l">
              <a:lnSpc>
                <a:spcPct val="100000"/>
              </a:lnSpc>
              <a:spcBef>
                <a:spcPts val="0"/>
              </a:spcBef>
              <a:spcAft>
                <a:spcPts val="0"/>
              </a:spcAft>
              <a:buClr>
                <a:srgbClr val="000000"/>
              </a:buClr>
              <a:buSzPts val="1200"/>
              <a:buFont typeface="Arial"/>
              <a:buNone/>
              <a:defRPr sz="1200" b="0" i="0" u="none" strike="noStrike" cap="none">
                <a:solidFill>
                  <a:schemeClr val="lt1"/>
                </a:solidFill>
                <a:latin typeface="Arial"/>
                <a:ea typeface="Arial"/>
                <a:cs typeface="Arial"/>
                <a:sym typeface="Arial"/>
              </a:defRPr>
            </a:lvl9pPr>
          </a:lstStyle>
          <a:p>
            <a:pPr marL="0" lvl="0" indent="0" algn="l" rtl="0">
              <a:spcBef>
                <a:spcPts val="0"/>
              </a:spcBef>
              <a:spcAft>
                <a:spcPts val="0"/>
              </a:spcAft>
              <a:buNone/>
            </a:pPr>
            <a:fld id="{00000000-1234-1234-1234-123412341234}" type="slidenum">
              <a:rPr lang="en-US"/>
              <a:t>‹#›</a:t>
            </a:fld>
            <a:endParaRPr/>
          </a:p>
        </p:txBody>
      </p:sp>
      <p:sp>
        <p:nvSpPr>
          <p:cNvPr id="7883" name="Google Shape;7883;p266"/>
          <p:cNvSpPr txBox="1">
            <a:spLocks noGrp="1"/>
          </p:cNvSpPr>
          <p:nvPr>
            <p:ph type="body" idx="1"/>
          </p:nvPr>
        </p:nvSpPr>
        <p:spPr>
          <a:xfrm>
            <a:off x="2082798" y="2835802"/>
            <a:ext cx="4478868" cy="2489200"/>
          </a:xfrm>
          <a:prstGeom prst="rect">
            <a:avLst/>
          </a:prstGeom>
          <a:noFill/>
          <a:ln>
            <a:noFill/>
          </a:ln>
        </p:spPr>
        <p:txBody>
          <a:bodyPr spcFirstLastPara="1" wrap="square" lIns="0" tIns="0" rIns="0" bIns="0" anchor="t" anchorCtr="0">
            <a:noAutofit/>
          </a:bodyPr>
          <a:lstStyle>
            <a:lvl1pPr marL="457200" lvl="0" indent="-228600" algn="l">
              <a:lnSpc>
                <a:spcPct val="100000"/>
              </a:lnSpc>
              <a:spcBef>
                <a:spcPts val="1000"/>
              </a:spcBef>
              <a:spcAft>
                <a:spcPts val="0"/>
              </a:spcAft>
              <a:buClr>
                <a:schemeClr val="lt1"/>
              </a:buClr>
              <a:buSzPts val="2400"/>
              <a:buNone/>
              <a:defRPr sz="2400">
                <a:solidFill>
                  <a:schemeClr val="lt1"/>
                </a:solidFill>
              </a:defRPr>
            </a:lvl1pPr>
            <a:lvl2pPr marL="914400" lvl="1" indent="-228600" algn="l">
              <a:lnSpc>
                <a:spcPct val="150000"/>
              </a:lnSpc>
              <a:spcBef>
                <a:spcPts val="3600"/>
              </a:spcBef>
              <a:spcAft>
                <a:spcPts val="0"/>
              </a:spcAft>
              <a:buClr>
                <a:schemeClr val="lt1"/>
              </a:buClr>
              <a:buSzPts val="1600"/>
              <a:buNone/>
              <a:defRPr>
                <a:solidFill>
                  <a:schemeClr val="lt1"/>
                </a:solidFill>
              </a:defRPr>
            </a:lvl2pPr>
            <a:lvl3pPr marL="1371600" lvl="2" indent="-330200" algn="l">
              <a:lnSpc>
                <a:spcPct val="90000"/>
              </a:lnSpc>
              <a:spcBef>
                <a:spcPts val="500"/>
              </a:spcBef>
              <a:spcAft>
                <a:spcPts val="0"/>
              </a:spcAft>
              <a:buSzPts val="1600"/>
              <a:buChar char="•"/>
              <a:defRPr>
                <a:solidFill>
                  <a:schemeClr val="lt1"/>
                </a:solidFill>
              </a:defRPr>
            </a:lvl3pPr>
            <a:lvl4pPr marL="1828800" lvl="3" indent="-317500" algn="l">
              <a:lnSpc>
                <a:spcPct val="90000"/>
              </a:lnSpc>
              <a:spcBef>
                <a:spcPts val="500"/>
              </a:spcBef>
              <a:spcAft>
                <a:spcPts val="0"/>
              </a:spcAft>
              <a:buSzPts val="1400"/>
              <a:buChar char="–"/>
              <a:defRPr>
                <a:solidFill>
                  <a:schemeClr val="lt1"/>
                </a:solidFill>
              </a:defRPr>
            </a:lvl4pPr>
            <a:lvl5pPr marL="2286000" lvl="4" indent="-304800" algn="l">
              <a:lnSpc>
                <a:spcPct val="90000"/>
              </a:lnSpc>
              <a:spcBef>
                <a:spcPts val="500"/>
              </a:spcBef>
              <a:spcAft>
                <a:spcPts val="0"/>
              </a:spcAft>
              <a:buSzPts val="1200"/>
              <a:buChar char="•"/>
              <a:defRPr>
                <a:solidFill>
                  <a:schemeClr val="lt1"/>
                </a:solidFill>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884" name="Google Shape;7884;p266"/>
          <p:cNvSpPr txBox="1">
            <a:spLocks noGrp="1"/>
          </p:cNvSpPr>
          <p:nvPr>
            <p:ph type="body" idx="2"/>
          </p:nvPr>
        </p:nvSpPr>
        <p:spPr>
          <a:xfrm>
            <a:off x="692520" y="2566703"/>
            <a:ext cx="997342" cy="2489200"/>
          </a:xfrm>
          <a:prstGeom prst="rect">
            <a:avLst/>
          </a:prstGeom>
          <a:noFill/>
          <a:ln>
            <a:noFill/>
          </a:ln>
        </p:spPr>
        <p:txBody>
          <a:bodyPr spcFirstLastPara="1" wrap="square" lIns="0" tIns="0" rIns="0" bIns="0" anchor="t" anchorCtr="0">
            <a:noAutofit/>
          </a:bodyPr>
          <a:lstStyle>
            <a:lvl1pPr marL="457200" lvl="0" indent="-228600" algn="l">
              <a:lnSpc>
                <a:spcPct val="100000"/>
              </a:lnSpc>
              <a:spcBef>
                <a:spcPts val="0"/>
              </a:spcBef>
              <a:spcAft>
                <a:spcPts val="0"/>
              </a:spcAft>
              <a:buClr>
                <a:schemeClr val="lt1"/>
              </a:buClr>
              <a:buSzPts val="4800"/>
              <a:buNone/>
              <a:defRPr sz="4800" b="1" i="0">
                <a:solidFill>
                  <a:schemeClr val="lt1"/>
                </a:solidFill>
                <a:latin typeface="Arial Black"/>
                <a:ea typeface="Arial Black"/>
                <a:cs typeface="Arial Black"/>
                <a:sym typeface="Arial Black"/>
              </a:defRPr>
            </a:lvl1pPr>
            <a:lvl2pPr marL="914400" lvl="1" indent="-228600" algn="l">
              <a:lnSpc>
                <a:spcPct val="150000"/>
              </a:lnSpc>
              <a:spcBef>
                <a:spcPts val="1600"/>
              </a:spcBef>
              <a:spcAft>
                <a:spcPts val="0"/>
              </a:spcAft>
              <a:buClr>
                <a:schemeClr val="lt1"/>
              </a:buClr>
              <a:buSzPts val="1600"/>
              <a:buNone/>
              <a:defRPr>
                <a:solidFill>
                  <a:schemeClr val="lt1"/>
                </a:solidFill>
              </a:defRPr>
            </a:lvl2pPr>
            <a:lvl3pPr marL="1371600" lvl="2" indent="-330200" algn="l">
              <a:lnSpc>
                <a:spcPct val="90000"/>
              </a:lnSpc>
              <a:spcBef>
                <a:spcPts val="500"/>
              </a:spcBef>
              <a:spcAft>
                <a:spcPts val="0"/>
              </a:spcAft>
              <a:buSzPts val="1600"/>
              <a:buChar char="•"/>
              <a:defRPr>
                <a:solidFill>
                  <a:schemeClr val="lt1"/>
                </a:solidFill>
              </a:defRPr>
            </a:lvl3pPr>
            <a:lvl4pPr marL="1828800" lvl="3" indent="-317500" algn="l">
              <a:lnSpc>
                <a:spcPct val="90000"/>
              </a:lnSpc>
              <a:spcBef>
                <a:spcPts val="500"/>
              </a:spcBef>
              <a:spcAft>
                <a:spcPts val="0"/>
              </a:spcAft>
              <a:buSzPts val="1400"/>
              <a:buChar char="–"/>
              <a:defRPr>
                <a:solidFill>
                  <a:schemeClr val="lt1"/>
                </a:solidFill>
              </a:defRPr>
            </a:lvl4pPr>
            <a:lvl5pPr marL="2286000" lvl="4" indent="-304800" algn="l">
              <a:lnSpc>
                <a:spcPct val="90000"/>
              </a:lnSpc>
              <a:spcBef>
                <a:spcPts val="500"/>
              </a:spcBef>
              <a:spcAft>
                <a:spcPts val="0"/>
              </a:spcAft>
              <a:buSzPts val="1200"/>
              <a:buChar char="•"/>
              <a:defRPr>
                <a:solidFill>
                  <a:schemeClr val="lt1"/>
                </a:solidFill>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grpSp>
        <p:nvGrpSpPr>
          <p:cNvPr id="7885" name="Google Shape;7885;p266"/>
          <p:cNvGrpSpPr/>
          <p:nvPr/>
        </p:nvGrpSpPr>
        <p:grpSpPr>
          <a:xfrm>
            <a:off x="629255" y="6012064"/>
            <a:ext cx="905256" cy="502750"/>
            <a:chOff x="2845450" y="1934438"/>
            <a:chExt cx="4687888" cy="2603500"/>
          </a:xfrm>
        </p:grpSpPr>
        <p:sp>
          <p:nvSpPr>
            <p:cNvPr id="7886" name="Google Shape;7886;p266"/>
            <p:cNvSpPr/>
            <p:nvPr/>
          </p:nvSpPr>
          <p:spPr>
            <a:xfrm>
              <a:off x="6972950" y="4258538"/>
              <a:ext cx="196850" cy="209550"/>
            </a:xfrm>
            <a:custGeom>
              <a:avLst/>
              <a:gdLst/>
              <a:ahLst/>
              <a:cxnLst/>
              <a:rect l="l" t="t" r="r" b="b"/>
              <a:pathLst>
                <a:path w="73" h="78" extrusionOk="0">
                  <a:moveTo>
                    <a:pt x="36" y="0"/>
                  </a:moveTo>
                  <a:cubicBezTo>
                    <a:pt x="25" y="0"/>
                    <a:pt x="17" y="3"/>
                    <a:pt x="10" y="10"/>
                  </a:cubicBezTo>
                  <a:cubicBezTo>
                    <a:pt x="3" y="17"/>
                    <a:pt x="0" y="27"/>
                    <a:pt x="0" y="39"/>
                  </a:cubicBezTo>
                  <a:cubicBezTo>
                    <a:pt x="0" y="51"/>
                    <a:pt x="3" y="60"/>
                    <a:pt x="10" y="67"/>
                  </a:cubicBezTo>
                  <a:cubicBezTo>
                    <a:pt x="17" y="74"/>
                    <a:pt x="25" y="78"/>
                    <a:pt x="36" y="78"/>
                  </a:cubicBezTo>
                  <a:cubicBezTo>
                    <a:pt x="47" y="78"/>
                    <a:pt x="56" y="74"/>
                    <a:pt x="63" y="67"/>
                  </a:cubicBezTo>
                  <a:cubicBezTo>
                    <a:pt x="69" y="60"/>
                    <a:pt x="73" y="51"/>
                    <a:pt x="73" y="39"/>
                  </a:cubicBezTo>
                  <a:cubicBezTo>
                    <a:pt x="73" y="27"/>
                    <a:pt x="69" y="17"/>
                    <a:pt x="63"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1" y="19"/>
                  </a:cubicBezTo>
                  <a:cubicBezTo>
                    <a:pt x="24" y="14"/>
                    <a:pt x="30" y="11"/>
                    <a:pt x="36" y="11"/>
                  </a:cubicBezTo>
                  <a:cubicBezTo>
                    <a:pt x="43" y="11"/>
                    <a:pt x="48" y="14"/>
                    <a:pt x="52" y="19"/>
                  </a:cubicBezTo>
                  <a:cubicBezTo>
                    <a:pt x="56" y="24"/>
                    <a:pt x="58" y="30"/>
                    <a:pt x="58" y="39"/>
                  </a:cubicBezTo>
                  <a:cubicBezTo>
                    <a:pt x="58" y="47"/>
                    <a:pt x="56" y="54"/>
                    <a:pt x="52" y="59"/>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7887" name="Google Shape;7887;p266"/>
            <p:cNvSpPr/>
            <p:nvPr/>
          </p:nvSpPr>
          <p:spPr>
            <a:xfrm>
              <a:off x="4598050" y="4183926"/>
              <a:ext cx="239713" cy="284163"/>
            </a:xfrm>
            <a:custGeom>
              <a:avLst/>
              <a:gdLst/>
              <a:ahLst/>
              <a:cxnLst/>
              <a:rect l="l" t="t" r="r" b="b"/>
              <a:pathLst>
                <a:path w="89" h="106" extrusionOk="0">
                  <a:moveTo>
                    <a:pt x="50" y="62"/>
                  </a:moveTo>
                  <a:cubicBezTo>
                    <a:pt x="75" y="62"/>
                    <a:pt x="75" y="62"/>
                    <a:pt x="75" y="62"/>
                  </a:cubicBezTo>
                  <a:cubicBezTo>
                    <a:pt x="75" y="80"/>
                    <a:pt x="75" y="80"/>
                    <a:pt x="75" y="80"/>
                  </a:cubicBezTo>
                  <a:cubicBezTo>
                    <a:pt x="74" y="81"/>
                    <a:pt x="74" y="81"/>
                    <a:pt x="74" y="81"/>
                  </a:cubicBezTo>
                  <a:cubicBezTo>
                    <a:pt x="73" y="82"/>
                    <a:pt x="72" y="83"/>
                    <a:pt x="71" y="84"/>
                  </a:cubicBezTo>
                  <a:cubicBezTo>
                    <a:pt x="69" y="86"/>
                    <a:pt x="68" y="87"/>
                    <a:pt x="66" y="88"/>
                  </a:cubicBezTo>
                  <a:cubicBezTo>
                    <a:pt x="64" y="89"/>
                    <a:pt x="61" y="90"/>
                    <a:pt x="58" y="91"/>
                  </a:cubicBezTo>
                  <a:cubicBezTo>
                    <a:pt x="55" y="92"/>
                    <a:pt x="51" y="92"/>
                    <a:pt x="48" y="92"/>
                  </a:cubicBezTo>
                  <a:cubicBezTo>
                    <a:pt x="38" y="92"/>
                    <a:pt x="30" y="89"/>
                    <a:pt x="24" y="82"/>
                  </a:cubicBezTo>
                  <a:cubicBezTo>
                    <a:pt x="18" y="74"/>
                    <a:pt x="15" y="65"/>
                    <a:pt x="15" y="52"/>
                  </a:cubicBezTo>
                  <a:cubicBezTo>
                    <a:pt x="15" y="40"/>
                    <a:pt x="18" y="31"/>
                    <a:pt x="25" y="23"/>
                  </a:cubicBezTo>
                  <a:cubicBezTo>
                    <a:pt x="31" y="16"/>
                    <a:pt x="39" y="13"/>
                    <a:pt x="48" y="13"/>
                  </a:cubicBezTo>
                  <a:cubicBezTo>
                    <a:pt x="51" y="13"/>
                    <a:pt x="54" y="13"/>
                    <a:pt x="57" y="14"/>
                  </a:cubicBezTo>
                  <a:cubicBezTo>
                    <a:pt x="60" y="14"/>
                    <a:pt x="62" y="15"/>
                    <a:pt x="64" y="16"/>
                  </a:cubicBezTo>
                  <a:cubicBezTo>
                    <a:pt x="66" y="17"/>
                    <a:pt x="67" y="18"/>
                    <a:pt x="69" y="19"/>
                  </a:cubicBezTo>
                  <a:cubicBezTo>
                    <a:pt x="71" y="21"/>
                    <a:pt x="72" y="22"/>
                    <a:pt x="73" y="23"/>
                  </a:cubicBezTo>
                  <a:cubicBezTo>
                    <a:pt x="74" y="24"/>
                    <a:pt x="74" y="25"/>
                    <a:pt x="75" y="26"/>
                  </a:cubicBezTo>
                  <a:cubicBezTo>
                    <a:pt x="76" y="27"/>
                    <a:pt x="76" y="27"/>
                    <a:pt x="76" y="27"/>
                  </a:cubicBezTo>
                  <a:cubicBezTo>
                    <a:pt x="86" y="18"/>
                    <a:pt x="86" y="18"/>
                    <a:pt x="86" y="18"/>
                  </a:cubicBezTo>
                  <a:cubicBezTo>
                    <a:pt x="77" y="6"/>
                    <a:pt x="64" y="0"/>
                    <a:pt x="48" y="0"/>
                  </a:cubicBezTo>
                  <a:cubicBezTo>
                    <a:pt x="35" y="0"/>
                    <a:pt x="23" y="4"/>
                    <a:pt x="14" y="14"/>
                  </a:cubicBezTo>
                  <a:cubicBezTo>
                    <a:pt x="4" y="24"/>
                    <a:pt x="0" y="36"/>
                    <a:pt x="0" y="52"/>
                  </a:cubicBezTo>
                  <a:cubicBezTo>
                    <a:pt x="0" y="69"/>
                    <a:pt x="4" y="82"/>
                    <a:pt x="13" y="91"/>
                  </a:cubicBezTo>
                  <a:cubicBezTo>
                    <a:pt x="21" y="101"/>
                    <a:pt x="32" y="106"/>
                    <a:pt x="45" y="106"/>
                  </a:cubicBezTo>
                  <a:cubicBezTo>
                    <a:pt x="50" y="106"/>
                    <a:pt x="54" y="105"/>
                    <a:pt x="57" y="104"/>
                  </a:cubicBezTo>
                  <a:cubicBezTo>
                    <a:pt x="61" y="103"/>
                    <a:pt x="64" y="102"/>
                    <a:pt x="66" y="101"/>
                  </a:cubicBezTo>
                  <a:cubicBezTo>
                    <a:pt x="69" y="100"/>
                    <a:pt x="71" y="99"/>
                    <a:pt x="73" y="97"/>
                  </a:cubicBezTo>
                  <a:cubicBezTo>
                    <a:pt x="75" y="95"/>
                    <a:pt x="76" y="94"/>
                    <a:pt x="76" y="94"/>
                  </a:cubicBezTo>
                  <a:cubicBezTo>
                    <a:pt x="77" y="93"/>
                    <a:pt x="77" y="93"/>
                    <a:pt x="78" y="92"/>
                  </a:cubicBezTo>
                  <a:cubicBezTo>
                    <a:pt x="79" y="104"/>
                    <a:pt x="79" y="104"/>
                    <a:pt x="79" y="104"/>
                  </a:cubicBezTo>
                  <a:cubicBezTo>
                    <a:pt x="89" y="104"/>
                    <a:pt x="89" y="104"/>
                    <a:pt x="89" y="104"/>
                  </a:cubicBezTo>
                  <a:cubicBezTo>
                    <a:pt x="89" y="51"/>
                    <a:pt x="89" y="51"/>
                    <a:pt x="89" y="51"/>
                  </a:cubicBezTo>
                  <a:cubicBezTo>
                    <a:pt x="50" y="51"/>
                    <a:pt x="50" y="51"/>
                    <a:pt x="50" y="51"/>
                  </a:cubicBezTo>
                  <a:lnTo>
                    <a:pt x="50" y="62"/>
                  </a:ln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7888" name="Google Shape;7888;p266"/>
            <p:cNvSpPr/>
            <p:nvPr/>
          </p:nvSpPr>
          <p:spPr>
            <a:xfrm>
              <a:off x="4898088" y="4255363"/>
              <a:ext cx="115888" cy="207963"/>
            </a:xfrm>
            <a:custGeom>
              <a:avLst/>
              <a:gdLst/>
              <a:ahLst/>
              <a:cxnLst/>
              <a:rect l="l" t="t" r="r" b="b"/>
              <a:pathLst>
                <a:path w="43" h="77" extrusionOk="0">
                  <a:moveTo>
                    <a:pt x="23" y="5"/>
                  </a:moveTo>
                  <a:cubicBezTo>
                    <a:pt x="19" y="8"/>
                    <a:pt x="16" y="12"/>
                    <a:pt x="14" y="17"/>
                  </a:cubicBezTo>
                  <a:cubicBezTo>
                    <a:pt x="13" y="2"/>
                    <a:pt x="13" y="2"/>
                    <a:pt x="13" y="2"/>
                  </a:cubicBezTo>
                  <a:cubicBezTo>
                    <a:pt x="0" y="2"/>
                    <a:pt x="0" y="2"/>
                    <a:pt x="0" y="2"/>
                  </a:cubicBezTo>
                  <a:cubicBezTo>
                    <a:pt x="0" y="77"/>
                    <a:pt x="0" y="77"/>
                    <a:pt x="0" y="77"/>
                  </a:cubicBezTo>
                  <a:cubicBezTo>
                    <a:pt x="14" y="77"/>
                    <a:pt x="14" y="77"/>
                    <a:pt x="14" y="77"/>
                  </a:cubicBezTo>
                  <a:cubicBezTo>
                    <a:pt x="14" y="35"/>
                    <a:pt x="14" y="35"/>
                    <a:pt x="14" y="35"/>
                  </a:cubicBezTo>
                  <a:cubicBezTo>
                    <a:pt x="15" y="27"/>
                    <a:pt x="19" y="22"/>
                    <a:pt x="24" y="18"/>
                  </a:cubicBezTo>
                  <a:cubicBezTo>
                    <a:pt x="28" y="16"/>
                    <a:pt x="31" y="14"/>
                    <a:pt x="35" y="14"/>
                  </a:cubicBezTo>
                  <a:cubicBezTo>
                    <a:pt x="37" y="14"/>
                    <a:pt x="39" y="15"/>
                    <a:pt x="41" y="15"/>
                  </a:cubicBezTo>
                  <a:cubicBezTo>
                    <a:pt x="43" y="1"/>
                    <a:pt x="43" y="1"/>
                    <a:pt x="43" y="1"/>
                  </a:cubicBezTo>
                  <a:cubicBezTo>
                    <a:pt x="37" y="0"/>
                    <a:pt x="37" y="0"/>
                    <a:pt x="37" y="0"/>
                  </a:cubicBezTo>
                  <a:cubicBezTo>
                    <a:pt x="32" y="0"/>
                    <a:pt x="27" y="2"/>
                    <a:pt x="23" y="5"/>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7889" name="Google Shape;7889;p266"/>
            <p:cNvSpPr/>
            <p:nvPr/>
          </p:nvSpPr>
          <p:spPr>
            <a:xfrm>
              <a:off x="5025088" y="4258538"/>
              <a:ext cx="192088" cy="209550"/>
            </a:xfrm>
            <a:custGeom>
              <a:avLst/>
              <a:gdLst/>
              <a:ahLst/>
              <a:cxnLst/>
              <a:rect l="l" t="t" r="r" b="b"/>
              <a:pathLst>
                <a:path w="72" h="78" extrusionOk="0">
                  <a:moveTo>
                    <a:pt x="36" y="0"/>
                  </a:moveTo>
                  <a:cubicBezTo>
                    <a:pt x="25" y="0"/>
                    <a:pt x="16" y="3"/>
                    <a:pt x="10" y="10"/>
                  </a:cubicBezTo>
                  <a:cubicBezTo>
                    <a:pt x="3" y="17"/>
                    <a:pt x="0" y="27"/>
                    <a:pt x="0" y="39"/>
                  </a:cubicBezTo>
                  <a:cubicBezTo>
                    <a:pt x="0" y="51"/>
                    <a:pt x="3" y="60"/>
                    <a:pt x="10" y="67"/>
                  </a:cubicBezTo>
                  <a:cubicBezTo>
                    <a:pt x="16" y="74"/>
                    <a:pt x="25" y="78"/>
                    <a:pt x="36" y="78"/>
                  </a:cubicBezTo>
                  <a:cubicBezTo>
                    <a:pt x="47" y="78"/>
                    <a:pt x="56" y="74"/>
                    <a:pt x="62" y="67"/>
                  </a:cubicBezTo>
                  <a:cubicBezTo>
                    <a:pt x="69" y="60"/>
                    <a:pt x="72" y="51"/>
                    <a:pt x="72" y="39"/>
                  </a:cubicBezTo>
                  <a:cubicBezTo>
                    <a:pt x="72" y="27"/>
                    <a:pt x="69" y="17"/>
                    <a:pt x="62"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0" y="19"/>
                  </a:cubicBezTo>
                  <a:cubicBezTo>
                    <a:pt x="24" y="14"/>
                    <a:pt x="29" y="11"/>
                    <a:pt x="36" y="11"/>
                  </a:cubicBezTo>
                  <a:cubicBezTo>
                    <a:pt x="43" y="11"/>
                    <a:pt x="48" y="14"/>
                    <a:pt x="52" y="19"/>
                  </a:cubicBezTo>
                  <a:cubicBezTo>
                    <a:pt x="56" y="24"/>
                    <a:pt x="57" y="30"/>
                    <a:pt x="57" y="39"/>
                  </a:cubicBezTo>
                  <a:cubicBezTo>
                    <a:pt x="57" y="47"/>
                    <a:pt x="56" y="54"/>
                    <a:pt x="52" y="59"/>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7890" name="Google Shape;7890;p266"/>
            <p:cNvSpPr/>
            <p:nvPr/>
          </p:nvSpPr>
          <p:spPr>
            <a:xfrm>
              <a:off x="5242575" y="4261713"/>
              <a:ext cx="288925" cy="201613"/>
            </a:xfrm>
            <a:custGeom>
              <a:avLst/>
              <a:gdLst/>
              <a:ahLst/>
              <a:cxnLst/>
              <a:rect l="l" t="t" r="r" b="b"/>
              <a:pathLst>
                <a:path w="182" h="127" extrusionOk="0">
                  <a:moveTo>
                    <a:pt x="131" y="100"/>
                  </a:moveTo>
                  <a:lnTo>
                    <a:pt x="103" y="0"/>
                  </a:lnTo>
                  <a:lnTo>
                    <a:pt x="77" y="0"/>
                  </a:lnTo>
                  <a:lnTo>
                    <a:pt x="50" y="100"/>
                  </a:lnTo>
                  <a:lnTo>
                    <a:pt x="25" y="0"/>
                  </a:lnTo>
                  <a:lnTo>
                    <a:pt x="0" y="0"/>
                  </a:lnTo>
                  <a:lnTo>
                    <a:pt x="37" y="127"/>
                  </a:lnTo>
                  <a:lnTo>
                    <a:pt x="62" y="127"/>
                  </a:lnTo>
                  <a:lnTo>
                    <a:pt x="91" y="27"/>
                  </a:lnTo>
                  <a:lnTo>
                    <a:pt x="120" y="127"/>
                  </a:lnTo>
                  <a:lnTo>
                    <a:pt x="145" y="127"/>
                  </a:lnTo>
                  <a:lnTo>
                    <a:pt x="182" y="0"/>
                  </a:lnTo>
                  <a:lnTo>
                    <a:pt x="157" y="0"/>
                  </a:lnTo>
                  <a:lnTo>
                    <a:pt x="131" y="100"/>
                  </a:ln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7891" name="Google Shape;7891;p266"/>
            <p:cNvSpPr/>
            <p:nvPr/>
          </p:nvSpPr>
          <p:spPr>
            <a:xfrm>
              <a:off x="5547375" y="4207738"/>
              <a:ext cx="123825" cy="260350"/>
            </a:xfrm>
            <a:custGeom>
              <a:avLst/>
              <a:gdLst/>
              <a:ahLst/>
              <a:cxnLst/>
              <a:rect l="l" t="t" r="r" b="b"/>
              <a:pathLst>
                <a:path w="46" h="97" extrusionOk="0">
                  <a:moveTo>
                    <a:pt x="26" y="0"/>
                  </a:moveTo>
                  <a:cubicBezTo>
                    <a:pt x="13" y="0"/>
                    <a:pt x="13" y="0"/>
                    <a:pt x="13" y="0"/>
                  </a:cubicBezTo>
                  <a:cubicBezTo>
                    <a:pt x="11" y="20"/>
                    <a:pt x="11" y="20"/>
                    <a:pt x="11" y="20"/>
                  </a:cubicBezTo>
                  <a:cubicBezTo>
                    <a:pt x="0" y="20"/>
                    <a:pt x="0" y="20"/>
                    <a:pt x="0" y="20"/>
                  </a:cubicBezTo>
                  <a:cubicBezTo>
                    <a:pt x="0" y="31"/>
                    <a:pt x="0" y="31"/>
                    <a:pt x="0" y="31"/>
                  </a:cubicBezTo>
                  <a:cubicBezTo>
                    <a:pt x="11" y="31"/>
                    <a:pt x="11" y="31"/>
                    <a:pt x="11" y="31"/>
                  </a:cubicBezTo>
                  <a:cubicBezTo>
                    <a:pt x="11" y="72"/>
                    <a:pt x="11" y="72"/>
                    <a:pt x="11" y="72"/>
                  </a:cubicBezTo>
                  <a:cubicBezTo>
                    <a:pt x="11" y="81"/>
                    <a:pt x="13" y="88"/>
                    <a:pt x="16" y="91"/>
                  </a:cubicBezTo>
                  <a:cubicBezTo>
                    <a:pt x="20" y="95"/>
                    <a:pt x="25" y="97"/>
                    <a:pt x="32" y="97"/>
                  </a:cubicBezTo>
                  <a:cubicBezTo>
                    <a:pt x="38" y="97"/>
                    <a:pt x="42" y="96"/>
                    <a:pt x="46" y="95"/>
                  </a:cubicBezTo>
                  <a:cubicBezTo>
                    <a:pt x="44" y="84"/>
                    <a:pt x="44" y="84"/>
                    <a:pt x="44" y="84"/>
                  </a:cubicBezTo>
                  <a:cubicBezTo>
                    <a:pt x="42" y="85"/>
                    <a:pt x="39" y="85"/>
                    <a:pt x="36" y="85"/>
                  </a:cubicBezTo>
                  <a:cubicBezTo>
                    <a:pt x="33" y="85"/>
                    <a:pt x="30" y="84"/>
                    <a:pt x="28" y="82"/>
                  </a:cubicBezTo>
                  <a:cubicBezTo>
                    <a:pt x="27" y="80"/>
                    <a:pt x="26" y="76"/>
                    <a:pt x="26" y="70"/>
                  </a:cubicBezTo>
                  <a:cubicBezTo>
                    <a:pt x="26" y="31"/>
                    <a:pt x="26" y="31"/>
                    <a:pt x="26" y="31"/>
                  </a:cubicBezTo>
                  <a:cubicBezTo>
                    <a:pt x="46" y="31"/>
                    <a:pt x="46" y="31"/>
                    <a:pt x="46" y="31"/>
                  </a:cubicBezTo>
                  <a:cubicBezTo>
                    <a:pt x="46" y="20"/>
                    <a:pt x="46" y="20"/>
                    <a:pt x="46" y="20"/>
                  </a:cubicBezTo>
                  <a:cubicBezTo>
                    <a:pt x="26" y="20"/>
                    <a:pt x="26" y="20"/>
                    <a:pt x="26" y="20"/>
                  </a:cubicBezTo>
                  <a:lnTo>
                    <a:pt x="26" y="0"/>
                  </a:ln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7892" name="Google Shape;7892;p266"/>
            <p:cNvSpPr/>
            <p:nvPr/>
          </p:nvSpPr>
          <p:spPr>
            <a:xfrm>
              <a:off x="5710888" y="4177576"/>
              <a:ext cx="171450" cy="285750"/>
            </a:xfrm>
            <a:custGeom>
              <a:avLst/>
              <a:gdLst/>
              <a:ahLst/>
              <a:cxnLst/>
              <a:rect l="l" t="t" r="r" b="b"/>
              <a:pathLst>
                <a:path w="64" h="106" extrusionOk="0">
                  <a:moveTo>
                    <a:pt x="39" y="30"/>
                  </a:moveTo>
                  <a:cubicBezTo>
                    <a:pt x="29" y="30"/>
                    <a:pt x="20" y="35"/>
                    <a:pt x="14" y="45"/>
                  </a:cubicBezTo>
                  <a:cubicBezTo>
                    <a:pt x="14" y="0"/>
                    <a:pt x="14" y="0"/>
                    <a:pt x="14" y="0"/>
                  </a:cubicBezTo>
                  <a:cubicBezTo>
                    <a:pt x="0" y="0"/>
                    <a:pt x="0" y="0"/>
                    <a:pt x="0" y="0"/>
                  </a:cubicBezTo>
                  <a:cubicBezTo>
                    <a:pt x="0" y="106"/>
                    <a:pt x="0" y="106"/>
                    <a:pt x="0" y="106"/>
                  </a:cubicBezTo>
                  <a:cubicBezTo>
                    <a:pt x="14" y="106"/>
                    <a:pt x="14" y="106"/>
                    <a:pt x="14" y="106"/>
                  </a:cubicBezTo>
                  <a:cubicBezTo>
                    <a:pt x="14" y="62"/>
                    <a:pt x="14" y="62"/>
                    <a:pt x="14" y="62"/>
                  </a:cubicBezTo>
                  <a:cubicBezTo>
                    <a:pt x="15" y="57"/>
                    <a:pt x="17" y="53"/>
                    <a:pt x="21" y="49"/>
                  </a:cubicBezTo>
                  <a:cubicBezTo>
                    <a:pt x="25" y="44"/>
                    <a:pt x="29" y="42"/>
                    <a:pt x="34" y="42"/>
                  </a:cubicBezTo>
                  <a:cubicBezTo>
                    <a:pt x="40" y="42"/>
                    <a:pt x="44" y="44"/>
                    <a:pt x="46" y="47"/>
                  </a:cubicBezTo>
                  <a:cubicBezTo>
                    <a:pt x="48" y="50"/>
                    <a:pt x="49" y="55"/>
                    <a:pt x="49" y="62"/>
                  </a:cubicBezTo>
                  <a:cubicBezTo>
                    <a:pt x="49" y="106"/>
                    <a:pt x="49" y="106"/>
                    <a:pt x="49" y="106"/>
                  </a:cubicBezTo>
                  <a:cubicBezTo>
                    <a:pt x="64" y="106"/>
                    <a:pt x="64" y="106"/>
                    <a:pt x="64" y="106"/>
                  </a:cubicBezTo>
                  <a:cubicBezTo>
                    <a:pt x="64" y="58"/>
                    <a:pt x="64" y="58"/>
                    <a:pt x="64" y="58"/>
                  </a:cubicBezTo>
                  <a:cubicBezTo>
                    <a:pt x="64" y="48"/>
                    <a:pt x="62" y="41"/>
                    <a:pt x="57" y="37"/>
                  </a:cubicBezTo>
                  <a:cubicBezTo>
                    <a:pt x="53" y="32"/>
                    <a:pt x="47" y="30"/>
                    <a:pt x="39" y="30"/>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7893" name="Google Shape;7893;p266"/>
            <p:cNvSpPr/>
            <p:nvPr/>
          </p:nvSpPr>
          <p:spPr>
            <a:xfrm>
              <a:off x="5987113" y="4185513"/>
              <a:ext cx="249238" cy="277813"/>
            </a:xfrm>
            <a:custGeom>
              <a:avLst/>
              <a:gdLst/>
              <a:ahLst/>
              <a:cxnLst/>
              <a:rect l="l" t="t" r="r" b="b"/>
              <a:pathLst>
                <a:path w="157" h="175" extrusionOk="0">
                  <a:moveTo>
                    <a:pt x="64" y="0"/>
                  </a:moveTo>
                  <a:lnTo>
                    <a:pt x="0" y="175"/>
                  </a:lnTo>
                  <a:lnTo>
                    <a:pt x="25" y="175"/>
                  </a:lnTo>
                  <a:lnTo>
                    <a:pt x="41" y="131"/>
                  </a:lnTo>
                  <a:lnTo>
                    <a:pt x="115" y="131"/>
                  </a:lnTo>
                  <a:lnTo>
                    <a:pt x="130" y="175"/>
                  </a:lnTo>
                  <a:lnTo>
                    <a:pt x="157" y="175"/>
                  </a:lnTo>
                  <a:lnTo>
                    <a:pt x="93" y="0"/>
                  </a:lnTo>
                  <a:lnTo>
                    <a:pt x="64" y="0"/>
                  </a:lnTo>
                  <a:close/>
                  <a:moveTo>
                    <a:pt x="47" y="110"/>
                  </a:moveTo>
                  <a:lnTo>
                    <a:pt x="78" y="24"/>
                  </a:lnTo>
                  <a:lnTo>
                    <a:pt x="108" y="110"/>
                  </a:lnTo>
                  <a:lnTo>
                    <a:pt x="47" y="110"/>
                  </a:ln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7894" name="Google Shape;7894;p266"/>
            <p:cNvSpPr/>
            <p:nvPr/>
          </p:nvSpPr>
          <p:spPr>
            <a:xfrm>
              <a:off x="6252225" y="4177576"/>
              <a:ext cx="190500" cy="290513"/>
            </a:xfrm>
            <a:custGeom>
              <a:avLst/>
              <a:gdLst/>
              <a:ahLst/>
              <a:cxnLst/>
              <a:rect l="l" t="t" r="r" b="b"/>
              <a:pathLst>
                <a:path w="71" h="108" extrusionOk="0">
                  <a:moveTo>
                    <a:pt x="57" y="43"/>
                  </a:moveTo>
                  <a:cubicBezTo>
                    <a:pt x="56" y="42"/>
                    <a:pt x="56" y="41"/>
                    <a:pt x="55" y="40"/>
                  </a:cubicBezTo>
                  <a:cubicBezTo>
                    <a:pt x="54" y="39"/>
                    <a:pt x="53" y="38"/>
                    <a:pt x="51" y="36"/>
                  </a:cubicBezTo>
                  <a:cubicBezTo>
                    <a:pt x="49" y="34"/>
                    <a:pt x="46" y="33"/>
                    <a:pt x="43" y="31"/>
                  </a:cubicBezTo>
                  <a:cubicBezTo>
                    <a:pt x="40" y="30"/>
                    <a:pt x="37" y="30"/>
                    <a:pt x="33" y="30"/>
                  </a:cubicBezTo>
                  <a:cubicBezTo>
                    <a:pt x="23" y="30"/>
                    <a:pt x="15" y="33"/>
                    <a:pt x="9" y="41"/>
                  </a:cubicBezTo>
                  <a:cubicBezTo>
                    <a:pt x="3" y="48"/>
                    <a:pt x="0" y="57"/>
                    <a:pt x="0" y="69"/>
                  </a:cubicBezTo>
                  <a:cubicBezTo>
                    <a:pt x="0" y="80"/>
                    <a:pt x="3" y="90"/>
                    <a:pt x="8" y="97"/>
                  </a:cubicBezTo>
                  <a:cubicBezTo>
                    <a:pt x="14" y="104"/>
                    <a:pt x="22" y="108"/>
                    <a:pt x="32" y="108"/>
                  </a:cubicBezTo>
                  <a:cubicBezTo>
                    <a:pt x="34" y="108"/>
                    <a:pt x="35" y="108"/>
                    <a:pt x="37" y="107"/>
                  </a:cubicBezTo>
                  <a:cubicBezTo>
                    <a:pt x="39" y="107"/>
                    <a:pt x="41" y="107"/>
                    <a:pt x="42" y="106"/>
                  </a:cubicBezTo>
                  <a:cubicBezTo>
                    <a:pt x="43" y="106"/>
                    <a:pt x="45" y="105"/>
                    <a:pt x="46" y="104"/>
                  </a:cubicBezTo>
                  <a:cubicBezTo>
                    <a:pt x="47" y="104"/>
                    <a:pt x="48" y="103"/>
                    <a:pt x="49" y="103"/>
                  </a:cubicBezTo>
                  <a:cubicBezTo>
                    <a:pt x="50" y="102"/>
                    <a:pt x="51" y="101"/>
                    <a:pt x="52" y="100"/>
                  </a:cubicBezTo>
                  <a:cubicBezTo>
                    <a:pt x="53" y="100"/>
                    <a:pt x="53" y="99"/>
                    <a:pt x="54" y="98"/>
                  </a:cubicBezTo>
                  <a:cubicBezTo>
                    <a:pt x="54" y="98"/>
                    <a:pt x="55" y="97"/>
                    <a:pt x="55" y="97"/>
                  </a:cubicBezTo>
                  <a:cubicBezTo>
                    <a:pt x="56" y="96"/>
                    <a:pt x="56" y="96"/>
                    <a:pt x="56" y="95"/>
                  </a:cubicBezTo>
                  <a:cubicBezTo>
                    <a:pt x="57" y="95"/>
                    <a:pt x="57" y="95"/>
                    <a:pt x="57" y="95"/>
                  </a:cubicBezTo>
                  <a:cubicBezTo>
                    <a:pt x="59" y="106"/>
                    <a:pt x="59" y="106"/>
                    <a:pt x="59" y="106"/>
                  </a:cubicBezTo>
                  <a:cubicBezTo>
                    <a:pt x="71" y="106"/>
                    <a:pt x="71" y="106"/>
                    <a:pt x="71" y="106"/>
                  </a:cubicBezTo>
                  <a:cubicBezTo>
                    <a:pt x="71" y="0"/>
                    <a:pt x="71" y="0"/>
                    <a:pt x="71" y="0"/>
                  </a:cubicBezTo>
                  <a:cubicBezTo>
                    <a:pt x="57" y="0"/>
                    <a:pt x="57" y="0"/>
                    <a:pt x="57" y="0"/>
                  </a:cubicBezTo>
                  <a:lnTo>
                    <a:pt x="57" y="43"/>
                  </a:lnTo>
                  <a:close/>
                  <a:moveTo>
                    <a:pt x="51" y="88"/>
                  </a:moveTo>
                  <a:cubicBezTo>
                    <a:pt x="47" y="93"/>
                    <a:pt x="42" y="96"/>
                    <a:pt x="36" y="96"/>
                  </a:cubicBezTo>
                  <a:cubicBezTo>
                    <a:pt x="29" y="96"/>
                    <a:pt x="24" y="93"/>
                    <a:pt x="20" y="88"/>
                  </a:cubicBezTo>
                  <a:cubicBezTo>
                    <a:pt x="17" y="83"/>
                    <a:pt x="15" y="76"/>
                    <a:pt x="15" y="68"/>
                  </a:cubicBezTo>
                  <a:cubicBezTo>
                    <a:pt x="15" y="61"/>
                    <a:pt x="17" y="54"/>
                    <a:pt x="21" y="49"/>
                  </a:cubicBezTo>
                  <a:cubicBezTo>
                    <a:pt x="25" y="44"/>
                    <a:pt x="30" y="41"/>
                    <a:pt x="36" y="41"/>
                  </a:cubicBezTo>
                  <a:cubicBezTo>
                    <a:pt x="43" y="41"/>
                    <a:pt x="48" y="44"/>
                    <a:pt x="51" y="49"/>
                  </a:cubicBezTo>
                  <a:cubicBezTo>
                    <a:pt x="55" y="54"/>
                    <a:pt x="57" y="61"/>
                    <a:pt x="57" y="68"/>
                  </a:cubicBezTo>
                  <a:cubicBezTo>
                    <a:pt x="57" y="76"/>
                    <a:pt x="55" y="83"/>
                    <a:pt x="51" y="88"/>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7895" name="Google Shape;7895;p266"/>
            <p:cNvSpPr/>
            <p:nvPr/>
          </p:nvSpPr>
          <p:spPr>
            <a:xfrm>
              <a:off x="6477650" y="4261713"/>
              <a:ext cx="195263" cy="201613"/>
            </a:xfrm>
            <a:custGeom>
              <a:avLst/>
              <a:gdLst/>
              <a:ahLst/>
              <a:cxnLst/>
              <a:rect l="l" t="t" r="r" b="b"/>
              <a:pathLst>
                <a:path w="123" h="127" extrusionOk="0">
                  <a:moveTo>
                    <a:pt x="61" y="103"/>
                  </a:moveTo>
                  <a:lnTo>
                    <a:pt x="25" y="0"/>
                  </a:lnTo>
                  <a:lnTo>
                    <a:pt x="0" y="0"/>
                  </a:lnTo>
                  <a:lnTo>
                    <a:pt x="49" y="127"/>
                  </a:lnTo>
                  <a:lnTo>
                    <a:pt x="74" y="127"/>
                  </a:lnTo>
                  <a:lnTo>
                    <a:pt x="123" y="0"/>
                  </a:lnTo>
                  <a:lnTo>
                    <a:pt x="96" y="0"/>
                  </a:lnTo>
                  <a:lnTo>
                    <a:pt x="61" y="103"/>
                  </a:ln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7896" name="Google Shape;7896;p266"/>
            <p:cNvSpPr/>
            <p:nvPr/>
          </p:nvSpPr>
          <p:spPr>
            <a:xfrm>
              <a:off x="6699900" y="4172813"/>
              <a:ext cx="50800" cy="47625"/>
            </a:xfrm>
            <a:custGeom>
              <a:avLst/>
              <a:gdLst/>
              <a:ahLst/>
              <a:cxnLst/>
              <a:rect l="l" t="t" r="r" b="b"/>
              <a:pathLst>
                <a:path w="19" h="18" extrusionOk="0">
                  <a:moveTo>
                    <a:pt x="10" y="0"/>
                  </a:moveTo>
                  <a:cubicBezTo>
                    <a:pt x="7" y="0"/>
                    <a:pt x="5" y="1"/>
                    <a:pt x="3" y="2"/>
                  </a:cubicBezTo>
                  <a:cubicBezTo>
                    <a:pt x="1" y="4"/>
                    <a:pt x="0" y="7"/>
                    <a:pt x="0" y="9"/>
                  </a:cubicBezTo>
                  <a:cubicBezTo>
                    <a:pt x="0" y="12"/>
                    <a:pt x="1" y="14"/>
                    <a:pt x="3" y="16"/>
                  </a:cubicBezTo>
                  <a:cubicBezTo>
                    <a:pt x="5" y="17"/>
                    <a:pt x="7" y="18"/>
                    <a:pt x="10" y="18"/>
                  </a:cubicBezTo>
                  <a:cubicBezTo>
                    <a:pt x="13" y="18"/>
                    <a:pt x="15" y="17"/>
                    <a:pt x="17" y="16"/>
                  </a:cubicBezTo>
                  <a:cubicBezTo>
                    <a:pt x="18" y="14"/>
                    <a:pt x="19" y="12"/>
                    <a:pt x="19" y="9"/>
                  </a:cubicBezTo>
                  <a:cubicBezTo>
                    <a:pt x="19" y="6"/>
                    <a:pt x="18" y="4"/>
                    <a:pt x="17" y="2"/>
                  </a:cubicBezTo>
                  <a:cubicBezTo>
                    <a:pt x="15" y="1"/>
                    <a:pt x="12" y="0"/>
                    <a:pt x="10" y="0"/>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7897" name="Google Shape;7897;p266"/>
            <p:cNvSpPr/>
            <p:nvPr/>
          </p:nvSpPr>
          <p:spPr>
            <a:xfrm>
              <a:off x="6707838" y="4261713"/>
              <a:ext cx="38100" cy="201613"/>
            </a:xfrm>
            <a:prstGeom prst="rect">
              <a:avLst/>
            </a:pr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7898" name="Google Shape;7898;p266"/>
            <p:cNvSpPr/>
            <p:nvPr/>
          </p:nvSpPr>
          <p:spPr>
            <a:xfrm>
              <a:off x="6785625" y="4255363"/>
              <a:ext cx="158750" cy="212725"/>
            </a:xfrm>
            <a:custGeom>
              <a:avLst/>
              <a:gdLst/>
              <a:ahLst/>
              <a:cxnLst/>
              <a:rect l="l" t="t" r="r" b="b"/>
              <a:pathLst>
                <a:path w="59" h="79" extrusionOk="0">
                  <a:moveTo>
                    <a:pt x="44" y="36"/>
                  </a:moveTo>
                  <a:cubicBezTo>
                    <a:pt x="43" y="36"/>
                    <a:pt x="41" y="35"/>
                    <a:pt x="37" y="34"/>
                  </a:cubicBezTo>
                  <a:cubicBezTo>
                    <a:pt x="34" y="33"/>
                    <a:pt x="31" y="32"/>
                    <a:pt x="30" y="31"/>
                  </a:cubicBezTo>
                  <a:cubicBezTo>
                    <a:pt x="27" y="30"/>
                    <a:pt x="25" y="30"/>
                    <a:pt x="24" y="29"/>
                  </a:cubicBezTo>
                  <a:cubicBezTo>
                    <a:pt x="23" y="29"/>
                    <a:pt x="22" y="28"/>
                    <a:pt x="20" y="26"/>
                  </a:cubicBezTo>
                  <a:cubicBezTo>
                    <a:pt x="19" y="25"/>
                    <a:pt x="18" y="23"/>
                    <a:pt x="18" y="21"/>
                  </a:cubicBezTo>
                  <a:cubicBezTo>
                    <a:pt x="18" y="18"/>
                    <a:pt x="19" y="15"/>
                    <a:pt x="22" y="14"/>
                  </a:cubicBezTo>
                  <a:cubicBezTo>
                    <a:pt x="24" y="12"/>
                    <a:pt x="28" y="12"/>
                    <a:pt x="32" y="12"/>
                  </a:cubicBezTo>
                  <a:cubicBezTo>
                    <a:pt x="39" y="12"/>
                    <a:pt x="46" y="14"/>
                    <a:pt x="52" y="20"/>
                  </a:cubicBezTo>
                  <a:cubicBezTo>
                    <a:pt x="58" y="10"/>
                    <a:pt x="58" y="10"/>
                    <a:pt x="58" y="10"/>
                  </a:cubicBezTo>
                  <a:cubicBezTo>
                    <a:pt x="58" y="10"/>
                    <a:pt x="57" y="9"/>
                    <a:pt x="55" y="8"/>
                  </a:cubicBezTo>
                  <a:cubicBezTo>
                    <a:pt x="53" y="6"/>
                    <a:pt x="50" y="5"/>
                    <a:pt x="46" y="3"/>
                  </a:cubicBezTo>
                  <a:cubicBezTo>
                    <a:pt x="41" y="1"/>
                    <a:pt x="37" y="0"/>
                    <a:pt x="32" y="0"/>
                  </a:cubicBezTo>
                  <a:cubicBezTo>
                    <a:pt x="23" y="0"/>
                    <a:pt x="17" y="3"/>
                    <a:pt x="12" y="7"/>
                  </a:cubicBezTo>
                  <a:cubicBezTo>
                    <a:pt x="7" y="11"/>
                    <a:pt x="4" y="16"/>
                    <a:pt x="4" y="23"/>
                  </a:cubicBezTo>
                  <a:cubicBezTo>
                    <a:pt x="4" y="26"/>
                    <a:pt x="5" y="29"/>
                    <a:pt x="6" y="31"/>
                  </a:cubicBezTo>
                  <a:cubicBezTo>
                    <a:pt x="7" y="33"/>
                    <a:pt x="8" y="35"/>
                    <a:pt x="11" y="37"/>
                  </a:cubicBezTo>
                  <a:cubicBezTo>
                    <a:pt x="13" y="39"/>
                    <a:pt x="14" y="40"/>
                    <a:pt x="15" y="40"/>
                  </a:cubicBezTo>
                  <a:cubicBezTo>
                    <a:pt x="16" y="41"/>
                    <a:pt x="18" y="41"/>
                    <a:pt x="19" y="42"/>
                  </a:cubicBezTo>
                  <a:cubicBezTo>
                    <a:pt x="20" y="43"/>
                    <a:pt x="22" y="43"/>
                    <a:pt x="23" y="44"/>
                  </a:cubicBezTo>
                  <a:cubicBezTo>
                    <a:pt x="25" y="44"/>
                    <a:pt x="27" y="45"/>
                    <a:pt x="29" y="45"/>
                  </a:cubicBezTo>
                  <a:cubicBezTo>
                    <a:pt x="31" y="46"/>
                    <a:pt x="32" y="47"/>
                    <a:pt x="33" y="47"/>
                  </a:cubicBezTo>
                  <a:cubicBezTo>
                    <a:pt x="35" y="48"/>
                    <a:pt x="37" y="48"/>
                    <a:pt x="38" y="49"/>
                  </a:cubicBezTo>
                  <a:cubicBezTo>
                    <a:pt x="39" y="49"/>
                    <a:pt x="41" y="50"/>
                    <a:pt x="42" y="52"/>
                  </a:cubicBezTo>
                  <a:cubicBezTo>
                    <a:pt x="44" y="53"/>
                    <a:pt x="45" y="55"/>
                    <a:pt x="45" y="57"/>
                  </a:cubicBezTo>
                  <a:cubicBezTo>
                    <a:pt x="45" y="61"/>
                    <a:pt x="44" y="63"/>
                    <a:pt x="41" y="65"/>
                  </a:cubicBezTo>
                  <a:cubicBezTo>
                    <a:pt x="38" y="66"/>
                    <a:pt x="35" y="67"/>
                    <a:pt x="30" y="67"/>
                  </a:cubicBezTo>
                  <a:cubicBezTo>
                    <a:pt x="26" y="67"/>
                    <a:pt x="22" y="66"/>
                    <a:pt x="18" y="64"/>
                  </a:cubicBezTo>
                  <a:cubicBezTo>
                    <a:pt x="14" y="62"/>
                    <a:pt x="10" y="59"/>
                    <a:pt x="8" y="57"/>
                  </a:cubicBezTo>
                  <a:cubicBezTo>
                    <a:pt x="0" y="66"/>
                    <a:pt x="0" y="66"/>
                    <a:pt x="0" y="66"/>
                  </a:cubicBezTo>
                  <a:cubicBezTo>
                    <a:pt x="3" y="69"/>
                    <a:pt x="7" y="71"/>
                    <a:pt x="12" y="74"/>
                  </a:cubicBezTo>
                  <a:cubicBezTo>
                    <a:pt x="17" y="77"/>
                    <a:pt x="23" y="79"/>
                    <a:pt x="30" y="79"/>
                  </a:cubicBezTo>
                  <a:cubicBezTo>
                    <a:pt x="39" y="79"/>
                    <a:pt x="47" y="76"/>
                    <a:pt x="52" y="72"/>
                  </a:cubicBezTo>
                  <a:cubicBezTo>
                    <a:pt x="57" y="67"/>
                    <a:pt x="59" y="62"/>
                    <a:pt x="59" y="55"/>
                  </a:cubicBezTo>
                  <a:cubicBezTo>
                    <a:pt x="59" y="47"/>
                    <a:pt x="54" y="40"/>
                    <a:pt x="44" y="36"/>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7899" name="Google Shape;7899;p266"/>
            <p:cNvSpPr/>
            <p:nvPr/>
          </p:nvSpPr>
          <p:spPr>
            <a:xfrm>
              <a:off x="7214250" y="4255363"/>
              <a:ext cx="115888" cy="207963"/>
            </a:xfrm>
            <a:custGeom>
              <a:avLst/>
              <a:gdLst/>
              <a:ahLst/>
              <a:cxnLst/>
              <a:rect l="l" t="t" r="r" b="b"/>
              <a:pathLst>
                <a:path w="43" h="77" extrusionOk="0">
                  <a:moveTo>
                    <a:pt x="24" y="5"/>
                  </a:moveTo>
                  <a:cubicBezTo>
                    <a:pt x="20" y="8"/>
                    <a:pt x="17" y="12"/>
                    <a:pt x="15" y="17"/>
                  </a:cubicBezTo>
                  <a:cubicBezTo>
                    <a:pt x="14" y="2"/>
                    <a:pt x="14" y="2"/>
                    <a:pt x="14" y="2"/>
                  </a:cubicBezTo>
                  <a:cubicBezTo>
                    <a:pt x="0" y="2"/>
                    <a:pt x="0" y="2"/>
                    <a:pt x="0" y="2"/>
                  </a:cubicBezTo>
                  <a:cubicBezTo>
                    <a:pt x="0" y="77"/>
                    <a:pt x="0" y="77"/>
                    <a:pt x="0" y="77"/>
                  </a:cubicBezTo>
                  <a:cubicBezTo>
                    <a:pt x="15" y="77"/>
                    <a:pt x="15" y="77"/>
                    <a:pt x="15" y="77"/>
                  </a:cubicBezTo>
                  <a:cubicBezTo>
                    <a:pt x="15" y="35"/>
                    <a:pt x="15" y="35"/>
                    <a:pt x="15" y="35"/>
                  </a:cubicBezTo>
                  <a:cubicBezTo>
                    <a:pt x="16" y="27"/>
                    <a:pt x="19" y="22"/>
                    <a:pt x="25" y="18"/>
                  </a:cubicBezTo>
                  <a:cubicBezTo>
                    <a:pt x="28" y="16"/>
                    <a:pt x="32" y="14"/>
                    <a:pt x="35" y="14"/>
                  </a:cubicBezTo>
                  <a:cubicBezTo>
                    <a:pt x="38" y="14"/>
                    <a:pt x="40" y="15"/>
                    <a:pt x="41" y="15"/>
                  </a:cubicBezTo>
                  <a:cubicBezTo>
                    <a:pt x="43" y="1"/>
                    <a:pt x="43" y="1"/>
                    <a:pt x="43" y="1"/>
                  </a:cubicBezTo>
                  <a:cubicBezTo>
                    <a:pt x="37" y="0"/>
                    <a:pt x="37" y="0"/>
                    <a:pt x="37" y="0"/>
                  </a:cubicBezTo>
                  <a:cubicBezTo>
                    <a:pt x="32" y="0"/>
                    <a:pt x="28" y="2"/>
                    <a:pt x="24" y="5"/>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7900" name="Google Shape;7900;p266"/>
            <p:cNvSpPr/>
            <p:nvPr/>
          </p:nvSpPr>
          <p:spPr>
            <a:xfrm>
              <a:off x="7341250" y="4261713"/>
              <a:ext cx="192088" cy="276225"/>
            </a:xfrm>
            <a:custGeom>
              <a:avLst/>
              <a:gdLst/>
              <a:ahLst/>
              <a:cxnLst/>
              <a:rect l="l" t="t" r="r" b="b"/>
              <a:pathLst>
                <a:path w="72" h="103" extrusionOk="0">
                  <a:moveTo>
                    <a:pt x="57" y="0"/>
                  </a:moveTo>
                  <a:cubicBezTo>
                    <a:pt x="36" y="61"/>
                    <a:pt x="36" y="61"/>
                    <a:pt x="36" y="61"/>
                  </a:cubicBezTo>
                  <a:cubicBezTo>
                    <a:pt x="15" y="0"/>
                    <a:pt x="15" y="0"/>
                    <a:pt x="15" y="0"/>
                  </a:cubicBezTo>
                  <a:cubicBezTo>
                    <a:pt x="0" y="0"/>
                    <a:pt x="0" y="0"/>
                    <a:pt x="0" y="0"/>
                  </a:cubicBezTo>
                  <a:cubicBezTo>
                    <a:pt x="28" y="74"/>
                    <a:pt x="28" y="74"/>
                    <a:pt x="28" y="74"/>
                  </a:cubicBezTo>
                  <a:cubicBezTo>
                    <a:pt x="25" y="83"/>
                    <a:pt x="25" y="83"/>
                    <a:pt x="25" y="83"/>
                  </a:cubicBezTo>
                  <a:cubicBezTo>
                    <a:pt x="24" y="87"/>
                    <a:pt x="22" y="89"/>
                    <a:pt x="21" y="90"/>
                  </a:cubicBezTo>
                  <a:cubicBezTo>
                    <a:pt x="20" y="91"/>
                    <a:pt x="18" y="91"/>
                    <a:pt x="16" y="91"/>
                  </a:cubicBezTo>
                  <a:cubicBezTo>
                    <a:pt x="14" y="91"/>
                    <a:pt x="11" y="91"/>
                    <a:pt x="8" y="89"/>
                  </a:cubicBezTo>
                  <a:cubicBezTo>
                    <a:pt x="5" y="100"/>
                    <a:pt x="5" y="100"/>
                    <a:pt x="5" y="100"/>
                  </a:cubicBezTo>
                  <a:cubicBezTo>
                    <a:pt x="6" y="101"/>
                    <a:pt x="6" y="101"/>
                    <a:pt x="6" y="101"/>
                  </a:cubicBezTo>
                  <a:cubicBezTo>
                    <a:pt x="7" y="102"/>
                    <a:pt x="9" y="102"/>
                    <a:pt x="12" y="103"/>
                  </a:cubicBezTo>
                  <a:cubicBezTo>
                    <a:pt x="14" y="103"/>
                    <a:pt x="17" y="103"/>
                    <a:pt x="19" y="103"/>
                  </a:cubicBezTo>
                  <a:cubicBezTo>
                    <a:pt x="24" y="103"/>
                    <a:pt x="28" y="102"/>
                    <a:pt x="31" y="100"/>
                  </a:cubicBezTo>
                  <a:cubicBezTo>
                    <a:pt x="34" y="97"/>
                    <a:pt x="36" y="93"/>
                    <a:pt x="39" y="87"/>
                  </a:cubicBezTo>
                  <a:cubicBezTo>
                    <a:pt x="72" y="0"/>
                    <a:pt x="72" y="0"/>
                    <a:pt x="72" y="0"/>
                  </a:cubicBezTo>
                  <a:lnTo>
                    <a:pt x="57" y="0"/>
                  </a:ln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7901" name="Google Shape;7901;p266"/>
            <p:cNvSpPr/>
            <p:nvPr/>
          </p:nvSpPr>
          <p:spPr>
            <a:xfrm>
              <a:off x="5880750" y="2524988"/>
              <a:ext cx="1138238" cy="1370013"/>
            </a:xfrm>
            <a:custGeom>
              <a:avLst/>
              <a:gdLst/>
              <a:ahLst/>
              <a:cxnLst/>
              <a:rect l="l" t="t" r="r" b="b"/>
              <a:pathLst>
                <a:path w="425" h="510" extrusionOk="0">
                  <a:moveTo>
                    <a:pt x="327" y="247"/>
                  </a:moveTo>
                  <a:cubicBezTo>
                    <a:pt x="375" y="237"/>
                    <a:pt x="415" y="194"/>
                    <a:pt x="415" y="130"/>
                  </a:cubicBezTo>
                  <a:cubicBezTo>
                    <a:pt x="415" y="62"/>
                    <a:pt x="365" y="0"/>
                    <a:pt x="268" y="0"/>
                  </a:cubicBezTo>
                  <a:cubicBezTo>
                    <a:pt x="0" y="0"/>
                    <a:pt x="0" y="0"/>
                    <a:pt x="0" y="0"/>
                  </a:cubicBezTo>
                  <a:cubicBezTo>
                    <a:pt x="0" y="510"/>
                    <a:pt x="0" y="510"/>
                    <a:pt x="0" y="510"/>
                  </a:cubicBezTo>
                  <a:cubicBezTo>
                    <a:pt x="277" y="510"/>
                    <a:pt x="277" y="510"/>
                    <a:pt x="277" y="510"/>
                  </a:cubicBezTo>
                  <a:cubicBezTo>
                    <a:pt x="374" y="510"/>
                    <a:pt x="425" y="449"/>
                    <a:pt x="425" y="373"/>
                  </a:cubicBezTo>
                  <a:cubicBezTo>
                    <a:pt x="425" y="309"/>
                    <a:pt x="381" y="256"/>
                    <a:pt x="327" y="247"/>
                  </a:cubicBezTo>
                  <a:close/>
                  <a:moveTo>
                    <a:pt x="109" y="92"/>
                  </a:moveTo>
                  <a:cubicBezTo>
                    <a:pt x="245" y="92"/>
                    <a:pt x="245" y="92"/>
                    <a:pt x="245" y="92"/>
                  </a:cubicBezTo>
                  <a:cubicBezTo>
                    <a:pt x="281" y="92"/>
                    <a:pt x="304" y="117"/>
                    <a:pt x="304" y="148"/>
                  </a:cubicBezTo>
                  <a:cubicBezTo>
                    <a:pt x="304" y="181"/>
                    <a:pt x="281" y="205"/>
                    <a:pt x="245" y="205"/>
                  </a:cubicBezTo>
                  <a:cubicBezTo>
                    <a:pt x="109" y="205"/>
                    <a:pt x="109" y="205"/>
                    <a:pt x="109" y="205"/>
                  </a:cubicBezTo>
                  <a:lnTo>
                    <a:pt x="109" y="92"/>
                  </a:lnTo>
                  <a:close/>
                  <a:moveTo>
                    <a:pt x="249" y="417"/>
                  </a:moveTo>
                  <a:cubicBezTo>
                    <a:pt x="249" y="418"/>
                    <a:pt x="249" y="418"/>
                    <a:pt x="249" y="418"/>
                  </a:cubicBezTo>
                  <a:cubicBezTo>
                    <a:pt x="109" y="418"/>
                    <a:pt x="109" y="418"/>
                    <a:pt x="109" y="418"/>
                  </a:cubicBezTo>
                  <a:cubicBezTo>
                    <a:pt x="109" y="298"/>
                    <a:pt x="109" y="298"/>
                    <a:pt x="109" y="298"/>
                  </a:cubicBezTo>
                  <a:cubicBezTo>
                    <a:pt x="249" y="298"/>
                    <a:pt x="249" y="298"/>
                    <a:pt x="249" y="298"/>
                  </a:cubicBezTo>
                  <a:cubicBezTo>
                    <a:pt x="292" y="298"/>
                    <a:pt x="315" y="325"/>
                    <a:pt x="315" y="357"/>
                  </a:cubicBezTo>
                  <a:cubicBezTo>
                    <a:pt x="315" y="394"/>
                    <a:pt x="290" y="417"/>
                    <a:pt x="249" y="417"/>
                  </a:cubicBez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7902" name="Google Shape;7902;p266"/>
            <p:cNvSpPr/>
            <p:nvPr/>
          </p:nvSpPr>
          <p:spPr>
            <a:xfrm>
              <a:off x="4558363" y="2505938"/>
              <a:ext cx="1125538" cy="1416050"/>
            </a:xfrm>
            <a:custGeom>
              <a:avLst/>
              <a:gdLst/>
              <a:ahLst/>
              <a:cxnLst/>
              <a:rect l="l" t="t" r="r" b="b"/>
              <a:pathLst>
                <a:path w="420" h="527" extrusionOk="0">
                  <a:moveTo>
                    <a:pt x="59" y="363"/>
                  </a:moveTo>
                  <a:cubicBezTo>
                    <a:pt x="95" y="400"/>
                    <a:pt x="151" y="431"/>
                    <a:pt x="221" y="431"/>
                  </a:cubicBezTo>
                  <a:cubicBezTo>
                    <a:pt x="281" y="431"/>
                    <a:pt x="310" y="403"/>
                    <a:pt x="310" y="374"/>
                  </a:cubicBezTo>
                  <a:cubicBezTo>
                    <a:pt x="310" y="336"/>
                    <a:pt x="266" y="323"/>
                    <a:pt x="207" y="309"/>
                  </a:cubicBezTo>
                  <a:cubicBezTo>
                    <a:pt x="124" y="290"/>
                    <a:pt x="17" y="267"/>
                    <a:pt x="17" y="154"/>
                  </a:cubicBezTo>
                  <a:cubicBezTo>
                    <a:pt x="17" y="69"/>
                    <a:pt x="90" y="0"/>
                    <a:pt x="210" y="0"/>
                  </a:cubicBezTo>
                  <a:cubicBezTo>
                    <a:pt x="291" y="0"/>
                    <a:pt x="359" y="24"/>
                    <a:pt x="409" y="71"/>
                  </a:cubicBezTo>
                  <a:cubicBezTo>
                    <a:pt x="349" y="151"/>
                    <a:pt x="349" y="151"/>
                    <a:pt x="349" y="151"/>
                  </a:cubicBezTo>
                  <a:cubicBezTo>
                    <a:pt x="308" y="113"/>
                    <a:pt x="253" y="95"/>
                    <a:pt x="203" y="95"/>
                  </a:cubicBezTo>
                  <a:cubicBezTo>
                    <a:pt x="154" y="95"/>
                    <a:pt x="128" y="117"/>
                    <a:pt x="128" y="147"/>
                  </a:cubicBezTo>
                  <a:cubicBezTo>
                    <a:pt x="128" y="182"/>
                    <a:pt x="170" y="192"/>
                    <a:pt x="229" y="206"/>
                  </a:cubicBezTo>
                  <a:cubicBezTo>
                    <a:pt x="313" y="225"/>
                    <a:pt x="420" y="250"/>
                    <a:pt x="420" y="363"/>
                  </a:cubicBezTo>
                  <a:cubicBezTo>
                    <a:pt x="420" y="457"/>
                    <a:pt x="353" y="527"/>
                    <a:pt x="216" y="527"/>
                  </a:cubicBezTo>
                  <a:cubicBezTo>
                    <a:pt x="118" y="527"/>
                    <a:pt x="48" y="494"/>
                    <a:pt x="0" y="446"/>
                  </a:cubicBezTo>
                  <a:lnTo>
                    <a:pt x="59" y="363"/>
                  </a:lnTo>
                  <a:close/>
                </a:path>
              </a:pathLst>
            </a:cu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7903" name="Google Shape;7903;p266"/>
            <p:cNvSpPr/>
            <p:nvPr/>
          </p:nvSpPr>
          <p:spPr>
            <a:xfrm>
              <a:off x="7239650" y="2524988"/>
              <a:ext cx="288925" cy="1370013"/>
            </a:xfrm>
            <a:prstGeom prst="rect">
              <a:avLst/>
            </a:pr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7904" name="Google Shape;7904;p266"/>
            <p:cNvSpPr/>
            <p:nvPr/>
          </p:nvSpPr>
          <p:spPr>
            <a:xfrm>
              <a:off x="3815413" y="1934438"/>
              <a:ext cx="388938" cy="388938"/>
            </a:xfrm>
            <a:prstGeom prst="ellipse">
              <a:avLst/>
            </a:pr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7905" name="Google Shape;7905;p266"/>
            <p:cNvSpPr/>
            <p:nvPr/>
          </p:nvSpPr>
          <p:spPr>
            <a:xfrm>
              <a:off x="3304238" y="1964601"/>
              <a:ext cx="328613" cy="330200"/>
            </a:xfrm>
            <a:prstGeom prst="ellipse">
              <a:avLst/>
            </a:pr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7906" name="Google Shape;7906;p266"/>
            <p:cNvSpPr/>
            <p:nvPr/>
          </p:nvSpPr>
          <p:spPr>
            <a:xfrm>
              <a:off x="3842400" y="2505938"/>
              <a:ext cx="330200" cy="331788"/>
            </a:xfrm>
            <a:prstGeom prst="ellipse">
              <a:avLst/>
            </a:pr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7907" name="Google Shape;7907;p266"/>
            <p:cNvSpPr/>
            <p:nvPr/>
          </p:nvSpPr>
          <p:spPr>
            <a:xfrm>
              <a:off x="3866213" y="3017113"/>
              <a:ext cx="282575" cy="282575"/>
            </a:xfrm>
            <a:prstGeom prst="ellipse">
              <a:avLst/>
            </a:pr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7908" name="Google Shape;7908;p266"/>
            <p:cNvSpPr/>
            <p:nvPr/>
          </p:nvSpPr>
          <p:spPr>
            <a:xfrm>
              <a:off x="3331225" y="2531338"/>
              <a:ext cx="277813" cy="280988"/>
            </a:xfrm>
            <a:prstGeom prst="ellipse">
              <a:avLst/>
            </a:pr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sp>
          <p:nvSpPr>
            <p:cNvPr id="7909" name="Google Shape;7909;p266"/>
            <p:cNvSpPr/>
            <p:nvPr/>
          </p:nvSpPr>
          <p:spPr>
            <a:xfrm>
              <a:off x="2845450" y="1991588"/>
              <a:ext cx="279400" cy="280988"/>
            </a:xfrm>
            <a:prstGeom prst="ellipse">
              <a:avLst/>
            </a:prstGeom>
            <a:solidFill>
              <a:schemeClr val="lt1"/>
            </a:solid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rgbClr val="000000"/>
                </a:buClr>
                <a:buSzPts val="1800"/>
                <a:buFont typeface="Arial"/>
                <a:buNone/>
              </a:pPr>
              <a:endParaRPr sz="1800" b="0" i="0" u="none" strike="noStrike" cap="none">
                <a:solidFill>
                  <a:schemeClr val="dk1"/>
                </a:solidFill>
                <a:latin typeface="Arial"/>
                <a:ea typeface="Arial"/>
                <a:cs typeface="Arial"/>
                <a:sym typeface="Arial"/>
              </a:endParaRPr>
            </a:p>
          </p:txBody>
        </p:sp>
      </p:grpSp>
    </p:spTree>
    <p:extLst>
      <p:ext uri="{BB962C8B-B14F-4D97-AF65-F5344CB8AC3E}">
        <p14:creationId xmlns:p14="http://schemas.microsoft.com/office/powerpoint/2010/main" val="505736230"/>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Only">
  <p:cSld name="1_Title Only">
    <p:bg>
      <p:bgPr>
        <a:solidFill>
          <a:schemeClr val="lt1"/>
        </a:solidFill>
        <a:effectLst/>
      </p:bgPr>
    </p:bg>
    <p:spTree>
      <p:nvGrpSpPr>
        <p:cNvPr id="1" name="Shape 730"/>
        <p:cNvGrpSpPr/>
        <p:nvPr/>
      </p:nvGrpSpPr>
      <p:grpSpPr>
        <a:xfrm>
          <a:off x="0" y="0"/>
          <a:ext cx="0" cy="0"/>
          <a:chOff x="0" y="0"/>
          <a:chExt cx="0" cy="0"/>
        </a:xfrm>
      </p:grpSpPr>
      <p:sp>
        <p:nvSpPr>
          <p:cNvPr id="731" name="Google Shape;731;p112"/>
          <p:cNvSpPr txBox="1">
            <a:spLocks noGrp="1"/>
          </p:cNvSpPr>
          <p:nvPr>
            <p:ph type="title"/>
          </p:nvPr>
        </p:nvSpPr>
        <p:spPr>
          <a:xfrm>
            <a:off x="611188" y="636625"/>
            <a:ext cx="10971212" cy="360099"/>
          </a:xfrm>
          <a:prstGeom prst="rect">
            <a:avLst/>
          </a:prstGeom>
          <a:noFill/>
          <a:ln>
            <a:noFill/>
          </a:ln>
        </p:spPr>
        <p:txBody>
          <a:bodyPr spcFirstLastPara="1" wrap="square" lIns="0" tIns="0" rIns="0" bIns="0" anchor="b" anchorCtr="0">
            <a:noAutofit/>
          </a:bodyPr>
          <a:lstStyle>
            <a:lvl1pPr lvl="0" algn="l">
              <a:lnSpc>
                <a:spcPct val="90000"/>
              </a:lnSpc>
              <a:spcBef>
                <a:spcPts val="0"/>
              </a:spcBef>
              <a:spcAft>
                <a:spcPts val="0"/>
              </a:spcAft>
              <a:buClr>
                <a:schemeClr val="dk2"/>
              </a:buClr>
              <a:buSzPts val="1800"/>
              <a:buNone/>
              <a:defRPr>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32" name="Google Shape;732;p112"/>
          <p:cNvSpPr txBox="1">
            <a:spLocks noGrp="1"/>
          </p:cNvSpPr>
          <p:nvPr>
            <p:ph type="sldNum" idx="12"/>
          </p:nvPr>
        </p:nvSpPr>
        <p:spPr>
          <a:xfrm>
            <a:off x="11459887" y="6335157"/>
            <a:ext cx="312420" cy="184666"/>
          </a:xfrm>
          <a:prstGeom prst="rect">
            <a:avLst/>
          </a:prstGeom>
          <a:noFill/>
          <a:ln>
            <a:noFill/>
          </a:ln>
        </p:spPr>
        <p:txBody>
          <a:bodyPr spcFirstLastPara="1" wrap="square" lIns="0" tIns="0" rIns="0" bIns="0" anchor="ctr" anchorCtr="0">
            <a:noAutofit/>
          </a:bodyPr>
          <a:lstStyle>
            <a:lvl1pPr marL="0" marR="0" lvl="0" indent="0" algn="l">
              <a:lnSpc>
                <a:spcPct val="100000"/>
              </a:lnSpc>
              <a:spcBef>
                <a:spcPts val="0"/>
              </a:spcBef>
              <a:spcAft>
                <a:spcPts val="0"/>
              </a:spcAft>
              <a:buClr>
                <a:srgbClr val="000000"/>
              </a:buClr>
              <a:buSzPts val="1200"/>
              <a:buFont typeface="Arial"/>
              <a:buNone/>
              <a:defRPr sz="1200" b="0" i="0" u="none" strike="noStrike" cap="none">
                <a:solidFill>
                  <a:schemeClr val="dk1"/>
                </a:solidFill>
                <a:latin typeface="Arial"/>
                <a:ea typeface="Arial"/>
                <a:cs typeface="Arial"/>
                <a:sym typeface="Arial"/>
              </a:defRPr>
            </a:lvl1pPr>
            <a:lvl2pPr marL="0" marR="0" lvl="1" indent="0" algn="l">
              <a:lnSpc>
                <a:spcPct val="100000"/>
              </a:lnSpc>
              <a:spcBef>
                <a:spcPts val="0"/>
              </a:spcBef>
              <a:spcAft>
                <a:spcPts val="0"/>
              </a:spcAft>
              <a:buClr>
                <a:srgbClr val="000000"/>
              </a:buClr>
              <a:buSzPts val="1200"/>
              <a:buFont typeface="Arial"/>
              <a:buNone/>
              <a:defRPr sz="1200" b="0" i="0" u="none" strike="noStrike" cap="none">
                <a:solidFill>
                  <a:schemeClr val="dk1"/>
                </a:solidFill>
                <a:latin typeface="Arial"/>
                <a:ea typeface="Arial"/>
                <a:cs typeface="Arial"/>
                <a:sym typeface="Arial"/>
              </a:defRPr>
            </a:lvl2pPr>
            <a:lvl3pPr marL="0" marR="0" lvl="2" indent="0" algn="l">
              <a:lnSpc>
                <a:spcPct val="100000"/>
              </a:lnSpc>
              <a:spcBef>
                <a:spcPts val="0"/>
              </a:spcBef>
              <a:spcAft>
                <a:spcPts val="0"/>
              </a:spcAft>
              <a:buClr>
                <a:srgbClr val="000000"/>
              </a:buClr>
              <a:buSzPts val="1200"/>
              <a:buFont typeface="Arial"/>
              <a:buNone/>
              <a:defRPr sz="1200" b="0" i="0" u="none" strike="noStrike" cap="none">
                <a:solidFill>
                  <a:schemeClr val="dk1"/>
                </a:solidFill>
                <a:latin typeface="Arial"/>
                <a:ea typeface="Arial"/>
                <a:cs typeface="Arial"/>
                <a:sym typeface="Arial"/>
              </a:defRPr>
            </a:lvl3pPr>
            <a:lvl4pPr marL="0" marR="0" lvl="3" indent="0" algn="l">
              <a:lnSpc>
                <a:spcPct val="100000"/>
              </a:lnSpc>
              <a:spcBef>
                <a:spcPts val="0"/>
              </a:spcBef>
              <a:spcAft>
                <a:spcPts val="0"/>
              </a:spcAft>
              <a:buClr>
                <a:srgbClr val="000000"/>
              </a:buClr>
              <a:buSzPts val="1200"/>
              <a:buFont typeface="Arial"/>
              <a:buNone/>
              <a:defRPr sz="1200" b="0" i="0" u="none" strike="noStrike" cap="none">
                <a:solidFill>
                  <a:schemeClr val="dk1"/>
                </a:solidFill>
                <a:latin typeface="Arial"/>
                <a:ea typeface="Arial"/>
                <a:cs typeface="Arial"/>
                <a:sym typeface="Arial"/>
              </a:defRPr>
            </a:lvl4pPr>
            <a:lvl5pPr marL="0" marR="0" lvl="4" indent="0" algn="l">
              <a:lnSpc>
                <a:spcPct val="100000"/>
              </a:lnSpc>
              <a:spcBef>
                <a:spcPts val="0"/>
              </a:spcBef>
              <a:spcAft>
                <a:spcPts val="0"/>
              </a:spcAft>
              <a:buClr>
                <a:srgbClr val="000000"/>
              </a:buClr>
              <a:buSzPts val="1200"/>
              <a:buFont typeface="Arial"/>
              <a:buNone/>
              <a:defRPr sz="1200" b="0" i="0" u="none" strike="noStrike" cap="none">
                <a:solidFill>
                  <a:schemeClr val="dk1"/>
                </a:solidFill>
                <a:latin typeface="Arial"/>
                <a:ea typeface="Arial"/>
                <a:cs typeface="Arial"/>
                <a:sym typeface="Arial"/>
              </a:defRPr>
            </a:lvl5pPr>
            <a:lvl6pPr marL="0" marR="0" lvl="5" indent="0" algn="l">
              <a:lnSpc>
                <a:spcPct val="100000"/>
              </a:lnSpc>
              <a:spcBef>
                <a:spcPts val="0"/>
              </a:spcBef>
              <a:spcAft>
                <a:spcPts val="0"/>
              </a:spcAft>
              <a:buClr>
                <a:srgbClr val="000000"/>
              </a:buClr>
              <a:buSzPts val="1200"/>
              <a:buFont typeface="Arial"/>
              <a:buNone/>
              <a:defRPr sz="1200" b="0" i="0" u="none" strike="noStrike" cap="none">
                <a:solidFill>
                  <a:schemeClr val="dk1"/>
                </a:solidFill>
                <a:latin typeface="Arial"/>
                <a:ea typeface="Arial"/>
                <a:cs typeface="Arial"/>
                <a:sym typeface="Arial"/>
              </a:defRPr>
            </a:lvl6pPr>
            <a:lvl7pPr marL="0" marR="0" lvl="6" indent="0" algn="l">
              <a:lnSpc>
                <a:spcPct val="100000"/>
              </a:lnSpc>
              <a:spcBef>
                <a:spcPts val="0"/>
              </a:spcBef>
              <a:spcAft>
                <a:spcPts val="0"/>
              </a:spcAft>
              <a:buClr>
                <a:srgbClr val="000000"/>
              </a:buClr>
              <a:buSzPts val="1200"/>
              <a:buFont typeface="Arial"/>
              <a:buNone/>
              <a:defRPr sz="1200" b="0" i="0" u="none" strike="noStrike" cap="none">
                <a:solidFill>
                  <a:schemeClr val="dk1"/>
                </a:solidFill>
                <a:latin typeface="Arial"/>
                <a:ea typeface="Arial"/>
                <a:cs typeface="Arial"/>
                <a:sym typeface="Arial"/>
              </a:defRPr>
            </a:lvl7pPr>
            <a:lvl8pPr marL="0" marR="0" lvl="7" indent="0" algn="l">
              <a:lnSpc>
                <a:spcPct val="100000"/>
              </a:lnSpc>
              <a:spcBef>
                <a:spcPts val="0"/>
              </a:spcBef>
              <a:spcAft>
                <a:spcPts val="0"/>
              </a:spcAft>
              <a:buClr>
                <a:srgbClr val="000000"/>
              </a:buClr>
              <a:buSzPts val="1200"/>
              <a:buFont typeface="Arial"/>
              <a:buNone/>
              <a:defRPr sz="1200" b="0" i="0" u="none" strike="noStrike" cap="none">
                <a:solidFill>
                  <a:schemeClr val="dk1"/>
                </a:solidFill>
                <a:latin typeface="Arial"/>
                <a:ea typeface="Arial"/>
                <a:cs typeface="Arial"/>
                <a:sym typeface="Arial"/>
              </a:defRPr>
            </a:lvl8pPr>
            <a:lvl9pPr marL="0" marR="0" lvl="8" indent="0" algn="l">
              <a:lnSpc>
                <a:spcPct val="100000"/>
              </a:lnSpc>
              <a:spcBef>
                <a:spcPts val="0"/>
              </a:spcBef>
              <a:spcAft>
                <a:spcPts val="0"/>
              </a:spcAft>
              <a:buClr>
                <a:srgbClr val="000000"/>
              </a:buClr>
              <a:buSzPts val="1200"/>
              <a:buFont typeface="Arial"/>
              <a:buNone/>
              <a:defRPr sz="1200" b="0" i="0" u="none" strike="noStrike" cap="none">
                <a:solidFill>
                  <a:schemeClr val="dk1"/>
                </a:solidFill>
                <a:latin typeface="Arial"/>
                <a:ea typeface="Arial"/>
                <a:cs typeface="Arial"/>
                <a:sym typeface="Arial"/>
              </a:defRPr>
            </a:lvl9pPr>
          </a:lstStyle>
          <a:p>
            <a:pPr marL="0" lvl="0" indent="0" algn="l" rtl="0">
              <a:spcBef>
                <a:spcPts val="0"/>
              </a:spcBef>
              <a:spcAft>
                <a:spcPts val="0"/>
              </a:spcAft>
              <a:buNone/>
            </a:pPr>
            <a:fld id="{00000000-1234-1234-1234-123412341234}" type="slidenum">
              <a:rPr lang="en-US"/>
              <a:t>‹#›</a:t>
            </a:fld>
            <a:endParaRPr/>
          </a:p>
        </p:txBody>
      </p:sp>
      <p:sp>
        <p:nvSpPr>
          <p:cNvPr id="733" name="Google Shape;733;p112"/>
          <p:cNvSpPr txBox="1">
            <a:spLocks noGrp="1"/>
          </p:cNvSpPr>
          <p:nvPr>
            <p:ph type="ftr" idx="11"/>
          </p:nvPr>
        </p:nvSpPr>
        <p:spPr>
          <a:xfrm>
            <a:off x="5673091" y="6335157"/>
            <a:ext cx="5680710" cy="184666"/>
          </a:xfrm>
          <a:prstGeom prst="rect">
            <a:avLst/>
          </a:prstGeom>
          <a:noFill/>
          <a:ln>
            <a:noFill/>
          </a:ln>
        </p:spPr>
        <p:txBody>
          <a:bodyPr spcFirstLastPara="1" wrap="square" lIns="0" tIns="0" rIns="0" bIns="0" anchor="ctr" anchorCtr="0">
            <a:spAutoFit/>
          </a:bodyPr>
          <a:lstStyle>
            <a:lvl1pPr lvl="0" algn="r">
              <a:lnSpc>
                <a:spcPct val="100000"/>
              </a:lnSpc>
              <a:spcBef>
                <a:spcPts val="0"/>
              </a:spcBef>
              <a:spcAft>
                <a:spcPts val="0"/>
              </a:spcAft>
              <a:buSzPts val="1400"/>
              <a:buNone/>
              <a:defRPr sz="1200">
                <a:solidFill>
                  <a:schemeClr val="dk1"/>
                </a:solidFill>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77008942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p:cSld name="One panel no bkgd">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2BF90FA9-C732-154F-7C41-F42B7E5840D0}"/>
              </a:ext>
            </a:extLst>
          </p:cNvPr>
          <p:cNvGraphicFramePr>
            <a:graphicFrameLocks noChangeAspect="1"/>
          </p:cNvGraphicFramePr>
          <p:nvPr>
            <p:custDataLst>
              <p:tags r:id="rId1"/>
            </p:custDataLst>
            <p:extLst>
              <p:ext uri="{D42A27DB-BD31-4B8C-83A1-F6EECF244321}">
                <p14:modId xmlns:p14="http://schemas.microsoft.com/office/powerpoint/2010/main" val="33877158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10" imgH="409" progId="TCLayout.ActiveDocument.1">
                  <p:embed/>
                </p:oleObj>
              </mc:Choice>
              <mc:Fallback>
                <p:oleObj name="think-cell Slide" r:id="rId4" imgW="410" imgH="409" progId="TCLayout.ActiveDocument.1">
                  <p:embed/>
                  <p:pic>
                    <p:nvPicPr>
                      <p:cNvPr id="5" name="Object 4" hidden="1">
                        <a:extLst>
                          <a:ext uri="{FF2B5EF4-FFF2-40B4-BE49-F238E27FC236}">
                            <a16:creationId xmlns:a16="http://schemas.microsoft.com/office/drawing/2014/main" id="{2BF90FA9-C732-154F-7C41-F42B7E5840D0}"/>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57136956-7C03-F843-83D0-7C532C736A5E}"/>
              </a:ext>
            </a:extLst>
          </p:cNvPr>
          <p:cNvSpPr>
            <a:spLocks noGrp="1"/>
          </p:cNvSpPr>
          <p:nvPr>
            <p:ph type="title"/>
          </p:nvPr>
        </p:nvSpPr>
        <p:spPr/>
        <p:txBody>
          <a:bodyPr vert="horz"/>
          <a:lstStyle/>
          <a:p>
            <a:r>
              <a:rPr lang="en-US"/>
              <a:t>Click to edit Master title style</a:t>
            </a:r>
          </a:p>
        </p:txBody>
      </p:sp>
      <p:sp>
        <p:nvSpPr>
          <p:cNvPr id="3" name="Footer Placeholder 2">
            <a:extLst>
              <a:ext uri="{FF2B5EF4-FFF2-40B4-BE49-F238E27FC236}">
                <a16:creationId xmlns:a16="http://schemas.microsoft.com/office/drawing/2014/main" id="{EDE45AA0-8D59-C76C-1411-2A3A210F2CC8}"/>
              </a:ext>
            </a:extLst>
          </p:cNvPr>
          <p:cNvSpPr>
            <a:spLocks noGrp="1"/>
          </p:cNvSpPr>
          <p:nvPr>
            <p:ph type="ftr" sz="quarter" idx="10"/>
          </p:nvPr>
        </p:nvSpPr>
        <p:spPr/>
        <p:txBody>
          <a:bodyPr/>
          <a:lstStyle/>
          <a:p>
            <a:r>
              <a:rPr lang="en-US"/>
              <a:t>Source:</a:t>
            </a:r>
          </a:p>
          <a:p>
            <a:r>
              <a:rPr lang="en-US"/>
              <a:t>Notes:</a:t>
            </a:r>
          </a:p>
        </p:txBody>
      </p:sp>
      <p:sp>
        <p:nvSpPr>
          <p:cNvPr id="6" name="Content Placeholder 2">
            <a:extLst>
              <a:ext uri="{FF2B5EF4-FFF2-40B4-BE49-F238E27FC236}">
                <a16:creationId xmlns:a16="http://schemas.microsoft.com/office/drawing/2014/main" id="{44069DB7-BD92-42FC-963A-F010D7F460C6}"/>
              </a:ext>
            </a:extLst>
          </p:cNvPr>
          <p:cNvSpPr>
            <a:spLocks noGrp="1"/>
          </p:cNvSpPr>
          <p:nvPr>
            <p:ph idx="1"/>
          </p:nvPr>
        </p:nvSpPr>
        <p:spPr>
          <a:xfrm>
            <a:off x="609600" y="1608083"/>
            <a:ext cx="10962290" cy="4564117"/>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aphicFrame>
        <p:nvGraphicFramePr>
          <p:cNvPr id="4" name="Object 3" hidden="1">
            <a:extLst>
              <a:ext uri="{FF2B5EF4-FFF2-40B4-BE49-F238E27FC236}">
                <a16:creationId xmlns:a16="http://schemas.microsoft.com/office/drawing/2014/main" id="{DC0B9E74-F794-8871-B5FA-D555AA0BAE15}"/>
              </a:ext>
            </a:extLst>
          </p:cNvPr>
          <p:cNvGraphicFramePr>
            <a:graphicFrameLocks noChangeAspect="1"/>
          </p:cNvGraphicFramePr>
          <p:nvPr userDrawn="1">
            <p:custDataLst>
              <p:tags r:id="rId2"/>
            </p:custDataLst>
            <p:extLst>
              <p:ext uri="{D42A27DB-BD31-4B8C-83A1-F6EECF244321}">
                <p14:modId xmlns:p14="http://schemas.microsoft.com/office/powerpoint/2010/main" val="33877158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410" imgH="409" progId="TCLayout.ActiveDocument.1">
                  <p:embed/>
                </p:oleObj>
              </mc:Choice>
              <mc:Fallback>
                <p:oleObj name="think-cell Slide" r:id="rId6" imgW="410" imgH="409" progId="TCLayout.ActiveDocument.1">
                  <p:embed/>
                  <p:pic>
                    <p:nvPicPr>
                      <p:cNvPr id="4" name="Object 3" hidden="1">
                        <a:extLst>
                          <a:ext uri="{FF2B5EF4-FFF2-40B4-BE49-F238E27FC236}">
                            <a16:creationId xmlns:a16="http://schemas.microsoft.com/office/drawing/2014/main" id="{DC0B9E74-F794-8871-B5FA-D555AA0BAE15}"/>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Tree>
    <p:extLst>
      <p:ext uri="{BB962C8B-B14F-4D97-AF65-F5344CB8AC3E}">
        <p14:creationId xmlns:p14="http://schemas.microsoft.com/office/powerpoint/2010/main" val="194721892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Content &amp; Callout">
    <p:spTree>
      <p:nvGrpSpPr>
        <p:cNvPr id="1" name=""/>
        <p:cNvGrpSpPr/>
        <p:nvPr/>
      </p:nvGrpSpPr>
      <p:grpSpPr>
        <a:xfrm>
          <a:off x="0" y="0"/>
          <a:ext cx="0" cy="0"/>
          <a:chOff x="0" y="0"/>
          <a:chExt cx="0" cy="0"/>
        </a:xfrm>
      </p:grpSpPr>
      <p:graphicFrame>
        <p:nvGraphicFramePr>
          <p:cNvPr id="13" name="Object 12" hidden="1">
            <a:extLst>
              <a:ext uri="{FF2B5EF4-FFF2-40B4-BE49-F238E27FC236}">
                <a16:creationId xmlns:a16="http://schemas.microsoft.com/office/drawing/2014/main" id="{A959BB53-5E2D-F154-371F-D8BE52CBAB59}"/>
              </a:ext>
            </a:extLst>
          </p:cNvPr>
          <p:cNvGraphicFramePr>
            <a:graphicFrameLocks noChangeAspect="1"/>
          </p:cNvGraphicFramePr>
          <p:nvPr userDrawn="1">
            <p:custDataLst>
              <p:tags r:id="rId1"/>
            </p:custDataLst>
            <p:extLst>
              <p:ext uri="{D42A27DB-BD31-4B8C-83A1-F6EECF244321}">
                <p14:modId xmlns:p14="http://schemas.microsoft.com/office/powerpoint/2010/main" val="109620033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13" name="Object 12" hidden="1">
                        <a:extLst>
                          <a:ext uri="{FF2B5EF4-FFF2-40B4-BE49-F238E27FC236}">
                            <a16:creationId xmlns:a16="http://schemas.microsoft.com/office/drawing/2014/main" id="{A959BB53-5E2D-F154-371F-D8BE52CBAB59}"/>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57136956-7C03-F843-83D0-7C532C736A5E}"/>
              </a:ext>
            </a:extLst>
          </p:cNvPr>
          <p:cNvSpPr>
            <a:spLocks noGrp="1"/>
          </p:cNvSpPr>
          <p:nvPr>
            <p:ph type="title"/>
          </p:nvPr>
        </p:nvSpPr>
        <p:spPr/>
        <p:txBody>
          <a:bodyPr vert="horz"/>
          <a:lstStyle/>
          <a:p>
            <a:r>
              <a:rPr lang="en-US"/>
              <a:t>Click to edit Master title style</a:t>
            </a:r>
          </a:p>
        </p:txBody>
      </p:sp>
      <p:sp>
        <p:nvSpPr>
          <p:cNvPr id="3" name="Text Placeholder 2">
            <a:extLst>
              <a:ext uri="{FF2B5EF4-FFF2-40B4-BE49-F238E27FC236}">
                <a16:creationId xmlns:a16="http://schemas.microsoft.com/office/drawing/2014/main" id="{D23EDBB4-7707-D4A6-E90E-1CB8A56EFDF5}"/>
              </a:ext>
            </a:extLst>
          </p:cNvPr>
          <p:cNvSpPr>
            <a:spLocks noGrp="1"/>
          </p:cNvSpPr>
          <p:nvPr>
            <p:ph type="body" idx="1"/>
          </p:nvPr>
        </p:nvSpPr>
        <p:spPr>
          <a:xfrm>
            <a:off x="609599" y="1681163"/>
            <a:ext cx="7315199" cy="823912"/>
          </a:xfrm>
        </p:spPr>
        <p:txBody>
          <a:bodyPr anchor="b">
            <a:normAutofit/>
          </a:bodyPr>
          <a:lstStyle>
            <a:lvl1pPr marL="0" indent="0">
              <a:buNone/>
              <a:defRPr sz="1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AC7D541E-AADF-6768-B379-994F7EA8353A}"/>
              </a:ext>
            </a:extLst>
          </p:cNvPr>
          <p:cNvSpPr>
            <a:spLocks noGrp="1"/>
          </p:cNvSpPr>
          <p:nvPr>
            <p:ph sz="half" idx="2"/>
          </p:nvPr>
        </p:nvSpPr>
        <p:spPr>
          <a:xfrm>
            <a:off x="609599" y="2505075"/>
            <a:ext cx="7315199" cy="3684588"/>
          </a:xfrm>
        </p:spPr>
        <p:txBody>
          <a:bodyPr>
            <a:normAutofit/>
          </a:bodyPr>
          <a:lstStyle>
            <a:lvl1pPr>
              <a:defRPr sz="1200"/>
            </a:lvl1pPr>
            <a:lvl2pPr>
              <a:defRPr sz="1100"/>
            </a:lvl2pPr>
            <a:lvl3pPr>
              <a:defRPr sz="1050"/>
            </a:lvl3pPr>
            <a:lvl4pPr>
              <a:defRPr sz="1000"/>
            </a:lvl4pPr>
            <a:lvl5pPr>
              <a:defRPr sz="1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Footer Placeholder 6">
            <a:extLst>
              <a:ext uri="{FF2B5EF4-FFF2-40B4-BE49-F238E27FC236}">
                <a16:creationId xmlns:a16="http://schemas.microsoft.com/office/drawing/2014/main" id="{4DBDD8F4-7ADF-FBA0-2A7B-EBB7EC54778E}"/>
              </a:ext>
            </a:extLst>
          </p:cNvPr>
          <p:cNvSpPr>
            <a:spLocks noGrp="1"/>
          </p:cNvSpPr>
          <p:nvPr>
            <p:ph type="ftr" sz="quarter" idx="10"/>
          </p:nvPr>
        </p:nvSpPr>
        <p:spPr/>
        <p:txBody>
          <a:bodyPr/>
          <a:lstStyle/>
          <a:p>
            <a:r>
              <a:rPr lang="en-US"/>
              <a:t>Source:</a:t>
            </a:r>
          </a:p>
          <a:p>
            <a:r>
              <a:rPr lang="en-US"/>
              <a:t>Notes:</a:t>
            </a:r>
          </a:p>
        </p:txBody>
      </p:sp>
      <p:sp>
        <p:nvSpPr>
          <p:cNvPr id="10" name="Text Placeholder 2">
            <a:extLst>
              <a:ext uri="{FF2B5EF4-FFF2-40B4-BE49-F238E27FC236}">
                <a16:creationId xmlns:a16="http://schemas.microsoft.com/office/drawing/2014/main" id="{79256D23-E1BC-B6C9-B9DD-EA96DFD4D053}"/>
              </a:ext>
            </a:extLst>
          </p:cNvPr>
          <p:cNvSpPr>
            <a:spLocks noGrp="1"/>
          </p:cNvSpPr>
          <p:nvPr>
            <p:ph type="body" idx="13"/>
          </p:nvPr>
        </p:nvSpPr>
        <p:spPr>
          <a:xfrm>
            <a:off x="8301525" y="1681163"/>
            <a:ext cx="3280875" cy="823912"/>
          </a:xfrm>
        </p:spPr>
        <p:txBody>
          <a:bodyPr anchor="b">
            <a:normAutofit/>
          </a:bodyPr>
          <a:lstStyle>
            <a:lvl1pPr marL="0" indent="0">
              <a:buNone/>
              <a:defRPr sz="1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1" name="Content Placeholder 3">
            <a:extLst>
              <a:ext uri="{FF2B5EF4-FFF2-40B4-BE49-F238E27FC236}">
                <a16:creationId xmlns:a16="http://schemas.microsoft.com/office/drawing/2014/main" id="{20B05C0F-3DB0-0751-24BE-0FF23DBCEE21}"/>
              </a:ext>
            </a:extLst>
          </p:cNvPr>
          <p:cNvSpPr>
            <a:spLocks noGrp="1"/>
          </p:cNvSpPr>
          <p:nvPr>
            <p:ph sz="half" idx="14"/>
          </p:nvPr>
        </p:nvSpPr>
        <p:spPr>
          <a:xfrm>
            <a:off x="8301525" y="2505075"/>
            <a:ext cx="3280875" cy="3684588"/>
          </a:xfrm>
        </p:spPr>
        <p:txBody>
          <a:bodyPr>
            <a:normAutofit/>
          </a:bodyPr>
          <a:lstStyle>
            <a:lvl1pPr>
              <a:defRPr sz="1200"/>
            </a:lvl1pPr>
            <a:lvl2pPr>
              <a:defRPr sz="1100"/>
            </a:lvl2pPr>
            <a:lvl3pPr>
              <a:defRPr sz="1050"/>
            </a:lvl3pPr>
            <a:lvl4pPr>
              <a:defRPr sz="1000"/>
            </a:lvl4pPr>
            <a:lvl5pPr>
              <a:defRPr sz="1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51156313"/>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2BF90FA9-C732-154F-7C41-F42B7E5840D0}"/>
              </a:ext>
            </a:extLst>
          </p:cNvPr>
          <p:cNvGraphicFramePr>
            <a:graphicFrameLocks noChangeAspect="1"/>
          </p:cNvGraphicFramePr>
          <p:nvPr>
            <p:custDataLst>
              <p:tags r:id="rId1"/>
            </p:custDataLst>
            <p:extLst>
              <p:ext uri="{D42A27DB-BD31-4B8C-83A1-F6EECF244321}">
                <p14:modId xmlns:p14="http://schemas.microsoft.com/office/powerpoint/2010/main" val="33877158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10" imgH="409" progId="TCLayout.ActiveDocument.1">
                  <p:embed/>
                </p:oleObj>
              </mc:Choice>
              <mc:Fallback>
                <p:oleObj name="think-cell Slide" r:id="rId4" imgW="410" imgH="409" progId="TCLayout.ActiveDocument.1">
                  <p:embed/>
                  <p:pic>
                    <p:nvPicPr>
                      <p:cNvPr id="5" name="Object 4" hidden="1">
                        <a:extLst>
                          <a:ext uri="{FF2B5EF4-FFF2-40B4-BE49-F238E27FC236}">
                            <a16:creationId xmlns:a16="http://schemas.microsoft.com/office/drawing/2014/main" id="{2BF90FA9-C732-154F-7C41-F42B7E5840D0}"/>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57136956-7C03-F843-83D0-7C532C736A5E}"/>
              </a:ext>
            </a:extLst>
          </p:cNvPr>
          <p:cNvSpPr>
            <a:spLocks noGrp="1"/>
          </p:cNvSpPr>
          <p:nvPr>
            <p:ph type="title"/>
          </p:nvPr>
        </p:nvSpPr>
        <p:spPr/>
        <p:txBody>
          <a:bodyPr vert="horz"/>
          <a:lstStyle/>
          <a:p>
            <a:r>
              <a:rPr lang="en-US"/>
              <a:t>Click to edit Master title style</a:t>
            </a:r>
          </a:p>
        </p:txBody>
      </p:sp>
      <p:sp>
        <p:nvSpPr>
          <p:cNvPr id="3" name="Footer Placeholder 2">
            <a:extLst>
              <a:ext uri="{FF2B5EF4-FFF2-40B4-BE49-F238E27FC236}">
                <a16:creationId xmlns:a16="http://schemas.microsoft.com/office/drawing/2014/main" id="{EDE45AA0-8D59-C76C-1411-2A3A210F2CC8}"/>
              </a:ext>
            </a:extLst>
          </p:cNvPr>
          <p:cNvSpPr>
            <a:spLocks noGrp="1"/>
          </p:cNvSpPr>
          <p:nvPr>
            <p:ph type="ftr" sz="quarter" idx="10"/>
          </p:nvPr>
        </p:nvSpPr>
        <p:spPr/>
        <p:txBody>
          <a:bodyPr/>
          <a:lstStyle/>
          <a:p>
            <a:r>
              <a:rPr lang="en-US"/>
              <a:t>Source:</a:t>
            </a:r>
          </a:p>
          <a:p>
            <a:r>
              <a:rPr lang="en-US"/>
              <a:t>Notes:</a:t>
            </a:r>
          </a:p>
        </p:txBody>
      </p:sp>
      <p:graphicFrame>
        <p:nvGraphicFramePr>
          <p:cNvPr id="4" name="Object 3" hidden="1">
            <a:extLst>
              <a:ext uri="{FF2B5EF4-FFF2-40B4-BE49-F238E27FC236}">
                <a16:creationId xmlns:a16="http://schemas.microsoft.com/office/drawing/2014/main" id="{327C4F87-AF9E-A09C-3E99-D2EDD43410B2}"/>
              </a:ext>
            </a:extLst>
          </p:cNvPr>
          <p:cNvGraphicFramePr>
            <a:graphicFrameLocks noChangeAspect="1"/>
          </p:cNvGraphicFramePr>
          <p:nvPr userDrawn="1">
            <p:custDataLst>
              <p:tags r:id="rId2"/>
            </p:custDataLst>
            <p:extLst>
              <p:ext uri="{D42A27DB-BD31-4B8C-83A1-F6EECF244321}">
                <p14:modId xmlns:p14="http://schemas.microsoft.com/office/powerpoint/2010/main" val="33877158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410" imgH="409" progId="TCLayout.ActiveDocument.1">
                  <p:embed/>
                </p:oleObj>
              </mc:Choice>
              <mc:Fallback>
                <p:oleObj name="think-cell Slide" r:id="rId6" imgW="410" imgH="409" progId="TCLayout.ActiveDocument.1">
                  <p:embed/>
                  <p:pic>
                    <p:nvPicPr>
                      <p:cNvPr id="4" name="Object 3" hidden="1">
                        <a:extLst>
                          <a:ext uri="{FF2B5EF4-FFF2-40B4-BE49-F238E27FC236}">
                            <a16:creationId xmlns:a16="http://schemas.microsoft.com/office/drawing/2014/main" id="{327C4F87-AF9E-A09C-3E99-D2EDD43410B2}"/>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Tree>
    <p:extLst>
      <p:ext uri="{BB962C8B-B14F-4D97-AF65-F5344CB8AC3E}">
        <p14:creationId xmlns:p14="http://schemas.microsoft.com/office/powerpoint/2010/main" val="4133631572"/>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p:cSld name="Content &amp; Callout">
    <p:spTree>
      <p:nvGrpSpPr>
        <p:cNvPr id="1" name=""/>
        <p:cNvGrpSpPr/>
        <p:nvPr/>
      </p:nvGrpSpPr>
      <p:grpSpPr>
        <a:xfrm>
          <a:off x="0" y="0"/>
          <a:ext cx="0" cy="0"/>
          <a:chOff x="0" y="0"/>
          <a:chExt cx="0" cy="0"/>
        </a:xfrm>
      </p:grpSpPr>
      <p:graphicFrame>
        <p:nvGraphicFramePr>
          <p:cNvPr id="13" name="Object 12" hidden="1">
            <a:extLst>
              <a:ext uri="{FF2B5EF4-FFF2-40B4-BE49-F238E27FC236}">
                <a16:creationId xmlns:a16="http://schemas.microsoft.com/office/drawing/2014/main" id="{A959BB53-5E2D-F154-371F-D8BE52CBAB59}"/>
              </a:ext>
            </a:extLst>
          </p:cNvPr>
          <p:cNvGraphicFramePr>
            <a:graphicFrameLocks noChangeAspect="1"/>
          </p:cNvGraphicFramePr>
          <p:nvPr>
            <p:custDataLst>
              <p:tags r:id="rId1"/>
            </p:custDataLst>
            <p:extLst>
              <p:ext uri="{D42A27DB-BD31-4B8C-83A1-F6EECF244321}">
                <p14:modId xmlns:p14="http://schemas.microsoft.com/office/powerpoint/2010/main" val="109620033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10" imgH="409" progId="TCLayout.ActiveDocument.1">
                  <p:embed/>
                </p:oleObj>
              </mc:Choice>
              <mc:Fallback>
                <p:oleObj name="think-cell Slide" r:id="rId4" imgW="410" imgH="409" progId="TCLayout.ActiveDocument.1">
                  <p:embed/>
                  <p:pic>
                    <p:nvPicPr>
                      <p:cNvPr id="13" name="Object 12" hidden="1">
                        <a:extLst>
                          <a:ext uri="{FF2B5EF4-FFF2-40B4-BE49-F238E27FC236}">
                            <a16:creationId xmlns:a16="http://schemas.microsoft.com/office/drawing/2014/main" id="{A959BB53-5E2D-F154-371F-D8BE52CBAB59}"/>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57136956-7C03-F843-83D0-7C532C736A5E}"/>
              </a:ext>
            </a:extLst>
          </p:cNvPr>
          <p:cNvSpPr>
            <a:spLocks noGrp="1"/>
          </p:cNvSpPr>
          <p:nvPr>
            <p:ph type="title"/>
          </p:nvPr>
        </p:nvSpPr>
        <p:spPr/>
        <p:txBody>
          <a:bodyPr vert="horz"/>
          <a:lstStyle/>
          <a:p>
            <a:r>
              <a:rPr lang="en-US"/>
              <a:t>Click to edit Master title style</a:t>
            </a:r>
          </a:p>
        </p:txBody>
      </p:sp>
      <p:sp>
        <p:nvSpPr>
          <p:cNvPr id="3" name="Text Placeholder 2">
            <a:extLst>
              <a:ext uri="{FF2B5EF4-FFF2-40B4-BE49-F238E27FC236}">
                <a16:creationId xmlns:a16="http://schemas.microsoft.com/office/drawing/2014/main" id="{D23EDBB4-7707-D4A6-E90E-1CB8A56EFDF5}"/>
              </a:ext>
            </a:extLst>
          </p:cNvPr>
          <p:cNvSpPr>
            <a:spLocks noGrp="1"/>
          </p:cNvSpPr>
          <p:nvPr>
            <p:ph type="body" idx="1"/>
          </p:nvPr>
        </p:nvSpPr>
        <p:spPr>
          <a:xfrm>
            <a:off x="609599" y="1681163"/>
            <a:ext cx="7315199" cy="823912"/>
          </a:xfrm>
        </p:spPr>
        <p:txBody>
          <a:bodyPr anchor="b">
            <a:normAutofit/>
          </a:bodyPr>
          <a:lstStyle>
            <a:lvl1pPr marL="0" indent="0">
              <a:buNone/>
              <a:defRPr sz="1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AC7D541E-AADF-6768-B379-994F7EA8353A}"/>
              </a:ext>
            </a:extLst>
          </p:cNvPr>
          <p:cNvSpPr>
            <a:spLocks noGrp="1"/>
          </p:cNvSpPr>
          <p:nvPr>
            <p:ph sz="half" idx="2"/>
          </p:nvPr>
        </p:nvSpPr>
        <p:spPr>
          <a:xfrm>
            <a:off x="609599" y="2505075"/>
            <a:ext cx="7315199" cy="3684588"/>
          </a:xfrm>
        </p:spPr>
        <p:txBody>
          <a:bodyPr>
            <a:normAutofit/>
          </a:bodyPr>
          <a:lstStyle>
            <a:lvl1pPr>
              <a:defRPr sz="1200"/>
            </a:lvl1pPr>
            <a:lvl2pPr>
              <a:defRPr sz="1100"/>
            </a:lvl2pPr>
            <a:lvl3pPr>
              <a:defRPr sz="1050"/>
            </a:lvl3pPr>
            <a:lvl4pPr>
              <a:defRPr sz="1000"/>
            </a:lvl4pPr>
            <a:lvl5pPr>
              <a:defRPr sz="1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Footer Placeholder 6">
            <a:extLst>
              <a:ext uri="{FF2B5EF4-FFF2-40B4-BE49-F238E27FC236}">
                <a16:creationId xmlns:a16="http://schemas.microsoft.com/office/drawing/2014/main" id="{4DBDD8F4-7ADF-FBA0-2A7B-EBB7EC54778E}"/>
              </a:ext>
            </a:extLst>
          </p:cNvPr>
          <p:cNvSpPr>
            <a:spLocks noGrp="1"/>
          </p:cNvSpPr>
          <p:nvPr>
            <p:ph type="ftr" sz="quarter" idx="10"/>
          </p:nvPr>
        </p:nvSpPr>
        <p:spPr/>
        <p:txBody>
          <a:bodyPr/>
          <a:lstStyle/>
          <a:p>
            <a:r>
              <a:rPr lang="en-US"/>
              <a:t>Source:</a:t>
            </a:r>
          </a:p>
          <a:p>
            <a:r>
              <a:rPr lang="en-US"/>
              <a:t>Notes:</a:t>
            </a:r>
          </a:p>
        </p:txBody>
      </p:sp>
      <p:sp>
        <p:nvSpPr>
          <p:cNvPr id="10" name="Text Placeholder 2">
            <a:extLst>
              <a:ext uri="{FF2B5EF4-FFF2-40B4-BE49-F238E27FC236}">
                <a16:creationId xmlns:a16="http://schemas.microsoft.com/office/drawing/2014/main" id="{79256D23-E1BC-B6C9-B9DD-EA96DFD4D053}"/>
              </a:ext>
            </a:extLst>
          </p:cNvPr>
          <p:cNvSpPr>
            <a:spLocks noGrp="1"/>
          </p:cNvSpPr>
          <p:nvPr>
            <p:ph type="body" idx="13"/>
          </p:nvPr>
        </p:nvSpPr>
        <p:spPr>
          <a:xfrm>
            <a:off x="8301525" y="1681163"/>
            <a:ext cx="3280875" cy="823912"/>
          </a:xfrm>
        </p:spPr>
        <p:txBody>
          <a:bodyPr anchor="b">
            <a:normAutofit/>
          </a:bodyPr>
          <a:lstStyle>
            <a:lvl1pPr marL="0" indent="0">
              <a:buNone/>
              <a:defRPr sz="1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1" name="Content Placeholder 3">
            <a:extLst>
              <a:ext uri="{FF2B5EF4-FFF2-40B4-BE49-F238E27FC236}">
                <a16:creationId xmlns:a16="http://schemas.microsoft.com/office/drawing/2014/main" id="{20B05C0F-3DB0-0751-24BE-0FF23DBCEE21}"/>
              </a:ext>
            </a:extLst>
          </p:cNvPr>
          <p:cNvSpPr>
            <a:spLocks noGrp="1"/>
          </p:cNvSpPr>
          <p:nvPr>
            <p:ph sz="half" idx="14"/>
          </p:nvPr>
        </p:nvSpPr>
        <p:spPr>
          <a:xfrm>
            <a:off x="8301525" y="2505075"/>
            <a:ext cx="3280875" cy="3684588"/>
          </a:xfrm>
        </p:spPr>
        <p:txBody>
          <a:bodyPr>
            <a:normAutofit/>
          </a:bodyPr>
          <a:lstStyle>
            <a:lvl1pPr>
              <a:defRPr sz="1200"/>
            </a:lvl1pPr>
            <a:lvl2pPr>
              <a:defRPr sz="1100"/>
            </a:lvl2pPr>
            <a:lvl3pPr>
              <a:defRPr sz="1050"/>
            </a:lvl3pPr>
            <a:lvl4pPr>
              <a:defRPr sz="1000"/>
            </a:lvl4pPr>
            <a:lvl5pPr>
              <a:defRPr sz="1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aphicFrame>
        <p:nvGraphicFramePr>
          <p:cNvPr id="5" name="Object 4" hidden="1">
            <a:extLst>
              <a:ext uri="{FF2B5EF4-FFF2-40B4-BE49-F238E27FC236}">
                <a16:creationId xmlns:a16="http://schemas.microsoft.com/office/drawing/2014/main" id="{049222DE-A101-9447-EFFE-5A0550E25DEB}"/>
              </a:ext>
            </a:extLst>
          </p:cNvPr>
          <p:cNvGraphicFramePr>
            <a:graphicFrameLocks noChangeAspect="1"/>
          </p:cNvGraphicFramePr>
          <p:nvPr userDrawn="1">
            <p:custDataLst>
              <p:tags r:id="rId2"/>
            </p:custDataLst>
            <p:extLst>
              <p:ext uri="{D42A27DB-BD31-4B8C-83A1-F6EECF244321}">
                <p14:modId xmlns:p14="http://schemas.microsoft.com/office/powerpoint/2010/main" val="109620033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410" imgH="409" progId="TCLayout.ActiveDocument.1">
                  <p:embed/>
                </p:oleObj>
              </mc:Choice>
              <mc:Fallback>
                <p:oleObj name="think-cell Slide" r:id="rId6" imgW="410" imgH="409" progId="TCLayout.ActiveDocument.1">
                  <p:embed/>
                  <p:pic>
                    <p:nvPicPr>
                      <p:cNvPr id="5" name="Object 4" hidden="1">
                        <a:extLst>
                          <a:ext uri="{FF2B5EF4-FFF2-40B4-BE49-F238E27FC236}">
                            <a16:creationId xmlns:a16="http://schemas.microsoft.com/office/drawing/2014/main" id="{049222DE-A101-9447-EFFE-5A0550E25DEB}"/>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Tree>
    <p:extLst>
      <p:ext uri="{BB962C8B-B14F-4D97-AF65-F5344CB8AC3E}">
        <p14:creationId xmlns:p14="http://schemas.microsoft.com/office/powerpoint/2010/main" val="2858997326"/>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p:cSld name="Two panel no bkgd">
    <p:spTree>
      <p:nvGrpSpPr>
        <p:cNvPr id="1" name=""/>
        <p:cNvGrpSpPr/>
        <p:nvPr/>
      </p:nvGrpSpPr>
      <p:grpSpPr>
        <a:xfrm>
          <a:off x="0" y="0"/>
          <a:ext cx="0" cy="0"/>
          <a:chOff x="0" y="0"/>
          <a:chExt cx="0" cy="0"/>
        </a:xfrm>
      </p:grpSpPr>
      <p:graphicFrame>
        <p:nvGraphicFramePr>
          <p:cNvPr id="9" name="Object 8" hidden="1">
            <a:extLst>
              <a:ext uri="{FF2B5EF4-FFF2-40B4-BE49-F238E27FC236}">
                <a16:creationId xmlns:a16="http://schemas.microsoft.com/office/drawing/2014/main" id="{F48D1AD9-A85C-CC9C-2379-A294B91BF48E}"/>
              </a:ext>
            </a:extLst>
          </p:cNvPr>
          <p:cNvGraphicFramePr>
            <a:graphicFrameLocks noChangeAspect="1"/>
          </p:cNvGraphicFramePr>
          <p:nvPr>
            <p:custDataLst>
              <p:tags r:id="rId1"/>
            </p:custDataLst>
            <p:extLst>
              <p:ext uri="{D42A27DB-BD31-4B8C-83A1-F6EECF244321}">
                <p14:modId xmlns:p14="http://schemas.microsoft.com/office/powerpoint/2010/main" val="324215754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10" imgH="409" progId="TCLayout.ActiveDocument.1">
                  <p:embed/>
                </p:oleObj>
              </mc:Choice>
              <mc:Fallback>
                <p:oleObj name="think-cell Slide" r:id="rId4" imgW="410" imgH="409" progId="TCLayout.ActiveDocument.1">
                  <p:embed/>
                  <p:pic>
                    <p:nvPicPr>
                      <p:cNvPr id="9" name="Object 8" hidden="1">
                        <a:extLst>
                          <a:ext uri="{FF2B5EF4-FFF2-40B4-BE49-F238E27FC236}">
                            <a16:creationId xmlns:a16="http://schemas.microsoft.com/office/drawing/2014/main" id="{F48D1AD9-A85C-CC9C-2379-A294B91BF48E}"/>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57136956-7C03-F843-83D0-7C532C736A5E}"/>
              </a:ext>
            </a:extLst>
          </p:cNvPr>
          <p:cNvSpPr>
            <a:spLocks noGrp="1"/>
          </p:cNvSpPr>
          <p:nvPr>
            <p:ph type="title"/>
          </p:nvPr>
        </p:nvSpPr>
        <p:spPr/>
        <p:txBody>
          <a:bodyPr vert="horz"/>
          <a:lstStyle/>
          <a:p>
            <a:r>
              <a:rPr lang="en-US"/>
              <a:t>Click to edit Master title style</a:t>
            </a:r>
          </a:p>
        </p:txBody>
      </p:sp>
      <p:sp>
        <p:nvSpPr>
          <p:cNvPr id="3" name="Text Placeholder 2">
            <a:extLst>
              <a:ext uri="{FF2B5EF4-FFF2-40B4-BE49-F238E27FC236}">
                <a16:creationId xmlns:a16="http://schemas.microsoft.com/office/drawing/2014/main" id="{D23EDBB4-7707-D4A6-E90E-1CB8A56EFDF5}"/>
              </a:ext>
            </a:extLst>
          </p:cNvPr>
          <p:cNvSpPr>
            <a:spLocks noGrp="1"/>
          </p:cNvSpPr>
          <p:nvPr>
            <p:ph type="body" idx="1"/>
          </p:nvPr>
        </p:nvSpPr>
        <p:spPr>
          <a:xfrm>
            <a:off x="608541" y="1681163"/>
            <a:ext cx="5183188" cy="823912"/>
          </a:xfrm>
        </p:spPr>
        <p:txBody>
          <a:bodyPr anchor="b">
            <a:normAutofit/>
          </a:bodyPr>
          <a:lstStyle>
            <a:lvl1pPr marL="0" indent="0">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AC7D541E-AADF-6768-B379-994F7EA8353A}"/>
              </a:ext>
            </a:extLst>
          </p:cNvPr>
          <p:cNvSpPr>
            <a:spLocks noGrp="1"/>
          </p:cNvSpPr>
          <p:nvPr>
            <p:ph sz="half" idx="2"/>
          </p:nvPr>
        </p:nvSpPr>
        <p:spPr>
          <a:xfrm>
            <a:off x="609599" y="2505075"/>
            <a:ext cx="5182129"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13CF7D59-AB3D-3F5F-F8BE-608E38ACA203}"/>
              </a:ext>
            </a:extLst>
          </p:cNvPr>
          <p:cNvSpPr>
            <a:spLocks noGrp="1"/>
          </p:cNvSpPr>
          <p:nvPr>
            <p:ph type="body" sz="quarter" idx="3"/>
          </p:nvPr>
        </p:nvSpPr>
        <p:spPr>
          <a:xfrm>
            <a:off x="6400270" y="1681163"/>
            <a:ext cx="5183188" cy="823912"/>
          </a:xfrm>
        </p:spPr>
        <p:txBody>
          <a:bodyPr anchor="b">
            <a:normAutofit/>
          </a:bodyPr>
          <a:lstStyle>
            <a:lvl1pPr marL="0" indent="0">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E734B5B5-E169-82B3-4823-63269CF0A0C9}"/>
              </a:ext>
            </a:extLst>
          </p:cNvPr>
          <p:cNvSpPr>
            <a:spLocks noGrp="1"/>
          </p:cNvSpPr>
          <p:nvPr>
            <p:ph sz="quarter" idx="4"/>
          </p:nvPr>
        </p:nvSpPr>
        <p:spPr>
          <a:xfrm>
            <a:off x="640027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Footer Placeholder 6">
            <a:extLst>
              <a:ext uri="{FF2B5EF4-FFF2-40B4-BE49-F238E27FC236}">
                <a16:creationId xmlns:a16="http://schemas.microsoft.com/office/drawing/2014/main" id="{4DBDD8F4-7ADF-FBA0-2A7B-EBB7EC54778E}"/>
              </a:ext>
            </a:extLst>
          </p:cNvPr>
          <p:cNvSpPr>
            <a:spLocks noGrp="1"/>
          </p:cNvSpPr>
          <p:nvPr>
            <p:ph type="ftr" sz="quarter" idx="10"/>
          </p:nvPr>
        </p:nvSpPr>
        <p:spPr/>
        <p:txBody>
          <a:bodyPr/>
          <a:lstStyle/>
          <a:p>
            <a:r>
              <a:rPr lang="en-US"/>
              <a:t>Source:</a:t>
            </a:r>
          </a:p>
          <a:p>
            <a:r>
              <a:rPr lang="en-US"/>
              <a:t>Notes:</a:t>
            </a:r>
          </a:p>
        </p:txBody>
      </p:sp>
      <p:graphicFrame>
        <p:nvGraphicFramePr>
          <p:cNvPr id="8" name="Object 7" hidden="1">
            <a:extLst>
              <a:ext uri="{FF2B5EF4-FFF2-40B4-BE49-F238E27FC236}">
                <a16:creationId xmlns:a16="http://schemas.microsoft.com/office/drawing/2014/main" id="{2996A972-87CA-D669-6EDE-F6578064B4FD}"/>
              </a:ext>
            </a:extLst>
          </p:cNvPr>
          <p:cNvGraphicFramePr>
            <a:graphicFrameLocks noChangeAspect="1"/>
          </p:cNvGraphicFramePr>
          <p:nvPr userDrawn="1">
            <p:custDataLst>
              <p:tags r:id="rId2"/>
            </p:custDataLst>
            <p:extLst>
              <p:ext uri="{D42A27DB-BD31-4B8C-83A1-F6EECF244321}">
                <p14:modId xmlns:p14="http://schemas.microsoft.com/office/powerpoint/2010/main" val="324215754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410" imgH="409" progId="TCLayout.ActiveDocument.1">
                  <p:embed/>
                </p:oleObj>
              </mc:Choice>
              <mc:Fallback>
                <p:oleObj name="think-cell Slide" r:id="rId6" imgW="410" imgH="409" progId="TCLayout.ActiveDocument.1">
                  <p:embed/>
                  <p:pic>
                    <p:nvPicPr>
                      <p:cNvPr id="8" name="Object 7" hidden="1">
                        <a:extLst>
                          <a:ext uri="{FF2B5EF4-FFF2-40B4-BE49-F238E27FC236}">
                            <a16:creationId xmlns:a16="http://schemas.microsoft.com/office/drawing/2014/main" id="{2996A972-87CA-D669-6EDE-F6578064B4FD}"/>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Tree>
    <p:extLst>
      <p:ext uri="{BB962C8B-B14F-4D97-AF65-F5344CB8AC3E}">
        <p14:creationId xmlns:p14="http://schemas.microsoft.com/office/powerpoint/2010/main" val="418842272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p:cSld name="Three panel no bkgd">
    <p:spTree>
      <p:nvGrpSpPr>
        <p:cNvPr id="1" name=""/>
        <p:cNvGrpSpPr/>
        <p:nvPr/>
      </p:nvGrpSpPr>
      <p:grpSpPr>
        <a:xfrm>
          <a:off x="0" y="0"/>
          <a:ext cx="0" cy="0"/>
          <a:chOff x="0" y="0"/>
          <a:chExt cx="0" cy="0"/>
        </a:xfrm>
      </p:grpSpPr>
      <p:graphicFrame>
        <p:nvGraphicFramePr>
          <p:cNvPr id="13" name="Object 12" hidden="1">
            <a:extLst>
              <a:ext uri="{FF2B5EF4-FFF2-40B4-BE49-F238E27FC236}">
                <a16:creationId xmlns:a16="http://schemas.microsoft.com/office/drawing/2014/main" id="{A959BB53-5E2D-F154-371F-D8BE52CBAB59}"/>
              </a:ext>
            </a:extLst>
          </p:cNvPr>
          <p:cNvGraphicFramePr>
            <a:graphicFrameLocks noChangeAspect="1"/>
          </p:cNvGraphicFramePr>
          <p:nvPr>
            <p:custDataLst>
              <p:tags r:id="rId1"/>
            </p:custDataLst>
            <p:extLst>
              <p:ext uri="{D42A27DB-BD31-4B8C-83A1-F6EECF244321}">
                <p14:modId xmlns:p14="http://schemas.microsoft.com/office/powerpoint/2010/main" val="109620033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10" imgH="409" progId="TCLayout.ActiveDocument.1">
                  <p:embed/>
                </p:oleObj>
              </mc:Choice>
              <mc:Fallback>
                <p:oleObj name="think-cell Slide" r:id="rId4" imgW="410" imgH="409" progId="TCLayout.ActiveDocument.1">
                  <p:embed/>
                  <p:pic>
                    <p:nvPicPr>
                      <p:cNvPr id="13" name="Object 12" hidden="1">
                        <a:extLst>
                          <a:ext uri="{FF2B5EF4-FFF2-40B4-BE49-F238E27FC236}">
                            <a16:creationId xmlns:a16="http://schemas.microsoft.com/office/drawing/2014/main" id="{A959BB53-5E2D-F154-371F-D8BE52CBAB59}"/>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57136956-7C03-F843-83D0-7C532C736A5E}"/>
              </a:ext>
            </a:extLst>
          </p:cNvPr>
          <p:cNvSpPr>
            <a:spLocks noGrp="1"/>
          </p:cNvSpPr>
          <p:nvPr>
            <p:ph type="title"/>
          </p:nvPr>
        </p:nvSpPr>
        <p:spPr/>
        <p:txBody>
          <a:bodyPr vert="horz"/>
          <a:lstStyle/>
          <a:p>
            <a:r>
              <a:rPr lang="en-US"/>
              <a:t>Click to edit Master title style</a:t>
            </a:r>
          </a:p>
        </p:txBody>
      </p:sp>
      <p:sp>
        <p:nvSpPr>
          <p:cNvPr id="3" name="Text Placeholder 2">
            <a:extLst>
              <a:ext uri="{FF2B5EF4-FFF2-40B4-BE49-F238E27FC236}">
                <a16:creationId xmlns:a16="http://schemas.microsoft.com/office/drawing/2014/main" id="{D23EDBB4-7707-D4A6-E90E-1CB8A56EFDF5}"/>
              </a:ext>
            </a:extLst>
          </p:cNvPr>
          <p:cNvSpPr>
            <a:spLocks noGrp="1"/>
          </p:cNvSpPr>
          <p:nvPr>
            <p:ph type="body" idx="1"/>
          </p:nvPr>
        </p:nvSpPr>
        <p:spPr>
          <a:xfrm>
            <a:off x="609600" y="1681163"/>
            <a:ext cx="3280876" cy="823912"/>
          </a:xfrm>
        </p:spPr>
        <p:txBody>
          <a:bodyPr anchor="b">
            <a:normAutofit/>
          </a:bodyPr>
          <a:lstStyle>
            <a:lvl1pPr marL="0" indent="0">
              <a:buNone/>
              <a:defRPr sz="1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AC7D541E-AADF-6768-B379-994F7EA8353A}"/>
              </a:ext>
            </a:extLst>
          </p:cNvPr>
          <p:cNvSpPr>
            <a:spLocks noGrp="1"/>
          </p:cNvSpPr>
          <p:nvPr>
            <p:ph sz="half" idx="2"/>
          </p:nvPr>
        </p:nvSpPr>
        <p:spPr>
          <a:xfrm>
            <a:off x="609600" y="2505075"/>
            <a:ext cx="3280876" cy="3684588"/>
          </a:xfrm>
        </p:spPr>
        <p:txBody>
          <a:bodyPr>
            <a:normAutofit/>
          </a:bodyPr>
          <a:lstStyle>
            <a:lvl1pPr>
              <a:defRPr sz="1200"/>
            </a:lvl1pPr>
            <a:lvl2pPr>
              <a:defRPr sz="1100"/>
            </a:lvl2pPr>
            <a:lvl3pPr>
              <a:defRPr sz="1050"/>
            </a:lvl3pPr>
            <a:lvl4pPr>
              <a:defRPr sz="1000"/>
            </a:lvl4pPr>
            <a:lvl5pPr>
              <a:defRPr sz="1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Footer Placeholder 6">
            <a:extLst>
              <a:ext uri="{FF2B5EF4-FFF2-40B4-BE49-F238E27FC236}">
                <a16:creationId xmlns:a16="http://schemas.microsoft.com/office/drawing/2014/main" id="{4DBDD8F4-7ADF-FBA0-2A7B-EBB7EC54778E}"/>
              </a:ext>
            </a:extLst>
          </p:cNvPr>
          <p:cNvSpPr>
            <a:spLocks noGrp="1"/>
          </p:cNvSpPr>
          <p:nvPr>
            <p:ph type="ftr" sz="quarter" idx="10"/>
          </p:nvPr>
        </p:nvSpPr>
        <p:spPr/>
        <p:txBody>
          <a:bodyPr/>
          <a:lstStyle/>
          <a:p>
            <a:r>
              <a:rPr lang="en-US"/>
              <a:t>Source:</a:t>
            </a:r>
          </a:p>
          <a:p>
            <a:r>
              <a:rPr lang="en-US"/>
              <a:t>Notes:</a:t>
            </a:r>
          </a:p>
        </p:txBody>
      </p:sp>
      <p:sp>
        <p:nvSpPr>
          <p:cNvPr id="10" name="Text Placeholder 2">
            <a:extLst>
              <a:ext uri="{FF2B5EF4-FFF2-40B4-BE49-F238E27FC236}">
                <a16:creationId xmlns:a16="http://schemas.microsoft.com/office/drawing/2014/main" id="{79256D23-E1BC-B6C9-B9DD-EA96DFD4D053}"/>
              </a:ext>
            </a:extLst>
          </p:cNvPr>
          <p:cNvSpPr>
            <a:spLocks noGrp="1"/>
          </p:cNvSpPr>
          <p:nvPr>
            <p:ph type="body" idx="13"/>
          </p:nvPr>
        </p:nvSpPr>
        <p:spPr>
          <a:xfrm>
            <a:off x="8301525" y="1681163"/>
            <a:ext cx="3280875" cy="823912"/>
          </a:xfrm>
        </p:spPr>
        <p:txBody>
          <a:bodyPr anchor="b">
            <a:normAutofit/>
          </a:bodyPr>
          <a:lstStyle>
            <a:lvl1pPr marL="0" indent="0">
              <a:buNone/>
              <a:defRPr sz="1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1" name="Content Placeholder 3">
            <a:extLst>
              <a:ext uri="{FF2B5EF4-FFF2-40B4-BE49-F238E27FC236}">
                <a16:creationId xmlns:a16="http://schemas.microsoft.com/office/drawing/2014/main" id="{20B05C0F-3DB0-0751-24BE-0FF23DBCEE21}"/>
              </a:ext>
            </a:extLst>
          </p:cNvPr>
          <p:cNvSpPr>
            <a:spLocks noGrp="1"/>
          </p:cNvSpPr>
          <p:nvPr>
            <p:ph sz="half" idx="14"/>
          </p:nvPr>
        </p:nvSpPr>
        <p:spPr>
          <a:xfrm>
            <a:off x="8301525" y="2505075"/>
            <a:ext cx="3280875" cy="3684588"/>
          </a:xfrm>
        </p:spPr>
        <p:txBody>
          <a:bodyPr>
            <a:normAutofit/>
          </a:bodyPr>
          <a:lstStyle>
            <a:lvl1pPr>
              <a:defRPr sz="1200"/>
            </a:lvl1pPr>
            <a:lvl2pPr>
              <a:defRPr sz="1100"/>
            </a:lvl2pPr>
            <a:lvl3pPr>
              <a:defRPr sz="1050"/>
            </a:lvl3pPr>
            <a:lvl4pPr>
              <a:defRPr sz="1000"/>
            </a:lvl4pPr>
            <a:lvl5pPr>
              <a:defRPr sz="1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ext Placeholder 2">
            <a:extLst>
              <a:ext uri="{FF2B5EF4-FFF2-40B4-BE49-F238E27FC236}">
                <a16:creationId xmlns:a16="http://schemas.microsoft.com/office/drawing/2014/main" id="{B3D2EAEA-4A1A-4BD0-AAA4-E823F3352FAE}"/>
              </a:ext>
            </a:extLst>
          </p:cNvPr>
          <p:cNvSpPr>
            <a:spLocks noGrp="1"/>
          </p:cNvSpPr>
          <p:nvPr>
            <p:ph type="body" idx="15"/>
          </p:nvPr>
        </p:nvSpPr>
        <p:spPr>
          <a:xfrm>
            <a:off x="4455562" y="1681163"/>
            <a:ext cx="3280876" cy="823912"/>
          </a:xfrm>
        </p:spPr>
        <p:txBody>
          <a:bodyPr anchor="b">
            <a:normAutofit/>
          </a:bodyPr>
          <a:lstStyle>
            <a:lvl1pPr marL="0" indent="0">
              <a:buNone/>
              <a:defRPr sz="1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4" name="Content Placeholder 3">
            <a:extLst>
              <a:ext uri="{FF2B5EF4-FFF2-40B4-BE49-F238E27FC236}">
                <a16:creationId xmlns:a16="http://schemas.microsoft.com/office/drawing/2014/main" id="{F1A95F98-B444-45B3-B26F-E3A566F5AD24}"/>
              </a:ext>
            </a:extLst>
          </p:cNvPr>
          <p:cNvSpPr>
            <a:spLocks noGrp="1"/>
          </p:cNvSpPr>
          <p:nvPr>
            <p:ph sz="half" idx="16"/>
          </p:nvPr>
        </p:nvSpPr>
        <p:spPr>
          <a:xfrm>
            <a:off x="4455562" y="2505075"/>
            <a:ext cx="3280876" cy="3684588"/>
          </a:xfrm>
        </p:spPr>
        <p:txBody>
          <a:bodyPr>
            <a:normAutofit/>
          </a:bodyPr>
          <a:lstStyle>
            <a:lvl1pPr>
              <a:defRPr sz="1200"/>
            </a:lvl1pPr>
            <a:lvl2pPr>
              <a:defRPr sz="1100"/>
            </a:lvl2pPr>
            <a:lvl3pPr>
              <a:defRPr sz="1050"/>
            </a:lvl3pPr>
            <a:lvl4pPr>
              <a:defRPr sz="1000"/>
            </a:lvl4pPr>
            <a:lvl5pPr>
              <a:defRPr sz="1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aphicFrame>
        <p:nvGraphicFramePr>
          <p:cNvPr id="5" name="Object 4" hidden="1">
            <a:extLst>
              <a:ext uri="{FF2B5EF4-FFF2-40B4-BE49-F238E27FC236}">
                <a16:creationId xmlns:a16="http://schemas.microsoft.com/office/drawing/2014/main" id="{5178A7C6-B089-00A9-D979-C8BA4A471853}"/>
              </a:ext>
            </a:extLst>
          </p:cNvPr>
          <p:cNvGraphicFramePr>
            <a:graphicFrameLocks noChangeAspect="1"/>
          </p:cNvGraphicFramePr>
          <p:nvPr userDrawn="1">
            <p:custDataLst>
              <p:tags r:id="rId2"/>
            </p:custDataLst>
            <p:extLst>
              <p:ext uri="{D42A27DB-BD31-4B8C-83A1-F6EECF244321}">
                <p14:modId xmlns:p14="http://schemas.microsoft.com/office/powerpoint/2010/main" val="109620033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410" imgH="409" progId="TCLayout.ActiveDocument.1">
                  <p:embed/>
                </p:oleObj>
              </mc:Choice>
              <mc:Fallback>
                <p:oleObj name="think-cell Slide" r:id="rId6" imgW="410" imgH="409" progId="TCLayout.ActiveDocument.1">
                  <p:embed/>
                  <p:pic>
                    <p:nvPicPr>
                      <p:cNvPr id="5" name="Object 4" hidden="1">
                        <a:extLst>
                          <a:ext uri="{FF2B5EF4-FFF2-40B4-BE49-F238E27FC236}">
                            <a16:creationId xmlns:a16="http://schemas.microsoft.com/office/drawing/2014/main" id="{5178A7C6-B089-00A9-D979-C8BA4A471853}"/>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Tree>
    <p:extLst>
      <p:ext uri="{BB962C8B-B14F-4D97-AF65-F5344CB8AC3E}">
        <p14:creationId xmlns:p14="http://schemas.microsoft.com/office/powerpoint/2010/main" val="1779400868"/>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p:cSld name="Four panel small text bkgd">
    <p:spTree>
      <p:nvGrpSpPr>
        <p:cNvPr id="1" name=""/>
        <p:cNvGrpSpPr/>
        <p:nvPr/>
      </p:nvGrpSpPr>
      <p:grpSpPr>
        <a:xfrm>
          <a:off x="0" y="0"/>
          <a:ext cx="0" cy="0"/>
          <a:chOff x="0" y="0"/>
          <a:chExt cx="0" cy="0"/>
        </a:xfrm>
      </p:grpSpPr>
      <p:graphicFrame>
        <p:nvGraphicFramePr>
          <p:cNvPr id="13" name="Object 12" hidden="1">
            <a:extLst>
              <a:ext uri="{FF2B5EF4-FFF2-40B4-BE49-F238E27FC236}">
                <a16:creationId xmlns:a16="http://schemas.microsoft.com/office/drawing/2014/main" id="{A959BB53-5E2D-F154-371F-D8BE52CBAB59}"/>
              </a:ext>
            </a:extLst>
          </p:cNvPr>
          <p:cNvGraphicFramePr>
            <a:graphicFrameLocks noChangeAspect="1"/>
          </p:cNvGraphicFramePr>
          <p:nvPr>
            <p:custDataLst>
              <p:tags r:id="rId1"/>
            </p:custDataLst>
            <p:extLst>
              <p:ext uri="{D42A27DB-BD31-4B8C-83A1-F6EECF244321}">
                <p14:modId xmlns:p14="http://schemas.microsoft.com/office/powerpoint/2010/main" val="219304597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10" imgH="409" progId="TCLayout.ActiveDocument.1">
                  <p:embed/>
                </p:oleObj>
              </mc:Choice>
              <mc:Fallback>
                <p:oleObj name="think-cell Slide" r:id="rId4" imgW="410" imgH="409" progId="TCLayout.ActiveDocument.1">
                  <p:embed/>
                  <p:pic>
                    <p:nvPicPr>
                      <p:cNvPr id="13" name="Object 12" hidden="1">
                        <a:extLst>
                          <a:ext uri="{FF2B5EF4-FFF2-40B4-BE49-F238E27FC236}">
                            <a16:creationId xmlns:a16="http://schemas.microsoft.com/office/drawing/2014/main" id="{A959BB53-5E2D-F154-371F-D8BE52CBAB59}"/>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57136956-7C03-F843-83D0-7C532C736A5E}"/>
              </a:ext>
            </a:extLst>
          </p:cNvPr>
          <p:cNvSpPr>
            <a:spLocks noGrp="1"/>
          </p:cNvSpPr>
          <p:nvPr>
            <p:ph type="title"/>
          </p:nvPr>
        </p:nvSpPr>
        <p:spPr/>
        <p:txBody>
          <a:bodyPr vert="horz"/>
          <a:lstStyle/>
          <a:p>
            <a:r>
              <a:rPr lang="en-US"/>
              <a:t>Click to edit Master title style</a:t>
            </a:r>
          </a:p>
        </p:txBody>
      </p:sp>
      <p:sp>
        <p:nvSpPr>
          <p:cNvPr id="3" name="Text Placeholder 2">
            <a:extLst>
              <a:ext uri="{FF2B5EF4-FFF2-40B4-BE49-F238E27FC236}">
                <a16:creationId xmlns:a16="http://schemas.microsoft.com/office/drawing/2014/main" id="{D23EDBB4-7707-D4A6-E90E-1CB8A56EFDF5}"/>
              </a:ext>
            </a:extLst>
          </p:cNvPr>
          <p:cNvSpPr>
            <a:spLocks noGrp="1"/>
          </p:cNvSpPr>
          <p:nvPr>
            <p:ph type="body" idx="1"/>
          </p:nvPr>
        </p:nvSpPr>
        <p:spPr>
          <a:xfrm>
            <a:off x="620110" y="1618987"/>
            <a:ext cx="2564586" cy="823912"/>
          </a:xfrm>
        </p:spPr>
        <p:txBody>
          <a:bodyPr anchor="b">
            <a:normAutofit/>
          </a:bodyPr>
          <a:lstStyle>
            <a:lvl1pPr marL="0" indent="0">
              <a:buNone/>
              <a:defRPr sz="1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AC7D541E-AADF-6768-B379-994F7EA8353A}"/>
              </a:ext>
            </a:extLst>
          </p:cNvPr>
          <p:cNvSpPr>
            <a:spLocks noGrp="1"/>
          </p:cNvSpPr>
          <p:nvPr>
            <p:ph sz="half" idx="2"/>
          </p:nvPr>
        </p:nvSpPr>
        <p:spPr>
          <a:xfrm>
            <a:off x="620110" y="2510632"/>
            <a:ext cx="2564585" cy="3684588"/>
          </a:xfrm>
        </p:spPr>
        <p:txBody>
          <a:bodyPr>
            <a:normAutofit/>
          </a:bodyPr>
          <a:lstStyle>
            <a:lvl1pPr>
              <a:defRPr sz="1400"/>
            </a:lvl1pPr>
            <a:lvl2pPr>
              <a:defRPr sz="1200"/>
            </a:lvl2pPr>
            <a:lvl3pPr>
              <a:defRPr sz="1100"/>
            </a:lvl3pPr>
            <a:lvl4pPr>
              <a:defRPr sz="1050"/>
            </a:lvl4pPr>
            <a:lvl5pPr>
              <a:defRPr sz="105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Footer Placeholder 6">
            <a:extLst>
              <a:ext uri="{FF2B5EF4-FFF2-40B4-BE49-F238E27FC236}">
                <a16:creationId xmlns:a16="http://schemas.microsoft.com/office/drawing/2014/main" id="{4DBDD8F4-7ADF-FBA0-2A7B-EBB7EC54778E}"/>
              </a:ext>
            </a:extLst>
          </p:cNvPr>
          <p:cNvSpPr>
            <a:spLocks noGrp="1"/>
          </p:cNvSpPr>
          <p:nvPr>
            <p:ph type="ftr" sz="quarter" idx="10"/>
          </p:nvPr>
        </p:nvSpPr>
        <p:spPr/>
        <p:txBody>
          <a:bodyPr/>
          <a:lstStyle/>
          <a:p>
            <a:r>
              <a:rPr lang="en-US"/>
              <a:t>Source:</a:t>
            </a:r>
          </a:p>
          <a:p>
            <a:r>
              <a:rPr lang="en-US"/>
              <a:t>Notes:</a:t>
            </a:r>
          </a:p>
        </p:txBody>
      </p:sp>
      <p:sp>
        <p:nvSpPr>
          <p:cNvPr id="14" name="Text Placeholder 2">
            <a:extLst>
              <a:ext uri="{FF2B5EF4-FFF2-40B4-BE49-F238E27FC236}">
                <a16:creationId xmlns:a16="http://schemas.microsoft.com/office/drawing/2014/main" id="{C178CED2-08EF-4CF6-A179-4392DD351445}"/>
              </a:ext>
            </a:extLst>
          </p:cNvPr>
          <p:cNvSpPr>
            <a:spLocks noGrp="1"/>
          </p:cNvSpPr>
          <p:nvPr>
            <p:ph type="body" idx="15"/>
          </p:nvPr>
        </p:nvSpPr>
        <p:spPr>
          <a:xfrm>
            <a:off x="3386316" y="1618987"/>
            <a:ext cx="2564586" cy="823912"/>
          </a:xfrm>
        </p:spPr>
        <p:txBody>
          <a:bodyPr anchor="b">
            <a:normAutofit/>
          </a:bodyPr>
          <a:lstStyle>
            <a:lvl1pPr marL="0" indent="0">
              <a:buNone/>
              <a:defRPr sz="1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2" name="Content Placeholder 3">
            <a:extLst>
              <a:ext uri="{FF2B5EF4-FFF2-40B4-BE49-F238E27FC236}">
                <a16:creationId xmlns:a16="http://schemas.microsoft.com/office/drawing/2014/main" id="{CB1AC188-4440-4EA7-A8C4-FD8FE5FF5D07}"/>
              </a:ext>
            </a:extLst>
          </p:cNvPr>
          <p:cNvSpPr>
            <a:spLocks noGrp="1"/>
          </p:cNvSpPr>
          <p:nvPr>
            <p:ph sz="half" idx="16"/>
          </p:nvPr>
        </p:nvSpPr>
        <p:spPr>
          <a:xfrm>
            <a:off x="3386316" y="2510632"/>
            <a:ext cx="2564584" cy="3684588"/>
          </a:xfrm>
        </p:spPr>
        <p:txBody>
          <a:bodyPr>
            <a:normAutofit/>
          </a:bodyPr>
          <a:lstStyle>
            <a:lvl1pPr>
              <a:defRPr sz="1400"/>
            </a:lvl1pPr>
            <a:lvl2pPr>
              <a:defRPr sz="1200"/>
            </a:lvl2pPr>
            <a:lvl3pPr>
              <a:defRPr sz="1100"/>
            </a:lvl3pPr>
            <a:lvl4pPr>
              <a:defRPr sz="1050"/>
            </a:lvl4pPr>
            <a:lvl5pPr>
              <a:defRPr sz="105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Text Placeholder 2">
            <a:extLst>
              <a:ext uri="{FF2B5EF4-FFF2-40B4-BE49-F238E27FC236}">
                <a16:creationId xmlns:a16="http://schemas.microsoft.com/office/drawing/2014/main" id="{EA1EBFA0-4A27-4371-8AF1-C2D421D12632}"/>
              </a:ext>
            </a:extLst>
          </p:cNvPr>
          <p:cNvSpPr>
            <a:spLocks noGrp="1"/>
          </p:cNvSpPr>
          <p:nvPr>
            <p:ph type="body" idx="17"/>
          </p:nvPr>
        </p:nvSpPr>
        <p:spPr>
          <a:xfrm>
            <a:off x="9007306" y="1613430"/>
            <a:ext cx="2564586" cy="823912"/>
          </a:xfrm>
        </p:spPr>
        <p:txBody>
          <a:bodyPr anchor="b">
            <a:normAutofit/>
          </a:bodyPr>
          <a:lstStyle>
            <a:lvl1pPr marL="0" indent="0">
              <a:buNone/>
              <a:defRPr sz="1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4" name="Content Placeholder 3">
            <a:extLst>
              <a:ext uri="{FF2B5EF4-FFF2-40B4-BE49-F238E27FC236}">
                <a16:creationId xmlns:a16="http://schemas.microsoft.com/office/drawing/2014/main" id="{78971224-A4C3-4B38-8487-E75903A9B75C}"/>
              </a:ext>
            </a:extLst>
          </p:cNvPr>
          <p:cNvSpPr>
            <a:spLocks noGrp="1"/>
          </p:cNvSpPr>
          <p:nvPr>
            <p:ph sz="half" idx="18"/>
          </p:nvPr>
        </p:nvSpPr>
        <p:spPr>
          <a:xfrm>
            <a:off x="9007306" y="2510632"/>
            <a:ext cx="2564584" cy="3684588"/>
          </a:xfrm>
        </p:spPr>
        <p:txBody>
          <a:bodyPr>
            <a:normAutofit/>
          </a:bodyPr>
          <a:lstStyle>
            <a:lvl1pPr>
              <a:defRPr sz="1400"/>
            </a:lvl1pPr>
            <a:lvl2pPr>
              <a:defRPr sz="1200"/>
            </a:lvl2pPr>
            <a:lvl3pPr>
              <a:defRPr sz="1100"/>
            </a:lvl3pPr>
            <a:lvl4pPr>
              <a:defRPr sz="1050"/>
            </a:lvl4pPr>
            <a:lvl5pPr>
              <a:defRPr sz="105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 name="Text Placeholder 2">
            <a:extLst>
              <a:ext uri="{FF2B5EF4-FFF2-40B4-BE49-F238E27FC236}">
                <a16:creationId xmlns:a16="http://schemas.microsoft.com/office/drawing/2014/main" id="{4F7C2B96-4B20-46A3-A648-DB8B6AEDC023}"/>
              </a:ext>
            </a:extLst>
          </p:cNvPr>
          <p:cNvSpPr>
            <a:spLocks noGrp="1"/>
          </p:cNvSpPr>
          <p:nvPr>
            <p:ph type="body" idx="19"/>
          </p:nvPr>
        </p:nvSpPr>
        <p:spPr>
          <a:xfrm>
            <a:off x="6235423" y="1613430"/>
            <a:ext cx="2564586" cy="823912"/>
          </a:xfrm>
        </p:spPr>
        <p:txBody>
          <a:bodyPr anchor="b">
            <a:normAutofit/>
          </a:bodyPr>
          <a:lstStyle>
            <a:lvl1pPr marL="0" indent="0">
              <a:buNone/>
              <a:defRPr sz="1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6" name="Content Placeholder 3">
            <a:extLst>
              <a:ext uri="{FF2B5EF4-FFF2-40B4-BE49-F238E27FC236}">
                <a16:creationId xmlns:a16="http://schemas.microsoft.com/office/drawing/2014/main" id="{0E5215DC-8B13-45E7-AC26-B09A437B5B6E}"/>
              </a:ext>
            </a:extLst>
          </p:cNvPr>
          <p:cNvSpPr>
            <a:spLocks noGrp="1"/>
          </p:cNvSpPr>
          <p:nvPr>
            <p:ph sz="half" idx="20"/>
          </p:nvPr>
        </p:nvSpPr>
        <p:spPr>
          <a:xfrm>
            <a:off x="6241099" y="2510632"/>
            <a:ext cx="2564584" cy="3684588"/>
          </a:xfrm>
        </p:spPr>
        <p:txBody>
          <a:bodyPr>
            <a:normAutofit/>
          </a:bodyPr>
          <a:lstStyle>
            <a:lvl1pPr>
              <a:defRPr sz="1400"/>
            </a:lvl1pPr>
            <a:lvl2pPr>
              <a:defRPr sz="1200"/>
            </a:lvl2pPr>
            <a:lvl3pPr>
              <a:defRPr sz="1100"/>
            </a:lvl3pPr>
            <a:lvl4pPr>
              <a:defRPr sz="1050"/>
            </a:lvl4pPr>
            <a:lvl5pPr>
              <a:defRPr sz="105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graphicFrame>
        <p:nvGraphicFramePr>
          <p:cNvPr id="5" name="Object 4" hidden="1">
            <a:extLst>
              <a:ext uri="{FF2B5EF4-FFF2-40B4-BE49-F238E27FC236}">
                <a16:creationId xmlns:a16="http://schemas.microsoft.com/office/drawing/2014/main" id="{E8202D52-A482-DBE6-CB89-4E639AFA97CC}"/>
              </a:ext>
            </a:extLst>
          </p:cNvPr>
          <p:cNvGraphicFramePr>
            <a:graphicFrameLocks noChangeAspect="1"/>
          </p:cNvGraphicFramePr>
          <p:nvPr userDrawn="1">
            <p:custDataLst>
              <p:tags r:id="rId2"/>
            </p:custDataLst>
            <p:extLst>
              <p:ext uri="{D42A27DB-BD31-4B8C-83A1-F6EECF244321}">
                <p14:modId xmlns:p14="http://schemas.microsoft.com/office/powerpoint/2010/main" val="219304597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410" imgH="409" progId="TCLayout.ActiveDocument.1">
                  <p:embed/>
                </p:oleObj>
              </mc:Choice>
              <mc:Fallback>
                <p:oleObj name="think-cell Slide" r:id="rId6" imgW="410" imgH="409" progId="TCLayout.ActiveDocument.1">
                  <p:embed/>
                  <p:pic>
                    <p:nvPicPr>
                      <p:cNvPr id="5" name="Object 4" hidden="1">
                        <a:extLst>
                          <a:ext uri="{FF2B5EF4-FFF2-40B4-BE49-F238E27FC236}">
                            <a16:creationId xmlns:a16="http://schemas.microsoft.com/office/drawing/2014/main" id="{E8202D52-A482-DBE6-CB89-4E639AFA97CC}"/>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Tree>
    <p:extLst>
      <p:ext uri="{BB962C8B-B14F-4D97-AF65-F5344CB8AC3E}">
        <p14:creationId xmlns:p14="http://schemas.microsoft.com/office/powerpoint/2010/main" val="2770696751"/>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preserve="1">
  <p:cSld name="Title Slide no bkg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64658552-6E07-9117-0CA9-3B60B698736B}"/>
              </a:ext>
            </a:extLst>
          </p:cNvPr>
          <p:cNvGraphicFramePr>
            <a:graphicFrameLocks noChangeAspect="1"/>
          </p:cNvGraphicFramePr>
          <p:nvPr>
            <p:custDataLst>
              <p:tags r:id="rId1"/>
            </p:custDataLst>
            <p:extLst>
              <p:ext uri="{D42A27DB-BD31-4B8C-83A1-F6EECF244321}">
                <p14:modId xmlns:p14="http://schemas.microsoft.com/office/powerpoint/2010/main" val="412502941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10" imgH="409" progId="TCLayout.ActiveDocument.1">
                  <p:embed/>
                </p:oleObj>
              </mc:Choice>
              <mc:Fallback>
                <p:oleObj name="think-cell Slide" r:id="rId4" imgW="410" imgH="409" progId="TCLayout.ActiveDocument.1">
                  <p:embed/>
                  <p:pic>
                    <p:nvPicPr>
                      <p:cNvPr id="4" name="Object 3" hidden="1">
                        <a:extLst>
                          <a:ext uri="{FF2B5EF4-FFF2-40B4-BE49-F238E27FC236}">
                            <a16:creationId xmlns:a16="http://schemas.microsoft.com/office/drawing/2014/main" id="{64658552-6E07-9117-0CA9-3B60B698736B}"/>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grpSp>
        <p:nvGrpSpPr>
          <p:cNvPr id="79" name="Group 78">
            <a:extLst>
              <a:ext uri="{FF2B5EF4-FFF2-40B4-BE49-F238E27FC236}">
                <a16:creationId xmlns:a16="http://schemas.microsoft.com/office/drawing/2014/main" id="{B328026A-8319-44BC-B6B3-8D0A2B5E39A0}"/>
              </a:ext>
            </a:extLst>
          </p:cNvPr>
          <p:cNvGrpSpPr>
            <a:grpSpLocks noChangeAspect="1"/>
          </p:cNvGrpSpPr>
          <p:nvPr/>
        </p:nvGrpSpPr>
        <p:grpSpPr bwMode="gray">
          <a:xfrm>
            <a:off x="702214" y="780933"/>
            <a:ext cx="3494345" cy="745107"/>
            <a:chOff x="611188" y="-279400"/>
            <a:chExt cx="3767138" cy="803275"/>
          </a:xfrm>
        </p:grpSpPr>
        <p:sp>
          <p:nvSpPr>
            <p:cNvPr id="14" name="Freeform 5">
              <a:extLst>
                <a:ext uri="{FF2B5EF4-FFF2-40B4-BE49-F238E27FC236}">
                  <a16:creationId xmlns:a16="http://schemas.microsoft.com/office/drawing/2014/main" id="{AB780836-0EA1-4764-9C48-1217D0B297D1}"/>
                </a:ext>
              </a:extLst>
            </p:cNvPr>
            <p:cNvSpPr>
              <a:spLocks noEditPoints="1"/>
            </p:cNvSpPr>
            <p:nvPr/>
          </p:nvSpPr>
          <p:spPr bwMode="gray">
            <a:xfrm>
              <a:off x="1885951" y="438150"/>
              <a:ext cx="60325" cy="63500"/>
            </a:xfrm>
            <a:custGeom>
              <a:avLst/>
              <a:gdLst>
                <a:gd name="T0" fmla="*/ 36 w 73"/>
                <a:gd name="T1" fmla="*/ 0 h 78"/>
                <a:gd name="T2" fmla="*/ 10 w 73"/>
                <a:gd name="T3" fmla="*/ 10 h 78"/>
                <a:gd name="T4" fmla="*/ 0 w 73"/>
                <a:gd name="T5" fmla="*/ 39 h 78"/>
                <a:gd name="T6" fmla="*/ 10 w 73"/>
                <a:gd name="T7" fmla="*/ 67 h 78"/>
                <a:gd name="T8" fmla="*/ 36 w 73"/>
                <a:gd name="T9" fmla="*/ 78 h 78"/>
                <a:gd name="T10" fmla="*/ 63 w 73"/>
                <a:gd name="T11" fmla="*/ 67 h 78"/>
                <a:gd name="T12" fmla="*/ 73 w 73"/>
                <a:gd name="T13" fmla="*/ 39 h 78"/>
                <a:gd name="T14" fmla="*/ 63 w 73"/>
                <a:gd name="T15" fmla="*/ 10 h 78"/>
                <a:gd name="T16" fmla="*/ 36 w 73"/>
                <a:gd name="T17" fmla="*/ 0 h 78"/>
                <a:gd name="T18" fmla="*/ 52 w 73"/>
                <a:gd name="T19" fmla="*/ 59 h 78"/>
                <a:gd name="T20" fmla="*/ 36 w 73"/>
                <a:gd name="T21" fmla="*/ 66 h 78"/>
                <a:gd name="T22" fmla="*/ 20 w 73"/>
                <a:gd name="T23" fmla="*/ 59 h 78"/>
                <a:gd name="T24" fmla="*/ 15 w 73"/>
                <a:gd name="T25" fmla="*/ 39 h 78"/>
                <a:gd name="T26" fmla="*/ 21 w 73"/>
                <a:gd name="T27" fmla="*/ 19 h 78"/>
                <a:gd name="T28" fmla="*/ 36 w 73"/>
                <a:gd name="T29" fmla="*/ 11 h 78"/>
                <a:gd name="T30" fmla="*/ 52 w 73"/>
                <a:gd name="T31" fmla="*/ 19 h 78"/>
                <a:gd name="T32" fmla="*/ 58 w 73"/>
                <a:gd name="T33" fmla="*/ 39 h 78"/>
                <a:gd name="T34" fmla="*/ 52 w 73"/>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8">
                  <a:moveTo>
                    <a:pt x="36" y="0"/>
                  </a:moveTo>
                  <a:cubicBezTo>
                    <a:pt x="25" y="0"/>
                    <a:pt x="17" y="3"/>
                    <a:pt x="10" y="10"/>
                  </a:cubicBezTo>
                  <a:cubicBezTo>
                    <a:pt x="3" y="17"/>
                    <a:pt x="0" y="27"/>
                    <a:pt x="0" y="39"/>
                  </a:cubicBezTo>
                  <a:cubicBezTo>
                    <a:pt x="0" y="51"/>
                    <a:pt x="3" y="60"/>
                    <a:pt x="10" y="67"/>
                  </a:cubicBezTo>
                  <a:cubicBezTo>
                    <a:pt x="17" y="74"/>
                    <a:pt x="25" y="78"/>
                    <a:pt x="36" y="78"/>
                  </a:cubicBezTo>
                  <a:cubicBezTo>
                    <a:pt x="47" y="78"/>
                    <a:pt x="56" y="74"/>
                    <a:pt x="63" y="67"/>
                  </a:cubicBezTo>
                  <a:cubicBezTo>
                    <a:pt x="69" y="60"/>
                    <a:pt x="73" y="51"/>
                    <a:pt x="73" y="39"/>
                  </a:cubicBezTo>
                  <a:cubicBezTo>
                    <a:pt x="73" y="27"/>
                    <a:pt x="69" y="17"/>
                    <a:pt x="63"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1" y="19"/>
                  </a:cubicBezTo>
                  <a:cubicBezTo>
                    <a:pt x="24" y="14"/>
                    <a:pt x="30" y="11"/>
                    <a:pt x="36" y="11"/>
                  </a:cubicBezTo>
                  <a:cubicBezTo>
                    <a:pt x="43" y="11"/>
                    <a:pt x="48" y="14"/>
                    <a:pt x="52" y="19"/>
                  </a:cubicBezTo>
                  <a:cubicBezTo>
                    <a:pt x="56" y="24"/>
                    <a:pt x="58" y="30"/>
                    <a:pt x="58" y="39"/>
                  </a:cubicBezTo>
                  <a:cubicBezTo>
                    <a:pt x="58" y="47"/>
                    <a:pt x="56" y="54"/>
                    <a:pt x="52" y="59"/>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6">
              <a:extLst>
                <a:ext uri="{FF2B5EF4-FFF2-40B4-BE49-F238E27FC236}">
                  <a16:creationId xmlns:a16="http://schemas.microsoft.com/office/drawing/2014/main" id="{06E5C381-914B-47AA-AE2B-28A2392478C7}"/>
                </a:ext>
              </a:extLst>
            </p:cNvPr>
            <p:cNvSpPr>
              <a:spLocks/>
            </p:cNvSpPr>
            <p:nvPr/>
          </p:nvSpPr>
          <p:spPr bwMode="gray">
            <a:xfrm>
              <a:off x="1152526" y="414338"/>
              <a:ext cx="74613" cy="87313"/>
            </a:xfrm>
            <a:custGeom>
              <a:avLst/>
              <a:gdLst>
                <a:gd name="T0" fmla="*/ 50 w 89"/>
                <a:gd name="T1" fmla="*/ 62 h 106"/>
                <a:gd name="T2" fmla="*/ 75 w 89"/>
                <a:gd name="T3" fmla="*/ 62 h 106"/>
                <a:gd name="T4" fmla="*/ 75 w 89"/>
                <a:gd name="T5" fmla="*/ 80 h 106"/>
                <a:gd name="T6" fmla="*/ 74 w 89"/>
                <a:gd name="T7" fmla="*/ 81 h 106"/>
                <a:gd name="T8" fmla="*/ 71 w 89"/>
                <a:gd name="T9" fmla="*/ 84 h 106"/>
                <a:gd name="T10" fmla="*/ 66 w 89"/>
                <a:gd name="T11" fmla="*/ 88 h 106"/>
                <a:gd name="T12" fmla="*/ 58 w 89"/>
                <a:gd name="T13" fmla="*/ 91 h 106"/>
                <a:gd name="T14" fmla="*/ 48 w 89"/>
                <a:gd name="T15" fmla="*/ 92 h 106"/>
                <a:gd name="T16" fmla="*/ 24 w 89"/>
                <a:gd name="T17" fmla="*/ 82 h 106"/>
                <a:gd name="T18" fmla="*/ 15 w 89"/>
                <a:gd name="T19" fmla="*/ 52 h 106"/>
                <a:gd name="T20" fmla="*/ 25 w 89"/>
                <a:gd name="T21" fmla="*/ 23 h 106"/>
                <a:gd name="T22" fmla="*/ 48 w 89"/>
                <a:gd name="T23" fmla="*/ 13 h 106"/>
                <a:gd name="T24" fmla="*/ 57 w 89"/>
                <a:gd name="T25" fmla="*/ 14 h 106"/>
                <a:gd name="T26" fmla="*/ 64 w 89"/>
                <a:gd name="T27" fmla="*/ 16 h 106"/>
                <a:gd name="T28" fmla="*/ 69 w 89"/>
                <a:gd name="T29" fmla="*/ 19 h 106"/>
                <a:gd name="T30" fmla="*/ 73 w 89"/>
                <a:gd name="T31" fmla="*/ 23 h 106"/>
                <a:gd name="T32" fmla="*/ 75 w 89"/>
                <a:gd name="T33" fmla="*/ 26 h 106"/>
                <a:gd name="T34" fmla="*/ 76 w 89"/>
                <a:gd name="T35" fmla="*/ 27 h 106"/>
                <a:gd name="T36" fmla="*/ 86 w 89"/>
                <a:gd name="T37" fmla="*/ 18 h 106"/>
                <a:gd name="T38" fmla="*/ 48 w 89"/>
                <a:gd name="T39" fmla="*/ 0 h 106"/>
                <a:gd name="T40" fmla="*/ 14 w 89"/>
                <a:gd name="T41" fmla="*/ 14 h 106"/>
                <a:gd name="T42" fmla="*/ 0 w 89"/>
                <a:gd name="T43" fmla="*/ 52 h 106"/>
                <a:gd name="T44" fmla="*/ 13 w 89"/>
                <a:gd name="T45" fmla="*/ 91 h 106"/>
                <a:gd name="T46" fmla="*/ 45 w 89"/>
                <a:gd name="T47" fmla="*/ 106 h 106"/>
                <a:gd name="T48" fmla="*/ 57 w 89"/>
                <a:gd name="T49" fmla="*/ 104 h 106"/>
                <a:gd name="T50" fmla="*/ 66 w 89"/>
                <a:gd name="T51" fmla="*/ 101 h 106"/>
                <a:gd name="T52" fmla="*/ 73 w 89"/>
                <a:gd name="T53" fmla="*/ 97 h 106"/>
                <a:gd name="T54" fmla="*/ 76 w 89"/>
                <a:gd name="T55" fmla="*/ 94 h 106"/>
                <a:gd name="T56" fmla="*/ 78 w 89"/>
                <a:gd name="T57" fmla="*/ 92 h 106"/>
                <a:gd name="T58" fmla="*/ 79 w 89"/>
                <a:gd name="T59" fmla="*/ 104 h 106"/>
                <a:gd name="T60" fmla="*/ 89 w 89"/>
                <a:gd name="T61" fmla="*/ 104 h 106"/>
                <a:gd name="T62" fmla="*/ 89 w 89"/>
                <a:gd name="T63" fmla="*/ 51 h 106"/>
                <a:gd name="T64" fmla="*/ 50 w 89"/>
                <a:gd name="T65" fmla="*/ 51 h 106"/>
                <a:gd name="T66" fmla="*/ 50 w 89"/>
                <a:gd name="T67" fmla="*/ 6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 h="106">
                  <a:moveTo>
                    <a:pt x="50" y="62"/>
                  </a:moveTo>
                  <a:cubicBezTo>
                    <a:pt x="75" y="62"/>
                    <a:pt x="75" y="62"/>
                    <a:pt x="75" y="62"/>
                  </a:cubicBezTo>
                  <a:cubicBezTo>
                    <a:pt x="75" y="80"/>
                    <a:pt x="75" y="80"/>
                    <a:pt x="75" y="80"/>
                  </a:cubicBezTo>
                  <a:cubicBezTo>
                    <a:pt x="74" y="81"/>
                    <a:pt x="74" y="81"/>
                    <a:pt x="74" y="81"/>
                  </a:cubicBezTo>
                  <a:cubicBezTo>
                    <a:pt x="73" y="82"/>
                    <a:pt x="72" y="83"/>
                    <a:pt x="71" y="84"/>
                  </a:cubicBezTo>
                  <a:cubicBezTo>
                    <a:pt x="69" y="86"/>
                    <a:pt x="68" y="87"/>
                    <a:pt x="66" y="88"/>
                  </a:cubicBezTo>
                  <a:cubicBezTo>
                    <a:pt x="64" y="89"/>
                    <a:pt x="61" y="90"/>
                    <a:pt x="58" y="91"/>
                  </a:cubicBezTo>
                  <a:cubicBezTo>
                    <a:pt x="55" y="92"/>
                    <a:pt x="51" y="92"/>
                    <a:pt x="48" y="92"/>
                  </a:cubicBezTo>
                  <a:cubicBezTo>
                    <a:pt x="38" y="92"/>
                    <a:pt x="30" y="89"/>
                    <a:pt x="24" y="82"/>
                  </a:cubicBezTo>
                  <a:cubicBezTo>
                    <a:pt x="18" y="74"/>
                    <a:pt x="15" y="65"/>
                    <a:pt x="15" y="52"/>
                  </a:cubicBezTo>
                  <a:cubicBezTo>
                    <a:pt x="15" y="40"/>
                    <a:pt x="18" y="31"/>
                    <a:pt x="25" y="23"/>
                  </a:cubicBezTo>
                  <a:cubicBezTo>
                    <a:pt x="31" y="16"/>
                    <a:pt x="39" y="13"/>
                    <a:pt x="48" y="13"/>
                  </a:cubicBezTo>
                  <a:cubicBezTo>
                    <a:pt x="51" y="13"/>
                    <a:pt x="54" y="13"/>
                    <a:pt x="57" y="14"/>
                  </a:cubicBezTo>
                  <a:cubicBezTo>
                    <a:pt x="60" y="14"/>
                    <a:pt x="62" y="15"/>
                    <a:pt x="64" y="16"/>
                  </a:cubicBezTo>
                  <a:cubicBezTo>
                    <a:pt x="66" y="17"/>
                    <a:pt x="67" y="18"/>
                    <a:pt x="69" y="19"/>
                  </a:cubicBezTo>
                  <a:cubicBezTo>
                    <a:pt x="71" y="21"/>
                    <a:pt x="72" y="22"/>
                    <a:pt x="73" y="23"/>
                  </a:cubicBezTo>
                  <a:cubicBezTo>
                    <a:pt x="74" y="24"/>
                    <a:pt x="74" y="25"/>
                    <a:pt x="75" y="26"/>
                  </a:cubicBezTo>
                  <a:cubicBezTo>
                    <a:pt x="76" y="27"/>
                    <a:pt x="76" y="27"/>
                    <a:pt x="76" y="27"/>
                  </a:cubicBezTo>
                  <a:cubicBezTo>
                    <a:pt x="86" y="18"/>
                    <a:pt x="86" y="18"/>
                    <a:pt x="86" y="18"/>
                  </a:cubicBezTo>
                  <a:cubicBezTo>
                    <a:pt x="77" y="6"/>
                    <a:pt x="64" y="0"/>
                    <a:pt x="48" y="0"/>
                  </a:cubicBezTo>
                  <a:cubicBezTo>
                    <a:pt x="35" y="0"/>
                    <a:pt x="23" y="4"/>
                    <a:pt x="14" y="14"/>
                  </a:cubicBezTo>
                  <a:cubicBezTo>
                    <a:pt x="4" y="24"/>
                    <a:pt x="0" y="36"/>
                    <a:pt x="0" y="52"/>
                  </a:cubicBezTo>
                  <a:cubicBezTo>
                    <a:pt x="0" y="69"/>
                    <a:pt x="4" y="82"/>
                    <a:pt x="13" y="91"/>
                  </a:cubicBezTo>
                  <a:cubicBezTo>
                    <a:pt x="21" y="101"/>
                    <a:pt x="32" y="106"/>
                    <a:pt x="45" y="106"/>
                  </a:cubicBezTo>
                  <a:cubicBezTo>
                    <a:pt x="50" y="106"/>
                    <a:pt x="54" y="105"/>
                    <a:pt x="57" y="104"/>
                  </a:cubicBezTo>
                  <a:cubicBezTo>
                    <a:pt x="61" y="103"/>
                    <a:pt x="64" y="102"/>
                    <a:pt x="66" y="101"/>
                  </a:cubicBezTo>
                  <a:cubicBezTo>
                    <a:pt x="69" y="100"/>
                    <a:pt x="71" y="99"/>
                    <a:pt x="73" y="97"/>
                  </a:cubicBezTo>
                  <a:cubicBezTo>
                    <a:pt x="75" y="95"/>
                    <a:pt x="76" y="94"/>
                    <a:pt x="76" y="94"/>
                  </a:cubicBezTo>
                  <a:cubicBezTo>
                    <a:pt x="77" y="93"/>
                    <a:pt x="77" y="93"/>
                    <a:pt x="78" y="92"/>
                  </a:cubicBezTo>
                  <a:cubicBezTo>
                    <a:pt x="79" y="104"/>
                    <a:pt x="79" y="104"/>
                    <a:pt x="79" y="104"/>
                  </a:cubicBezTo>
                  <a:cubicBezTo>
                    <a:pt x="89" y="104"/>
                    <a:pt x="89" y="104"/>
                    <a:pt x="89" y="104"/>
                  </a:cubicBezTo>
                  <a:cubicBezTo>
                    <a:pt x="89" y="51"/>
                    <a:pt x="89" y="51"/>
                    <a:pt x="89" y="51"/>
                  </a:cubicBezTo>
                  <a:cubicBezTo>
                    <a:pt x="50" y="51"/>
                    <a:pt x="50" y="51"/>
                    <a:pt x="50" y="51"/>
                  </a:cubicBezTo>
                  <a:lnTo>
                    <a:pt x="50" y="62"/>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7">
              <a:extLst>
                <a:ext uri="{FF2B5EF4-FFF2-40B4-BE49-F238E27FC236}">
                  <a16:creationId xmlns:a16="http://schemas.microsoft.com/office/drawing/2014/main" id="{B0DBDE80-DF7D-4696-AE00-4FF472F4B043}"/>
                </a:ext>
              </a:extLst>
            </p:cNvPr>
            <p:cNvSpPr>
              <a:spLocks/>
            </p:cNvSpPr>
            <p:nvPr/>
          </p:nvSpPr>
          <p:spPr bwMode="gray">
            <a:xfrm>
              <a:off x="1246188" y="436563"/>
              <a:ext cx="34925" cy="63500"/>
            </a:xfrm>
            <a:custGeom>
              <a:avLst/>
              <a:gdLst>
                <a:gd name="T0" fmla="*/ 23 w 43"/>
                <a:gd name="T1" fmla="*/ 5 h 77"/>
                <a:gd name="T2" fmla="*/ 14 w 43"/>
                <a:gd name="T3" fmla="*/ 17 h 77"/>
                <a:gd name="T4" fmla="*/ 13 w 43"/>
                <a:gd name="T5" fmla="*/ 2 h 77"/>
                <a:gd name="T6" fmla="*/ 0 w 43"/>
                <a:gd name="T7" fmla="*/ 2 h 77"/>
                <a:gd name="T8" fmla="*/ 0 w 43"/>
                <a:gd name="T9" fmla="*/ 77 h 77"/>
                <a:gd name="T10" fmla="*/ 14 w 43"/>
                <a:gd name="T11" fmla="*/ 77 h 77"/>
                <a:gd name="T12" fmla="*/ 14 w 43"/>
                <a:gd name="T13" fmla="*/ 35 h 77"/>
                <a:gd name="T14" fmla="*/ 24 w 43"/>
                <a:gd name="T15" fmla="*/ 18 h 77"/>
                <a:gd name="T16" fmla="*/ 35 w 43"/>
                <a:gd name="T17" fmla="*/ 14 h 77"/>
                <a:gd name="T18" fmla="*/ 41 w 43"/>
                <a:gd name="T19" fmla="*/ 15 h 77"/>
                <a:gd name="T20" fmla="*/ 43 w 43"/>
                <a:gd name="T21" fmla="*/ 1 h 77"/>
                <a:gd name="T22" fmla="*/ 37 w 43"/>
                <a:gd name="T23" fmla="*/ 0 h 77"/>
                <a:gd name="T24" fmla="*/ 23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3" y="5"/>
                  </a:moveTo>
                  <a:cubicBezTo>
                    <a:pt x="19" y="8"/>
                    <a:pt x="16" y="12"/>
                    <a:pt x="14" y="17"/>
                  </a:cubicBezTo>
                  <a:cubicBezTo>
                    <a:pt x="13" y="2"/>
                    <a:pt x="13" y="2"/>
                    <a:pt x="13" y="2"/>
                  </a:cubicBezTo>
                  <a:cubicBezTo>
                    <a:pt x="0" y="2"/>
                    <a:pt x="0" y="2"/>
                    <a:pt x="0" y="2"/>
                  </a:cubicBezTo>
                  <a:cubicBezTo>
                    <a:pt x="0" y="77"/>
                    <a:pt x="0" y="77"/>
                    <a:pt x="0" y="77"/>
                  </a:cubicBezTo>
                  <a:cubicBezTo>
                    <a:pt x="14" y="77"/>
                    <a:pt x="14" y="77"/>
                    <a:pt x="14" y="77"/>
                  </a:cubicBezTo>
                  <a:cubicBezTo>
                    <a:pt x="14" y="35"/>
                    <a:pt x="14" y="35"/>
                    <a:pt x="14" y="35"/>
                  </a:cubicBezTo>
                  <a:cubicBezTo>
                    <a:pt x="15" y="27"/>
                    <a:pt x="19" y="22"/>
                    <a:pt x="24" y="18"/>
                  </a:cubicBezTo>
                  <a:cubicBezTo>
                    <a:pt x="28" y="16"/>
                    <a:pt x="31" y="14"/>
                    <a:pt x="35" y="14"/>
                  </a:cubicBezTo>
                  <a:cubicBezTo>
                    <a:pt x="37" y="14"/>
                    <a:pt x="39" y="15"/>
                    <a:pt x="41" y="15"/>
                  </a:cubicBezTo>
                  <a:cubicBezTo>
                    <a:pt x="43" y="1"/>
                    <a:pt x="43" y="1"/>
                    <a:pt x="43" y="1"/>
                  </a:cubicBezTo>
                  <a:cubicBezTo>
                    <a:pt x="37" y="0"/>
                    <a:pt x="37" y="0"/>
                    <a:pt x="37" y="0"/>
                  </a:cubicBezTo>
                  <a:cubicBezTo>
                    <a:pt x="32" y="0"/>
                    <a:pt x="27" y="2"/>
                    <a:pt x="23" y="5"/>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8">
              <a:extLst>
                <a:ext uri="{FF2B5EF4-FFF2-40B4-BE49-F238E27FC236}">
                  <a16:creationId xmlns:a16="http://schemas.microsoft.com/office/drawing/2014/main" id="{EDAEE8C0-239A-4F5F-A01A-65BD5D44AA19}"/>
                </a:ext>
              </a:extLst>
            </p:cNvPr>
            <p:cNvSpPr>
              <a:spLocks noEditPoints="1"/>
            </p:cNvSpPr>
            <p:nvPr/>
          </p:nvSpPr>
          <p:spPr bwMode="gray">
            <a:xfrm>
              <a:off x="1284288" y="438150"/>
              <a:ext cx="60325" cy="63500"/>
            </a:xfrm>
            <a:custGeom>
              <a:avLst/>
              <a:gdLst>
                <a:gd name="T0" fmla="*/ 36 w 72"/>
                <a:gd name="T1" fmla="*/ 0 h 78"/>
                <a:gd name="T2" fmla="*/ 10 w 72"/>
                <a:gd name="T3" fmla="*/ 10 h 78"/>
                <a:gd name="T4" fmla="*/ 0 w 72"/>
                <a:gd name="T5" fmla="*/ 39 h 78"/>
                <a:gd name="T6" fmla="*/ 10 w 72"/>
                <a:gd name="T7" fmla="*/ 67 h 78"/>
                <a:gd name="T8" fmla="*/ 36 w 72"/>
                <a:gd name="T9" fmla="*/ 78 h 78"/>
                <a:gd name="T10" fmla="*/ 62 w 72"/>
                <a:gd name="T11" fmla="*/ 67 h 78"/>
                <a:gd name="T12" fmla="*/ 72 w 72"/>
                <a:gd name="T13" fmla="*/ 39 h 78"/>
                <a:gd name="T14" fmla="*/ 62 w 72"/>
                <a:gd name="T15" fmla="*/ 10 h 78"/>
                <a:gd name="T16" fmla="*/ 36 w 72"/>
                <a:gd name="T17" fmla="*/ 0 h 78"/>
                <a:gd name="T18" fmla="*/ 52 w 72"/>
                <a:gd name="T19" fmla="*/ 59 h 78"/>
                <a:gd name="T20" fmla="*/ 36 w 72"/>
                <a:gd name="T21" fmla="*/ 66 h 78"/>
                <a:gd name="T22" fmla="*/ 20 w 72"/>
                <a:gd name="T23" fmla="*/ 59 h 78"/>
                <a:gd name="T24" fmla="*/ 15 w 72"/>
                <a:gd name="T25" fmla="*/ 39 h 78"/>
                <a:gd name="T26" fmla="*/ 20 w 72"/>
                <a:gd name="T27" fmla="*/ 19 h 78"/>
                <a:gd name="T28" fmla="*/ 36 w 72"/>
                <a:gd name="T29" fmla="*/ 11 h 78"/>
                <a:gd name="T30" fmla="*/ 52 w 72"/>
                <a:gd name="T31" fmla="*/ 19 h 78"/>
                <a:gd name="T32" fmla="*/ 57 w 72"/>
                <a:gd name="T33" fmla="*/ 39 h 78"/>
                <a:gd name="T34" fmla="*/ 52 w 72"/>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8">
                  <a:moveTo>
                    <a:pt x="36" y="0"/>
                  </a:moveTo>
                  <a:cubicBezTo>
                    <a:pt x="25" y="0"/>
                    <a:pt x="16" y="3"/>
                    <a:pt x="10" y="10"/>
                  </a:cubicBezTo>
                  <a:cubicBezTo>
                    <a:pt x="3" y="17"/>
                    <a:pt x="0" y="27"/>
                    <a:pt x="0" y="39"/>
                  </a:cubicBezTo>
                  <a:cubicBezTo>
                    <a:pt x="0" y="51"/>
                    <a:pt x="3" y="60"/>
                    <a:pt x="10" y="67"/>
                  </a:cubicBezTo>
                  <a:cubicBezTo>
                    <a:pt x="16" y="74"/>
                    <a:pt x="25" y="78"/>
                    <a:pt x="36" y="78"/>
                  </a:cubicBezTo>
                  <a:cubicBezTo>
                    <a:pt x="47" y="78"/>
                    <a:pt x="56" y="74"/>
                    <a:pt x="62" y="67"/>
                  </a:cubicBezTo>
                  <a:cubicBezTo>
                    <a:pt x="69" y="60"/>
                    <a:pt x="72" y="51"/>
                    <a:pt x="72" y="39"/>
                  </a:cubicBezTo>
                  <a:cubicBezTo>
                    <a:pt x="72" y="27"/>
                    <a:pt x="69" y="17"/>
                    <a:pt x="62"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0" y="19"/>
                  </a:cubicBezTo>
                  <a:cubicBezTo>
                    <a:pt x="24" y="14"/>
                    <a:pt x="29" y="11"/>
                    <a:pt x="36" y="11"/>
                  </a:cubicBezTo>
                  <a:cubicBezTo>
                    <a:pt x="43" y="11"/>
                    <a:pt x="48" y="14"/>
                    <a:pt x="52" y="19"/>
                  </a:cubicBezTo>
                  <a:cubicBezTo>
                    <a:pt x="56" y="24"/>
                    <a:pt x="57" y="30"/>
                    <a:pt x="57" y="39"/>
                  </a:cubicBezTo>
                  <a:cubicBezTo>
                    <a:pt x="57" y="47"/>
                    <a:pt x="56" y="54"/>
                    <a:pt x="52" y="59"/>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9">
              <a:extLst>
                <a:ext uri="{FF2B5EF4-FFF2-40B4-BE49-F238E27FC236}">
                  <a16:creationId xmlns:a16="http://schemas.microsoft.com/office/drawing/2014/main" id="{A4E68502-6F50-4E7B-AF1B-50A9EB649BDA}"/>
                </a:ext>
              </a:extLst>
            </p:cNvPr>
            <p:cNvSpPr>
              <a:spLocks/>
            </p:cNvSpPr>
            <p:nvPr/>
          </p:nvSpPr>
          <p:spPr bwMode="gray">
            <a:xfrm>
              <a:off x="1350963" y="438150"/>
              <a:ext cx="90488" cy="61913"/>
            </a:xfrm>
            <a:custGeom>
              <a:avLst/>
              <a:gdLst>
                <a:gd name="T0" fmla="*/ 41 w 57"/>
                <a:gd name="T1" fmla="*/ 31 h 39"/>
                <a:gd name="T2" fmla="*/ 32 w 57"/>
                <a:gd name="T3" fmla="*/ 0 h 39"/>
                <a:gd name="T4" fmla="*/ 24 w 57"/>
                <a:gd name="T5" fmla="*/ 0 h 39"/>
                <a:gd name="T6" fmla="*/ 16 w 57"/>
                <a:gd name="T7" fmla="*/ 31 h 39"/>
                <a:gd name="T8" fmla="*/ 8 w 57"/>
                <a:gd name="T9" fmla="*/ 0 h 39"/>
                <a:gd name="T10" fmla="*/ 0 w 57"/>
                <a:gd name="T11" fmla="*/ 0 h 39"/>
                <a:gd name="T12" fmla="*/ 12 w 57"/>
                <a:gd name="T13" fmla="*/ 39 h 39"/>
                <a:gd name="T14" fmla="*/ 20 w 57"/>
                <a:gd name="T15" fmla="*/ 39 h 39"/>
                <a:gd name="T16" fmla="*/ 28 w 57"/>
                <a:gd name="T17" fmla="*/ 9 h 39"/>
                <a:gd name="T18" fmla="*/ 37 w 57"/>
                <a:gd name="T19" fmla="*/ 39 h 39"/>
                <a:gd name="T20" fmla="*/ 45 w 57"/>
                <a:gd name="T21" fmla="*/ 39 h 39"/>
                <a:gd name="T22" fmla="*/ 57 w 57"/>
                <a:gd name="T23" fmla="*/ 0 h 39"/>
                <a:gd name="T24" fmla="*/ 49 w 57"/>
                <a:gd name="T25" fmla="*/ 0 h 39"/>
                <a:gd name="T26" fmla="*/ 41 w 57"/>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39">
                  <a:moveTo>
                    <a:pt x="41" y="31"/>
                  </a:moveTo>
                  <a:lnTo>
                    <a:pt x="32" y="0"/>
                  </a:lnTo>
                  <a:lnTo>
                    <a:pt x="24" y="0"/>
                  </a:lnTo>
                  <a:lnTo>
                    <a:pt x="16" y="31"/>
                  </a:lnTo>
                  <a:lnTo>
                    <a:pt x="8" y="0"/>
                  </a:lnTo>
                  <a:lnTo>
                    <a:pt x="0" y="0"/>
                  </a:lnTo>
                  <a:lnTo>
                    <a:pt x="12" y="39"/>
                  </a:lnTo>
                  <a:lnTo>
                    <a:pt x="20" y="39"/>
                  </a:lnTo>
                  <a:lnTo>
                    <a:pt x="28" y="9"/>
                  </a:lnTo>
                  <a:lnTo>
                    <a:pt x="37" y="39"/>
                  </a:lnTo>
                  <a:lnTo>
                    <a:pt x="45" y="39"/>
                  </a:lnTo>
                  <a:lnTo>
                    <a:pt x="57" y="0"/>
                  </a:lnTo>
                  <a:lnTo>
                    <a:pt x="49" y="0"/>
                  </a:lnTo>
                  <a:lnTo>
                    <a:pt x="41" y="31"/>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0">
              <a:extLst>
                <a:ext uri="{FF2B5EF4-FFF2-40B4-BE49-F238E27FC236}">
                  <a16:creationId xmlns:a16="http://schemas.microsoft.com/office/drawing/2014/main" id="{0B294D58-DE2D-4091-BE0A-48E0C4BB11EB}"/>
                </a:ext>
              </a:extLst>
            </p:cNvPr>
            <p:cNvSpPr>
              <a:spLocks/>
            </p:cNvSpPr>
            <p:nvPr/>
          </p:nvSpPr>
          <p:spPr bwMode="gray">
            <a:xfrm>
              <a:off x="1446213" y="422275"/>
              <a:ext cx="38100" cy="79375"/>
            </a:xfrm>
            <a:custGeom>
              <a:avLst/>
              <a:gdLst>
                <a:gd name="T0" fmla="*/ 26 w 46"/>
                <a:gd name="T1" fmla="*/ 0 h 97"/>
                <a:gd name="T2" fmla="*/ 13 w 46"/>
                <a:gd name="T3" fmla="*/ 0 h 97"/>
                <a:gd name="T4" fmla="*/ 11 w 46"/>
                <a:gd name="T5" fmla="*/ 20 h 97"/>
                <a:gd name="T6" fmla="*/ 0 w 46"/>
                <a:gd name="T7" fmla="*/ 20 h 97"/>
                <a:gd name="T8" fmla="*/ 0 w 46"/>
                <a:gd name="T9" fmla="*/ 31 h 97"/>
                <a:gd name="T10" fmla="*/ 11 w 46"/>
                <a:gd name="T11" fmla="*/ 31 h 97"/>
                <a:gd name="T12" fmla="*/ 11 w 46"/>
                <a:gd name="T13" fmla="*/ 72 h 97"/>
                <a:gd name="T14" fmla="*/ 16 w 46"/>
                <a:gd name="T15" fmla="*/ 91 h 97"/>
                <a:gd name="T16" fmla="*/ 32 w 46"/>
                <a:gd name="T17" fmla="*/ 97 h 97"/>
                <a:gd name="T18" fmla="*/ 46 w 46"/>
                <a:gd name="T19" fmla="*/ 95 h 97"/>
                <a:gd name="T20" fmla="*/ 44 w 46"/>
                <a:gd name="T21" fmla="*/ 84 h 97"/>
                <a:gd name="T22" fmla="*/ 36 w 46"/>
                <a:gd name="T23" fmla="*/ 85 h 97"/>
                <a:gd name="T24" fmla="*/ 28 w 46"/>
                <a:gd name="T25" fmla="*/ 82 h 97"/>
                <a:gd name="T26" fmla="*/ 26 w 46"/>
                <a:gd name="T27" fmla="*/ 70 h 97"/>
                <a:gd name="T28" fmla="*/ 26 w 46"/>
                <a:gd name="T29" fmla="*/ 31 h 97"/>
                <a:gd name="T30" fmla="*/ 46 w 46"/>
                <a:gd name="T31" fmla="*/ 31 h 97"/>
                <a:gd name="T32" fmla="*/ 46 w 46"/>
                <a:gd name="T33" fmla="*/ 20 h 97"/>
                <a:gd name="T34" fmla="*/ 26 w 46"/>
                <a:gd name="T35" fmla="*/ 20 h 97"/>
                <a:gd name="T36" fmla="*/ 26 w 46"/>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97">
                  <a:moveTo>
                    <a:pt x="26" y="0"/>
                  </a:moveTo>
                  <a:cubicBezTo>
                    <a:pt x="13" y="0"/>
                    <a:pt x="13" y="0"/>
                    <a:pt x="13" y="0"/>
                  </a:cubicBezTo>
                  <a:cubicBezTo>
                    <a:pt x="11" y="20"/>
                    <a:pt x="11" y="20"/>
                    <a:pt x="11" y="20"/>
                  </a:cubicBezTo>
                  <a:cubicBezTo>
                    <a:pt x="0" y="20"/>
                    <a:pt x="0" y="20"/>
                    <a:pt x="0" y="20"/>
                  </a:cubicBezTo>
                  <a:cubicBezTo>
                    <a:pt x="0" y="31"/>
                    <a:pt x="0" y="31"/>
                    <a:pt x="0" y="31"/>
                  </a:cubicBezTo>
                  <a:cubicBezTo>
                    <a:pt x="11" y="31"/>
                    <a:pt x="11" y="31"/>
                    <a:pt x="11" y="31"/>
                  </a:cubicBezTo>
                  <a:cubicBezTo>
                    <a:pt x="11" y="72"/>
                    <a:pt x="11" y="72"/>
                    <a:pt x="11" y="72"/>
                  </a:cubicBezTo>
                  <a:cubicBezTo>
                    <a:pt x="11" y="81"/>
                    <a:pt x="13" y="88"/>
                    <a:pt x="16" y="91"/>
                  </a:cubicBezTo>
                  <a:cubicBezTo>
                    <a:pt x="20" y="95"/>
                    <a:pt x="25" y="97"/>
                    <a:pt x="32" y="97"/>
                  </a:cubicBezTo>
                  <a:cubicBezTo>
                    <a:pt x="38" y="97"/>
                    <a:pt x="42" y="96"/>
                    <a:pt x="46" y="95"/>
                  </a:cubicBezTo>
                  <a:cubicBezTo>
                    <a:pt x="44" y="84"/>
                    <a:pt x="44" y="84"/>
                    <a:pt x="44" y="84"/>
                  </a:cubicBezTo>
                  <a:cubicBezTo>
                    <a:pt x="42" y="85"/>
                    <a:pt x="39" y="85"/>
                    <a:pt x="36" y="85"/>
                  </a:cubicBezTo>
                  <a:cubicBezTo>
                    <a:pt x="33" y="85"/>
                    <a:pt x="30" y="84"/>
                    <a:pt x="28" y="82"/>
                  </a:cubicBezTo>
                  <a:cubicBezTo>
                    <a:pt x="27" y="80"/>
                    <a:pt x="26" y="76"/>
                    <a:pt x="26" y="70"/>
                  </a:cubicBezTo>
                  <a:cubicBezTo>
                    <a:pt x="26" y="31"/>
                    <a:pt x="26" y="31"/>
                    <a:pt x="26" y="31"/>
                  </a:cubicBezTo>
                  <a:cubicBezTo>
                    <a:pt x="46" y="31"/>
                    <a:pt x="46" y="31"/>
                    <a:pt x="46" y="31"/>
                  </a:cubicBezTo>
                  <a:cubicBezTo>
                    <a:pt x="46" y="20"/>
                    <a:pt x="46" y="20"/>
                    <a:pt x="46" y="20"/>
                  </a:cubicBezTo>
                  <a:cubicBezTo>
                    <a:pt x="26" y="20"/>
                    <a:pt x="26" y="20"/>
                    <a:pt x="26" y="20"/>
                  </a:cubicBezTo>
                  <a:lnTo>
                    <a:pt x="26" y="0"/>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1">
              <a:extLst>
                <a:ext uri="{FF2B5EF4-FFF2-40B4-BE49-F238E27FC236}">
                  <a16:creationId xmlns:a16="http://schemas.microsoft.com/office/drawing/2014/main" id="{0326E64D-04ED-4ABB-93E4-447EB91A43C8}"/>
                </a:ext>
              </a:extLst>
            </p:cNvPr>
            <p:cNvSpPr>
              <a:spLocks/>
            </p:cNvSpPr>
            <p:nvPr/>
          </p:nvSpPr>
          <p:spPr bwMode="gray">
            <a:xfrm>
              <a:off x="1497013" y="412750"/>
              <a:ext cx="52388" cy="87313"/>
            </a:xfrm>
            <a:custGeom>
              <a:avLst/>
              <a:gdLst>
                <a:gd name="T0" fmla="*/ 39 w 64"/>
                <a:gd name="T1" fmla="*/ 30 h 106"/>
                <a:gd name="T2" fmla="*/ 14 w 64"/>
                <a:gd name="T3" fmla="*/ 45 h 106"/>
                <a:gd name="T4" fmla="*/ 14 w 64"/>
                <a:gd name="T5" fmla="*/ 0 h 106"/>
                <a:gd name="T6" fmla="*/ 0 w 64"/>
                <a:gd name="T7" fmla="*/ 0 h 106"/>
                <a:gd name="T8" fmla="*/ 0 w 64"/>
                <a:gd name="T9" fmla="*/ 106 h 106"/>
                <a:gd name="T10" fmla="*/ 14 w 64"/>
                <a:gd name="T11" fmla="*/ 106 h 106"/>
                <a:gd name="T12" fmla="*/ 14 w 64"/>
                <a:gd name="T13" fmla="*/ 62 h 106"/>
                <a:gd name="T14" fmla="*/ 21 w 64"/>
                <a:gd name="T15" fmla="*/ 49 h 106"/>
                <a:gd name="T16" fmla="*/ 34 w 64"/>
                <a:gd name="T17" fmla="*/ 42 h 106"/>
                <a:gd name="T18" fmla="*/ 46 w 64"/>
                <a:gd name="T19" fmla="*/ 47 h 106"/>
                <a:gd name="T20" fmla="*/ 49 w 64"/>
                <a:gd name="T21" fmla="*/ 62 h 106"/>
                <a:gd name="T22" fmla="*/ 49 w 64"/>
                <a:gd name="T23" fmla="*/ 106 h 106"/>
                <a:gd name="T24" fmla="*/ 64 w 64"/>
                <a:gd name="T25" fmla="*/ 106 h 106"/>
                <a:gd name="T26" fmla="*/ 64 w 64"/>
                <a:gd name="T27" fmla="*/ 58 h 106"/>
                <a:gd name="T28" fmla="*/ 57 w 64"/>
                <a:gd name="T29" fmla="*/ 37 h 106"/>
                <a:gd name="T30" fmla="*/ 39 w 64"/>
                <a:gd name="T31" fmla="*/ 3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06">
                  <a:moveTo>
                    <a:pt x="39" y="30"/>
                  </a:moveTo>
                  <a:cubicBezTo>
                    <a:pt x="29" y="30"/>
                    <a:pt x="20" y="35"/>
                    <a:pt x="14" y="45"/>
                  </a:cubicBezTo>
                  <a:cubicBezTo>
                    <a:pt x="14" y="0"/>
                    <a:pt x="14" y="0"/>
                    <a:pt x="14" y="0"/>
                  </a:cubicBezTo>
                  <a:cubicBezTo>
                    <a:pt x="0" y="0"/>
                    <a:pt x="0" y="0"/>
                    <a:pt x="0" y="0"/>
                  </a:cubicBezTo>
                  <a:cubicBezTo>
                    <a:pt x="0" y="106"/>
                    <a:pt x="0" y="106"/>
                    <a:pt x="0" y="106"/>
                  </a:cubicBezTo>
                  <a:cubicBezTo>
                    <a:pt x="14" y="106"/>
                    <a:pt x="14" y="106"/>
                    <a:pt x="14" y="106"/>
                  </a:cubicBezTo>
                  <a:cubicBezTo>
                    <a:pt x="14" y="62"/>
                    <a:pt x="14" y="62"/>
                    <a:pt x="14" y="62"/>
                  </a:cubicBezTo>
                  <a:cubicBezTo>
                    <a:pt x="15" y="57"/>
                    <a:pt x="17" y="53"/>
                    <a:pt x="21" y="49"/>
                  </a:cubicBezTo>
                  <a:cubicBezTo>
                    <a:pt x="25" y="44"/>
                    <a:pt x="29" y="42"/>
                    <a:pt x="34" y="42"/>
                  </a:cubicBezTo>
                  <a:cubicBezTo>
                    <a:pt x="40" y="42"/>
                    <a:pt x="44" y="44"/>
                    <a:pt x="46" y="47"/>
                  </a:cubicBezTo>
                  <a:cubicBezTo>
                    <a:pt x="48" y="50"/>
                    <a:pt x="49" y="55"/>
                    <a:pt x="49" y="62"/>
                  </a:cubicBezTo>
                  <a:cubicBezTo>
                    <a:pt x="49" y="106"/>
                    <a:pt x="49" y="106"/>
                    <a:pt x="49" y="106"/>
                  </a:cubicBezTo>
                  <a:cubicBezTo>
                    <a:pt x="64" y="106"/>
                    <a:pt x="64" y="106"/>
                    <a:pt x="64" y="106"/>
                  </a:cubicBezTo>
                  <a:cubicBezTo>
                    <a:pt x="64" y="58"/>
                    <a:pt x="64" y="58"/>
                    <a:pt x="64" y="58"/>
                  </a:cubicBezTo>
                  <a:cubicBezTo>
                    <a:pt x="64" y="48"/>
                    <a:pt x="62" y="41"/>
                    <a:pt x="57" y="37"/>
                  </a:cubicBezTo>
                  <a:cubicBezTo>
                    <a:pt x="53" y="32"/>
                    <a:pt x="47" y="30"/>
                    <a:pt x="39" y="30"/>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2">
              <a:extLst>
                <a:ext uri="{FF2B5EF4-FFF2-40B4-BE49-F238E27FC236}">
                  <a16:creationId xmlns:a16="http://schemas.microsoft.com/office/drawing/2014/main" id="{B424A6A0-9FD6-41E0-A6B5-44DACE49A6D3}"/>
                </a:ext>
              </a:extLst>
            </p:cNvPr>
            <p:cNvSpPr>
              <a:spLocks noEditPoints="1"/>
            </p:cNvSpPr>
            <p:nvPr/>
          </p:nvSpPr>
          <p:spPr bwMode="gray">
            <a:xfrm>
              <a:off x="1581151" y="415925"/>
              <a:ext cx="77788" cy="84138"/>
            </a:xfrm>
            <a:custGeom>
              <a:avLst/>
              <a:gdLst>
                <a:gd name="T0" fmla="*/ 20 w 49"/>
                <a:gd name="T1" fmla="*/ 0 h 53"/>
                <a:gd name="T2" fmla="*/ 0 w 49"/>
                <a:gd name="T3" fmla="*/ 53 h 53"/>
                <a:gd name="T4" fmla="*/ 8 w 49"/>
                <a:gd name="T5" fmla="*/ 53 h 53"/>
                <a:gd name="T6" fmla="*/ 13 w 49"/>
                <a:gd name="T7" fmla="*/ 40 h 53"/>
                <a:gd name="T8" fmla="*/ 36 w 49"/>
                <a:gd name="T9" fmla="*/ 40 h 53"/>
                <a:gd name="T10" fmla="*/ 40 w 49"/>
                <a:gd name="T11" fmla="*/ 53 h 53"/>
                <a:gd name="T12" fmla="*/ 49 w 49"/>
                <a:gd name="T13" fmla="*/ 53 h 53"/>
                <a:gd name="T14" fmla="*/ 29 w 49"/>
                <a:gd name="T15" fmla="*/ 0 h 53"/>
                <a:gd name="T16" fmla="*/ 20 w 49"/>
                <a:gd name="T17" fmla="*/ 0 h 53"/>
                <a:gd name="T18" fmla="*/ 15 w 49"/>
                <a:gd name="T19" fmla="*/ 34 h 53"/>
                <a:gd name="T20" fmla="*/ 24 w 49"/>
                <a:gd name="T21" fmla="*/ 7 h 53"/>
                <a:gd name="T22" fmla="*/ 34 w 49"/>
                <a:gd name="T23" fmla="*/ 34 h 53"/>
                <a:gd name="T24" fmla="*/ 15 w 49"/>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3">
                  <a:moveTo>
                    <a:pt x="20" y="0"/>
                  </a:moveTo>
                  <a:lnTo>
                    <a:pt x="0" y="53"/>
                  </a:lnTo>
                  <a:lnTo>
                    <a:pt x="8" y="53"/>
                  </a:lnTo>
                  <a:lnTo>
                    <a:pt x="13" y="40"/>
                  </a:lnTo>
                  <a:lnTo>
                    <a:pt x="36" y="40"/>
                  </a:lnTo>
                  <a:lnTo>
                    <a:pt x="40" y="53"/>
                  </a:lnTo>
                  <a:lnTo>
                    <a:pt x="49" y="53"/>
                  </a:lnTo>
                  <a:lnTo>
                    <a:pt x="29" y="0"/>
                  </a:lnTo>
                  <a:lnTo>
                    <a:pt x="20" y="0"/>
                  </a:lnTo>
                  <a:close/>
                  <a:moveTo>
                    <a:pt x="15" y="34"/>
                  </a:moveTo>
                  <a:lnTo>
                    <a:pt x="24" y="7"/>
                  </a:lnTo>
                  <a:lnTo>
                    <a:pt x="34" y="34"/>
                  </a:lnTo>
                  <a:lnTo>
                    <a:pt x="15" y="34"/>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14">
              <a:extLst>
                <a:ext uri="{FF2B5EF4-FFF2-40B4-BE49-F238E27FC236}">
                  <a16:creationId xmlns:a16="http://schemas.microsoft.com/office/drawing/2014/main" id="{0B3F0C38-DC97-4CD1-984E-7572735440BF}"/>
                </a:ext>
              </a:extLst>
            </p:cNvPr>
            <p:cNvSpPr>
              <a:spLocks noEditPoints="1"/>
            </p:cNvSpPr>
            <p:nvPr/>
          </p:nvSpPr>
          <p:spPr bwMode="gray">
            <a:xfrm>
              <a:off x="1663701" y="412750"/>
              <a:ext cx="58738" cy="88900"/>
            </a:xfrm>
            <a:custGeom>
              <a:avLst/>
              <a:gdLst>
                <a:gd name="T0" fmla="*/ 57 w 71"/>
                <a:gd name="T1" fmla="*/ 43 h 108"/>
                <a:gd name="T2" fmla="*/ 55 w 71"/>
                <a:gd name="T3" fmla="*/ 40 h 108"/>
                <a:gd name="T4" fmla="*/ 51 w 71"/>
                <a:gd name="T5" fmla="*/ 36 h 108"/>
                <a:gd name="T6" fmla="*/ 43 w 71"/>
                <a:gd name="T7" fmla="*/ 31 h 108"/>
                <a:gd name="T8" fmla="*/ 33 w 71"/>
                <a:gd name="T9" fmla="*/ 30 h 108"/>
                <a:gd name="T10" fmla="*/ 9 w 71"/>
                <a:gd name="T11" fmla="*/ 41 h 108"/>
                <a:gd name="T12" fmla="*/ 0 w 71"/>
                <a:gd name="T13" fmla="*/ 69 h 108"/>
                <a:gd name="T14" fmla="*/ 8 w 71"/>
                <a:gd name="T15" fmla="*/ 97 h 108"/>
                <a:gd name="T16" fmla="*/ 32 w 71"/>
                <a:gd name="T17" fmla="*/ 108 h 108"/>
                <a:gd name="T18" fmla="*/ 37 w 71"/>
                <a:gd name="T19" fmla="*/ 107 h 108"/>
                <a:gd name="T20" fmla="*/ 42 w 71"/>
                <a:gd name="T21" fmla="*/ 106 h 108"/>
                <a:gd name="T22" fmla="*/ 46 w 71"/>
                <a:gd name="T23" fmla="*/ 104 h 108"/>
                <a:gd name="T24" fmla="*/ 49 w 71"/>
                <a:gd name="T25" fmla="*/ 103 h 108"/>
                <a:gd name="T26" fmla="*/ 52 w 71"/>
                <a:gd name="T27" fmla="*/ 100 h 108"/>
                <a:gd name="T28" fmla="*/ 54 w 71"/>
                <a:gd name="T29" fmla="*/ 98 h 108"/>
                <a:gd name="T30" fmla="*/ 55 w 71"/>
                <a:gd name="T31" fmla="*/ 97 h 108"/>
                <a:gd name="T32" fmla="*/ 56 w 71"/>
                <a:gd name="T33" fmla="*/ 95 h 108"/>
                <a:gd name="T34" fmla="*/ 57 w 71"/>
                <a:gd name="T35" fmla="*/ 95 h 108"/>
                <a:gd name="T36" fmla="*/ 59 w 71"/>
                <a:gd name="T37" fmla="*/ 106 h 108"/>
                <a:gd name="T38" fmla="*/ 71 w 71"/>
                <a:gd name="T39" fmla="*/ 106 h 108"/>
                <a:gd name="T40" fmla="*/ 71 w 71"/>
                <a:gd name="T41" fmla="*/ 0 h 108"/>
                <a:gd name="T42" fmla="*/ 57 w 71"/>
                <a:gd name="T43" fmla="*/ 0 h 108"/>
                <a:gd name="T44" fmla="*/ 57 w 71"/>
                <a:gd name="T45" fmla="*/ 43 h 108"/>
                <a:gd name="T46" fmla="*/ 51 w 71"/>
                <a:gd name="T47" fmla="*/ 88 h 108"/>
                <a:gd name="T48" fmla="*/ 36 w 71"/>
                <a:gd name="T49" fmla="*/ 96 h 108"/>
                <a:gd name="T50" fmla="*/ 20 w 71"/>
                <a:gd name="T51" fmla="*/ 88 h 108"/>
                <a:gd name="T52" fmla="*/ 15 w 71"/>
                <a:gd name="T53" fmla="*/ 68 h 108"/>
                <a:gd name="T54" fmla="*/ 21 w 71"/>
                <a:gd name="T55" fmla="*/ 49 h 108"/>
                <a:gd name="T56" fmla="*/ 36 w 71"/>
                <a:gd name="T57" fmla="*/ 41 h 108"/>
                <a:gd name="T58" fmla="*/ 51 w 71"/>
                <a:gd name="T59" fmla="*/ 49 h 108"/>
                <a:gd name="T60" fmla="*/ 57 w 71"/>
                <a:gd name="T61" fmla="*/ 68 h 108"/>
                <a:gd name="T62" fmla="*/ 51 w 71"/>
                <a:gd name="T63" fmla="*/ 8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08">
                  <a:moveTo>
                    <a:pt x="57" y="43"/>
                  </a:moveTo>
                  <a:cubicBezTo>
                    <a:pt x="56" y="42"/>
                    <a:pt x="56" y="41"/>
                    <a:pt x="55" y="40"/>
                  </a:cubicBezTo>
                  <a:cubicBezTo>
                    <a:pt x="54" y="39"/>
                    <a:pt x="53" y="38"/>
                    <a:pt x="51" y="36"/>
                  </a:cubicBezTo>
                  <a:cubicBezTo>
                    <a:pt x="49" y="34"/>
                    <a:pt x="46" y="33"/>
                    <a:pt x="43" y="31"/>
                  </a:cubicBezTo>
                  <a:cubicBezTo>
                    <a:pt x="40" y="30"/>
                    <a:pt x="37" y="30"/>
                    <a:pt x="33" y="30"/>
                  </a:cubicBezTo>
                  <a:cubicBezTo>
                    <a:pt x="23" y="30"/>
                    <a:pt x="15" y="33"/>
                    <a:pt x="9" y="41"/>
                  </a:cubicBezTo>
                  <a:cubicBezTo>
                    <a:pt x="3" y="48"/>
                    <a:pt x="0" y="57"/>
                    <a:pt x="0" y="69"/>
                  </a:cubicBezTo>
                  <a:cubicBezTo>
                    <a:pt x="0" y="80"/>
                    <a:pt x="3" y="90"/>
                    <a:pt x="8" y="97"/>
                  </a:cubicBezTo>
                  <a:cubicBezTo>
                    <a:pt x="14" y="104"/>
                    <a:pt x="22" y="108"/>
                    <a:pt x="32" y="108"/>
                  </a:cubicBezTo>
                  <a:cubicBezTo>
                    <a:pt x="34" y="108"/>
                    <a:pt x="35" y="108"/>
                    <a:pt x="37" y="107"/>
                  </a:cubicBezTo>
                  <a:cubicBezTo>
                    <a:pt x="39" y="107"/>
                    <a:pt x="41" y="107"/>
                    <a:pt x="42" y="106"/>
                  </a:cubicBezTo>
                  <a:cubicBezTo>
                    <a:pt x="43" y="106"/>
                    <a:pt x="45" y="105"/>
                    <a:pt x="46" y="104"/>
                  </a:cubicBezTo>
                  <a:cubicBezTo>
                    <a:pt x="47" y="104"/>
                    <a:pt x="48" y="103"/>
                    <a:pt x="49" y="103"/>
                  </a:cubicBezTo>
                  <a:cubicBezTo>
                    <a:pt x="50" y="102"/>
                    <a:pt x="51" y="101"/>
                    <a:pt x="52" y="100"/>
                  </a:cubicBezTo>
                  <a:cubicBezTo>
                    <a:pt x="53" y="100"/>
                    <a:pt x="53" y="99"/>
                    <a:pt x="54" y="98"/>
                  </a:cubicBezTo>
                  <a:cubicBezTo>
                    <a:pt x="54" y="98"/>
                    <a:pt x="55" y="97"/>
                    <a:pt x="55" y="97"/>
                  </a:cubicBezTo>
                  <a:cubicBezTo>
                    <a:pt x="56" y="96"/>
                    <a:pt x="56" y="96"/>
                    <a:pt x="56" y="95"/>
                  </a:cubicBezTo>
                  <a:cubicBezTo>
                    <a:pt x="57" y="95"/>
                    <a:pt x="57" y="95"/>
                    <a:pt x="57" y="95"/>
                  </a:cubicBezTo>
                  <a:cubicBezTo>
                    <a:pt x="59" y="106"/>
                    <a:pt x="59" y="106"/>
                    <a:pt x="59" y="106"/>
                  </a:cubicBezTo>
                  <a:cubicBezTo>
                    <a:pt x="71" y="106"/>
                    <a:pt x="71" y="106"/>
                    <a:pt x="71" y="106"/>
                  </a:cubicBezTo>
                  <a:cubicBezTo>
                    <a:pt x="71" y="0"/>
                    <a:pt x="71" y="0"/>
                    <a:pt x="71" y="0"/>
                  </a:cubicBezTo>
                  <a:cubicBezTo>
                    <a:pt x="57" y="0"/>
                    <a:pt x="57" y="0"/>
                    <a:pt x="57" y="0"/>
                  </a:cubicBezTo>
                  <a:lnTo>
                    <a:pt x="57" y="43"/>
                  </a:lnTo>
                  <a:close/>
                  <a:moveTo>
                    <a:pt x="51" y="88"/>
                  </a:moveTo>
                  <a:cubicBezTo>
                    <a:pt x="47" y="93"/>
                    <a:pt x="42" y="96"/>
                    <a:pt x="36" y="96"/>
                  </a:cubicBezTo>
                  <a:cubicBezTo>
                    <a:pt x="29" y="96"/>
                    <a:pt x="24" y="93"/>
                    <a:pt x="20" y="88"/>
                  </a:cubicBezTo>
                  <a:cubicBezTo>
                    <a:pt x="17" y="83"/>
                    <a:pt x="15" y="76"/>
                    <a:pt x="15" y="68"/>
                  </a:cubicBezTo>
                  <a:cubicBezTo>
                    <a:pt x="15" y="61"/>
                    <a:pt x="17" y="54"/>
                    <a:pt x="21" y="49"/>
                  </a:cubicBezTo>
                  <a:cubicBezTo>
                    <a:pt x="25" y="44"/>
                    <a:pt x="30" y="41"/>
                    <a:pt x="36" y="41"/>
                  </a:cubicBezTo>
                  <a:cubicBezTo>
                    <a:pt x="43" y="41"/>
                    <a:pt x="48" y="44"/>
                    <a:pt x="51" y="49"/>
                  </a:cubicBezTo>
                  <a:cubicBezTo>
                    <a:pt x="55" y="54"/>
                    <a:pt x="57" y="61"/>
                    <a:pt x="57" y="68"/>
                  </a:cubicBezTo>
                  <a:cubicBezTo>
                    <a:pt x="57" y="76"/>
                    <a:pt x="55" y="83"/>
                    <a:pt x="51" y="88"/>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15">
              <a:extLst>
                <a:ext uri="{FF2B5EF4-FFF2-40B4-BE49-F238E27FC236}">
                  <a16:creationId xmlns:a16="http://schemas.microsoft.com/office/drawing/2014/main" id="{6350261F-44E5-4C95-AA87-2DB3FC7643F6}"/>
                </a:ext>
              </a:extLst>
            </p:cNvPr>
            <p:cNvSpPr>
              <a:spLocks/>
            </p:cNvSpPr>
            <p:nvPr/>
          </p:nvSpPr>
          <p:spPr bwMode="gray">
            <a:xfrm>
              <a:off x="1733551" y="438150"/>
              <a:ext cx="60325" cy="61913"/>
            </a:xfrm>
            <a:custGeom>
              <a:avLst/>
              <a:gdLst>
                <a:gd name="T0" fmla="*/ 18 w 38"/>
                <a:gd name="T1" fmla="*/ 32 h 39"/>
                <a:gd name="T2" fmla="*/ 8 w 38"/>
                <a:gd name="T3" fmla="*/ 0 h 39"/>
                <a:gd name="T4" fmla="*/ 0 w 38"/>
                <a:gd name="T5" fmla="*/ 0 h 39"/>
                <a:gd name="T6" fmla="*/ 15 w 38"/>
                <a:gd name="T7" fmla="*/ 39 h 39"/>
                <a:gd name="T8" fmla="*/ 23 w 38"/>
                <a:gd name="T9" fmla="*/ 39 h 39"/>
                <a:gd name="T10" fmla="*/ 38 w 38"/>
                <a:gd name="T11" fmla="*/ 0 h 39"/>
                <a:gd name="T12" fmla="*/ 29 w 38"/>
                <a:gd name="T13" fmla="*/ 0 h 39"/>
                <a:gd name="T14" fmla="*/ 18 w 38"/>
                <a:gd name="T15" fmla="*/ 3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9">
                  <a:moveTo>
                    <a:pt x="18" y="32"/>
                  </a:moveTo>
                  <a:lnTo>
                    <a:pt x="8" y="0"/>
                  </a:lnTo>
                  <a:lnTo>
                    <a:pt x="0" y="0"/>
                  </a:lnTo>
                  <a:lnTo>
                    <a:pt x="15" y="39"/>
                  </a:lnTo>
                  <a:lnTo>
                    <a:pt x="23" y="39"/>
                  </a:lnTo>
                  <a:lnTo>
                    <a:pt x="38" y="0"/>
                  </a:lnTo>
                  <a:lnTo>
                    <a:pt x="29" y="0"/>
                  </a:lnTo>
                  <a:lnTo>
                    <a:pt x="18" y="32"/>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16">
              <a:extLst>
                <a:ext uri="{FF2B5EF4-FFF2-40B4-BE49-F238E27FC236}">
                  <a16:creationId xmlns:a16="http://schemas.microsoft.com/office/drawing/2014/main" id="{5AB7FC7D-55F6-4FAD-8462-71A4B9753438}"/>
                </a:ext>
              </a:extLst>
            </p:cNvPr>
            <p:cNvSpPr>
              <a:spLocks/>
            </p:cNvSpPr>
            <p:nvPr/>
          </p:nvSpPr>
          <p:spPr bwMode="gray">
            <a:xfrm>
              <a:off x="1801813" y="411163"/>
              <a:ext cx="15875" cy="14288"/>
            </a:xfrm>
            <a:custGeom>
              <a:avLst/>
              <a:gdLst>
                <a:gd name="T0" fmla="*/ 10 w 19"/>
                <a:gd name="T1" fmla="*/ 0 h 18"/>
                <a:gd name="T2" fmla="*/ 3 w 19"/>
                <a:gd name="T3" fmla="*/ 2 h 18"/>
                <a:gd name="T4" fmla="*/ 0 w 19"/>
                <a:gd name="T5" fmla="*/ 9 h 18"/>
                <a:gd name="T6" fmla="*/ 3 w 19"/>
                <a:gd name="T7" fmla="*/ 16 h 18"/>
                <a:gd name="T8" fmla="*/ 10 w 19"/>
                <a:gd name="T9" fmla="*/ 18 h 18"/>
                <a:gd name="T10" fmla="*/ 17 w 19"/>
                <a:gd name="T11" fmla="*/ 16 h 18"/>
                <a:gd name="T12" fmla="*/ 19 w 19"/>
                <a:gd name="T13" fmla="*/ 9 h 18"/>
                <a:gd name="T14" fmla="*/ 17 w 19"/>
                <a:gd name="T15" fmla="*/ 2 h 18"/>
                <a:gd name="T16" fmla="*/ 10 w 1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0" y="0"/>
                  </a:moveTo>
                  <a:cubicBezTo>
                    <a:pt x="7" y="0"/>
                    <a:pt x="5" y="1"/>
                    <a:pt x="3" y="2"/>
                  </a:cubicBezTo>
                  <a:cubicBezTo>
                    <a:pt x="1" y="4"/>
                    <a:pt x="0" y="7"/>
                    <a:pt x="0" y="9"/>
                  </a:cubicBezTo>
                  <a:cubicBezTo>
                    <a:pt x="0" y="12"/>
                    <a:pt x="1" y="14"/>
                    <a:pt x="3" y="16"/>
                  </a:cubicBezTo>
                  <a:cubicBezTo>
                    <a:pt x="5" y="17"/>
                    <a:pt x="7" y="18"/>
                    <a:pt x="10" y="18"/>
                  </a:cubicBezTo>
                  <a:cubicBezTo>
                    <a:pt x="13" y="18"/>
                    <a:pt x="15" y="17"/>
                    <a:pt x="17" y="16"/>
                  </a:cubicBezTo>
                  <a:cubicBezTo>
                    <a:pt x="18" y="14"/>
                    <a:pt x="19" y="12"/>
                    <a:pt x="19" y="9"/>
                  </a:cubicBezTo>
                  <a:cubicBezTo>
                    <a:pt x="19" y="6"/>
                    <a:pt x="18" y="4"/>
                    <a:pt x="17" y="2"/>
                  </a:cubicBezTo>
                  <a:cubicBezTo>
                    <a:pt x="15" y="1"/>
                    <a:pt x="12" y="0"/>
                    <a:pt x="10" y="0"/>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Rectangle 17">
              <a:extLst>
                <a:ext uri="{FF2B5EF4-FFF2-40B4-BE49-F238E27FC236}">
                  <a16:creationId xmlns:a16="http://schemas.microsoft.com/office/drawing/2014/main" id="{4BDA452B-8283-4B2A-A8D4-25BB7CF8BAAD}"/>
                </a:ext>
              </a:extLst>
            </p:cNvPr>
            <p:cNvSpPr>
              <a:spLocks noChangeArrowheads="1"/>
            </p:cNvSpPr>
            <p:nvPr/>
          </p:nvSpPr>
          <p:spPr bwMode="gray">
            <a:xfrm>
              <a:off x="1804988" y="438150"/>
              <a:ext cx="11113" cy="61913"/>
            </a:xfrm>
            <a:prstGeom prst="rect">
              <a:avLst/>
            </a:prstGeom>
            <a:solidFill>
              <a:srgbClr val="03327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8">
              <a:extLst>
                <a:ext uri="{FF2B5EF4-FFF2-40B4-BE49-F238E27FC236}">
                  <a16:creationId xmlns:a16="http://schemas.microsoft.com/office/drawing/2014/main" id="{57C01BEE-E1C7-4682-8761-33473C67DB68}"/>
                </a:ext>
              </a:extLst>
            </p:cNvPr>
            <p:cNvSpPr>
              <a:spLocks/>
            </p:cNvSpPr>
            <p:nvPr/>
          </p:nvSpPr>
          <p:spPr bwMode="gray">
            <a:xfrm>
              <a:off x="1828801" y="436563"/>
              <a:ext cx="47625" cy="65088"/>
            </a:xfrm>
            <a:custGeom>
              <a:avLst/>
              <a:gdLst>
                <a:gd name="T0" fmla="*/ 44 w 59"/>
                <a:gd name="T1" fmla="*/ 36 h 79"/>
                <a:gd name="T2" fmla="*/ 37 w 59"/>
                <a:gd name="T3" fmla="*/ 34 h 79"/>
                <a:gd name="T4" fmla="*/ 30 w 59"/>
                <a:gd name="T5" fmla="*/ 31 h 79"/>
                <a:gd name="T6" fmla="*/ 24 w 59"/>
                <a:gd name="T7" fmla="*/ 29 h 79"/>
                <a:gd name="T8" fmla="*/ 20 w 59"/>
                <a:gd name="T9" fmla="*/ 26 h 79"/>
                <a:gd name="T10" fmla="*/ 18 w 59"/>
                <a:gd name="T11" fmla="*/ 21 h 79"/>
                <a:gd name="T12" fmla="*/ 22 w 59"/>
                <a:gd name="T13" fmla="*/ 14 h 79"/>
                <a:gd name="T14" fmla="*/ 32 w 59"/>
                <a:gd name="T15" fmla="*/ 12 h 79"/>
                <a:gd name="T16" fmla="*/ 52 w 59"/>
                <a:gd name="T17" fmla="*/ 20 h 79"/>
                <a:gd name="T18" fmla="*/ 58 w 59"/>
                <a:gd name="T19" fmla="*/ 10 h 79"/>
                <a:gd name="T20" fmla="*/ 55 w 59"/>
                <a:gd name="T21" fmla="*/ 8 h 79"/>
                <a:gd name="T22" fmla="*/ 46 w 59"/>
                <a:gd name="T23" fmla="*/ 3 h 79"/>
                <a:gd name="T24" fmla="*/ 32 w 59"/>
                <a:gd name="T25" fmla="*/ 0 h 79"/>
                <a:gd name="T26" fmla="*/ 12 w 59"/>
                <a:gd name="T27" fmla="*/ 7 h 79"/>
                <a:gd name="T28" fmla="*/ 4 w 59"/>
                <a:gd name="T29" fmla="*/ 23 h 79"/>
                <a:gd name="T30" fmla="*/ 6 w 59"/>
                <a:gd name="T31" fmla="*/ 31 h 79"/>
                <a:gd name="T32" fmla="*/ 11 w 59"/>
                <a:gd name="T33" fmla="*/ 37 h 79"/>
                <a:gd name="T34" fmla="*/ 15 w 59"/>
                <a:gd name="T35" fmla="*/ 40 h 79"/>
                <a:gd name="T36" fmla="*/ 19 w 59"/>
                <a:gd name="T37" fmla="*/ 42 h 79"/>
                <a:gd name="T38" fmla="*/ 23 w 59"/>
                <a:gd name="T39" fmla="*/ 44 h 79"/>
                <a:gd name="T40" fmla="*/ 29 w 59"/>
                <a:gd name="T41" fmla="*/ 45 h 79"/>
                <a:gd name="T42" fmla="*/ 33 w 59"/>
                <a:gd name="T43" fmla="*/ 47 h 79"/>
                <a:gd name="T44" fmla="*/ 38 w 59"/>
                <a:gd name="T45" fmla="*/ 49 h 79"/>
                <a:gd name="T46" fmla="*/ 42 w 59"/>
                <a:gd name="T47" fmla="*/ 52 h 79"/>
                <a:gd name="T48" fmla="*/ 45 w 59"/>
                <a:gd name="T49" fmla="*/ 57 h 79"/>
                <a:gd name="T50" fmla="*/ 41 w 59"/>
                <a:gd name="T51" fmla="*/ 65 h 79"/>
                <a:gd name="T52" fmla="*/ 30 w 59"/>
                <a:gd name="T53" fmla="*/ 67 h 79"/>
                <a:gd name="T54" fmla="*/ 18 w 59"/>
                <a:gd name="T55" fmla="*/ 64 h 79"/>
                <a:gd name="T56" fmla="*/ 8 w 59"/>
                <a:gd name="T57" fmla="*/ 57 h 79"/>
                <a:gd name="T58" fmla="*/ 0 w 59"/>
                <a:gd name="T59" fmla="*/ 66 h 79"/>
                <a:gd name="T60" fmla="*/ 12 w 59"/>
                <a:gd name="T61" fmla="*/ 74 h 79"/>
                <a:gd name="T62" fmla="*/ 30 w 59"/>
                <a:gd name="T63" fmla="*/ 79 h 79"/>
                <a:gd name="T64" fmla="*/ 52 w 59"/>
                <a:gd name="T65" fmla="*/ 72 h 79"/>
                <a:gd name="T66" fmla="*/ 59 w 59"/>
                <a:gd name="T67" fmla="*/ 55 h 79"/>
                <a:gd name="T68" fmla="*/ 44 w 59"/>
                <a:gd name="T69"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79">
                  <a:moveTo>
                    <a:pt x="44" y="36"/>
                  </a:moveTo>
                  <a:cubicBezTo>
                    <a:pt x="43" y="36"/>
                    <a:pt x="41" y="35"/>
                    <a:pt x="37" y="34"/>
                  </a:cubicBezTo>
                  <a:cubicBezTo>
                    <a:pt x="34" y="33"/>
                    <a:pt x="31" y="32"/>
                    <a:pt x="30" y="31"/>
                  </a:cubicBezTo>
                  <a:cubicBezTo>
                    <a:pt x="27" y="30"/>
                    <a:pt x="25" y="30"/>
                    <a:pt x="24" y="29"/>
                  </a:cubicBezTo>
                  <a:cubicBezTo>
                    <a:pt x="23" y="29"/>
                    <a:pt x="22" y="28"/>
                    <a:pt x="20" y="26"/>
                  </a:cubicBezTo>
                  <a:cubicBezTo>
                    <a:pt x="19" y="25"/>
                    <a:pt x="18" y="23"/>
                    <a:pt x="18" y="21"/>
                  </a:cubicBezTo>
                  <a:cubicBezTo>
                    <a:pt x="18" y="18"/>
                    <a:pt x="19" y="15"/>
                    <a:pt x="22" y="14"/>
                  </a:cubicBezTo>
                  <a:cubicBezTo>
                    <a:pt x="24" y="12"/>
                    <a:pt x="28" y="12"/>
                    <a:pt x="32" y="12"/>
                  </a:cubicBezTo>
                  <a:cubicBezTo>
                    <a:pt x="39" y="12"/>
                    <a:pt x="46" y="14"/>
                    <a:pt x="52" y="20"/>
                  </a:cubicBezTo>
                  <a:cubicBezTo>
                    <a:pt x="58" y="10"/>
                    <a:pt x="58" y="10"/>
                    <a:pt x="58" y="10"/>
                  </a:cubicBezTo>
                  <a:cubicBezTo>
                    <a:pt x="58" y="10"/>
                    <a:pt x="57" y="9"/>
                    <a:pt x="55" y="8"/>
                  </a:cubicBezTo>
                  <a:cubicBezTo>
                    <a:pt x="53" y="6"/>
                    <a:pt x="50" y="5"/>
                    <a:pt x="46" y="3"/>
                  </a:cubicBezTo>
                  <a:cubicBezTo>
                    <a:pt x="41" y="1"/>
                    <a:pt x="37" y="0"/>
                    <a:pt x="32" y="0"/>
                  </a:cubicBezTo>
                  <a:cubicBezTo>
                    <a:pt x="23" y="0"/>
                    <a:pt x="17" y="3"/>
                    <a:pt x="12" y="7"/>
                  </a:cubicBezTo>
                  <a:cubicBezTo>
                    <a:pt x="7" y="11"/>
                    <a:pt x="4" y="16"/>
                    <a:pt x="4" y="23"/>
                  </a:cubicBezTo>
                  <a:cubicBezTo>
                    <a:pt x="4" y="26"/>
                    <a:pt x="5" y="29"/>
                    <a:pt x="6" y="31"/>
                  </a:cubicBezTo>
                  <a:cubicBezTo>
                    <a:pt x="7" y="33"/>
                    <a:pt x="8" y="35"/>
                    <a:pt x="11" y="37"/>
                  </a:cubicBezTo>
                  <a:cubicBezTo>
                    <a:pt x="13" y="39"/>
                    <a:pt x="14" y="40"/>
                    <a:pt x="15" y="40"/>
                  </a:cubicBezTo>
                  <a:cubicBezTo>
                    <a:pt x="16" y="41"/>
                    <a:pt x="18" y="41"/>
                    <a:pt x="19" y="42"/>
                  </a:cubicBezTo>
                  <a:cubicBezTo>
                    <a:pt x="20" y="43"/>
                    <a:pt x="22" y="43"/>
                    <a:pt x="23" y="44"/>
                  </a:cubicBezTo>
                  <a:cubicBezTo>
                    <a:pt x="25" y="44"/>
                    <a:pt x="27" y="45"/>
                    <a:pt x="29" y="45"/>
                  </a:cubicBezTo>
                  <a:cubicBezTo>
                    <a:pt x="31" y="46"/>
                    <a:pt x="32" y="47"/>
                    <a:pt x="33" y="47"/>
                  </a:cubicBezTo>
                  <a:cubicBezTo>
                    <a:pt x="35" y="48"/>
                    <a:pt x="37" y="48"/>
                    <a:pt x="38" y="49"/>
                  </a:cubicBezTo>
                  <a:cubicBezTo>
                    <a:pt x="39" y="49"/>
                    <a:pt x="41" y="50"/>
                    <a:pt x="42" y="52"/>
                  </a:cubicBezTo>
                  <a:cubicBezTo>
                    <a:pt x="44" y="53"/>
                    <a:pt x="45" y="55"/>
                    <a:pt x="45" y="57"/>
                  </a:cubicBezTo>
                  <a:cubicBezTo>
                    <a:pt x="45" y="61"/>
                    <a:pt x="44" y="63"/>
                    <a:pt x="41" y="65"/>
                  </a:cubicBezTo>
                  <a:cubicBezTo>
                    <a:pt x="38" y="66"/>
                    <a:pt x="35" y="67"/>
                    <a:pt x="30" y="67"/>
                  </a:cubicBezTo>
                  <a:cubicBezTo>
                    <a:pt x="26" y="67"/>
                    <a:pt x="22" y="66"/>
                    <a:pt x="18" y="64"/>
                  </a:cubicBezTo>
                  <a:cubicBezTo>
                    <a:pt x="14" y="62"/>
                    <a:pt x="10" y="59"/>
                    <a:pt x="8" y="57"/>
                  </a:cubicBezTo>
                  <a:cubicBezTo>
                    <a:pt x="0" y="66"/>
                    <a:pt x="0" y="66"/>
                    <a:pt x="0" y="66"/>
                  </a:cubicBezTo>
                  <a:cubicBezTo>
                    <a:pt x="3" y="69"/>
                    <a:pt x="7" y="71"/>
                    <a:pt x="12" y="74"/>
                  </a:cubicBezTo>
                  <a:cubicBezTo>
                    <a:pt x="17" y="77"/>
                    <a:pt x="23" y="79"/>
                    <a:pt x="30" y="79"/>
                  </a:cubicBezTo>
                  <a:cubicBezTo>
                    <a:pt x="39" y="79"/>
                    <a:pt x="47" y="76"/>
                    <a:pt x="52" y="72"/>
                  </a:cubicBezTo>
                  <a:cubicBezTo>
                    <a:pt x="57" y="67"/>
                    <a:pt x="59" y="62"/>
                    <a:pt x="59" y="55"/>
                  </a:cubicBezTo>
                  <a:cubicBezTo>
                    <a:pt x="59" y="47"/>
                    <a:pt x="54" y="40"/>
                    <a:pt x="44" y="36"/>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9">
              <a:extLst>
                <a:ext uri="{FF2B5EF4-FFF2-40B4-BE49-F238E27FC236}">
                  <a16:creationId xmlns:a16="http://schemas.microsoft.com/office/drawing/2014/main" id="{6ADD09EB-6CBD-4B56-B289-F1F1B730C703}"/>
                </a:ext>
              </a:extLst>
            </p:cNvPr>
            <p:cNvSpPr>
              <a:spLocks/>
            </p:cNvSpPr>
            <p:nvPr/>
          </p:nvSpPr>
          <p:spPr bwMode="gray">
            <a:xfrm>
              <a:off x="1960563" y="436563"/>
              <a:ext cx="36513" cy="63500"/>
            </a:xfrm>
            <a:custGeom>
              <a:avLst/>
              <a:gdLst>
                <a:gd name="T0" fmla="*/ 24 w 43"/>
                <a:gd name="T1" fmla="*/ 5 h 77"/>
                <a:gd name="T2" fmla="*/ 15 w 43"/>
                <a:gd name="T3" fmla="*/ 17 h 77"/>
                <a:gd name="T4" fmla="*/ 14 w 43"/>
                <a:gd name="T5" fmla="*/ 2 h 77"/>
                <a:gd name="T6" fmla="*/ 0 w 43"/>
                <a:gd name="T7" fmla="*/ 2 h 77"/>
                <a:gd name="T8" fmla="*/ 0 w 43"/>
                <a:gd name="T9" fmla="*/ 77 h 77"/>
                <a:gd name="T10" fmla="*/ 15 w 43"/>
                <a:gd name="T11" fmla="*/ 77 h 77"/>
                <a:gd name="T12" fmla="*/ 15 w 43"/>
                <a:gd name="T13" fmla="*/ 35 h 77"/>
                <a:gd name="T14" fmla="*/ 25 w 43"/>
                <a:gd name="T15" fmla="*/ 18 h 77"/>
                <a:gd name="T16" fmla="*/ 35 w 43"/>
                <a:gd name="T17" fmla="*/ 14 h 77"/>
                <a:gd name="T18" fmla="*/ 41 w 43"/>
                <a:gd name="T19" fmla="*/ 15 h 77"/>
                <a:gd name="T20" fmla="*/ 43 w 43"/>
                <a:gd name="T21" fmla="*/ 1 h 77"/>
                <a:gd name="T22" fmla="*/ 37 w 43"/>
                <a:gd name="T23" fmla="*/ 0 h 77"/>
                <a:gd name="T24" fmla="*/ 24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4" y="5"/>
                  </a:moveTo>
                  <a:cubicBezTo>
                    <a:pt x="20" y="8"/>
                    <a:pt x="17" y="12"/>
                    <a:pt x="15" y="17"/>
                  </a:cubicBezTo>
                  <a:cubicBezTo>
                    <a:pt x="14" y="2"/>
                    <a:pt x="14" y="2"/>
                    <a:pt x="14" y="2"/>
                  </a:cubicBezTo>
                  <a:cubicBezTo>
                    <a:pt x="0" y="2"/>
                    <a:pt x="0" y="2"/>
                    <a:pt x="0" y="2"/>
                  </a:cubicBezTo>
                  <a:cubicBezTo>
                    <a:pt x="0" y="77"/>
                    <a:pt x="0" y="77"/>
                    <a:pt x="0" y="77"/>
                  </a:cubicBezTo>
                  <a:cubicBezTo>
                    <a:pt x="15" y="77"/>
                    <a:pt x="15" y="77"/>
                    <a:pt x="15" y="77"/>
                  </a:cubicBezTo>
                  <a:cubicBezTo>
                    <a:pt x="15" y="35"/>
                    <a:pt x="15" y="35"/>
                    <a:pt x="15" y="35"/>
                  </a:cubicBezTo>
                  <a:cubicBezTo>
                    <a:pt x="16" y="27"/>
                    <a:pt x="19" y="22"/>
                    <a:pt x="25" y="18"/>
                  </a:cubicBezTo>
                  <a:cubicBezTo>
                    <a:pt x="28" y="16"/>
                    <a:pt x="32" y="14"/>
                    <a:pt x="35" y="14"/>
                  </a:cubicBezTo>
                  <a:cubicBezTo>
                    <a:pt x="38" y="14"/>
                    <a:pt x="40" y="15"/>
                    <a:pt x="41" y="15"/>
                  </a:cubicBezTo>
                  <a:cubicBezTo>
                    <a:pt x="43" y="1"/>
                    <a:pt x="43" y="1"/>
                    <a:pt x="43" y="1"/>
                  </a:cubicBezTo>
                  <a:cubicBezTo>
                    <a:pt x="37" y="0"/>
                    <a:pt x="37" y="0"/>
                    <a:pt x="37" y="0"/>
                  </a:cubicBezTo>
                  <a:cubicBezTo>
                    <a:pt x="32" y="0"/>
                    <a:pt x="28" y="2"/>
                    <a:pt x="24" y="5"/>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0">
              <a:extLst>
                <a:ext uri="{FF2B5EF4-FFF2-40B4-BE49-F238E27FC236}">
                  <a16:creationId xmlns:a16="http://schemas.microsoft.com/office/drawing/2014/main" id="{A7F46E3E-21DB-440A-836C-161975F96448}"/>
                </a:ext>
              </a:extLst>
            </p:cNvPr>
            <p:cNvSpPr>
              <a:spLocks/>
            </p:cNvSpPr>
            <p:nvPr/>
          </p:nvSpPr>
          <p:spPr bwMode="gray">
            <a:xfrm>
              <a:off x="2000251" y="438150"/>
              <a:ext cx="58738" cy="85725"/>
            </a:xfrm>
            <a:custGeom>
              <a:avLst/>
              <a:gdLst>
                <a:gd name="T0" fmla="*/ 57 w 72"/>
                <a:gd name="T1" fmla="*/ 0 h 103"/>
                <a:gd name="T2" fmla="*/ 36 w 72"/>
                <a:gd name="T3" fmla="*/ 61 h 103"/>
                <a:gd name="T4" fmla="*/ 15 w 72"/>
                <a:gd name="T5" fmla="*/ 0 h 103"/>
                <a:gd name="T6" fmla="*/ 0 w 72"/>
                <a:gd name="T7" fmla="*/ 0 h 103"/>
                <a:gd name="T8" fmla="*/ 28 w 72"/>
                <a:gd name="T9" fmla="*/ 74 h 103"/>
                <a:gd name="T10" fmla="*/ 25 w 72"/>
                <a:gd name="T11" fmla="*/ 83 h 103"/>
                <a:gd name="T12" fmla="*/ 21 w 72"/>
                <a:gd name="T13" fmla="*/ 90 h 103"/>
                <a:gd name="T14" fmla="*/ 16 w 72"/>
                <a:gd name="T15" fmla="*/ 91 h 103"/>
                <a:gd name="T16" fmla="*/ 8 w 72"/>
                <a:gd name="T17" fmla="*/ 89 h 103"/>
                <a:gd name="T18" fmla="*/ 5 w 72"/>
                <a:gd name="T19" fmla="*/ 100 h 103"/>
                <a:gd name="T20" fmla="*/ 6 w 72"/>
                <a:gd name="T21" fmla="*/ 101 h 103"/>
                <a:gd name="T22" fmla="*/ 12 w 72"/>
                <a:gd name="T23" fmla="*/ 103 h 103"/>
                <a:gd name="T24" fmla="*/ 19 w 72"/>
                <a:gd name="T25" fmla="*/ 103 h 103"/>
                <a:gd name="T26" fmla="*/ 31 w 72"/>
                <a:gd name="T27" fmla="*/ 100 h 103"/>
                <a:gd name="T28" fmla="*/ 39 w 72"/>
                <a:gd name="T29" fmla="*/ 87 h 103"/>
                <a:gd name="T30" fmla="*/ 72 w 72"/>
                <a:gd name="T31" fmla="*/ 0 h 103"/>
                <a:gd name="T32" fmla="*/ 57 w 72"/>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03">
                  <a:moveTo>
                    <a:pt x="57" y="0"/>
                  </a:moveTo>
                  <a:cubicBezTo>
                    <a:pt x="36" y="61"/>
                    <a:pt x="36" y="61"/>
                    <a:pt x="36" y="61"/>
                  </a:cubicBezTo>
                  <a:cubicBezTo>
                    <a:pt x="15" y="0"/>
                    <a:pt x="15" y="0"/>
                    <a:pt x="15" y="0"/>
                  </a:cubicBezTo>
                  <a:cubicBezTo>
                    <a:pt x="0" y="0"/>
                    <a:pt x="0" y="0"/>
                    <a:pt x="0" y="0"/>
                  </a:cubicBezTo>
                  <a:cubicBezTo>
                    <a:pt x="28" y="74"/>
                    <a:pt x="28" y="74"/>
                    <a:pt x="28" y="74"/>
                  </a:cubicBezTo>
                  <a:cubicBezTo>
                    <a:pt x="25" y="83"/>
                    <a:pt x="25" y="83"/>
                    <a:pt x="25" y="83"/>
                  </a:cubicBezTo>
                  <a:cubicBezTo>
                    <a:pt x="24" y="87"/>
                    <a:pt x="22" y="89"/>
                    <a:pt x="21" y="90"/>
                  </a:cubicBezTo>
                  <a:cubicBezTo>
                    <a:pt x="20" y="91"/>
                    <a:pt x="18" y="91"/>
                    <a:pt x="16" y="91"/>
                  </a:cubicBezTo>
                  <a:cubicBezTo>
                    <a:pt x="14" y="91"/>
                    <a:pt x="11" y="91"/>
                    <a:pt x="8" y="89"/>
                  </a:cubicBezTo>
                  <a:cubicBezTo>
                    <a:pt x="5" y="100"/>
                    <a:pt x="5" y="100"/>
                    <a:pt x="5" y="100"/>
                  </a:cubicBezTo>
                  <a:cubicBezTo>
                    <a:pt x="6" y="101"/>
                    <a:pt x="6" y="101"/>
                    <a:pt x="6" y="101"/>
                  </a:cubicBezTo>
                  <a:cubicBezTo>
                    <a:pt x="7" y="102"/>
                    <a:pt x="9" y="102"/>
                    <a:pt x="12" y="103"/>
                  </a:cubicBezTo>
                  <a:cubicBezTo>
                    <a:pt x="14" y="103"/>
                    <a:pt x="17" y="103"/>
                    <a:pt x="19" y="103"/>
                  </a:cubicBezTo>
                  <a:cubicBezTo>
                    <a:pt x="24" y="103"/>
                    <a:pt x="28" y="102"/>
                    <a:pt x="31" y="100"/>
                  </a:cubicBezTo>
                  <a:cubicBezTo>
                    <a:pt x="34" y="97"/>
                    <a:pt x="36" y="93"/>
                    <a:pt x="39" y="87"/>
                  </a:cubicBezTo>
                  <a:cubicBezTo>
                    <a:pt x="72" y="0"/>
                    <a:pt x="72" y="0"/>
                    <a:pt x="72" y="0"/>
                  </a:cubicBezTo>
                  <a:lnTo>
                    <a:pt x="57" y="0"/>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1">
              <a:extLst>
                <a:ext uri="{FF2B5EF4-FFF2-40B4-BE49-F238E27FC236}">
                  <a16:creationId xmlns:a16="http://schemas.microsoft.com/office/drawing/2014/main" id="{05C7460C-2718-41A8-B766-0DB3ABA769E4}"/>
                </a:ext>
              </a:extLst>
            </p:cNvPr>
            <p:cNvSpPr>
              <a:spLocks noEditPoints="1"/>
            </p:cNvSpPr>
            <p:nvPr/>
          </p:nvSpPr>
          <p:spPr bwMode="gray">
            <a:xfrm>
              <a:off x="1547813" y="-96838"/>
              <a:ext cx="352425" cy="422275"/>
            </a:xfrm>
            <a:custGeom>
              <a:avLst/>
              <a:gdLst>
                <a:gd name="T0" fmla="*/ 327 w 425"/>
                <a:gd name="T1" fmla="*/ 247 h 510"/>
                <a:gd name="T2" fmla="*/ 415 w 425"/>
                <a:gd name="T3" fmla="*/ 130 h 510"/>
                <a:gd name="T4" fmla="*/ 268 w 425"/>
                <a:gd name="T5" fmla="*/ 0 h 510"/>
                <a:gd name="T6" fmla="*/ 0 w 425"/>
                <a:gd name="T7" fmla="*/ 0 h 510"/>
                <a:gd name="T8" fmla="*/ 0 w 425"/>
                <a:gd name="T9" fmla="*/ 510 h 510"/>
                <a:gd name="T10" fmla="*/ 277 w 425"/>
                <a:gd name="T11" fmla="*/ 510 h 510"/>
                <a:gd name="T12" fmla="*/ 425 w 425"/>
                <a:gd name="T13" fmla="*/ 373 h 510"/>
                <a:gd name="T14" fmla="*/ 327 w 425"/>
                <a:gd name="T15" fmla="*/ 247 h 510"/>
                <a:gd name="T16" fmla="*/ 109 w 425"/>
                <a:gd name="T17" fmla="*/ 92 h 510"/>
                <a:gd name="T18" fmla="*/ 245 w 425"/>
                <a:gd name="T19" fmla="*/ 92 h 510"/>
                <a:gd name="T20" fmla="*/ 304 w 425"/>
                <a:gd name="T21" fmla="*/ 148 h 510"/>
                <a:gd name="T22" fmla="*/ 245 w 425"/>
                <a:gd name="T23" fmla="*/ 205 h 510"/>
                <a:gd name="T24" fmla="*/ 109 w 425"/>
                <a:gd name="T25" fmla="*/ 205 h 510"/>
                <a:gd name="T26" fmla="*/ 109 w 425"/>
                <a:gd name="T27" fmla="*/ 92 h 510"/>
                <a:gd name="T28" fmla="*/ 249 w 425"/>
                <a:gd name="T29" fmla="*/ 417 h 510"/>
                <a:gd name="T30" fmla="*/ 249 w 425"/>
                <a:gd name="T31" fmla="*/ 418 h 510"/>
                <a:gd name="T32" fmla="*/ 109 w 425"/>
                <a:gd name="T33" fmla="*/ 418 h 510"/>
                <a:gd name="T34" fmla="*/ 109 w 425"/>
                <a:gd name="T35" fmla="*/ 298 h 510"/>
                <a:gd name="T36" fmla="*/ 249 w 425"/>
                <a:gd name="T37" fmla="*/ 298 h 510"/>
                <a:gd name="T38" fmla="*/ 315 w 425"/>
                <a:gd name="T39" fmla="*/ 357 h 510"/>
                <a:gd name="T40" fmla="*/ 249 w 425"/>
                <a:gd name="T41" fmla="*/ 41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5" h="510">
                  <a:moveTo>
                    <a:pt x="327" y="247"/>
                  </a:moveTo>
                  <a:cubicBezTo>
                    <a:pt x="375" y="237"/>
                    <a:pt x="415" y="194"/>
                    <a:pt x="415" y="130"/>
                  </a:cubicBezTo>
                  <a:cubicBezTo>
                    <a:pt x="415" y="62"/>
                    <a:pt x="365" y="0"/>
                    <a:pt x="268" y="0"/>
                  </a:cubicBezTo>
                  <a:cubicBezTo>
                    <a:pt x="0" y="0"/>
                    <a:pt x="0" y="0"/>
                    <a:pt x="0" y="0"/>
                  </a:cubicBezTo>
                  <a:cubicBezTo>
                    <a:pt x="0" y="510"/>
                    <a:pt x="0" y="510"/>
                    <a:pt x="0" y="510"/>
                  </a:cubicBezTo>
                  <a:cubicBezTo>
                    <a:pt x="277" y="510"/>
                    <a:pt x="277" y="510"/>
                    <a:pt x="277" y="510"/>
                  </a:cubicBezTo>
                  <a:cubicBezTo>
                    <a:pt x="374" y="510"/>
                    <a:pt x="425" y="449"/>
                    <a:pt x="425" y="373"/>
                  </a:cubicBezTo>
                  <a:cubicBezTo>
                    <a:pt x="425" y="309"/>
                    <a:pt x="381" y="256"/>
                    <a:pt x="327" y="247"/>
                  </a:cubicBezTo>
                  <a:close/>
                  <a:moveTo>
                    <a:pt x="109" y="92"/>
                  </a:moveTo>
                  <a:cubicBezTo>
                    <a:pt x="245" y="92"/>
                    <a:pt x="245" y="92"/>
                    <a:pt x="245" y="92"/>
                  </a:cubicBezTo>
                  <a:cubicBezTo>
                    <a:pt x="281" y="92"/>
                    <a:pt x="304" y="117"/>
                    <a:pt x="304" y="148"/>
                  </a:cubicBezTo>
                  <a:cubicBezTo>
                    <a:pt x="304" y="181"/>
                    <a:pt x="281" y="205"/>
                    <a:pt x="245" y="205"/>
                  </a:cubicBezTo>
                  <a:cubicBezTo>
                    <a:pt x="109" y="205"/>
                    <a:pt x="109" y="205"/>
                    <a:pt x="109" y="205"/>
                  </a:cubicBezTo>
                  <a:lnTo>
                    <a:pt x="109" y="92"/>
                  </a:lnTo>
                  <a:close/>
                  <a:moveTo>
                    <a:pt x="249" y="417"/>
                  </a:moveTo>
                  <a:cubicBezTo>
                    <a:pt x="249" y="418"/>
                    <a:pt x="249" y="418"/>
                    <a:pt x="249" y="418"/>
                  </a:cubicBezTo>
                  <a:cubicBezTo>
                    <a:pt x="109" y="418"/>
                    <a:pt x="109" y="418"/>
                    <a:pt x="109" y="418"/>
                  </a:cubicBezTo>
                  <a:cubicBezTo>
                    <a:pt x="109" y="298"/>
                    <a:pt x="109" y="298"/>
                    <a:pt x="109" y="298"/>
                  </a:cubicBezTo>
                  <a:cubicBezTo>
                    <a:pt x="249" y="298"/>
                    <a:pt x="249" y="298"/>
                    <a:pt x="249" y="298"/>
                  </a:cubicBezTo>
                  <a:cubicBezTo>
                    <a:pt x="292" y="298"/>
                    <a:pt x="315" y="325"/>
                    <a:pt x="315" y="357"/>
                  </a:cubicBezTo>
                  <a:cubicBezTo>
                    <a:pt x="315" y="394"/>
                    <a:pt x="290" y="417"/>
                    <a:pt x="249" y="417"/>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2">
              <a:extLst>
                <a:ext uri="{FF2B5EF4-FFF2-40B4-BE49-F238E27FC236}">
                  <a16:creationId xmlns:a16="http://schemas.microsoft.com/office/drawing/2014/main" id="{2383DB17-5CC3-49DC-A0C6-BE7B8C2DC75A}"/>
                </a:ext>
              </a:extLst>
            </p:cNvPr>
            <p:cNvSpPr>
              <a:spLocks/>
            </p:cNvSpPr>
            <p:nvPr/>
          </p:nvSpPr>
          <p:spPr bwMode="gray">
            <a:xfrm>
              <a:off x="1139826" y="-103188"/>
              <a:ext cx="347663" cy="436563"/>
            </a:xfrm>
            <a:custGeom>
              <a:avLst/>
              <a:gdLst>
                <a:gd name="T0" fmla="*/ 59 w 420"/>
                <a:gd name="T1" fmla="*/ 363 h 527"/>
                <a:gd name="T2" fmla="*/ 221 w 420"/>
                <a:gd name="T3" fmla="*/ 431 h 527"/>
                <a:gd name="T4" fmla="*/ 310 w 420"/>
                <a:gd name="T5" fmla="*/ 374 h 527"/>
                <a:gd name="T6" fmla="*/ 207 w 420"/>
                <a:gd name="T7" fmla="*/ 309 h 527"/>
                <a:gd name="T8" fmla="*/ 17 w 420"/>
                <a:gd name="T9" fmla="*/ 154 h 527"/>
                <a:gd name="T10" fmla="*/ 210 w 420"/>
                <a:gd name="T11" fmla="*/ 0 h 527"/>
                <a:gd name="T12" fmla="*/ 409 w 420"/>
                <a:gd name="T13" fmla="*/ 71 h 527"/>
                <a:gd name="T14" fmla="*/ 349 w 420"/>
                <a:gd name="T15" fmla="*/ 151 h 527"/>
                <a:gd name="T16" fmla="*/ 203 w 420"/>
                <a:gd name="T17" fmla="*/ 95 h 527"/>
                <a:gd name="T18" fmla="*/ 128 w 420"/>
                <a:gd name="T19" fmla="*/ 147 h 527"/>
                <a:gd name="T20" fmla="*/ 229 w 420"/>
                <a:gd name="T21" fmla="*/ 206 h 527"/>
                <a:gd name="T22" fmla="*/ 420 w 420"/>
                <a:gd name="T23" fmla="*/ 363 h 527"/>
                <a:gd name="T24" fmla="*/ 216 w 420"/>
                <a:gd name="T25" fmla="*/ 527 h 527"/>
                <a:gd name="T26" fmla="*/ 0 w 420"/>
                <a:gd name="T27" fmla="*/ 446 h 527"/>
                <a:gd name="T28" fmla="*/ 59 w 420"/>
                <a:gd name="T29" fmla="*/ 363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527">
                  <a:moveTo>
                    <a:pt x="59" y="363"/>
                  </a:moveTo>
                  <a:cubicBezTo>
                    <a:pt x="95" y="400"/>
                    <a:pt x="151" y="431"/>
                    <a:pt x="221" y="431"/>
                  </a:cubicBezTo>
                  <a:cubicBezTo>
                    <a:pt x="281" y="431"/>
                    <a:pt x="310" y="403"/>
                    <a:pt x="310" y="374"/>
                  </a:cubicBezTo>
                  <a:cubicBezTo>
                    <a:pt x="310" y="336"/>
                    <a:pt x="266" y="323"/>
                    <a:pt x="207" y="309"/>
                  </a:cubicBezTo>
                  <a:cubicBezTo>
                    <a:pt x="124" y="290"/>
                    <a:pt x="17" y="267"/>
                    <a:pt x="17" y="154"/>
                  </a:cubicBezTo>
                  <a:cubicBezTo>
                    <a:pt x="17" y="69"/>
                    <a:pt x="90" y="0"/>
                    <a:pt x="210" y="0"/>
                  </a:cubicBezTo>
                  <a:cubicBezTo>
                    <a:pt x="291" y="0"/>
                    <a:pt x="359" y="24"/>
                    <a:pt x="409" y="71"/>
                  </a:cubicBezTo>
                  <a:cubicBezTo>
                    <a:pt x="349" y="151"/>
                    <a:pt x="349" y="151"/>
                    <a:pt x="349" y="151"/>
                  </a:cubicBezTo>
                  <a:cubicBezTo>
                    <a:pt x="308" y="113"/>
                    <a:pt x="253" y="95"/>
                    <a:pt x="203" y="95"/>
                  </a:cubicBezTo>
                  <a:cubicBezTo>
                    <a:pt x="154" y="95"/>
                    <a:pt x="128" y="117"/>
                    <a:pt x="128" y="147"/>
                  </a:cubicBezTo>
                  <a:cubicBezTo>
                    <a:pt x="128" y="182"/>
                    <a:pt x="170" y="192"/>
                    <a:pt x="229" y="206"/>
                  </a:cubicBezTo>
                  <a:cubicBezTo>
                    <a:pt x="313" y="225"/>
                    <a:pt x="420" y="250"/>
                    <a:pt x="420" y="363"/>
                  </a:cubicBezTo>
                  <a:cubicBezTo>
                    <a:pt x="420" y="457"/>
                    <a:pt x="353" y="527"/>
                    <a:pt x="216" y="527"/>
                  </a:cubicBezTo>
                  <a:cubicBezTo>
                    <a:pt x="118" y="527"/>
                    <a:pt x="48" y="494"/>
                    <a:pt x="0" y="446"/>
                  </a:cubicBezTo>
                  <a:lnTo>
                    <a:pt x="59" y="363"/>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Rectangle 23">
              <a:extLst>
                <a:ext uri="{FF2B5EF4-FFF2-40B4-BE49-F238E27FC236}">
                  <a16:creationId xmlns:a16="http://schemas.microsoft.com/office/drawing/2014/main" id="{8F9BA604-1770-430B-A304-132F8EA69264}"/>
                </a:ext>
              </a:extLst>
            </p:cNvPr>
            <p:cNvSpPr>
              <a:spLocks noChangeArrowheads="1"/>
            </p:cNvSpPr>
            <p:nvPr/>
          </p:nvSpPr>
          <p:spPr bwMode="gray">
            <a:xfrm>
              <a:off x="1968501" y="-96838"/>
              <a:ext cx="88900" cy="422275"/>
            </a:xfrm>
            <a:prstGeom prst="rect">
              <a:avLst/>
            </a:prstGeom>
            <a:solidFill>
              <a:srgbClr val="03327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24">
              <a:extLst>
                <a:ext uri="{FF2B5EF4-FFF2-40B4-BE49-F238E27FC236}">
                  <a16:creationId xmlns:a16="http://schemas.microsoft.com/office/drawing/2014/main" id="{9CA311BE-EAED-478B-98A4-BF498FEC0E8B}"/>
                </a:ext>
              </a:extLst>
            </p:cNvPr>
            <p:cNvSpPr>
              <a:spLocks noEditPoints="1"/>
            </p:cNvSpPr>
            <p:nvPr/>
          </p:nvSpPr>
          <p:spPr bwMode="gray">
            <a:xfrm>
              <a:off x="2498726" y="-31750"/>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7 h 136"/>
                <a:gd name="T12" fmla="*/ 113 w 113"/>
                <a:gd name="T13" fmla="*/ 68 h 136"/>
                <a:gd name="T14" fmla="*/ 92 w 113"/>
                <a:gd name="T15" fmla="*/ 119 h 136"/>
                <a:gd name="T16" fmla="*/ 78 w 113"/>
                <a:gd name="T17" fmla="*/ 28 h 136"/>
                <a:gd name="T18" fmla="*/ 45 w 113"/>
                <a:gd name="T19" fmla="*/ 16 h 136"/>
                <a:gd name="T20" fmla="*/ 20 w 113"/>
                <a:gd name="T21" fmla="*/ 16 h 136"/>
                <a:gd name="T22" fmla="*/ 20 w 113"/>
                <a:gd name="T23" fmla="*/ 120 h 136"/>
                <a:gd name="T24" fmla="*/ 45 w 113"/>
                <a:gd name="T25" fmla="*/ 120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6"/>
                    <a:pt x="92" y="17"/>
                  </a:cubicBezTo>
                  <a:cubicBezTo>
                    <a:pt x="103" y="28"/>
                    <a:pt x="113" y="44"/>
                    <a:pt x="113" y="68"/>
                  </a:cubicBezTo>
                  <a:cubicBezTo>
                    <a:pt x="113" y="91"/>
                    <a:pt x="104" y="108"/>
                    <a:pt x="92" y="119"/>
                  </a:cubicBezTo>
                  <a:close/>
                  <a:moveTo>
                    <a:pt x="78" y="28"/>
                  </a:moveTo>
                  <a:cubicBezTo>
                    <a:pt x="70" y="20"/>
                    <a:pt x="59" y="16"/>
                    <a:pt x="45" y="16"/>
                  </a:cubicBezTo>
                  <a:cubicBezTo>
                    <a:pt x="20" y="16"/>
                    <a:pt x="20" y="16"/>
                    <a:pt x="20" y="16"/>
                  </a:cubicBezTo>
                  <a:cubicBezTo>
                    <a:pt x="20" y="120"/>
                    <a:pt x="20" y="120"/>
                    <a:pt x="20" y="120"/>
                  </a:cubicBezTo>
                  <a:cubicBezTo>
                    <a:pt x="45" y="120"/>
                    <a:pt x="45" y="120"/>
                    <a:pt x="45" y="120"/>
                  </a:cubicBezTo>
                  <a:cubicBezTo>
                    <a:pt x="58" y="120"/>
                    <a:pt x="69" y="116"/>
                    <a:pt x="78" y="107"/>
                  </a:cubicBezTo>
                  <a:cubicBezTo>
                    <a:pt x="87" y="98"/>
                    <a:pt x="92" y="85"/>
                    <a:pt x="92" y="68"/>
                  </a:cubicBezTo>
                  <a:cubicBezTo>
                    <a:pt x="92" y="51"/>
                    <a:pt x="87" y="37"/>
                    <a:pt x="78" y="28"/>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25">
              <a:extLst>
                <a:ext uri="{FF2B5EF4-FFF2-40B4-BE49-F238E27FC236}">
                  <a16:creationId xmlns:a16="http://schemas.microsoft.com/office/drawing/2014/main" id="{3B0E85FD-D0E6-43B5-9382-FF5952C2CFF2}"/>
                </a:ext>
              </a:extLst>
            </p:cNvPr>
            <p:cNvSpPr>
              <a:spLocks/>
            </p:cNvSpPr>
            <p:nvPr/>
          </p:nvSpPr>
          <p:spPr bwMode="gray">
            <a:xfrm>
              <a:off x="2611438" y="-3175"/>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26">
              <a:extLst>
                <a:ext uri="{FF2B5EF4-FFF2-40B4-BE49-F238E27FC236}">
                  <a16:creationId xmlns:a16="http://schemas.microsoft.com/office/drawing/2014/main" id="{5FB98D20-7032-4D26-B1F1-7EA34F0B31E0}"/>
                </a:ext>
              </a:extLst>
            </p:cNvPr>
            <p:cNvSpPr>
              <a:spLocks noEditPoints="1"/>
            </p:cNvSpPr>
            <p:nvPr/>
          </p:nvSpPr>
          <p:spPr bwMode="gray">
            <a:xfrm>
              <a:off x="2670176" y="-36513"/>
              <a:ext cx="20638" cy="117475"/>
            </a:xfrm>
            <a:custGeom>
              <a:avLst/>
              <a:gdLst>
                <a:gd name="T0" fmla="*/ 13 w 25"/>
                <a:gd name="T1" fmla="*/ 24 h 143"/>
                <a:gd name="T2" fmla="*/ 0 w 25"/>
                <a:gd name="T3" fmla="*/ 12 h 143"/>
                <a:gd name="T4" fmla="*/ 13 w 25"/>
                <a:gd name="T5" fmla="*/ 0 h 143"/>
                <a:gd name="T6" fmla="*/ 25 w 25"/>
                <a:gd name="T7" fmla="*/ 12 h 143"/>
                <a:gd name="T8" fmla="*/ 13 w 25"/>
                <a:gd name="T9" fmla="*/ 24 h 143"/>
                <a:gd name="T10" fmla="*/ 4 w 25"/>
                <a:gd name="T11" fmla="*/ 143 h 143"/>
                <a:gd name="T12" fmla="*/ 4 w 25"/>
                <a:gd name="T13" fmla="*/ 44 h 143"/>
                <a:gd name="T14" fmla="*/ 22 w 25"/>
                <a:gd name="T15" fmla="*/ 44 h 143"/>
                <a:gd name="T16" fmla="*/ 22 w 25"/>
                <a:gd name="T17" fmla="*/ 143 h 143"/>
                <a:gd name="T18" fmla="*/ 4 w 25"/>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3">
                  <a:moveTo>
                    <a:pt x="13" y="24"/>
                  </a:moveTo>
                  <a:cubicBezTo>
                    <a:pt x="6" y="24"/>
                    <a:pt x="0" y="19"/>
                    <a:pt x="0" y="12"/>
                  </a:cubicBezTo>
                  <a:cubicBezTo>
                    <a:pt x="0" y="5"/>
                    <a:pt x="6" y="0"/>
                    <a:pt x="13" y="0"/>
                  </a:cubicBezTo>
                  <a:cubicBezTo>
                    <a:pt x="20" y="0"/>
                    <a:pt x="25" y="5"/>
                    <a:pt x="25" y="12"/>
                  </a:cubicBezTo>
                  <a:cubicBezTo>
                    <a:pt x="25"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27">
              <a:extLst>
                <a:ext uri="{FF2B5EF4-FFF2-40B4-BE49-F238E27FC236}">
                  <a16:creationId xmlns:a16="http://schemas.microsoft.com/office/drawing/2014/main" id="{2E699044-1520-4F88-8A17-6CF62388039A}"/>
                </a:ext>
              </a:extLst>
            </p:cNvPr>
            <p:cNvSpPr>
              <a:spLocks/>
            </p:cNvSpPr>
            <p:nvPr/>
          </p:nvSpPr>
          <p:spPr bwMode="gray">
            <a:xfrm>
              <a:off x="2701926" y="-1588"/>
              <a:ext cx="80963" cy="82550"/>
            </a:xfrm>
            <a:custGeom>
              <a:avLst/>
              <a:gdLst>
                <a:gd name="T0" fmla="*/ 31 w 51"/>
                <a:gd name="T1" fmla="*/ 52 h 52"/>
                <a:gd name="T2" fmla="*/ 20 w 51"/>
                <a:gd name="T3" fmla="*/ 52 h 52"/>
                <a:gd name="T4" fmla="*/ 0 w 51"/>
                <a:gd name="T5" fmla="*/ 0 h 52"/>
                <a:gd name="T6" fmla="*/ 11 w 51"/>
                <a:gd name="T7" fmla="*/ 0 h 52"/>
                <a:gd name="T8" fmla="*/ 25 w 51"/>
                <a:gd name="T9" fmla="*/ 42 h 52"/>
                <a:gd name="T10" fmla="*/ 40 w 51"/>
                <a:gd name="T11" fmla="*/ 0 h 52"/>
                <a:gd name="T12" fmla="*/ 51 w 51"/>
                <a:gd name="T13" fmla="*/ 0 h 52"/>
                <a:gd name="T14" fmla="*/ 31 w 51"/>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2">
                  <a:moveTo>
                    <a:pt x="31" y="52"/>
                  </a:moveTo>
                  <a:lnTo>
                    <a:pt x="20" y="52"/>
                  </a:lnTo>
                  <a:lnTo>
                    <a:pt x="0" y="0"/>
                  </a:lnTo>
                  <a:lnTo>
                    <a:pt x="11" y="0"/>
                  </a:lnTo>
                  <a:lnTo>
                    <a:pt x="25" y="42"/>
                  </a:lnTo>
                  <a:lnTo>
                    <a:pt x="40" y="0"/>
                  </a:lnTo>
                  <a:lnTo>
                    <a:pt x="51" y="0"/>
                  </a:lnTo>
                  <a:lnTo>
                    <a:pt x="31" y="52"/>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28">
              <a:extLst>
                <a:ext uri="{FF2B5EF4-FFF2-40B4-BE49-F238E27FC236}">
                  <a16:creationId xmlns:a16="http://schemas.microsoft.com/office/drawing/2014/main" id="{70DF0DD4-928C-48C0-BC35-CF6EED8953B0}"/>
                </a:ext>
              </a:extLst>
            </p:cNvPr>
            <p:cNvSpPr>
              <a:spLocks noEditPoints="1"/>
            </p:cNvSpPr>
            <p:nvPr/>
          </p:nvSpPr>
          <p:spPr bwMode="gray">
            <a:xfrm>
              <a:off x="2789238" y="-3175"/>
              <a:ext cx="74613" cy="85725"/>
            </a:xfrm>
            <a:custGeom>
              <a:avLst/>
              <a:gdLst>
                <a:gd name="T0" fmla="*/ 20 w 90"/>
                <a:gd name="T1" fmla="*/ 56 h 103"/>
                <a:gd name="T2" fmla="*/ 49 w 90"/>
                <a:gd name="T3" fmla="*/ 88 h 103"/>
                <a:gd name="T4" fmla="*/ 80 w 90"/>
                <a:gd name="T5" fmla="*/ 77 h 103"/>
                <a:gd name="T6" fmla="*/ 87 w 90"/>
                <a:gd name="T7" fmla="*/ 89 h 103"/>
                <a:gd name="T8" fmla="*/ 47 w 90"/>
                <a:gd name="T9" fmla="*/ 103 h 103"/>
                <a:gd name="T10" fmla="*/ 0 w 90"/>
                <a:gd name="T11" fmla="*/ 52 h 103"/>
                <a:gd name="T12" fmla="*/ 47 w 90"/>
                <a:gd name="T13" fmla="*/ 0 h 103"/>
                <a:gd name="T14" fmla="*/ 90 w 90"/>
                <a:gd name="T15" fmla="*/ 49 h 103"/>
                <a:gd name="T16" fmla="*/ 90 w 90"/>
                <a:gd name="T17" fmla="*/ 56 h 103"/>
                <a:gd name="T18" fmla="*/ 20 w 90"/>
                <a:gd name="T19" fmla="*/ 56 h 103"/>
                <a:gd name="T20" fmla="*/ 46 w 90"/>
                <a:gd name="T21" fmla="*/ 15 h 103"/>
                <a:gd name="T22" fmla="*/ 19 w 90"/>
                <a:gd name="T23" fmla="*/ 43 h 103"/>
                <a:gd name="T24" fmla="*/ 71 w 90"/>
                <a:gd name="T25" fmla="*/ 43 h 103"/>
                <a:gd name="T26" fmla="*/ 46 w 90"/>
                <a:gd name="T27"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6"/>
                    <a:pt x="31" y="88"/>
                    <a:pt x="49" y="88"/>
                  </a:cubicBezTo>
                  <a:cubicBezTo>
                    <a:pt x="68" y="88"/>
                    <a:pt x="79" y="78"/>
                    <a:pt x="80" y="77"/>
                  </a:cubicBezTo>
                  <a:cubicBezTo>
                    <a:pt x="87" y="89"/>
                    <a:pt x="87" y="89"/>
                    <a:pt x="87" y="89"/>
                  </a:cubicBezTo>
                  <a:cubicBezTo>
                    <a:pt x="87" y="89"/>
                    <a:pt x="74" y="103"/>
                    <a:pt x="47" y="103"/>
                  </a:cubicBezTo>
                  <a:cubicBezTo>
                    <a:pt x="20" y="103"/>
                    <a:pt x="0" y="85"/>
                    <a:pt x="0" y="52"/>
                  </a:cubicBezTo>
                  <a:cubicBezTo>
                    <a:pt x="0" y="20"/>
                    <a:pt x="21" y="0"/>
                    <a:pt x="47" y="0"/>
                  </a:cubicBezTo>
                  <a:cubicBezTo>
                    <a:pt x="74" y="0"/>
                    <a:pt x="90" y="20"/>
                    <a:pt x="90" y="49"/>
                  </a:cubicBezTo>
                  <a:cubicBezTo>
                    <a:pt x="90" y="56"/>
                    <a:pt x="90" y="56"/>
                    <a:pt x="90" y="56"/>
                  </a:cubicBezTo>
                  <a:cubicBezTo>
                    <a:pt x="20" y="56"/>
                    <a:pt x="20" y="56"/>
                    <a:pt x="20" y="56"/>
                  </a:cubicBezTo>
                  <a:close/>
                  <a:moveTo>
                    <a:pt x="46" y="15"/>
                  </a:moveTo>
                  <a:cubicBezTo>
                    <a:pt x="28" y="15"/>
                    <a:pt x="20" y="30"/>
                    <a:pt x="19" y="43"/>
                  </a:cubicBezTo>
                  <a:cubicBezTo>
                    <a:pt x="71" y="43"/>
                    <a:pt x="71" y="43"/>
                    <a:pt x="71" y="43"/>
                  </a:cubicBezTo>
                  <a:cubicBezTo>
                    <a:pt x="71" y="28"/>
                    <a:pt x="64" y="15"/>
                    <a:pt x="46" y="15"/>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9">
              <a:extLst>
                <a:ext uri="{FF2B5EF4-FFF2-40B4-BE49-F238E27FC236}">
                  <a16:creationId xmlns:a16="http://schemas.microsoft.com/office/drawing/2014/main" id="{B1B76DE3-C2A7-4A83-B953-1F33FCA64DA4}"/>
                </a:ext>
              </a:extLst>
            </p:cNvPr>
            <p:cNvSpPr>
              <a:spLocks/>
            </p:cNvSpPr>
            <p:nvPr/>
          </p:nvSpPr>
          <p:spPr bwMode="gray">
            <a:xfrm>
              <a:off x="2882901" y="-3175"/>
              <a:ext cx="68263" cy="84138"/>
            </a:xfrm>
            <a:custGeom>
              <a:avLst/>
              <a:gdLst>
                <a:gd name="T0" fmla="*/ 65 w 84"/>
                <a:gd name="T1" fmla="*/ 101 h 101"/>
                <a:gd name="T2" fmla="*/ 65 w 84"/>
                <a:gd name="T3" fmla="*/ 42 h 101"/>
                <a:gd name="T4" fmla="*/ 45 w 84"/>
                <a:gd name="T5" fmla="*/ 16 h 101"/>
                <a:gd name="T6" fmla="*/ 18 w 84"/>
                <a:gd name="T7" fmla="*/ 42 h 101"/>
                <a:gd name="T8" fmla="*/ 18 w 84"/>
                <a:gd name="T9" fmla="*/ 101 h 101"/>
                <a:gd name="T10" fmla="*/ 0 w 84"/>
                <a:gd name="T11" fmla="*/ 101 h 101"/>
                <a:gd name="T12" fmla="*/ 0 w 84"/>
                <a:gd name="T13" fmla="*/ 2 h 101"/>
                <a:gd name="T14" fmla="*/ 17 w 84"/>
                <a:gd name="T15" fmla="*/ 2 h 101"/>
                <a:gd name="T16" fmla="*/ 18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0" y="32"/>
                    <a:pt x="18" y="42"/>
                  </a:cubicBezTo>
                  <a:cubicBezTo>
                    <a:pt x="18" y="101"/>
                    <a:pt x="18" y="101"/>
                    <a:pt x="18" y="101"/>
                  </a:cubicBezTo>
                  <a:cubicBezTo>
                    <a:pt x="0" y="101"/>
                    <a:pt x="0" y="101"/>
                    <a:pt x="0" y="101"/>
                  </a:cubicBezTo>
                  <a:cubicBezTo>
                    <a:pt x="0" y="2"/>
                    <a:pt x="0" y="2"/>
                    <a:pt x="0" y="2"/>
                  </a:cubicBezTo>
                  <a:cubicBezTo>
                    <a:pt x="17" y="2"/>
                    <a:pt x="17" y="2"/>
                    <a:pt x="17" y="2"/>
                  </a:cubicBezTo>
                  <a:cubicBezTo>
                    <a:pt x="18" y="20"/>
                    <a:pt x="18" y="20"/>
                    <a:pt x="18"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0">
              <a:extLst>
                <a:ext uri="{FF2B5EF4-FFF2-40B4-BE49-F238E27FC236}">
                  <a16:creationId xmlns:a16="http://schemas.microsoft.com/office/drawing/2014/main" id="{F7EEDA81-C08A-4DC4-8FF5-D29833551AD7}"/>
                </a:ext>
              </a:extLst>
            </p:cNvPr>
            <p:cNvSpPr>
              <a:spLocks noEditPoints="1"/>
            </p:cNvSpPr>
            <p:nvPr/>
          </p:nvSpPr>
          <p:spPr bwMode="gray">
            <a:xfrm>
              <a:off x="3006726" y="-34925"/>
              <a:ext cx="79375" cy="117475"/>
            </a:xfrm>
            <a:custGeom>
              <a:avLst/>
              <a:gdLst>
                <a:gd name="T0" fmla="*/ 50 w 95"/>
                <a:gd name="T1" fmla="*/ 142 h 142"/>
                <a:gd name="T2" fmla="*/ 20 w 95"/>
                <a:gd name="T3" fmla="*/ 125 h 142"/>
                <a:gd name="T4" fmla="*/ 17 w 95"/>
                <a:gd name="T5" fmla="*/ 140 h 142"/>
                <a:gd name="T6" fmla="*/ 0 w 95"/>
                <a:gd name="T7" fmla="*/ 140 h 142"/>
                <a:gd name="T8" fmla="*/ 0 w 95"/>
                <a:gd name="T9" fmla="*/ 0 h 142"/>
                <a:gd name="T10" fmla="*/ 19 w 95"/>
                <a:gd name="T11" fmla="*/ 0 h 142"/>
                <a:gd name="T12" fmla="*/ 19 w 95"/>
                <a:gd name="T13" fmla="*/ 57 h 142"/>
                <a:gd name="T14" fmla="*/ 52 w 95"/>
                <a:gd name="T15" fmla="*/ 39 h 142"/>
                <a:gd name="T16" fmla="*/ 94 w 95"/>
                <a:gd name="T17" fmla="*/ 91 h 142"/>
                <a:gd name="T18" fmla="*/ 50 w 95"/>
                <a:gd name="T19" fmla="*/ 142 h 142"/>
                <a:gd name="T20" fmla="*/ 47 w 95"/>
                <a:gd name="T21" fmla="*/ 55 h 142"/>
                <a:gd name="T22" fmla="*/ 18 w 95"/>
                <a:gd name="T23" fmla="*/ 91 h 142"/>
                <a:gd name="T24" fmla="*/ 46 w 95"/>
                <a:gd name="T25" fmla="*/ 127 h 142"/>
                <a:gd name="T26" fmla="*/ 75 w 95"/>
                <a:gd name="T27" fmla="*/ 91 h 142"/>
                <a:gd name="T28" fmla="*/ 47 w 95"/>
                <a:gd name="T29" fmla="*/ 5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2">
                  <a:moveTo>
                    <a:pt x="50" y="142"/>
                  </a:moveTo>
                  <a:cubicBezTo>
                    <a:pt x="31" y="142"/>
                    <a:pt x="22" y="129"/>
                    <a:pt x="20" y="125"/>
                  </a:cubicBezTo>
                  <a:cubicBezTo>
                    <a:pt x="17" y="140"/>
                    <a:pt x="17" y="140"/>
                    <a:pt x="17" y="140"/>
                  </a:cubicBezTo>
                  <a:cubicBezTo>
                    <a:pt x="0" y="140"/>
                    <a:pt x="0" y="140"/>
                    <a:pt x="0" y="140"/>
                  </a:cubicBezTo>
                  <a:cubicBezTo>
                    <a:pt x="0" y="0"/>
                    <a:pt x="0" y="0"/>
                    <a:pt x="0" y="0"/>
                  </a:cubicBezTo>
                  <a:cubicBezTo>
                    <a:pt x="19" y="0"/>
                    <a:pt x="19" y="0"/>
                    <a:pt x="19" y="0"/>
                  </a:cubicBezTo>
                  <a:cubicBezTo>
                    <a:pt x="19" y="57"/>
                    <a:pt x="19" y="57"/>
                    <a:pt x="19" y="57"/>
                  </a:cubicBezTo>
                  <a:cubicBezTo>
                    <a:pt x="20" y="55"/>
                    <a:pt x="31" y="39"/>
                    <a:pt x="52" y="39"/>
                  </a:cubicBezTo>
                  <a:cubicBezTo>
                    <a:pt x="78" y="39"/>
                    <a:pt x="94" y="61"/>
                    <a:pt x="94" y="91"/>
                  </a:cubicBezTo>
                  <a:cubicBezTo>
                    <a:pt x="95" y="121"/>
                    <a:pt x="77" y="142"/>
                    <a:pt x="50" y="142"/>
                  </a:cubicBezTo>
                  <a:close/>
                  <a:moveTo>
                    <a:pt x="47" y="55"/>
                  </a:moveTo>
                  <a:cubicBezTo>
                    <a:pt x="30" y="55"/>
                    <a:pt x="18" y="71"/>
                    <a:pt x="18" y="91"/>
                  </a:cubicBezTo>
                  <a:cubicBezTo>
                    <a:pt x="18" y="110"/>
                    <a:pt x="29" y="127"/>
                    <a:pt x="46" y="127"/>
                  </a:cubicBezTo>
                  <a:cubicBezTo>
                    <a:pt x="63" y="127"/>
                    <a:pt x="75" y="111"/>
                    <a:pt x="75" y="91"/>
                  </a:cubicBezTo>
                  <a:cubicBezTo>
                    <a:pt x="75" y="71"/>
                    <a:pt x="64" y="55"/>
                    <a:pt x="47" y="55"/>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1">
              <a:extLst>
                <a:ext uri="{FF2B5EF4-FFF2-40B4-BE49-F238E27FC236}">
                  <a16:creationId xmlns:a16="http://schemas.microsoft.com/office/drawing/2014/main" id="{74011A3E-5D81-44C1-81C8-0E9C3D1613F8}"/>
                </a:ext>
              </a:extLst>
            </p:cNvPr>
            <p:cNvSpPr>
              <a:spLocks/>
            </p:cNvSpPr>
            <p:nvPr/>
          </p:nvSpPr>
          <p:spPr bwMode="gray">
            <a:xfrm>
              <a:off x="3094038" y="-1588"/>
              <a:ext cx="79375" cy="114300"/>
            </a:xfrm>
            <a:custGeom>
              <a:avLst/>
              <a:gdLst>
                <a:gd name="T0" fmla="*/ 52 w 96"/>
                <a:gd name="T1" fmla="*/ 113 h 136"/>
                <a:gd name="T2" fmla="*/ 26 w 96"/>
                <a:gd name="T3" fmla="*/ 136 h 136"/>
                <a:gd name="T4" fmla="*/ 7 w 96"/>
                <a:gd name="T5" fmla="*/ 132 h 136"/>
                <a:gd name="T6" fmla="*/ 11 w 96"/>
                <a:gd name="T7" fmla="*/ 117 h 136"/>
                <a:gd name="T8" fmla="*/ 22 w 96"/>
                <a:gd name="T9" fmla="*/ 120 h 136"/>
                <a:gd name="T10" fmla="*/ 33 w 96"/>
                <a:gd name="T11" fmla="*/ 110 h 136"/>
                <a:gd name="T12" fmla="*/ 38 w 96"/>
                <a:gd name="T13" fmla="*/ 98 h 136"/>
                <a:gd name="T14" fmla="*/ 0 w 96"/>
                <a:gd name="T15" fmla="*/ 0 h 136"/>
                <a:gd name="T16" fmla="*/ 20 w 96"/>
                <a:gd name="T17" fmla="*/ 0 h 136"/>
                <a:gd name="T18" fmla="*/ 48 w 96"/>
                <a:gd name="T19" fmla="*/ 81 h 136"/>
                <a:gd name="T20" fmla="*/ 76 w 96"/>
                <a:gd name="T21" fmla="*/ 0 h 136"/>
                <a:gd name="T22" fmla="*/ 96 w 96"/>
                <a:gd name="T23" fmla="*/ 0 h 136"/>
                <a:gd name="T24" fmla="*/ 52 w 96"/>
                <a:gd name="T25" fmla="*/ 11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36">
                  <a:moveTo>
                    <a:pt x="52" y="113"/>
                  </a:moveTo>
                  <a:cubicBezTo>
                    <a:pt x="45" y="129"/>
                    <a:pt x="38" y="136"/>
                    <a:pt x="26" y="136"/>
                  </a:cubicBezTo>
                  <a:cubicBezTo>
                    <a:pt x="13" y="136"/>
                    <a:pt x="7" y="132"/>
                    <a:pt x="7" y="132"/>
                  </a:cubicBezTo>
                  <a:cubicBezTo>
                    <a:pt x="11" y="117"/>
                    <a:pt x="11" y="117"/>
                    <a:pt x="11" y="117"/>
                  </a:cubicBezTo>
                  <a:cubicBezTo>
                    <a:pt x="11" y="117"/>
                    <a:pt x="17" y="120"/>
                    <a:pt x="22" y="120"/>
                  </a:cubicBezTo>
                  <a:cubicBezTo>
                    <a:pt x="27" y="120"/>
                    <a:pt x="30" y="118"/>
                    <a:pt x="33" y="110"/>
                  </a:cubicBezTo>
                  <a:cubicBezTo>
                    <a:pt x="38" y="98"/>
                    <a:pt x="38" y="98"/>
                    <a:pt x="38" y="98"/>
                  </a:cubicBezTo>
                  <a:cubicBezTo>
                    <a:pt x="0" y="0"/>
                    <a:pt x="0" y="0"/>
                    <a:pt x="0" y="0"/>
                  </a:cubicBezTo>
                  <a:cubicBezTo>
                    <a:pt x="20" y="0"/>
                    <a:pt x="20" y="0"/>
                    <a:pt x="20" y="0"/>
                  </a:cubicBezTo>
                  <a:cubicBezTo>
                    <a:pt x="48" y="81"/>
                    <a:pt x="48" y="81"/>
                    <a:pt x="48" y="81"/>
                  </a:cubicBezTo>
                  <a:cubicBezTo>
                    <a:pt x="76" y="0"/>
                    <a:pt x="76" y="0"/>
                    <a:pt x="76" y="0"/>
                  </a:cubicBezTo>
                  <a:cubicBezTo>
                    <a:pt x="96" y="0"/>
                    <a:pt x="96" y="0"/>
                    <a:pt x="96" y="0"/>
                  </a:cubicBezTo>
                  <a:lnTo>
                    <a:pt x="52" y="113"/>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Rectangle 32">
              <a:extLst>
                <a:ext uri="{FF2B5EF4-FFF2-40B4-BE49-F238E27FC236}">
                  <a16:creationId xmlns:a16="http://schemas.microsoft.com/office/drawing/2014/main" id="{B85124B3-6C21-4594-A9A6-59A2C470C132}"/>
                </a:ext>
              </a:extLst>
            </p:cNvPr>
            <p:cNvSpPr>
              <a:spLocks noChangeArrowheads="1"/>
            </p:cNvSpPr>
            <p:nvPr/>
          </p:nvSpPr>
          <p:spPr bwMode="gray">
            <a:xfrm>
              <a:off x="3219451" y="-31750"/>
              <a:ext cx="17463" cy="112713"/>
            </a:xfrm>
            <a:prstGeom prst="rect">
              <a:avLst/>
            </a:prstGeom>
            <a:solidFill>
              <a:srgbClr val="03327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33">
              <a:extLst>
                <a:ext uri="{FF2B5EF4-FFF2-40B4-BE49-F238E27FC236}">
                  <a16:creationId xmlns:a16="http://schemas.microsoft.com/office/drawing/2014/main" id="{0C47C8D2-EDBD-422C-BAD0-54C40A72FBDD}"/>
                </a:ext>
              </a:extLst>
            </p:cNvPr>
            <p:cNvSpPr>
              <a:spLocks/>
            </p:cNvSpPr>
            <p:nvPr/>
          </p:nvSpPr>
          <p:spPr bwMode="gray">
            <a:xfrm>
              <a:off x="3263901" y="-3175"/>
              <a:ext cx="69850" cy="84138"/>
            </a:xfrm>
            <a:custGeom>
              <a:avLst/>
              <a:gdLst>
                <a:gd name="T0" fmla="*/ 65 w 84"/>
                <a:gd name="T1" fmla="*/ 101 h 101"/>
                <a:gd name="T2" fmla="*/ 65 w 84"/>
                <a:gd name="T3" fmla="*/ 42 h 101"/>
                <a:gd name="T4" fmla="*/ 45 w 84"/>
                <a:gd name="T5" fmla="*/ 16 h 101"/>
                <a:gd name="T6" fmla="*/ 19 w 84"/>
                <a:gd name="T7" fmla="*/ 42 h 101"/>
                <a:gd name="T8" fmla="*/ 19 w 84"/>
                <a:gd name="T9" fmla="*/ 101 h 101"/>
                <a:gd name="T10" fmla="*/ 0 w 84"/>
                <a:gd name="T11" fmla="*/ 101 h 101"/>
                <a:gd name="T12" fmla="*/ 0 w 84"/>
                <a:gd name="T13" fmla="*/ 2 h 101"/>
                <a:gd name="T14" fmla="*/ 18 w 84"/>
                <a:gd name="T15" fmla="*/ 2 h 101"/>
                <a:gd name="T16" fmla="*/ 19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1" y="32"/>
                    <a:pt x="19" y="42"/>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4">
              <a:extLst>
                <a:ext uri="{FF2B5EF4-FFF2-40B4-BE49-F238E27FC236}">
                  <a16:creationId xmlns:a16="http://schemas.microsoft.com/office/drawing/2014/main" id="{A40CB4FE-CD15-4C2F-9494-477D01BCD623}"/>
                </a:ext>
              </a:extLst>
            </p:cNvPr>
            <p:cNvSpPr>
              <a:spLocks/>
            </p:cNvSpPr>
            <p:nvPr/>
          </p:nvSpPr>
          <p:spPr bwMode="gray">
            <a:xfrm>
              <a:off x="3349626" y="-3175"/>
              <a:ext cx="63500" cy="85725"/>
            </a:xfrm>
            <a:custGeom>
              <a:avLst/>
              <a:gdLst>
                <a:gd name="T0" fmla="*/ 68 w 78"/>
                <a:gd name="T1" fmla="*/ 94 h 103"/>
                <a:gd name="T2" fmla="*/ 39 w 78"/>
                <a:gd name="T3" fmla="*/ 103 h 103"/>
                <a:gd name="T4" fmla="*/ 0 w 78"/>
                <a:gd name="T5" fmla="*/ 86 h 103"/>
                <a:gd name="T6" fmla="*/ 10 w 78"/>
                <a:gd name="T7" fmla="*/ 74 h 103"/>
                <a:gd name="T8" fmla="*/ 39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2" y="99"/>
                    <a:pt x="54" y="103"/>
                    <a:pt x="39" y="103"/>
                  </a:cubicBezTo>
                  <a:cubicBezTo>
                    <a:pt x="19" y="103"/>
                    <a:pt x="4" y="91"/>
                    <a:pt x="0" y="86"/>
                  </a:cubicBezTo>
                  <a:cubicBezTo>
                    <a:pt x="10" y="74"/>
                    <a:pt x="10" y="74"/>
                    <a:pt x="10" y="74"/>
                  </a:cubicBezTo>
                  <a:cubicBezTo>
                    <a:pt x="16" y="80"/>
                    <a:pt x="28" y="88"/>
                    <a:pt x="39" y="88"/>
                  </a:cubicBezTo>
                  <a:cubicBezTo>
                    <a:pt x="51" y="88"/>
                    <a:pt x="59" y="84"/>
                    <a:pt x="59" y="75"/>
                  </a:cubicBezTo>
                  <a:cubicBezTo>
                    <a:pt x="59" y="66"/>
                    <a:pt x="49" y="63"/>
                    <a:pt x="43" y="61"/>
                  </a:cubicBezTo>
                  <a:cubicBezTo>
                    <a:pt x="37"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3" y="89"/>
                    <a:pt x="68" y="9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35">
              <a:extLst>
                <a:ext uri="{FF2B5EF4-FFF2-40B4-BE49-F238E27FC236}">
                  <a16:creationId xmlns:a16="http://schemas.microsoft.com/office/drawing/2014/main" id="{8578F2B6-A484-465A-8C41-7F0832C6D5DA}"/>
                </a:ext>
              </a:extLst>
            </p:cNvPr>
            <p:cNvSpPr>
              <a:spLocks noEditPoints="1"/>
            </p:cNvSpPr>
            <p:nvPr/>
          </p:nvSpPr>
          <p:spPr bwMode="gray">
            <a:xfrm>
              <a:off x="3429001" y="-36513"/>
              <a:ext cx="20638" cy="117475"/>
            </a:xfrm>
            <a:custGeom>
              <a:avLst/>
              <a:gdLst>
                <a:gd name="T0" fmla="*/ 13 w 26"/>
                <a:gd name="T1" fmla="*/ 24 h 143"/>
                <a:gd name="T2" fmla="*/ 0 w 26"/>
                <a:gd name="T3" fmla="*/ 12 h 143"/>
                <a:gd name="T4" fmla="*/ 13 w 26"/>
                <a:gd name="T5" fmla="*/ 0 h 143"/>
                <a:gd name="T6" fmla="*/ 26 w 26"/>
                <a:gd name="T7" fmla="*/ 12 h 143"/>
                <a:gd name="T8" fmla="*/ 13 w 26"/>
                <a:gd name="T9" fmla="*/ 24 h 143"/>
                <a:gd name="T10" fmla="*/ 4 w 26"/>
                <a:gd name="T11" fmla="*/ 143 h 143"/>
                <a:gd name="T12" fmla="*/ 4 w 26"/>
                <a:gd name="T13" fmla="*/ 44 h 143"/>
                <a:gd name="T14" fmla="*/ 22 w 26"/>
                <a:gd name="T15" fmla="*/ 44 h 143"/>
                <a:gd name="T16" fmla="*/ 22 w 26"/>
                <a:gd name="T17" fmla="*/ 143 h 143"/>
                <a:gd name="T18" fmla="*/ 4 w 26"/>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3">
                  <a:moveTo>
                    <a:pt x="13" y="24"/>
                  </a:moveTo>
                  <a:cubicBezTo>
                    <a:pt x="6" y="24"/>
                    <a:pt x="0" y="19"/>
                    <a:pt x="0" y="12"/>
                  </a:cubicBezTo>
                  <a:cubicBezTo>
                    <a:pt x="0" y="5"/>
                    <a:pt x="6" y="0"/>
                    <a:pt x="13" y="0"/>
                  </a:cubicBezTo>
                  <a:cubicBezTo>
                    <a:pt x="20" y="0"/>
                    <a:pt x="26" y="5"/>
                    <a:pt x="26" y="12"/>
                  </a:cubicBezTo>
                  <a:cubicBezTo>
                    <a:pt x="26"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36">
              <a:extLst>
                <a:ext uri="{FF2B5EF4-FFF2-40B4-BE49-F238E27FC236}">
                  <a16:creationId xmlns:a16="http://schemas.microsoft.com/office/drawing/2014/main" id="{BA0B863B-99FA-4614-A890-EF612AA0C023}"/>
                </a:ext>
              </a:extLst>
            </p:cNvPr>
            <p:cNvSpPr>
              <a:spLocks noEditPoints="1"/>
            </p:cNvSpPr>
            <p:nvPr/>
          </p:nvSpPr>
          <p:spPr bwMode="gray">
            <a:xfrm>
              <a:off x="3465513" y="-3175"/>
              <a:ext cx="77788" cy="115888"/>
            </a:xfrm>
            <a:custGeom>
              <a:avLst/>
              <a:gdLst>
                <a:gd name="T0" fmla="*/ 84 w 94"/>
                <a:gd name="T1" fmla="*/ 122 h 138"/>
                <a:gd name="T2" fmla="*/ 44 w 94"/>
                <a:gd name="T3" fmla="*/ 138 h 138"/>
                <a:gd name="T4" fmla="*/ 5 w 94"/>
                <a:gd name="T5" fmla="*/ 126 h 138"/>
                <a:gd name="T6" fmla="*/ 12 w 94"/>
                <a:gd name="T7" fmla="*/ 112 h 138"/>
                <a:gd name="T8" fmla="*/ 43 w 94"/>
                <a:gd name="T9" fmla="*/ 122 h 138"/>
                <a:gd name="T10" fmla="*/ 67 w 94"/>
                <a:gd name="T11" fmla="*/ 113 h 138"/>
                <a:gd name="T12" fmla="*/ 74 w 94"/>
                <a:gd name="T13" fmla="*/ 89 h 138"/>
                <a:gd name="T14" fmla="*/ 74 w 94"/>
                <a:gd name="T15" fmla="*/ 80 h 138"/>
                <a:gd name="T16" fmla="*/ 42 w 94"/>
                <a:gd name="T17" fmla="*/ 99 h 138"/>
                <a:gd name="T18" fmla="*/ 0 w 94"/>
                <a:gd name="T19" fmla="*/ 49 h 138"/>
                <a:gd name="T20" fmla="*/ 43 w 94"/>
                <a:gd name="T21" fmla="*/ 0 h 138"/>
                <a:gd name="T22" fmla="*/ 74 w 94"/>
                <a:gd name="T23" fmla="*/ 18 h 138"/>
                <a:gd name="T24" fmla="*/ 76 w 94"/>
                <a:gd name="T25" fmla="*/ 2 h 138"/>
                <a:gd name="T26" fmla="*/ 94 w 94"/>
                <a:gd name="T27" fmla="*/ 2 h 138"/>
                <a:gd name="T28" fmla="*/ 94 w 94"/>
                <a:gd name="T29" fmla="*/ 82 h 138"/>
                <a:gd name="T30" fmla="*/ 84 w 94"/>
                <a:gd name="T31" fmla="*/ 122 h 138"/>
                <a:gd name="T32" fmla="*/ 48 w 94"/>
                <a:gd name="T33" fmla="*/ 15 h 138"/>
                <a:gd name="T34" fmla="*/ 20 w 94"/>
                <a:gd name="T35" fmla="*/ 49 h 138"/>
                <a:gd name="T36" fmla="*/ 47 w 94"/>
                <a:gd name="T37" fmla="*/ 83 h 138"/>
                <a:gd name="T38" fmla="*/ 75 w 94"/>
                <a:gd name="T39" fmla="*/ 49 h 138"/>
                <a:gd name="T40" fmla="*/ 48 w 94"/>
                <a:gd name="T41" fmla="*/ 1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138">
                  <a:moveTo>
                    <a:pt x="84" y="122"/>
                  </a:moveTo>
                  <a:cubicBezTo>
                    <a:pt x="76" y="130"/>
                    <a:pt x="64" y="138"/>
                    <a:pt x="44" y="138"/>
                  </a:cubicBezTo>
                  <a:cubicBezTo>
                    <a:pt x="23" y="138"/>
                    <a:pt x="8" y="129"/>
                    <a:pt x="5" y="126"/>
                  </a:cubicBezTo>
                  <a:cubicBezTo>
                    <a:pt x="12" y="112"/>
                    <a:pt x="12" y="112"/>
                    <a:pt x="12" y="112"/>
                  </a:cubicBezTo>
                  <a:cubicBezTo>
                    <a:pt x="17" y="116"/>
                    <a:pt x="30" y="122"/>
                    <a:pt x="43" y="122"/>
                  </a:cubicBezTo>
                  <a:cubicBezTo>
                    <a:pt x="55" y="122"/>
                    <a:pt x="63" y="118"/>
                    <a:pt x="67" y="113"/>
                  </a:cubicBezTo>
                  <a:cubicBezTo>
                    <a:pt x="72" y="109"/>
                    <a:pt x="74" y="101"/>
                    <a:pt x="74" y="89"/>
                  </a:cubicBezTo>
                  <a:cubicBezTo>
                    <a:pt x="74" y="80"/>
                    <a:pt x="74" y="80"/>
                    <a:pt x="74" y="80"/>
                  </a:cubicBezTo>
                  <a:cubicBezTo>
                    <a:pt x="73" y="83"/>
                    <a:pt x="64" y="99"/>
                    <a:pt x="42" y="99"/>
                  </a:cubicBezTo>
                  <a:cubicBezTo>
                    <a:pt x="16" y="99"/>
                    <a:pt x="0" y="78"/>
                    <a:pt x="0" y="49"/>
                  </a:cubicBezTo>
                  <a:cubicBezTo>
                    <a:pt x="0" y="20"/>
                    <a:pt x="19" y="0"/>
                    <a:pt x="43" y="0"/>
                  </a:cubicBezTo>
                  <a:cubicBezTo>
                    <a:pt x="65" y="0"/>
                    <a:pt x="73" y="15"/>
                    <a:pt x="74" y="18"/>
                  </a:cubicBezTo>
                  <a:cubicBezTo>
                    <a:pt x="76" y="2"/>
                    <a:pt x="76" y="2"/>
                    <a:pt x="76" y="2"/>
                  </a:cubicBezTo>
                  <a:cubicBezTo>
                    <a:pt x="94" y="2"/>
                    <a:pt x="94" y="2"/>
                    <a:pt x="94" y="2"/>
                  </a:cubicBezTo>
                  <a:cubicBezTo>
                    <a:pt x="94" y="82"/>
                    <a:pt x="94" y="82"/>
                    <a:pt x="94" y="82"/>
                  </a:cubicBezTo>
                  <a:cubicBezTo>
                    <a:pt x="94" y="102"/>
                    <a:pt x="91" y="113"/>
                    <a:pt x="84" y="122"/>
                  </a:cubicBezTo>
                  <a:close/>
                  <a:moveTo>
                    <a:pt x="48" y="15"/>
                  </a:moveTo>
                  <a:cubicBezTo>
                    <a:pt x="31" y="15"/>
                    <a:pt x="20" y="30"/>
                    <a:pt x="20" y="49"/>
                  </a:cubicBezTo>
                  <a:cubicBezTo>
                    <a:pt x="20" y="67"/>
                    <a:pt x="30" y="83"/>
                    <a:pt x="47" y="83"/>
                  </a:cubicBezTo>
                  <a:cubicBezTo>
                    <a:pt x="64" y="83"/>
                    <a:pt x="75" y="67"/>
                    <a:pt x="75" y="49"/>
                  </a:cubicBezTo>
                  <a:cubicBezTo>
                    <a:pt x="75" y="30"/>
                    <a:pt x="65" y="15"/>
                    <a:pt x="48" y="15"/>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37">
              <a:extLst>
                <a:ext uri="{FF2B5EF4-FFF2-40B4-BE49-F238E27FC236}">
                  <a16:creationId xmlns:a16="http://schemas.microsoft.com/office/drawing/2014/main" id="{8BF3FDF6-9666-4930-96E4-BC4E609DB24D}"/>
                </a:ext>
              </a:extLst>
            </p:cNvPr>
            <p:cNvSpPr>
              <a:spLocks/>
            </p:cNvSpPr>
            <p:nvPr/>
          </p:nvSpPr>
          <p:spPr bwMode="gray">
            <a:xfrm>
              <a:off x="3568701" y="-34925"/>
              <a:ext cx="69850" cy="115888"/>
            </a:xfrm>
            <a:custGeom>
              <a:avLst/>
              <a:gdLst>
                <a:gd name="T0" fmla="*/ 66 w 85"/>
                <a:gd name="T1" fmla="*/ 141 h 141"/>
                <a:gd name="T2" fmla="*/ 66 w 85"/>
                <a:gd name="T3" fmla="*/ 82 h 141"/>
                <a:gd name="T4" fmla="*/ 46 w 85"/>
                <a:gd name="T5" fmla="*/ 56 h 141"/>
                <a:gd name="T6" fmla="*/ 19 w 85"/>
                <a:gd name="T7" fmla="*/ 82 h 141"/>
                <a:gd name="T8" fmla="*/ 19 w 85"/>
                <a:gd name="T9" fmla="*/ 141 h 141"/>
                <a:gd name="T10" fmla="*/ 0 w 85"/>
                <a:gd name="T11" fmla="*/ 141 h 141"/>
                <a:gd name="T12" fmla="*/ 0 w 85"/>
                <a:gd name="T13" fmla="*/ 0 h 141"/>
                <a:gd name="T14" fmla="*/ 19 w 85"/>
                <a:gd name="T15" fmla="*/ 0 h 141"/>
                <a:gd name="T16" fmla="*/ 19 w 85"/>
                <a:gd name="T17" fmla="*/ 60 h 141"/>
                <a:gd name="T18" fmla="*/ 52 w 85"/>
                <a:gd name="T19" fmla="*/ 39 h 141"/>
                <a:gd name="T20" fmla="*/ 85 w 85"/>
                <a:gd name="T21" fmla="*/ 77 h 141"/>
                <a:gd name="T22" fmla="*/ 85 w 85"/>
                <a:gd name="T23" fmla="*/ 141 h 141"/>
                <a:gd name="T24" fmla="*/ 66 w 85"/>
                <a:gd name="T25"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41">
                  <a:moveTo>
                    <a:pt x="66" y="141"/>
                  </a:moveTo>
                  <a:cubicBezTo>
                    <a:pt x="66" y="82"/>
                    <a:pt x="66" y="82"/>
                    <a:pt x="66" y="82"/>
                  </a:cubicBezTo>
                  <a:cubicBezTo>
                    <a:pt x="66" y="66"/>
                    <a:pt x="61" y="56"/>
                    <a:pt x="46" y="56"/>
                  </a:cubicBezTo>
                  <a:cubicBezTo>
                    <a:pt x="31" y="56"/>
                    <a:pt x="21" y="72"/>
                    <a:pt x="19" y="82"/>
                  </a:cubicBezTo>
                  <a:cubicBezTo>
                    <a:pt x="19" y="141"/>
                    <a:pt x="19" y="141"/>
                    <a:pt x="19" y="141"/>
                  </a:cubicBezTo>
                  <a:cubicBezTo>
                    <a:pt x="0" y="141"/>
                    <a:pt x="0" y="141"/>
                    <a:pt x="0" y="141"/>
                  </a:cubicBezTo>
                  <a:cubicBezTo>
                    <a:pt x="0" y="0"/>
                    <a:pt x="0" y="0"/>
                    <a:pt x="0" y="0"/>
                  </a:cubicBezTo>
                  <a:cubicBezTo>
                    <a:pt x="19" y="0"/>
                    <a:pt x="19" y="0"/>
                    <a:pt x="19" y="0"/>
                  </a:cubicBezTo>
                  <a:cubicBezTo>
                    <a:pt x="19" y="60"/>
                    <a:pt x="19" y="60"/>
                    <a:pt x="19" y="60"/>
                  </a:cubicBezTo>
                  <a:cubicBezTo>
                    <a:pt x="25" y="50"/>
                    <a:pt x="36" y="39"/>
                    <a:pt x="52" y="39"/>
                  </a:cubicBezTo>
                  <a:cubicBezTo>
                    <a:pt x="72" y="39"/>
                    <a:pt x="85" y="51"/>
                    <a:pt x="85" y="77"/>
                  </a:cubicBezTo>
                  <a:cubicBezTo>
                    <a:pt x="85" y="141"/>
                    <a:pt x="85" y="141"/>
                    <a:pt x="85" y="141"/>
                  </a:cubicBezTo>
                  <a:lnTo>
                    <a:pt x="66" y="141"/>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8">
              <a:extLst>
                <a:ext uri="{FF2B5EF4-FFF2-40B4-BE49-F238E27FC236}">
                  <a16:creationId xmlns:a16="http://schemas.microsoft.com/office/drawing/2014/main" id="{097DB741-0174-4445-ACF0-2E111BD10440}"/>
                </a:ext>
              </a:extLst>
            </p:cNvPr>
            <p:cNvSpPr>
              <a:spLocks/>
            </p:cNvSpPr>
            <p:nvPr/>
          </p:nvSpPr>
          <p:spPr bwMode="gray">
            <a:xfrm>
              <a:off x="3654426" y="-23813"/>
              <a:ext cx="50800" cy="106363"/>
            </a:xfrm>
            <a:custGeom>
              <a:avLst/>
              <a:gdLst>
                <a:gd name="T0" fmla="*/ 33 w 61"/>
                <a:gd name="T1" fmla="*/ 41 h 128"/>
                <a:gd name="T2" fmla="*/ 33 w 61"/>
                <a:gd name="T3" fmla="*/ 92 h 128"/>
                <a:gd name="T4" fmla="*/ 37 w 61"/>
                <a:gd name="T5" fmla="*/ 109 h 128"/>
                <a:gd name="T6" fmla="*/ 47 w 61"/>
                <a:gd name="T7" fmla="*/ 113 h 128"/>
                <a:gd name="T8" fmla="*/ 58 w 61"/>
                <a:gd name="T9" fmla="*/ 111 h 128"/>
                <a:gd name="T10" fmla="*/ 60 w 61"/>
                <a:gd name="T11" fmla="*/ 125 h 128"/>
                <a:gd name="T12" fmla="*/ 42 w 61"/>
                <a:gd name="T13" fmla="*/ 128 h 128"/>
                <a:gd name="T14" fmla="*/ 21 w 61"/>
                <a:gd name="T15" fmla="*/ 121 h 128"/>
                <a:gd name="T16" fmla="*/ 15 w 61"/>
                <a:gd name="T17" fmla="*/ 95 h 128"/>
                <a:gd name="T18" fmla="*/ 15 w 61"/>
                <a:gd name="T19" fmla="*/ 41 h 128"/>
                <a:gd name="T20" fmla="*/ 0 w 61"/>
                <a:gd name="T21" fmla="*/ 41 h 128"/>
                <a:gd name="T22" fmla="*/ 0 w 61"/>
                <a:gd name="T23" fmla="*/ 27 h 128"/>
                <a:gd name="T24" fmla="*/ 14 w 61"/>
                <a:gd name="T25" fmla="*/ 27 h 128"/>
                <a:gd name="T26" fmla="*/ 16 w 61"/>
                <a:gd name="T27" fmla="*/ 0 h 128"/>
                <a:gd name="T28" fmla="*/ 33 w 61"/>
                <a:gd name="T29" fmla="*/ 0 h 128"/>
                <a:gd name="T30" fmla="*/ 33 w 61"/>
                <a:gd name="T31" fmla="*/ 27 h 128"/>
                <a:gd name="T32" fmla="*/ 61 w 61"/>
                <a:gd name="T33" fmla="*/ 27 h 128"/>
                <a:gd name="T34" fmla="*/ 61 w 61"/>
                <a:gd name="T35" fmla="*/ 41 h 128"/>
                <a:gd name="T36" fmla="*/ 33 w 61"/>
                <a:gd name="T37"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28">
                  <a:moveTo>
                    <a:pt x="33" y="41"/>
                  </a:moveTo>
                  <a:cubicBezTo>
                    <a:pt x="33" y="92"/>
                    <a:pt x="33" y="92"/>
                    <a:pt x="33" y="92"/>
                  </a:cubicBezTo>
                  <a:cubicBezTo>
                    <a:pt x="33" y="101"/>
                    <a:pt x="34" y="106"/>
                    <a:pt x="37" y="109"/>
                  </a:cubicBezTo>
                  <a:cubicBezTo>
                    <a:pt x="40" y="112"/>
                    <a:pt x="43" y="113"/>
                    <a:pt x="47" y="113"/>
                  </a:cubicBezTo>
                  <a:cubicBezTo>
                    <a:pt x="52" y="113"/>
                    <a:pt x="56" y="112"/>
                    <a:pt x="58" y="111"/>
                  </a:cubicBezTo>
                  <a:cubicBezTo>
                    <a:pt x="60" y="125"/>
                    <a:pt x="60" y="125"/>
                    <a:pt x="60" y="125"/>
                  </a:cubicBezTo>
                  <a:cubicBezTo>
                    <a:pt x="56" y="127"/>
                    <a:pt x="48" y="128"/>
                    <a:pt x="42" y="128"/>
                  </a:cubicBezTo>
                  <a:cubicBezTo>
                    <a:pt x="33" y="128"/>
                    <a:pt x="27" y="126"/>
                    <a:pt x="21" y="121"/>
                  </a:cubicBezTo>
                  <a:cubicBezTo>
                    <a:pt x="16" y="115"/>
                    <a:pt x="15" y="108"/>
                    <a:pt x="15" y="95"/>
                  </a:cubicBezTo>
                  <a:cubicBezTo>
                    <a:pt x="15" y="41"/>
                    <a:pt x="15" y="41"/>
                    <a:pt x="15" y="41"/>
                  </a:cubicBezTo>
                  <a:cubicBezTo>
                    <a:pt x="0" y="41"/>
                    <a:pt x="0" y="41"/>
                    <a:pt x="0" y="41"/>
                  </a:cubicBezTo>
                  <a:cubicBezTo>
                    <a:pt x="0" y="27"/>
                    <a:pt x="0" y="27"/>
                    <a:pt x="0" y="27"/>
                  </a:cubicBezTo>
                  <a:cubicBezTo>
                    <a:pt x="14" y="27"/>
                    <a:pt x="14" y="27"/>
                    <a:pt x="14" y="27"/>
                  </a:cubicBezTo>
                  <a:cubicBezTo>
                    <a:pt x="16" y="0"/>
                    <a:pt x="16" y="0"/>
                    <a:pt x="16" y="0"/>
                  </a:cubicBezTo>
                  <a:cubicBezTo>
                    <a:pt x="33" y="0"/>
                    <a:pt x="33" y="0"/>
                    <a:pt x="33" y="0"/>
                  </a:cubicBezTo>
                  <a:cubicBezTo>
                    <a:pt x="33" y="27"/>
                    <a:pt x="33" y="27"/>
                    <a:pt x="33" y="27"/>
                  </a:cubicBezTo>
                  <a:cubicBezTo>
                    <a:pt x="61" y="27"/>
                    <a:pt x="61" y="27"/>
                    <a:pt x="61" y="27"/>
                  </a:cubicBezTo>
                  <a:cubicBezTo>
                    <a:pt x="61" y="41"/>
                    <a:pt x="61" y="41"/>
                    <a:pt x="61" y="41"/>
                  </a:cubicBezTo>
                  <a:cubicBezTo>
                    <a:pt x="33" y="41"/>
                    <a:pt x="33" y="41"/>
                    <a:pt x="33" y="41"/>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39">
              <a:extLst>
                <a:ext uri="{FF2B5EF4-FFF2-40B4-BE49-F238E27FC236}">
                  <a16:creationId xmlns:a16="http://schemas.microsoft.com/office/drawing/2014/main" id="{5339DFA6-7C0F-49F2-B455-8F6C2763AFB1}"/>
                </a:ext>
              </a:extLst>
            </p:cNvPr>
            <p:cNvSpPr>
              <a:spLocks/>
            </p:cNvSpPr>
            <p:nvPr/>
          </p:nvSpPr>
          <p:spPr bwMode="gray">
            <a:xfrm>
              <a:off x="3711576" y="-3175"/>
              <a:ext cx="63500" cy="85725"/>
            </a:xfrm>
            <a:custGeom>
              <a:avLst/>
              <a:gdLst>
                <a:gd name="T0" fmla="*/ 68 w 78"/>
                <a:gd name="T1" fmla="*/ 94 h 103"/>
                <a:gd name="T2" fmla="*/ 39 w 78"/>
                <a:gd name="T3" fmla="*/ 103 h 103"/>
                <a:gd name="T4" fmla="*/ 0 w 78"/>
                <a:gd name="T5" fmla="*/ 86 h 103"/>
                <a:gd name="T6" fmla="*/ 10 w 78"/>
                <a:gd name="T7" fmla="*/ 74 h 103"/>
                <a:gd name="T8" fmla="*/ 40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3" y="99"/>
                    <a:pt x="54" y="103"/>
                    <a:pt x="39" y="103"/>
                  </a:cubicBezTo>
                  <a:cubicBezTo>
                    <a:pt x="19" y="103"/>
                    <a:pt x="5" y="91"/>
                    <a:pt x="0" y="86"/>
                  </a:cubicBezTo>
                  <a:cubicBezTo>
                    <a:pt x="10" y="74"/>
                    <a:pt x="10" y="74"/>
                    <a:pt x="10" y="74"/>
                  </a:cubicBezTo>
                  <a:cubicBezTo>
                    <a:pt x="16" y="80"/>
                    <a:pt x="28" y="88"/>
                    <a:pt x="40" y="88"/>
                  </a:cubicBezTo>
                  <a:cubicBezTo>
                    <a:pt x="51" y="88"/>
                    <a:pt x="59" y="84"/>
                    <a:pt x="59" y="75"/>
                  </a:cubicBezTo>
                  <a:cubicBezTo>
                    <a:pt x="59" y="66"/>
                    <a:pt x="49" y="63"/>
                    <a:pt x="43" y="61"/>
                  </a:cubicBezTo>
                  <a:cubicBezTo>
                    <a:pt x="38"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4" y="89"/>
                    <a:pt x="68" y="9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0">
              <a:extLst>
                <a:ext uri="{FF2B5EF4-FFF2-40B4-BE49-F238E27FC236}">
                  <a16:creationId xmlns:a16="http://schemas.microsoft.com/office/drawing/2014/main" id="{0EB02563-F1E0-4B91-8A08-45117DF2EC99}"/>
                </a:ext>
              </a:extLst>
            </p:cNvPr>
            <p:cNvSpPr>
              <a:spLocks noEditPoints="1"/>
            </p:cNvSpPr>
            <p:nvPr/>
          </p:nvSpPr>
          <p:spPr bwMode="gray">
            <a:xfrm>
              <a:off x="2498726" y="157163"/>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6 h 136"/>
                <a:gd name="T12" fmla="*/ 113 w 113"/>
                <a:gd name="T13" fmla="*/ 68 h 136"/>
                <a:gd name="T14" fmla="*/ 92 w 113"/>
                <a:gd name="T15" fmla="*/ 119 h 136"/>
                <a:gd name="T16" fmla="*/ 78 w 113"/>
                <a:gd name="T17" fmla="*/ 28 h 136"/>
                <a:gd name="T18" fmla="*/ 45 w 113"/>
                <a:gd name="T19" fmla="*/ 15 h 136"/>
                <a:gd name="T20" fmla="*/ 20 w 113"/>
                <a:gd name="T21" fmla="*/ 15 h 136"/>
                <a:gd name="T22" fmla="*/ 20 w 113"/>
                <a:gd name="T23" fmla="*/ 119 h 136"/>
                <a:gd name="T24" fmla="*/ 45 w 113"/>
                <a:gd name="T25" fmla="*/ 119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5"/>
                    <a:pt x="92" y="16"/>
                  </a:cubicBezTo>
                  <a:cubicBezTo>
                    <a:pt x="103" y="27"/>
                    <a:pt x="113" y="44"/>
                    <a:pt x="113" y="68"/>
                  </a:cubicBezTo>
                  <a:cubicBezTo>
                    <a:pt x="113" y="91"/>
                    <a:pt x="104" y="108"/>
                    <a:pt x="92" y="119"/>
                  </a:cubicBezTo>
                  <a:close/>
                  <a:moveTo>
                    <a:pt x="78" y="28"/>
                  </a:moveTo>
                  <a:cubicBezTo>
                    <a:pt x="70" y="19"/>
                    <a:pt x="59" y="15"/>
                    <a:pt x="45" y="15"/>
                  </a:cubicBezTo>
                  <a:cubicBezTo>
                    <a:pt x="20" y="15"/>
                    <a:pt x="20" y="15"/>
                    <a:pt x="20" y="15"/>
                  </a:cubicBezTo>
                  <a:cubicBezTo>
                    <a:pt x="20" y="119"/>
                    <a:pt x="20" y="119"/>
                    <a:pt x="20" y="119"/>
                  </a:cubicBezTo>
                  <a:cubicBezTo>
                    <a:pt x="45" y="119"/>
                    <a:pt x="45" y="119"/>
                    <a:pt x="45" y="119"/>
                  </a:cubicBezTo>
                  <a:cubicBezTo>
                    <a:pt x="58" y="119"/>
                    <a:pt x="69" y="116"/>
                    <a:pt x="78" y="107"/>
                  </a:cubicBezTo>
                  <a:cubicBezTo>
                    <a:pt x="87" y="98"/>
                    <a:pt x="92" y="84"/>
                    <a:pt x="92" y="68"/>
                  </a:cubicBezTo>
                  <a:cubicBezTo>
                    <a:pt x="92" y="51"/>
                    <a:pt x="87" y="36"/>
                    <a:pt x="78" y="28"/>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1">
              <a:extLst>
                <a:ext uri="{FF2B5EF4-FFF2-40B4-BE49-F238E27FC236}">
                  <a16:creationId xmlns:a16="http://schemas.microsoft.com/office/drawing/2014/main" id="{906C1324-2438-4CB8-B14E-FFDF0537B305}"/>
                </a:ext>
              </a:extLst>
            </p:cNvPr>
            <p:cNvSpPr>
              <a:spLocks noEditPoints="1"/>
            </p:cNvSpPr>
            <p:nvPr/>
          </p:nvSpPr>
          <p:spPr bwMode="gray">
            <a:xfrm>
              <a:off x="2605088"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Rectangle 42">
              <a:extLst>
                <a:ext uri="{FF2B5EF4-FFF2-40B4-BE49-F238E27FC236}">
                  <a16:creationId xmlns:a16="http://schemas.microsoft.com/office/drawing/2014/main" id="{BEAF57B2-015F-40B8-AF84-515E59FF7B13}"/>
                </a:ext>
              </a:extLst>
            </p:cNvPr>
            <p:cNvSpPr>
              <a:spLocks noChangeArrowheads="1"/>
            </p:cNvSpPr>
            <p:nvPr/>
          </p:nvSpPr>
          <p:spPr bwMode="gray">
            <a:xfrm>
              <a:off x="2697163" y="153988"/>
              <a:ext cx="15875" cy="115888"/>
            </a:xfrm>
            <a:prstGeom prst="rect">
              <a:avLst/>
            </a:prstGeom>
            <a:solidFill>
              <a:srgbClr val="03327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43">
              <a:extLst>
                <a:ext uri="{FF2B5EF4-FFF2-40B4-BE49-F238E27FC236}">
                  <a16:creationId xmlns:a16="http://schemas.microsoft.com/office/drawing/2014/main" id="{CF6638C6-5E94-43FF-B8CB-2E4C6C897571}"/>
                </a:ext>
              </a:extLst>
            </p:cNvPr>
            <p:cNvSpPr>
              <a:spLocks noEditPoints="1"/>
            </p:cNvSpPr>
            <p:nvPr/>
          </p:nvSpPr>
          <p:spPr bwMode="gray">
            <a:xfrm>
              <a:off x="2736851" y="150813"/>
              <a:ext cx="20638" cy="119063"/>
            </a:xfrm>
            <a:custGeom>
              <a:avLst/>
              <a:gdLst>
                <a:gd name="T0" fmla="*/ 12 w 25"/>
                <a:gd name="T1" fmla="*/ 25 h 144"/>
                <a:gd name="T2" fmla="*/ 0 w 25"/>
                <a:gd name="T3" fmla="*/ 13 h 144"/>
                <a:gd name="T4" fmla="*/ 12 w 25"/>
                <a:gd name="T5" fmla="*/ 0 h 144"/>
                <a:gd name="T6" fmla="*/ 25 w 25"/>
                <a:gd name="T7" fmla="*/ 12 h 144"/>
                <a:gd name="T8" fmla="*/ 12 w 25"/>
                <a:gd name="T9" fmla="*/ 25 h 144"/>
                <a:gd name="T10" fmla="*/ 3 w 25"/>
                <a:gd name="T11" fmla="*/ 144 h 144"/>
                <a:gd name="T12" fmla="*/ 3 w 25"/>
                <a:gd name="T13" fmla="*/ 45 h 144"/>
                <a:gd name="T14" fmla="*/ 22 w 25"/>
                <a:gd name="T15" fmla="*/ 45 h 144"/>
                <a:gd name="T16" fmla="*/ 22 w 25"/>
                <a:gd name="T17" fmla="*/ 144 h 144"/>
                <a:gd name="T18" fmla="*/ 3 w 25"/>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4">
                  <a:moveTo>
                    <a:pt x="12" y="25"/>
                  </a:moveTo>
                  <a:cubicBezTo>
                    <a:pt x="5" y="25"/>
                    <a:pt x="0" y="20"/>
                    <a:pt x="0" y="13"/>
                  </a:cubicBezTo>
                  <a:cubicBezTo>
                    <a:pt x="0" y="6"/>
                    <a:pt x="5" y="0"/>
                    <a:pt x="12" y="0"/>
                  </a:cubicBezTo>
                  <a:cubicBezTo>
                    <a:pt x="20" y="0"/>
                    <a:pt x="25" y="6"/>
                    <a:pt x="25" y="12"/>
                  </a:cubicBezTo>
                  <a:cubicBezTo>
                    <a:pt x="25" y="19"/>
                    <a:pt x="20" y="25"/>
                    <a:pt x="12"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44">
              <a:extLst>
                <a:ext uri="{FF2B5EF4-FFF2-40B4-BE49-F238E27FC236}">
                  <a16:creationId xmlns:a16="http://schemas.microsoft.com/office/drawing/2014/main" id="{E43F4615-1DA6-4F95-A77B-12A91752972F}"/>
                </a:ext>
              </a:extLst>
            </p:cNvPr>
            <p:cNvSpPr>
              <a:spLocks/>
            </p:cNvSpPr>
            <p:nvPr/>
          </p:nvSpPr>
          <p:spPr bwMode="gray">
            <a:xfrm>
              <a:off x="2768601" y="188913"/>
              <a:ext cx="79375" cy="80963"/>
            </a:xfrm>
            <a:custGeom>
              <a:avLst/>
              <a:gdLst>
                <a:gd name="T0" fmla="*/ 30 w 50"/>
                <a:gd name="T1" fmla="*/ 51 h 51"/>
                <a:gd name="T2" fmla="*/ 19 w 50"/>
                <a:gd name="T3" fmla="*/ 51 h 51"/>
                <a:gd name="T4" fmla="*/ 0 w 50"/>
                <a:gd name="T5" fmla="*/ 0 h 51"/>
                <a:gd name="T6" fmla="*/ 10 w 50"/>
                <a:gd name="T7" fmla="*/ 0 h 51"/>
                <a:gd name="T8" fmla="*/ 25 w 50"/>
                <a:gd name="T9" fmla="*/ 41 h 51"/>
                <a:gd name="T10" fmla="*/ 39 w 50"/>
                <a:gd name="T11" fmla="*/ 0 h 51"/>
                <a:gd name="T12" fmla="*/ 50 w 50"/>
                <a:gd name="T13" fmla="*/ 0 h 51"/>
                <a:gd name="T14" fmla="*/ 30 w 50"/>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1">
                  <a:moveTo>
                    <a:pt x="30" y="51"/>
                  </a:moveTo>
                  <a:lnTo>
                    <a:pt x="19" y="51"/>
                  </a:lnTo>
                  <a:lnTo>
                    <a:pt x="0" y="0"/>
                  </a:lnTo>
                  <a:lnTo>
                    <a:pt x="10" y="0"/>
                  </a:lnTo>
                  <a:lnTo>
                    <a:pt x="25" y="41"/>
                  </a:lnTo>
                  <a:lnTo>
                    <a:pt x="39" y="0"/>
                  </a:lnTo>
                  <a:lnTo>
                    <a:pt x="50" y="0"/>
                  </a:lnTo>
                  <a:lnTo>
                    <a:pt x="30" y="51"/>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45">
              <a:extLst>
                <a:ext uri="{FF2B5EF4-FFF2-40B4-BE49-F238E27FC236}">
                  <a16:creationId xmlns:a16="http://schemas.microsoft.com/office/drawing/2014/main" id="{A31BF1F7-BE07-47E9-94AB-5CCD46FF8A3F}"/>
                </a:ext>
              </a:extLst>
            </p:cNvPr>
            <p:cNvSpPr>
              <a:spLocks noEditPoints="1"/>
            </p:cNvSpPr>
            <p:nvPr/>
          </p:nvSpPr>
          <p:spPr bwMode="gray">
            <a:xfrm>
              <a:off x="28559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0"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6">
              <a:extLst>
                <a:ext uri="{FF2B5EF4-FFF2-40B4-BE49-F238E27FC236}">
                  <a16:creationId xmlns:a16="http://schemas.microsoft.com/office/drawing/2014/main" id="{3A22ADA2-4714-4C31-B6E5-7A6DE6B2A6E3}"/>
                </a:ext>
              </a:extLst>
            </p:cNvPr>
            <p:cNvSpPr>
              <a:spLocks/>
            </p:cNvSpPr>
            <p:nvPr/>
          </p:nvSpPr>
          <p:spPr bwMode="gray">
            <a:xfrm>
              <a:off x="2947988" y="185738"/>
              <a:ext cx="47625"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7">
              <a:extLst>
                <a:ext uri="{FF2B5EF4-FFF2-40B4-BE49-F238E27FC236}">
                  <a16:creationId xmlns:a16="http://schemas.microsoft.com/office/drawing/2014/main" id="{C31B1364-FEB4-4067-808C-3AB6A9DBEC06}"/>
                </a:ext>
              </a:extLst>
            </p:cNvPr>
            <p:cNvSpPr>
              <a:spLocks noEditPoints="1"/>
            </p:cNvSpPr>
            <p:nvPr/>
          </p:nvSpPr>
          <p:spPr bwMode="gray">
            <a:xfrm>
              <a:off x="2998788" y="185738"/>
              <a:ext cx="74613" cy="85725"/>
            </a:xfrm>
            <a:custGeom>
              <a:avLst/>
              <a:gdLst>
                <a:gd name="T0" fmla="*/ 20 w 90"/>
                <a:gd name="T1" fmla="*/ 56 h 103"/>
                <a:gd name="T2" fmla="*/ 49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49" y="88"/>
                  </a:cubicBezTo>
                  <a:cubicBezTo>
                    <a:pt x="68" y="88"/>
                    <a:pt x="79" y="78"/>
                    <a:pt x="80" y="77"/>
                  </a:cubicBezTo>
                  <a:cubicBezTo>
                    <a:pt x="88" y="89"/>
                    <a:pt x="88" y="89"/>
                    <a:pt x="88" y="89"/>
                  </a:cubicBezTo>
                  <a:cubicBezTo>
                    <a:pt x="88" y="89"/>
                    <a:pt x="74"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8" y="14"/>
                    <a:pt x="20" y="29"/>
                    <a:pt x="19" y="42"/>
                  </a:cubicBezTo>
                  <a:cubicBezTo>
                    <a:pt x="71" y="42"/>
                    <a:pt x="71" y="42"/>
                    <a:pt x="71" y="42"/>
                  </a:cubicBezTo>
                  <a:cubicBezTo>
                    <a:pt x="71" y="28"/>
                    <a:pt x="64" y="14"/>
                    <a:pt x="46" y="1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48">
              <a:extLst>
                <a:ext uri="{FF2B5EF4-FFF2-40B4-BE49-F238E27FC236}">
                  <a16:creationId xmlns:a16="http://schemas.microsoft.com/office/drawing/2014/main" id="{0058F51C-6920-4633-BD74-B7B7F9115418}"/>
                </a:ext>
              </a:extLst>
            </p:cNvPr>
            <p:cNvSpPr>
              <a:spLocks noEditPoints="1"/>
            </p:cNvSpPr>
            <p:nvPr/>
          </p:nvSpPr>
          <p:spPr bwMode="gray">
            <a:xfrm>
              <a:off x="3084513" y="153988"/>
              <a:ext cx="77788" cy="117475"/>
            </a:xfrm>
            <a:custGeom>
              <a:avLst/>
              <a:gdLst>
                <a:gd name="T0" fmla="*/ 78 w 94"/>
                <a:gd name="T1" fmla="*/ 141 h 143"/>
                <a:gd name="T2" fmla="*/ 75 w 94"/>
                <a:gd name="T3" fmla="*/ 125 h 143"/>
                <a:gd name="T4" fmla="*/ 42 w 94"/>
                <a:gd name="T5" fmla="*/ 143 h 143"/>
                <a:gd name="T6" fmla="*/ 0 w 94"/>
                <a:gd name="T7" fmla="*/ 91 h 143"/>
                <a:gd name="T8" fmla="*/ 44 w 94"/>
                <a:gd name="T9" fmla="*/ 40 h 143"/>
                <a:gd name="T10" fmla="*/ 75 w 94"/>
                <a:gd name="T11" fmla="*/ 58 h 143"/>
                <a:gd name="T12" fmla="*/ 75 w 94"/>
                <a:gd name="T13" fmla="*/ 0 h 143"/>
                <a:gd name="T14" fmla="*/ 94 w 94"/>
                <a:gd name="T15" fmla="*/ 0 h 143"/>
                <a:gd name="T16" fmla="*/ 94 w 94"/>
                <a:gd name="T17" fmla="*/ 141 h 143"/>
                <a:gd name="T18" fmla="*/ 78 w 94"/>
                <a:gd name="T19" fmla="*/ 141 h 143"/>
                <a:gd name="T20" fmla="*/ 48 w 94"/>
                <a:gd name="T21" fmla="*/ 54 h 143"/>
                <a:gd name="T22" fmla="*/ 19 w 94"/>
                <a:gd name="T23" fmla="*/ 90 h 143"/>
                <a:gd name="T24" fmla="*/ 47 w 94"/>
                <a:gd name="T25" fmla="*/ 127 h 143"/>
                <a:gd name="T26" fmla="*/ 75 w 94"/>
                <a:gd name="T27" fmla="*/ 90 h 143"/>
                <a:gd name="T28" fmla="*/ 48 w 94"/>
                <a:gd name="T29" fmla="*/ 5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43">
                  <a:moveTo>
                    <a:pt x="78" y="141"/>
                  </a:moveTo>
                  <a:cubicBezTo>
                    <a:pt x="75" y="125"/>
                    <a:pt x="75" y="125"/>
                    <a:pt x="75" y="125"/>
                  </a:cubicBezTo>
                  <a:cubicBezTo>
                    <a:pt x="74" y="126"/>
                    <a:pt x="65" y="143"/>
                    <a:pt x="42" y="143"/>
                  </a:cubicBezTo>
                  <a:cubicBezTo>
                    <a:pt x="16" y="143"/>
                    <a:pt x="0" y="121"/>
                    <a:pt x="0" y="91"/>
                  </a:cubicBezTo>
                  <a:cubicBezTo>
                    <a:pt x="0" y="62"/>
                    <a:pt x="18" y="40"/>
                    <a:pt x="44" y="40"/>
                  </a:cubicBezTo>
                  <a:cubicBezTo>
                    <a:pt x="65" y="40"/>
                    <a:pt x="74" y="56"/>
                    <a:pt x="75" y="58"/>
                  </a:cubicBezTo>
                  <a:cubicBezTo>
                    <a:pt x="75" y="0"/>
                    <a:pt x="75" y="0"/>
                    <a:pt x="75" y="0"/>
                  </a:cubicBezTo>
                  <a:cubicBezTo>
                    <a:pt x="94" y="0"/>
                    <a:pt x="94" y="0"/>
                    <a:pt x="94" y="0"/>
                  </a:cubicBezTo>
                  <a:cubicBezTo>
                    <a:pt x="94" y="141"/>
                    <a:pt x="94" y="141"/>
                    <a:pt x="94" y="141"/>
                  </a:cubicBezTo>
                  <a:cubicBezTo>
                    <a:pt x="78" y="141"/>
                    <a:pt x="78" y="141"/>
                    <a:pt x="78" y="141"/>
                  </a:cubicBezTo>
                  <a:close/>
                  <a:moveTo>
                    <a:pt x="48" y="54"/>
                  </a:moveTo>
                  <a:cubicBezTo>
                    <a:pt x="30" y="54"/>
                    <a:pt x="19" y="71"/>
                    <a:pt x="19" y="90"/>
                  </a:cubicBezTo>
                  <a:cubicBezTo>
                    <a:pt x="19" y="110"/>
                    <a:pt x="29" y="127"/>
                    <a:pt x="47" y="127"/>
                  </a:cubicBezTo>
                  <a:cubicBezTo>
                    <a:pt x="64" y="127"/>
                    <a:pt x="75" y="110"/>
                    <a:pt x="75" y="90"/>
                  </a:cubicBezTo>
                  <a:cubicBezTo>
                    <a:pt x="76" y="71"/>
                    <a:pt x="66" y="54"/>
                    <a:pt x="48" y="5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49">
              <a:extLst>
                <a:ext uri="{FF2B5EF4-FFF2-40B4-BE49-F238E27FC236}">
                  <a16:creationId xmlns:a16="http://schemas.microsoft.com/office/drawing/2014/main" id="{0E426658-42CE-4CFA-9C79-3A40251C8AD6}"/>
                </a:ext>
              </a:extLst>
            </p:cNvPr>
            <p:cNvSpPr>
              <a:spLocks/>
            </p:cNvSpPr>
            <p:nvPr/>
          </p:nvSpPr>
          <p:spPr bwMode="gray">
            <a:xfrm>
              <a:off x="3209926" y="152400"/>
              <a:ext cx="53975" cy="117475"/>
            </a:xfrm>
            <a:custGeom>
              <a:avLst/>
              <a:gdLst>
                <a:gd name="T0" fmla="*/ 61 w 64"/>
                <a:gd name="T1" fmla="*/ 18 h 142"/>
                <a:gd name="T2" fmla="*/ 49 w 64"/>
                <a:gd name="T3" fmla="*/ 15 h 142"/>
                <a:gd name="T4" fmla="*/ 36 w 64"/>
                <a:gd name="T5" fmla="*/ 21 h 142"/>
                <a:gd name="T6" fmla="*/ 34 w 64"/>
                <a:gd name="T7" fmla="*/ 35 h 142"/>
                <a:gd name="T8" fmla="*/ 34 w 64"/>
                <a:gd name="T9" fmla="*/ 43 h 142"/>
                <a:gd name="T10" fmla="*/ 59 w 64"/>
                <a:gd name="T11" fmla="*/ 43 h 142"/>
                <a:gd name="T12" fmla="*/ 59 w 64"/>
                <a:gd name="T13" fmla="*/ 57 h 142"/>
                <a:gd name="T14" fmla="*/ 34 w 64"/>
                <a:gd name="T15" fmla="*/ 57 h 142"/>
                <a:gd name="T16" fmla="*/ 34 w 64"/>
                <a:gd name="T17" fmla="*/ 142 h 142"/>
                <a:gd name="T18" fmla="*/ 15 w 64"/>
                <a:gd name="T19" fmla="*/ 142 h 142"/>
                <a:gd name="T20" fmla="*/ 15 w 64"/>
                <a:gd name="T21" fmla="*/ 57 h 142"/>
                <a:gd name="T22" fmla="*/ 0 w 64"/>
                <a:gd name="T23" fmla="*/ 57 h 142"/>
                <a:gd name="T24" fmla="*/ 0 w 64"/>
                <a:gd name="T25" fmla="*/ 43 h 142"/>
                <a:gd name="T26" fmla="*/ 15 w 64"/>
                <a:gd name="T27" fmla="*/ 43 h 142"/>
                <a:gd name="T28" fmla="*/ 15 w 64"/>
                <a:gd name="T29" fmla="*/ 32 h 142"/>
                <a:gd name="T30" fmla="*/ 22 w 64"/>
                <a:gd name="T31" fmla="*/ 9 h 142"/>
                <a:gd name="T32" fmla="*/ 45 w 64"/>
                <a:gd name="T33" fmla="*/ 0 h 142"/>
                <a:gd name="T34" fmla="*/ 64 w 64"/>
                <a:gd name="T35" fmla="*/ 4 h 142"/>
                <a:gd name="T36" fmla="*/ 61 w 64"/>
                <a:gd name="T37" fmla="*/ 1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42">
                  <a:moveTo>
                    <a:pt x="61" y="18"/>
                  </a:moveTo>
                  <a:cubicBezTo>
                    <a:pt x="61" y="18"/>
                    <a:pt x="55" y="15"/>
                    <a:pt x="49" y="15"/>
                  </a:cubicBezTo>
                  <a:cubicBezTo>
                    <a:pt x="43" y="15"/>
                    <a:pt x="39" y="17"/>
                    <a:pt x="36" y="21"/>
                  </a:cubicBezTo>
                  <a:cubicBezTo>
                    <a:pt x="34" y="24"/>
                    <a:pt x="34" y="29"/>
                    <a:pt x="34" y="35"/>
                  </a:cubicBezTo>
                  <a:cubicBezTo>
                    <a:pt x="34" y="43"/>
                    <a:pt x="34" y="43"/>
                    <a:pt x="34" y="43"/>
                  </a:cubicBezTo>
                  <a:cubicBezTo>
                    <a:pt x="59" y="43"/>
                    <a:pt x="59" y="43"/>
                    <a:pt x="59" y="43"/>
                  </a:cubicBezTo>
                  <a:cubicBezTo>
                    <a:pt x="59" y="57"/>
                    <a:pt x="59" y="57"/>
                    <a:pt x="59" y="57"/>
                  </a:cubicBezTo>
                  <a:cubicBezTo>
                    <a:pt x="34" y="57"/>
                    <a:pt x="34" y="57"/>
                    <a:pt x="34" y="57"/>
                  </a:cubicBezTo>
                  <a:cubicBezTo>
                    <a:pt x="34" y="142"/>
                    <a:pt x="34" y="142"/>
                    <a:pt x="34" y="142"/>
                  </a:cubicBezTo>
                  <a:cubicBezTo>
                    <a:pt x="15" y="142"/>
                    <a:pt x="15" y="142"/>
                    <a:pt x="15" y="142"/>
                  </a:cubicBezTo>
                  <a:cubicBezTo>
                    <a:pt x="15" y="57"/>
                    <a:pt x="15" y="57"/>
                    <a:pt x="15" y="57"/>
                  </a:cubicBezTo>
                  <a:cubicBezTo>
                    <a:pt x="0" y="57"/>
                    <a:pt x="0" y="57"/>
                    <a:pt x="0" y="57"/>
                  </a:cubicBezTo>
                  <a:cubicBezTo>
                    <a:pt x="0" y="43"/>
                    <a:pt x="0" y="43"/>
                    <a:pt x="0" y="43"/>
                  </a:cubicBezTo>
                  <a:cubicBezTo>
                    <a:pt x="15" y="43"/>
                    <a:pt x="15" y="43"/>
                    <a:pt x="15" y="43"/>
                  </a:cubicBezTo>
                  <a:cubicBezTo>
                    <a:pt x="15" y="32"/>
                    <a:pt x="15" y="32"/>
                    <a:pt x="15" y="32"/>
                  </a:cubicBezTo>
                  <a:cubicBezTo>
                    <a:pt x="15" y="21"/>
                    <a:pt x="18" y="14"/>
                    <a:pt x="22" y="9"/>
                  </a:cubicBezTo>
                  <a:cubicBezTo>
                    <a:pt x="27" y="4"/>
                    <a:pt x="34" y="0"/>
                    <a:pt x="45" y="0"/>
                  </a:cubicBezTo>
                  <a:cubicBezTo>
                    <a:pt x="55" y="0"/>
                    <a:pt x="62" y="3"/>
                    <a:pt x="64" y="4"/>
                  </a:cubicBezTo>
                  <a:lnTo>
                    <a:pt x="61" y="18"/>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0">
              <a:extLst>
                <a:ext uri="{FF2B5EF4-FFF2-40B4-BE49-F238E27FC236}">
                  <a16:creationId xmlns:a16="http://schemas.microsoft.com/office/drawing/2014/main" id="{8B1D0F47-BA80-466B-890A-7AFAA099276F}"/>
                </a:ext>
              </a:extLst>
            </p:cNvPr>
            <p:cNvSpPr>
              <a:spLocks/>
            </p:cNvSpPr>
            <p:nvPr/>
          </p:nvSpPr>
          <p:spPr bwMode="gray">
            <a:xfrm>
              <a:off x="3270251" y="185738"/>
              <a:ext cx="46038"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1">
              <a:extLst>
                <a:ext uri="{FF2B5EF4-FFF2-40B4-BE49-F238E27FC236}">
                  <a16:creationId xmlns:a16="http://schemas.microsoft.com/office/drawing/2014/main" id="{9CC49CFE-C30A-45D7-9150-7EE856DA7C2E}"/>
                </a:ext>
              </a:extLst>
            </p:cNvPr>
            <p:cNvSpPr>
              <a:spLocks noEditPoints="1"/>
            </p:cNvSpPr>
            <p:nvPr/>
          </p:nvSpPr>
          <p:spPr bwMode="gray">
            <a:xfrm>
              <a:off x="3321051" y="185738"/>
              <a:ext cx="79375" cy="85725"/>
            </a:xfrm>
            <a:custGeom>
              <a:avLst/>
              <a:gdLst>
                <a:gd name="T0" fmla="*/ 48 w 96"/>
                <a:gd name="T1" fmla="*/ 102 h 102"/>
                <a:gd name="T2" fmla="*/ 0 w 96"/>
                <a:gd name="T3" fmla="*/ 51 h 102"/>
                <a:gd name="T4" fmla="*/ 48 w 96"/>
                <a:gd name="T5" fmla="*/ 0 h 102"/>
                <a:gd name="T6" fmla="*/ 96 w 96"/>
                <a:gd name="T7" fmla="*/ 51 h 102"/>
                <a:gd name="T8" fmla="*/ 48 w 96"/>
                <a:gd name="T9" fmla="*/ 102 h 102"/>
                <a:gd name="T10" fmla="*/ 48 w 96"/>
                <a:gd name="T11" fmla="*/ 14 h 102"/>
                <a:gd name="T12" fmla="*/ 20 w 96"/>
                <a:gd name="T13" fmla="*/ 51 h 102"/>
                <a:gd name="T14" fmla="*/ 48 w 96"/>
                <a:gd name="T15" fmla="*/ 88 h 102"/>
                <a:gd name="T16" fmla="*/ 77 w 96"/>
                <a:gd name="T17" fmla="*/ 51 h 102"/>
                <a:gd name="T18" fmla="*/ 48 w 96"/>
                <a:gd name="T19" fmla="*/ 1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02">
                  <a:moveTo>
                    <a:pt x="48" y="102"/>
                  </a:moveTo>
                  <a:cubicBezTo>
                    <a:pt x="20" y="102"/>
                    <a:pt x="0" y="82"/>
                    <a:pt x="0" y="51"/>
                  </a:cubicBezTo>
                  <a:cubicBezTo>
                    <a:pt x="0" y="20"/>
                    <a:pt x="20" y="0"/>
                    <a:pt x="48" y="0"/>
                  </a:cubicBezTo>
                  <a:cubicBezTo>
                    <a:pt x="77" y="0"/>
                    <a:pt x="96" y="20"/>
                    <a:pt x="96" y="51"/>
                  </a:cubicBezTo>
                  <a:cubicBezTo>
                    <a:pt x="96" y="82"/>
                    <a:pt x="77" y="102"/>
                    <a:pt x="48" y="102"/>
                  </a:cubicBezTo>
                  <a:close/>
                  <a:moveTo>
                    <a:pt x="48" y="14"/>
                  </a:moveTo>
                  <a:cubicBezTo>
                    <a:pt x="30" y="14"/>
                    <a:pt x="20" y="29"/>
                    <a:pt x="20" y="51"/>
                  </a:cubicBezTo>
                  <a:cubicBezTo>
                    <a:pt x="20" y="72"/>
                    <a:pt x="30" y="88"/>
                    <a:pt x="48" y="88"/>
                  </a:cubicBezTo>
                  <a:cubicBezTo>
                    <a:pt x="67" y="88"/>
                    <a:pt x="77" y="72"/>
                    <a:pt x="77" y="51"/>
                  </a:cubicBezTo>
                  <a:cubicBezTo>
                    <a:pt x="77" y="29"/>
                    <a:pt x="67" y="14"/>
                    <a:pt x="48" y="1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52">
              <a:extLst>
                <a:ext uri="{FF2B5EF4-FFF2-40B4-BE49-F238E27FC236}">
                  <a16:creationId xmlns:a16="http://schemas.microsoft.com/office/drawing/2014/main" id="{A40FE52E-7390-4224-981F-5B9B6DC75BAE}"/>
                </a:ext>
              </a:extLst>
            </p:cNvPr>
            <p:cNvSpPr>
              <a:spLocks/>
            </p:cNvSpPr>
            <p:nvPr/>
          </p:nvSpPr>
          <p:spPr bwMode="gray">
            <a:xfrm>
              <a:off x="3419476" y="185738"/>
              <a:ext cx="117475" cy="84138"/>
            </a:xfrm>
            <a:custGeom>
              <a:avLst/>
              <a:gdLst>
                <a:gd name="T0" fmla="*/ 123 w 142"/>
                <a:gd name="T1" fmla="*/ 101 h 101"/>
                <a:gd name="T2" fmla="*/ 123 w 142"/>
                <a:gd name="T3" fmla="*/ 39 h 101"/>
                <a:gd name="T4" fmla="*/ 106 w 142"/>
                <a:gd name="T5" fmla="*/ 16 h 101"/>
                <a:gd name="T6" fmla="*/ 80 w 142"/>
                <a:gd name="T7" fmla="*/ 41 h 101"/>
                <a:gd name="T8" fmla="*/ 80 w 142"/>
                <a:gd name="T9" fmla="*/ 101 h 101"/>
                <a:gd name="T10" fmla="*/ 62 w 142"/>
                <a:gd name="T11" fmla="*/ 101 h 101"/>
                <a:gd name="T12" fmla="*/ 62 w 142"/>
                <a:gd name="T13" fmla="*/ 39 h 101"/>
                <a:gd name="T14" fmla="*/ 44 w 142"/>
                <a:gd name="T15" fmla="*/ 16 h 101"/>
                <a:gd name="T16" fmla="*/ 19 w 142"/>
                <a:gd name="T17" fmla="*/ 41 h 101"/>
                <a:gd name="T18" fmla="*/ 19 w 142"/>
                <a:gd name="T19" fmla="*/ 101 h 101"/>
                <a:gd name="T20" fmla="*/ 0 w 142"/>
                <a:gd name="T21" fmla="*/ 101 h 101"/>
                <a:gd name="T22" fmla="*/ 0 w 142"/>
                <a:gd name="T23" fmla="*/ 2 h 101"/>
                <a:gd name="T24" fmla="*/ 18 w 142"/>
                <a:gd name="T25" fmla="*/ 2 h 101"/>
                <a:gd name="T26" fmla="*/ 19 w 142"/>
                <a:gd name="T27" fmla="*/ 20 h 101"/>
                <a:gd name="T28" fmla="*/ 51 w 142"/>
                <a:gd name="T29" fmla="*/ 0 h 101"/>
                <a:gd name="T30" fmla="*/ 79 w 142"/>
                <a:gd name="T31" fmla="*/ 21 h 101"/>
                <a:gd name="T32" fmla="*/ 112 w 142"/>
                <a:gd name="T33" fmla="*/ 0 h 101"/>
                <a:gd name="T34" fmla="*/ 142 w 142"/>
                <a:gd name="T35" fmla="*/ 34 h 101"/>
                <a:gd name="T36" fmla="*/ 142 w 142"/>
                <a:gd name="T37" fmla="*/ 101 h 101"/>
                <a:gd name="T38" fmla="*/ 123 w 142"/>
                <a:gd name="T3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101">
                  <a:moveTo>
                    <a:pt x="123" y="101"/>
                  </a:moveTo>
                  <a:cubicBezTo>
                    <a:pt x="123" y="39"/>
                    <a:pt x="123" y="39"/>
                    <a:pt x="123" y="39"/>
                  </a:cubicBezTo>
                  <a:cubicBezTo>
                    <a:pt x="123" y="26"/>
                    <a:pt x="120" y="16"/>
                    <a:pt x="106" y="16"/>
                  </a:cubicBezTo>
                  <a:cubicBezTo>
                    <a:pt x="91" y="16"/>
                    <a:pt x="81" y="34"/>
                    <a:pt x="80" y="41"/>
                  </a:cubicBezTo>
                  <a:cubicBezTo>
                    <a:pt x="80" y="101"/>
                    <a:pt x="80" y="101"/>
                    <a:pt x="80" y="101"/>
                  </a:cubicBezTo>
                  <a:cubicBezTo>
                    <a:pt x="62" y="101"/>
                    <a:pt x="62" y="101"/>
                    <a:pt x="62" y="101"/>
                  </a:cubicBezTo>
                  <a:cubicBezTo>
                    <a:pt x="62" y="39"/>
                    <a:pt x="62" y="39"/>
                    <a:pt x="62" y="39"/>
                  </a:cubicBezTo>
                  <a:cubicBezTo>
                    <a:pt x="62" y="26"/>
                    <a:pt x="59" y="16"/>
                    <a:pt x="44" y="16"/>
                  </a:cubicBezTo>
                  <a:cubicBezTo>
                    <a:pt x="30" y="16"/>
                    <a:pt x="20" y="34"/>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5" y="9"/>
                    <a:pt x="37" y="0"/>
                    <a:pt x="51" y="0"/>
                  </a:cubicBezTo>
                  <a:cubicBezTo>
                    <a:pt x="64" y="0"/>
                    <a:pt x="75" y="6"/>
                    <a:pt x="79" y="21"/>
                  </a:cubicBezTo>
                  <a:cubicBezTo>
                    <a:pt x="86" y="9"/>
                    <a:pt x="98" y="0"/>
                    <a:pt x="112" y="0"/>
                  </a:cubicBezTo>
                  <a:cubicBezTo>
                    <a:pt x="128" y="0"/>
                    <a:pt x="142" y="9"/>
                    <a:pt x="142" y="34"/>
                  </a:cubicBezTo>
                  <a:cubicBezTo>
                    <a:pt x="142" y="101"/>
                    <a:pt x="142" y="101"/>
                    <a:pt x="142" y="101"/>
                  </a:cubicBezTo>
                  <a:cubicBezTo>
                    <a:pt x="123" y="101"/>
                    <a:pt x="123" y="101"/>
                    <a:pt x="123" y="101"/>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53">
              <a:extLst>
                <a:ext uri="{FF2B5EF4-FFF2-40B4-BE49-F238E27FC236}">
                  <a16:creationId xmlns:a16="http://schemas.microsoft.com/office/drawing/2014/main" id="{225F0FE3-9380-41E3-A971-A1DC24E451B0}"/>
                </a:ext>
              </a:extLst>
            </p:cNvPr>
            <p:cNvSpPr>
              <a:spLocks/>
            </p:cNvSpPr>
            <p:nvPr/>
          </p:nvSpPr>
          <p:spPr bwMode="gray">
            <a:xfrm>
              <a:off x="3594101" y="157163"/>
              <a:ext cx="69850" cy="112713"/>
            </a:xfrm>
            <a:custGeom>
              <a:avLst/>
              <a:gdLst>
                <a:gd name="T0" fmla="*/ 0 w 44"/>
                <a:gd name="T1" fmla="*/ 71 h 71"/>
                <a:gd name="T2" fmla="*/ 0 w 44"/>
                <a:gd name="T3" fmla="*/ 0 h 71"/>
                <a:gd name="T4" fmla="*/ 43 w 44"/>
                <a:gd name="T5" fmla="*/ 0 h 71"/>
                <a:gd name="T6" fmla="*/ 43 w 44"/>
                <a:gd name="T7" fmla="*/ 8 h 71"/>
                <a:gd name="T8" fmla="*/ 10 w 44"/>
                <a:gd name="T9" fmla="*/ 8 h 71"/>
                <a:gd name="T10" fmla="*/ 10 w 44"/>
                <a:gd name="T11" fmla="*/ 29 h 71"/>
                <a:gd name="T12" fmla="*/ 41 w 44"/>
                <a:gd name="T13" fmla="*/ 29 h 71"/>
                <a:gd name="T14" fmla="*/ 41 w 44"/>
                <a:gd name="T15" fmla="*/ 38 h 71"/>
                <a:gd name="T16" fmla="*/ 10 w 44"/>
                <a:gd name="T17" fmla="*/ 38 h 71"/>
                <a:gd name="T18" fmla="*/ 10 w 44"/>
                <a:gd name="T19" fmla="*/ 62 h 71"/>
                <a:gd name="T20" fmla="*/ 44 w 44"/>
                <a:gd name="T21" fmla="*/ 62 h 71"/>
                <a:gd name="T22" fmla="*/ 44 w 44"/>
                <a:gd name="T23" fmla="*/ 71 h 71"/>
                <a:gd name="T24" fmla="*/ 0 w 44"/>
                <a:gd name="T25" fmla="*/ 71 h 71"/>
                <a:gd name="T26" fmla="*/ 0 w 44"/>
                <a:gd name="T2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71">
                  <a:moveTo>
                    <a:pt x="0" y="71"/>
                  </a:moveTo>
                  <a:lnTo>
                    <a:pt x="0" y="0"/>
                  </a:lnTo>
                  <a:lnTo>
                    <a:pt x="43" y="0"/>
                  </a:lnTo>
                  <a:lnTo>
                    <a:pt x="43" y="8"/>
                  </a:lnTo>
                  <a:lnTo>
                    <a:pt x="10" y="8"/>
                  </a:lnTo>
                  <a:lnTo>
                    <a:pt x="10" y="29"/>
                  </a:lnTo>
                  <a:lnTo>
                    <a:pt x="41" y="29"/>
                  </a:lnTo>
                  <a:lnTo>
                    <a:pt x="41" y="38"/>
                  </a:lnTo>
                  <a:lnTo>
                    <a:pt x="10" y="38"/>
                  </a:lnTo>
                  <a:lnTo>
                    <a:pt x="10" y="62"/>
                  </a:lnTo>
                  <a:lnTo>
                    <a:pt x="44" y="62"/>
                  </a:lnTo>
                  <a:lnTo>
                    <a:pt x="44" y="71"/>
                  </a:lnTo>
                  <a:lnTo>
                    <a:pt x="0" y="71"/>
                  </a:lnTo>
                  <a:lnTo>
                    <a:pt x="0" y="71"/>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54">
              <a:extLst>
                <a:ext uri="{FF2B5EF4-FFF2-40B4-BE49-F238E27FC236}">
                  <a16:creationId xmlns:a16="http://schemas.microsoft.com/office/drawing/2014/main" id="{6AA00411-4F40-4847-97A9-4AB47DD95393}"/>
                </a:ext>
              </a:extLst>
            </p:cNvPr>
            <p:cNvSpPr>
              <a:spLocks/>
            </p:cNvSpPr>
            <p:nvPr/>
          </p:nvSpPr>
          <p:spPr bwMode="gray">
            <a:xfrm>
              <a:off x="3671888" y="188913"/>
              <a:ext cx="77788" cy="80963"/>
            </a:xfrm>
            <a:custGeom>
              <a:avLst/>
              <a:gdLst>
                <a:gd name="T0" fmla="*/ 38 w 49"/>
                <a:gd name="T1" fmla="*/ 51 h 51"/>
                <a:gd name="T2" fmla="*/ 24 w 49"/>
                <a:gd name="T3" fmla="*/ 30 h 51"/>
                <a:gd name="T4" fmla="*/ 11 w 49"/>
                <a:gd name="T5" fmla="*/ 51 h 51"/>
                <a:gd name="T6" fmla="*/ 0 w 49"/>
                <a:gd name="T7" fmla="*/ 51 h 51"/>
                <a:gd name="T8" fmla="*/ 18 w 49"/>
                <a:gd name="T9" fmla="*/ 25 h 51"/>
                <a:gd name="T10" fmla="*/ 1 w 49"/>
                <a:gd name="T11" fmla="*/ 0 h 51"/>
                <a:gd name="T12" fmla="*/ 12 w 49"/>
                <a:gd name="T13" fmla="*/ 0 h 51"/>
                <a:gd name="T14" fmla="*/ 25 w 49"/>
                <a:gd name="T15" fmla="*/ 19 h 51"/>
                <a:gd name="T16" fmla="*/ 37 w 49"/>
                <a:gd name="T17" fmla="*/ 0 h 51"/>
                <a:gd name="T18" fmla="*/ 48 w 49"/>
                <a:gd name="T19" fmla="*/ 0 h 51"/>
                <a:gd name="T20" fmla="*/ 30 w 49"/>
                <a:gd name="T21" fmla="*/ 25 h 51"/>
                <a:gd name="T22" fmla="*/ 49 w 49"/>
                <a:gd name="T23" fmla="*/ 51 h 51"/>
                <a:gd name="T24" fmla="*/ 38 w 49"/>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1">
                  <a:moveTo>
                    <a:pt x="38" y="51"/>
                  </a:moveTo>
                  <a:lnTo>
                    <a:pt x="24" y="30"/>
                  </a:lnTo>
                  <a:lnTo>
                    <a:pt x="11" y="51"/>
                  </a:lnTo>
                  <a:lnTo>
                    <a:pt x="0" y="51"/>
                  </a:lnTo>
                  <a:lnTo>
                    <a:pt x="18" y="25"/>
                  </a:lnTo>
                  <a:lnTo>
                    <a:pt x="1" y="0"/>
                  </a:lnTo>
                  <a:lnTo>
                    <a:pt x="12" y="0"/>
                  </a:lnTo>
                  <a:lnTo>
                    <a:pt x="25" y="19"/>
                  </a:lnTo>
                  <a:lnTo>
                    <a:pt x="37" y="0"/>
                  </a:lnTo>
                  <a:lnTo>
                    <a:pt x="48" y="0"/>
                  </a:lnTo>
                  <a:lnTo>
                    <a:pt x="30" y="25"/>
                  </a:lnTo>
                  <a:lnTo>
                    <a:pt x="49" y="51"/>
                  </a:lnTo>
                  <a:lnTo>
                    <a:pt x="38" y="51"/>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55">
              <a:extLst>
                <a:ext uri="{FF2B5EF4-FFF2-40B4-BE49-F238E27FC236}">
                  <a16:creationId xmlns:a16="http://schemas.microsoft.com/office/drawing/2014/main" id="{5C5F2C34-52CC-46A3-8253-9C9F98D87E30}"/>
                </a:ext>
              </a:extLst>
            </p:cNvPr>
            <p:cNvSpPr>
              <a:spLocks noEditPoints="1"/>
            </p:cNvSpPr>
            <p:nvPr/>
          </p:nvSpPr>
          <p:spPr bwMode="gray">
            <a:xfrm>
              <a:off x="3763963" y="185738"/>
              <a:ext cx="77788" cy="114300"/>
            </a:xfrm>
            <a:custGeom>
              <a:avLst/>
              <a:gdLst>
                <a:gd name="T0" fmla="*/ 49 w 94"/>
                <a:gd name="T1" fmla="*/ 102 h 136"/>
                <a:gd name="T2" fmla="*/ 18 w 94"/>
                <a:gd name="T3" fmla="*/ 85 h 136"/>
                <a:gd name="T4" fmla="*/ 18 w 94"/>
                <a:gd name="T5" fmla="*/ 136 h 136"/>
                <a:gd name="T6" fmla="*/ 0 w 94"/>
                <a:gd name="T7" fmla="*/ 136 h 136"/>
                <a:gd name="T8" fmla="*/ 0 w 94"/>
                <a:gd name="T9" fmla="*/ 1 h 136"/>
                <a:gd name="T10" fmla="*/ 17 w 94"/>
                <a:gd name="T11" fmla="*/ 1 h 136"/>
                <a:gd name="T12" fmla="*/ 18 w 94"/>
                <a:gd name="T13" fmla="*/ 17 h 136"/>
                <a:gd name="T14" fmla="*/ 51 w 94"/>
                <a:gd name="T15" fmla="*/ 0 h 136"/>
                <a:gd name="T16" fmla="*/ 94 w 94"/>
                <a:gd name="T17" fmla="*/ 51 h 136"/>
                <a:gd name="T18" fmla="*/ 49 w 94"/>
                <a:gd name="T19" fmla="*/ 102 h 136"/>
                <a:gd name="T20" fmla="*/ 46 w 94"/>
                <a:gd name="T21" fmla="*/ 14 h 136"/>
                <a:gd name="T22" fmla="*/ 17 w 94"/>
                <a:gd name="T23" fmla="*/ 50 h 136"/>
                <a:gd name="T24" fmla="*/ 45 w 94"/>
                <a:gd name="T25" fmla="*/ 87 h 136"/>
                <a:gd name="T26" fmla="*/ 74 w 94"/>
                <a:gd name="T27" fmla="*/ 50 h 136"/>
                <a:gd name="T28" fmla="*/ 46 w 94"/>
                <a:gd name="T29" fmla="*/ 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36">
                  <a:moveTo>
                    <a:pt x="49" y="102"/>
                  </a:moveTo>
                  <a:cubicBezTo>
                    <a:pt x="29" y="102"/>
                    <a:pt x="21" y="89"/>
                    <a:pt x="18" y="85"/>
                  </a:cubicBezTo>
                  <a:cubicBezTo>
                    <a:pt x="18" y="136"/>
                    <a:pt x="18" y="136"/>
                    <a:pt x="18" y="136"/>
                  </a:cubicBezTo>
                  <a:cubicBezTo>
                    <a:pt x="0" y="136"/>
                    <a:pt x="0" y="136"/>
                    <a:pt x="0" y="136"/>
                  </a:cubicBezTo>
                  <a:cubicBezTo>
                    <a:pt x="0" y="1"/>
                    <a:pt x="0" y="1"/>
                    <a:pt x="0" y="1"/>
                  </a:cubicBezTo>
                  <a:cubicBezTo>
                    <a:pt x="17" y="1"/>
                    <a:pt x="17" y="1"/>
                    <a:pt x="17" y="1"/>
                  </a:cubicBezTo>
                  <a:cubicBezTo>
                    <a:pt x="18" y="17"/>
                    <a:pt x="18" y="17"/>
                    <a:pt x="18" y="17"/>
                  </a:cubicBezTo>
                  <a:cubicBezTo>
                    <a:pt x="20" y="15"/>
                    <a:pt x="30" y="0"/>
                    <a:pt x="51" y="0"/>
                  </a:cubicBezTo>
                  <a:cubicBezTo>
                    <a:pt x="78" y="0"/>
                    <a:pt x="94" y="21"/>
                    <a:pt x="94" y="51"/>
                  </a:cubicBezTo>
                  <a:cubicBezTo>
                    <a:pt x="93" y="81"/>
                    <a:pt x="75" y="102"/>
                    <a:pt x="49" y="102"/>
                  </a:cubicBezTo>
                  <a:close/>
                  <a:moveTo>
                    <a:pt x="46" y="14"/>
                  </a:moveTo>
                  <a:cubicBezTo>
                    <a:pt x="29" y="14"/>
                    <a:pt x="17" y="31"/>
                    <a:pt x="17" y="50"/>
                  </a:cubicBezTo>
                  <a:cubicBezTo>
                    <a:pt x="17" y="70"/>
                    <a:pt x="28" y="87"/>
                    <a:pt x="45" y="87"/>
                  </a:cubicBezTo>
                  <a:cubicBezTo>
                    <a:pt x="62" y="87"/>
                    <a:pt x="74" y="70"/>
                    <a:pt x="74" y="50"/>
                  </a:cubicBezTo>
                  <a:cubicBezTo>
                    <a:pt x="74" y="31"/>
                    <a:pt x="63" y="14"/>
                    <a:pt x="46" y="1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56">
              <a:extLst>
                <a:ext uri="{FF2B5EF4-FFF2-40B4-BE49-F238E27FC236}">
                  <a16:creationId xmlns:a16="http://schemas.microsoft.com/office/drawing/2014/main" id="{F3FA3044-1824-4008-9D96-843FADC68A83}"/>
                </a:ext>
              </a:extLst>
            </p:cNvPr>
            <p:cNvSpPr>
              <a:spLocks noEditPoints="1"/>
            </p:cNvSpPr>
            <p:nvPr/>
          </p:nvSpPr>
          <p:spPr bwMode="gray">
            <a:xfrm>
              <a:off x="3852863"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5" y="14"/>
                    <a:pt x="46" y="1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57">
              <a:extLst>
                <a:ext uri="{FF2B5EF4-FFF2-40B4-BE49-F238E27FC236}">
                  <a16:creationId xmlns:a16="http://schemas.microsoft.com/office/drawing/2014/main" id="{741F03E7-CEFB-463E-B41D-FAFD19AFB475}"/>
                </a:ext>
              </a:extLst>
            </p:cNvPr>
            <p:cNvSpPr>
              <a:spLocks/>
            </p:cNvSpPr>
            <p:nvPr/>
          </p:nvSpPr>
          <p:spPr bwMode="gray">
            <a:xfrm>
              <a:off x="3946526" y="185738"/>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58">
              <a:extLst>
                <a:ext uri="{FF2B5EF4-FFF2-40B4-BE49-F238E27FC236}">
                  <a16:creationId xmlns:a16="http://schemas.microsoft.com/office/drawing/2014/main" id="{72E0C9EC-4353-4470-9B5B-8020BB524814}"/>
                </a:ext>
              </a:extLst>
            </p:cNvPr>
            <p:cNvSpPr>
              <a:spLocks noEditPoints="1"/>
            </p:cNvSpPr>
            <p:nvPr/>
          </p:nvSpPr>
          <p:spPr bwMode="gray">
            <a:xfrm>
              <a:off x="4005263" y="150813"/>
              <a:ext cx="20638" cy="119063"/>
            </a:xfrm>
            <a:custGeom>
              <a:avLst/>
              <a:gdLst>
                <a:gd name="T0" fmla="*/ 13 w 26"/>
                <a:gd name="T1" fmla="*/ 25 h 144"/>
                <a:gd name="T2" fmla="*/ 0 w 26"/>
                <a:gd name="T3" fmla="*/ 13 h 144"/>
                <a:gd name="T4" fmla="*/ 13 w 26"/>
                <a:gd name="T5" fmla="*/ 0 h 144"/>
                <a:gd name="T6" fmla="*/ 26 w 26"/>
                <a:gd name="T7" fmla="*/ 12 h 144"/>
                <a:gd name="T8" fmla="*/ 13 w 26"/>
                <a:gd name="T9" fmla="*/ 25 h 144"/>
                <a:gd name="T10" fmla="*/ 3 w 26"/>
                <a:gd name="T11" fmla="*/ 144 h 144"/>
                <a:gd name="T12" fmla="*/ 3 w 26"/>
                <a:gd name="T13" fmla="*/ 45 h 144"/>
                <a:gd name="T14" fmla="*/ 22 w 26"/>
                <a:gd name="T15" fmla="*/ 45 h 144"/>
                <a:gd name="T16" fmla="*/ 22 w 26"/>
                <a:gd name="T17" fmla="*/ 144 h 144"/>
                <a:gd name="T18" fmla="*/ 3 w 26"/>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4">
                  <a:moveTo>
                    <a:pt x="13" y="25"/>
                  </a:moveTo>
                  <a:cubicBezTo>
                    <a:pt x="6" y="25"/>
                    <a:pt x="0" y="20"/>
                    <a:pt x="0" y="13"/>
                  </a:cubicBezTo>
                  <a:cubicBezTo>
                    <a:pt x="0" y="6"/>
                    <a:pt x="6" y="0"/>
                    <a:pt x="13" y="0"/>
                  </a:cubicBezTo>
                  <a:cubicBezTo>
                    <a:pt x="20" y="0"/>
                    <a:pt x="26" y="6"/>
                    <a:pt x="26" y="12"/>
                  </a:cubicBezTo>
                  <a:cubicBezTo>
                    <a:pt x="26" y="19"/>
                    <a:pt x="20" y="25"/>
                    <a:pt x="13"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59">
              <a:extLst>
                <a:ext uri="{FF2B5EF4-FFF2-40B4-BE49-F238E27FC236}">
                  <a16:creationId xmlns:a16="http://schemas.microsoft.com/office/drawing/2014/main" id="{98B83E80-EEA6-4BB3-ABCB-5F9325CBE139}"/>
                </a:ext>
              </a:extLst>
            </p:cNvPr>
            <p:cNvSpPr>
              <a:spLocks noEditPoints="1"/>
            </p:cNvSpPr>
            <p:nvPr/>
          </p:nvSpPr>
          <p:spPr bwMode="gray">
            <a:xfrm>
              <a:off x="4041776"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60">
              <a:extLst>
                <a:ext uri="{FF2B5EF4-FFF2-40B4-BE49-F238E27FC236}">
                  <a16:creationId xmlns:a16="http://schemas.microsoft.com/office/drawing/2014/main" id="{FE827C06-4B96-4A16-AD13-91F144096E7D}"/>
                </a:ext>
              </a:extLst>
            </p:cNvPr>
            <p:cNvSpPr>
              <a:spLocks/>
            </p:cNvSpPr>
            <p:nvPr/>
          </p:nvSpPr>
          <p:spPr bwMode="gray">
            <a:xfrm>
              <a:off x="4135438" y="185738"/>
              <a:ext cx="69850" cy="84138"/>
            </a:xfrm>
            <a:custGeom>
              <a:avLst/>
              <a:gdLst>
                <a:gd name="T0" fmla="*/ 65 w 84"/>
                <a:gd name="T1" fmla="*/ 101 h 101"/>
                <a:gd name="T2" fmla="*/ 65 w 84"/>
                <a:gd name="T3" fmla="*/ 41 h 101"/>
                <a:gd name="T4" fmla="*/ 45 w 84"/>
                <a:gd name="T5" fmla="*/ 16 h 101"/>
                <a:gd name="T6" fmla="*/ 19 w 84"/>
                <a:gd name="T7" fmla="*/ 41 h 101"/>
                <a:gd name="T8" fmla="*/ 19 w 84"/>
                <a:gd name="T9" fmla="*/ 101 h 101"/>
                <a:gd name="T10" fmla="*/ 0 w 84"/>
                <a:gd name="T11" fmla="*/ 101 h 101"/>
                <a:gd name="T12" fmla="*/ 0 w 84"/>
                <a:gd name="T13" fmla="*/ 2 h 101"/>
                <a:gd name="T14" fmla="*/ 18 w 84"/>
                <a:gd name="T15" fmla="*/ 2 h 101"/>
                <a:gd name="T16" fmla="*/ 19 w 84"/>
                <a:gd name="T17" fmla="*/ 20 h 101"/>
                <a:gd name="T18" fmla="*/ 52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1"/>
                    <a:pt x="65" y="41"/>
                    <a:pt x="65" y="41"/>
                  </a:cubicBezTo>
                  <a:cubicBezTo>
                    <a:pt x="65" y="26"/>
                    <a:pt x="60" y="16"/>
                    <a:pt x="45" y="16"/>
                  </a:cubicBezTo>
                  <a:cubicBezTo>
                    <a:pt x="30" y="16"/>
                    <a:pt x="21" y="32"/>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2" y="0"/>
                  </a:cubicBezTo>
                  <a:cubicBezTo>
                    <a:pt x="71" y="0"/>
                    <a:pt x="84" y="11"/>
                    <a:pt x="84" y="37"/>
                  </a:cubicBezTo>
                  <a:cubicBezTo>
                    <a:pt x="84" y="101"/>
                    <a:pt x="84" y="101"/>
                    <a:pt x="84" y="101"/>
                  </a:cubicBezTo>
                  <a:cubicBezTo>
                    <a:pt x="65" y="101"/>
                    <a:pt x="65" y="101"/>
                    <a:pt x="65" y="101"/>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61">
              <a:extLst>
                <a:ext uri="{FF2B5EF4-FFF2-40B4-BE49-F238E27FC236}">
                  <a16:creationId xmlns:a16="http://schemas.microsoft.com/office/drawing/2014/main" id="{9F5B7148-53F2-4CC5-9B1B-56B74DF15CFB}"/>
                </a:ext>
              </a:extLst>
            </p:cNvPr>
            <p:cNvSpPr>
              <a:spLocks/>
            </p:cNvSpPr>
            <p:nvPr/>
          </p:nvSpPr>
          <p:spPr bwMode="gray">
            <a:xfrm>
              <a:off x="4221163" y="185738"/>
              <a:ext cx="71438" cy="85725"/>
            </a:xfrm>
            <a:custGeom>
              <a:avLst/>
              <a:gdLst>
                <a:gd name="T0" fmla="*/ 76 w 86"/>
                <a:gd name="T1" fmla="*/ 28 h 103"/>
                <a:gd name="T2" fmla="*/ 51 w 86"/>
                <a:gd name="T3" fmla="*/ 15 h 103"/>
                <a:gd name="T4" fmla="*/ 20 w 86"/>
                <a:gd name="T5" fmla="*/ 51 h 103"/>
                <a:gd name="T6" fmla="*/ 50 w 86"/>
                <a:gd name="T7" fmla="*/ 86 h 103"/>
                <a:gd name="T8" fmla="*/ 76 w 86"/>
                <a:gd name="T9" fmla="*/ 73 h 103"/>
                <a:gd name="T10" fmla="*/ 86 w 86"/>
                <a:gd name="T11" fmla="*/ 85 h 103"/>
                <a:gd name="T12" fmla="*/ 47 w 86"/>
                <a:gd name="T13" fmla="*/ 103 h 103"/>
                <a:gd name="T14" fmla="*/ 0 w 86"/>
                <a:gd name="T15" fmla="*/ 51 h 103"/>
                <a:gd name="T16" fmla="*/ 48 w 86"/>
                <a:gd name="T17" fmla="*/ 0 h 103"/>
                <a:gd name="T18" fmla="*/ 85 w 86"/>
                <a:gd name="T19" fmla="*/ 17 h 103"/>
                <a:gd name="T20" fmla="*/ 76 w 86"/>
                <a:gd name="T21" fmla="*/ 2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03">
                  <a:moveTo>
                    <a:pt x="76" y="28"/>
                  </a:moveTo>
                  <a:cubicBezTo>
                    <a:pt x="76" y="28"/>
                    <a:pt x="67" y="15"/>
                    <a:pt x="51" y="15"/>
                  </a:cubicBezTo>
                  <a:cubicBezTo>
                    <a:pt x="34" y="15"/>
                    <a:pt x="20" y="27"/>
                    <a:pt x="20" y="51"/>
                  </a:cubicBezTo>
                  <a:cubicBezTo>
                    <a:pt x="20" y="75"/>
                    <a:pt x="34" y="86"/>
                    <a:pt x="50" y="86"/>
                  </a:cubicBezTo>
                  <a:cubicBezTo>
                    <a:pt x="66" y="86"/>
                    <a:pt x="76" y="74"/>
                    <a:pt x="76" y="73"/>
                  </a:cubicBezTo>
                  <a:cubicBezTo>
                    <a:pt x="86" y="85"/>
                    <a:pt x="86" y="85"/>
                    <a:pt x="86" y="85"/>
                  </a:cubicBezTo>
                  <a:cubicBezTo>
                    <a:pt x="85" y="86"/>
                    <a:pt x="74" y="103"/>
                    <a:pt x="47" y="103"/>
                  </a:cubicBezTo>
                  <a:cubicBezTo>
                    <a:pt x="21" y="103"/>
                    <a:pt x="0" y="83"/>
                    <a:pt x="0" y="51"/>
                  </a:cubicBezTo>
                  <a:cubicBezTo>
                    <a:pt x="0" y="19"/>
                    <a:pt x="22" y="0"/>
                    <a:pt x="48" y="0"/>
                  </a:cubicBezTo>
                  <a:cubicBezTo>
                    <a:pt x="74" y="0"/>
                    <a:pt x="84" y="16"/>
                    <a:pt x="85" y="17"/>
                  </a:cubicBezTo>
                  <a:lnTo>
                    <a:pt x="76" y="28"/>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62">
              <a:extLst>
                <a:ext uri="{FF2B5EF4-FFF2-40B4-BE49-F238E27FC236}">
                  <a16:creationId xmlns:a16="http://schemas.microsoft.com/office/drawing/2014/main" id="{751FCF45-B390-4115-A636-DB10FDE1DE04}"/>
                </a:ext>
              </a:extLst>
            </p:cNvPr>
            <p:cNvSpPr>
              <a:spLocks noEditPoints="1"/>
            </p:cNvSpPr>
            <p:nvPr/>
          </p:nvSpPr>
          <p:spPr bwMode="gray">
            <a:xfrm>
              <a:off x="43037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1"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Rectangle 63">
              <a:extLst>
                <a:ext uri="{FF2B5EF4-FFF2-40B4-BE49-F238E27FC236}">
                  <a16:creationId xmlns:a16="http://schemas.microsoft.com/office/drawing/2014/main" id="{9059B125-F3A2-430A-99C1-BCE86CFF5F3B}"/>
                </a:ext>
              </a:extLst>
            </p:cNvPr>
            <p:cNvSpPr>
              <a:spLocks noChangeArrowheads="1"/>
            </p:cNvSpPr>
            <p:nvPr/>
          </p:nvSpPr>
          <p:spPr bwMode="gray">
            <a:xfrm>
              <a:off x="2271713" y="-269875"/>
              <a:ext cx="12700" cy="773113"/>
            </a:xfrm>
            <a:prstGeom prst="rect">
              <a:avLst/>
            </a:prstGeom>
            <a:solidFill>
              <a:srgbClr val="03327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Oval 64">
              <a:extLst>
                <a:ext uri="{FF2B5EF4-FFF2-40B4-BE49-F238E27FC236}">
                  <a16:creationId xmlns:a16="http://schemas.microsoft.com/office/drawing/2014/main" id="{0F2051E8-EAF8-4E49-9A02-D04863AFED3E}"/>
                </a:ext>
              </a:extLst>
            </p:cNvPr>
            <p:cNvSpPr>
              <a:spLocks noChangeArrowheads="1"/>
            </p:cNvSpPr>
            <p:nvPr/>
          </p:nvSpPr>
          <p:spPr bwMode="gray">
            <a:xfrm>
              <a:off x="911226" y="-279400"/>
              <a:ext cx="119063" cy="120650"/>
            </a:xfrm>
            <a:prstGeom prst="ellipse">
              <a:avLst/>
            </a:pr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Oval 65">
              <a:extLst>
                <a:ext uri="{FF2B5EF4-FFF2-40B4-BE49-F238E27FC236}">
                  <a16:creationId xmlns:a16="http://schemas.microsoft.com/office/drawing/2014/main" id="{F222E149-4D3D-46E7-8E15-1380BD4165D9}"/>
                </a:ext>
              </a:extLst>
            </p:cNvPr>
            <p:cNvSpPr>
              <a:spLocks noChangeArrowheads="1"/>
            </p:cNvSpPr>
            <p:nvPr/>
          </p:nvSpPr>
          <p:spPr bwMode="gray">
            <a:xfrm>
              <a:off x="752476" y="-269875"/>
              <a:ext cx="101600" cy="101600"/>
            </a:xfrm>
            <a:prstGeom prst="ellipse">
              <a:avLst/>
            </a:prstGeom>
            <a:solidFill>
              <a:srgbClr val="2193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Oval 66">
              <a:extLst>
                <a:ext uri="{FF2B5EF4-FFF2-40B4-BE49-F238E27FC236}">
                  <a16:creationId xmlns:a16="http://schemas.microsoft.com/office/drawing/2014/main" id="{8F12F9D8-1C12-49B1-AEFE-9723C9E81AB9}"/>
                </a:ext>
              </a:extLst>
            </p:cNvPr>
            <p:cNvSpPr>
              <a:spLocks noChangeArrowheads="1"/>
            </p:cNvSpPr>
            <p:nvPr/>
          </p:nvSpPr>
          <p:spPr bwMode="gray">
            <a:xfrm>
              <a:off x="919163" y="-103188"/>
              <a:ext cx="101600" cy="101600"/>
            </a:xfrm>
            <a:prstGeom prst="ellipse">
              <a:avLst/>
            </a:prstGeom>
            <a:solidFill>
              <a:srgbClr val="2193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Oval 67">
              <a:extLst>
                <a:ext uri="{FF2B5EF4-FFF2-40B4-BE49-F238E27FC236}">
                  <a16:creationId xmlns:a16="http://schemas.microsoft.com/office/drawing/2014/main" id="{BAA348BF-2B1E-456C-9685-C53DCA4B3830}"/>
                </a:ext>
              </a:extLst>
            </p:cNvPr>
            <p:cNvSpPr>
              <a:spLocks noChangeArrowheads="1"/>
            </p:cNvSpPr>
            <p:nvPr/>
          </p:nvSpPr>
          <p:spPr bwMode="gray">
            <a:xfrm>
              <a:off x="927101" y="53975"/>
              <a:ext cx="85725" cy="87313"/>
            </a:xfrm>
            <a:prstGeom prst="ellipse">
              <a:avLst/>
            </a:prstGeom>
            <a:solidFill>
              <a:srgbClr val="7AC3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Oval 68">
              <a:extLst>
                <a:ext uri="{FF2B5EF4-FFF2-40B4-BE49-F238E27FC236}">
                  <a16:creationId xmlns:a16="http://schemas.microsoft.com/office/drawing/2014/main" id="{41A1F4EA-78D7-4C65-8430-31B1D585F003}"/>
                </a:ext>
              </a:extLst>
            </p:cNvPr>
            <p:cNvSpPr>
              <a:spLocks noChangeArrowheads="1"/>
            </p:cNvSpPr>
            <p:nvPr/>
          </p:nvSpPr>
          <p:spPr bwMode="gray">
            <a:xfrm>
              <a:off x="760413" y="-95250"/>
              <a:ext cx="87313" cy="87313"/>
            </a:xfrm>
            <a:prstGeom prst="ellipse">
              <a:avLst/>
            </a:prstGeom>
            <a:solidFill>
              <a:srgbClr val="7AC3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Oval 69">
              <a:extLst>
                <a:ext uri="{FF2B5EF4-FFF2-40B4-BE49-F238E27FC236}">
                  <a16:creationId xmlns:a16="http://schemas.microsoft.com/office/drawing/2014/main" id="{421EBBA9-8C4F-4295-8553-30463683964B}"/>
                </a:ext>
              </a:extLst>
            </p:cNvPr>
            <p:cNvSpPr>
              <a:spLocks noChangeArrowheads="1"/>
            </p:cNvSpPr>
            <p:nvPr/>
          </p:nvSpPr>
          <p:spPr bwMode="gray">
            <a:xfrm>
              <a:off x="611188" y="-261938"/>
              <a:ext cx="85725" cy="87313"/>
            </a:xfrm>
            <a:prstGeom prst="ellipse">
              <a:avLst/>
            </a:prstGeom>
            <a:solidFill>
              <a:srgbClr val="7AC3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0" name="Title 1">
            <a:extLst>
              <a:ext uri="{FF2B5EF4-FFF2-40B4-BE49-F238E27FC236}">
                <a16:creationId xmlns:a16="http://schemas.microsoft.com/office/drawing/2014/main" id="{99B2FAE0-6F28-0B07-ABC2-210010161C2C}"/>
              </a:ext>
            </a:extLst>
          </p:cNvPr>
          <p:cNvSpPr>
            <a:spLocks noGrp="1"/>
          </p:cNvSpPr>
          <p:nvPr>
            <p:ph type="ctrTitle"/>
          </p:nvPr>
        </p:nvSpPr>
        <p:spPr>
          <a:xfrm>
            <a:off x="1516830" y="2523757"/>
            <a:ext cx="9139234" cy="664797"/>
          </a:xfrm>
        </p:spPr>
        <p:txBody>
          <a:bodyPr vert="horz" lIns="91440" tIns="91440" rIns="91440" bIns="91440" anchor="ctr">
            <a:noAutofit/>
          </a:bodyPr>
          <a:lstStyle>
            <a:lvl1pPr algn="l">
              <a:defRPr sz="3600">
                <a:solidFill>
                  <a:schemeClr val="tx1"/>
                </a:solidFill>
              </a:defRPr>
            </a:lvl1pPr>
          </a:lstStyle>
          <a:p>
            <a:r>
              <a:rPr lang="en-US"/>
              <a:t>Click to edit Master title style</a:t>
            </a:r>
          </a:p>
        </p:txBody>
      </p:sp>
      <p:sp>
        <p:nvSpPr>
          <p:cNvPr id="151" name="Text Placeholder 81">
            <a:extLst>
              <a:ext uri="{FF2B5EF4-FFF2-40B4-BE49-F238E27FC236}">
                <a16:creationId xmlns:a16="http://schemas.microsoft.com/office/drawing/2014/main" id="{AABBBD46-2D94-9A1E-1B0B-4EA66A5B81E5}"/>
              </a:ext>
            </a:extLst>
          </p:cNvPr>
          <p:cNvSpPr>
            <a:spLocks noGrp="1"/>
          </p:cNvSpPr>
          <p:nvPr>
            <p:ph type="body" sz="quarter" idx="13"/>
          </p:nvPr>
        </p:nvSpPr>
        <p:spPr>
          <a:xfrm>
            <a:off x="1520386" y="3998279"/>
            <a:ext cx="4586287" cy="323850"/>
          </a:xfrm>
        </p:spPr>
        <p:txBody>
          <a:bodyPr lIns="91440" tIns="91440" rIns="91440" bIns="91440" anchor="ctr"/>
          <a:lstStyle>
            <a:lvl1pPr>
              <a:defRPr b="0">
                <a:solidFill>
                  <a:schemeClr val="tx1"/>
                </a:solidFill>
              </a:defRPr>
            </a:lvl1pPr>
          </a:lstStyle>
          <a:p>
            <a:pPr lvl="0"/>
            <a:r>
              <a:rPr lang="en-US"/>
              <a:t>Click to edit Master text styles</a:t>
            </a:r>
          </a:p>
        </p:txBody>
      </p:sp>
      <p:sp>
        <p:nvSpPr>
          <p:cNvPr id="152" name="Subtitle 2">
            <a:extLst>
              <a:ext uri="{FF2B5EF4-FFF2-40B4-BE49-F238E27FC236}">
                <a16:creationId xmlns:a16="http://schemas.microsoft.com/office/drawing/2014/main" id="{AE1C7A48-0D13-1059-2A8B-9267721FA7D4}"/>
              </a:ext>
            </a:extLst>
          </p:cNvPr>
          <p:cNvSpPr>
            <a:spLocks noGrp="1"/>
          </p:cNvSpPr>
          <p:nvPr>
            <p:ph type="subTitle" idx="1"/>
          </p:nvPr>
        </p:nvSpPr>
        <p:spPr>
          <a:xfrm>
            <a:off x="1516830" y="3444432"/>
            <a:ext cx="9139234" cy="297969"/>
          </a:xfrm>
        </p:spPr>
        <p:txBody>
          <a:bodyPr vert="horz" lIns="91440" tIns="91440" rIns="91440" bIns="91440" rtlCol="0" anchor="ctr">
            <a:noAutofit/>
          </a:bodyPr>
          <a:lstStyle>
            <a:lvl1pPr>
              <a:defRPr lang="en-US" sz="2200" b="0" dirty="0">
                <a:solidFill>
                  <a:schemeClr val="tx1"/>
                </a:solidFill>
              </a:defRPr>
            </a:lvl1pPr>
          </a:lstStyle>
          <a:p>
            <a:pPr lvl="0"/>
            <a:r>
              <a:rPr lang="en-US"/>
              <a:t>Click to edit Master subtitle style</a:t>
            </a:r>
          </a:p>
        </p:txBody>
      </p:sp>
      <p:sp>
        <p:nvSpPr>
          <p:cNvPr id="80" name="TextBox 79">
            <a:extLst>
              <a:ext uri="{FF2B5EF4-FFF2-40B4-BE49-F238E27FC236}">
                <a16:creationId xmlns:a16="http://schemas.microsoft.com/office/drawing/2014/main" id="{35FA29A0-C03A-3277-5EF6-1E67883CD46A}"/>
              </a:ext>
            </a:extLst>
          </p:cNvPr>
          <p:cNvSpPr txBox="1"/>
          <p:nvPr/>
        </p:nvSpPr>
        <p:spPr>
          <a:xfrm>
            <a:off x="1516830" y="6334188"/>
            <a:ext cx="5719046" cy="153888"/>
          </a:xfrm>
          <a:prstGeom prst="rect">
            <a:avLst/>
          </a:prstGeom>
          <a:noFill/>
        </p:spPr>
        <p:txBody>
          <a:bodyPr wrap="square" lIns="0" tIns="0" rIns="0" bIns="0" rtlCol="0">
            <a:spAutoFit/>
          </a:bodyPr>
          <a:lstStyle/>
          <a:p>
            <a:pPr algn="ctr"/>
            <a:r>
              <a:rPr lang="en-US" sz="1000">
                <a:solidFill>
                  <a:schemeClr val="tx1"/>
                </a:solidFill>
              </a:rPr>
              <a:t>Includes content supplied by Sales Benchmark Index; Copyright © Sales Benchmark Index, 2022</a:t>
            </a:r>
          </a:p>
        </p:txBody>
      </p:sp>
      <p:graphicFrame>
        <p:nvGraphicFramePr>
          <p:cNvPr id="2" name="Object 1" hidden="1">
            <a:extLst>
              <a:ext uri="{FF2B5EF4-FFF2-40B4-BE49-F238E27FC236}">
                <a16:creationId xmlns:a16="http://schemas.microsoft.com/office/drawing/2014/main" id="{DC2D92E3-14CB-1C1A-8E5F-949AE40CCCB4}"/>
              </a:ext>
            </a:extLst>
          </p:cNvPr>
          <p:cNvGraphicFramePr>
            <a:graphicFrameLocks noChangeAspect="1"/>
          </p:cNvGraphicFramePr>
          <p:nvPr userDrawn="1">
            <p:custDataLst>
              <p:tags r:id="rId2"/>
            </p:custDataLst>
            <p:extLst>
              <p:ext uri="{D42A27DB-BD31-4B8C-83A1-F6EECF244321}">
                <p14:modId xmlns:p14="http://schemas.microsoft.com/office/powerpoint/2010/main" val="412502941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410" imgH="409" progId="TCLayout.ActiveDocument.1">
                  <p:embed/>
                </p:oleObj>
              </mc:Choice>
              <mc:Fallback>
                <p:oleObj name="think-cell Slide" r:id="rId6" imgW="410" imgH="409" progId="TCLayout.ActiveDocument.1">
                  <p:embed/>
                  <p:pic>
                    <p:nvPicPr>
                      <p:cNvPr id="2" name="Object 1" hidden="1">
                        <a:extLst>
                          <a:ext uri="{FF2B5EF4-FFF2-40B4-BE49-F238E27FC236}">
                            <a16:creationId xmlns:a16="http://schemas.microsoft.com/office/drawing/2014/main" id="{DC2D92E3-14CB-1C1A-8E5F-949AE40CCCB4}"/>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3" name="TextBox 2">
            <a:extLst>
              <a:ext uri="{FF2B5EF4-FFF2-40B4-BE49-F238E27FC236}">
                <a16:creationId xmlns:a16="http://schemas.microsoft.com/office/drawing/2014/main" id="{7BC062AF-0DD5-BCDD-6650-5A096B187828}"/>
              </a:ext>
            </a:extLst>
          </p:cNvPr>
          <p:cNvSpPr txBox="1"/>
          <p:nvPr userDrawn="1"/>
        </p:nvSpPr>
        <p:spPr>
          <a:xfrm>
            <a:off x="1516830" y="6334188"/>
            <a:ext cx="5719046" cy="153888"/>
          </a:xfrm>
          <a:prstGeom prst="rect">
            <a:avLst/>
          </a:prstGeom>
          <a:noFill/>
        </p:spPr>
        <p:txBody>
          <a:bodyPr wrap="square" lIns="0" tIns="0" rIns="0" bIns="0" rtlCol="0">
            <a:spAutoFit/>
          </a:bodyPr>
          <a:lstStyle/>
          <a:p>
            <a:pPr algn="ctr"/>
            <a:r>
              <a:rPr lang="en-US" sz="1000">
                <a:solidFill>
                  <a:schemeClr val="tx1"/>
                </a:solidFill>
              </a:rPr>
              <a:t>Includes content supplied by Sales Benchmark Index; Copyright © Sales Benchmark Index, 2022</a:t>
            </a:r>
          </a:p>
        </p:txBody>
      </p:sp>
    </p:spTree>
    <p:extLst>
      <p:ext uri="{BB962C8B-B14F-4D97-AF65-F5344CB8AC3E}">
        <p14:creationId xmlns:p14="http://schemas.microsoft.com/office/powerpoint/2010/main" val="748515787"/>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showMasterSp="0" preserve="1">
  <p:cSld name="Title Slide blue dots bkdg">
    <p:bg>
      <p:bgPr>
        <a:solidFill>
          <a:schemeClr val="accent1"/>
        </a:solidFill>
        <a:effectLst/>
      </p:bgPr>
    </p:bg>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64658552-6E07-9117-0CA9-3B60B698736B}"/>
              </a:ext>
            </a:extLst>
          </p:cNvPr>
          <p:cNvGraphicFramePr>
            <a:graphicFrameLocks noChangeAspect="1"/>
          </p:cNvGraphicFramePr>
          <p:nvPr>
            <p:custDataLst>
              <p:tags r:id="rId1"/>
            </p:custDataLst>
            <p:extLst>
              <p:ext uri="{D42A27DB-BD31-4B8C-83A1-F6EECF244321}">
                <p14:modId xmlns:p14="http://schemas.microsoft.com/office/powerpoint/2010/main" val="121670506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10" imgH="409" progId="TCLayout.ActiveDocument.1">
                  <p:embed/>
                </p:oleObj>
              </mc:Choice>
              <mc:Fallback>
                <p:oleObj name="think-cell Slide" r:id="rId4" imgW="410" imgH="409" progId="TCLayout.ActiveDocument.1">
                  <p:embed/>
                  <p:pic>
                    <p:nvPicPr>
                      <p:cNvPr id="4" name="Object 3" hidden="1">
                        <a:extLst>
                          <a:ext uri="{FF2B5EF4-FFF2-40B4-BE49-F238E27FC236}">
                            <a16:creationId xmlns:a16="http://schemas.microsoft.com/office/drawing/2014/main" id="{64658552-6E07-9117-0CA9-3B60B698736B}"/>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9C5F5AEC-749C-44CA-94C1-9495903C3571}"/>
              </a:ext>
            </a:extLst>
          </p:cNvPr>
          <p:cNvSpPr>
            <a:spLocks noGrp="1"/>
          </p:cNvSpPr>
          <p:nvPr>
            <p:ph type="ctrTitle"/>
          </p:nvPr>
        </p:nvSpPr>
        <p:spPr>
          <a:xfrm>
            <a:off x="1516830" y="2523757"/>
            <a:ext cx="9139234" cy="664797"/>
          </a:xfrm>
        </p:spPr>
        <p:txBody>
          <a:bodyPr vert="horz" lIns="91440" tIns="91440" rIns="91440" bIns="91440" anchor="ctr">
            <a:noAutofit/>
          </a:bodyPr>
          <a:lstStyle>
            <a:lvl1pPr algn="l">
              <a:defRPr sz="3600">
                <a:solidFill>
                  <a:schemeClr val="bg1"/>
                </a:solidFill>
              </a:defRPr>
            </a:lvl1pPr>
          </a:lstStyle>
          <a:p>
            <a:r>
              <a:rPr lang="en-US"/>
              <a:t>Click to edit Master title style</a:t>
            </a:r>
          </a:p>
        </p:txBody>
      </p:sp>
      <p:sp>
        <p:nvSpPr>
          <p:cNvPr id="82" name="Text Placeholder 81">
            <a:extLst>
              <a:ext uri="{FF2B5EF4-FFF2-40B4-BE49-F238E27FC236}">
                <a16:creationId xmlns:a16="http://schemas.microsoft.com/office/drawing/2014/main" id="{B020BF28-FA10-43DE-B2FD-965A7D8594C0}"/>
              </a:ext>
            </a:extLst>
          </p:cNvPr>
          <p:cNvSpPr>
            <a:spLocks noGrp="1"/>
          </p:cNvSpPr>
          <p:nvPr>
            <p:ph type="body" sz="quarter" idx="13"/>
          </p:nvPr>
        </p:nvSpPr>
        <p:spPr>
          <a:xfrm>
            <a:off x="1520386" y="3998279"/>
            <a:ext cx="4586287" cy="323850"/>
          </a:xfrm>
        </p:spPr>
        <p:txBody>
          <a:bodyPr lIns="91440" tIns="91440" rIns="91440" bIns="91440" anchor="ctr"/>
          <a:lstStyle>
            <a:lvl1pPr>
              <a:defRPr b="0">
                <a:solidFill>
                  <a:schemeClr val="bg1"/>
                </a:solidFill>
              </a:defRPr>
            </a:lvl1pPr>
          </a:lstStyle>
          <a:p>
            <a:pPr lvl="0"/>
            <a:r>
              <a:rPr lang="en-US"/>
              <a:t>Click to edit Master text styles</a:t>
            </a:r>
          </a:p>
        </p:txBody>
      </p:sp>
      <p:sp>
        <p:nvSpPr>
          <p:cNvPr id="83" name="Subtitle 2">
            <a:extLst>
              <a:ext uri="{FF2B5EF4-FFF2-40B4-BE49-F238E27FC236}">
                <a16:creationId xmlns:a16="http://schemas.microsoft.com/office/drawing/2014/main" id="{CA420EE9-07D0-49A0-A796-E6EAA8EBDB96}"/>
              </a:ext>
            </a:extLst>
          </p:cNvPr>
          <p:cNvSpPr>
            <a:spLocks noGrp="1"/>
          </p:cNvSpPr>
          <p:nvPr>
            <p:ph type="subTitle" idx="1"/>
          </p:nvPr>
        </p:nvSpPr>
        <p:spPr>
          <a:xfrm>
            <a:off x="1516830" y="3444432"/>
            <a:ext cx="9139234" cy="297969"/>
          </a:xfrm>
        </p:spPr>
        <p:txBody>
          <a:bodyPr vert="horz" lIns="91440" tIns="91440" rIns="91440" bIns="91440" rtlCol="0" anchor="ctr">
            <a:noAutofit/>
          </a:bodyPr>
          <a:lstStyle>
            <a:lvl1pPr>
              <a:defRPr lang="en-US" sz="2200" b="0" dirty="0">
                <a:solidFill>
                  <a:schemeClr val="bg1"/>
                </a:solidFill>
              </a:defRPr>
            </a:lvl1pPr>
          </a:lstStyle>
          <a:p>
            <a:pPr lvl="0"/>
            <a:r>
              <a:rPr lang="en-US"/>
              <a:t>Click to edit Master subtitle style</a:t>
            </a:r>
          </a:p>
        </p:txBody>
      </p:sp>
      <p:grpSp>
        <p:nvGrpSpPr>
          <p:cNvPr id="148" name="Group 147">
            <a:extLst>
              <a:ext uri="{FF2B5EF4-FFF2-40B4-BE49-F238E27FC236}">
                <a16:creationId xmlns:a16="http://schemas.microsoft.com/office/drawing/2014/main" id="{AF47BE45-9A6B-F77A-A246-E9AD74AC3E05}"/>
              </a:ext>
            </a:extLst>
          </p:cNvPr>
          <p:cNvGrpSpPr>
            <a:grpSpLocks noChangeAspect="1"/>
          </p:cNvGrpSpPr>
          <p:nvPr/>
        </p:nvGrpSpPr>
        <p:grpSpPr>
          <a:xfrm>
            <a:off x="702214" y="780933"/>
            <a:ext cx="3494345" cy="745107"/>
            <a:chOff x="611188" y="-279400"/>
            <a:chExt cx="3767138" cy="803275"/>
          </a:xfrm>
          <a:solidFill>
            <a:schemeClr val="bg1"/>
          </a:solidFill>
        </p:grpSpPr>
        <p:sp>
          <p:nvSpPr>
            <p:cNvPr id="149" name="Freeform 5">
              <a:extLst>
                <a:ext uri="{FF2B5EF4-FFF2-40B4-BE49-F238E27FC236}">
                  <a16:creationId xmlns:a16="http://schemas.microsoft.com/office/drawing/2014/main" id="{5C5B487B-3C0A-CD7C-49B9-906DAA6B051C}"/>
                </a:ext>
              </a:extLst>
            </p:cNvPr>
            <p:cNvSpPr>
              <a:spLocks noEditPoints="1"/>
            </p:cNvSpPr>
            <p:nvPr/>
          </p:nvSpPr>
          <p:spPr bwMode="auto">
            <a:xfrm>
              <a:off x="1885951" y="438150"/>
              <a:ext cx="60325" cy="63500"/>
            </a:xfrm>
            <a:custGeom>
              <a:avLst/>
              <a:gdLst>
                <a:gd name="T0" fmla="*/ 36 w 73"/>
                <a:gd name="T1" fmla="*/ 0 h 78"/>
                <a:gd name="T2" fmla="*/ 10 w 73"/>
                <a:gd name="T3" fmla="*/ 10 h 78"/>
                <a:gd name="T4" fmla="*/ 0 w 73"/>
                <a:gd name="T5" fmla="*/ 39 h 78"/>
                <a:gd name="T6" fmla="*/ 10 w 73"/>
                <a:gd name="T7" fmla="*/ 67 h 78"/>
                <a:gd name="T8" fmla="*/ 36 w 73"/>
                <a:gd name="T9" fmla="*/ 78 h 78"/>
                <a:gd name="T10" fmla="*/ 63 w 73"/>
                <a:gd name="T11" fmla="*/ 67 h 78"/>
                <a:gd name="T12" fmla="*/ 73 w 73"/>
                <a:gd name="T13" fmla="*/ 39 h 78"/>
                <a:gd name="T14" fmla="*/ 63 w 73"/>
                <a:gd name="T15" fmla="*/ 10 h 78"/>
                <a:gd name="T16" fmla="*/ 36 w 73"/>
                <a:gd name="T17" fmla="*/ 0 h 78"/>
                <a:gd name="T18" fmla="*/ 52 w 73"/>
                <a:gd name="T19" fmla="*/ 59 h 78"/>
                <a:gd name="T20" fmla="*/ 36 w 73"/>
                <a:gd name="T21" fmla="*/ 66 h 78"/>
                <a:gd name="T22" fmla="*/ 20 w 73"/>
                <a:gd name="T23" fmla="*/ 59 h 78"/>
                <a:gd name="T24" fmla="*/ 15 w 73"/>
                <a:gd name="T25" fmla="*/ 39 h 78"/>
                <a:gd name="T26" fmla="*/ 21 w 73"/>
                <a:gd name="T27" fmla="*/ 19 h 78"/>
                <a:gd name="T28" fmla="*/ 36 w 73"/>
                <a:gd name="T29" fmla="*/ 11 h 78"/>
                <a:gd name="T30" fmla="*/ 52 w 73"/>
                <a:gd name="T31" fmla="*/ 19 h 78"/>
                <a:gd name="T32" fmla="*/ 58 w 73"/>
                <a:gd name="T33" fmla="*/ 39 h 78"/>
                <a:gd name="T34" fmla="*/ 52 w 73"/>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8">
                  <a:moveTo>
                    <a:pt x="36" y="0"/>
                  </a:moveTo>
                  <a:cubicBezTo>
                    <a:pt x="25" y="0"/>
                    <a:pt x="17" y="3"/>
                    <a:pt x="10" y="10"/>
                  </a:cubicBezTo>
                  <a:cubicBezTo>
                    <a:pt x="3" y="17"/>
                    <a:pt x="0" y="27"/>
                    <a:pt x="0" y="39"/>
                  </a:cubicBezTo>
                  <a:cubicBezTo>
                    <a:pt x="0" y="51"/>
                    <a:pt x="3" y="60"/>
                    <a:pt x="10" y="67"/>
                  </a:cubicBezTo>
                  <a:cubicBezTo>
                    <a:pt x="17" y="74"/>
                    <a:pt x="25" y="78"/>
                    <a:pt x="36" y="78"/>
                  </a:cubicBezTo>
                  <a:cubicBezTo>
                    <a:pt x="47" y="78"/>
                    <a:pt x="56" y="74"/>
                    <a:pt x="63" y="67"/>
                  </a:cubicBezTo>
                  <a:cubicBezTo>
                    <a:pt x="69" y="60"/>
                    <a:pt x="73" y="51"/>
                    <a:pt x="73" y="39"/>
                  </a:cubicBezTo>
                  <a:cubicBezTo>
                    <a:pt x="73" y="27"/>
                    <a:pt x="69" y="17"/>
                    <a:pt x="63"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1" y="19"/>
                  </a:cubicBezTo>
                  <a:cubicBezTo>
                    <a:pt x="24" y="14"/>
                    <a:pt x="30" y="11"/>
                    <a:pt x="36" y="11"/>
                  </a:cubicBezTo>
                  <a:cubicBezTo>
                    <a:pt x="43" y="11"/>
                    <a:pt x="48" y="14"/>
                    <a:pt x="52" y="19"/>
                  </a:cubicBezTo>
                  <a:cubicBezTo>
                    <a:pt x="56" y="24"/>
                    <a:pt x="58" y="30"/>
                    <a:pt x="58" y="39"/>
                  </a:cubicBezTo>
                  <a:cubicBezTo>
                    <a:pt x="58"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6">
              <a:extLst>
                <a:ext uri="{FF2B5EF4-FFF2-40B4-BE49-F238E27FC236}">
                  <a16:creationId xmlns:a16="http://schemas.microsoft.com/office/drawing/2014/main" id="{FC002D50-1258-94CD-A4CA-8EF05842095A}"/>
                </a:ext>
              </a:extLst>
            </p:cNvPr>
            <p:cNvSpPr>
              <a:spLocks/>
            </p:cNvSpPr>
            <p:nvPr/>
          </p:nvSpPr>
          <p:spPr bwMode="auto">
            <a:xfrm>
              <a:off x="1152526" y="414338"/>
              <a:ext cx="74613" cy="87313"/>
            </a:xfrm>
            <a:custGeom>
              <a:avLst/>
              <a:gdLst>
                <a:gd name="T0" fmla="*/ 50 w 89"/>
                <a:gd name="T1" fmla="*/ 62 h 106"/>
                <a:gd name="T2" fmla="*/ 75 w 89"/>
                <a:gd name="T3" fmla="*/ 62 h 106"/>
                <a:gd name="T4" fmla="*/ 75 w 89"/>
                <a:gd name="T5" fmla="*/ 80 h 106"/>
                <a:gd name="T6" fmla="*/ 74 w 89"/>
                <a:gd name="T7" fmla="*/ 81 h 106"/>
                <a:gd name="T8" fmla="*/ 71 w 89"/>
                <a:gd name="T9" fmla="*/ 84 h 106"/>
                <a:gd name="T10" fmla="*/ 66 w 89"/>
                <a:gd name="T11" fmla="*/ 88 h 106"/>
                <a:gd name="T12" fmla="*/ 58 w 89"/>
                <a:gd name="T13" fmla="*/ 91 h 106"/>
                <a:gd name="T14" fmla="*/ 48 w 89"/>
                <a:gd name="T15" fmla="*/ 92 h 106"/>
                <a:gd name="T16" fmla="*/ 24 w 89"/>
                <a:gd name="T17" fmla="*/ 82 h 106"/>
                <a:gd name="T18" fmla="*/ 15 w 89"/>
                <a:gd name="T19" fmla="*/ 52 h 106"/>
                <a:gd name="T20" fmla="*/ 25 w 89"/>
                <a:gd name="T21" fmla="*/ 23 h 106"/>
                <a:gd name="T22" fmla="*/ 48 w 89"/>
                <a:gd name="T23" fmla="*/ 13 h 106"/>
                <a:gd name="T24" fmla="*/ 57 w 89"/>
                <a:gd name="T25" fmla="*/ 14 h 106"/>
                <a:gd name="T26" fmla="*/ 64 w 89"/>
                <a:gd name="T27" fmla="*/ 16 h 106"/>
                <a:gd name="T28" fmla="*/ 69 w 89"/>
                <a:gd name="T29" fmla="*/ 19 h 106"/>
                <a:gd name="T30" fmla="*/ 73 w 89"/>
                <a:gd name="T31" fmla="*/ 23 h 106"/>
                <a:gd name="T32" fmla="*/ 75 w 89"/>
                <a:gd name="T33" fmla="*/ 26 h 106"/>
                <a:gd name="T34" fmla="*/ 76 w 89"/>
                <a:gd name="T35" fmla="*/ 27 h 106"/>
                <a:gd name="T36" fmla="*/ 86 w 89"/>
                <a:gd name="T37" fmla="*/ 18 h 106"/>
                <a:gd name="T38" fmla="*/ 48 w 89"/>
                <a:gd name="T39" fmla="*/ 0 h 106"/>
                <a:gd name="T40" fmla="*/ 14 w 89"/>
                <a:gd name="T41" fmla="*/ 14 h 106"/>
                <a:gd name="T42" fmla="*/ 0 w 89"/>
                <a:gd name="T43" fmla="*/ 52 h 106"/>
                <a:gd name="T44" fmla="*/ 13 w 89"/>
                <a:gd name="T45" fmla="*/ 91 h 106"/>
                <a:gd name="T46" fmla="*/ 45 w 89"/>
                <a:gd name="T47" fmla="*/ 106 h 106"/>
                <a:gd name="T48" fmla="*/ 57 w 89"/>
                <a:gd name="T49" fmla="*/ 104 h 106"/>
                <a:gd name="T50" fmla="*/ 66 w 89"/>
                <a:gd name="T51" fmla="*/ 101 h 106"/>
                <a:gd name="T52" fmla="*/ 73 w 89"/>
                <a:gd name="T53" fmla="*/ 97 h 106"/>
                <a:gd name="T54" fmla="*/ 76 w 89"/>
                <a:gd name="T55" fmla="*/ 94 h 106"/>
                <a:gd name="T56" fmla="*/ 78 w 89"/>
                <a:gd name="T57" fmla="*/ 92 h 106"/>
                <a:gd name="T58" fmla="*/ 79 w 89"/>
                <a:gd name="T59" fmla="*/ 104 h 106"/>
                <a:gd name="T60" fmla="*/ 89 w 89"/>
                <a:gd name="T61" fmla="*/ 104 h 106"/>
                <a:gd name="T62" fmla="*/ 89 w 89"/>
                <a:gd name="T63" fmla="*/ 51 h 106"/>
                <a:gd name="T64" fmla="*/ 50 w 89"/>
                <a:gd name="T65" fmla="*/ 51 h 106"/>
                <a:gd name="T66" fmla="*/ 50 w 89"/>
                <a:gd name="T67" fmla="*/ 6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 h="106">
                  <a:moveTo>
                    <a:pt x="50" y="62"/>
                  </a:moveTo>
                  <a:cubicBezTo>
                    <a:pt x="75" y="62"/>
                    <a:pt x="75" y="62"/>
                    <a:pt x="75" y="62"/>
                  </a:cubicBezTo>
                  <a:cubicBezTo>
                    <a:pt x="75" y="80"/>
                    <a:pt x="75" y="80"/>
                    <a:pt x="75" y="80"/>
                  </a:cubicBezTo>
                  <a:cubicBezTo>
                    <a:pt x="74" y="81"/>
                    <a:pt x="74" y="81"/>
                    <a:pt x="74" y="81"/>
                  </a:cubicBezTo>
                  <a:cubicBezTo>
                    <a:pt x="73" y="82"/>
                    <a:pt x="72" y="83"/>
                    <a:pt x="71" y="84"/>
                  </a:cubicBezTo>
                  <a:cubicBezTo>
                    <a:pt x="69" y="86"/>
                    <a:pt x="68" y="87"/>
                    <a:pt x="66" y="88"/>
                  </a:cubicBezTo>
                  <a:cubicBezTo>
                    <a:pt x="64" y="89"/>
                    <a:pt x="61" y="90"/>
                    <a:pt x="58" y="91"/>
                  </a:cubicBezTo>
                  <a:cubicBezTo>
                    <a:pt x="55" y="92"/>
                    <a:pt x="51" y="92"/>
                    <a:pt x="48" y="92"/>
                  </a:cubicBezTo>
                  <a:cubicBezTo>
                    <a:pt x="38" y="92"/>
                    <a:pt x="30" y="89"/>
                    <a:pt x="24" y="82"/>
                  </a:cubicBezTo>
                  <a:cubicBezTo>
                    <a:pt x="18" y="74"/>
                    <a:pt x="15" y="65"/>
                    <a:pt x="15" y="52"/>
                  </a:cubicBezTo>
                  <a:cubicBezTo>
                    <a:pt x="15" y="40"/>
                    <a:pt x="18" y="31"/>
                    <a:pt x="25" y="23"/>
                  </a:cubicBezTo>
                  <a:cubicBezTo>
                    <a:pt x="31" y="16"/>
                    <a:pt x="39" y="13"/>
                    <a:pt x="48" y="13"/>
                  </a:cubicBezTo>
                  <a:cubicBezTo>
                    <a:pt x="51" y="13"/>
                    <a:pt x="54" y="13"/>
                    <a:pt x="57" y="14"/>
                  </a:cubicBezTo>
                  <a:cubicBezTo>
                    <a:pt x="60" y="14"/>
                    <a:pt x="62" y="15"/>
                    <a:pt x="64" y="16"/>
                  </a:cubicBezTo>
                  <a:cubicBezTo>
                    <a:pt x="66" y="17"/>
                    <a:pt x="67" y="18"/>
                    <a:pt x="69" y="19"/>
                  </a:cubicBezTo>
                  <a:cubicBezTo>
                    <a:pt x="71" y="21"/>
                    <a:pt x="72" y="22"/>
                    <a:pt x="73" y="23"/>
                  </a:cubicBezTo>
                  <a:cubicBezTo>
                    <a:pt x="74" y="24"/>
                    <a:pt x="74" y="25"/>
                    <a:pt x="75" y="26"/>
                  </a:cubicBezTo>
                  <a:cubicBezTo>
                    <a:pt x="76" y="27"/>
                    <a:pt x="76" y="27"/>
                    <a:pt x="76" y="27"/>
                  </a:cubicBezTo>
                  <a:cubicBezTo>
                    <a:pt x="86" y="18"/>
                    <a:pt x="86" y="18"/>
                    <a:pt x="86" y="18"/>
                  </a:cubicBezTo>
                  <a:cubicBezTo>
                    <a:pt x="77" y="6"/>
                    <a:pt x="64" y="0"/>
                    <a:pt x="48" y="0"/>
                  </a:cubicBezTo>
                  <a:cubicBezTo>
                    <a:pt x="35" y="0"/>
                    <a:pt x="23" y="4"/>
                    <a:pt x="14" y="14"/>
                  </a:cubicBezTo>
                  <a:cubicBezTo>
                    <a:pt x="4" y="24"/>
                    <a:pt x="0" y="36"/>
                    <a:pt x="0" y="52"/>
                  </a:cubicBezTo>
                  <a:cubicBezTo>
                    <a:pt x="0" y="69"/>
                    <a:pt x="4" y="82"/>
                    <a:pt x="13" y="91"/>
                  </a:cubicBezTo>
                  <a:cubicBezTo>
                    <a:pt x="21" y="101"/>
                    <a:pt x="32" y="106"/>
                    <a:pt x="45" y="106"/>
                  </a:cubicBezTo>
                  <a:cubicBezTo>
                    <a:pt x="50" y="106"/>
                    <a:pt x="54" y="105"/>
                    <a:pt x="57" y="104"/>
                  </a:cubicBezTo>
                  <a:cubicBezTo>
                    <a:pt x="61" y="103"/>
                    <a:pt x="64" y="102"/>
                    <a:pt x="66" y="101"/>
                  </a:cubicBezTo>
                  <a:cubicBezTo>
                    <a:pt x="69" y="100"/>
                    <a:pt x="71" y="99"/>
                    <a:pt x="73" y="97"/>
                  </a:cubicBezTo>
                  <a:cubicBezTo>
                    <a:pt x="75" y="95"/>
                    <a:pt x="76" y="94"/>
                    <a:pt x="76" y="94"/>
                  </a:cubicBezTo>
                  <a:cubicBezTo>
                    <a:pt x="77" y="93"/>
                    <a:pt x="77" y="93"/>
                    <a:pt x="78" y="92"/>
                  </a:cubicBezTo>
                  <a:cubicBezTo>
                    <a:pt x="79" y="104"/>
                    <a:pt x="79" y="104"/>
                    <a:pt x="79" y="104"/>
                  </a:cubicBezTo>
                  <a:cubicBezTo>
                    <a:pt x="89" y="104"/>
                    <a:pt x="89" y="104"/>
                    <a:pt x="89" y="104"/>
                  </a:cubicBezTo>
                  <a:cubicBezTo>
                    <a:pt x="89" y="51"/>
                    <a:pt x="89" y="51"/>
                    <a:pt x="89" y="51"/>
                  </a:cubicBezTo>
                  <a:cubicBezTo>
                    <a:pt x="50" y="51"/>
                    <a:pt x="50" y="51"/>
                    <a:pt x="50" y="51"/>
                  </a:cubicBezTo>
                  <a:lnTo>
                    <a:pt x="50"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7">
              <a:extLst>
                <a:ext uri="{FF2B5EF4-FFF2-40B4-BE49-F238E27FC236}">
                  <a16:creationId xmlns:a16="http://schemas.microsoft.com/office/drawing/2014/main" id="{5E276722-5197-B412-82F4-CAE376DBBFED}"/>
                </a:ext>
              </a:extLst>
            </p:cNvPr>
            <p:cNvSpPr>
              <a:spLocks/>
            </p:cNvSpPr>
            <p:nvPr/>
          </p:nvSpPr>
          <p:spPr bwMode="auto">
            <a:xfrm>
              <a:off x="1246188" y="436563"/>
              <a:ext cx="34925" cy="63500"/>
            </a:xfrm>
            <a:custGeom>
              <a:avLst/>
              <a:gdLst>
                <a:gd name="T0" fmla="*/ 23 w 43"/>
                <a:gd name="T1" fmla="*/ 5 h 77"/>
                <a:gd name="T2" fmla="*/ 14 w 43"/>
                <a:gd name="T3" fmla="*/ 17 h 77"/>
                <a:gd name="T4" fmla="*/ 13 w 43"/>
                <a:gd name="T5" fmla="*/ 2 h 77"/>
                <a:gd name="T6" fmla="*/ 0 w 43"/>
                <a:gd name="T7" fmla="*/ 2 h 77"/>
                <a:gd name="T8" fmla="*/ 0 w 43"/>
                <a:gd name="T9" fmla="*/ 77 h 77"/>
                <a:gd name="T10" fmla="*/ 14 w 43"/>
                <a:gd name="T11" fmla="*/ 77 h 77"/>
                <a:gd name="T12" fmla="*/ 14 w 43"/>
                <a:gd name="T13" fmla="*/ 35 h 77"/>
                <a:gd name="T14" fmla="*/ 24 w 43"/>
                <a:gd name="T15" fmla="*/ 18 h 77"/>
                <a:gd name="T16" fmla="*/ 35 w 43"/>
                <a:gd name="T17" fmla="*/ 14 h 77"/>
                <a:gd name="T18" fmla="*/ 41 w 43"/>
                <a:gd name="T19" fmla="*/ 15 h 77"/>
                <a:gd name="T20" fmla="*/ 43 w 43"/>
                <a:gd name="T21" fmla="*/ 1 h 77"/>
                <a:gd name="T22" fmla="*/ 37 w 43"/>
                <a:gd name="T23" fmla="*/ 0 h 77"/>
                <a:gd name="T24" fmla="*/ 23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3" y="5"/>
                  </a:moveTo>
                  <a:cubicBezTo>
                    <a:pt x="19" y="8"/>
                    <a:pt x="16" y="12"/>
                    <a:pt x="14" y="17"/>
                  </a:cubicBezTo>
                  <a:cubicBezTo>
                    <a:pt x="13" y="2"/>
                    <a:pt x="13" y="2"/>
                    <a:pt x="13" y="2"/>
                  </a:cubicBezTo>
                  <a:cubicBezTo>
                    <a:pt x="0" y="2"/>
                    <a:pt x="0" y="2"/>
                    <a:pt x="0" y="2"/>
                  </a:cubicBezTo>
                  <a:cubicBezTo>
                    <a:pt x="0" y="77"/>
                    <a:pt x="0" y="77"/>
                    <a:pt x="0" y="77"/>
                  </a:cubicBezTo>
                  <a:cubicBezTo>
                    <a:pt x="14" y="77"/>
                    <a:pt x="14" y="77"/>
                    <a:pt x="14" y="77"/>
                  </a:cubicBezTo>
                  <a:cubicBezTo>
                    <a:pt x="14" y="35"/>
                    <a:pt x="14" y="35"/>
                    <a:pt x="14" y="35"/>
                  </a:cubicBezTo>
                  <a:cubicBezTo>
                    <a:pt x="15" y="27"/>
                    <a:pt x="19" y="22"/>
                    <a:pt x="24" y="18"/>
                  </a:cubicBezTo>
                  <a:cubicBezTo>
                    <a:pt x="28" y="16"/>
                    <a:pt x="31" y="14"/>
                    <a:pt x="35" y="14"/>
                  </a:cubicBezTo>
                  <a:cubicBezTo>
                    <a:pt x="37" y="14"/>
                    <a:pt x="39" y="15"/>
                    <a:pt x="41" y="15"/>
                  </a:cubicBezTo>
                  <a:cubicBezTo>
                    <a:pt x="43" y="1"/>
                    <a:pt x="43" y="1"/>
                    <a:pt x="43" y="1"/>
                  </a:cubicBezTo>
                  <a:cubicBezTo>
                    <a:pt x="37" y="0"/>
                    <a:pt x="37" y="0"/>
                    <a:pt x="37" y="0"/>
                  </a:cubicBezTo>
                  <a:cubicBezTo>
                    <a:pt x="32" y="0"/>
                    <a:pt x="27" y="2"/>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8">
              <a:extLst>
                <a:ext uri="{FF2B5EF4-FFF2-40B4-BE49-F238E27FC236}">
                  <a16:creationId xmlns:a16="http://schemas.microsoft.com/office/drawing/2014/main" id="{030C0CC0-0956-B1B0-70A8-800FA865F98A}"/>
                </a:ext>
              </a:extLst>
            </p:cNvPr>
            <p:cNvSpPr>
              <a:spLocks noEditPoints="1"/>
            </p:cNvSpPr>
            <p:nvPr/>
          </p:nvSpPr>
          <p:spPr bwMode="auto">
            <a:xfrm>
              <a:off x="1284288" y="438150"/>
              <a:ext cx="60325" cy="63500"/>
            </a:xfrm>
            <a:custGeom>
              <a:avLst/>
              <a:gdLst>
                <a:gd name="T0" fmla="*/ 36 w 72"/>
                <a:gd name="T1" fmla="*/ 0 h 78"/>
                <a:gd name="T2" fmla="*/ 10 w 72"/>
                <a:gd name="T3" fmla="*/ 10 h 78"/>
                <a:gd name="T4" fmla="*/ 0 w 72"/>
                <a:gd name="T5" fmla="*/ 39 h 78"/>
                <a:gd name="T6" fmla="*/ 10 w 72"/>
                <a:gd name="T7" fmla="*/ 67 h 78"/>
                <a:gd name="T8" fmla="*/ 36 w 72"/>
                <a:gd name="T9" fmla="*/ 78 h 78"/>
                <a:gd name="T10" fmla="*/ 62 w 72"/>
                <a:gd name="T11" fmla="*/ 67 h 78"/>
                <a:gd name="T12" fmla="*/ 72 w 72"/>
                <a:gd name="T13" fmla="*/ 39 h 78"/>
                <a:gd name="T14" fmla="*/ 62 w 72"/>
                <a:gd name="T15" fmla="*/ 10 h 78"/>
                <a:gd name="T16" fmla="*/ 36 w 72"/>
                <a:gd name="T17" fmla="*/ 0 h 78"/>
                <a:gd name="T18" fmla="*/ 52 w 72"/>
                <a:gd name="T19" fmla="*/ 59 h 78"/>
                <a:gd name="T20" fmla="*/ 36 w 72"/>
                <a:gd name="T21" fmla="*/ 66 h 78"/>
                <a:gd name="T22" fmla="*/ 20 w 72"/>
                <a:gd name="T23" fmla="*/ 59 h 78"/>
                <a:gd name="T24" fmla="*/ 15 w 72"/>
                <a:gd name="T25" fmla="*/ 39 h 78"/>
                <a:gd name="T26" fmla="*/ 20 w 72"/>
                <a:gd name="T27" fmla="*/ 19 h 78"/>
                <a:gd name="T28" fmla="*/ 36 w 72"/>
                <a:gd name="T29" fmla="*/ 11 h 78"/>
                <a:gd name="T30" fmla="*/ 52 w 72"/>
                <a:gd name="T31" fmla="*/ 19 h 78"/>
                <a:gd name="T32" fmla="*/ 57 w 72"/>
                <a:gd name="T33" fmla="*/ 39 h 78"/>
                <a:gd name="T34" fmla="*/ 52 w 72"/>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8">
                  <a:moveTo>
                    <a:pt x="36" y="0"/>
                  </a:moveTo>
                  <a:cubicBezTo>
                    <a:pt x="25" y="0"/>
                    <a:pt x="16" y="3"/>
                    <a:pt x="10" y="10"/>
                  </a:cubicBezTo>
                  <a:cubicBezTo>
                    <a:pt x="3" y="17"/>
                    <a:pt x="0" y="27"/>
                    <a:pt x="0" y="39"/>
                  </a:cubicBezTo>
                  <a:cubicBezTo>
                    <a:pt x="0" y="51"/>
                    <a:pt x="3" y="60"/>
                    <a:pt x="10" y="67"/>
                  </a:cubicBezTo>
                  <a:cubicBezTo>
                    <a:pt x="16" y="74"/>
                    <a:pt x="25" y="78"/>
                    <a:pt x="36" y="78"/>
                  </a:cubicBezTo>
                  <a:cubicBezTo>
                    <a:pt x="47" y="78"/>
                    <a:pt x="56" y="74"/>
                    <a:pt x="62" y="67"/>
                  </a:cubicBezTo>
                  <a:cubicBezTo>
                    <a:pt x="69" y="60"/>
                    <a:pt x="72" y="51"/>
                    <a:pt x="72" y="39"/>
                  </a:cubicBezTo>
                  <a:cubicBezTo>
                    <a:pt x="72" y="27"/>
                    <a:pt x="69" y="17"/>
                    <a:pt x="62"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0" y="19"/>
                  </a:cubicBezTo>
                  <a:cubicBezTo>
                    <a:pt x="24" y="14"/>
                    <a:pt x="29" y="11"/>
                    <a:pt x="36" y="11"/>
                  </a:cubicBezTo>
                  <a:cubicBezTo>
                    <a:pt x="43" y="11"/>
                    <a:pt x="48" y="14"/>
                    <a:pt x="52" y="19"/>
                  </a:cubicBezTo>
                  <a:cubicBezTo>
                    <a:pt x="56" y="24"/>
                    <a:pt x="57" y="30"/>
                    <a:pt x="57" y="39"/>
                  </a:cubicBezTo>
                  <a:cubicBezTo>
                    <a:pt x="57"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9">
              <a:extLst>
                <a:ext uri="{FF2B5EF4-FFF2-40B4-BE49-F238E27FC236}">
                  <a16:creationId xmlns:a16="http://schemas.microsoft.com/office/drawing/2014/main" id="{88BAE485-97CC-07B4-6CBC-75F7EB1F86CD}"/>
                </a:ext>
              </a:extLst>
            </p:cNvPr>
            <p:cNvSpPr>
              <a:spLocks/>
            </p:cNvSpPr>
            <p:nvPr/>
          </p:nvSpPr>
          <p:spPr bwMode="auto">
            <a:xfrm>
              <a:off x="1350963" y="438150"/>
              <a:ext cx="90488" cy="61913"/>
            </a:xfrm>
            <a:custGeom>
              <a:avLst/>
              <a:gdLst>
                <a:gd name="T0" fmla="*/ 41 w 57"/>
                <a:gd name="T1" fmla="*/ 31 h 39"/>
                <a:gd name="T2" fmla="*/ 32 w 57"/>
                <a:gd name="T3" fmla="*/ 0 h 39"/>
                <a:gd name="T4" fmla="*/ 24 w 57"/>
                <a:gd name="T5" fmla="*/ 0 h 39"/>
                <a:gd name="T6" fmla="*/ 16 w 57"/>
                <a:gd name="T7" fmla="*/ 31 h 39"/>
                <a:gd name="T8" fmla="*/ 8 w 57"/>
                <a:gd name="T9" fmla="*/ 0 h 39"/>
                <a:gd name="T10" fmla="*/ 0 w 57"/>
                <a:gd name="T11" fmla="*/ 0 h 39"/>
                <a:gd name="T12" fmla="*/ 12 w 57"/>
                <a:gd name="T13" fmla="*/ 39 h 39"/>
                <a:gd name="T14" fmla="*/ 20 w 57"/>
                <a:gd name="T15" fmla="*/ 39 h 39"/>
                <a:gd name="T16" fmla="*/ 28 w 57"/>
                <a:gd name="T17" fmla="*/ 9 h 39"/>
                <a:gd name="T18" fmla="*/ 37 w 57"/>
                <a:gd name="T19" fmla="*/ 39 h 39"/>
                <a:gd name="T20" fmla="*/ 45 w 57"/>
                <a:gd name="T21" fmla="*/ 39 h 39"/>
                <a:gd name="T22" fmla="*/ 57 w 57"/>
                <a:gd name="T23" fmla="*/ 0 h 39"/>
                <a:gd name="T24" fmla="*/ 49 w 57"/>
                <a:gd name="T25" fmla="*/ 0 h 39"/>
                <a:gd name="T26" fmla="*/ 41 w 57"/>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39">
                  <a:moveTo>
                    <a:pt x="41" y="31"/>
                  </a:moveTo>
                  <a:lnTo>
                    <a:pt x="32" y="0"/>
                  </a:lnTo>
                  <a:lnTo>
                    <a:pt x="24" y="0"/>
                  </a:lnTo>
                  <a:lnTo>
                    <a:pt x="16" y="31"/>
                  </a:lnTo>
                  <a:lnTo>
                    <a:pt x="8" y="0"/>
                  </a:lnTo>
                  <a:lnTo>
                    <a:pt x="0" y="0"/>
                  </a:lnTo>
                  <a:lnTo>
                    <a:pt x="12" y="39"/>
                  </a:lnTo>
                  <a:lnTo>
                    <a:pt x="20" y="39"/>
                  </a:lnTo>
                  <a:lnTo>
                    <a:pt x="28" y="9"/>
                  </a:lnTo>
                  <a:lnTo>
                    <a:pt x="37" y="39"/>
                  </a:lnTo>
                  <a:lnTo>
                    <a:pt x="45" y="39"/>
                  </a:lnTo>
                  <a:lnTo>
                    <a:pt x="57" y="0"/>
                  </a:lnTo>
                  <a:lnTo>
                    <a:pt x="49" y="0"/>
                  </a:lnTo>
                  <a:lnTo>
                    <a:pt x="41"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0">
              <a:extLst>
                <a:ext uri="{FF2B5EF4-FFF2-40B4-BE49-F238E27FC236}">
                  <a16:creationId xmlns:a16="http://schemas.microsoft.com/office/drawing/2014/main" id="{E0EE8424-6820-BE0B-2C64-487E7DD59BC7}"/>
                </a:ext>
              </a:extLst>
            </p:cNvPr>
            <p:cNvSpPr>
              <a:spLocks/>
            </p:cNvSpPr>
            <p:nvPr/>
          </p:nvSpPr>
          <p:spPr bwMode="auto">
            <a:xfrm>
              <a:off x="1446213" y="422275"/>
              <a:ext cx="38100" cy="79375"/>
            </a:xfrm>
            <a:custGeom>
              <a:avLst/>
              <a:gdLst>
                <a:gd name="T0" fmla="*/ 26 w 46"/>
                <a:gd name="T1" fmla="*/ 0 h 97"/>
                <a:gd name="T2" fmla="*/ 13 w 46"/>
                <a:gd name="T3" fmla="*/ 0 h 97"/>
                <a:gd name="T4" fmla="*/ 11 w 46"/>
                <a:gd name="T5" fmla="*/ 20 h 97"/>
                <a:gd name="T6" fmla="*/ 0 w 46"/>
                <a:gd name="T7" fmla="*/ 20 h 97"/>
                <a:gd name="T8" fmla="*/ 0 w 46"/>
                <a:gd name="T9" fmla="*/ 31 h 97"/>
                <a:gd name="T10" fmla="*/ 11 w 46"/>
                <a:gd name="T11" fmla="*/ 31 h 97"/>
                <a:gd name="T12" fmla="*/ 11 w 46"/>
                <a:gd name="T13" fmla="*/ 72 h 97"/>
                <a:gd name="T14" fmla="*/ 16 w 46"/>
                <a:gd name="T15" fmla="*/ 91 h 97"/>
                <a:gd name="T16" fmla="*/ 32 w 46"/>
                <a:gd name="T17" fmla="*/ 97 h 97"/>
                <a:gd name="T18" fmla="*/ 46 w 46"/>
                <a:gd name="T19" fmla="*/ 95 h 97"/>
                <a:gd name="T20" fmla="*/ 44 w 46"/>
                <a:gd name="T21" fmla="*/ 84 h 97"/>
                <a:gd name="T22" fmla="*/ 36 w 46"/>
                <a:gd name="T23" fmla="*/ 85 h 97"/>
                <a:gd name="T24" fmla="*/ 28 w 46"/>
                <a:gd name="T25" fmla="*/ 82 h 97"/>
                <a:gd name="T26" fmla="*/ 26 w 46"/>
                <a:gd name="T27" fmla="*/ 70 h 97"/>
                <a:gd name="T28" fmla="*/ 26 w 46"/>
                <a:gd name="T29" fmla="*/ 31 h 97"/>
                <a:gd name="T30" fmla="*/ 46 w 46"/>
                <a:gd name="T31" fmla="*/ 31 h 97"/>
                <a:gd name="T32" fmla="*/ 46 w 46"/>
                <a:gd name="T33" fmla="*/ 20 h 97"/>
                <a:gd name="T34" fmla="*/ 26 w 46"/>
                <a:gd name="T35" fmla="*/ 20 h 97"/>
                <a:gd name="T36" fmla="*/ 26 w 46"/>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97">
                  <a:moveTo>
                    <a:pt x="26" y="0"/>
                  </a:moveTo>
                  <a:cubicBezTo>
                    <a:pt x="13" y="0"/>
                    <a:pt x="13" y="0"/>
                    <a:pt x="13" y="0"/>
                  </a:cubicBezTo>
                  <a:cubicBezTo>
                    <a:pt x="11" y="20"/>
                    <a:pt x="11" y="20"/>
                    <a:pt x="11" y="20"/>
                  </a:cubicBezTo>
                  <a:cubicBezTo>
                    <a:pt x="0" y="20"/>
                    <a:pt x="0" y="20"/>
                    <a:pt x="0" y="20"/>
                  </a:cubicBezTo>
                  <a:cubicBezTo>
                    <a:pt x="0" y="31"/>
                    <a:pt x="0" y="31"/>
                    <a:pt x="0" y="31"/>
                  </a:cubicBezTo>
                  <a:cubicBezTo>
                    <a:pt x="11" y="31"/>
                    <a:pt x="11" y="31"/>
                    <a:pt x="11" y="31"/>
                  </a:cubicBezTo>
                  <a:cubicBezTo>
                    <a:pt x="11" y="72"/>
                    <a:pt x="11" y="72"/>
                    <a:pt x="11" y="72"/>
                  </a:cubicBezTo>
                  <a:cubicBezTo>
                    <a:pt x="11" y="81"/>
                    <a:pt x="13" y="88"/>
                    <a:pt x="16" y="91"/>
                  </a:cubicBezTo>
                  <a:cubicBezTo>
                    <a:pt x="20" y="95"/>
                    <a:pt x="25" y="97"/>
                    <a:pt x="32" y="97"/>
                  </a:cubicBezTo>
                  <a:cubicBezTo>
                    <a:pt x="38" y="97"/>
                    <a:pt x="42" y="96"/>
                    <a:pt x="46" y="95"/>
                  </a:cubicBezTo>
                  <a:cubicBezTo>
                    <a:pt x="44" y="84"/>
                    <a:pt x="44" y="84"/>
                    <a:pt x="44" y="84"/>
                  </a:cubicBezTo>
                  <a:cubicBezTo>
                    <a:pt x="42" y="85"/>
                    <a:pt x="39" y="85"/>
                    <a:pt x="36" y="85"/>
                  </a:cubicBezTo>
                  <a:cubicBezTo>
                    <a:pt x="33" y="85"/>
                    <a:pt x="30" y="84"/>
                    <a:pt x="28" y="82"/>
                  </a:cubicBezTo>
                  <a:cubicBezTo>
                    <a:pt x="27" y="80"/>
                    <a:pt x="26" y="76"/>
                    <a:pt x="26" y="70"/>
                  </a:cubicBezTo>
                  <a:cubicBezTo>
                    <a:pt x="26" y="31"/>
                    <a:pt x="26" y="31"/>
                    <a:pt x="26" y="31"/>
                  </a:cubicBezTo>
                  <a:cubicBezTo>
                    <a:pt x="46" y="31"/>
                    <a:pt x="46" y="31"/>
                    <a:pt x="46" y="31"/>
                  </a:cubicBezTo>
                  <a:cubicBezTo>
                    <a:pt x="46" y="20"/>
                    <a:pt x="46" y="20"/>
                    <a:pt x="46" y="20"/>
                  </a:cubicBezTo>
                  <a:cubicBezTo>
                    <a:pt x="26" y="20"/>
                    <a:pt x="26" y="20"/>
                    <a:pt x="26" y="20"/>
                  </a:cubicBez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1">
              <a:extLst>
                <a:ext uri="{FF2B5EF4-FFF2-40B4-BE49-F238E27FC236}">
                  <a16:creationId xmlns:a16="http://schemas.microsoft.com/office/drawing/2014/main" id="{493BFF13-D216-7236-ADB3-513803D7A451}"/>
                </a:ext>
              </a:extLst>
            </p:cNvPr>
            <p:cNvSpPr>
              <a:spLocks/>
            </p:cNvSpPr>
            <p:nvPr/>
          </p:nvSpPr>
          <p:spPr bwMode="auto">
            <a:xfrm>
              <a:off x="1497013" y="412750"/>
              <a:ext cx="52388" cy="87313"/>
            </a:xfrm>
            <a:custGeom>
              <a:avLst/>
              <a:gdLst>
                <a:gd name="T0" fmla="*/ 39 w 64"/>
                <a:gd name="T1" fmla="*/ 30 h 106"/>
                <a:gd name="T2" fmla="*/ 14 w 64"/>
                <a:gd name="T3" fmla="*/ 45 h 106"/>
                <a:gd name="T4" fmla="*/ 14 w 64"/>
                <a:gd name="T5" fmla="*/ 0 h 106"/>
                <a:gd name="T6" fmla="*/ 0 w 64"/>
                <a:gd name="T7" fmla="*/ 0 h 106"/>
                <a:gd name="T8" fmla="*/ 0 w 64"/>
                <a:gd name="T9" fmla="*/ 106 h 106"/>
                <a:gd name="T10" fmla="*/ 14 w 64"/>
                <a:gd name="T11" fmla="*/ 106 h 106"/>
                <a:gd name="T12" fmla="*/ 14 w 64"/>
                <a:gd name="T13" fmla="*/ 62 h 106"/>
                <a:gd name="T14" fmla="*/ 21 w 64"/>
                <a:gd name="T15" fmla="*/ 49 h 106"/>
                <a:gd name="T16" fmla="*/ 34 w 64"/>
                <a:gd name="T17" fmla="*/ 42 h 106"/>
                <a:gd name="T18" fmla="*/ 46 w 64"/>
                <a:gd name="T19" fmla="*/ 47 h 106"/>
                <a:gd name="T20" fmla="*/ 49 w 64"/>
                <a:gd name="T21" fmla="*/ 62 h 106"/>
                <a:gd name="T22" fmla="*/ 49 w 64"/>
                <a:gd name="T23" fmla="*/ 106 h 106"/>
                <a:gd name="T24" fmla="*/ 64 w 64"/>
                <a:gd name="T25" fmla="*/ 106 h 106"/>
                <a:gd name="T26" fmla="*/ 64 w 64"/>
                <a:gd name="T27" fmla="*/ 58 h 106"/>
                <a:gd name="T28" fmla="*/ 57 w 64"/>
                <a:gd name="T29" fmla="*/ 37 h 106"/>
                <a:gd name="T30" fmla="*/ 39 w 64"/>
                <a:gd name="T31" fmla="*/ 3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06">
                  <a:moveTo>
                    <a:pt x="39" y="30"/>
                  </a:moveTo>
                  <a:cubicBezTo>
                    <a:pt x="29" y="30"/>
                    <a:pt x="20" y="35"/>
                    <a:pt x="14" y="45"/>
                  </a:cubicBezTo>
                  <a:cubicBezTo>
                    <a:pt x="14" y="0"/>
                    <a:pt x="14" y="0"/>
                    <a:pt x="14" y="0"/>
                  </a:cubicBezTo>
                  <a:cubicBezTo>
                    <a:pt x="0" y="0"/>
                    <a:pt x="0" y="0"/>
                    <a:pt x="0" y="0"/>
                  </a:cubicBezTo>
                  <a:cubicBezTo>
                    <a:pt x="0" y="106"/>
                    <a:pt x="0" y="106"/>
                    <a:pt x="0" y="106"/>
                  </a:cubicBezTo>
                  <a:cubicBezTo>
                    <a:pt x="14" y="106"/>
                    <a:pt x="14" y="106"/>
                    <a:pt x="14" y="106"/>
                  </a:cubicBezTo>
                  <a:cubicBezTo>
                    <a:pt x="14" y="62"/>
                    <a:pt x="14" y="62"/>
                    <a:pt x="14" y="62"/>
                  </a:cubicBezTo>
                  <a:cubicBezTo>
                    <a:pt x="15" y="57"/>
                    <a:pt x="17" y="53"/>
                    <a:pt x="21" y="49"/>
                  </a:cubicBezTo>
                  <a:cubicBezTo>
                    <a:pt x="25" y="44"/>
                    <a:pt x="29" y="42"/>
                    <a:pt x="34" y="42"/>
                  </a:cubicBezTo>
                  <a:cubicBezTo>
                    <a:pt x="40" y="42"/>
                    <a:pt x="44" y="44"/>
                    <a:pt x="46" y="47"/>
                  </a:cubicBezTo>
                  <a:cubicBezTo>
                    <a:pt x="48" y="50"/>
                    <a:pt x="49" y="55"/>
                    <a:pt x="49" y="62"/>
                  </a:cubicBezTo>
                  <a:cubicBezTo>
                    <a:pt x="49" y="106"/>
                    <a:pt x="49" y="106"/>
                    <a:pt x="49" y="106"/>
                  </a:cubicBezTo>
                  <a:cubicBezTo>
                    <a:pt x="64" y="106"/>
                    <a:pt x="64" y="106"/>
                    <a:pt x="64" y="106"/>
                  </a:cubicBezTo>
                  <a:cubicBezTo>
                    <a:pt x="64" y="58"/>
                    <a:pt x="64" y="58"/>
                    <a:pt x="64" y="58"/>
                  </a:cubicBezTo>
                  <a:cubicBezTo>
                    <a:pt x="64" y="48"/>
                    <a:pt x="62" y="41"/>
                    <a:pt x="57" y="37"/>
                  </a:cubicBezTo>
                  <a:cubicBezTo>
                    <a:pt x="53" y="32"/>
                    <a:pt x="47" y="30"/>
                    <a:pt x="39"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2">
              <a:extLst>
                <a:ext uri="{FF2B5EF4-FFF2-40B4-BE49-F238E27FC236}">
                  <a16:creationId xmlns:a16="http://schemas.microsoft.com/office/drawing/2014/main" id="{A2FBFC85-5630-8BC3-A583-1DEC58BBCCA5}"/>
                </a:ext>
              </a:extLst>
            </p:cNvPr>
            <p:cNvSpPr>
              <a:spLocks noEditPoints="1"/>
            </p:cNvSpPr>
            <p:nvPr/>
          </p:nvSpPr>
          <p:spPr bwMode="auto">
            <a:xfrm>
              <a:off x="1581151" y="415925"/>
              <a:ext cx="77788" cy="84138"/>
            </a:xfrm>
            <a:custGeom>
              <a:avLst/>
              <a:gdLst>
                <a:gd name="T0" fmla="*/ 20 w 49"/>
                <a:gd name="T1" fmla="*/ 0 h 53"/>
                <a:gd name="T2" fmla="*/ 0 w 49"/>
                <a:gd name="T3" fmla="*/ 53 h 53"/>
                <a:gd name="T4" fmla="*/ 8 w 49"/>
                <a:gd name="T5" fmla="*/ 53 h 53"/>
                <a:gd name="T6" fmla="*/ 13 w 49"/>
                <a:gd name="T7" fmla="*/ 40 h 53"/>
                <a:gd name="T8" fmla="*/ 36 w 49"/>
                <a:gd name="T9" fmla="*/ 40 h 53"/>
                <a:gd name="T10" fmla="*/ 40 w 49"/>
                <a:gd name="T11" fmla="*/ 53 h 53"/>
                <a:gd name="T12" fmla="*/ 49 w 49"/>
                <a:gd name="T13" fmla="*/ 53 h 53"/>
                <a:gd name="T14" fmla="*/ 29 w 49"/>
                <a:gd name="T15" fmla="*/ 0 h 53"/>
                <a:gd name="T16" fmla="*/ 20 w 49"/>
                <a:gd name="T17" fmla="*/ 0 h 53"/>
                <a:gd name="T18" fmla="*/ 15 w 49"/>
                <a:gd name="T19" fmla="*/ 34 h 53"/>
                <a:gd name="T20" fmla="*/ 24 w 49"/>
                <a:gd name="T21" fmla="*/ 7 h 53"/>
                <a:gd name="T22" fmla="*/ 34 w 49"/>
                <a:gd name="T23" fmla="*/ 34 h 53"/>
                <a:gd name="T24" fmla="*/ 15 w 49"/>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3">
                  <a:moveTo>
                    <a:pt x="20" y="0"/>
                  </a:moveTo>
                  <a:lnTo>
                    <a:pt x="0" y="53"/>
                  </a:lnTo>
                  <a:lnTo>
                    <a:pt x="8" y="53"/>
                  </a:lnTo>
                  <a:lnTo>
                    <a:pt x="13" y="40"/>
                  </a:lnTo>
                  <a:lnTo>
                    <a:pt x="36" y="40"/>
                  </a:lnTo>
                  <a:lnTo>
                    <a:pt x="40" y="53"/>
                  </a:lnTo>
                  <a:lnTo>
                    <a:pt x="49" y="53"/>
                  </a:lnTo>
                  <a:lnTo>
                    <a:pt x="29" y="0"/>
                  </a:lnTo>
                  <a:lnTo>
                    <a:pt x="20" y="0"/>
                  </a:lnTo>
                  <a:close/>
                  <a:moveTo>
                    <a:pt x="15" y="34"/>
                  </a:moveTo>
                  <a:lnTo>
                    <a:pt x="24" y="7"/>
                  </a:lnTo>
                  <a:lnTo>
                    <a:pt x="34" y="34"/>
                  </a:lnTo>
                  <a:lnTo>
                    <a:pt x="1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4">
              <a:extLst>
                <a:ext uri="{FF2B5EF4-FFF2-40B4-BE49-F238E27FC236}">
                  <a16:creationId xmlns:a16="http://schemas.microsoft.com/office/drawing/2014/main" id="{FF83A1F9-4D22-902B-230C-EA48637DF2D8}"/>
                </a:ext>
              </a:extLst>
            </p:cNvPr>
            <p:cNvSpPr>
              <a:spLocks noEditPoints="1"/>
            </p:cNvSpPr>
            <p:nvPr/>
          </p:nvSpPr>
          <p:spPr bwMode="auto">
            <a:xfrm>
              <a:off x="1663701" y="412750"/>
              <a:ext cx="58738" cy="88900"/>
            </a:xfrm>
            <a:custGeom>
              <a:avLst/>
              <a:gdLst>
                <a:gd name="T0" fmla="*/ 57 w 71"/>
                <a:gd name="T1" fmla="*/ 43 h 108"/>
                <a:gd name="T2" fmla="*/ 55 w 71"/>
                <a:gd name="T3" fmla="*/ 40 h 108"/>
                <a:gd name="T4" fmla="*/ 51 w 71"/>
                <a:gd name="T5" fmla="*/ 36 h 108"/>
                <a:gd name="T6" fmla="*/ 43 w 71"/>
                <a:gd name="T7" fmla="*/ 31 h 108"/>
                <a:gd name="T8" fmla="*/ 33 w 71"/>
                <a:gd name="T9" fmla="*/ 30 h 108"/>
                <a:gd name="T10" fmla="*/ 9 w 71"/>
                <a:gd name="T11" fmla="*/ 41 h 108"/>
                <a:gd name="T12" fmla="*/ 0 w 71"/>
                <a:gd name="T13" fmla="*/ 69 h 108"/>
                <a:gd name="T14" fmla="*/ 8 w 71"/>
                <a:gd name="T15" fmla="*/ 97 h 108"/>
                <a:gd name="T16" fmla="*/ 32 w 71"/>
                <a:gd name="T17" fmla="*/ 108 h 108"/>
                <a:gd name="T18" fmla="*/ 37 w 71"/>
                <a:gd name="T19" fmla="*/ 107 h 108"/>
                <a:gd name="T20" fmla="*/ 42 w 71"/>
                <a:gd name="T21" fmla="*/ 106 h 108"/>
                <a:gd name="T22" fmla="*/ 46 w 71"/>
                <a:gd name="T23" fmla="*/ 104 h 108"/>
                <a:gd name="T24" fmla="*/ 49 w 71"/>
                <a:gd name="T25" fmla="*/ 103 h 108"/>
                <a:gd name="T26" fmla="*/ 52 w 71"/>
                <a:gd name="T27" fmla="*/ 100 h 108"/>
                <a:gd name="T28" fmla="*/ 54 w 71"/>
                <a:gd name="T29" fmla="*/ 98 h 108"/>
                <a:gd name="T30" fmla="*/ 55 w 71"/>
                <a:gd name="T31" fmla="*/ 97 h 108"/>
                <a:gd name="T32" fmla="*/ 56 w 71"/>
                <a:gd name="T33" fmla="*/ 95 h 108"/>
                <a:gd name="T34" fmla="*/ 57 w 71"/>
                <a:gd name="T35" fmla="*/ 95 h 108"/>
                <a:gd name="T36" fmla="*/ 59 w 71"/>
                <a:gd name="T37" fmla="*/ 106 h 108"/>
                <a:gd name="T38" fmla="*/ 71 w 71"/>
                <a:gd name="T39" fmla="*/ 106 h 108"/>
                <a:gd name="T40" fmla="*/ 71 w 71"/>
                <a:gd name="T41" fmla="*/ 0 h 108"/>
                <a:gd name="T42" fmla="*/ 57 w 71"/>
                <a:gd name="T43" fmla="*/ 0 h 108"/>
                <a:gd name="T44" fmla="*/ 57 w 71"/>
                <a:gd name="T45" fmla="*/ 43 h 108"/>
                <a:gd name="T46" fmla="*/ 51 w 71"/>
                <a:gd name="T47" fmla="*/ 88 h 108"/>
                <a:gd name="T48" fmla="*/ 36 w 71"/>
                <a:gd name="T49" fmla="*/ 96 h 108"/>
                <a:gd name="T50" fmla="*/ 20 w 71"/>
                <a:gd name="T51" fmla="*/ 88 h 108"/>
                <a:gd name="T52" fmla="*/ 15 w 71"/>
                <a:gd name="T53" fmla="*/ 68 h 108"/>
                <a:gd name="T54" fmla="*/ 21 w 71"/>
                <a:gd name="T55" fmla="*/ 49 h 108"/>
                <a:gd name="T56" fmla="*/ 36 w 71"/>
                <a:gd name="T57" fmla="*/ 41 h 108"/>
                <a:gd name="T58" fmla="*/ 51 w 71"/>
                <a:gd name="T59" fmla="*/ 49 h 108"/>
                <a:gd name="T60" fmla="*/ 57 w 71"/>
                <a:gd name="T61" fmla="*/ 68 h 108"/>
                <a:gd name="T62" fmla="*/ 51 w 71"/>
                <a:gd name="T63" fmla="*/ 8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08">
                  <a:moveTo>
                    <a:pt x="57" y="43"/>
                  </a:moveTo>
                  <a:cubicBezTo>
                    <a:pt x="56" y="42"/>
                    <a:pt x="56" y="41"/>
                    <a:pt x="55" y="40"/>
                  </a:cubicBezTo>
                  <a:cubicBezTo>
                    <a:pt x="54" y="39"/>
                    <a:pt x="53" y="38"/>
                    <a:pt x="51" y="36"/>
                  </a:cubicBezTo>
                  <a:cubicBezTo>
                    <a:pt x="49" y="34"/>
                    <a:pt x="46" y="33"/>
                    <a:pt x="43" y="31"/>
                  </a:cubicBezTo>
                  <a:cubicBezTo>
                    <a:pt x="40" y="30"/>
                    <a:pt x="37" y="30"/>
                    <a:pt x="33" y="30"/>
                  </a:cubicBezTo>
                  <a:cubicBezTo>
                    <a:pt x="23" y="30"/>
                    <a:pt x="15" y="33"/>
                    <a:pt x="9" y="41"/>
                  </a:cubicBezTo>
                  <a:cubicBezTo>
                    <a:pt x="3" y="48"/>
                    <a:pt x="0" y="57"/>
                    <a:pt x="0" y="69"/>
                  </a:cubicBezTo>
                  <a:cubicBezTo>
                    <a:pt x="0" y="80"/>
                    <a:pt x="3" y="90"/>
                    <a:pt x="8" y="97"/>
                  </a:cubicBezTo>
                  <a:cubicBezTo>
                    <a:pt x="14" y="104"/>
                    <a:pt x="22" y="108"/>
                    <a:pt x="32" y="108"/>
                  </a:cubicBezTo>
                  <a:cubicBezTo>
                    <a:pt x="34" y="108"/>
                    <a:pt x="35" y="108"/>
                    <a:pt x="37" y="107"/>
                  </a:cubicBezTo>
                  <a:cubicBezTo>
                    <a:pt x="39" y="107"/>
                    <a:pt x="41" y="107"/>
                    <a:pt x="42" y="106"/>
                  </a:cubicBezTo>
                  <a:cubicBezTo>
                    <a:pt x="43" y="106"/>
                    <a:pt x="45" y="105"/>
                    <a:pt x="46" y="104"/>
                  </a:cubicBezTo>
                  <a:cubicBezTo>
                    <a:pt x="47" y="104"/>
                    <a:pt x="48" y="103"/>
                    <a:pt x="49" y="103"/>
                  </a:cubicBezTo>
                  <a:cubicBezTo>
                    <a:pt x="50" y="102"/>
                    <a:pt x="51" y="101"/>
                    <a:pt x="52" y="100"/>
                  </a:cubicBezTo>
                  <a:cubicBezTo>
                    <a:pt x="53" y="100"/>
                    <a:pt x="53" y="99"/>
                    <a:pt x="54" y="98"/>
                  </a:cubicBezTo>
                  <a:cubicBezTo>
                    <a:pt x="54" y="98"/>
                    <a:pt x="55" y="97"/>
                    <a:pt x="55" y="97"/>
                  </a:cubicBezTo>
                  <a:cubicBezTo>
                    <a:pt x="56" y="96"/>
                    <a:pt x="56" y="96"/>
                    <a:pt x="56" y="95"/>
                  </a:cubicBezTo>
                  <a:cubicBezTo>
                    <a:pt x="57" y="95"/>
                    <a:pt x="57" y="95"/>
                    <a:pt x="57" y="95"/>
                  </a:cubicBezTo>
                  <a:cubicBezTo>
                    <a:pt x="59" y="106"/>
                    <a:pt x="59" y="106"/>
                    <a:pt x="59" y="106"/>
                  </a:cubicBezTo>
                  <a:cubicBezTo>
                    <a:pt x="71" y="106"/>
                    <a:pt x="71" y="106"/>
                    <a:pt x="71" y="106"/>
                  </a:cubicBezTo>
                  <a:cubicBezTo>
                    <a:pt x="71" y="0"/>
                    <a:pt x="71" y="0"/>
                    <a:pt x="71" y="0"/>
                  </a:cubicBezTo>
                  <a:cubicBezTo>
                    <a:pt x="57" y="0"/>
                    <a:pt x="57" y="0"/>
                    <a:pt x="57" y="0"/>
                  </a:cubicBezTo>
                  <a:lnTo>
                    <a:pt x="57" y="43"/>
                  </a:lnTo>
                  <a:close/>
                  <a:moveTo>
                    <a:pt x="51" y="88"/>
                  </a:moveTo>
                  <a:cubicBezTo>
                    <a:pt x="47" y="93"/>
                    <a:pt x="42" y="96"/>
                    <a:pt x="36" y="96"/>
                  </a:cubicBezTo>
                  <a:cubicBezTo>
                    <a:pt x="29" y="96"/>
                    <a:pt x="24" y="93"/>
                    <a:pt x="20" y="88"/>
                  </a:cubicBezTo>
                  <a:cubicBezTo>
                    <a:pt x="17" y="83"/>
                    <a:pt x="15" y="76"/>
                    <a:pt x="15" y="68"/>
                  </a:cubicBezTo>
                  <a:cubicBezTo>
                    <a:pt x="15" y="61"/>
                    <a:pt x="17" y="54"/>
                    <a:pt x="21" y="49"/>
                  </a:cubicBezTo>
                  <a:cubicBezTo>
                    <a:pt x="25" y="44"/>
                    <a:pt x="30" y="41"/>
                    <a:pt x="36" y="41"/>
                  </a:cubicBezTo>
                  <a:cubicBezTo>
                    <a:pt x="43" y="41"/>
                    <a:pt x="48" y="44"/>
                    <a:pt x="51" y="49"/>
                  </a:cubicBezTo>
                  <a:cubicBezTo>
                    <a:pt x="55" y="54"/>
                    <a:pt x="57" y="61"/>
                    <a:pt x="57" y="68"/>
                  </a:cubicBezTo>
                  <a:cubicBezTo>
                    <a:pt x="57" y="76"/>
                    <a:pt x="55" y="83"/>
                    <a:pt x="51"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5">
              <a:extLst>
                <a:ext uri="{FF2B5EF4-FFF2-40B4-BE49-F238E27FC236}">
                  <a16:creationId xmlns:a16="http://schemas.microsoft.com/office/drawing/2014/main" id="{B67964F5-8081-A3D8-089C-A081B2E521A9}"/>
                </a:ext>
              </a:extLst>
            </p:cNvPr>
            <p:cNvSpPr>
              <a:spLocks/>
            </p:cNvSpPr>
            <p:nvPr/>
          </p:nvSpPr>
          <p:spPr bwMode="auto">
            <a:xfrm>
              <a:off x="1733551" y="438150"/>
              <a:ext cx="60325" cy="61913"/>
            </a:xfrm>
            <a:custGeom>
              <a:avLst/>
              <a:gdLst>
                <a:gd name="T0" fmla="*/ 18 w 38"/>
                <a:gd name="T1" fmla="*/ 32 h 39"/>
                <a:gd name="T2" fmla="*/ 8 w 38"/>
                <a:gd name="T3" fmla="*/ 0 h 39"/>
                <a:gd name="T4" fmla="*/ 0 w 38"/>
                <a:gd name="T5" fmla="*/ 0 h 39"/>
                <a:gd name="T6" fmla="*/ 15 w 38"/>
                <a:gd name="T7" fmla="*/ 39 h 39"/>
                <a:gd name="T8" fmla="*/ 23 w 38"/>
                <a:gd name="T9" fmla="*/ 39 h 39"/>
                <a:gd name="T10" fmla="*/ 38 w 38"/>
                <a:gd name="T11" fmla="*/ 0 h 39"/>
                <a:gd name="T12" fmla="*/ 29 w 38"/>
                <a:gd name="T13" fmla="*/ 0 h 39"/>
                <a:gd name="T14" fmla="*/ 18 w 38"/>
                <a:gd name="T15" fmla="*/ 3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9">
                  <a:moveTo>
                    <a:pt x="18" y="32"/>
                  </a:moveTo>
                  <a:lnTo>
                    <a:pt x="8" y="0"/>
                  </a:lnTo>
                  <a:lnTo>
                    <a:pt x="0" y="0"/>
                  </a:lnTo>
                  <a:lnTo>
                    <a:pt x="15" y="39"/>
                  </a:lnTo>
                  <a:lnTo>
                    <a:pt x="23" y="39"/>
                  </a:lnTo>
                  <a:lnTo>
                    <a:pt x="38" y="0"/>
                  </a:lnTo>
                  <a:lnTo>
                    <a:pt x="29" y="0"/>
                  </a:lnTo>
                  <a:lnTo>
                    <a:pt x="1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6">
              <a:extLst>
                <a:ext uri="{FF2B5EF4-FFF2-40B4-BE49-F238E27FC236}">
                  <a16:creationId xmlns:a16="http://schemas.microsoft.com/office/drawing/2014/main" id="{C73E25E4-139B-A180-CBFD-59414A4BD238}"/>
                </a:ext>
              </a:extLst>
            </p:cNvPr>
            <p:cNvSpPr>
              <a:spLocks/>
            </p:cNvSpPr>
            <p:nvPr/>
          </p:nvSpPr>
          <p:spPr bwMode="auto">
            <a:xfrm>
              <a:off x="1801813" y="411163"/>
              <a:ext cx="15875" cy="14288"/>
            </a:xfrm>
            <a:custGeom>
              <a:avLst/>
              <a:gdLst>
                <a:gd name="T0" fmla="*/ 10 w 19"/>
                <a:gd name="T1" fmla="*/ 0 h 18"/>
                <a:gd name="T2" fmla="*/ 3 w 19"/>
                <a:gd name="T3" fmla="*/ 2 h 18"/>
                <a:gd name="T4" fmla="*/ 0 w 19"/>
                <a:gd name="T5" fmla="*/ 9 h 18"/>
                <a:gd name="T6" fmla="*/ 3 w 19"/>
                <a:gd name="T7" fmla="*/ 16 h 18"/>
                <a:gd name="T8" fmla="*/ 10 w 19"/>
                <a:gd name="T9" fmla="*/ 18 h 18"/>
                <a:gd name="T10" fmla="*/ 17 w 19"/>
                <a:gd name="T11" fmla="*/ 16 h 18"/>
                <a:gd name="T12" fmla="*/ 19 w 19"/>
                <a:gd name="T13" fmla="*/ 9 h 18"/>
                <a:gd name="T14" fmla="*/ 17 w 19"/>
                <a:gd name="T15" fmla="*/ 2 h 18"/>
                <a:gd name="T16" fmla="*/ 10 w 1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0" y="0"/>
                  </a:moveTo>
                  <a:cubicBezTo>
                    <a:pt x="7" y="0"/>
                    <a:pt x="5" y="1"/>
                    <a:pt x="3" y="2"/>
                  </a:cubicBezTo>
                  <a:cubicBezTo>
                    <a:pt x="1" y="4"/>
                    <a:pt x="0" y="7"/>
                    <a:pt x="0" y="9"/>
                  </a:cubicBezTo>
                  <a:cubicBezTo>
                    <a:pt x="0" y="12"/>
                    <a:pt x="1" y="14"/>
                    <a:pt x="3" y="16"/>
                  </a:cubicBezTo>
                  <a:cubicBezTo>
                    <a:pt x="5" y="17"/>
                    <a:pt x="7" y="18"/>
                    <a:pt x="10" y="18"/>
                  </a:cubicBezTo>
                  <a:cubicBezTo>
                    <a:pt x="13" y="18"/>
                    <a:pt x="15" y="17"/>
                    <a:pt x="17" y="16"/>
                  </a:cubicBezTo>
                  <a:cubicBezTo>
                    <a:pt x="18" y="14"/>
                    <a:pt x="19" y="12"/>
                    <a:pt x="19" y="9"/>
                  </a:cubicBezTo>
                  <a:cubicBezTo>
                    <a:pt x="19" y="6"/>
                    <a:pt x="18" y="4"/>
                    <a:pt x="17" y="2"/>
                  </a:cubicBezTo>
                  <a:cubicBezTo>
                    <a:pt x="15" y="1"/>
                    <a:pt x="12"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Rectangle 17">
              <a:extLst>
                <a:ext uri="{FF2B5EF4-FFF2-40B4-BE49-F238E27FC236}">
                  <a16:creationId xmlns:a16="http://schemas.microsoft.com/office/drawing/2014/main" id="{7B6F8562-C3CB-5305-FB0B-63FF8D97092D}"/>
                </a:ext>
              </a:extLst>
            </p:cNvPr>
            <p:cNvSpPr>
              <a:spLocks noChangeArrowheads="1"/>
            </p:cNvSpPr>
            <p:nvPr/>
          </p:nvSpPr>
          <p:spPr bwMode="auto">
            <a:xfrm>
              <a:off x="1804988" y="438150"/>
              <a:ext cx="11113" cy="619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8">
              <a:extLst>
                <a:ext uri="{FF2B5EF4-FFF2-40B4-BE49-F238E27FC236}">
                  <a16:creationId xmlns:a16="http://schemas.microsoft.com/office/drawing/2014/main" id="{AAAB2CA3-ACC4-BAB9-7B09-8D2F882AE852}"/>
                </a:ext>
              </a:extLst>
            </p:cNvPr>
            <p:cNvSpPr>
              <a:spLocks/>
            </p:cNvSpPr>
            <p:nvPr/>
          </p:nvSpPr>
          <p:spPr bwMode="auto">
            <a:xfrm>
              <a:off x="1828801" y="436563"/>
              <a:ext cx="47625" cy="65088"/>
            </a:xfrm>
            <a:custGeom>
              <a:avLst/>
              <a:gdLst>
                <a:gd name="T0" fmla="*/ 44 w 59"/>
                <a:gd name="T1" fmla="*/ 36 h 79"/>
                <a:gd name="T2" fmla="*/ 37 w 59"/>
                <a:gd name="T3" fmla="*/ 34 h 79"/>
                <a:gd name="T4" fmla="*/ 30 w 59"/>
                <a:gd name="T5" fmla="*/ 31 h 79"/>
                <a:gd name="T6" fmla="*/ 24 w 59"/>
                <a:gd name="T7" fmla="*/ 29 h 79"/>
                <a:gd name="T8" fmla="*/ 20 w 59"/>
                <a:gd name="T9" fmla="*/ 26 h 79"/>
                <a:gd name="T10" fmla="*/ 18 w 59"/>
                <a:gd name="T11" fmla="*/ 21 h 79"/>
                <a:gd name="T12" fmla="*/ 22 w 59"/>
                <a:gd name="T13" fmla="*/ 14 h 79"/>
                <a:gd name="T14" fmla="*/ 32 w 59"/>
                <a:gd name="T15" fmla="*/ 12 h 79"/>
                <a:gd name="T16" fmla="*/ 52 w 59"/>
                <a:gd name="T17" fmla="*/ 20 h 79"/>
                <a:gd name="T18" fmla="*/ 58 w 59"/>
                <a:gd name="T19" fmla="*/ 10 h 79"/>
                <a:gd name="T20" fmla="*/ 55 w 59"/>
                <a:gd name="T21" fmla="*/ 8 h 79"/>
                <a:gd name="T22" fmla="*/ 46 w 59"/>
                <a:gd name="T23" fmla="*/ 3 h 79"/>
                <a:gd name="T24" fmla="*/ 32 w 59"/>
                <a:gd name="T25" fmla="*/ 0 h 79"/>
                <a:gd name="T26" fmla="*/ 12 w 59"/>
                <a:gd name="T27" fmla="*/ 7 h 79"/>
                <a:gd name="T28" fmla="*/ 4 w 59"/>
                <a:gd name="T29" fmla="*/ 23 h 79"/>
                <a:gd name="T30" fmla="*/ 6 w 59"/>
                <a:gd name="T31" fmla="*/ 31 h 79"/>
                <a:gd name="T32" fmla="*/ 11 w 59"/>
                <a:gd name="T33" fmla="*/ 37 h 79"/>
                <a:gd name="T34" fmla="*/ 15 w 59"/>
                <a:gd name="T35" fmla="*/ 40 h 79"/>
                <a:gd name="T36" fmla="*/ 19 w 59"/>
                <a:gd name="T37" fmla="*/ 42 h 79"/>
                <a:gd name="T38" fmla="*/ 23 w 59"/>
                <a:gd name="T39" fmla="*/ 44 h 79"/>
                <a:gd name="T40" fmla="*/ 29 w 59"/>
                <a:gd name="T41" fmla="*/ 45 h 79"/>
                <a:gd name="T42" fmla="*/ 33 w 59"/>
                <a:gd name="T43" fmla="*/ 47 h 79"/>
                <a:gd name="T44" fmla="*/ 38 w 59"/>
                <a:gd name="T45" fmla="*/ 49 h 79"/>
                <a:gd name="T46" fmla="*/ 42 w 59"/>
                <a:gd name="T47" fmla="*/ 52 h 79"/>
                <a:gd name="T48" fmla="*/ 45 w 59"/>
                <a:gd name="T49" fmla="*/ 57 h 79"/>
                <a:gd name="T50" fmla="*/ 41 w 59"/>
                <a:gd name="T51" fmla="*/ 65 h 79"/>
                <a:gd name="T52" fmla="*/ 30 w 59"/>
                <a:gd name="T53" fmla="*/ 67 h 79"/>
                <a:gd name="T54" fmla="*/ 18 w 59"/>
                <a:gd name="T55" fmla="*/ 64 h 79"/>
                <a:gd name="T56" fmla="*/ 8 w 59"/>
                <a:gd name="T57" fmla="*/ 57 h 79"/>
                <a:gd name="T58" fmla="*/ 0 w 59"/>
                <a:gd name="T59" fmla="*/ 66 h 79"/>
                <a:gd name="T60" fmla="*/ 12 w 59"/>
                <a:gd name="T61" fmla="*/ 74 h 79"/>
                <a:gd name="T62" fmla="*/ 30 w 59"/>
                <a:gd name="T63" fmla="*/ 79 h 79"/>
                <a:gd name="T64" fmla="*/ 52 w 59"/>
                <a:gd name="T65" fmla="*/ 72 h 79"/>
                <a:gd name="T66" fmla="*/ 59 w 59"/>
                <a:gd name="T67" fmla="*/ 55 h 79"/>
                <a:gd name="T68" fmla="*/ 44 w 59"/>
                <a:gd name="T69"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79">
                  <a:moveTo>
                    <a:pt x="44" y="36"/>
                  </a:moveTo>
                  <a:cubicBezTo>
                    <a:pt x="43" y="36"/>
                    <a:pt x="41" y="35"/>
                    <a:pt x="37" y="34"/>
                  </a:cubicBezTo>
                  <a:cubicBezTo>
                    <a:pt x="34" y="33"/>
                    <a:pt x="31" y="32"/>
                    <a:pt x="30" y="31"/>
                  </a:cubicBezTo>
                  <a:cubicBezTo>
                    <a:pt x="27" y="30"/>
                    <a:pt x="25" y="30"/>
                    <a:pt x="24" y="29"/>
                  </a:cubicBezTo>
                  <a:cubicBezTo>
                    <a:pt x="23" y="29"/>
                    <a:pt x="22" y="28"/>
                    <a:pt x="20" y="26"/>
                  </a:cubicBezTo>
                  <a:cubicBezTo>
                    <a:pt x="19" y="25"/>
                    <a:pt x="18" y="23"/>
                    <a:pt x="18" y="21"/>
                  </a:cubicBezTo>
                  <a:cubicBezTo>
                    <a:pt x="18" y="18"/>
                    <a:pt x="19" y="15"/>
                    <a:pt x="22" y="14"/>
                  </a:cubicBezTo>
                  <a:cubicBezTo>
                    <a:pt x="24" y="12"/>
                    <a:pt x="28" y="12"/>
                    <a:pt x="32" y="12"/>
                  </a:cubicBezTo>
                  <a:cubicBezTo>
                    <a:pt x="39" y="12"/>
                    <a:pt x="46" y="14"/>
                    <a:pt x="52" y="20"/>
                  </a:cubicBezTo>
                  <a:cubicBezTo>
                    <a:pt x="58" y="10"/>
                    <a:pt x="58" y="10"/>
                    <a:pt x="58" y="10"/>
                  </a:cubicBezTo>
                  <a:cubicBezTo>
                    <a:pt x="58" y="10"/>
                    <a:pt x="57" y="9"/>
                    <a:pt x="55" y="8"/>
                  </a:cubicBezTo>
                  <a:cubicBezTo>
                    <a:pt x="53" y="6"/>
                    <a:pt x="50" y="5"/>
                    <a:pt x="46" y="3"/>
                  </a:cubicBezTo>
                  <a:cubicBezTo>
                    <a:pt x="41" y="1"/>
                    <a:pt x="37" y="0"/>
                    <a:pt x="32" y="0"/>
                  </a:cubicBezTo>
                  <a:cubicBezTo>
                    <a:pt x="23" y="0"/>
                    <a:pt x="17" y="3"/>
                    <a:pt x="12" y="7"/>
                  </a:cubicBezTo>
                  <a:cubicBezTo>
                    <a:pt x="7" y="11"/>
                    <a:pt x="4" y="16"/>
                    <a:pt x="4" y="23"/>
                  </a:cubicBezTo>
                  <a:cubicBezTo>
                    <a:pt x="4" y="26"/>
                    <a:pt x="5" y="29"/>
                    <a:pt x="6" y="31"/>
                  </a:cubicBezTo>
                  <a:cubicBezTo>
                    <a:pt x="7" y="33"/>
                    <a:pt x="8" y="35"/>
                    <a:pt x="11" y="37"/>
                  </a:cubicBezTo>
                  <a:cubicBezTo>
                    <a:pt x="13" y="39"/>
                    <a:pt x="14" y="40"/>
                    <a:pt x="15" y="40"/>
                  </a:cubicBezTo>
                  <a:cubicBezTo>
                    <a:pt x="16" y="41"/>
                    <a:pt x="18" y="41"/>
                    <a:pt x="19" y="42"/>
                  </a:cubicBezTo>
                  <a:cubicBezTo>
                    <a:pt x="20" y="43"/>
                    <a:pt x="22" y="43"/>
                    <a:pt x="23" y="44"/>
                  </a:cubicBezTo>
                  <a:cubicBezTo>
                    <a:pt x="25" y="44"/>
                    <a:pt x="27" y="45"/>
                    <a:pt x="29" y="45"/>
                  </a:cubicBezTo>
                  <a:cubicBezTo>
                    <a:pt x="31" y="46"/>
                    <a:pt x="32" y="47"/>
                    <a:pt x="33" y="47"/>
                  </a:cubicBezTo>
                  <a:cubicBezTo>
                    <a:pt x="35" y="48"/>
                    <a:pt x="37" y="48"/>
                    <a:pt x="38" y="49"/>
                  </a:cubicBezTo>
                  <a:cubicBezTo>
                    <a:pt x="39" y="49"/>
                    <a:pt x="41" y="50"/>
                    <a:pt x="42" y="52"/>
                  </a:cubicBezTo>
                  <a:cubicBezTo>
                    <a:pt x="44" y="53"/>
                    <a:pt x="45" y="55"/>
                    <a:pt x="45" y="57"/>
                  </a:cubicBezTo>
                  <a:cubicBezTo>
                    <a:pt x="45" y="61"/>
                    <a:pt x="44" y="63"/>
                    <a:pt x="41" y="65"/>
                  </a:cubicBezTo>
                  <a:cubicBezTo>
                    <a:pt x="38" y="66"/>
                    <a:pt x="35" y="67"/>
                    <a:pt x="30" y="67"/>
                  </a:cubicBezTo>
                  <a:cubicBezTo>
                    <a:pt x="26" y="67"/>
                    <a:pt x="22" y="66"/>
                    <a:pt x="18" y="64"/>
                  </a:cubicBezTo>
                  <a:cubicBezTo>
                    <a:pt x="14" y="62"/>
                    <a:pt x="10" y="59"/>
                    <a:pt x="8" y="57"/>
                  </a:cubicBezTo>
                  <a:cubicBezTo>
                    <a:pt x="0" y="66"/>
                    <a:pt x="0" y="66"/>
                    <a:pt x="0" y="66"/>
                  </a:cubicBezTo>
                  <a:cubicBezTo>
                    <a:pt x="3" y="69"/>
                    <a:pt x="7" y="71"/>
                    <a:pt x="12" y="74"/>
                  </a:cubicBezTo>
                  <a:cubicBezTo>
                    <a:pt x="17" y="77"/>
                    <a:pt x="23" y="79"/>
                    <a:pt x="30" y="79"/>
                  </a:cubicBezTo>
                  <a:cubicBezTo>
                    <a:pt x="39" y="79"/>
                    <a:pt x="47" y="76"/>
                    <a:pt x="52" y="72"/>
                  </a:cubicBezTo>
                  <a:cubicBezTo>
                    <a:pt x="57" y="67"/>
                    <a:pt x="59" y="62"/>
                    <a:pt x="59" y="55"/>
                  </a:cubicBezTo>
                  <a:cubicBezTo>
                    <a:pt x="59" y="47"/>
                    <a:pt x="54" y="40"/>
                    <a:pt x="4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9">
              <a:extLst>
                <a:ext uri="{FF2B5EF4-FFF2-40B4-BE49-F238E27FC236}">
                  <a16:creationId xmlns:a16="http://schemas.microsoft.com/office/drawing/2014/main" id="{995386EE-0219-9B59-3015-DA98004633E3}"/>
                </a:ext>
              </a:extLst>
            </p:cNvPr>
            <p:cNvSpPr>
              <a:spLocks/>
            </p:cNvSpPr>
            <p:nvPr/>
          </p:nvSpPr>
          <p:spPr bwMode="auto">
            <a:xfrm>
              <a:off x="1960563" y="436563"/>
              <a:ext cx="36513" cy="63500"/>
            </a:xfrm>
            <a:custGeom>
              <a:avLst/>
              <a:gdLst>
                <a:gd name="T0" fmla="*/ 24 w 43"/>
                <a:gd name="T1" fmla="*/ 5 h 77"/>
                <a:gd name="T2" fmla="*/ 15 w 43"/>
                <a:gd name="T3" fmla="*/ 17 h 77"/>
                <a:gd name="T4" fmla="*/ 14 w 43"/>
                <a:gd name="T5" fmla="*/ 2 h 77"/>
                <a:gd name="T6" fmla="*/ 0 w 43"/>
                <a:gd name="T7" fmla="*/ 2 h 77"/>
                <a:gd name="T8" fmla="*/ 0 w 43"/>
                <a:gd name="T9" fmla="*/ 77 h 77"/>
                <a:gd name="T10" fmla="*/ 15 w 43"/>
                <a:gd name="T11" fmla="*/ 77 h 77"/>
                <a:gd name="T12" fmla="*/ 15 w 43"/>
                <a:gd name="T13" fmla="*/ 35 h 77"/>
                <a:gd name="T14" fmla="*/ 25 w 43"/>
                <a:gd name="T15" fmla="*/ 18 h 77"/>
                <a:gd name="T16" fmla="*/ 35 w 43"/>
                <a:gd name="T17" fmla="*/ 14 h 77"/>
                <a:gd name="T18" fmla="*/ 41 w 43"/>
                <a:gd name="T19" fmla="*/ 15 h 77"/>
                <a:gd name="T20" fmla="*/ 43 w 43"/>
                <a:gd name="T21" fmla="*/ 1 h 77"/>
                <a:gd name="T22" fmla="*/ 37 w 43"/>
                <a:gd name="T23" fmla="*/ 0 h 77"/>
                <a:gd name="T24" fmla="*/ 24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4" y="5"/>
                  </a:moveTo>
                  <a:cubicBezTo>
                    <a:pt x="20" y="8"/>
                    <a:pt x="17" y="12"/>
                    <a:pt x="15" y="17"/>
                  </a:cubicBezTo>
                  <a:cubicBezTo>
                    <a:pt x="14" y="2"/>
                    <a:pt x="14" y="2"/>
                    <a:pt x="14" y="2"/>
                  </a:cubicBezTo>
                  <a:cubicBezTo>
                    <a:pt x="0" y="2"/>
                    <a:pt x="0" y="2"/>
                    <a:pt x="0" y="2"/>
                  </a:cubicBezTo>
                  <a:cubicBezTo>
                    <a:pt x="0" y="77"/>
                    <a:pt x="0" y="77"/>
                    <a:pt x="0" y="77"/>
                  </a:cubicBezTo>
                  <a:cubicBezTo>
                    <a:pt x="15" y="77"/>
                    <a:pt x="15" y="77"/>
                    <a:pt x="15" y="77"/>
                  </a:cubicBezTo>
                  <a:cubicBezTo>
                    <a:pt x="15" y="35"/>
                    <a:pt x="15" y="35"/>
                    <a:pt x="15" y="35"/>
                  </a:cubicBezTo>
                  <a:cubicBezTo>
                    <a:pt x="16" y="27"/>
                    <a:pt x="19" y="22"/>
                    <a:pt x="25" y="18"/>
                  </a:cubicBezTo>
                  <a:cubicBezTo>
                    <a:pt x="28" y="16"/>
                    <a:pt x="32" y="14"/>
                    <a:pt x="35" y="14"/>
                  </a:cubicBezTo>
                  <a:cubicBezTo>
                    <a:pt x="38" y="14"/>
                    <a:pt x="40" y="15"/>
                    <a:pt x="41" y="15"/>
                  </a:cubicBezTo>
                  <a:cubicBezTo>
                    <a:pt x="43" y="1"/>
                    <a:pt x="43" y="1"/>
                    <a:pt x="43" y="1"/>
                  </a:cubicBezTo>
                  <a:cubicBezTo>
                    <a:pt x="37" y="0"/>
                    <a:pt x="37" y="0"/>
                    <a:pt x="37" y="0"/>
                  </a:cubicBezTo>
                  <a:cubicBezTo>
                    <a:pt x="32" y="0"/>
                    <a:pt x="28" y="2"/>
                    <a:pt x="2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0">
              <a:extLst>
                <a:ext uri="{FF2B5EF4-FFF2-40B4-BE49-F238E27FC236}">
                  <a16:creationId xmlns:a16="http://schemas.microsoft.com/office/drawing/2014/main" id="{2960E1C6-F590-264A-344E-7EF84C9D9013}"/>
                </a:ext>
              </a:extLst>
            </p:cNvPr>
            <p:cNvSpPr>
              <a:spLocks/>
            </p:cNvSpPr>
            <p:nvPr/>
          </p:nvSpPr>
          <p:spPr bwMode="auto">
            <a:xfrm>
              <a:off x="2000251" y="438150"/>
              <a:ext cx="58738" cy="85725"/>
            </a:xfrm>
            <a:custGeom>
              <a:avLst/>
              <a:gdLst>
                <a:gd name="T0" fmla="*/ 57 w 72"/>
                <a:gd name="T1" fmla="*/ 0 h 103"/>
                <a:gd name="T2" fmla="*/ 36 w 72"/>
                <a:gd name="T3" fmla="*/ 61 h 103"/>
                <a:gd name="T4" fmla="*/ 15 w 72"/>
                <a:gd name="T5" fmla="*/ 0 h 103"/>
                <a:gd name="T6" fmla="*/ 0 w 72"/>
                <a:gd name="T7" fmla="*/ 0 h 103"/>
                <a:gd name="T8" fmla="*/ 28 w 72"/>
                <a:gd name="T9" fmla="*/ 74 h 103"/>
                <a:gd name="T10" fmla="*/ 25 w 72"/>
                <a:gd name="T11" fmla="*/ 83 h 103"/>
                <a:gd name="T12" fmla="*/ 21 w 72"/>
                <a:gd name="T13" fmla="*/ 90 h 103"/>
                <a:gd name="T14" fmla="*/ 16 w 72"/>
                <a:gd name="T15" fmla="*/ 91 h 103"/>
                <a:gd name="T16" fmla="*/ 8 w 72"/>
                <a:gd name="T17" fmla="*/ 89 h 103"/>
                <a:gd name="T18" fmla="*/ 5 w 72"/>
                <a:gd name="T19" fmla="*/ 100 h 103"/>
                <a:gd name="T20" fmla="*/ 6 w 72"/>
                <a:gd name="T21" fmla="*/ 101 h 103"/>
                <a:gd name="T22" fmla="*/ 12 w 72"/>
                <a:gd name="T23" fmla="*/ 103 h 103"/>
                <a:gd name="T24" fmla="*/ 19 w 72"/>
                <a:gd name="T25" fmla="*/ 103 h 103"/>
                <a:gd name="T26" fmla="*/ 31 w 72"/>
                <a:gd name="T27" fmla="*/ 100 h 103"/>
                <a:gd name="T28" fmla="*/ 39 w 72"/>
                <a:gd name="T29" fmla="*/ 87 h 103"/>
                <a:gd name="T30" fmla="*/ 72 w 72"/>
                <a:gd name="T31" fmla="*/ 0 h 103"/>
                <a:gd name="T32" fmla="*/ 57 w 72"/>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03">
                  <a:moveTo>
                    <a:pt x="57" y="0"/>
                  </a:moveTo>
                  <a:cubicBezTo>
                    <a:pt x="36" y="61"/>
                    <a:pt x="36" y="61"/>
                    <a:pt x="36" y="61"/>
                  </a:cubicBezTo>
                  <a:cubicBezTo>
                    <a:pt x="15" y="0"/>
                    <a:pt x="15" y="0"/>
                    <a:pt x="15" y="0"/>
                  </a:cubicBezTo>
                  <a:cubicBezTo>
                    <a:pt x="0" y="0"/>
                    <a:pt x="0" y="0"/>
                    <a:pt x="0" y="0"/>
                  </a:cubicBezTo>
                  <a:cubicBezTo>
                    <a:pt x="28" y="74"/>
                    <a:pt x="28" y="74"/>
                    <a:pt x="28" y="74"/>
                  </a:cubicBezTo>
                  <a:cubicBezTo>
                    <a:pt x="25" y="83"/>
                    <a:pt x="25" y="83"/>
                    <a:pt x="25" y="83"/>
                  </a:cubicBezTo>
                  <a:cubicBezTo>
                    <a:pt x="24" y="87"/>
                    <a:pt x="22" y="89"/>
                    <a:pt x="21" y="90"/>
                  </a:cubicBezTo>
                  <a:cubicBezTo>
                    <a:pt x="20" y="91"/>
                    <a:pt x="18" y="91"/>
                    <a:pt x="16" y="91"/>
                  </a:cubicBezTo>
                  <a:cubicBezTo>
                    <a:pt x="14" y="91"/>
                    <a:pt x="11" y="91"/>
                    <a:pt x="8" y="89"/>
                  </a:cubicBezTo>
                  <a:cubicBezTo>
                    <a:pt x="5" y="100"/>
                    <a:pt x="5" y="100"/>
                    <a:pt x="5" y="100"/>
                  </a:cubicBezTo>
                  <a:cubicBezTo>
                    <a:pt x="6" y="101"/>
                    <a:pt x="6" y="101"/>
                    <a:pt x="6" y="101"/>
                  </a:cubicBezTo>
                  <a:cubicBezTo>
                    <a:pt x="7" y="102"/>
                    <a:pt x="9" y="102"/>
                    <a:pt x="12" y="103"/>
                  </a:cubicBezTo>
                  <a:cubicBezTo>
                    <a:pt x="14" y="103"/>
                    <a:pt x="17" y="103"/>
                    <a:pt x="19" y="103"/>
                  </a:cubicBezTo>
                  <a:cubicBezTo>
                    <a:pt x="24" y="103"/>
                    <a:pt x="28" y="102"/>
                    <a:pt x="31" y="100"/>
                  </a:cubicBezTo>
                  <a:cubicBezTo>
                    <a:pt x="34" y="97"/>
                    <a:pt x="36" y="93"/>
                    <a:pt x="39" y="87"/>
                  </a:cubicBezTo>
                  <a:cubicBezTo>
                    <a:pt x="72" y="0"/>
                    <a:pt x="72" y="0"/>
                    <a:pt x="72" y="0"/>
                  </a:cubicBezTo>
                  <a:lnTo>
                    <a:pt x="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1">
              <a:extLst>
                <a:ext uri="{FF2B5EF4-FFF2-40B4-BE49-F238E27FC236}">
                  <a16:creationId xmlns:a16="http://schemas.microsoft.com/office/drawing/2014/main" id="{8279F213-F01D-0BA8-7DEC-BF8F2017D953}"/>
                </a:ext>
              </a:extLst>
            </p:cNvPr>
            <p:cNvSpPr>
              <a:spLocks noEditPoints="1"/>
            </p:cNvSpPr>
            <p:nvPr/>
          </p:nvSpPr>
          <p:spPr bwMode="auto">
            <a:xfrm>
              <a:off x="1547813" y="-96838"/>
              <a:ext cx="352425" cy="422275"/>
            </a:xfrm>
            <a:custGeom>
              <a:avLst/>
              <a:gdLst>
                <a:gd name="T0" fmla="*/ 327 w 425"/>
                <a:gd name="T1" fmla="*/ 247 h 510"/>
                <a:gd name="T2" fmla="*/ 415 w 425"/>
                <a:gd name="T3" fmla="*/ 130 h 510"/>
                <a:gd name="T4" fmla="*/ 268 w 425"/>
                <a:gd name="T5" fmla="*/ 0 h 510"/>
                <a:gd name="T6" fmla="*/ 0 w 425"/>
                <a:gd name="T7" fmla="*/ 0 h 510"/>
                <a:gd name="T8" fmla="*/ 0 w 425"/>
                <a:gd name="T9" fmla="*/ 510 h 510"/>
                <a:gd name="T10" fmla="*/ 277 w 425"/>
                <a:gd name="T11" fmla="*/ 510 h 510"/>
                <a:gd name="T12" fmla="*/ 425 w 425"/>
                <a:gd name="T13" fmla="*/ 373 h 510"/>
                <a:gd name="T14" fmla="*/ 327 w 425"/>
                <a:gd name="T15" fmla="*/ 247 h 510"/>
                <a:gd name="T16" fmla="*/ 109 w 425"/>
                <a:gd name="T17" fmla="*/ 92 h 510"/>
                <a:gd name="T18" fmla="*/ 245 w 425"/>
                <a:gd name="T19" fmla="*/ 92 h 510"/>
                <a:gd name="T20" fmla="*/ 304 w 425"/>
                <a:gd name="T21" fmla="*/ 148 h 510"/>
                <a:gd name="T22" fmla="*/ 245 w 425"/>
                <a:gd name="T23" fmla="*/ 205 h 510"/>
                <a:gd name="T24" fmla="*/ 109 w 425"/>
                <a:gd name="T25" fmla="*/ 205 h 510"/>
                <a:gd name="T26" fmla="*/ 109 w 425"/>
                <a:gd name="T27" fmla="*/ 92 h 510"/>
                <a:gd name="T28" fmla="*/ 249 w 425"/>
                <a:gd name="T29" fmla="*/ 417 h 510"/>
                <a:gd name="T30" fmla="*/ 249 w 425"/>
                <a:gd name="T31" fmla="*/ 418 h 510"/>
                <a:gd name="T32" fmla="*/ 109 w 425"/>
                <a:gd name="T33" fmla="*/ 418 h 510"/>
                <a:gd name="T34" fmla="*/ 109 w 425"/>
                <a:gd name="T35" fmla="*/ 298 h 510"/>
                <a:gd name="T36" fmla="*/ 249 w 425"/>
                <a:gd name="T37" fmla="*/ 298 h 510"/>
                <a:gd name="T38" fmla="*/ 315 w 425"/>
                <a:gd name="T39" fmla="*/ 357 h 510"/>
                <a:gd name="T40" fmla="*/ 249 w 425"/>
                <a:gd name="T41" fmla="*/ 41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5" h="510">
                  <a:moveTo>
                    <a:pt x="327" y="247"/>
                  </a:moveTo>
                  <a:cubicBezTo>
                    <a:pt x="375" y="237"/>
                    <a:pt x="415" y="194"/>
                    <a:pt x="415" y="130"/>
                  </a:cubicBezTo>
                  <a:cubicBezTo>
                    <a:pt x="415" y="62"/>
                    <a:pt x="365" y="0"/>
                    <a:pt x="268" y="0"/>
                  </a:cubicBezTo>
                  <a:cubicBezTo>
                    <a:pt x="0" y="0"/>
                    <a:pt x="0" y="0"/>
                    <a:pt x="0" y="0"/>
                  </a:cubicBezTo>
                  <a:cubicBezTo>
                    <a:pt x="0" y="510"/>
                    <a:pt x="0" y="510"/>
                    <a:pt x="0" y="510"/>
                  </a:cubicBezTo>
                  <a:cubicBezTo>
                    <a:pt x="277" y="510"/>
                    <a:pt x="277" y="510"/>
                    <a:pt x="277" y="510"/>
                  </a:cubicBezTo>
                  <a:cubicBezTo>
                    <a:pt x="374" y="510"/>
                    <a:pt x="425" y="449"/>
                    <a:pt x="425" y="373"/>
                  </a:cubicBezTo>
                  <a:cubicBezTo>
                    <a:pt x="425" y="309"/>
                    <a:pt x="381" y="256"/>
                    <a:pt x="327" y="247"/>
                  </a:cubicBezTo>
                  <a:close/>
                  <a:moveTo>
                    <a:pt x="109" y="92"/>
                  </a:moveTo>
                  <a:cubicBezTo>
                    <a:pt x="245" y="92"/>
                    <a:pt x="245" y="92"/>
                    <a:pt x="245" y="92"/>
                  </a:cubicBezTo>
                  <a:cubicBezTo>
                    <a:pt x="281" y="92"/>
                    <a:pt x="304" y="117"/>
                    <a:pt x="304" y="148"/>
                  </a:cubicBezTo>
                  <a:cubicBezTo>
                    <a:pt x="304" y="181"/>
                    <a:pt x="281" y="205"/>
                    <a:pt x="245" y="205"/>
                  </a:cubicBezTo>
                  <a:cubicBezTo>
                    <a:pt x="109" y="205"/>
                    <a:pt x="109" y="205"/>
                    <a:pt x="109" y="205"/>
                  </a:cubicBezTo>
                  <a:lnTo>
                    <a:pt x="109" y="92"/>
                  </a:lnTo>
                  <a:close/>
                  <a:moveTo>
                    <a:pt x="249" y="417"/>
                  </a:moveTo>
                  <a:cubicBezTo>
                    <a:pt x="249" y="418"/>
                    <a:pt x="249" y="418"/>
                    <a:pt x="249" y="418"/>
                  </a:cubicBezTo>
                  <a:cubicBezTo>
                    <a:pt x="109" y="418"/>
                    <a:pt x="109" y="418"/>
                    <a:pt x="109" y="418"/>
                  </a:cubicBezTo>
                  <a:cubicBezTo>
                    <a:pt x="109" y="298"/>
                    <a:pt x="109" y="298"/>
                    <a:pt x="109" y="298"/>
                  </a:cubicBezTo>
                  <a:cubicBezTo>
                    <a:pt x="249" y="298"/>
                    <a:pt x="249" y="298"/>
                    <a:pt x="249" y="298"/>
                  </a:cubicBezTo>
                  <a:cubicBezTo>
                    <a:pt x="292" y="298"/>
                    <a:pt x="315" y="325"/>
                    <a:pt x="315" y="357"/>
                  </a:cubicBezTo>
                  <a:cubicBezTo>
                    <a:pt x="315" y="394"/>
                    <a:pt x="290" y="417"/>
                    <a:pt x="249" y="4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2">
              <a:extLst>
                <a:ext uri="{FF2B5EF4-FFF2-40B4-BE49-F238E27FC236}">
                  <a16:creationId xmlns:a16="http://schemas.microsoft.com/office/drawing/2014/main" id="{05C0F3AF-1E64-F4C9-5564-207AB298F6B9}"/>
                </a:ext>
              </a:extLst>
            </p:cNvPr>
            <p:cNvSpPr>
              <a:spLocks/>
            </p:cNvSpPr>
            <p:nvPr/>
          </p:nvSpPr>
          <p:spPr bwMode="auto">
            <a:xfrm>
              <a:off x="1139826" y="-103188"/>
              <a:ext cx="347663" cy="436563"/>
            </a:xfrm>
            <a:custGeom>
              <a:avLst/>
              <a:gdLst>
                <a:gd name="T0" fmla="*/ 59 w 420"/>
                <a:gd name="T1" fmla="*/ 363 h 527"/>
                <a:gd name="T2" fmla="*/ 221 w 420"/>
                <a:gd name="T3" fmla="*/ 431 h 527"/>
                <a:gd name="T4" fmla="*/ 310 w 420"/>
                <a:gd name="T5" fmla="*/ 374 h 527"/>
                <a:gd name="T6" fmla="*/ 207 w 420"/>
                <a:gd name="T7" fmla="*/ 309 h 527"/>
                <a:gd name="T8" fmla="*/ 17 w 420"/>
                <a:gd name="T9" fmla="*/ 154 h 527"/>
                <a:gd name="T10" fmla="*/ 210 w 420"/>
                <a:gd name="T11" fmla="*/ 0 h 527"/>
                <a:gd name="T12" fmla="*/ 409 w 420"/>
                <a:gd name="T13" fmla="*/ 71 h 527"/>
                <a:gd name="T14" fmla="*/ 349 w 420"/>
                <a:gd name="T15" fmla="*/ 151 h 527"/>
                <a:gd name="T16" fmla="*/ 203 w 420"/>
                <a:gd name="T17" fmla="*/ 95 h 527"/>
                <a:gd name="T18" fmla="*/ 128 w 420"/>
                <a:gd name="T19" fmla="*/ 147 h 527"/>
                <a:gd name="T20" fmla="*/ 229 w 420"/>
                <a:gd name="T21" fmla="*/ 206 h 527"/>
                <a:gd name="T22" fmla="*/ 420 w 420"/>
                <a:gd name="T23" fmla="*/ 363 h 527"/>
                <a:gd name="T24" fmla="*/ 216 w 420"/>
                <a:gd name="T25" fmla="*/ 527 h 527"/>
                <a:gd name="T26" fmla="*/ 0 w 420"/>
                <a:gd name="T27" fmla="*/ 446 h 527"/>
                <a:gd name="T28" fmla="*/ 59 w 420"/>
                <a:gd name="T29" fmla="*/ 363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527">
                  <a:moveTo>
                    <a:pt x="59" y="363"/>
                  </a:moveTo>
                  <a:cubicBezTo>
                    <a:pt x="95" y="400"/>
                    <a:pt x="151" y="431"/>
                    <a:pt x="221" y="431"/>
                  </a:cubicBezTo>
                  <a:cubicBezTo>
                    <a:pt x="281" y="431"/>
                    <a:pt x="310" y="403"/>
                    <a:pt x="310" y="374"/>
                  </a:cubicBezTo>
                  <a:cubicBezTo>
                    <a:pt x="310" y="336"/>
                    <a:pt x="266" y="323"/>
                    <a:pt x="207" y="309"/>
                  </a:cubicBezTo>
                  <a:cubicBezTo>
                    <a:pt x="124" y="290"/>
                    <a:pt x="17" y="267"/>
                    <a:pt x="17" y="154"/>
                  </a:cubicBezTo>
                  <a:cubicBezTo>
                    <a:pt x="17" y="69"/>
                    <a:pt x="90" y="0"/>
                    <a:pt x="210" y="0"/>
                  </a:cubicBezTo>
                  <a:cubicBezTo>
                    <a:pt x="291" y="0"/>
                    <a:pt x="359" y="24"/>
                    <a:pt x="409" y="71"/>
                  </a:cubicBezTo>
                  <a:cubicBezTo>
                    <a:pt x="349" y="151"/>
                    <a:pt x="349" y="151"/>
                    <a:pt x="349" y="151"/>
                  </a:cubicBezTo>
                  <a:cubicBezTo>
                    <a:pt x="308" y="113"/>
                    <a:pt x="253" y="95"/>
                    <a:pt x="203" y="95"/>
                  </a:cubicBezTo>
                  <a:cubicBezTo>
                    <a:pt x="154" y="95"/>
                    <a:pt x="128" y="117"/>
                    <a:pt x="128" y="147"/>
                  </a:cubicBezTo>
                  <a:cubicBezTo>
                    <a:pt x="128" y="182"/>
                    <a:pt x="170" y="192"/>
                    <a:pt x="229" y="206"/>
                  </a:cubicBezTo>
                  <a:cubicBezTo>
                    <a:pt x="313" y="225"/>
                    <a:pt x="420" y="250"/>
                    <a:pt x="420" y="363"/>
                  </a:cubicBezTo>
                  <a:cubicBezTo>
                    <a:pt x="420" y="457"/>
                    <a:pt x="353" y="527"/>
                    <a:pt x="216" y="527"/>
                  </a:cubicBezTo>
                  <a:cubicBezTo>
                    <a:pt x="118" y="527"/>
                    <a:pt x="48" y="494"/>
                    <a:pt x="0" y="446"/>
                  </a:cubicBezTo>
                  <a:lnTo>
                    <a:pt x="59" y="3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Rectangle 23">
              <a:extLst>
                <a:ext uri="{FF2B5EF4-FFF2-40B4-BE49-F238E27FC236}">
                  <a16:creationId xmlns:a16="http://schemas.microsoft.com/office/drawing/2014/main" id="{5308E799-0736-BCF1-CC1A-3F3E2248F93B}"/>
                </a:ext>
              </a:extLst>
            </p:cNvPr>
            <p:cNvSpPr>
              <a:spLocks noChangeArrowheads="1"/>
            </p:cNvSpPr>
            <p:nvPr/>
          </p:nvSpPr>
          <p:spPr bwMode="auto">
            <a:xfrm>
              <a:off x="1968501" y="-96838"/>
              <a:ext cx="88900" cy="422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4">
              <a:extLst>
                <a:ext uri="{FF2B5EF4-FFF2-40B4-BE49-F238E27FC236}">
                  <a16:creationId xmlns:a16="http://schemas.microsoft.com/office/drawing/2014/main" id="{D9308C71-8329-D144-E136-1D34018B4D56}"/>
                </a:ext>
              </a:extLst>
            </p:cNvPr>
            <p:cNvSpPr>
              <a:spLocks noEditPoints="1"/>
            </p:cNvSpPr>
            <p:nvPr/>
          </p:nvSpPr>
          <p:spPr bwMode="auto">
            <a:xfrm>
              <a:off x="2498726" y="-31750"/>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7 h 136"/>
                <a:gd name="T12" fmla="*/ 113 w 113"/>
                <a:gd name="T13" fmla="*/ 68 h 136"/>
                <a:gd name="T14" fmla="*/ 92 w 113"/>
                <a:gd name="T15" fmla="*/ 119 h 136"/>
                <a:gd name="T16" fmla="*/ 78 w 113"/>
                <a:gd name="T17" fmla="*/ 28 h 136"/>
                <a:gd name="T18" fmla="*/ 45 w 113"/>
                <a:gd name="T19" fmla="*/ 16 h 136"/>
                <a:gd name="T20" fmla="*/ 20 w 113"/>
                <a:gd name="T21" fmla="*/ 16 h 136"/>
                <a:gd name="T22" fmla="*/ 20 w 113"/>
                <a:gd name="T23" fmla="*/ 120 h 136"/>
                <a:gd name="T24" fmla="*/ 45 w 113"/>
                <a:gd name="T25" fmla="*/ 120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6"/>
                    <a:pt x="92" y="17"/>
                  </a:cubicBezTo>
                  <a:cubicBezTo>
                    <a:pt x="103" y="28"/>
                    <a:pt x="113" y="44"/>
                    <a:pt x="113" y="68"/>
                  </a:cubicBezTo>
                  <a:cubicBezTo>
                    <a:pt x="113" y="91"/>
                    <a:pt x="104" y="108"/>
                    <a:pt x="92" y="119"/>
                  </a:cubicBezTo>
                  <a:close/>
                  <a:moveTo>
                    <a:pt x="78" y="28"/>
                  </a:moveTo>
                  <a:cubicBezTo>
                    <a:pt x="70" y="20"/>
                    <a:pt x="59" y="16"/>
                    <a:pt x="45" y="16"/>
                  </a:cubicBezTo>
                  <a:cubicBezTo>
                    <a:pt x="20" y="16"/>
                    <a:pt x="20" y="16"/>
                    <a:pt x="20" y="16"/>
                  </a:cubicBezTo>
                  <a:cubicBezTo>
                    <a:pt x="20" y="120"/>
                    <a:pt x="20" y="120"/>
                    <a:pt x="20" y="120"/>
                  </a:cubicBezTo>
                  <a:cubicBezTo>
                    <a:pt x="45" y="120"/>
                    <a:pt x="45" y="120"/>
                    <a:pt x="45" y="120"/>
                  </a:cubicBezTo>
                  <a:cubicBezTo>
                    <a:pt x="58" y="120"/>
                    <a:pt x="69" y="116"/>
                    <a:pt x="78" y="107"/>
                  </a:cubicBezTo>
                  <a:cubicBezTo>
                    <a:pt x="87" y="98"/>
                    <a:pt x="92" y="85"/>
                    <a:pt x="92" y="68"/>
                  </a:cubicBezTo>
                  <a:cubicBezTo>
                    <a:pt x="92" y="51"/>
                    <a:pt x="87" y="37"/>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5">
              <a:extLst>
                <a:ext uri="{FF2B5EF4-FFF2-40B4-BE49-F238E27FC236}">
                  <a16:creationId xmlns:a16="http://schemas.microsoft.com/office/drawing/2014/main" id="{9B065B41-2B00-5183-95B8-2C97D2776E9F}"/>
                </a:ext>
              </a:extLst>
            </p:cNvPr>
            <p:cNvSpPr>
              <a:spLocks/>
            </p:cNvSpPr>
            <p:nvPr/>
          </p:nvSpPr>
          <p:spPr bwMode="auto">
            <a:xfrm>
              <a:off x="2611438" y="-3175"/>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6">
              <a:extLst>
                <a:ext uri="{FF2B5EF4-FFF2-40B4-BE49-F238E27FC236}">
                  <a16:creationId xmlns:a16="http://schemas.microsoft.com/office/drawing/2014/main" id="{AEBBA209-4388-44E3-1F5D-110C6416935E}"/>
                </a:ext>
              </a:extLst>
            </p:cNvPr>
            <p:cNvSpPr>
              <a:spLocks noEditPoints="1"/>
            </p:cNvSpPr>
            <p:nvPr/>
          </p:nvSpPr>
          <p:spPr bwMode="auto">
            <a:xfrm>
              <a:off x="2670176" y="-36513"/>
              <a:ext cx="20638" cy="117475"/>
            </a:xfrm>
            <a:custGeom>
              <a:avLst/>
              <a:gdLst>
                <a:gd name="T0" fmla="*/ 13 w 25"/>
                <a:gd name="T1" fmla="*/ 24 h 143"/>
                <a:gd name="T2" fmla="*/ 0 w 25"/>
                <a:gd name="T3" fmla="*/ 12 h 143"/>
                <a:gd name="T4" fmla="*/ 13 w 25"/>
                <a:gd name="T5" fmla="*/ 0 h 143"/>
                <a:gd name="T6" fmla="*/ 25 w 25"/>
                <a:gd name="T7" fmla="*/ 12 h 143"/>
                <a:gd name="T8" fmla="*/ 13 w 25"/>
                <a:gd name="T9" fmla="*/ 24 h 143"/>
                <a:gd name="T10" fmla="*/ 4 w 25"/>
                <a:gd name="T11" fmla="*/ 143 h 143"/>
                <a:gd name="T12" fmla="*/ 4 w 25"/>
                <a:gd name="T13" fmla="*/ 44 h 143"/>
                <a:gd name="T14" fmla="*/ 22 w 25"/>
                <a:gd name="T15" fmla="*/ 44 h 143"/>
                <a:gd name="T16" fmla="*/ 22 w 25"/>
                <a:gd name="T17" fmla="*/ 143 h 143"/>
                <a:gd name="T18" fmla="*/ 4 w 25"/>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3">
                  <a:moveTo>
                    <a:pt x="13" y="24"/>
                  </a:moveTo>
                  <a:cubicBezTo>
                    <a:pt x="6" y="24"/>
                    <a:pt x="0" y="19"/>
                    <a:pt x="0" y="12"/>
                  </a:cubicBezTo>
                  <a:cubicBezTo>
                    <a:pt x="0" y="5"/>
                    <a:pt x="6" y="0"/>
                    <a:pt x="13" y="0"/>
                  </a:cubicBezTo>
                  <a:cubicBezTo>
                    <a:pt x="20" y="0"/>
                    <a:pt x="25" y="5"/>
                    <a:pt x="25" y="12"/>
                  </a:cubicBezTo>
                  <a:cubicBezTo>
                    <a:pt x="25"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7">
              <a:extLst>
                <a:ext uri="{FF2B5EF4-FFF2-40B4-BE49-F238E27FC236}">
                  <a16:creationId xmlns:a16="http://schemas.microsoft.com/office/drawing/2014/main" id="{4524D336-2EEE-036C-C9C9-0D5F156C9443}"/>
                </a:ext>
              </a:extLst>
            </p:cNvPr>
            <p:cNvSpPr>
              <a:spLocks/>
            </p:cNvSpPr>
            <p:nvPr/>
          </p:nvSpPr>
          <p:spPr bwMode="auto">
            <a:xfrm>
              <a:off x="2701926" y="-1588"/>
              <a:ext cx="80963" cy="82550"/>
            </a:xfrm>
            <a:custGeom>
              <a:avLst/>
              <a:gdLst>
                <a:gd name="T0" fmla="*/ 31 w 51"/>
                <a:gd name="T1" fmla="*/ 52 h 52"/>
                <a:gd name="T2" fmla="*/ 20 w 51"/>
                <a:gd name="T3" fmla="*/ 52 h 52"/>
                <a:gd name="T4" fmla="*/ 0 w 51"/>
                <a:gd name="T5" fmla="*/ 0 h 52"/>
                <a:gd name="T6" fmla="*/ 11 w 51"/>
                <a:gd name="T7" fmla="*/ 0 h 52"/>
                <a:gd name="T8" fmla="*/ 25 w 51"/>
                <a:gd name="T9" fmla="*/ 42 h 52"/>
                <a:gd name="T10" fmla="*/ 40 w 51"/>
                <a:gd name="T11" fmla="*/ 0 h 52"/>
                <a:gd name="T12" fmla="*/ 51 w 51"/>
                <a:gd name="T13" fmla="*/ 0 h 52"/>
                <a:gd name="T14" fmla="*/ 31 w 51"/>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2">
                  <a:moveTo>
                    <a:pt x="31" y="52"/>
                  </a:moveTo>
                  <a:lnTo>
                    <a:pt x="20" y="52"/>
                  </a:lnTo>
                  <a:lnTo>
                    <a:pt x="0" y="0"/>
                  </a:lnTo>
                  <a:lnTo>
                    <a:pt x="11" y="0"/>
                  </a:lnTo>
                  <a:lnTo>
                    <a:pt x="25" y="42"/>
                  </a:lnTo>
                  <a:lnTo>
                    <a:pt x="40" y="0"/>
                  </a:lnTo>
                  <a:lnTo>
                    <a:pt x="51" y="0"/>
                  </a:lnTo>
                  <a:lnTo>
                    <a:pt x="3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8">
              <a:extLst>
                <a:ext uri="{FF2B5EF4-FFF2-40B4-BE49-F238E27FC236}">
                  <a16:creationId xmlns:a16="http://schemas.microsoft.com/office/drawing/2014/main" id="{7957D02A-F6AA-E7FB-776F-5DF982079E20}"/>
                </a:ext>
              </a:extLst>
            </p:cNvPr>
            <p:cNvSpPr>
              <a:spLocks noEditPoints="1"/>
            </p:cNvSpPr>
            <p:nvPr/>
          </p:nvSpPr>
          <p:spPr bwMode="auto">
            <a:xfrm>
              <a:off x="2789238" y="-3175"/>
              <a:ext cx="74613" cy="85725"/>
            </a:xfrm>
            <a:custGeom>
              <a:avLst/>
              <a:gdLst>
                <a:gd name="T0" fmla="*/ 20 w 90"/>
                <a:gd name="T1" fmla="*/ 56 h 103"/>
                <a:gd name="T2" fmla="*/ 49 w 90"/>
                <a:gd name="T3" fmla="*/ 88 h 103"/>
                <a:gd name="T4" fmla="*/ 80 w 90"/>
                <a:gd name="T5" fmla="*/ 77 h 103"/>
                <a:gd name="T6" fmla="*/ 87 w 90"/>
                <a:gd name="T7" fmla="*/ 89 h 103"/>
                <a:gd name="T8" fmla="*/ 47 w 90"/>
                <a:gd name="T9" fmla="*/ 103 h 103"/>
                <a:gd name="T10" fmla="*/ 0 w 90"/>
                <a:gd name="T11" fmla="*/ 52 h 103"/>
                <a:gd name="T12" fmla="*/ 47 w 90"/>
                <a:gd name="T13" fmla="*/ 0 h 103"/>
                <a:gd name="T14" fmla="*/ 90 w 90"/>
                <a:gd name="T15" fmla="*/ 49 h 103"/>
                <a:gd name="T16" fmla="*/ 90 w 90"/>
                <a:gd name="T17" fmla="*/ 56 h 103"/>
                <a:gd name="T18" fmla="*/ 20 w 90"/>
                <a:gd name="T19" fmla="*/ 56 h 103"/>
                <a:gd name="T20" fmla="*/ 46 w 90"/>
                <a:gd name="T21" fmla="*/ 15 h 103"/>
                <a:gd name="T22" fmla="*/ 19 w 90"/>
                <a:gd name="T23" fmla="*/ 43 h 103"/>
                <a:gd name="T24" fmla="*/ 71 w 90"/>
                <a:gd name="T25" fmla="*/ 43 h 103"/>
                <a:gd name="T26" fmla="*/ 46 w 90"/>
                <a:gd name="T27"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6"/>
                    <a:pt x="31" y="88"/>
                    <a:pt x="49" y="88"/>
                  </a:cubicBezTo>
                  <a:cubicBezTo>
                    <a:pt x="68" y="88"/>
                    <a:pt x="79" y="78"/>
                    <a:pt x="80" y="77"/>
                  </a:cubicBezTo>
                  <a:cubicBezTo>
                    <a:pt x="87" y="89"/>
                    <a:pt x="87" y="89"/>
                    <a:pt x="87" y="89"/>
                  </a:cubicBezTo>
                  <a:cubicBezTo>
                    <a:pt x="87" y="89"/>
                    <a:pt x="74" y="103"/>
                    <a:pt x="47" y="103"/>
                  </a:cubicBezTo>
                  <a:cubicBezTo>
                    <a:pt x="20" y="103"/>
                    <a:pt x="0" y="85"/>
                    <a:pt x="0" y="52"/>
                  </a:cubicBezTo>
                  <a:cubicBezTo>
                    <a:pt x="0" y="20"/>
                    <a:pt x="21" y="0"/>
                    <a:pt x="47" y="0"/>
                  </a:cubicBezTo>
                  <a:cubicBezTo>
                    <a:pt x="74" y="0"/>
                    <a:pt x="90" y="20"/>
                    <a:pt x="90" y="49"/>
                  </a:cubicBezTo>
                  <a:cubicBezTo>
                    <a:pt x="90" y="56"/>
                    <a:pt x="90" y="56"/>
                    <a:pt x="90" y="56"/>
                  </a:cubicBezTo>
                  <a:cubicBezTo>
                    <a:pt x="20" y="56"/>
                    <a:pt x="20" y="56"/>
                    <a:pt x="20" y="56"/>
                  </a:cubicBezTo>
                  <a:close/>
                  <a:moveTo>
                    <a:pt x="46" y="15"/>
                  </a:moveTo>
                  <a:cubicBezTo>
                    <a:pt x="28" y="15"/>
                    <a:pt x="20" y="30"/>
                    <a:pt x="19" y="43"/>
                  </a:cubicBezTo>
                  <a:cubicBezTo>
                    <a:pt x="71" y="43"/>
                    <a:pt x="71" y="43"/>
                    <a:pt x="71" y="43"/>
                  </a:cubicBezTo>
                  <a:cubicBezTo>
                    <a:pt x="71" y="28"/>
                    <a:pt x="64" y="15"/>
                    <a:pt x="4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9">
              <a:extLst>
                <a:ext uri="{FF2B5EF4-FFF2-40B4-BE49-F238E27FC236}">
                  <a16:creationId xmlns:a16="http://schemas.microsoft.com/office/drawing/2014/main" id="{C091E53F-E8FB-D219-1C2C-C8CDF3A477E2}"/>
                </a:ext>
              </a:extLst>
            </p:cNvPr>
            <p:cNvSpPr>
              <a:spLocks/>
            </p:cNvSpPr>
            <p:nvPr/>
          </p:nvSpPr>
          <p:spPr bwMode="auto">
            <a:xfrm>
              <a:off x="2882901" y="-3175"/>
              <a:ext cx="68263" cy="84138"/>
            </a:xfrm>
            <a:custGeom>
              <a:avLst/>
              <a:gdLst>
                <a:gd name="T0" fmla="*/ 65 w 84"/>
                <a:gd name="T1" fmla="*/ 101 h 101"/>
                <a:gd name="T2" fmla="*/ 65 w 84"/>
                <a:gd name="T3" fmla="*/ 42 h 101"/>
                <a:gd name="T4" fmla="*/ 45 w 84"/>
                <a:gd name="T5" fmla="*/ 16 h 101"/>
                <a:gd name="T6" fmla="*/ 18 w 84"/>
                <a:gd name="T7" fmla="*/ 42 h 101"/>
                <a:gd name="T8" fmla="*/ 18 w 84"/>
                <a:gd name="T9" fmla="*/ 101 h 101"/>
                <a:gd name="T10" fmla="*/ 0 w 84"/>
                <a:gd name="T11" fmla="*/ 101 h 101"/>
                <a:gd name="T12" fmla="*/ 0 w 84"/>
                <a:gd name="T13" fmla="*/ 2 h 101"/>
                <a:gd name="T14" fmla="*/ 17 w 84"/>
                <a:gd name="T15" fmla="*/ 2 h 101"/>
                <a:gd name="T16" fmla="*/ 18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0" y="32"/>
                    <a:pt x="18" y="42"/>
                  </a:cubicBezTo>
                  <a:cubicBezTo>
                    <a:pt x="18" y="101"/>
                    <a:pt x="18" y="101"/>
                    <a:pt x="18" y="101"/>
                  </a:cubicBezTo>
                  <a:cubicBezTo>
                    <a:pt x="0" y="101"/>
                    <a:pt x="0" y="101"/>
                    <a:pt x="0" y="101"/>
                  </a:cubicBezTo>
                  <a:cubicBezTo>
                    <a:pt x="0" y="2"/>
                    <a:pt x="0" y="2"/>
                    <a:pt x="0" y="2"/>
                  </a:cubicBezTo>
                  <a:cubicBezTo>
                    <a:pt x="17" y="2"/>
                    <a:pt x="17" y="2"/>
                    <a:pt x="17" y="2"/>
                  </a:cubicBezTo>
                  <a:cubicBezTo>
                    <a:pt x="18" y="20"/>
                    <a:pt x="18" y="20"/>
                    <a:pt x="18"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30">
              <a:extLst>
                <a:ext uri="{FF2B5EF4-FFF2-40B4-BE49-F238E27FC236}">
                  <a16:creationId xmlns:a16="http://schemas.microsoft.com/office/drawing/2014/main" id="{D8C0F936-155F-B9D3-105E-CB4A7E9C8F31}"/>
                </a:ext>
              </a:extLst>
            </p:cNvPr>
            <p:cNvSpPr>
              <a:spLocks noEditPoints="1"/>
            </p:cNvSpPr>
            <p:nvPr/>
          </p:nvSpPr>
          <p:spPr bwMode="auto">
            <a:xfrm>
              <a:off x="3006726" y="-34925"/>
              <a:ext cx="79375" cy="117475"/>
            </a:xfrm>
            <a:custGeom>
              <a:avLst/>
              <a:gdLst>
                <a:gd name="T0" fmla="*/ 50 w 95"/>
                <a:gd name="T1" fmla="*/ 142 h 142"/>
                <a:gd name="T2" fmla="*/ 20 w 95"/>
                <a:gd name="T3" fmla="*/ 125 h 142"/>
                <a:gd name="T4" fmla="*/ 17 w 95"/>
                <a:gd name="T5" fmla="*/ 140 h 142"/>
                <a:gd name="T6" fmla="*/ 0 w 95"/>
                <a:gd name="T7" fmla="*/ 140 h 142"/>
                <a:gd name="T8" fmla="*/ 0 w 95"/>
                <a:gd name="T9" fmla="*/ 0 h 142"/>
                <a:gd name="T10" fmla="*/ 19 w 95"/>
                <a:gd name="T11" fmla="*/ 0 h 142"/>
                <a:gd name="T12" fmla="*/ 19 w 95"/>
                <a:gd name="T13" fmla="*/ 57 h 142"/>
                <a:gd name="T14" fmla="*/ 52 w 95"/>
                <a:gd name="T15" fmla="*/ 39 h 142"/>
                <a:gd name="T16" fmla="*/ 94 w 95"/>
                <a:gd name="T17" fmla="*/ 91 h 142"/>
                <a:gd name="T18" fmla="*/ 50 w 95"/>
                <a:gd name="T19" fmla="*/ 142 h 142"/>
                <a:gd name="T20" fmla="*/ 47 w 95"/>
                <a:gd name="T21" fmla="*/ 55 h 142"/>
                <a:gd name="T22" fmla="*/ 18 w 95"/>
                <a:gd name="T23" fmla="*/ 91 h 142"/>
                <a:gd name="T24" fmla="*/ 46 w 95"/>
                <a:gd name="T25" fmla="*/ 127 h 142"/>
                <a:gd name="T26" fmla="*/ 75 w 95"/>
                <a:gd name="T27" fmla="*/ 91 h 142"/>
                <a:gd name="T28" fmla="*/ 47 w 95"/>
                <a:gd name="T29" fmla="*/ 5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2">
                  <a:moveTo>
                    <a:pt x="50" y="142"/>
                  </a:moveTo>
                  <a:cubicBezTo>
                    <a:pt x="31" y="142"/>
                    <a:pt x="22" y="129"/>
                    <a:pt x="20" y="125"/>
                  </a:cubicBezTo>
                  <a:cubicBezTo>
                    <a:pt x="17" y="140"/>
                    <a:pt x="17" y="140"/>
                    <a:pt x="17" y="140"/>
                  </a:cubicBezTo>
                  <a:cubicBezTo>
                    <a:pt x="0" y="140"/>
                    <a:pt x="0" y="140"/>
                    <a:pt x="0" y="140"/>
                  </a:cubicBezTo>
                  <a:cubicBezTo>
                    <a:pt x="0" y="0"/>
                    <a:pt x="0" y="0"/>
                    <a:pt x="0" y="0"/>
                  </a:cubicBezTo>
                  <a:cubicBezTo>
                    <a:pt x="19" y="0"/>
                    <a:pt x="19" y="0"/>
                    <a:pt x="19" y="0"/>
                  </a:cubicBezTo>
                  <a:cubicBezTo>
                    <a:pt x="19" y="57"/>
                    <a:pt x="19" y="57"/>
                    <a:pt x="19" y="57"/>
                  </a:cubicBezTo>
                  <a:cubicBezTo>
                    <a:pt x="20" y="55"/>
                    <a:pt x="31" y="39"/>
                    <a:pt x="52" y="39"/>
                  </a:cubicBezTo>
                  <a:cubicBezTo>
                    <a:pt x="78" y="39"/>
                    <a:pt x="94" y="61"/>
                    <a:pt x="94" y="91"/>
                  </a:cubicBezTo>
                  <a:cubicBezTo>
                    <a:pt x="95" y="121"/>
                    <a:pt x="77" y="142"/>
                    <a:pt x="50" y="142"/>
                  </a:cubicBezTo>
                  <a:close/>
                  <a:moveTo>
                    <a:pt x="47" y="55"/>
                  </a:moveTo>
                  <a:cubicBezTo>
                    <a:pt x="30" y="55"/>
                    <a:pt x="18" y="71"/>
                    <a:pt x="18" y="91"/>
                  </a:cubicBezTo>
                  <a:cubicBezTo>
                    <a:pt x="18" y="110"/>
                    <a:pt x="29" y="127"/>
                    <a:pt x="46" y="127"/>
                  </a:cubicBezTo>
                  <a:cubicBezTo>
                    <a:pt x="63" y="127"/>
                    <a:pt x="75" y="111"/>
                    <a:pt x="75" y="91"/>
                  </a:cubicBezTo>
                  <a:cubicBezTo>
                    <a:pt x="75" y="71"/>
                    <a:pt x="64" y="55"/>
                    <a:pt x="47"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31">
              <a:extLst>
                <a:ext uri="{FF2B5EF4-FFF2-40B4-BE49-F238E27FC236}">
                  <a16:creationId xmlns:a16="http://schemas.microsoft.com/office/drawing/2014/main" id="{B3C06BAF-2606-07B2-0633-EFEFFAE9986C}"/>
                </a:ext>
              </a:extLst>
            </p:cNvPr>
            <p:cNvSpPr>
              <a:spLocks/>
            </p:cNvSpPr>
            <p:nvPr/>
          </p:nvSpPr>
          <p:spPr bwMode="auto">
            <a:xfrm>
              <a:off x="3094038" y="-1588"/>
              <a:ext cx="79375" cy="114300"/>
            </a:xfrm>
            <a:custGeom>
              <a:avLst/>
              <a:gdLst>
                <a:gd name="T0" fmla="*/ 52 w 96"/>
                <a:gd name="T1" fmla="*/ 113 h 136"/>
                <a:gd name="T2" fmla="*/ 26 w 96"/>
                <a:gd name="T3" fmla="*/ 136 h 136"/>
                <a:gd name="T4" fmla="*/ 7 w 96"/>
                <a:gd name="T5" fmla="*/ 132 h 136"/>
                <a:gd name="T6" fmla="*/ 11 w 96"/>
                <a:gd name="T7" fmla="*/ 117 h 136"/>
                <a:gd name="T8" fmla="*/ 22 w 96"/>
                <a:gd name="T9" fmla="*/ 120 h 136"/>
                <a:gd name="T10" fmla="*/ 33 w 96"/>
                <a:gd name="T11" fmla="*/ 110 h 136"/>
                <a:gd name="T12" fmla="*/ 38 w 96"/>
                <a:gd name="T13" fmla="*/ 98 h 136"/>
                <a:gd name="T14" fmla="*/ 0 w 96"/>
                <a:gd name="T15" fmla="*/ 0 h 136"/>
                <a:gd name="T16" fmla="*/ 20 w 96"/>
                <a:gd name="T17" fmla="*/ 0 h 136"/>
                <a:gd name="T18" fmla="*/ 48 w 96"/>
                <a:gd name="T19" fmla="*/ 81 h 136"/>
                <a:gd name="T20" fmla="*/ 76 w 96"/>
                <a:gd name="T21" fmla="*/ 0 h 136"/>
                <a:gd name="T22" fmla="*/ 96 w 96"/>
                <a:gd name="T23" fmla="*/ 0 h 136"/>
                <a:gd name="T24" fmla="*/ 52 w 96"/>
                <a:gd name="T25" fmla="*/ 11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36">
                  <a:moveTo>
                    <a:pt x="52" y="113"/>
                  </a:moveTo>
                  <a:cubicBezTo>
                    <a:pt x="45" y="129"/>
                    <a:pt x="38" y="136"/>
                    <a:pt x="26" y="136"/>
                  </a:cubicBezTo>
                  <a:cubicBezTo>
                    <a:pt x="13" y="136"/>
                    <a:pt x="7" y="132"/>
                    <a:pt x="7" y="132"/>
                  </a:cubicBezTo>
                  <a:cubicBezTo>
                    <a:pt x="11" y="117"/>
                    <a:pt x="11" y="117"/>
                    <a:pt x="11" y="117"/>
                  </a:cubicBezTo>
                  <a:cubicBezTo>
                    <a:pt x="11" y="117"/>
                    <a:pt x="17" y="120"/>
                    <a:pt x="22" y="120"/>
                  </a:cubicBezTo>
                  <a:cubicBezTo>
                    <a:pt x="27" y="120"/>
                    <a:pt x="30" y="118"/>
                    <a:pt x="33" y="110"/>
                  </a:cubicBezTo>
                  <a:cubicBezTo>
                    <a:pt x="38" y="98"/>
                    <a:pt x="38" y="98"/>
                    <a:pt x="38" y="98"/>
                  </a:cubicBezTo>
                  <a:cubicBezTo>
                    <a:pt x="0" y="0"/>
                    <a:pt x="0" y="0"/>
                    <a:pt x="0" y="0"/>
                  </a:cubicBezTo>
                  <a:cubicBezTo>
                    <a:pt x="20" y="0"/>
                    <a:pt x="20" y="0"/>
                    <a:pt x="20" y="0"/>
                  </a:cubicBezTo>
                  <a:cubicBezTo>
                    <a:pt x="48" y="81"/>
                    <a:pt x="48" y="81"/>
                    <a:pt x="48" y="81"/>
                  </a:cubicBezTo>
                  <a:cubicBezTo>
                    <a:pt x="76" y="0"/>
                    <a:pt x="76" y="0"/>
                    <a:pt x="76" y="0"/>
                  </a:cubicBezTo>
                  <a:cubicBezTo>
                    <a:pt x="96" y="0"/>
                    <a:pt x="96" y="0"/>
                    <a:pt x="96" y="0"/>
                  </a:cubicBezTo>
                  <a:lnTo>
                    <a:pt x="5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Rectangle 32">
              <a:extLst>
                <a:ext uri="{FF2B5EF4-FFF2-40B4-BE49-F238E27FC236}">
                  <a16:creationId xmlns:a16="http://schemas.microsoft.com/office/drawing/2014/main" id="{28E831E1-5403-0391-CFF1-44334240480E}"/>
                </a:ext>
              </a:extLst>
            </p:cNvPr>
            <p:cNvSpPr>
              <a:spLocks noChangeArrowheads="1"/>
            </p:cNvSpPr>
            <p:nvPr/>
          </p:nvSpPr>
          <p:spPr bwMode="auto">
            <a:xfrm>
              <a:off x="3219451" y="-31750"/>
              <a:ext cx="17463" cy="1127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33">
              <a:extLst>
                <a:ext uri="{FF2B5EF4-FFF2-40B4-BE49-F238E27FC236}">
                  <a16:creationId xmlns:a16="http://schemas.microsoft.com/office/drawing/2014/main" id="{C26B6476-3E8D-9E7B-540C-E0FEFAD5DB9D}"/>
                </a:ext>
              </a:extLst>
            </p:cNvPr>
            <p:cNvSpPr>
              <a:spLocks/>
            </p:cNvSpPr>
            <p:nvPr/>
          </p:nvSpPr>
          <p:spPr bwMode="auto">
            <a:xfrm>
              <a:off x="3263901" y="-3175"/>
              <a:ext cx="69850" cy="84138"/>
            </a:xfrm>
            <a:custGeom>
              <a:avLst/>
              <a:gdLst>
                <a:gd name="T0" fmla="*/ 65 w 84"/>
                <a:gd name="T1" fmla="*/ 101 h 101"/>
                <a:gd name="T2" fmla="*/ 65 w 84"/>
                <a:gd name="T3" fmla="*/ 42 h 101"/>
                <a:gd name="T4" fmla="*/ 45 w 84"/>
                <a:gd name="T5" fmla="*/ 16 h 101"/>
                <a:gd name="T6" fmla="*/ 19 w 84"/>
                <a:gd name="T7" fmla="*/ 42 h 101"/>
                <a:gd name="T8" fmla="*/ 19 w 84"/>
                <a:gd name="T9" fmla="*/ 101 h 101"/>
                <a:gd name="T10" fmla="*/ 0 w 84"/>
                <a:gd name="T11" fmla="*/ 101 h 101"/>
                <a:gd name="T12" fmla="*/ 0 w 84"/>
                <a:gd name="T13" fmla="*/ 2 h 101"/>
                <a:gd name="T14" fmla="*/ 18 w 84"/>
                <a:gd name="T15" fmla="*/ 2 h 101"/>
                <a:gd name="T16" fmla="*/ 19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1" y="32"/>
                    <a:pt x="19" y="42"/>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34">
              <a:extLst>
                <a:ext uri="{FF2B5EF4-FFF2-40B4-BE49-F238E27FC236}">
                  <a16:creationId xmlns:a16="http://schemas.microsoft.com/office/drawing/2014/main" id="{944C5982-3C91-7F73-09A4-D3869163BA38}"/>
                </a:ext>
              </a:extLst>
            </p:cNvPr>
            <p:cNvSpPr>
              <a:spLocks/>
            </p:cNvSpPr>
            <p:nvPr/>
          </p:nvSpPr>
          <p:spPr bwMode="auto">
            <a:xfrm>
              <a:off x="3349626" y="-3175"/>
              <a:ext cx="63500" cy="85725"/>
            </a:xfrm>
            <a:custGeom>
              <a:avLst/>
              <a:gdLst>
                <a:gd name="T0" fmla="*/ 68 w 78"/>
                <a:gd name="T1" fmla="*/ 94 h 103"/>
                <a:gd name="T2" fmla="*/ 39 w 78"/>
                <a:gd name="T3" fmla="*/ 103 h 103"/>
                <a:gd name="T4" fmla="*/ 0 w 78"/>
                <a:gd name="T5" fmla="*/ 86 h 103"/>
                <a:gd name="T6" fmla="*/ 10 w 78"/>
                <a:gd name="T7" fmla="*/ 74 h 103"/>
                <a:gd name="T8" fmla="*/ 39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2" y="99"/>
                    <a:pt x="54" y="103"/>
                    <a:pt x="39" y="103"/>
                  </a:cubicBezTo>
                  <a:cubicBezTo>
                    <a:pt x="19" y="103"/>
                    <a:pt x="4" y="91"/>
                    <a:pt x="0" y="86"/>
                  </a:cubicBezTo>
                  <a:cubicBezTo>
                    <a:pt x="10" y="74"/>
                    <a:pt x="10" y="74"/>
                    <a:pt x="10" y="74"/>
                  </a:cubicBezTo>
                  <a:cubicBezTo>
                    <a:pt x="16" y="80"/>
                    <a:pt x="28" y="88"/>
                    <a:pt x="39" y="88"/>
                  </a:cubicBezTo>
                  <a:cubicBezTo>
                    <a:pt x="51" y="88"/>
                    <a:pt x="59" y="84"/>
                    <a:pt x="59" y="75"/>
                  </a:cubicBezTo>
                  <a:cubicBezTo>
                    <a:pt x="59" y="66"/>
                    <a:pt x="49" y="63"/>
                    <a:pt x="43" y="61"/>
                  </a:cubicBezTo>
                  <a:cubicBezTo>
                    <a:pt x="37"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3"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35">
              <a:extLst>
                <a:ext uri="{FF2B5EF4-FFF2-40B4-BE49-F238E27FC236}">
                  <a16:creationId xmlns:a16="http://schemas.microsoft.com/office/drawing/2014/main" id="{948AB8FF-2BA3-9E06-B8CF-1E2C0011DA34}"/>
                </a:ext>
              </a:extLst>
            </p:cNvPr>
            <p:cNvSpPr>
              <a:spLocks noEditPoints="1"/>
            </p:cNvSpPr>
            <p:nvPr/>
          </p:nvSpPr>
          <p:spPr bwMode="auto">
            <a:xfrm>
              <a:off x="3429001" y="-36513"/>
              <a:ext cx="20638" cy="117475"/>
            </a:xfrm>
            <a:custGeom>
              <a:avLst/>
              <a:gdLst>
                <a:gd name="T0" fmla="*/ 13 w 26"/>
                <a:gd name="T1" fmla="*/ 24 h 143"/>
                <a:gd name="T2" fmla="*/ 0 w 26"/>
                <a:gd name="T3" fmla="*/ 12 h 143"/>
                <a:gd name="T4" fmla="*/ 13 w 26"/>
                <a:gd name="T5" fmla="*/ 0 h 143"/>
                <a:gd name="T6" fmla="*/ 26 w 26"/>
                <a:gd name="T7" fmla="*/ 12 h 143"/>
                <a:gd name="T8" fmla="*/ 13 w 26"/>
                <a:gd name="T9" fmla="*/ 24 h 143"/>
                <a:gd name="T10" fmla="*/ 4 w 26"/>
                <a:gd name="T11" fmla="*/ 143 h 143"/>
                <a:gd name="T12" fmla="*/ 4 w 26"/>
                <a:gd name="T13" fmla="*/ 44 h 143"/>
                <a:gd name="T14" fmla="*/ 22 w 26"/>
                <a:gd name="T15" fmla="*/ 44 h 143"/>
                <a:gd name="T16" fmla="*/ 22 w 26"/>
                <a:gd name="T17" fmla="*/ 143 h 143"/>
                <a:gd name="T18" fmla="*/ 4 w 26"/>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3">
                  <a:moveTo>
                    <a:pt x="13" y="24"/>
                  </a:moveTo>
                  <a:cubicBezTo>
                    <a:pt x="6" y="24"/>
                    <a:pt x="0" y="19"/>
                    <a:pt x="0" y="12"/>
                  </a:cubicBezTo>
                  <a:cubicBezTo>
                    <a:pt x="0" y="5"/>
                    <a:pt x="6" y="0"/>
                    <a:pt x="13" y="0"/>
                  </a:cubicBezTo>
                  <a:cubicBezTo>
                    <a:pt x="20" y="0"/>
                    <a:pt x="26" y="5"/>
                    <a:pt x="26" y="12"/>
                  </a:cubicBezTo>
                  <a:cubicBezTo>
                    <a:pt x="26"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36">
              <a:extLst>
                <a:ext uri="{FF2B5EF4-FFF2-40B4-BE49-F238E27FC236}">
                  <a16:creationId xmlns:a16="http://schemas.microsoft.com/office/drawing/2014/main" id="{914FBE95-5DCD-B09C-05FA-773F884D73D9}"/>
                </a:ext>
              </a:extLst>
            </p:cNvPr>
            <p:cNvSpPr>
              <a:spLocks noEditPoints="1"/>
            </p:cNvSpPr>
            <p:nvPr/>
          </p:nvSpPr>
          <p:spPr bwMode="auto">
            <a:xfrm>
              <a:off x="3465513" y="-3175"/>
              <a:ext cx="77788" cy="115888"/>
            </a:xfrm>
            <a:custGeom>
              <a:avLst/>
              <a:gdLst>
                <a:gd name="T0" fmla="*/ 84 w 94"/>
                <a:gd name="T1" fmla="*/ 122 h 138"/>
                <a:gd name="T2" fmla="*/ 44 w 94"/>
                <a:gd name="T3" fmla="*/ 138 h 138"/>
                <a:gd name="T4" fmla="*/ 5 w 94"/>
                <a:gd name="T5" fmla="*/ 126 h 138"/>
                <a:gd name="T6" fmla="*/ 12 w 94"/>
                <a:gd name="T7" fmla="*/ 112 h 138"/>
                <a:gd name="T8" fmla="*/ 43 w 94"/>
                <a:gd name="T9" fmla="*/ 122 h 138"/>
                <a:gd name="T10" fmla="*/ 67 w 94"/>
                <a:gd name="T11" fmla="*/ 113 h 138"/>
                <a:gd name="T12" fmla="*/ 74 w 94"/>
                <a:gd name="T13" fmla="*/ 89 h 138"/>
                <a:gd name="T14" fmla="*/ 74 w 94"/>
                <a:gd name="T15" fmla="*/ 80 h 138"/>
                <a:gd name="T16" fmla="*/ 42 w 94"/>
                <a:gd name="T17" fmla="*/ 99 h 138"/>
                <a:gd name="T18" fmla="*/ 0 w 94"/>
                <a:gd name="T19" fmla="*/ 49 h 138"/>
                <a:gd name="T20" fmla="*/ 43 w 94"/>
                <a:gd name="T21" fmla="*/ 0 h 138"/>
                <a:gd name="T22" fmla="*/ 74 w 94"/>
                <a:gd name="T23" fmla="*/ 18 h 138"/>
                <a:gd name="T24" fmla="*/ 76 w 94"/>
                <a:gd name="T25" fmla="*/ 2 h 138"/>
                <a:gd name="T26" fmla="*/ 94 w 94"/>
                <a:gd name="T27" fmla="*/ 2 h 138"/>
                <a:gd name="T28" fmla="*/ 94 w 94"/>
                <a:gd name="T29" fmla="*/ 82 h 138"/>
                <a:gd name="T30" fmla="*/ 84 w 94"/>
                <a:gd name="T31" fmla="*/ 122 h 138"/>
                <a:gd name="T32" fmla="*/ 48 w 94"/>
                <a:gd name="T33" fmla="*/ 15 h 138"/>
                <a:gd name="T34" fmla="*/ 20 w 94"/>
                <a:gd name="T35" fmla="*/ 49 h 138"/>
                <a:gd name="T36" fmla="*/ 47 w 94"/>
                <a:gd name="T37" fmla="*/ 83 h 138"/>
                <a:gd name="T38" fmla="*/ 75 w 94"/>
                <a:gd name="T39" fmla="*/ 49 h 138"/>
                <a:gd name="T40" fmla="*/ 48 w 94"/>
                <a:gd name="T41" fmla="*/ 1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138">
                  <a:moveTo>
                    <a:pt x="84" y="122"/>
                  </a:moveTo>
                  <a:cubicBezTo>
                    <a:pt x="76" y="130"/>
                    <a:pt x="64" y="138"/>
                    <a:pt x="44" y="138"/>
                  </a:cubicBezTo>
                  <a:cubicBezTo>
                    <a:pt x="23" y="138"/>
                    <a:pt x="8" y="129"/>
                    <a:pt x="5" y="126"/>
                  </a:cubicBezTo>
                  <a:cubicBezTo>
                    <a:pt x="12" y="112"/>
                    <a:pt x="12" y="112"/>
                    <a:pt x="12" y="112"/>
                  </a:cubicBezTo>
                  <a:cubicBezTo>
                    <a:pt x="17" y="116"/>
                    <a:pt x="30" y="122"/>
                    <a:pt x="43" y="122"/>
                  </a:cubicBezTo>
                  <a:cubicBezTo>
                    <a:pt x="55" y="122"/>
                    <a:pt x="63" y="118"/>
                    <a:pt x="67" y="113"/>
                  </a:cubicBezTo>
                  <a:cubicBezTo>
                    <a:pt x="72" y="109"/>
                    <a:pt x="74" y="101"/>
                    <a:pt x="74" y="89"/>
                  </a:cubicBezTo>
                  <a:cubicBezTo>
                    <a:pt x="74" y="80"/>
                    <a:pt x="74" y="80"/>
                    <a:pt x="74" y="80"/>
                  </a:cubicBezTo>
                  <a:cubicBezTo>
                    <a:pt x="73" y="83"/>
                    <a:pt x="64" y="99"/>
                    <a:pt x="42" y="99"/>
                  </a:cubicBezTo>
                  <a:cubicBezTo>
                    <a:pt x="16" y="99"/>
                    <a:pt x="0" y="78"/>
                    <a:pt x="0" y="49"/>
                  </a:cubicBezTo>
                  <a:cubicBezTo>
                    <a:pt x="0" y="20"/>
                    <a:pt x="19" y="0"/>
                    <a:pt x="43" y="0"/>
                  </a:cubicBezTo>
                  <a:cubicBezTo>
                    <a:pt x="65" y="0"/>
                    <a:pt x="73" y="15"/>
                    <a:pt x="74" y="18"/>
                  </a:cubicBezTo>
                  <a:cubicBezTo>
                    <a:pt x="76" y="2"/>
                    <a:pt x="76" y="2"/>
                    <a:pt x="76" y="2"/>
                  </a:cubicBezTo>
                  <a:cubicBezTo>
                    <a:pt x="94" y="2"/>
                    <a:pt x="94" y="2"/>
                    <a:pt x="94" y="2"/>
                  </a:cubicBezTo>
                  <a:cubicBezTo>
                    <a:pt x="94" y="82"/>
                    <a:pt x="94" y="82"/>
                    <a:pt x="94" y="82"/>
                  </a:cubicBezTo>
                  <a:cubicBezTo>
                    <a:pt x="94" y="102"/>
                    <a:pt x="91" y="113"/>
                    <a:pt x="84" y="122"/>
                  </a:cubicBezTo>
                  <a:close/>
                  <a:moveTo>
                    <a:pt x="48" y="15"/>
                  </a:moveTo>
                  <a:cubicBezTo>
                    <a:pt x="31" y="15"/>
                    <a:pt x="20" y="30"/>
                    <a:pt x="20" y="49"/>
                  </a:cubicBezTo>
                  <a:cubicBezTo>
                    <a:pt x="20" y="67"/>
                    <a:pt x="30" y="83"/>
                    <a:pt x="47" y="83"/>
                  </a:cubicBezTo>
                  <a:cubicBezTo>
                    <a:pt x="64" y="83"/>
                    <a:pt x="75" y="67"/>
                    <a:pt x="75" y="49"/>
                  </a:cubicBezTo>
                  <a:cubicBezTo>
                    <a:pt x="75" y="30"/>
                    <a:pt x="65" y="15"/>
                    <a:pt x="4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37">
              <a:extLst>
                <a:ext uri="{FF2B5EF4-FFF2-40B4-BE49-F238E27FC236}">
                  <a16:creationId xmlns:a16="http://schemas.microsoft.com/office/drawing/2014/main" id="{DCECE63C-3BE4-E3D3-8A34-3F4C88B09AD1}"/>
                </a:ext>
              </a:extLst>
            </p:cNvPr>
            <p:cNvSpPr>
              <a:spLocks/>
            </p:cNvSpPr>
            <p:nvPr/>
          </p:nvSpPr>
          <p:spPr bwMode="auto">
            <a:xfrm>
              <a:off x="3568701" y="-34925"/>
              <a:ext cx="69850" cy="115888"/>
            </a:xfrm>
            <a:custGeom>
              <a:avLst/>
              <a:gdLst>
                <a:gd name="T0" fmla="*/ 66 w 85"/>
                <a:gd name="T1" fmla="*/ 141 h 141"/>
                <a:gd name="T2" fmla="*/ 66 w 85"/>
                <a:gd name="T3" fmla="*/ 82 h 141"/>
                <a:gd name="T4" fmla="*/ 46 w 85"/>
                <a:gd name="T5" fmla="*/ 56 h 141"/>
                <a:gd name="T6" fmla="*/ 19 w 85"/>
                <a:gd name="T7" fmla="*/ 82 h 141"/>
                <a:gd name="T8" fmla="*/ 19 w 85"/>
                <a:gd name="T9" fmla="*/ 141 h 141"/>
                <a:gd name="T10" fmla="*/ 0 w 85"/>
                <a:gd name="T11" fmla="*/ 141 h 141"/>
                <a:gd name="T12" fmla="*/ 0 w 85"/>
                <a:gd name="T13" fmla="*/ 0 h 141"/>
                <a:gd name="T14" fmla="*/ 19 w 85"/>
                <a:gd name="T15" fmla="*/ 0 h 141"/>
                <a:gd name="T16" fmla="*/ 19 w 85"/>
                <a:gd name="T17" fmla="*/ 60 h 141"/>
                <a:gd name="T18" fmla="*/ 52 w 85"/>
                <a:gd name="T19" fmla="*/ 39 h 141"/>
                <a:gd name="T20" fmla="*/ 85 w 85"/>
                <a:gd name="T21" fmla="*/ 77 h 141"/>
                <a:gd name="T22" fmla="*/ 85 w 85"/>
                <a:gd name="T23" fmla="*/ 141 h 141"/>
                <a:gd name="T24" fmla="*/ 66 w 85"/>
                <a:gd name="T25"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41">
                  <a:moveTo>
                    <a:pt x="66" y="141"/>
                  </a:moveTo>
                  <a:cubicBezTo>
                    <a:pt x="66" y="82"/>
                    <a:pt x="66" y="82"/>
                    <a:pt x="66" y="82"/>
                  </a:cubicBezTo>
                  <a:cubicBezTo>
                    <a:pt x="66" y="66"/>
                    <a:pt x="61" y="56"/>
                    <a:pt x="46" y="56"/>
                  </a:cubicBezTo>
                  <a:cubicBezTo>
                    <a:pt x="31" y="56"/>
                    <a:pt x="21" y="72"/>
                    <a:pt x="19" y="82"/>
                  </a:cubicBezTo>
                  <a:cubicBezTo>
                    <a:pt x="19" y="141"/>
                    <a:pt x="19" y="141"/>
                    <a:pt x="19" y="141"/>
                  </a:cubicBezTo>
                  <a:cubicBezTo>
                    <a:pt x="0" y="141"/>
                    <a:pt x="0" y="141"/>
                    <a:pt x="0" y="141"/>
                  </a:cubicBezTo>
                  <a:cubicBezTo>
                    <a:pt x="0" y="0"/>
                    <a:pt x="0" y="0"/>
                    <a:pt x="0" y="0"/>
                  </a:cubicBezTo>
                  <a:cubicBezTo>
                    <a:pt x="19" y="0"/>
                    <a:pt x="19" y="0"/>
                    <a:pt x="19" y="0"/>
                  </a:cubicBezTo>
                  <a:cubicBezTo>
                    <a:pt x="19" y="60"/>
                    <a:pt x="19" y="60"/>
                    <a:pt x="19" y="60"/>
                  </a:cubicBezTo>
                  <a:cubicBezTo>
                    <a:pt x="25" y="50"/>
                    <a:pt x="36" y="39"/>
                    <a:pt x="52" y="39"/>
                  </a:cubicBezTo>
                  <a:cubicBezTo>
                    <a:pt x="72" y="39"/>
                    <a:pt x="85" y="51"/>
                    <a:pt x="85" y="77"/>
                  </a:cubicBezTo>
                  <a:cubicBezTo>
                    <a:pt x="85" y="141"/>
                    <a:pt x="85" y="141"/>
                    <a:pt x="85" y="141"/>
                  </a:cubicBezTo>
                  <a:lnTo>
                    <a:pt x="66"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38">
              <a:extLst>
                <a:ext uri="{FF2B5EF4-FFF2-40B4-BE49-F238E27FC236}">
                  <a16:creationId xmlns:a16="http://schemas.microsoft.com/office/drawing/2014/main" id="{A628084C-CF66-E7E8-A07E-637CE5D6B84C}"/>
                </a:ext>
              </a:extLst>
            </p:cNvPr>
            <p:cNvSpPr>
              <a:spLocks/>
            </p:cNvSpPr>
            <p:nvPr/>
          </p:nvSpPr>
          <p:spPr bwMode="auto">
            <a:xfrm>
              <a:off x="3654426" y="-23813"/>
              <a:ext cx="50800" cy="106363"/>
            </a:xfrm>
            <a:custGeom>
              <a:avLst/>
              <a:gdLst>
                <a:gd name="T0" fmla="*/ 33 w 61"/>
                <a:gd name="T1" fmla="*/ 41 h 128"/>
                <a:gd name="T2" fmla="*/ 33 w 61"/>
                <a:gd name="T3" fmla="*/ 92 h 128"/>
                <a:gd name="T4" fmla="*/ 37 w 61"/>
                <a:gd name="T5" fmla="*/ 109 h 128"/>
                <a:gd name="T6" fmla="*/ 47 w 61"/>
                <a:gd name="T7" fmla="*/ 113 h 128"/>
                <a:gd name="T8" fmla="*/ 58 w 61"/>
                <a:gd name="T9" fmla="*/ 111 h 128"/>
                <a:gd name="T10" fmla="*/ 60 w 61"/>
                <a:gd name="T11" fmla="*/ 125 h 128"/>
                <a:gd name="T12" fmla="*/ 42 w 61"/>
                <a:gd name="T13" fmla="*/ 128 h 128"/>
                <a:gd name="T14" fmla="*/ 21 w 61"/>
                <a:gd name="T15" fmla="*/ 121 h 128"/>
                <a:gd name="T16" fmla="*/ 15 w 61"/>
                <a:gd name="T17" fmla="*/ 95 h 128"/>
                <a:gd name="T18" fmla="*/ 15 w 61"/>
                <a:gd name="T19" fmla="*/ 41 h 128"/>
                <a:gd name="T20" fmla="*/ 0 w 61"/>
                <a:gd name="T21" fmla="*/ 41 h 128"/>
                <a:gd name="T22" fmla="*/ 0 w 61"/>
                <a:gd name="T23" fmla="*/ 27 h 128"/>
                <a:gd name="T24" fmla="*/ 14 w 61"/>
                <a:gd name="T25" fmla="*/ 27 h 128"/>
                <a:gd name="T26" fmla="*/ 16 w 61"/>
                <a:gd name="T27" fmla="*/ 0 h 128"/>
                <a:gd name="T28" fmla="*/ 33 w 61"/>
                <a:gd name="T29" fmla="*/ 0 h 128"/>
                <a:gd name="T30" fmla="*/ 33 w 61"/>
                <a:gd name="T31" fmla="*/ 27 h 128"/>
                <a:gd name="T32" fmla="*/ 61 w 61"/>
                <a:gd name="T33" fmla="*/ 27 h 128"/>
                <a:gd name="T34" fmla="*/ 61 w 61"/>
                <a:gd name="T35" fmla="*/ 41 h 128"/>
                <a:gd name="T36" fmla="*/ 33 w 61"/>
                <a:gd name="T37"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28">
                  <a:moveTo>
                    <a:pt x="33" y="41"/>
                  </a:moveTo>
                  <a:cubicBezTo>
                    <a:pt x="33" y="92"/>
                    <a:pt x="33" y="92"/>
                    <a:pt x="33" y="92"/>
                  </a:cubicBezTo>
                  <a:cubicBezTo>
                    <a:pt x="33" y="101"/>
                    <a:pt x="34" y="106"/>
                    <a:pt x="37" y="109"/>
                  </a:cubicBezTo>
                  <a:cubicBezTo>
                    <a:pt x="40" y="112"/>
                    <a:pt x="43" y="113"/>
                    <a:pt x="47" y="113"/>
                  </a:cubicBezTo>
                  <a:cubicBezTo>
                    <a:pt x="52" y="113"/>
                    <a:pt x="56" y="112"/>
                    <a:pt x="58" y="111"/>
                  </a:cubicBezTo>
                  <a:cubicBezTo>
                    <a:pt x="60" y="125"/>
                    <a:pt x="60" y="125"/>
                    <a:pt x="60" y="125"/>
                  </a:cubicBezTo>
                  <a:cubicBezTo>
                    <a:pt x="56" y="127"/>
                    <a:pt x="48" y="128"/>
                    <a:pt x="42" y="128"/>
                  </a:cubicBezTo>
                  <a:cubicBezTo>
                    <a:pt x="33" y="128"/>
                    <a:pt x="27" y="126"/>
                    <a:pt x="21" y="121"/>
                  </a:cubicBezTo>
                  <a:cubicBezTo>
                    <a:pt x="16" y="115"/>
                    <a:pt x="15" y="108"/>
                    <a:pt x="15" y="95"/>
                  </a:cubicBezTo>
                  <a:cubicBezTo>
                    <a:pt x="15" y="41"/>
                    <a:pt x="15" y="41"/>
                    <a:pt x="15" y="41"/>
                  </a:cubicBezTo>
                  <a:cubicBezTo>
                    <a:pt x="0" y="41"/>
                    <a:pt x="0" y="41"/>
                    <a:pt x="0" y="41"/>
                  </a:cubicBezTo>
                  <a:cubicBezTo>
                    <a:pt x="0" y="27"/>
                    <a:pt x="0" y="27"/>
                    <a:pt x="0" y="27"/>
                  </a:cubicBezTo>
                  <a:cubicBezTo>
                    <a:pt x="14" y="27"/>
                    <a:pt x="14" y="27"/>
                    <a:pt x="14" y="27"/>
                  </a:cubicBezTo>
                  <a:cubicBezTo>
                    <a:pt x="16" y="0"/>
                    <a:pt x="16" y="0"/>
                    <a:pt x="16" y="0"/>
                  </a:cubicBezTo>
                  <a:cubicBezTo>
                    <a:pt x="33" y="0"/>
                    <a:pt x="33" y="0"/>
                    <a:pt x="33" y="0"/>
                  </a:cubicBezTo>
                  <a:cubicBezTo>
                    <a:pt x="33" y="27"/>
                    <a:pt x="33" y="27"/>
                    <a:pt x="33" y="27"/>
                  </a:cubicBezTo>
                  <a:cubicBezTo>
                    <a:pt x="61" y="27"/>
                    <a:pt x="61" y="27"/>
                    <a:pt x="61" y="27"/>
                  </a:cubicBezTo>
                  <a:cubicBezTo>
                    <a:pt x="61" y="41"/>
                    <a:pt x="61" y="41"/>
                    <a:pt x="61" y="41"/>
                  </a:cubicBezTo>
                  <a:cubicBezTo>
                    <a:pt x="33" y="41"/>
                    <a:pt x="33" y="41"/>
                    <a:pt x="3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39">
              <a:extLst>
                <a:ext uri="{FF2B5EF4-FFF2-40B4-BE49-F238E27FC236}">
                  <a16:creationId xmlns:a16="http://schemas.microsoft.com/office/drawing/2014/main" id="{644BE14E-EA94-5B64-6A69-FD38062EC86B}"/>
                </a:ext>
              </a:extLst>
            </p:cNvPr>
            <p:cNvSpPr>
              <a:spLocks/>
            </p:cNvSpPr>
            <p:nvPr/>
          </p:nvSpPr>
          <p:spPr bwMode="auto">
            <a:xfrm>
              <a:off x="3711576" y="-3175"/>
              <a:ext cx="63500" cy="85725"/>
            </a:xfrm>
            <a:custGeom>
              <a:avLst/>
              <a:gdLst>
                <a:gd name="T0" fmla="*/ 68 w 78"/>
                <a:gd name="T1" fmla="*/ 94 h 103"/>
                <a:gd name="T2" fmla="*/ 39 w 78"/>
                <a:gd name="T3" fmla="*/ 103 h 103"/>
                <a:gd name="T4" fmla="*/ 0 w 78"/>
                <a:gd name="T5" fmla="*/ 86 h 103"/>
                <a:gd name="T6" fmla="*/ 10 w 78"/>
                <a:gd name="T7" fmla="*/ 74 h 103"/>
                <a:gd name="T8" fmla="*/ 40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3" y="99"/>
                    <a:pt x="54" y="103"/>
                    <a:pt x="39" y="103"/>
                  </a:cubicBezTo>
                  <a:cubicBezTo>
                    <a:pt x="19" y="103"/>
                    <a:pt x="5" y="91"/>
                    <a:pt x="0" y="86"/>
                  </a:cubicBezTo>
                  <a:cubicBezTo>
                    <a:pt x="10" y="74"/>
                    <a:pt x="10" y="74"/>
                    <a:pt x="10" y="74"/>
                  </a:cubicBezTo>
                  <a:cubicBezTo>
                    <a:pt x="16" y="80"/>
                    <a:pt x="28" y="88"/>
                    <a:pt x="40" y="88"/>
                  </a:cubicBezTo>
                  <a:cubicBezTo>
                    <a:pt x="51" y="88"/>
                    <a:pt x="59" y="84"/>
                    <a:pt x="59" y="75"/>
                  </a:cubicBezTo>
                  <a:cubicBezTo>
                    <a:pt x="59" y="66"/>
                    <a:pt x="49" y="63"/>
                    <a:pt x="43" y="61"/>
                  </a:cubicBezTo>
                  <a:cubicBezTo>
                    <a:pt x="38"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4"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40">
              <a:extLst>
                <a:ext uri="{FF2B5EF4-FFF2-40B4-BE49-F238E27FC236}">
                  <a16:creationId xmlns:a16="http://schemas.microsoft.com/office/drawing/2014/main" id="{EF137B69-3191-B6FE-C47C-0D807733E2CB}"/>
                </a:ext>
              </a:extLst>
            </p:cNvPr>
            <p:cNvSpPr>
              <a:spLocks noEditPoints="1"/>
            </p:cNvSpPr>
            <p:nvPr/>
          </p:nvSpPr>
          <p:spPr bwMode="auto">
            <a:xfrm>
              <a:off x="2498726" y="157163"/>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6 h 136"/>
                <a:gd name="T12" fmla="*/ 113 w 113"/>
                <a:gd name="T13" fmla="*/ 68 h 136"/>
                <a:gd name="T14" fmla="*/ 92 w 113"/>
                <a:gd name="T15" fmla="*/ 119 h 136"/>
                <a:gd name="T16" fmla="*/ 78 w 113"/>
                <a:gd name="T17" fmla="*/ 28 h 136"/>
                <a:gd name="T18" fmla="*/ 45 w 113"/>
                <a:gd name="T19" fmla="*/ 15 h 136"/>
                <a:gd name="T20" fmla="*/ 20 w 113"/>
                <a:gd name="T21" fmla="*/ 15 h 136"/>
                <a:gd name="T22" fmla="*/ 20 w 113"/>
                <a:gd name="T23" fmla="*/ 119 h 136"/>
                <a:gd name="T24" fmla="*/ 45 w 113"/>
                <a:gd name="T25" fmla="*/ 119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5"/>
                    <a:pt x="92" y="16"/>
                  </a:cubicBezTo>
                  <a:cubicBezTo>
                    <a:pt x="103" y="27"/>
                    <a:pt x="113" y="44"/>
                    <a:pt x="113" y="68"/>
                  </a:cubicBezTo>
                  <a:cubicBezTo>
                    <a:pt x="113" y="91"/>
                    <a:pt x="104" y="108"/>
                    <a:pt x="92" y="119"/>
                  </a:cubicBezTo>
                  <a:close/>
                  <a:moveTo>
                    <a:pt x="78" y="28"/>
                  </a:moveTo>
                  <a:cubicBezTo>
                    <a:pt x="70" y="19"/>
                    <a:pt x="59" y="15"/>
                    <a:pt x="45" y="15"/>
                  </a:cubicBezTo>
                  <a:cubicBezTo>
                    <a:pt x="20" y="15"/>
                    <a:pt x="20" y="15"/>
                    <a:pt x="20" y="15"/>
                  </a:cubicBezTo>
                  <a:cubicBezTo>
                    <a:pt x="20" y="119"/>
                    <a:pt x="20" y="119"/>
                    <a:pt x="20" y="119"/>
                  </a:cubicBezTo>
                  <a:cubicBezTo>
                    <a:pt x="45" y="119"/>
                    <a:pt x="45" y="119"/>
                    <a:pt x="45" y="119"/>
                  </a:cubicBezTo>
                  <a:cubicBezTo>
                    <a:pt x="58" y="119"/>
                    <a:pt x="69" y="116"/>
                    <a:pt x="78" y="107"/>
                  </a:cubicBezTo>
                  <a:cubicBezTo>
                    <a:pt x="87" y="98"/>
                    <a:pt x="92" y="84"/>
                    <a:pt x="92" y="68"/>
                  </a:cubicBezTo>
                  <a:cubicBezTo>
                    <a:pt x="92" y="51"/>
                    <a:pt x="87" y="36"/>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41">
              <a:extLst>
                <a:ext uri="{FF2B5EF4-FFF2-40B4-BE49-F238E27FC236}">
                  <a16:creationId xmlns:a16="http://schemas.microsoft.com/office/drawing/2014/main" id="{821A2D0B-222A-FACB-58E1-95FBC0126991}"/>
                </a:ext>
              </a:extLst>
            </p:cNvPr>
            <p:cNvSpPr>
              <a:spLocks noEditPoints="1"/>
            </p:cNvSpPr>
            <p:nvPr/>
          </p:nvSpPr>
          <p:spPr bwMode="auto">
            <a:xfrm>
              <a:off x="2605088"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42">
              <a:extLst>
                <a:ext uri="{FF2B5EF4-FFF2-40B4-BE49-F238E27FC236}">
                  <a16:creationId xmlns:a16="http://schemas.microsoft.com/office/drawing/2014/main" id="{7DEFDA0D-DEC0-C80E-280E-37E6A828C659}"/>
                </a:ext>
              </a:extLst>
            </p:cNvPr>
            <p:cNvSpPr>
              <a:spLocks noChangeArrowheads="1"/>
            </p:cNvSpPr>
            <p:nvPr/>
          </p:nvSpPr>
          <p:spPr bwMode="auto">
            <a:xfrm>
              <a:off x="2697163" y="153988"/>
              <a:ext cx="15875" cy="1158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43">
              <a:extLst>
                <a:ext uri="{FF2B5EF4-FFF2-40B4-BE49-F238E27FC236}">
                  <a16:creationId xmlns:a16="http://schemas.microsoft.com/office/drawing/2014/main" id="{E1B199F1-629A-2B40-F991-6A433992CFCB}"/>
                </a:ext>
              </a:extLst>
            </p:cNvPr>
            <p:cNvSpPr>
              <a:spLocks noEditPoints="1"/>
            </p:cNvSpPr>
            <p:nvPr/>
          </p:nvSpPr>
          <p:spPr bwMode="auto">
            <a:xfrm>
              <a:off x="2736851" y="150813"/>
              <a:ext cx="20638" cy="119063"/>
            </a:xfrm>
            <a:custGeom>
              <a:avLst/>
              <a:gdLst>
                <a:gd name="T0" fmla="*/ 12 w 25"/>
                <a:gd name="T1" fmla="*/ 25 h 144"/>
                <a:gd name="T2" fmla="*/ 0 w 25"/>
                <a:gd name="T3" fmla="*/ 13 h 144"/>
                <a:gd name="T4" fmla="*/ 12 w 25"/>
                <a:gd name="T5" fmla="*/ 0 h 144"/>
                <a:gd name="T6" fmla="*/ 25 w 25"/>
                <a:gd name="T7" fmla="*/ 12 h 144"/>
                <a:gd name="T8" fmla="*/ 12 w 25"/>
                <a:gd name="T9" fmla="*/ 25 h 144"/>
                <a:gd name="T10" fmla="*/ 3 w 25"/>
                <a:gd name="T11" fmla="*/ 144 h 144"/>
                <a:gd name="T12" fmla="*/ 3 w 25"/>
                <a:gd name="T13" fmla="*/ 45 h 144"/>
                <a:gd name="T14" fmla="*/ 22 w 25"/>
                <a:gd name="T15" fmla="*/ 45 h 144"/>
                <a:gd name="T16" fmla="*/ 22 w 25"/>
                <a:gd name="T17" fmla="*/ 144 h 144"/>
                <a:gd name="T18" fmla="*/ 3 w 25"/>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4">
                  <a:moveTo>
                    <a:pt x="12" y="25"/>
                  </a:moveTo>
                  <a:cubicBezTo>
                    <a:pt x="5" y="25"/>
                    <a:pt x="0" y="20"/>
                    <a:pt x="0" y="13"/>
                  </a:cubicBezTo>
                  <a:cubicBezTo>
                    <a:pt x="0" y="6"/>
                    <a:pt x="5" y="0"/>
                    <a:pt x="12" y="0"/>
                  </a:cubicBezTo>
                  <a:cubicBezTo>
                    <a:pt x="20" y="0"/>
                    <a:pt x="25" y="6"/>
                    <a:pt x="25" y="12"/>
                  </a:cubicBezTo>
                  <a:cubicBezTo>
                    <a:pt x="25" y="19"/>
                    <a:pt x="20" y="25"/>
                    <a:pt x="12"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44">
              <a:extLst>
                <a:ext uri="{FF2B5EF4-FFF2-40B4-BE49-F238E27FC236}">
                  <a16:creationId xmlns:a16="http://schemas.microsoft.com/office/drawing/2014/main" id="{344578C9-CCB4-4F2D-6F97-A69FE48FE92E}"/>
                </a:ext>
              </a:extLst>
            </p:cNvPr>
            <p:cNvSpPr>
              <a:spLocks/>
            </p:cNvSpPr>
            <p:nvPr/>
          </p:nvSpPr>
          <p:spPr bwMode="auto">
            <a:xfrm>
              <a:off x="2768601" y="188913"/>
              <a:ext cx="79375" cy="80963"/>
            </a:xfrm>
            <a:custGeom>
              <a:avLst/>
              <a:gdLst>
                <a:gd name="T0" fmla="*/ 30 w 50"/>
                <a:gd name="T1" fmla="*/ 51 h 51"/>
                <a:gd name="T2" fmla="*/ 19 w 50"/>
                <a:gd name="T3" fmla="*/ 51 h 51"/>
                <a:gd name="T4" fmla="*/ 0 w 50"/>
                <a:gd name="T5" fmla="*/ 0 h 51"/>
                <a:gd name="T6" fmla="*/ 10 w 50"/>
                <a:gd name="T7" fmla="*/ 0 h 51"/>
                <a:gd name="T8" fmla="*/ 25 w 50"/>
                <a:gd name="T9" fmla="*/ 41 h 51"/>
                <a:gd name="T10" fmla="*/ 39 w 50"/>
                <a:gd name="T11" fmla="*/ 0 h 51"/>
                <a:gd name="T12" fmla="*/ 50 w 50"/>
                <a:gd name="T13" fmla="*/ 0 h 51"/>
                <a:gd name="T14" fmla="*/ 30 w 50"/>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1">
                  <a:moveTo>
                    <a:pt x="30" y="51"/>
                  </a:moveTo>
                  <a:lnTo>
                    <a:pt x="19" y="51"/>
                  </a:lnTo>
                  <a:lnTo>
                    <a:pt x="0" y="0"/>
                  </a:lnTo>
                  <a:lnTo>
                    <a:pt x="10" y="0"/>
                  </a:lnTo>
                  <a:lnTo>
                    <a:pt x="25" y="41"/>
                  </a:lnTo>
                  <a:lnTo>
                    <a:pt x="39" y="0"/>
                  </a:lnTo>
                  <a:lnTo>
                    <a:pt x="50" y="0"/>
                  </a:lnTo>
                  <a:lnTo>
                    <a:pt x="3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45">
              <a:extLst>
                <a:ext uri="{FF2B5EF4-FFF2-40B4-BE49-F238E27FC236}">
                  <a16:creationId xmlns:a16="http://schemas.microsoft.com/office/drawing/2014/main" id="{2236A563-D056-2155-A154-64F4FBDBB116}"/>
                </a:ext>
              </a:extLst>
            </p:cNvPr>
            <p:cNvSpPr>
              <a:spLocks noEditPoints="1"/>
            </p:cNvSpPr>
            <p:nvPr/>
          </p:nvSpPr>
          <p:spPr bwMode="auto">
            <a:xfrm>
              <a:off x="28559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0"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46">
              <a:extLst>
                <a:ext uri="{FF2B5EF4-FFF2-40B4-BE49-F238E27FC236}">
                  <a16:creationId xmlns:a16="http://schemas.microsoft.com/office/drawing/2014/main" id="{F4BF70B8-9555-C261-D3C1-88BD30FC33CC}"/>
                </a:ext>
              </a:extLst>
            </p:cNvPr>
            <p:cNvSpPr>
              <a:spLocks/>
            </p:cNvSpPr>
            <p:nvPr/>
          </p:nvSpPr>
          <p:spPr bwMode="auto">
            <a:xfrm>
              <a:off x="2947988" y="185738"/>
              <a:ext cx="47625"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47">
              <a:extLst>
                <a:ext uri="{FF2B5EF4-FFF2-40B4-BE49-F238E27FC236}">
                  <a16:creationId xmlns:a16="http://schemas.microsoft.com/office/drawing/2014/main" id="{2EFAC510-CEEE-DA5A-FAA3-F170FED7622E}"/>
                </a:ext>
              </a:extLst>
            </p:cNvPr>
            <p:cNvSpPr>
              <a:spLocks noEditPoints="1"/>
            </p:cNvSpPr>
            <p:nvPr/>
          </p:nvSpPr>
          <p:spPr bwMode="auto">
            <a:xfrm>
              <a:off x="2998788" y="185738"/>
              <a:ext cx="74613" cy="85725"/>
            </a:xfrm>
            <a:custGeom>
              <a:avLst/>
              <a:gdLst>
                <a:gd name="T0" fmla="*/ 20 w 90"/>
                <a:gd name="T1" fmla="*/ 56 h 103"/>
                <a:gd name="T2" fmla="*/ 49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49" y="88"/>
                  </a:cubicBezTo>
                  <a:cubicBezTo>
                    <a:pt x="68" y="88"/>
                    <a:pt x="79" y="78"/>
                    <a:pt x="80" y="77"/>
                  </a:cubicBezTo>
                  <a:cubicBezTo>
                    <a:pt x="88" y="89"/>
                    <a:pt x="88" y="89"/>
                    <a:pt x="88" y="89"/>
                  </a:cubicBezTo>
                  <a:cubicBezTo>
                    <a:pt x="88" y="89"/>
                    <a:pt x="74"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8" y="14"/>
                    <a:pt x="20" y="29"/>
                    <a:pt x="19" y="42"/>
                  </a:cubicBezTo>
                  <a:cubicBezTo>
                    <a:pt x="71" y="42"/>
                    <a:pt x="71" y="42"/>
                    <a:pt x="71" y="42"/>
                  </a:cubicBezTo>
                  <a:cubicBezTo>
                    <a:pt x="71"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48">
              <a:extLst>
                <a:ext uri="{FF2B5EF4-FFF2-40B4-BE49-F238E27FC236}">
                  <a16:creationId xmlns:a16="http://schemas.microsoft.com/office/drawing/2014/main" id="{9F75901F-04A3-6B7A-4918-99E7F7C4A01F}"/>
                </a:ext>
              </a:extLst>
            </p:cNvPr>
            <p:cNvSpPr>
              <a:spLocks noEditPoints="1"/>
            </p:cNvSpPr>
            <p:nvPr/>
          </p:nvSpPr>
          <p:spPr bwMode="auto">
            <a:xfrm>
              <a:off x="3084513" y="153988"/>
              <a:ext cx="77788" cy="117475"/>
            </a:xfrm>
            <a:custGeom>
              <a:avLst/>
              <a:gdLst>
                <a:gd name="T0" fmla="*/ 78 w 94"/>
                <a:gd name="T1" fmla="*/ 141 h 143"/>
                <a:gd name="T2" fmla="*/ 75 w 94"/>
                <a:gd name="T3" fmla="*/ 125 h 143"/>
                <a:gd name="T4" fmla="*/ 42 w 94"/>
                <a:gd name="T5" fmla="*/ 143 h 143"/>
                <a:gd name="T6" fmla="*/ 0 w 94"/>
                <a:gd name="T7" fmla="*/ 91 h 143"/>
                <a:gd name="T8" fmla="*/ 44 w 94"/>
                <a:gd name="T9" fmla="*/ 40 h 143"/>
                <a:gd name="T10" fmla="*/ 75 w 94"/>
                <a:gd name="T11" fmla="*/ 58 h 143"/>
                <a:gd name="T12" fmla="*/ 75 w 94"/>
                <a:gd name="T13" fmla="*/ 0 h 143"/>
                <a:gd name="T14" fmla="*/ 94 w 94"/>
                <a:gd name="T15" fmla="*/ 0 h 143"/>
                <a:gd name="T16" fmla="*/ 94 w 94"/>
                <a:gd name="T17" fmla="*/ 141 h 143"/>
                <a:gd name="T18" fmla="*/ 78 w 94"/>
                <a:gd name="T19" fmla="*/ 141 h 143"/>
                <a:gd name="T20" fmla="*/ 48 w 94"/>
                <a:gd name="T21" fmla="*/ 54 h 143"/>
                <a:gd name="T22" fmla="*/ 19 w 94"/>
                <a:gd name="T23" fmla="*/ 90 h 143"/>
                <a:gd name="T24" fmla="*/ 47 w 94"/>
                <a:gd name="T25" fmla="*/ 127 h 143"/>
                <a:gd name="T26" fmla="*/ 75 w 94"/>
                <a:gd name="T27" fmla="*/ 90 h 143"/>
                <a:gd name="T28" fmla="*/ 48 w 94"/>
                <a:gd name="T29" fmla="*/ 5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43">
                  <a:moveTo>
                    <a:pt x="78" y="141"/>
                  </a:moveTo>
                  <a:cubicBezTo>
                    <a:pt x="75" y="125"/>
                    <a:pt x="75" y="125"/>
                    <a:pt x="75" y="125"/>
                  </a:cubicBezTo>
                  <a:cubicBezTo>
                    <a:pt x="74" y="126"/>
                    <a:pt x="65" y="143"/>
                    <a:pt x="42" y="143"/>
                  </a:cubicBezTo>
                  <a:cubicBezTo>
                    <a:pt x="16" y="143"/>
                    <a:pt x="0" y="121"/>
                    <a:pt x="0" y="91"/>
                  </a:cubicBezTo>
                  <a:cubicBezTo>
                    <a:pt x="0" y="62"/>
                    <a:pt x="18" y="40"/>
                    <a:pt x="44" y="40"/>
                  </a:cubicBezTo>
                  <a:cubicBezTo>
                    <a:pt x="65" y="40"/>
                    <a:pt x="74" y="56"/>
                    <a:pt x="75" y="58"/>
                  </a:cubicBezTo>
                  <a:cubicBezTo>
                    <a:pt x="75" y="0"/>
                    <a:pt x="75" y="0"/>
                    <a:pt x="75" y="0"/>
                  </a:cubicBezTo>
                  <a:cubicBezTo>
                    <a:pt x="94" y="0"/>
                    <a:pt x="94" y="0"/>
                    <a:pt x="94" y="0"/>
                  </a:cubicBezTo>
                  <a:cubicBezTo>
                    <a:pt x="94" y="141"/>
                    <a:pt x="94" y="141"/>
                    <a:pt x="94" y="141"/>
                  </a:cubicBezTo>
                  <a:cubicBezTo>
                    <a:pt x="78" y="141"/>
                    <a:pt x="78" y="141"/>
                    <a:pt x="78" y="141"/>
                  </a:cubicBezTo>
                  <a:close/>
                  <a:moveTo>
                    <a:pt x="48" y="54"/>
                  </a:moveTo>
                  <a:cubicBezTo>
                    <a:pt x="30" y="54"/>
                    <a:pt x="19" y="71"/>
                    <a:pt x="19" y="90"/>
                  </a:cubicBezTo>
                  <a:cubicBezTo>
                    <a:pt x="19" y="110"/>
                    <a:pt x="29" y="127"/>
                    <a:pt x="47" y="127"/>
                  </a:cubicBezTo>
                  <a:cubicBezTo>
                    <a:pt x="64" y="127"/>
                    <a:pt x="75" y="110"/>
                    <a:pt x="75" y="90"/>
                  </a:cubicBezTo>
                  <a:cubicBezTo>
                    <a:pt x="76" y="71"/>
                    <a:pt x="66" y="54"/>
                    <a:pt x="4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49">
              <a:extLst>
                <a:ext uri="{FF2B5EF4-FFF2-40B4-BE49-F238E27FC236}">
                  <a16:creationId xmlns:a16="http://schemas.microsoft.com/office/drawing/2014/main" id="{746411D7-FE52-9D4A-5F9C-E781E2B0A65A}"/>
                </a:ext>
              </a:extLst>
            </p:cNvPr>
            <p:cNvSpPr>
              <a:spLocks/>
            </p:cNvSpPr>
            <p:nvPr/>
          </p:nvSpPr>
          <p:spPr bwMode="auto">
            <a:xfrm>
              <a:off x="3209926" y="152400"/>
              <a:ext cx="53975" cy="117475"/>
            </a:xfrm>
            <a:custGeom>
              <a:avLst/>
              <a:gdLst>
                <a:gd name="T0" fmla="*/ 61 w 64"/>
                <a:gd name="T1" fmla="*/ 18 h 142"/>
                <a:gd name="T2" fmla="*/ 49 w 64"/>
                <a:gd name="T3" fmla="*/ 15 h 142"/>
                <a:gd name="T4" fmla="*/ 36 w 64"/>
                <a:gd name="T5" fmla="*/ 21 h 142"/>
                <a:gd name="T6" fmla="*/ 34 w 64"/>
                <a:gd name="T7" fmla="*/ 35 h 142"/>
                <a:gd name="T8" fmla="*/ 34 w 64"/>
                <a:gd name="T9" fmla="*/ 43 h 142"/>
                <a:gd name="T10" fmla="*/ 59 w 64"/>
                <a:gd name="T11" fmla="*/ 43 h 142"/>
                <a:gd name="T12" fmla="*/ 59 w 64"/>
                <a:gd name="T13" fmla="*/ 57 h 142"/>
                <a:gd name="T14" fmla="*/ 34 w 64"/>
                <a:gd name="T15" fmla="*/ 57 h 142"/>
                <a:gd name="T16" fmla="*/ 34 w 64"/>
                <a:gd name="T17" fmla="*/ 142 h 142"/>
                <a:gd name="T18" fmla="*/ 15 w 64"/>
                <a:gd name="T19" fmla="*/ 142 h 142"/>
                <a:gd name="T20" fmla="*/ 15 w 64"/>
                <a:gd name="T21" fmla="*/ 57 h 142"/>
                <a:gd name="T22" fmla="*/ 0 w 64"/>
                <a:gd name="T23" fmla="*/ 57 h 142"/>
                <a:gd name="T24" fmla="*/ 0 w 64"/>
                <a:gd name="T25" fmla="*/ 43 h 142"/>
                <a:gd name="T26" fmla="*/ 15 w 64"/>
                <a:gd name="T27" fmla="*/ 43 h 142"/>
                <a:gd name="T28" fmla="*/ 15 w 64"/>
                <a:gd name="T29" fmla="*/ 32 h 142"/>
                <a:gd name="T30" fmla="*/ 22 w 64"/>
                <a:gd name="T31" fmla="*/ 9 h 142"/>
                <a:gd name="T32" fmla="*/ 45 w 64"/>
                <a:gd name="T33" fmla="*/ 0 h 142"/>
                <a:gd name="T34" fmla="*/ 64 w 64"/>
                <a:gd name="T35" fmla="*/ 4 h 142"/>
                <a:gd name="T36" fmla="*/ 61 w 64"/>
                <a:gd name="T37" fmla="*/ 1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42">
                  <a:moveTo>
                    <a:pt x="61" y="18"/>
                  </a:moveTo>
                  <a:cubicBezTo>
                    <a:pt x="61" y="18"/>
                    <a:pt x="55" y="15"/>
                    <a:pt x="49" y="15"/>
                  </a:cubicBezTo>
                  <a:cubicBezTo>
                    <a:pt x="43" y="15"/>
                    <a:pt x="39" y="17"/>
                    <a:pt x="36" y="21"/>
                  </a:cubicBezTo>
                  <a:cubicBezTo>
                    <a:pt x="34" y="24"/>
                    <a:pt x="34" y="29"/>
                    <a:pt x="34" y="35"/>
                  </a:cubicBezTo>
                  <a:cubicBezTo>
                    <a:pt x="34" y="43"/>
                    <a:pt x="34" y="43"/>
                    <a:pt x="34" y="43"/>
                  </a:cubicBezTo>
                  <a:cubicBezTo>
                    <a:pt x="59" y="43"/>
                    <a:pt x="59" y="43"/>
                    <a:pt x="59" y="43"/>
                  </a:cubicBezTo>
                  <a:cubicBezTo>
                    <a:pt x="59" y="57"/>
                    <a:pt x="59" y="57"/>
                    <a:pt x="59" y="57"/>
                  </a:cubicBezTo>
                  <a:cubicBezTo>
                    <a:pt x="34" y="57"/>
                    <a:pt x="34" y="57"/>
                    <a:pt x="34" y="57"/>
                  </a:cubicBezTo>
                  <a:cubicBezTo>
                    <a:pt x="34" y="142"/>
                    <a:pt x="34" y="142"/>
                    <a:pt x="34" y="142"/>
                  </a:cubicBezTo>
                  <a:cubicBezTo>
                    <a:pt x="15" y="142"/>
                    <a:pt x="15" y="142"/>
                    <a:pt x="15" y="142"/>
                  </a:cubicBezTo>
                  <a:cubicBezTo>
                    <a:pt x="15" y="57"/>
                    <a:pt x="15" y="57"/>
                    <a:pt x="15" y="57"/>
                  </a:cubicBezTo>
                  <a:cubicBezTo>
                    <a:pt x="0" y="57"/>
                    <a:pt x="0" y="57"/>
                    <a:pt x="0" y="57"/>
                  </a:cubicBezTo>
                  <a:cubicBezTo>
                    <a:pt x="0" y="43"/>
                    <a:pt x="0" y="43"/>
                    <a:pt x="0" y="43"/>
                  </a:cubicBezTo>
                  <a:cubicBezTo>
                    <a:pt x="15" y="43"/>
                    <a:pt x="15" y="43"/>
                    <a:pt x="15" y="43"/>
                  </a:cubicBezTo>
                  <a:cubicBezTo>
                    <a:pt x="15" y="32"/>
                    <a:pt x="15" y="32"/>
                    <a:pt x="15" y="32"/>
                  </a:cubicBezTo>
                  <a:cubicBezTo>
                    <a:pt x="15" y="21"/>
                    <a:pt x="18" y="14"/>
                    <a:pt x="22" y="9"/>
                  </a:cubicBezTo>
                  <a:cubicBezTo>
                    <a:pt x="27" y="4"/>
                    <a:pt x="34" y="0"/>
                    <a:pt x="45" y="0"/>
                  </a:cubicBezTo>
                  <a:cubicBezTo>
                    <a:pt x="55" y="0"/>
                    <a:pt x="62" y="3"/>
                    <a:pt x="64" y="4"/>
                  </a:cubicBezTo>
                  <a:lnTo>
                    <a:pt x="6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50">
              <a:extLst>
                <a:ext uri="{FF2B5EF4-FFF2-40B4-BE49-F238E27FC236}">
                  <a16:creationId xmlns:a16="http://schemas.microsoft.com/office/drawing/2014/main" id="{71C2BF5D-0F27-5DC4-E839-53363129AF20}"/>
                </a:ext>
              </a:extLst>
            </p:cNvPr>
            <p:cNvSpPr>
              <a:spLocks/>
            </p:cNvSpPr>
            <p:nvPr/>
          </p:nvSpPr>
          <p:spPr bwMode="auto">
            <a:xfrm>
              <a:off x="3270251" y="185738"/>
              <a:ext cx="46038"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51">
              <a:extLst>
                <a:ext uri="{FF2B5EF4-FFF2-40B4-BE49-F238E27FC236}">
                  <a16:creationId xmlns:a16="http://schemas.microsoft.com/office/drawing/2014/main" id="{6AAE8FD2-F294-9C4A-F94A-068B4B7ABCFB}"/>
                </a:ext>
              </a:extLst>
            </p:cNvPr>
            <p:cNvSpPr>
              <a:spLocks noEditPoints="1"/>
            </p:cNvSpPr>
            <p:nvPr/>
          </p:nvSpPr>
          <p:spPr bwMode="auto">
            <a:xfrm>
              <a:off x="3321051" y="185738"/>
              <a:ext cx="79375" cy="85725"/>
            </a:xfrm>
            <a:custGeom>
              <a:avLst/>
              <a:gdLst>
                <a:gd name="T0" fmla="*/ 48 w 96"/>
                <a:gd name="T1" fmla="*/ 102 h 102"/>
                <a:gd name="T2" fmla="*/ 0 w 96"/>
                <a:gd name="T3" fmla="*/ 51 h 102"/>
                <a:gd name="T4" fmla="*/ 48 w 96"/>
                <a:gd name="T5" fmla="*/ 0 h 102"/>
                <a:gd name="T6" fmla="*/ 96 w 96"/>
                <a:gd name="T7" fmla="*/ 51 h 102"/>
                <a:gd name="T8" fmla="*/ 48 w 96"/>
                <a:gd name="T9" fmla="*/ 102 h 102"/>
                <a:gd name="T10" fmla="*/ 48 w 96"/>
                <a:gd name="T11" fmla="*/ 14 h 102"/>
                <a:gd name="T12" fmla="*/ 20 w 96"/>
                <a:gd name="T13" fmla="*/ 51 h 102"/>
                <a:gd name="T14" fmla="*/ 48 w 96"/>
                <a:gd name="T15" fmla="*/ 88 h 102"/>
                <a:gd name="T16" fmla="*/ 77 w 96"/>
                <a:gd name="T17" fmla="*/ 51 h 102"/>
                <a:gd name="T18" fmla="*/ 48 w 96"/>
                <a:gd name="T19" fmla="*/ 1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02">
                  <a:moveTo>
                    <a:pt x="48" y="102"/>
                  </a:moveTo>
                  <a:cubicBezTo>
                    <a:pt x="20" y="102"/>
                    <a:pt x="0" y="82"/>
                    <a:pt x="0" y="51"/>
                  </a:cubicBezTo>
                  <a:cubicBezTo>
                    <a:pt x="0" y="20"/>
                    <a:pt x="20" y="0"/>
                    <a:pt x="48" y="0"/>
                  </a:cubicBezTo>
                  <a:cubicBezTo>
                    <a:pt x="77" y="0"/>
                    <a:pt x="96" y="20"/>
                    <a:pt x="96" y="51"/>
                  </a:cubicBezTo>
                  <a:cubicBezTo>
                    <a:pt x="96" y="82"/>
                    <a:pt x="77" y="102"/>
                    <a:pt x="48" y="102"/>
                  </a:cubicBezTo>
                  <a:close/>
                  <a:moveTo>
                    <a:pt x="48" y="14"/>
                  </a:moveTo>
                  <a:cubicBezTo>
                    <a:pt x="30" y="14"/>
                    <a:pt x="20" y="29"/>
                    <a:pt x="20" y="51"/>
                  </a:cubicBezTo>
                  <a:cubicBezTo>
                    <a:pt x="20" y="72"/>
                    <a:pt x="30" y="88"/>
                    <a:pt x="48" y="88"/>
                  </a:cubicBezTo>
                  <a:cubicBezTo>
                    <a:pt x="67" y="88"/>
                    <a:pt x="77" y="72"/>
                    <a:pt x="77" y="51"/>
                  </a:cubicBezTo>
                  <a:cubicBezTo>
                    <a:pt x="77" y="29"/>
                    <a:pt x="67" y="14"/>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52">
              <a:extLst>
                <a:ext uri="{FF2B5EF4-FFF2-40B4-BE49-F238E27FC236}">
                  <a16:creationId xmlns:a16="http://schemas.microsoft.com/office/drawing/2014/main" id="{C590DB0F-DC19-CD6D-2F4D-61479185D8A5}"/>
                </a:ext>
              </a:extLst>
            </p:cNvPr>
            <p:cNvSpPr>
              <a:spLocks/>
            </p:cNvSpPr>
            <p:nvPr/>
          </p:nvSpPr>
          <p:spPr bwMode="auto">
            <a:xfrm>
              <a:off x="3419476" y="185738"/>
              <a:ext cx="117475" cy="84138"/>
            </a:xfrm>
            <a:custGeom>
              <a:avLst/>
              <a:gdLst>
                <a:gd name="T0" fmla="*/ 123 w 142"/>
                <a:gd name="T1" fmla="*/ 101 h 101"/>
                <a:gd name="T2" fmla="*/ 123 w 142"/>
                <a:gd name="T3" fmla="*/ 39 h 101"/>
                <a:gd name="T4" fmla="*/ 106 w 142"/>
                <a:gd name="T5" fmla="*/ 16 h 101"/>
                <a:gd name="T6" fmla="*/ 80 w 142"/>
                <a:gd name="T7" fmla="*/ 41 h 101"/>
                <a:gd name="T8" fmla="*/ 80 w 142"/>
                <a:gd name="T9" fmla="*/ 101 h 101"/>
                <a:gd name="T10" fmla="*/ 62 w 142"/>
                <a:gd name="T11" fmla="*/ 101 h 101"/>
                <a:gd name="T12" fmla="*/ 62 w 142"/>
                <a:gd name="T13" fmla="*/ 39 h 101"/>
                <a:gd name="T14" fmla="*/ 44 w 142"/>
                <a:gd name="T15" fmla="*/ 16 h 101"/>
                <a:gd name="T16" fmla="*/ 19 w 142"/>
                <a:gd name="T17" fmla="*/ 41 h 101"/>
                <a:gd name="T18" fmla="*/ 19 w 142"/>
                <a:gd name="T19" fmla="*/ 101 h 101"/>
                <a:gd name="T20" fmla="*/ 0 w 142"/>
                <a:gd name="T21" fmla="*/ 101 h 101"/>
                <a:gd name="T22" fmla="*/ 0 w 142"/>
                <a:gd name="T23" fmla="*/ 2 h 101"/>
                <a:gd name="T24" fmla="*/ 18 w 142"/>
                <a:gd name="T25" fmla="*/ 2 h 101"/>
                <a:gd name="T26" fmla="*/ 19 w 142"/>
                <a:gd name="T27" fmla="*/ 20 h 101"/>
                <a:gd name="T28" fmla="*/ 51 w 142"/>
                <a:gd name="T29" fmla="*/ 0 h 101"/>
                <a:gd name="T30" fmla="*/ 79 w 142"/>
                <a:gd name="T31" fmla="*/ 21 h 101"/>
                <a:gd name="T32" fmla="*/ 112 w 142"/>
                <a:gd name="T33" fmla="*/ 0 h 101"/>
                <a:gd name="T34" fmla="*/ 142 w 142"/>
                <a:gd name="T35" fmla="*/ 34 h 101"/>
                <a:gd name="T36" fmla="*/ 142 w 142"/>
                <a:gd name="T37" fmla="*/ 101 h 101"/>
                <a:gd name="T38" fmla="*/ 123 w 142"/>
                <a:gd name="T3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101">
                  <a:moveTo>
                    <a:pt x="123" y="101"/>
                  </a:moveTo>
                  <a:cubicBezTo>
                    <a:pt x="123" y="39"/>
                    <a:pt x="123" y="39"/>
                    <a:pt x="123" y="39"/>
                  </a:cubicBezTo>
                  <a:cubicBezTo>
                    <a:pt x="123" y="26"/>
                    <a:pt x="120" y="16"/>
                    <a:pt x="106" y="16"/>
                  </a:cubicBezTo>
                  <a:cubicBezTo>
                    <a:pt x="91" y="16"/>
                    <a:pt x="81" y="34"/>
                    <a:pt x="80" y="41"/>
                  </a:cubicBezTo>
                  <a:cubicBezTo>
                    <a:pt x="80" y="101"/>
                    <a:pt x="80" y="101"/>
                    <a:pt x="80" y="101"/>
                  </a:cubicBezTo>
                  <a:cubicBezTo>
                    <a:pt x="62" y="101"/>
                    <a:pt x="62" y="101"/>
                    <a:pt x="62" y="101"/>
                  </a:cubicBezTo>
                  <a:cubicBezTo>
                    <a:pt x="62" y="39"/>
                    <a:pt x="62" y="39"/>
                    <a:pt x="62" y="39"/>
                  </a:cubicBezTo>
                  <a:cubicBezTo>
                    <a:pt x="62" y="26"/>
                    <a:pt x="59" y="16"/>
                    <a:pt x="44" y="16"/>
                  </a:cubicBezTo>
                  <a:cubicBezTo>
                    <a:pt x="30" y="16"/>
                    <a:pt x="20" y="34"/>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5" y="9"/>
                    <a:pt x="37" y="0"/>
                    <a:pt x="51" y="0"/>
                  </a:cubicBezTo>
                  <a:cubicBezTo>
                    <a:pt x="64" y="0"/>
                    <a:pt x="75" y="6"/>
                    <a:pt x="79" y="21"/>
                  </a:cubicBezTo>
                  <a:cubicBezTo>
                    <a:pt x="86" y="9"/>
                    <a:pt x="98" y="0"/>
                    <a:pt x="112" y="0"/>
                  </a:cubicBezTo>
                  <a:cubicBezTo>
                    <a:pt x="128" y="0"/>
                    <a:pt x="142" y="9"/>
                    <a:pt x="142" y="34"/>
                  </a:cubicBezTo>
                  <a:cubicBezTo>
                    <a:pt x="142" y="101"/>
                    <a:pt x="142" y="101"/>
                    <a:pt x="142" y="101"/>
                  </a:cubicBezTo>
                  <a:cubicBezTo>
                    <a:pt x="123" y="101"/>
                    <a:pt x="123" y="101"/>
                    <a:pt x="123"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53">
              <a:extLst>
                <a:ext uri="{FF2B5EF4-FFF2-40B4-BE49-F238E27FC236}">
                  <a16:creationId xmlns:a16="http://schemas.microsoft.com/office/drawing/2014/main" id="{975A0B57-FD60-D7A6-C45A-346EA17AEAA2}"/>
                </a:ext>
              </a:extLst>
            </p:cNvPr>
            <p:cNvSpPr>
              <a:spLocks/>
            </p:cNvSpPr>
            <p:nvPr/>
          </p:nvSpPr>
          <p:spPr bwMode="auto">
            <a:xfrm>
              <a:off x="3594101" y="157163"/>
              <a:ext cx="69850" cy="112713"/>
            </a:xfrm>
            <a:custGeom>
              <a:avLst/>
              <a:gdLst>
                <a:gd name="T0" fmla="*/ 0 w 44"/>
                <a:gd name="T1" fmla="*/ 71 h 71"/>
                <a:gd name="T2" fmla="*/ 0 w 44"/>
                <a:gd name="T3" fmla="*/ 0 h 71"/>
                <a:gd name="T4" fmla="*/ 43 w 44"/>
                <a:gd name="T5" fmla="*/ 0 h 71"/>
                <a:gd name="T6" fmla="*/ 43 w 44"/>
                <a:gd name="T7" fmla="*/ 8 h 71"/>
                <a:gd name="T8" fmla="*/ 10 w 44"/>
                <a:gd name="T9" fmla="*/ 8 h 71"/>
                <a:gd name="T10" fmla="*/ 10 w 44"/>
                <a:gd name="T11" fmla="*/ 29 h 71"/>
                <a:gd name="T12" fmla="*/ 41 w 44"/>
                <a:gd name="T13" fmla="*/ 29 h 71"/>
                <a:gd name="T14" fmla="*/ 41 w 44"/>
                <a:gd name="T15" fmla="*/ 38 h 71"/>
                <a:gd name="T16" fmla="*/ 10 w 44"/>
                <a:gd name="T17" fmla="*/ 38 h 71"/>
                <a:gd name="T18" fmla="*/ 10 w 44"/>
                <a:gd name="T19" fmla="*/ 62 h 71"/>
                <a:gd name="T20" fmla="*/ 44 w 44"/>
                <a:gd name="T21" fmla="*/ 62 h 71"/>
                <a:gd name="T22" fmla="*/ 44 w 44"/>
                <a:gd name="T23" fmla="*/ 71 h 71"/>
                <a:gd name="T24" fmla="*/ 0 w 44"/>
                <a:gd name="T25" fmla="*/ 71 h 71"/>
                <a:gd name="T26" fmla="*/ 0 w 44"/>
                <a:gd name="T2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71">
                  <a:moveTo>
                    <a:pt x="0" y="71"/>
                  </a:moveTo>
                  <a:lnTo>
                    <a:pt x="0" y="0"/>
                  </a:lnTo>
                  <a:lnTo>
                    <a:pt x="43" y="0"/>
                  </a:lnTo>
                  <a:lnTo>
                    <a:pt x="43" y="8"/>
                  </a:lnTo>
                  <a:lnTo>
                    <a:pt x="10" y="8"/>
                  </a:lnTo>
                  <a:lnTo>
                    <a:pt x="10" y="29"/>
                  </a:lnTo>
                  <a:lnTo>
                    <a:pt x="41" y="29"/>
                  </a:lnTo>
                  <a:lnTo>
                    <a:pt x="41" y="38"/>
                  </a:lnTo>
                  <a:lnTo>
                    <a:pt x="10" y="38"/>
                  </a:lnTo>
                  <a:lnTo>
                    <a:pt x="10" y="62"/>
                  </a:lnTo>
                  <a:lnTo>
                    <a:pt x="44" y="62"/>
                  </a:lnTo>
                  <a:lnTo>
                    <a:pt x="44" y="71"/>
                  </a:lnTo>
                  <a:lnTo>
                    <a:pt x="0" y="71"/>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54">
              <a:extLst>
                <a:ext uri="{FF2B5EF4-FFF2-40B4-BE49-F238E27FC236}">
                  <a16:creationId xmlns:a16="http://schemas.microsoft.com/office/drawing/2014/main" id="{E8018739-B110-09C4-D3DE-76CFD23BB4E9}"/>
                </a:ext>
              </a:extLst>
            </p:cNvPr>
            <p:cNvSpPr>
              <a:spLocks/>
            </p:cNvSpPr>
            <p:nvPr/>
          </p:nvSpPr>
          <p:spPr bwMode="auto">
            <a:xfrm>
              <a:off x="3671888" y="188913"/>
              <a:ext cx="77788" cy="80963"/>
            </a:xfrm>
            <a:custGeom>
              <a:avLst/>
              <a:gdLst>
                <a:gd name="T0" fmla="*/ 38 w 49"/>
                <a:gd name="T1" fmla="*/ 51 h 51"/>
                <a:gd name="T2" fmla="*/ 24 w 49"/>
                <a:gd name="T3" fmla="*/ 30 h 51"/>
                <a:gd name="T4" fmla="*/ 11 w 49"/>
                <a:gd name="T5" fmla="*/ 51 h 51"/>
                <a:gd name="T6" fmla="*/ 0 w 49"/>
                <a:gd name="T7" fmla="*/ 51 h 51"/>
                <a:gd name="T8" fmla="*/ 18 w 49"/>
                <a:gd name="T9" fmla="*/ 25 h 51"/>
                <a:gd name="T10" fmla="*/ 1 w 49"/>
                <a:gd name="T11" fmla="*/ 0 h 51"/>
                <a:gd name="T12" fmla="*/ 12 w 49"/>
                <a:gd name="T13" fmla="*/ 0 h 51"/>
                <a:gd name="T14" fmla="*/ 25 w 49"/>
                <a:gd name="T15" fmla="*/ 19 h 51"/>
                <a:gd name="T16" fmla="*/ 37 w 49"/>
                <a:gd name="T17" fmla="*/ 0 h 51"/>
                <a:gd name="T18" fmla="*/ 48 w 49"/>
                <a:gd name="T19" fmla="*/ 0 h 51"/>
                <a:gd name="T20" fmla="*/ 30 w 49"/>
                <a:gd name="T21" fmla="*/ 25 h 51"/>
                <a:gd name="T22" fmla="*/ 49 w 49"/>
                <a:gd name="T23" fmla="*/ 51 h 51"/>
                <a:gd name="T24" fmla="*/ 38 w 49"/>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1">
                  <a:moveTo>
                    <a:pt x="38" y="51"/>
                  </a:moveTo>
                  <a:lnTo>
                    <a:pt x="24" y="30"/>
                  </a:lnTo>
                  <a:lnTo>
                    <a:pt x="11" y="51"/>
                  </a:lnTo>
                  <a:lnTo>
                    <a:pt x="0" y="51"/>
                  </a:lnTo>
                  <a:lnTo>
                    <a:pt x="18" y="25"/>
                  </a:lnTo>
                  <a:lnTo>
                    <a:pt x="1" y="0"/>
                  </a:lnTo>
                  <a:lnTo>
                    <a:pt x="12" y="0"/>
                  </a:lnTo>
                  <a:lnTo>
                    <a:pt x="25" y="19"/>
                  </a:lnTo>
                  <a:lnTo>
                    <a:pt x="37" y="0"/>
                  </a:lnTo>
                  <a:lnTo>
                    <a:pt x="48" y="0"/>
                  </a:lnTo>
                  <a:lnTo>
                    <a:pt x="30" y="25"/>
                  </a:lnTo>
                  <a:lnTo>
                    <a:pt x="49" y="51"/>
                  </a:lnTo>
                  <a:lnTo>
                    <a:pt x="38"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55">
              <a:extLst>
                <a:ext uri="{FF2B5EF4-FFF2-40B4-BE49-F238E27FC236}">
                  <a16:creationId xmlns:a16="http://schemas.microsoft.com/office/drawing/2014/main" id="{6262A5DA-588E-44E3-D3E5-B27EFDFBA451}"/>
                </a:ext>
              </a:extLst>
            </p:cNvPr>
            <p:cNvSpPr>
              <a:spLocks noEditPoints="1"/>
            </p:cNvSpPr>
            <p:nvPr/>
          </p:nvSpPr>
          <p:spPr bwMode="auto">
            <a:xfrm>
              <a:off x="3763963" y="185738"/>
              <a:ext cx="77788" cy="114300"/>
            </a:xfrm>
            <a:custGeom>
              <a:avLst/>
              <a:gdLst>
                <a:gd name="T0" fmla="*/ 49 w 94"/>
                <a:gd name="T1" fmla="*/ 102 h 136"/>
                <a:gd name="T2" fmla="*/ 18 w 94"/>
                <a:gd name="T3" fmla="*/ 85 h 136"/>
                <a:gd name="T4" fmla="*/ 18 w 94"/>
                <a:gd name="T5" fmla="*/ 136 h 136"/>
                <a:gd name="T6" fmla="*/ 0 w 94"/>
                <a:gd name="T7" fmla="*/ 136 h 136"/>
                <a:gd name="T8" fmla="*/ 0 w 94"/>
                <a:gd name="T9" fmla="*/ 1 h 136"/>
                <a:gd name="T10" fmla="*/ 17 w 94"/>
                <a:gd name="T11" fmla="*/ 1 h 136"/>
                <a:gd name="T12" fmla="*/ 18 w 94"/>
                <a:gd name="T13" fmla="*/ 17 h 136"/>
                <a:gd name="T14" fmla="*/ 51 w 94"/>
                <a:gd name="T15" fmla="*/ 0 h 136"/>
                <a:gd name="T16" fmla="*/ 94 w 94"/>
                <a:gd name="T17" fmla="*/ 51 h 136"/>
                <a:gd name="T18" fmla="*/ 49 w 94"/>
                <a:gd name="T19" fmla="*/ 102 h 136"/>
                <a:gd name="T20" fmla="*/ 46 w 94"/>
                <a:gd name="T21" fmla="*/ 14 h 136"/>
                <a:gd name="T22" fmla="*/ 17 w 94"/>
                <a:gd name="T23" fmla="*/ 50 h 136"/>
                <a:gd name="T24" fmla="*/ 45 w 94"/>
                <a:gd name="T25" fmla="*/ 87 h 136"/>
                <a:gd name="T26" fmla="*/ 74 w 94"/>
                <a:gd name="T27" fmla="*/ 50 h 136"/>
                <a:gd name="T28" fmla="*/ 46 w 94"/>
                <a:gd name="T29" fmla="*/ 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36">
                  <a:moveTo>
                    <a:pt x="49" y="102"/>
                  </a:moveTo>
                  <a:cubicBezTo>
                    <a:pt x="29" y="102"/>
                    <a:pt x="21" y="89"/>
                    <a:pt x="18" y="85"/>
                  </a:cubicBezTo>
                  <a:cubicBezTo>
                    <a:pt x="18" y="136"/>
                    <a:pt x="18" y="136"/>
                    <a:pt x="18" y="136"/>
                  </a:cubicBezTo>
                  <a:cubicBezTo>
                    <a:pt x="0" y="136"/>
                    <a:pt x="0" y="136"/>
                    <a:pt x="0" y="136"/>
                  </a:cubicBezTo>
                  <a:cubicBezTo>
                    <a:pt x="0" y="1"/>
                    <a:pt x="0" y="1"/>
                    <a:pt x="0" y="1"/>
                  </a:cubicBezTo>
                  <a:cubicBezTo>
                    <a:pt x="17" y="1"/>
                    <a:pt x="17" y="1"/>
                    <a:pt x="17" y="1"/>
                  </a:cubicBezTo>
                  <a:cubicBezTo>
                    <a:pt x="18" y="17"/>
                    <a:pt x="18" y="17"/>
                    <a:pt x="18" y="17"/>
                  </a:cubicBezTo>
                  <a:cubicBezTo>
                    <a:pt x="20" y="15"/>
                    <a:pt x="30" y="0"/>
                    <a:pt x="51" y="0"/>
                  </a:cubicBezTo>
                  <a:cubicBezTo>
                    <a:pt x="78" y="0"/>
                    <a:pt x="94" y="21"/>
                    <a:pt x="94" y="51"/>
                  </a:cubicBezTo>
                  <a:cubicBezTo>
                    <a:pt x="93" y="81"/>
                    <a:pt x="75" y="102"/>
                    <a:pt x="49" y="102"/>
                  </a:cubicBezTo>
                  <a:close/>
                  <a:moveTo>
                    <a:pt x="46" y="14"/>
                  </a:moveTo>
                  <a:cubicBezTo>
                    <a:pt x="29" y="14"/>
                    <a:pt x="17" y="31"/>
                    <a:pt x="17" y="50"/>
                  </a:cubicBezTo>
                  <a:cubicBezTo>
                    <a:pt x="17" y="70"/>
                    <a:pt x="28" y="87"/>
                    <a:pt x="45" y="87"/>
                  </a:cubicBezTo>
                  <a:cubicBezTo>
                    <a:pt x="62" y="87"/>
                    <a:pt x="74" y="70"/>
                    <a:pt x="74" y="50"/>
                  </a:cubicBezTo>
                  <a:cubicBezTo>
                    <a:pt x="74" y="31"/>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56">
              <a:extLst>
                <a:ext uri="{FF2B5EF4-FFF2-40B4-BE49-F238E27FC236}">
                  <a16:creationId xmlns:a16="http://schemas.microsoft.com/office/drawing/2014/main" id="{35512E43-0E79-8BBC-F997-A442D44277DD}"/>
                </a:ext>
              </a:extLst>
            </p:cNvPr>
            <p:cNvSpPr>
              <a:spLocks noEditPoints="1"/>
            </p:cNvSpPr>
            <p:nvPr/>
          </p:nvSpPr>
          <p:spPr bwMode="auto">
            <a:xfrm>
              <a:off x="3852863"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5"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57">
              <a:extLst>
                <a:ext uri="{FF2B5EF4-FFF2-40B4-BE49-F238E27FC236}">
                  <a16:creationId xmlns:a16="http://schemas.microsoft.com/office/drawing/2014/main" id="{FEF6EF1B-2A95-0FAE-281F-3A8B2AACAC0B}"/>
                </a:ext>
              </a:extLst>
            </p:cNvPr>
            <p:cNvSpPr>
              <a:spLocks/>
            </p:cNvSpPr>
            <p:nvPr/>
          </p:nvSpPr>
          <p:spPr bwMode="auto">
            <a:xfrm>
              <a:off x="3946526" y="185738"/>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58">
              <a:extLst>
                <a:ext uri="{FF2B5EF4-FFF2-40B4-BE49-F238E27FC236}">
                  <a16:creationId xmlns:a16="http://schemas.microsoft.com/office/drawing/2014/main" id="{AF31A35E-7433-891D-44E8-BEA36D454EE3}"/>
                </a:ext>
              </a:extLst>
            </p:cNvPr>
            <p:cNvSpPr>
              <a:spLocks noEditPoints="1"/>
            </p:cNvSpPr>
            <p:nvPr/>
          </p:nvSpPr>
          <p:spPr bwMode="auto">
            <a:xfrm>
              <a:off x="4005263" y="150813"/>
              <a:ext cx="20638" cy="119063"/>
            </a:xfrm>
            <a:custGeom>
              <a:avLst/>
              <a:gdLst>
                <a:gd name="T0" fmla="*/ 13 w 26"/>
                <a:gd name="T1" fmla="*/ 25 h 144"/>
                <a:gd name="T2" fmla="*/ 0 w 26"/>
                <a:gd name="T3" fmla="*/ 13 h 144"/>
                <a:gd name="T4" fmla="*/ 13 w 26"/>
                <a:gd name="T5" fmla="*/ 0 h 144"/>
                <a:gd name="T6" fmla="*/ 26 w 26"/>
                <a:gd name="T7" fmla="*/ 12 h 144"/>
                <a:gd name="T8" fmla="*/ 13 w 26"/>
                <a:gd name="T9" fmla="*/ 25 h 144"/>
                <a:gd name="T10" fmla="*/ 3 w 26"/>
                <a:gd name="T11" fmla="*/ 144 h 144"/>
                <a:gd name="T12" fmla="*/ 3 w 26"/>
                <a:gd name="T13" fmla="*/ 45 h 144"/>
                <a:gd name="T14" fmla="*/ 22 w 26"/>
                <a:gd name="T15" fmla="*/ 45 h 144"/>
                <a:gd name="T16" fmla="*/ 22 w 26"/>
                <a:gd name="T17" fmla="*/ 144 h 144"/>
                <a:gd name="T18" fmla="*/ 3 w 26"/>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4">
                  <a:moveTo>
                    <a:pt x="13" y="25"/>
                  </a:moveTo>
                  <a:cubicBezTo>
                    <a:pt x="6" y="25"/>
                    <a:pt x="0" y="20"/>
                    <a:pt x="0" y="13"/>
                  </a:cubicBezTo>
                  <a:cubicBezTo>
                    <a:pt x="0" y="6"/>
                    <a:pt x="6" y="0"/>
                    <a:pt x="13" y="0"/>
                  </a:cubicBezTo>
                  <a:cubicBezTo>
                    <a:pt x="20" y="0"/>
                    <a:pt x="26" y="6"/>
                    <a:pt x="26" y="12"/>
                  </a:cubicBezTo>
                  <a:cubicBezTo>
                    <a:pt x="26" y="19"/>
                    <a:pt x="20" y="25"/>
                    <a:pt x="13"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59">
              <a:extLst>
                <a:ext uri="{FF2B5EF4-FFF2-40B4-BE49-F238E27FC236}">
                  <a16:creationId xmlns:a16="http://schemas.microsoft.com/office/drawing/2014/main" id="{011AEB08-8C96-F19B-82E4-848E1AED67AD}"/>
                </a:ext>
              </a:extLst>
            </p:cNvPr>
            <p:cNvSpPr>
              <a:spLocks noEditPoints="1"/>
            </p:cNvSpPr>
            <p:nvPr/>
          </p:nvSpPr>
          <p:spPr bwMode="auto">
            <a:xfrm>
              <a:off x="4041776"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60">
              <a:extLst>
                <a:ext uri="{FF2B5EF4-FFF2-40B4-BE49-F238E27FC236}">
                  <a16:creationId xmlns:a16="http://schemas.microsoft.com/office/drawing/2014/main" id="{131EA098-7609-E572-FDAB-89536CA9855D}"/>
                </a:ext>
              </a:extLst>
            </p:cNvPr>
            <p:cNvSpPr>
              <a:spLocks/>
            </p:cNvSpPr>
            <p:nvPr/>
          </p:nvSpPr>
          <p:spPr bwMode="auto">
            <a:xfrm>
              <a:off x="4135438" y="185738"/>
              <a:ext cx="69850" cy="84138"/>
            </a:xfrm>
            <a:custGeom>
              <a:avLst/>
              <a:gdLst>
                <a:gd name="T0" fmla="*/ 65 w 84"/>
                <a:gd name="T1" fmla="*/ 101 h 101"/>
                <a:gd name="T2" fmla="*/ 65 w 84"/>
                <a:gd name="T3" fmla="*/ 41 h 101"/>
                <a:gd name="T4" fmla="*/ 45 w 84"/>
                <a:gd name="T5" fmla="*/ 16 h 101"/>
                <a:gd name="T6" fmla="*/ 19 w 84"/>
                <a:gd name="T7" fmla="*/ 41 h 101"/>
                <a:gd name="T8" fmla="*/ 19 w 84"/>
                <a:gd name="T9" fmla="*/ 101 h 101"/>
                <a:gd name="T10" fmla="*/ 0 w 84"/>
                <a:gd name="T11" fmla="*/ 101 h 101"/>
                <a:gd name="T12" fmla="*/ 0 w 84"/>
                <a:gd name="T13" fmla="*/ 2 h 101"/>
                <a:gd name="T14" fmla="*/ 18 w 84"/>
                <a:gd name="T15" fmla="*/ 2 h 101"/>
                <a:gd name="T16" fmla="*/ 19 w 84"/>
                <a:gd name="T17" fmla="*/ 20 h 101"/>
                <a:gd name="T18" fmla="*/ 52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1"/>
                    <a:pt x="65" y="41"/>
                    <a:pt x="65" y="41"/>
                  </a:cubicBezTo>
                  <a:cubicBezTo>
                    <a:pt x="65" y="26"/>
                    <a:pt x="60" y="16"/>
                    <a:pt x="45" y="16"/>
                  </a:cubicBezTo>
                  <a:cubicBezTo>
                    <a:pt x="30" y="16"/>
                    <a:pt x="21" y="32"/>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2"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61">
              <a:extLst>
                <a:ext uri="{FF2B5EF4-FFF2-40B4-BE49-F238E27FC236}">
                  <a16:creationId xmlns:a16="http://schemas.microsoft.com/office/drawing/2014/main" id="{8CB86734-E125-A2B2-51F8-7EC52DBF269F}"/>
                </a:ext>
              </a:extLst>
            </p:cNvPr>
            <p:cNvSpPr>
              <a:spLocks/>
            </p:cNvSpPr>
            <p:nvPr/>
          </p:nvSpPr>
          <p:spPr bwMode="auto">
            <a:xfrm>
              <a:off x="4221163" y="185738"/>
              <a:ext cx="71438" cy="85725"/>
            </a:xfrm>
            <a:custGeom>
              <a:avLst/>
              <a:gdLst>
                <a:gd name="T0" fmla="*/ 76 w 86"/>
                <a:gd name="T1" fmla="*/ 28 h 103"/>
                <a:gd name="T2" fmla="*/ 51 w 86"/>
                <a:gd name="T3" fmla="*/ 15 h 103"/>
                <a:gd name="T4" fmla="*/ 20 w 86"/>
                <a:gd name="T5" fmla="*/ 51 h 103"/>
                <a:gd name="T6" fmla="*/ 50 w 86"/>
                <a:gd name="T7" fmla="*/ 86 h 103"/>
                <a:gd name="T8" fmla="*/ 76 w 86"/>
                <a:gd name="T9" fmla="*/ 73 h 103"/>
                <a:gd name="T10" fmla="*/ 86 w 86"/>
                <a:gd name="T11" fmla="*/ 85 h 103"/>
                <a:gd name="T12" fmla="*/ 47 w 86"/>
                <a:gd name="T13" fmla="*/ 103 h 103"/>
                <a:gd name="T14" fmla="*/ 0 w 86"/>
                <a:gd name="T15" fmla="*/ 51 h 103"/>
                <a:gd name="T16" fmla="*/ 48 w 86"/>
                <a:gd name="T17" fmla="*/ 0 h 103"/>
                <a:gd name="T18" fmla="*/ 85 w 86"/>
                <a:gd name="T19" fmla="*/ 17 h 103"/>
                <a:gd name="T20" fmla="*/ 76 w 86"/>
                <a:gd name="T21" fmla="*/ 2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03">
                  <a:moveTo>
                    <a:pt x="76" y="28"/>
                  </a:moveTo>
                  <a:cubicBezTo>
                    <a:pt x="76" y="28"/>
                    <a:pt x="67" y="15"/>
                    <a:pt x="51" y="15"/>
                  </a:cubicBezTo>
                  <a:cubicBezTo>
                    <a:pt x="34" y="15"/>
                    <a:pt x="20" y="27"/>
                    <a:pt x="20" y="51"/>
                  </a:cubicBezTo>
                  <a:cubicBezTo>
                    <a:pt x="20" y="75"/>
                    <a:pt x="34" y="86"/>
                    <a:pt x="50" y="86"/>
                  </a:cubicBezTo>
                  <a:cubicBezTo>
                    <a:pt x="66" y="86"/>
                    <a:pt x="76" y="74"/>
                    <a:pt x="76" y="73"/>
                  </a:cubicBezTo>
                  <a:cubicBezTo>
                    <a:pt x="86" y="85"/>
                    <a:pt x="86" y="85"/>
                    <a:pt x="86" y="85"/>
                  </a:cubicBezTo>
                  <a:cubicBezTo>
                    <a:pt x="85" y="86"/>
                    <a:pt x="74" y="103"/>
                    <a:pt x="47" y="103"/>
                  </a:cubicBezTo>
                  <a:cubicBezTo>
                    <a:pt x="21" y="103"/>
                    <a:pt x="0" y="83"/>
                    <a:pt x="0" y="51"/>
                  </a:cubicBezTo>
                  <a:cubicBezTo>
                    <a:pt x="0" y="19"/>
                    <a:pt x="22" y="0"/>
                    <a:pt x="48" y="0"/>
                  </a:cubicBezTo>
                  <a:cubicBezTo>
                    <a:pt x="74" y="0"/>
                    <a:pt x="84" y="16"/>
                    <a:pt x="85" y="17"/>
                  </a:cubicBezTo>
                  <a:lnTo>
                    <a:pt x="76"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62">
              <a:extLst>
                <a:ext uri="{FF2B5EF4-FFF2-40B4-BE49-F238E27FC236}">
                  <a16:creationId xmlns:a16="http://schemas.microsoft.com/office/drawing/2014/main" id="{E2BA6FAC-BC0B-955C-76C2-7569276E7C26}"/>
                </a:ext>
              </a:extLst>
            </p:cNvPr>
            <p:cNvSpPr>
              <a:spLocks noEditPoints="1"/>
            </p:cNvSpPr>
            <p:nvPr/>
          </p:nvSpPr>
          <p:spPr bwMode="auto">
            <a:xfrm>
              <a:off x="43037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1"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63">
              <a:extLst>
                <a:ext uri="{FF2B5EF4-FFF2-40B4-BE49-F238E27FC236}">
                  <a16:creationId xmlns:a16="http://schemas.microsoft.com/office/drawing/2014/main" id="{8B1668FC-ED11-4E5F-5CD7-B8AECBE72E88}"/>
                </a:ext>
              </a:extLst>
            </p:cNvPr>
            <p:cNvSpPr>
              <a:spLocks noChangeArrowheads="1"/>
            </p:cNvSpPr>
            <p:nvPr/>
          </p:nvSpPr>
          <p:spPr bwMode="auto">
            <a:xfrm>
              <a:off x="2271713" y="-269875"/>
              <a:ext cx="12700" cy="773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Oval 64">
              <a:extLst>
                <a:ext uri="{FF2B5EF4-FFF2-40B4-BE49-F238E27FC236}">
                  <a16:creationId xmlns:a16="http://schemas.microsoft.com/office/drawing/2014/main" id="{E764F59C-9348-969F-DC4C-91400D94748F}"/>
                </a:ext>
              </a:extLst>
            </p:cNvPr>
            <p:cNvSpPr>
              <a:spLocks noChangeArrowheads="1"/>
            </p:cNvSpPr>
            <p:nvPr/>
          </p:nvSpPr>
          <p:spPr bwMode="auto">
            <a:xfrm>
              <a:off x="911226" y="-279400"/>
              <a:ext cx="119063" cy="120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Oval 65">
              <a:extLst>
                <a:ext uri="{FF2B5EF4-FFF2-40B4-BE49-F238E27FC236}">
                  <a16:creationId xmlns:a16="http://schemas.microsoft.com/office/drawing/2014/main" id="{0C6CC64C-557B-7855-41F2-B4CCE30CCF03}"/>
                </a:ext>
              </a:extLst>
            </p:cNvPr>
            <p:cNvSpPr>
              <a:spLocks noChangeArrowheads="1"/>
            </p:cNvSpPr>
            <p:nvPr/>
          </p:nvSpPr>
          <p:spPr bwMode="auto">
            <a:xfrm>
              <a:off x="752476" y="-269875"/>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Oval 66">
              <a:extLst>
                <a:ext uri="{FF2B5EF4-FFF2-40B4-BE49-F238E27FC236}">
                  <a16:creationId xmlns:a16="http://schemas.microsoft.com/office/drawing/2014/main" id="{6F43F3D1-B8CB-54F6-36F7-16314257D69B}"/>
                </a:ext>
              </a:extLst>
            </p:cNvPr>
            <p:cNvSpPr>
              <a:spLocks noChangeArrowheads="1"/>
            </p:cNvSpPr>
            <p:nvPr/>
          </p:nvSpPr>
          <p:spPr bwMode="auto">
            <a:xfrm>
              <a:off x="919163" y="-103188"/>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Oval 67">
              <a:extLst>
                <a:ext uri="{FF2B5EF4-FFF2-40B4-BE49-F238E27FC236}">
                  <a16:creationId xmlns:a16="http://schemas.microsoft.com/office/drawing/2014/main" id="{92E571BB-D352-2156-6D4A-C44BE8B1DEC3}"/>
                </a:ext>
              </a:extLst>
            </p:cNvPr>
            <p:cNvSpPr>
              <a:spLocks noChangeArrowheads="1"/>
            </p:cNvSpPr>
            <p:nvPr/>
          </p:nvSpPr>
          <p:spPr bwMode="auto">
            <a:xfrm>
              <a:off x="927101" y="53975"/>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Oval 68">
              <a:extLst>
                <a:ext uri="{FF2B5EF4-FFF2-40B4-BE49-F238E27FC236}">
                  <a16:creationId xmlns:a16="http://schemas.microsoft.com/office/drawing/2014/main" id="{7A8957F8-68A4-3EE6-C67A-79E4C3B0E740}"/>
                </a:ext>
              </a:extLst>
            </p:cNvPr>
            <p:cNvSpPr>
              <a:spLocks noChangeArrowheads="1"/>
            </p:cNvSpPr>
            <p:nvPr/>
          </p:nvSpPr>
          <p:spPr bwMode="auto">
            <a:xfrm>
              <a:off x="760413" y="-95250"/>
              <a:ext cx="87313"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Oval 69">
              <a:extLst>
                <a:ext uri="{FF2B5EF4-FFF2-40B4-BE49-F238E27FC236}">
                  <a16:creationId xmlns:a16="http://schemas.microsoft.com/office/drawing/2014/main" id="{E37C8ED8-118C-127C-C8D8-93DB49103625}"/>
                </a:ext>
              </a:extLst>
            </p:cNvPr>
            <p:cNvSpPr>
              <a:spLocks noChangeArrowheads="1"/>
            </p:cNvSpPr>
            <p:nvPr/>
          </p:nvSpPr>
          <p:spPr bwMode="auto">
            <a:xfrm>
              <a:off x="611188" y="-261938"/>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Box 2">
            <a:extLst>
              <a:ext uri="{FF2B5EF4-FFF2-40B4-BE49-F238E27FC236}">
                <a16:creationId xmlns:a16="http://schemas.microsoft.com/office/drawing/2014/main" id="{BFFC5C2C-B337-3578-4DEF-5FA5EAEA706D}"/>
              </a:ext>
            </a:extLst>
          </p:cNvPr>
          <p:cNvSpPr txBox="1"/>
          <p:nvPr/>
        </p:nvSpPr>
        <p:spPr>
          <a:xfrm>
            <a:off x="1516830" y="6334188"/>
            <a:ext cx="5719046" cy="153888"/>
          </a:xfrm>
          <a:prstGeom prst="rect">
            <a:avLst/>
          </a:prstGeom>
          <a:noFill/>
        </p:spPr>
        <p:txBody>
          <a:bodyPr wrap="square" lIns="0" tIns="0" rIns="0" bIns="0" rtlCol="0">
            <a:spAutoFit/>
          </a:bodyPr>
          <a:lstStyle/>
          <a:p>
            <a:pPr algn="ctr"/>
            <a:r>
              <a:rPr lang="en-US" sz="1000">
                <a:solidFill>
                  <a:schemeClr val="bg1"/>
                </a:solidFill>
              </a:rPr>
              <a:t>Includes content supplied by Sales Benchmark Index; Copyright © Sales Benchmark Index, 2025</a:t>
            </a:r>
          </a:p>
        </p:txBody>
      </p:sp>
      <p:graphicFrame>
        <p:nvGraphicFramePr>
          <p:cNvPr id="5" name="Object 4" hidden="1">
            <a:extLst>
              <a:ext uri="{FF2B5EF4-FFF2-40B4-BE49-F238E27FC236}">
                <a16:creationId xmlns:a16="http://schemas.microsoft.com/office/drawing/2014/main" id="{AFBBF232-2559-5114-8F65-19FB24CAB574}"/>
              </a:ext>
            </a:extLst>
          </p:cNvPr>
          <p:cNvGraphicFramePr>
            <a:graphicFrameLocks noChangeAspect="1"/>
          </p:cNvGraphicFramePr>
          <p:nvPr userDrawn="1">
            <p:custDataLst>
              <p:tags r:id="rId2"/>
            </p:custDataLst>
            <p:extLst>
              <p:ext uri="{D42A27DB-BD31-4B8C-83A1-F6EECF244321}">
                <p14:modId xmlns:p14="http://schemas.microsoft.com/office/powerpoint/2010/main" val="121670506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410" imgH="409" progId="TCLayout.ActiveDocument.1">
                  <p:embed/>
                </p:oleObj>
              </mc:Choice>
              <mc:Fallback>
                <p:oleObj name="think-cell Slide" r:id="rId6" imgW="410" imgH="409" progId="TCLayout.ActiveDocument.1">
                  <p:embed/>
                  <p:pic>
                    <p:nvPicPr>
                      <p:cNvPr id="5" name="Object 4" hidden="1">
                        <a:extLst>
                          <a:ext uri="{FF2B5EF4-FFF2-40B4-BE49-F238E27FC236}">
                            <a16:creationId xmlns:a16="http://schemas.microsoft.com/office/drawing/2014/main" id="{AFBBF232-2559-5114-8F65-19FB24CAB574}"/>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grpSp>
        <p:nvGrpSpPr>
          <p:cNvPr id="6" name="Group 5">
            <a:extLst>
              <a:ext uri="{FF2B5EF4-FFF2-40B4-BE49-F238E27FC236}">
                <a16:creationId xmlns:a16="http://schemas.microsoft.com/office/drawing/2014/main" id="{41EF9B93-21FE-4631-0311-408BF08EE0AF}"/>
              </a:ext>
            </a:extLst>
          </p:cNvPr>
          <p:cNvGrpSpPr>
            <a:grpSpLocks noChangeAspect="1"/>
          </p:cNvGrpSpPr>
          <p:nvPr userDrawn="1"/>
        </p:nvGrpSpPr>
        <p:grpSpPr>
          <a:xfrm>
            <a:off x="702214" y="780933"/>
            <a:ext cx="3494345" cy="745107"/>
            <a:chOff x="611188" y="-279400"/>
            <a:chExt cx="3767138" cy="803275"/>
          </a:xfrm>
          <a:solidFill>
            <a:schemeClr val="bg1"/>
          </a:solidFill>
        </p:grpSpPr>
        <p:sp>
          <p:nvSpPr>
            <p:cNvPr id="7" name="Freeform 5">
              <a:extLst>
                <a:ext uri="{FF2B5EF4-FFF2-40B4-BE49-F238E27FC236}">
                  <a16:creationId xmlns:a16="http://schemas.microsoft.com/office/drawing/2014/main" id="{8803BEA6-0F8E-3591-A5A5-8232A8F1ECBF}"/>
                </a:ext>
              </a:extLst>
            </p:cNvPr>
            <p:cNvSpPr>
              <a:spLocks noEditPoints="1"/>
            </p:cNvSpPr>
            <p:nvPr userDrawn="1"/>
          </p:nvSpPr>
          <p:spPr bwMode="auto">
            <a:xfrm>
              <a:off x="1885951" y="438150"/>
              <a:ext cx="60325" cy="63500"/>
            </a:xfrm>
            <a:custGeom>
              <a:avLst/>
              <a:gdLst>
                <a:gd name="T0" fmla="*/ 36 w 73"/>
                <a:gd name="T1" fmla="*/ 0 h 78"/>
                <a:gd name="T2" fmla="*/ 10 w 73"/>
                <a:gd name="T3" fmla="*/ 10 h 78"/>
                <a:gd name="T4" fmla="*/ 0 w 73"/>
                <a:gd name="T5" fmla="*/ 39 h 78"/>
                <a:gd name="T6" fmla="*/ 10 w 73"/>
                <a:gd name="T7" fmla="*/ 67 h 78"/>
                <a:gd name="T8" fmla="*/ 36 w 73"/>
                <a:gd name="T9" fmla="*/ 78 h 78"/>
                <a:gd name="T10" fmla="*/ 63 w 73"/>
                <a:gd name="T11" fmla="*/ 67 h 78"/>
                <a:gd name="T12" fmla="*/ 73 w 73"/>
                <a:gd name="T13" fmla="*/ 39 h 78"/>
                <a:gd name="T14" fmla="*/ 63 w 73"/>
                <a:gd name="T15" fmla="*/ 10 h 78"/>
                <a:gd name="T16" fmla="*/ 36 w 73"/>
                <a:gd name="T17" fmla="*/ 0 h 78"/>
                <a:gd name="T18" fmla="*/ 52 w 73"/>
                <a:gd name="T19" fmla="*/ 59 h 78"/>
                <a:gd name="T20" fmla="*/ 36 w 73"/>
                <a:gd name="T21" fmla="*/ 66 h 78"/>
                <a:gd name="T22" fmla="*/ 20 w 73"/>
                <a:gd name="T23" fmla="*/ 59 h 78"/>
                <a:gd name="T24" fmla="*/ 15 w 73"/>
                <a:gd name="T25" fmla="*/ 39 h 78"/>
                <a:gd name="T26" fmla="*/ 21 w 73"/>
                <a:gd name="T27" fmla="*/ 19 h 78"/>
                <a:gd name="T28" fmla="*/ 36 w 73"/>
                <a:gd name="T29" fmla="*/ 11 h 78"/>
                <a:gd name="T30" fmla="*/ 52 w 73"/>
                <a:gd name="T31" fmla="*/ 19 h 78"/>
                <a:gd name="T32" fmla="*/ 58 w 73"/>
                <a:gd name="T33" fmla="*/ 39 h 78"/>
                <a:gd name="T34" fmla="*/ 52 w 73"/>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8">
                  <a:moveTo>
                    <a:pt x="36" y="0"/>
                  </a:moveTo>
                  <a:cubicBezTo>
                    <a:pt x="25" y="0"/>
                    <a:pt x="17" y="3"/>
                    <a:pt x="10" y="10"/>
                  </a:cubicBezTo>
                  <a:cubicBezTo>
                    <a:pt x="3" y="17"/>
                    <a:pt x="0" y="27"/>
                    <a:pt x="0" y="39"/>
                  </a:cubicBezTo>
                  <a:cubicBezTo>
                    <a:pt x="0" y="51"/>
                    <a:pt x="3" y="60"/>
                    <a:pt x="10" y="67"/>
                  </a:cubicBezTo>
                  <a:cubicBezTo>
                    <a:pt x="17" y="74"/>
                    <a:pt x="25" y="78"/>
                    <a:pt x="36" y="78"/>
                  </a:cubicBezTo>
                  <a:cubicBezTo>
                    <a:pt x="47" y="78"/>
                    <a:pt x="56" y="74"/>
                    <a:pt x="63" y="67"/>
                  </a:cubicBezTo>
                  <a:cubicBezTo>
                    <a:pt x="69" y="60"/>
                    <a:pt x="73" y="51"/>
                    <a:pt x="73" y="39"/>
                  </a:cubicBezTo>
                  <a:cubicBezTo>
                    <a:pt x="73" y="27"/>
                    <a:pt x="69" y="17"/>
                    <a:pt x="63"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1" y="19"/>
                  </a:cubicBezTo>
                  <a:cubicBezTo>
                    <a:pt x="24" y="14"/>
                    <a:pt x="30" y="11"/>
                    <a:pt x="36" y="11"/>
                  </a:cubicBezTo>
                  <a:cubicBezTo>
                    <a:pt x="43" y="11"/>
                    <a:pt x="48" y="14"/>
                    <a:pt x="52" y="19"/>
                  </a:cubicBezTo>
                  <a:cubicBezTo>
                    <a:pt x="56" y="24"/>
                    <a:pt x="58" y="30"/>
                    <a:pt x="58" y="39"/>
                  </a:cubicBezTo>
                  <a:cubicBezTo>
                    <a:pt x="58"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6">
              <a:extLst>
                <a:ext uri="{FF2B5EF4-FFF2-40B4-BE49-F238E27FC236}">
                  <a16:creationId xmlns:a16="http://schemas.microsoft.com/office/drawing/2014/main" id="{79392784-BCAD-4A1B-7426-6BC14B6FD649}"/>
                </a:ext>
              </a:extLst>
            </p:cNvPr>
            <p:cNvSpPr>
              <a:spLocks/>
            </p:cNvSpPr>
            <p:nvPr userDrawn="1"/>
          </p:nvSpPr>
          <p:spPr bwMode="auto">
            <a:xfrm>
              <a:off x="1152526" y="414338"/>
              <a:ext cx="74613" cy="87313"/>
            </a:xfrm>
            <a:custGeom>
              <a:avLst/>
              <a:gdLst>
                <a:gd name="T0" fmla="*/ 50 w 89"/>
                <a:gd name="T1" fmla="*/ 62 h 106"/>
                <a:gd name="T2" fmla="*/ 75 w 89"/>
                <a:gd name="T3" fmla="*/ 62 h 106"/>
                <a:gd name="T4" fmla="*/ 75 w 89"/>
                <a:gd name="T5" fmla="*/ 80 h 106"/>
                <a:gd name="T6" fmla="*/ 74 w 89"/>
                <a:gd name="T7" fmla="*/ 81 h 106"/>
                <a:gd name="T8" fmla="*/ 71 w 89"/>
                <a:gd name="T9" fmla="*/ 84 h 106"/>
                <a:gd name="T10" fmla="*/ 66 w 89"/>
                <a:gd name="T11" fmla="*/ 88 h 106"/>
                <a:gd name="T12" fmla="*/ 58 w 89"/>
                <a:gd name="T13" fmla="*/ 91 h 106"/>
                <a:gd name="T14" fmla="*/ 48 w 89"/>
                <a:gd name="T15" fmla="*/ 92 h 106"/>
                <a:gd name="T16" fmla="*/ 24 w 89"/>
                <a:gd name="T17" fmla="*/ 82 h 106"/>
                <a:gd name="T18" fmla="*/ 15 w 89"/>
                <a:gd name="T19" fmla="*/ 52 h 106"/>
                <a:gd name="T20" fmla="*/ 25 w 89"/>
                <a:gd name="T21" fmla="*/ 23 h 106"/>
                <a:gd name="T22" fmla="*/ 48 w 89"/>
                <a:gd name="T23" fmla="*/ 13 h 106"/>
                <a:gd name="T24" fmla="*/ 57 w 89"/>
                <a:gd name="T25" fmla="*/ 14 h 106"/>
                <a:gd name="T26" fmla="*/ 64 w 89"/>
                <a:gd name="T27" fmla="*/ 16 h 106"/>
                <a:gd name="T28" fmla="*/ 69 w 89"/>
                <a:gd name="T29" fmla="*/ 19 h 106"/>
                <a:gd name="T30" fmla="*/ 73 w 89"/>
                <a:gd name="T31" fmla="*/ 23 h 106"/>
                <a:gd name="T32" fmla="*/ 75 w 89"/>
                <a:gd name="T33" fmla="*/ 26 h 106"/>
                <a:gd name="T34" fmla="*/ 76 w 89"/>
                <a:gd name="T35" fmla="*/ 27 h 106"/>
                <a:gd name="T36" fmla="*/ 86 w 89"/>
                <a:gd name="T37" fmla="*/ 18 h 106"/>
                <a:gd name="T38" fmla="*/ 48 w 89"/>
                <a:gd name="T39" fmla="*/ 0 h 106"/>
                <a:gd name="T40" fmla="*/ 14 w 89"/>
                <a:gd name="T41" fmla="*/ 14 h 106"/>
                <a:gd name="T42" fmla="*/ 0 w 89"/>
                <a:gd name="T43" fmla="*/ 52 h 106"/>
                <a:gd name="T44" fmla="*/ 13 w 89"/>
                <a:gd name="T45" fmla="*/ 91 h 106"/>
                <a:gd name="T46" fmla="*/ 45 w 89"/>
                <a:gd name="T47" fmla="*/ 106 h 106"/>
                <a:gd name="T48" fmla="*/ 57 w 89"/>
                <a:gd name="T49" fmla="*/ 104 h 106"/>
                <a:gd name="T50" fmla="*/ 66 w 89"/>
                <a:gd name="T51" fmla="*/ 101 h 106"/>
                <a:gd name="T52" fmla="*/ 73 w 89"/>
                <a:gd name="T53" fmla="*/ 97 h 106"/>
                <a:gd name="T54" fmla="*/ 76 w 89"/>
                <a:gd name="T55" fmla="*/ 94 h 106"/>
                <a:gd name="T56" fmla="*/ 78 w 89"/>
                <a:gd name="T57" fmla="*/ 92 h 106"/>
                <a:gd name="T58" fmla="*/ 79 w 89"/>
                <a:gd name="T59" fmla="*/ 104 h 106"/>
                <a:gd name="T60" fmla="*/ 89 w 89"/>
                <a:gd name="T61" fmla="*/ 104 h 106"/>
                <a:gd name="T62" fmla="*/ 89 w 89"/>
                <a:gd name="T63" fmla="*/ 51 h 106"/>
                <a:gd name="T64" fmla="*/ 50 w 89"/>
                <a:gd name="T65" fmla="*/ 51 h 106"/>
                <a:gd name="T66" fmla="*/ 50 w 89"/>
                <a:gd name="T67" fmla="*/ 6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 h="106">
                  <a:moveTo>
                    <a:pt x="50" y="62"/>
                  </a:moveTo>
                  <a:cubicBezTo>
                    <a:pt x="75" y="62"/>
                    <a:pt x="75" y="62"/>
                    <a:pt x="75" y="62"/>
                  </a:cubicBezTo>
                  <a:cubicBezTo>
                    <a:pt x="75" y="80"/>
                    <a:pt x="75" y="80"/>
                    <a:pt x="75" y="80"/>
                  </a:cubicBezTo>
                  <a:cubicBezTo>
                    <a:pt x="74" y="81"/>
                    <a:pt x="74" y="81"/>
                    <a:pt x="74" y="81"/>
                  </a:cubicBezTo>
                  <a:cubicBezTo>
                    <a:pt x="73" y="82"/>
                    <a:pt x="72" y="83"/>
                    <a:pt x="71" y="84"/>
                  </a:cubicBezTo>
                  <a:cubicBezTo>
                    <a:pt x="69" y="86"/>
                    <a:pt x="68" y="87"/>
                    <a:pt x="66" y="88"/>
                  </a:cubicBezTo>
                  <a:cubicBezTo>
                    <a:pt x="64" y="89"/>
                    <a:pt x="61" y="90"/>
                    <a:pt x="58" y="91"/>
                  </a:cubicBezTo>
                  <a:cubicBezTo>
                    <a:pt x="55" y="92"/>
                    <a:pt x="51" y="92"/>
                    <a:pt x="48" y="92"/>
                  </a:cubicBezTo>
                  <a:cubicBezTo>
                    <a:pt x="38" y="92"/>
                    <a:pt x="30" y="89"/>
                    <a:pt x="24" y="82"/>
                  </a:cubicBezTo>
                  <a:cubicBezTo>
                    <a:pt x="18" y="74"/>
                    <a:pt x="15" y="65"/>
                    <a:pt x="15" y="52"/>
                  </a:cubicBezTo>
                  <a:cubicBezTo>
                    <a:pt x="15" y="40"/>
                    <a:pt x="18" y="31"/>
                    <a:pt x="25" y="23"/>
                  </a:cubicBezTo>
                  <a:cubicBezTo>
                    <a:pt x="31" y="16"/>
                    <a:pt x="39" y="13"/>
                    <a:pt x="48" y="13"/>
                  </a:cubicBezTo>
                  <a:cubicBezTo>
                    <a:pt x="51" y="13"/>
                    <a:pt x="54" y="13"/>
                    <a:pt x="57" y="14"/>
                  </a:cubicBezTo>
                  <a:cubicBezTo>
                    <a:pt x="60" y="14"/>
                    <a:pt x="62" y="15"/>
                    <a:pt x="64" y="16"/>
                  </a:cubicBezTo>
                  <a:cubicBezTo>
                    <a:pt x="66" y="17"/>
                    <a:pt x="67" y="18"/>
                    <a:pt x="69" y="19"/>
                  </a:cubicBezTo>
                  <a:cubicBezTo>
                    <a:pt x="71" y="21"/>
                    <a:pt x="72" y="22"/>
                    <a:pt x="73" y="23"/>
                  </a:cubicBezTo>
                  <a:cubicBezTo>
                    <a:pt x="74" y="24"/>
                    <a:pt x="74" y="25"/>
                    <a:pt x="75" y="26"/>
                  </a:cubicBezTo>
                  <a:cubicBezTo>
                    <a:pt x="76" y="27"/>
                    <a:pt x="76" y="27"/>
                    <a:pt x="76" y="27"/>
                  </a:cubicBezTo>
                  <a:cubicBezTo>
                    <a:pt x="86" y="18"/>
                    <a:pt x="86" y="18"/>
                    <a:pt x="86" y="18"/>
                  </a:cubicBezTo>
                  <a:cubicBezTo>
                    <a:pt x="77" y="6"/>
                    <a:pt x="64" y="0"/>
                    <a:pt x="48" y="0"/>
                  </a:cubicBezTo>
                  <a:cubicBezTo>
                    <a:pt x="35" y="0"/>
                    <a:pt x="23" y="4"/>
                    <a:pt x="14" y="14"/>
                  </a:cubicBezTo>
                  <a:cubicBezTo>
                    <a:pt x="4" y="24"/>
                    <a:pt x="0" y="36"/>
                    <a:pt x="0" y="52"/>
                  </a:cubicBezTo>
                  <a:cubicBezTo>
                    <a:pt x="0" y="69"/>
                    <a:pt x="4" y="82"/>
                    <a:pt x="13" y="91"/>
                  </a:cubicBezTo>
                  <a:cubicBezTo>
                    <a:pt x="21" y="101"/>
                    <a:pt x="32" y="106"/>
                    <a:pt x="45" y="106"/>
                  </a:cubicBezTo>
                  <a:cubicBezTo>
                    <a:pt x="50" y="106"/>
                    <a:pt x="54" y="105"/>
                    <a:pt x="57" y="104"/>
                  </a:cubicBezTo>
                  <a:cubicBezTo>
                    <a:pt x="61" y="103"/>
                    <a:pt x="64" y="102"/>
                    <a:pt x="66" y="101"/>
                  </a:cubicBezTo>
                  <a:cubicBezTo>
                    <a:pt x="69" y="100"/>
                    <a:pt x="71" y="99"/>
                    <a:pt x="73" y="97"/>
                  </a:cubicBezTo>
                  <a:cubicBezTo>
                    <a:pt x="75" y="95"/>
                    <a:pt x="76" y="94"/>
                    <a:pt x="76" y="94"/>
                  </a:cubicBezTo>
                  <a:cubicBezTo>
                    <a:pt x="77" y="93"/>
                    <a:pt x="77" y="93"/>
                    <a:pt x="78" y="92"/>
                  </a:cubicBezTo>
                  <a:cubicBezTo>
                    <a:pt x="79" y="104"/>
                    <a:pt x="79" y="104"/>
                    <a:pt x="79" y="104"/>
                  </a:cubicBezTo>
                  <a:cubicBezTo>
                    <a:pt x="89" y="104"/>
                    <a:pt x="89" y="104"/>
                    <a:pt x="89" y="104"/>
                  </a:cubicBezTo>
                  <a:cubicBezTo>
                    <a:pt x="89" y="51"/>
                    <a:pt x="89" y="51"/>
                    <a:pt x="89" y="51"/>
                  </a:cubicBezTo>
                  <a:cubicBezTo>
                    <a:pt x="50" y="51"/>
                    <a:pt x="50" y="51"/>
                    <a:pt x="50" y="51"/>
                  </a:cubicBezTo>
                  <a:lnTo>
                    <a:pt x="50"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7">
              <a:extLst>
                <a:ext uri="{FF2B5EF4-FFF2-40B4-BE49-F238E27FC236}">
                  <a16:creationId xmlns:a16="http://schemas.microsoft.com/office/drawing/2014/main" id="{026F5155-D3E5-0486-BAB7-9926A287D970}"/>
                </a:ext>
              </a:extLst>
            </p:cNvPr>
            <p:cNvSpPr>
              <a:spLocks/>
            </p:cNvSpPr>
            <p:nvPr userDrawn="1"/>
          </p:nvSpPr>
          <p:spPr bwMode="auto">
            <a:xfrm>
              <a:off x="1246188" y="436563"/>
              <a:ext cx="34925" cy="63500"/>
            </a:xfrm>
            <a:custGeom>
              <a:avLst/>
              <a:gdLst>
                <a:gd name="T0" fmla="*/ 23 w 43"/>
                <a:gd name="T1" fmla="*/ 5 h 77"/>
                <a:gd name="T2" fmla="*/ 14 w 43"/>
                <a:gd name="T3" fmla="*/ 17 h 77"/>
                <a:gd name="T4" fmla="*/ 13 w 43"/>
                <a:gd name="T5" fmla="*/ 2 h 77"/>
                <a:gd name="T6" fmla="*/ 0 w 43"/>
                <a:gd name="T7" fmla="*/ 2 h 77"/>
                <a:gd name="T8" fmla="*/ 0 w 43"/>
                <a:gd name="T9" fmla="*/ 77 h 77"/>
                <a:gd name="T10" fmla="*/ 14 w 43"/>
                <a:gd name="T11" fmla="*/ 77 h 77"/>
                <a:gd name="T12" fmla="*/ 14 w 43"/>
                <a:gd name="T13" fmla="*/ 35 h 77"/>
                <a:gd name="T14" fmla="*/ 24 w 43"/>
                <a:gd name="T15" fmla="*/ 18 h 77"/>
                <a:gd name="T16" fmla="*/ 35 w 43"/>
                <a:gd name="T17" fmla="*/ 14 h 77"/>
                <a:gd name="T18" fmla="*/ 41 w 43"/>
                <a:gd name="T19" fmla="*/ 15 h 77"/>
                <a:gd name="T20" fmla="*/ 43 w 43"/>
                <a:gd name="T21" fmla="*/ 1 h 77"/>
                <a:gd name="T22" fmla="*/ 37 w 43"/>
                <a:gd name="T23" fmla="*/ 0 h 77"/>
                <a:gd name="T24" fmla="*/ 23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3" y="5"/>
                  </a:moveTo>
                  <a:cubicBezTo>
                    <a:pt x="19" y="8"/>
                    <a:pt x="16" y="12"/>
                    <a:pt x="14" y="17"/>
                  </a:cubicBezTo>
                  <a:cubicBezTo>
                    <a:pt x="13" y="2"/>
                    <a:pt x="13" y="2"/>
                    <a:pt x="13" y="2"/>
                  </a:cubicBezTo>
                  <a:cubicBezTo>
                    <a:pt x="0" y="2"/>
                    <a:pt x="0" y="2"/>
                    <a:pt x="0" y="2"/>
                  </a:cubicBezTo>
                  <a:cubicBezTo>
                    <a:pt x="0" y="77"/>
                    <a:pt x="0" y="77"/>
                    <a:pt x="0" y="77"/>
                  </a:cubicBezTo>
                  <a:cubicBezTo>
                    <a:pt x="14" y="77"/>
                    <a:pt x="14" y="77"/>
                    <a:pt x="14" y="77"/>
                  </a:cubicBezTo>
                  <a:cubicBezTo>
                    <a:pt x="14" y="35"/>
                    <a:pt x="14" y="35"/>
                    <a:pt x="14" y="35"/>
                  </a:cubicBezTo>
                  <a:cubicBezTo>
                    <a:pt x="15" y="27"/>
                    <a:pt x="19" y="22"/>
                    <a:pt x="24" y="18"/>
                  </a:cubicBezTo>
                  <a:cubicBezTo>
                    <a:pt x="28" y="16"/>
                    <a:pt x="31" y="14"/>
                    <a:pt x="35" y="14"/>
                  </a:cubicBezTo>
                  <a:cubicBezTo>
                    <a:pt x="37" y="14"/>
                    <a:pt x="39" y="15"/>
                    <a:pt x="41" y="15"/>
                  </a:cubicBezTo>
                  <a:cubicBezTo>
                    <a:pt x="43" y="1"/>
                    <a:pt x="43" y="1"/>
                    <a:pt x="43" y="1"/>
                  </a:cubicBezTo>
                  <a:cubicBezTo>
                    <a:pt x="37" y="0"/>
                    <a:pt x="37" y="0"/>
                    <a:pt x="37" y="0"/>
                  </a:cubicBezTo>
                  <a:cubicBezTo>
                    <a:pt x="32" y="0"/>
                    <a:pt x="27" y="2"/>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8">
              <a:extLst>
                <a:ext uri="{FF2B5EF4-FFF2-40B4-BE49-F238E27FC236}">
                  <a16:creationId xmlns:a16="http://schemas.microsoft.com/office/drawing/2014/main" id="{40783CD7-FD8C-DC3E-1594-A54D5378C459}"/>
                </a:ext>
              </a:extLst>
            </p:cNvPr>
            <p:cNvSpPr>
              <a:spLocks noEditPoints="1"/>
            </p:cNvSpPr>
            <p:nvPr userDrawn="1"/>
          </p:nvSpPr>
          <p:spPr bwMode="auto">
            <a:xfrm>
              <a:off x="1284288" y="438150"/>
              <a:ext cx="60325" cy="63500"/>
            </a:xfrm>
            <a:custGeom>
              <a:avLst/>
              <a:gdLst>
                <a:gd name="T0" fmla="*/ 36 w 72"/>
                <a:gd name="T1" fmla="*/ 0 h 78"/>
                <a:gd name="T2" fmla="*/ 10 w 72"/>
                <a:gd name="T3" fmla="*/ 10 h 78"/>
                <a:gd name="T4" fmla="*/ 0 w 72"/>
                <a:gd name="T5" fmla="*/ 39 h 78"/>
                <a:gd name="T6" fmla="*/ 10 w 72"/>
                <a:gd name="T7" fmla="*/ 67 h 78"/>
                <a:gd name="T8" fmla="*/ 36 w 72"/>
                <a:gd name="T9" fmla="*/ 78 h 78"/>
                <a:gd name="T10" fmla="*/ 62 w 72"/>
                <a:gd name="T11" fmla="*/ 67 h 78"/>
                <a:gd name="T12" fmla="*/ 72 w 72"/>
                <a:gd name="T13" fmla="*/ 39 h 78"/>
                <a:gd name="T14" fmla="*/ 62 w 72"/>
                <a:gd name="T15" fmla="*/ 10 h 78"/>
                <a:gd name="T16" fmla="*/ 36 w 72"/>
                <a:gd name="T17" fmla="*/ 0 h 78"/>
                <a:gd name="T18" fmla="*/ 52 w 72"/>
                <a:gd name="T19" fmla="*/ 59 h 78"/>
                <a:gd name="T20" fmla="*/ 36 w 72"/>
                <a:gd name="T21" fmla="*/ 66 h 78"/>
                <a:gd name="T22" fmla="*/ 20 w 72"/>
                <a:gd name="T23" fmla="*/ 59 h 78"/>
                <a:gd name="T24" fmla="*/ 15 w 72"/>
                <a:gd name="T25" fmla="*/ 39 h 78"/>
                <a:gd name="T26" fmla="*/ 20 w 72"/>
                <a:gd name="T27" fmla="*/ 19 h 78"/>
                <a:gd name="T28" fmla="*/ 36 w 72"/>
                <a:gd name="T29" fmla="*/ 11 h 78"/>
                <a:gd name="T30" fmla="*/ 52 w 72"/>
                <a:gd name="T31" fmla="*/ 19 h 78"/>
                <a:gd name="T32" fmla="*/ 57 w 72"/>
                <a:gd name="T33" fmla="*/ 39 h 78"/>
                <a:gd name="T34" fmla="*/ 52 w 72"/>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8">
                  <a:moveTo>
                    <a:pt x="36" y="0"/>
                  </a:moveTo>
                  <a:cubicBezTo>
                    <a:pt x="25" y="0"/>
                    <a:pt x="16" y="3"/>
                    <a:pt x="10" y="10"/>
                  </a:cubicBezTo>
                  <a:cubicBezTo>
                    <a:pt x="3" y="17"/>
                    <a:pt x="0" y="27"/>
                    <a:pt x="0" y="39"/>
                  </a:cubicBezTo>
                  <a:cubicBezTo>
                    <a:pt x="0" y="51"/>
                    <a:pt x="3" y="60"/>
                    <a:pt x="10" y="67"/>
                  </a:cubicBezTo>
                  <a:cubicBezTo>
                    <a:pt x="16" y="74"/>
                    <a:pt x="25" y="78"/>
                    <a:pt x="36" y="78"/>
                  </a:cubicBezTo>
                  <a:cubicBezTo>
                    <a:pt x="47" y="78"/>
                    <a:pt x="56" y="74"/>
                    <a:pt x="62" y="67"/>
                  </a:cubicBezTo>
                  <a:cubicBezTo>
                    <a:pt x="69" y="60"/>
                    <a:pt x="72" y="51"/>
                    <a:pt x="72" y="39"/>
                  </a:cubicBezTo>
                  <a:cubicBezTo>
                    <a:pt x="72" y="27"/>
                    <a:pt x="69" y="17"/>
                    <a:pt x="62"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0" y="19"/>
                  </a:cubicBezTo>
                  <a:cubicBezTo>
                    <a:pt x="24" y="14"/>
                    <a:pt x="29" y="11"/>
                    <a:pt x="36" y="11"/>
                  </a:cubicBezTo>
                  <a:cubicBezTo>
                    <a:pt x="43" y="11"/>
                    <a:pt x="48" y="14"/>
                    <a:pt x="52" y="19"/>
                  </a:cubicBezTo>
                  <a:cubicBezTo>
                    <a:pt x="56" y="24"/>
                    <a:pt x="57" y="30"/>
                    <a:pt x="57" y="39"/>
                  </a:cubicBezTo>
                  <a:cubicBezTo>
                    <a:pt x="57"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9">
              <a:extLst>
                <a:ext uri="{FF2B5EF4-FFF2-40B4-BE49-F238E27FC236}">
                  <a16:creationId xmlns:a16="http://schemas.microsoft.com/office/drawing/2014/main" id="{3F254F83-A48E-DDBA-58D2-64E6AE159F30}"/>
                </a:ext>
              </a:extLst>
            </p:cNvPr>
            <p:cNvSpPr>
              <a:spLocks/>
            </p:cNvSpPr>
            <p:nvPr userDrawn="1"/>
          </p:nvSpPr>
          <p:spPr bwMode="auto">
            <a:xfrm>
              <a:off x="1350963" y="438150"/>
              <a:ext cx="90488" cy="61913"/>
            </a:xfrm>
            <a:custGeom>
              <a:avLst/>
              <a:gdLst>
                <a:gd name="T0" fmla="*/ 41 w 57"/>
                <a:gd name="T1" fmla="*/ 31 h 39"/>
                <a:gd name="T2" fmla="*/ 32 w 57"/>
                <a:gd name="T3" fmla="*/ 0 h 39"/>
                <a:gd name="T4" fmla="*/ 24 w 57"/>
                <a:gd name="T5" fmla="*/ 0 h 39"/>
                <a:gd name="T6" fmla="*/ 16 w 57"/>
                <a:gd name="T7" fmla="*/ 31 h 39"/>
                <a:gd name="T8" fmla="*/ 8 w 57"/>
                <a:gd name="T9" fmla="*/ 0 h 39"/>
                <a:gd name="T10" fmla="*/ 0 w 57"/>
                <a:gd name="T11" fmla="*/ 0 h 39"/>
                <a:gd name="T12" fmla="*/ 12 w 57"/>
                <a:gd name="T13" fmla="*/ 39 h 39"/>
                <a:gd name="T14" fmla="*/ 20 w 57"/>
                <a:gd name="T15" fmla="*/ 39 h 39"/>
                <a:gd name="T16" fmla="*/ 28 w 57"/>
                <a:gd name="T17" fmla="*/ 9 h 39"/>
                <a:gd name="T18" fmla="*/ 37 w 57"/>
                <a:gd name="T19" fmla="*/ 39 h 39"/>
                <a:gd name="T20" fmla="*/ 45 w 57"/>
                <a:gd name="T21" fmla="*/ 39 h 39"/>
                <a:gd name="T22" fmla="*/ 57 w 57"/>
                <a:gd name="T23" fmla="*/ 0 h 39"/>
                <a:gd name="T24" fmla="*/ 49 w 57"/>
                <a:gd name="T25" fmla="*/ 0 h 39"/>
                <a:gd name="T26" fmla="*/ 41 w 57"/>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39">
                  <a:moveTo>
                    <a:pt x="41" y="31"/>
                  </a:moveTo>
                  <a:lnTo>
                    <a:pt x="32" y="0"/>
                  </a:lnTo>
                  <a:lnTo>
                    <a:pt x="24" y="0"/>
                  </a:lnTo>
                  <a:lnTo>
                    <a:pt x="16" y="31"/>
                  </a:lnTo>
                  <a:lnTo>
                    <a:pt x="8" y="0"/>
                  </a:lnTo>
                  <a:lnTo>
                    <a:pt x="0" y="0"/>
                  </a:lnTo>
                  <a:lnTo>
                    <a:pt x="12" y="39"/>
                  </a:lnTo>
                  <a:lnTo>
                    <a:pt x="20" y="39"/>
                  </a:lnTo>
                  <a:lnTo>
                    <a:pt x="28" y="9"/>
                  </a:lnTo>
                  <a:lnTo>
                    <a:pt x="37" y="39"/>
                  </a:lnTo>
                  <a:lnTo>
                    <a:pt x="45" y="39"/>
                  </a:lnTo>
                  <a:lnTo>
                    <a:pt x="57" y="0"/>
                  </a:lnTo>
                  <a:lnTo>
                    <a:pt x="49" y="0"/>
                  </a:lnTo>
                  <a:lnTo>
                    <a:pt x="41"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0">
              <a:extLst>
                <a:ext uri="{FF2B5EF4-FFF2-40B4-BE49-F238E27FC236}">
                  <a16:creationId xmlns:a16="http://schemas.microsoft.com/office/drawing/2014/main" id="{F9B78F31-6226-1D67-1004-E197CA8D821C}"/>
                </a:ext>
              </a:extLst>
            </p:cNvPr>
            <p:cNvSpPr>
              <a:spLocks/>
            </p:cNvSpPr>
            <p:nvPr userDrawn="1"/>
          </p:nvSpPr>
          <p:spPr bwMode="auto">
            <a:xfrm>
              <a:off x="1446213" y="422275"/>
              <a:ext cx="38100" cy="79375"/>
            </a:xfrm>
            <a:custGeom>
              <a:avLst/>
              <a:gdLst>
                <a:gd name="T0" fmla="*/ 26 w 46"/>
                <a:gd name="T1" fmla="*/ 0 h 97"/>
                <a:gd name="T2" fmla="*/ 13 w 46"/>
                <a:gd name="T3" fmla="*/ 0 h 97"/>
                <a:gd name="T4" fmla="*/ 11 w 46"/>
                <a:gd name="T5" fmla="*/ 20 h 97"/>
                <a:gd name="T6" fmla="*/ 0 w 46"/>
                <a:gd name="T7" fmla="*/ 20 h 97"/>
                <a:gd name="T8" fmla="*/ 0 w 46"/>
                <a:gd name="T9" fmla="*/ 31 h 97"/>
                <a:gd name="T10" fmla="*/ 11 w 46"/>
                <a:gd name="T11" fmla="*/ 31 h 97"/>
                <a:gd name="T12" fmla="*/ 11 w 46"/>
                <a:gd name="T13" fmla="*/ 72 h 97"/>
                <a:gd name="T14" fmla="*/ 16 w 46"/>
                <a:gd name="T15" fmla="*/ 91 h 97"/>
                <a:gd name="T16" fmla="*/ 32 w 46"/>
                <a:gd name="T17" fmla="*/ 97 h 97"/>
                <a:gd name="T18" fmla="*/ 46 w 46"/>
                <a:gd name="T19" fmla="*/ 95 h 97"/>
                <a:gd name="T20" fmla="*/ 44 w 46"/>
                <a:gd name="T21" fmla="*/ 84 h 97"/>
                <a:gd name="T22" fmla="*/ 36 w 46"/>
                <a:gd name="T23" fmla="*/ 85 h 97"/>
                <a:gd name="T24" fmla="*/ 28 w 46"/>
                <a:gd name="T25" fmla="*/ 82 h 97"/>
                <a:gd name="T26" fmla="*/ 26 w 46"/>
                <a:gd name="T27" fmla="*/ 70 h 97"/>
                <a:gd name="T28" fmla="*/ 26 w 46"/>
                <a:gd name="T29" fmla="*/ 31 h 97"/>
                <a:gd name="T30" fmla="*/ 46 w 46"/>
                <a:gd name="T31" fmla="*/ 31 h 97"/>
                <a:gd name="T32" fmla="*/ 46 w 46"/>
                <a:gd name="T33" fmla="*/ 20 h 97"/>
                <a:gd name="T34" fmla="*/ 26 w 46"/>
                <a:gd name="T35" fmla="*/ 20 h 97"/>
                <a:gd name="T36" fmla="*/ 26 w 46"/>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97">
                  <a:moveTo>
                    <a:pt x="26" y="0"/>
                  </a:moveTo>
                  <a:cubicBezTo>
                    <a:pt x="13" y="0"/>
                    <a:pt x="13" y="0"/>
                    <a:pt x="13" y="0"/>
                  </a:cubicBezTo>
                  <a:cubicBezTo>
                    <a:pt x="11" y="20"/>
                    <a:pt x="11" y="20"/>
                    <a:pt x="11" y="20"/>
                  </a:cubicBezTo>
                  <a:cubicBezTo>
                    <a:pt x="0" y="20"/>
                    <a:pt x="0" y="20"/>
                    <a:pt x="0" y="20"/>
                  </a:cubicBezTo>
                  <a:cubicBezTo>
                    <a:pt x="0" y="31"/>
                    <a:pt x="0" y="31"/>
                    <a:pt x="0" y="31"/>
                  </a:cubicBezTo>
                  <a:cubicBezTo>
                    <a:pt x="11" y="31"/>
                    <a:pt x="11" y="31"/>
                    <a:pt x="11" y="31"/>
                  </a:cubicBezTo>
                  <a:cubicBezTo>
                    <a:pt x="11" y="72"/>
                    <a:pt x="11" y="72"/>
                    <a:pt x="11" y="72"/>
                  </a:cubicBezTo>
                  <a:cubicBezTo>
                    <a:pt x="11" y="81"/>
                    <a:pt x="13" y="88"/>
                    <a:pt x="16" y="91"/>
                  </a:cubicBezTo>
                  <a:cubicBezTo>
                    <a:pt x="20" y="95"/>
                    <a:pt x="25" y="97"/>
                    <a:pt x="32" y="97"/>
                  </a:cubicBezTo>
                  <a:cubicBezTo>
                    <a:pt x="38" y="97"/>
                    <a:pt x="42" y="96"/>
                    <a:pt x="46" y="95"/>
                  </a:cubicBezTo>
                  <a:cubicBezTo>
                    <a:pt x="44" y="84"/>
                    <a:pt x="44" y="84"/>
                    <a:pt x="44" y="84"/>
                  </a:cubicBezTo>
                  <a:cubicBezTo>
                    <a:pt x="42" y="85"/>
                    <a:pt x="39" y="85"/>
                    <a:pt x="36" y="85"/>
                  </a:cubicBezTo>
                  <a:cubicBezTo>
                    <a:pt x="33" y="85"/>
                    <a:pt x="30" y="84"/>
                    <a:pt x="28" y="82"/>
                  </a:cubicBezTo>
                  <a:cubicBezTo>
                    <a:pt x="27" y="80"/>
                    <a:pt x="26" y="76"/>
                    <a:pt x="26" y="70"/>
                  </a:cubicBezTo>
                  <a:cubicBezTo>
                    <a:pt x="26" y="31"/>
                    <a:pt x="26" y="31"/>
                    <a:pt x="26" y="31"/>
                  </a:cubicBezTo>
                  <a:cubicBezTo>
                    <a:pt x="46" y="31"/>
                    <a:pt x="46" y="31"/>
                    <a:pt x="46" y="31"/>
                  </a:cubicBezTo>
                  <a:cubicBezTo>
                    <a:pt x="46" y="20"/>
                    <a:pt x="46" y="20"/>
                    <a:pt x="46" y="20"/>
                  </a:cubicBezTo>
                  <a:cubicBezTo>
                    <a:pt x="26" y="20"/>
                    <a:pt x="26" y="20"/>
                    <a:pt x="26" y="20"/>
                  </a:cubicBez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1">
              <a:extLst>
                <a:ext uri="{FF2B5EF4-FFF2-40B4-BE49-F238E27FC236}">
                  <a16:creationId xmlns:a16="http://schemas.microsoft.com/office/drawing/2014/main" id="{B852A1A3-AEA5-0859-253A-3C6419B8EFB4}"/>
                </a:ext>
              </a:extLst>
            </p:cNvPr>
            <p:cNvSpPr>
              <a:spLocks/>
            </p:cNvSpPr>
            <p:nvPr userDrawn="1"/>
          </p:nvSpPr>
          <p:spPr bwMode="auto">
            <a:xfrm>
              <a:off x="1497013" y="412750"/>
              <a:ext cx="52388" cy="87313"/>
            </a:xfrm>
            <a:custGeom>
              <a:avLst/>
              <a:gdLst>
                <a:gd name="T0" fmla="*/ 39 w 64"/>
                <a:gd name="T1" fmla="*/ 30 h 106"/>
                <a:gd name="T2" fmla="*/ 14 w 64"/>
                <a:gd name="T3" fmla="*/ 45 h 106"/>
                <a:gd name="T4" fmla="*/ 14 w 64"/>
                <a:gd name="T5" fmla="*/ 0 h 106"/>
                <a:gd name="T6" fmla="*/ 0 w 64"/>
                <a:gd name="T7" fmla="*/ 0 h 106"/>
                <a:gd name="T8" fmla="*/ 0 w 64"/>
                <a:gd name="T9" fmla="*/ 106 h 106"/>
                <a:gd name="T10" fmla="*/ 14 w 64"/>
                <a:gd name="T11" fmla="*/ 106 h 106"/>
                <a:gd name="T12" fmla="*/ 14 w 64"/>
                <a:gd name="T13" fmla="*/ 62 h 106"/>
                <a:gd name="T14" fmla="*/ 21 w 64"/>
                <a:gd name="T15" fmla="*/ 49 h 106"/>
                <a:gd name="T16" fmla="*/ 34 w 64"/>
                <a:gd name="T17" fmla="*/ 42 h 106"/>
                <a:gd name="T18" fmla="*/ 46 w 64"/>
                <a:gd name="T19" fmla="*/ 47 h 106"/>
                <a:gd name="T20" fmla="*/ 49 w 64"/>
                <a:gd name="T21" fmla="*/ 62 h 106"/>
                <a:gd name="T22" fmla="*/ 49 w 64"/>
                <a:gd name="T23" fmla="*/ 106 h 106"/>
                <a:gd name="T24" fmla="*/ 64 w 64"/>
                <a:gd name="T25" fmla="*/ 106 h 106"/>
                <a:gd name="T26" fmla="*/ 64 w 64"/>
                <a:gd name="T27" fmla="*/ 58 h 106"/>
                <a:gd name="T28" fmla="*/ 57 w 64"/>
                <a:gd name="T29" fmla="*/ 37 h 106"/>
                <a:gd name="T30" fmla="*/ 39 w 64"/>
                <a:gd name="T31" fmla="*/ 3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06">
                  <a:moveTo>
                    <a:pt x="39" y="30"/>
                  </a:moveTo>
                  <a:cubicBezTo>
                    <a:pt x="29" y="30"/>
                    <a:pt x="20" y="35"/>
                    <a:pt x="14" y="45"/>
                  </a:cubicBezTo>
                  <a:cubicBezTo>
                    <a:pt x="14" y="0"/>
                    <a:pt x="14" y="0"/>
                    <a:pt x="14" y="0"/>
                  </a:cubicBezTo>
                  <a:cubicBezTo>
                    <a:pt x="0" y="0"/>
                    <a:pt x="0" y="0"/>
                    <a:pt x="0" y="0"/>
                  </a:cubicBezTo>
                  <a:cubicBezTo>
                    <a:pt x="0" y="106"/>
                    <a:pt x="0" y="106"/>
                    <a:pt x="0" y="106"/>
                  </a:cubicBezTo>
                  <a:cubicBezTo>
                    <a:pt x="14" y="106"/>
                    <a:pt x="14" y="106"/>
                    <a:pt x="14" y="106"/>
                  </a:cubicBezTo>
                  <a:cubicBezTo>
                    <a:pt x="14" y="62"/>
                    <a:pt x="14" y="62"/>
                    <a:pt x="14" y="62"/>
                  </a:cubicBezTo>
                  <a:cubicBezTo>
                    <a:pt x="15" y="57"/>
                    <a:pt x="17" y="53"/>
                    <a:pt x="21" y="49"/>
                  </a:cubicBezTo>
                  <a:cubicBezTo>
                    <a:pt x="25" y="44"/>
                    <a:pt x="29" y="42"/>
                    <a:pt x="34" y="42"/>
                  </a:cubicBezTo>
                  <a:cubicBezTo>
                    <a:pt x="40" y="42"/>
                    <a:pt x="44" y="44"/>
                    <a:pt x="46" y="47"/>
                  </a:cubicBezTo>
                  <a:cubicBezTo>
                    <a:pt x="48" y="50"/>
                    <a:pt x="49" y="55"/>
                    <a:pt x="49" y="62"/>
                  </a:cubicBezTo>
                  <a:cubicBezTo>
                    <a:pt x="49" y="106"/>
                    <a:pt x="49" y="106"/>
                    <a:pt x="49" y="106"/>
                  </a:cubicBezTo>
                  <a:cubicBezTo>
                    <a:pt x="64" y="106"/>
                    <a:pt x="64" y="106"/>
                    <a:pt x="64" y="106"/>
                  </a:cubicBezTo>
                  <a:cubicBezTo>
                    <a:pt x="64" y="58"/>
                    <a:pt x="64" y="58"/>
                    <a:pt x="64" y="58"/>
                  </a:cubicBezTo>
                  <a:cubicBezTo>
                    <a:pt x="64" y="48"/>
                    <a:pt x="62" y="41"/>
                    <a:pt x="57" y="37"/>
                  </a:cubicBezTo>
                  <a:cubicBezTo>
                    <a:pt x="53" y="32"/>
                    <a:pt x="47" y="30"/>
                    <a:pt x="39"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2">
              <a:extLst>
                <a:ext uri="{FF2B5EF4-FFF2-40B4-BE49-F238E27FC236}">
                  <a16:creationId xmlns:a16="http://schemas.microsoft.com/office/drawing/2014/main" id="{C9E430E2-7466-E973-709D-CED920B4E20E}"/>
                </a:ext>
              </a:extLst>
            </p:cNvPr>
            <p:cNvSpPr>
              <a:spLocks noEditPoints="1"/>
            </p:cNvSpPr>
            <p:nvPr userDrawn="1"/>
          </p:nvSpPr>
          <p:spPr bwMode="auto">
            <a:xfrm>
              <a:off x="1581151" y="415925"/>
              <a:ext cx="77788" cy="84138"/>
            </a:xfrm>
            <a:custGeom>
              <a:avLst/>
              <a:gdLst>
                <a:gd name="T0" fmla="*/ 20 w 49"/>
                <a:gd name="T1" fmla="*/ 0 h 53"/>
                <a:gd name="T2" fmla="*/ 0 w 49"/>
                <a:gd name="T3" fmla="*/ 53 h 53"/>
                <a:gd name="T4" fmla="*/ 8 w 49"/>
                <a:gd name="T5" fmla="*/ 53 h 53"/>
                <a:gd name="T6" fmla="*/ 13 w 49"/>
                <a:gd name="T7" fmla="*/ 40 h 53"/>
                <a:gd name="T8" fmla="*/ 36 w 49"/>
                <a:gd name="T9" fmla="*/ 40 h 53"/>
                <a:gd name="T10" fmla="*/ 40 w 49"/>
                <a:gd name="T11" fmla="*/ 53 h 53"/>
                <a:gd name="T12" fmla="*/ 49 w 49"/>
                <a:gd name="T13" fmla="*/ 53 h 53"/>
                <a:gd name="T14" fmla="*/ 29 w 49"/>
                <a:gd name="T15" fmla="*/ 0 h 53"/>
                <a:gd name="T16" fmla="*/ 20 w 49"/>
                <a:gd name="T17" fmla="*/ 0 h 53"/>
                <a:gd name="T18" fmla="*/ 15 w 49"/>
                <a:gd name="T19" fmla="*/ 34 h 53"/>
                <a:gd name="T20" fmla="*/ 24 w 49"/>
                <a:gd name="T21" fmla="*/ 7 h 53"/>
                <a:gd name="T22" fmla="*/ 34 w 49"/>
                <a:gd name="T23" fmla="*/ 34 h 53"/>
                <a:gd name="T24" fmla="*/ 15 w 49"/>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3">
                  <a:moveTo>
                    <a:pt x="20" y="0"/>
                  </a:moveTo>
                  <a:lnTo>
                    <a:pt x="0" y="53"/>
                  </a:lnTo>
                  <a:lnTo>
                    <a:pt x="8" y="53"/>
                  </a:lnTo>
                  <a:lnTo>
                    <a:pt x="13" y="40"/>
                  </a:lnTo>
                  <a:lnTo>
                    <a:pt x="36" y="40"/>
                  </a:lnTo>
                  <a:lnTo>
                    <a:pt x="40" y="53"/>
                  </a:lnTo>
                  <a:lnTo>
                    <a:pt x="49" y="53"/>
                  </a:lnTo>
                  <a:lnTo>
                    <a:pt x="29" y="0"/>
                  </a:lnTo>
                  <a:lnTo>
                    <a:pt x="20" y="0"/>
                  </a:lnTo>
                  <a:close/>
                  <a:moveTo>
                    <a:pt x="15" y="34"/>
                  </a:moveTo>
                  <a:lnTo>
                    <a:pt x="24" y="7"/>
                  </a:lnTo>
                  <a:lnTo>
                    <a:pt x="34" y="34"/>
                  </a:lnTo>
                  <a:lnTo>
                    <a:pt x="1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4">
              <a:extLst>
                <a:ext uri="{FF2B5EF4-FFF2-40B4-BE49-F238E27FC236}">
                  <a16:creationId xmlns:a16="http://schemas.microsoft.com/office/drawing/2014/main" id="{E3B6E935-C833-17A9-4902-DC47A6838E29}"/>
                </a:ext>
              </a:extLst>
            </p:cNvPr>
            <p:cNvSpPr>
              <a:spLocks noEditPoints="1"/>
            </p:cNvSpPr>
            <p:nvPr userDrawn="1"/>
          </p:nvSpPr>
          <p:spPr bwMode="auto">
            <a:xfrm>
              <a:off x="1663701" y="412750"/>
              <a:ext cx="58738" cy="88900"/>
            </a:xfrm>
            <a:custGeom>
              <a:avLst/>
              <a:gdLst>
                <a:gd name="T0" fmla="*/ 57 w 71"/>
                <a:gd name="T1" fmla="*/ 43 h 108"/>
                <a:gd name="T2" fmla="*/ 55 w 71"/>
                <a:gd name="T3" fmla="*/ 40 h 108"/>
                <a:gd name="T4" fmla="*/ 51 w 71"/>
                <a:gd name="T5" fmla="*/ 36 h 108"/>
                <a:gd name="T6" fmla="*/ 43 w 71"/>
                <a:gd name="T7" fmla="*/ 31 h 108"/>
                <a:gd name="T8" fmla="*/ 33 w 71"/>
                <a:gd name="T9" fmla="*/ 30 h 108"/>
                <a:gd name="T10" fmla="*/ 9 w 71"/>
                <a:gd name="T11" fmla="*/ 41 h 108"/>
                <a:gd name="T12" fmla="*/ 0 w 71"/>
                <a:gd name="T13" fmla="*/ 69 h 108"/>
                <a:gd name="T14" fmla="*/ 8 w 71"/>
                <a:gd name="T15" fmla="*/ 97 h 108"/>
                <a:gd name="T16" fmla="*/ 32 w 71"/>
                <a:gd name="T17" fmla="*/ 108 h 108"/>
                <a:gd name="T18" fmla="*/ 37 w 71"/>
                <a:gd name="T19" fmla="*/ 107 h 108"/>
                <a:gd name="T20" fmla="*/ 42 w 71"/>
                <a:gd name="T21" fmla="*/ 106 h 108"/>
                <a:gd name="T22" fmla="*/ 46 w 71"/>
                <a:gd name="T23" fmla="*/ 104 h 108"/>
                <a:gd name="T24" fmla="*/ 49 w 71"/>
                <a:gd name="T25" fmla="*/ 103 h 108"/>
                <a:gd name="T26" fmla="*/ 52 w 71"/>
                <a:gd name="T27" fmla="*/ 100 h 108"/>
                <a:gd name="T28" fmla="*/ 54 w 71"/>
                <a:gd name="T29" fmla="*/ 98 h 108"/>
                <a:gd name="T30" fmla="*/ 55 w 71"/>
                <a:gd name="T31" fmla="*/ 97 h 108"/>
                <a:gd name="T32" fmla="*/ 56 w 71"/>
                <a:gd name="T33" fmla="*/ 95 h 108"/>
                <a:gd name="T34" fmla="*/ 57 w 71"/>
                <a:gd name="T35" fmla="*/ 95 h 108"/>
                <a:gd name="T36" fmla="*/ 59 w 71"/>
                <a:gd name="T37" fmla="*/ 106 h 108"/>
                <a:gd name="T38" fmla="*/ 71 w 71"/>
                <a:gd name="T39" fmla="*/ 106 h 108"/>
                <a:gd name="T40" fmla="*/ 71 w 71"/>
                <a:gd name="T41" fmla="*/ 0 h 108"/>
                <a:gd name="T42" fmla="*/ 57 w 71"/>
                <a:gd name="T43" fmla="*/ 0 h 108"/>
                <a:gd name="T44" fmla="*/ 57 w 71"/>
                <a:gd name="T45" fmla="*/ 43 h 108"/>
                <a:gd name="T46" fmla="*/ 51 w 71"/>
                <a:gd name="T47" fmla="*/ 88 h 108"/>
                <a:gd name="T48" fmla="*/ 36 w 71"/>
                <a:gd name="T49" fmla="*/ 96 h 108"/>
                <a:gd name="T50" fmla="*/ 20 w 71"/>
                <a:gd name="T51" fmla="*/ 88 h 108"/>
                <a:gd name="T52" fmla="*/ 15 w 71"/>
                <a:gd name="T53" fmla="*/ 68 h 108"/>
                <a:gd name="T54" fmla="*/ 21 w 71"/>
                <a:gd name="T55" fmla="*/ 49 h 108"/>
                <a:gd name="T56" fmla="*/ 36 w 71"/>
                <a:gd name="T57" fmla="*/ 41 h 108"/>
                <a:gd name="T58" fmla="*/ 51 w 71"/>
                <a:gd name="T59" fmla="*/ 49 h 108"/>
                <a:gd name="T60" fmla="*/ 57 w 71"/>
                <a:gd name="T61" fmla="*/ 68 h 108"/>
                <a:gd name="T62" fmla="*/ 51 w 71"/>
                <a:gd name="T63" fmla="*/ 8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08">
                  <a:moveTo>
                    <a:pt x="57" y="43"/>
                  </a:moveTo>
                  <a:cubicBezTo>
                    <a:pt x="56" y="42"/>
                    <a:pt x="56" y="41"/>
                    <a:pt x="55" y="40"/>
                  </a:cubicBezTo>
                  <a:cubicBezTo>
                    <a:pt x="54" y="39"/>
                    <a:pt x="53" y="38"/>
                    <a:pt x="51" y="36"/>
                  </a:cubicBezTo>
                  <a:cubicBezTo>
                    <a:pt x="49" y="34"/>
                    <a:pt x="46" y="33"/>
                    <a:pt x="43" y="31"/>
                  </a:cubicBezTo>
                  <a:cubicBezTo>
                    <a:pt x="40" y="30"/>
                    <a:pt x="37" y="30"/>
                    <a:pt x="33" y="30"/>
                  </a:cubicBezTo>
                  <a:cubicBezTo>
                    <a:pt x="23" y="30"/>
                    <a:pt x="15" y="33"/>
                    <a:pt x="9" y="41"/>
                  </a:cubicBezTo>
                  <a:cubicBezTo>
                    <a:pt x="3" y="48"/>
                    <a:pt x="0" y="57"/>
                    <a:pt x="0" y="69"/>
                  </a:cubicBezTo>
                  <a:cubicBezTo>
                    <a:pt x="0" y="80"/>
                    <a:pt x="3" y="90"/>
                    <a:pt x="8" y="97"/>
                  </a:cubicBezTo>
                  <a:cubicBezTo>
                    <a:pt x="14" y="104"/>
                    <a:pt x="22" y="108"/>
                    <a:pt x="32" y="108"/>
                  </a:cubicBezTo>
                  <a:cubicBezTo>
                    <a:pt x="34" y="108"/>
                    <a:pt x="35" y="108"/>
                    <a:pt x="37" y="107"/>
                  </a:cubicBezTo>
                  <a:cubicBezTo>
                    <a:pt x="39" y="107"/>
                    <a:pt x="41" y="107"/>
                    <a:pt x="42" y="106"/>
                  </a:cubicBezTo>
                  <a:cubicBezTo>
                    <a:pt x="43" y="106"/>
                    <a:pt x="45" y="105"/>
                    <a:pt x="46" y="104"/>
                  </a:cubicBezTo>
                  <a:cubicBezTo>
                    <a:pt x="47" y="104"/>
                    <a:pt x="48" y="103"/>
                    <a:pt x="49" y="103"/>
                  </a:cubicBezTo>
                  <a:cubicBezTo>
                    <a:pt x="50" y="102"/>
                    <a:pt x="51" y="101"/>
                    <a:pt x="52" y="100"/>
                  </a:cubicBezTo>
                  <a:cubicBezTo>
                    <a:pt x="53" y="100"/>
                    <a:pt x="53" y="99"/>
                    <a:pt x="54" y="98"/>
                  </a:cubicBezTo>
                  <a:cubicBezTo>
                    <a:pt x="54" y="98"/>
                    <a:pt x="55" y="97"/>
                    <a:pt x="55" y="97"/>
                  </a:cubicBezTo>
                  <a:cubicBezTo>
                    <a:pt x="56" y="96"/>
                    <a:pt x="56" y="96"/>
                    <a:pt x="56" y="95"/>
                  </a:cubicBezTo>
                  <a:cubicBezTo>
                    <a:pt x="57" y="95"/>
                    <a:pt x="57" y="95"/>
                    <a:pt x="57" y="95"/>
                  </a:cubicBezTo>
                  <a:cubicBezTo>
                    <a:pt x="59" y="106"/>
                    <a:pt x="59" y="106"/>
                    <a:pt x="59" y="106"/>
                  </a:cubicBezTo>
                  <a:cubicBezTo>
                    <a:pt x="71" y="106"/>
                    <a:pt x="71" y="106"/>
                    <a:pt x="71" y="106"/>
                  </a:cubicBezTo>
                  <a:cubicBezTo>
                    <a:pt x="71" y="0"/>
                    <a:pt x="71" y="0"/>
                    <a:pt x="71" y="0"/>
                  </a:cubicBezTo>
                  <a:cubicBezTo>
                    <a:pt x="57" y="0"/>
                    <a:pt x="57" y="0"/>
                    <a:pt x="57" y="0"/>
                  </a:cubicBezTo>
                  <a:lnTo>
                    <a:pt x="57" y="43"/>
                  </a:lnTo>
                  <a:close/>
                  <a:moveTo>
                    <a:pt x="51" y="88"/>
                  </a:moveTo>
                  <a:cubicBezTo>
                    <a:pt x="47" y="93"/>
                    <a:pt x="42" y="96"/>
                    <a:pt x="36" y="96"/>
                  </a:cubicBezTo>
                  <a:cubicBezTo>
                    <a:pt x="29" y="96"/>
                    <a:pt x="24" y="93"/>
                    <a:pt x="20" y="88"/>
                  </a:cubicBezTo>
                  <a:cubicBezTo>
                    <a:pt x="17" y="83"/>
                    <a:pt x="15" y="76"/>
                    <a:pt x="15" y="68"/>
                  </a:cubicBezTo>
                  <a:cubicBezTo>
                    <a:pt x="15" y="61"/>
                    <a:pt x="17" y="54"/>
                    <a:pt x="21" y="49"/>
                  </a:cubicBezTo>
                  <a:cubicBezTo>
                    <a:pt x="25" y="44"/>
                    <a:pt x="30" y="41"/>
                    <a:pt x="36" y="41"/>
                  </a:cubicBezTo>
                  <a:cubicBezTo>
                    <a:pt x="43" y="41"/>
                    <a:pt x="48" y="44"/>
                    <a:pt x="51" y="49"/>
                  </a:cubicBezTo>
                  <a:cubicBezTo>
                    <a:pt x="55" y="54"/>
                    <a:pt x="57" y="61"/>
                    <a:pt x="57" y="68"/>
                  </a:cubicBezTo>
                  <a:cubicBezTo>
                    <a:pt x="57" y="76"/>
                    <a:pt x="55" y="83"/>
                    <a:pt x="51"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5">
              <a:extLst>
                <a:ext uri="{FF2B5EF4-FFF2-40B4-BE49-F238E27FC236}">
                  <a16:creationId xmlns:a16="http://schemas.microsoft.com/office/drawing/2014/main" id="{08FFA1F1-80CB-75BC-7D0C-C5D51AB8930C}"/>
                </a:ext>
              </a:extLst>
            </p:cNvPr>
            <p:cNvSpPr>
              <a:spLocks/>
            </p:cNvSpPr>
            <p:nvPr userDrawn="1"/>
          </p:nvSpPr>
          <p:spPr bwMode="auto">
            <a:xfrm>
              <a:off x="1733551" y="438150"/>
              <a:ext cx="60325" cy="61913"/>
            </a:xfrm>
            <a:custGeom>
              <a:avLst/>
              <a:gdLst>
                <a:gd name="T0" fmla="*/ 18 w 38"/>
                <a:gd name="T1" fmla="*/ 32 h 39"/>
                <a:gd name="T2" fmla="*/ 8 w 38"/>
                <a:gd name="T3" fmla="*/ 0 h 39"/>
                <a:gd name="T4" fmla="*/ 0 w 38"/>
                <a:gd name="T5" fmla="*/ 0 h 39"/>
                <a:gd name="T6" fmla="*/ 15 w 38"/>
                <a:gd name="T7" fmla="*/ 39 h 39"/>
                <a:gd name="T8" fmla="*/ 23 w 38"/>
                <a:gd name="T9" fmla="*/ 39 h 39"/>
                <a:gd name="T10" fmla="*/ 38 w 38"/>
                <a:gd name="T11" fmla="*/ 0 h 39"/>
                <a:gd name="T12" fmla="*/ 29 w 38"/>
                <a:gd name="T13" fmla="*/ 0 h 39"/>
                <a:gd name="T14" fmla="*/ 18 w 38"/>
                <a:gd name="T15" fmla="*/ 3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9">
                  <a:moveTo>
                    <a:pt x="18" y="32"/>
                  </a:moveTo>
                  <a:lnTo>
                    <a:pt x="8" y="0"/>
                  </a:lnTo>
                  <a:lnTo>
                    <a:pt x="0" y="0"/>
                  </a:lnTo>
                  <a:lnTo>
                    <a:pt x="15" y="39"/>
                  </a:lnTo>
                  <a:lnTo>
                    <a:pt x="23" y="39"/>
                  </a:lnTo>
                  <a:lnTo>
                    <a:pt x="38" y="0"/>
                  </a:lnTo>
                  <a:lnTo>
                    <a:pt x="29" y="0"/>
                  </a:lnTo>
                  <a:lnTo>
                    <a:pt x="1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6">
              <a:extLst>
                <a:ext uri="{FF2B5EF4-FFF2-40B4-BE49-F238E27FC236}">
                  <a16:creationId xmlns:a16="http://schemas.microsoft.com/office/drawing/2014/main" id="{6248B6DE-D64C-8CE3-9EDB-456C44576ECA}"/>
                </a:ext>
              </a:extLst>
            </p:cNvPr>
            <p:cNvSpPr>
              <a:spLocks/>
            </p:cNvSpPr>
            <p:nvPr userDrawn="1"/>
          </p:nvSpPr>
          <p:spPr bwMode="auto">
            <a:xfrm>
              <a:off x="1801813" y="411163"/>
              <a:ext cx="15875" cy="14288"/>
            </a:xfrm>
            <a:custGeom>
              <a:avLst/>
              <a:gdLst>
                <a:gd name="T0" fmla="*/ 10 w 19"/>
                <a:gd name="T1" fmla="*/ 0 h 18"/>
                <a:gd name="T2" fmla="*/ 3 w 19"/>
                <a:gd name="T3" fmla="*/ 2 h 18"/>
                <a:gd name="T4" fmla="*/ 0 w 19"/>
                <a:gd name="T5" fmla="*/ 9 h 18"/>
                <a:gd name="T6" fmla="*/ 3 w 19"/>
                <a:gd name="T7" fmla="*/ 16 h 18"/>
                <a:gd name="T8" fmla="*/ 10 w 19"/>
                <a:gd name="T9" fmla="*/ 18 h 18"/>
                <a:gd name="T10" fmla="*/ 17 w 19"/>
                <a:gd name="T11" fmla="*/ 16 h 18"/>
                <a:gd name="T12" fmla="*/ 19 w 19"/>
                <a:gd name="T13" fmla="*/ 9 h 18"/>
                <a:gd name="T14" fmla="*/ 17 w 19"/>
                <a:gd name="T15" fmla="*/ 2 h 18"/>
                <a:gd name="T16" fmla="*/ 10 w 1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0" y="0"/>
                  </a:moveTo>
                  <a:cubicBezTo>
                    <a:pt x="7" y="0"/>
                    <a:pt x="5" y="1"/>
                    <a:pt x="3" y="2"/>
                  </a:cubicBezTo>
                  <a:cubicBezTo>
                    <a:pt x="1" y="4"/>
                    <a:pt x="0" y="7"/>
                    <a:pt x="0" y="9"/>
                  </a:cubicBezTo>
                  <a:cubicBezTo>
                    <a:pt x="0" y="12"/>
                    <a:pt x="1" y="14"/>
                    <a:pt x="3" y="16"/>
                  </a:cubicBezTo>
                  <a:cubicBezTo>
                    <a:pt x="5" y="17"/>
                    <a:pt x="7" y="18"/>
                    <a:pt x="10" y="18"/>
                  </a:cubicBezTo>
                  <a:cubicBezTo>
                    <a:pt x="13" y="18"/>
                    <a:pt x="15" y="17"/>
                    <a:pt x="17" y="16"/>
                  </a:cubicBezTo>
                  <a:cubicBezTo>
                    <a:pt x="18" y="14"/>
                    <a:pt x="19" y="12"/>
                    <a:pt x="19" y="9"/>
                  </a:cubicBezTo>
                  <a:cubicBezTo>
                    <a:pt x="19" y="6"/>
                    <a:pt x="18" y="4"/>
                    <a:pt x="17" y="2"/>
                  </a:cubicBezTo>
                  <a:cubicBezTo>
                    <a:pt x="15" y="1"/>
                    <a:pt x="12"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Rectangle 17">
              <a:extLst>
                <a:ext uri="{FF2B5EF4-FFF2-40B4-BE49-F238E27FC236}">
                  <a16:creationId xmlns:a16="http://schemas.microsoft.com/office/drawing/2014/main" id="{FFD64104-F70E-E1B2-B693-31D1A2B4925E}"/>
                </a:ext>
              </a:extLst>
            </p:cNvPr>
            <p:cNvSpPr>
              <a:spLocks noChangeArrowheads="1"/>
            </p:cNvSpPr>
            <p:nvPr userDrawn="1"/>
          </p:nvSpPr>
          <p:spPr bwMode="auto">
            <a:xfrm>
              <a:off x="1804988" y="438150"/>
              <a:ext cx="11113" cy="619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8">
              <a:extLst>
                <a:ext uri="{FF2B5EF4-FFF2-40B4-BE49-F238E27FC236}">
                  <a16:creationId xmlns:a16="http://schemas.microsoft.com/office/drawing/2014/main" id="{2EA242A3-D406-2E77-42EA-26E72201997A}"/>
                </a:ext>
              </a:extLst>
            </p:cNvPr>
            <p:cNvSpPr>
              <a:spLocks/>
            </p:cNvSpPr>
            <p:nvPr userDrawn="1"/>
          </p:nvSpPr>
          <p:spPr bwMode="auto">
            <a:xfrm>
              <a:off x="1828801" y="436563"/>
              <a:ext cx="47625" cy="65088"/>
            </a:xfrm>
            <a:custGeom>
              <a:avLst/>
              <a:gdLst>
                <a:gd name="T0" fmla="*/ 44 w 59"/>
                <a:gd name="T1" fmla="*/ 36 h 79"/>
                <a:gd name="T2" fmla="*/ 37 w 59"/>
                <a:gd name="T3" fmla="*/ 34 h 79"/>
                <a:gd name="T4" fmla="*/ 30 w 59"/>
                <a:gd name="T5" fmla="*/ 31 h 79"/>
                <a:gd name="T6" fmla="*/ 24 w 59"/>
                <a:gd name="T7" fmla="*/ 29 h 79"/>
                <a:gd name="T8" fmla="*/ 20 w 59"/>
                <a:gd name="T9" fmla="*/ 26 h 79"/>
                <a:gd name="T10" fmla="*/ 18 w 59"/>
                <a:gd name="T11" fmla="*/ 21 h 79"/>
                <a:gd name="T12" fmla="*/ 22 w 59"/>
                <a:gd name="T13" fmla="*/ 14 h 79"/>
                <a:gd name="T14" fmla="*/ 32 w 59"/>
                <a:gd name="T15" fmla="*/ 12 h 79"/>
                <a:gd name="T16" fmla="*/ 52 w 59"/>
                <a:gd name="T17" fmla="*/ 20 h 79"/>
                <a:gd name="T18" fmla="*/ 58 w 59"/>
                <a:gd name="T19" fmla="*/ 10 h 79"/>
                <a:gd name="T20" fmla="*/ 55 w 59"/>
                <a:gd name="T21" fmla="*/ 8 h 79"/>
                <a:gd name="T22" fmla="*/ 46 w 59"/>
                <a:gd name="T23" fmla="*/ 3 h 79"/>
                <a:gd name="T24" fmla="*/ 32 w 59"/>
                <a:gd name="T25" fmla="*/ 0 h 79"/>
                <a:gd name="T26" fmla="*/ 12 w 59"/>
                <a:gd name="T27" fmla="*/ 7 h 79"/>
                <a:gd name="T28" fmla="*/ 4 w 59"/>
                <a:gd name="T29" fmla="*/ 23 h 79"/>
                <a:gd name="T30" fmla="*/ 6 w 59"/>
                <a:gd name="T31" fmla="*/ 31 h 79"/>
                <a:gd name="T32" fmla="*/ 11 w 59"/>
                <a:gd name="T33" fmla="*/ 37 h 79"/>
                <a:gd name="T34" fmla="*/ 15 w 59"/>
                <a:gd name="T35" fmla="*/ 40 h 79"/>
                <a:gd name="T36" fmla="*/ 19 w 59"/>
                <a:gd name="T37" fmla="*/ 42 h 79"/>
                <a:gd name="T38" fmla="*/ 23 w 59"/>
                <a:gd name="T39" fmla="*/ 44 h 79"/>
                <a:gd name="T40" fmla="*/ 29 w 59"/>
                <a:gd name="T41" fmla="*/ 45 h 79"/>
                <a:gd name="T42" fmla="*/ 33 w 59"/>
                <a:gd name="T43" fmla="*/ 47 h 79"/>
                <a:gd name="T44" fmla="*/ 38 w 59"/>
                <a:gd name="T45" fmla="*/ 49 h 79"/>
                <a:gd name="T46" fmla="*/ 42 w 59"/>
                <a:gd name="T47" fmla="*/ 52 h 79"/>
                <a:gd name="T48" fmla="*/ 45 w 59"/>
                <a:gd name="T49" fmla="*/ 57 h 79"/>
                <a:gd name="T50" fmla="*/ 41 w 59"/>
                <a:gd name="T51" fmla="*/ 65 h 79"/>
                <a:gd name="T52" fmla="*/ 30 w 59"/>
                <a:gd name="T53" fmla="*/ 67 h 79"/>
                <a:gd name="T54" fmla="*/ 18 w 59"/>
                <a:gd name="T55" fmla="*/ 64 h 79"/>
                <a:gd name="T56" fmla="*/ 8 w 59"/>
                <a:gd name="T57" fmla="*/ 57 h 79"/>
                <a:gd name="T58" fmla="*/ 0 w 59"/>
                <a:gd name="T59" fmla="*/ 66 h 79"/>
                <a:gd name="T60" fmla="*/ 12 w 59"/>
                <a:gd name="T61" fmla="*/ 74 h 79"/>
                <a:gd name="T62" fmla="*/ 30 w 59"/>
                <a:gd name="T63" fmla="*/ 79 h 79"/>
                <a:gd name="T64" fmla="*/ 52 w 59"/>
                <a:gd name="T65" fmla="*/ 72 h 79"/>
                <a:gd name="T66" fmla="*/ 59 w 59"/>
                <a:gd name="T67" fmla="*/ 55 h 79"/>
                <a:gd name="T68" fmla="*/ 44 w 59"/>
                <a:gd name="T69"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79">
                  <a:moveTo>
                    <a:pt x="44" y="36"/>
                  </a:moveTo>
                  <a:cubicBezTo>
                    <a:pt x="43" y="36"/>
                    <a:pt x="41" y="35"/>
                    <a:pt x="37" y="34"/>
                  </a:cubicBezTo>
                  <a:cubicBezTo>
                    <a:pt x="34" y="33"/>
                    <a:pt x="31" y="32"/>
                    <a:pt x="30" y="31"/>
                  </a:cubicBezTo>
                  <a:cubicBezTo>
                    <a:pt x="27" y="30"/>
                    <a:pt x="25" y="30"/>
                    <a:pt x="24" y="29"/>
                  </a:cubicBezTo>
                  <a:cubicBezTo>
                    <a:pt x="23" y="29"/>
                    <a:pt x="22" y="28"/>
                    <a:pt x="20" y="26"/>
                  </a:cubicBezTo>
                  <a:cubicBezTo>
                    <a:pt x="19" y="25"/>
                    <a:pt x="18" y="23"/>
                    <a:pt x="18" y="21"/>
                  </a:cubicBezTo>
                  <a:cubicBezTo>
                    <a:pt x="18" y="18"/>
                    <a:pt x="19" y="15"/>
                    <a:pt x="22" y="14"/>
                  </a:cubicBezTo>
                  <a:cubicBezTo>
                    <a:pt x="24" y="12"/>
                    <a:pt x="28" y="12"/>
                    <a:pt x="32" y="12"/>
                  </a:cubicBezTo>
                  <a:cubicBezTo>
                    <a:pt x="39" y="12"/>
                    <a:pt x="46" y="14"/>
                    <a:pt x="52" y="20"/>
                  </a:cubicBezTo>
                  <a:cubicBezTo>
                    <a:pt x="58" y="10"/>
                    <a:pt x="58" y="10"/>
                    <a:pt x="58" y="10"/>
                  </a:cubicBezTo>
                  <a:cubicBezTo>
                    <a:pt x="58" y="10"/>
                    <a:pt x="57" y="9"/>
                    <a:pt x="55" y="8"/>
                  </a:cubicBezTo>
                  <a:cubicBezTo>
                    <a:pt x="53" y="6"/>
                    <a:pt x="50" y="5"/>
                    <a:pt x="46" y="3"/>
                  </a:cubicBezTo>
                  <a:cubicBezTo>
                    <a:pt x="41" y="1"/>
                    <a:pt x="37" y="0"/>
                    <a:pt x="32" y="0"/>
                  </a:cubicBezTo>
                  <a:cubicBezTo>
                    <a:pt x="23" y="0"/>
                    <a:pt x="17" y="3"/>
                    <a:pt x="12" y="7"/>
                  </a:cubicBezTo>
                  <a:cubicBezTo>
                    <a:pt x="7" y="11"/>
                    <a:pt x="4" y="16"/>
                    <a:pt x="4" y="23"/>
                  </a:cubicBezTo>
                  <a:cubicBezTo>
                    <a:pt x="4" y="26"/>
                    <a:pt x="5" y="29"/>
                    <a:pt x="6" y="31"/>
                  </a:cubicBezTo>
                  <a:cubicBezTo>
                    <a:pt x="7" y="33"/>
                    <a:pt x="8" y="35"/>
                    <a:pt x="11" y="37"/>
                  </a:cubicBezTo>
                  <a:cubicBezTo>
                    <a:pt x="13" y="39"/>
                    <a:pt x="14" y="40"/>
                    <a:pt x="15" y="40"/>
                  </a:cubicBezTo>
                  <a:cubicBezTo>
                    <a:pt x="16" y="41"/>
                    <a:pt x="18" y="41"/>
                    <a:pt x="19" y="42"/>
                  </a:cubicBezTo>
                  <a:cubicBezTo>
                    <a:pt x="20" y="43"/>
                    <a:pt x="22" y="43"/>
                    <a:pt x="23" y="44"/>
                  </a:cubicBezTo>
                  <a:cubicBezTo>
                    <a:pt x="25" y="44"/>
                    <a:pt x="27" y="45"/>
                    <a:pt x="29" y="45"/>
                  </a:cubicBezTo>
                  <a:cubicBezTo>
                    <a:pt x="31" y="46"/>
                    <a:pt x="32" y="47"/>
                    <a:pt x="33" y="47"/>
                  </a:cubicBezTo>
                  <a:cubicBezTo>
                    <a:pt x="35" y="48"/>
                    <a:pt x="37" y="48"/>
                    <a:pt x="38" y="49"/>
                  </a:cubicBezTo>
                  <a:cubicBezTo>
                    <a:pt x="39" y="49"/>
                    <a:pt x="41" y="50"/>
                    <a:pt x="42" y="52"/>
                  </a:cubicBezTo>
                  <a:cubicBezTo>
                    <a:pt x="44" y="53"/>
                    <a:pt x="45" y="55"/>
                    <a:pt x="45" y="57"/>
                  </a:cubicBezTo>
                  <a:cubicBezTo>
                    <a:pt x="45" y="61"/>
                    <a:pt x="44" y="63"/>
                    <a:pt x="41" y="65"/>
                  </a:cubicBezTo>
                  <a:cubicBezTo>
                    <a:pt x="38" y="66"/>
                    <a:pt x="35" y="67"/>
                    <a:pt x="30" y="67"/>
                  </a:cubicBezTo>
                  <a:cubicBezTo>
                    <a:pt x="26" y="67"/>
                    <a:pt x="22" y="66"/>
                    <a:pt x="18" y="64"/>
                  </a:cubicBezTo>
                  <a:cubicBezTo>
                    <a:pt x="14" y="62"/>
                    <a:pt x="10" y="59"/>
                    <a:pt x="8" y="57"/>
                  </a:cubicBezTo>
                  <a:cubicBezTo>
                    <a:pt x="0" y="66"/>
                    <a:pt x="0" y="66"/>
                    <a:pt x="0" y="66"/>
                  </a:cubicBezTo>
                  <a:cubicBezTo>
                    <a:pt x="3" y="69"/>
                    <a:pt x="7" y="71"/>
                    <a:pt x="12" y="74"/>
                  </a:cubicBezTo>
                  <a:cubicBezTo>
                    <a:pt x="17" y="77"/>
                    <a:pt x="23" y="79"/>
                    <a:pt x="30" y="79"/>
                  </a:cubicBezTo>
                  <a:cubicBezTo>
                    <a:pt x="39" y="79"/>
                    <a:pt x="47" y="76"/>
                    <a:pt x="52" y="72"/>
                  </a:cubicBezTo>
                  <a:cubicBezTo>
                    <a:pt x="57" y="67"/>
                    <a:pt x="59" y="62"/>
                    <a:pt x="59" y="55"/>
                  </a:cubicBezTo>
                  <a:cubicBezTo>
                    <a:pt x="59" y="47"/>
                    <a:pt x="54" y="40"/>
                    <a:pt x="4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9">
              <a:extLst>
                <a:ext uri="{FF2B5EF4-FFF2-40B4-BE49-F238E27FC236}">
                  <a16:creationId xmlns:a16="http://schemas.microsoft.com/office/drawing/2014/main" id="{3354E032-2D44-6EF8-8C16-DD21FB5036A7}"/>
                </a:ext>
              </a:extLst>
            </p:cNvPr>
            <p:cNvSpPr>
              <a:spLocks/>
            </p:cNvSpPr>
            <p:nvPr userDrawn="1"/>
          </p:nvSpPr>
          <p:spPr bwMode="auto">
            <a:xfrm>
              <a:off x="1960563" y="436563"/>
              <a:ext cx="36513" cy="63500"/>
            </a:xfrm>
            <a:custGeom>
              <a:avLst/>
              <a:gdLst>
                <a:gd name="T0" fmla="*/ 24 w 43"/>
                <a:gd name="T1" fmla="*/ 5 h 77"/>
                <a:gd name="T2" fmla="*/ 15 w 43"/>
                <a:gd name="T3" fmla="*/ 17 h 77"/>
                <a:gd name="T4" fmla="*/ 14 w 43"/>
                <a:gd name="T5" fmla="*/ 2 h 77"/>
                <a:gd name="T6" fmla="*/ 0 w 43"/>
                <a:gd name="T7" fmla="*/ 2 h 77"/>
                <a:gd name="T8" fmla="*/ 0 w 43"/>
                <a:gd name="T9" fmla="*/ 77 h 77"/>
                <a:gd name="T10" fmla="*/ 15 w 43"/>
                <a:gd name="T11" fmla="*/ 77 h 77"/>
                <a:gd name="T12" fmla="*/ 15 w 43"/>
                <a:gd name="T13" fmla="*/ 35 h 77"/>
                <a:gd name="T14" fmla="*/ 25 w 43"/>
                <a:gd name="T15" fmla="*/ 18 h 77"/>
                <a:gd name="T16" fmla="*/ 35 w 43"/>
                <a:gd name="T17" fmla="*/ 14 h 77"/>
                <a:gd name="T18" fmla="*/ 41 w 43"/>
                <a:gd name="T19" fmla="*/ 15 h 77"/>
                <a:gd name="T20" fmla="*/ 43 w 43"/>
                <a:gd name="T21" fmla="*/ 1 h 77"/>
                <a:gd name="T22" fmla="*/ 37 w 43"/>
                <a:gd name="T23" fmla="*/ 0 h 77"/>
                <a:gd name="T24" fmla="*/ 24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4" y="5"/>
                  </a:moveTo>
                  <a:cubicBezTo>
                    <a:pt x="20" y="8"/>
                    <a:pt x="17" y="12"/>
                    <a:pt x="15" y="17"/>
                  </a:cubicBezTo>
                  <a:cubicBezTo>
                    <a:pt x="14" y="2"/>
                    <a:pt x="14" y="2"/>
                    <a:pt x="14" y="2"/>
                  </a:cubicBezTo>
                  <a:cubicBezTo>
                    <a:pt x="0" y="2"/>
                    <a:pt x="0" y="2"/>
                    <a:pt x="0" y="2"/>
                  </a:cubicBezTo>
                  <a:cubicBezTo>
                    <a:pt x="0" y="77"/>
                    <a:pt x="0" y="77"/>
                    <a:pt x="0" y="77"/>
                  </a:cubicBezTo>
                  <a:cubicBezTo>
                    <a:pt x="15" y="77"/>
                    <a:pt x="15" y="77"/>
                    <a:pt x="15" y="77"/>
                  </a:cubicBezTo>
                  <a:cubicBezTo>
                    <a:pt x="15" y="35"/>
                    <a:pt x="15" y="35"/>
                    <a:pt x="15" y="35"/>
                  </a:cubicBezTo>
                  <a:cubicBezTo>
                    <a:pt x="16" y="27"/>
                    <a:pt x="19" y="22"/>
                    <a:pt x="25" y="18"/>
                  </a:cubicBezTo>
                  <a:cubicBezTo>
                    <a:pt x="28" y="16"/>
                    <a:pt x="32" y="14"/>
                    <a:pt x="35" y="14"/>
                  </a:cubicBezTo>
                  <a:cubicBezTo>
                    <a:pt x="38" y="14"/>
                    <a:pt x="40" y="15"/>
                    <a:pt x="41" y="15"/>
                  </a:cubicBezTo>
                  <a:cubicBezTo>
                    <a:pt x="43" y="1"/>
                    <a:pt x="43" y="1"/>
                    <a:pt x="43" y="1"/>
                  </a:cubicBezTo>
                  <a:cubicBezTo>
                    <a:pt x="37" y="0"/>
                    <a:pt x="37" y="0"/>
                    <a:pt x="37" y="0"/>
                  </a:cubicBezTo>
                  <a:cubicBezTo>
                    <a:pt x="32" y="0"/>
                    <a:pt x="28" y="2"/>
                    <a:pt x="2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0">
              <a:extLst>
                <a:ext uri="{FF2B5EF4-FFF2-40B4-BE49-F238E27FC236}">
                  <a16:creationId xmlns:a16="http://schemas.microsoft.com/office/drawing/2014/main" id="{5EABDDCF-4ABE-4D91-DCC3-F68076CE9413}"/>
                </a:ext>
              </a:extLst>
            </p:cNvPr>
            <p:cNvSpPr>
              <a:spLocks/>
            </p:cNvSpPr>
            <p:nvPr userDrawn="1"/>
          </p:nvSpPr>
          <p:spPr bwMode="auto">
            <a:xfrm>
              <a:off x="2000251" y="438150"/>
              <a:ext cx="58738" cy="85725"/>
            </a:xfrm>
            <a:custGeom>
              <a:avLst/>
              <a:gdLst>
                <a:gd name="T0" fmla="*/ 57 w 72"/>
                <a:gd name="T1" fmla="*/ 0 h 103"/>
                <a:gd name="T2" fmla="*/ 36 w 72"/>
                <a:gd name="T3" fmla="*/ 61 h 103"/>
                <a:gd name="T4" fmla="*/ 15 w 72"/>
                <a:gd name="T5" fmla="*/ 0 h 103"/>
                <a:gd name="T6" fmla="*/ 0 w 72"/>
                <a:gd name="T7" fmla="*/ 0 h 103"/>
                <a:gd name="T8" fmla="*/ 28 w 72"/>
                <a:gd name="T9" fmla="*/ 74 h 103"/>
                <a:gd name="T10" fmla="*/ 25 w 72"/>
                <a:gd name="T11" fmla="*/ 83 h 103"/>
                <a:gd name="T12" fmla="*/ 21 w 72"/>
                <a:gd name="T13" fmla="*/ 90 h 103"/>
                <a:gd name="T14" fmla="*/ 16 w 72"/>
                <a:gd name="T15" fmla="*/ 91 h 103"/>
                <a:gd name="T16" fmla="*/ 8 w 72"/>
                <a:gd name="T17" fmla="*/ 89 h 103"/>
                <a:gd name="T18" fmla="*/ 5 w 72"/>
                <a:gd name="T19" fmla="*/ 100 h 103"/>
                <a:gd name="T20" fmla="*/ 6 w 72"/>
                <a:gd name="T21" fmla="*/ 101 h 103"/>
                <a:gd name="T22" fmla="*/ 12 w 72"/>
                <a:gd name="T23" fmla="*/ 103 h 103"/>
                <a:gd name="T24" fmla="*/ 19 w 72"/>
                <a:gd name="T25" fmla="*/ 103 h 103"/>
                <a:gd name="T26" fmla="*/ 31 w 72"/>
                <a:gd name="T27" fmla="*/ 100 h 103"/>
                <a:gd name="T28" fmla="*/ 39 w 72"/>
                <a:gd name="T29" fmla="*/ 87 h 103"/>
                <a:gd name="T30" fmla="*/ 72 w 72"/>
                <a:gd name="T31" fmla="*/ 0 h 103"/>
                <a:gd name="T32" fmla="*/ 57 w 72"/>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03">
                  <a:moveTo>
                    <a:pt x="57" y="0"/>
                  </a:moveTo>
                  <a:cubicBezTo>
                    <a:pt x="36" y="61"/>
                    <a:pt x="36" y="61"/>
                    <a:pt x="36" y="61"/>
                  </a:cubicBezTo>
                  <a:cubicBezTo>
                    <a:pt x="15" y="0"/>
                    <a:pt x="15" y="0"/>
                    <a:pt x="15" y="0"/>
                  </a:cubicBezTo>
                  <a:cubicBezTo>
                    <a:pt x="0" y="0"/>
                    <a:pt x="0" y="0"/>
                    <a:pt x="0" y="0"/>
                  </a:cubicBezTo>
                  <a:cubicBezTo>
                    <a:pt x="28" y="74"/>
                    <a:pt x="28" y="74"/>
                    <a:pt x="28" y="74"/>
                  </a:cubicBezTo>
                  <a:cubicBezTo>
                    <a:pt x="25" y="83"/>
                    <a:pt x="25" y="83"/>
                    <a:pt x="25" y="83"/>
                  </a:cubicBezTo>
                  <a:cubicBezTo>
                    <a:pt x="24" y="87"/>
                    <a:pt x="22" y="89"/>
                    <a:pt x="21" y="90"/>
                  </a:cubicBezTo>
                  <a:cubicBezTo>
                    <a:pt x="20" y="91"/>
                    <a:pt x="18" y="91"/>
                    <a:pt x="16" y="91"/>
                  </a:cubicBezTo>
                  <a:cubicBezTo>
                    <a:pt x="14" y="91"/>
                    <a:pt x="11" y="91"/>
                    <a:pt x="8" y="89"/>
                  </a:cubicBezTo>
                  <a:cubicBezTo>
                    <a:pt x="5" y="100"/>
                    <a:pt x="5" y="100"/>
                    <a:pt x="5" y="100"/>
                  </a:cubicBezTo>
                  <a:cubicBezTo>
                    <a:pt x="6" y="101"/>
                    <a:pt x="6" y="101"/>
                    <a:pt x="6" y="101"/>
                  </a:cubicBezTo>
                  <a:cubicBezTo>
                    <a:pt x="7" y="102"/>
                    <a:pt x="9" y="102"/>
                    <a:pt x="12" y="103"/>
                  </a:cubicBezTo>
                  <a:cubicBezTo>
                    <a:pt x="14" y="103"/>
                    <a:pt x="17" y="103"/>
                    <a:pt x="19" y="103"/>
                  </a:cubicBezTo>
                  <a:cubicBezTo>
                    <a:pt x="24" y="103"/>
                    <a:pt x="28" y="102"/>
                    <a:pt x="31" y="100"/>
                  </a:cubicBezTo>
                  <a:cubicBezTo>
                    <a:pt x="34" y="97"/>
                    <a:pt x="36" y="93"/>
                    <a:pt x="39" y="87"/>
                  </a:cubicBezTo>
                  <a:cubicBezTo>
                    <a:pt x="72" y="0"/>
                    <a:pt x="72" y="0"/>
                    <a:pt x="72" y="0"/>
                  </a:cubicBezTo>
                  <a:lnTo>
                    <a:pt x="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1">
              <a:extLst>
                <a:ext uri="{FF2B5EF4-FFF2-40B4-BE49-F238E27FC236}">
                  <a16:creationId xmlns:a16="http://schemas.microsoft.com/office/drawing/2014/main" id="{6BECF4DF-A4E8-AB54-7434-34741F1E87EC}"/>
                </a:ext>
              </a:extLst>
            </p:cNvPr>
            <p:cNvSpPr>
              <a:spLocks noEditPoints="1"/>
            </p:cNvSpPr>
            <p:nvPr userDrawn="1"/>
          </p:nvSpPr>
          <p:spPr bwMode="auto">
            <a:xfrm>
              <a:off x="1547813" y="-96838"/>
              <a:ext cx="352425" cy="422275"/>
            </a:xfrm>
            <a:custGeom>
              <a:avLst/>
              <a:gdLst>
                <a:gd name="T0" fmla="*/ 327 w 425"/>
                <a:gd name="T1" fmla="*/ 247 h 510"/>
                <a:gd name="T2" fmla="*/ 415 w 425"/>
                <a:gd name="T3" fmla="*/ 130 h 510"/>
                <a:gd name="T4" fmla="*/ 268 w 425"/>
                <a:gd name="T5" fmla="*/ 0 h 510"/>
                <a:gd name="T6" fmla="*/ 0 w 425"/>
                <a:gd name="T7" fmla="*/ 0 h 510"/>
                <a:gd name="T8" fmla="*/ 0 w 425"/>
                <a:gd name="T9" fmla="*/ 510 h 510"/>
                <a:gd name="T10" fmla="*/ 277 w 425"/>
                <a:gd name="T11" fmla="*/ 510 h 510"/>
                <a:gd name="T12" fmla="*/ 425 w 425"/>
                <a:gd name="T13" fmla="*/ 373 h 510"/>
                <a:gd name="T14" fmla="*/ 327 w 425"/>
                <a:gd name="T15" fmla="*/ 247 h 510"/>
                <a:gd name="T16" fmla="*/ 109 w 425"/>
                <a:gd name="T17" fmla="*/ 92 h 510"/>
                <a:gd name="T18" fmla="*/ 245 w 425"/>
                <a:gd name="T19" fmla="*/ 92 h 510"/>
                <a:gd name="T20" fmla="*/ 304 w 425"/>
                <a:gd name="T21" fmla="*/ 148 h 510"/>
                <a:gd name="T22" fmla="*/ 245 w 425"/>
                <a:gd name="T23" fmla="*/ 205 h 510"/>
                <a:gd name="T24" fmla="*/ 109 w 425"/>
                <a:gd name="T25" fmla="*/ 205 h 510"/>
                <a:gd name="T26" fmla="*/ 109 w 425"/>
                <a:gd name="T27" fmla="*/ 92 h 510"/>
                <a:gd name="T28" fmla="*/ 249 w 425"/>
                <a:gd name="T29" fmla="*/ 417 h 510"/>
                <a:gd name="T30" fmla="*/ 249 w 425"/>
                <a:gd name="T31" fmla="*/ 418 h 510"/>
                <a:gd name="T32" fmla="*/ 109 w 425"/>
                <a:gd name="T33" fmla="*/ 418 h 510"/>
                <a:gd name="T34" fmla="*/ 109 w 425"/>
                <a:gd name="T35" fmla="*/ 298 h 510"/>
                <a:gd name="T36" fmla="*/ 249 w 425"/>
                <a:gd name="T37" fmla="*/ 298 h 510"/>
                <a:gd name="T38" fmla="*/ 315 w 425"/>
                <a:gd name="T39" fmla="*/ 357 h 510"/>
                <a:gd name="T40" fmla="*/ 249 w 425"/>
                <a:gd name="T41" fmla="*/ 41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5" h="510">
                  <a:moveTo>
                    <a:pt x="327" y="247"/>
                  </a:moveTo>
                  <a:cubicBezTo>
                    <a:pt x="375" y="237"/>
                    <a:pt x="415" y="194"/>
                    <a:pt x="415" y="130"/>
                  </a:cubicBezTo>
                  <a:cubicBezTo>
                    <a:pt x="415" y="62"/>
                    <a:pt x="365" y="0"/>
                    <a:pt x="268" y="0"/>
                  </a:cubicBezTo>
                  <a:cubicBezTo>
                    <a:pt x="0" y="0"/>
                    <a:pt x="0" y="0"/>
                    <a:pt x="0" y="0"/>
                  </a:cubicBezTo>
                  <a:cubicBezTo>
                    <a:pt x="0" y="510"/>
                    <a:pt x="0" y="510"/>
                    <a:pt x="0" y="510"/>
                  </a:cubicBezTo>
                  <a:cubicBezTo>
                    <a:pt x="277" y="510"/>
                    <a:pt x="277" y="510"/>
                    <a:pt x="277" y="510"/>
                  </a:cubicBezTo>
                  <a:cubicBezTo>
                    <a:pt x="374" y="510"/>
                    <a:pt x="425" y="449"/>
                    <a:pt x="425" y="373"/>
                  </a:cubicBezTo>
                  <a:cubicBezTo>
                    <a:pt x="425" y="309"/>
                    <a:pt x="381" y="256"/>
                    <a:pt x="327" y="247"/>
                  </a:cubicBezTo>
                  <a:close/>
                  <a:moveTo>
                    <a:pt x="109" y="92"/>
                  </a:moveTo>
                  <a:cubicBezTo>
                    <a:pt x="245" y="92"/>
                    <a:pt x="245" y="92"/>
                    <a:pt x="245" y="92"/>
                  </a:cubicBezTo>
                  <a:cubicBezTo>
                    <a:pt x="281" y="92"/>
                    <a:pt x="304" y="117"/>
                    <a:pt x="304" y="148"/>
                  </a:cubicBezTo>
                  <a:cubicBezTo>
                    <a:pt x="304" y="181"/>
                    <a:pt x="281" y="205"/>
                    <a:pt x="245" y="205"/>
                  </a:cubicBezTo>
                  <a:cubicBezTo>
                    <a:pt x="109" y="205"/>
                    <a:pt x="109" y="205"/>
                    <a:pt x="109" y="205"/>
                  </a:cubicBezTo>
                  <a:lnTo>
                    <a:pt x="109" y="92"/>
                  </a:lnTo>
                  <a:close/>
                  <a:moveTo>
                    <a:pt x="249" y="417"/>
                  </a:moveTo>
                  <a:cubicBezTo>
                    <a:pt x="249" y="418"/>
                    <a:pt x="249" y="418"/>
                    <a:pt x="249" y="418"/>
                  </a:cubicBezTo>
                  <a:cubicBezTo>
                    <a:pt x="109" y="418"/>
                    <a:pt x="109" y="418"/>
                    <a:pt x="109" y="418"/>
                  </a:cubicBezTo>
                  <a:cubicBezTo>
                    <a:pt x="109" y="298"/>
                    <a:pt x="109" y="298"/>
                    <a:pt x="109" y="298"/>
                  </a:cubicBezTo>
                  <a:cubicBezTo>
                    <a:pt x="249" y="298"/>
                    <a:pt x="249" y="298"/>
                    <a:pt x="249" y="298"/>
                  </a:cubicBezTo>
                  <a:cubicBezTo>
                    <a:pt x="292" y="298"/>
                    <a:pt x="315" y="325"/>
                    <a:pt x="315" y="357"/>
                  </a:cubicBezTo>
                  <a:cubicBezTo>
                    <a:pt x="315" y="394"/>
                    <a:pt x="290" y="417"/>
                    <a:pt x="249" y="4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2">
              <a:extLst>
                <a:ext uri="{FF2B5EF4-FFF2-40B4-BE49-F238E27FC236}">
                  <a16:creationId xmlns:a16="http://schemas.microsoft.com/office/drawing/2014/main" id="{9389885B-D925-0D3E-EB16-8BB91995EF60}"/>
                </a:ext>
              </a:extLst>
            </p:cNvPr>
            <p:cNvSpPr>
              <a:spLocks/>
            </p:cNvSpPr>
            <p:nvPr userDrawn="1"/>
          </p:nvSpPr>
          <p:spPr bwMode="auto">
            <a:xfrm>
              <a:off x="1139826" y="-103188"/>
              <a:ext cx="347663" cy="436563"/>
            </a:xfrm>
            <a:custGeom>
              <a:avLst/>
              <a:gdLst>
                <a:gd name="T0" fmla="*/ 59 w 420"/>
                <a:gd name="T1" fmla="*/ 363 h 527"/>
                <a:gd name="T2" fmla="*/ 221 w 420"/>
                <a:gd name="T3" fmla="*/ 431 h 527"/>
                <a:gd name="T4" fmla="*/ 310 w 420"/>
                <a:gd name="T5" fmla="*/ 374 h 527"/>
                <a:gd name="T6" fmla="*/ 207 w 420"/>
                <a:gd name="T7" fmla="*/ 309 h 527"/>
                <a:gd name="T8" fmla="*/ 17 w 420"/>
                <a:gd name="T9" fmla="*/ 154 h 527"/>
                <a:gd name="T10" fmla="*/ 210 w 420"/>
                <a:gd name="T11" fmla="*/ 0 h 527"/>
                <a:gd name="T12" fmla="*/ 409 w 420"/>
                <a:gd name="T13" fmla="*/ 71 h 527"/>
                <a:gd name="T14" fmla="*/ 349 w 420"/>
                <a:gd name="T15" fmla="*/ 151 h 527"/>
                <a:gd name="T16" fmla="*/ 203 w 420"/>
                <a:gd name="T17" fmla="*/ 95 h 527"/>
                <a:gd name="T18" fmla="*/ 128 w 420"/>
                <a:gd name="T19" fmla="*/ 147 h 527"/>
                <a:gd name="T20" fmla="*/ 229 w 420"/>
                <a:gd name="T21" fmla="*/ 206 h 527"/>
                <a:gd name="T22" fmla="*/ 420 w 420"/>
                <a:gd name="T23" fmla="*/ 363 h 527"/>
                <a:gd name="T24" fmla="*/ 216 w 420"/>
                <a:gd name="T25" fmla="*/ 527 h 527"/>
                <a:gd name="T26" fmla="*/ 0 w 420"/>
                <a:gd name="T27" fmla="*/ 446 h 527"/>
                <a:gd name="T28" fmla="*/ 59 w 420"/>
                <a:gd name="T29" fmla="*/ 363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527">
                  <a:moveTo>
                    <a:pt x="59" y="363"/>
                  </a:moveTo>
                  <a:cubicBezTo>
                    <a:pt x="95" y="400"/>
                    <a:pt x="151" y="431"/>
                    <a:pt x="221" y="431"/>
                  </a:cubicBezTo>
                  <a:cubicBezTo>
                    <a:pt x="281" y="431"/>
                    <a:pt x="310" y="403"/>
                    <a:pt x="310" y="374"/>
                  </a:cubicBezTo>
                  <a:cubicBezTo>
                    <a:pt x="310" y="336"/>
                    <a:pt x="266" y="323"/>
                    <a:pt x="207" y="309"/>
                  </a:cubicBezTo>
                  <a:cubicBezTo>
                    <a:pt x="124" y="290"/>
                    <a:pt x="17" y="267"/>
                    <a:pt x="17" y="154"/>
                  </a:cubicBezTo>
                  <a:cubicBezTo>
                    <a:pt x="17" y="69"/>
                    <a:pt x="90" y="0"/>
                    <a:pt x="210" y="0"/>
                  </a:cubicBezTo>
                  <a:cubicBezTo>
                    <a:pt x="291" y="0"/>
                    <a:pt x="359" y="24"/>
                    <a:pt x="409" y="71"/>
                  </a:cubicBezTo>
                  <a:cubicBezTo>
                    <a:pt x="349" y="151"/>
                    <a:pt x="349" y="151"/>
                    <a:pt x="349" y="151"/>
                  </a:cubicBezTo>
                  <a:cubicBezTo>
                    <a:pt x="308" y="113"/>
                    <a:pt x="253" y="95"/>
                    <a:pt x="203" y="95"/>
                  </a:cubicBezTo>
                  <a:cubicBezTo>
                    <a:pt x="154" y="95"/>
                    <a:pt x="128" y="117"/>
                    <a:pt x="128" y="147"/>
                  </a:cubicBezTo>
                  <a:cubicBezTo>
                    <a:pt x="128" y="182"/>
                    <a:pt x="170" y="192"/>
                    <a:pt x="229" y="206"/>
                  </a:cubicBezTo>
                  <a:cubicBezTo>
                    <a:pt x="313" y="225"/>
                    <a:pt x="420" y="250"/>
                    <a:pt x="420" y="363"/>
                  </a:cubicBezTo>
                  <a:cubicBezTo>
                    <a:pt x="420" y="457"/>
                    <a:pt x="353" y="527"/>
                    <a:pt x="216" y="527"/>
                  </a:cubicBezTo>
                  <a:cubicBezTo>
                    <a:pt x="118" y="527"/>
                    <a:pt x="48" y="494"/>
                    <a:pt x="0" y="446"/>
                  </a:cubicBezTo>
                  <a:lnTo>
                    <a:pt x="59" y="3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Rectangle 23">
              <a:extLst>
                <a:ext uri="{FF2B5EF4-FFF2-40B4-BE49-F238E27FC236}">
                  <a16:creationId xmlns:a16="http://schemas.microsoft.com/office/drawing/2014/main" id="{364407DD-D55E-AF95-94B6-A22201DCCAA6}"/>
                </a:ext>
              </a:extLst>
            </p:cNvPr>
            <p:cNvSpPr>
              <a:spLocks noChangeArrowheads="1"/>
            </p:cNvSpPr>
            <p:nvPr userDrawn="1"/>
          </p:nvSpPr>
          <p:spPr bwMode="auto">
            <a:xfrm>
              <a:off x="1968501" y="-96838"/>
              <a:ext cx="88900" cy="422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4">
              <a:extLst>
                <a:ext uri="{FF2B5EF4-FFF2-40B4-BE49-F238E27FC236}">
                  <a16:creationId xmlns:a16="http://schemas.microsoft.com/office/drawing/2014/main" id="{C3BEADEF-3E5C-6631-3C5F-08463D8A6B6C}"/>
                </a:ext>
              </a:extLst>
            </p:cNvPr>
            <p:cNvSpPr>
              <a:spLocks noEditPoints="1"/>
            </p:cNvSpPr>
            <p:nvPr userDrawn="1"/>
          </p:nvSpPr>
          <p:spPr bwMode="auto">
            <a:xfrm>
              <a:off x="2498726" y="-31750"/>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7 h 136"/>
                <a:gd name="T12" fmla="*/ 113 w 113"/>
                <a:gd name="T13" fmla="*/ 68 h 136"/>
                <a:gd name="T14" fmla="*/ 92 w 113"/>
                <a:gd name="T15" fmla="*/ 119 h 136"/>
                <a:gd name="T16" fmla="*/ 78 w 113"/>
                <a:gd name="T17" fmla="*/ 28 h 136"/>
                <a:gd name="T18" fmla="*/ 45 w 113"/>
                <a:gd name="T19" fmla="*/ 16 h 136"/>
                <a:gd name="T20" fmla="*/ 20 w 113"/>
                <a:gd name="T21" fmla="*/ 16 h 136"/>
                <a:gd name="T22" fmla="*/ 20 w 113"/>
                <a:gd name="T23" fmla="*/ 120 h 136"/>
                <a:gd name="T24" fmla="*/ 45 w 113"/>
                <a:gd name="T25" fmla="*/ 120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6"/>
                    <a:pt x="92" y="17"/>
                  </a:cubicBezTo>
                  <a:cubicBezTo>
                    <a:pt x="103" y="28"/>
                    <a:pt x="113" y="44"/>
                    <a:pt x="113" y="68"/>
                  </a:cubicBezTo>
                  <a:cubicBezTo>
                    <a:pt x="113" y="91"/>
                    <a:pt x="104" y="108"/>
                    <a:pt x="92" y="119"/>
                  </a:cubicBezTo>
                  <a:close/>
                  <a:moveTo>
                    <a:pt x="78" y="28"/>
                  </a:moveTo>
                  <a:cubicBezTo>
                    <a:pt x="70" y="20"/>
                    <a:pt x="59" y="16"/>
                    <a:pt x="45" y="16"/>
                  </a:cubicBezTo>
                  <a:cubicBezTo>
                    <a:pt x="20" y="16"/>
                    <a:pt x="20" y="16"/>
                    <a:pt x="20" y="16"/>
                  </a:cubicBezTo>
                  <a:cubicBezTo>
                    <a:pt x="20" y="120"/>
                    <a:pt x="20" y="120"/>
                    <a:pt x="20" y="120"/>
                  </a:cubicBezTo>
                  <a:cubicBezTo>
                    <a:pt x="45" y="120"/>
                    <a:pt x="45" y="120"/>
                    <a:pt x="45" y="120"/>
                  </a:cubicBezTo>
                  <a:cubicBezTo>
                    <a:pt x="58" y="120"/>
                    <a:pt x="69" y="116"/>
                    <a:pt x="78" y="107"/>
                  </a:cubicBezTo>
                  <a:cubicBezTo>
                    <a:pt x="87" y="98"/>
                    <a:pt x="92" y="85"/>
                    <a:pt x="92" y="68"/>
                  </a:cubicBezTo>
                  <a:cubicBezTo>
                    <a:pt x="92" y="51"/>
                    <a:pt x="87" y="37"/>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5">
              <a:extLst>
                <a:ext uri="{FF2B5EF4-FFF2-40B4-BE49-F238E27FC236}">
                  <a16:creationId xmlns:a16="http://schemas.microsoft.com/office/drawing/2014/main" id="{9D5FF8B3-CD24-AFB2-A1CB-875A6B882FBA}"/>
                </a:ext>
              </a:extLst>
            </p:cNvPr>
            <p:cNvSpPr>
              <a:spLocks/>
            </p:cNvSpPr>
            <p:nvPr userDrawn="1"/>
          </p:nvSpPr>
          <p:spPr bwMode="auto">
            <a:xfrm>
              <a:off x="2611438" y="-3175"/>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6">
              <a:extLst>
                <a:ext uri="{FF2B5EF4-FFF2-40B4-BE49-F238E27FC236}">
                  <a16:creationId xmlns:a16="http://schemas.microsoft.com/office/drawing/2014/main" id="{8FB2A6A1-C3ED-6545-2159-962A7211BEFB}"/>
                </a:ext>
              </a:extLst>
            </p:cNvPr>
            <p:cNvSpPr>
              <a:spLocks noEditPoints="1"/>
            </p:cNvSpPr>
            <p:nvPr userDrawn="1"/>
          </p:nvSpPr>
          <p:spPr bwMode="auto">
            <a:xfrm>
              <a:off x="2670176" y="-36513"/>
              <a:ext cx="20638" cy="117475"/>
            </a:xfrm>
            <a:custGeom>
              <a:avLst/>
              <a:gdLst>
                <a:gd name="T0" fmla="*/ 13 w 25"/>
                <a:gd name="T1" fmla="*/ 24 h 143"/>
                <a:gd name="T2" fmla="*/ 0 w 25"/>
                <a:gd name="T3" fmla="*/ 12 h 143"/>
                <a:gd name="T4" fmla="*/ 13 w 25"/>
                <a:gd name="T5" fmla="*/ 0 h 143"/>
                <a:gd name="T6" fmla="*/ 25 w 25"/>
                <a:gd name="T7" fmla="*/ 12 h 143"/>
                <a:gd name="T8" fmla="*/ 13 w 25"/>
                <a:gd name="T9" fmla="*/ 24 h 143"/>
                <a:gd name="T10" fmla="*/ 4 w 25"/>
                <a:gd name="T11" fmla="*/ 143 h 143"/>
                <a:gd name="T12" fmla="*/ 4 w 25"/>
                <a:gd name="T13" fmla="*/ 44 h 143"/>
                <a:gd name="T14" fmla="*/ 22 w 25"/>
                <a:gd name="T15" fmla="*/ 44 h 143"/>
                <a:gd name="T16" fmla="*/ 22 w 25"/>
                <a:gd name="T17" fmla="*/ 143 h 143"/>
                <a:gd name="T18" fmla="*/ 4 w 25"/>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3">
                  <a:moveTo>
                    <a:pt x="13" y="24"/>
                  </a:moveTo>
                  <a:cubicBezTo>
                    <a:pt x="6" y="24"/>
                    <a:pt x="0" y="19"/>
                    <a:pt x="0" y="12"/>
                  </a:cubicBezTo>
                  <a:cubicBezTo>
                    <a:pt x="0" y="5"/>
                    <a:pt x="6" y="0"/>
                    <a:pt x="13" y="0"/>
                  </a:cubicBezTo>
                  <a:cubicBezTo>
                    <a:pt x="20" y="0"/>
                    <a:pt x="25" y="5"/>
                    <a:pt x="25" y="12"/>
                  </a:cubicBezTo>
                  <a:cubicBezTo>
                    <a:pt x="25"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7">
              <a:extLst>
                <a:ext uri="{FF2B5EF4-FFF2-40B4-BE49-F238E27FC236}">
                  <a16:creationId xmlns:a16="http://schemas.microsoft.com/office/drawing/2014/main" id="{B4CFF70C-37F3-CC8F-D3A9-DCBCABD19073}"/>
                </a:ext>
              </a:extLst>
            </p:cNvPr>
            <p:cNvSpPr>
              <a:spLocks/>
            </p:cNvSpPr>
            <p:nvPr userDrawn="1"/>
          </p:nvSpPr>
          <p:spPr bwMode="auto">
            <a:xfrm>
              <a:off x="2701926" y="-1588"/>
              <a:ext cx="80963" cy="82550"/>
            </a:xfrm>
            <a:custGeom>
              <a:avLst/>
              <a:gdLst>
                <a:gd name="T0" fmla="*/ 31 w 51"/>
                <a:gd name="T1" fmla="*/ 52 h 52"/>
                <a:gd name="T2" fmla="*/ 20 w 51"/>
                <a:gd name="T3" fmla="*/ 52 h 52"/>
                <a:gd name="T4" fmla="*/ 0 w 51"/>
                <a:gd name="T5" fmla="*/ 0 h 52"/>
                <a:gd name="T6" fmla="*/ 11 w 51"/>
                <a:gd name="T7" fmla="*/ 0 h 52"/>
                <a:gd name="T8" fmla="*/ 25 w 51"/>
                <a:gd name="T9" fmla="*/ 42 h 52"/>
                <a:gd name="T10" fmla="*/ 40 w 51"/>
                <a:gd name="T11" fmla="*/ 0 h 52"/>
                <a:gd name="T12" fmla="*/ 51 w 51"/>
                <a:gd name="T13" fmla="*/ 0 h 52"/>
                <a:gd name="T14" fmla="*/ 31 w 51"/>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2">
                  <a:moveTo>
                    <a:pt x="31" y="52"/>
                  </a:moveTo>
                  <a:lnTo>
                    <a:pt x="20" y="52"/>
                  </a:lnTo>
                  <a:lnTo>
                    <a:pt x="0" y="0"/>
                  </a:lnTo>
                  <a:lnTo>
                    <a:pt x="11" y="0"/>
                  </a:lnTo>
                  <a:lnTo>
                    <a:pt x="25" y="42"/>
                  </a:lnTo>
                  <a:lnTo>
                    <a:pt x="40" y="0"/>
                  </a:lnTo>
                  <a:lnTo>
                    <a:pt x="51" y="0"/>
                  </a:lnTo>
                  <a:lnTo>
                    <a:pt x="3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8">
              <a:extLst>
                <a:ext uri="{FF2B5EF4-FFF2-40B4-BE49-F238E27FC236}">
                  <a16:creationId xmlns:a16="http://schemas.microsoft.com/office/drawing/2014/main" id="{2911A77D-604C-0ECA-3A21-B1D3313AF34F}"/>
                </a:ext>
              </a:extLst>
            </p:cNvPr>
            <p:cNvSpPr>
              <a:spLocks noEditPoints="1"/>
            </p:cNvSpPr>
            <p:nvPr userDrawn="1"/>
          </p:nvSpPr>
          <p:spPr bwMode="auto">
            <a:xfrm>
              <a:off x="2789238" y="-3175"/>
              <a:ext cx="74613" cy="85725"/>
            </a:xfrm>
            <a:custGeom>
              <a:avLst/>
              <a:gdLst>
                <a:gd name="T0" fmla="*/ 20 w 90"/>
                <a:gd name="T1" fmla="*/ 56 h 103"/>
                <a:gd name="T2" fmla="*/ 49 w 90"/>
                <a:gd name="T3" fmla="*/ 88 h 103"/>
                <a:gd name="T4" fmla="*/ 80 w 90"/>
                <a:gd name="T5" fmla="*/ 77 h 103"/>
                <a:gd name="T6" fmla="*/ 87 w 90"/>
                <a:gd name="T7" fmla="*/ 89 h 103"/>
                <a:gd name="T8" fmla="*/ 47 w 90"/>
                <a:gd name="T9" fmla="*/ 103 h 103"/>
                <a:gd name="T10" fmla="*/ 0 w 90"/>
                <a:gd name="T11" fmla="*/ 52 h 103"/>
                <a:gd name="T12" fmla="*/ 47 w 90"/>
                <a:gd name="T13" fmla="*/ 0 h 103"/>
                <a:gd name="T14" fmla="*/ 90 w 90"/>
                <a:gd name="T15" fmla="*/ 49 h 103"/>
                <a:gd name="T16" fmla="*/ 90 w 90"/>
                <a:gd name="T17" fmla="*/ 56 h 103"/>
                <a:gd name="T18" fmla="*/ 20 w 90"/>
                <a:gd name="T19" fmla="*/ 56 h 103"/>
                <a:gd name="T20" fmla="*/ 46 w 90"/>
                <a:gd name="T21" fmla="*/ 15 h 103"/>
                <a:gd name="T22" fmla="*/ 19 w 90"/>
                <a:gd name="T23" fmla="*/ 43 h 103"/>
                <a:gd name="T24" fmla="*/ 71 w 90"/>
                <a:gd name="T25" fmla="*/ 43 h 103"/>
                <a:gd name="T26" fmla="*/ 46 w 90"/>
                <a:gd name="T27"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6"/>
                    <a:pt x="31" y="88"/>
                    <a:pt x="49" y="88"/>
                  </a:cubicBezTo>
                  <a:cubicBezTo>
                    <a:pt x="68" y="88"/>
                    <a:pt x="79" y="78"/>
                    <a:pt x="80" y="77"/>
                  </a:cubicBezTo>
                  <a:cubicBezTo>
                    <a:pt x="87" y="89"/>
                    <a:pt x="87" y="89"/>
                    <a:pt x="87" y="89"/>
                  </a:cubicBezTo>
                  <a:cubicBezTo>
                    <a:pt x="87" y="89"/>
                    <a:pt x="74" y="103"/>
                    <a:pt x="47" y="103"/>
                  </a:cubicBezTo>
                  <a:cubicBezTo>
                    <a:pt x="20" y="103"/>
                    <a:pt x="0" y="85"/>
                    <a:pt x="0" y="52"/>
                  </a:cubicBezTo>
                  <a:cubicBezTo>
                    <a:pt x="0" y="20"/>
                    <a:pt x="21" y="0"/>
                    <a:pt x="47" y="0"/>
                  </a:cubicBezTo>
                  <a:cubicBezTo>
                    <a:pt x="74" y="0"/>
                    <a:pt x="90" y="20"/>
                    <a:pt x="90" y="49"/>
                  </a:cubicBezTo>
                  <a:cubicBezTo>
                    <a:pt x="90" y="56"/>
                    <a:pt x="90" y="56"/>
                    <a:pt x="90" y="56"/>
                  </a:cubicBezTo>
                  <a:cubicBezTo>
                    <a:pt x="20" y="56"/>
                    <a:pt x="20" y="56"/>
                    <a:pt x="20" y="56"/>
                  </a:cubicBezTo>
                  <a:close/>
                  <a:moveTo>
                    <a:pt x="46" y="15"/>
                  </a:moveTo>
                  <a:cubicBezTo>
                    <a:pt x="28" y="15"/>
                    <a:pt x="20" y="30"/>
                    <a:pt x="19" y="43"/>
                  </a:cubicBezTo>
                  <a:cubicBezTo>
                    <a:pt x="71" y="43"/>
                    <a:pt x="71" y="43"/>
                    <a:pt x="71" y="43"/>
                  </a:cubicBezTo>
                  <a:cubicBezTo>
                    <a:pt x="71" y="28"/>
                    <a:pt x="64" y="15"/>
                    <a:pt x="4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9">
              <a:extLst>
                <a:ext uri="{FF2B5EF4-FFF2-40B4-BE49-F238E27FC236}">
                  <a16:creationId xmlns:a16="http://schemas.microsoft.com/office/drawing/2014/main" id="{643F5C29-A32F-4380-B0F9-BEF492966A73}"/>
                </a:ext>
              </a:extLst>
            </p:cNvPr>
            <p:cNvSpPr>
              <a:spLocks/>
            </p:cNvSpPr>
            <p:nvPr userDrawn="1"/>
          </p:nvSpPr>
          <p:spPr bwMode="auto">
            <a:xfrm>
              <a:off x="2882901" y="-3175"/>
              <a:ext cx="68263" cy="84138"/>
            </a:xfrm>
            <a:custGeom>
              <a:avLst/>
              <a:gdLst>
                <a:gd name="T0" fmla="*/ 65 w 84"/>
                <a:gd name="T1" fmla="*/ 101 h 101"/>
                <a:gd name="T2" fmla="*/ 65 w 84"/>
                <a:gd name="T3" fmla="*/ 42 h 101"/>
                <a:gd name="T4" fmla="*/ 45 w 84"/>
                <a:gd name="T5" fmla="*/ 16 h 101"/>
                <a:gd name="T6" fmla="*/ 18 w 84"/>
                <a:gd name="T7" fmla="*/ 42 h 101"/>
                <a:gd name="T8" fmla="*/ 18 w 84"/>
                <a:gd name="T9" fmla="*/ 101 h 101"/>
                <a:gd name="T10" fmla="*/ 0 w 84"/>
                <a:gd name="T11" fmla="*/ 101 h 101"/>
                <a:gd name="T12" fmla="*/ 0 w 84"/>
                <a:gd name="T13" fmla="*/ 2 h 101"/>
                <a:gd name="T14" fmla="*/ 17 w 84"/>
                <a:gd name="T15" fmla="*/ 2 h 101"/>
                <a:gd name="T16" fmla="*/ 18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0" y="32"/>
                    <a:pt x="18" y="42"/>
                  </a:cubicBezTo>
                  <a:cubicBezTo>
                    <a:pt x="18" y="101"/>
                    <a:pt x="18" y="101"/>
                    <a:pt x="18" y="101"/>
                  </a:cubicBezTo>
                  <a:cubicBezTo>
                    <a:pt x="0" y="101"/>
                    <a:pt x="0" y="101"/>
                    <a:pt x="0" y="101"/>
                  </a:cubicBezTo>
                  <a:cubicBezTo>
                    <a:pt x="0" y="2"/>
                    <a:pt x="0" y="2"/>
                    <a:pt x="0" y="2"/>
                  </a:cubicBezTo>
                  <a:cubicBezTo>
                    <a:pt x="17" y="2"/>
                    <a:pt x="17" y="2"/>
                    <a:pt x="17" y="2"/>
                  </a:cubicBezTo>
                  <a:cubicBezTo>
                    <a:pt x="18" y="20"/>
                    <a:pt x="18" y="20"/>
                    <a:pt x="18"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0">
              <a:extLst>
                <a:ext uri="{FF2B5EF4-FFF2-40B4-BE49-F238E27FC236}">
                  <a16:creationId xmlns:a16="http://schemas.microsoft.com/office/drawing/2014/main" id="{A8B9C888-9245-51FB-4EBE-F5CF084CBE16}"/>
                </a:ext>
              </a:extLst>
            </p:cNvPr>
            <p:cNvSpPr>
              <a:spLocks noEditPoints="1"/>
            </p:cNvSpPr>
            <p:nvPr userDrawn="1"/>
          </p:nvSpPr>
          <p:spPr bwMode="auto">
            <a:xfrm>
              <a:off x="3006726" y="-34925"/>
              <a:ext cx="79375" cy="117475"/>
            </a:xfrm>
            <a:custGeom>
              <a:avLst/>
              <a:gdLst>
                <a:gd name="T0" fmla="*/ 50 w 95"/>
                <a:gd name="T1" fmla="*/ 142 h 142"/>
                <a:gd name="T2" fmla="*/ 20 w 95"/>
                <a:gd name="T3" fmla="*/ 125 h 142"/>
                <a:gd name="T4" fmla="*/ 17 w 95"/>
                <a:gd name="T5" fmla="*/ 140 h 142"/>
                <a:gd name="T6" fmla="*/ 0 w 95"/>
                <a:gd name="T7" fmla="*/ 140 h 142"/>
                <a:gd name="T8" fmla="*/ 0 w 95"/>
                <a:gd name="T9" fmla="*/ 0 h 142"/>
                <a:gd name="T10" fmla="*/ 19 w 95"/>
                <a:gd name="T11" fmla="*/ 0 h 142"/>
                <a:gd name="T12" fmla="*/ 19 w 95"/>
                <a:gd name="T13" fmla="*/ 57 h 142"/>
                <a:gd name="T14" fmla="*/ 52 w 95"/>
                <a:gd name="T15" fmla="*/ 39 h 142"/>
                <a:gd name="T16" fmla="*/ 94 w 95"/>
                <a:gd name="T17" fmla="*/ 91 h 142"/>
                <a:gd name="T18" fmla="*/ 50 w 95"/>
                <a:gd name="T19" fmla="*/ 142 h 142"/>
                <a:gd name="T20" fmla="*/ 47 w 95"/>
                <a:gd name="T21" fmla="*/ 55 h 142"/>
                <a:gd name="T22" fmla="*/ 18 w 95"/>
                <a:gd name="T23" fmla="*/ 91 h 142"/>
                <a:gd name="T24" fmla="*/ 46 w 95"/>
                <a:gd name="T25" fmla="*/ 127 h 142"/>
                <a:gd name="T26" fmla="*/ 75 w 95"/>
                <a:gd name="T27" fmla="*/ 91 h 142"/>
                <a:gd name="T28" fmla="*/ 47 w 95"/>
                <a:gd name="T29" fmla="*/ 5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2">
                  <a:moveTo>
                    <a:pt x="50" y="142"/>
                  </a:moveTo>
                  <a:cubicBezTo>
                    <a:pt x="31" y="142"/>
                    <a:pt x="22" y="129"/>
                    <a:pt x="20" y="125"/>
                  </a:cubicBezTo>
                  <a:cubicBezTo>
                    <a:pt x="17" y="140"/>
                    <a:pt x="17" y="140"/>
                    <a:pt x="17" y="140"/>
                  </a:cubicBezTo>
                  <a:cubicBezTo>
                    <a:pt x="0" y="140"/>
                    <a:pt x="0" y="140"/>
                    <a:pt x="0" y="140"/>
                  </a:cubicBezTo>
                  <a:cubicBezTo>
                    <a:pt x="0" y="0"/>
                    <a:pt x="0" y="0"/>
                    <a:pt x="0" y="0"/>
                  </a:cubicBezTo>
                  <a:cubicBezTo>
                    <a:pt x="19" y="0"/>
                    <a:pt x="19" y="0"/>
                    <a:pt x="19" y="0"/>
                  </a:cubicBezTo>
                  <a:cubicBezTo>
                    <a:pt x="19" y="57"/>
                    <a:pt x="19" y="57"/>
                    <a:pt x="19" y="57"/>
                  </a:cubicBezTo>
                  <a:cubicBezTo>
                    <a:pt x="20" y="55"/>
                    <a:pt x="31" y="39"/>
                    <a:pt x="52" y="39"/>
                  </a:cubicBezTo>
                  <a:cubicBezTo>
                    <a:pt x="78" y="39"/>
                    <a:pt x="94" y="61"/>
                    <a:pt x="94" y="91"/>
                  </a:cubicBezTo>
                  <a:cubicBezTo>
                    <a:pt x="95" y="121"/>
                    <a:pt x="77" y="142"/>
                    <a:pt x="50" y="142"/>
                  </a:cubicBezTo>
                  <a:close/>
                  <a:moveTo>
                    <a:pt x="47" y="55"/>
                  </a:moveTo>
                  <a:cubicBezTo>
                    <a:pt x="30" y="55"/>
                    <a:pt x="18" y="71"/>
                    <a:pt x="18" y="91"/>
                  </a:cubicBezTo>
                  <a:cubicBezTo>
                    <a:pt x="18" y="110"/>
                    <a:pt x="29" y="127"/>
                    <a:pt x="46" y="127"/>
                  </a:cubicBezTo>
                  <a:cubicBezTo>
                    <a:pt x="63" y="127"/>
                    <a:pt x="75" y="111"/>
                    <a:pt x="75" y="91"/>
                  </a:cubicBezTo>
                  <a:cubicBezTo>
                    <a:pt x="75" y="71"/>
                    <a:pt x="64" y="55"/>
                    <a:pt x="47"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1">
              <a:extLst>
                <a:ext uri="{FF2B5EF4-FFF2-40B4-BE49-F238E27FC236}">
                  <a16:creationId xmlns:a16="http://schemas.microsoft.com/office/drawing/2014/main" id="{FD870014-5DEB-84A1-1A3C-A89C5E4EA5A6}"/>
                </a:ext>
              </a:extLst>
            </p:cNvPr>
            <p:cNvSpPr>
              <a:spLocks/>
            </p:cNvSpPr>
            <p:nvPr userDrawn="1"/>
          </p:nvSpPr>
          <p:spPr bwMode="auto">
            <a:xfrm>
              <a:off x="3094038" y="-1588"/>
              <a:ext cx="79375" cy="114300"/>
            </a:xfrm>
            <a:custGeom>
              <a:avLst/>
              <a:gdLst>
                <a:gd name="T0" fmla="*/ 52 w 96"/>
                <a:gd name="T1" fmla="*/ 113 h 136"/>
                <a:gd name="T2" fmla="*/ 26 w 96"/>
                <a:gd name="T3" fmla="*/ 136 h 136"/>
                <a:gd name="T4" fmla="*/ 7 w 96"/>
                <a:gd name="T5" fmla="*/ 132 h 136"/>
                <a:gd name="T6" fmla="*/ 11 w 96"/>
                <a:gd name="T7" fmla="*/ 117 h 136"/>
                <a:gd name="T8" fmla="*/ 22 w 96"/>
                <a:gd name="T9" fmla="*/ 120 h 136"/>
                <a:gd name="T10" fmla="*/ 33 w 96"/>
                <a:gd name="T11" fmla="*/ 110 h 136"/>
                <a:gd name="T12" fmla="*/ 38 w 96"/>
                <a:gd name="T13" fmla="*/ 98 h 136"/>
                <a:gd name="T14" fmla="*/ 0 w 96"/>
                <a:gd name="T15" fmla="*/ 0 h 136"/>
                <a:gd name="T16" fmla="*/ 20 w 96"/>
                <a:gd name="T17" fmla="*/ 0 h 136"/>
                <a:gd name="T18" fmla="*/ 48 w 96"/>
                <a:gd name="T19" fmla="*/ 81 h 136"/>
                <a:gd name="T20" fmla="*/ 76 w 96"/>
                <a:gd name="T21" fmla="*/ 0 h 136"/>
                <a:gd name="T22" fmla="*/ 96 w 96"/>
                <a:gd name="T23" fmla="*/ 0 h 136"/>
                <a:gd name="T24" fmla="*/ 52 w 96"/>
                <a:gd name="T25" fmla="*/ 11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36">
                  <a:moveTo>
                    <a:pt x="52" y="113"/>
                  </a:moveTo>
                  <a:cubicBezTo>
                    <a:pt x="45" y="129"/>
                    <a:pt x="38" y="136"/>
                    <a:pt x="26" y="136"/>
                  </a:cubicBezTo>
                  <a:cubicBezTo>
                    <a:pt x="13" y="136"/>
                    <a:pt x="7" y="132"/>
                    <a:pt x="7" y="132"/>
                  </a:cubicBezTo>
                  <a:cubicBezTo>
                    <a:pt x="11" y="117"/>
                    <a:pt x="11" y="117"/>
                    <a:pt x="11" y="117"/>
                  </a:cubicBezTo>
                  <a:cubicBezTo>
                    <a:pt x="11" y="117"/>
                    <a:pt x="17" y="120"/>
                    <a:pt x="22" y="120"/>
                  </a:cubicBezTo>
                  <a:cubicBezTo>
                    <a:pt x="27" y="120"/>
                    <a:pt x="30" y="118"/>
                    <a:pt x="33" y="110"/>
                  </a:cubicBezTo>
                  <a:cubicBezTo>
                    <a:pt x="38" y="98"/>
                    <a:pt x="38" y="98"/>
                    <a:pt x="38" y="98"/>
                  </a:cubicBezTo>
                  <a:cubicBezTo>
                    <a:pt x="0" y="0"/>
                    <a:pt x="0" y="0"/>
                    <a:pt x="0" y="0"/>
                  </a:cubicBezTo>
                  <a:cubicBezTo>
                    <a:pt x="20" y="0"/>
                    <a:pt x="20" y="0"/>
                    <a:pt x="20" y="0"/>
                  </a:cubicBezTo>
                  <a:cubicBezTo>
                    <a:pt x="48" y="81"/>
                    <a:pt x="48" y="81"/>
                    <a:pt x="48" y="81"/>
                  </a:cubicBezTo>
                  <a:cubicBezTo>
                    <a:pt x="76" y="0"/>
                    <a:pt x="76" y="0"/>
                    <a:pt x="76" y="0"/>
                  </a:cubicBezTo>
                  <a:cubicBezTo>
                    <a:pt x="96" y="0"/>
                    <a:pt x="96" y="0"/>
                    <a:pt x="96" y="0"/>
                  </a:cubicBezTo>
                  <a:lnTo>
                    <a:pt x="5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Rectangle 32">
              <a:extLst>
                <a:ext uri="{FF2B5EF4-FFF2-40B4-BE49-F238E27FC236}">
                  <a16:creationId xmlns:a16="http://schemas.microsoft.com/office/drawing/2014/main" id="{51C4F4F7-6CC1-647B-6470-C4A153DFED78}"/>
                </a:ext>
              </a:extLst>
            </p:cNvPr>
            <p:cNvSpPr>
              <a:spLocks noChangeArrowheads="1"/>
            </p:cNvSpPr>
            <p:nvPr userDrawn="1"/>
          </p:nvSpPr>
          <p:spPr bwMode="auto">
            <a:xfrm>
              <a:off x="3219451" y="-31750"/>
              <a:ext cx="17463" cy="1127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3">
              <a:extLst>
                <a:ext uri="{FF2B5EF4-FFF2-40B4-BE49-F238E27FC236}">
                  <a16:creationId xmlns:a16="http://schemas.microsoft.com/office/drawing/2014/main" id="{FFECF878-AA3A-6659-E712-4BAA78005B61}"/>
                </a:ext>
              </a:extLst>
            </p:cNvPr>
            <p:cNvSpPr>
              <a:spLocks/>
            </p:cNvSpPr>
            <p:nvPr userDrawn="1"/>
          </p:nvSpPr>
          <p:spPr bwMode="auto">
            <a:xfrm>
              <a:off x="3263901" y="-3175"/>
              <a:ext cx="69850" cy="84138"/>
            </a:xfrm>
            <a:custGeom>
              <a:avLst/>
              <a:gdLst>
                <a:gd name="T0" fmla="*/ 65 w 84"/>
                <a:gd name="T1" fmla="*/ 101 h 101"/>
                <a:gd name="T2" fmla="*/ 65 w 84"/>
                <a:gd name="T3" fmla="*/ 42 h 101"/>
                <a:gd name="T4" fmla="*/ 45 w 84"/>
                <a:gd name="T5" fmla="*/ 16 h 101"/>
                <a:gd name="T6" fmla="*/ 19 w 84"/>
                <a:gd name="T7" fmla="*/ 42 h 101"/>
                <a:gd name="T8" fmla="*/ 19 w 84"/>
                <a:gd name="T9" fmla="*/ 101 h 101"/>
                <a:gd name="T10" fmla="*/ 0 w 84"/>
                <a:gd name="T11" fmla="*/ 101 h 101"/>
                <a:gd name="T12" fmla="*/ 0 w 84"/>
                <a:gd name="T13" fmla="*/ 2 h 101"/>
                <a:gd name="T14" fmla="*/ 18 w 84"/>
                <a:gd name="T15" fmla="*/ 2 h 101"/>
                <a:gd name="T16" fmla="*/ 19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1" y="32"/>
                    <a:pt x="19" y="42"/>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4">
              <a:extLst>
                <a:ext uri="{FF2B5EF4-FFF2-40B4-BE49-F238E27FC236}">
                  <a16:creationId xmlns:a16="http://schemas.microsoft.com/office/drawing/2014/main" id="{55CA3A5E-47F3-C532-C5D0-735559D8ECED}"/>
                </a:ext>
              </a:extLst>
            </p:cNvPr>
            <p:cNvSpPr>
              <a:spLocks/>
            </p:cNvSpPr>
            <p:nvPr userDrawn="1"/>
          </p:nvSpPr>
          <p:spPr bwMode="auto">
            <a:xfrm>
              <a:off x="3349626" y="-3175"/>
              <a:ext cx="63500" cy="85725"/>
            </a:xfrm>
            <a:custGeom>
              <a:avLst/>
              <a:gdLst>
                <a:gd name="T0" fmla="*/ 68 w 78"/>
                <a:gd name="T1" fmla="*/ 94 h 103"/>
                <a:gd name="T2" fmla="*/ 39 w 78"/>
                <a:gd name="T3" fmla="*/ 103 h 103"/>
                <a:gd name="T4" fmla="*/ 0 w 78"/>
                <a:gd name="T5" fmla="*/ 86 h 103"/>
                <a:gd name="T6" fmla="*/ 10 w 78"/>
                <a:gd name="T7" fmla="*/ 74 h 103"/>
                <a:gd name="T8" fmla="*/ 39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2" y="99"/>
                    <a:pt x="54" y="103"/>
                    <a:pt x="39" y="103"/>
                  </a:cubicBezTo>
                  <a:cubicBezTo>
                    <a:pt x="19" y="103"/>
                    <a:pt x="4" y="91"/>
                    <a:pt x="0" y="86"/>
                  </a:cubicBezTo>
                  <a:cubicBezTo>
                    <a:pt x="10" y="74"/>
                    <a:pt x="10" y="74"/>
                    <a:pt x="10" y="74"/>
                  </a:cubicBezTo>
                  <a:cubicBezTo>
                    <a:pt x="16" y="80"/>
                    <a:pt x="28" y="88"/>
                    <a:pt x="39" y="88"/>
                  </a:cubicBezTo>
                  <a:cubicBezTo>
                    <a:pt x="51" y="88"/>
                    <a:pt x="59" y="84"/>
                    <a:pt x="59" y="75"/>
                  </a:cubicBezTo>
                  <a:cubicBezTo>
                    <a:pt x="59" y="66"/>
                    <a:pt x="49" y="63"/>
                    <a:pt x="43" y="61"/>
                  </a:cubicBezTo>
                  <a:cubicBezTo>
                    <a:pt x="37"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3"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5">
              <a:extLst>
                <a:ext uri="{FF2B5EF4-FFF2-40B4-BE49-F238E27FC236}">
                  <a16:creationId xmlns:a16="http://schemas.microsoft.com/office/drawing/2014/main" id="{F235E94A-E3A9-4547-3085-720E987EA147}"/>
                </a:ext>
              </a:extLst>
            </p:cNvPr>
            <p:cNvSpPr>
              <a:spLocks noEditPoints="1"/>
            </p:cNvSpPr>
            <p:nvPr userDrawn="1"/>
          </p:nvSpPr>
          <p:spPr bwMode="auto">
            <a:xfrm>
              <a:off x="3429001" y="-36513"/>
              <a:ext cx="20638" cy="117475"/>
            </a:xfrm>
            <a:custGeom>
              <a:avLst/>
              <a:gdLst>
                <a:gd name="T0" fmla="*/ 13 w 26"/>
                <a:gd name="T1" fmla="*/ 24 h 143"/>
                <a:gd name="T2" fmla="*/ 0 w 26"/>
                <a:gd name="T3" fmla="*/ 12 h 143"/>
                <a:gd name="T4" fmla="*/ 13 w 26"/>
                <a:gd name="T5" fmla="*/ 0 h 143"/>
                <a:gd name="T6" fmla="*/ 26 w 26"/>
                <a:gd name="T7" fmla="*/ 12 h 143"/>
                <a:gd name="T8" fmla="*/ 13 w 26"/>
                <a:gd name="T9" fmla="*/ 24 h 143"/>
                <a:gd name="T10" fmla="*/ 4 w 26"/>
                <a:gd name="T11" fmla="*/ 143 h 143"/>
                <a:gd name="T12" fmla="*/ 4 w 26"/>
                <a:gd name="T13" fmla="*/ 44 h 143"/>
                <a:gd name="T14" fmla="*/ 22 w 26"/>
                <a:gd name="T15" fmla="*/ 44 h 143"/>
                <a:gd name="T16" fmla="*/ 22 w 26"/>
                <a:gd name="T17" fmla="*/ 143 h 143"/>
                <a:gd name="T18" fmla="*/ 4 w 26"/>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3">
                  <a:moveTo>
                    <a:pt x="13" y="24"/>
                  </a:moveTo>
                  <a:cubicBezTo>
                    <a:pt x="6" y="24"/>
                    <a:pt x="0" y="19"/>
                    <a:pt x="0" y="12"/>
                  </a:cubicBezTo>
                  <a:cubicBezTo>
                    <a:pt x="0" y="5"/>
                    <a:pt x="6" y="0"/>
                    <a:pt x="13" y="0"/>
                  </a:cubicBezTo>
                  <a:cubicBezTo>
                    <a:pt x="20" y="0"/>
                    <a:pt x="26" y="5"/>
                    <a:pt x="26" y="12"/>
                  </a:cubicBezTo>
                  <a:cubicBezTo>
                    <a:pt x="26"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6">
              <a:extLst>
                <a:ext uri="{FF2B5EF4-FFF2-40B4-BE49-F238E27FC236}">
                  <a16:creationId xmlns:a16="http://schemas.microsoft.com/office/drawing/2014/main" id="{CAF27505-A746-F8B1-8329-DED7FB9010E6}"/>
                </a:ext>
              </a:extLst>
            </p:cNvPr>
            <p:cNvSpPr>
              <a:spLocks noEditPoints="1"/>
            </p:cNvSpPr>
            <p:nvPr userDrawn="1"/>
          </p:nvSpPr>
          <p:spPr bwMode="auto">
            <a:xfrm>
              <a:off x="3465513" y="-3175"/>
              <a:ext cx="77788" cy="115888"/>
            </a:xfrm>
            <a:custGeom>
              <a:avLst/>
              <a:gdLst>
                <a:gd name="T0" fmla="*/ 84 w 94"/>
                <a:gd name="T1" fmla="*/ 122 h 138"/>
                <a:gd name="T2" fmla="*/ 44 w 94"/>
                <a:gd name="T3" fmla="*/ 138 h 138"/>
                <a:gd name="T4" fmla="*/ 5 w 94"/>
                <a:gd name="T5" fmla="*/ 126 h 138"/>
                <a:gd name="T6" fmla="*/ 12 w 94"/>
                <a:gd name="T7" fmla="*/ 112 h 138"/>
                <a:gd name="T8" fmla="*/ 43 w 94"/>
                <a:gd name="T9" fmla="*/ 122 h 138"/>
                <a:gd name="T10" fmla="*/ 67 w 94"/>
                <a:gd name="T11" fmla="*/ 113 h 138"/>
                <a:gd name="T12" fmla="*/ 74 w 94"/>
                <a:gd name="T13" fmla="*/ 89 h 138"/>
                <a:gd name="T14" fmla="*/ 74 w 94"/>
                <a:gd name="T15" fmla="*/ 80 h 138"/>
                <a:gd name="T16" fmla="*/ 42 w 94"/>
                <a:gd name="T17" fmla="*/ 99 h 138"/>
                <a:gd name="T18" fmla="*/ 0 w 94"/>
                <a:gd name="T19" fmla="*/ 49 h 138"/>
                <a:gd name="T20" fmla="*/ 43 w 94"/>
                <a:gd name="T21" fmla="*/ 0 h 138"/>
                <a:gd name="T22" fmla="*/ 74 w 94"/>
                <a:gd name="T23" fmla="*/ 18 h 138"/>
                <a:gd name="T24" fmla="*/ 76 w 94"/>
                <a:gd name="T25" fmla="*/ 2 h 138"/>
                <a:gd name="T26" fmla="*/ 94 w 94"/>
                <a:gd name="T27" fmla="*/ 2 h 138"/>
                <a:gd name="T28" fmla="*/ 94 w 94"/>
                <a:gd name="T29" fmla="*/ 82 h 138"/>
                <a:gd name="T30" fmla="*/ 84 w 94"/>
                <a:gd name="T31" fmla="*/ 122 h 138"/>
                <a:gd name="T32" fmla="*/ 48 w 94"/>
                <a:gd name="T33" fmla="*/ 15 h 138"/>
                <a:gd name="T34" fmla="*/ 20 w 94"/>
                <a:gd name="T35" fmla="*/ 49 h 138"/>
                <a:gd name="T36" fmla="*/ 47 w 94"/>
                <a:gd name="T37" fmla="*/ 83 h 138"/>
                <a:gd name="T38" fmla="*/ 75 w 94"/>
                <a:gd name="T39" fmla="*/ 49 h 138"/>
                <a:gd name="T40" fmla="*/ 48 w 94"/>
                <a:gd name="T41" fmla="*/ 1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138">
                  <a:moveTo>
                    <a:pt x="84" y="122"/>
                  </a:moveTo>
                  <a:cubicBezTo>
                    <a:pt x="76" y="130"/>
                    <a:pt x="64" y="138"/>
                    <a:pt x="44" y="138"/>
                  </a:cubicBezTo>
                  <a:cubicBezTo>
                    <a:pt x="23" y="138"/>
                    <a:pt x="8" y="129"/>
                    <a:pt x="5" y="126"/>
                  </a:cubicBezTo>
                  <a:cubicBezTo>
                    <a:pt x="12" y="112"/>
                    <a:pt x="12" y="112"/>
                    <a:pt x="12" y="112"/>
                  </a:cubicBezTo>
                  <a:cubicBezTo>
                    <a:pt x="17" y="116"/>
                    <a:pt x="30" y="122"/>
                    <a:pt x="43" y="122"/>
                  </a:cubicBezTo>
                  <a:cubicBezTo>
                    <a:pt x="55" y="122"/>
                    <a:pt x="63" y="118"/>
                    <a:pt x="67" y="113"/>
                  </a:cubicBezTo>
                  <a:cubicBezTo>
                    <a:pt x="72" y="109"/>
                    <a:pt x="74" y="101"/>
                    <a:pt x="74" y="89"/>
                  </a:cubicBezTo>
                  <a:cubicBezTo>
                    <a:pt x="74" y="80"/>
                    <a:pt x="74" y="80"/>
                    <a:pt x="74" y="80"/>
                  </a:cubicBezTo>
                  <a:cubicBezTo>
                    <a:pt x="73" y="83"/>
                    <a:pt x="64" y="99"/>
                    <a:pt x="42" y="99"/>
                  </a:cubicBezTo>
                  <a:cubicBezTo>
                    <a:pt x="16" y="99"/>
                    <a:pt x="0" y="78"/>
                    <a:pt x="0" y="49"/>
                  </a:cubicBezTo>
                  <a:cubicBezTo>
                    <a:pt x="0" y="20"/>
                    <a:pt x="19" y="0"/>
                    <a:pt x="43" y="0"/>
                  </a:cubicBezTo>
                  <a:cubicBezTo>
                    <a:pt x="65" y="0"/>
                    <a:pt x="73" y="15"/>
                    <a:pt x="74" y="18"/>
                  </a:cubicBezTo>
                  <a:cubicBezTo>
                    <a:pt x="76" y="2"/>
                    <a:pt x="76" y="2"/>
                    <a:pt x="76" y="2"/>
                  </a:cubicBezTo>
                  <a:cubicBezTo>
                    <a:pt x="94" y="2"/>
                    <a:pt x="94" y="2"/>
                    <a:pt x="94" y="2"/>
                  </a:cubicBezTo>
                  <a:cubicBezTo>
                    <a:pt x="94" y="82"/>
                    <a:pt x="94" y="82"/>
                    <a:pt x="94" y="82"/>
                  </a:cubicBezTo>
                  <a:cubicBezTo>
                    <a:pt x="94" y="102"/>
                    <a:pt x="91" y="113"/>
                    <a:pt x="84" y="122"/>
                  </a:cubicBezTo>
                  <a:close/>
                  <a:moveTo>
                    <a:pt x="48" y="15"/>
                  </a:moveTo>
                  <a:cubicBezTo>
                    <a:pt x="31" y="15"/>
                    <a:pt x="20" y="30"/>
                    <a:pt x="20" y="49"/>
                  </a:cubicBezTo>
                  <a:cubicBezTo>
                    <a:pt x="20" y="67"/>
                    <a:pt x="30" y="83"/>
                    <a:pt x="47" y="83"/>
                  </a:cubicBezTo>
                  <a:cubicBezTo>
                    <a:pt x="64" y="83"/>
                    <a:pt x="75" y="67"/>
                    <a:pt x="75" y="49"/>
                  </a:cubicBezTo>
                  <a:cubicBezTo>
                    <a:pt x="75" y="30"/>
                    <a:pt x="65" y="15"/>
                    <a:pt x="4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7">
              <a:extLst>
                <a:ext uri="{FF2B5EF4-FFF2-40B4-BE49-F238E27FC236}">
                  <a16:creationId xmlns:a16="http://schemas.microsoft.com/office/drawing/2014/main" id="{D073CD51-3F27-174D-2F58-A1FB5F5E562F}"/>
                </a:ext>
              </a:extLst>
            </p:cNvPr>
            <p:cNvSpPr>
              <a:spLocks/>
            </p:cNvSpPr>
            <p:nvPr userDrawn="1"/>
          </p:nvSpPr>
          <p:spPr bwMode="auto">
            <a:xfrm>
              <a:off x="3568701" y="-34925"/>
              <a:ext cx="69850" cy="115888"/>
            </a:xfrm>
            <a:custGeom>
              <a:avLst/>
              <a:gdLst>
                <a:gd name="T0" fmla="*/ 66 w 85"/>
                <a:gd name="T1" fmla="*/ 141 h 141"/>
                <a:gd name="T2" fmla="*/ 66 w 85"/>
                <a:gd name="T3" fmla="*/ 82 h 141"/>
                <a:gd name="T4" fmla="*/ 46 w 85"/>
                <a:gd name="T5" fmla="*/ 56 h 141"/>
                <a:gd name="T6" fmla="*/ 19 w 85"/>
                <a:gd name="T7" fmla="*/ 82 h 141"/>
                <a:gd name="T8" fmla="*/ 19 w 85"/>
                <a:gd name="T9" fmla="*/ 141 h 141"/>
                <a:gd name="T10" fmla="*/ 0 w 85"/>
                <a:gd name="T11" fmla="*/ 141 h 141"/>
                <a:gd name="T12" fmla="*/ 0 w 85"/>
                <a:gd name="T13" fmla="*/ 0 h 141"/>
                <a:gd name="T14" fmla="*/ 19 w 85"/>
                <a:gd name="T15" fmla="*/ 0 h 141"/>
                <a:gd name="T16" fmla="*/ 19 w 85"/>
                <a:gd name="T17" fmla="*/ 60 h 141"/>
                <a:gd name="T18" fmla="*/ 52 w 85"/>
                <a:gd name="T19" fmla="*/ 39 h 141"/>
                <a:gd name="T20" fmla="*/ 85 w 85"/>
                <a:gd name="T21" fmla="*/ 77 h 141"/>
                <a:gd name="T22" fmla="*/ 85 w 85"/>
                <a:gd name="T23" fmla="*/ 141 h 141"/>
                <a:gd name="T24" fmla="*/ 66 w 85"/>
                <a:gd name="T25"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41">
                  <a:moveTo>
                    <a:pt x="66" y="141"/>
                  </a:moveTo>
                  <a:cubicBezTo>
                    <a:pt x="66" y="82"/>
                    <a:pt x="66" y="82"/>
                    <a:pt x="66" y="82"/>
                  </a:cubicBezTo>
                  <a:cubicBezTo>
                    <a:pt x="66" y="66"/>
                    <a:pt x="61" y="56"/>
                    <a:pt x="46" y="56"/>
                  </a:cubicBezTo>
                  <a:cubicBezTo>
                    <a:pt x="31" y="56"/>
                    <a:pt x="21" y="72"/>
                    <a:pt x="19" y="82"/>
                  </a:cubicBezTo>
                  <a:cubicBezTo>
                    <a:pt x="19" y="141"/>
                    <a:pt x="19" y="141"/>
                    <a:pt x="19" y="141"/>
                  </a:cubicBezTo>
                  <a:cubicBezTo>
                    <a:pt x="0" y="141"/>
                    <a:pt x="0" y="141"/>
                    <a:pt x="0" y="141"/>
                  </a:cubicBezTo>
                  <a:cubicBezTo>
                    <a:pt x="0" y="0"/>
                    <a:pt x="0" y="0"/>
                    <a:pt x="0" y="0"/>
                  </a:cubicBezTo>
                  <a:cubicBezTo>
                    <a:pt x="19" y="0"/>
                    <a:pt x="19" y="0"/>
                    <a:pt x="19" y="0"/>
                  </a:cubicBezTo>
                  <a:cubicBezTo>
                    <a:pt x="19" y="60"/>
                    <a:pt x="19" y="60"/>
                    <a:pt x="19" y="60"/>
                  </a:cubicBezTo>
                  <a:cubicBezTo>
                    <a:pt x="25" y="50"/>
                    <a:pt x="36" y="39"/>
                    <a:pt x="52" y="39"/>
                  </a:cubicBezTo>
                  <a:cubicBezTo>
                    <a:pt x="72" y="39"/>
                    <a:pt x="85" y="51"/>
                    <a:pt x="85" y="77"/>
                  </a:cubicBezTo>
                  <a:cubicBezTo>
                    <a:pt x="85" y="141"/>
                    <a:pt x="85" y="141"/>
                    <a:pt x="85" y="141"/>
                  </a:cubicBezTo>
                  <a:lnTo>
                    <a:pt x="66"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8">
              <a:extLst>
                <a:ext uri="{FF2B5EF4-FFF2-40B4-BE49-F238E27FC236}">
                  <a16:creationId xmlns:a16="http://schemas.microsoft.com/office/drawing/2014/main" id="{47363E1C-7FC1-8209-E84A-90D8AA24B830}"/>
                </a:ext>
              </a:extLst>
            </p:cNvPr>
            <p:cNvSpPr>
              <a:spLocks/>
            </p:cNvSpPr>
            <p:nvPr userDrawn="1"/>
          </p:nvSpPr>
          <p:spPr bwMode="auto">
            <a:xfrm>
              <a:off x="3654426" y="-23813"/>
              <a:ext cx="50800" cy="106363"/>
            </a:xfrm>
            <a:custGeom>
              <a:avLst/>
              <a:gdLst>
                <a:gd name="T0" fmla="*/ 33 w 61"/>
                <a:gd name="T1" fmla="*/ 41 h 128"/>
                <a:gd name="T2" fmla="*/ 33 w 61"/>
                <a:gd name="T3" fmla="*/ 92 h 128"/>
                <a:gd name="T4" fmla="*/ 37 w 61"/>
                <a:gd name="T5" fmla="*/ 109 h 128"/>
                <a:gd name="T6" fmla="*/ 47 w 61"/>
                <a:gd name="T7" fmla="*/ 113 h 128"/>
                <a:gd name="T8" fmla="*/ 58 w 61"/>
                <a:gd name="T9" fmla="*/ 111 h 128"/>
                <a:gd name="T10" fmla="*/ 60 w 61"/>
                <a:gd name="T11" fmla="*/ 125 h 128"/>
                <a:gd name="T12" fmla="*/ 42 w 61"/>
                <a:gd name="T13" fmla="*/ 128 h 128"/>
                <a:gd name="T14" fmla="*/ 21 w 61"/>
                <a:gd name="T15" fmla="*/ 121 h 128"/>
                <a:gd name="T16" fmla="*/ 15 w 61"/>
                <a:gd name="T17" fmla="*/ 95 h 128"/>
                <a:gd name="T18" fmla="*/ 15 w 61"/>
                <a:gd name="T19" fmla="*/ 41 h 128"/>
                <a:gd name="T20" fmla="*/ 0 w 61"/>
                <a:gd name="T21" fmla="*/ 41 h 128"/>
                <a:gd name="T22" fmla="*/ 0 w 61"/>
                <a:gd name="T23" fmla="*/ 27 h 128"/>
                <a:gd name="T24" fmla="*/ 14 w 61"/>
                <a:gd name="T25" fmla="*/ 27 h 128"/>
                <a:gd name="T26" fmla="*/ 16 w 61"/>
                <a:gd name="T27" fmla="*/ 0 h 128"/>
                <a:gd name="T28" fmla="*/ 33 w 61"/>
                <a:gd name="T29" fmla="*/ 0 h 128"/>
                <a:gd name="T30" fmla="*/ 33 w 61"/>
                <a:gd name="T31" fmla="*/ 27 h 128"/>
                <a:gd name="T32" fmla="*/ 61 w 61"/>
                <a:gd name="T33" fmla="*/ 27 h 128"/>
                <a:gd name="T34" fmla="*/ 61 w 61"/>
                <a:gd name="T35" fmla="*/ 41 h 128"/>
                <a:gd name="T36" fmla="*/ 33 w 61"/>
                <a:gd name="T37"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28">
                  <a:moveTo>
                    <a:pt x="33" y="41"/>
                  </a:moveTo>
                  <a:cubicBezTo>
                    <a:pt x="33" y="92"/>
                    <a:pt x="33" y="92"/>
                    <a:pt x="33" y="92"/>
                  </a:cubicBezTo>
                  <a:cubicBezTo>
                    <a:pt x="33" y="101"/>
                    <a:pt x="34" y="106"/>
                    <a:pt x="37" y="109"/>
                  </a:cubicBezTo>
                  <a:cubicBezTo>
                    <a:pt x="40" y="112"/>
                    <a:pt x="43" y="113"/>
                    <a:pt x="47" y="113"/>
                  </a:cubicBezTo>
                  <a:cubicBezTo>
                    <a:pt x="52" y="113"/>
                    <a:pt x="56" y="112"/>
                    <a:pt x="58" y="111"/>
                  </a:cubicBezTo>
                  <a:cubicBezTo>
                    <a:pt x="60" y="125"/>
                    <a:pt x="60" y="125"/>
                    <a:pt x="60" y="125"/>
                  </a:cubicBezTo>
                  <a:cubicBezTo>
                    <a:pt x="56" y="127"/>
                    <a:pt x="48" y="128"/>
                    <a:pt x="42" y="128"/>
                  </a:cubicBezTo>
                  <a:cubicBezTo>
                    <a:pt x="33" y="128"/>
                    <a:pt x="27" y="126"/>
                    <a:pt x="21" y="121"/>
                  </a:cubicBezTo>
                  <a:cubicBezTo>
                    <a:pt x="16" y="115"/>
                    <a:pt x="15" y="108"/>
                    <a:pt x="15" y="95"/>
                  </a:cubicBezTo>
                  <a:cubicBezTo>
                    <a:pt x="15" y="41"/>
                    <a:pt x="15" y="41"/>
                    <a:pt x="15" y="41"/>
                  </a:cubicBezTo>
                  <a:cubicBezTo>
                    <a:pt x="0" y="41"/>
                    <a:pt x="0" y="41"/>
                    <a:pt x="0" y="41"/>
                  </a:cubicBezTo>
                  <a:cubicBezTo>
                    <a:pt x="0" y="27"/>
                    <a:pt x="0" y="27"/>
                    <a:pt x="0" y="27"/>
                  </a:cubicBezTo>
                  <a:cubicBezTo>
                    <a:pt x="14" y="27"/>
                    <a:pt x="14" y="27"/>
                    <a:pt x="14" y="27"/>
                  </a:cubicBezTo>
                  <a:cubicBezTo>
                    <a:pt x="16" y="0"/>
                    <a:pt x="16" y="0"/>
                    <a:pt x="16" y="0"/>
                  </a:cubicBezTo>
                  <a:cubicBezTo>
                    <a:pt x="33" y="0"/>
                    <a:pt x="33" y="0"/>
                    <a:pt x="33" y="0"/>
                  </a:cubicBezTo>
                  <a:cubicBezTo>
                    <a:pt x="33" y="27"/>
                    <a:pt x="33" y="27"/>
                    <a:pt x="33" y="27"/>
                  </a:cubicBezTo>
                  <a:cubicBezTo>
                    <a:pt x="61" y="27"/>
                    <a:pt x="61" y="27"/>
                    <a:pt x="61" y="27"/>
                  </a:cubicBezTo>
                  <a:cubicBezTo>
                    <a:pt x="61" y="41"/>
                    <a:pt x="61" y="41"/>
                    <a:pt x="61" y="41"/>
                  </a:cubicBezTo>
                  <a:cubicBezTo>
                    <a:pt x="33" y="41"/>
                    <a:pt x="33" y="41"/>
                    <a:pt x="3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9">
              <a:extLst>
                <a:ext uri="{FF2B5EF4-FFF2-40B4-BE49-F238E27FC236}">
                  <a16:creationId xmlns:a16="http://schemas.microsoft.com/office/drawing/2014/main" id="{A05F29D2-B8D6-2124-71E5-DC8AD3C89193}"/>
                </a:ext>
              </a:extLst>
            </p:cNvPr>
            <p:cNvSpPr>
              <a:spLocks/>
            </p:cNvSpPr>
            <p:nvPr userDrawn="1"/>
          </p:nvSpPr>
          <p:spPr bwMode="auto">
            <a:xfrm>
              <a:off x="3711576" y="-3175"/>
              <a:ext cx="63500" cy="85725"/>
            </a:xfrm>
            <a:custGeom>
              <a:avLst/>
              <a:gdLst>
                <a:gd name="T0" fmla="*/ 68 w 78"/>
                <a:gd name="T1" fmla="*/ 94 h 103"/>
                <a:gd name="T2" fmla="*/ 39 w 78"/>
                <a:gd name="T3" fmla="*/ 103 h 103"/>
                <a:gd name="T4" fmla="*/ 0 w 78"/>
                <a:gd name="T5" fmla="*/ 86 h 103"/>
                <a:gd name="T6" fmla="*/ 10 w 78"/>
                <a:gd name="T7" fmla="*/ 74 h 103"/>
                <a:gd name="T8" fmla="*/ 40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3" y="99"/>
                    <a:pt x="54" y="103"/>
                    <a:pt x="39" y="103"/>
                  </a:cubicBezTo>
                  <a:cubicBezTo>
                    <a:pt x="19" y="103"/>
                    <a:pt x="5" y="91"/>
                    <a:pt x="0" y="86"/>
                  </a:cubicBezTo>
                  <a:cubicBezTo>
                    <a:pt x="10" y="74"/>
                    <a:pt x="10" y="74"/>
                    <a:pt x="10" y="74"/>
                  </a:cubicBezTo>
                  <a:cubicBezTo>
                    <a:pt x="16" y="80"/>
                    <a:pt x="28" y="88"/>
                    <a:pt x="40" y="88"/>
                  </a:cubicBezTo>
                  <a:cubicBezTo>
                    <a:pt x="51" y="88"/>
                    <a:pt x="59" y="84"/>
                    <a:pt x="59" y="75"/>
                  </a:cubicBezTo>
                  <a:cubicBezTo>
                    <a:pt x="59" y="66"/>
                    <a:pt x="49" y="63"/>
                    <a:pt x="43" y="61"/>
                  </a:cubicBezTo>
                  <a:cubicBezTo>
                    <a:pt x="38"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4"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0">
              <a:extLst>
                <a:ext uri="{FF2B5EF4-FFF2-40B4-BE49-F238E27FC236}">
                  <a16:creationId xmlns:a16="http://schemas.microsoft.com/office/drawing/2014/main" id="{174AC5B6-E23D-027F-347D-99B6259832AF}"/>
                </a:ext>
              </a:extLst>
            </p:cNvPr>
            <p:cNvSpPr>
              <a:spLocks noEditPoints="1"/>
            </p:cNvSpPr>
            <p:nvPr userDrawn="1"/>
          </p:nvSpPr>
          <p:spPr bwMode="auto">
            <a:xfrm>
              <a:off x="2498726" y="157163"/>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6 h 136"/>
                <a:gd name="T12" fmla="*/ 113 w 113"/>
                <a:gd name="T13" fmla="*/ 68 h 136"/>
                <a:gd name="T14" fmla="*/ 92 w 113"/>
                <a:gd name="T15" fmla="*/ 119 h 136"/>
                <a:gd name="T16" fmla="*/ 78 w 113"/>
                <a:gd name="T17" fmla="*/ 28 h 136"/>
                <a:gd name="T18" fmla="*/ 45 w 113"/>
                <a:gd name="T19" fmla="*/ 15 h 136"/>
                <a:gd name="T20" fmla="*/ 20 w 113"/>
                <a:gd name="T21" fmla="*/ 15 h 136"/>
                <a:gd name="T22" fmla="*/ 20 w 113"/>
                <a:gd name="T23" fmla="*/ 119 h 136"/>
                <a:gd name="T24" fmla="*/ 45 w 113"/>
                <a:gd name="T25" fmla="*/ 119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5"/>
                    <a:pt x="92" y="16"/>
                  </a:cubicBezTo>
                  <a:cubicBezTo>
                    <a:pt x="103" y="27"/>
                    <a:pt x="113" y="44"/>
                    <a:pt x="113" y="68"/>
                  </a:cubicBezTo>
                  <a:cubicBezTo>
                    <a:pt x="113" y="91"/>
                    <a:pt x="104" y="108"/>
                    <a:pt x="92" y="119"/>
                  </a:cubicBezTo>
                  <a:close/>
                  <a:moveTo>
                    <a:pt x="78" y="28"/>
                  </a:moveTo>
                  <a:cubicBezTo>
                    <a:pt x="70" y="19"/>
                    <a:pt x="59" y="15"/>
                    <a:pt x="45" y="15"/>
                  </a:cubicBezTo>
                  <a:cubicBezTo>
                    <a:pt x="20" y="15"/>
                    <a:pt x="20" y="15"/>
                    <a:pt x="20" y="15"/>
                  </a:cubicBezTo>
                  <a:cubicBezTo>
                    <a:pt x="20" y="119"/>
                    <a:pt x="20" y="119"/>
                    <a:pt x="20" y="119"/>
                  </a:cubicBezTo>
                  <a:cubicBezTo>
                    <a:pt x="45" y="119"/>
                    <a:pt x="45" y="119"/>
                    <a:pt x="45" y="119"/>
                  </a:cubicBezTo>
                  <a:cubicBezTo>
                    <a:pt x="58" y="119"/>
                    <a:pt x="69" y="116"/>
                    <a:pt x="78" y="107"/>
                  </a:cubicBezTo>
                  <a:cubicBezTo>
                    <a:pt x="87" y="98"/>
                    <a:pt x="92" y="84"/>
                    <a:pt x="92" y="68"/>
                  </a:cubicBezTo>
                  <a:cubicBezTo>
                    <a:pt x="92" y="51"/>
                    <a:pt x="87" y="36"/>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1">
              <a:extLst>
                <a:ext uri="{FF2B5EF4-FFF2-40B4-BE49-F238E27FC236}">
                  <a16:creationId xmlns:a16="http://schemas.microsoft.com/office/drawing/2014/main" id="{E86DF1EC-FAC9-53AC-2472-B12A27094A2F}"/>
                </a:ext>
              </a:extLst>
            </p:cNvPr>
            <p:cNvSpPr>
              <a:spLocks noEditPoints="1"/>
            </p:cNvSpPr>
            <p:nvPr userDrawn="1"/>
          </p:nvSpPr>
          <p:spPr bwMode="auto">
            <a:xfrm>
              <a:off x="2605088"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Rectangle 42">
              <a:extLst>
                <a:ext uri="{FF2B5EF4-FFF2-40B4-BE49-F238E27FC236}">
                  <a16:creationId xmlns:a16="http://schemas.microsoft.com/office/drawing/2014/main" id="{C9237058-A5B8-B279-27EA-559155118081}"/>
                </a:ext>
              </a:extLst>
            </p:cNvPr>
            <p:cNvSpPr>
              <a:spLocks noChangeArrowheads="1"/>
            </p:cNvSpPr>
            <p:nvPr userDrawn="1"/>
          </p:nvSpPr>
          <p:spPr bwMode="auto">
            <a:xfrm>
              <a:off x="2697163" y="153988"/>
              <a:ext cx="15875" cy="1158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3">
              <a:extLst>
                <a:ext uri="{FF2B5EF4-FFF2-40B4-BE49-F238E27FC236}">
                  <a16:creationId xmlns:a16="http://schemas.microsoft.com/office/drawing/2014/main" id="{78EBF58F-D3BE-9EAD-705E-6FBFE2FC7DE4}"/>
                </a:ext>
              </a:extLst>
            </p:cNvPr>
            <p:cNvSpPr>
              <a:spLocks noEditPoints="1"/>
            </p:cNvSpPr>
            <p:nvPr userDrawn="1"/>
          </p:nvSpPr>
          <p:spPr bwMode="auto">
            <a:xfrm>
              <a:off x="2736851" y="150813"/>
              <a:ext cx="20638" cy="119063"/>
            </a:xfrm>
            <a:custGeom>
              <a:avLst/>
              <a:gdLst>
                <a:gd name="T0" fmla="*/ 12 w 25"/>
                <a:gd name="T1" fmla="*/ 25 h 144"/>
                <a:gd name="T2" fmla="*/ 0 w 25"/>
                <a:gd name="T3" fmla="*/ 13 h 144"/>
                <a:gd name="T4" fmla="*/ 12 w 25"/>
                <a:gd name="T5" fmla="*/ 0 h 144"/>
                <a:gd name="T6" fmla="*/ 25 w 25"/>
                <a:gd name="T7" fmla="*/ 12 h 144"/>
                <a:gd name="T8" fmla="*/ 12 w 25"/>
                <a:gd name="T9" fmla="*/ 25 h 144"/>
                <a:gd name="T10" fmla="*/ 3 w 25"/>
                <a:gd name="T11" fmla="*/ 144 h 144"/>
                <a:gd name="T12" fmla="*/ 3 w 25"/>
                <a:gd name="T13" fmla="*/ 45 h 144"/>
                <a:gd name="T14" fmla="*/ 22 w 25"/>
                <a:gd name="T15" fmla="*/ 45 h 144"/>
                <a:gd name="T16" fmla="*/ 22 w 25"/>
                <a:gd name="T17" fmla="*/ 144 h 144"/>
                <a:gd name="T18" fmla="*/ 3 w 25"/>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4">
                  <a:moveTo>
                    <a:pt x="12" y="25"/>
                  </a:moveTo>
                  <a:cubicBezTo>
                    <a:pt x="5" y="25"/>
                    <a:pt x="0" y="20"/>
                    <a:pt x="0" y="13"/>
                  </a:cubicBezTo>
                  <a:cubicBezTo>
                    <a:pt x="0" y="6"/>
                    <a:pt x="5" y="0"/>
                    <a:pt x="12" y="0"/>
                  </a:cubicBezTo>
                  <a:cubicBezTo>
                    <a:pt x="20" y="0"/>
                    <a:pt x="25" y="6"/>
                    <a:pt x="25" y="12"/>
                  </a:cubicBezTo>
                  <a:cubicBezTo>
                    <a:pt x="25" y="19"/>
                    <a:pt x="20" y="25"/>
                    <a:pt x="12"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4">
              <a:extLst>
                <a:ext uri="{FF2B5EF4-FFF2-40B4-BE49-F238E27FC236}">
                  <a16:creationId xmlns:a16="http://schemas.microsoft.com/office/drawing/2014/main" id="{CE9378FA-8568-C2C6-E0F3-45BF2BC359DA}"/>
                </a:ext>
              </a:extLst>
            </p:cNvPr>
            <p:cNvSpPr>
              <a:spLocks/>
            </p:cNvSpPr>
            <p:nvPr userDrawn="1"/>
          </p:nvSpPr>
          <p:spPr bwMode="auto">
            <a:xfrm>
              <a:off x="2768601" y="188913"/>
              <a:ext cx="79375" cy="80963"/>
            </a:xfrm>
            <a:custGeom>
              <a:avLst/>
              <a:gdLst>
                <a:gd name="T0" fmla="*/ 30 w 50"/>
                <a:gd name="T1" fmla="*/ 51 h 51"/>
                <a:gd name="T2" fmla="*/ 19 w 50"/>
                <a:gd name="T3" fmla="*/ 51 h 51"/>
                <a:gd name="T4" fmla="*/ 0 w 50"/>
                <a:gd name="T5" fmla="*/ 0 h 51"/>
                <a:gd name="T6" fmla="*/ 10 w 50"/>
                <a:gd name="T7" fmla="*/ 0 h 51"/>
                <a:gd name="T8" fmla="*/ 25 w 50"/>
                <a:gd name="T9" fmla="*/ 41 h 51"/>
                <a:gd name="T10" fmla="*/ 39 w 50"/>
                <a:gd name="T11" fmla="*/ 0 h 51"/>
                <a:gd name="T12" fmla="*/ 50 w 50"/>
                <a:gd name="T13" fmla="*/ 0 h 51"/>
                <a:gd name="T14" fmla="*/ 30 w 50"/>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1">
                  <a:moveTo>
                    <a:pt x="30" y="51"/>
                  </a:moveTo>
                  <a:lnTo>
                    <a:pt x="19" y="51"/>
                  </a:lnTo>
                  <a:lnTo>
                    <a:pt x="0" y="0"/>
                  </a:lnTo>
                  <a:lnTo>
                    <a:pt x="10" y="0"/>
                  </a:lnTo>
                  <a:lnTo>
                    <a:pt x="25" y="41"/>
                  </a:lnTo>
                  <a:lnTo>
                    <a:pt x="39" y="0"/>
                  </a:lnTo>
                  <a:lnTo>
                    <a:pt x="50" y="0"/>
                  </a:lnTo>
                  <a:lnTo>
                    <a:pt x="3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5">
              <a:extLst>
                <a:ext uri="{FF2B5EF4-FFF2-40B4-BE49-F238E27FC236}">
                  <a16:creationId xmlns:a16="http://schemas.microsoft.com/office/drawing/2014/main" id="{F65A050B-0ADD-F696-AB9F-E220401769C7}"/>
                </a:ext>
              </a:extLst>
            </p:cNvPr>
            <p:cNvSpPr>
              <a:spLocks noEditPoints="1"/>
            </p:cNvSpPr>
            <p:nvPr userDrawn="1"/>
          </p:nvSpPr>
          <p:spPr bwMode="auto">
            <a:xfrm>
              <a:off x="28559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0"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6">
              <a:extLst>
                <a:ext uri="{FF2B5EF4-FFF2-40B4-BE49-F238E27FC236}">
                  <a16:creationId xmlns:a16="http://schemas.microsoft.com/office/drawing/2014/main" id="{91221F60-AD39-C0D1-7CF6-8C102FDB00CE}"/>
                </a:ext>
              </a:extLst>
            </p:cNvPr>
            <p:cNvSpPr>
              <a:spLocks/>
            </p:cNvSpPr>
            <p:nvPr userDrawn="1"/>
          </p:nvSpPr>
          <p:spPr bwMode="auto">
            <a:xfrm>
              <a:off x="2947988" y="185738"/>
              <a:ext cx="47625"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7">
              <a:extLst>
                <a:ext uri="{FF2B5EF4-FFF2-40B4-BE49-F238E27FC236}">
                  <a16:creationId xmlns:a16="http://schemas.microsoft.com/office/drawing/2014/main" id="{A5A7A0A0-323B-F6A7-B36D-3A6B78E83EB0}"/>
                </a:ext>
              </a:extLst>
            </p:cNvPr>
            <p:cNvSpPr>
              <a:spLocks noEditPoints="1"/>
            </p:cNvSpPr>
            <p:nvPr userDrawn="1"/>
          </p:nvSpPr>
          <p:spPr bwMode="auto">
            <a:xfrm>
              <a:off x="2998788" y="185738"/>
              <a:ext cx="74613" cy="85725"/>
            </a:xfrm>
            <a:custGeom>
              <a:avLst/>
              <a:gdLst>
                <a:gd name="T0" fmla="*/ 20 w 90"/>
                <a:gd name="T1" fmla="*/ 56 h 103"/>
                <a:gd name="T2" fmla="*/ 49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49" y="88"/>
                  </a:cubicBezTo>
                  <a:cubicBezTo>
                    <a:pt x="68" y="88"/>
                    <a:pt x="79" y="78"/>
                    <a:pt x="80" y="77"/>
                  </a:cubicBezTo>
                  <a:cubicBezTo>
                    <a:pt x="88" y="89"/>
                    <a:pt x="88" y="89"/>
                    <a:pt x="88" y="89"/>
                  </a:cubicBezTo>
                  <a:cubicBezTo>
                    <a:pt x="88" y="89"/>
                    <a:pt x="74"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8" y="14"/>
                    <a:pt x="20" y="29"/>
                    <a:pt x="19" y="42"/>
                  </a:cubicBezTo>
                  <a:cubicBezTo>
                    <a:pt x="71" y="42"/>
                    <a:pt x="71" y="42"/>
                    <a:pt x="71" y="42"/>
                  </a:cubicBezTo>
                  <a:cubicBezTo>
                    <a:pt x="71"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8">
              <a:extLst>
                <a:ext uri="{FF2B5EF4-FFF2-40B4-BE49-F238E27FC236}">
                  <a16:creationId xmlns:a16="http://schemas.microsoft.com/office/drawing/2014/main" id="{2938FF4F-4328-FC16-B518-793F4E0DCBCB}"/>
                </a:ext>
              </a:extLst>
            </p:cNvPr>
            <p:cNvSpPr>
              <a:spLocks noEditPoints="1"/>
            </p:cNvSpPr>
            <p:nvPr userDrawn="1"/>
          </p:nvSpPr>
          <p:spPr bwMode="auto">
            <a:xfrm>
              <a:off x="3084513" y="153988"/>
              <a:ext cx="77788" cy="117475"/>
            </a:xfrm>
            <a:custGeom>
              <a:avLst/>
              <a:gdLst>
                <a:gd name="T0" fmla="*/ 78 w 94"/>
                <a:gd name="T1" fmla="*/ 141 h 143"/>
                <a:gd name="T2" fmla="*/ 75 w 94"/>
                <a:gd name="T3" fmla="*/ 125 h 143"/>
                <a:gd name="T4" fmla="*/ 42 w 94"/>
                <a:gd name="T5" fmla="*/ 143 h 143"/>
                <a:gd name="T6" fmla="*/ 0 w 94"/>
                <a:gd name="T7" fmla="*/ 91 h 143"/>
                <a:gd name="T8" fmla="*/ 44 w 94"/>
                <a:gd name="T9" fmla="*/ 40 h 143"/>
                <a:gd name="T10" fmla="*/ 75 w 94"/>
                <a:gd name="T11" fmla="*/ 58 h 143"/>
                <a:gd name="T12" fmla="*/ 75 w 94"/>
                <a:gd name="T13" fmla="*/ 0 h 143"/>
                <a:gd name="T14" fmla="*/ 94 w 94"/>
                <a:gd name="T15" fmla="*/ 0 h 143"/>
                <a:gd name="T16" fmla="*/ 94 w 94"/>
                <a:gd name="T17" fmla="*/ 141 h 143"/>
                <a:gd name="T18" fmla="*/ 78 w 94"/>
                <a:gd name="T19" fmla="*/ 141 h 143"/>
                <a:gd name="T20" fmla="*/ 48 w 94"/>
                <a:gd name="T21" fmla="*/ 54 h 143"/>
                <a:gd name="T22" fmla="*/ 19 w 94"/>
                <a:gd name="T23" fmla="*/ 90 h 143"/>
                <a:gd name="T24" fmla="*/ 47 w 94"/>
                <a:gd name="T25" fmla="*/ 127 h 143"/>
                <a:gd name="T26" fmla="*/ 75 w 94"/>
                <a:gd name="T27" fmla="*/ 90 h 143"/>
                <a:gd name="T28" fmla="*/ 48 w 94"/>
                <a:gd name="T29" fmla="*/ 5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43">
                  <a:moveTo>
                    <a:pt x="78" y="141"/>
                  </a:moveTo>
                  <a:cubicBezTo>
                    <a:pt x="75" y="125"/>
                    <a:pt x="75" y="125"/>
                    <a:pt x="75" y="125"/>
                  </a:cubicBezTo>
                  <a:cubicBezTo>
                    <a:pt x="74" y="126"/>
                    <a:pt x="65" y="143"/>
                    <a:pt x="42" y="143"/>
                  </a:cubicBezTo>
                  <a:cubicBezTo>
                    <a:pt x="16" y="143"/>
                    <a:pt x="0" y="121"/>
                    <a:pt x="0" y="91"/>
                  </a:cubicBezTo>
                  <a:cubicBezTo>
                    <a:pt x="0" y="62"/>
                    <a:pt x="18" y="40"/>
                    <a:pt x="44" y="40"/>
                  </a:cubicBezTo>
                  <a:cubicBezTo>
                    <a:pt x="65" y="40"/>
                    <a:pt x="74" y="56"/>
                    <a:pt x="75" y="58"/>
                  </a:cubicBezTo>
                  <a:cubicBezTo>
                    <a:pt x="75" y="0"/>
                    <a:pt x="75" y="0"/>
                    <a:pt x="75" y="0"/>
                  </a:cubicBezTo>
                  <a:cubicBezTo>
                    <a:pt x="94" y="0"/>
                    <a:pt x="94" y="0"/>
                    <a:pt x="94" y="0"/>
                  </a:cubicBezTo>
                  <a:cubicBezTo>
                    <a:pt x="94" y="141"/>
                    <a:pt x="94" y="141"/>
                    <a:pt x="94" y="141"/>
                  </a:cubicBezTo>
                  <a:cubicBezTo>
                    <a:pt x="78" y="141"/>
                    <a:pt x="78" y="141"/>
                    <a:pt x="78" y="141"/>
                  </a:cubicBezTo>
                  <a:close/>
                  <a:moveTo>
                    <a:pt x="48" y="54"/>
                  </a:moveTo>
                  <a:cubicBezTo>
                    <a:pt x="30" y="54"/>
                    <a:pt x="19" y="71"/>
                    <a:pt x="19" y="90"/>
                  </a:cubicBezTo>
                  <a:cubicBezTo>
                    <a:pt x="19" y="110"/>
                    <a:pt x="29" y="127"/>
                    <a:pt x="47" y="127"/>
                  </a:cubicBezTo>
                  <a:cubicBezTo>
                    <a:pt x="64" y="127"/>
                    <a:pt x="75" y="110"/>
                    <a:pt x="75" y="90"/>
                  </a:cubicBezTo>
                  <a:cubicBezTo>
                    <a:pt x="76" y="71"/>
                    <a:pt x="66" y="54"/>
                    <a:pt x="4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9">
              <a:extLst>
                <a:ext uri="{FF2B5EF4-FFF2-40B4-BE49-F238E27FC236}">
                  <a16:creationId xmlns:a16="http://schemas.microsoft.com/office/drawing/2014/main" id="{AA65A4AB-1C6D-79B7-C063-26A656F559EE}"/>
                </a:ext>
              </a:extLst>
            </p:cNvPr>
            <p:cNvSpPr>
              <a:spLocks/>
            </p:cNvSpPr>
            <p:nvPr userDrawn="1"/>
          </p:nvSpPr>
          <p:spPr bwMode="auto">
            <a:xfrm>
              <a:off x="3209926" y="152400"/>
              <a:ext cx="53975" cy="117475"/>
            </a:xfrm>
            <a:custGeom>
              <a:avLst/>
              <a:gdLst>
                <a:gd name="T0" fmla="*/ 61 w 64"/>
                <a:gd name="T1" fmla="*/ 18 h 142"/>
                <a:gd name="T2" fmla="*/ 49 w 64"/>
                <a:gd name="T3" fmla="*/ 15 h 142"/>
                <a:gd name="T4" fmla="*/ 36 w 64"/>
                <a:gd name="T5" fmla="*/ 21 h 142"/>
                <a:gd name="T6" fmla="*/ 34 w 64"/>
                <a:gd name="T7" fmla="*/ 35 h 142"/>
                <a:gd name="T8" fmla="*/ 34 w 64"/>
                <a:gd name="T9" fmla="*/ 43 h 142"/>
                <a:gd name="T10" fmla="*/ 59 w 64"/>
                <a:gd name="T11" fmla="*/ 43 h 142"/>
                <a:gd name="T12" fmla="*/ 59 w 64"/>
                <a:gd name="T13" fmla="*/ 57 h 142"/>
                <a:gd name="T14" fmla="*/ 34 w 64"/>
                <a:gd name="T15" fmla="*/ 57 h 142"/>
                <a:gd name="T16" fmla="*/ 34 w 64"/>
                <a:gd name="T17" fmla="*/ 142 h 142"/>
                <a:gd name="T18" fmla="*/ 15 w 64"/>
                <a:gd name="T19" fmla="*/ 142 h 142"/>
                <a:gd name="T20" fmla="*/ 15 w 64"/>
                <a:gd name="T21" fmla="*/ 57 h 142"/>
                <a:gd name="T22" fmla="*/ 0 w 64"/>
                <a:gd name="T23" fmla="*/ 57 h 142"/>
                <a:gd name="T24" fmla="*/ 0 w 64"/>
                <a:gd name="T25" fmla="*/ 43 h 142"/>
                <a:gd name="T26" fmla="*/ 15 w 64"/>
                <a:gd name="T27" fmla="*/ 43 h 142"/>
                <a:gd name="T28" fmla="*/ 15 w 64"/>
                <a:gd name="T29" fmla="*/ 32 h 142"/>
                <a:gd name="T30" fmla="*/ 22 w 64"/>
                <a:gd name="T31" fmla="*/ 9 h 142"/>
                <a:gd name="T32" fmla="*/ 45 w 64"/>
                <a:gd name="T33" fmla="*/ 0 h 142"/>
                <a:gd name="T34" fmla="*/ 64 w 64"/>
                <a:gd name="T35" fmla="*/ 4 h 142"/>
                <a:gd name="T36" fmla="*/ 61 w 64"/>
                <a:gd name="T37" fmla="*/ 1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42">
                  <a:moveTo>
                    <a:pt x="61" y="18"/>
                  </a:moveTo>
                  <a:cubicBezTo>
                    <a:pt x="61" y="18"/>
                    <a:pt x="55" y="15"/>
                    <a:pt x="49" y="15"/>
                  </a:cubicBezTo>
                  <a:cubicBezTo>
                    <a:pt x="43" y="15"/>
                    <a:pt x="39" y="17"/>
                    <a:pt x="36" y="21"/>
                  </a:cubicBezTo>
                  <a:cubicBezTo>
                    <a:pt x="34" y="24"/>
                    <a:pt x="34" y="29"/>
                    <a:pt x="34" y="35"/>
                  </a:cubicBezTo>
                  <a:cubicBezTo>
                    <a:pt x="34" y="43"/>
                    <a:pt x="34" y="43"/>
                    <a:pt x="34" y="43"/>
                  </a:cubicBezTo>
                  <a:cubicBezTo>
                    <a:pt x="59" y="43"/>
                    <a:pt x="59" y="43"/>
                    <a:pt x="59" y="43"/>
                  </a:cubicBezTo>
                  <a:cubicBezTo>
                    <a:pt x="59" y="57"/>
                    <a:pt x="59" y="57"/>
                    <a:pt x="59" y="57"/>
                  </a:cubicBezTo>
                  <a:cubicBezTo>
                    <a:pt x="34" y="57"/>
                    <a:pt x="34" y="57"/>
                    <a:pt x="34" y="57"/>
                  </a:cubicBezTo>
                  <a:cubicBezTo>
                    <a:pt x="34" y="142"/>
                    <a:pt x="34" y="142"/>
                    <a:pt x="34" y="142"/>
                  </a:cubicBezTo>
                  <a:cubicBezTo>
                    <a:pt x="15" y="142"/>
                    <a:pt x="15" y="142"/>
                    <a:pt x="15" y="142"/>
                  </a:cubicBezTo>
                  <a:cubicBezTo>
                    <a:pt x="15" y="57"/>
                    <a:pt x="15" y="57"/>
                    <a:pt x="15" y="57"/>
                  </a:cubicBezTo>
                  <a:cubicBezTo>
                    <a:pt x="0" y="57"/>
                    <a:pt x="0" y="57"/>
                    <a:pt x="0" y="57"/>
                  </a:cubicBezTo>
                  <a:cubicBezTo>
                    <a:pt x="0" y="43"/>
                    <a:pt x="0" y="43"/>
                    <a:pt x="0" y="43"/>
                  </a:cubicBezTo>
                  <a:cubicBezTo>
                    <a:pt x="15" y="43"/>
                    <a:pt x="15" y="43"/>
                    <a:pt x="15" y="43"/>
                  </a:cubicBezTo>
                  <a:cubicBezTo>
                    <a:pt x="15" y="32"/>
                    <a:pt x="15" y="32"/>
                    <a:pt x="15" y="32"/>
                  </a:cubicBezTo>
                  <a:cubicBezTo>
                    <a:pt x="15" y="21"/>
                    <a:pt x="18" y="14"/>
                    <a:pt x="22" y="9"/>
                  </a:cubicBezTo>
                  <a:cubicBezTo>
                    <a:pt x="27" y="4"/>
                    <a:pt x="34" y="0"/>
                    <a:pt x="45" y="0"/>
                  </a:cubicBezTo>
                  <a:cubicBezTo>
                    <a:pt x="55" y="0"/>
                    <a:pt x="62" y="3"/>
                    <a:pt x="64" y="4"/>
                  </a:cubicBezTo>
                  <a:lnTo>
                    <a:pt x="6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50">
              <a:extLst>
                <a:ext uri="{FF2B5EF4-FFF2-40B4-BE49-F238E27FC236}">
                  <a16:creationId xmlns:a16="http://schemas.microsoft.com/office/drawing/2014/main" id="{82435623-5602-14C3-533C-55F71961BD61}"/>
                </a:ext>
              </a:extLst>
            </p:cNvPr>
            <p:cNvSpPr>
              <a:spLocks/>
            </p:cNvSpPr>
            <p:nvPr userDrawn="1"/>
          </p:nvSpPr>
          <p:spPr bwMode="auto">
            <a:xfrm>
              <a:off x="3270251" y="185738"/>
              <a:ext cx="46038"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51">
              <a:extLst>
                <a:ext uri="{FF2B5EF4-FFF2-40B4-BE49-F238E27FC236}">
                  <a16:creationId xmlns:a16="http://schemas.microsoft.com/office/drawing/2014/main" id="{6CA0CD83-DEDE-3B5A-1106-3C51C7A38FEA}"/>
                </a:ext>
              </a:extLst>
            </p:cNvPr>
            <p:cNvSpPr>
              <a:spLocks noEditPoints="1"/>
            </p:cNvSpPr>
            <p:nvPr userDrawn="1"/>
          </p:nvSpPr>
          <p:spPr bwMode="auto">
            <a:xfrm>
              <a:off x="3321051" y="185738"/>
              <a:ext cx="79375" cy="85725"/>
            </a:xfrm>
            <a:custGeom>
              <a:avLst/>
              <a:gdLst>
                <a:gd name="T0" fmla="*/ 48 w 96"/>
                <a:gd name="T1" fmla="*/ 102 h 102"/>
                <a:gd name="T2" fmla="*/ 0 w 96"/>
                <a:gd name="T3" fmla="*/ 51 h 102"/>
                <a:gd name="T4" fmla="*/ 48 w 96"/>
                <a:gd name="T5" fmla="*/ 0 h 102"/>
                <a:gd name="T6" fmla="*/ 96 w 96"/>
                <a:gd name="T7" fmla="*/ 51 h 102"/>
                <a:gd name="T8" fmla="*/ 48 w 96"/>
                <a:gd name="T9" fmla="*/ 102 h 102"/>
                <a:gd name="T10" fmla="*/ 48 w 96"/>
                <a:gd name="T11" fmla="*/ 14 h 102"/>
                <a:gd name="T12" fmla="*/ 20 w 96"/>
                <a:gd name="T13" fmla="*/ 51 h 102"/>
                <a:gd name="T14" fmla="*/ 48 w 96"/>
                <a:gd name="T15" fmla="*/ 88 h 102"/>
                <a:gd name="T16" fmla="*/ 77 w 96"/>
                <a:gd name="T17" fmla="*/ 51 h 102"/>
                <a:gd name="T18" fmla="*/ 48 w 96"/>
                <a:gd name="T19" fmla="*/ 1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02">
                  <a:moveTo>
                    <a:pt x="48" y="102"/>
                  </a:moveTo>
                  <a:cubicBezTo>
                    <a:pt x="20" y="102"/>
                    <a:pt x="0" y="82"/>
                    <a:pt x="0" y="51"/>
                  </a:cubicBezTo>
                  <a:cubicBezTo>
                    <a:pt x="0" y="20"/>
                    <a:pt x="20" y="0"/>
                    <a:pt x="48" y="0"/>
                  </a:cubicBezTo>
                  <a:cubicBezTo>
                    <a:pt x="77" y="0"/>
                    <a:pt x="96" y="20"/>
                    <a:pt x="96" y="51"/>
                  </a:cubicBezTo>
                  <a:cubicBezTo>
                    <a:pt x="96" y="82"/>
                    <a:pt x="77" y="102"/>
                    <a:pt x="48" y="102"/>
                  </a:cubicBezTo>
                  <a:close/>
                  <a:moveTo>
                    <a:pt x="48" y="14"/>
                  </a:moveTo>
                  <a:cubicBezTo>
                    <a:pt x="30" y="14"/>
                    <a:pt x="20" y="29"/>
                    <a:pt x="20" y="51"/>
                  </a:cubicBezTo>
                  <a:cubicBezTo>
                    <a:pt x="20" y="72"/>
                    <a:pt x="30" y="88"/>
                    <a:pt x="48" y="88"/>
                  </a:cubicBezTo>
                  <a:cubicBezTo>
                    <a:pt x="67" y="88"/>
                    <a:pt x="77" y="72"/>
                    <a:pt x="77" y="51"/>
                  </a:cubicBezTo>
                  <a:cubicBezTo>
                    <a:pt x="77" y="29"/>
                    <a:pt x="67" y="14"/>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52">
              <a:extLst>
                <a:ext uri="{FF2B5EF4-FFF2-40B4-BE49-F238E27FC236}">
                  <a16:creationId xmlns:a16="http://schemas.microsoft.com/office/drawing/2014/main" id="{87CDEF1D-015A-7B9C-C19F-9910E60600C9}"/>
                </a:ext>
              </a:extLst>
            </p:cNvPr>
            <p:cNvSpPr>
              <a:spLocks/>
            </p:cNvSpPr>
            <p:nvPr userDrawn="1"/>
          </p:nvSpPr>
          <p:spPr bwMode="auto">
            <a:xfrm>
              <a:off x="3419476" y="185738"/>
              <a:ext cx="117475" cy="84138"/>
            </a:xfrm>
            <a:custGeom>
              <a:avLst/>
              <a:gdLst>
                <a:gd name="T0" fmla="*/ 123 w 142"/>
                <a:gd name="T1" fmla="*/ 101 h 101"/>
                <a:gd name="T2" fmla="*/ 123 w 142"/>
                <a:gd name="T3" fmla="*/ 39 h 101"/>
                <a:gd name="T4" fmla="*/ 106 w 142"/>
                <a:gd name="T5" fmla="*/ 16 h 101"/>
                <a:gd name="T6" fmla="*/ 80 w 142"/>
                <a:gd name="T7" fmla="*/ 41 h 101"/>
                <a:gd name="T8" fmla="*/ 80 w 142"/>
                <a:gd name="T9" fmla="*/ 101 h 101"/>
                <a:gd name="T10" fmla="*/ 62 w 142"/>
                <a:gd name="T11" fmla="*/ 101 h 101"/>
                <a:gd name="T12" fmla="*/ 62 w 142"/>
                <a:gd name="T13" fmla="*/ 39 h 101"/>
                <a:gd name="T14" fmla="*/ 44 w 142"/>
                <a:gd name="T15" fmla="*/ 16 h 101"/>
                <a:gd name="T16" fmla="*/ 19 w 142"/>
                <a:gd name="T17" fmla="*/ 41 h 101"/>
                <a:gd name="T18" fmla="*/ 19 w 142"/>
                <a:gd name="T19" fmla="*/ 101 h 101"/>
                <a:gd name="T20" fmla="*/ 0 w 142"/>
                <a:gd name="T21" fmla="*/ 101 h 101"/>
                <a:gd name="T22" fmla="*/ 0 w 142"/>
                <a:gd name="T23" fmla="*/ 2 h 101"/>
                <a:gd name="T24" fmla="*/ 18 w 142"/>
                <a:gd name="T25" fmla="*/ 2 h 101"/>
                <a:gd name="T26" fmla="*/ 19 w 142"/>
                <a:gd name="T27" fmla="*/ 20 h 101"/>
                <a:gd name="T28" fmla="*/ 51 w 142"/>
                <a:gd name="T29" fmla="*/ 0 h 101"/>
                <a:gd name="T30" fmla="*/ 79 w 142"/>
                <a:gd name="T31" fmla="*/ 21 h 101"/>
                <a:gd name="T32" fmla="*/ 112 w 142"/>
                <a:gd name="T33" fmla="*/ 0 h 101"/>
                <a:gd name="T34" fmla="*/ 142 w 142"/>
                <a:gd name="T35" fmla="*/ 34 h 101"/>
                <a:gd name="T36" fmla="*/ 142 w 142"/>
                <a:gd name="T37" fmla="*/ 101 h 101"/>
                <a:gd name="T38" fmla="*/ 123 w 142"/>
                <a:gd name="T3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101">
                  <a:moveTo>
                    <a:pt x="123" y="101"/>
                  </a:moveTo>
                  <a:cubicBezTo>
                    <a:pt x="123" y="39"/>
                    <a:pt x="123" y="39"/>
                    <a:pt x="123" y="39"/>
                  </a:cubicBezTo>
                  <a:cubicBezTo>
                    <a:pt x="123" y="26"/>
                    <a:pt x="120" y="16"/>
                    <a:pt x="106" y="16"/>
                  </a:cubicBezTo>
                  <a:cubicBezTo>
                    <a:pt x="91" y="16"/>
                    <a:pt x="81" y="34"/>
                    <a:pt x="80" y="41"/>
                  </a:cubicBezTo>
                  <a:cubicBezTo>
                    <a:pt x="80" y="101"/>
                    <a:pt x="80" y="101"/>
                    <a:pt x="80" y="101"/>
                  </a:cubicBezTo>
                  <a:cubicBezTo>
                    <a:pt x="62" y="101"/>
                    <a:pt x="62" y="101"/>
                    <a:pt x="62" y="101"/>
                  </a:cubicBezTo>
                  <a:cubicBezTo>
                    <a:pt x="62" y="39"/>
                    <a:pt x="62" y="39"/>
                    <a:pt x="62" y="39"/>
                  </a:cubicBezTo>
                  <a:cubicBezTo>
                    <a:pt x="62" y="26"/>
                    <a:pt x="59" y="16"/>
                    <a:pt x="44" y="16"/>
                  </a:cubicBezTo>
                  <a:cubicBezTo>
                    <a:pt x="30" y="16"/>
                    <a:pt x="20" y="34"/>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5" y="9"/>
                    <a:pt x="37" y="0"/>
                    <a:pt x="51" y="0"/>
                  </a:cubicBezTo>
                  <a:cubicBezTo>
                    <a:pt x="64" y="0"/>
                    <a:pt x="75" y="6"/>
                    <a:pt x="79" y="21"/>
                  </a:cubicBezTo>
                  <a:cubicBezTo>
                    <a:pt x="86" y="9"/>
                    <a:pt x="98" y="0"/>
                    <a:pt x="112" y="0"/>
                  </a:cubicBezTo>
                  <a:cubicBezTo>
                    <a:pt x="128" y="0"/>
                    <a:pt x="142" y="9"/>
                    <a:pt x="142" y="34"/>
                  </a:cubicBezTo>
                  <a:cubicBezTo>
                    <a:pt x="142" y="101"/>
                    <a:pt x="142" y="101"/>
                    <a:pt x="142" y="101"/>
                  </a:cubicBezTo>
                  <a:cubicBezTo>
                    <a:pt x="123" y="101"/>
                    <a:pt x="123" y="101"/>
                    <a:pt x="123"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53">
              <a:extLst>
                <a:ext uri="{FF2B5EF4-FFF2-40B4-BE49-F238E27FC236}">
                  <a16:creationId xmlns:a16="http://schemas.microsoft.com/office/drawing/2014/main" id="{C4BE4C07-F39B-F9E7-3944-57C3463550CC}"/>
                </a:ext>
              </a:extLst>
            </p:cNvPr>
            <p:cNvSpPr>
              <a:spLocks/>
            </p:cNvSpPr>
            <p:nvPr userDrawn="1"/>
          </p:nvSpPr>
          <p:spPr bwMode="auto">
            <a:xfrm>
              <a:off x="3594101" y="157163"/>
              <a:ext cx="69850" cy="112713"/>
            </a:xfrm>
            <a:custGeom>
              <a:avLst/>
              <a:gdLst>
                <a:gd name="T0" fmla="*/ 0 w 44"/>
                <a:gd name="T1" fmla="*/ 71 h 71"/>
                <a:gd name="T2" fmla="*/ 0 w 44"/>
                <a:gd name="T3" fmla="*/ 0 h 71"/>
                <a:gd name="T4" fmla="*/ 43 w 44"/>
                <a:gd name="T5" fmla="*/ 0 h 71"/>
                <a:gd name="T6" fmla="*/ 43 w 44"/>
                <a:gd name="T7" fmla="*/ 8 h 71"/>
                <a:gd name="T8" fmla="*/ 10 w 44"/>
                <a:gd name="T9" fmla="*/ 8 h 71"/>
                <a:gd name="T10" fmla="*/ 10 w 44"/>
                <a:gd name="T11" fmla="*/ 29 h 71"/>
                <a:gd name="T12" fmla="*/ 41 w 44"/>
                <a:gd name="T13" fmla="*/ 29 h 71"/>
                <a:gd name="T14" fmla="*/ 41 w 44"/>
                <a:gd name="T15" fmla="*/ 38 h 71"/>
                <a:gd name="T16" fmla="*/ 10 w 44"/>
                <a:gd name="T17" fmla="*/ 38 h 71"/>
                <a:gd name="T18" fmla="*/ 10 w 44"/>
                <a:gd name="T19" fmla="*/ 62 h 71"/>
                <a:gd name="T20" fmla="*/ 44 w 44"/>
                <a:gd name="T21" fmla="*/ 62 h 71"/>
                <a:gd name="T22" fmla="*/ 44 w 44"/>
                <a:gd name="T23" fmla="*/ 71 h 71"/>
                <a:gd name="T24" fmla="*/ 0 w 44"/>
                <a:gd name="T25" fmla="*/ 71 h 71"/>
                <a:gd name="T26" fmla="*/ 0 w 44"/>
                <a:gd name="T2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71">
                  <a:moveTo>
                    <a:pt x="0" y="71"/>
                  </a:moveTo>
                  <a:lnTo>
                    <a:pt x="0" y="0"/>
                  </a:lnTo>
                  <a:lnTo>
                    <a:pt x="43" y="0"/>
                  </a:lnTo>
                  <a:lnTo>
                    <a:pt x="43" y="8"/>
                  </a:lnTo>
                  <a:lnTo>
                    <a:pt x="10" y="8"/>
                  </a:lnTo>
                  <a:lnTo>
                    <a:pt x="10" y="29"/>
                  </a:lnTo>
                  <a:lnTo>
                    <a:pt x="41" y="29"/>
                  </a:lnTo>
                  <a:lnTo>
                    <a:pt x="41" y="38"/>
                  </a:lnTo>
                  <a:lnTo>
                    <a:pt x="10" y="38"/>
                  </a:lnTo>
                  <a:lnTo>
                    <a:pt x="10" y="62"/>
                  </a:lnTo>
                  <a:lnTo>
                    <a:pt x="44" y="62"/>
                  </a:lnTo>
                  <a:lnTo>
                    <a:pt x="44" y="71"/>
                  </a:lnTo>
                  <a:lnTo>
                    <a:pt x="0" y="71"/>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54">
              <a:extLst>
                <a:ext uri="{FF2B5EF4-FFF2-40B4-BE49-F238E27FC236}">
                  <a16:creationId xmlns:a16="http://schemas.microsoft.com/office/drawing/2014/main" id="{2D6455FE-CE96-245F-D544-E1A7C7C5934F}"/>
                </a:ext>
              </a:extLst>
            </p:cNvPr>
            <p:cNvSpPr>
              <a:spLocks/>
            </p:cNvSpPr>
            <p:nvPr userDrawn="1"/>
          </p:nvSpPr>
          <p:spPr bwMode="auto">
            <a:xfrm>
              <a:off x="3671888" y="188913"/>
              <a:ext cx="77788" cy="80963"/>
            </a:xfrm>
            <a:custGeom>
              <a:avLst/>
              <a:gdLst>
                <a:gd name="T0" fmla="*/ 38 w 49"/>
                <a:gd name="T1" fmla="*/ 51 h 51"/>
                <a:gd name="T2" fmla="*/ 24 w 49"/>
                <a:gd name="T3" fmla="*/ 30 h 51"/>
                <a:gd name="T4" fmla="*/ 11 w 49"/>
                <a:gd name="T5" fmla="*/ 51 h 51"/>
                <a:gd name="T6" fmla="*/ 0 w 49"/>
                <a:gd name="T7" fmla="*/ 51 h 51"/>
                <a:gd name="T8" fmla="*/ 18 w 49"/>
                <a:gd name="T9" fmla="*/ 25 h 51"/>
                <a:gd name="T10" fmla="*/ 1 w 49"/>
                <a:gd name="T11" fmla="*/ 0 h 51"/>
                <a:gd name="T12" fmla="*/ 12 w 49"/>
                <a:gd name="T13" fmla="*/ 0 h 51"/>
                <a:gd name="T14" fmla="*/ 25 w 49"/>
                <a:gd name="T15" fmla="*/ 19 h 51"/>
                <a:gd name="T16" fmla="*/ 37 w 49"/>
                <a:gd name="T17" fmla="*/ 0 h 51"/>
                <a:gd name="T18" fmla="*/ 48 w 49"/>
                <a:gd name="T19" fmla="*/ 0 h 51"/>
                <a:gd name="T20" fmla="*/ 30 w 49"/>
                <a:gd name="T21" fmla="*/ 25 h 51"/>
                <a:gd name="T22" fmla="*/ 49 w 49"/>
                <a:gd name="T23" fmla="*/ 51 h 51"/>
                <a:gd name="T24" fmla="*/ 38 w 49"/>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1">
                  <a:moveTo>
                    <a:pt x="38" y="51"/>
                  </a:moveTo>
                  <a:lnTo>
                    <a:pt x="24" y="30"/>
                  </a:lnTo>
                  <a:lnTo>
                    <a:pt x="11" y="51"/>
                  </a:lnTo>
                  <a:lnTo>
                    <a:pt x="0" y="51"/>
                  </a:lnTo>
                  <a:lnTo>
                    <a:pt x="18" y="25"/>
                  </a:lnTo>
                  <a:lnTo>
                    <a:pt x="1" y="0"/>
                  </a:lnTo>
                  <a:lnTo>
                    <a:pt x="12" y="0"/>
                  </a:lnTo>
                  <a:lnTo>
                    <a:pt x="25" y="19"/>
                  </a:lnTo>
                  <a:lnTo>
                    <a:pt x="37" y="0"/>
                  </a:lnTo>
                  <a:lnTo>
                    <a:pt x="48" y="0"/>
                  </a:lnTo>
                  <a:lnTo>
                    <a:pt x="30" y="25"/>
                  </a:lnTo>
                  <a:lnTo>
                    <a:pt x="49" y="51"/>
                  </a:lnTo>
                  <a:lnTo>
                    <a:pt x="38"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55">
              <a:extLst>
                <a:ext uri="{FF2B5EF4-FFF2-40B4-BE49-F238E27FC236}">
                  <a16:creationId xmlns:a16="http://schemas.microsoft.com/office/drawing/2014/main" id="{E1B7411A-94B2-5F89-2DD5-281AFC7769A6}"/>
                </a:ext>
              </a:extLst>
            </p:cNvPr>
            <p:cNvSpPr>
              <a:spLocks noEditPoints="1"/>
            </p:cNvSpPr>
            <p:nvPr userDrawn="1"/>
          </p:nvSpPr>
          <p:spPr bwMode="auto">
            <a:xfrm>
              <a:off x="3763963" y="185738"/>
              <a:ext cx="77788" cy="114300"/>
            </a:xfrm>
            <a:custGeom>
              <a:avLst/>
              <a:gdLst>
                <a:gd name="T0" fmla="*/ 49 w 94"/>
                <a:gd name="T1" fmla="*/ 102 h 136"/>
                <a:gd name="T2" fmla="*/ 18 w 94"/>
                <a:gd name="T3" fmla="*/ 85 h 136"/>
                <a:gd name="T4" fmla="*/ 18 w 94"/>
                <a:gd name="T5" fmla="*/ 136 h 136"/>
                <a:gd name="T6" fmla="*/ 0 w 94"/>
                <a:gd name="T7" fmla="*/ 136 h 136"/>
                <a:gd name="T8" fmla="*/ 0 w 94"/>
                <a:gd name="T9" fmla="*/ 1 h 136"/>
                <a:gd name="T10" fmla="*/ 17 w 94"/>
                <a:gd name="T11" fmla="*/ 1 h 136"/>
                <a:gd name="T12" fmla="*/ 18 w 94"/>
                <a:gd name="T13" fmla="*/ 17 h 136"/>
                <a:gd name="T14" fmla="*/ 51 w 94"/>
                <a:gd name="T15" fmla="*/ 0 h 136"/>
                <a:gd name="T16" fmla="*/ 94 w 94"/>
                <a:gd name="T17" fmla="*/ 51 h 136"/>
                <a:gd name="T18" fmla="*/ 49 w 94"/>
                <a:gd name="T19" fmla="*/ 102 h 136"/>
                <a:gd name="T20" fmla="*/ 46 w 94"/>
                <a:gd name="T21" fmla="*/ 14 h 136"/>
                <a:gd name="T22" fmla="*/ 17 w 94"/>
                <a:gd name="T23" fmla="*/ 50 h 136"/>
                <a:gd name="T24" fmla="*/ 45 w 94"/>
                <a:gd name="T25" fmla="*/ 87 h 136"/>
                <a:gd name="T26" fmla="*/ 74 w 94"/>
                <a:gd name="T27" fmla="*/ 50 h 136"/>
                <a:gd name="T28" fmla="*/ 46 w 94"/>
                <a:gd name="T29" fmla="*/ 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36">
                  <a:moveTo>
                    <a:pt x="49" y="102"/>
                  </a:moveTo>
                  <a:cubicBezTo>
                    <a:pt x="29" y="102"/>
                    <a:pt x="21" y="89"/>
                    <a:pt x="18" y="85"/>
                  </a:cubicBezTo>
                  <a:cubicBezTo>
                    <a:pt x="18" y="136"/>
                    <a:pt x="18" y="136"/>
                    <a:pt x="18" y="136"/>
                  </a:cubicBezTo>
                  <a:cubicBezTo>
                    <a:pt x="0" y="136"/>
                    <a:pt x="0" y="136"/>
                    <a:pt x="0" y="136"/>
                  </a:cubicBezTo>
                  <a:cubicBezTo>
                    <a:pt x="0" y="1"/>
                    <a:pt x="0" y="1"/>
                    <a:pt x="0" y="1"/>
                  </a:cubicBezTo>
                  <a:cubicBezTo>
                    <a:pt x="17" y="1"/>
                    <a:pt x="17" y="1"/>
                    <a:pt x="17" y="1"/>
                  </a:cubicBezTo>
                  <a:cubicBezTo>
                    <a:pt x="18" y="17"/>
                    <a:pt x="18" y="17"/>
                    <a:pt x="18" y="17"/>
                  </a:cubicBezTo>
                  <a:cubicBezTo>
                    <a:pt x="20" y="15"/>
                    <a:pt x="30" y="0"/>
                    <a:pt x="51" y="0"/>
                  </a:cubicBezTo>
                  <a:cubicBezTo>
                    <a:pt x="78" y="0"/>
                    <a:pt x="94" y="21"/>
                    <a:pt x="94" y="51"/>
                  </a:cubicBezTo>
                  <a:cubicBezTo>
                    <a:pt x="93" y="81"/>
                    <a:pt x="75" y="102"/>
                    <a:pt x="49" y="102"/>
                  </a:cubicBezTo>
                  <a:close/>
                  <a:moveTo>
                    <a:pt x="46" y="14"/>
                  </a:moveTo>
                  <a:cubicBezTo>
                    <a:pt x="29" y="14"/>
                    <a:pt x="17" y="31"/>
                    <a:pt x="17" y="50"/>
                  </a:cubicBezTo>
                  <a:cubicBezTo>
                    <a:pt x="17" y="70"/>
                    <a:pt x="28" y="87"/>
                    <a:pt x="45" y="87"/>
                  </a:cubicBezTo>
                  <a:cubicBezTo>
                    <a:pt x="62" y="87"/>
                    <a:pt x="74" y="70"/>
                    <a:pt x="74" y="50"/>
                  </a:cubicBezTo>
                  <a:cubicBezTo>
                    <a:pt x="74" y="31"/>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6">
              <a:extLst>
                <a:ext uri="{FF2B5EF4-FFF2-40B4-BE49-F238E27FC236}">
                  <a16:creationId xmlns:a16="http://schemas.microsoft.com/office/drawing/2014/main" id="{72942F03-78F1-CEDF-D631-1ABA55EC9FEC}"/>
                </a:ext>
              </a:extLst>
            </p:cNvPr>
            <p:cNvSpPr>
              <a:spLocks noEditPoints="1"/>
            </p:cNvSpPr>
            <p:nvPr userDrawn="1"/>
          </p:nvSpPr>
          <p:spPr bwMode="auto">
            <a:xfrm>
              <a:off x="3852863"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5"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7">
              <a:extLst>
                <a:ext uri="{FF2B5EF4-FFF2-40B4-BE49-F238E27FC236}">
                  <a16:creationId xmlns:a16="http://schemas.microsoft.com/office/drawing/2014/main" id="{47F639E8-BAB8-1EDA-4BF8-E42F900CD764}"/>
                </a:ext>
              </a:extLst>
            </p:cNvPr>
            <p:cNvSpPr>
              <a:spLocks/>
            </p:cNvSpPr>
            <p:nvPr userDrawn="1"/>
          </p:nvSpPr>
          <p:spPr bwMode="auto">
            <a:xfrm>
              <a:off x="3946526" y="185738"/>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8">
              <a:extLst>
                <a:ext uri="{FF2B5EF4-FFF2-40B4-BE49-F238E27FC236}">
                  <a16:creationId xmlns:a16="http://schemas.microsoft.com/office/drawing/2014/main" id="{9F489BD8-0FEF-B93C-004D-95F62B17610F}"/>
                </a:ext>
              </a:extLst>
            </p:cNvPr>
            <p:cNvSpPr>
              <a:spLocks noEditPoints="1"/>
            </p:cNvSpPr>
            <p:nvPr userDrawn="1"/>
          </p:nvSpPr>
          <p:spPr bwMode="auto">
            <a:xfrm>
              <a:off x="4005263" y="150813"/>
              <a:ext cx="20638" cy="119063"/>
            </a:xfrm>
            <a:custGeom>
              <a:avLst/>
              <a:gdLst>
                <a:gd name="T0" fmla="*/ 13 w 26"/>
                <a:gd name="T1" fmla="*/ 25 h 144"/>
                <a:gd name="T2" fmla="*/ 0 w 26"/>
                <a:gd name="T3" fmla="*/ 13 h 144"/>
                <a:gd name="T4" fmla="*/ 13 w 26"/>
                <a:gd name="T5" fmla="*/ 0 h 144"/>
                <a:gd name="T6" fmla="*/ 26 w 26"/>
                <a:gd name="T7" fmla="*/ 12 h 144"/>
                <a:gd name="T8" fmla="*/ 13 w 26"/>
                <a:gd name="T9" fmla="*/ 25 h 144"/>
                <a:gd name="T10" fmla="*/ 3 w 26"/>
                <a:gd name="T11" fmla="*/ 144 h 144"/>
                <a:gd name="T12" fmla="*/ 3 w 26"/>
                <a:gd name="T13" fmla="*/ 45 h 144"/>
                <a:gd name="T14" fmla="*/ 22 w 26"/>
                <a:gd name="T15" fmla="*/ 45 h 144"/>
                <a:gd name="T16" fmla="*/ 22 w 26"/>
                <a:gd name="T17" fmla="*/ 144 h 144"/>
                <a:gd name="T18" fmla="*/ 3 w 26"/>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4">
                  <a:moveTo>
                    <a:pt x="13" y="25"/>
                  </a:moveTo>
                  <a:cubicBezTo>
                    <a:pt x="6" y="25"/>
                    <a:pt x="0" y="20"/>
                    <a:pt x="0" y="13"/>
                  </a:cubicBezTo>
                  <a:cubicBezTo>
                    <a:pt x="0" y="6"/>
                    <a:pt x="6" y="0"/>
                    <a:pt x="13" y="0"/>
                  </a:cubicBezTo>
                  <a:cubicBezTo>
                    <a:pt x="20" y="0"/>
                    <a:pt x="26" y="6"/>
                    <a:pt x="26" y="12"/>
                  </a:cubicBezTo>
                  <a:cubicBezTo>
                    <a:pt x="26" y="19"/>
                    <a:pt x="20" y="25"/>
                    <a:pt x="13"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9">
              <a:extLst>
                <a:ext uri="{FF2B5EF4-FFF2-40B4-BE49-F238E27FC236}">
                  <a16:creationId xmlns:a16="http://schemas.microsoft.com/office/drawing/2014/main" id="{0505DBE8-B119-FD3C-C44C-CE5B4A856CEB}"/>
                </a:ext>
              </a:extLst>
            </p:cNvPr>
            <p:cNvSpPr>
              <a:spLocks noEditPoints="1"/>
            </p:cNvSpPr>
            <p:nvPr userDrawn="1"/>
          </p:nvSpPr>
          <p:spPr bwMode="auto">
            <a:xfrm>
              <a:off x="4041776"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60">
              <a:extLst>
                <a:ext uri="{FF2B5EF4-FFF2-40B4-BE49-F238E27FC236}">
                  <a16:creationId xmlns:a16="http://schemas.microsoft.com/office/drawing/2014/main" id="{A971577B-525A-80BF-D764-1256838B95DC}"/>
                </a:ext>
              </a:extLst>
            </p:cNvPr>
            <p:cNvSpPr>
              <a:spLocks/>
            </p:cNvSpPr>
            <p:nvPr userDrawn="1"/>
          </p:nvSpPr>
          <p:spPr bwMode="auto">
            <a:xfrm>
              <a:off x="4135438" y="185738"/>
              <a:ext cx="69850" cy="84138"/>
            </a:xfrm>
            <a:custGeom>
              <a:avLst/>
              <a:gdLst>
                <a:gd name="T0" fmla="*/ 65 w 84"/>
                <a:gd name="T1" fmla="*/ 101 h 101"/>
                <a:gd name="T2" fmla="*/ 65 w 84"/>
                <a:gd name="T3" fmla="*/ 41 h 101"/>
                <a:gd name="T4" fmla="*/ 45 w 84"/>
                <a:gd name="T5" fmla="*/ 16 h 101"/>
                <a:gd name="T6" fmla="*/ 19 w 84"/>
                <a:gd name="T7" fmla="*/ 41 h 101"/>
                <a:gd name="T8" fmla="*/ 19 w 84"/>
                <a:gd name="T9" fmla="*/ 101 h 101"/>
                <a:gd name="T10" fmla="*/ 0 w 84"/>
                <a:gd name="T11" fmla="*/ 101 h 101"/>
                <a:gd name="T12" fmla="*/ 0 w 84"/>
                <a:gd name="T13" fmla="*/ 2 h 101"/>
                <a:gd name="T14" fmla="*/ 18 w 84"/>
                <a:gd name="T15" fmla="*/ 2 h 101"/>
                <a:gd name="T16" fmla="*/ 19 w 84"/>
                <a:gd name="T17" fmla="*/ 20 h 101"/>
                <a:gd name="T18" fmla="*/ 52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1"/>
                    <a:pt x="65" y="41"/>
                    <a:pt x="65" y="41"/>
                  </a:cubicBezTo>
                  <a:cubicBezTo>
                    <a:pt x="65" y="26"/>
                    <a:pt x="60" y="16"/>
                    <a:pt x="45" y="16"/>
                  </a:cubicBezTo>
                  <a:cubicBezTo>
                    <a:pt x="30" y="16"/>
                    <a:pt x="21" y="32"/>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2"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61">
              <a:extLst>
                <a:ext uri="{FF2B5EF4-FFF2-40B4-BE49-F238E27FC236}">
                  <a16:creationId xmlns:a16="http://schemas.microsoft.com/office/drawing/2014/main" id="{493C9231-47D1-0BBB-4FF5-C411880D0EA6}"/>
                </a:ext>
              </a:extLst>
            </p:cNvPr>
            <p:cNvSpPr>
              <a:spLocks/>
            </p:cNvSpPr>
            <p:nvPr userDrawn="1"/>
          </p:nvSpPr>
          <p:spPr bwMode="auto">
            <a:xfrm>
              <a:off x="4221163" y="185738"/>
              <a:ext cx="71438" cy="85725"/>
            </a:xfrm>
            <a:custGeom>
              <a:avLst/>
              <a:gdLst>
                <a:gd name="T0" fmla="*/ 76 w 86"/>
                <a:gd name="T1" fmla="*/ 28 h 103"/>
                <a:gd name="T2" fmla="*/ 51 w 86"/>
                <a:gd name="T3" fmla="*/ 15 h 103"/>
                <a:gd name="T4" fmla="*/ 20 w 86"/>
                <a:gd name="T5" fmla="*/ 51 h 103"/>
                <a:gd name="T6" fmla="*/ 50 w 86"/>
                <a:gd name="T7" fmla="*/ 86 h 103"/>
                <a:gd name="T8" fmla="*/ 76 w 86"/>
                <a:gd name="T9" fmla="*/ 73 h 103"/>
                <a:gd name="T10" fmla="*/ 86 w 86"/>
                <a:gd name="T11" fmla="*/ 85 h 103"/>
                <a:gd name="T12" fmla="*/ 47 w 86"/>
                <a:gd name="T13" fmla="*/ 103 h 103"/>
                <a:gd name="T14" fmla="*/ 0 w 86"/>
                <a:gd name="T15" fmla="*/ 51 h 103"/>
                <a:gd name="T16" fmla="*/ 48 w 86"/>
                <a:gd name="T17" fmla="*/ 0 h 103"/>
                <a:gd name="T18" fmla="*/ 85 w 86"/>
                <a:gd name="T19" fmla="*/ 17 h 103"/>
                <a:gd name="T20" fmla="*/ 76 w 86"/>
                <a:gd name="T21" fmla="*/ 2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03">
                  <a:moveTo>
                    <a:pt x="76" y="28"/>
                  </a:moveTo>
                  <a:cubicBezTo>
                    <a:pt x="76" y="28"/>
                    <a:pt x="67" y="15"/>
                    <a:pt x="51" y="15"/>
                  </a:cubicBezTo>
                  <a:cubicBezTo>
                    <a:pt x="34" y="15"/>
                    <a:pt x="20" y="27"/>
                    <a:pt x="20" y="51"/>
                  </a:cubicBezTo>
                  <a:cubicBezTo>
                    <a:pt x="20" y="75"/>
                    <a:pt x="34" y="86"/>
                    <a:pt x="50" y="86"/>
                  </a:cubicBezTo>
                  <a:cubicBezTo>
                    <a:pt x="66" y="86"/>
                    <a:pt x="76" y="74"/>
                    <a:pt x="76" y="73"/>
                  </a:cubicBezTo>
                  <a:cubicBezTo>
                    <a:pt x="86" y="85"/>
                    <a:pt x="86" y="85"/>
                    <a:pt x="86" y="85"/>
                  </a:cubicBezTo>
                  <a:cubicBezTo>
                    <a:pt x="85" y="86"/>
                    <a:pt x="74" y="103"/>
                    <a:pt x="47" y="103"/>
                  </a:cubicBezTo>
                  <a:cubicBezTo>
                    <a:pt x="21" y="103"/>
                    <a:pt x="0" y="83"/>
                    <a:pt x="0" y="51"/>
                  </a:cubicBezTo>
                  <a:cubicBezTo>
                    <a:pt x="0" y="19"/>
                    <a:pt x="22" y="0"/>
                    <a:pt x="48" y="0"/>
                  </a:cubicBezTo>
                  <a:cubicBezTo>
                    <a:pt x="74" y="0"/>
                    <a:pt x="84" y="16"/>
                    <a:pt x="85" y="17"/>
                  </a:cubicBezTo>
                  <a:lnTo>
                    <a:pt x="76"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62">
              <a:extLst>
                <a:ext uri="{FF2B5EF4-FFF2-40B4-BE49-F238E27FC236}">
                  <a16:creationId xmlns:a16="http://schemas.microsoft.com/office/drawing/2014/main" id="{B669EC96-05EC-A10C-6277-F6AD11EA35EF}"/>
                </a:ext>
              </a:extLst>
            </p:cNvPr>
            <p:cNvSpPr>
              <a:spLocks noEditPoints="1"/>
            </p:cNvSpPr>
            <p:nvPr userDrawn="1"/>
          </p:nvSpPr>
          <p:spPr bwMode="auto">
            <a:xfrm>
              <a:off x="43037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1"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Rectangle 63">
              <a:extLst>
                <a:ext uri="{FF2B5EF4-FFF2-40B4-BE49-F238E27FC236}">
                  <a16:creationId xmlns:a16="http://schemas.microsoft.com/office/drawing/2014/main" id="{06EF9FBD-834D-7121-DEC9-583DE1CAC36C}"/>
                </a:ext>
              </a:extLst>
            </p:cNvPr>
            <p:cNvSpPr>
              <a:spLocks noChangeArrowheads="1"/>
            </p:cNvSpPr>
            <p:nvPr userDrawn="1"/>
          </p:nvSpPr>
          <p:spPr bwMode="auto">
            <a:xfrm>
              <a:off x="2271713" y="-269875"/>
              <a:ext cx="12700" cy="773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Oval 64">
              <a:extLst>
                <a:ext uri="{FF2B5EF4-FFF2-40B4-BE49-F238E27FC236}">
                  <a16:creationId xmlns:a16="http://schemas.microsoft.com/office/drawing/2014/main" id="{33252EAA-AE46-BBC6-45F5-F392AD7DFE2B}"/>
                </a:ext>
              </a:extLst>
            </p:cNvPr>
            <p:cNvSpPr>
              <a:spLocks noChangeArrowheads="1"/>
            </p:cNvSpPr>
            <p:nvPr userDrawn="1"/>
          </p:nvSpPr>
          <p:spPr bwMode="auto">
            <a:xfrm>
              <a:off x="911226" y="-279400"/>
              <a:ext cx="119063" cy="120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Oval 65">
              <a:extLst>
                <a:ext uri="{FF2B5EF4-FFF2-40B4-BE49-F238E27FC236}">
                  <a16:creationId xmlns:a16="http://schemas.microsoft.com/office/drawing/2014/main" id="{09FE5058-9B88-33C4-ED34-B5D6AF590B50}"/>
                </a:ext>
              </a:extLst>
            </p:cNvPr>
            <p:cNvSpPr>
              <a:spLocks noChangeArrowheads="1"/>
            </p:cNvSpPr>
            <p:nvPr userDrawn="1"/>
          </p:nvSpPr>
          <p:spPr bwMode="auto">
            <a:xfrm>
              <a:off x="752476" y="-269875"/>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Oval 66">
              <a:extLst>
                <a:ext uri="{FF2B5EF4-FFF2-40B4-BE49-F238E27FC236}">
                  <a16:creationId xmlns:a16="http://schemas.microsoft.com/office/drawing/2014/main" id="{6D1174C0-B73F-A848-D5D8-9B9EEF2DD95F}"/>
                </a:ext>
              </a:extLst>
            </p:cNvPr>
            <p:cNvSpPr>
              <a:spLocks noChangeArrowheads="1"/>
            </p:cNvSpPr>
            <p:nvPr userDrawn="1"/>
          </p:nvSpPr>
          <p:spPr bwMode="auto">
            <a:xfrm>
              <a:off x="919163" y="-103188"/>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Oval 67">
              <a:extLst>
                <a:ext uri="{FF2B5EF4-FFF2-40B4-BE49-F238E27FC236}">
                  <a16:creationId xmlns:a16="http://schemas.microsoft.com/office/drawing/2014/main" id="{F68122B4-9215-76CC-1F83-61A1B05B30B1}"/>
                </a:ext>
              </a:extLst>
            </p:cNvPr>
            <p:cNvSpPr>
              <a:spLocks noChangeArrowheads="1"/>
            </p:cNvSpPr>
            <p:nvPr userDrawn="1"/>
          </p:nvSpPr>
          <p:spPr bwMode="auto">
            <a:xfrm>
              <a:off x="927101" y="53975"/>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Oval 68">
              <a:extLst>
                <a:ext uri="{FF2B5EF4-FFF2-40B4-BE49-F238E27FC236}">
                  <a16:creationId xmlns:a16="http://schemas.microsoft.com/office/drawing/2014/main" id="{3E348F01-F3BB-801F-2608-658684F86A16}"/>
                </a:ext>
              </a:extLst>
            </p:cNvPr>
            <p:cNvSpPr>
              <a:spLocks noChangeArrowheads="1"/>
            </p:cNvSpPr>
            <p:nvPr userDrawn="1"/>
          </p:nvSpPr>
          <p:spPr bwMode="auto">
            <a:xfrm>
              <a:off x="760413" y="-95250"/>
              <a:ext cx="87313"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Oval 69">
              <a:extLst>
                <a:ext uri="{FF2B5EF4-FFF2-40B4-BE49-F238E27FC236}">
                  <a16:creationId xmlns:a16="http://schemas.microsoft.com/office/drawing/2014/main" id="{C6F227F0-8D2D-9ABD-3980-50A9FFCB61C7}"/>
                </a:ext>
              </a:extLst>
            </p:cNvPr>
            <p:cNvSpPr>
              <a:spLocks noChangeArrowheads="1"/>
            </p:cNvSpPr>
            <p:nvPr userDrawn="1"/>
          </p:nvSpPr>
          <p:spPr bwMode="auto">
            <a:xfrm>
              <a:off x="611188" y="-261938"/>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Tree>
    <p:extLst>
      <p:ext uri="{BB962C8B-B14F-4D97-AF65-F5344CB8AC3E}">
        <p14:creationId xmlns:p14="http://schemas.microsoft.com/office/powerpoint/2010/main" val="4293491622"/>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showMasterSp="0" preserve="1">
  <p:cSld name="Title Slide dark blue bckgd">
    <p:bg>
      <p:bgPr>
        <a:solidFill>
          <a:schemeClr val="accent2"/>
        </a:solidFill>
        <a:effectLst/>
      </p:bgPr>
    </p:bg>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64658552-6E07-9117-0CA9-3B60B698736B}"/>
              </a:ext>
            </a:extLst>
          </p:cNvPr>
          <p:cNvGraphicFramePr>
            <a:graphicFrameLocks noChangeAspect="1"/>
          </p:cNvGraphicFramePr>
          <p:nvPr>
            <p:custDataLst>
              <p:tags r:id="rId1"/>
            </p:custDataLst>
            <p:extLst>
              <p:ext uri="{D42A27DB-BD31-4B8C-83A1-F6EECF244321}">
                <p14:modId xmlns:p14="http://schemas.microsoft.com/office/powerpoint/2010/main" val="121670506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10" imgH="409" progId="TCLayout.ActiveDocument.1">
                  <p:embed/>
                </p:oleObj>
              </mc:Choice>
              <mc:Fallback>
                <p:oleObj name="think-cell Slide" r:id="rId4" imgW="410" imgH="409" progId="TCLayout.ActiveDocument.1">
                  <p:embed/>
                  <p:pic>
                    <p:nvPicPr>
                      <p:cNvPr id="4" name="Object 3" hidden="1">
                        <a:extLst>
                          <a:ext uri="{FF2B5EF4-FFF2-40B4-BE49-F238E27FC236}">
                            <a16:creationId xmlns:a16="http://schemas.microsoft.com/office/drawing/2014/main" id="{64658552-6E07-9117-0CA9-3B60B698736B}"/>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9C5F5AEC-749C-44CA-94C1-9495903C3571}"/>
              </a:ext>
            </a:extLst>
          </p:cNvPr>
          <p:cNvSpPr>
            <a:spLocks noGrp="1"/>
          </p:cNvSpPr>
          <p:nvPr>
            <p:ph type="ctrTitle"/>
          </p:nvPr>
        </p:nvSpPr>
        <p:spPr>
          <a:xfrm>
            <a:off x="1516830" y="2523757"/>
            <a:ext cx="9139234" cy="664797"/>
          </a:xfrm>
        </p:spPr>
        <p:txBody>
          <a:bodyPr vert="horz" lIns="91440" tIns="91440" rIns="91440" bIns="91440" anchor="ctr">
            <a:noAutofit/>
          </a:bodyPr>
          <a:lstStyle>
            <a:lvl1pPr algn="l">
              <a:defRPr sz="3600">
                <a:solidFill>
                  <a:schemeClr val="bg1"/>
                </a:solidFill>
              </a:defRPr>
            </a:lvl1pPr>
          </a:lstStyle>
          <a:p>
            <a:r>
              <a:rPr lang="en-US"/>
              <a:t>Click to edit Master title style</a:t>
            </a:r>
          </a:p>
        </p:txBody>
      </p:sp>
      <p:sp>
        <p:nvSpPr>
          <p:cNvPr id="82" name="Text Placeholder 81">
            <a:extLst>
              <a:ext uri="{FF2B5EF4-FFF2-40B4-BE49-F238E27FC236}">
                <a16:creationId xmlns:a16="http://schemas.microsoft.com/office/drawing/2014/main" id="{B020BF28-FA10-43DE-B2FD-965A7D8594C0}"/>
              </a:ext>
            </a:extLst>
          </p:cNvPr>
          <p:cNvSpPr>
            <a:spLocks noGrp="1"/>
          </p:cNvSpPr>
          <p:nvPr>
            <p:ph type="body" sz="quarter" idx="13"/>
          </p:nvPr>
        </p:nvSpPr>
        <p:spPr>
          <a:xfrm>
            <a:off x="1520386" y="3998279"/>
            <a:ext cx="4586287" cy="323850"/>
          </a:xfrm>
        </p:spPr>
        <p:txBody>
          <a:bodyPr lIns="91440" tIns="91440" rIns="91440" bIns="91440" anchor="ctr"/>
          <a:lstStyle>
            <a:lvl1pPr>
              <a:defRPr b="0">
                <a:solidFill>
                  <a:schemeClr val="bg1"/>
                </a:solidFill>
              </a:defRPr>
            </a:lvl1pPr>
          </a:lstStyle>
          <a:p>
            <a:pPr lvl="0"/>
            <a:r>
              <a:rPr lang="en-US"/>
              <a:t>Click to edit Master text styles</a:t>
            </a:r>
          </a:p>
        </p:txBody>
      </p:sp>
      <p:sp>
        <p:nvSpPr>
          <p:cNvPr id="83" name="Subtitle 2">
            <a:extLst>
              <a:ext uri="{FF2B5EF4-FFF2-40B4-BE49-F238E27FC236}">
                <a16:creationId xmlns:a16="http://schemas.microsoft.com/office/drawing/2014/main" id="{CA420EE9-07D0-49A0-A796-E6EAA8EBDB96}"/>
              </a:ext>
            </a:extLst>
          </p:cNvPr>
          <p:cNvSpPr>
            <a:spLocks noGrp="1"/>
          </p:cNvSpPr>
          <p:nvPr>
            <p:ph type="subTitle" idx="1"/>
          </p:nvPr>
        </p:nvSpPr>
        <p:spPr>
          <a:xfrm>
            <a:off x="1516830" y="3444432"/>
            <a:ext cx="9139234" cy="297969"/>
          </a:xfrm>
        </p:spPr>
        <p:txBody>
          <a:bodyPr vert="horz" lIns="91440" tIns="91440" rIns="91440" bIns="91440" rtlCol="0" anchor="ctr">
            <a:noAutofit/>
          </a:bodyPr>
          <a:lstStyle>
            <a:lvl1pPr>
              <a:defRPr lang="en-US" sz="2200" b="0" dirty="0">
                <a:solidFill>
                  <a:schemeClr val="bg1"/>
                </a:solidFill>
              </a:defRPr>
            </a:lvl1pPr>
          </a:lstStyle>
          <a:p>
            <a:pPr lvl="0"/>
            <a:r>
              <a:rPr lang="en-US"/>
              <a:t>Click to edit Master subtitle style</a:t>
            </a:r>
          </a:p>
        </p:txBody>
      </p:sp>
      <p:grpSp>
        <p:nvGrpSpPr>
          <p:cNvPr id="148" name="Group 147">
            <a:extLst>
              <a:ext uri="{FF2B5EF4-FFF2-40B4-BE49-F238E27FC236}">
                <a16:creationId xmlns:a16="http://schemas.microsoft.com/office/drawing/2014/main" id="{AF47BE45-9A6B-F77A-A246-E9AD74AC3E05}"/>
              </a:ext>
            </a:extLst>
          </p:cNvPr>
          <p:cNvGrpSpPr>
            <a:grpSpLocks noChangeAspect="1"/>
          </p:cNvGrpSpPr>
          <p:nvPr/>
        </p:nvGrpSpPr>
        <p:grpSpPr>
          <a:xfrm>
            <a:off x="702214" y="780933"/>
            <a:ext cx="3494345" cy="745107"/>
            <a:chOff x="611188" y="-279400"/>
            <a:chExt cx="3767138" cy="803275"/>
          </a:xfrm>
          <a:solidFill>
            <a:schemeClr val="bg1"/>
          </a:solidFill>
        </p:grpSpPr>
        <p:sp>
          <p:nvSpPr>
            <p:cNvPr id="149" name="Freeform 5">
              <a:extLst>
                <a:ext uri="{FF2B5EF4-FFF2-40B4-BE49-F238E27FC236}">
                  <a16:creationId xmlns:a16="http://schemas.microsoft.com/office/drawing/2014/main" id="{5C5B487B-3C0A-CD7C-49B9-906DAA6B051C}"/>
                </a:ext>
              </a:extLst>
            </p:cNvPr>
            <p:cNvSpPr>
              <a:spLocks noEditPoints="1"/>
            </p:cNvSpPr>
            <p:nvPr/>
          </p:nvSpPr>
          <p:spPr bwMode="auto">
            <a:xfrm>
              <a:off x="1885951" y="438150"/>
              <a:ext cx="60325" cy="63500"/>
            </a:xfrm>
            <a:custGeom>
              <a:avLst/>
              <a:gdLst>
                <a:gd name="T0" fmla="*/ 36 w 73"/>
                <a:gd name="T1" fmla="*/ 0 h 78"/>
                <a:gd name="T2" fmla="*/ 10 w 73"/>
                <a:gd name="T3" fmla="*/ 10 h 78"/>
                <a:gd name="T4" fmla="*/ 0 w 73"/>
                <a:gd name="T5" fmla="*/ 39 h 78"/>
                <a:gd name="T6" fmla="*/ 10 w 73"/>
                <a:gd name="T7" fmla="*/ 67 h 78"/>
                <a:gd name="T8" fmla="*/ 36 w 73"/>
                <a:gd name="T9" fmla="*/ 78 h 78"/>
                <a:gd name="T10" fmla="*/ 63 w 73"/>
                <a:gd name="T11" fmla="*/ 67 h 78"/>
                <a:gd name="T12" fmla="*/ 73 w 73"/>
                <a:gd name="T13" fmla="*/ 39 h 78"/>
                <a:gd name="T14" fmla="*/ 63 w 73"/>
                <a:gd name="T15" fmla="*/ 10 h 78"/>
                <a:gd name="T16" fmla="*/ 36 w 73"/>
                <a:gd name="T17" fmla="*/ 0 h 78"/>
                <a:gd name="T18" fmla="*/ 52 w 73"/>
                <a:gd name="T19" fmla="*/ 59 h 78"/>
                <a:gd name="T20" fmla="*/ 36 w 73"/>
                <a:gd name="T21" fmla="*/ 66 h 78"/>
                <a:gd name="T22" fmla="*/ 20 w 73"/>
                <a:gd name="T23" fmla="*/ 59 h 78"/>
                <a:gd name="T24" fmla="*/ 15 w 73"/>
                <a:gd name="T25" fmla="*/ 39 h 78"/>
                <a:gd name="T26" fmla="*/ 21 w 73"/>
                <a:gd name="T27" fmla="*/ 19 h 78"/>
                <a:gd name="T28" fmla="*/ 36 w 73"/>
                <a:gd name="T29" fmla="*/ 11 h 78"/>
                <a:gd name="T30" fmla="*/ 52 w 73"/>
                <a:gd name="T31" fmla="*/ 19 h 78"/>
                <a:gd name="T32" fmla="*/ 58 w 73"/>
                <a:gd name="T33" fmla="*/ 39 h 78"/>
                <a:gd name="T34" fmla="*/ 52 w 73"/>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8">
                  <a:moveTo>
                    <a:pt x="36" y="0"/>
                  </a:moveTo>
                  <a:cubicBezTo>
                    <a:pt x="25" y="0"/>
                    <a:pt x="17" y="3"/>
                    <a:pt x="10" y="10"/>
                  </a:cubicBezTo>
                  <a:cubicBezTo>
                    <a:pt x="3" y="17"/>
                    <a:pt x="0" y="27"/>
                    <a:pt x="0" y="39"/>
                  </a:cubicBezTo>
                  <a:cubicBezTo>
                    <a:pt x="0" y="51"/>
                    <a:pt x="3" y="60"/>
                    <a:pt x="10" y="67"/>
                  </a:cubicBezTo>
                  <a:cubicBezTo>
                    <a:pt x="17" y="74"/>
                    <a:pt x="25" y="78"/>
                    <a:pt x="36" y="78"/>
                  </a:cubicBezTo>
                  <a:cubicBezTo>
                    <a:pt x="47" y="78"/>
                    <a:pt x="56" y="74"/>
                    <a:pt x="63" y="67"/>
                  </a:cubicBezTo>
                  <a:cubicBezTo>
                    <a:pt x="69" y="60"/>
                    <a:pt x="73" y="51"/>
                    <a:pt x="73" y="39"/>
                  </a:cubicBezTo>
                  <a:cubicBezTo>
                    <a:pt x="73" y="27"/>
                    <a:pt x="69" y="17"/>
                    <a:pt x="63"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1" y="19"/>
                  </a:cubicBezTo>
                  <a:cubicBezTo>
                    <a:pt x="24" y="14"/>
                    <a:pt x="30" y="11"/>
                    <a:pt x="36" y="11"/>
                  </a:cubicBezTo>
                  <a:cubicBezTo>
                    <a:pt x="43" y="11"/>
                    <a:pt x="48" y="14"/>
                    <a:pt x="52" y="19"/>
                  </a:cubicBezTo>
                  <a:cubicBezTo>
                    <a:pt x="56" y="24"/>
                    <a:pt x="58" y="30"/>
                    <a:pt x="58" y="39"/>
                  </a:cubicBezTo>
                  <a:cubicBezTo>
                    <a:pt x="58"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6">
              <a:extLst>
                <a:ext uri="{FF2B5EF4-FFF2-40B4-BE49-F238E27FC236}">
                  <a16:creationId xmlns:a16="http://schemas.microsoft.com/office/drawing/2014/main" id="{FC002D50-1258-94CD-A4CA-8EF05842095A}"/>
                </a:ext>
              </a:extLst>
            </p:cNvPr>
            <p:cNvSpPr>
              <a:spLocks/>
            </p:cNvSpPr>
            <p:nvPr/>
          </p:nvSpPr>
          <p:spPr bwMode="auto">
            <a:xfrm>
              <a:off x="1152526" y="414338"/>
              <a:ext cx="74613" cy="87313"/>
            </a:xfrm>
            <a:custGeom>
              <a:avLst/>
              <a:gdLst>
                <a:gd name="T0" fmla="*/ 50 w 89"/>
                <a:gd name="T1" fmla="*/ 62 h 106"/>
                <a:gd name="T2" fmla="*/ 75 w 89"/>
                <a:gd name="T3" fmla="*/ 62 h 106"/>
                <a:gd name="T4" fmla="*/ 75 w 89"/>
                <a:gd name="T5" fmla="*/ 80 h 106"/>
                <a:gd name="T6" fmla="*/ 74 w 89"/>
                <a:gd name="T7" fmla="*/ 81 h 106"/>
                <a:gd name="T8" fmla="*/ 71 w 89"/>
                <a:gd name="T9" fmla="*/ 84 h 106"/>
                <a:gd name="T10" fmla="*/ 66 w 89"/>
                <a:gd name="T11" fmla="*/ 88 h 106"/>
                <a:gd name="T12" fmla="*/ 58 w 89"/>
                <a:gd name="T13" fmla="*/ 91 h 106"/>
                <a:gd name="T14" fmla="*/ 48 w 89"/>
                <a:gd name="T15" fmla="*/ 92 h 106"/>
                <a:gd name="T16" fmla="*/ 24 w 89"/>
                <a:gd name="T17" fmla="*/ 82 h 106"/>
                <a:gd name="T18" fmla="*/ 15 w 89"/>
                <a:gd name="T19" fmla="*/ 52 h 106"/>
                <a:gd name="T20" fmla="*/ 25 w 89"/>
                <a:gd name="T21" fmla="*/ 23 h 106"/>
                <a:gd name="T22" fmla="*/ 48 w 89"/>
                <a:gd name="T23" fmla="*/ 13 h 106"/>
                <a:gd name="T24" fmla="*/ 57 w 89"/>
                <a:gd name="T25" fmla="*/ 14 h 106"/>
                <a:gd name="T26" fmla="*/ 64 w 89"/>
                <a:gd name="T27" fmla="*/ 16 h 106"/>
                <a:gd name="T28" fmla="*/ 69 w 89"/>
                <a:gd name="T29" fmla="*/ 19 h 106"/>
                <a:gd name="T30" fmla="*/ 73 w 89"/>
                <a:gd name="T31" fmla="*/ 23 h 106"/>
                <a:gd name="T32" fmla="*/ 75 w 89"/>
                <a:gd name="T33" fmla="*/ 26 h 106"/>
                <a:gd name="T34" fmla="*/ 76 w 89"/>
                <a:gd name="T35" fmla="*/ 27 h 106"/>
                <a:gd name="T36" fmla="*/ 86 w 89"/>
                <a:gd name="T37" fmla="*/ 18 h 106"/>
                <a:gd name="T38" fmla="*/ 48 w 89"/>
                <a:gd name="T39" fmla="*/ 0 h 106"/>
                <a:gd name="T40" fmla="*/ 14 w 89"/>
                <a:gd name="T41" fmla="*/ 14 h 106"/>
                <a:gd name="T42" fmla="*/ 0 w 89"/>
                <a:gd name="T43" fmla="*/ 52 h 106"/>
                <a:gd name="T44" fmla="*/ 13 w 89"/>
                <a:gd name="T45" fmla="*/ 91 h 106"/>
                <a:gd name="T46" fmla="*/ 45 w 89"/>
                <a:gd name="T47" fmla="*/ 106 h 106"/>
                <a:gd name="T48" fmla="*/ 57 w 89"/>
                <a:gd name="T49" fmla="*/ 104 h 106"/>
                <a:gd name="T50" fmla="*/ 66 w 89"/>
                <a:gd name="T51" fmla="*/ 101 h 106"/>
                <a:gd name="T52" fmla="*/ 73 w 89"/>
                <a:gd name="T53" fmla="*/ 97 h 106"/>
                <a:gd name="T54" fmla="*/ 76 w 89"/>
                <a:gd name="T55" fmla="*/ 94 h 106"/>
                <a:gd name="T56" fmla="*/ 78 w 89"/>
                <a:gd name="T57" fmla="*/ 92 h 106"/>
                <a:gd name="T58" fmla="*/ 79 w 89"/>
                <a:gd name="T59" fmla="*/ 104 h 106"/>
                <a:gd name="T60" fmla="*/ 89 w 89"/>
                <a:gd name="T61" fmla="*/ 104 h 106"/>
                <a:gd name="T62" fmla="*/ 89 w 89"/>
                <a:gd name="T63" fmla="*/ 51 h 106"/>
                <a:gd name="T64" fmla="*/ 50 w 89"/>
                <a:gd name="T65" fmla="*/ 51 h 106"/>
                <a:gd name="T66" fmla="*/ 50 w 89"/>
                <a:gd name="T67" fmla="*/ 6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 h="106">
                  <a:moveTo>
                    <a:pt x="50" y="62"/>
                  </a:moveTo>
                  <a:cubicBezTo>
                    <a:pt x="75" y="62"/>
                    <a:pt x="75" y="62"/>
                    <a:pt x="75" y="62"/>
                  </a:cubicBezTo>
                  <a:cubicBezTo>
                    <a:pt x="75" y="80"/>
                    <a:pt x="75" y="80"/>
                    <a:pt x="75" y="80"/>
                  </a:cubicBezTo>
                  <a:cubicBezTo>
                    <a:pt x="74" y="81"/>
                    <a:pt x="74" y="81"/>
                    <a:pt x="74" y="81"/>
                  </a:cubicBezTo>
                  <a:cubicBezTo>
                    <a:pt x="73" y="82"/>
                    <a:pt x="72" y="83"/>
                    <a:pt x="71" y="84"/>
                  </a:cubicBezTo>
                  <a:cubicBezTo>
                    <a:pt x="69" y="86"/>
                    <a:pt x="68" y="87"/>
                    <a:pt x="66" y="88"/>
                  </a:cubicBezTo>
                  <a:cubicBezTo>
                    <a:pt x="64" y="89"/>
                    <a:pt x="61" y="90"/>
                    <a:pt x="58" y="91"/>
                  </a:cubicBezTo>
                  <a:cubicBezTo>
                    <a:pt x="55" y="92"/>
                    <a:pt x="51" y="92"/>
                    <a:pt x="48" y="92"/>
                  </a:cubicBezTo>
                  <a:cubicBezTo>
                    <a:pt x="38" y="92"/>
                    <a:pt x="30" y="89"/>
                    <a:pt x="24" y="82"/>
                  </a:cubicBezTo>
                  <a:cubicBezTo>
                    <a:pt x="18" y="74"/>
                    <a:pt x="15" y="65"/>
                    <a:pt x="15" y="52"/>
                  </a:cubicBezTo>
                  <a:cubicBezTo>
                    <a:pt x="15" y="40"/>
                    <a:pt x="18" y="31"/>
                    <a:pt x="25" y="23"/>
                  </a:cubicBezTo>
                  <a:cubicBezTo>
                    <a:pt x="31" y="16"/>
                    <a:pt x="39" y="13"/>
                    <a:pt x="48" y="13"/>
                  </a:cubicBezTo>
                  <a:cubicBezTo>
                    <a:pt x="51" y="13"/>
                    <a:pt x="54" y="13"/>
                    <a:pt x="57" y="14"/>
                  </a:cubicBezTo>
                  <a:cubicBezTo>
                    <a:pt x="60" y="14"/>
                    <a:pt x="62" y="15"/>
                    <a:pt x="64" y="16"/>
                  </a:cubicBezTo>
                  <a:cubicBezTo>
                    <a:pt x="66" y="17"/>
                    <a:pt x="67" y="18"/>
                    <a:pt x="69" y="19"/>
                  </a:cubicBezTo>
                  <a:cubicBezTo>
                    <a:pt x="71" y="21"/>
                    <a:pt x="72" y="22"/>
                    <a:pt x="73" y="23"/>
                  </a:cubicBezTo>
                  <a:cubicBezTo>
                    <a:pt x="74" y="24"/>
                    <a:pt x="74" y="25"/>
                    <a:pt x="75" y="26"/>
                  </a:cubicBezTo>
                  <a:cubicBezTo>
                    <a:pt x="76" y="27"/>
                    <a:pt x="76" y="27"/>
                    <a:pt x="76" y="27"/>
                  </a:cubicBezTo>
                  <a:cubicBezTo>
                    <a:pt x="86" y="18"/>
                    <a:pt x="86" y="18"/>
                    <a:pt x="86" y="18"/>
                  </a:cubicBezTo>
                  <a:cubicBezTo>
                    <a:pt x="77" y="6"/>
                    <a:pt x="64" y="0"/>
                    <a:pt x="48" y="0"/>
                  </a:cubicBezTo>
                  <a:cubicBezTo>
                    <a:pt x="35" y="0"/>
                    <a:pt x="23" y="4"/>
                    <a:pt x="14" y="14"/>
                  </a:cubicBezTo>
                  <a:cubicBezTo>
                    <a:pt x="4" y="24"/>
                    <a:pt x="0" y="36"/>
                    <a:pt x="0" y="52"/>
                  </a:cubicBezTo>
                  <a:cubicBezTo>
                    <a:pt x="0" y="69"/>
                    <a:pt x="4" y="82"/>
                    <a:pt x="13" y="91"/>
                  </a:cubicBezTo>
                  <a:cubicBezTo>
                    <a:pt x="21" y="101"/>
                    <a:pt x="32" y="106"/>
                    <a:pt x="45" y="106"/>
                  </a:cubicBezTo>
                  <a:cubicBezTo>
                    <a:pt x="50" y="106"/>
                    <a:pt x="54" y="105"/>
                    <a:pt x="57" y="104"/>
                  </a:cubicBezTo>
                  <a:cubicBezTo>
                    <a:pt x="61" y="103"/>
                    <a:pt x="64" y="102"/>
                    <a:pt x="66" y="101"/>
                  </a:cubicBezTo>
                  <a:cubicBezTo>
                    <a:pt x="69" y="100"/>
                    <a:pt x="71" y="99"/>
                    <a:pt x="73" y="97"/>
                  </a:cubicBezTo>
                  <a:cubicBezTo>
                    <a:pt x="75" y="95"/>
                    <a:pt x="76" y="94"/>
                    <a:pt x="76" y="94"/>
                  </a:cubicBezTo>
                  <a:cubicBezTo>
                    <a:pt x="77" y="93"/>
                    <a:pt x="77" y="93"/>
                    <a:pt x="78" y="92"/>
                  </a:cubicBezTo>
                  <a:cubicBezTo>
                    <a:pt x="79" y="104"/>
                    <a:pt x="79" y="104"/>
                    <a:pt x="79" y="104"/>
                  </a:cubicBezTo>
                  <a:cubicBezTo>
                    <a:pt x="89" y="104"/>
                    <a:pt x="89" y="104"/>
                    <a:pt x="89" y="104"/>
                  </a:cubicBezTo>
                  <a:cubicBezTo>
                    <a:pt x="89" y="51"/>
                    <a:pt x="89" y="51"/>
                    <a:pt x="89" y="51"/>
                  </a:cubicBezTo>
                  <a:cubicBezTo>
                    <a:pt x="50" y="51"/>
                    <a:pt x="50" y="51"/>
                    <a:pt x="50" y="51"/>
                  </a:cubicBezTo>
                  <a:lnTo>
                    <a:pt x="50"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7">
              <a:extLst>
                <a:ext uri="{FF2B5EF4-FFF2-40B4-BE49-F238E27FC236}">
                  <a16:creationId xmlns:a16="http://schemas.microsoft.com/office/drawing/2014/main" id="{5E276722-5197-B412-82F4-CAE376DBBFED}"/>
                </a:ext>
              </a:extLst>
            </p:cNvPr>
            <p:cNvSpPr>
              <a:spLocks/>
            </p:cNvSpPr>
            <p:nvPr/>
          </p:nvSpPr>
          <p:spPr bwMode="auto">
            <a:xfrm>
              <a:off x="1246188" y="436563"/>
              <a:ext cx="34925" cy="63500"/>
            </a:xfrm>
            <a:custGeom>
              <a:avLst/>
              <a:gdLst>
                <a:gd name="T0" fmla="*/ 23 w 43"/>
                <a:gd name="T1" fmla="*/ 5 h 77"/>
                <a:gd name="T2" fmla="*/ 14 w 43"/>
                <a:gd name="T3" fmla="*/ 17 h 77"/>
                <a:gd name="T4" fmla="*/ 13 w 43"/>
                <a:gd name="T5" fmla="*/ 2 h 77"/>
                <a:gd name="T6" fmla="*/ 0 w 43"/>
                <a:gd name="T7" fmla="*/ 2 h 77"/>
                <a:gd name="T8" fmla="*/ 0 w 43"/>
                <a:gd name="T9" fmla="*/ 77 h 77"/>
                <a:gd name="T10" fmla="*/ 14 w 43"/>
                <a:gd name="T11" fmla="*/ 77 h 77"/>
                <a:gd name="T12" fmla="*/ 14 w 43"/>
                <a:gd name="T13" fmla="*/ 35 h 77"/>
                <a:gd name="T14" fmla="*/ 24 w 43"/>
                <a:gd name="T15" fmla="*/ 18 h 77"/>
                <a:gd name="T16" fmla="*/ 35 w 43"/>
                <a:gd name="T17" fmla="*/ 14 h 77"/>
                <a:gd name="T18" fmla="*/ 41 w 43"/>
                <a:gd name="T19" fmla="*/ 15 h 77"/>
                <a:gd name="T20" fmla="*/ 43 w 43"/>
                <a:gd name="T21" fmla="*/ 1 h 77"/>
                <a:gd name="T22" fmla="*/ 37 w 43"/>
                <a:gd name="T23" fmla="*/ 0 h 77"/>
                <a:gd name="T24" fmla="*/ 23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3" y="5"/>
                  </a:moveTo>
                  <a:cubicBezTo>
                    <a:pt x="19" y="8"/>
                    <a:pt x="16" y="12"/>
                    <a:pt x="14" y="17"/>
                  </a:cubicBezTo>
                  <a:cubicBezTo>
                    <a:pt x="13" y="2"/>
                    <a:pt x="13" y="2"/>
                    <a:pt x="13" y="2"/>
                  </a:cubicBezTo>
                  <a:cubicBezTo>
                    <a:pt x="0" y="2"/>
                    <a:pt x="0" y="2"/>
                    <a:pt x="0" y="2"/>
                  </a:cubicBezTo>
                  <a:cubicBezTo>
                    <a:pt x="0" y="77"/>
                    <a:pt x="0" y="77"/>
                    <a:pt x="0" y="77"/>
                  </a:cubicBezTo>
                  <a:cubicBezTo>
                    <a:pt x="14" y="77"/>
                    <a:pt x="14" y="77"/>
                    <a:pt x="14" y="77"/>
                  </a:cubicBezTo>
                  <a:cubicBezTo>
                    <a:pt x="14" y="35"/>
                    <a:pt x="14" y="35"/>
                    <a:pt x="14" y="35"/>
                  </a:cubicBezTo>
                  <a:cubicBezTo>
                    <a:pt x="15" y="27"/>
                    <a:pt x="19" y="22"/>
                    <a:pt x="24" y="18"/>
                  </a:cubicBezTo>
                  <a:cubicBezTo>
                    <a:pt x="28" y="16"/>
                    <a:pt x="31" y="14"/>
                    <a:pt x="35" y="14"/>
                  </a:cubicBezTo>
                  <a:cubicBezTo>
                    <a:pt x="37" y="14"/>
                    <a:pt x="39" y="15"/>
                    <a:pt x="41" y="15"/>
                  </a:cubicBezTo>
                  <a:cubicBezTo>
                    <a:pt x="43" y="1"/>
                    <a:pt x="43" y="1"/>
                    <a:pt x="43" y="1"/>
                  </a:cubicBezTo>
                  <a:cubicBezTo>
                    <a:pt x="37" y="0"/>
                    <a:pt x="37" y="0"/>
                    <a:pt x="37" y="0"/>
                  </a:cubicBezTo>
                  <a:cubicBezTo>
                    <a:pt x="32" y="0"/>
                    <a:pt x="27" y="2"/>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8">
              <a:extLst>
                <a:ext uri="{FF2B5EF4-FFF2-40B4-BE49-F238E27FC236}">
                  <a16:creationId xmlns:a16="http://schemas.microsoft.com/office/drawing/2014/main" id="{030C0CC0-0956-B1B0-70A8-800FA865F98A}"/>
                </a:ext>
              </a:extLst>
            </p:cNvPr>
            <p:cNvSpPr>
              <a:spLocks noEditPoints="1"/>
            </p:cNvSpPr>
            <p:nvPr/>
          </p:nvSpPr>
          <p:spPr bwMode="auto">
            <a:xfrm>
              <a:off x="1284288" y="438150"/>
              <a:ext cx="60325" cy="63500"/>
            </a:xfrm>
            <a:custGeom>
              <a:avLst/>
              <a:gdLst>
                <a:gd name="T0" fmla="*/ 36 w 72"/>
                <a:gd name="T1" fmla="*/ 0 h 78"/>
                <a:gd name="T2" fmla="*/ 10 w 72"/>
                <a:gd name="T3" fmla="*/ 10 h 78"/>
                <a:gd name="T4" fmla="*/ 0 w 72"/>
                <a:gd name="T5" fmla="*/ 39 h 78"/>
                <a:gd name="T6" fmla="*/ 10 w 72"/>
                <a:gd name="T7" fmla="*/ 67 h 78"/>
                <a:gd name="T8" fmla="*/ 36 w 72"/>
                <a:gd name="T9" fmla="*/ 78 h 78"/>
                <a:gd name="T10" fmla="*/ 62 w 72"/>
                <a:gd name="T11" fmla="*/ 67 h 78"/>
                <a:gd name="T12" fmla="*/ 72 w 72"/>
                <a:gd name="T13" fmla="*/ 39 h 78"/>
                <a:gd name="T14" fmla="*/ 62 w 72"/>
                <a:gd name="T15" fmla="*/ 10 h 78"/>
                <a:gd name="T16" fmla="*/ 36 w 72"/>
                <a:gd name="T17" fmla="*/ 0 h 78"/>
                <a:gd name="T18" fmla="*/ 52 w 72"/>
                <a:gd name="T19" fmla="*/ 59 h 78"/>
                <a:gd name="T20" fmla="*/ 36 w 72"/>
                <a:gd name="T21" fmla="*/ 66 h 78"/>
                <a:gd name="T22" fmla="*/ 20 w 72"/>
                <a:gd name="T23" fmla="*/ 59 h 78"/>
                <a:gd name="T24" fmla="*/ 15 w 72"/>
                <a:gd name="T25" fmla="*/ 39 h 78"/>
                <a:gd name="T26" fmla="*/ 20 w 72"/>
                <a:gd name="T27" fmla="*/ 19 h 78"/>
                <a:gd name="T28" fmla="*/ 36 w 72"/>
                <a:gd name="T29" fmla="*/ 11 h 78"/>
                <a:gd name="T30" fmla="*/ 52 w 72"/>
                <a:gd name="T31" fmla="*/ 19 h 78"/>
                <a:gd name="T32" fmla="*/ 57 w 72"/>
                <a:gd name="T33" fmla="*/ 39 h 78"/>
                <a:gd name="T34" fmla="*/ 52 w 72"/>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8">
                  <a:moveTo>
                    <a:pt x="36" y="0"/>
                  </a:moveTo>
                  <a:cubicBezTo>
                    <a:pt x="25" y="0"/>
                    <a:pt x="16" y="3"/>
                    <a:pt x="10" y="10"/>
                  </a:cubicBezTo>
                  <a:cubicBezTo>
                    <a:pt x="3" y="17"/>
                    <a:pt x="0" y="27"/>
                    <a:pt x="0" y="39"/>
                  </a:cubicBezTo>
                  <a:cubicBezTo>
                    <a:pt x="0" y="51"/>
                    <a:pt x="3" y="60"/>
                    <a:pt x="10" y="67"/>
                  </a:cubicBezTo>
                  <a:cubicBezTo>
                    <a:pt x="16" y="74"/>
                    <a:pt x="25" y="78"/>
                    <a:pt x="36" y="78"/>
                  </a:cubicBezTo>
                  <a:cubicBezTo>
                    <a:pt x="47" y="78"/>
                    <a:pt x="56" y="74"/>
                    <a:pt x="62" y="67"/>
                  </a:cubicBezTo>
                  <a:cubicBezTo>
                    <a:pt x="69" y="60"/>
                    <a:pt x="72" y="51"/>
                    <a:pt x="72" y="39"/>
                  </a:cubicBezTo>
                  <a:cubicBezTo>
                    <a:pt x="72" y="27"/>
                    <a:pt x="69" y="17"/>
                    <a:pt x="62"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0" y="19"/>
                  </a:cubicBezTo>
                  <a:cubicBezTo>
                    <a:pt x="24" y="14"/>
                    <a:pt x="29" y="11"/>
                    <a:pt x="36" y="11"/>
                  </a:cubicBezTo>
                  <a:cubicBezTo>
                    <a:pt x="43" y="11"/>
                    <a:pt x="48" y="14"/>
                    <a:pt x="52" y="19"/>
                  </a:cubicBezTo>
                  <a:cubicBezTo>
                    <a:pt x="56" y="24"/>
                    <a:pt x="57" y="30"/>
                    <a:pt x="57" y="39"/>
                  </a:cubicBezTo>
                  <a:cubicBezTo>
                    <a:pt x="57"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9">
              <a:extLst>
                <a:ext uri="{FF2B5EF4-FFF2-40B4-BE49-F238E27FC236}">
                  <a16:creationId xmlns:a16="http://schemas.microsoft.com/office/drawing/2014/main" id="{88BAE485-97CC-07B4-6CBC-75F7EB1F86CD}"/>
                </a:ext>
              </a:extLst>
            </p:cNvPr>
            <p:cNvSpPr>
              <a:spLocks/>
            </p:cNvSpPr>
            <p:nvPr/>
          </p:nvSpPr>
          <p:spPr bwMode="auto">
            <a:xfrm>
              <a:off x="1350963" y="438150"/>
              <a:ext cx="90488" cy="61913"/>
            </a:xfrm>
            <a:custGeom>
              <a:avLst/>
              <a:gdLst>
                <a:gd name="T0" fmla="*/ 41 w 57"/>
                <a:gd name="T1" fmla="*/ 31 h 39"/>
                <a:gd name="T2" fmla="*/ 32 w 57"/>
                <a:gd name="T3" fmla="*/ 0 h 39"/>
                <a:gd name="T4" fmla="*/ 24 w 57"/>
                <a:gd name="T5" fmla="*/ 0 h 39"/>
                <a:gd name="T6" fmla="*/ 16 w 57"/>
                <a:gd name="T7" fmla="*/ 31 h 39"/>
                <a:gd name="T8" fmla="*/ 8 w 57"/>
                <a:gd name="T9" fmla="*/ 0 h 39"/>
                <a:gd name="T10" fmla="*/ 0 w 57"/>
                <a:gd name="T11" fmla="*/ 0 h 39"/>
                <a:gd name="T12" fmla="*/ 12 w 57"/>
                <a:gd name="T13" fmla="*/ 39 h 39"/>
                <a:gd name="T14" fmla="*/ 20 w 57"/>
                <a:gd name="T15" fmla="*/ 39 h 39"/>
                <a:gd name="T16" fmla="*/ 28 w 57"/>
                <a:gd name="T17" fmla="*/ 9 h 39"/>
                <a:gd name="T18" fmla="*/ 37 w 57"/>
                <a:gd name="T19" fmla="*/ 39 h 39"/>
                <a:gd name="T20" fmla="*/ 45 w 57"/>
                <a:gd name="T21" fmla="*/ 39 h 39"/>
                <a:gd name="T22" fmla="*/ 57 w 57"/>
                <a:gd name="T23" fmla="*/ 0 h 39"/>
                <a:gd name="T24" fmla="*/ 49 w 57"/>
                <a:gd name="T25" fmla="*/ 0 h 39"/>
                <a:gd name="T26" fmla="*/ 41 w 57"/>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39">
                  <a:moveTo>
                    <a:pt x="41" y="31"/>
                  </a:moveTo>
                  <a:lnTo>
                    <a:pt x="32" y="0"/>
                  </a:lnTo>
                  <a:lnTo>
                    <a:pt x="24" y="0"/>
                  </a:lnTo>
                  <a:lnTo>
                    <a:pt x="16" y="31"/>
                  </a:lnTo>
                  <a:lnTo>
                    <a:pt x="8" y="0"/>
                  </a:lnTo>
                  <a:lnTo>
                    <a:pt x="0" y="0"/>
                  </a:lnTo>
                  <a:lnTo>
                    <a:pt x="12" y="39"/>
                  </a:lnTo>
                  <a:lnTo>
                    <a:pt x="20" y="39"/>
                  </a:lnTo>
                  <a:lnTo>
                    <a:pt x="28" y="9"/>
                  </a:lnTo>
                  <a:lnTo>
                    <a:pt x="37" y="39"/>
                  </a:lnTo>
                  <a:lnTo>
                    <a:pt x="45" y="39"/>
                  </a:lnTo>
                  <a:lnTo>
                    <a:pt x="57" y="0"/>
                  </a:lnTo>
                  <a:lnTo>
                    <a:pt x="49" y="0"/>
                  </a:lnTo>
                  <a:lnTo>
                    <a:pt x="41"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0">
              <a:extLst>
                <a:ext uri="{FF2B5EF4-FFF2-40B4-BE49-F238E27FC236}">
                  <a16:creationId xmlns:a16="http://schemas.microsoft.com/office/drawing/2014/main" id="{E0EE8424-6820-BE0B-2C64-487E7DD59BC7}"/>
                </a:ext>
              </a:extLst>
            </p:cNvPr>
            <p:cNvSpPr>
              <a:spLocks/>
            </p:cNvSpPr>
            <p:nvPr/>
          </p:nvSpPr>
          <p:spPr bwMode="auto">
            <a:xfrm>
              <a:off x="1446213" y="422275"/>
              <a:ext cx="38100" cy="79375"/>
            </a:xfrm>
            <a:custGeom>
              <a:avLst/>
              <a:gdLst>
                <a:gd name="T0" fmla="*/ 26 w 46"/>
                <a:gd name="T1" fmla="*/ 0 h 97"/>
                <a:gd name="T2" fmla="*/ 13 w 46"/>
                <a:gd name="T3" fmla="*/ 0 h 97"/>
                <a:gd name="T4" fmla="*/ 11 w 46"/>
                <a:gd name="T5" fmla="*/ 20 h 97"/>
                <a:gd name="T6" fmla="*/ 0 w 46"/>
                <a:gd name="T7" fmla="*/ 20 h 97"/>
                <a:gd name="T8" fmla="*/ 0 w 46"/>
                <a:gd name="T9" fmla="*/ 31 h 97"/>
                <a:gd name="T10" fmla="*/ 11 w 46"/>
                <a:gd name="T11" fmla="*/ 31 h 97"/>
                <a:gd name="T12" fmla="*/ 11 w 46"/>
                <a:gd name="T13" fmla="*/ 72 h 97"/>
                <a:gd name="T14" fmla="*/ 16 w 46"/>
                <a:gd name="T15" fmla="*/ 91 h 97"/>
                <a:gd name="T16" fmla="*/ 32 w 46"/>
                <a:gd name="T17" fmla="*/ 97 h 97"/>
                <a:gd name="T18" fmla="*/ 46 w 46"/>
                <a:gd name="T19" fmla="*/ 95 h 97"/>
                <a:gd name="T20" fmla="*/ 44 w 46"/>
                <a:gd name="T21" fmla="*/ 84 h 97"/>
                <a:gd name="T22" fmla="*/ 36 w 46"/>
                <a:gd name="T23" fmla="*/ 85 h 97"/>
                <a:gd name="T24" fmla="*/ 28 w 46"/>
                <a:gd name="T25" fmla="*/ 82 h 97"/>
                <a:gd name="T26" fmla="*/ 26 w 46"/>
                <a:gd name="T27" fmla="*/ 70 h 97"/>
                <a:gd name="T28" fmla="*/ 26 w 46"/>
                <a:gd name="T29" fmla="*/ 31 h 97"/>
                <a:gd name="T30" fmla="*/ 46 w 46"/>
                <a:gd name="T31" fmla="*/ 31 h 97"/>
                <a:gd name="T32" fmla="*/ 46 w 46"/>
                <a:gd name="T33" fmla="*/ 20 h 97"/>
                <a:gd name="T34" fmla="*/ 26 w 46"/>
                <a:gd name="T35" fmla="*/ 20 h 97"/>
                <a:gd name="T36" fmla="*/ 26 w 46"/>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97">
                  <a:moveTo>
                    <a:pt x="26" y="0"/>
                  </a:moveTo>
                  <a:cubicBezTo>
                    <a:pt x="13" y="0"/>
                    <a:pt x="13" y="0"/>
                    <a:pt x="13" y="0"/>
                  </a:cubicBezTo>
                  <a:cubicBezTo>
                    <a:pt x="11" y="20"/>
                    <a:pt x="11" y="20"/>
                    <a:pt x="11" y="20"/>
                  </a:cubicBezTo>
                  <a:cubicBezTo>
                    <a:pt x="0" y="20"/>
                    <a:pt x="0" y="20"/>
                    <a:pt x="0" y="20"/>
                  </a:cubicBezTo>
                  <a:cubicBezTo>
                    <a:pt x="0" y="31"/>
                    <a:pt x="0" y="31"/>
                    <a:pt x="0" y="31"/>
                  </a:cubicBezTo>
                  <a:cubicBezTo>
                    <a:pt x="11" y="31"/>
                    <a:pt x="11" y="31"/>
                    <a:pt x="11" y="31"/>
                  </a:cubicBezTo>
                  <a:cubicBezTo>
                    <a:pt x="11" y="72"/>
                    <a:pt x="11" y="72"/>
                    <a:pt x="11" y="72"/>
                  </a:cubicBezTo>
                  <a:cubicBezTo>
                    <a:pt x="11" y="81"/>
                    <a:pt x="13" y="88"/>
                    <a:pt x="16" y="91"/>
                  </a:cubicBezTo>
                  <a:cubicBezTo>
                    <a:pt x="20" y="95"/>
                    <a:pt x="25" y="97"/>
                    <a:pt x="32" y="97"/>
                  </a:cubicBezTo>
                  <a:cubicBezTo>
                    <a:pt x="38" y="97"/>
                    <a:pt x="42" y="96"/>
                    <a:pt x="46" y="95"/>
                  </a:cubicBezTo>
                  <a:cubicBezTo>
                    <a:pt x="44" y="84"/>
                    <a:pt x="44" y="84"/>
                    <a:pt x="44" y="84"/>
                  </a:cubicBezTo>
                  <a:cubicBezTo>
                    <a:pt x="42" y="85"/>
                    <a:pt x="39" y="85"/>
                    <a:pt x="36" y="85"/>
                  </a:cubicBezTo>
                  <a:cubicBezTo>
                    <a:pt x="33" y="85"/>
                    <a:pt x="30" y="84"/>
                    <a:pt x="28" y="82"/>
                  </a:cubicBezTo>
                  <a:cubicBezTo>
                    <a:pt x="27" y="80"/>
                    <a:pt x="26" y="76"/>
                    <a:pt x="26" y="70"/>
                  </a:cubicBezTo>
                  <a:cubicBezTo>
                    <a:pt x="26" y="31"/>
                    <a:pt x="26" y="31"/>
                    <a:pt x="26" y="31"/>
                  </a:cubicBezTo>
                  <a:cubicBezTo>
                    <a:pt x="46" y="31"/>
                    <a:pt x="46" y="31"/>
                    <a:pt x="46" y="31"/>
                  </a:cubicBezTo>
                  <a:cubicBezTo>
                    <a:pt x="46" y="20"/>
                    <a:pt x="46" y="20"/>
                    <a:pt x="46" y="20"/>
                  </a:cubicBezTo>
                  <a:cubicBezTo>
                    <a:pt x="26" y="20"/>
                    <a:pt x="26" y="20"/>
                    <a:pt x="26" y="20"/>
                  </a:cubicBez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1">
              <a:extLst>
                <a:ext uri="{FF2B5EF4-FFF2-40B4-BE49-F238E27FC236}">
                  <a16:creationId xmlns:a16="http://schemas.microsoft.com/office/drawing/2014/main" id="{493BFF13-D216-7236-ADB3-513803D7A451}"/>
                </a:ext>
              </a:extLst>
            </p:cNvPr>
            <p:cNvSpPr>
              <a:spLocks/>
            </p:cNvSpPr>
            <p:nvPr/>
          </p:nvSpPr>
          <p:spPr bwMode="auto">
            <a:xfrm>
              <a:off x="1497013" y="412750"/>
              <a:ext cx="52388" cy="87313"/>
            </a:xfrm>
            <a:custGeom>
              <a:avLst/>
              <a:gdLst>
                <a:gd name="T0" fmla="*/ 39 w 64"/>
                <a:gd name="T1" fmla="*/ 30 h 106"/>
                <a:gd name="T2" fmla="*/ 14 w 64"/>
                <a:gd name="T3" fmla="*/ 45 h 106"/>
                <a:gd name="T4" fmla="*/ 14 w 64"/>
                <a:gd name="T5" fmla="*/ 0 h 106"/>
                <a:gd name="T6" fmla="*/ 0 w 64"/>
                <a:gd name="T7" fmla="*/ 0 h 106"/>
                <a:gd name="T8" fmla="*/ 0 w 64"/>
                <a:gd name="T9" fmla="*/ 106 h 106"/>
                <a:gd name="T10" fmla="*/ 14 w 64"/>
                <a:gd name="T11" fmla="*/ 106 h 106"/>
                <a:gd name="T12" fmla="*/ 14 w 64"/>
                <a:gd name="T13" fmla="*/ 62 h 106"/>
                <a:gd name="T14" fmla="*/ 21 w 64"/>
                <a:gd name="T15" fmla="*/ 49 h 106"/>
                <a:gd name="T16" fmla="*/ 34 w 64"/>
                <a:gd name="T17" fmla="*/ 42 h 106"/>
                <a:gd name="T18" fmla="*/ 46 w 64"/>
                <a:gd name="T19" fmla="*/ 47 h 106"/>
                <a:gd name="T20" fmla="*/ 49 w 64"/>
                <a:gd name="T21" fmla="*/ 62 h 106"/>
                <a:gd name="T22" fmla="*/ 49 w 64"/>
                <a:gd name="T23" fmla="*/ 106 h 106"/>
                <a:gd name="T24" fmla="*/ 64 w 64"/>
                <a:gd name="T25" fmla="*/ 106 h 106"/>
                <a:gd name="T26" fmla="*/ 64 w 64"/>
                <a:gd name="T27" fmla="*/ 58 h 106"/>
                <a:gd name="T28" fmla="*/ 57 w 64"/>
                <a:gd name="T29" fmla="*/ 37 h 106"/>
                <a:gd name="T30" fmla="*/ 39 w 64"/>
                <a:gd name="T31" fmla="*/ 3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06">
                  <a:moveTo>
                    <a:pt x="39" y="30"/>
                  </a:moveTo>
                  <a:cubicBezTo>
                    <a:pt x="29" y="30"/>
                    <a:pt x="20" y="35"/>
                    <a:pt x="14" y="45"/>
                  </a:cubicBezTo>
                  <a:cubicBezTo>
                    <a:pt x="14" y="0"/>
                    <a:pt x="14" y="0"/>
                    <a:pt x="14" y="0"/>
                  </a:cubicBezTo>
                  <a:cubicBezTo>
                    <a:pt x="0" y="0"/>
                    <a:pt x="0" y="0"/>
                    <a:pt x="0" y="0"/>
                  </a:cubicBezTo>
                  <a:cubicBezTo>
                    <a:pt x="0" y="106"/>
                    <a:pt x="0" y="106"/>
                    <a:pt x="0" y="106"/>
                  </a:cubicBezTo>
                  <a:cubicBezTo>
                    <a:pt x="14" y="106"/>
                    <a:pt x="14" y="106"/>
                    <a:pt x="14" y="106"/>
                  </a:cubicBezTo>
                  <a:cubicBezTo>
                    <a:pt x="14" y="62"/>
                    <a:pt x="14" y="62"/>
                    <a:pt x="14" y="62"/>
                  </a:cubicBezTo>
                  <a:cubicBezTo>
                    <a:pt x="15" y="57"/>
                    <a:pt x="17" y="53"/>
                    <a:pt x="21" y="49"/>
                  </a:cubicBezTo>
                  <a:cubicBezTo>
                    <a:pt x="25" y="44"/>
                    <a:pt x="29" y="42"/>
                    <a:pt x="34" y="42"/>
                  </a:cubicBezTo>
                  <a:cubicBezTo>
                    <a:pt x="40" y="42"/>
                    <a:pt x="44" y="44"/>
                    <a:pt x="46" y="47"/>
                  </a:cubicBezTo>
                  <a:cubicBezTo>
                    <a:pt x="48" y="50"/>
                    <a:pt x="49" y="55"/>
                    <a:pt x="49" y="62"/>
                  </a:cubicBezTo>
                  <a:cubicBezTo>
                    <a:pt x="49" y="106"/>
                    <a:pt x="49" y="106"/>
                    <a:pt x="49" y="106"/>
                  </a:cubicBezTo>
                  <a:cubicBezTo>
                    <a:pt x="64" y="106"/>
                    <a:pt x="64" y="106"/>
                    <a:pt x="64" y="106"/>
                  </a:cubicBezTo>
                  <a:cubicBezTo>
                    <a:pt x="64" y="58"/>
                    <a:pt x="64" y="58"/>
                    <a:pt x="64" y="58"/>
                  </a:cubicBezTo>
                  <a:cubicBezTo>
                    <a:pt x="64" y="48"/>
                    <a:pt x="62" y="41"/>
                    <a:pt x="57" y="37"/>
                  </a:cubicBezTo>
                  <a:cubicBezTo>
                    <a:pt x="53" y="32"/>
                    <a:pt x="47" y="30"/>
                    <a:pt x="39"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2">
              <a:extLst>
                <a:ext uri="{FF2B5EF4-FFF2-40B4-BE49-F238E27FC236}">
                  <a16:creationId xmlns:a16="http://schemas.microsoft.com/office/drawing/2014/main" id="{A2FBFC85-5630-8BC3-A583-1DEC58BBCCA5}"/>
                </a:ext>
              </a:extLst>
            </p:cNvPr>
            <p:cNvSpPr>
              <a:spLocks noEditPoints="1"/>
            </p:cNvSpPr>
            <p:nvPr/>
          </p:nvSpPr>
          <p:spPr bwMode="auto">
            <a:xfrm>
              <a:off x="1581151" y="415925"/>
              <a:ext cx="77788" cy="84138"/>
            </a:xfrm>
            <a:custGeom>
              <a:avLst/>
              <a:gdLst>
                <a:gd name="T0" fmla="*/ 20 w 49"/>
                <a:gd name="T1" fmla="*/ 0 h 53"/>
                <a:gd name="T2" fmla="*/ 0 w 49"/>
                <a:gd name="T3" fmla="*/ 53 h 53"/>
                <a:gd name="T4" fmla="*/ 8 w 49"/>
                <a:gd name="T5" fmla="*/ 53 h 53"/>
                <a:gd name="T6" fmla="*/ 13 w 49"/>
                <a:gd name="T7" fmla="*/ 40 h 53"/>
                <a:gd name="T8" fmla="*/ 36 w 49"/>
                <a:gd name="T9" fmla="*/ 40 h 53"/>
                <a:gd name="T10" fmla="*/ 40 w 49"/>
                <a:gd name="T11" fmla="*/ 53 h 53"/>
                <a:gd name="T12" fmla="*/ 49 w 49"/>
                <a:gd name="T13" fmla="*/ 53 h 53"/>
                <a:gd name="T14" fmla="*/ 29 w 49"/>
                <a:gd name="T15" fmla="*/ 0 h 53"/>
                <a:gd name="T16" fmla="*/ 20 w 49"/>
                <a:gd name="T17" fmla="*/ 0 h 53"/>
                <a:gd name="T18" fmla="*/ 15 w 49"/>
                <a:gd name="T19" fmla="*/ 34 h 53"/>
                <a:gd name="T20" fmla="*/ 24 w 49"/>
                <a:gd name="T21" fmla="*/ 7 h 53"/>
                <a:gd name="T22" fmla="*/ 34 w 49"/>
                <a:gd name="T23" fmla="*/ 34 h 53"/>
                <a:gd name="T24" fmla="*/ 15 w 49"/>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3">
                  <a:moveTo>
                    <a:pt x="20" y="0"/>
                  </a:moveTo>
                  <a:lnTo>
                    <a:pt x="0" y="53"/>
                  </a:lnTo>
                  <a:lnTo>
                    <a:pt x="8" y="53"/>
                  </a:lnTo>
                  <a:lnTo>
                    <a:pt x="13" y="40"/>
                  </a:lnTo>
                  <a:lnTo>
                    <a:pt x="36" y="40"/>
                  </a:lnTo>
                  <a:lnTo>
                    <a:pt x="40" y="53"/>
                  </a:lnTo>
                  <a:lnTo>
                    <a:pt x="49" y="53"/>
                  </a:lnTo>
                  <a:lnTo>
                    <a:pt x="29" y="0"/>
                  </a:lnTo>
                  <a:lnTo>
                    <a:pt x="20" y="0"/>
                  </a:lnTo>
                  <a:close/>
                  <a:moveTo>
                    <a:pt x="15" y="34"/>
                  </a:moveTo>
                  <a:lnTo>
                    <a:pt x="24" y="7"/>
                  </a:lnTo>
                  <a:lnTo>
                    <a:pt x="34" y="34"/>
                  </a:lnTo>
                  <a:lnTo>
                    <a:pt x="1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4">
              <a:extLst>
                <a:ext uri="{FF2B5EF4-FFF2-40B4-BE49-F238E27FC236}">
                  <a16:creationId xmlns:a16="http://schemas.microsoft.com/office/drawing/2014/main" id="{FF83A1F9-4D22-902B-230C-EA48637DF2D8}"/>
                </a:ext>
              </a:extLst>
            </p:cNvPr>
            <p:cNvSpPr>
              <a:spLocks noEditPoints="1"/>
            </p:cNvSpPr>
            <p:nvPr/>
          </p:nvSpPr>
          <p:spPr bwMode="auto">
            <a:xfrm>
              <a:off x="1663701" y="412750"/>
              <a:ext cx="58738" cy="88900"/>
            </a:xfrm>
            <a:custGeom>
              <a:avLst/>
              <a:gdLst>
                <a:gd name="T0" fmla="*/ 57 w 71"/>
                <a:gd name="T1" fmla="*/ 43 h 108"/>
                <a:gd name="T2" fmla="*/ 55 w 71"/>
                <a:gd name="T3" fmla="*/ 40 h 108"/>
                <a:gd name="T4" fmla="*/ 51 w 71"/>
                <a:gd name="T5" fmla="*/ 36 h 108"/>
                <a:gd name="T6" fmla="*/ 43 w 71"/>
                <a:gd name="T7" fmla="*/ 31 h 108"/>
                <a:gd name="T8" fmla="*/ 33 w 71"/>
                <a:gd name="T9" fmla="*/ 30 h 108"/>
                <a:gd name="T10" fmla="*/ 9 w 71"/>
                <a:gd name="T11" fmla="*/ 41 h 108"/>
                <a:gd name="T12" fmla="*/ 0 w 71"/>
                <a:gd name="T13" fmla="*/ 69 h 108"/>
                <a:gd name="T14" fmla="*/ 8 w 71"/>
                <a:gd name="T15" fmla="*/ 97 h 108"/>
                <a:gd name="T16" fmla="*/ 32 w 71"/>
                <a:gd name="T17" fmla="*/ 108 h 108"/>
                <a:gd name="T18" fmla="*/ 37 w 71"/>
                <a:gd name="T19" fmla="*/ 107 h 108"/>
                <a:gd name="T20" fmla="*/ 42 w 71"/>
                <a:gd name="T21" fmla="*/ 106 h 108"/>
                <a:gd name="T22" fmla="*/ 46 w 71"/>
                <a:gd name="T23" fmla="*/ 104 h 108"/>
                <a:gd name="T24" fmla="*/ 49 w 71"/>
                <a:gd name="T25" fmla="*/ 103 h 108"/>
                <a:gd name="T26" fmla="*/ 52 w 71"/>
                <a:gd name="T27" fmla="*/ 100 h 108"/>
                <a:gd name="T28" fmla="*/ 54 w 71"/>
                <a:gd name="T29" fmla="*/ 98 h 108"/>
                <a:gd name="T30" fmla="*/ 55 w 71"/>
                <a:gd name="T31" fmla="*/ 97 h 108"/>
                <a:gd name="T32" fmla="*/ 56 w 71"/>
                <a:gd name="T33" fmla="*/ 95 h 108"/>
                <a:gd name="T34" fmla="*/ 57 w 71"/>
                <a:gd name="T35" fmla="*/ 95 h 108"/>
                <a:gd name="T36" fmla="*/ 59 w 71"/>
                <a:gd name="T37" fmla="*/ 106 h 108"/>
                <a:gd name="T38" fmla="*/ 71 w 71"/>
                <a:gd name="T39" fmla="*/ 106 h 108"/>
                <a:gd name="T40" fmla="*/ 71 w 71"/>
                <a:gd name="T41" fmla="*/ 0 h 108"/>
                <a:gd name="T42" fmla="*/ 57 w 71"/>
                <a:gd name="T43" fmla="*/ 0 h 108"/>
                <a:gd name="T44" fmla="*/ 57 w 71"/>
                <a:gd name="T45" fmla="*/ 43 h 108"/>
                <a:gd name="T46" fmla="*/ 51 w 71"/>
                <a:gd name="T47" fmla="*/ 88 h 108"/>
                <a:gd name="T48" fmla="*/ 36 w 71"/>
                <a:gd name="T49" fmla="*/ 96 h 108"/>
                <a:gd name="T50" fmla="*/ 20 w 71"/>
                <a:gd name="T51" fmla="*/ 88 h 108"/>
                <a:gd name="T52" fmla="*/ 15 w 71"/>
                <a:gd name="T53" fmla="*/ 68 h 108"/>
                <a:gd name="T54" fmla="*/ 21 w 71"/>
                <a:gd name="T55" fmla="*/ 49 h 108"/>
                <a:gd name="T56" fmla="*/ 36 w 71"/>
                <a:gd name="T57" fmla="*/ 41 h 108"/>
                <a:gd name="T58" fmla="*/ 51 w 71"/>
                <a:gd name="T59" fmla="*/ 49 h 108"/>
                <a:gd name="T60" fmla="*/ 57 w 71"/>
                <a:gd name="T61" fmla="*/ 68 h 108"/>
                <a:gd name="T62" fmla="*/ 51 w 71"/>
                <a:gd name="T63" fmla="*/ 8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08">
                  <a:moveTo>
                    <a:pt x="57" y="43"/>
                  </a:moveTo>
                  <a:cubicBezTo>
                    <a:pt x="56" y="42"/>
                    <a:pt x="56" y="41"/>
                    <a:pt x="55" y="40"/>
                  </a:cubicBezTo>
                  <a:cubicBezTo>
                    <a:pt x="54" y="39"/>
                    <a:pt x="53" y="38"/>
                    <a:pt x="51" y="36"/>
                  </a:cubicBezTo>
                  <a:cubicBezTo>
                    <a:pt x="49" y="34"/>
                    <a:pt x="46" y="33"/>
                    <a:pt x="43" y="31"/>
                  </a:cubicBezTo>
                  <a:cubicBezTo>
                    <a:pt x="40" y="30"/>
                    <a:pt x="37" y="30"/>
                    <a:pt x="33" y="30"/>
                  </a:cubicBezTo>
                  <a:cubicBezTo>
                    <a:pt x="23" y="30"/>
                    <a:pt x="15" y="33"/>
                    <a:pt x="9" y="41"/>
                  </a:cubicBezTo>
                  <a:cubicBezTo>
                    <a:pt x="3" y="48"/>
                    <a:pt x="0" y="57"/>
                    <a:pt x="0" y="69"/>
                  </a:cubicBezTo>
                  <a:cubicBezTo>
                    <a:pt x="0" y="80"/>
                    <a:pt x="3" y="90"/>
                    <a:pt x="8" y="97"/>
                  </a:cubicBezTo>
                  <a:cubicBezTo>
                    <a:pt x="14" y="104"/>
                    <a:pt x="22" y="108"/>
                    <a:pt x="32" y="108"/>
                  </a:cubicBezTo>
                  <a:cubicBezTo>
                    <a:pt x="34" y="108"/>
                    <a:pt x="35" y="108"/>
                    <a:pt x="37" y="107"/>
                  </a:cubicBezTo>
                  <a:cubicBezTo>
                    <a:pt x="39" y="107"/>
                    <a:pt x="41" y="107"/>
                    <a:pt x="42" y="106"/>
                  </a:cubicBezTo>
                  <a:cubicBezTo>
                    <a:pt x="43" y="106"/>
                    <a:pt x="45" y="105"/>
                    <a:pt x="46" y="104"/>
                  </a:cubicBezTo>
                  <a:cubicBezTo>
                    <a:pt x="47" y="104"/>
                    <a:pt x="48" y="103"/>
                    <a:pt x="49" y="103"/>
                  </a:cubicBezTo>
                  <a:cubicBezTo>
                    <a:pt x="50" y="102"/>
                    <a:pt x="51" y="101"/>
                    <a:pt x="52" y="100"/>
                  </a:cubicBezTo>
                  <a:cubicBezTo>
                    <a:pt x="53" y="100"/>
                    <a:pt x="53" y="99"/>
                    <a:pt x="54" y="98"/>
                  </a:cubicBezTo>
                  <a:cubicBezTo>
                    <a:pt x="54" y="98"/>
                    <a:pt x="55" y="97"/>
                    <a:pt x="55" y="97"/>
                  </a:cubicBezTo>
                  <a:cubicBezTo>
                    <a:pt x="56" y="96"/>
                    <a:pt x="56" y="96"/>
                    <a:pt x="56" y="95"/>
                  </a:cubicBezTo>
                  <a:cubicBezTo>
                    <a:pt x="57" y="95"/>
                    <a:pt x="57" y="95"/>
                    <a:pt x="57" y="95"/>
                  </a:cubicBezTo>
                  <a:cubicBezTo>
                    <a:pt x="59" y="106"/>
                    <a:pt x="59" y="106"/>
                    <a:pt x="59" y="106"/>
                  </a:cubicBezTo>
                  <a:cubicBezTo>
                    <a:pt x="71" y="106"/>
                    <a:pt x="71" y="106"/>
                    <a:pt x="71" y="106"/>
                  </a:cubicBezTo>
                  <a:cubicBezTo>
                    <a:pt x="71" y="0"/>
                    <a:pt x="71" y="0"/>
                    <a:pt x="71" y="0"/>
                  </a:cubicBezTo>
                  <a:cubicBezTo>
                    <a:pt x="57" y="0"/>
                    <a:pt x="57" y="0"/>
                    <a:pt x="57" y="0"/>
                  </a:cubicBezTo>
                  <a:lnTo>
                    <a:pt x="57" y="43"/>
                  </a:lnTo>
                  <a:close/>
                  <a:moveTo>
                    <a:pt x="51" y="88"/>
                  </a:moveTo>
                  <a:cubicBezTo>
                    <a:pt x="47" y="93"/>
                    <a:pt x="42" y="96"/>
                    <a:pt x="36" y="96"/>
                  </a:cubicBezTo>
                  <a:cubicBezTo>
                    <a:pt x="29" y="96"/>
                    <a:pt x="24" y="93"/>
                    <a:pt x="20" y="88"/>
                  </a:cubicBezTo>
                  <a:cubicBezTo>
                    <a:pt x="17" y="83"/>
                    <a:pt x="15" y="76"/>
                    <a:pt x="15" y="68"/>
                  </a:cubicBezTo>
                  <a:cubicBezTo>
                    <a:pt x="15" y="61"/>
                    <a:pt x="17" y="54"/>
                    <a:pt x="21" y="49"/>
                  </a:cubicBezTo>
                  <a:cubicBezTo>
                    <a:pt x="25" y="44"/>
                    <a:pt x="30" y="41"/>
                    <a:pt x="36" y="41"/>
                  </a:cubicBezTo>
                  <a:cubicBezTo>
                    <a:pt x="43" y="41"/>
                    <a:pt x="48" y="44"/>
                    <a:pt x="51" y="49"/>
                  </a:cubicBezTo>
                  <a:cubicBezTo>
                    <a:pt x="55" y="54"/>
                    <a:pt x="57" y="61"/>
                    <a:pt x="57" y="68"/>
                  </a:cubicBezTo>
                  <a:cubicBezTo>
                    <a:pt x="57" y="76"/>
                    <a:pt x="55" y="83"/>
                    <a:pt x="51"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5">
              <a:extLst>
                <a:ext uri="{FF2B5EF4-FFF2-40B4-BE49-F238E27FC236}">
                  <a16:creationId xmlns:a16="http://schemas.microsoft.com/office/drawing/2014/main" id="{B67964F5-8081-A3D8-089C-A081B2E521A9}"/>
                </a:ext>
              </a:extLst>
            </p:cNvPr>
            <p:cNvSpPr>
              <a:spLocks/>
            </p:cNvSpPr>
            <p:nvPr/>
          </p:nvSpPr>
          <p:spPr bwMode="auto">
            <a:xfrm>
              <a:off x="1733551" y="438150"/>
              <a:ext cx="60325" cy="61913"/>
            </a:xfrm>
            <a:custGeom>
              <a:avLst/>
              <a:gdLst>
                <a:gd name="T0" fmla="*/ 18 w 38"/>
                <a:gd name="T1" fmla="*/ 32 h 39"/>
                <a:gd name="T2" fmla="*/ 8 w 38"/>
                <a:gd name="T3" fmla="*/ 0 h 39"/>
                <a:gd name="T4" fmla="*/ 0 w 38"/>
                <a:gd name="T5" fmla="*/ 0 h 39"/>
                <a:gd name="T6" fmla="*/ 15 w 38"/>
                <a:gd name="T7" fmla="*/ 39 h 39"/>
                <a:gd name="T8" fmla="*/ 23 w 38"/>
                <a:gd name="T9" fmla="*/ 39 h 39"/>
                <a:gd name="T10" fmla="*/ 38 w 38"/>
                <a:gd name="T11" fmla="*/ 0 h 39"/>
                <a:gd name="T12" fmla="*/ 29 w 38"/>
                <a:gd name="T13" fmla="*/ 0 h 39"/>
                <a:gd name="T14" fmla="*/ 18 w 38"/>
                <a:gd name="T15" fmla="*/ 3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9">
                  <a:moveTo>
                    <a:pt x="18" y="32"/>
                  </a:moveTo>
                  <a:lnTo>
                    <a:pt x="8" y="0"/>
                  </a:lnTo>
                  <a:lnTo>
                    <a:pt x="0" y="0"/>
                  </a:lnTo>
                  <a:lnTo>
                    <a:pt x="15" y="39"/>
                  </a:lnTo>
                  <a:lnTo>
                    <a:pt x="23" y="39"/>
                  </a:lnTo>
                  <a:lnTo>
                    <a:pt x="38" y="0"/>
                  </a:lnTo>
                  <a:lnTo>
                    <a:pt x="29" y="0"/>
                  </a:lnTo>
                  <a:lnTo>
                    <a:pt x="1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6">
              <a:extLst>
                <a:ext uri="{FF2B5EF4-FFF2-40B4-BE49-F238E27FC236}">
                  <a16:creationId xmlns:a16="http://schemas.microsoft.com/office/drawing/2014/main" id="{C73E25E4-139B-A180-CBFD-59414A4BD238}"/>
                </a:ext>
              </a:extLst>
            </p:cNvPr>
            <p:cNvSpPr>
              <a:spLocks/>
            </p:cNvSpPr>
            <p:nvPr/>
          </p:nvSpPr>
          <p:spPr bwMode="auto">
            <a:xfrm>
              <a:off x="1801813" y="411163"/>
              <a:ext cx="15875" cy="14288"/>
            </a:xfrm>
            <a:custGeom>
              <a:avLst/>
              <a:gdLst>
                <a:gd name="T0" fmla="*/ 10 w 19"/>
                <a:gd name="T1" fmla="*/ 0 h 18"/>
                <a:gd name="T2" fmla="*/ 3 w 19"/>
                <a:gd name="T3" fmla="*/ 2 h 18"/>
                <a:gd name="T4" fmla="*/ 0 w 19"/>
                <a:gd name="T5" fmla="*/ 9 h 18"/>
                <a:gd name="T6" fmla="*/ 3 w 19"/>
                <a:gd name="T7" fmla="*/ 16 h 18"/>
                <a:gd name="T8" fmla="*/ 10 w 19"/>
                <a:gd name="T9" fmla="*/ 18 h 18"/>
                <a:gd name="T10" fmla="*/ 17 w 19"/>
                <a:gd name="T11" fmla="*/ 16 h 18"/>
                <a:gd name="T12" fmla="*/ 19 w 19"/>
                <a:gd name="T13" fmla="*/ 9 h 18"/>
                <a:gd name="T14" fmla="*/ 17 w 19"/>
                <a:gd name="T15" fmla="*/ 2 h 18"/>
                <a:gd name="T16" fmla="*/ 10 w 1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0" y="0"/>
                  </a:moveTo>
                  <a:cubicBezTo>
                    <a:pt x="7" y="0"/>
                    <a:pt x="5" y="1"/>
                    <a:pt x="3" y="2"/>
                  </a:cubicBezTo>
                  <a:cubicBezTo>
                    <a:pt x="1" y="4"/>
                    <a:pt x="0" y="7"/>
                    <a:pt x="0" y="9"/>
                  </a:cubicBezTo>
                  <a:cubicBezTo>
                    <a:pt x="0" y="12"/>
                    <a:pt x="1" y="14"/>
                    <a:pt x="3" y="16"/>
                  </a:cubicBezTo>
                  <a:cubicBezTo>
                    <a:pt x="5" y="17"/>
                    <a:pt x="7" y="18"/>
                    <a:pt x="10" y="18"/>
                  </a:cubicBezTo>
                  <a:cubicBezTo>
                    <a:pt x="13" y="18"/>
                    <a:pt x="15" y="17"/>
                    <a:pt x="17" y="16"/>
                  </a:cubicBezTo>
                  <a:cubicBezTo>
                    <a:pt x="18" y="14"/>
                    <a:pt x="19" y="12"/>
                    <a:pt x="19" y="9"/>
                  </a:cubicBezTo>
                  <a:cubicBezTo>
                    <a:pt x="19" y="6"/>
                    <a:pt x="18" y="4"/>
                    <a:pt x="17" y="2"/>
                  </a:cubicBezTo>
                  <a:cubicBezTo>
                    <a:pt x="15" y="1"/>
                    <a:pt x="12"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Rectangle 17">
              <a:extLst>
                <a:ext uri="{FF2B5EF4-FFF2-40B4-BE49-F238E27FC236}">
                  <a16:creationId xmlns:a16="http://schemas.microsoft.com/office/drawing/2014/main" id="{7B6F8562-C3CB-5305-FB0B-63FF8D97092D}"/>
                </a:ext>
              </a:extLst>
            </p:cNvPr>
            <p:cNvSpPr>
              <a:spLocks noChangeArrowheads="1"/>
            </p:cNvSpPr>
            <p:nvPr/>
          </p:nvSpPr>
          <p:spPr bwMode="auto">
            <a:xfrm>
              <a:off x="1804988" y="438150"/>
              <a:ext cx="11113" cy="619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8">
              <a:extLst>
                <a:ext uri="{FF2B5EF4-FFF2-40B4-BE49-F238E27FC236}">
                  <a16:creationId xmlns:a16="http://schemas.microsoft.com/office/drawing/2014/main" id="{AAAB2CA3-ACC4-BAB9-7B09-8D2F882AE852}"/>
                </a:ext>
              </a:extLst>
            </p:cNvPr>
            <p:cNvSpPr>
              <a:spLocks/>
            </p:cNvSpPr>
            <p:nvPr/>
          </p:nvSpPr>
          <p:spPr bwMode="auto">
            <a:xfrm>
              <a:off x="1828801" y="436563"/>
              <a:ext cx="47625" cy="65088"/>
            </a:xfrm>
            <a:custGeom>
              <a:avLst/>
              <a:gdLst>
                <a:gd name="T0" fmla="*/ 44 w 59"/>
                <a:gd name="T1" fmla="*/ 36 h 79"/>
                <a:gd name="T2" fmla="*/ 37 w 59"/>
                <a:gd name="T3" fmla="*/ 34 h 79"/>
                <a:gd name="T4" fmla="*/ 30 w 59"/>
                <a:gd name="T5" fmla="*/ 31 h 79"/>
                <a:gd name="T6" fmla="*/ 24 w 59"/>
                <a:gd name="T7" fmla="*/ 29 h 79"/>
                <a:gd name="T8" fmla="*/ 20 w 59"/>
                <a:gd name="T9" fmla="*/ 26 h 79"/>
                <a:gd name="T10" fmla="*/ 18 w 59"/>
                <a:gd name="T11" fmla="*/ 21 h 79"/>
                <a:gd name="T12" fmla="*/ 22 w 59"/>
                <a:gd name="T13" fmla="*/ 14 h 79"/>
                <a:gd name="T14" fmla="*/ 32 w 59"/>
                <a:gd name="T15" fmla="*/ 12 h 79"/>
                <a:gd name="T16" fmla="*/ 52 w 59"/>
                <a:gd name="T17" fmla="*/ 20 h 79"/>
                <a:gd name="T18" fmla="*/ 58 w 59"/>
                <a:gd name="T19" fmla="*/ 10 h 79"/>
                <a:gd name="T20" fmla="*/ 55 w 59"/>
                <a:gd name="T21" fmla="*/ 8 h 79"/>
                <a:gd name="T22" fmla="*/ 46 w 59"/>
                <a:gd name="T23" fmla="*/ 3 h 79"/>
                <a:gd name="T24" fmla="*/ 32 w 59"/>
                <a:gd name="T25" fmla="*/ 0 h 79"/>
                <a:gd name="T26" fmla="*/ 12 w 59"/>
                <a:gd name="T27" fmla="*/ 7 h 79"/>
                <a:gd name="T28" fmla="*/ 4 w 59"/>
                <a:gd name="T29" fmla="*/ 23 h 79"/>
                <a:gd name="T30" fmla="*/ 6 w 59"/>
                <a:gd name="T31" fmla="*/ 31 h 79"/>
                <a:gd name="T32" fmla="*/ 11 w 59"/>
                <a:gd name="T33" fmla="*/ 37 h 79"/>
                <a:gd name="T34" fmla="*/ 15 w 59"/>
                <a:gd name="T35" fmla="*/ 40 h 79"/>
                <a:gd name="T36" fmla="*/ 19 w 59"/>
                <a:gd name="T37" fmla="*/ 42 h 79"/>
                <a:gd name="T38" fmla="*/ 23 w 59"/>
                <a:gd name="T39" fmla="*/ 44 h 79"/>
                <a:gd name="T40" fmla="*/ 29 w 59"/>
                <a:gd name="T41" fmla="*/ 45 h 79"/>
                <a:gd name="T42" fmla="*/ 33 w 59"/>
                <a:gd name="T43" fmla="*/ 47 h 79"/>
                <a:gd name="T44" fmla="*/ 38 w 59"/>
                <a:gd name="T45" fmla="*/ 49 h 79"/>
                <a:gd name="T46" fmla="*/ 42 w 59"/>
                <a:gd name="T47" fmla="*/ 52 h 79"/>
                <a:gd name="T48" fmla="*/ 45 w 59"/>
                <a:gd name="T49" fmla="*/ 57 h 79"/>
                <a:gd name="T50" fmla="*/ 41 w 59"/>
                <a:gd name="T51" fmla="*/ 65 h 79"/>
                <a:gd name="T52" fmla="*/ 30 w 59"/>
                <a:gd name="T53" fmla="*/ 67 h 79"/>
                <a:gd name="T54" fmla="*/ 18 w 59"/>
                <a:gd name="T55" fmla="*/ 64 h 79"/>
                <a:gd name="T56" fmla="*/ 8 w 59"/>
                <a:gd name="T57" fmla="*/ 57 h 79"/>
                <a:gd name="T58" fmla="*/ 0 w 59"/>
                <a:gd name="T59" fmla="*/ 66 h 79"/>
                <a:gd name="T60" fmla="*/ 12 w 59"/>
                <a:gd name="T61" fmla="*/ 74 h 79"/>
                <a:gd name="T62" fmla="*/ 30 w 59"/>
                <a:gd name="T63" fmla="*/ 79 h 79"/>
                <a:gd name="T64" fmla="*/ 52 w 59"/>
                <a:gd name="T65" fmla="*/ 72 h 79"/>
                <a:gd name="T66" fmla="*/ 59 w 59"/>
                <a:gd name="T67" fmla="*/ 55 h 79"/>
                <a:gd name="T68" fmla="*/ 44 w 59"/>
                <a:gd name="T69"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79">
                  <a:moveTo>
                    <a:pt x="44" y="36"/>
                  </a:moveTo>
                  <a:cubicBezTo>
                    <a:pt x="43" y="36"/>
                    <a:pt x="41" y="35"/>
                    <a:pt x="37" y="34"/>
                  </a:cubicBezTo>
                  <a:cubicBezTo>
                    <a:pt x="34" y="33"/>
                    <a:pt x="31" y="32"/>
                    <a:pt x="30" y="31"/>
                  </a:cubicBezTo>
                  <a:cubicBezTo>
                    <a:pt x="27" y="30"/>
                    <a:pt x="25" y="30"/>
                    <a:pt x="24" y="29"/>
                  </a:cubicBezTo>
                  <a:cubicBezTo>
                    <a:pt x="23" y="29"/>
                    <a:pt x="22" y="28"/>
                    <a:pt x="20" y="26"/>
                  </a:cubicBezTo>
                  <a:cubicBezTo>
                    <a:pt x="19" y="25"/>
                    <a:pt x="18" y="23"/>
                    <a:pt x="18" y="21"/>
                  </a:cubicBezTo>
                  <a:cubicBezTo>
                    <a:pt x="18" y="18"/>
                    <a:pt x="19" y="15"/>
                    <a:pt x="22" y="14"/>
                  </a:cubicBezTo>
                  <a:cubicBezTo>
                    <a:pt x="24" y="12"/>
                    <a:pt x="28" y="12"/>
                    <a:pt x="32" y="12"/>
                  </a:cubicBezTo>
                  <a:cubicBezTo>
                    <a:pt x="39" y="12"/>
                    <a:pt x="46" y="14"/>
                    <a:pt x="52" y="20"/>
                  </a:cubicBezTo>
                  <a:cubicBezTo>
                    <a:pt x="58" y="10"/>
                    <a:pt x="58" y="10"/>
                    <a:pt x="58" y="10"/>
                  </a:cubicBezTo>
                  <a:cubicBezTo>
                    <a:pt x="58" y="10"/>
                    <a:pt x="57" y="9"/>
                    <a:pt x="55" y="8"/>
                  </a:cubicBezTo>
                  <a:cubicBezTo>
                    <a:pt x="53" y="6"/>
                    <a:pt x="50" y="5"/>
                    <a:pt x="46" y="3"/>
                  </a:cubicBezTo>
                  <a:cubicBezTo>
                    <a:pt x="41" y="1"/>
                    <a:pt x="37" y="0"/>
                    <a:pt x="32" y="0"/>
                  </a:cubicBezTo>
                  <a:cubicBezTo>
                    <a:pt x="23" y="0"/>
                    <a:pt x="17" y="3"/>
                    <a:pt x="12" y="7"/>
                  </a:cubicBezTo>
                  <a:cubicBezTo>
                    <a:pt x="7" y="11"/>
                    <a:pt x="4" y="16"/>
                    <a:pt x="4" y="23"/>
                  </a:cubicBezTo>
                  <a:cubicBezTo>
                    <a:pt x="4" y="26"/>
                    <a:pt x="5" y="29"/>
                    <a:pt x="6" y="31"/>
                  </a:cubicBezTo>
                  <a:cubicBezTo>
                    <a:pt x="7" y="33"/>
                    <a:pt x="8" y="35"/>
                    <a:pt x="11" y="37"/>
                  </a:cubicBezTo>
                  <a:cubicBezTo>
                    <a:pt x="13" y="39"/>
                    <a:pt x="14" y="40"/>
                    <a:pt x="15" y="40"/>
                  </a:cubicBezTo>
                  <a:cubicBezTo>
                    <a:pt x="16" y="41"/>
                    <a:pt x="18" y="41"/>
                    <a:pt x="19" y="42"/>
                  </a:cubicBezTo>
                  <a:cubicBezTo>
                    <a:pt x="20" y="43"/>
                    <a:pt x="22" y="43"/>
                    <a:pt x="23" y="44"/>
                  </a:cubicBezTo>
                  <a:cubicBezTo>
                    <a:pt x="25" y="44"/>
                    <a:pt x="27" y="45"/>
                    <a:pt x="29" y="45"/>
                  </a:cubicBezTo>
                  <a:cubicBezTo>
                    <a:pt x="31" y="46"/>
                    <a:pt x="32" y="47"/>
                    <a:pt x="33" y="47"/>
                  </a:cubicBezTo>
                  <a:cubicBezTo>
                    <a:pt x="35" y="48"/>
                    <a:pt x="37" y="48"/>
                    <a:pt x="38" y="49"/>
                  </a:cubicBezTo>
                  <a:cubicBezTo>
                    <a:pt x="39" y="49"/>
                    <a:pt x="41" y="50"/>
                    <a:pt x="42" y="52"/>
                  </a:cubicBezTo>
                  <a:cubicBezTo>
                    <a:pt x="44" y="53"/>
                    <a:pt x="45" y="55"/>
                    <a:pt x="45" y="57"/>
                  </a:cubicBezTo>
                  <a:cubicBezTo>
                    <a:pt x="45" y="61"/>
                    <a:pt x="44" y="63"/>
                    <a:pt x="41" y="65"/>
                  </a:cubicBezTo>
                  <a:cubicBezTo>
                    <a:pt x="38" y="66"/>
                    <a:pt x="35" y="67"/>
                    <a:pt x="30" y="67"/>
                  </a:cubicBezTo>
                  <a:cubicBezTo>
                    <a:pt x="26" y="67"/>
                    <a:pt x="22" y="66"/>
                    <a:pt x="18" y="64"/>
                  </a:cubicBezTo>
                  <a:cubicBezTo>
                    <a:pt x="14" y="62"/>
                    <a:pt x="10" y="59"/>
                    <a:pt x="8" y="57"/>
                  </a:cubicBezTo>
                  <a:cubicBezTo>
                    <a:pt x="0" y="66"/>
                    <a:pt x="0" y="66"/>
                    <a:pt x="0" y="66"/>
                  </a:cubicBezTo>
                  <a:cubicBezTo>
                    <a:pt x="3" y="69"/>
                    <a:pt x="7" y="71"/>
                    <a:pt x="12" y="74"/>
                  </a:cubicBezTo>
                  <a:cubicBezTo>
                    <a:pt x="17" y="77"/>
                    <a:pt x="23" y="79"/>
                    <a:pt x="30" y="79"/>
                  </a:cubicBezTo>
                  <a:cubicBezTo>
                    <a:pt x="39" y="79"/>
                    <a:pt x="47" y="76"/>
                    <a:pt x="52" y="72"/>
                  </a:cubicBezTo>
                  <a:cubicBezTo>
                    <a:pt x="57" y="67"/>
                    <a:pt x="59" y="62"/>
                    <a:pt x="59" y="55"/>
                  </a:cubicBezTo>
                  <a:cubicBezTo>
                    <a:pt x="59" y="47"/>
                    <a:pt x="54" y="40"/>
                    <a:pt x="4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9">
              <a:extLst>
                <a:ext uri="{FF2B5EF4-FFF2-40B4-BE49-F238E27FC236}">
                  <a16:creationId xmlns:a16="http://schemas.microsoft.com/office/drawing/2014/main" id="{995386EE-0219-9B59-3015-DA98004633E3}"/>
                </a:ext>
              </a:extLst>
            </p:cNvPr>
            <p:cNvSpPr>
              <a:spLocks/>
            </p:cNvSpPr>
            <p:nvPr/>
          </p:nvSpPr>
          <p:spPr bwMode="auto">
            <a:xfrm>
              <a:off x="1960563" y="436563"/>
              <a:ext cx="36513" cy="63500"/>
            </a:xfrm>
            <a:custGeom>
              <a:avLst/>
              <a:gdLst>
                <a:gd name="T0" fmla="*/ 24 w 43"/>
                <a:gd name="T1" fmla="*/ 5 h 77"/>
                <a:gd name="T2" fmla="*/ 15 w 43"/>
                <a:gd name="T3" fmla="*/ 17 h 77"/>
                <a:gd name="T4" fmla="*/ 14 w 43"/>
                <a:gd name="T5" fmla="*/ 2 h 77"/>
                <a:gd name="T6" fmla="*/ 0 w 43"/>
                <a:gd name="T7" fmla="*/ 2 h 77"/>
                <a:gd name="T8" fmla="*/ 0 w 43"/>
                <a:gd name="T9" fmla="*/ 77 h 77"/>
                <a:gd name="T10" fmla="*/ 15 w 43"/>
                <a:gd name="T11" fmla="*/ 77 h 77"/>
                <a:gd name="T12" fmla="*/ 15 w 43"/>
                <a:gd name="T13" fmla="*/ 35 h 77"/>
                <a:gd name="T14" fmla="*/ 25 w 43"/>
                <a:gd name="T15" fmla="*/ 18 h 77"/>
                <a:gd name="T16" fmla="*/ 35 w 43"/>
                <a:gd name="T17" fmla="*/ 14 h 77"/>
                <a:gd name="T18" fmla="*/ 41 w 43"/>
                <a:gd name="T19" fmla="*/ 15 h 77"/>
                <a:gd name="T20" fmla="*/ 43 w 43"/>
                <a:gd name="T21" fmla="*/ 1 h 77"/>
                <a:gd name="T22" fmla="*/ 37 w 43"/>
                <a:gd name="T23" fmla="*/ 0 h 77"/>
                <a:gd name="T24" fmla="*/ 24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4" y="5"/>
                  </a:moveTo>
                  <a:cubicBezTo>
                    <a:pt x="20" y="8"/>
                    <a:pt x="17" y="12"/>
                    <a:pt x="15" y="17"/>
                  </a:cubicBezTo>
                  <a:cubicBezTo>
                    <a:pt x="14" y="2"/>
                    <a:pt x="14" y="2"/>
                    <a:pt x="14" y="2"/>
                  </a:cubicBezTo>
                  <a:cubicBezTo>
                    <a:pt x="0" y="2"/>
                    <a:pt x="0" y="2"/>
                    <a:pt x="0" y="2"/>
                  </a:cubicBezTo>
                  <a:cubicBezTo>
                    <a:pt x="0" y="77"/>
                    <a:pt x="0" y="77"/>
                    <a:pt x="0" y="77"/>
                  </a:cubicBezTo>
                  <a:cubicBezTo>
                    <a:pt x="15" y="77"/>
                    <a:pt x="15" y="77"/>
                    <a:pt x="15" y="77"/>
                  </a:cubicBezTo>
                  <a:cubicBezTo>
                    <a:pt x="15" y="35"/>
                    <a:pt x="15" y="35"/>
                    <a:pt x="15" y="35"/>
                  </a:cubicBezTo>
                  <a:cubicBezTo>
                    <a:pt x="16" y="27"/>
                    <a:pt x="19" y="22"/>
                    <a:pt x="25" y="18"/>
                  </a:cubicBezTo>
                  <a:cubicBezTo>
                    <a:pt x="28" y="16"/>
                    <a:pt x="32" y="14"/>
                    <a:pt x="35" y="14"/>
                  </a:cubicBezTo>
                  <a:cubicBezTo>
                    <a:pt x="38" y="14"/>
                    <a:pt x="40" y="15"/>
                    <a:pt x="41" y="15"/>
                  </a:cubicBezTo>
                  <a:cubicBezTo>
                    <a:pt x="43" y="1"/>
                    <a:pt x="43" y="1"/>
                    <a:pt x="43" y="1"/>
                  </a:cubicBezTo>
                  <a:cubicBezTo>
                    <a:pt x="37" y="0"/>
                    <a:pt x="37" y="0"/>
                    <a:pt x="37" y="0"/>
                  </a:cubicBezTo>
                  <a:cubicBezTo>
                    <a:pt x="32" y="0"/>
                    <a:pt x="28" y="2"/>
                    <a:pt x="2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0">
              <a:extLst>
                <a:ext uri="{FF2B5EF4-FFF2-40B4-BE49-F238E27FC236}">
                  <a16:creationId xmlns:a16="http://schemas.microsoft.com/office/drawing/2014/main" id="{2960E1C6-F590-264A-344E-7EF84C9D9013}"/>
                </a:ext>
              </a:extLst>
            </p:cNvPr>
            <p:cNvSpPr>
              <a:spLocks/>
            </p:cNvSpPr>
            <p:nvPr/>
          </p:nvSpPr>
          <p:spPr bwMode="auto">
            <a:xfrm>
              <a:off x="2000251" y="438150"/>
              <a:ext cx="58738" cy="85725"/>
            </a:xfrm>
            <a:custGeom>
              <a:avLst/>
              <a:gdLst>
                <a:gd name="T0" fmla="*/ 57 w 72"/>
                <a:gd name="T1" fmla="*/ 0 h 103"/>
                <a:gd name="T2" fmla="*/ 36 w 72"/>
                <a:gd name="T3" fmla="*/ 61 h 103"/>
                <a:gd name="T4" fmla="*/ 15 w 72"/>
                <a:gd name="T5" fmla="*/ 0 h 103"/>
                <a:gd name="T6" fmla="*/ 0 w 72"/>
                <a:gd name="T7" fmla="*/ 0 h 103"/>
                <a:gd name="T8" fmla="*/ 28 w 72"/>
                <a:gd name="T9" fmla="*/ 74 h 103"/>
                <a:gd name="T10" fmla="*/ 25 w 72"/>
                <a:gd name="T11" fmla="*/ 83 h 103"/>
                <a:gd name="T12" fmla="*/ 21 w 72"/>
                <a:gd name="T13" fmla="*/ 90 h 103"/>
                <a:gd name="T14" fmla="*/ 16 w 72"/>
                <a:gd name="T15" fmla="*/ 91 h 103"/>
                <a:gd name="T16" fmla="*/ 8 w 72"/>
                <a:gd name="T17" fmla="*/ 89 h 103"/>
                <a:gd name="T18" fmla="*/ 5 w 72"/>
                <a:gd name="T19" fmla="*/ 100 h 103"/>
                <a:gd name="T20" fmla="*/ 6 w 72"/>
                <a:gd name="T21" fmla="*/ 101 h 103"/>
                <a:gd name="T22" fmla="*/ 12 w 72"/>
                <a:gd name="T23" fmla="*/ 103 h 103"/>
                <a:gd name="T24" fmla="*/ 19 w 72"/>
                <a:gd name="T25" fmla="*/ 103 h 103"/>
                <a:gd name="T26" fmla="*/ 31 w 72"/>
                <a:gd name="T27" fmla="*/ 100 h 103"/>
                <a:gd name="T28" fmla="*/ 39 w 72"/>
                <a:gd name="T29" fmla="*/ 87 h 103"/>
                <a:gd name="T30" fmla="*/ 72 w 72"/>
                <a:gd name="T31" fmla="*/ 0 h 103"/>
                <a:gd name="T32" fmla="*/ 57 w 72"/>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03">
                  <a:moveTo>
                    <a:pt x="57" y="0"/>
                  </a:moveTo>
                  <a:cubicBezTo>
                    <a:pt x="36" y="61"/>
                    <a:pt x="36" y="61"/>
                    <a:pt x="36" y="61"/>
                  </a:cubicBezTo>
                  <a:cubicBezTo>
                    <a:pt x="15" y="0"/>
                    <a:pt x="15" y="0"/>
                    <a:pt x="15" y="0"/>
                  </a:cubicBezTo>
                  <a:cubicBezTo>
                    <a:pt x="0" y="0"/>
                    <a:pt x="0" y="0"/>
                    <a:pt x="0" y="0"/>
                  </a:cubicBezTo>
                  <a:cubicBezTo>
                    <a:pt x="28" y="74"/>
                    <a:pt x="28" y="74"/>
                    <a:pt x="28" y="74"/>
                  </a:cubicBezTo>
                  <a:cubicBezTo>
                    <a:pt x="25" y="83"/>
                    <a:pt x="25" y="83"/>
                    <a:pt x="25" y="83"/>
                  </a:cubicBezTo>
                  <a:cubicBezTo>
                    <a:pt x="24" y="87"/>
                    <a:pt x="22" y="89"/>
                    <a:pt x="21" y="90"/>
                  </a:cubicBezTo>
                  <a:cubicBezTo>
                    <a:pt x="20" y="91"/>
                    <a:pt x="18" y="91"/>
                    <a:pt x="16" y="91"/>
                  </a:cubicBezTo>
                  <a:cubicBezTo>
                    <a:pt x="14" y="91"/>
                    <a:pt x="11" y="91"/>
                    <a:pt x="8" y="89"/>
                  </a:cubicBezTo>
                  <a:cubicBezTo>
                    <a:pt x="5" y="100"/>
                    <a:pt x="5" y="100"/>
                    <a:pt x="5" y="100"/>
                  </a:cubicBezTo>
                  <a:cubicBezTo>
                    <a:pt x="6" y="101"/>
                    <a:pt x="6" y="101"/>
                    <a:pt x="6" y="101"/>
                  </a:cubicBezTo>
                  <a:cubicBezTo>
                    <a:pt x="7" y="102"/>
                    <a:pt x="9" y="102"/>
                    <a:pt x="12" y="103"/>
                  </a:cubicBezTo>
                  <a:cubicBezTo>
                    <a:pt x="14" y="103"/>
                    <a:pt x="17" y="103"/>
                    <a:pt x="19" y="103"/>
                  </a:cubicBezTo>
                  <a:cubicBezTo>
                    <a:pt x="24" y="103"/>
                    <a:pt x="28" y="102"/>
                    <a:pt x="31" y="100"/>
                  </a:cubicBezTo>
                  <a:cubicBezTo>
                    <a:pt x="34" y="97"/>
                    <a:pt x="36" y="93"/>
                    <a:pt x="39" y="87"/>
                  </a:cubicBezTo>
                  <a:cubicBezTo>
                    <a:pt x="72" y="0"/>
                    <a:pt x="72" y="0"/>
                    <a:pt x="72" y="0"/>
                  </a:cubicBezTo>
                  <a:lnTo>
                    <a:pt x="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1">
              <a:extLst>
                <a:ext uri="{FF2B5EF4-FFF2-40B4-BE49-F238E27FC236}">
                  <a16:creationId xmlns:a16="http://schemas.microsoft.com/office/drawing/2014/main" id="{8279F213-F01D-0BA8-7DEC-BF8F2017D953}"/>
                </a:ext>
              </a:extLst>
            </p:cNvPr>
            <p:cNvSpPr>
              <a:spLocks noEditPoints="1"/>
            </p:cNvSpPr>
            <p:nvPr/>
          </p:nvSpPr>
          <p:spPr bwMode="auto">
            <a:xfrm>
              <a:off x="1547813" y="-96838"/>
              <a:ext cx="352425" cy="422275"/>
            </a:xfrm>
            <a:custGeom>
              <a:avLst/>
              <a:gdLst>
                <a:gd name="T0" fmla="*/ 327 w 425"/>
                <a:gd name="T1" fmla="*/ 247 h 510"/>
                <a:gd name="T2" fmla="*/ 415 w 425"/>
                <a:gd name="T3" fmla="*/ 130 h 510"/>
                <a:gd name="T4" fmla="*/ 268 w 425"/>
                <a:gd name="T5" fmla="*/ 0 h 510"/>
                <a:gd name="T6" fmla="*/ 0 w 425"/>
                <a:gd name="T7" fmla="*/ 0 h 510"/>
                <a:gd name="T8" fmla="*/ 0 w 425"/>
                <a:gd name="T9" fmla="*/ 510 h 510"/>
                <a:gd name="T10" fmla="*/ 277 w 425"/>
                <a:gd name="T11" fmla="*/ 510 h 510"/>
                <a:gd name="T12" fmla="*/ 425 w 425"/>
                <a:gd name="T13" fmla="*/ 373 h 510"/>
                <a:gd name="T14" fmla="*/ 327 w 425"/>
                <a:gd name="T15" fmla="*/ 247 h 510"/>
                <a:gd name="T16" fmla="*/ 109 w 425"/>
                <a:gd name="T17" fmla="*/ 92 h 510"/>
                <a:gd name="T18" fmla="*/ 245 w 425"/>
                <a:gd name="T19" fmla="*/ 92 h 510"/>
                <a:gd name="T20" fmla="*/ 304 w 425"/>
                <a:gd name="T21" fmla="*/ 148 h 510"/>
                <a:gd name="T22" fmla="*/ 245 w 425"/>
                <a:gd name="T23" fmla="*/ 205 h 510"/>
                <a:gd name="T24" fmla="*/ 109 w 425"/>
                <a:gd name="T25" fmla="*/ 205 h 510"/>
                <a:gd name="T26" fmla="*/ 109 w 425"/>
                <a:gd name="T27" fmla="*/ 92 h 510"/>
                <a:gd name="T28" fmla="*/ 249 w 425"/>
                <a:gd name="T29" fmla="*/ 417 h 510"/>
                <a:gd name="T30" fmla="*/ 249 w 425"/>
                <a:gd name="T31" fmla="*/ 418 h 510"/>
                <a:gd name="T32" fmla="*/ 109 w 425"/>
                <a:gd name="T33" fmla="*/ 418 h 510"/>
                <a:gd name="T34" fmla="*/ 109 w 425"/>
                <a:gd name="T35" fmla="*/ 298 h 510"/>
                <a:gd name="T36" fmla="*/ 249 w 425"/>
                <a:gd name="T37" fmla="*/ 298 h 510"/>
                <a:gd name="T38" fmla="*/ 315 w 425"/>
                <a:gd name="T39" fmla="*/ 357 h 510"/>
                <a:gd name="T40" fmla="*/ 249 w 425"/>
                <a:gd name="T41" fmla="*/ 41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5" h="510">
                  <a:moveTo>
                    <a:pt x="327" y="247"/>
                  </a:moveTo>
                  <a:cubicBezTo>
                    <a:pt x="375" y="237"/>
                    <a:pt x="415" y="194"/>
                    <a:pt x="415" y="130"/>
                  </a:cubicBezTo>
                  <a:cubicBezTo>
                    <a:pt x="415" y="62"/>
                    <a:pt x="365" y="0"/>
                    <a:pt x="268" y="0"/>
                  </a:cubicBezTo>
                  <a:cubicBezTo>
                    <a:pt x="0" y="0"/>
                    <a:pt x="0" y="0"/>
                    <a:pt x="0" y="0"/>
                  </a:cubicBezTo>
                  <a:cubicBezTo>
                    <a:pt x="0" y="510"/>
                    <a:pt x="0" y="510"/>
                    <a:pt x="0" y="510"/>
                  </a:cubicBezTo>
                  <a:cubicBezTo>
                    <a:pt x="277" y="510"/>
                    <a:pt x="277" y="510"/>
                    <a:pt x="277" y="510"/>
                  </a:cubicBezTo>
                  <a:cubicBezTo>
                    <a:pt x="374" y="510"/>
                    <a:pt x="425" y="449"/>
                    <a:pt x="425" y="373"/>
                  </a:cubicBezTo>
                  <a:cubicBezTo>
                    <a:pt x="425" y="309"/>
                    <a:pt x="381" y="256"/>
                    <a:pt x="327" y="247"/>
                  </a:cubicBezTo>
                  <a:close/>
                  <a:moveTo>
                    <a:pt x="109" y="92"/>
                  </a:moveTo>
                  <a:cubicBezTo>
                    <a:pt x="245" y="92"/>
                    <a:pt x="245" y="92"/>
                    <a:pt x="245" y="92"/>
                  </a:cubicBezTo>
                  <a:cubicBezTo>
                    <a:pt x="281" y="92"/>
                    <a:pt x="304" y="117"/>
                    <a:pt x="304" y="148"/>
                  </a:cubicBezTo>
                  <a:cubicBezTo>
                    <a:pt x="304" y="181"/>
                    <a:pt x="281" y="205"/>
                    <a:pt x="245" y="205"/>
                  </a:cubicBezTo>
                  <a:cubicBezTo>
                    <a:pt x="109" y="205"/>
                    <a:pt x="109" y="205"/>
                    <a:pt x="109" y="205"/>
                  </a:cubicBezTo>
                  <a:lnTo>
                    <a:pt x="109" y="92"/>
                  </a:lnTo>
                  <a:close/>
                  <a:moveTo>
                    <a:pt x="249" y="417"/>
                  </a:moveTo>
                  <a:cubicBezTo>
                    <a:pt x="249" y="418"/>
                    <a:pt x="249" y="418"/>
                    <a:pt x="249" y="418"/>
                  </a:cubicBezTo>
                  <a:cubicBezTo>
                    <a:pt x="109" y="418"/>
                    <a:pt x="109" y="418"/>
                    <a:pt x="109" y="418"/>
                  </a:cubicBezTo>
                  <a:cubicBezTo>
                    <a:pt x="109" y="298"/>
                    <a:pt x="109" y="298"/>
                    <a:pt x="109" y="298"/>
                  </a:cubicBezTo>
                  <a:cubicBezTo>
                    <a:pt x="249" y="298"/>
                    <a:pt x="249" y="298"/>
                    <a:pt x="249" y="298"/>
                  </a:cubicBezTo>
                  <a:cubicBezTo>
                    <a:pt x="292" y="298"/>
                    <a:pt x="315" y="325"/>
                    <a:pt x="315" y="357"/>
                  </a:cubicBezTo>
                  <a:cubicBezTo>
                    <a:pt x="315" y="394"/>
                    <a:pt x="290" y="417"/>
                    <a:pt x="249" y="4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2">
              <a:extLst>
                <a:ext uri="{FF2B5EF4-FFF2-40B4-BE49-F238E27FC236}">
                  <a16:creationId xmlns:a16="http://schemas.microsoft.com/office/drawing/2014/main" id="{05C0F3AF-1E64-F4C9-5564-207AB298F6B9}"/>
                </a:ext>
              </a:extLst>
            </p:cNvPr>
            <p:cNvSpPr>
              <a:spLocks/>
            </p:cNvSpPr>
            <p:nvPr/>
          </p:nvSpPr>
          <p:spPr bwMode="auto">
            <a:xfrm>
              <a:off x="1139826" y="-103188"/>
              <a:ext cx="347663" cy="436563"/>
            </a:xfrm>
            <a:custGeom>
              <a:avLst/>
              <a:gdLst>
                <a:gd name="T0" fmla="*/ 59 w 420"/>
                <a:gd name="T1" fmla="*/ 363 h 527"/>
                <a:gd name="T2" fmla="*/ 221 w 420"/>
                <a:gd name="T3" fmla="*/ 431 h 527"/>
                <a:gd name="T4" fmla="*/ 310 w 420"/>
                <a:gd name="T5" fmla="*/ 374 h 527"/>
                <a:gd name="T6" fmla="*/ 207 w 420"/>
                <a:gd name="T7" fmla="*/ 309 h 527"/>
                <a:gd name="T8" fmla="*/ 17 w 420"/>
                <a:gd name="T9" fmla="*/ 154 h 527"/>
                <a:gd name="T10" fmla="*/ 210 w 420"/>
                <a:gd name="T11" fmla="*/ 0 h 527"/>
                <a:gd name="T12" fmla="*/ 409 w 420"/>
                <a:gd name="T13" fmla="*/ 71 h 527"/>
                <a:gd name="T14" fmla="*/ 349 w 420"/>
                <a:gd name="T15" fmla="*/ 151 h 527"/>
                <a:gd name="T16" fmla="*/ 203 w 420"/>
                <a:gd name="T17" fmla="*/ 95 h 527"/>
                <a:gd name="T18" fmla="*/ 128 w 420"/>
                <a:gd name="T19" fmla="*/ 147 h 527"/>
                <a:gd name="T20" fmla="*/ 229 w 420"/>
                <a:gd name="T21" fmla="*/ 206 h 527"/>
                <a:gd name="T22" fmla="*/ 420 w 420"/>
                <a:gd name="T23" fmla="*/ 363 h 527"/>
                <a:gd name="T24" fmla="*/ 216 w 420"/>
                <a:gd name="T25" fmla="*/ 527 h 527"/>
                <a:gd name="T26" fmla="*/ 0 w 420"/>
                <a:gd name="T27" fmla="*/ 446 h 527"/>
                <a:gd name="T28" fmla="*/ 59 w 420"/>
                <a:gd name="T29" fmla="*/ 363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527">
                  <a:moveTo>
                    <a:pt x="59" y="363"/>
                  </a:moveTo>
                  <a:cubicBezTo>
                    <a:pt x="95" y="400"/>
                    <a:pt x="151" y="431"/>
                    <a:pt x="221" y="431"/>
                  </a:cubicBezTo>
                  <a:cubicBezTo>
                    <a:pt x="281" y="431"/>
                    <a:pt x="310" y="403"/>
                    <a:pt x="310" y="374"/>
                  </a:cubicBezTo>
                  <a:cubicBezTo>
                    <a:pt x="310" y="336"/>
                    <a:pt x="266" y="323"/>
                    <a:pt x="207" y="309"/>
                  </a:cubicBezTo>
                  <a:cubicBezTo>
                    <a:pt x="124" y="290"/>
                    <a:pt x="17" y="267"/>
                    <a:pt x="17" y="154"/>
                  </a:cubicBezTo>
                  <a:cubicBezTo>
                    <a:pt x="17" y="69"/>
                    <a:pt x="90" y="0"/>
                    <a:pt x="210" y="0"/>
                  </a:cubicBezTo>
                  <a:cubicBezTo>
                    <a:pt x="291" y="0"/>
                    <a:pt x="359" y="24"/>
                    <a:pt x="409" y="71"/>
                  </a:cubicBezTo>
                  <a:cubicBezTo>
                    <a:pt x="349" y="151"/>
                    <a:pt x="349" y="151"/>
                    <a:pt x="349" y="151"/>
                  </a:cubicBezTo>
                  <a:cubicBezTo>
                    <a:pt x="308" y="113"/>
                    <a:pt x="253" y="95"/>
                    <a:pt x="203" y="95"/>
                  </a:cubicBezTo>
                  <a:cubicBezTo>
                    <a:pt x="154" y="95"/>
                    <a:pt x="128" y="117"/>
                    <a:pt x="128" y="147"/>
                  </a:cubicBezTo>
                  <a:cubicBezTo>
                    <a:pt x="128" y="182"/>
                    <a:pt x="170" y="192"/>
                    <a:pt x="229" y="206"/>
                  </a:cubicBezTo>
                  <a:cubicBezTo>
                    <a:pt x="313" y="225"/>
                    <a:pt x="420" y="250"/>
                    <a:pt x="420" y="363"/>
                  </a:cubicBezTo>
                  <a:cubicBezTo>
                    <a:pt x="420" y="457"/>
                    <a:pt x="353" y="527"/>
                    <a:pt x="216" y="527"/>
                  </a:cubicBezTo>
                  <a:cubicBezTo>
                    <a:pt x="118" y="527"/>
                    <a:pt x="48" y="494"/>
                    <a:pt x="0" y="446"/>
                  </a:cubicBezTo>
                  <a:lnTo>
                    <a:pt x="59" y="3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Rectangle 23">
              <a:extLst>
                <a:ext uri="{FF2B5EF4-FFF2-40B4-BE49-F238E27FC236}">
                  <a16:creationId xmlns:a16="http://schemas.microsoft.com/office/drawing/2014/main" id="{5308E799-0736-BCF1-CC1A-3F3E2248F93B}"/>
                </a:ext>
              </a:extLst>
            </p:cNvPr>
            <p:cNvSpPr>
              <a:spLocks noChangeArrowheads="1"/>
            </p:cNvSpPr>
            <p:nvPr/>
          </p:nvSpPr>
          <p:spPr bwMode="auto">
            <a:xfrm>
              <a:off x="1968501" y="-96838"/>
              <a:ext cx="88900" cy="422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4">
              <a:extLst>
                <a:ext uri="{FF2B5EF4-FFF2-40B4-BE49-F238E27FC236}">
                  <a16:creationId xmlns:a16="http://schemas.microsoft.com/office/drawing/2014/main" id="{D9308C71-8329-D144-E136-1D34018B4D56}"/>
                </a:ext>
              </a:extLst>
            </p:cNvPr>
            <p:cNvSpPr>
              <a:spLocks noEditPoints="1"/>
            </p:cNvSpPr>
            <p:nvPr/>
          </p:nvSpPr>
          <p:spPr bwMode="auto">
            <a:xfrm>
              <a:off x="2498726" y="-31750"/>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7 h 136"/>
                <a:gd name="T12" fmla="*/ 113 w 113"/>
                <a:gd name="T13" fmla="*/ 68 h 136"/>
                <a:gd name="T14" fmla="*/ 92 w 113"/>
                <a:gd name="T15" fmla="*/ 119 h 136"/>
                <a:gd name="T16" fmla="*/ 78 w 113"/>
                <a:gd name="T17" fmla="*/ 28 h 136"/>
                <a:gd name="T18" fmla="*/ 45 w 113"/>
                <a:gd name="T19" fmla="*/ 16 h 136"/>
                <a:gd name="T20" fmla="*/ 20 w 113"/>
                <a:gd name="T21" fmla="*/ 16 h 136"/>
                <a:gd name="T22" fmla="*/ 20 w 113"/>
                <a:gd name="T23" fmla="*/ 120 h 136"/>
                <a:gd name="T24" fmla="*/ 45 w 113"/>
                <a:gd name="T25" fmla="*/ 120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6"/>
                    <a:pt x="92" y="17"/>
                  </a:cubicBezTo>
                  <a:cubicBezTo>
                    <a:pt x="103" y="28"/>
                    <a:pt x="113" y="44"/>
                    <a:pt x="113" y="68"/>
                  </a:cubicBezTo>
                  <a:cubicBezTo>
                    <a:pt x="113" y="91"/>
                    <a:pt x="104" y="108"/>
                    <a:pt x="92" y="119"/>
                  </a:cubicBezTo>
                  <a:close/>
                  <a:moveTo>
                    <a:pt x="78" y="28"/>
                  </a:moveTo>
                  <a:cubicBezTo>
                    <a:pt x="70" y="20"/>
                    <a:pt x="59" y="16"/>
                    <a:pt x="45" y="16"/>
                  </a:cubicBezTo>
                  <a:cubicBezTo>
                    <a:pt x="20" y="16"/>
                    <a:pt x="20" y="16"/>
                    <a:pt x="20" y="16"/>
                  </a:cubicBezTo>
                  <a:cubicBezTo>
                    <a:pt x="20" y="120"/>
                    <a:pt x="20" y="120"/>
                    <a:pt x="20" y="120"/>
                  </a:cubicBezTo>
                  <a:cubicBezTo>
                    <a:pt x="45" y="120"/>
                    <a:pt x="45" y="120"/>
                    <a:pt x="45" y="120"/>
                  </a:cubicBezTo>
                  <a:cubicBezTo>
                    <a:pt x="58" y="120"/>
                    <a:pt x="69" y="116"/>
                    <a:pt x="78" y="107"/>
                  </a:cubicBezTo>
                  <a:cubicBezTo>
                    <a:pt x="87" y="98"/>
                    <a:pt x="92" y="85"/>
                    <a:pt x="92" y="68"/>
                  </a:cubicBezTo>
                  <a:cubicBezTo>
                    <a:pt x="92" y="51"/>
                    <a:pt x="87" y="37"/>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5">
              <a:extLst>
                <a:ext uri="{FF2B5EF4-FFF2-40B4-BE49-F238E27FC236}">
                  <a16:creationId xmlns:a16="http://schemas.microsoft.com/office/drawing/2014/main" id="{9B065B41-2B00-5183-95B8-2C97D2776E9F}"/>
                </a:ext>
              </a:extLst>
            </p:cNvPr>
            <p:cNvSpPr>
              <a:spLocks/>
            </p:cNvSpPr>
            <p:nvPr/>
          </p:nvSpPr>
          <p:spPr bwMode="auto">
            <a:xfrm>
              <a:off x="2611438" y="-3175"/>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6">
              <a:extLst>
                <a:ext uri="{FF2B5EF4-FFF2-40B4-BE49-F238E27FC236}">
                  <a16:creationId xmlns:a16="http://schemas.microsoft.com/office/drawing/2014/main" id="{AEBBA209-4388-44E3-1F5D-110C6416935E}"/>
                </a:ext>
              </a:extLst>
            </p:cNvPr>
            <p:cNvSpPr>
              <a:spLocks noEditPoints="1"/>
            </p:cNvSpPr>
            <p:nvPr/>
          </p:nvSpPr>
          <p:spPr bwMode="auto">
            <a:xfrm>
              <a:off x="2670176" y="-36513"/>
              <a:ext cx="20638" cy="117475"/>
            </a:xfrm>
            <a:custGeom>
              <a:avLst/>
              <a:gdLst>
                <a:gd name="T0" fmla="*/ 13 w 25"/>
                <a:gd name="T1" fmla="*/ 24 h 143"/>
                <a:gd name="T2" fmla="*/ 0 w 25"/>
                <a:gd name="T3" fmla="*/ 12 h 143"/>
                <a:gd name="T4" fmla="*/ 13 w 25"/>
                <a:gd name="T5" fmla="*/ 0 h 143"/>
                <a:gd name="T6" fmla="*/ 25 w 25"/>
                <a:gd name="T7" fmla="*/ 12 h 143"/>
                <a:gd name="T8" fmla="*/ 13 w 25"/>
                <a:gd name="T9" fmla="*/ 24 h 143"/>
                <a:gd name="T10" fmla="*/ 4 w 25"/>
                <a:gd name="T11" fmla="*/ 143 h 143"/>
                <a:gd name="T12" fmla="*/ 4 w 25"/>
                <a:gd name="T13" fmla="*/ 44 h 143"/>
                <a:gd name="T14" fmla="*/ 22 w 25"/>
                <a:gd name="T15" fmla="*/ 44 h 143"/>
                <a:gd name="T16" fmla="*/ 22 w 25"/>
                <a:gd name="T17" fmla="*/ 143 h 143"/>
                <a:gd name="T18" fmla="*/ 4 w 25"/>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3">
                  <a:moveTo>
                    <a:pt x="13" y="24"/>
                  </a:moveTo>
                  <a:cubicBezTo>
                    <a:pt x="6" y="24"/>
                    <a:pt x="0" y="19"/>
                    <a:pt x="0" y="12"/>
                  </a:cubicBezTo>
                  <a:cubicBezTo>
                    <a:pt x="0" y="5"/>
                    <a:pt x="6" y="0"/>
                    <a:pt x="13" y="0"/>
                  </a:cubicBezTo>
                  <a:cubicBezTo>
                    <a:pt x="20" y="0"/>
                    <a:pt x="25" y="5"/>
                    <a:pt x="25" y="12"/>
                  </a:cubicBezTo>
                  <a:cubicBezTo>
                    <a:pt x="25"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7">
              <a:extLst>
                <a:ext uri="{FF2B5EF4-FFF2-40B4-BE49-F238E27FC236}">
                  <a16:creationId xmlns:a16="http://schemas.microsoft.com/office/drawing/2014/main" id="{4524D336-2EEE-036C-C9C9-0D5F156C9443}"/>
                </a:ext>
              </a:extLst>
            </p:cNvPr>
            <p:cNvSpPr>
              <a:spLocks/>
            </p:cNvSpPr>
            <p:nvPr/>
          </p:nvSpPr>
          <p:spPr bwMode="auto">
            <a:xfrm>
              <a:off x="2701926" y="-1588"/>
              <a:ext cx="80963" cy="82550"/>
            </a:xfrm>
            <a:custGeom>
              <a:avLst/>
              <a:gdLst>
                <a:gd name="T0" fmla="*/ 31 w 51"/>
                <a:gd name="T1" fmla="*/ 52 h 52"/>
                <a:gd name="T2" fmla="*/ 20 w 51"/>
                <a:gd name="T3" fmla="*/ 52 h 52"/>
                <a:gd name="T4" fmla="*/ 0 w 51"/>
                <a:gd name="T5" fmla="*/ 0 h 52"/>
                <a:gd name="T6" fmla="*/ 11 w 51"/>
                <a:gd name="T7" fmla="*/ 0 h 52"/>
                <a:gd name="T8" fmla="*/ 25 w 51"/>
                <a:gd name="T9" fmla="*/ 42 h 52"/>
                <a:gd name="T10" fmla="*/ 40 w 51"/>
                <a:gd name="T11" fmla="*/ 0 h 52"/>
                <a:gd name="T12" fmla="*/ 51 w 51"/>
                <a:gd name="T13" fmla="*/ 0 h 52"/>
                <a:gd name="T14" fmla="*/ 31 w 51"/>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2">
                  <a:moveTo>
                    <a:pt x="31" y="52"/>
                  </a:moveTo>
                  <a:lnTo>
                    <a:pt x="20" y="52"/>
                  </a:lnTo>
                  <a:lnTo>
                    <a:pt x="0" y="0"/>
                  </a:lnTo>
                  <a:lnTo>
                    <a:pt x="11" y="0"/>
                  </a:lnTo>
                  <a:lnTo>
                    <a:pt x="25" y="42"/>
                  </a:lnTo>
                  <a:lnTo>
                    <a:pt x="40" y="0"/>
                  </a:lnTo>
                  <a:lnTo>
                    <a:pt x="51" y="0"/>
                  </a:lnTo>
                  <a:lnTo>
                    <a:pt x="3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8">
              <a:extLst>
                <a:ext uri="{FF2B5EF4-FFF2-40B4-BE49-F238E27FC236}">
                  <a16:creationId xmlns:a16="http://schemas.microsoft.com/office/drawing/2014/main" id="{7957D02A-F6AA-E7FB-776F-5DF982079E20}"/>
                </a:ext>
              </a:extLst>
            </p:cNvPr>
            <p:cNvSpPr>
              <a:spLocks noEditPoints="1"/>
            </p:cNvSpPr>
            <p:nvPr/>
          </p:nvSpPr>
          <p:spPr bwMode="auto">
            <a:xfrm>
              <a:off x="2789238" y="-3175"/>
              <a:ext cx="74613" cy="85725"/>
            </a:xfrm>
            <a:custGeom>
              <a:avLst/>
              <a:gdLst>
                <a:gd name="T0" fmla="*/ 20 w 90"/>
                <a:gd name="T1" fmla="*/ 56 h 103"/>
                <a:gd name="T2" fmla="*/ 49 w 90"/>
                <a:gd name="T3" fmla="*/ 88 h 103"/>
                <a:gd name="T4" fmla="*/ 80 w 90"/>
                <a:gd name="T5" fmla="*/ 77 h 103"/>
                <a:gd name="T6" fmla="*/ 87 w 90"/>
                <a:gd name="T7" fmla="*/ 89 h 103"/>
                <a:gd name="T8" fmla="*/ 47 w 90"/>
                <a:gd name="T9" fmla="*/ 103 h 103"/>
                <a:gd name="T10" fmla="*/ 0 w 90"/>
                <a:gd name="T11" fmla="*/ 52 h 103"/>
                <a:gd name="T12" fmla="*/ 47 w 90"/>
                <a:gd name="T13" fmla="*/ 0 h 103"/>
                <a:gd name="T14" fmla="*/ 90 w 90"/>
                <a:gd name="T15" fmla="*/ 49 h 103"/>
                <a:gd name="T16" fmla="*/ 90 w 90"/>
                <a:gd name="T17" fmla="*/ 56 h 103"/>
                <a:gd name="T18" fmla="*/ 20 w 90"/>
                <a:gd name="T19" fmla="*/ 56 h 103"/>
                <a:gd name="T20" fmla="*/ 46 w 90"/>
                <a:gd name="T21" fmla="*/ 15 h 103"/>
                <a:gd name="T22" fmla="*/ 19 w 90"/>
                <a:gd name="T23" fmla="*/ 43 h 103"/>
                <a:gd name="T24" fmla="*/ 71 w 90"/>
                <a:gd name="T25" fmla="*/ 43 h 103"/>
                <a:gd name="T26" fmla="*/ 46 w 90"/>
                <a:gd name="T27"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6"/>
                    <a:pt x="31" y="88"/>
                    <a:pt x="49" y="88"/>
                  </a:cubicBezTo>
                  <a:cubicBezTo>
                    <a:pt x="68" y="88"/>
                    <a:pt x="79" y="78"/>
                    <a:pt x="80" y="77"/>
                  </a:cubicBezTo>
                  <a:cubicBezTo>
                    <a:pt x="87" y="89"/>
                    <a:pt x="87" y="89"/>
                    <a:pt x="87" y="89"/>
                  </a:cubicBezTo>
                  <a:cubicBezTo>
                    <a:pt x="87" y="89"/>
                    <a:pt x="74" y="103"/>
                    <a:pt x="47" y="103"/>
                  </a:cubicBezTo>
                  <a:cubicBezTo>
                    <a:pt x="20" y="103"/>
                    <a:pt x="0" y="85"/>
                    <a:pt x="0" y="52"/>
                  </a:cubicBezTo>
                  <a:cubicBezTo>
                    <a:pt x="0" y="20"/>
                    <a:pt x="21" y="0"/>
                    <a:pt x="47" y="0"/>
                  </a:cubicBezTo>
                  <a:cubicBezTo>
                    <a:pt x="74" y="0"/>
                    <a:pt x="90" y="20"/>
                    <a:pt x="90" y="49"/>
                  </a:cubicBezTo>
                  <a:cubicBezTo>
                    <a:pt x="90" y="56"/>
                    <a:pt x="90" y="56"/>
                    <a:pt x="90" y="56"/>
                  </a:cubicBezTo>
                  <a:cubicBezTo>
                    <a:pt x="20" y="56"/>
                    <a:pt x="20" y="56"/>
                    <a:pt x="20" y="56"/>
                  </a:cubicBezTo>
                  <a:close/>
                  <a:moveTo>
                    <a:pt x="46" y="15"/>
                  </a:moveTo>
                  <a:cubicBezTo>
                    <a:pt x="28" y="15"/>
                    <a:pt x="20" y="30"/>
                    <a:pt x="19" y="43"/>
                  </a:cubicBezTo>
                  <a:cubicBezTo>
                    <a:pt x="71" y="43"/>
                    <a:pt x="71" y="43"/>
                    <a:pt x="71" y="43"/>
                  </a:cubicBezTo>
                  <a:cubicBezTo>
                    <a:pt x="71" y="28"/>
                    <a:pt x="64" y="15"/>
                    <a:pt x="4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9">
              <a:extLst>
                <a:ext uri="{FF2B5EF4-FFF2-40B4-BE49-F238E27FC236}">
                  <a16:creationId xmlns:a16="http://schemas.microsoft.com/office/drawing/2014/main" id="{C091E53F-E8FB-D219-1C2C-C8CDF3A477E2}"/>
                </a:ext>
              </a:extLst>
            </p:cNvPr>
            <p:cNvSpPr>
              <a:spLocks/>
            </p:cNvSpPr>
            <p:nvPr/>
          </p:nvSpPr>
          <p:spPr bwMode="auto">
            <a:xfrm>
              <a:off x="2882901" y="-3175"/>
              <a:ext cx="68263" cy="84138"/>
            </a:xfrm>
            <a:custGeom>
              <a:avLst/>
              <a:gdLst>
                <a:gd name="T0" fmla="*/ 65 w 84"/>
                <a:gd name="T1" fmla="*/ 101 h 101"/>
                <a:gd name="T2" fmla="*/ 65 w 84"/>
                <a:gd name="T3" fmla="*/ 42 h 101"/>
                <a:gd name="T4" fmla="*/ 45 w 84"/>
                <a:gd name="T5" fmla="*/ 16 h 101"/>
                <a:gd name="T6" fmla="*/ 18 w 84"/>
                <a:gd name="T7" fmla="*/ 42 h 101"/>
                <a:gd name="T8" fmla="*/ 18 w 84"/>
                <a:gd name="T9" fmla="*/ 101 h 101"/>
                <a:gd name="T10" fmla="*/ 0 w 84"/>
                <a:gd name="T11" fmla="*/ 101 h 101"/>
                <a:gd name="T12" fmla="*/ 0 w 84"/>
                <a:gd name="T13" fmla="*/ 2 h 101"/>
                <a:gd name="T14" fmla="*/ 17 w 84"/>
                <a:gd name="T15" fmla="*/ 2 h 101"/>
                <a:gd name="T16" fmla="*/ 18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0" y="32"/>
                    <a:pt x="18" y="42"/>
                  </a:cubicBezTo>
                  <a:cubicBezTo>
                    <a:pt x="18" y="101"/>
                    <a:pt x="18" y="101"/>
                    <a:pt x="18" y="101"/>
                  </a:cubicBezTo>
                  <a:cubicBezTo>
                    <a:pt x="0" y="101"/>
                    <a:pt x="0" y="101"/>
                    <a:pt x="0" y="101"/>
                  </a:cubicBezTo>
                  <a:cubicBezTo>
                    <a:pt x="0" y="2"/>
                    <a:pt x="0" y="2"/>
                    <a:pt x="0" y="2"/>
                  </a:cubicBezTo>
                  <a:cubicBezTo>
                    <a:pt x="17" y="2"/>
                    <a:pt x="17" y="2"/>
                    <a:pt x="17" y="2"/>
                  </a:cubicBezTo>
                  <a:cubicBezTo>
                    <a:pt x="18" y="20"/>
                    <a:pt x="18" y="20"/>
                    <a:pt x="18"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30">
              <a:extLst>
                <a:ext uri="{FF2B5EF4-FFF2-40B4-BE49-F238E27FC236}">
                  <a16:creationId xmlns:a16="http://schemas.microsoft.com/office/drawing/2014/main" id="{D8C0F936-155F-B9D3-105E-CB4A7E9C8F31}"/>
                </a:ext>
              </a:extLst>
            </p:cNvPr>
            <p:cNvSpPr>
              <a:spLocks noEditPoints="1"/>
            </p:cNvSpPr>
            <p:nvPr/>
          </p:nvSpPr>
          <p:spPr bwMode="auto">
            <a:xfrm>
              <a:off x="3006726" y="-34925"/>
              <a:ext cx="79375" cy="117475"/>
            </a:xfrm>
            <a:custGeom>
              <a:avLst/>
              <a:gdLst>
                <a:gd name="T0" fmla="*/ 50 w 95"/>
                <a:gd name="T1" fmla="*/ 142 h 142"/>
                <a:gd name="T2" fmla="*/ 20 w 95"/>
                <a:gd name="T3" fmla="*/ 125 h 142"/>
                <a:gd name="T4" fmla="*/ 17 w 95"/>
                <a:gd name="T5" fmla="*/ 140 h 142"/>
                <a:gd name="T6" fmla="*/ 0 w 95"/>
                <a:gd name="T7" fmla="*/ 140 h 142"/>
                <a:gd name="T8" fmla="*/ 0 w 95"/>
                <a:gd name="T9" fmla="*/ 0 h 142"/>
                <a:gd name="T10" fmla="*/ 19 w 95"/>
                <a:gd name="T11" fmla="*/ 0 h 142"/>
                <a:gd name="T12" fmla="*/ 19 w 95"/>
                <a:gd name="T13" fmla="*/ 57 h 142"/>
                <a:gd name="T14" fmla="*/ 52 w 95"/>
                <a:gd name="T15" fmla="*/ 39 h 142"/>
                <a:gd name="T16" fmla="*/ 94 w 95"/>
                <a:gd name="T17" fmla="*/ 91 h 142"/>
                <a:gd name="T18" fmla="*/ 50 w 95"/>
                <a:gd name="T19" fmla="*/ 142 h 142"/>
                <a:gd name="T20" fmla="*/ 47 w 95"/>
                <a:gd name="T21" fmla="*/ 55 h 142"/>
                <a:gd name="T22" fmla="*/ 18 w 95"/>
                <a:gd name="T23" fmla="*/ 91 h 142"/>
                <a:gd name="T24" fmla="*/ 46 w 95"/>
                <a:gd name="T25" fmla="*/ 127 h 142"/>
                <a:gd name="T26" fmla="*/ 75 w 95"/>
                <a:gd name="T27" fmla="*/ 91 h 142"/>
                <a:gd name="T28" fmla="*/ 47 w 95"/>
                <a:gd name="T29" fmla="*/ 5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2">
                  <a:moveTo>
                    <a:pt x="50" y="142"/>
                  </a:moveTo>
                  <a:cubicBezTo>
                    <a:pt x="31" y="142"/>
                    <a:pt x="22" y="129"/>
                    <a:pt x="20" y="125"/>
                  </a:cubicBezTo>
                  <a:cubicBezTo>
                    <a:pt x="17" y="140"/>
                    <a:pt x="17" y="140"/>
                    <a:pt x="17" y="140"/>
                  </a:cubicBezTo>
                  <a:cubicBezTo>
                    <a:pt x="0" y="140"/>
                    <a:pt x="0" y="140"/>
                    <a:pt x="0" y="140"/>
                  </a:cubicBezTo>
                  <a:cubicBezTo>
                    <a:pt x="0" y="0"/>
                    <a:pt x="0" y="0"/>
                    <a:pt x="0" y="0"/>
                  </a:cubicBezTo>
                  <a:cubicBezTo>
                    <a:pt x="19" y="0"/>
                    <a:pt x="19" y="0"/>
                    <a:pt x="19" y="0"/>
                  </a:cubicBezTo>
                  <a:cubicBezTo>
                    <a:pt x="19" y="57"/>
                    <a:pt x="19" y="57"/>
                    <a:pt x="19" y="57"/>
                  </a:cubicBezTo>
                  <a:cubicBezTo>
                    <a:pt x="20" y="55"/>
                    <a:pt x="31" y="39"/>
                    <a:pt x="52" y="39"/>
                  </a:cubicBezTo>
                  <a:cubicBezTo>
                    <a:pt x="78" y="39"/>
                    <a:pt x="94" y="61"/>
                    <a:pt x="94" y="91"/>
                  </a:cubicBezTo>
                  <a:cubicBezTo>
                    <a:pt x="95" y="121"/>
                    <a:pt x="77" y="142"/>
                    <a:pt x="50" y="142"/>
                  </a:cubicBezTo>
                  <a:close/>
                  <a:moveTo>
                    <a:pt x="47" y="55"/>
                  </a:moveTo>
                  <a:cubicBezTo>
                    <a:pt x="30" y="55"/>
                    <a:pt x="18" y="71"/>
                    <a:pt x="18" y="91"/>
                  </a:cubicBezTo>
                  <a:cubicBezTo>
                    <a:pt x="18" y="110"/>
                    <a:pt x="29" y="127"/>
                    <a:pt x="46" y="127"/>
                  </a:cubicBezTo>
                  <a:cubicBezTo>
                    <a:pt x="63" y="127"/>
                    <a:pt x="75" y="111"/>
                    <a:pt x="75" y="91"/>
                  </a:cubicBezTo>
                  <a:cubicBezTo>
                    <a:pt x="75" y="71"/>
                    <a:pt x="64" y="55"/>
                    <a:pt x="47"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31">
              <a:extLst>
                <a:ext uri="{FF2B5EF4-FFF2-40B4-BE49-F238E27FC236}">
                  <a16:creationId xmlns:a16="http://schemas.microsoft.com/office/drawing/2014/main" id="{B3C06BAF-2606-07B2-0633-EFEFFAE9986C}"/>
                </a:ext>
              </a:extLst>
            </p:cNvPr>
            <p:cNvSpPr>
              <a:spLocks/>
            </p:cNvSpPr>
            <p:nvPr/>
          </p:nvSpPr>
          <p:spPr bwMode="auto">
            <a:xfrm>
              <a:off x="3094038" y="-1588"/>
              <a:ext cx="79375" cy="114300"/>
            </a:xfrm>
            <a:custGeom>
              <a:avLst/>
              <a:gdLst>
                <a:gd name="T0" fmla="*/ 52 w 96"/>
                <a:gd name="T1" fmla="*/ 113 h 136"/>
                <a:gd name="T2" fmla="*/ 26 w 96"/>
                <a:gd name="T3" fmla="*/ 136 h 136"/>
                <a:gd name="T4" fmla="*/ 7 w 96"/>
                <a:gd name="T5" fmla="*/ 132 h 136"/>
                <a:gd name="T6" fmla="*/ 11 w 96"/>
                <a:gd name="T7" fmla="*/ 117 h 136"/>
                <a:gd name="T8" fmla="*/ 22 w 96"/>
                <a:gd name="T9" fmla="*/ 120 h 136"/>
                <a:gd name="T10" fmla="*/ 33 w 96"/>
                <a:gd name="T11" fmla="*/ 110 h 136"/>
                <a:gd name="T12" fmla="*/ 38 w 96"/>
                <a:gd name="T13" fmla="*/ 98 h 136"/>
                <a:gd name="T14" fmla="*/ 0 w 96"/>
                <a:gd name="T15" fmla="*/ 0 h 136"/>
                <a:gd name="T16" fmla="*/ 20 w 96"/>
                <a:gd name="T17" fmla="*/ 0 h 136"/>
                <a:gd name="T18" fmla="*/ 48 w 96"/>
                <a:gd name="T19" fmla="*/ 81 h 136"/>
                <a:gd name="T20" fmla="*/ 76 w 96"/>
                <a:gd name="T21" fmla="*/ 0 h 136"/>
                <a:gd name="T22" fmla="*/ 96 w 96"/>
                <a:gd name="T23" fmla="*/ 0 h 136"/>
                <a:gd name="T24" fmla="*/ 52 w 96"/>
                <a:gd name="T25" fmla="*/ 11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36">
                  <a:moveTo>
                    <a:pt x="52" y="113"/>
                  </a:moveTo>
                  <a:cubicBezTo>
                    <a:pt x="45" y="129"/>
                    <a:pt x="38" y="136"/>
                    <a:pt x="26" y="136"/>
                  </a:cubicBezTo>
                  <a:cubicBezTo>
                    <a:pt x="13" y="136"/>
                    <a:pt x="7" y="132"/>
                    <a:pt x="7" y="132"/>
                  </a:cubicBezTo>
                  <a:cubicBezTo>
                    <a:pt x="11" y="117"/>
                    <a:pt x="11" y="117"/>
                    <a:pt x="11" y="117"/>
                  </a:cubicBezTo>
                  <a:cubicBezTo>
                    <a:pt x="11" y="117"/>
                    <a:pt x="17" y="120"/>
                    <a:pt x="22" y="120"/>
                  </a:cubicBezTo>
                  <a:cubicBezTo>
                    <a:pt x="27" y="120"/>
                    <a:pt x="30" y="118"/>
                    <a:pt x="33" y="110"/>
                  </a:cubicBezTo>
                  <a:cubicBezTo>
                    <a:pt x="38" y="98"/>
                    <a:pt x="38" y="98"/>
                    <a:pt x="38" y="98"/>
                  </a:cubicBezTo>
                  <a:cubicBezTo>
                    <a:pt x="0" y="0"/>
                    <a:pt x="0" y="0"/>
                    <a:pt x="0" y="0"/>
                  </a:cubicBezTo>
                  <a:cubicBezTo>
                    <a:pt x="20" y="0"/>
                    <a:pt x="20" y="0"/>
                    <a:pt x="20" y="0"/>
                  </a:cubicBezTo>
                  <a:cubicBezTo>
                    <a:pt x="48" y="81"/>
                    <a:pt x="48" y="81"/>
                    <a:pt x="48" y="81"/>
                  </a:cubicBezTo>
                  <a:cubicBezTo>
                    <a:pt x="76" y="0"/>
                    <a:pt x="76" y="0"/>
                    <a:pt x="76" y="0"/>
                  </a:cubicBezTo>
                  <a:cubicBezTo>
                    <a:pt x="96" y="0"/>
                    <a:pt x="96" y="0"/>
                    <a:pt x="96" y="0"/>
                  </a:cubicBezTo>
                  <a:lnTo>
                    <a:pt x="5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Rectangle 32">
              <a:extLst>
                <a:ext uri="{FF2B5EF4-FFF2-40B4-BE49-F238E27FC236}">
                  <a16:creationId xmlns:a16="http://schemas.microsoft.com/office/drawing/2014/main" id="{28E831E1-5403-0391-CFF1-44334240480E}"/>
                </a:ext>
              </a:extLst>
            </p:cNvPr>
            <p:cNvSpPr>
              <a:spLocks noChangeArrowheads="1"/>
            </p:cNvSpPr>
            <p:nvPr/>
          </p:nvSpPr>
          <p:spPr bwMode="auto">
            <a:xfrm>
              <a:off x="3219451" y="-31750"/>
              <a:ext cx="17463" cy="1127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33">
              <a:extLst>
                <a:ext uri="{FF2B5EF4-FFF2-40B4-BE49-F238E27FC236}">
                  <a16:creationId xmlns:a16="http://schemas.microsoft.com/office/drawing/2014/main" id="{C26B6476-3E8D-9E7B-540C-E0FEFAD5DB9D}"/>
                </a:ext>
              </a:extLst>
            </p:cNvPr>
            <p:cNvSpPr>
              <a:spLocks/>
            </p:cNvSpPr>
            <p:nvPr/>
          </p:nvSpPr>
          <p:spPr bwMode="auto">
            <a:xfrm>
              <a:off x="3263901" y="-3175"/>
              <a:ext cx="69850" cy="84138"/>
            </a:xfrm>
            <a:custGeom>
              <a:avLst/>
              <a:gdLst>
                <a:gd name="T0" fmla="*/ 65 w 84"/>
                <a:gd name="T1" fmla="*/ 101 h 101"/>
                <a:gd name="T2" fmla="*/ 65 w 84"/>
                <a:gd name="T3" fmla="*/ 42 h 101"/>
                <a:gd name="T4" fmla="*/ 45 w 84"/>
                <a:gd name="T5" fmla="*/ 16 h 101"/>
                <a:gd name="T6" fmla="*/ 19 w 84"/>
                <a:gd name="T7" fmla="*/ 42 h 101"/>
                <a:gd name="T8" fmla="*/ 19 w 84"/>
                <a:gd name="T9" fmla="*/ 101 h 101"/>
                <a:gd name="T10" fmla="*/ 0 w 84"/>
                <a:gd name="T11" fmla="*/ 101 h 101"/>
                <a:gd name="T12" fmla="*/ 0 w 84"/>
                <a:gd name="T13" fmla="*/ 2 h 101"/>
                <a:gd name="T14" fmla="*/ 18 w 84"/>
                <a:gd name="T15" fmla="*/ 2 h 101"/>
                <a:gd name="T16" fmla="*/ 19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1" y="32"/>
                    <a:pt x="19" y="42"/>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34">
              <a:extLst>
                <a:ext uri="{FF2B5EF4-FFF2-40B4-BE49-F238E27FC236}">
                  <a16:creationId xmlns:a16="http://schemas.microsoft.com/office/drawing/2014/main" id="{944C5982-3C91-7F73-09A4-D3869163BA38}"/>
                </a:ext>
              </a:extLst>
            </p:cNvPr>
            <p:cNvSpPr>
              <a:spLocks/>
            </p:cNvSpPr>
            <p:nvPr/>
          </p:nvSpPr>
          <p:spPr bwMode="auto">
            <a:xfrm>
              <a:off x="3349626" y="-3175"/>
              <a:ext cx="63500" cy="85725"/>
            </a:xfrm>
            <a:custGeom>
              <a:avLst/>
              <a:gdLst>
                <a:gd name="T0" fmla="*/ 68 w 78"/>
                <a:gd name="T1" fmla="*/ 94 h 103"/>
                <a:gd name="T2" fmla="*/ 39 w 78"/>
                <a:gd name="T3" fmla="*/ 103 h 103"/>
                <a:gd name="T4" fmla="*/ 0 w 78"/>
                <a:gd name="T5" fmla="*/ 86 h 103"/>
                <a:gd name="T6" fmla="*/ 10 w 78"/>
                <a:gd name="T7" fmla="*/ 74 h 103"/>
                <a:gd name="T8" fmla="*/ 39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2" y="99"/>
                    <a:pt x="54" y="103"/>
                    <a:pt x="39" y="103"/>
                  </a:cubicBezTo>
                  <a:cubicBezTo>
                    <a:pt x="19" y="103"/>
                    <a:pt x="4" y="91"/>
                    <a:pt x="0" y="86"/>
                  </a:cubicBezTo>
                  <a:cubicBezTo>
                    <a:pt x="10" y="74"/>
                    <a:pt x="10" y="74"/>
                    <a:pt x="10" y="74"/>
                  </a:cubicBezTo>
                  <a:cubicBezTo>
                    <a:pt x="16" y="80"/>
                    <a:pt x="28" y="88"/>
                    <a:pt x="39" y="88"/>
                  </a:cubicBezTo>
                  <a:cubicBezTo>
                    <a:pt x="51" y="88"/>
                    <a:pt x="59" y="84"/>
                    <a:pt x="59" y="75"/>
                  </a:cubicBezTo>
                  <a:cubicBezTo>
                    <a:pt x="59" y="66"/>
                    <a:pt x="49" y="63"/>
                    <a:pt x="43" y="61"/>
                  </a:cubicBezTo>
                  <a:cubicBezTo>
                    <a:pt x="37"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3"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35">
              <a:extLst>
                <a:ext uri="{FF2B5EF4-FFF2-40B4-BE49-F238E27FC236}">
                  <a16:creationId xmlns:a16="http://schemas.microsoft.com/office/drawing/2014/main" id="{948AB8FF-2BA3-9E06-B8CF-1E2C0011DA34}"/>
                </a:ext>
              </a:extLst>
            </p:cNvPr>
            <p:cNvSpPr>
              <a:spLocks noEditPoints="1"/>
            </p:cNvSpPr>
            <p:nvPr/>
          </p:nvSpPr>
          <p:spPr bwMode="auto">
            <a:xfrm>
              <a:off x="3429001" y="-36513"/>
              <a:ext cx="20638" cy="117475"/>
            </a:xfrm>
            <a:custGeom>
              <a:avLst/>
              <a:gdLst>
                <a:gd name="T0" fmla="*/ 13 w 26"/>
                <a:gd name="T1" fmla="*/ 24 h 143"/>
                <a:gd name="T2" fmla="*/ 0 w 26"/>
                <a:gd name="T3" fmla="*/ 12 h 143"/>
                <a:gd name="T4" fmla="*/ 13 w 26"/>
                <a:gd name="T5" fmla="*/ 0 h 143"/>
                <a:gd name="T6" fmla="*/ 26 w 26"/>
                <a:gd name="T7" fmla="*/ 12 h 143"/>
                <a:gd name="T8" fmla="*/ 13 w 26"/>
                <a:gd name="T9" fmla="*/ 24 h 143"/>
                <a:gd name="T10" fmla="*/ 4 w 26"/>
                <a:gd name="T11" fmla="*/ 143 h 143"/>
                <a:gd name="T12" fmla="*/ 4 w 26"/>
                <a:gd name="T13" fmla="*/ 44 h 143"/>
                <a:gd name="T14" fmla="*/ 22 w 26"/>
                <a:gd name="T15" fmla="*/ 44 h 143"/>
                <a:gd name="T16" fmla="*/ 22 w 26"/>
                <a:gd name="T17" fmla="*/ 143 h 143"/>
                <a:gd name="T18" fmla="*/ 4 w 26"/>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3">
                  <a:moveTo>
                    <a:pt x="13" y="24"/>
                  </a:moveTo>
                  <a:cubicBezTo>
                    <a:pt x="6" y="24"/>
                    <a:pt x="0" y="19"/>
                    <a:pt x="0" y="12"/>
                  </a:cubicBezTo>
                  <a:cubicBezTo>
                    <a:pt x="0" y="5"/>
                    <a:pt x="6" y="0"/>
                    <a:pt x="13" y="0"/>
                  </a:cubicBezTo>
                  <a:cubicBezTo>
                    <a:pt x="20" y="0"/>
                    <a:pt x="26" y="5"/>
                    <a:pt x="26" y="12"/>
                  </a:cubicBezTo>
                  <a:cubicBezTo>
                    <a:pt x="26"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36">
              <a:extLst>
                <a:ext uri="{FF2B5EF4-FFF2-40B4-BE49-F238E27FC236}">
                  <a16:creationId xmlns:a16="http://schemas.microsoft.com/office/drawing/2014/main" id="{914FBE95-5DCD-B09C-05FA-773F884D73D9}"/>
                </a:ext>
              </a:extLst>
            </p:cNvPr>
            <p:cNvSpPr>
              <a:spLocks noEditPoints="1"/>
            </p:cNvSpPr>
            <p:nvPr/>
          </p:nvSpPr>
          <p:spPr bwMode="auto">
            <a:xfrm>
              <a:off x="3465513" y="-3175"/>
              <a:ext cx="77788" cy="115888"/>
            </a:xfrm>
            <a:custGeom>
              <a:avLst/>
              <a:gdLst>
                <a:gd name="T0" fmla="*/ 84 w 94"/>
                <a:gd name="T1" fmla="*/ 122 h 138"/>
                <a:gd name="T2" fmla="*/ 44 w 94"/>
                <a:gd name="T3" fmla="*/ 138 h 138"/>
                <a:gd name="T4" fmla="*/ 5 w 94"/>
                <a:gd name="T5" fmla="*/ 126 h 138"/>
                <a:gd name="T6" fmla="*/ 12 w 94"/>
                <a:gd name="T7" fmla="*/ 112 h 138"/>
                <a:gd name="T8" fmla="*/ 43 w 94"/>
                <a:gd name="T9" fmla="*/ 122 h 138"/>
                <a:gd name="T10" fmla="*/ 67 w 94"/>
                <a:gd name="T11" fmla="*/ 113 h 138"/>
                <a:gd name="T12" fmla="*/ 74 w 94"/>
                <a:gd name="T13" fmla="*/ 89 h 138"/>
                <a:gd name="T14" fmla="*/ 74 w 94"/>
                <a:gd name="T15" fmla="*/ 80 h 138"/>
                <a:gd name="T16" fmla="*/ 42 w 94"/>
                <a:gd name="T17" fmla="*/ 99 h 138"/>
                <a:gd name="T18" fmla="*/ 0 w 94"/>
                <a:gd name="T19" fmla="*/ 49 h 138"/>
                <a:gd name="T20" fmla="*/ 43 w 94"/>
                <a:gd name="T21" fmla="*/ 0 h 138"/>
                <a:gd name="T22" fmla="*/ 74 w 94"/>
                <a:gd name="T23" fmla="*/ 18 h 138"/>
                <a:gd name="T24" fmla="*/ 76 w 94"/>
                <a:gd name="T25" fmla="*/ 2 h 138"/>
                <a:gd name="T26" fmla="*/ 94 w 94"/>
                <a:gd name="T27" fmla="*/ 2 h 138"/>
                <a:gd name="T28" fmla="*/ 94 w 94"/>
                <a:gd name="T29" fmla="*/ 82 h 138"/>
                <a:gd name="T30" fmla="*/ 84 w 94"/>
                <a:gd name="T31" fmla="*/ 122 h 138"/>
                <a:gd name="T32" fmla="*/ 48 w 94"/>
                <a:gd name="T33" fmla="*/ 15 h 138"/>
                <a:gd name="T34" fmla="*/ 20 w 94"/>
                <a:gd name="T35" fmla="*/ 49 h 138"/>
                <a:gd name="T36" fmla="*/ 47 w 94"/>
                <a:gd name="T37" fmla="*/ 83 h 138"/>
                <a:gd name="T38" fmla="*/ 75 w 94"/>
                <a:gd name="T39" fmla="*/ 49 h 138"/>
                <a:gd name="T40" fmla="*/ 48 w 94"/>
                <a:gd name="T41" fmla="*/ 1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138">
                  <a:moveTo>
                    <a:pt x="84" y="122"/>
                  </a:moveTo>
                  <a:cubicBezTo>
                    <a:pt x="76" y="130"/>
                    <a:pt x="64" y="138"/>
                    <a:pt x="44" y="138"/>
                  </a:cubicBezTo>
                  <a:cubicBezTo>
                    <a:pt x="23" y="138"/>
                    <a:pt x="8" y="129"/>
                    <a:pt x="5" y="126"/>
                  </a:cubicBezTo>
                  <a:cubicBezTo>
                    <a:pt x="12" y="112"/>
                    <a:pt x="12" y="112"/>
                    <a:pt x="12" y="112"/>
                  </a:cubicBezTo>
                  <a:cubicBezTo>
                    <a:pt x="17" y="116"/>
                    <a:pt x="30" y="122"/>
                    <a:pt x="43" y="122"/>
                  </a:cubicBezTo>
                  <a:cubicBezTo>
                    <a:pt x="55" y="122"/>
                    <a:pt x="63" y="118"/>
                    <a:pt x="67" y="113"/>
                  </a:cubicBezTo>
                  <a:cubicBezTo>
                    <a:pt x="72" y="109"/>
                    <a:pt x="74" y="101"/>
                    <a:pt x="74" y="89"/>
                  </a:cubicBezTo>
                  <a:cubicBezTo>
                    <a:pt x="74" y="80"/>
                    <a:pt x="74" y="80"/>
                    <a:pt x="74" y="80"/>
                  </a:cubicBezTo>
                  <a:cubicBezTo>
                    <a:pt x="73" y="83"/>
                    <a:pt x="64" y="99"/>
                    <a:pt x="42" y="99"/>
                  </a:cubicBezTo>
                  <a:cubicBezTo>
                    <a:pt x="16" y="99"/>
                    <a:pt x="0" y="78"/>
                    <a:pt x="0" y="49"/>
                  </a:cubicBezTo>
                  <a:cubicBezTo>
                    <a:pt x="0" y="20"/>
                    <a:pt x="19" y="0"/>
                    <a:pt x="43" y="0"/>
                  </a:cubicBezTo>
                  <a:cubicBezTo>
                    <a:pt x="65" y="0"/>
                    <a:pt x="73" y="15"/>
                    <a:pt x="74" y="18"/>
                  </a:cubicBezTo>
                  <a:cubicBezTo>
                    <a:pt x="76" y="2"/>
                    <a:pt x="76" y="2"/>
                    <a:pt x="76" y="2"/>
                  </a:cubicBezTo>
                  <a:cubicBezTo>
                    <a:pt x="94" y="2"/>
                    <a:pt x="94" y="2"/>
                    <a:pt x="94" y="2"/>
                  </a:cubicBezTo>
                  <a:cubicBezTo>
                    <a:pt x="94" y="82"/>
                    <a:pt x="94" y="82"/>
                    <a:pt x="94" y="82"/>
                  </a:cubicBezTo>
                  <a:cubicBezTo>
                    <a:pt x="94" y="102"/>
                    <a:pt x="91" y="113"/>
                    <a:pt x="84" y="122"/>
                  </a:cubicBezTo>
                  <a:close/>
                  <a:moveTo>
                    <a:pt x="48" y="15"/>
                  </a:moveTo>
                  <a:cubicBezTo>
                    <a:pt x="31" y="15"/>
                    <a:pt x="20" y="30"/>
                    <a:pt x="20" y="49"/>
                  </a:cubicBezTo>
                  <a:cubicBezTo>
                    <a:pt x="20" y="67"/>
                    <a:pt x="30" y="83"/>
                    <a:pt x="47" y="83"/>
                  </a:cubicBezTo>
                  <a:cubicBezTo>
                    <a:pt x="64" y="83"/>
                    <a:pt x="75" y="67"/>
                    <a:pt x="75" y="49"/>
                  </a:cubicBezTo>
                  <a:cubicBezTo>
                    <a:pt x="75" y="30"/>
                    <a:pt x="65" y="15"/>
                    <a:pt x="4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37">
              <a:extLst>
                <a:ext uri="{FF2B5EF4-FFF2-40B4-BE49-F238E27FC236}">
                  <a16:creationId xmlns:a16="http://schemas.microsoft.com/office/drawing/2014/main" id="{DCECE63C-3BE4-E3D3-8A34-3F4C88B09AD1}"/>
                </a:ext>
              </a:extLst>
            </p:cNvPr>
            <p:cNvSpPr>
              <a:spLocks/>
            </p:cNvSpPr>
            <p:nvPr/>
          </p:nvSpPr>
          <p:spPr bwMode="auto">
            <a:xfrm>
              <a:off x="3568701" y="-34925"/>
              <a:ext cx="69850" cy="115888"/>
            </a:xfrm>
            <a:custGeom>
              <a:avLst/>
              <a:gdLst>
                <a:gd name="T0" fmla="*/ 66 w 85"/>
                <a:gd name="T1" fmla="*/ 141 h 141"/>
                <a:gd name="T2" fmla="*/ 66 w 85"/>
                <a:gd name="T3" fmla="*/ 82 h 141"/>
                <a:gd name="T4" fmla="*/ 46 w 85"/>
                <a:gd name="T5" fmla="*/ 56 h 141"/>
                <a:gd name="T6" fmla="*/ 19 w 85"/>
                <a:gd name="T7" fmla="*/ 82 h 141"/>
                <a:gd name="T8" fmla="*/ 19 w 85"/>
                <a:gd name="T9" fmla="*/ 141 h 141"/>
                <a:gd name="T10" fmla="*/ 0 w 85"/>
                <a:gd name="T11" fmla="*/ 141 h 141"/>
                <a:gd name="T12" fmla="*/ 0 w 85"/>
                <a:gd name="T13" fmla="*/ 0 h 141"/>
                <a:gd name="T14" fmla="*/ 19 w 85"/>
                <a:gd name="T15" fmla="*/ 0 h 141"/>
                <a:gd name="T16" fmla="*/ 19 w 85"/>
                <a:gd name="T17" fmla="*/ 60 h 141"/>
                <a:gd name="T18" fmla="*/ 52 w 85"/>
                <a:gd name="T19" fmla="*/ 39 h 141"/>
                <a:gd name="T20" fmla="*/ 85 w 85"/>
                <a:gd name="T21" fmla="*/ 77 h 141"/>
                <a:gd name="T22" fmla="*/ 85 w 85"/>
                <a:gd name="T23" fmla="*/ 141 h 141"/>
                <a:gd name="T24" fmla="*/ 66 w 85"/>
                <a:gd name="T25"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41">
                  <a:moveTo>
                    <a:pt x="66" y="141"/>
                  </a:moveTo>
                  <a:cubicBezTo>
                    <a:pt x="66" y="82"/>
                    <a:pt x="66" y="82"/>
                    <a:pt x="66" y="82"/>
                  </a:cubicBezTo>
                  <a:cubicBezTo>
                    <a:pt x="66" y="66"/>
                    <a:pt x="61" y="56"/>
                    <a:pt x="46" y="56"/>
                  </a:cubicBezTo>
                  <a:cubicBezTo>
                    <a:pt x="31" y="56"/>
                    <a:pt x="21" y="72"/>
                    <a:pt x="19" y="82"/>
                  </a:cubicBezTo>
                  <a:cubicBezTo>
                    <a:pt x="19" y="141"/>
                    <a:pt x="19" y="141"/>
                    <a:pt x="19" y="141"/>
                  </a:cubicBezTo>
                  <a:cubicBezTo>
                    <a:pt x="0" y="141"/>
                    <a:pt x="0" y="141"/>
                    <a:pt x="0" y="141"/>
                  </a:cubicBezTo>
                  <a:cubicBezTo>
                    <a:pt x="0" y="0"/>
                    <a:pt x="0" y="0"/>
                    <a:pt x="0" y="0"/>
                  </a:cubicBezTo>
                  <a:cubicBezTo>
                    <a:pt x="19" y="0"/>
                    <a:pt x="19" y="0"/>
                    <a:pt x="19" y="0"/>
                  </a:cubicBezTo>
                  <a:cubicBezTo>
                    <a:pt x="19" y="60"/>
                    <a:pt x="19" y="60"/>
                    <a:pt x="19" y="60"/>
                  </a:cubicBezTo>
                  <a:cubicBezTo>
                    <a:pt x="25" y="50"/>
                    <a:pt x="36" y="39"/>
                    <a:pt x="52" y="39"/>
                  </a:cubicBezTo>
                  <a:cubicBezTo>
                    <a:pt x="72" y="39"/>
                    <a:pt x="85" y="51"/>
                    <a:pt x="85" y="77"/>
                  </a:cubicBezTo>
                  <a:cubicBezTo>
                    <a:pt x="85" y="141"/>
                    <a:pt x="85" y="141"/>
                    <a:pt x="85" y="141"/>
                  </a:cubicBezTo>
                  <a:lnTo>
                    <a:pt x="66"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38">
              <a:extLst>
                <a:ext uri="{FF2B5EF4-FFF2-40B4-BE49-F238E27FC236}">
                  <a16:creationId xmlns:a16="http://schemas.microsoft.com/office/drawing/2014/main" id="{A628084C-CF66-E7E8-A07E-637CE5D6B84C}"/>
                </a:ext>
              </a:extLst>
            </p:cNvPr>
            <p:cNvSpPr>
              <a:spLocks/>
            </p:cNvSpPr>
            <p:nvPr/>
          </p:nvSpPr>
          <p:spPr bwMode="auto">
            <a:xfrm>
              <a:off x="3654426" y="-23813"/>
              <a:ext cx="50800" cy="106363"/>
            </a:xfrm>
            <a:custGeom>
              <a:avLst/>
              <a:gdLst>
                <a:gd name="T0" fmla="*/ 33 w 61"/>
                <a:gd name="T1" fmla="*/ 41 h 128"/>
                <a:gd name="T2" fmla="*/ 33 w 61"/>
                <a:gd name="T3" fmla="*/ 92 h 128"/>
                <a:gd name="T4" fmla="*/ 37 w 61"/>
                <a:gd name="T5" fmla="*/ 109 h 128"/>
                <a:gd name="T6" fmla="*/ 47 w 61"/>
                <a:gd name="T7" fmla="*/ 113 h 128"/>
                <a:gd name="T8" fmla="*/ 58 w 61"/>
                <a:gd name="T9" fmla="*/ 111 h 128"/>
                <a:gd name="T10" fmla="*/ 60 w 61"/>
                <a:gd name="T11" fmla="*/ 125 h 128"/>
                <a:gd name="T12" fmla="*/ 42 w 61"/>
                <a:gd name="T13" fmla="*/ 128 h 128"/>
                <a:gd name="T14" fmla="*/ 21 w 61"/>
                <a:gd name="T15" fmla="*/ 121 h 128"/>
                <a:gd name="T16" fmla="*/ 15 w 61"/>
                <a:gd name="T17" fmla="*/ 95 h 128"/>
                <a:gd name="T18" fmla="*/ 15 w 61"/>
                <a:gd name="T19" fmla="*/ 41 h 128"/>
                <a:gd name="T20" fmla="*/ 0 w 61"/>
                <a:gd name="T21" fmla="*/ 41 h 128"/>
                <a:gd name="T22" fmla="*/ 0 w 61"/>
                <a:gd name="T23" fmla="*/ 27 h 128"/>
                <a:gd name="T24" fmla="*/ 14 w 61"/>
                <a:gd name="T25" fmla="*/ 27 h 128"/>
                <a:gd name="T26" fmla="*/ 16 w 61"/>
                <a:gd name="T27" fmla="*/ 0 h 128"/>
                <a:gd name="T28" fmla="*/ 33 w 61"/>
                <a:gd name="T29" fmla="*/ 0 h 128"/>
                <a:gd name="T30" fmla="*/ 33 w 61"/>
                <a:gd name="T31" fmla="*/ 27 h 128"/>
                <a:gd name="T32" fmla="*/ 61 w 61"/>
                <a:gd name="T33" fmla="*/ 27 h 128"/>
                <a:gd name="T34" fmla="*/ 61 w 61"/>
                <a:gd name="T35" fmla="*/ 41 h 128"/>
                <a:gd name="T36" fmla="*/ 33 w 61"/>
                <a:gd name="T37"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28">
                  <a:moveTo>
                    <a:pt x="33" y="41"/>
                  </a:moveTo>
                  <a:cubicBezTo>
                    <a:pt x="33" y="92"/>
                    <a:pt x="33" y="92"/>
                    <a:pt x="33" y="92"/>
                  </a:cubicBezTo>
                  <a:cubicBezTo>
                    <a:pt x="33" y="101"/>
                    <a:pt x="34" y="106"/>
                    <a:pt x="37" y="109"/>
                  </a:cubicBezTo>
                  <a:cubicBezTo>
                    <a:pt x="40" y="112"/>
                    <a:pt x="43" y="113"/>
                    <a:pt x="47" y="113"/>
                  </a:cubicBezTo>
                  <a:cubicBezTo>
                    <a:pt x="52" y="113"/>
                    <a:pt x="56" y="112"/>
                    <a:pt x="58" y="111"/>
                  </a:cubicBezTo>
                  <a:cubicBezTo>
                    <a:pt x="60" y="125"/>
                    <a:pt x="60" y="125"/>
                    <a:pt x="60" y="125"/>
                  </a:cubicBezTo>
                  <a:cubicBezTo>
                    <a:pt x="56" y="127"/>
                    <a:pt x="48" y="128"/>
                    <a:pt x="42" y="128"/>
                  </a:cubicBezTo>
                  <a:cubicBezTo>
                    <a:pt x="33" y="128"/>
                    <a:pt x="27" y="126"/>
                    <a:pt x="21" y="121"/>
                  </a:cubicBezTo>
                  <a:cubicBezTo>
                    <a:pt x="16" y="115"/>
                    <a:pt x="15" y="108"/>
                    <a:pt x="15" y="95"/>
                  </a:cubicBezTo>
                  <a:cubicBezTo>
                    <a:pt x="15" y="41"/>
                    <a:pt x="15" y="41"/>
                    <a:pt x="15" y="41"/>
                  </a:cubicBezTo>
                  <a:cubicBezTo>
                    <a:pt x="0" y="41"/>
                    <a:pt x="0" y="41"/>
                    <a:pt x="0" y="41"/>
                  </a:cubicBezTo>
                  <a:cubicBezTo>
                    <a:pt x="0" y="27"/>
                    <a:pt x="0" y="27"/>
                    <a:pt x="0" y="27"/>
                  </a:cubicBezTo>
                  <a:cubicBezTo>
                    <a:pt x="14" y="27"/>
                    <a:pt x="14" y="27"/>
                    <a:pt x="14" y="27"/>
                  </a:cubicBezTo>
                  <a:cubicBezTo>
                    <a:pt x="16" y="0"/>
                    <a:pt x="16" y="0"/>
                    <a:pt x="16" y="0"/>
                  </a:cubicBezTo>
                  <a:cubicBezTo>
                    <a:pt x="33" y="0"/>
                    <a:pt x="33" y="0"/>
                    <a:pt x="33" y="0"/>
                  </a:cubicBezTo>
                  <a:cubicBezTo>
                    <a:pt x="33" y="27"/>
                    <a:pt x="33" y="27"/>
                    <a:pt x="33" y="27"/>
                  </a:cubicBezTo>
                  <a:cubicBezTo>
                    <a:pt x="61" y="27"/>
                    <a:pt x="61" y="27"/>
                    <a:pt x="61" y="27"/>
                  </a:cubicBezTo>
                  <a:cubicBezTo>
                    <a:pt x="61" y="41"/>
                    <a:pt x="61" y="41"/>
                    <a:pt x="61" y="41"/>
                  </a:cubicBezTo>
                  <a:cubicBezTo>
                    <a:pt x="33" y="41"/>
                    <a:pt x="33" y="41"/>
                    <a:pt x="3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39">
              <a:extLst>
                <a:ext uri="{FF2B5EF4-FFF2-40B4-BE49-F238E27FC236}">
                  <a16:creationId xmlns:a16="http://schemas.microsoft.com/office/drawing/2014/main" id="{644BE14E-EA94-5B64-6A69-FD38062EC86B}"/>
                </a:ext>
              </a:extLst>
            </p:cNvPr>
            <p:cNvSpPr>
              <a:spLocks/>
            </p:cNvSpPr>
            <p:nvPr/>
          </p:nvSpPr>
          <p:spPr bwMode="auto">
            <a:xfrm>
              <a:off x="3711576" y="-3175"/>
              <a:ext cx="63500" cy="85725"/>
            </a:xfrm>
            <a:custGeom>
              <a:avLst/>
              <a:gdLst>
                <a:gd name="T0" fmla="*/ 68 w 78"/>
                <a:gd name="T1" fmla="*/ 94 h 103"/>
                <a:gd name="T2" fmla="*/ 39 w 78"/>
                <a:gd name="T3" fmla="*/ 103 h 103"/>
                <a:gd name="T4" fmla="*/ 0 w 78"/>
                <a:gd name="T5" fmla="*/ 86 h 103"/>
                <a:gd name="T6" fmla="*/ 10 w 78"/>
                <a:gd name="T7" fmla="*/ 74 h 103"/>
                <a:gd name="T8" fmla="*/ 40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3" y="99"/>
                    <a:pt x="54" y="103"/>
                    <a:pt x="39" y="103"/>
                  </a:cubicBezTo>
                  <a:cubicBezTo>
                    <a:pt x="19" y="103"/>
                    <a:pt x="5" y="91"/>
                    <a:pt x="0" y="86"/>
                  </a:cubicBezTo>
                  <a:cubicBezTo>
                    <a:pt x="10" y="74"/>
                    <a:pt x="10" y="74"/>
                    <a:pt x="10" y="74"/>
                  </a:cubicBezTo>
                  <a:cubicBezTo>
                    <a:pt x="16" y="80"/>
                    <a:pt x="28" y="88"/>
                    <a:pt x="40" y="88"/>
                  </a:cubicBezTo>
                  <a:cubicBezTo>
                    <a:pt x="51" y="88"/>
                    <a:pt x="59" y="84"/>
                    <a:pt x="59" y="75"/>
                  </a:cubicBezTo>
                  <a:cubicBezTo>
                    <a:pt x="59" y="66"/>
                    <a:pt x="49" y="63"/>
                    <a:pt x="43" y="61"/>
                  </a:cubicBezTo>
                  <a:cubicBezTo>
                    <a:pt x="38"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4"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40">
              <a:extLst>
                <a:ext uri="{FF2B5EF4-FFF2-40B4-BE49-F238E27FC236}">
                  <a16:creationId xmlns:a16="http://schemas.microsoft.com/office/drawing/2014/main" id="{EF137B69-3191-B6FE-C47C-0D807733E2CB}"/>
                </a:ext>
              </a:extLst>
            </p:cNvPr>
            <p:cNvSpPr>
              <a:spLocks noEditPoints="1"/>
            </p:cNvSpPr>
            <p:nvPr/>
          </p:nvSpPr>
          <p:spPr bwMode="auto">
            <a:xfrm>
              <a:off x="2498726" y="157163"/>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6 h 136"/>
                <a:gd name="T12" fmla="*/ 113 w 113"/>
                <a:gd name="T13" fmla="*/ 68 h 136"/>
                <a:gd name="T14" fmla="*/ 92 w 113"/>
                <a:gd name="T15" fmla="*/ 119 h 136"/>
                <a:gd name="T16" fmla="*/ 78 w 113"/>
                <a:gd name="T17" fmla="*/ 28 h 136"/>
                <a:gd name="T18" fmla="*/ 45 w 113"/>
                <a:gd name="T19" fmla="*/ 15 h 136"/>
                <a:gd name="T20" fmla="*/ 20 w 113"/>
                <a:gd name="T21" fmla="*/ 15 h 136"/>
                <a:gd name="T22" fmla="*/ 20 w 113"/>
                <a:gd name="T23" fmla="*/ 119 h 136"/>
                <a:gd name="T24" fmla="*/ 45 w 113"/>
                <a:gd name="T25" fmla="*/ 119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5"/>
                    <a:pt x="92" y="16"/>
                  </a:cubicBezTo>
                  <a:cubicBezTo>
                    <a:pt x="103" y="27"/>
                    <a:pt x="113" y="44"/>
                    <a:pt x="113" y="68"/>
                  </a:cubicBezTo>
                  <a:cubicBezTo>
                    <a:pt x="113" y="91"/>
                    <a:pt x="104" y="108"/>
                    <a:pt x="92" y="119"/>
                  </a:cubicBezTo>
                  <a:close/>
                  <a:moveTo>
                    <a:pt x="78" y="28"/>
                  </a:moveTo>
                  <a:cubicBezTo>
                    <a:pt x="70" y="19"/>
                    <a:pt x="59" y="15"/>
                    <a:pt x="45" y="15"/>
                  </a:cubicBezTo>
                  <a:cubicBezTo>
                    <a:pt x="20" y="15"/>
                    <a:pt x="20" y="15"/>
                    <a:pt x="20" y="15"/>
                  </a:cubicBezTo>
                  <a:cubicBezTo>
                    <a:pt x="20" y="119"/>
                    <a:pt x="20" y="119"/>
                    <a:pt x="20" y="119"/>
                  </a:cubicBezTo>
                  <a:cubicBezTo>
                    <a:pt x="45" y="119"/>
                    <a:pt x="45" y="119"/>
                    <a:pt x="45" y="119"/>
                  </a:cubicBezTo>
                  <a:cubicBezTo>
                    <a:pt x="58" y="119"/>
                    <a:pt x="69" y="116"/>
                    <a:pt x="78" y="107"/>
                  </a:cubicBezTo>
                  <a:cubicBezTo>
                    <a:pt x="87" y="98"/>
                    <a:pt x="92" y="84"/>
                    <a:pt x="92" y="68"/>
                  </a:cubicBezTo>
                  <a:cubicBezTo>
                    <a:pt x="92" y="51"/>
                    <a:pt x="87" y="36"/>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41">
              <a:extLst>
                <a:ext uri="{FF2B5EF4-FFF2-40B4-BE49-F238E27FC236}">
                  <a16:creationId xmlns:a16="http://schemas.microsoft.com/office/drawing/2014/main" id="{821A2D0B-222A-FACB-58E1-95FBC0126991}"/>
                </a:ext>
              </a:extLst>
            </p:cNvPr>
            <p:cNvSpPr>
              <a:spLocks noEditPoints="1"/>
            </p:cNvSpPr>
            <p:nvPr/>
          </p:nvSpPr>
          <p:spPr bwMode="auto">
            <a:xfrm>
              <a:off x="2605088"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42">
              <a:extLst>
                <a:ext uri="{FF2B5EF4-FFF2-40B4-BE49-F238E27FC236}">
                  <a16:creationId xmlns:a16="http://schemas.microsoft.com/office/drawing/2014/main" id="{7DEFDA0D-DEC0-C80E-280E-37E6A828C659}"/>
                </a:ext>
              </a:extLst>
            </p:cNvPr>
            <p:cNvSpPr>
              <a:spLocks noChangeArrowheads="1"/>
            </p:cNvSpPr>
            <p:nvPr/>
          </p:nvSpPr>
          <p:spPr bwMode="auto">
            <a:xfrm>
              <a:off x="2697163" y="153988"/>
              <a:ext cx="15875" cy="1158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43">
              <a:extLst>
                <a:ext uri="{FF2B5EF4-FFF2-40B4-BE49-F238E27FC236}">
                  <a16:creationId xmlns:a16="http://schemas.microsoft.com/office/drawing/2014/main" id="{E1B199F1-629A-2B40-F991-6A433992CFCB}"/>
                </a:ext>
              </a:extLst>
            </p:cNvPr>
            <p:cNvSpPr>
              <a:spLocks noEditPoints="1"/>
            </p:cNvSpPr>
            <p:nvPr/>
          </p:nvSpPr>
          <p:spPr bwMode="auto">
            <a:xfrm>
              <a:off x="2736851" y="150813"/>
              <a:ext cx="20638" cy="119063"/>
            </a:xfrm>
            <a:custGeom>
              <a:avLst/>
              <a:gdLst>
                <a:gd name="T0" fmla="*/ 12 w 25"/>
                <a:gd name="T1" fmla="*/ 25 h 144"/>
                <a:gd name="T2" fmla="*/ 0 w 25"/>
                <a:gd name="T3" fmla="*/ 13 h 144"/>
                <a:gd name="T4" fmla="*/ 12 w 25"/>
                <a:gd name="T5" fmla="*/ 0 h 144"/>
                <a:gd name="T6" fmla="*/ 25 w 25"/>
                <a:gd name="T7" fmla="*/ 12 h 144"/>
                <a:gd name="T8" fmla="*/ 12 w 25"/>
                <a:gd name="T9" fmla="*/ 25 h 144"/>
                <a:gd name="T10" fmla="*/ 3 w 25"/>
                <a:gd name="T11" fmla="*/ 144 h 144"/>
                <a:gd name="T12" fmla="*/ 3 w 25"/>
                <a:gd name="T13" fmla="*/ 45 h 144"/>
                <a:gd name="T14" fmla="*/ 22 w 25"/>
                <a:gd name="T15" fmla="*/ 45 h 144"/>
                <a:gd name="T16" fmla="*/ 22 w 25"/>
                <a:gd name="T17" fmla="*/ 144 h 144"/>
                <a:gd name="T18" fmla="*/ 3 w 25"/>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4">
                  <a:moveTo>
                    <a:pt x="12" y="25"/>
                  </a:moveTo>
                  <a:cubicBezTo>
                    <a:pt x="5" y="25"/>
                    <a:pt x="0" y="20"/>
                    <a:pt x="0" y="13"/>
                  </a:cubicBezTo>
                  <a:cubicBezTo>
                    <a:pt x="0" y="6"/>
                    <a:pt x="5" y="0"/>
                    <a:pt x="12" y="0"/>
                  </a:cubicBezTo>
                  <a:cubicBezTo>
                    <a:pt x="20" y="0"/>
                    <a:pt x="25" y="6"/>
                    <a:pt x="25" y="12"/>
                  </a:cubicBezTo>
                  <a:cubicBezTo>
                    <a:pt x="25" y="19"/>
                    <a:pt x="20" y="25"/>
                    <a:pt x="12"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44">
              <a:extLst>
                <a:ext uri="{FF2B5EF4-FFF2-40B4-BE49-F238E27FC236}">
                  <a16:creationId xmlns:a16="http://schemas.microsoft.com/office/drawing/2014/main" id="{344578C9-CCB4-4F2D-6F97-A69FE48FE92E}"/>
                </a:ext>
              </a:extLst>
            </p:cNvPr>
            <p:cNvSpPr>
              <a:spLocks/>
            </p:cNvSpPr>
            <p:nvPr/>
          </p:nvSpPr>
          <p:spPr bwMode="auto">
            <a:xfrm>
              <a:off x="2768601" y="188913"/>
              <a:ext cx="79375" cy="80963"/>
            </a:xfrm>
            <a:custGeom>
              <a:avLst/>
              <a:gdLst>
                <a:gd name="T0" fmla="*/ 30 w 50"/>
                <a:gd name="T1" fmla="*/ 51 h 51"/>
                <a:gd name="T2" fmla="*/ 19 w 50"/>
                <a:gd name="T3" fmla="*/ 51 h 51"/>
                <a:gd name="T4" fmla="*/ 0 w 50"/>
                <a:gd name="T5" fmla="*/ 0 h 51"/>
                <a:gd name="T6" fmla="*/ 10 w 50"/>
                <a:gd name="T7" fmla="*/ 0 h 51"/>
                <a:gd name="T8" fmla="*/ 25 w 50"/>
                <a:gd name="T9" fmla="*/ 41 h 51"/>
                <a:gd name="T10" fmla="*/ 39 w 50"/>
                <a:gd name="T11" fmla="*/ 0 h 51"/>
                <a:gd name="T12" fmla="*/ 50 w 50"/>
                <a:gd name="T13" fmla="*/ 0 h 51"/>
                <a:gd name="T14" fmla="*/ 30 w 50"/>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1">
                  <a:moveTo>
                    <a:pt x="30" y="51"/>
                  </a:moveTo>
                  <a:lnTo>
                    <a:pt x="19" y="51"/>
                  </a:lnTo>
                  <a:lnTo>
                    <a:pt x="0" y="0"/>
                  </a:lnTo>
                  <a:lnTo>
                    <a:pt x="10" y="0"/>
                  </a:lnTo>
                  <a:lnTo>
                    <a:pt x="25" y="41"/>
                  </a:lnTo>
                  <a:lnTo>
                    <a:pt x="39" y="0"/>
                  </a:lnTo>
                  <a:lnTo>
                    <a:pt x="50" y="0"/>
                  </a:lnTo>
                  <a:lnTo>
                    <a:pt x="3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45">
              <a:extLst>
                <a:ext uri="{FF2B5EF4-FFF2-40B4-BE49-F238E27FC236}">
                  <a16:creationId xmlns:a16="http://schemas.microsoft.com/office/drawing/2014/main" id="{2236A563-D056-2155-A154-64F4FBDBB116}"/>
                </a:ext>
              </a:extLst>
            </p:cNvPr>
            <p:cNvSpPr>
              <a:spLocks noEditPoints="1"/>
            </p:cNvSpPr>
            <p:nvPr/>
          </p:nvSpPr>
          <p:spPr bwMode="auto">
            <a:xfrm>
              <a:off x="28559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0"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46">
              <a:extLst>
                <a:ext uri="{FF2B5EF4-FFF2-40B4-BE49-F238E27FC236}">
                  <a16:creationId xmlns:a16="http://schemas.microsoft.com/office/drawing/2014/main" id="{F4BF70B8-9555-C261-D3C1-88BD30FC33CC}"/>
                </a:ext>
              </a:extLst>
            </p:cNvPr>
            <p:cNvSpPr>
              <a:spLocks/>
            </p:cNvSpPr>
            <p:nvPr/>
          </p:nvSpPr>
          <p:spPr bwMode="auto">
            <a:xfrm>
              <a:off x="2947988" y="185738"/>
              <a:ext cx="47625"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47">
              <a:extLst>
                <a:ext uri="{FF2B5EF4-FFF2-40B4-BE49-F238E27FC236}">
                  <a16:creationId xmlns:a16="http://schemas.microsoft.com/office/drawing/2014/main" id="{2EFAC510-CEEE-DA5A-FAA3-F170FED7622E}"/>
                </a:ext>
              </a:extLst>
            </p:cNvPr>
            <p:cNvSpPr>
              <a:spLocks noEditPoints="1"/>
            </p:cNvSpPr>
            <p:nvPr/>
          </p:nvSpPr>
          <p:spPr bwMode="auto">
            <a:xfrm>
              <a:off x="2998788" y="185738"/>
              <a:ext cx="74613" cy="85725"/>
            </a:xfrm>
            <a:custGeom>
              <a:avLst/>
              <a:gdLst>
                <a:gd name="T0" fmla="*/ 20 w 90"/>
                <a:gd name="T1" fmla="*/ 56 h 103"/>
                <a:gd name="T2" fmla="*/ 49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49" y="88"/>
                  </a:cubicBezTo>
                  <a:cubicBezTo>
                    <a:pt x="68" y="88"/>
                    <a:pt x="79" y="78"/>
                    <a:pt x="80" y="77"/>
                  </a:cubicBezTo>
                  <a:cubicBezTo>
                    <a:pt x="88" y="89"/>
                    <a:pt x="88" y="89"/>
                    <a:pt x="88" y="89"/>
                  </a:cubicBezTo>
                  <a:cubicBezTo>
                    <a:pt x="88" y="89"/>
                    <a:pt x="74"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8" y="14"/>
                    <a:pt x="20" y="29"/>
                    <a:pt x="19" y="42"/>
                  </a:cubicBezTo>
                  <a:cubicBezTo>
                    <a:pt x="71" y="42"/>
                    <a:pt x="71" y="42"/>
                    <a:pt x="71" y="42"/>
                  </a:cubicBezTo>
                  <a:cubicBezTo>
                    <a:pt x="71"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48">
              <a:extLst>
                <a:ext uri="{FF2B5EF4-FFF2-40B4-BE49-F238E27FC236}">
                  <a16:creationId xmlns:a16="http://schemas.microsoft.com/office/drawing/2014/main" id="{9F75901F-04A3-6B7A-4918-99E7F7C4A01F}"/>
                </a:ext>
              </a:extLst>
            </p:cNvPr>
            <p:cNvSpPr>
              <a:spLocks noEditPoints="1"/>
            </p:cNvSpPr>
            <p:nvPr/>
          </p:nvSpPr>
          <p:spPr bwMode="auto">
            <a:xfrm>
              <a:off x="3084513" y="153988"/>
              <a:ext cx="77788" cy="117475"/>
            </a:xfrm>
            <a:custGeom>
              <a:avLst/>
              <a:gdLst>
                <a:gd name="T0" fmla="*/ 78 w 94"/>
                <a:gd name="T1" fmla="*/ 141 h 143"/>
                <a:gd name="T2" fmla="*/ 75 w 94"/>
                <a:gd name="T3" fmla="*/ 125 h 143"/>
                <a:gd name="T4" fmla="*/ 42 w 94"/>
                <a:gd name="T5" fmla="*/ 143 h 143"/>
                <a:gd name="T6" fmla="*/ 0 w 94"/>
                <a:gd name="T7" fmla="*/ 91 h 143"/>
                <a:gd name="T8" fmla="*/ 44 w 94"/>
                <a:gd name="T9" fmla="*/ 40 h 143"/>
                <a:gd name="T10" fmla="*/ 75 w 94"/>
                <a:gd name="T11" fmla="*/ 58 h 143"/>
                <a:gd name="T12" fmla="*/ 75 w 94"/>
                <a:gd name="T13" fmla="*/ 0 h 143"/>
                <a:gd name="T14" fmla="*/ 94 w 94"/>
                <a:gd name="T15" fmla="*/ 0 h 143"/>
                <a:gd name="T16" fmla="*/ 94 w 94"/>
                <a:gd name="T17" fmla="*/ 141 h 143"/>
                <a:gd name="T18" fmla="*/ 78 w 94"/>
                <a:gd name="T19" fmla="*/ 141 h 143"/>
                <a:gd name="T20" fmla="*/ 48 w 94"/>
                <a:gd name="T21" fmla="*/ 54 h 143"/>
                <a:gd name="T22" fmla="*/ 19 w 94"/>
                <a:gd name="T23" fmla="*/ 90 h 143"/>
                <a:gd name="T24" fmla="*/ 47 w 94"/>
                <a:gd name="T25" fmla="*/ 127 h 143"/>
                <a:gd name="T26" fmla="*/ 75 w 94"/>
                <a:gd name="T27" fmla="*/ 90 h 143"/>
                <a:gd name="T28" fmla="*/ 48 w 94"/>
                <a:gd name="T29" fmla="*/ 5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43">
                  <a:moveTo>
                    <a:pt x="78" y="141"/>
                  </a:moveTo>
                  <a:cubicBezTo>
                    <a:pt x="75" y="125"/>
                    <a:pt x="75" y="125"/>
                    <a:pt x="75" y="125"/>
                  </a:cubicBezTo>
                  <a:cubicBezTo>
                    <a:pt x="74" y="126"/>
                    <a:pt x="65" y="143"/>
                    <a:pt x="42" y="143"/>
                  </a:cubicBezTo>
                  <a:cubicBezTo>
                    <a:pt x="16" y="143"/>
                    <a:pt x="0" y="121"/>
                    <a:pt x="0" y="91"/>
                  </a:cubicBezTo>
                  <a:cubicBezTo>
                    <a:pt x="0" y="62"/>
                    <a:pt x="18" y="40"/>
                    <a:pt x="44" y="40"/>
                  </a:cubicBezTo>
                  <a:cubicBezTo>
                    <a:pt x="65" y="40"/>
                    <a:pt x="74" y="56"/>
                    <a:pt x="75" y="58"/>
                  </a:cubicBezTo>
                  <a:cubicBezTo>
                    <a:pt x="75" y="0"/>
                    <a:pt x="75" y="0"/>
                    <a:pt x="75" y="0"/>
                  </a:cubicBezTo>
                  <a:cubicBezTo>
                    <a:pt x="94" y="0"/>
                    <a:pt x="94" y="0"/>
                    <a:pt x="94" y="0"/>
                  </a:cubicBezTo>
                  <a:cubicBezTo>
                    <a:pt x="94" y="141"/>
                    <a:pt x="94" y="141"/>
                    <a:pt x="94" y="141"/>
                  </a:cubicBezTo>
                  <a:cubicBezTo>
                    <a:pt x="78" y="141"/>
                    <a:pt x="78" y="141"/>
                    <a:pt x="78" y="141"/>
                  </a:cubicBezTo>
                  <a:close/>
                  <a:moveTo>
                    <a:pt x="48" y="54"/>
                  </a:moveTo>
                  <a:cubicBezTo>
                    <a:pt x="30" y="54"/>
                    <a:pt x="19" y="71"/>
                    <a:pt x="19" y="90"/>
                  </a:cubicBezTo>
                  <a:cubicBezTo>
                    <a:pt x="19" y="110"/>
                    <a:pt x="29" y="127"/>
                    <a:pt x="47" y="127"/>
                  </a:cubicBezTo>
                  <a:cubicBezTo>
                    <a:pt x="64" y="127"/>
                    <a:pt x="75" y="110"/>
                    <a:pt x="75" y="90"/>
                  </a:cubicBezTo>
                  <a:cubicBezTo>
                    <a:pt x="76" y="71"/>
                    <a:pt x="66" y="54"/>
                    <a:pt x="4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49">
              <a:extLst>
                <a:ext uri="{FF2B5EF4-FFF2-40B4-BE49-F238E27FC236}">
                  <a16:creationId xmlns:a16="http://schemas.microsoft.com/office/drawing/2014/main" id="{746411D7-FE52-9D4A-5F9C-E781E2B0A65A}"/>
                </a:ext>
              </a:extLst>
            </p:cNvPr>
            <p:cNvSpPr>
              <a:spLocks/>
            </p:cNvSpPr>
            <p:nvPr/>
          </p:nvSpPr>
          <p:spPr bwMode="auto">
            <a:xfrm>
              <a:off x="3209926" y="152400"/>
              <a:ext cx="53975" cy="117475"/>
            </a:xfrm>
            <a:custGeom>
              <a:avLst/>
              <a:gdLst>
                <a:gd name="T0" fmla="*/ 61 w 64"/>
                <a:gd name="T1" fmla="*/ 18 h 142"/>
                <a:gd name="T2" fmla="*/ 49 w 64"/>
                <a:gd name="T3" fmla="*/ 15 h 142"/>
                <a:gd name="T4" fmla="*/ 36 w 64"/>
                <a:gd name="T5" fmla="*/ 21 h 142"/>
                <a:gd name="T6" fmla="*/ 34 w 64"/>
                <a:gd name="T7" fmla="*/ 35 h 142"/>
                <a:gd name="T8" fmla="*/ 34 w 64"/>
                <a:gd name="T9" fmla="*/ 43 h 142"/>
                <a:gd name="T10" fmla="*/ 59 w 64"/>
                <a:gd name="T11" fmla="*/ 43 h 142"/>
                <a:gd name="T12" fmla="*/ 59 w 64"/>
                <a:gd name="T13" fmla="*/ 57 h 142"/>
                <a:gd name="T14" fmla="*/ 34 w 64"/>
                <a:gd name="T15" fmla="*/ 57 h 142"/>
                <a:gd name="T16" fmla="*/ 34 w 64"/>
                <a:gd name="T17" fmla="*/ 142 h 142"/>
                <a:gd name="T18" fmla="*/ 15 w 64"/>
                <a:gd name="T19" fmla="*/ 142 h 142"/>
                <a:gd name="T20" fmla="*/ 15 w 64"/>
                <a:gd name="T21" fmla="*/ 57 h 142"/>
                <a:gd name="T22" fmla="*/ 0 w 64"/>
                <a:gd name="T23" fmla="*/ 57 h 142"/>
                <a:gd name="T24" fmla="*/ 0 w 64"/>
                <a:gd name="T25" fmla="*/ 43 h 142"/>
                <a:gd name="T26" fmla="*/ 15 w 64"/>
                <a:gd name="T27" fmla="*/ 43 h 142"/>
                <a:gd name="T28" fmla="*/ 15 w 64"/>
                <a:gd name="T29" fmla="*/ 32 h 142"/>
                <a:gd name="T30" fmla="*/ 22 w 64"/>
                <a:gd name="T31" fmla="*/ 9 h 142"/>
                <a:gd name="T32" fmla="*/ 45 w 64"/>
                <a:gd name="T33" fmla="*/ 0 h 142"/>
                <a:gd name="T34" fmla="*/ 64 w 64"/>
                <a:gd name="T35" fmla="*/ 4 h 142"/>
                <a:gd name="T36" fmla="*/ 61 w 64"/>
                <a:gd name="T37" fmla="*/ 1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42">
                  <a:moveTo>
                    <a:pt x="61" y="18"/>
                  </a:moveTo>
                  <a:cubicBezTo>
                    <a:pt x="61" y="18"/>
                    <a:pt x="55" y="15"/>
                    <a:pt x="49" y="15"/>
                  </a:cubicBezTo>
                  <a:cubicBezTo>
                    <a:pt x="43" y="15"/>
                    <a:pt x="39" y="17"/>
                    <a:pt x="36" y="21"/>
                  </a:cubicBezTo>
                  <a:cubicBezTo>
                    <a:pt x="34" y="24"/>
                    <a:pt x="34" y="29"/>
                    <a:pt x="34" y="35"/>
                  </a:cubicBezTo>
                  <a:cubicBezTo>
                    <a:pt x="34" y="43"/>
                    <a:pt x="34" y="43"/>
                    <a:pt x="34" y="43"/>
                  </a:cubicBezTo>
                  <a:cubicBezTo>
                    <a:pt x="59" y="43"/>
                    <a:pt x="59" y="43"/>
                    <a:pt x="59" y="43"/>
                  </a:cubicBezTo>
                  <a:cubicBezTo>
                    <a:pt x="59" y="57"/>
                    <a:pt x="59" y="57"/>
                    <a:pt x="59" y="57"/>
                  </a:cubicBezTo>
                  <a:cubicBezTo>
                    <a:pt x="34" y="57"/>
                    <a:pt x="34" y="57"/>
                    <a:pt x="34" y="57"/>
                  </a:cubicBezTo>
                  <a:cubicBezTo>
                    <a:pt x="34" y="142"/>
                    <a:pt x="34" y="142"/>
                    <a:pt x="34" y="142"/>
                  </a:cubicBezTo>
                  <a:cubicBezTo>
                    <a:pt x="15" y="142"/>
                    <a:pt x="15" y="142"/>
                    <a:pt x="15" y="142"/>
                  </a:cubicBezTo>
                  <a:cubicBezTo>
                    <a:pt x="15" y="57"/>
                    <a:pt x="15" y="57"/>
                    <a:pt x="15" y="57"/>
                  </a:cubicBezTo>
                  <a:cubicBezTo>
                    <a:pt x="0" y="57"/>
                    <a:pt x="0" y="57"/>
                    <a:pt x="0" y="57"/>
                  </a:cubicBezTo>
                  <a:cubicBezTo>
                    <a:pt x="0" y="43"/>
                    <a:pt x="0" y="43"/>
                    <a:pt x="0" y="43"/>
                  </a:cubicBezTo>
                  <a:cubicBezTo>
                    <a:pt x="15" y="43"/>
                    <a:pt x="15" y="43"/>
                    <a:pt x="15" y="43"/>
                  </a:cubicBezTo>
                  <a:cubicBezTo>
                    <a:pt x="15" y="32"/>
                    <a:pt x="15" y="32"/>
                    <a:pt x="15" y="32"/>
                  </a:cubicBezTo>
                  <a:cubicBezTo>
                    <a:pt x="15" y="21"/>
                    <a:pt x="18" y="14"/>
                    <a:pt x="22" y="9"/>
                  </a:cubicBezTo>
                  <a:cubicBezTo>
                    <a:pt x="27" y="4"/>
                    <a:pt x="34" y="0"/>
                    <a:pt x="45" y="0"/>
                  </a:cubicBezTo>
                  <a:cubicBezTo>
                    <a:pt x="55" y="0"/>
                    <a:pt x="62" y="3"/>
                    <a:pt x="64" y="4"/>
                  </a:cubicBezTo>
                  <a:lnTo>
                    <a:pt x="6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50">
              <a:extLst>
                <a:ext uri="{FF2B5EF4-FFF2-40B4-BE49-F238E27FC236}">
                  <a16:creationId xmlns:a16="http://schemas.microsoft.com/office/drawing/2014/main" id="{71C2BF5D-0F27-5DC4-E839-53363129AF20}"/>
                </a:ext>
              </a:extLst>
            </p:cNvPr>
            <p:cNvSpPr>
              <a:spLocks/>
            </p:cNvSpPr>
            <p:nvPr/>
          </p:nvSpPr>
          <p:spPr bwMode="auto">
            <a:xfrm>
              <a:off x="3270251" y="185738"/>
              <a:ext cx="46038"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51">
              <a:extLst>
                <a:ext uri="{FF2B5EF4-FFF2-40B4-BE49-F238E27FC236}">
                  <a16:creationId xmlns:a16="http://schemas.microsoft.com/office/drawing/2014/main" id="{6AAE8FD2-F294-9C4A-F94A-068B4B7ABCFB}"/>
                </a:ext>
              </a:extLst>
            </p:cNvPr>
            <p:cNvSpPr>
              <a:spLocks noEditPoints="1"/>
            </p:cNvSpPr>
            <p:nvPr/>
          </p:nvSpPr>
          <p:spPr bwMode="auto">
            <a:xfrm>
              <a:off x="3321051" y="185738"/>
              <a:ext cx="79375" cy="85725"/>
            </a:xfrm>
            <a:custGeom>
              <a:avLst/>
              <a:gdLst>
                <a:gd name="T0" fmla="*/ 48 w 96"/>
                <a:gd name="T1" fmla="*/ 102 h 102"/>
                <a:gd name="T2" fmla="*/ 0 w 96"/>
                <a:gd name="T3" fmla="*/ 51 h 102"/>
                <a:gd name="T4" fmla="*/ 48 w 96"/>
                <a:gd name="T5" fmla="*/ 0 h 102"/>
                <a:gd name="T6" fmla="*/ 96 w 96"/>
                <a:gd name="T7" fmla="*/ 51 h 102"/>
                <a:gd name="T8" fmla="*/ 48 w 96"/>
                <a:gd name="T9" fmla="*/ 102 h 102"/>
                <a:gd name="T10" fmla="*/ 48 w 96"/>
                <a:gd name="T11" fmla="*/ 14 h 102"/>
                <a:gd name="T12" fmla="*/ 20 w 96"/>
                <a:gd name="T13" fmla="*/ 51 h 102"/>
                <a:gd name="T14" fmla="*/ 48 w 96"/>
                <a:gd name="T15" fmla="*/ 88 h 102"/>
                <a:gd name="T16" fmla="*/ 77 w 96"/>
                <a:gd name="T17" fmla="*/ 51 h 102"/>
                <a:gd name="T18" fmla="*/ 48 w 96"/>
                <a:gd name="T19" fmla="*/ 1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02">
                  <a:moveTo>
                    <a:pt x="48" y="102"/>
                  </a:moveTo>
                  <a:cubicBezTo>
                    <a:pt x="20" y="102"/>
                    <a:pt x="0" y="82"/>
                    <a:pt x="0" y="51"/>
                  </a:cubicBezTo>
                  <a:cubicBezTo>
                    <a:pt x="0" y="20"/>
                    <a:pt x="20" y="0"/>
                    <a:pt x="48" y="0"/>
                  </a:cubicBezTo>
                  <a:cubicBezTo>
                    <a:pt x="77" y="0"/>
                    <a:pt x="96" y="20"/>
                    <a:pt x="96" y="51"/>
                  </a:cubicBezTo>
                  <a:cubicBezTo>
                    <a:pt x="96" y="82"/>
                    <a:pt x="77" y="102"/>
                    <a:pt x="48" y="102"/>
                  </a:cubicBezTo>
                  <a:close/>
                  <a:moveTo>
                    <a:pt x="48" y="14"/>
                  </a:moveTo>
                  <a:cubicBezTo>
                    <a:pt x="30" y="14"/>
                    <a:pt x="20" y="29"/>
                    <a:pt x="20" y="51"/>
                  </a:cubicBezTo>
                  <a:cubicBezTo>
                    <a:pt x="20" y="72"/>
                    <a:pt x="30" y="88"/>
                    <a:pt x="48" y="88"/>
                  </a:cubicBezTo>
                  <a:cubicBezTo>
                    <a:pt x="67" y="88"/>
                    <a:pt x="77" y="72"/>
                    <a:pt x="77" y="51"/>
                  </a:cubicBezTo>
                  <a:cubicBezTo>
                    <a:pt x="77" y="29"/>
                    <a:pt x="67" y="14"/>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52">
              <a:extLst>
                <a:ext uri="{FF2B5EF4-FFF2-40B4-BE49-F238E27FC236}">
                  <a16:creationId xmlns:a16="http://schemas.microsoft.com/office/drawing/2014/main" id="{C590DB0F-DC19-CD6D-2F4D-61479185D8A5}"/>
                </a:ext>
              </a:extLst>
            </p:cNvPr>
            <p:cNvSpPr>
              <a:spLocks/>
            </p:cNvSpPr>
            <p:nvPr/>
          </p:nvSpPr>
          <p:spPr bwMode="auto">
            <a:xfrm>
              <a:off x="3419476" y="185738"/>
              <a:ext cx="117475" cy="84138"/>
            </a:xfrm>
            <a:custGeom>
              <a:avLst/>
              <a:gdLst>
                <a:gd name="T0" fmla="*/ 123 w 142"/>
                <a:gd name="T1" fmla="*/ 101 h 101"/>
                <a:gd name="T2" fmla="*/ 123 w 142"/>
                <a:gd name="T3" fmla="*/ 39 h 101"/>
                <a:gd name="T4" fmla="*/ 106 w 142"/>
                <a:gd name="T5" fmla="*/ 16 h 101"/>
                <a:gd name="T6" fmla="*/ 80 w 142"/>
                <a:gd name="T7" fmla="*/ 41 h 101"/>
                <a:gd name="T8" fmla="*/ 80 w 142"/>
                <a:gd name="T9" fmla="*/ 101 h 101"/>
                <a:gd name="T10" fmla="*/ 62 w 142"/>
                <a:gd name="T11" fmla="*/ 101 h 101"/>
                <a:gd name="T12" fmla="*/ 62 w 142"/>
                <a:gd name="T13" fmla="*/ 39 h 101"/>
                <a:gd name="T14" fmla="*/ 44 w 142"/>
                <a:gd name="T15" fmla="*/ 16 h 101"/>
                <a:gd name="T16" fmla="*/ 19 w 142"/>
                <a:gd name="T17" fmla="*/ 41 h 101"/>
                <a:gd name="T18" fmla="*/ 19 w 142"/>
                <a:gd name="T19" fmla="*/ 101 h 101"/>
                <a:gd name="T20" fmla="*/ 0 w 142"/>
                <a:gd name="T21" fmla="*/ 101 h 101"/>
                <a:gd name="T22" fmla="*/ 0 w 142"/>
                <a:gd name="T23" fmla="*/ 2 h 101"/>
                <a:gd name="T24" fmla="*/ 18 w 142"/>
                <a:gd name="T25" fmla="*/ 2 h 101"/>
                <a:gd name="T26" fmla="*/ 19 w 142"/>
                <a:gd name="T27" fmla="*/ 20 h 101"/>
                <a:gd name="T28" fmla="*/ 51 w 142"/>
                <a:gd name="T29" fmla="*/ 0 h 101"/>
                <a:gd name="T30" fmla="*/ 79 w 142"/>
                <a:gd name="T31" fmla="*/ 21 h 101"/>
                <a:gd name="T32" fmla="*/ 112 w 142"/>
                <a:gd name="T33" fmla="*/ 0 h 101"/>
                <a:gd name="T34" fmla="*/ 142 w 142"/>
                <a:gd name="T35" fmla="*/ 34 h 101"/>
                <a:gd name="T36" fmla="*/ 142 w 142"/>
                <a:gd name="T37" fmla="*/ 101 h 101"/>
                <a:gd name="T38" fmla="*/ 123 w 142"/>
                <a:gd name="T3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101">
                  <a:moveTo>
                    <a:pt x="123" y="101"/>
                  </a:moveTo>
                  <a:cubicBezTo>
                    <a:pt x="123" y="39"/>
                    <a:pt x="123" y="39"/>
                    <a:pt x="123" y="39"/>
                  </a:cubicBezTo>
                  <a:cubicBezTo>
                    <a:pt x="123" y="26"/>
                    <a:pt x="120" y="16"/>
                    <a:pt x="106" y="16"/>
                  </a:cubicBezTo>
                  <a:cubicBezTo>
                    <a:pt x="91" y="16"/>
                    <a:pt x="81" y="34"/>
                    <a:pt x="80" y="41"/>
                  </a:cubicBezTo>
                  <a:cubicBezTo>
                    <a:pt x="80" y="101"/>
                    <a:pt x="80" y="101"/>
                    <a:pt x="80" y="101"/>
                  </a:cubicBezTo>
                  <a:cubicBezTo>
                    <a:pt x="62" y="101"/>
                    <a:pt x="62" y="101"/>
                    <a:pt x="62" y="101"/>
                  </a:cubicBezTo>
                  <a:cubicBezTo>
                    <a:pt x="62" y="39"/>
                    <a:pt x="62" y="39"/>
                    <a:pt x="62" y="39"/>
                  </a:cubicBezTo>
                  <a:cubicBezTo>
                    <a:pt x="62" y="26"/>
                    <a:pt x="59" y="16"/>
                    <a:pt x="44" y="16"/>
                  </a:cubicBezTo>
                  <a:cubicBezTo>
                    <a:pt x="30" y="16"/>
                    <a:pt x="20" y="34"/>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5" y="9"/>
                    <a:pt x="37" y="0"/>
                    <a:pt x="51" y="0"/>
                  </a:cubicBezTo>
                  <a:cubicBezTo>
                    <a:pt x="64" y="0"/>
                    <a:pt x="75" y="6"/>
                    <a:pt x="79" y="21"/>
                  </a:cubicBezTo>
                  <a:cubicBezTo>
                    <a:pt x="86" y="9"/>
                    <a:pt x="98" y="0"/>
                    <a:pt x="112" y="0"/>
                  </a:cubicBezTo>
                  <a:cubicBezTo>
                    <a:pt x="128" y="0"/>
                    <a:pt x="142" y="9"/>
                    <a:pt x="142" y="34"/>
                  </a:cubicBezTo>
                  <a:cubicBezTo>
                    <a:pt x="142" y="101"/>
                    <a:pt x="142" y="101"/>
                    <a:pt x="142" y="101"/>
                  </a:cubicBezTo>
                  <a:cubicBezTo>
                    <a:pt x="123" y="101"/>
                    <a:pt x="123" y="101"/>
                    <a:pt x="123"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53">
              <a:extLst>
                <a:ext uri="{FF2B5EF4-FFF2-40B4-BE49-F238E27FC236}">
                  <a16:creationId xmlns:a16="http://schemas.microsoft.com/office/drawing/2014/main" id="{975A0B57-FD60-D7A6-C45A-346EA17AEAA2}"/>
                </a:ext>
              </a:extLst>
            </p:cNvPr>
            <p:cNvSpPr>
              <a:spLocks/>
            </p:cNvSpPr>
            <p:nvPr/>
          </p:nvSpPr>
          <p:spPr bwMode="auto">
            <a:xfrm>
              <a:off x="3594101" y="157163"/>
              <a:ext cx="69850" cy="112713"/>
            </a:xfrm>
            <a:custGeom>
              <a:avLst/>
              <a:gdLst>
                <a:gd name="T0" fmla="*/ 0 w 44"/>
                <a:gd name="T1" fmla="*/ 71 h 71"/>
                <a:gd name="T2" fmla="*/ 0 w 44"/>
                <a:gd name="T3" fmla="*/ 0 h 71"/>
                <a:gd name="T4" fmla="*/ 43 w 44"/>
                <a:gd name="T5" fmla="*/ 0 h 71"/>
                <a:gd name="T6" fmla="*/ 43 w 44"/>
                <a:gd name="T7" fmla="*/ 8 h 71"/>
                <a:gd name="T8" fmla="*/ 10 w 44"/>
                <a:gd name="T9" fmla="*/ 8 h 71"/>
                <a:gd name="T10" fmla="*/ 10 w 44"/>
                <a:gd name="T11" fmla="*/ 29 h 71"/>
                <a:gd name="T12" fmla="*/ 41 w 44"/>
                <a:gd name="T13" fmla="*/ 29 h 71"/>
                <a:gd name="T14" fmla="*/ 41 w 44"/>
                <a:gd name="T15" fmla="*/ 38 h 71"/>
                <a:gd name="T16" fmla="*/ 10 w 44"/>
                <a:gd name="T17" fmla="*/ 38 h 71"/>
                <a:gd name="T18" fmla="*/ 10 w 44"/>
                <a:gd name="T19" fmla="*/ 62 h 71"/>
                <a:gd name="T20" fmla="*/ 44 w 44"/>
                <a:gd name="T21" fmla="*/ 62 h 71"/>
                <a:gd name="T22" fmla="*/ 44 w 44"/>
                <a:gd name="T23" fmla="*/ 71 h 71"/>
                <a:gd name="T24" fmla="*/ 0 w 44"/>
                <a:gd name="T25" fmla="*/ 71 h 71"/>
                <a:gd name="T26" fmla="*/ 0 w 44"/>
                <a:gd name="T2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71">
                  <a:moveTo>
                    <a:pt x="0" y="71"/>
                  </a:moveTo>
                  <a:lnTo>
                    <a:pt x="0" y="0"/>
                  </a:lnTo>
                  <a:lnTo>
                    <a:pt x="43" y="0"/>
                  </a:lnTo>
                  <a:lnTo>
                    <a:pt x="43" y="8"/>
                  </a:lnTo>
                  <a:lnTo>
                    <a:pt x="10" y="8"/>
                  </a:lnTo>
                  <a:lnTo>
                    <a:pt x="10" y="29"/>
                  </a:lnTo>
                  <a:lnTo>
                    <a:pt x="41" y="29"/>
                  </a:lnTo>
                  <a:lnTo>
                    <a:pt x="41" y="38"/>
                  </a:lnTo>
                  <a:lnTo>
                    <a:pt x="10" y="38"/>
                  </a:lnTo>
                  <a:lnTo>
                    <a:pt x="10" y="62"/>
                  </a:lnTo>
                  <a:lnTo>
                    <a:pt x="44" y="62"/>
                  </a:lnTo>
                  <a:lnTo>
                    <a:pt x="44" y="71"/>
                  </a:lnTo>
                  <a:lnTo>
                    <a:pt x="0" y="71"/>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54">
              <a:extLst>
                <a:ext uri="{FF2B5EF4-FFF2-40B4-BE49-F238E27FC236}">
                  <a16:creationId xmlns:a16="http://schemas.microsoft.com/office/drawing/2014/main" id="{E8018739-B110-09C4-D3DE-76CFD23BB4E9}"/>
                </a:ext>
              </a:extLst>
            </p:cNvPr>
            <p:cNvSpPr>
              <a:spLocks/>
            </p:cNvSpPr>
            <p:nvPr/>
          </p:nvSpPr>
          <p:spPr bwMode="auto">
            <a:xfrm>
              <a:off x="3671888" y="188913"/>
              <a:ext cx="77788" cy="80963"/>
            </a:xfrm>
            <a:custGeom>
              <a:avLst/>
              <a:gdLst>
                <a:gd name="T0" fmla="*/ 38 w 49"/>
                <a:gd name="T1" fmla="*/ 51 h 51"/>
                <a:gd name="T2" fmla="*/ 24 w 49"/>
                <a:gd name="T3" fmla="*/ 30 h 51"/>
                <a:gd name="T4" fmla="*/ 11 w 49"/>
                <a:gd name="T5" fmla="*/ 51 h 51"/>
                <a:gd name="T6" fmla="*/ 0 w 49"/>
                <a:gd name="T7" fmla="*/ 51 h 51"/>
                <a:gd name="T8" fmla="*/ 18 w 49"/>
                <a:gd name="T9" fmla="*/ 25 h 51"/>
                <a:gd name="T10" fmla="*/ 1 w 49"/>
                <a:gd name="T11" fmla="*/ 0 h 51"/>
                <a:gd name="T12" fmla="*/ 12 w 49"/>
                <a:gd name="T13" fmla="*/ 0 h 51"/>
                <a:gd name="T14" fmla="*/ 25 w 49"/>
                <a:gd name="T15" fmla="*/ 19 h 51"/>
                <a:gd name="T16" fmla="*/ 37 w 49"/>
                <a:gd name="T17" fmla="*/ 0 h 51"/>
                <a:gd name="T18" fmla="*/ 48 w 49"/>
                <a:gd name="T19" fmla="*/ 0 h 51"/>
                <a:gd name="T20" fmla="*/ 30 w 49"/>
                <a:gd name="T21" fmla="*/ 25 h 51"/>
                <a:gd name="T22" fmla="*/ 49 w 49"/>
                <a:gd name="T23" fmla="*/ 51 h 51"/>
                <a:gd name="T24" fmla="*/ 38 w 49"/>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1">
                  <a:moveTo>
                    <a:pt x="38" y="51"/>
                  </a:moveTo>
                  <a:lnTo>
                    <a:pt x="24" y="30"/>
                  </a:lnTo>
                  <a:lnTo>
                    <a:pt x="11" y="51"/>
                  </a:lnTo>
                  <a:lnTo>
                    <a:pt x="0" y="51"/>
                  </a:lnTo>
                  <a:lnTo>
                    <a:pt x="18" y="25"/>
                  </a:lnTo>
                  <a:lnTo>
                    <a:pt x="1" y="0"/>
                  </a:lnTo>
                  <a:lnTo>
                    <a:pt x="12" y="0"/>
                  </a:lnTo>
                  <a:lnTo>
                    <a:pt x="25" y="19"/>
                  </a:lnTo>
                  <a:lnTo>
                    <a:pt x="37" y="0"/>
                  </a:lnTo>
                  <a:lnTo>
                    <a:pt x="48" y="0"/>
                  </a:lnTo>
                  <a:lnTo>
                    <a:pt x="30" y="25"/>
                  </a:lnTo>
                  <a:lnTo>
                    <a:pt x="49" y="51"/>
                  </a:lnTo>
                  <a:lnTo>
                    <a:pt x="38"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55">
              <a:extLst>
                <a:ext uri="{FF2B5EF4-FFF2-40B4-BE49-F238E27FC236}">
                  <a16:creationId xmlns:a16="http://schemas.microsoft.com/office/drawing/2014/main" id="{6262A5DA-588E-44E3-D3E5-B27EFDFBA451}"/>
                </a:ext>
              </a:extLst>
            </p:cNvPr>
            <p:cNvSpPr>
              <a:spLocks noEditPoints="1"/>
            </p:cNvSpPr>
            <p:nvPr/>
          </p:nvSpPr>
          <p:spPr bwMode="auto">
            <a:xfrm>
              <a:off x="3763963" y="185738"/>
              <a:ext cx="77788" cy="114300"/>
            </a:xfrm>
            <a:custGeom>
              <a:avLst/>
              <a:gdLst>
                <a:gd name="T0" fmla="*/ 49 w 94"/>
                <a:gd name="T1" fmla="*/ 102 h 136"/>
                <a:gd name="T2" fmla="*/ 18 w 94"/>
                <a:gd name="T3" fmla="*/ 85 h 136"/>
                <a:gd name="T4" fmla="*/ 18 w 94"/>
                <a:gd name="T5" fmla="*/ 136 h 136"/>
                <a:gd name="T6" fmla="*/ 0 w 94"/>
                <a:gd name="T7" fmla="*/ 136 h 136"/>
                <a:gd name="T8" fmla="*/ 0 w 94"/>
                <a:gd name="T9" fmla="*/ 1 h 136"/>
                <a:gd name="T10" fmla="*/ 17 w 94"/>
                <a:gd name="T11" fmla="*/ 1 h 136"/>
                <a:gd name="T12" fmla="*/ 18 w 94"/>
                <a:gd name="T13" fmla="*/ 17 h 136"/>
                <a:gd name="T14" fmla="*/ 51 w 94"/>
                <a:gd name="T15" fmla="*/ 0 h 136"/>
                <a:gd name="T16" fmla="*/ 94 w 94"/>
                <a:gd name="T17" fmla="*/ 51 h 136"/>
                <a:gd name="T18" fmla="*/ 49 w 94"/>
                <a:gd name="T19" fmla="*/ 102 h 136"/>
                <a:gd name="T20" fmla="*/ 46 w 94"/>
                <a:gd name="T21" fmla="*/ 14 h 136"/>
                <a:gd name="T22" fmla="*/ 17 w 94"/>
                <a:gd name="T23" fmla="*/ 50 h 136"/>
                <a:gd name="T24" fmla="*/ 45 w 94"/>
                <a:gd name="T25" fmla="*/ 87 h 136"/>
                <a:gd name="T26" fmla="*/ 74 w 94"/>
                <a:gd name="T27" fmla="*/ 50 h 136"/>
                <a:gd name="T28" fmla="*/ 46 w 94"/>
                <a:gd name="T29" fmla="*/ 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36">
                  <a:moveTo>
                    <a:pt x="49" y="102"/>
                  </a:moveTo>
                  <a:cubicBezTo>
                    <a:pt x="29" y="102"/>
                    <a:pt x="21" y="89"/>
                    <a:pt x="18" y="85"/>
                  </a:cubicBezTo>
                  <a:cubicBezTo>
                    <a:pt x="18" y="136"/>
                    <a:pt x="18" y="136"/>
                    <a:pt x="18" y="136"/>
                  </a:cubicBezTo>
                  <a:cubicBezTo>
                    <a:pt x="0" y="136"/>
                    <a:pt x="0" y="136"/>
                    <a:pt x="0" y="136"/>
                  </a:cubicBezTo>
                  <a:cubicBezTo>
                    <a:pt x="0" y="1"/>
                    <a:pt x="0" y="1"/>
                    <a:pt x="0" y="1"/>
                  </a:cubicBezTo>
                  <a:cubicBezTo>
                    <a:pt x="17" y="1"/>
                    <a:pt x="17" y="1"/>
                    <a:pt x="17" y="1"/>
                  </a:cubicBezTo>
                  <a:cubicBezTo>
                    <a:pt x="18" y="17"/>
                    <a:pt x="18" y="17"/>
                    <a:pt x="18" y="17"/>
                  </a:cubicBezTo>
                  <a:cubicBezTo>
                    <a:pt x="20" y="15"/>
                    <a:pt x="30" y="0"/>
                    <a:pt x="51" y="0"/>
                  </a:cubicBezTo>
                  <a:cubicBezTo>
                    <a:pt x="78" y="0"/>
                    <a:pt x="94" y="21"/>
                    <a:pt x="94" y="51"/>
                  </a:cubicBezTo>
                  <a:cubicBezTo>
                    <a:pt x="93" y="81"/>
                    <a:pt x="75" y="102"/>
                    <a:pt x="49" y="102"/>
                  </a:cubicBezTo>
                  <a:close/>
                  <a:moveTo>
                    <a:pt x="46" y="14"/>
                  </a:moveTo>
                  <a:cubicBezTo>
                    <a:pt x="29" y="14"/>
                    <a:pt x="17" y="31"/>
                    <a:pt x="17" y="50"/>
                  </a:cubicBezTo>
                  <a:cubicBezTo>
                    <a:pt x="17" y="70"/>
                    <a:pt x="28" y="87"/>
                    <a:pt x="45" y="87"/>
                  </a:cubicBezTo>
                  <a:cubicBezTo>
                    <a:pt x="62" y="87"/>
                    <a:pt x="74" y="70"/>
                    <a:pt x="74" y="50"/>
                  </a:cubicBezTo>
                  <a:cubicBezTo>
                    <a:pt x="74" y="31"/>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56">
              <a:extLst>
                <a:ext uri="{FF2B5EF4-FFF2-40B4-BE49-F238E27FC236}">
                  <a16:creationId xmlns:a16="http://schemas.microsoft.com/office/drawing/2014/main" id="{35512E43-0E79-8BBC-F997-A442D44277DD}"/>
                </a:ext>
              </a:extLst>
            </p:cNvPr>
            <p:cNvSpPr>
              <a:spLocks noEditPoints="1"/>
            </p:cNvSpPr>
            <p:nvPr/>
          </p:nvSpPr>
          <p:spPr bwMode="auto">
            <a:xfrm>
              <a:off x="3852863"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5"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57">
              <a:extLst>
                <a:ext uri="{FF2B5EF4-FFF2-40B4-BE49-F238E27FC236}">
                  <a16:creationId xmlns:a16="http://schemas.microsoft.com/office/drawing/2014/main" id="{FEF6EF1B-2A95-0FAE-281F-3A8B2AACAC0B}"/>
                </a:ext>
              </a:extLst>
            </p:cNvPr>
            <p:cNvSpPr>
              <a:spLocks/>
            </p:cNvSpPr>
            <p:nvPr/>
          </p:nvSpPr>
          <p:spPr bwMode="auto">
            <a:xfrm>
              <a:off x="3946526" y="185738"/>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58">
              <a:extLst>
                <a:ext uri="{FF2B5EF4-FFF2-40B4-BE49-F238E27FC236}">
                  <a16:creationId xmlns:a16="http://schemas.microsoft.com/office/drawing/2014/main" id="{AF31A35E-7433-891D-44E8-BEA36D454EE3}"/>
                </a:ext>
              </a:extLst>
            </p:cNvPr>
            <p:cNvSpPr>
              <a:spLocks noEditPoints="1"/>
            </p:cNvSpPr>
            <p:nvPr/>
          </p:nvSpPr>
          <p:spPr bwMode="auto">
            <a:xfrm>
              <a:off x="4005263" y="150813"/>
              <a:ext cx="20638" cy="119063"/>
            </a:xfrm>
            <a:custGeom>
              <a:avLst/>
              <a:gdLst>
                <a:gd name="T0" fmla="*/ 13 w 26"/>
                <a:gd name="T1" fmla="*/ 25 h 144"/>
                <a:gd name="T2" fmla="*/ 0 w 26"/>
                <a:gd name="T3" fmla="*/ 13 h 144"/>
                <a:gd name="T4" fmla="*/ 13 w 26"/>
                <a:gd name="T5" fmla="*/ 0 h 144"/>
                <a:gd name="T6" fmla="*/ 26 w 26"/>
                <a:gd name="T7" fmla="*/ 12 h 144"/>
                <a:gd name="T8" fmla="*/ 13 w 26"/>
                <a:gd name="T9" fmla="*/ 25 h 144"/>
                <a:gd name="T10" fmla="*/ 3 w 26"/>
                <a:gd name="T11" fmla="*/ 144 h 144"/>
                <a:gd name="T12" fmla="*/ 3 w 26"/>
                <a:gd name="T13" fmla="*/ 45 h 144"/>
                <a:gd name="T14" fmla="*/ 22 w 26"/>
                <a:gd name="T15" fmla="*/ 45 h 144"/>
                <a:gd name="T16" fmla="*/ 22 w 26"/>
                <a:gd name="T17" fmla="*/ 144 h 144"/>
                <a:gd name="T18" fmla="*/ 3 w 26"/>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4">
                  <a:moveTo>
                    <a:pt x="13" y="25"/>
                  </a:moveTo>
                  <a:cubicBezTo>
                    <a:pt x="6" y="25"/>
                    <a:pt x="0" y="20"/>
                    <a:pt x="0" y="13"/>
                  </a:cubicBezTo>
                  <a:cubicBezTo>
                    <a:pt x="0" y="6"/>
                    <a:pt x="6" y="0"/>
                    <a:pt x="13" y="0"/>
                  </a:cubicBezTo>
                  <a:cubicBezTo>
                    <a:pt x="20" y="0"/>
                    <a:pt x="26" y="6"/>
                    <a:pt x="26" y="12"/>
                  </a:cubicBezTo>
                  <a:cubicBezTo>
                    <a:pt x="26" y="19"/>
                    <a:pt x="20" y="25"/>
                    <a:pt x="13"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59">
              <a:extLst>
                <a:ext uri="{FF2B5EF4-FFF2-40B4-BE49-F238E27FC236}">
                  <a16:creationId xmlns:a16="http://schemas.microsoft.com/office/drawing/2014/main" id="{011AEB08-8C96-F19B-82E4-848E1AED67AD}"/>
                </a:ext>
              </a:extLst>
            </p:cNvPr>
            <p:cNvSpPr>
              <a:spLocks noEditPoints="1"/>
            </p:cNvSpPr>
            <p:nvPr/>
          </p:nvSpPr>
          <p:spPr bwMode="auto">
            <a:xfrm>
              <a:off x="4041776"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60">
              <a:extLst>
                <a:ext uri="{FF2B5EF4-FFF2-40B4-BE49-F238E27FC236}">
                  <a16:creationId xmlns:a16="http://schemas.microsoft.com/office/drawing/2014/main" id="{131EA098-7609-E572-FDAB-89536CA9855D}"/>
                </a:ext>
              </a:extLst>
            </p:cNvPr>
            <p:cNvSpPr>
              <a:spLocks/>
            </p:cNvSpPr>
            <p:nvPr/>
          </p:nvSpPr>
          <p:spPr bwMode="auto">
            <a:xfrm>
              <a:off x="4135438" y="185738"/>
              <a:ext cx="69850" cy="84138"/>
            </a:xfrm>
            <a:custGeom>
              <a:avLst/>
              <a:gdLst>
                <a:gd name="T0" fmla="*/ 65 w 84"/>
                <a:gd name="T1" fmla="*/ 101 h 101"/>
                <a:gd name="T2" fmla="*/ 65 w 84"/>
                <a:gd name="T3" fmla="*/ 41 h 101"/>
                <a:gd name="T4" fmla="*/ 45 w 84"/>
                <a:gd name="T5" fmla="*/ 16 h 101"/>
                <a:gd name="T6" fmla="*/ 19 w 84"/>
                <a:gd name="T7" fmla="*/ 41 h 101"/>
                <a:gd name="T8" fmla="*/ 19 w 84"/>
                <a:gd name="T9" fmla="*/ 101 h 101"/>
                <a:gd name="T10" fmla="*/ 0 w 84"/>
                <a:gd name="T11" fmla="*/ 101 h 101"/>
                <a:gd name="T12" fmla="*/ 0 w 84"/>
                <a:gd name="T13" fmla="*/ 2 h 101"/>
                <a:gd name="T14" fmla="*/ 18 w 84"/>
                <a:gd name="T15" fmla="*/ 2 h 101"/>
                <a:gd name="T16" fmla="*/ 19 w 84"/>
                <a:gd name="T17" fmla="*/ 20 h 101"/>
                <a:gd name="T18" fmla="*/ 52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1"/>
                    <a:pt x="65" y="41"/>
                    <a:pt x="65" y="41"/>
                  </a:cubicBezTo>
                  <a:cubicBezTo>
                    <a:pt x="65" y="26"/>
                    <a:pt x="60" y="16"/>
                    <a:pt x="45" y="16"/>
                  </a:cubicBezTo>
                  <a:cubicBezTo>
                    <a:pt x="30" y="16"/>
                    <a:pt x="21" y="32"/>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2"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61">
              <a:extLst>
                <a:ext uri="{FF2B5EF4-FFF2-40B4-BE49-F238E27FC236}">
                  <a16:creationId xmlns:a16="http://schemas.microsoft.com/office/drawing/2014/main" id="{8CB86734-E125-A2B2-51F8-7EC52DBF269F}"/>
                </a:ext>
              </a:extLst>
            </p:cNvPr>
            <p:cNvSpPr>
              <a:spLocks/>
            </p:cNvSpPr>
            <p:nvPr/>
          </p:nvSpPr>
          <p:spPr bwMode="auto">
            <a:xfrm>
              <a:off x="4221163" y="185738"/>
              <a:ext cx="71438" cy="85725"/>
            </a:xfrm>
            <a:custGeom>
              <a:avLst/>
              <a:gdLst>
                <a:gd name="T0" fmla="*/ 76 w 86"/>
                <a:gd name="T1" fmla="*/ 28 h 103"/>
                <a:gd name="T2" fmla="*/ 51 w 86"/>
                <a:gd name="T3" fmla="*/ 15 h 103"/>
                <a:gd name="T4" fmla="*/ 20 w 86"/>
                <a:gd name="T5" fmla="*/ 51 h 103"/>
                <a:gd name="T6" fmla="*/ 50 w 86"/>
                <a:gd name="T7" fmla="*/ 86 h 103"/>
                <a:gd name="T8" fmla="*/ 76 w 86"/>
                <a:gd name="T9" fmla="*/ 73 h 103"/>
                <a:gd name="T10" fmla="*/ 86 w 86"/>
                <a:gd name="T11" fmla="*/ 85 h 103"/>
                <a:gd name="T12" fmla="*/ 47 w 86"/>
                <a:gd name="T13" fmla="*/ 103 h 103"/>
                <a:gd name="T14" fmla="*/ 0 w 86"/>
                <a:gd name="T15" fmla="*/ 51 h 103"/>
                <a:gd name="T16" fmla="*/ 48 w 86"/>
                <a:gd name="T17" fmla="*/ 0 h 103"/>
                <a:gd name="T18" fmla="*/ 85 w 86"/>
                <a:gd name="T19" fmla="*/ 17 h 103"/>
                <a:gd name="T20" fmla="*/ 76 w 86"/>
                <a:gd name="T21" fmla="*/ 2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03">
                  <a:moveTo>
                    <a:pt x="76" y="28"/>
                  </a:moveTo>
                  <a:cubicBezTo>
                    <a:pt x="76" y="28"/>
                    <a:pt x="67" y="15"/>
                    <a:pt x="51" y="15"/>
                  </a:cubicBezTo>
                  <a:cubicBezTo>
                    <a:pt x="34" y="15"/>
                    <a:pt x="20" y="27"/>
                    <a:pt x="20" y="51"/>
                  </a:cubicBezTo>
                  <a:cubicBezTo>
                    <a:pt x="20" y="75"/>
                    <a:pt x="34" y="86"/>
                    <a:pt x="50" y="86"/>
                  </a:cubicBezTo>
                  <a:cubicBezTo>
                    <a:pt x="66" y="86"/>
                    <a:pt x="76" y="74"/>
                    <a:pt x="76" y="73"/>
                  </a:cubicBezTo>
                  <a:cubicBezTo>
                    <a:pt x="86" y="85"/>
                    <a:pt x="86" y="85"/>
                    <a:pt x="86" y="85"/>
                  </a:cubicBezTo>
                  <a:cubicBezTo>
                    <a:pt x="85" y="86"/>
                    <a:pt x="74" y="103"/>
                    <a:pt x="47" y="103"/>
                  </a:cubicBezTo>
                  <a:cubicBezTo>
                    <a:pt x="21" y="103"/>
                    <a:pt x="0" y="83"/>
                    <a:pt x="0" y="51"/>
                  </a:cubicBezTo>
                  <a:cubicBezTo>
                    <a:pt x="0" y="19"/>
                    <a:pt x="22" y="0"/>
                    <a:pt x="48" y="0"/>
                  </a:cubicBezTo>
                  <a:cubicBezTo>
                    <a:pt x="74" y="0"/>
                    <a:pt x="84" y="16"/>
                    <a:pt x="85" y="17"/>
                  </a:cubicBezTo>
                  <a:lnTo>
                    <a:pt x="76"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62">
              <a:extLst>
                <a:ext uri="{FF2B5EF4-FFF2-40B4-BE49-F238E27FC236}">
                  <a16:creationId xmlns:a16="http://schemas.microsoft.com/office/drawing/2014/main" id="{E2BA6FAC-BC0B-955C-76C2-7569276E7C26}"/>
                </a:ext>
              </a:extLst>
            </p:cNvPr>
            <p:cNvSpPr>
              <a:spLocks noEditPoints="1"/>
            </p:cNvSpPr>
            <p:nvPr/>
          </p:nvSpPr>
          <p:spPr bwMode="auto">
            <a:xfrm>
              <a:off x="43037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1"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63">
              <a:extLst>
                <a:ext uri="{FF2B5EF4-FFF2-40B4-BE49-F238E27FC236}">
                  <a16:creationId xmlns:a16="http://schemas.microsoft.com/office/drawing/2014/main" id="{8B1668FC-ED11-4E5F-5CD7-B8AECBE72E88}"/>
                </a:ext>
              </a:extLst>
            </p:cNvPr>
            <p:cNvSpPr>
              <a:spLocks noChangeArrowheads="1"/>
            </p:cNvSpPr>
            <p:nvPr/>
          </p:nvSpPr>
          <p:spPr bwMode="auto">
            <a:xfrm>
              <a:off x="2271713" y="-269875"/>
              <a:ext cx="12700" cy="773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Oval 64">
              <a:extLst>
                <a:ext uri="{FF2B5EF4-FFF2-40B4-BE49-F238E27FC236}">
                  <a16:creationId xmlns:a16="http://schemas.microsoft.com/office/drawing/2014/main" id="{E764F59C-9348-969F-DC4C-91400D94748F}"/>
                </a:ext>
              </a:extLst>
            </p:cNvPr>
            <p:cNvSpPr>
              <a:spLocks noChangeArrowheads="1"/>
            </p:cNvSpPr>
            <p:nvPr/>
          </p:nvSpPr>
          <p:spPr bwMode="auto">
            <a:xfrm>
              <a:off x="911226" y="-279400"/>
              <a:ext cx="119063" cy="120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Oval 65">
              <a:extLst>
                <a:ext uri="{FF2B5EF4-FFF2-40B4-BE49-F238E27FC236}">
                  <a16:creationId xmlns:a16="http://schemas.microsoft.com/office/drawing/2014/main" id="{0C6CC64C-557B-7855-41F2-B4CCE30CCF03}"/>
                </a:ext>
              </a:extLst>
            </p:cNvPr>
            <p:cNvSpPr>
              <a:spLocks noChangeArrowheads="1"/>
            </p:cNvSpPr>
            <p:nvPr/>
          </p:nvSpPr>
          <p:spPr bwMode="auto">
            <a:xfrm>
              <a:off x="752476" y="-269875"/>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Oval 66">
              <a:extLst>
                <a:ext uri="{FF2B5EF4-FFF2-40B4-BE49-F238E27FC236}">
                  <a16:creationId xmlns:a16="http://schemas.microsoft.com/office/drawing/2014/main" id="{6F43F3D1-B8CB-54F6-36F7-16314257D69B}"/>
                </a:ext>
              </a:extLst>
            </p:cNvPr>
            <p:cNvSpPr>
              <a:spLocks noChangeArrowheads="1"/>
            </p:cNvSpPr>
            <p:nvPr/>
          </p:nvSpPr>
          <p:spPr bwMode="auto">
            <a:xfrm>
              <a:off x="919163" y="-103188"/>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Oval 67">
              <a:extLst>
                <a:ext uri="{FF2B5EF4-FFF2-40B4-BE49-F238E27FC236}">
                  <a16:creationId xmlns:a16="http://schemas.microsoft.com/office/drawing/2014/main" id="{92E571BB-D352-2156-6D4A-C44BE8B1DEC3}"/>
                </a:ext>
              </a:extLst>
            </p:cNvPr>
            <p:cNvSpPr>
              <a:spLocks noChangeArrowheads="1"/>
            </p:cNvSpPr>
            <p:nvPr/>
          </p:nvSpPr>
          <p:spPr bwMode="auto">
            <a:xfrm>
              <a:off x="927101" y="53975"/>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Oval 68">
              <a:extLst>
                <a:ext uri="{FF2B5EF4-FFF2-40B4-BE49-F238E27FC236}">
                  <a16:creationId xmlns:a16="http://schemas.microsoft.com/office/drawing/2014/main" id="{7A8957F8-68A4-3EE6-C67A-79E4C3B0E740}"/>
                </a:ext>
              </a:extLst>
            </p:cNvPr>
            <p:cNvSpPr>
              <a:spLocks noChangeArrowheads="1"/>
            </p:cNvSpPr>
            <p:nvPr/>
          </p:nvSpPr>
          <p:spPr bwMode="auto">
            <a:xfrm>
              <a:off x="760413" y="-95250"/>
              <a:ext cx="87313"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Oval 69">
              <a:extLst>
                <a:ext uri="{FF2B5EF4-FFF2-40B4-BE49-F238E27FC236}">
                  <a16:creationId xmlns:a16="http://schemas.microsoft.com/office/drawing/2014/main" id="{E37C8ED8-118C-127C-C8D8-93DB49103625}"/>
                </a:ext>
              </a:extLst>
            </p:cNvPr>
            <p:cNvSpPr>
              <a:spLocks noChangeArrowheads="1"/>
            </p:cNvSpPr>
            <p:nvPr/>
          </p:nvSpPr>
          <p:spPr bwMode="auto">
            <a:xfrm>
              <a:off x="611188" y="-261938"/>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Box 2">
            <a:extLst>
              <a:ext uri="{FF2B5EF4-FFF2-40B4-BE49-F238E27FC236}">
                <a16:creationId xmlns:a16="http://schemas.microsoft.com/office/drawing/2014/main" id="{2CDAAB41-4F5B-0002-62E7-0314002034DE}"/>
              </a:ext>
            </a:extLst>
          </p:cNvPr>
          <p:cNvSpPr txBox="1"/>
          <p:nvPr/>
        </p:nvSpPr>
        <p:spPr>
          <a:xfrm>
            <a:off x="1516830" y="6334188"/>
            <a:ext cx="5719046" cy="153888"/>
          </a:xfrm>
          <a:prstGeom prst="rect">
            <a:avLst/>
          </a:prstGeom>
          <a:noFill/>
        </p:spPr>
        <p:txBody>
          <a:bodyPr wrap="square" lIns="0" tIns="0" rIns="0" bIns="0" rtlCol="0">
            <a:spAutoFit/>
          </a:bodyPr>
          <a:lstStyle/>
          <a:p>
            <a:pPr algn="ctr"/>
            <a:r>
              <a:rPr lang="en-US" sz="1000">
                <a:solidFill>
                  <a:schemeClr val="bg1"/>
                </a:solidFill>
              </a:rPr>
              <a:t>Includes content supplied by Sales Benchmark Index; Copyright © Sales Benchmark Index, 2022</a:t>
            </a:r>
          </a:p>
        </p:txBody>
      </p:sp>
      <p:graphicFrame>
        <p:nvGraphicFramePr>
          <p:cNvPr id="5" name="Object 4" hidden="1">
            <a:extLst>
              <a:ext uri="{FF2B5EF4-FFF2-40B4-BE49-F238E27FC236}">
                <a16:creationId xmlns:a16="http://schemas.microsoft.com/office/drawing/2014/main" id="{7F6FBF45-7CE2-562D-8C7D-CC40BC85B134}"/>
              </a:ext>
            </a:extLst>
          </p:cNvPr>
          <p:cNvGraphicFramePr>
            <a:graphicFrameLocks noChangeAspect="1"/>
          </p:cNvGraphicFramePr>
          <p:nvPr userDrawn="1">
            <p:custDataLst>
              <p:tags r:id="rId2"/>
            </p:custDataLst>
            <p:extLst>
              <p:ext uri="{D42A27DB-BD31-4B8C-83A1-F6EECF244321}">
                <p14:modId xmlns:p14="http://schemas.microsoft.com/office/powerpoint/2010/main" val="121670506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410" imgH="409" progId="TCLayout.ActiveDocument.1">
                  <p:embed/>
                </p:oleObj>
              </mc:Choice>
              <mc:Fallback>
                <p:oleObj name="think-cell Slide" r:id="rId6" imgW="410" imgH="409" progId="TCLayout.ActiveDocument.1">
                  <p:embed/>
                  <p:pic>
                    <p:nvPicPr>
                      <p:cNvPr id="5" name="Object 4" hidden="1">
                        <a:extLst>
                          <a:ext uri="{FF2B5EF4-FFF2-40B4-BE49-F238E27FC236}">
                            <a16:creationId xmlns:a16="http://schemas.microsoft.com/office/drawing/2014/main" id="{7F6FBF45-7CE2-562D-8C7D-CC40BC85B134}"/>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grpSp>
        <p:nvGrpSpPr>
          <p:cNvPr id="6" name="Group 5">
            <a:extLst>
              <a:ext uri="{FF2B5EF4-FFF2-40B4-BE49-F238E27FC236}">
                <a16:creationId xmlns:a16="http://schemas.microsoft.com/office/drawing/2014/main" id="{0DCD3A0B-082C-8683-2DEA-C786F9521B95}"/>
              </a:ext>
            </a:extLst>
          </p:cNvPr>
          <p:cNvGrpSpPr>
            <a:grpSpLocks noChangeAspect="1"/>
          </p:cNvGrpSpPr>
          <p:nvPr userDrawn="1"/>
        </p:nvGrpSpPr>
        <p:grpSpPr>
          <a:xfrm>
            <a:off x="702214" y="780933"/>
            <a:ext cx="3494345" cy="745107"/>
            <a:chOff x="611188" y="-279400"/>
            <a:chExt cx="3767138" cy="803275"/>
          </a:xfrm>
          <a:solidFill>
            <a:schemeClr val="bg1"/>
          </a:solidFill>
        </p:grpSpPr>
        <p:sp>
          <p:nvSpPr>
            <p:cNvPr id="7" name="Freeform 5">
              <a:extLst>
                <a:ext uri="{FF2B5EF4-FFF2-40B4-BE49-F238E27FC236}">
                  <a16:creationId xmlns:a16="http://schemas.microsoft.com/office/drawing/2014/main" id="{8188B055-AA19-1D51-F076-BE155D7A721A}"/>
                </a:ext>
              </a:extLst>
            </p:cNvPr>
            <p:cNvSpPr>
              <a:spLocks noEditPoints="1"/>
            </p:cNvSpPr>
            <p:nvPr userDrawn="1"/>
          </p:nvSpPr>
          <p:spPr bwMode="auto">
            <a:xfrm>
              <a:off x="1885951" y="438150"/>
              <a:ext cx="60325" cy="63500"/>
            </a:xfrm>
            <a:custGeom>
              <a:avLst/>
              <a:gdLst>
                <a:gd name="T0" fmla="*/ 36 w 73"/>
                <a:gd name="T1" fmla="*/ 0 h 78"/>
                <a:gd name="T2" fmla="*/ 10 w 73"/>
                <a:gd name="T3" fmla="*/ 10 h 78"/>
                <a:gd name="T4" fmla="*/ 0 w 73"/>
                <a:gd name="T5" fmla="*/ 39 h 78"/>
                <a:gd name="T6" fmla="*/ 10 w 73"/>
                <a:gd name="T7" fmla="*/ 67 h 78"/>
                <a:gd name="T8" fmla="*/ 36 w 73"/>
                <a:gd name="T9" fmla="*/ 78 h 78"/>
                <a:gd name="T10" fmla="*/ 63 w 73"/>
                <a:gd name="T11" fmla="*/ 67 h 78"/>
                <a:gd name="T12" fmla="*/ 73 w 73"/>
                <a:gd name="T13" fmla="*/ 39 h 78"/>
                <a:gd name="T14" fmla="*/ 63 w 73"/>
                <a:gd name="T15" fmla="*/ 10 h 78"/>
                <a:gd name="T16" fmla="*/ 36 w 73"/>
                <a:gd name="T17" fmla="*/ 0 h 78"/>
                <a:gd name="T18" fmla="*/ 52 w 73"/>
                <a:gd name="T19" fmla="*/ 59 h 78"/>
                <a:gd name="T20" fmla="*/ 36 w 73"/>
                <a:gd name="T21" fmla="*/ 66 h 78"/>
                <a:gd name="T22" fmla="*/ 20 w 73"/>
                <a:gd name="T23" fmla="*/ 59 h 78"/>
                <a:gd name="T24" fmla="*/ 15 w 73"/>
                <a:gd name="T25" fmla="*/ 39 h 78"/>
                <a:gd name="T26" fmla="*/ 21 w 73"/>
                <a:gd name="T27" fmla="*/ 19 h 78"/>
                <a:gd name="T28" fmla="*/ 36 w 73"/>
                <a:gd name="T29" fmla="*/ 11 h 78"/>
                <a:gd name="T30" fmla="*/ 52 w 73"/>
                <a:gd name="T31" fmla="*/ 19 h 78"/>
                <a:gd name="T32" fmla="*/ 58 w 73"/>
                <a:gd name="T33" fmla="*/ 39 h 78"/>
                <a:gd name="T34" fmla="*/ 52 w 73"/>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8">
                  <a:moveTo>
                    <a:pt x="36" y="0"/>
                  </a:moveTo>
                  <a:cubicBezTo>
                    <a:pt x="25" y="0"/>
                    <a:pt x="17" y="3"/>
                    <a:pt x="10" y="10"/>
                  </a:cubicBezTo>
                  <a:cubicBezTo>
                    <a:pt x="3" y="17"/>
                    <a:pt x="0" y="27"/>
                    <a:pt x="0" y="39"/>
                  </a:cubicBezTo>
                  <a:cubicBezTo>
                    <a:pt x="0" y="51"/>
                    <a:pt x="3" y="60"/>
                    <a:pt x="10" y="67"/>
                  </a:cubicBezTo>
                  <a:cubicBezTo>
                    <a:pt x="17" y="74"/>
                    <a:pt x="25" y="78"/>
                    <a:pt x="36" y="78"/>
                  </a:cubicBezTo>
                  <a:cubicBezTo>
                    <a:pt x="47" y="78"/>
                    <a:pt x="56" y="74"/>
                    <a:pt x="63" y="67"/>
                  </a:cubicBezTo>
                  <a:cubicBezTo>
                    <a:pt x="69" y="60"/>
                    <a:pt x="73" y="51"/>
                    <a:pt x="73" y="39"/>
                  </a:cubicBezTo>
                  <a:cubicBezTo>
                    <a:pt x="73" y="27"/>
                    <a:pt x="69" y="17"/>
                    <a:pt x="63"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1" y="19"/>
                  </a:cubicBezTo>
                  <a:cubicBezTo>
                    <a:pt x="24" y="14"/>
                    <a:pt x="30" y="11"/>
                    <a:pt x="36" y="11"/>
                  </a:cubicBezTo>
                  <a:cubicBezTo>
                    <a:pt x="43" y="11"/>
                    <a:pt x="48" y="14"/>
                    <a:pt x="52" y="19"/>
                  </a:cubicBezTo>
                  <a:cubicBezTo>
                    <a:pt x="56" y="24"/>
                    <a:pt x="58" y="30"/>
                    <a:pt x="58" y="39"/>
                  </a:cubicBezTo>
                  <a:cubicBezTo>
                    <a:pt x="58"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 name="Freeform 6">
              <a:extLst>
                <a:ext uri="{FF2B5EF4-FFF2-40B4-BE49-F238E27FC236}">
                  <a16:creationId xmlns:a16="http://schemas.microsoft.com/office/drawing/2014/main" id="{BA857F9A-6EE3-B478-674E-BE648276BAA1}"/>
                </a:ext>
              </a:extLst>
            </p:cNvPr>
            <p:cNvSpPr>
              <a:spLocks/>
            </p:cNvSpPr>
            <p:nvPr userDrawn="1"/>
          </p:nvSpPr>
          <p:spPr bwMode="auto">
            <a:xfrm>
              <a:off x="1152526" y="414338"/>
              <a:ext cx="74613" cy="87313"/>
            </a:xfrm>
            <a:custGeom>
              <a:avLst/>
              <a:gdLst>
                <a:gd name="T0" fmla="*/ 50 w 89"/>
                <a:gd name="T1" fmla="*/ 62 h 106"/>
                <a:gd name="T2" fmla="*/ 75 w 89"/>
                <a:gd name="T3" fmla="*/ 62 h 106"/>
                <a:gd name="T4" fmla="*/ 75 w 89"/>
                <a:gd name="T5" fmla="*/ 80 h 106"/>
                <a:gd name="T6" fmla="*/ 74 w 89"/>
                <a:gd name="T7" fmla="*/ 81 h 106"/>
                <a:gd name="T8" fmla="*/ 71 w 89"/>
                <a:gd name="T9" fmla="*/ 84 h 106"/>
                <a:gd name="T10" fmla="*/ 66 w 89"/>
                <a:gd name="T11" fmla="*/ 88 h 106"/>
                <a:gd name="T12" fmla="*/ 58 w 89"/>
                <a:gd name="T13" fmla="*/ 91 h 106"/>
                <a:gd name="T14" fmla="*/ 48 w 89"/>
                <a:gd name="T15" fmla="*/ 92 h 106"/>
                <a:gd name="T16" fmla="*/ 24 w 89"/>
                <a:gd name="T17" fmla="*/ 82 h 106"/>
                <a:gd name="T18" fmla="*/ 15 w 89"/>
                <a:gd name="T19" fmla="*/ 52 h 106"/>
                <a:gd name="T20" fmla="*/ 25 w 89"/>
                <a:gd name="T21" fmla="*/ 23 h 106"/>
                <a:gd name="T22" fmla="*/ 48 w 89"/>
                <a:gd name="T23" fmla="*/ 13 h 106"/>
                <a:gd name="T24" fmla="*/ 57 w 89"/>
                <a:gd name="T25" fmla="*/ 14 h 106"/>
                <a:gd name="T26" fmla="*/ 64 w 89"/>
                <a:gd name="T27" fmla="*/ 16 h 106"/>
                <a:gd name="T28" fmla="*/ 69 w 89"/>
                <a:gd name="T29" fmla="*/ 19 h 106"/>
                <a:gd name="T30" fmla="*/ 73 w 89"/>
                <a:gd name="T31" fmla="*/ 23 h 106"/>
                <a:gd name="T32" fmla="*/ 75 w 89"/>
                <a:gd name="T33" fmla="*/ 26 h 106"/>
                <a:gd name="T34" fmla="*/ 76 w 89"/>
                <a:gd name="T35" fmla="*/ 27 h 106"/>
                <a:gd name="T36" fmla="*/ 86 w 89"/>
                <a:gd name="T37" fmla="*/ 18 h 106"/>
                <a:gd name="T38" fmla="*/ 48 w 89"/>
                <a:gd name="T39" fmla="*/ 0 h 106"/>
                <a:gd name="T40" fmla="*/ 14 w 89"/>
                <a:gd name="T41" fmla="*/ 14 h 106"/>
                <a:gd name="T42" fmla="*/ 0 w 89"/>
                <a:gd name="T43" fmla="*/ 52 h 106"/>
                <a:gd name="T44" fmla="*/ 13 w 89"/>
                <a:gd name="T45" fmla="*/ 91 h 106"/>
                <a:gd name="T46" fmla="*/ 45 w 89"/>
                <a:gd name="T47" fmla="*/ 106 h 106"/>
                <a:gd name="T48" fmla="*/ 57 w 89"/>
                <a:gd name="T49" fmla="*/ 104 h 106"/>
                <a:gd name="T50" fmla="*/ 66 w 89"/>
                <a:gd name="T51" fmla="*/ 101 h 106"/>
                <a:gd name="T52" fmla="*/ 73 w 89"/>
                <a:gd name="T53" fmla="*/ 97 h 106"/>
                <a:gd name="T54" fmla="*/ 76 w 89"/>
                <a:gd name="T55" fmla="*/ 94 h 106"/>
                <a:gd name="T56" fmla="*/ 78 w 89"/>
                <a:gd name="T57" fmla="*/ 92 h 106"/>
                <a:gd name="T58" fmla="*/ 79 w 89"/>
                <a:gd name="T59" fmla="*/ 104 h 106"/>
                <a:gd name="T60" fmla="*/ 89 w 89"/>
                <a:gd name="T61" fmla="*/ 104 h 106"/>
                <a:gd name="T62" fmla="*/ 89 w 89"/>
                <a:gd name="T63" fmla="*/ 51 h 106"/>
                <a:gd name="T64" fmla="*/ 50 w 89"/>
                <a:gd name="T65" fmla="*/ 51 h 106"/>
                <a:gd name="T66" fmla="*/ 50 w 89"/>
                <a:gd name="T67" fmla="*/ 6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 h="106">
                  <a:moveTo>
                    <a:pt x="50" y="62"/>
                  </a:moveTo>
                  <a:cubicBezTo>
                    <a:pt x="75" y="62"/>
                    <a:pt x="75" y="62"/>
                    <a:pt x="75" y="62"/>
                  </a:cubicBezTo>
                  <a:cubicBezTo>
                    <a:pt x="75" y="80"/>
                    <a:pt x="75" y="80"/>
                    <a:pt x="75" y="80"/>
                  </a:cubicBezTo>
                  <a:cubicBezTo>
                    <a:pt x="74" y="81"/>
                    <a:pt x="74" y="81"/>
                    <a:pt x="74" y="81"/>
                  </a:cubicBezTo>
                  <a:cubicBezTo>
                    <a:pt x="73" y="82"/>
                    <a:pt x="72" y="83"/>
                    <a:pt x="71" y="84"/>
                  </a:cubicBezTo>
                  <a:cubicBezTo>
                    <a:pt x="69" y="86"/>
                    <a:pt x="68" y="87"/>
                    <a:pt x="66" y="88"/>
                  </a:cubicBezTo>
                  <a:cubicBezTo>
                    <a:pt x="64" y="89"/>
                    <a:pt x="61" y="90"/>
                    <a:pt x="58" y="91"/>
                  </a:cubicBezTo>
                  <a:cubicBezTo>
                    <a:pt x="55" y="92"/>
                    <a:pt x="51" y="92"/>
                    <a:pt x="48" y="92"/>
                  </a:cubicBezTo>
                  <a:cubicBezTo>
                    <a:pt x="38" y="92"/>
                    <a:pt x="30" y="89"/>
                    <a:pt x="24" y="82"/>
                  </a:cubicBezTo>
                  <a:cubicBezTo>
                    <a:pt x="18" y="74"/>
                    <a:pt x="15" y="65"/>
                    <a:pt x="15" y="52"/>
                  </a:cubicBezTo>
                  <a:cubicBezTo>
                    <a:pt x="15" y="40"/>
                    <a:pt x="18" y="31"/>
                    <a:pt x="25" y="23"/>
                  </a:cubicBezTo>
                  <a:cubicBezTo>
                    <a:pt x="31" y="16"/>
                    <a:pt x="39" y="13"/>
                    <a:pt x="48" y="13"/>
                  </a:cubicBezTo>
                  <a:cubicBezTo>
                    <a:pt x="51" y="13"/>
                    <a:pt x="54" y="13"/>
                    <a:pt x="57" y="14"/>
                  </a:cubicBezTo>
                  <a:cubicBezTo>
                    <a:pt x="60" y="14"/>
                    <a:pt x="62" y="15"/>
                    <a:pt x="64" y="16"/>
                  </a:cubicBezTo>
                  <a:cubicBezTo>
                    <a:pt x="66" y="17"/>
                    <a:pt x="67" y="18"/>
                    <a:pt x="69" y="19"/>
                  </a:cubicBezTo>
                  <a:cubicBezTo>
                    <a:pt x="71" y="21"/>
                    <a:pt x="72" y="22"/>
                    <a:pt x="73" y="23"/>
                  </a:cubicBezTo>
                  <a:cubicBezTo>
                    <a:pt x="74" y="24"/>
                    <a:pt x="74" y="25"/>
                    <a:pt x="75" y="26"/>
                  </a:cubicBezTo>
                  <a:cubicBezTo>
                    <a:pt x="76" y="27"/>
                    <a:pt x="76" y="27"/>
                    <a:pt x="76" y="27"/>
                  </a:cubicBezTo>
                  <a:cubicBezTo>
                    <a:pt x="86" y="18"/>
                    <a:pt x="86" y="18"/>
                    <a:pt x="86" y="18"/>
                  </a:cubicBezTo>
                  <a:cubicBezTo>
                    <a:pt x="77" y="6"/>
                    <a:pt x="64" y="0"/>
                    <a:pt x="48" y="0"/>
                  </a:cubicBezTo>
                  <a:cubicBezTo>
                    <a:pt x="35" y="0"/>
                    <a:pt x="23" y="4"/>
                    <a:pt x="14" y="14"/>
                  </a:cubicBezTo>
                  <a:cubicBezTo>
                    <a:pt x="4" y="24"/>
                    <a:pt x="0" y="36"/>
                    <a:pt x="0" y="52"/>
                  </a:cubicBezTo>
                  <a:cubicBezTo>
                    <a:pt x="0" y="69"/>
                    <a:pt x="4" y="82"/>
                    <a:pt x="13" y="91"/>
                  </a:cubicBezTo>
                  <a:cubicBezTo>
                    <a:pt x="21" y="101"/>
                    <a:pt x="32" y="106"/>
                    <a:pt x="45" y="106"/>
                  </a:cubicBezTo>
                  <a:cubicBezTo>
                    <a:pt x="50" y="106"/>
                    <a:pt x="54" y="105"/>
                    <a:pt x="57" y="104"/>
                  </a:cubicBezTo>
                  <a:cubicBezTo>
                    <a:pt x="61" y="103"/>
                    <a:pt x="64" y="102"/>
                    <a:pt x="66" y="101"/>
                  </a:cubicBezTo>
                  <a:cubicBezTo>
                    <a:pt x="69" y="100"/>
                    <a:pt x="71" y="99"/>
                    <a:pt x="73" y="97"/>
                  </a:cubicBezTo>
                  <a:cubicBezTo>
                    <a:pt x="75" y="95"/>
                    <a:pt x="76" y="94"/>
                    <a:pt x="76" y="94"/>
                  </a:cubicBezTo>
                  <a:cubicBezTo>
                    <a:pt x="77" y="93"/>
                    <a:pt x="77" y="93"/>
                    <a:pt x="78" y="92"/>
                  </a:cubicBezTo>
                  <a:cubicBezTo>
                    <a:pt x="79" y="104"/>
                    <a:pt x="79" y="104"/>
                    <a:pt x="79" y="104"/>
                  </a:cubicBezTo>
                  <a:cubicBezTo>
                    <a:pt x="89" y="104"/>
                    <a:pt x="89" y="104"/>
                    <a:pt x="89" y="104"/>
                  </a:cubicBezTo>
                  <a:cubicBezTo>
                    <a:pt x="89" y="51"/>
                    <a:pt x="89" y="51"/>
                    <a:pt x="89" y="51"/>
                  </a:cubicBezTo>
                  <a:cubicBezTo>
                    <a:pt x="50" y="51"/>
                    <a:pt x="50" y="51"/>
                    <a:pt x="50" y="51"/>
                  </a:cubicBezTo>
                  <a:lnTo>
                    <a:pt x="50"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 name="Freeform 7">
              <a:extLst>
                <a:ext uri="{FF2B5EF4-FFF2-40B4-BE49-F238E27FC236}">
                  <a16:creationId xmlns:a16="http://schemas.microsoft.com/office/drawing/2014/main" id="{2F6F95AD-4076-74F2-E3DA-40EED38D6926}"/>
                </a:ext>
              </a:extLst>
            </p:cNvPr>
            <p:cNvSpPr>
              <a:spLocks/>
            </p:cNvSpPr>
            <p:nvPr userDrawn="1"/>
          </p:nvSpPr>
          <p:spPr bwMode="auto">
            <a:xfrm>
              <a:off x="1246188" y="436563"/>
              <a:ext cx="34925" cy="63500"/>
            </a:xfrm>
            <a:custGeom>
              <a:avLst/>
              <a:gdLst>
                <a:gd name="T0" fmla="*/ 23 w 43"/>
                <a:gd name="T1" fmla="*/ 5 h 77"/>
                <a:gd name="T2" fmla="*/ 14 w 43"/>
                <a:gd name="T3" fmla="*/ 17 h 77"/>
                <a:gd name="T4" fmla="*/ 13 w 43"/>
                <a:gd name="T5" fmla="*/ 2 h 77"/>
                <a:gd name="T6" fmla="*/ 0 w 43"/>
                <a:gd name="T7" fmla="*/ 2 h 77"/>
                <a:gd name="T8" fmla="*/ 0 w 43"/>
                <a:gd name="T9" fmla="*/ 77 h 77"/>
                <a:gd name="T10" fmla="*/ 14 w 43"/>
                <a:gd name="T11" fmla="*/ 77 h 77"/>
                <a:gd name="T12" fmla="*/ 14 w 43"/>
                <a:gd name="T13" fmla="*/ 35 h 77"/>
                <a:gd name="T14" fmla="*/ 24 w 43"/>
                <a:gd name="T15" fmla="*/ 18 h 77"/>
                <a:gd name="T16" fmla="*/ 35 w 43"/>
                <a:gd name="T17" fmla="*/ 14 h 77"/>
                <a:gd name="T18" fmla="*/ 41 w 43"/>
                <a:gd name="T19" fmla="*/ 15 h 77"/>
                <a:gd name="T20" fmla="*/ 43 w 43"/>
                <a:gd name="T21" fmla="*/ 1 h 77"/>
                <a:gd name="T22" fmla="*/ 37 w 43"/>
                <a:gd name="T23" fmla="*/ 0 h 77"/>
                <a:gd name="T24" fmla="*/ 23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3" y="5"/>
                  </a:moveTo>
                  <a:cubicBezTo>
                    <a:pt x="19" y="8"/>
                    <a:pt x="16" y="12"/>
                    <a:pt x="14" y="17"/>
                  </a:cubicBezTo>
                  <a:cubicBezTo>
                    <a:pt x="13" y="2"/>
                    <a:pt x="13" y="2"/>
                    <a:pt x="13" y="2"/>
                  </a:cubicBezTo>
                  <a:cubicBezTo>
                    <a:pt x="0" y="2"/>
                    <a:pt x="0" y="2"/>
                    <a:pt x="0" y="2"/>
                  </a:cubicBezTo>
                  <a:cubicBezTo>
                    <a:pt x="0" y="77"/>
                    <a:pt x="0" y="77"/>
                    <a:pt x="0" y="77"/>
                  </a:cubicBezTo>
                  <a:cubicBezTo>
                    <a:pt x="14" y="77"/>
                    <a:pt x="14" y="77"/>
                    <a:pt x="14" y="77"/>
                  </a:cubicBezTo>
                  <a:cubicBezTo>
                    <a:pt x="14" y="35"/>
                    <a:pt x="14" y="35"/>
                    <a:pt x="14" y="35"/>
                  </a:cubicBezTo>
                  <a:cubicBezTo>
                    <a:pt x="15" y="27"/>
                    <a:pt x="19" y="22"/>
                    <a:pt x="24" y="18"/>
                  </a:cubicBezTo>
                  <a:cubicBezTo>
                    <a:pt x="28" y="16"/>
                    <a:pt x="31" y="14"/>
                    <a:pt x="35" y="14"/>
                  </a:cubicBezTo>
                  <a:cubicBezTo>
                    <a:pt x="37" y="14"/>
                    <a:pt x="39" y="15"/>
                    <a:pt x="41" y="15"/>
                  </a:cubicBezTo>
                  <a:cubicBezTo>
                    <a:pt x="43" y="1"/>
                    <a:pt x="43" y="1"/>
                    <a:pt x="43" y="1"/>
                  </a:cubicBezTo>
                  <a:cubicBezTo>
                    <a:pt x="37" y="0"/>
                    <a:pt x="37" y="0"/>
                    <a:pt x="37" y="0"/>
                  </a:cubicBezTo>
                  <a:cubicBezTo>
                    <a:pt x="32" y="0"/>
                    <a:pt x="27" y="2"/>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8">
              <a:extLst>
                <a:ext uri="{FF2B5EF4-FFF2-40B4-BE49-F238E27FC236}">
                  <a16:creationId xmlns:a16="http://schemas.microsoft.com/office/drawing/2014/main" id="{A0EF09AF-238D-0293-3F0D-D51672528D6D}"/>
                </a:ext>
              </a:extLst>
            </p:cNvPr>
            <p:cNvSpPr>
              <a:spLocks noEditPoints="1"/>
            </p:cNvSpPr>
            <p:nvPr userDrawn="1"/>
          </p:nvSpPr>
          <p:spPr bwMode="auto">
            <a:xfrm>
              <a:off x="1284288" y="438150"/>
              <a:ext cx="60325" cy="63500"/>
            </a:xfrm>
            <a:custGeom>
              <a:avLst/>
              <a:gdLst>
                <a:gd name="T0" fmla="*/ 36 w 72"/>
                <a:gd name="T1" fmla="*/ 0 h 78"/>
                <a:gd name="T2" fmla="*/ 10 w 72"/>
                <a:gd name="T3" fmla="*/ 10 h 78"/>
                <a:gd name="T4" fmla="*/ 0 w 72"/>
                <a:gd name="T5" fmla="*/ 39 h 78"/>
                <a:gd name="T6" fmla="*/ 10 w 72"/>
                <a:gd name="T7" fmla="*/ 67 h 78"/>
                <a:gd name="T8" fmla="*/ 36 w 72"/>
                <a:gd name="T9" fmla="*/ 78 h 78"/>
                <a:gd name="T10" fmla="*/ 62 w 72"/>
                <a:gd name="T11" fmla="*/ 67 h 78"/>
                <a:gd name="T12" fmla="*/ 72 w 72"/>
                <a:gd name="T13" fmla="*/ 39 h 78"/>
                <a:gd name="T14" fmla="*/ 62 w 72"/>
                <a:gd name="T15" fmla="*/ 10 h 78"/>
                <a:gd name="T16" fmla="*/ 36 w 72"/>
                <a:gd name="T17" fmla="*/ 0 h 78"/>
                <a:gd name="T18" fmla="*/ 52 w 72"/>
                <a:gd name="T19" fmla="*/ 59 h 78"/>
                <a:gd name="T20" fmla="*/ 36 w 72"/>
                <a:gd name="T21" fmla="*/ 66 h 78"/>
                <a:gd name="T22" fmla="*/ 20 w 72"/>
                <a:gd name="T23" fmla="*/ 59 h 78"/>
                <a:gd name="T24" fmla="*/ 15 w 72"/>
                <a:gd name="T25" fmla="*/ 39 h 78"/>
                <a:gd name="T26" fmla="*/ 20 w 72"/>
                <a:gd name="T27" fmla="*/ 19 h 78"/>
                <a:gd name="T28" fmla="*/ 36 w 72"/>
                <a:gd name="T29" fmla="*/ 11 h 78"/>
                <a:gd name="T30" fmla="*/ 52 w 72"/>
                <a:gd name="T31" fmla="*/ 19 h 78"/>
                <a:gd name="T32" fmla="*/ 57 w 72"/>
                <a:gd name="T33" fmla="*/ 39 h 78"/>
                <a:gd name="T34" fmla="*/ 52 w 72"/>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8">
                  <a:moveTo>
                    <a:pt x="36" y="0"/>
                  </a:moveTo>
                  <a:cubicBezTo>
                    <a:pt x="25" y="0"/>
                    <a:pt x="16" y="3"/>
                    <a:pt x="10" y="10"/>
                  </a:cubicBezTo>
                  <a:cubicBezTo>
                    <a:pt x="3" y="17"/>
                    <a:pt x="0" y="27"/>
                    <a:pt x="0" y="39"/>
                  </a:cubicBezTo>
                  <a:cubicBezTo>
                    <a:pt x="0" y="51"/>
                    <a:pt x="3" y="60"/>
                    <a:pt x="10" y="67"/>
                  </a:cubicBezTo>
                  <a:cubicBezTo>
                    <a:pt x="16" y="74"/>
                    <a:pt x="25" y="78"/>
                    <a:pt x="36" y="78"/>
                  </a:cubicBezTo>
                  <a:cubicBezTo>
                    <a:pt x="47" y="78"/>
                    <a:pt x="56" y="74"/>
                    <a:pt x="62" y="67"/>
                  </a:cubicBezTo>
                  <a:cubicBezTo>
                    <a:pt x="69" y="60"/>
                    <a:pt x="72" y="51"/>
                    <a:pt x="72" y="39"/>
                  </a:cubicBezTo>
                  <a:cubicBezTo>
                    <a:pt x="72" y="27"/>
                    <a:pt x="69" y="17"/>
                    <a:pt x="62"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0" y="19"/>
                  </a:cubicBezTo>
                  <a:cubicBezTo>
                    <a:pt x="24" y="14"/>
                    <a:pt x="29" y="11"/>
                    <a:pt x="36" y="11"/>
                  </a:cubicBezTo>
                  <a:cubicBezTo>
                    <a:pt x="43" y="11"/>
                    <a:pt x="48" y="14"/>
                    <a:pt x="52" y="19"/>
                  </a:cubicBezTo>
                  <a:cubicBezTo>
                    <a:pt x="56" y="24"/>
                    <a:pt x="57" y="30"/>
                    <a:pt x="57" y="39"/>
                  </a:cubicBezTo>
                  <a:cubicBezTo>
                    <a:pt x="57"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9">
              <a:extLst>
                <a:ext uri="{FF2B5EF4-FFF2-40B4-BE49-F238E27FC236}">
                  <a16:creationId xmlns:a16="http://schemas.microsoft.com/office/drawing/2014/main" id="{346EAA7B-FB13-A552-B84F-759B7E4DFC3C}"/>
                </a:ext>
              </a:extLst>
            </p:cNvPr>
            <p:cNvSpPr>
              <a:spLocks/>
            </p:cNvSpPr>
            <p:nvPr userDrawn="1"/>
          </p:nvSpPr>
          <p:spPr bwMode="auto">
            <a:xfrm>
              <a:off x="1350963" y="438150"/>
              <a:ext cx="90488" cy="61913"/>
            </a:xfrm>
            <a:custGeom>
              <a:avLst/>
              <a:gdLst>
                <a:gd name="T0" fmla="*/ 41 w 57"/>
                <a:gd name="T1" fmla="*/ 31 h 39"/>
                <a:gd name="T2" fmla="*/ 32 w 57"/>
                <a:gd name="T3" fmla="*/ 0 h 39"/>
                <a:gd name="T4" fmla="*/ 24 w 57"/>
                <a:gd name="T5" fmla="*/ 0 h 39"/>
                <a:gd name="T6" fmla="*/ 16 w 57"/>
                <a:gd name="T7" fmla="*/ 31 h 39"/>
                <a:gd name="T8" fmla="*/ 8 w 57"/>
                <a:gd name="T9" fmla="*/ 0 h 39"/>
                <a:gd name="T10" fmla="*/ 0 w 57"/>
                <a:gd name="T11" fmla="*/ 0 h 39"/>
                <a:gd name="T12" fmla="*/ 12 w 57"/>
                <a:gd name="T13" fmla="*/ 39 h 39"/>
                <a:gd name="T14" fmla="*/ 20 w 57"/>
                <a:gd name="T15" fmla="*/ 39 h 39"/>
                <a:gd name="T16" fmla="*/ 28 w 57"/>
                <a:gd name="T17" fmla="*/ 9 h 39"/>
                <a:gd name="T18" fmla="*/ 37 w 57"/>
                <a:gd name="T19" fmla="*/ 39 h 39"/>
                <a:gd name="T20" fmla="*/ 45 w 57"/>
                <a:gd name="T21" fmla="*/ 39 h 39"/>
                <a:gd name="T22" fmla="*/ 57 w 57"/>
                <a:gd name="T23" fmla="*/ 0 h 39"/>
                <a:gd name="T24" fmla="*/ 49 w 57"/>
                <a:gd name="T25" fmla="*/ 0 h 39"/>
                <a:gd name="T26" fmla="*/ 41 w 57"/>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39">
                  <a:moveTo>
                    <a:pt x="41" y="31"/>
                  </a:moveTo>
                  <a:lnTo>
                    <a:pt x="32" y="0"/>
                  </a:lnTo>
                  <a:lnTo>
                    <a:pt x="24" y="0"/>
                  </a:lnTo>
                  <a:lnTo>
                    <a:pt x="16" y="31"/>
                  </a:lnTo>
                  <a:lnTo>
                    <a:pt x="8" y="0"/>
                  </a:lnTo>
                  <a:lnTo>
                    <a:pt x="0" y="0"/>
                  </a:lnTo>
                  <a:lnTo>
                    <a:pt x="12" y="39"/>
                  </a:lnTo>
                  <a:lnTo>
                    <a:pt x="20" y="39"/>
                  </a:lnTo>
                  <a:lnTo>
                    <a:pt x="28" y="9"/>
                  </a:lnTo>
                  <a:lnTo>
                    <a:pt x="37" y="39"/>
                  </a:lnTo>
                  <a:lnTo>
                    <a:pt x="45" y="39"/>
                  </a:lnTo>
                  <a:lnTo>
                    <a:pt x="57" y="0"/>
                  </a:lnTo>
                  <a:lnTo>
                    <a:pt x="49" y="0"/>
                  </a:lnTo>
                  <a:lnTo>
                    <a:pt x="41"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10">
              <a:extLst>
                <a:ext uri="{FF2B5EF4-FFF2-40B4-BE49-F238E27FC236}">
                  <a16:creationId xmlns:a16="http://schemas.microsoft.com/office/drawing/2014/main" id="{2BD3DD58-2DBB-F41C-1CB8-A272C637866B}"/>
                </a:ext>
              </a:extLst>
            </p:cNvPr>
            <p:cNvSpPr>
              <a:spLocks/>
            </p:cNvSpPr>
            <p:nvPr userDrawn="1"/>
          </p:nvSpPr>
          <p:spPr bwMode="auto">
            <a:xfrm>
              <a:off x="1446213" y="422275"/>
              <a:ext cx="38100" cy="79375"/>
            </a:xfrm>
            <a:custGeom>
              <a:avLst/>
              <a:gdLst>
                <a:gd name="T0" fmla="*/ 26 w 46"/>
                <a:gd name="T1" fmla="*/ 0 h 97"/>
                <a:gd name="T2" fmla="*/ 13 w 46"/>
                <a:gd name="T3" fmla="*/ 0 h 97"/>
                <a:gd name="T4" fmla="*/ 11 w 46"/>
                <a:gd name="T5" fmla="*/ 20 h 97"/>
                <a:gd name="T6" fmla="*/ 0 w 46"/>
                <a:gd name="T7" fmla="*/ 20 h 97"/>
                <a:gd name="T8" fmla="*/ 0 w 46"/>
                <a:gd name="T9" fmla="*/ 31 h 97"/>
                <a:gd name="T10" fmla="*/ 11 w 46"/>
                <a:gd name="T11" fmla="*/ 31 h 97"/>
                <a:gd name="T12" fmla="*/ 11 w 46"/>
                <a:gd name="T13" fmla="*/ 72 h 97"/>
                <a:gd name="T14" fmla="*/ 16 w 46"/>
                <a:gd name="T15" fmla="*/ 91 h 97"/>
                <a:gd name="T16" fmla="*/ 32 w 46"/>
                <a:gd name="T17" fmla="*/ 97 h 97"/>
                <a:gd name="T18" fmla="*/ 46 w 46"/>
                <a:gd name="T19" fmla="*/ 95 h 97"/>
                <a:gd name="T20" fmla="*/ 44 w 46"/>
                <a:gd name="T21" fmla="*/ 84 h 97"/>
                <a:gd name="T22" fmla="*/ 36 w 46"/>
                <a:gd name="T23" fmla="*/ 85 h 97"/>
                <a:gd name="T24" fmla="*/ 28 w 46"/>
                <a:gd name="T25" fmla="*/ 82 h 97"/>
                <a:gd name="T26" fmla="*/ 26 w 46"/>
                <a:gd name="T27" fmla="*/ 70 h 97"/>
                <a:gd name="T28" fmla="*/ 26 w 46"/>
                <a:gd name="T29" fmla="*/ 31 h 97"/>
                <a:gd name="T30" fmla="*/ 46 w 46"/>
                <a:gd name="T31" fmla="*/ 31 h 97"/>
                <a:gd name="T32" fmla="*/ 46 w 46"/>
                <a:gd name="T33" fmla="*/ 20 h 97"/>
                <a:gd name="T34" fmla="*/ 26 w 46"/>
                <a:gd name="T35" fmla="*/ 20 h 97"/>
                <a:gd name="T36" fmla="*/ 26 w 46"/>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97">
                  <a:moveTo>
                    <a:pt x="26" y="0"/>
                  </a:moveTo>
                  <a:cubicBezTo>
                    <a:pt x="13" y="0"/>
                    <a:pt x="13" y="0"/>
                    <a:pt x="13" y="0"/>
                  </a:cubicBezTo>
                  <a:cubicBezTo>
                    <a:pt x="11" y="20"/>
                    <a:pt x="11" y="20"/>
                    <a:pt x="11" y="20"/>
                  </a:cubicBezTo>
                  <a:cubicBezTo>
                    <a:pt x="0" y="20"/>
                    <a:pt x="0" y="20"/>
                    <a:pt x="0" y="20"/>
                  </a:cubicBezTo>
                  <a:cubicBezTo>
                    <a:pt x="0" y="31"/>
                    <a:pt x="0" y="31"/>
                    <a:pt x="0" y="31"/>
                  </a:cubicBezTo>
                  <a:cubicBezTo>
                    <a:pt x="11" y="31"/>
                    <a:pt x="11" y="31"/>
                    <a:pt x="11" y="31"/>
                  </a:cubicBezTo>
                  <a:cubicBezTo>
                    <a:pt x="11" y="72"/>
                    <a:pt x="11" y="72"/>
                    <a:pt x="11" y="72"/>
                  </a:cubicBezTo>
                  <a:cubicBezTo>
                    <a:pt x="11" y="81"/>
                    <a:pt x="13" y="88"/>
                    <a:pt x="16" y="91"/>
                  </a:cubicBezTo>
                  <a:cubicBezTo>
                    <a:pt x="20" y="95"/>
                    <a:pt x="25" y="97"/>
                    <a:pt x="32" y="97"/>
                  </a:cubicBezTo>
                  <a:cubicBezTo>
                    <a:pt x="38" y="97"/>
                    <a:pt x="42" y="96"/>
                    <a:pt x="46" y="95"/>
                  </a:cubicBezTo>
                  <a:cubicBezTo>
                    <a:pt x="44" y="84"/>
                    <a:pt x="44" y="84"/>
                    <a:pt x="44" y="84"/>
                  </a:cubicBezTo>
                  <a:cubicBezTo>
                    <a:pt x="42" y="85"/>
                    <a:pt x="39" y="85"/>
                    <a:pt x="36" y="85"/>
                  </a:cubicBezTo>
                  <a:cubicBezTo>
                    <a:pt x="33" y="85"/>
                    <a:pt x="30" y="84"/>
                    <a:pt x="28" y="82"/>
                  </a:cubicBezTo>
                  <a:cubicBezTo>
                    <a:pt x="27" y="80"/>
                    <a:pt x="26" y="76"/>
                    <a:pt x="26" y="70"/>
                  </a:cubicBezTo>
                  <a:cubicBezTo>
                    <a:pt x="26" y="31"/>
                    <a:pt x="26" y="31"/>
                    <a:pt x="26" y="31"/>
                  </a:cubicBezTo>
                  <a:cubicBezTo>
                    <a:pt x="46" y="31"/>
                    <a:pt x="46" y="31"/>
                    <a:pt x="46" y="31"/>
                  </a:cubicBezTo>
                  <a:cubicBezTo>
                    <a:pt x="46" y="20"/>
                    <a:pt x="46" y="20"/>
                    <a:pt x="46" y="20"/>
                  </a:cubicBezTo>
                  <a:cubicBezTo>
                    <a:pt x="26" y="20"/>
                    <a:pt x="26" y="20"/>
                    <a:pt x="26" y="20"/>
                  </a:cubicBez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11">
              <a:extLst>
                <a:ext uri="{FF2B5EF4-FFF2-40B4-BE49-F238E27FC236}">
                  <a16:creationId xmlns:a16="http://schemas.microsoft.com/office/drawing/2014/main" id="{242E33EA-9C2E-E4DE-5718-F08A9E0DF57F}"/>
                </a:ext>
              </a:extLst>
            </p:cNvPr>
            <p:cNvSpPr>
              <a:spLocks/>
            </p:cNvSpPr>
            <p:nvPr userDrawn="1"/>
          </p:nvSpPr>
          <p:spPr bwMode="auto">
            <a:xfrm>
              <a:off x="1497013" y="412750"/>
              <a:ext cx="52388" cy="87313"/>
            </a:xfrm>
            <a:custGeom>
              <a:avLst/>
              <a:gdLst>
                <a:gd name="T0" fmla="*/ 39 w 64"/>
                <a:gd name="T1" fmla="*/ 30 h 106"/>
                <a:gd name="T2" fmla="*/ 14 w 64"/>
                <a:gd name="T3" fmla="*/ 45 h 106"/>
                <a:gd name="T4" fmla="*/ 14 w 64"/>
                <a:gd name="T5" fmla="*/ 0 h 106"/>
                <a:gd name="T6" fmla="*/ 0 w 64"/>
                <a:gd name="T7" fmla="*/ 0 h 106"/>
                <a:gd name="T8" fmla="*/ 0 w 64"/>
                <a:gd name="T9" fmla="*/ 106 h 106"/>
                <a:gd name="T10" fmla="*/ 14 w 64"/>
                <a:gd name="T11" fmla="*/ 106 h 106"/>
                <a:gd name="T12" fmla="*/ 14 w 64"/>
                <a:gd name="T13" fmla="*/ 62 h 106"/>
                <a:gd name="T14" fmla="*/ 21 w 64"/>
                <a:gd name="T15" fmla="*/ 49 h 106"/>
                <a:gd name="T16" fmla="*/ 34 w 64"/>
                <a:gd name="T17" fmla="*/ 42 h 106"/>
                <a:gd name="T18" fmla="*/ 46 w 64"/>
                <a:gd name="T19" fmla="*/ 47 h 106"/>
                <a:gd name="T20" fmla="*/ 49 w 64"/>
                <a:gd name="T21" fmla="*/ 62 h 106"/>
                <a:gd name="T22" fmla="*/ 49 w 64"/>
                <a:gd name="T23" fmla="*/ 106 h 106"/>
                <a:gd name="T24" fmla="*/ 64 w 64"/>
                <a:gd name="T25" fmla="*/ 106 h 106"/>
                <a:gd name="T26" fmla="*/ 64 w 64"/>
                <a:gd name="T27" fmla="*/ 58 h 106"/>
                <a:gd name="T28" fmla="*/ 57 w 64"/>
                <a:gd name="T29" fmla="*/ 37 h 106"/>
                <a:gd name="T30" fmla="*/ 39 w 64"/>
                <a:gd name="T31" fmla="*/ 3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06">
                  <a:moveTo>
                    <a:pt x="39" y="30"/>
                  </a:moveTo>
                  <a:cubicBezTo>
                    <a:pt x="29" y="30"/>
                    <a:pt x="20" y="35"/>
                    <a:pt x="14" y="45"/>
                  </a:cubicBezTo>
                  <a:cubicBezTo>
                    <a:pt x="14" y="0"/>
                    <a:pt x="14" y="0"/>
                    <a:pt x="14" y="0"/>
                  </a:cubicBezTo>
                  <a:cubicBezTo>
                    <a:pt x="0" y="0"/>
                    <a:pt x="0" y="0"/>
                    <a:pt x="0" y="0"/>
                  </a:cubicBezTo>
                  <a:cubicBezTo>
                    <a:pt x="0" y="106"/>
                    <a:pt x="0" y="106"/>
                    <a:pt x="0" y="106"/>
                  </a:cubicBezTo>
                  <a:cubicBezTo>
                    <a:pt x="14" y="106"/>
                    <a:pt x="14" y="106"/>
                    <a:pt x="14" y="106"/>
                  </a:cubicBezTo>
                  <a:cubicBezTo>
                    <a:pt x="14" y="62"/>
                    <a:pt x="14" y="62"/>
                    <a:pt x="14" y="62"/>
                  </a:cubicBezTo>
                  <a:cubicBezTo>
                    <a:pt x="15" y="57"/>
                    <a:pt x="17" y="53"/>
                    <a:pt x="21" y="49"/>
                  </a:cubicBezTo>
                  <a:cubicBezTo>
                    <a:pt x="25" y="44"/>
                    <a:pt x="29" y="42"/>
                    <a:pt x="34" y="42"/>
                  </a:cubicBezTo>
                  <a:cubicBezTo>
                    <a:pt x="40" y="42"/>
                    <a:pt x="44" y="44"/>
                    <a:pt x="46" y="47"/>
                  </a:cubicBezTo>
                  <a:cubicBezTo>
                    <a:pt x="48" y="50"/>
                    <a:pt x="49" y="55"/>
                    <a:pt x="49" y="62"/>
                  </a:cubicBezTo>
                  <a:cubicBezTo>
                    <a:pt x="49" y="106"/>
                    <a:pt x="49" y="106"/>
                    <a:pt x="49" y="106"/>
                  </a:cubicBezTo>
                  <a:cubicBezTo>
                    <a:pt x="64" y="106"/>
                    <a:pt x="64" y="106"/>
                    <a:pt x="64" y="106"/>
                  </a:cubicBezTo>
                  <a:cubicBezTo>
                    <a:pt x="64" y="58"/>
                    <a:pt x="64" y="58"/>
                    <a:pt x="64" y="58"/>
                  </a:cubicBezTo>
                  <a:cubicBezTo>
                    <a:pt x="64" y="48"/>
                    <a:pt x="62" y="41"/>
                    <a:pt x="57" y="37"/>
                  </a:cubicBezTo>
                  <a:cubicBezTo>
                    <a:pt x="53" y="32"/>
                    <a:pt x="47" y="30"/>
                    <a:pt x="39"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2">
              <a:extLst>
                <a:ext uri="{FF2B5EF4-FFF2-40B4-BE49-F238E27FC236}">
                  <a16:creationId xmlns:a16="http://schemas.microsoft.com/office/drawing/2014/main" id="{556994E3-B44F-20D6-092E-1F543305146F}"/>
                </a:ext>
              </a:extLst>
            </p:cNvPr>
            <p:cNvSpPr>
              <a:spLocks noEditPoints="1"/>
            </p:cNvSpPr>
            <p:nvPr userDrawn="1"/>
          </p:nvSpPr>
          <p:spPr bwMode="auto">
            <a:xfrm>
              <a:off x="1581151" y="415925"/>
              <a:ext cx="77788" cy="84138"/>
            </a:xfrm>
            <a:custGeom>
              <a:avLst/>
              <a:gdLst>
                <a:gd name="T0" fmla="*/ 20 w 49"/>
                <a:gd name="T1" fmla="*/ 0 h 53"/>
                <a:gd name="T2" fmla="*/ 0 w 49"/>
                <a:gd name="T3" fmla="*/ 53 h 53"/>
                <a:gd name="T4" fmla="*/ 8 w 49"/>
                <a:gd name="T5" fmla="*/ 53 h 53"/>
                <a:gd name="T6" fmla="*/ 13 w 49"/>
                <a:gd name="T7" fmla="*/ 40 h 53"/>
                <a:gd name="T8" fmla="*/ 36 w 49"/>
                <a:gd name="T9" fmla="*/ 40 h 53"/>
                <a:gd name="T10" fmla="*/ 40 w 49"/>
                <a:gd name="T11" fmla="*/ 53 h 53"/>
                <a:gd name="T12" fmla="*/ 49 w 49"/>
                <a:gd name="T13" fmla="*/ 53 h 53"/>
                <a:gd name="T14" fmla="*/ 29 w 49"/>
                <a:gd name="T15" fmla="*/ 0 h 53"/>
                <a:gd name="T16" fmla="*/ 20 w 49"/>
                <a:gd name="T17" fmla="*/ 0 h 53"/>
                <a:gd name="T18" fmla="*/ 15 w 49"/>
                <a:gd name="T19" fmla="*/ 34 h 53"/>
                <a:gd name="T20" fmla="*/ 24 w 49"/>
                <a:gd name="T21" fmla="*/ 7 h 53"/>
                <a:gd name="T22" fmla="*/ 34 w 49"/>
                <a:gd name="T23" fmla="*/ 34 h 53"/>
                <a:gd name="T24" fmla="*/ 15 w 49"/>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3">
                  <a:moveTo>
                    <a:pt x="20" y="0"/>
                  </a:moveTo>
                  <a:lnTo>
                    <a:pt x="0" y="53"/>
                  </a:lnTo>
                  <a:lnTo>
                    <a:pt x="8" y="53"/>
                  </a:lnTo>
                  <a:lnTo>
                    <a:pt x="13" y="40"/>
                  </a:lnTo>
                  <a:lnTo>
                    <a:pt x="36" y="40"/>
                  </a:lnTo>
                  <a:lnTo>
                    <a:pt x="40" y="53"/>
                  </a:lnTo>
                  <a:lnTo>
                    <a:pt x="49" y="53"/>
                  </a:lnTo>
                  <a:lnTo>
                    <a:pt x="29" y="0"/>
                  </a:lnTo>
                  <a:lnTo>
                    <a:pt x="20" y="0"/>
                  </a:lnTo>
                  <a:close/>
                  <a:moveTo>
                    <a:pt x="15" y="34"/>
                  </a:moveTo>
                  <a:lnTo>
                    <a:pt x="24" y="7"/>
                  </a:lnTo>
                  <a:lnTo>
                    <a:pt x="34" y="34"/>
                  </a:lnTo>
                  <a:lnTo>
                    <a:pt x="1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4">
              <a:extLst>
                <a:ext uri="{FF2B5EF4-FFF2-40B4-BE49-F238E27FC236}">
                  <a16:creationId xmlns:a16="http://schemas.microsoft.com/office/drawing/2014/main" id="{210095F2-6754-3843-C9BB-794270573C50}"/>
                </a:ext>
              </a:extLst>
            </p:cNvPr>
            <p:cNvSpPr>
              <a:spLocks noEditPoints="1"/>
            </p:cNvSpPr>
            <p:nvPr userDrawn="1"/>
          </p:nvSpPr>
          <p:spPr bwMode="auto">
            <a:xfrm>
              <a:off x="1663701" y="412750"/>
              <a:ext cx="58738" cy="88900"/>
            </a:xfrm>
            <a:custGeom>
              <a:avLst/>
              <a:gdLst>
                <a:gd name="T0" fmla="*/ 57 w 71"/>
                <a:gd name="T1" fmla="*/ 43 h 108"/>
                <a:gd name="T2" fmla="*/ 55 w 71"/>
                <a:gd name="T3" fmla="*/ 40 h 108"/>
                <a:gd name="T4" fmla="*/ 51 w 71"/>
                <a:gd name="T5" fmla="*/ 36 h 108"/>
                <a:gd name="T6" fmla="*/ 43 w 71"/>
                <a:gd name="T7" fmla="*/ 31 h 108"/>
                <a:gd name="T8" fmla="*/ 33 w 71"/>
                <a:gd name="T9" fmla="*/ 30 h 108"/>
                <a:gd name="T10" fmla="*/ 9 w 71"/>
                <a:gd name="T11" fmla="*/ 41 h 108"/>
                <a:gd name="T12" fmla="*/ 0 w 71"/>
                <a:gd name="T13" fmla="*/ 69 h 108"/>
                <a:gd name="T14" fmla="*/ 8 w 71"/>
                <a:gd name="T15" fmla="*/ 97 h 108"/>
                <a:gd name="T16" fmla="*/ 32 w 71"/>
                <a:gd name="T17" fmla="*/ 108 h 108"/>
                <a:gd name="T18" fmla="*/ 37 w 71"/>
                <a:gd name="T19" fmla="*/ 107 h 108"/>
                <a:gd name="T20" fmla="*/ 42 w 71"/>
                <a:gd name="T21" fmla="*/ 106 h 108"/>
                <a:gd name="T22" fmla="*/ 46 w 71"/>
                <a:gd name="T23" fmla="*/ 104 h 108"/>
                <a:gd name="T24" fmla="*/ 49 w 71"/>
                <a:gd name="T25" fmla="*/ 103 h 108"/>
                <a:gd name="T26" fmla="*/ 52 w 71"/>
                <a:gd name="T27" fmla="*/ 100 h 108"/>
                <a:gd name="T28" fmla="*/ 54 w 71"/>
                <a:gd name="T29" fmla="*/ 98 h 108"/>
                <a:gd name="T30" fmla="*/ 55 w 71"/>
                <a:gd name="T31" fmla="*/ 97 h 108"/>
                <a:gd name="T32" fmla="*/ 56 w 71"/>
                <a:gd name="T33" fmla="*/ 95 h 108"/>
                <a:gd name="T34" fmla="*/ 57 w 71"/>
                <a:gd name="T35" fmla="*/ 95 h 108"/>
                <a:gd name="T36" fmla="*/ 59 w 71"/>
                <a:gd name="T37" fmla="*/ 106 h 108"/>
                <a:gd name="T38" fmla="*/ 71 w 71"/>
                <a:gd name="T39" fmla="*/ 106 h 108"/>
                <a:gd name="T40" fmla="*/ 71 w 71"/>
                <a:gd name="T41" fmla="*/ 0 h 108"/>
                <a:gd name="T42" fmla="*/ 57 w 71"/>
                <a:gd name="T43" fmla="*/ 0 h 108"/>
                <a:gd name="T44" fmla="*/ 57 w 71"/>
                <a:gd name="T45" fmla="*/ 43 h 108"/>
                <a:gd name="T46" fmla="*/ 51 w 71"/>
                <a:gd name="T47" fmla="*/ 88 h 108"/>
                <a:gd name="T48" fmla="*/ 36 w 71"/>
                <a:gd name="T49" fmla="*/ 96 h 108"/>
                <a:gd name="T50" fmla="*/ 20 w 71"/>
                <a:gd name="T51" fmla="*/ 88 h 108"/>
                <a:gd name="T52" fmla="*/ 15 w 71"/>
                <a:gd name="T53" fmla="*/ 68 h 108"/>
                <a:gd name="T54" fmla="*/ 21 w 71"/>
                <a:gd name="T55" fmla="*/ 49 h 108"/>
                <a:gd name="T56" fmla="*/ 36 w 71"/>
                <a:gd name="T57" fmla="*/ 41 h 108"/>
                <a:gd name="T58" fmla="*/ 51 w 71"/>
                <a:gd name="T59" fmla="*/ 49 h 108"/>
                <a:gd name="T60" fmla="*/ 57 w 71"/>
                <a:gd name="T61" fmla="*/ 68 h 108"/>
                <a:gd name="T62" fmla="*/ 51 w 71"/>
                <a:gd name="T63" fmla="*/ 8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08">
                  <a:moveTo>
                    <a:pt x="57" y="43"/>
                  </a:moveTo>
                  <a:cubicBezTo>
                    <a:pt x="56" y="42"/>
                    <a:pt x="56" y="41"/>
                    <a:pt x="55" y="40"/>
                  </a:cubicBezTo>
                  <a:cubicBezTo>
                    <a:pt x="54" y="39"/>
                    <a:pt x="53" y="38"/>
                    <a:pt x="51" y="36"/>
                  </a:cubicBezTo>
                  <a:cubicBezTo>
                    <a:pt x="49" y="34"/>
                    <a:pt x="46" y="33"/>
                    <a:pt x="43" y="31"/>
                  </a:cubicBezTo>
                  <a:cubicBezTo>
                    <a:pt x="40" y="30"/>
                    <a:pt x="37" y="30"/>
                    <a:pt x="33" y="30"/>
                  </a:cubicBezTo>
                  <a:cubicBezTo>
                    <a:pt x="23" y="30"/>
                    <a:pt x="15" y="33"/>
                    <a:pt x="9" y="41"/>
                  </a:cubicBezTo>
                  <a:cubicBezTo>
                    <a:pt x="3" y="48"/>
                    <a:pt x="0" y="57"/>
                    <a:pt x="0" y="69"/>
                  </a:cubicBezTo>
                  <a:cubicBezTo>
                    <a:pt x="0" y="80"/>
                    <a:pt x="3" y="90"/>
                    <a:pt x="8" y="97"/>
                  </a:cubicBezTo>
                  <a:cubicBezTo>
                    <a:pt x="14" y="104"/>
                    <a:pt x="22" y="108"/>
                    <a:pt x="32" y="108"/>
                  </a:cubicBezTo>
                  <a:cubicBezTo>
                    <a:pt x="34" y="108"/>
                    <a:pt x="35" y="108"/>
                    <a:pt x="37" y="107"/>
                  </a:cubicBezTo>
                  <a:cubicBezTo>
                    <a:pt x="39" y="107"/>
                    <a:pt x="41" y="107"/>
                    <a:pt x="42" y="106"/>
                  </a:cubicBezTo>
                  <a:cubicBezTo>
                    <a:pt x="43" y="106"/>
                    <a:pt x="45" y="105"/>
                    <a:pt x="46" y="104"/>
                  </a:cubicBezTo>
                  <a:cubicBezTo>
                    <a:pt x="47" y="104"/>
                    <a:pt x="48" y="103"/>
                    <a:pt x="49" y="103"/>
                  </a:cubicBezTo>
                  <a:cubicBezTo>
                    <a:pt x="50" y="102"/>
                    <a:pt x="51" y="101"/>
                    <a:pt x="52" y="100"/>
                  </a:cubicBezTo>
                  <a:cubicBezTo>
                    <a:pt x="53" y="100"/>
                    <a:pt x="53" y="99"/>
                    <a:pt x="54" y="98"/>
                  </a:cubicBezTo>
                  <a:cubicBezTo>
                    <a:pt x="54" y="98"/>
                    <a:pt x="55" y="97"/>
                    <a:pt x="55" y="97"/>
                  </a:cubicBezTo>
                  <a:cubicBezTo>
                    <a:pt x="56" y="96"/>
                    <a:pt x="56" y="96"/>
                    <a:pt x="56" y="95"/>
                  </a:cubicBezTo>
                  <a:cubicBezTo>
                    <a:pt x="57" y="95"/>
                    <a:pt x="57" y="95"/>
                    <a:pt x="57" y="95"/>
                  </a:cubicBezTo>
                  <a:cubicBezTo>
                    <a:pt x="59" y="106"/>
                    <a:pt x="59" y="106"/>
                    <a:pt x="59" y="106"/>
                  </a:cubicBezTo>
                  <a:cubicBezTo>
                    <a:pt x="71" y="106"/>
                    <a:pt x="71" y="106"/>
                    <a:pt x="71" y="106"/>
                  </a:cubicBezTo>
                  <a:cubicBezTo>
                    <a:pt x="71" y="0"/>
                    <a:pt x="71" y="0"/>
                    <a:pt x="71" y="0"/>
                  </a:cubicBezTo>
                  <a:cubicBezTo>
                    <a:pt x="57" y="0"/>
                    <a:pt x="57" y="0"/>
                    <a:pt x="57" y="0"/>
                  </a:cubicBezTo>
                  <a:lnTo>
                    <a:pt x="57" y="43"/>
                  </a:lnTo>
                  <a:close/>
                  <a:moveTo>
                    <a:pt x="51" y="88"/>
                  </a:moveTo>
                  <a:cubicBezTo>
                    <a:pt x="47" y="93"/>
                    <a:pt x="42" y="96"/>
                    <a:pt x="36" y="96"/>
                  </a:cubicBezTo>
                  <a:cubicBezTo>
                    <a:pt x="29" y="96"/>
                    <a:pt x="24" y="93"/>
                    <a:pt x="20" y="88"/>
                  </a:cubicBezTo>
                  <a:cubicBezTo>
                    <a:pt x="17" y="83"/>
                    <a:pt x="15" y="76"/>
                    <a:pt x="15" y="68"/>
                  </a:cubicBezTo>
                  <a:cubicBezTo>
                    <a:pt x="15" y="61"/>
                    <a:pt x="17" y="54"/>
                    <a:pt x="21" y="49"/>
                  </a:cubicBezTo>
                  <a:cubicBezTo>
                    <a:pt x="25" y="44"/>
                    <a:pt x="30" y="41"/>
                    <a:pt x="36" y="41"/>
                  </a:cubicBezTo>
                  <a:cubicBezTo>
                    <a:pt x="43" y="41"/>
                    <a:pt x="48" y="44"/>
                    <a:pt x="51" y="49"/>
                  </a:cubicBezTo>
                  <a:cubicBezTo>
                    <a:pt x="55" y="54"/>
                    <a:pt x="57" y="61"/>
                    <a:pt x="57" y="68"/>
                  </a:cubicBezTo>
                  <a:cubicBezTo>
                    <a:pt x="57" y="76"/>
                    <a:pt x="55" y="83"/>
                    <a:pt x="51"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5">
              <a:extLst>
                <a:ext uri="{FF2B5EF4-FFF2-40B4-BE49-F238E27FC236}">
                  <a16:creationId xmlns:a16="http://schemas.microsoft.com/office/drawing/2014/main" id="{6CAC0082-772C-E8A3-0144-41DF4B382341}"/>
                </a:ext>
              </a:extLst>
            </p:cNvPr>
            <p:cNvSpPr>
              <a:spLocks/>
            </p:cNvSpPr>
            <p:nvPr userDrawn="1"/>
          </p:nvSpPr>
          <p:spPr bwMode="auto">
            <a:xfrm>
              <a:off x="1733551" y="438150"/>
              <a:ext cx="60325" cy="61913"/>
            </a:xfrm>
            <a:custGeom>
              <a:avLst/>
              <a:gdLst>
                <a:gd name="T0" fmla="*/ 18 w 38"/>
                <a:gd name="T1" fmla="*/ 32 h 39"/>
                <a:gd name="T2" fmla="*/ 8 w 38"/>
                <a:gd name="T3" fmla="*/ 0 h 39"/>
                <a:gd name="T4" fmla="*/ 0 w 38"/>
                <a:gd name="T5" fmla="*/ 0 h 39"/>
                <a:gd name="T6" fmla="*/ 15 w 38"/>
                <a:gd name="T7" fmla="*/ 39 h 39"/>
                <a:gd name="T8" fmla="*/ 23 w 38"/>
                <a:gd name="T9" fmla="*/ 39 h 39"/>
                <a:gd name="T10" fmla="*/ 38 w 38"/>
                <a:gd name="T11" fmla="*/ 0 h 39"/>
                <a:gd name="T12" fmla="*/ 29 w 38"/>
                <a:gd name="T13" fmla="*/ 0 h 39"/>
                <a:gd name="T14" fmla="*/ 18 w 38"/>
                <a:gd name="T15" fmla="*/ 3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9">
                  <a:moveTo>
                    <a:pt x="18" y="32"/>
                  </a:moveTo>
                  <a:lnTo>
                    <a:pt x="8" y="0"/>
                  </a:lnTo>
                  <a:lnTo>
                    <a:pt x="0" y="0"/>
                  </a:lnTo>
                  <a:lnTo>
                    <a:pt x="15" y="39"/>
                  </a:lnTo>
                  <a:lnTo>
                    <a:pt x="23" y="39"/>
                  </a:lnTo>
                  <a:lnTo>
                    <a:pt x="38" y="0"/>
                  </a:lnTo>
                  <a:lnTo>
                    <a:pt x="29" y="0"/>
                  </a:lnTo>
                  <a:lnTo>
                    <a:pt x="1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6">
              <a:extLst>
                <a:ext uri="{FF2B5EF4-FFF2-40B4-BE49-F238E27FC236}">
                  <a16:creationId xmlns:a16="http://schemas.microsoft.com/office/drawing/2014/main" id="{E3942D43-6811-B918-6E5C-6E737B4C1141}"/>
                </a:ext>
              </a:extLst>
            </p:cNvPr>
            <p:cNvSpPr>
              <a:spLocks/>
            </p:cNvSpPr>
            <p:nvPr userDrawn="1"/>
          </p:nvSpPr>
          <p:spPr bwMode="auto">
            <a:xfrm>
              <a:off x="1801813" y="411163"/>
              <a:ext cx="15875" cy="14288"/>
            </a:xfrm>
            <a:custGeom>
              <a:avLst/>
              <a:gdLst>
                <a:gd name="T0" fmla="*/ 10 w 19"/>
                <a:gd name="T1" fmla="*/ 0 h 18"/>
                <a:gd name="T2" fmla="*/ 3 w 19"/>
                <a:gd name="T3" fmla="*/ 2 h 18"/>
                <a:gd name="T4" fmla="*/ 0 w 19"/>
                <a:gd name="T5" fmla="*/ 9 h 18"/>
                <a:gd name="T6" fmla="*/ 3 w 19"/>
                <a:gd name="T7" fmla="*/ 16 h 18"/>
                <a:gd name="T8" fmla="*/ 10 w 19"/>
                <a:gd name="T9" fmla="*/ 18 h 18"/>
                <a:gd name="T10" fmla="*/ 17 w 19"/>
                <a:gd name="T11" fmla="*/ 16 h 18"/>
                <a:gd name="T12" fmla="*/ 19 w 19"/>
                <a:gd name="T13" fmla="*/ 9 h 18"/>
                <a:gd name="T14" fmla="*/ 17 w 19"/>
                <a:gd name="T15" fmla="*/ 2 h 18"/>
                <a:gd name="T16" fmla="*/ 10 w 1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0" y="0"/>
                  </a:moveTo>
                  <a:cubicBezTo>
                    <a:pt x="7" y="0"/>
                    <a:pt x="5" y="1"/>
                    <a:pt x="3" y="2"/>
                  </a:cubicBezTo>
                  <a:cubicBezTo>
                    <a:pt x="1" y="4"/>
                    <a:pt x="0" y="7"/>
                    <a:pt x="0" y="9"/>
                  </a:cubicBezTo>
                  <a:cubicBezTo>
                    <a:pt x="0" y="12"/>
                    <a:pt x="1" y="14"/>
                    <a:pt x="3" y="16"/>
                  </a:cubicBezTo>
                  <a:cubicBezTo>
                    <a:pt x="5" y="17"/>
                    <a:pt x="7" y="18"/>
                    <a:pt x="10" y="18"/>
                  </a:cubicBezTo>
                  <a:cubicBezTo>
                    <a:pt x="13" y="18"/>
                    <a:pt x="15" y="17"/>
                    <a:pt x="17" y="16"/>
                  </a:cubicBezTo>
                  <a:cubicBezTo>
                    <a:pt x="18" y="14"/>
                    <a:pt x="19" y="12"/>
                    <a:pt x="19" y="9"/>
                  </a:cubicBezTo>
                  <a:cubicBezTo>
                    <a:pt x="19" y="6"/>
                    <a:pt x="18" y="4"/>
                    <a:pt x="17" y="2"/>
                  </a:cubicBezTo>
                  <a:cubicBezTo>
                    <a:pt x="15" y="1"/>
                    <a:pt x="12"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Rectangle 17">
              <a:extLst>
                <a:ext uri="{FF2B5EF4-FFF2-40B4-BE49-F238E27FC236}">
                  <a16:creationId xmlns:a16="http://schemas.microsoft.com/office/drawing/2014/main" id="{F1FFB4B9-90B6-4BB3-E402-B628B9A365EF}"/>
                </a:ext>
              </a:extLst>
            </p:cNvPr>
            <p:cNvSpPr>
              <a:spLocks noChangeArrowheads="1"/>
            </p:cNvSpPr>
            <p:nvPr userDrawn="1"/>
          </p:nvSpPr>
          <p:spPr bwMode="auto">
            <a:xfrm>
              <a:off x="1804988" y="438150"/>
              <a:ext cx="11113" cy="619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8">
              <a:extLst>
                <a:ext uri="{FF2B5EF4-FFF2-40B4-BE49-F238E27FC236}">
                  <a16:creationId xmlns:a16="http://schemas.microsoft.com/office/drawing/2014/main" id="{049D7740-26A1-91B4-2A3F-579F6118B182}"/>
                </a:ext>
              </a:extLst>
            </p:cNvPr>
            <p:cNvSpPr>
              <a:spLocks/>
            </p:cNvSpPr>
            <p:nvPr userDrawn="1"/>
          </p:nvSpPr>
          <p:spPr bwMode="auto">
            <a:xfrm>
              <a:off x="1828801" y="436563"/>
              <a:ext cx="47625" cy="65088"/>
            </a:xfrm>
            <a:custGeom>
              <a:avLst/>
              <a:gdLst>
                <a:gd name="T0" fmla="*/ 44 w 59"/>
                <a:gd name="T1" fmla="*/ 36 h 79"/>
                <a:gd name="T2" fmla="*/ 37 w 59"/>
                <a:gd name="T3" fmla="*/ 34 h 79"/>
                <a:gd name="T4" fmla="*/ 30 w 59"/>
                <a:gd name="T5" fmla="*/ 31 h 79"/>
                <a:gd name="T6" fmla="*/ 24 w 59"/>
                <a:gd name="T7" fmla="*/ 29 h 79"/>
                <a:gd name="T8" fmla="*/ 20 w 59"/>
                <a:gd name="T9" fmla="*/ 26 h 79"/>
                <a:gd name="T10" fmla="*/ 18 w 59"/>
                <a:gd name="T11" fmla="*/ 21 h 79"/>
                <a:gd name="T12" fmla="*/ 22 w 59"/>
                <a:gd name="T13" fmla="*/ 14 h 79"/>
                <a:gd name="T14" fmla="*/ 32 w 59"/>
                <a:gd name="T15" fmla="*/ 12 h 79"/>
                <a:gd name="T16" fmla="*/ 52 w 59"/>
                <a:gd name="T17" fmla="*/ 20 h 79"/>
                <a:gd name="T18" fmla="*/ 58 w 59"/>
                <a:gd name="T19" fmla="*/ 10 h 79"/>
                <a:gd name="T20" fmla="*/ 55 w 59"/>
                <a:gd name="T21" fmla="*/ 8 h 79"/>
                <a:gd name="T22" fmla="*/ 46 w 59"/>
                <a:gd name="T23" fmla="*/ 3 h 79"/>
                <a:gd name="T24" fmla="*/ 32 w 59"/>
                <a:gd name="T25" fmla="*/ 0 h 79"/>
                <a:gd name="T26" fmla="*/ 12 w 59"/>
                <a:gd name="T27" fmla="*/ 7 h 79"/>
                <a:gd name="T28" fmla="*/ 4 w 59"/>
                <a:gd name="T29" fmla="*/ 23 h 79"/>
                <a:gd name="T30" fmla="*/ 6 w 59"/>
                <a:gd name="T31" fmla="*/ 31 h 79"/>
                <a:gd name="T32" fmla="*/ 11 w 59"/>
                <a:gd name="T33" fmla="*/ 37 h 79"/>
                <a:gd name="T34" fmla="*/ 15 w 59"/>
                <a:gd name="T35" fmla="*/ 40 h 79"/>
                <a:gd name="T36" fmla="*/ 19 w 59"/>
                <a:gd name="T37" fmla="*/ 42 h 79"/>
                <a:gd name="T38" fmla="*/ 23 w 59"/>
                <a:gd name="T39" fmla="*/ 44 h 79"/>
                <a:gd name="T40" fmla="*/ 29 w 59"/>
                <a:gd name="T41" fmla="*/ 45 h 79"/>
                <a:gd name="T42" fmla="*/ 33 w 59"/>
                <a:gd name="T43" fmla="*/ 47 h 79"/>
                <a:gd name="T44" fmla="*/ 38 w 59"/>
                <a:gd name="T45" fmla="*/ 49 h 79"/>
                <a:gd name="T46" fmla="*/ 42 w 59"/>
                <a:gd name="T47" fmla="*/ 52 h 79"/>
                <a:gd name="T48" fmla="*/ 45 w 59"/>
                <a:gd name="T49" fmla="*/ 57 h 79"/>
                <a:gd name="T50" fmla="*/ 41 w 59"/>
                <a:gd name="T51" fmla="*/ 65 h 79"/>
                <a:gd name="T52" fmla="*/ 30 w 59"/>
                <a:gd name="T53" fmla="*/ 67 h 79"/>
                <a:gd name="T54" fmla="*/ 18 w 59"/>
                <a:gd name="T55" fmla="*/ 64 h 79"/>
                <a:gd name="T56" fmla="*/ 8 w 59"/>
                <a:gd name="T57" fmla="*/ 57 h 79"/>
                <a:gd name="T58" fmla="*/ 0 w 59"/>
                <a:gd name="T59" fmla="*/ 66 h 79"/>
                <a:gd name="T60" fmla="*/ 12 w 59"/>
                <a:gd name="T61" fmla="*/ 74 h 79"/>
                <a:gd name="T62" fmla="*/ 30 w 59"/>
                <a:gd name="T63" fmla="*/ 79 h 79"/>
                <a:gd name="T64" fmla="*/ 52 w 59"/>
                <a:gd name="T65" fmla="*/ 72 h 79"/>
                <a:gd name="T66" fmla="*/ 59 w 59"/>
                <a:gd name="T67" fmla="*/ 55 h 79"/>
                <a:gd name="T68" fmla="*/ 44 w 59"/>
                <a:gd name="T69"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79">
                  <a:moveTo>
                    <a:pt x="44" y="36"/>
                  </a:moveTo>
                  <a:cubicBezTo>
                    <a:pt x="43" y="36"/>
                    <a:pt x="41" y="35"/>
                    <a:pt x="37" y="34"/>
                  </a:cubicBezTo>
                  <a:cubicBezTo>
                    <a:pt x="34" y="33"/>
                    <a:pt x="31" y="32"/>
                    <a:pt x="30" y="31"/>
                  </a:cubicBezTo>
                  <a:cubicBezTo>
                    <a:pt x="27" y="30"/>
                    <a:pt x="25" y="30"/>
                    <a:pt x="24" y="29"/>
                  </a:cubicBezTo>
                  <a:cubicBezTo>
                    <a:pt x="23" y="29"/>
                    <a:pt x="22" y="28"/>
                    <a:pt x="20" y="26"/>
                  </a:cubicBezTo>
                  <a:cubicBezTo>
                    <a:pt x="19" y="25"/>
                    <a:pt x="18" y="23"/>
                    <a:pt x="18" y="21"/>
                  </a:cubicBezTo>
                  <a:cubicBezTo>
                    <a:pt x="18" y="18"/>
                    <a:pt x="19" y="15"/>
                    <a:pt x="22" y="14"/>
                  </a:cubicBezTo>
                  <a:cubicBezTo>
                    <a:pt x="24" y="12"/>
                    <a:pt x="28" y="12"/>
                    <a:pt x="32" y="12"/>
                  </a:cubicBezTo>
                  <a:cubicBezTo>
                    <a:pt x="39" y="12"/>
                    <a:pt x="46" y="14"/>
                    <a:pt x="52" y="20"/>
                  </a:cubicBezTo>
                  <a:cubicBezTo>
                    <a:pt x="58" y="10"/>
                    <a:pt x="58" y="10"/>
                    <a:pt x="58" y="10"/>
                  </a:cubicBezTo>
                  <a:cubicBezTo>
                    <a:pt x="58" y="10"/>
                    <a:pt x="57" y="9"/>
                    <a:pt x="55" y="8"/>
                  </a:cubicBezTo>
                  <a:cubicBezTo>
                    <a:pt x="53" y="6"/>
                    <a:pt x="50" y="5"/>
                    <a:pt x="46" y="3"/>
                  </a:cubicBezTo>
                  <a:cubicBezTo>
                    <a:pt x="41" y="1"/>
                    <a:pt x="37" y="0"/>
                    <a:pt x="32" y="0"/>
                  </a:cubicBezTo>
                  <a:cubicBezTo>
                    <a:pt x="23" y="0"/>
                    <a:pt x="17" y="3"/>
                    <a:pt x="12" y="7"/>
                  </a:cubicBezTo>
                  <a:cubicBezTo>
                    <a:pt x="7" y="11"/>
                    <a:pt x="4" y="16"/>
                    <a:pt x="4" y="23"/>
                  </a:cubicBezTo>
                  <a:cubicBezTo>
                    <a:pt x="4" y="26"/>
                    <a:pt x="5" y="29"/>
                    <a:pt x="6" y="31"/>
                  </a:cubicBezTo>
                  <a:cubicBezTo>
                    <a:pt x="7" y="33"/>
                    <a:pt x="8" y="35"/>
                    <a:pt x="11" y="37"/>
                  </a:cubicBezTo>
                  <a:cubicBezTo>
                    <a:pt x="13" y="39"/>
                    <a:pt x="14" y="40"/>
                    <a:pt x="15" y="40"/>
                  </a:cubicBezTo>
                  <a:cubicBezTo>
                    <a:pt x="16" y="41"/>
                    <a:pt x="18" y="41"/>
                    <a:pt x="19" y="42"/>
                  </a:cubicBezTo>
                  <a:cubicBezTo>
                    <a:pt x="20" y="43"/>
                    <a:pt x="22" y="43"/>
                    <a:pt x="23" y="44"/>
                  </a:cubicBezTo>
                  <a:cubicBezTo>
                    <a:pt x="25" y="44"/>
                    <a:pt x="27" y="45"/>
                    <a:pt x="29" y="45"/>
                  </a:cubicBezTo>
                  <a:cubicBezTo>
                    <a:pt x="31" y="46"/>
                    <a:pt x="32" y="47"/>
                    <a:pt x="33" y="47"/>
                  </a:cubicBezTo>
                  <a:cubicBezTo>
                    <a:pt x="35" y="48"/>
                    <a:pt x="37" y="48"/>
                    <a:pt x="38" y="49"/>
                  </a:cubicBezTo>
                  <a:cubicBezTo>
                    <a:pt x="39" y="49"/>
                    <a:pt x="41" y="50"/>
                    <a:pt x="42" y="52"/>
                  </a:cubicBezTo>
                  <a:cubicBezTo>
                    <a:pt x="44" y="53"/>
                    <a:pt x="45" y="55"/>
                    <a:pt x="45" y="57"/>
                  </a:cubicBezTo>
                  <a:cubicBezTo>
                    <a:pt x="45" y="61"/>
                    <a:pt x="44" y="63"/>
                    <a:pt x="41" y="65"/>
                  </a:cubicBezTo>
                  <a:cubicBezTo>
                    <a:pt x="38" y="66"/>
                    <a:pt x="35" y="67"/>
                    <a:pt x="30" y="67"/>
                  </a:cubicBezTo>
                  <a:cubicBezTo>
                    <a:pt x="26" y="67"/>
                    <a:pt x="22" y="66"/>
                    <a:pt x="18" y="64"/>
                  </a:cubicBezTo>
                  <a:cubicBezTo>
                    <a:pt x="14" y="62"/>
                    <a:pt x="10" y="59"/>
                    <a:pt x="8" y="57"/>
                  </a:cubicBezTo>
                  <a:cubicBezTo>
                    <a:pt x="0" y="66"/>
                    <a:pt x="0" y="66"/>
                    <a:pt x="0" y="66"/>
                  </a:cubicBezTo>
                  <a:cubicBezTo>
                    <a:pt x="3" y="69"/>
                    <a:pt x="7" y="71"/>
                    <a:pt x="12" y="74"/>
                  </a:cubicBezTo>
                  <a:cubicBezTo>
                    <a:pt x="17" y="77"/>
                    <a:pt x="23" y="79"/>
                    <a:pt x="30" y="79"/>
                  </a:cubicBezTo>
                  <a:cubicBezTo>
                    <a:pt x="39" y="79"/>
                    <a:pt x="47" y="76"/>
                    <a:pt x="52" y="72"/>
                  </a:cubicBezTo>
                  <a:cubicBezTo>
                    <a:pt x="57" y="67"/>
                    <a:pt x="59" y="62"/>
                    <a:pt x="59" y="55"/>
                  </a:cubicBezTo>
                  <a:cubicBezTo>
                    <a:pt x="59" y="47"/>
                    <a:pt x="54" y="40"/>
                    <a:pt x="4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9">
              <a:extLst>
                <a:ext uri="{FF2B5EF4-FFF2-40B4-BE49-F238E27FC236}">
                  <a16:creationId xmlns:a16="http://schemas.microsoft.com/office/drawing/2014/main" id="{1559A2D0-4A2F-B634-D5F1-DD8C20E2AD86}"/>
                </a:ext>
              </a:extLst>
            </p:cNvPr>
            <p:cNvSpPr>
              <a:spLocks/>
            </p:cNvSpPr>
            <p:nvPr userDrawn="1"/>
          </p:nvSpPr>
          <p:spPr bwMode="auto">
            <a:xfrm>
              <a:off x="1960563" y="436563"/>
              <a:ext cx="36513" cy="63500"/>
            </a:xfrm>
            <a:custGeom>
              <a:avLst/>
              <a:gdLst>
                <a:gd name="T0" fmla="*/ 24 w 43"/>
                <a:gd name="T1" fmla="*/ 5 h 77"/>
                <a:gd name="T2" fmla="*/ 15 w 43"/>
                <a:gd name="T3" fmla="*/ 17 h 77"/>
                <a:gd name="T4" fmla="*/ 14 w 43"/>
                <a:gd name="T5" fmla="*/ 2 h 77"/>
                <a:gd name="T6" fmla="*/ 0 w 43"/>
                <a:gd name="T7" fmla="*/ 2 h 77"/>
                <a:gd name="T8" fmla="*/ 0 w 43"/>
                <a:gd name="T9" fmla="*/ 77 h 77"/>
                <a:gd name="T10" fmla="*/ 15 w 43"/>
                <a:gd name="T11" fmla="*/ 77 h 77"/>
                <a:gd name="T12" fmla="*/ 15 w 43"/>
                <a:gd name="T13" fmla="*/ 35 h 77"/>
                <a:gd name="T14" fmla="*/ 25 w 43"/>
                <a:gd name="T15" fmla="*/ 18 h 77"/>
                <a:gd name="T16" fmla="*/ 35 w 43"/>
                <a:gd name="T17" fmla="*/ 14 h 77"/>
                <a:gd name="T18" fmla="*/ 41 w 43"/>
                <a:gd name="T19" fmla="*/ 15 h 77"/>
                <a:gd name="T20" fmla="*/ 43 w 43"/>
                <a:gd name="T21" fmla="*/ 1 h 77"/>
                <a:gd name="T22" fmla="*/ 37 w 43"/>
                <a:gd name="T23" fmla="*/ 0 h 77"/>
                <a:gd name="T24" fmla="*/ 24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4" y="5"/>
                  </a:moveTo>
                  <a:cubicBezTo>
                    <a:pt x="20" y="8"/>
                    <a:pt x="17" y="12"/>
                    <a:pt x="15" y="17"/>
                  </a:cubicBezTo>
                  <a:cubicBezTo>
                    <a:pt x="14" y="2"/>
                    <a:pt x="14" y="2"/>
                    <a:pt x="14" y="2"/>
                  </a:cubicBezTo>
                  <a:cubicBezTo>
                    <a:pt x="0" y="2"/>
                    <a:pt x="0" y="2"/>
                    <a:pt x="0" y="2"/>
                  </a:cubicBezTo>
                  <a:cubicBezTo>
                    <a:pt x="0" y="77"/>
                    <a:pt x="0" y="77"/>
                    <a:pt x="0" y="77"/>
                  </a:cubicBezTo>
                  <a:cubicBezTo>
                    <a:pt x="15" y="77"/>
                    <a:pt x="15" y="77"/>
                    <a:pt x="15" y="77"/>
                  </a:cubicBezTo>
                  <a:cubicBezTo>
                    <a:pt x="15" y="35"/>
                    <a:pt x="15" y="35"/>
                    <a:pt x="15" y="35"/>
                  </a:cubicBezTo>
                  <a:cubicBezTo>
                    <a:pt x="16" y="27"/>
                    <a:pt x="19" y="22"/>
                    <a:pt x="25" y="18"/>
                  </a:cubicBezTo>
                  <a:cubicBezTo>
                    <a:pt x="28" y="16"/>
                    <a:pt x="32" y="14"/>
                    <a:pt x="35" y="14"/>
                  </a:cubicBezTo>
                  <a:cubicBezTo>
                    <a:pt x="38" y="14"/>
                    <a:pt x="40" y="15"/>
                    <a:pt x="41" y="15"/>
                  </a:cubicBezTo>
                  <a:cubicBezTo>
                    <a:pt x="43" y="1"/>
                    <a:pt x="43" y="1"/>
                    <a:pt x="43" y="1"/>
                  </a:cubicBezTo>
                  <a:cubicBezTo>
                    <a:pt x="37" y="0"/>
                    <a:pt x="37" y="0"/>
                    <a:pt x="37" y="0"/>
                  </a:cubicBezTo>
                  <a:cubicBezTo>
                    <a:pt x="32" y="0"/>
                    <a:pt x="28" y="2"/>
                    <a:pt x="2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20">
              <a:extLst>
                <a:ext uri="{FF2B5EF4-FFF2-40B4-BE49-F238E27FC236}">
                  <a16:creationId xmlns:a16="http://schemas.microsoft.com/office/drawing/2014/main" id="{70370EBD-BEE8-94D4-697F-4AEF62A28CEC}"/>
                </a:ext>
              </a:extLst>
            </p:cNvPr>
            <p:cNvSpPr>
              <a:spLocks/>
            </p:cNvSpPr>
            <p:nvPr userDrawn="1"/>
          </p:nvSpPr>
          <p:spPr bwMode="auto">
            <a:xfrm>
              <a:off x="2000251" y="438150"/>
              <a:ext cx="58738" cy="85725"/>
            </a:xfrm>
            <a:custGeom>
              <a:avLst/>
              <a:gdLst>
                <a:gd name="T0" fmla="*/ 57 w 72"/>
                <a:gd name="T1" fmla="*/ 0 h 103"/>
                <a:gd name="T2" fmla="*/ 36 w 72"/>
                <a:gd name="T3" fmla="*/ 61 h 103"/>
                <a:gd name="T4" fmla="*/ 15 w 72"/>
                <a:gd name="T5" fmla="*/ 0 h 103"/>
                <a:gd name="T6" fmla="*/ 0 w 72"/>
                <a:gd name="T7" fmla="*/ 0 h 103"/>
                <a:gd name="T8" fmla="*/ 28 w 72"/>
                <a:gd name="T9" fmla="*/ 74 h 103"/>
                <a:gd name="T10" fmla="*/ 25 w 72"/>
                <a:gd name="T11" fmla="*/ 83 h 103"/>
                <a:gd name="T12" fmla="*/ 21 w 72"/>
                <a:gd name="T13" fmla="*/ 90 h 103"/>
                <a:gd name="T14" fmla="*/ 16 w 72"/>
                <a:gd name="T15" fmla="*/ 91 h 103"/>
                <a:gd name="T16" fmla="*/ 8 w 72"/>
                <a:gd name="T17" fmla="*/ 89 h 103"/>
                <a:gd name="T18" fmla="*/ 5 w 72"/>
                <a:gd name="T19" fmla="*/ 100 h 103"/>
                <a:gd name="T20" fmla="*/ 6 w 72"/>
                <a:gd name="T21" fmla="*/ 101 h 103"/>
                <a:gd name="T22" fmla="*/ 12 w 72"/>
                <a:gd name="T23" fmla="*/ 103 h 103"/>
                <a:gd name="T24" fmla="*/ 19 w 72"/>
                <a:gd name="T25" fmla="*/ 103 h 103"/>
                <a:gd name="T26" fmla="*/ 31 w 72"/>
                <a:gd name="T27" fmla="*/ 100 h 103"/>
                <a:gd name="T28" fmla="*/ 39 w 72"/>
                <a:gd name="T29" fmla="*/ 87 h 103"/>
                <a:gd name="T30" fmla="*/ 72 w 72"/>
                <a:gd name="T31" fmla="*/ 0 h 103"/>
                <a:gd name="T32" fmla="*/ 57 w 72"/>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03">
                  <a:moveTo>
                    <a:pt x="57" y="0"/>
                  </a:moveTo>
                  <a:cubicBezTo>
                    <a:pt x="36" y="61"/>
                    <a:pt x="36" y="61"/>
                    <a:pt x="36" y="61"/>
                  </a:cubicBezTo>
                  <a:cubicBezTo>
                    <a:pt x="15" y="0"/>
                    <a:pt x="15" y="0"/>
                    <a:pt x="15" y="0"/>
                  </a:cubicBezTo>
                  <a:cubicBezTo>
                    <a:pt x="0" y="0"/>
                    <a:pt x="0" y="0"/>
                    <a:pt x="0" y="0"/>
                  </a:cubicBezTo>
                  <a:cubicBezTo>
                    <a:pt x="28" y="74"/>
                    <a:pt x="28" y="74"/>
                    <a:pt x="28" y="74"/>
                  </a:cubicBezTo>
                  <a:cubicBezTo>
                    <a:pt x="25" y="83"/>
                    <a:pt x="25" y="83"/>
                    <a:pt x="25" y="83"/>
                  </a:cubicBezTo>
                  <a:cubicBezTo>
                    <a:pt x="24" y="87"/>
                    <a:pt x="22" y="89"/>
                    <a:pt x="21" y="90"/>
                  </a:cubicBezTo>
                  <a:cubicBezTo>
                    <a:pt x="20" y="91"/>
                    <a:pt x="18" y="91"/>
                    <a:pt x="16" y="91"/>
                  </a:cubicBezTo>
                  <a:cubicBezTo>
                    <a:pt x="14" y="91"/>
                    <a:pt x="11" y="91"/>
                    <a:pt x="8" y="89"/>
                  </a:cubicBezTo>
                  <a:cubicBezTo>
                    <a:pt x="5" y="100"/>
                    <a:pt x="5" y="100"/>
                    <a:pt x="5" y="100"/>
                  </a:cubicBezTo>
                  <a:cubicBezTo>
                    <a:pt x="6" y="101"/>
                    <a:pt x="6" y="101"/>
                    <a:pt x="6" y="101"/>
                  </a:cubicBezTo>
                  <a:cubicBezTo>
                    <a:pt x="7" y="102"/>
                    <a:pt x="9" y="102"/>
                    <a:pt x="12" y="103"/>
                  </a:cubicBezTo>
                  <a:cubicBezTo>
                    <a:pt x="14" y="103"/>
                    <a:pt x="17" y="103"/>
                    <a:pt x="19" y="103"/>
                  </a:cubicBezTo>
                  <a:cubicBezTo>
                    <a:pt x="24" y="103"/>
                    <a:pt x="28" y="102"/>
                    <a:pt x="31" y="100"/>
                  </a:cubicBezTo>
                  <a:cubicBezTo>
                    <a:pt x="34" y="97"/>
                    <a:pt x="36" y="93"/>
                    <a:pt x="39" y="87"/>
                  </a:cubicBezTo>
                  <a:cubicBezTo>
                    <a:pt x="72" y="0"/>
                    <a:pt x="72" y="0"/>
                    <a:pt x="72" y="0"/>
                  </a:cubicBezTo>
                  <a:lnTo>
                    <a:pt x="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21">
              <a:extLst>
                <a:ext uri="{FF2B5EF4-FFF2-40B4-BE49-F238E27FC236}">
                  <a16:creationId xmlns:a16="http://schemas.microsoft.com/office/drawing/2014/main" id="{C8540688-4FD6-40AE-4396-87554F7B3908}"/>
                </a:ext>
              </a:extLst>
            </p:cNvPr>
            <p:cNvSpPr>
              <a:spLocks noEditPoints="1"/>
            </p:cNvSpPr>
            <p:nvPr userDrawn="1"/>
          </p:nvSpPr>
          <p:spPr bwMode="auto">
            <a:xfrm>
              <a:off x="1547813" y="-96838"/>
              <a:ext cx="352425" cy="422275"/>
            </a:xfrm>
            <a:custGeom>
              <a:avLst/>
              <a:gdLst>
                <a:gd name="T0" fmla="*/ 327 w 425"/>
                <a:gd name="T1" fmla="*/ 247 h 510"/>
                <a:gd name="T2" fmla="*/ 415 w 425"/>
                <a:gd name="T3" fmla="*/ 130 h 510"/>
                <a:gd name="T4" fmla="*/ 268 w 425"/>
                <a:gd name="T5" fmla="*/ 0 h 510"/>
                <a:gd name="T6" fmla="*/ 0 w 425"/>
                <a:gd name="T7" fmla="*/ 0 h 510"/>
                <a:gd name="T8" fmla="*/ 0 w 425"/>
                <a:gd name="T9" fmla="*/ 510 h 510"/>
                <a:gd name="T10" fmla="*/ 277 w 425"/>
                <a:gd name="T11" fmla="*/ 510 h 510"/>
                <a:gd name="T12" fmla="*/ 425 w 425"/>
                <a:gd name="T13" fmla="*/ 373 h 510"/>
                <a:gd name="T14" fmla="*/ 327 w 425"/>
                <a:gd name="T15" fmla="*/ 247 h 510"/>
                <a:gd name="T16" fmla="*/ 109 w 425"/>
                <a:gd name="T17" fmla="*/ 92 h 510"/>
                <a:gd name="T18" fmla="*/ 245 w 425"/>
                <a:gd name="T19" fmla="*/ 92 h 510"/>
                <a:gd name="T20" fmla="*/ 304 w 425"/>
                <a:gd name="T21" fmla="*/ 148 h 510"/>
                <a:gd name="T22" fmla="*/ 245 w 425"/>
                <a:gd name="T23" fmla="*/ 205 h 510"/>
                <a:gd name="T24" fmla="*/ 109 w 425"/>
                <a:gd name="T25" fmla="*/ 205 h 510"/>
                <a:gd name="T26" fmla="*/ 109 w 425"/>
                <a:gd name="T27" fmla="*/ 92 h 510"/>
                <a:gd name="T28" fmla="*/ 249 w 425"/>
                <a:gd name="T29" fmla="*/ 417 h 510"/>
                <a:gd name="T30" fmla="*/ 249 w 425"/>
                <a:gd name="T31" fmla="*/ 418 h 510"/>
                <a:gd name="T32" fmla="*/ 109 w 425"/>
                <a:gd name="T33" fmla="*/ 418 h 510"/>
                <a:gd name="T34" fmla="*/ 109 w 425"/>
                <a:gd name="T35" fmla="*/ 298 h 510"/>
                <a:gd name="T36" fmla="*/ 249 w 425"/>
                <a:gd name="T37" fmla="*/ 298 h 510"/>
                <a:gd name="T38" fmla="*/ 315 w 425"/>
                <a:gd name="T39" fmla="*/ 357 h 510"/>
                <a:gd name="T40" fmla="*/ 249 w 425"/>
                <a:gd name="T41" fmla="*/ 41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5" h="510">
                  <a:moveTo>
                    <a:pt x="327" y="247"/>
                  </a:moveTo>
                  <a:cubicBezTo>
                    <a:pt x="375" y="237"/>
                    <a:pt x="415" y="194"/>
                    <a:pt x="415" y="130"/>
                  </a:cubicBezTo>
                  <a:cubicBezTo>
                    <a:pt x="415" y="62"/>
                    <a:pt x="365" y="0"/>
                    <a:pt x="268" y="0"/>
                  </a:cubicBezTo>
                  <a:cubicBezTo>
                    <a:pt x="0" y="0"/>
                    <a:pt x="0" y="0"/>
                    <a:pt x="0" y="0"/>
                  </a:cubicBezTo>
                  <a:cubicBezTo>
                    <a:pt x="0" y="510"/>
                    <a:pt x="0" y="510"/>
                    <a:pt x="0" y="510"/>
                  </a:cubicBezTo>
                  <a:cubicBezTo>
                    <a:pt x="277" y="510"/>
                    <a:pt x="277" y="510"/>
                    <a:pt x="277" y="510"/>
                  </a:cubicBezTo>
                  <a:cubicBezTo>
                    <a:pt x="374" y="510"/>
                    <a:pt x="425" y="449"/>
                    <a:pt x="425" y="373"/>
                  </a:cubicBezTo>
                  <a:cubicBezTo>
                    <a:pt x="425" y="309"/>
                    <a:pt x="381" y="256"/>
                    <a:pt x="327" y="247"/>
                  </a:cubicBezTo>
                  <a:close/>
                  <a:moveTo>
                    <a:pt x="109" y="92"/>
                  </a:moveTo>
                  <a:cubicBezTo>
                    <a:pt x="245" y="92"/>
                    <a:pt x="245" y="92"/>
                    <a:pt x="245" y="92"/>
                  </a:cubicBezTo>
                  <a:cubicBezTo>
                    <a:pt x="281" y="92"/>
                    <a:pt x="304" y="117"/>
                    <a:pt x="304" y="148"/>
                  </a:cubicBezTo>
                  <a:cubicBezTo>
                    <a:pt x="304" y="181"/>
                    <a:pt x="281" y="205"/>
                    <a:pt x="245" y="205"/>
                  </a:cubicBezTo>
                  <a:cubicBezTo>
                    <a:pt x="109" y="205"/>
                    <a:pt x="109" y="205"/>
                    <a:pt x="109" y="205"/>
                  </a:cubicBezTo>
                  <a:lnTo>
                    <a:pt x="109" y="92"/>
                  </a:lnTo>
                  <a:close/>
                  <a:moveTo>
                    <a:pt x="249" y="417"/>
                  </a:moveTo>
                  <a:cubicBezTo>
                    <a:pt x="249" y="418"/>
                    <a:pt x="249" y="418"/>
                    <a:pt x="249" y="418"/>
                  </a:cubicBezTo>
                  <a:cubicBezTo>
                    <a:pt x="109" y="418"/>
                    <a:pt x="109" y="418"/>
                    <a:pt x="109" y="418"/>
                  </a:cubicBezTo>
                  <a:cubicBezTo>
                    <a:pt x="109" y="298"/>
                    <a:pt x="109" y="298"/>
                    <a:pt x="109" y="298"/>
                  </a:cubicBezTo>
                  <a:cubicBezTo>
                    <a:pt x="249" y="298"/>
                    <a:pt x="249" y="298"/>
                    <a:pt x="249" y="298"/>
                  </a:cubicBezTo>
                  <a:cubicBezTo>
                    <a:pt x="292" y="298"/>
                    <a:pt x="315" y="325"/>
                    <a:pt x="315" y="357"/>
                  </a:cubicBezTo>
                  <a:cubicBezTo>
                    <a:pt x="315" y="394"/>
                    <a:pt x="290" y="417"/>
                    <a:pt x="249" y="4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2">
              <a:extLst>
                <a:ext uri="{FF2B5EF4-FFF2-40B4-BE49-F238E27FC236}">
                  <a16:creationId xmlns:a16="http://schemas.microsoft.com/office/drawing/2014/main" id="{13720818-99A9-D694-D175-190C86BF35F8}"/>
                </a:ext>
              </a:extLst>
            </p:cNvPr>
            <p:cNvSpPr>
              <a:spLocks/>
            </p:cNvSpPr>
            <p:nvPr userDrawn="1"/>
          </p:nvSpPr>
          <p:spPr bwMode="auto">
            <a:xfrm>
              <a:off x="1139826" y="-103188"/>
              <a:ext cx="347663" cy="436563"/>
            </a:xfrm>
            <a:custGeom>
              <a:avLst/>
              <a:gdLst>
                <a:gd name="T0" fmla="*/ 59 w 420"/>
                <a:gd name="T1" fmla="*/ 363 h 527"/>
                <a:gd name="T2" fmla="*/ 221 w 420"/>
                <a:gd name="T3" fmla="*/ 431 h 527"/>
                <a:gd name="T4" fmla="*/ 310 w 420"/>
                <a:gd name="T5" fmla="*/ 374 h 527"/>
                <a:gd name="T6" fmla="*/ 207 w 420"/>
                <a:gd name="T7" fmla="*/ 309 h 527"/>
                <a:gd name="T8" fmla="*/ 17 w 420"/>
                <a:gd name="T9" fmla="*/ 154 h 527"/>
                <a:gd name="T10" fmla="*/ 210 w 420"/>
                <a:gd name="T11" fmla="*/ 0 h 527"/>
                <a:gd name="T12" fmla="*/ 409 w 420"/>
                <a:gd name="T13" fmla="*/ 71 h 527"/>
                <a:gd name="T14" fmla="*/ 349 w 420"/>
                <a:gd name="T15" fmla="*/ 151 h 527"/>
                <a:gd name="T16" fmla="*/ 203 w 420"/>
                <a:gd name="T17" fmla="*/ 95 h 527"/>
                <a:gd name="T18" fmla="*/ 128 w 420"/>
                <a:gd name="T19" fmla="*/ 147 h 527"/>
                <a:gd name="T20" fmla="*/ 229 w 420"/>
                <a:gd name="T21" fmla="*/ 206 h 527"/>
                <a:gd name="T22" fmla="*/ 420 w 420"/>
                <a:gd name="T23" fmla="*/ 363 h 527"/>
                <a:gd name="T24" fmla="*/ 216 w 420"/>
                <a:gd name="T25" fmla="*/ 527 h 527"/>
                <a:gd name="T26" fmla="*/ 0 w 420"/>
                <a:gd name="T27" fmla="*/ 446 h 527"/>
                <a:gd name="T28" fmla="*/ 59 w 420"/>
                <a:gd name="T29" fmla="*/ 363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527">
                  <a:moveTo>
                    <a:pt x="59" y="363"/>
                  </a:moveTo>
                  <a:cubicBezTo>
                    <a:pt x="95" y="400"/>
                    <a:pt x="151" y="431"/>
                    <a:pt x="221" y="431"/>
                  </a:cubicBezTo>
                  <a:cubicBezTo>
                    <a:pt x="281" y="431"/>
                    <a:pt x="310" y="403"/>
                    <a:pt x="310" y="374"/>
                  </a:cubicBezTo>
                  <a:cubicBezTo>
                    <a:pt x="310" y="336"/>
                    <a:pt x="266" y="323"/>
                    <a:pt x="207" y="309"/>
                  </a:cubicBezTo>
                  <a:cubicBezTo>
                    <a:pt x="124" y="290"/>
                    <a:pt x="17" y="267"/>
                    <a:pt x="17" y="154"/>
                  </a:cubicBezTo>
                  <a:cubicBezTo>
                    <a:pt x="17" y="69"/>
                    <a:pt x="90" y="0"/>
                    <a:pt x="210" y="0"/>
                  </a:cubicBezTo>
                  <a:cubicBezTo>
                    <a:pt x="291" y="0"/>
                    <a:pt x="359" y="24"/>
                    <a:pt x="409" y="71"/>
                  </a:cubicBezTo>
                  <a:cubicBezTo>
                    <a:pt x="349" y="151"/>
                    <a:pt x="349" y="151"/>
                    <a:pt x="349" y="151"/>
                  </a:cubicBezTo>
                  <a:cubicBezTo>
                    <a:pt x="308" y="113"/>
                    <a:pt x="253" y="95"/>
                    <a:pt x="203" y="95"/>
                  </a:cubicBezTo>
                  <a:cubicBezTo>
                    <a:pt x="154" y="95"/>
                    <a:pt x="128" y="117"/>
                    <a:pt x="128" y="147"/>
                  </a:cubicBezTo>
                  <a:cubicBezTo>
                    <a:pt x="128" y="182"/>
                    <a:pt x="170" y="192"/>
                    <a:pt x="229" y="206"/>
                  </a:cubicBezTo>
                  <a:cubicBezTo>
                    <a:pt x="313" y="225"/>
                    <a:pt x="420" y="250"/>
                    <a:pt x="420" y="363"/>
                  </a:cubicBezTo>
                  <a:cubicBezTo>
                    <a:pt x="420" y="457"/>
                    <a:pt x="353" y="527"/>
                    <a:pt x="216" y="527"/>
                  </a:cubicBezTo>
                  <a:cubicBezTo>
                    <a:pt x="118" y="527"/>
                    <a:pt x="48" y="494"/>
                    <a:pt x="0" y="446"/>
                  </a:cubicBezTo>
                  <a:lnTo>
                    <a:pt x="59" y="3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Rectangle 23">
              <a:extLst>
                <a:ext uri="{FF2B5EF4-FFF2-40B4-BE49-F238E27FC236}">
                  <a16:creationId xmlns:a16="http://schemas.microsoft.com/office/drawing/2014/main" id="{DFC5CC42-AE63-6372-042D-5A08333EA0E9}"/>
                </a:ext>
              </a:extLst>
            </p:cNvPr>
            <p:cNvSpPr>
              <a:spLocks noChangeArrowheads="1"/>
            </p:cNvSpPr>
            <p:nvPr userDrawn="1"/>
          </p:nvSpPr>
          <p:spPr bwMode="auto">
            <a:xfrm>
              <a:off x="1968501" y="-96838"/>
              <a:ext cx="88900" cy="422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4">
              <a:extLst>
                <a:ext uri="{FF2B5EF4-FFF2-40B4-BE49-F238E27FC236}">
                  <a16:creationId xmlns:a16="http://schemas.microsoft.com/office/drawing/2014/main" id="{B71DD7B9-BE7E-F6A6-46D7-4FE8F2DCA6A1}"/>
                </a:ext>
              </a:extLst>
            </p:cNvPr>
            <p:cNvSpPr>
              <a:spLocks noEditPoints="1"/>
            </p:cNvSpPr>
            <p:nvPr userDrawn="1"/>
          </p:nvSpPr>
          <p:spPr bwMode="auto">
            <a:xfrm>
              <a:off x="2498726" y="-31750"/>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7 h 136"/>
                <a:gd name="T12" fmla="*/ 113 w 113"/>
                <a:gd name="T13" fmla="*/ 68 h 136"/>
                <a:gd name="T14" fmla="*/ 92 w 113"/>
                <a:gd name="T15" fmla="*/ 119 h 136"/>
                <a:gd name="T16" fmla="*/ 78 w 113"/>
                <a:gd name="T17" fmla="*/ 28 h 136"/>
                <a:gd name="T18" fmla="*/ 45 w 113"/>
                <a:gd name="T19" fmla="*/ 16 h 136"/>
                <a:gd name="T20" fmla="*/ 20 w 113"/>
                <a:gd name="T21" fmla="*/ 16 h 136"/>
                <a:gd name="T22" fmla="*/ 20 w 113"/>
                <a:gd name="T23" fmla="*/ 120 h 136"/>
                <a:gd name="T24" fmla="*/ 45 w 113"/>
                <a:gd name="T25" fmla="*/ 120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6"/>
                    <a:pt x="92" y="17"/>
                  </a:cubicBezTo>
                  <a:cubicBezTo>
                    <a:pt x="103" y="28"/>
                    <a:pt x="113" y="44"/>
                    <a:pt x="113" y="68"/>
                  </a:cubicBezTo>
                  <a:cubicBezTo>
                    <a:pt x="113" y="91"/>
                    <a:pt x="104" y="108"/>
                    <a:pt x="92" y="119"/>
                  </a:cubicBezTo>
                  <a:close/>
                  <a:moveTo>
                    <a:pt x="78" y="28"/>
                  </a:moveTo>
                  <a:cubicBezTo>
                    <a:pt x="70" y="20"/>
                    <a:pt x="59" y="16"/>
                    <a:pt x="45" y="16"/>
                  </a:cubicBezTo>
                  <a:cubicBezTo>
                    <a:pt x="20" y="16"/>
                    <a:pt x="20" y="16"/>
                    <a:pt x="20" y="16"/>
                  </a:cubicBezTo>
                  <a:cubicBezTo>
                    <a:pt x="20" y="120"/>
                    <a:pt x="20" y="120"/>
                    <a:pt x="20" y="120"/>
                  </a:cubicBezTo>
                  <a:cubicBezTo>
                    <a:pt x="45" y="120"/>
                    <a:pt x="45" y="120"/>
                    <a:pt x="45" y="120"/>
                  </a:cubicBezTo>
                  <a:cubicBezTo>
                    <a:pt x="58" y="120"/>
                    <a:pt x="69" y="116"/>
                    <a:pt x="78" y="107"/>
                  </a:cubicBezTo>
                  <a:cubicBezTo>
                    <a:pt x="87" y="98"/>
                    <a:pt x="92" y="85"/>
                    <a:pt x="92" y="68"/>
                  </a:cubicBezTo>
                  <a:cubicBezTo>
                    <a:pt x="92" y="51"/>
                    <a:pt x="87" y="37"/>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25">
              <a:extLst>
                <a:ext uri="{FF2B5EF4-FFF2-40B4-BE49-F238E27FC236}">
                  <a16:creationId xmlns:a16="http://schemas.microsoft.com/office/drawing/2014/main" id="{3E4026FA-B8E3-9CD0-D4DD-0596A5523975}"/>
                </a:ext>
              </a:extLst>
            </p:cNvPr>
            <p:cNvSpPr>
              <a:spLocks/>
            </p:cNvSpPr>
            <p:nvPr userDrawn="1"/>
          </p:nvSpPr>
          <p:spPr bwMode="auto">
            <a:xfrm>
              <a:off x="2611438" y="-3175"/>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6">
              <a:extLst>
                <a:ext uri="{FF2B5EF4-FFF2-40B4-BE49-F238E27FC236}">
                  <a16:creationId xmlns:a16="http://schemas.microsoft.com/office/drawing/2014/main" id="{A5B84E17-59F3-8C6D-70CB-EF9C7F697F31}"/>
                </a:ext>
              </a:extLst>
            </p:cNvPr>
            <p:cNvSpPr>
              <a:spLocks noEditPoints="1"/>
            </p:cNvSpPr>
            <p:nvPr userDrawn="1"/>
          </p:nvSpPr>
          <p:spPr bwMode="auto">
            <a:xfrm>
              <a:off x="2670176" y="-36513"/>
              <a:ext cx="20638" cy="117475"/>
            </a:xfrm>
            <a:custGeom>
              <a:avLst/>
              <a:gdLst>
                <a:gd name="T0" fmla="*/ 13 w 25"/>
                <a:gd name="T1" fmla="*/ 24 h 143"/>
                <a:gd name="T2" fmla="*/ 0 w 25"/>
                <a:gd name="T3" fmla="*/ 12 h 143"/>
                <a:gd name="T4" fmla="*/ 13 w 25"/>
                <a:gd name="T5" fmla="*/ 0 h 143"/>
                <a:gd name="T6" fmla="*/ 25 w 25"/>
                <a:gd name="T7" fmla="*/ 12 h 143"/>
                <a:gd name="T8" fmla="*/ 13 w 25"/>
                <a:gd name="T9" fmla="*/ 24 h 143"/>
                <a:gd name="T10" fmla="*/ 4 w 25"/>
                <a:gd name="T11" fmla="*/ 143 h 143"/>
                <a:gd name="T12" fmla="*/ 4 w 25"/>
                <a:gd name="T13" fmla="*/ 44 h 143"/>
                <a:gd name="T14" fmla="*/ 22 w 25"/>
                <a:gd name="T15" fmla="*/ 44 h 143"/>
                <a:gd name="T16" fmla="*/ 22 w 25"/>
                <a:gd name="T17" fmla="*/ 143 h 143"/>
                <a:gd name="T18" fmla="*/ 4 w 25"/>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3">
                  <a:moveTo>
                    <a:pt x="13" y="24"/>
                  </a:moveTo>
                  <a:cubicBezTo>
                    <a:pt x="6" y="24"/>
                    <a:pt x="0" y="19"/>
                    <a:pt x="0" y="12"/>
                  </a:cubicBezTo>
                  <a:cubicBezTo>
                    <a:pt x="0" y="5"/>
                    <a:pt x="6" y="0"/>
                    <a:pt x="13" y="0"/>
                  </a:cubicBezTo>
                  <a:cubicBezTo>
                    <a:pt x="20" y="0"/>
                    <a:pt x="25" y="5"/>
                    <a:pt x="25" y="12"/>
                  </a:cubicBezTo>
                  <a:cubicBezTo>
                    <a:pt x="25"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7">
              <a:extLst>
                <a:ext uri="{FF2B5EF4-FFF2-40B4-BE49-F238E27FC236}">
                  <a16:creationId xmlns:a16="http://schemas.microsoft.com/office/drawing/2014/main" id="{780023FE-51F2-7A4E-AD03-C6985F3E1DC1}"/>
                </a:ext>
              </a:extLst>
            </p:cNvPr>
            <p:cNvSpPr>
              <a:spLocks/>
            </p:cNvSpPr>
            <p:nvPr userDrawn="1"/>
          </p:nvSpPr>
          <p:spPr bwMode="auto">
            <a:xfrm>
              <a:off x="2701926" y="-1588"/>
              <a:ext cx="80963" cy="82550"/>
            </a:xfrm>
            <a:custGeom>
              <a:avLst/>
              <a:gdLst>
                <a:gd name="T0" fmla="*/ 31 w 51"/>
                <a:gd name="T1" fmla="*/ 52 h 52"/>
                <a:gd name="T2" fmla="*/ 20 w 51"/>
                <a:gd name="T3" fmla="*/ 52 h 52"/>
                <a:gd name="T4" fmla="*/ 0 w 51"/>
                <a:gd name="T5" fmla="*/ 0 h 52"/>
                <a:gd name="T6" fmla="*/ 11 w 51"/>
                <a:gd name="T7" fmla="*/ 0 h 52"/>
                <a:gd name="T8" fmla="*/ 25 w 51"/>
                <a:gd name="T9" fmla="*/ 42 h 52"/>
                <a:gd name="T10" fmla="*/ 40 w 51"/>
                <a:gd name="T11" fmla="*/ 0 h 52"/>
                <a:gd name="T12" fmla="*/ 51 w 51"/>
                <a:gd name="T13" fmla="*/ 0 h 52"/>
                <a:gd name="T14" fmla="*/ 31 w 51"/>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2">
                  <a:moveTo>
                    <a:pt x="31" y="52"/>
                  </a:moveTo>
                  <a:lnTo>
                    <a:pt x="20" y="52"/>
                  </a:lnTo>
                  <a:lnTo>
                    <a:pt x="0" y="0"/>
                  </a:lnTo>
                  <a:lnTo>
                    <a:pt x="11" y="0"/>
                  </a:lnTo>
                  <a:lnTo>
                    <a:pt x="25" y="42"/>
                  </a:lnTo>
                  <a:lnTo>
                    <a:pt x="40" y="0"/>
                  </a:lnTo>
                  <a:lnTo>
                    <a:pt x="51" y="0"/>
                  </a:lnTo>
                  <a:lnTo>
                    <a:pt x="3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8">
              <a:extLst>
                <a:ext uri="{FF2B5EF4-FFF2-40B4-BE49-F238E27FC236}">
                  <a16:creationId xmlns:a16="http://schemas.microsoft.com/office/drawing/2014/main" id="{878772AE-B4AE-5351-E3EE-62C092404DD0}"/>
                </a:ext>
              </a:extLst>
            </p:cNvPr>
            <p:cNvSpPr>
              <a:spLocks noEditPoints="1"/>
            </p:cNvSpPr>
            <p:nvPr userDrawn="1"/>
          </p:nvSpPr>
          <p:spPr bwMode="auto">
            <a:xfrm>
              <a:off x="2789238" y="-3175"/>
              <a:ext cx="74613" cy="85725"/>
            </a:xfrm>
            <a:custGeom>
              <a:avLst/>
              <a:gdLst>
                <a:gd name="T0" fmla="*/ 20 w 90"/>
                <a:gd name="T1" fmla="*/ 56 h 103"/>
                <a:gd name="T2" fmla="*/ 49 w 90"/>
                <a:gd name="T3" fmla="*/ 88 h 103"/>
                <a:gd name="T4" fmla="*/ 80 w 90"/>
                <a:gd name="T5" fmla="*/ 77 h 103"/>
                <a:gd name="T6" fmla="*/ 87 w 90"/>
                <a:gd name="T7" fmla="*/ 89 h 103"/>
                <a:gd name="T8" fmla="*/ 47 w 90"/>
                <a:gd name="T9" fmla="*/ 103 h 103"/>
                <a:gd name="T10" fmla="*/ 0 w 90"/>
                <a:gd name="T11" fmla="*/ 52 h 103"/>
                <a:gd name="T12" fmla="*/ 47 w 90"/>
                <a:gd name="T13" fmla="*/ 0 h 103"/>
                <a:gd name="T14" fmla="*/ 90 w 90"/>
                <a:gd name="T15" fmla="*/ 49 h 103"/>
                <a:gd name="T16" fmla="*/ 90 w 90"/>
                <a:gd name="T17" fmla="*/ 56 h 103"/>
                <a:gd name="T18" fmla="*/ 20 w 90"/>
                <a:gd name="T19" fmla="*/ 56 h 103"/>
                <a:gd name="T20" fmla="*/ 46 w 90"/>
                <a:gd name="T21" fmla="*/ 15 h 103"/>
                <a:gd name="T22" fmla="*/ 19 w 90"/>
                <a:gd name="T23" fmla="*/ 43 h 103"/>
                <a:gd name="T24" fmla="*/ 71 w 90"/>
                <a:gd name="T25" fmla="*/ 43 h 103"/>
                <a:gd name="T26" fmla="*/ 46 w 90"/>
                <a:gd name="T27"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6"/>
                    <a:pt x="31" y="88"/>
                    <a:pt x="49" y="88"/>
                  </a:cubicBezTo>
                  <a:cubicBezTo>
                    <a:pt x="68" y="88"/>
                    <a:pt x="79" y="78"/>
                    <a:pt x="80" y="77"/>
                  </a:cubicBezTo>
                  <a:cubicBezTo>
                    <a:pt x="87" y="89"/>
                    <a:pt x="87" y="89"/>
                    <a:pt x="87" y="89"/>
                  </a:cubicBezTo>
                  <a:cubicBezTo>
                    <a:pt x="87" y="89"/>
                    <a:pt x="74" y="103"/>
                    <a:pt x="47" y="103"/>
                  </a:cubicBezTo>
                  <a:cubicBezTo>
                    <a:pt x="20" y="103"/>
                    <a:pt x="0" y="85"/>
                    <a:pt x="0" y="52"/>
                  </a:cubicBezTo>
                  <a:cubicBezTo>
                    <a:pt x="0" y="20"/>
                    <a:pt x="21" y="0"/>
                    <a:pt x="47" y="0"/>
                  </a:cubicBezTo>
                  <a:cubicBezTo>
                    <a:pt x="74" y="0"/>
                    <a:pt x="90" y="20"/>
                    <a:pt x="90" y="49"/>
                  </a:cubicBezTo>
                  <a:cubicBezTo>
                    <a:pt x="90" y="56"/>
                    <a:pt x="90" y="56"/>
                    <a:pt x="90" y="56"/>
                  </a:cubicBezTo>
                  <a:cubicBezTo>
                    <a:pt x="20" y="56"/>
                    <a:pt x="20" y="56"/>
                    <a:pt x="20" y="56"/>
                  </a:cubicBezTo>
                  <a:close/>
                  <a:moveTo>
                    <a:pt x="46" y="15"/>
                  </a:moveTo>
                  <a:cubicBezTo>
                    <a:pt x="28" y="15"/>
                    <a:pt x="20" y="30"/>
                    <a:pt x="19" y="43"/>
                  </a:cubicBezTo>
                  <a:cubicBezTo>
                    <a:pt x="71" y="43"/>
                    <a:pt x="71" y="43"/>
                    <a:pt x="71" y="43"/>
                  </a:cubicBezTo>
                  <a:cubicBezTo>
                    <a:pt x="71" y="28"/>
                    <a:pt x="64" y="15"/>
                    <a:pt x="4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9">
              <a:extLst>
                <a:ext uri="{FF2B5EF4-FFF2-40B4-BE49-F238E27FC236}">
                  <a16:creationId xmlns:a16="http://schemas.microsoft.com/office/drawing/2014/main" id="{8C425FA7-FBC5-7D70-904E-365467B5B72E}"/>
                </a:ext>
              </a:extLst>
            </p:cNvPr>
            <p:cNvSpPr>
              <a:spLocks/>
            </p:cNvSpPr>
            <p:nvPr userDrawn="1"/>
          </p:nvSpPr>
          <p:spPr bwMode="auto">
            <a:xfrm>
              <a:off x="2882901" y="-3175"/>
              <a:ext cx="68263" cy="84138"/>
            </a:xfrm>
            <a:custGeom>
              <a:avLst/>
              <a:gdLst>
                <a:gd name="T0" fmla="*/ 65 w 84"/>
                <a:gd name="T1" fmla="*/ 101 h 101"/>
                <a:gd name="T2" fmla="*/ 65 w 84"/>
                <a:gd name="T3" fmla="*/ 42 h 101"/>
                <a:gd name="T4" fmla="*/ 45 w 84"/>
                <a:gd name="T5" fmla="*/ 16 h 101"/>
                <a:gd name="T6" fmla="*/ 18 w 84"/>
                <a:gd name="T7" fmla="*/ 42 h 101"/>
                <a:gd name="T8" fmla="*/ 18 w 84"/>
                <a:gd name="T9" fmla="*/ 101 h 101"/>
                <a:gd name="T10" fmla="*/ 0 w 84"/>
                <a:gd name="T11" fmla="*/ 101 h 101"/>
                <a:gd name="T12" fmla="*/ 0 w 84"/>
                <a:gd name="T13" fmla="*/ 2 h 101"/>
                <a:gd name="T14" fmla="*/ 17 w 84"/>
                <a:gd name="T15" fmla="*/ 2 h 101"/>
                <a:gd name="T16" fmla="*/ 18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0" y="32"/>
                    <a:pt x="18" y="42"/>
                  </a:cubicBezTo>
                  <a:cubicBezTo>
                    <a:pt x="18" y="101"/>
                    <a:pt x="18" y="101"/>
                    <a:pt x="18" y="101"/>
                  </a:cubicBezTo>
                  <a:cubicBezTo>
                    <a:pt x="0" y="101"/>
                    <a:pt x="0" y="101"/>
                    <a:pt x="0" y="101"/>
                  </a:cubicBezTo>
                  <a:cubicBezTo>
                    <a:pt x="0" y="2"/>
                    <a:pt x="0" y="2"/>
                    <a:pt x="0" y="2"/>
                  </a:cubicBezTo>
                  <a:cubicBezTo>
                    <a:pt x="17" y="2"/>
                    <a:pt x="17" y="2"/>
                    <a:pt x="17" y="2"/>
                  </a:cubicBezTo>
                  <a:cubicBezTo>
                    <a:pt x="18" y="20"/>
                    <a:pt x="18" y="20"/>
                    <a:pt x="18"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0">
              <a:extLst>
                <a:ext uri="{FF2B5EF4-FFF2-40B4-BE49-F238E27FC236}">
                  <a16:creationId xmlns:a16="http://schemas.microsoft.com/office/drawing/2014/main" id="{2C19C951-4895-C20A-49E8-A7F3999099AD}"/>
                </a:ext>
              </a:extLst>
            </p:cNvPr>
            <p:cNvSpPr>
              <a:spLocks noEditPoints="1"/>
            </p:cNvSpPr>
            <p:nvPr userDrawn="1"/>
          </p:nvSpPr>
          <p:spPr bwMode="auto">
            <a:xfrm>
              <a:off x="3006726" y="-34925"/>
              <a:ext cx="79375" cy="117475"/>
            </a:xfrm>
            <a:custGeom>
              <a:avLst/>
              <a:gdLst>
                <a:gd name="T0" fmla="*/ 50 w 95"/>
                <a:gd name="T1" fmla="*/ 142 h 142"/>
                <a:gd name="T2" fmla="*/ 20 w 95"/>
                <a:gd name="T3" fmla="*/ 125 h 142"/>
                <a:gd name="T4" fmla="*/ 17 w 95"/>
                <a:gd name="T5" fmla="*/ 140 h 142"/>
                <a:gd name="T6" fmla="*/ 0 w 95"/>
                <a:gd name="T7" fmla="*/ 140 h 142"/>
                <a:gd name="T8" fmla="*/ 0 w 95"/>
                <a:gd name="T9" fmla="*/ 0 h 142"/>
                <a:gd name="T10" fmla="*/ 19 w 95"/>
                <a:gd name="T11" fmla="*/ 0 h 142"/>
                <a:gd name="T12" fmla="*/ 19 w 95"/>
                <a:gd name="T13" fmla="*/ 57 h 142"/>
                <a:gd name="T14" fmla="*/ 52 w 95"/>
                <a:gd name="T15" fmla="*/ 39 h 142"/>
                <a:gd name="T16" fmla="*/ 94 w 95"/>
                <a:gd name="T17" fmla="*/ 91 h 142"/>
                <a:gd name="T18" fmla="*/ 50 w 95"/>
                <a:gd name="T19" fmla="*/ 142 h 142"/>
                <a:gd name="T20" fmla="*/ 47 w 95"/>
                <a:gd name="T21" fmla="*/ 55 h 142"/>
                <a:gd name="T22" fmla="*/ 18 w 95"/>
                <a:gd name="T23" fmla="*/ 91 h 142"/>
                <a:gd name="T24" fmla="*/ 46 w 95"/>
                <a:gd name="T25" fmla="*/ 127 h 142"/>
                <a:gd name="T26" fmla="*/ 75 w 95"/>
                <a:gd name="T27" fmla="*/ 91 h 142"/>
                <a:gd name="T28" fmla="*/ 47 w 95"/>
                <a:gd name="T29" fmla="*/ 5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2">
                  <a:moveTo>
                    <a:pt x="50" y="142"/>
                  </a:moveTo>
                  <a:cubicBezTo>
                    <a:pt x="31" y="142"/>
                    <a:pt x="22" y="129"/>
                    <a:pt x="20" y="125"/>
                  </a:cubicBezTo>
                  <a:cubicBezTo>
                    <a:pt x="17" y="140"/>
                    <a:pt x="17" y="140"/>
                    <a:pt x="17" y="140"/>
                  </a:cubicBezTo>
                  <a:cubicBezTo>
                    <a:pt x="0" y="140"/>
                    <a:pt x="0" y="140"/>
                    <a:pt x="0" y="140"/>
                  </a:cubicBezTo>
                  <a:cubicBezTo>
                    <a:pt x="0" y="0"/>
                    <a:pt x="0" y="0"/>
                    <a:pt x="0" y="0"/>
                  </a:cubicBezTo>
                  <a:cubicBezTo>
                    <a:pt x="19" y="0"/>
                    <a:pt x="19" y="0"/>
                    <a:pt x="19" y="0"/>
                  </a:cubicBezTo>
                  <a:cubicBezTo>
                    <a:pt x="19" y="57"/>
                    <a:pt x="19" y="57"/>
                    <a:pt x="19" y="57"/>
                  </a:cubicBezTo>
                  <a:cubicBezTo>
                    <a:pt x="20" y="55"/>
                    <a:pt x="31" y="39"/>
                    <a:pt x="52" y="39"/>
                  </a:cubicBezTo>
                  <a:cubicBezTo>
                    <a:pt x="78" y="39"/>
                    <a:pt x="94" y="61"/>
                    <a:pt x="94" y="91"/>
                  </a:cubicBezTo>
                  <a:cubicBezTo>
                    <a:pt x="95" y="121"/>
                    <a:pt x="77" y="142"/>
                    <a:pt x="50" y="142"/>
                  </a:cubicBezTo>
                  <a:close/>
                  <a:moveTo>
                    <a:pt x="47" y="55"/>
                  </a:moveTo>
                  <a:cubicBezTo>
                    <a:pt x="30" y="55"/>
                    <a:pt x="18" y="71"/>
                    <a:pt x="18" y="91"/>
                  </a:cubicBezTo>
                  <a:cubicBezTo>
                    <a:pt x="18" y="110"/>
                    <a:pt x="29" y="127"/>
                    <a:pt x="46" y="127"/>
                  </a:cubicBezTo>
                  <a:cubicBezTo>
                    <a:pt x="63" y="127"/>
                    <a:pt x="75" y="111"/>
                    <a:pt x="75" y="91"/>
                  </a:cubicBezTo>
                  <a:cubicBezTo>
                    <a:pt x="75" y="71"/>
                    <a:pt x="64" y="55"/>
                    <a:pt x="47"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31">
              <a:extLst>
                <a:ext uri="{FF2B5EF4-FFF2-40B4-BE49-F238E27FC236}">
                  <a16:creationId xmlns:a16="http://schemas.microsoft.com/office/drawing/2014/main" id="{849DECE4-2B75-1D82-0CBA-D3E96EA175A4}"/>
                </a:ext>
              </a:extLst>
            </p:cNvPr>
            <p:cNvSpPr>
              <a:spLocks/>
            </p:cNvSpPr>
            <p:nvPr userDrawn="1"/>
          </p:nvSpPr>
          <p:spPr bwMode="auto">
            <a:xfrm>
              <a:off x="3094038" y="-1588"/>
              <a:ext cx="79375" cy="114300"/>
            </a:xfrm>
            <a:custGeom>
              <a:avLst/>
              <a:gdLst>
                <a:gd name="T0" fmla="*/ 52 w 96"/>
                <a:gd name="T1" fmla="*/ 113 h 136"/>
                <a:gd name="T2" fmla="*/ 26 w 96"/>
                <a:gd name="T3" fmla="*/ 136 h 136"/>
                <a:gd name="T4" fmla="*/ 7 w 96"/>
                <a:gd name="T5" fmla="*/ 132 h 136"/>
                <a:gd name="T6" fmla="*/ 11 w 96"/>
                <a:gd name="T7" fmla="*/ 117 h 136"/>
                <a:gd name="T8" fmla="*/ 22 w 96"/>
                <a:gd name="T9" fmla="*/ 120 h 136"/>
                <a:gd name="T10" fmla="*/ 33 w 96"/>
                <a:gd name="T11" fmla="*/ 110 h 136"/>
                <a:gd name="T12" fmla="*/ 38 w 96"/>
                <a:gd name="T13" fmla="*/ 98 h 136"/>
                <a:gd name="T14" fmla="*/ 0 w 96"/>
                <a:gd name="T15" fmla="*/ 0 h 136"/>
                <a:gd name="T16" fmla="*/ 20 w 96"/>
                <a:gd name="T17" fmla="*/ 0 h 136"/>
                <a:gd name="T18" fmla="*/ 48 w 96"/>
                <a:gd name="T19" fmla="*/ 81 h 136"/>
                <a:gd name="T20" fmla="*/ 76 w 96"/>
                <a:gd name="T21" fmla="*/ 0 h 136"/>
                <a:gd name="T22" fmla="*/ 96 w 96"/>
                <a:gd name="T23" fmla="*/ 0 h 136"/>
                <a:gd name="T24" fmla="*/ 52 w 96"/>
                <a:gd name="T25" fmla="*/ 11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36">
                  <a:moveTo>
                    <a:pt x="52" y="113"/>
                  </a:moveTo>
                  <a:cubicBezTo>
                    <a:pt x="45" y="129"/>
                    <a:pt x="38" y="136"/>
                    <a:pt x="26" y="136"/>
                  </a:cubicBezTo>
                  <a:cubicBezTo>
                    <a:pt x="13" y="136"/>
                    <a:pt x="7" y="132"/>
                    <a:pt x="7" y="132"/>
                  </a:cubicBezTo>
                  <a:cubicBezTo>
                    <a:pt x="11" y="117"/>
                    <a:pt x="11" y="117"/>
                    <a:pt x="11" y="117"/>
                  </a:cubicBezTo>
                  <a:cubicBezTo>
                    <a:pt x="11" y="117"/>
                    <a:pt x="17" y="120"/>
                    <a:pt x="22" y="120"/>
                  </a:cubicBezTo>
                  <a:cubicBezTo>
                    <a:pt x="27" y="120"/>
                    <a:pt x="30" y="118"/>
                    <a:pt x="33" y="110"/>
                  </a:cubicBezTo>
                  <a:cubicBezTo>
                    <a:pt x="38" y="98"/>
                    <a:pt x="38" y="98"/>
                    <a:pt x="38" y="98"/>
                  </a:cubicBezTo>
                  <a:cubicBezTo>
                    <a:pt x="0" y="0"/>
                    <a:pt x="0" y="0"/>
                    <a:pt x="0" y="0"/>
                  </a:cubicBezTo>
                  <a:cubicBezTo>
                    <a:pt x="20" y="0"/>
                    <a:pt x="20" y="0"/>
                    <a:pt x="20" y="0"/>
                  </a:cubicBezTo>
                  <a:cubicBezTo>
                    <a:pt x="48" y="81"/>
                    <a:pt x="48" y="81"/>
                    <a:pt x="48" y="81"/>
                  </a:cubicBezTo>
                  <a:cubicBezTo>
                    <a:pt x="76" y="0"/>
                    <a:pt x="76" y="0"/>
                    <a:pt x="76" y="0"/>
                  </a:cubicBezTo>
                  <a:cubicBezTo>
                    <a:pt x="96" y="0"/>
                    <a:pt x="96" y="0"/>
                    <a:pt x="96" y="0"/>
                  </a:cubicBezTo>
                  <a:lnTo>
                    <a:pt x="5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Rectangle 32">
              <a:extLst>
                <a:ext uri="{FF2B5EF4-FFF2-40B4-BE49-F238E27FC236}">
                  <a16:creationId xmlns:a16="http://schemas.microsoft.com/office/drawing/2014/main" id="{5FF16D7D-D1A5-9952-33D2-9304E3DBC922}"/>
                </a:ext>
              </a:extLst>
            </p:cNvPr>
            <p:cNvSpPr>
              <a:spLocks noChangeArrowheads="1"/>
            </p:cNvSpPr>
            <p:nvPr userDrawn="1"/>
          </p:nvSpPr>
          <p:spPr bwMode="auto">
            <a:xfrm>
              <a:off x="3219451" y="-31750"/>
              <a:ext cx="17463" cy="1127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3">
              <a:extLst>
                <a:ext uri="{FF2B5EF4-FFF2-40B4-BE49-F238E27FC236}">
                  <a16:creationId xmlns:a16="http://schemas.microsoft.com/office/drawing/2014/main" id="{F7687F70-9793-1B58-F7E7-0115F0899A2B}"/>
                </a:ext>
              </a:extLst>
            </p:cNvPr>
            <p:cNvSpPr>
              <a:spLocks/>
            </p:cNvSpPr>
            <p:nvPr userDrawn="1"/>
          </p:nvSpPr>
          <p:spPr bwMode="auto">
            <a:xfrm>
              <a:off x="3263901" y="-3175"/>
              <a:ext cx="69850" cy="84138"/>
            </a:xfrm>
            <a:custGeom>
              <a:avLst/>
              <a:gdLst>
                <a:gd name="T0" fmla="*/ 65 w 84"/>
                <a:gd name="T1" fmla="*/ 101 h 101"/>
                <a:gd name="T2" fmla="*/ 65 w 84"/>
                <a:gd name="T3" fmla="*/ 42 h 101"/>
                <a:gd name="T4" fmla="*/ 45 w 84"/>
                <a:gd name="T5" fmla="*/ 16 h 101"/>
                <a:gd name="T6" fmla="*/ 19 w 84"/>
                <a:gd name="T7" fmla="*/ 42 h 101"/>
                <a:gd name="T8" fmla="*/ 19 w 84"/>
                <a:gd name="T9" fmla="*/ 101 h 101"/>
                <a:gd name="T10" fmla="*/ 0 w 84"/>
                <a:gd name="T11" fmla="*/ 101 h 101"/>
                <a:gd name="T12" fmla="*/ 0 w 84"/>
                <a:gd name="T13" fmla="*/ 2 h 101"/>
                <a:gd name="T14" fmla="*/ 18 w 84"/>
                <a:gd name="T15" fmla="*/ 2 h 101"/>
                <a:gd name="T16" fmla="*/ 19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1" y="32"/>
                    <a:pt x="19" y="42"/>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34">
              <a:extLst>
                <a:ext uri="{FF2B5EF4-FFF2-40B4-BE49-F238E27FC236}">
                  <a16:creationId xmlns:a16="http://schemas.microsoft.com/office/drawing/2014/main" id="{11EB41F4-0B24-0A3C-CCF3-4A5830995CE7}"/>
                </a:ext>
              </a:extLst>
            </p:cNvPr>
            <p:cNvSpPr>
              <a:spLocks/>
            </p:cNvSpPr>
            <p:nvPr userDrawn="1"/>
          </p:nvSpPr>
          <p:spPr bwMode="auto">
            <a:xfrm>
              <a:off x="3349626" y="-3175"/>
              <a:ext cx="63500" cy="85725"/>
            </a:xfrm>
            <a:custGeom>
              <a:avLst/>
              <a:gdLst>
                <a:gd name="T0" fmla="*/ 68 w 78"/>
                <a:gd name="T1" fmla="*/ 94 h 103"/>
                <a:gd name="T2" fmla="*/ 39 w 78"/>
                <a:gd name="T3" fmla="*/ 103 h 103"/>
                <a:gd name="T4" fmla="*/ 0 w 78"/>
                <a:gd name="T5" fmla="*/ 86 h 103"/>
                <a:gd name="T6" fmla="*/ 10 w 78"/>
                <a:gd name="T7" fmla="*/ 74 h 103"/>
                <a:gd name="T8" fmla="*/ 39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2" y="99"/>
                    <a:pt x="54" y="103"/>
                    <a:pt x="39" y="103"/>
                  </a:cubicBezTo>
                  <a:cubicBezTo>
                    <a:pt x="19" y="103"/>
                    <a:pt x="4" y="91"/>
                    <a:pt x="0" y="86"/>
                  </a:cubicBezTo>
                  <a:cubicBezTo>
                    <a:pt x="10" y="74"/>
                    <a:pt x="10" y="74"/>
                    <a:pt x="10" y="74"/>
                  </a:cubicBezTo>
                  <a:cubicBezTo>
                    <a:pt x="16" y="80"/>
                    <a:pt x="28" y="88"/>
                    <a:pt x="39" y="88"/>
                  </a:cubicBezTo>
                  <a:cubicBezTo>
                    <a:pt x="51" y="88"/>
                    <a:pt x="59" y="84"/>
                    <a:pt x="59" y="75"/>
                  </a:cubicBezTo>
                  <a:cubicBezTo>
                    <a:pt x="59" y="66"/>
                    <a:pt x="49" y="63"/>
                    <a:pt x="43" y="61"/>
                  </a:cubicBezTo>
                  <a:cubicBezTo>
                    <a:pt x="37"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3"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5">
              <a:extLst>
                <a:ext uri="{FF2B5EF4-FFF2-40B4-BE49-F238E27FC236}">
                  <a16:creationId xmlns:a16="http://schemas.microsoft.com/office/drawing/2014/main" id="{D78F09E0-1587-AC49-D14E-165089B41CD8}"/>
                </a:ext>
              </a:extLst>
            </p:cNvPr>
            <p:cNvSpPr>
              <a:spLocks noEditPoints="1"/>
            </p:cNvSpPr>
            <p:nvPr userDrawn="1"/>
          </p:nvSpPr>
          <p:spPr bwMode="auto">
            <a:xfrm>
              <a:off x="3429001" y="-36513"/>
              <a:ext cx="20638" cy="117475"/>
            </a:xfrm>
            <a:custGeom>
              <a:avLst/>
              <a:gdLst>
                <a:gd name="T0" fmla="*/ 13 w 26"/>
                <a:gd name="T1" fmla="*/ 24 h 143"/>
                <a:gd name="T2" fmla="*/ 0 w 26"/>
                <a:gd name="T3" fmla="*/ 12 h 143"/>
                <a:gd name="T4" fmla="*/ 13 w 26"/>
                <a:gd name="T5" fmla="*/ 0 h 143"/>
                <a:gd name="T6" fmla="*/ 26 w 26"/>
                <a:gd name="T7" fmla="*/ 12 h 143"/>
                <a:gd name="T8" fmla="*/ 13 w 26"/>
                <a:gd name="T9" fmla="*/ 24 h 143"/>
                <a:gd name="T10" fmla="*/ 4 w 26"/>
                <a:gd name="T11" fmla="*/ 143 h 143"/>
                <a:gd name="T12" fmla="*/ 4 w 26"/>
                <a:gd name="T13" fmla="*/ 44 h 143"/>
                <a:gd name="T14" fmla="*/ 22 w 26"/>
                <a:gd name="T15" fmla="*/ 44 h 143"/>
                <a:gd name="T16" fmla="*/ 22 w 26"/>
                <a:gd name="T17" fmla="*/ 143 h 143"/>
                <a:gd name="T18" fmla="*/ 4 w 26"/>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3">
                  <a:moveTo>
                    <a:pt x="13" y="24"/>
                  </a:moveTo>
                  <a:cubicBezTo>
                    <a:pt x="6" y="24"/>
                    <a:pt x="0" y="19"/>
                    <a:pt x="0" y="12"/>
                  </a:cubicBezTo>
                  <a:cubicBezTo>
                    <a:pt x="0" y="5"/>
                    <a:pt x="6" y="0"/>
                    <a:pt x="13" y="0"/>
                  </a:cubicBezTo>
                  <a:cubicBezTo>
                    <a:pt x="20" y="0"/>
                    <a:pt x="26" y="5"/>
                    <a:pt x="26" y="12"/>
                  </a:cubicBezTo>
                  <a:cubicBezTo>
                    <a:pt x="26"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6">
              <a:extLst>
                <a:ext uri="{FF2B5EF4-FFF2-40B4-BE49-F238E27FC236}">
                  <a16:creationId xmlns:a16="http://schemas.microsoft.com/office/drawing/2014/main" id="{43C75690-FCE9-A3DD-EEC7-05E540A65943}"/>
                </a:ext>
              </a:extLst>
            </p:cNvPr>
            <p:cNvSpPr>
              <a:spLocks noEditPoints="1"/>
            </p:cNvSpPr>
            <p:nvPr userDrawn="1"/>
          </p:nvSpPr>
          <p:spPr bwMode="auto">
            <a:xfrm>
              <a:off x="3465513" y="-3175"/>
              <a:ext cx="77788" cy="115888"/>
            </a:xfrm>
            <a:custGeom>
              <a:avLst/>
              <a:gdLst>
                <a:gd name="T0" fmla="*/ 84 w 94"/>
                <a:gd name="T1" fmla="*/ 122 h 138"/>
                <a:gd name="T2" fmla="*/ 44 w 94"/>
                <a:gd name="T3" fmla="*/ 138 h 138"/>
                <a:gd name="T4" fmla="*/ 5 w 94"/>
                <a:gd name="T5" fmla="*/ 126 h 138"/>
                <a:gd name="T6" fmla="*/ 12 w 94"/>
                <a:gd name="T7" fmla="*/ 112 h 138"/>
                <a:gd name="T8" fmla="*/ 43 w 94"/>
                <a:gd name="T9" fmla="*/ 122 h 138"/>
                <a:gd name="T10" fmla="*/ 67 w 94"/>
                <a:gd name="T11" fmla="*/ 113 h 138"/>
                <a:gd name="T12" fmla="*/ 74 w 94"/>
                <a:gd name="T13" fmla="*/ 89 h 138"/>
                <a:gd name="T14" fmla="*/ 74 w 94"/>
                <a:gd name="T15" fmla="*/ 80 h 138"/>
                <a:gd name="T16" fmla="*/ 42 w 94"/>
                <a:gd name="T17" fmla="*/ 99 h 138"/>
                <a:gd name="T18" fmla="*/ 0 w 94"/>
                <a:gd name="T19" fmla="*/ 49 h 138"/>
                <a:gd name="T20" fmla="*/ 43 w 94"/>
                <a:gd name="T21" fmla="*/ 0 h 138"/>
                <a:gd name="T22" fmla="*/ 74 w 94"/>
                <a:gd name="T23" fmla="*/ 18 h 138"/>
                <a:gd name="T24" fmla="*/ 76 w 94"/>
                <a:gd name="T25" fmla="*/ 2 h 138"/>
                <a:gd name="T26" fmla="*/ 94 w 94"/>
                <a:gd name="T27" fmla="*/ 2 h 138"/>
                <a:gd name="T28" fmla="*/ 94 w 94"/>
                <a:gd name="T29" fmla="*/ 82 h 138"/>
                <a:gd name="T30" fmla="*/ 84 w 94"/>
                <a:gd name="T31" fmla="*/ 122 h 138"/>
                <a:gd name="T32" fmla="*/ 48 w 94"/>
                <a:gd name="T33" fmla="*/ 15 h 138"/>
                <a:gd name="T34" fmla="*/ 20 w 94"/>
                <a:gd name="T35" fmla="*/ 49 h 138"/>
                <a:gd name="T36" fmla="*/ 47 w 94"/>
                <a:gd name="T37" fmla="*/ 83 h 138"/>
                <a:gd name="T38" fmla="*/ 75 w 94"/>
                <a:gd name="T39" fmla="*/ 49 h 138"/>
                <a:gd name="T40" fmla="*/ 48 w 94"/>
                <a:gd name="T41" fmla="*/ 1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138">
                  <a:moveTo>
                    <a:pt x="84" y="122"/>
                  </a:moveTo>
                  <a:cubicBezTo>
                    <a:pt x="76" y="130"/>
                    <a:pt x="64" y="138"/>
                    <a:pt x="44" y="138"/>
                  </a:cubicBezTo>
                  <a:cubicBezTo>
                    <a:pt x="23" y="138"/>
                    <a:pt x="8" y="129"/>
                    <a:pt x="5" y="126"/>
                  </a:cubicBezTo>
                  <a:cubicBezTo>
                    <a:pt x="12" y="112"/>
                    <a:pt x="12" y="112"/>
                    <a:pt x="12" y="112"/>
                  </a:cubicBezTo>
                  <a:cubicBezTo>
                    <a:pt x="17" y="116"/>
                    <a:pt x="30" y="122"/>
                    <a:pt x="43" y="122"/>
                  </a:cubicBezTo>
                  <a:cubicBezTo>
                    <a:pt x="55" y="122"/>
                    <a:pt x="63" y="118"/>
                    <a:pt x="67" y="113"/>
                  </a:cubicBezTo>
                  <a:cubicBezTo>
                    <a:pt x="72" y="109"/>
                    <a:pt x="74" y="101"/>
                    <a:pt x="74" y="89"/>
                  </a:cubicBezTo>
                  <a:cubicBezTo>
                    <a:pt x="74" y="80"/>
                    <a:pt x="74" y="80"/>
                    <a:pt x="74" y="80"/>
                  </a:cubicBezTo>
                  <a:cubicBezTo>
                    <a:pt x="73" y="83"/>
                    <a:pt x="64" y="99"/>
                    <a:pt x="42" y="99"/>
                  </a:cubicBezTo>
                  <a:cubicBezTo>
                    <a:pt x="16" y="99"/>
                    <a:pt x="0" y="78"/>
                    <a:pt x="0" y="49"/>
                  </a:cubicBezTo>
                  <a:cubicBezTo>
                    <a:pt x="0" y="20"/>
                    <a:pt x="19" y="0"/>
                    <a:pt x="43" y="0"/>
                  </a:cubicBezTo>
                  <a:cubicBezTo>
                    <a:pt x="65" y="0"/>
                    <a:pt x="73" y="15"/>
                    <a:pt x="74" y="18"/>
                  </a:cubicBezTo>
                  <a:cubicBezTo>
                    <a:pt x="76" y="2"/>
                    <a:pt x="76" y="2"/>
                    <a:pt x="76" y="2"/>
                  </a:cubicBezTo>
                  <a:cubicBezTo>
                    <a:pt x="94" y="2"/>
                    <a:pt x="94" y="2"/>
                    <a:pt x="94" y="2"/>
                  </a:cubicBezTo>
                  <a:cubicBezTo>
                    <a:pt x="94" y="82"/>
                    <a:pt x="94" y="82"/>
                    <a:pt x="94" y="82"/>
                  </a:cubicBezTo>
                  <a:cubicBezTo>
                    <a:pt x="94" y="102"/>
                    <a:pt x="91" y="113"/>
                    <a:pt x="84" y="122"/>
                  </a:cubicBezTo>
                  <a:close/>
                  <a:moveTo>
                    <a:pt x="48" y="15"/>
                  </a:moveTo>
                  <a:cubicBezTo>
                    <a:pt x="31" y="15"/>
                    <a:pt x="20" y="30"/>
                    <a:pt x="20" y="49"/>
                  </a:cubicBezTo>
                  <a:cubicBezTo>
                    <a:pt x="20" y="67"/>
                    <a:pt x="30" y="83"/>
                    <a:pt x="47" y="83"/>
                  </a:cubicBezTo>
                  <a:cubicBezTo>
                    <a:pt x="64" y="83"/>
                    <a:pt x="75" y="67"/>
                    <a:pt x="75" y="49"/>
                  </a:cubicBezTo>
                  <a:cubicBezTo>
                    <a:pt x="75" y="30"/>
                    <a:pt x="65" y="15"/>
                    <a:pt x="4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7">
              <a:extLst>
                <a:ext uri="{FF2B5EF4-FFF2-40B4-BE49-F238E27FC236}">
                  <a16:creationId xmlns:a16="http://schemas.microsoft.com/office/drawing/2014/main" id="{43902F2D-1E58-2064-B514-77E35A2F5D4E}"/>
                </a:ext>
              </a:extLst>
            </p:cNvPr>
            <p:cNvSpPr>
              <a:spLocks/>
            </p:cNvSpPr>
            <p:nvPr userDrawn="1"/>
          </p:nvSpPr>
          <p:spPr bwMode="auto">
            <a:xfrm>
              <a:off x="3568701" y="-34925"/>
              <a:ext cx="69850" cy="115888"/>
            </a:xfrm>
            <a:custGeom>
              <a:avLst/>
              <a:gdLst>
                <a:gd name="T0" fmla="*/ 66 w 85"/>
                <a:gd name="T1" fmla="*/ 141 h 141"/>
                <a:gd name="T2" fmla="*/ 66 w 85"/>
                <a:gd name="T3" fmla="*/ 82 h 141"/>
                <a:gd name="T4" fmla="*/ 46 w 85"/>
                <a:gd name="T5" fmla="*/ 56 h 141"/>
                <a:gd name="T6" fmla="*/ 19 w 85"/>
                <a:gd name="T7" fmla="*/ 82 h 141"/>
                <a:gd name="T8" fmla="*/ 19 w 85"/>
                <a:gd name="T9" fmla="*/ 141 h 141"/>
                <a:gd name="T10" fmla="*/ 0 w 85"/>
                <a:gd name="T11" fmla="*/ 141 h 141"/>
                <a:gd name="T12" fmla="*/ 0 w 85"/>
                <a:gd name="T13" fmla="*/ 0 h 141"/>
                <a:gd name="T14" fmla="*/ 19 w 85"/>
                <a:gd name="T15" fmla="*/ 0 h 141"/>
                <a:gd name="T16" fmla="*/ 19 w 85"/>
                <a:gd name="T17" fmla="*/ 60 h 141"/>
                <a:gd name="T18" fmla="*/ 52 w 85"/>
                <a:gd name="T19" fmla="*/ 39 h 141"/>
                <a:gd name="T20" fmla="*/ 85 w 85"/>
                <a:gd name="T21" fmla="*/ 77 h 141"/>
                <a:gd name="T22" fmla="*/ 85 w 85"/>
                <a:gd name="T23" fmla="*/ 141 h 141"/>
                <a:gd name="T24" fmla="*/ 66 w 85"/>
                <a:gd name="T25"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41">
                  <a:moveTo>
                    <a:pt x="66" y="141"/>
                  </a:moveTo>
                  <a:cubicBezTo>
                    <a:pt x="66" y="82"/>
                    <a:pt x="66" y="82"/>
                    <a:pt x="66" y="82"/>
                  </a:cubicBezTo>
                  <a:cubicBezTo>
                    <a:pt x="66" y="66"/>
                    <a:pt x="61" y="56"/>
                    <a:pt x="46" y="56"/>
                  </a:cubicBezTo>
                  <a:cubicBezTo>
                    <a:pt x="31" y="56"/>
                    <a:pt x="21" y="72"/>
                    <a:pt x="19" y="82"/>
                  </a:cubicBezTo>
                  <a:cubicBezTo>
                    <a:pt x="19" y="141"/>
                    <a:pt x="19" y="141"/>
                    <a:pt x="19" y="141"/>
                  </a:cubicBezTo>
                  <a:cubicBezTo>
                    <a:pt x="0" y="141"/>
                    <a:pt x="0" y="141"/>
                    <a:pt x="0" y="141"/>
                  </a:cubicBezTo>
                  <a:cubicBezTo>
                    <a:pt x="0" y="0"/>
                    <a:pt x="0" y="0"/>
                    <a:pt x="0" y="0"/>
                  </a:cubicBezTo>
                  <a:cubicBezTo>
                    <a:pt x="19" y="0"/>
                    <a:pt x="19" y="0"/>
                    <a:pt x="19" y="0"/>
                  </a:cubicBezTo>
                  <a:cubicBezTo>
                    <a:pt x="19" y="60"/>
                    <a:pt x="19" y="60"/>
                    <a:pt x="19" y="60"/>
                  </a:cubicBezTo>
                  <a:cubicBezTo>
                    <a:pt x="25" y="50"/>
                    <a:pt x="36" y="39"/>
                    <a:pt x="52" y="39"/>
                  </a:cubicBezTo>
                  <a:cubicBezTo>
                    <a:pt x="72" y="39"/>
                    <a:pt x="85" y="51"/>
                    <a:pt x="85" y="77"/>
                  </a:cubicBezTo>
                  <a:cubicBezTo>
                    <a:pt x="85" y="141"/>
                    <a:pt x="85" y="141"/>
                    <a:pt x="85" y="141"/>
                  </a:cubicBezTo>
                  <a:lnTo>
                    <a:pt x="66"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8">
              <a:extLst>
                <a:ext uri="{FF2B5EF4-FFF2-40B4-BE49-F238E27FC236}">
                  <a16:creationId xmlns:a16="http://schemas.microsoft.com/office/drawing/2014/main" id="{0E900C35-CDF6-BD47-EDE0-B50A3879D6D1}"/>
                </a:ext>
              </a:extLst>
            </p:cNvPr>
            <p:cNvSpPr>
              <a:spLocks/>
            </p:cNvSpPr>
            <p:nvPr userDrawn="1"/>
          </p:nvSpPr>
          <p:spPr bwMode="auto">
            <a:xfrm>
              <a:off x="3654426" y="-23813"/>
              <a:ext cx="50800" cy="106363"/>
            </a:xfrm>
            <a:custGeom>
              <a:avLst/>
              <a:gdLst>
                <a:gd name="T0" fmla="*/ 33 w 61"/>
                <a:gd name="T1" fmla="*/ 41 h 128"/>
                <a:gd name="T2" fmla="*/ 33 w 61"/>
                <a:gd name="T3" fmla="*/ 92 h 128"/>
                <a:gd name="T4" fmla="*/ 37 w 61"/>
                <a:gd name="T5" fmla="*/ 109 h 128"/>
                <a:gd name="T6" fmla="*/ 47 w 61"/>
                <a:gd name="T7" fmla="*/ 113 h 128"/>
                <a:gd name="T8" fmla="*/ 58 w 61"/>
                <a:gd name="T9" fmla="*/ 111 h 128"/>
                <a:gd name="T10" fmla="*/ 60 w 61"/>
                <a:gd name="T11" fmla="*/ 125 h 128"/>
                <a:gd name="T12" fmla="*/ 42 w 61"/>
                <a:gd name="T13" fmla="*/ 128 h 128"/>
                <a:gd name="T14" fmla="*/ 21 w 61"/>
                <a:gd name="T15" fmla="*/ 121 h 128"/>
                <a:gd name="T16" fmla="*/ 15 w 61"/>
                <a:gd name="T17" fmla="*/ 95 h 128"/>
                <a:gd name="T18" fmla="*/ 15 w 61"/>
                <a:gd name="T19" fmla="*/ 41 h 128"/>
                <a:gd name="T20" fmla="*/ 0 w 61"/>
                <a:gd name="T21" fmla="*/ 41 h 128"/>
                <a:gd name="T22" fmla="*/ 0 w 61"/>
                <a:gd name="T23" fmla="*/ 27 h 128"/>
                <a:gd name="T24" fmla="*/ 14 w 61"/>
                <a:gd name="T25" fmla="*/ 27 h 128"/>
                <a:gd name="T26" fmla="*/ 16 w 61"/>
                <a:gd name="T27" fmla="*/ 0 h 128"/>
                <a:gd name="T28" fmla="*/ 33 w 61"/>
                <a:gd name="T29" fmla="*/ 0 h 128"/>
                <a:gd name="T30" fmla="*/ 33 w 61"/>
                <a:gd name="T31" fmla="*/ 27 h 128"/>
                <a:gd name="T32" fmla="*/ 61 w 61"/>
                <a:gd name="T33" fmla="*/ 27 h 128"/>
                <a:gd name="T34" fmla="*/ 61 w 61"/>
                <a:gd name="T35" fmla="*/ 41 h 128"/>
                <a:gd name="T36" fmla="*/ 33 w 61"/>
                <a:gd name="T37"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28">
                  <a:moveTo>
                    <a:pt x="33" y="41"/>
                  </a:moveTo>
                  <a:cubicBezTo>
                    <a:pt x="33" y="92"/>
                    <a:pt x="33" y="92"/>
                    <a:pt x="33" y="92"/>
                  </a:cubicBezTo>
                  <a:cubicBezTo>
                    <a:pt x="33" y="101"/>
                    <a:pt x="34" y="106"/>
                    <a:pt x="37" y="109"/>
                  </a:cubicBezTo>
                  <a:cubicBezTo>
                    <a:pt x="40" y="112"/>
                    <a:pt x="43" y="113"/>
                    <a:pt x="47" y="113"/>
                  </a:cubicBezTo>
                  <a:cubicBezTo>
                    <a:pt x="52" y="113"/>
                    <a:pt x="56" y="112"/>
                    <a:pt x="58" y="111"/>
                  </a:cubicBezTo>
                  <a:cubicBezTo>
                    <a:pt x="60" y="125"/>
                    <a:pt x="60" y="125"/>
                    <a:pt x="60" y="125"/>
                  </a:cubicBezTo>
                  <a:cubicBezTo>
                    <a:pt x="56" y="127"/>
                    <a:pt x="48" y="128"/>
                    <a:pt x="42" y="128"/>
                  </a:cubicBezTo>
                  <a:cubicBezTo>
                    <a:pt x="33" y="128"/>
                    <a:pt x="27" y="126"/>
                    <a:pt x="21" y="121"/>
                  </a:cubicBezTo>
                  <a:cubicBezTo>
                    <a:pt x="16" y="115"/>
                    <a:pt x="15" y="108"/>
                    <a:pt x="15" y="95"/>
                  </a:cubicBezTo>
                  <a:cubicBezTo>
                    <a:pt x="15" y="41"/>
                    <a:pt x="15" y="41"/>
                    <a:pt x="15" y="41"/>
                  </a:cubicBezTo>
                  <a:cubicBezTo>
                    <a:pt x="0" y="41"/>
                    <a:pt x="0" y="41"/>
                    <a:pt x="0" y="41"/>
                  </a:cubicBezTo>
                  <a:cubicBezTo>
                    <a:pt x="0" y="27"/>
                    <a:pt x="0" y="27"/>
                    <a:pt x="0" y="27"/>
                  </a:cubicBezTo>
                  <a:cubicBezTo>
                    <a:pt x="14" y="27"/>
                    <a:pt x="14" y="27"/>
                    <a:pt x="14" y="27"/>
                  </a:cubicBezTo>
                  <a:cubicBezTo>
                    <a:pt x="16" y="0"/>
                    <a:pt x="16" y="0"/>
                    <a:pt x="16" y="0"/>
                  </a:cubicBezTo>
                  <a:cubicBezTo>
                    <a:pt x="33" y="0"/>
                    <a:pt x="33" y="0"/>
                    <a:pt x="33" y="0"/>
                  </a:cubicBezTo>
                  <a:cubicBezTo>
                    <a:pt x="33" y="27"/>
                    <a:pt x="33" y="27"/>
                    <a:pt x="33" y="27"/>
                  </a:cubicBezTo>
                  <a:cubicBezTo>
                    <a:pt x="61" y="27"/>
                    <a:pt x="61" y="27"/>
                    <a:pt x="61" y="27"/>
                  </a:cubicBezTo>
                  <a:cubicBezTo>
                    <a:pt x="61" y="41"/>
                    <a:pt x="61" y="41"/>
                    <a:pt x="61" y="41"/>
                  </a:cubicBezTo>
                  <a:cubicBezTo>
                    <a:pt x="33" y="41"/>
                    <a:pt x="33" y="41"/>
                    <a:pt x="3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9">
              <a:extLst>
                <a:ext uri="{FF2B5EF4-FFF2-40B4-BE49-F238E27FC236}">
                  <a16:creationId xmlns:a16="http://schemas.microsoft.com/office/drawing/2014/main" id="{A5CA5C18-D249-6CDF-7ACC-47482BE4DF53}"/>
                </a:ext>
              </a:extLst>
            </p:cNvPr>
            <p:cNvSpPr>
              <a:spLocks/>
            </p:cNvSpPr>
            <p:nvPr userDrawn="1"/>
          </p:nvSpPr>
          <p:spPr bwMode="auto">
            <a:xfrm>
              <a:off x="3711576" y="-3175"/>
              <a:ext cx="63500" cy="85725"/>
            </a:xfrm>
            <a:custGeom>
              <a:avLst/>
              <a:gdLst>
                <a:gd name="T0" fmla="*/ 68 w 78"/>
                <a:gd name="T1" fmla="*/ 94 h 103"/>
                <a:gd name="T2" fmla="*/ 39 w 78"/>
                <a:gd name="T3" fmla="*/ 103 h 103"/>
                <a:gd name="T4" fmla="*/ 0 w 78"/>
                <a:gd name="T5" fmla="*/ 86 h 103"/>
                <a:gd name="T6" fmla="*/ 10 w 78"/>
                <a:gd name="T7" fmla="*/ 74 h 103"/>
                <a:gd name="T8" fmla="*/ 40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3" y="99"/>
                    <a:pt x="54" y="103"/>
                    <a:pt x="39" y="103"/>
                  </a:cubicBezTo>
                  <a:cubicBezTo>
                    <a:pt x="19" y="103"/>
                    <a:pt x="5" y="91"/>
                    <a:pt x="0" y="86"/>
                  </a:cubicBezTo>
                  <a:cubicBezTo>
                    <a:pt x="10" y="74"/>
                    <a:pt x="10" y="74"/>
                    <a:pt x="10" y="74"/>
                  </a:cubicBezTo>
                  <a:cubicBezTo>
                    <a:pt x="16" y="80"/>
                    <a:pt x="28" y="88"/>
                    <a:pt x="40" y="88"/>
                  </a:cubicBezTo>
                  <a:cubicBezTo>
                    <a:pt x="51" y="88"/>
                    <a:pt x="59" y="84"/>
                    <a:pt x="59" y="75"/>
                  </a:cubicBezTo>
                  <a:cubicBezTo>
                    <a:pt x="59" y="66"/>
                    <a:pt x="49" y="63"/>
                    <a:pt x="43" y="61"/>
                  </a:cubicBezTo>
                  <a:cubicBezTo>
                    <a:pt x="38"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4"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40">
              <a:extLst>
                <a:ext uri="{FF2B5EF4-FFF2-40B4-BE49-F238E27FC236}">
                  <a16:creationId xmlns:a16="http://schemas.microsoft.com/office/drawing/2014/main" id="{9A800540-1B89-C254-2BC9-C5C16A56A11A}"/>
                </a:ext>
              </a:extLst>
            </p:cNvPr>
            <p:cNvSpPr>
              <a:spLocks noEditPoints="1"/>
            </p:cNvSpPr>
            <p:nvPr userDrawn="1"/>
          </p:nvSpPr>
          <p:spPr bwMode="auto">
            <a:xfrm>
              <a:off x="2498726" y="157163"/>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6 h 136"/>
                <a:gd name="T12" fmla="*/ 113 w 113"/>
                <a:gd name="T13" fmla="*/ 68 h 136"/>
                <a:gd name="T14" fmla="*/ 92 w 113"/>
                <a:gd name="T15" fmla="*/ 119 h 136"/>
                <a:gd name="T16" fmla="*/ 78 w 113"/>
                <a:gd name="T17" fmla="*/ 28 h 136"/>
                <a:gd name="T18" fmla="*/ 45 w 113"/>
                <a:gd name="T19" fmla="*/ 15 h 136"/>
                <a:gd name="T20" fmla="*/ 20 w 113"/>
                <a:gd name="T21" fmla="*/ 15 h 136"/>
                <a:gd name="T22" fmla="*/ 20 w 113"/>
                <a:gd name="T23" fmla="*/ 119 h 136"/>
                <a:gd name="T24" fmla="*/ 45 w 113"/>
                <a:gd name="T25" fmla="*/ 119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5"/>
                    <a:pt x="92" y="16"/>
                  </a:cubicBezTo>
                  <a:cubicBezTo>
                    <a:pt x="103" y="27"/>
                    <a:pt x="113" y="44"/>
                    <a:pt x="113" y="68"/>
                  </a:cubicBezTo>
                  <a:cubicBezTo>
                    <a:pt x="113" y="91"/>
                    <a:pt x="104" y="108"/>
                    <a:pt x="92" y="119"/>
                  </a:cubicBezTo>
                  <a:close/>
                  <a:moveTo>
                    <a:pt x="78" y="28"/>
                  </a:moveTo>
                  <a:cubicBezTo>
                    <a:pt x="70" y="19"/>
                    <a:pt x="59" y="15"/>
                    <a:pt x="45" y="15"/>
                  </a:cubicBezTo>
                  <a:cubicBezTo>
                    <a:pt x="20" y="15"/>
                    <a:pt x="20" y="15"/>
                    <a:pt x="20" y="15"/>
                  </a:cubicBezTo>
                  <a:cubicBezTo>
                    <a:pt x="20" y="119"/>
                    <a:pt x="20" y="119"/>
                    <a:pt x="20" y="119"/>
                  </a:cubicBezTo>
                  <a:cubicBezTo>
                    <a:pt x="45" y="119"/>
                    <a:pt x="45" y="119"/>
                    <a:pt x="45" y="119"/>
                  </a:cubicBezTo>
                  <a:cubicBezTo>
                    <a:pt x="58" y="119"/>
                    <a:pt x="69" y="116"/>
                    <a:pt x="78" y="107"/>
                  </a:cubicBezTo>
                  <a:cubicBezTo>
                    <a:pt x="87" y="98"/>
                    <a:pt x="92" y="84"/>
                    <a:pt x="92" y="68"/>
                  </a:cubicBezTo>
                  <a:cubicBezTo>
                    <a:pt x="92" y="51"/>
                    <a:pt x="87" y="36"/>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41">
              <a:extLst>
                <a:ext uri="{FF2B5EF4-FFF2-40B4-BE49-F238E27FC236}">
                  <a16:creationId xmlns:a16="http://schemas.microsoft.com/office/drawing/2014/main" id="{B97392A2-2FB9-D04B-526D-6B09C83D6783}"/>
                </a:ext>
              </a:extLst>
            </p:cNvPr>
            <p:cNvSpPr>
              <a:spLocks noEditPoints="1"/>
            </p:cNvSpPr>
            <p:nvPr userDrawn="1"/>
          </p:nvSpPr>
          <p:spPr bwMode="auto">
            <a:xfrm>
              <a:off x="2605088"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Rectangle 42">
              <a:extLst>
                <a:ext uri="{FF2B5EF4-FFF2-40B4-BE49-F238E27FC236}">
                  <a16:creationId xmlns:a16="http://schemas.microsoft.com/office/drawing/2014/main" id="{01DE37BF-7418-0474-7873-9FCA29BCB0C0}"/>
                </a:ext>
              </a:extLst>
            </p:cNvPr>
            <p:cNvSpPr>
              <a:spLocks noChangeArrowheads="1"/>
            </p:cNvSpPr>
            <p:nvPr userDrawn="1"/>
          </p:nvSpPr>
          <p:spPr bwMode="auto">
            <a:xfrm>
              <a:off x="2697163" y="153988"/>
              <a:ext cx="15875" cy="1158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3">
              <a:extLst>
                <a:ext uri="{FF2B5EF4-FFF2-40B4-BE49-F238E27FC236}">
                  <a16:creationId xmlns:a16="http://schemas.microsoft.com/office/drawing/2014/main" id="{ED15A38F-EDE1-85C3-F5B9-770B5E851BCE}"/>
                </a:ext>
              </a:extLst>
            </p:cNvPr>
            <p:cNvSpPr>
              <a:spLocks noEditPoints="1"/>
            </p:cNvSpPr>
            <p:nvPr userDrawn="1"/>
          </p:nvSpPr>
          <p:spPr bwMode="auto">
            <a:xfrm>
              <a:off x="2736851" y="150813"/>
              <a:ext cx="20638" cy="119063"/>
            </a:xfrm>
            <a:custGeom>
              <a:avLst/>
              <a:gdLst>
                <a:gd name="T0" fmla="*/ 12 w 25"/>
                <a:gd name="T1" fmla="*/ 25 h 144"/>
                <a:gd name="T2" fmla="*/ 0 w 25"/>
                <a:gd name="T3" fmla="*/ 13 h 144"/>
                <a:gd name="T4" fmla="*/ 12 w 25"/>
                <a:gd name="T5" fmla="*/ 0 h 144"/>
                <a:gd name="T6" fmla="*/ 25 w 25"/>
                <a:gd name="T7" fmla="*/ 12 h 144"/>
                <a:gd name="T8" fmla="*/ 12 w 25"/>
                <a:gd name="T9" fmla="*/ 25 h 144"/>
                <a:gd name="T10" fmla="*/ 3 w 25"/>
                <a:gd name="T11" fmla="*/ 144 h 144"/>
                <a:gd name="T12" fmla="*/ 3 w 25"/>
                <a:gd name="T13" fmla="*/ 45 h 144"/>
                <a:gd name="T14" fmla="*/ 22 w 25"/>
                <a:gd name="T15" fmla="*/ 45 h 144"/>
                <a:gd name="T16" fmla="*/ 22 w 25"/>
                <a:gd name="T17" fmla="*/ 144 h 144"/>
                <a:gd name="T18" fmla="*/ 3 w 25"/>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4">
                  <a:moveTo>
                    <a:pt x="12" y="25"/>
                  </a:moveTo>
                  <a:cubicBezTo>
                    <a:pt x="5" y="25"/>
                    <a:pt x="0" y="20"/>
                    <a:pt x="0" y="13"/>
                  </a:cubicBezTo>
                  <a:cubicBezTo>
                    <a:pt x="0" y="6"/>
                    <a:pt x="5" y="0"/>
                    <a:pt x="12" y="0"/>
                  </a:cubicBezTo>
                  <a:cubicBezTo>
                    <a:pt x="20" y="0"/>
                    <a:pt x="25" y="6"/>
                    <a:pt x="25" y="12"/>
                  </a:cubicBezTo>
                  <a:cubicBezTo>
                    <a:pt x="25" y="19"/>
                    <a:pt x="20" y="25"/>
                    <a:pt x="12"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44">
              <a:extLst>
                <a:ext uri="{FF2B5EF4-FFF2-40B4-BE49-F238E27FC236}">
                  <a16:creationId xmlns:a16="http://schemas.microsoft.com/office/drawing/2014/main" id="{A71693ED-6547-EAC9-1178-E79008602AE8}"/>
                </a:ext>
              </a:extLst>
            </p:cNvPr>
            <p:cNvSpPr>
              <a:spLocks/>
            </p:cNvSpPr>
            <p:nvPr userDrawn="1"/>
          </p:nvSpPr>
          <p:spPr bwMode="auto">
            <a:xfrm>
              <a:off x="2768601" y="188913"/>
              <a:ext cx="79375" cy="80963"/>
            </a:xfrm>
            <a:custGeom>
              <a:avLst/>
              <a:gdLst>
                <a:gd name="T0" fmla="*/ 30 w 50"/>
                <a:gd name="T1" fmla="*/ 51 h 51"/>
                <a:gd name="T2" fmla="*/ 19 w 50"/>
                <a:gd name="T3" fmla="*/ 51 h 51"/>
                <a:gd name="T4" fmla="*/ 0 w 50"/>
                <a:gd name="T5" fmla="*/ 0 h 51"/>
                <a:gd name="T6" fmla="*/ 10 w 50"/>
                <a:gd name="T7" fmla="*/ 0 h 51"/>
                <a:gd name="T8" fmla="*/ 25 w 50"/>
                <a:gd name="T9" fmla="*/ 41 h 51"/>
                <a:gd name="T10" fmla="*/ 39 w 50"/>
                <a:gd name="T11" fmla="*/ 0 h 51"/>
                <a:gd name="T12" fmla="*/ 50 w 50"/>
                <a:gd name="T13" fmla="*/ 0 h 51"/>
                <a:gd name="T14" fmla="*/ 30 w 50"/>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1">
                  <a:moveTo>
                    <a:pt x="30" y="51"/>
                  </a:moveTo>
                  <a:lnTo>
                    <a:pt x="19" y="51"/>
                  </a:lnTo>
                  <a:lnTo>
                    <a:pt x="0" y="0"/>
                  </a:lnTo>
                  <a:lnTo>
                    <a:pt x="10" y="0"/>
                  </a:lnTo>
                  <a:lnTo>
                    <a:pt x="25" y="41"/>
                  </a:lnTo>
                  <a:lnTo>
                    <a:pt x="39" y="0"/>
                  </a:lnTo>
                  <a:lnTo>
                    <a:pt x="50" y="0"/>
                  </a:lnTo>
                  <a:lnTo>
                    <a:pt x="3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5">
              <a:extLst>
                <a:ext uri="{FF2B5EF4-FFF2-40B4-BE49-F238E27FC236}">
                  <a16:creationId xmlns:a16="http://schemas.microsoft.com/office/drawing/2014/main" id="{8902D661-D0DD-6D6A-D440-1A9FF9698A40}"/>
                </a:ext>
              </a:extLst>
            </p:cNvPr>
            <p:cNvSpPr>
              <a:spLocks noEditPoints="1"/>
            </p:cNvSpPr>
            <p:nvPr userDrawn="1"/>
          </p:nvSpPr>
          <p:spPr bwMode="auto">
            <a:xfrm>
              <a:off x="28559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0"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6">
              <a:extLst>
                <a:ext uri="{FF2B5EF4-FFF2-40B4-BE49-F238E27FC236}">
                  <a16:creationId xmlns:a16="http://schemas.microsoft.com/office/drawing/2014/main" id="{2DF2582B-CC85-5F41-E7A1-F27DD232CC61}"/>
                </a:ext>
              </a:extLst>
            </p:cNvPr>
            <p:cNvSpPr>
              <a:spLocks/>
            </p:cNvSpPr>
            <p:nvPr userDrawn="1"/>
          </p:nvSpPr>
          <p:spPr bwMode="auto">
            <a:xfrm>
              <a:off x="2947988" y="185738"/>
              <a:ext cx="47625"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7">
              <a:extLst>
                <a:ext uri="{FF2B5EF4-FFF2-40B4-BE49-F238E27FC236}">
                  <a16:creationId xmlns:a16="http://schemas.microsoft.com/office/drawing/2014/main" id="{2AFE2FFF-6FD0-8F7E-B9AC-A68DB7C93141}"/>
                </a:ext>
              </a:extLst>
            </p:cNvPr>
            <p:cNvSpPr>
              <a:spLocks noEditPoints="1"/>
            </p:cNvSpPr>
            <p:nvPr userDrawn="1"/>
          </p:nvSpPr>
          <p:spPr bwMode="auto">
            <a:xfrm>
              <a:off x="2998788" y="185738"/>
              <a:ext cx="74613" cy="85725"/>
            </a:xfrm>
            <a:custGeom>
              <a:avLst/>
              <a:gdLst>
                <a:gd name="T0" fmla="*/ 20 w 90"/>
                <a:gd name="T1" fmla="*/ 56 h 103"/>
                <a:gd name="T2" fmla="*/ 49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49" y="88"/>
                  </a:cubicBezTo>
                  <a:cubicBezTo>
                    <a:pt x="68" y="88"/>
                    <a:pt x="79" y="78"/>
                    <a:pt x="80" y="77"/>
                  </a:cubicBezTo>
                  <a:cubicBezTo>
                    <a:pt x="88" y="89"/>
                    <a:pt x="88" y="89"/>
                    <a:pt x="88" y="89"/>
                  </a:cubicBezTo>
                  <a:cubicBezTo>
                    <a:pt x="88" y="89"/>
                    <a:pt x="74"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8" y="14"/>
                    <a:pt x="20" y="29"/>
                    <a:pt x="19" y="42"/>
                  </a:cubicBezTo>
                  <a:cubicBezTo>
                    <a:pt x="71" y="42"/>
                    <a:pt x="71" y="42"/>
                    <a:pt x="71" y="42"/>
                  </a:cubicBezTo>
                  <a:cubicBezTo>
                    <a:pt x="71"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8">
              <a:extLst>
                <a:ext uri="{FF2B5EF4-FFF2-40B4-BE49-F238E27FC236}">
                  <a16:creationId xmlns:a16="http://schemas.microsoft.com/office/drawing/2014/main" id="{AB4B17C1-6EF2-DE5A-AECC-337A70F88F43}"/>
                </a:ext>
              </a:extLst>
            </p:cNvPr>
            <p:cNvSpPr>
              <a:spLocks noEditPoints="1"/>
            </p:cNvSpPr>
            <p:nvPr userDrawn="1"/>
          </p:nvSpPr>
          <p:spPr bwMode="auto">
            <a:xfrm>
              <a:off x="3084513" y="153988"/>
              <a:ext cx="77788" cy="117475"/>
            </a:xfrm>
            <a:custGeom>
              <a:avLst/>
              <a:gdLst>
                <a:gd name="T0" fmla="*/ 78 w 94"/>
                <a:gd name="T1" fmla="*/ 141 h 143"/>
                <a:gd name="T2" fmla="*/ 75 w 94"/>
                <a:gd name="T3" fmla="*/ 125 h 143"/>
                <a:gd name="T4" fmla="*/ 42 w 94"/>
                <a:gd name="T5" fmla="*/ 143 h 143"/>
                <a:gd name="T6" fmla="*/ 0 w 94"/>
                <a:gd name="T7" fmla="*/ 91 h 143"/>
                <a:gd name="T8" fmla="*/ 44 w 94"/>
                <a:gd name="T9" fmla="*/ 40 h 143"/>
                <a:gd name="T10" fmla="*/ 75 w 94"/>
                <a:gd name="T11" fmla="*/ 58 h 143"/>
                <a:gd name="T12" fmla="*/ 75 w 94"/>
                <a:gd name="T13" fmla="*/ 0 h 143"/>
                <a:gd name="T14" fmla="*/ 94 w 94"/>
                <a:gd name="T15" fmla="*/ 0 h 143"/>
                <a:gd name="T16" fmla="*/ 94 w 94"/>
                <a:gd name="T17" fmla="*/ 141 h 143"/>
                <a:gd name="T18" fmla="*/ 78 w 94"/>
                <a:gd name="T19" fmla="*/ 141 h 143"/>
                <a:gd name="T20" fmla="*/ 48 w 94"/>
                <a:gd name="T21" fmla="*/ 54 h 143"/>
                <a:gd name="T22" fmla="*/ 19 w 94"/>
                <a:gd name="T23" fmla="*/ 90 h 143"/>
                <a:gd name="T24" fmla="*/ 47 w 94"/>
                <a:gd name="T25" fmla="*/ 127 h 143"/>
                <a:gd name="T26" fmla="*/ 75 w 94"/>
                <a:gd name="T27" fmla="*/ 90 h 143"/>
                <a:gd name="T28" fmla="*/ 48 w 94"/>
                <a:gd name="T29" fmla="*/ 5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43">
                  <a:moveTo>
                    <a:pt x="78" y="141"/>
                  </a:moveTo>
                  <a:cubicBezTo>
                    <a:pt x="75" y="125"/>
                    <a:pt x="75" y="125"/>
                    <a:pt x="75" y="125"/>
                  </a:cubicBezTo>
                  <a:cubicBezTo>
                    <a:pt x="74" y="126"/>
                    <a:pt x="65" y="143"/>
                    <a:pt x="42" y="143"/>
                  </a:cubicBezTo>
                  <a:cubicBezTo>
                    <a:pt x="16" y="143"/>
                    <a:pt x="0" y="121"/>
                    <a:pt x="0" y="91"/>
                  </a:cubicBezTo>
                  <a:cubicBezTo>
                    <a:pt x="0" y="62"/>
                    <a:pt x="18" y="40"/>
                    <a:pt x="44" y="40"/>
                  </a:cubicBezTo>
                  <a:cubicBezTo>
                    <a:pt x="65" y="40"/>
                    <a:pt x="74" y="56"/>
                    <a:pt x="75" y="58"/>
                  </a:cubicBezTo>
                  <a:cubicBezTo>
                    <a:pt x="75" y="0"/>
                    <a:pt x="75" y="0"/>
                    <a:pt x="75" y="0"/>
                  </a:cubicBezTo>
                  <a:cubicBezTo>
                    <a:pt x="94" y="0"/>
                    <a:pt x="94" y="0"/>
                    <a:pt x="94" y="0"/>
                  </a:cubicBezTo>
                  <a:cubicBezTo>
                    <a:pt x="94" y="141"/>
                    <a:pt x="94" y="141"/>
                    <a:pt x="94" y="141"/>
                  </a:cubicBezTo>
                  <a:cubicBezTo>
                    <a:pt x="78" y="141"/>
                    <a:pt x="78" y="141"/>
                    <a:pt x="78" y="141"/>
                  </a:cubicBezTo>
                  <a:close/>
                  <a:moveTo>
                    <a:pt x="48" y="54"/>
                  </a:moveTo>
                  <a:cubicBezTo>
                    <a:pt x="30" y="54"/>
                    <a:pt x="19" y="71"/>
                    <a:pt x="19" y="90"/>
                  </a:cubicBezTo>
                  <a:cubicBezTo>
                    <a:pt x="19" y="110"/>
                    <a:pt x="29" y="127"/>
                    <a:pt x="47" y="127"/>
                  </a:cubicBezTo>
                  <a:cubicBezTo>
                    <a:pt x="64" y="127"/>
                    <a:pt x="75" y="110"/>
                    <a:pt x="75" y="90"/>
                  </a:cubicBezTo>
                  <a:cubicBezTo>
                    <a:pt x="76" y="71"/>
                    <a:pt x="66" y="54"/>
                    <a:pt x="4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9">
              <a:extLst>
                <a:ext uri="{FF2B5EF4-FFF2-40B4-BE49-F238E27FC236}">
                  <a16:creationId xmlns:a16="http://schemas.microsoft.com/office/drawing/2014/main" id="{34A3BC8B-2B91-2F3A-654C-BCD9C2FB7E13}"/>
                </a:ext>
              </a:extLst>
            </p:cNvPr>
            <p:cNvSpPr>
              <a:spLocks/>
            </p:cNvSpPr>
            <p:nvPr userDrawn="1"/>
          </p:nvSpPr>
          <p:spPr bwMode="auto">
            <a:xfrm>
              <a:off x="3209926" y="152400"/>
              <a:ext cx="53975" cy="117475"/>
            </a:xfrm>
            <a:custGeom>
              <a:avLst/>
              <a:gdLst>
                <a:gd name="T0" fmla="*/ 61 w 64"/>
                <a:gd name="T1" fmla="*/ 18 h 142"/>
                <a:gd name="T2" fmla="*/ 49 w 64"/>
                <a:gd name="T3" fmla="*/ 15 h 142"/>
                <a:gd name="T4" fmla="*/ 36 w 64"/>
                <a:gd name="T5" fmla="*/ 21 h 142"/>
                <a:gd name="T6" fmla="*/ 34 w 64"/>
                <a:gd name="T7" fmla="*/ 35 h 142"/>
                <a:gd name="T8" fmla="*/ 34 w 64"/>
                <a:gd name="T9" fmla="*/ 43 h 142"/>
                <a:gd name="T10" fmla="*/ 59 w 64"/>
                <a:gd name="T11" fmla="*/ 43 h 142"/>
                <a:gd name="T12" fmla="*/ 59 w 64"/>
                <a:gd name="T13" fmla="*/ 57 h 142"/>
                <a:gd name="T14" fmla="*/ 34 w 64"/>
                <a:gd name="T15" fmla="*/ 57 h 142"/>
                <a:gd name="T16" fmla="*/ 34 w 64"/>
                <a:gd name="T17" fmla="*/ 142 h 142"/>
                <a:gd name="T18" fmla="*/ 15 w 64"/>
                <a:gd name="T19" fmla="*/ 142 h 142"/>
                <a:gd name="T20" fmla="*/ 15 w 64"/>
                <a:gd name="T21" fmla="*/ 57 h 142"/>
                <a:gd name="T22" fmla="*/ 0 w 64"/>
                <a:gd name="T23" fmla="*/ 57 h 142"/>
                <a:gd name="T24" fmla="*/ 0 w 64"/>
                <a:gd name="T25" fmla="*/ 43 h 142"/>
                <a:gd name="T26" fmla="*/ 15 w 64"/>
                <a:gd name="T27" fmla="*/ 43 h 142"/>
                <a:gd name="T28" fmla="*/ 15 w 64"/>
                <a:gd name="T29" fmla="*/ 32 h 142"/>
                <a:gd name="T30" fmla="*/ 22 w 64"/>
                <a:gd name="T31" fmla="*/ 9 h 142"/>
                <a:gd name="T32" fmla="*/ 45 w 64"/>
                <a:gd name="T33" fmla="*/ 0 h 142"/>
                <a:gd name="T34" fmla="*/ 64 w 64"/>
                <a:gd name="T35" fmla="*/ 4 h 142"/>
                <a:gd name="T36" fmla="*/ 61 w 64"/>
                <a:gd name="T37" fmla="*/ 1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42">
                  <a:moveTo>
                    <a:pt x="61" y="18"/>
                  </a:moveTo>
                  <a:cubicBezTo>
                    <a:pt x="61" y="18"/>
                    <a:pt x="55" y="15"/>
                    <a:pt x="49" y="15"/>
                  </a:cubicBezTo>
                  <a:cubicBezTo>
                    <a:pt x="43" y="15"/>
                    <a:pt x="39" y="17"/>
                    <a:pt x="36" y="21"/>
                  </a:cubicBezTo>
                  <a:cubicBezTo>
                    <a:pt x="34" y="24"/>
                    <a:pt x="34" y="29"/>
                    <a:pt x="34" y="35"/>
                  </a:cubicBezTo>
                  <a:cubicBezTo>
                    <a:pt x="34" y="43"/>
                    <a:pt x="34" y="43"/>
                    <a:pt x="34" y="43"/>
                  </a:cubicBezTo>
                  <a:cubicBezTo>
                    <a:pt x="59" y="43"/>
                    <a:pt x="59" y="43"/>
                    <a:pt x="59" y="43"/>
                  </a:cubicBezTo>
                  <a:cubicBezTo>
                    <a:pt x="59" y="57"/>
                    <a:pt x="59" y="57"/>
                    <a:pt x="59" y="57"/>
                  </a:cubicBezTo>
                  <a:cubicBezTo>
                    <a:pt x="34" y="57"/>
                    <a:pt x="34" y="57"/>
                    <a:pt x="34" y="57"/>
                  </a:cubicBezTo>
                  <a:cubicBezTo>
                    <a:pt x="34" y="142"/>
                    <a:pt x="34" y="142"/>
                    <a:pt x="34" y="142"/>
                  </a:cubicBezTo>
                  <a:cubicBezTo>
                    <a:pt x="15" y="142"/>
                    <a:pt x="15" y="142"/>
                    <a:pt x="15" y="142"/>
                  </a:cubicBezTo>
                  <a:cubicBezTo>
                    <a:pt x="15" y="57"/>
                    <a:pt x="15" y="57"/>
                    <a:pt x="15" y="57"/>
                  </a:cubicBezTo>
                  <a:cubicBezTo>
                    <a:pt x="0" y="57"/>
                    <a:pt x="0" y="57"/>
                    <a:pt x="0" y="57"/>
                  </a:cubicBezTo>
                  <a:cubicBezTo>
                    <a:pt x="0" y="43"/>
                    <a:pt x="0" y="43"/>
                    <a:pt x="0" y="43"/>
                  </a:cubicBezTo>
                  <a:cubicBezTo>
                    <a:pt x="15" y="43"/>
                    <a:pt x="15" y="43"/>
                    <a:pt x="15" y="43"/>
                  </a:cubicBezTo>
                  <a:cubicBezTo>
                    <a:pt x="15" y="32"/>
                    <a:pt x="15" y="32"/>
                    <a:pt x="15" y="32"/>
                  </a:cubicBezTo>
                  <a:cubicBezTo>
                    <a:pt x="15" y="21"/>
                    <a:pt x="18" y="14"/>
                    <a:pt x="22" y="9"/>
                  </a:cubicBezTo>
                  <a:cubicBezTo>
                    <a:pt x="27" y="4"/>
                    <a:pt x="34" y="0"/>
                    <a:pt x="45" y="0"/>
                  </a:cubicBezTo>
                  <a:cubicBezTo>
                    <a:pt x="55" y="0"/>
                    <a:pt x="62" y="3"/>
                    <a:pt x="64" y="4"/>
                  </a:cubicBezTo>
                  <a:lnTo>
                    <a:pt x="6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50">
              <a:extLst>
                <a:ext uri="{FF2B5EF4-FFF2-40B4-BE49-F238E27FC236}">
                  <a16:creationId xmlns:a16="http://schemas.microsoft.com/office/drawing/2014/main" id="{7B8D0790-487F-D916-92B6-60E64C56B159}"/>
                </a:ext>
              </a:extLst>
            </p:cNvPr>
            <p:cNvSpPr>
              <a:spLocks/>
            </p:cNvSpPr>
            <p:nvPr userDrawn="1"/>
          </p:nvSpPr>
          <p:spPr bwMode="auto">
            <a:xfrm>
              <a:off x="3270251" y="185738"/>
              <a:ext cx="46038"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51">
              <a:extLst>
                <a:ext uri="{FF2B5EF4-FFF2-40B4-BE49-F238E27FC236}">
                  <a16:creationId xmlns:a16="http://schemas.microsoft.com/office/drawing/2014/main" id="{58B8429A-813F-DC71-932E-74C18920F78C}"/>
                </a:ext>
              </a:extLst>
            </p:cNvPr>
            <p:cNvSpPr>
              <a:spLocks noEditPoints="1"/>
            </p:cNvSpPr>
            <p:nvPr userDrawn="1"/>
          </p:nvSpPr>
          <p:spPr bwMode="auto">
            <a:xfrm>
              <a:off x="3321051" y="185738"/>
              <a:ext cx="79375" cy="85725"/>
            </a:xfrm>
            <a:custGeom>
              <a:avLst/>
              <a:gdLst>
                <a:gd name="T0" fmla="*/ 48 w 96"/>
                <a:gd name="T1" fmla="*/ 102 h 102"/>
                <a:gd name="T2" fmla="*/ 0 w 96"/>
                <a:gd name="T3" fmla="*/ 51 h 102"/>
                <a:gd name="T4" fmla="*/ 48 w 96"/>
                <a:gd name="T5" fmla="*/ 0 h 102"/>
                <a:gd name="T6" fmla="*/ 96 w 96"/>
                <a:gd name="T7" fmla="*/ 51 h 102"/>
                <a:gd name="T8" fmla="*/ 48 w 96"/>
                <a:gd name="T9" fmla="*/ 102 h 102"/>
                <a:gd name="T10" fmla="*/ 48 w 96"/>
                <a:gd name="T11" fmla="*/ 14 h 102"/>
                <a:gd name="T12" fmla="*/ 20 w 96"/>
                <a:gd name="T13" fmla="*/ 51 h 102"/>
                <a:gd name="T14" fmla="*/ 48 w 96"/>
                <a:gd name="T15" fmla="*/ 88 h 102"/>
                <a:gd name="T16" fmla="*/ 77 w 96"/>
                <a:gd name="T17" fmla="*/ 51 h 102"/>
                <a:gd name="T18" fmla="*/ 48 w 96"/>
                <a:gd name="T19" fmla="*/ 1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02">
                  <a:moveTo>
                    <a:pt x="48" y="102"/>
                  </a:moveTo>
                  <a:cubicBezTo>
                    <a:pt x="20" y="102"/>
                    <a:pt x="0" y="82"/>
                    <a:pt x="0" y="51"/>
                  </a:cubicBezTo>
                  <a:cubicBezTo>
                    <a:pt x="0" y="20"/>
                    <a:pt x="20" y="0"/>
                    <a:pt x="48" y="0"/>
                  </a:cubicBezTo>
                  <a:cubicBezTo>
                    <a:pt x="77" y="0"/>
                    <a:pt x="96" y="20"/>
                    <a:pt x="96" y="51"/>
                  </a:cubicBezTo>
                  <a:cubicBezTo>
                    <a:pt x="96" y="82"/>
                    <a:pt x="77" y="102"/>
                    <a:pt x="48" y="102"/>
                  </a:cubicBezTo>
                  <a:close/>
                  <a:moveTo>
                    <a:pt x="48" y="14"/>
                  </a:moveTo>
                  <a:cubicBezTo>
                    <a:pt x="30" y="14"/>
                    <a:pt x="20" y="29"/>
                    <a:pt x="20" y="51"/>
                  </a:cubicBezTo>
                  <a:cubicBezTo>
                    <a:pt x="20" y="72"/>
                    <a:pt x="30" y="88"/>
                    <a:pt x="48" y="88"/>
                  </a:cubicBezTo>
                  <a:cubicBezTo>
                    <a:pt x="67" y="88"/>
                    <a:pt x="77" y="72"/>
                    <a:pt x="77" y="51"/>
                  </a:cubicBezTo>
                  <a:cubicBezTo>
                    <a:pt x="77" y="29"/>
                    <a:pt x="67" y="14"/>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52">
              <a:extLst>
                <a:ext uri="{FF2B5EF4-FFF2-40B4-BE49-F238E27FC236}">
                  <a16:creationId xmlns:a16="http://schemas.microsoft.com/office/drawing/2014/main" id="{76CE0385-0A4A-5EEC-FB48-ACCF23972EC5}"/>
                </a:ext>
              </a:extLst>
            </p:cNvPr>
            <p:cNvSpPr>
              <a:spLocks/>
            </p:cNvSpPr>
            <p:nvPr userDrawn="1"/>
          </p:nvSpPr>
          <p:spPr bwMode="auto">
            <a:xfrm>
              <a:off x="3419476" y="185738"/>
              <a:ext cx="117475" cy="84138"/>
            </a:xfrm>
            <a:custGeom>
              <a:avLst/>
              <a:gdLst>
                <a:gd name="T0" fmla="*/ 123 w 142"/>
                <a:gd name="T1" fmla="*/ 101 h 101"/>
                <a:gd name="T2" fmla="*/ 123 w 142"/>
                <a:gd name="T3" fmla="*/ 39 h 101"/>
                <a:gd name="T4" fmla="*/ 106 w 142"/>
                <a:gd name="T5" fmla="*/ 16 h 101"/>
                <a:gd name="T6" fmla="*/ 80 w 142"/>
                <a:gd name="T7" fmla="*/ 41 h 101"/>
                <a:gd name="T8" fmla="*/ 80 w 142"/>
                <a:gd name="T9" fmla="*/ 101 h 101"/>
                <a:gd name="T10" fmla="*/ 62 w 142"/>
                <a:gd name="T11" fmla="*/ 101 h 101"/>
                <a:gd name="T12" fmla="*/ 62 w 142"/>
                <a:gd name="T13" fmla="*/ 39 h 101"/>
                <a:gd name="T14" fmla="*/ 44 w 142"/>
                <a:gd name="T15" fmla="*/ 16 h 101"/>
                <a:gd name="T16" fmla="*/ 19 w 142"/>
                <a:gd name="T17" fmla="*/ 41 h 101"/>
                <a:gd name="T18" fmla="*/ 19 w 142"/>
                <a:gd name="T19" fmla="*/ 101 h 101"/>
                <a:gd name="T20" fmla="*/ 0 w 142"/>
                <a:gd name="T21" fmla="*/ 101 h 101"/>
                <a:gd name="T22" fmla="*/ 0 w 142"/>
                <a:gd name="T23" fmla="*/ 2 h 101"/>
                <a:gd name="T24" fmla="*/ 18 w 142"/>
                <a:gd name="T25" fmla="*/ 2 h 101"/>
                <a:gd name="T26" fmla="*/ 19 w 142"/>
                <a:gd name="T27" fmla="*/ 20 h 101"/>
                <a:gd name="T28" fmla="*/ 51 w 142"/>
                <a:gd name="T29" fmla="*/ 0 h 101"/>
                <a:gd name="T30" fmla="*/ 79 w 142"/>
                <a:gd name="T31" fmla="*/ 21 h 101"/>
                <a:gd name="T32" fmla="*/ 112 w 142"/>
                <a:gd name="T33" fmla="*/ 0 h 101"/>
                <a:gd name="T34" fmla="*/ 142 w 142"/>
                <a:gd name="T35" fmla="*/ 34 h 101"/>
                <a:gd name="T36" fmla="*/ 142 w 142"/>
                <a:gd name="T37" fmla="*/ 101 h 101"/>
                <a:gd name="T38" fmla="*/ 123 w 142"/>
                <a:gd name="T3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101">
                  <a:moveTo>
                    <a:pt x="123" y="101"/>
                  </a:moveTo>
                  <a:cubicBezTo>
                    <a:pt x="123" y="39"/>
                    <a:pt x="123" y="39"/>
                    <a:pt x="123" y="39"/>
                  </a:cubicBezTo>
                  <a:cubicBezTo>
                    <a:pt x="123" y="26"/>
                    <a:pt x="120" y="16"/>
                    <a:pt x="106" y="16"/>
                  </a:cubicBezTo>
                  <a:cubicBezTo>
                    <a:pt x="91" y="16"/>
                    <a:pt x="81" y="34"/>
                    <a:pt x="80" y="41"/>
                  </a:cubicBezTo>
                  <a:cubicBezTo>
                    <a:pt x="80" y="101"/>
                    <a:pt x="80" y="101"/>
                    <a:pt x="80" y="101"/>
                  </a:cubicBezTo>
                  <a:cubicBezTo>
                    <a:pt x="62" y="101"/>
                    <a:pt x="62" y="101"/>
                    <a:pt x="62" y="101"/>
                  </a:cubicBezTo>
                  <a:cubicBezTo>
                    <a:pt x="62" y="39"/>
                    <a:pt x="62" y="39"/>
                    <a:pt x="62" y="39"/>
                  </a:cubicBezTo>
                  <a:cubicBezTo>
                    <a:pt x="62" y="26"/>
                    <a:pt x="59" y="16"/>
                    <a:pt x="44" y="16"/>
                  </a:cubicBezTo>
                  <a:cubicBezTo>
                    <a:pt x="30" y="16"/>
                    <a:pt x="20" y="34"/>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5" y="9"/>
                    <a:pt x="37" y="0"/>
                    <a:pt x="51" y="0"/>
                  </a:cubicBezTo>
                  <a:cubicBezTo>
                    <a:pt x="64" y="0"/>
                    <a:pt x="75" y="6"/>
                    <a:pt x="79" y="21"/>
                  </a:cubicBezTo>
                  <a:cubicBezTo>
                    <a:pt x="86" y="9"/>
                    <a:pt x="98" y="0"/>
                    <a:pt x="112" y="0"/>
                  </a:cubicBezTo>
                  <a:cubicBezTo>
                    <a:pt x="128" y="0"/>
                    <a:pt x="142" y="9"/>
                    <a:pt x="142" y="34"/>
                  </a:cubicBezTo>
                  <a:cubicBezTo>
                    <a:pt x="142" y="101"/>
                    <a:pt x="142" y="101"/>
                    <a:pt x="142" y="101"/>
                  </a:cubicBezTo>
                  <a:cubicBezTo>
                    <a:pt x="123" y="101"/>
                    <a:pt x="123" y="101"/>
                    <a:pt x="123"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53">
              <a:extLst>
                <a:ext uri="{FF2B5EF4-FFF2-40B4-BE49-F238E27FC236}">
                  <a16:creationId xmlns:a16="http://schemas.microsoft.com/office/drawing/2014/main" id="{E4588BC0-4A79-2584-91C1-A0BB39F0EAC8}"/>
                </a:ext>
              </a:extLst>
            </p:cNvPr>
            <p:cNvSpPr>
              <a:spLocks/>
            </p:cNvSpPr>
            <p:nvPr userDrawn="1"/>
          </p:nvSpPr>
          <p:spPr bwMode="auto">
            <a:xfrm>
              <a:off x="3594101" y="157163"/>
              <a:ext cx="69850" cy="112713"/>
            </a:xfrm>
            <a:custGeom>
              <a:avLst/>
              <a:gdLst>
                <a:gd name="T0" fmla="*/ 0 w 44"/>
                <a:gd name="T1" fmla="*/ 71 h 71"/>
                <a:gd name="T2" fmla="*/ 0 w 44"/>
                <a:gd name="T3" fmla="*/ 0 h 71"/>
                <a:gd name="T4" fmla="*/ 43 w 44"/>
                <a:gd name="T5" fmla="*/ 0 h 71"/>
                <a:gd name="T6" fmla="*/ 43 w 44"/>
                <a:gd name="T7" fmla="*/ 8 h 71"/>
                <a:gd name="T8" fmla="*/ 10 w 44"/>
                <a:gd name="T9" fmla="*/ 8 h 71"/>
                <a:gd name="T10" fmla="*/ 10 w 44"/>
                <a:gd name="T11" fmla="*/ 29 h 71"/>
                <a:gd name="T12" fmla="*/ 41 w 44"/>
                <a:gd name="T13" fmla="*/ 29 h 71"/>
                <a:gd name="T14" fmla="*/ 41 w 44"/>
                <a:gd name="T15" fmla="*/ 38 h 71"/>
                <a:gd name="T16" fmla="*/ 10 w 44"/>
                <a:gd name="T17" fmla="*/ 38 h 71"/>
                <a:gd name="T18" fmla="*/ 10 w 44"/>
                <a:gd name="T19" fmla="*/ 62 h 71"/>
                <a:gd name="T20" fmla="*/ 44 w 44"/>
                <a:gd name="T21" fmla="*/ 62 h 71"/>
                <a:gd name="T22" fmla="*/ 44 w 44"/>
                <a:gd name="T23" fmla="*/ 71 h 71"/>
                <a:gd name="T24" fmla="*/ 0 w 44"/>
                <a:gd name="T25" fmla="*/ 71 h 71"/>
                <a:gd name="T26" fmla="*/ 0 w 44"/>
                <a:gd name="T2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71">
                  <a:moveTo>
                    <a:pt x="0" y="71"/>
                  </a:moveTo>
                  <a:lnTo>
                    <a:pt x="0" y="0"/>
                  </a:lnTo>
                  <a:lnTo>
                    <a:pt x="43" y="0"/>
                  </a:lnTo>
                  <a:lnTo>
                    <a:pt x="43" y="8"/>
                  </a:lnTo>
                  <a:lnTo>
                    <a:pt x="10" y="8"/>
                  </a:lnTo>
                  <a:lnTo>
                    <a:pt x="10" y="29"/>
                  </a:lnTo>
                  <a:lnTo>
                    <a:pt x="41" y="29"/>
                  </a:lnTo>
                  <a:lnTo>
                    <a:pt x="41" y="38"/>
                  </a:lnTo>
                  <a:lnTo>
                    <a:pt x="10" y="38"/>
                  </a:lnTo>
                  <a:lnTo>
                    <a:pt x="10" y="62"/>
                  </a:lnTo>
                  <a:lnTo>
                    <a:pt x="44" y="62"/>
                  </a:lnTo>
                  <a:lnTo>
                    <a:pt x="44" y="71"/>
                  </a:lnTo>
                  <a:lnTo>
                    <a:pt x="0" y="71"/>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54">
              <a:extLst>
                <a:ext uri="{FF2B5EF4-FFF2-40B4-BE49-F238E27FC236}">
                  <a16:creationId xmlns:a16="http://schemas.microsoft.com/office/drawing/2014/main" id="{1A6807C7-9891-8F70-DBC2-CFD074D17BD2}"/>
                </a:ext>
              </a:extLst>
            </p:cNvPr>
            <p:cNvSpPr>
              <a:spLocks/>
            </p:cNvSpPr>
            <p:nvPr userDrawn="1"/>
          </p:nvSpPr>
          <p:spPr bwMode="auto">
            <a:xfrm>
              <a:off x="3671888" y="188913"/>
              <a:ext cx="77788" cy="80963"/>
            </a:xfrm>
            <a:custGeom>
              <a:avLst/>
              <a:gdLst>
                <a:gd name="T0" fmla="*/ 38 w 49"/>
                <a:gd name="T1" fmla="*/ 51 h 51"/>
                <a:gd name="T2" fmla="*/ 24 w 49"/>
                <a:gd name="T3" fmla="*/ 30 h 51"/>
                <a:gd name="T4" fmla="*/ 11 w 49"/>
                <a:gd name="T5" fmla="*/ 51 h 51"/>
                <a:gd name="T6" fmla="*/ 0 w 49"/>
                <a:gd name="T7" fmla="*/ 51 h 51"/>
                <a:gd name="T8" fmla="*/ 18 w 49"/>
                <a:gd name="T9" fmla="*/ 25 h 51"/>
                <a:gd name="T10" fmla="*/ 1 w 49"/>
                <a:gd name="T11" fmla="*/ 0 h 51"/>
                <a:gd name="T12" fmla="*/ 12 w 49"/>
                <a:gd name="T13" fmla="*/ 0 h 51"/>
                <a:gd name="T14" fmla="*/ 25 w 49"/>
                <a:gd name="T15" fmla="*/ 19 h 51"/>
                <a:gd name="T16" fmla="*/ 37 w 49"/>
                <a:gd name="T17" fmla="*/ 0 h 51"/>
                <a:gd name="T18" fmla="*/ 48 w 49"/>
                <a:gd name="T19" fmla="*/ 0 h 51"/>
                <a:gd name="T20" fmla="*/ 30 w 49"/>
                <a:gd name="T21" fmla="*/ 25 h 51"/>
                <a:gd name="T22" fmla="*/ 49 w 49"/>
                <a:gd name="T23" fmla="*/ 51 h 51"/>
                <a:gd name="T24" fmla="*/ 38 w 49"/>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1">
                  <a:moveTo>
                    <a:pt x="38" y="51"/>
                  </a:moveTo>
                  <a:lnTo>
                    <a:pt x="24" y="30"/>
                  </a:lnTo>
                  <a:lnTo>
                    <a:pt x="11" y="51"/>
                  </a:lnTo>
                  <a:lnTo>
                    <a:pt x="0" y="51"/>
                  </a:lnTo>
                  <a:lnTo>
                    <a:pt x="18" y="25"/>
                  </a:lnTo>
                  <a:lnTo>
                    <a:pt x="1" y="0"/>
                  </a:lnTo>
                  <a:lnTo>
                    <a:pt x="12" y="0"/>
                  </a:lnTo>
                  <a:lnTo>
                    <a:pt x="25" y="19"/>
                  </a:lnTo>
                  <a:lnTo>
                    <a:pt x="37" y="0"/>
                  </a:lnTo>
                  <a:lnTo>
                    <a:pt x="48" y="0"/>
                  </a:lnTo>
                  <a:lnTo>
                    <a:pt x="30" y="25"/>
                  </a:lnTo>
                  <a:lnTo>
                    <a:pt x="49" y="51"/>
                  </a:lnTo>
                  <a:lnTo>
                    <a:pt x="38"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55">
              <a:extLst>
                <a:ext uri="{FF2B5EF4-FFF2-40B4-BE49-F238E27FC236}">
                  <a16:creationId xmlns:a16="http://schemas.microsoft.com/office/drawing/2014/main" id="{08A928BB-51C8-DEF4-A2A9-EFB3964618C6}"/>
                </a:ext>
              </a:extLst>
            </p:cNvPr>
            <p:cNvSpPr>
              <a:spLocks noEditPoints="1"/>
            </p:cNvSpPr>
            <p:nvPr userDrawn="1"/>
          </p:nvSpPr>
          <p:spPr bwMode="auto">
            <a:xfrm>
              <a:off x="3763963" y="185738"/>
              <a:ext cx="77788" cy="114300"/>
            </a:xfrm>
            <a:custGeom>
              <a:avLst/>
              <a:gdLst>
                <a:gd name="T0" fmla="*/ 49 w 94"/>
                <a:gd name="T1" fmla="*/ 102 h 136"/>
                <a:gd name="T2" fmla="*/ 18 w 94"/>
                <a:gd name="T3" fmla="*/ 85 h 136"/>
                <a:gd name="T4" fmla="*/ 18 w 94"/>
                <a:gd name="T5" fmla="*/ 136 h 136"/>
                <a:gd name="T6" fmla="*/ 0 w 94"/>
                <a:gd name="T7" fmla="*/ 136 h 136"/>
                <a:gd name="T8" fmla="*/ 0 w 94"/>
                <a:gd name="T9" fmla="*/ 1 h 136"/>
                <a:gd name="T10" fmla="*/ 17 w 94"/>
                <a:gd name="T11" fmla="*/ 1 h 136"/>
                <a:gd name="T12" fmla="*/ 18 w 94"/>
                <a:gd name="T13" fmla="*/ 17 h 136"/>
                <a:gd name="T14" fmla="*/ 51 w 94"/>
                <a:gd name="T15" fmla="*/ 0 h 136"/>
                <a:gd name="T16" fmla="*/ 94 w 94"/>
                <a:gd name="T17" fmla="*/ 51 h 136"/>
                <a:gd name="T18" fmla="*/ 49 w 94"/>
                <a:gd name="T19" fmla="*/ 102 h 136"/>
                <a:gd name="T20" fmla="*/ 46 w 94"/>
                <a:gd name="T21" fmla="*/ 14 h 136"/>
                <a:gd name="T22" fmla="*/ 17 w 94"/>
                <a:gd name="T23" fmla="*/ 50 h 136"/>
                <a:gd name="T24" fmla="*/ 45 w 94"/>
                <a:gd name="T25" fmla="*/ 87 h 136"/>
                <a:gd name="T26" fmla="*/ 74 w 94"/>
                <a:gd name="T27" fmla="*/ 50 h 136"/>
                <a:gd name="T28" fmla="*/ 46 w 94"/>
                <a:gd name="T29" fmla="*/ 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36">
                  <a:moveTo>
                    <a:pt x="49" y="102"/>
                  </a:moveTo>
                  <a:cubicBezTo>
                    <a:pt x="29" y="102"/>
                    <a:pt x="21" y="89"/>
                    <a:pt x="18" y="85"/>
                  </a:cubicBezTo>
                  <a:cubicBezTo>
                    <a:pt x="18" y="136"/>
                    <a:pt x="18" y="136"/>
                    <a:pt x="18" y="136"/>
                  </a:cubicBezTo>
                  <a:cubicBezTo>
                    <a:pt x="0" y="136"/>
                    <a:pt x="0" y="136"/>
                    <a:pt x="0" y="136"/>
                  </a:cubicBezTo>
                  <a:cubicBezTo>
                    <a:pt x="0" y="1"/>
                    <a:pt x="0" y="1"/>
                    <a:pt x="0" y="1"/>
                  </a:cubicBezTo>
                  <a:cubicBezTo>
                    <a:pt x="17" y="1"/>
                    <a:pt x="17" y="1"/>
                    <a:pt x="17" y="1"/>
                  </a:cubicBezTo>
                  <a:cubicBezTo>
                    <a:pt x="18" y="17"/>
                    <a:pt x="18" y="17"/>
                    <a:pt x="18" y="17"/>
                  </a:cubicBezTo>
                  <a:cubicBezTo>
                    <a:pt x="20" y="15"/>
                    <a:pt x="30" y="0"/>
                    <a:pt x="51" y="0"/>
                  </a:cubicBezTo>
                  <a:cubicBezTo>
                    <a:pt x="78" y="0"/>
                    <a:pt x="94" y="21"/>
                    <a:pt x="94" y="51"/>
                  </a:cubicBezTo>
                  <a:cubicBezTo>
                    <a:pt x="93" y="81"/>
                    <a:pt x="75" y="102"/>
                    <a:pt x="49" y="102"/>
                  </a:cubicBezTo>
                  <a:close/>
                  <a:moveTo>
                    <a:pt x="46" y="14"/>
                  </a:moveTo>
                  <a:cubicBezTo>
                    <a:pt x="29" y="14"/>
                    <a:pt x="17" y="31"/>
                    <a:pt x="17" y="50"/>
                  </a:cubicBezTo>
                  <a:cubicBezTo>
                    <a:pt x="17" y="70"/>
                    <a:pt x="28" y="87"/>
                    <a:pt x="45" y="87"/>
                  </a:cubicBezTo>
                  <a:cubicBezTo>
                    <a:pt x="62" y="87"/>
                    <a:pt x="74" y="70"/>
                    <a:pt x="74" y="50"/>
                  </a:cubicBezTo>
                  <a:cubicBezTo>
                    <a:pt x="74" y="31"/>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6">
              <a:extLst>
                <a:ext uri="{FF2B5EF4-FFF2-40B4-BE49-F238E27FC236}">
                  <a16:creationId xmlns:a16="http://schemas.microsoft.com/office/drawing/2014/main" id="{D8FC0B1C-F32F-3740-3A00-7C1280BDAE4C}"/>
                </a:ext>
              </a:extLst>
            </p:cNvPr>
            <p:cNvSpPr>
              <a:spLocks noEditPoints="1"/>
            </p:cNvSpPr>
            <p:nvPr userDrawn="1"/>
          </p:nvSpPr>
          <p:spPr bwMode="auto">
            <a:xfrm>
              <a:off x="3852863"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5"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7">
              <a:extLst>
                <a:ext uri="{FF2B5EF4-FFF2-40B4-BE49-F238E27FC236}">
                  <a16:creationId xmlns:a16="http://schemas.microsoft.com/office/drawing/2014/main" id="{8CDB0245-BE52-3FF5-5735-01909019D242}"/>
                </a:ext>
              </a:extLst>
            </p:cNvPr>
            <p:cNvSpPr>
              <a:spLocks/>
            </p:cNvSpPr>
            <p:nvPr userDrawn="1"/>
          </p:nvSpPr>
          <p:spPr bwMode="auto">
            <a:xfrm>
              <a:off x="3946526" y="185738"/>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8">
              <a:extLst>
                <a:ext uri="{FF2B5EF4-FFF2-40B4-BE49-F238E27FC236}">
                  <a16:creationId xmlns:a16="http://schemas.microsoft.com/office/drawing/2014/main" id="{07739688-7BA7-2777-99AB-9A8CF516A517}"/>
                </a:ext>
              </a:extLst>
            </p:cNvPr>
            <p:cNvSpPr>
              <a:spLocks noEditPoints="1"/>
            </p:cNvSpPr>
            <p:nvPr userDrawn="1"/>
          </p:nvSpPr>
          <p:spPr bwMode="auto">
            <a:xfrm>
              <a:off x="4005263" y="150813"/>
              <a:ext cx="20638" cy="119063"/>
            </a:xfrm>
            <a:custGeom>
              <a:avLst/>
              <a:gdLst>
                <a:gd name="T0" fmla="*/ 13 w 26"/>
                <a:gd name="T1" fmla="*/ 25 h 144"/>
                <a:gd name="T2" fmla="*/ 0 w 26"/>
                <a:gd name="T3" fmla="*/ 13 h 144"/>
                <a:gd name="T4" fmla="*/ 13 w 26"/>
                <a:gd name="T5" fmla="*/ 0 h 144"/>
                <a:gd name="T6" fmla="*/ 26 w 26"/>
                <a:gd name="T7" fmla="*/ 12 h 144"/>
                <a:gd name="T8" fmla="*/ 13 w 26"/>
                <a:gd name="T9" fmla="*/ 25 h 144"/>
                <a:gd name="T10" fmla="*/ 3 w 26"/>
                <a:gd name="T11" fmla="*/ 144 h 144"/>
                <a:gd name="T12" fmla="*/ 3 w 26"/>
                <a:gd name="T13" fmla="*/ 45 h 144"/>
                <a:gd name="T14" fmla="*/ 22 w 26"/>
                <a:gd name="T15" fmla="*/ 45 h 144"/>
                <a:gd name="T16" fmla="*/ 22 w 26"/>
                <a:gd name="T17" fmla="*/ 144 h 144"/>
                <a:gd name="T18" fmla="*/ 3 w 26"/>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4">
                  <a:moveTo>
                    <a:pt x="13" y="25"/>
                  </a:moveTo>
                  <a:cubicBezTo>
                    <a:pt x="6" y="25"/>
                    <a:pt x="0" y="20"/>
                    <a:pt x="0" y="13"/>
                  </a:cubicBezTo>
                  <a:cubicBezTo>
                    <a:pt x="0" y="6"/>
                    <a:pt x="6" y="0"/>
                    <a:pt x="13" y="0"/>
                  </a:cubicBezTo>
                  <a:cubicBezTo>
                    <a:pt x="20" y="0"/>
                    <a:pt x="26" y="6"/>
                    <a:pt x="26" y="12"/>
                  </a:cubicBezTo>
                  <a:cubicBezTo>
                    <a:pt x="26" y="19"/>
                    <a:pt x="20" y="25"/>
                    <a:pt x="13"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9">
              <a:extLst>
                <a:ext uri="{FF2B5EF4-FFF2-40B4-BE49-F238E27FC236}">
                  <a16:creationId xmlns:a16="http://schemas.microsoft.com/office/drawing/2014/main" id="{1C64F85A-0B3B-4EC0-C9CB-5FFDEDAAE1E4}"/>
                </a:ext>
              </a:extLst>
            </p:cNvPr>
            <p:cNvSpPr>
              <a:spLocks noEditPoints="1"/>
            </p:cNvSpPr>
            <p:nvPr userDrawn="1"/>
          </p:nvSpPr>
          <p:spPr bwMode="auto">
            <a:xfrm>
              <a:off x="4041776"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60">
              <a:extLst>
                <a:ext uri="{FF2B5EF4-FFF2-40B4-BE49-F238E27FC236}">
                  <a16:creationId xmlns:a16="http://schemas.microsoft.com/office/drawing/2014/main" id="{22E7D26F-8A9F-47B4-4250-D7A53046F376}"/>
                </a:ext>
              </a:extLst>
            </p:cNvPr>
            <p:cNvSpPr>
              <a:spLocks/>
            </p:cNvSpPr>
            <p:nvPr userDrawn="1"/>
          </p:nvSpPr>
          <p:spPr bwMode="auto">
            <a:xfrm>
              <a:off x="4135438" y="185738"/>
              <a:ext cx="69850" cy="84138"/>
            </a:xfrm>
            <a:custGeom>
              <a:avLst/>
              <a:gdLst>
                <a:gd name="T0" fmla="*/ 65 w 84"/>
                <a:gd name="T1" fmla="*/ 101 h 101"/>
                <a:gd name="T2" fmla="*/ 65 w 84"/>
                <a:gd name="T3" fmla="*/ 41 h 101"/>
                <a:gd name="T4" fmla="*/ 45 w 84"/>
                <a:gd name="T5" fmla="*/ 16 h 101"/>
                <a:gd name="T6" fmla="*/ 19 w 84"/>
                <a:gd name="T7" fmla="*/ 41 h 101"/>
                <a:gd name="T8" fmla="*/ 19 w 84"/>
                <a:gd name="T9" fmla="*/ 101 h 101"/>
                <a:gd name="T10" fmla="*/ 0 w 84"/>
                <a:gd name="T11" fmla="*/ 101 h 101"/>
                <a:gd name="T12" fmla="*/ 0 w 84"/>
                <a:gd name="T13" fmla="*/ 2 h 101"/>
                <a:gd name="T14" fmla="*/ 18 w 84"/>
                <a:gd name="T15" fmla="*/ 2 h 101"/>
                <a:gd name="T16" fmla="*/ 19 w 84"/>
                <a:gd name="T17" fmla="*/ 20 h 101"/>
                <a:gd name="T18" fmla="*/ 52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1"/>
                    <a:pt x="65" y="41"/>
                    <a:pt x="65" y="41"/>
                  </a:cubicBezTo>
                  <a:cubicBezTo>
                    <a:pt x="65" y="26"/>
                    <a:pt x="60" y="16"/>
                    <a:pt x="45" y="16"/>
                  </a:cubicBezTo>
                  <a:cubicBezTo>
                    <a:pt x="30" y="16"/>
                    <a:pt x="21" y="32"/>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2"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61">
              <a:extLst>
                <a:ext uri="{FF2B5EF4-FFF2-40B4-BE49-F238E27FC236}">
                  <a16:creationId xmlns:a16="http://schemas.microsoft.com/office/drawing/2014/main" id="{BC240B8F-DE30-69B6-D9DF-0F4343F5F056}"/>
                </a:ext>
              </a:extLst>
            </p:cNvPr>
            <p:cNvSpPr>
              <a:spLocks/>
            </p:cNvSpPr>
            <p:nvPr userDrawn="1"/>
          </p:nvSpPr>
          <p:spPr bwMode="auto">
            <a:xfrm>
              <a:off x="4221163" y="185738"/>
              <a:ext cx="71438" cy="85725"/>
            </a:xfrm>
            <a:custGeom>
              <a:avLst/>
              <a:gdLst>
                <a:gd name="T0" fmla="*/ 76 w 86"/>
                <a:gd name="T1" fmla="*/ 28 h 103"/>
                <a:gd name="T2" fmla="*/ 51 w 86"/>
                <a:gd name="T3" fmla="*/ 15 h 103"/>
                <a:gd name="T4" fmla="*/ 20 w 86"/>
                <a:gd name="T5" fmla="*/ 51 h 103"/>
                <a:gd name="T6" fmla="*/ 50 w 86"/>
                <a:gd name="T7" fmla="*/ 86 h 103"/>
                <a:gd name="T8" fmla="*/ 76 w 86"/>
                <a:gd name="T9" fmla="*/ 73 h 103"/>
                <a:gd name="T10" fmla="*/ 86 w 86"/>
                <a:gd name="T11" fmla="*/ 85 h 103"/>
                <a:gd name="T12" fmla="*/ 47 w 86"/>
                <a:gd name="T13" fmla="*/ 103 h 103"/>
                <a:gd name="T14" fmla="*/ 0 w 86"/>
                <a:gd name="T15" fmla="*/ 51 h 103"/>
                <a:gd name="T16" fmla="*/ 48 w 86"/>
                <a:gd name="T17" fmla="*/ 0 h 103"/>
                <a:gd name="T18" fmla="*/ 85 w 86"/>
                <a:gd name="T19" fmla="*/ 17 h 103"/>
                <a:gd name="T20" fmla="*/ 76 w 86"/>
                <a:gd name="T21" fmla="*/ 2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03">
                  <a:moveTo>
                    <a:pt x="76" y="28"/>
                  </a:moveTo>
                  <a:cubicBezTo>
                    <a:pt x="76" y="28"/>
                    <a:pt x="67" y="15"/>
                    <a:pt x="51" y="15"/>
                  </a:cubicBezTo>
                  <a:cubicBezTo>
                    <a:pt x="34" y="15"/>
                    <a:pt x="20" y="27"/>
                    <a:pt x="20" y="51"/>
                  </a:cubicBezTo>
                  <a:cubicBezTo>
                    <a:pt x="20" y="75"/>
                    <a:pt x="34" y="86"/>
                    <a:pt x="50" y="86"/>
                  </a:cubicBezTo>
                  <a:cubicBezTo>
                    <a:pt x="66" y="86"/>
                    <a:pt x="76" y="74"/>
                    <a:pt x="76" y="73"/>
                  </a:cubicBezTo>
                  <a:cubicBezTo>
                    <a:pt x="86" y="85"/>
                    <a:pt x="86" y="85"/>
                    <a:pt x="86" y="85"/>
                  </a:cubicBezTo>
                  <a:cubicBezTo>
                    <a:pt x="85" y="86"/>
                    <a:pt x="74" y="103"/>
                    <a:pt x="47" y="103"/>
                  </a:cubicBezTo>
                  <a:cubicBezTo>
                    <a:pt x="21" y="103"/>
                    <a:pt x="0" y="83"/>
                    <a:pt x="0" y="51"/>
                  </a:cubicBezTo>
                  <a:cubicBezTo>
                    <a:pt x="0" y="19"/>
                    <a:pt x="22" y="0"/>
                    <a:pt x="48" y="0"/>
                  </a:cubicBezTo>
                  <a:cubicBezTo>
                    <a:pt x="74" y="0"/>
                    <a:pt x="84" y="16"/>
                    <a:pt x="85" y="17"/>
                  </a:cubicBezTo>
                  <a:lnTo>
                    <a:pt x="76"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62">
              <a:extLst>
                <a:ext uri="{FF2B5EF4-FFF2-40B4-BE49-F238E27FC236}">
                  <a16:creationId xmlns:a16="http://schemas.microsoft.com/office/drawing/2014/main" id="{67DC392B-677A-D789-8990-2B82FC61D387}"/>
                </a:ext>
              </a:extLst>
            </p:cNvPr>
            <p:cNvSpPr>
              <a:spLocks noEditPoints="1"/>
            </p:cNvSpPr>
            <p:nvPr userDrawn="1"/>
          </p:nvSpPr>
          <p:spPr bwMode="auto">
            <a:xfrm>
              <a:off x="43037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1"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Rectangle 63">
              <a:extLst>
                <a:ext uri="{FF2B5EF4-FFF2-40B4-BE49-F238E27FC236}">
                  <a16:creationId xmlns:a16="http://schemas.microsoft.com/office/drawing/2014/main" id="{8BB48B4A-C9F2-7705-1ADA-4C44B4D15854}"/>
                </a:ext>
              </a:extLst>
            </p:cNvPr>
            <p:cNvSpPr>
              <a:spLocks noChangeArrowheads="1"/>
            </p:cNvSpPr>
            <p:nvPr userDrawn="1"/>
          </p:nvSpPr>
          <p:spPr bwMode="auto">
            <a:xfrm>
              <a:off x="2271713" y="-269875"/>
              <a:ext cx="12700" cy="773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Oval 64">
              <a:extLst>
                <a:ext uri="{FF2B5EF4-FFF2-40B4-BE49-F238E27FC236}">
                  <a16:creationId xmlns:a16="http://schemas.microsoft.com/office/drawing/2014/main" id="{8A88614C-08E0-8D44-596F-0BB6967B7956}"/>
                </a:ext>
              </a:extLst>
            </p:cNvPr>
            <p:cNvSpPr>
              <a:spLocks noChangeArrowheads="1"/>
            </p:cNvSpPr>
            <p:nvPr userDrawn="1"/>
          </p:nvSpPr>
          <p:spPr bwMode="auto">
            <a:xfrm>
              <a:off x="911226" y="-279400"/>
              <a:ext cx="119063" cy="120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Oval 65">
              <a:extLst>
                <a:ext uri="{FF2B5EF4-FFF2-40B4-BE49-F238E27FC236}">
                  <a16:creationId xmlns:a16="http://schemas.microsoft.com/office/drawing/2014/main" id="{25740041-2885-9956-A444-7234CE8CDA12}"/>
                </a:ext>
              </a:extLst>
            </p:cNvPr>
            <p:cNvSpPr>
              <a:spLocks noChangeArrowheads="1"/>
            </p:cNvSpPr>
            <p:nvPr userDrawn="1"/>
          </p:nvSpPr>
          <p:spPr bwMode="auto">
            <a:xfrm>
              <a:off x="752476" y="-269875"/>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Oval 66">
              <a:extLst>
                <a:ext uri="{FF2B5EF4-FFF2-40B4-BE49-F238E27FC236}">
                  <a16:creationId xmlns:a16="http://schemas.microsoft.com/office/drawing/2014/main" id="{70941D56-EA4E-FCA3-01A3-86244EB51AD0}"/>
                </a:ext>
              </a:extLst>
            </p:cNvPr>
            <p:cNvSpPr>
              <a:spLocks noChangeArrowheads="1"/>
            </p:cNvSpPr>
            <p:nvPr userDrawn="1"/>
          </p:nvSpPr>
          <p:spPr bwMode="auto">
            <a:xfrm>
              <a:off x="919163" y="-103188"/>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Oval 67">
              <a:extLst>
                <a:ext uri="{FF2B5EF4-FFF2-40B4-BE49-F238E27FC236}">
                  <a16:creationId xmlns:a16="http://schemas.microsoft.com/office/drawing/2014/main" id="{01EAE82A-3B92-8E6C-DCD1-10C62371C41F}"/>
                </a:ext>
              </a:extLst>
            </p:cNvPr>
            <p:cNvSpPr>
              <a:spLocks noChangeArrowheads="1"/>
            </p:cNvSpPr>
            <p:nvPr userDrawn="1"/>
          </p:nvSpPr>
          <p:spPr bwMode="auto">
            <a:xfrm>
              <a:off x="927101" y="53975"/>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Oval 68">
              <a:extLst>
                <a:ext uri="{FF2B5EF4-FFF2-40B4-BE49-F238E27FC236}">
                  <a16:creationId xmlns:a16="http://schemas.microsoft.com/office/drawing/2014/main" id="{9D9417B5-80C4-0CEF-8312-161FFCFA70AB}"/>
                </a:ext>
              </a:extLst>
            </p:cNvPr>
            <p:cNvSpPr>
              <a:spLocks noChangeArrowheads="1"/>
            </p:cNvSpPr>
            <p:nvPr userDrawn="1"/>
          </p:nvSpPr>
          <p:spPr bwMode="auto">
            <a:xfrm>
              <a:off x="760413" y="-95250"/>
              <a:ext cx="87313"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Oval 69">
              <a:extLst>
                <a:ext uri="{FF2B5EF4-FFF2-40B4-BE49-F238E27FC236}">
                  <a16:creationId xmlns:a16="http://schemas.microsoft.com/office/drawing/2014/main" id="{822DA1B3-2293-93A8-A2BC-1EFBDDCC2020}"/>
                </a:ext>
              </a:extLst>
            </p:cNvPr>
            <p:cNvSpPr>
              <a:spLocks noChangeArrowheads="1"/>
            </p:cNvSpPr>
            <p:nvPr userDrawn="1"/>
          </p:nvSpPr>
          <p:spPr bwMode="auto">
            <a:xfrm>
              <a:off x="611188" y="-261938"/>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1" name="TextBox 70">
            <a:extLst>
              <a:ext uri="{FF2B5EF4-FFF2-40B4-BE49-F238E27FC236}">
                <a16:creationId xmlns:a16="http://schemas.microsoft.com/office/drawing/2014/main" id="{58E57C87-53F2-562C-B8C1-5310ECB307FD}"/>
              </a:ext>
            </a:extLst>
          </p:cNvPr>
          <p:cNvSpPr txBox="1"/>
          <p:nvPr userDrawn="1"/>
        </p:nvSpPr>
        <p:spPr>
          <a:xfrm>
            <a:off x="1516830" y="6334188"/>
            <a:ext cx="5719046" cy="153888"/>
          </a:xfrm>
          <a:prstGeom prst="rect">
            <a:avLst/>
          </a:prstGeom>
          <a:noFill/>
        </p:spPr>
        <p:txBody>
          <a:bodyPr wrap="square" lIns="0" tIns="0" rIns="0" bIns="0" rtlCol="0">
            <a:spAutoFit/>
          </a:bodyPr>
          <a:lstStyle/>
          <a:p>
            <a:pPr algn="ctr"/>
            <a:r>
              <a:rPr lang="en-US" sz="1000">
                <a:solidFill>
                  <a:schemeClr val="bg1"/>
                </a:solidFill>
              </a:rPr>
              <a:t>Includes content supplied by Sales Benchmark Index; Copyright © Sales Benchmark Index, 2022</a:t>
            </a:r>
          </a:p>
        </p:txBody>
      </p:sp>
    </p:spTree>
    <p:extLst>
      <p:ext uri="{BB962C8B-B14F-4D97-AF65-F5344CB8AC3E}">
        <p14:creationId xmlns:p14="http://schemas.microsoft.com/office/powerpoint/2010/main" val="164756989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preserve="1">
  <p:cSld name="6_Title Slide blue dots bkdg">
    <p:bg>
      <p:bgPr>
        <a:solidFill>
          <a:schemeClr val="accent1"/>
        </a:solidFill>
        <a:effectLst/>
      </p:bgPr>
    </p:bg>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64658552-6E07-9117-0CA9-3B60B698736B}"/>
              </a:ext>
            </a:extLst>
          </p:cNvPr>
          <p:cNvGraphicFramePr>
            <a:graphicFrameLocks noChangeAspect="1"/>
          </p:cNvGraphicFramePr>
          <p:nvPr>
            <p:custDataLst>
              <p:tags r:id="rId1"/>
            </p:custDataLst>
            <p:extLst>
              <p:ext uri="{D42A27DB-BD31-4B8C-83A1-F6EECF244321}">
                <p14:modId xmlns:p14="http://schemas.microsoft.com/office/powerpoint/2010/main" val="251992481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10" imgH="409" progId="TCLayout.ActiveDocument.1">
                  <p:embed/>
                </p:oleObj>
              </mc:Choice>
              <mc:Fallback>
                <p:oleObj name="think-cell Slide" r:id="rId4" imgW="410" imgH="409" progId="TCLayout.ActiveDocument.1">
                  <p:embed/>
                  <p:pic>
                    <p:nvPicPr>
                      <p:cNvPr id="4" name="Object 3" hidden="1">
                        <a:extLst>
                          <a:ext uri="{FF2B5EF4-FFF2-40B4-BE49-F238E27FC236}">
                            <a16:creationId xmlns:a16="http://schemas.microsoft.com/office/drawing/2014/main" id="{64658552-6E07-9117-0CA9-3B60B698736B}"/>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pic>
        <p:nvPicPr>
          <p:cNvPr id="5" name="Picture 4" descr="Background pattern&#10;&#10;Description automatically generated">
            <a:extLst>
              <a:ext uri="{FF2B5EF4-FFF2-40B4-BE49-F238E27FC236}">
                <a16:creationId xmlns:a16="http://schemas.microsoft.com/office/drawing/2014/main" id="{D97D4CC6-32AD-BCA7-E5DC-806815585B1F}"/>
              </a:ext>
            </a:extLst>
          </p:cNvPr>
          <p:cNvPicPr>
            <a:picLocks noChangeAspect="1"/>
          </p:cNvPicPr>
          <p:nvPr/>
        </p:nvPicPr>
        <p:blipFill rotWithShape="1">
          <a:blip r:embed="rId6" cstate="email">
            <a:extLst>
              <a:ext uri="{BEBA8EAE-BF5A-486C-A8C5-ECC9F3942E4B}">
                <a14:imgProps xmlns:a14="http://schemas.microsoft.com/office/drawing/2010/main">
                  <a14:imgLayer r:embed="rId7">
                    <a14:imgEffect>
                      <a14:brightnessContrast bright="-45000"/>
                    </a14:imgEffect>
                  </a14:imgLayer>
                </a14:imgProps>
              </a:ext>
              <a:ext uri="{28A0092B-C50C-407E-A947-70E740481C1C}">
                <a14:useLocalDpi xmlns:a14="http://schemas.microsoft.com/office/drawing/2010/main"/>
              </a:ext>
            </a:extLst>
          </a:blip>
          <a:srcRect/>
          <a:stretch/>
        </p:blipFill>
        <p:spPr>
          <a:xfrm>
            <a:off x="10673" y="0"/>
            <a:ext cx="12192000" cy="6858000"/>
          </a:xfrm>
          <a:prstGeom prst="rect">
            <a:avLst/>
          </a:prstGeom>
        </p:spPr>
      </p:pic>
      <p:sp>
        <p:nvSpPr>
          <p:cNvPr id="2" name="Title 1">
            <a:extLst>
              <a:ext uri="{FF2B5EF4-FFF2-40B4-BE49-F238E27FC236}">
                <a16:creationId xmlns:a16="http://schemas.microsoft.com/office/drawing/2014/main" id="{9C5F5AEC-749C-44CA-94C1-9495903C3571}"/>
              </a:ext>
            </a:extLst>
          </p:cNvPr>
          <p:cNvSpPr>
            <a:spLocks noGrp="1"/>
          </p:cNvSpPr>
          <p:nvPr>
            <p:ph type="ctrTitle"/>
          </p:nvPr>
        </p:nvSpPr>
        <p:spPr>
          <a:xfrm>
            <a:off x="1516830" y="2523757"/>
            <a:ext cx="9139234" cy="664797"/>
          </a:xfrm>
        </p:spPr>
        <p:txBody>
          <a:bodyPr vert="horz" lIns="91440" tIns="91440" rIns="91440" bIns="91440" anchor="ctr">
            <a:noAutofit/>
          </a:bodyPr>
          <a:lstStyle>
            <a:lvl1pPr algn="l">
              <a:defRPr sz="3600">
                <a:solidFill>
                  <a:schemeClr val="bg1"/>
                </a:solidFill>
              </a:defRPr>
            </a:lvl1pPr>
          </a:lstStyle>
          <a:p>
            <a:r>
              <a:rPr lang="en-US"/>
              <a:t>Click to edit Master title style</a:t>
            </a:r>
          </a:p>
        </p:txBody>
      </p:sp>
      <p:sp>
        <p:nvSpPr>
          <p:cNvPr id="82" name="Text Placeholder 81">
            <a:extLst>
              <a:ext uri="{FF2B5EF4-FFF2-40B4-BE49-F238E27FC236}">
                <a16:creationId xmlns:a16="http://schemas.microsoft.com/office/drawing/2014/main" id="{B020BF28-FA10-43DE-B2FD-965A7D8594C0}"/>
              </a:ext>
            </a:extLst>
          </p:cNvPr>
          <p:cNvSpPr>
            <a:spLocks noGrp="1"/>
          </p:cNvSpPr>
          <p:nvPr>
            <p:ph type="body" sz="quarter" idx="13"/>
          </p:nvPr>
        </p:nvSpPr>
        <p:spPr>
          <a:xfrm>
            <a:off x="1520386" y="3998279"/>
            <a:ext cx="4586287" cy="323850"/>
          </a:xfrm>
        </p:spPr>
        <p:txBody>
          <a:bodyPr lIns="91440" tIns="91440" rIns="91440" bIns="91440" anchor="ctr"/>
          <a:lstStyle>
            <a:lvl1pPr>
              <a:defRPr b="0">
                <a:solidFill>
                  <a:schemeClr val="bg1"/>
                </a:solidFill>
              </a:defRPr>
            </a:lvl1pPr>
          </a:lstStyle>
          <a:p>
            <a:pPr lvl="0"/>
            <a:r>
              <a:rPr lang="en-US"/>
              <a:t>Click to edit Master text styles</a:t>
            </a:r>
          </a:p>
        </p:txBody>
      </p:sp>
      <p:sp>
        <p:nvSpPr>
          <p:cNvPr id="83" name="Subtitle 2">
            <a:extLst>
              <a:ext uri="{FF2B5EF4-FFF2-40B4-BE49-F238E27FC236}">
                <a16:creationId xmlns:a16="http://schemas.microsoft.com/office/drawing/2014/main" id="{CA420EE9-07D0-49A0-A796-E6EAA8EBDB96}"/>
              </a:ext>
            </a:extLst>
          </p:cNvPr>
          <p:cNvSpPr>
            <a:spLocks noGrp="1"/>
          </p:cNvSpPr>
          <p:nvPr>
            <p:ph type="subTitle" idx="1"/>
          </p:nvPr>
        </p:nvSpPr>
        <p:spPr>
          <a:xfrm>
            <a:off x="1516830" y="3444432"/>
            <a:ext cx="9139234" cy="297969"/>
          </a:xfrm>
        </p:spPr>
        <p:txBody>
          <a:bodyPr vert="horz" lIns="91440" tIns="91440" rIns="91440" bIns="91440" rtlCol="0" anchor="ctr">
            <a:noAutofit/>
          </a:bodyPr>
          <a:lstStyle>
            <a:lvl1pPr>
              <a:defRPr lang="en-US" sz="2200" b="0" dirty="0">
                <a:solidFill>
                  <a:schemeClr val="bg1"/>
                </a:solidFill>
              </a:defRPr>
            </a:lvl1pPr>
          </a:lstStyle>
          <a:p>
            <a:pPr lvl="0"/>
            <a:r>
              <a:rPr lang="en-US"/>
              <a:t>Click to edit Master subtitle style</a:t>
            </a:r>
          </a:p>
        </p:txBody>
      </p:sp>
      <p:grpSp>
        <p:nvGrpSpPr>
          <p:cNvPr id="148" name="Group 147">
            <a:extLst>
              <a:ext uri="{FF2B5EF4-FFF2-40B4-BE49-F238E27FC236}">
                <a16:creationId xmlns:a16="http://schemas.microsoft.com/office/drawing/2014/main" id="{AF47BE45-9A6B-F77A-A246-E9AD74AC3E05}"/>
              </a:ext>
            </a:extLst>
          </p:cNvPr>
          <p:cNvGrpSpPr>
            <a:grpSpLocks noChangeAspect="1"/>
          </p:cNvGrpSpPr>
          <p:nvPr/>
        </p:nvGrpSpPr>
        <p:grpSpPr>
          <a:xfrm>
            <a:off x="702214" y="780933"/>
            <a:ext cx="3494345" cy="745107"/>
            <a:chOff x="611188" y="-279400"/>
            <a:chExt cx="3767138" cy="803275"/>
          </a:xfrm>
          <a:solidFill>
            <a:schemeClr val="bg1"/>
          </a:solidFill>
        </p:grpSpPr>
        <p:sp>
          <p:nvSpPr>
            <p:cNvPr id="149" name="Freeform 5">
              <a:extLst>
                <a:ext uri="{FF2B5EF4-FFF2-40B4-BE49-F238E27FC236}">
                  <a16:creationId xmlns:a16="http://schemas.microsoft.com/office/drawing/2014/main" id="{5C5B487B-3C0A-CD7C-49B9-906DAA6B051C}"/>
                </a:ext>
              </a:extLst>
            </p:cNvPr>
            <p:cNvSpPr>
              <a:spLocks noEditPoints="1"/>
            </p:cNvSpPr>
            <p:nvPr/>
          </p:nvSpPr>
          <p:spPr bwMode="auto">
            <a:xfrm>
              <a:off x="1885951" y="438150"/>
              <a:ext cx="60325" cy="63500"/>
            </a:xfrm>
            <a:custGeom>
              <a:avLst/>
              <a:gdLst>
                <a:gd name="T0" fmla="*/ 36 w 73"/>
                <a:gd name="T1" fmla="*/ 0 h 78"/>
                <a:gd name="T2" fmla="*/ 10 w 73"/>
                <a:gd name="T3" fmla="*/ 10 h 78"/>
                <a:gd name="T4" fmla="*/ 0 w 73"/>
                <a:gd name="T5" fmla="*/ 39 h 78"/>
                <a:gd name="T6" fmla="*/ 10 w 73"/>
                <a:gd name="T7" fmla="*/ 67 h 78"/>
                <a:gd name="T8" fmla="*/ 36 w 73"/>
                <a:gd name="T9" fmla="*/ 78 h 78"/>
                <a:gd name="T10" fmla="*/ 63 w 73"/>
                <a:gd name="T11" fmla="*/ 67 h 78"/>
                <a:gd name="T12" fmla="*/ 73 w 73"/>
                <a:gd name="T13" fmla="*/ 39 h 78"/>
                <a:gd name="T14" fmla="*/ 63 w 73"/>
                <a:gd name="T15" fmla="*/ 10 h 78"/>
                <a:gd name="T16" fmla="*/ 36 w 73"/>
                <a:gd name="T17" fmla="*/ 0 h 78"/>
                <a:gd name="T18" fmla="*/ 52 w 73"/>
                <a:gd name="T19" fmla="*/ 59 h 78"/>
                <a:gd name="T20" fmla="*/ 36 w 73"/>
                <a:gd name="T21" fmla="*/ 66 h 78"/>
                <a:gd name="T22" fmla="*/ 20 w 73"/>
                <a:gd name="T23" fmla="*/ 59 h 78"/>
                <a:gd name="T24" fmla="*/ 15 w 73"/>
                <a:gd name="T25" fmla="*/ 39 h 78"/>
                <a:gd name="T26" fmla="*/ 21 w 73"/>
                <a:gd name="T27" fmla="*/ 19 h 78"/>
                <a:gd name="T28" fmla="*/ 36 w 73"/>
                <a:gd name="T29" fmla="*/ 11 h 78"/>
                <a:gd name="T30" fmla="*/ 52 w 73"/>
                <a:gd name="T31" fmla="*/ 19 h 78"/>
                <a:gd name="T32" fmla="*/ 58 w 73"/>
                <a:gd name="T33" fmla="*/ 39 h 78"/>
                <a:gd name="T34" fmla="*/ 52 w 73"/>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8">
                  <a:moveTo>
                    <a:pt x="36" y="0"/>
                  </a:moveTo>
                  <a:cubicBezTo>
                    <a:pt x="25" y="0"/>
                    <a:pt x="17" y="3"/>
                    <a:pt x="10" y="10"/>
                  </a:cubicBezTo>
                  <a:cubicBezTo>
                    <a:pt x="3" y="17"/>
                    <a:pt x="0" y="27"/>
                    <a:pt x="0" y="39"/>
                  </a:cubicBezTo>
                  <a:cubicBezTo>
                    <a:pt x="0" y="51"/>
                    <a:pt x="3" y="60"/>
                    <a:pt x="10" y="67"/>
                  </a:cubicBezTo>
                  <a:cubicBezTo>
                    <a:pt x="17" y="74"/>
                    <a:pt x="25" y="78"/>
                    <a:pt x="36" y="78"/>
                  </a:cubicBezTo>
                  <a:cubicBezTo>
                    <a:pt x="47" y="78"/>
                    <a:pt x="56" y="74"/>
                    <a:pt x="63" y="67"/>
                  </a:cubicBezTo>
                  <a:cubicBezTo>
                    <a:pt x="69" y="60"/>
                    <a:pt x="73" y="51"/>
                    <a:pt x="73" y="39"/>
                  </a:cubicBezTo>
                  <a:cubicBezTo>
                    <a:pt x="73" y="27"/>
                    <a:pt x="69" y="17"/>
                    <a:pt x="63"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1" y="19"/>
                  </a:cubicBezTo>
                  <a:cubicBezTo>
                    <a:pt x="24" y="14"/>
                    <a:pt x="30" y="11"/>
                    <a:pt x="36" y="11"/>
                  </a:cubicBezTo>
                  <a:cubicBezTo>
                    <a:pt x="43" y="11"/>
                    <a:pt x="48" y="14"/>
                    <a:pt x="52" y="19"/>
                  </a:cubicBezTo>
                  <a:cubicBezTo>
                    <a:pt x="56" y="24"/>
                    <a:pt x="58" y="30"/>
                    <a:pt x="58" y="39"/>
                  </a:cubicBezTo>
                  <a:cubicBezTo>
                    <a:pt x="58"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6">
              <a:extLst>
                <a:ext uri="{FF2B5EF4-FFF2-40B4-BE49-F238E27FC236}">
                  <a16:creationId xmlns:a16="http://schemas.microsoft.com/office/drawing/2014/main" id="{FC002D50-1258-94CD-A4CA-8EF05842095A}"/>
                </a:ext>
              </a:extLst>
            </p:cNvPr>
            <p:cNvSpPr>
              <a:spLocks/>
            </p:cNvSpPr>
            <p:nvPr/>
          </p:nvSpPr>
          <p:spPr bwMode="auto">
            <a:xfrm>
              <a:off x="1152526" y="414338"/>
              <a:ext cx="74613" cy="87313"/>
            </a:xfrm>
            <a:custGeom>
              <a:avLst/>
              <a:gdLst>
                <a:gd name="T0" fmla="*/ 50 w 89"/>
                <a:gd name="T1" fmla="*/ 62 h 106"/>
                <a:gd name="T2" fmla="*/ 75 w 89"/>
                <a:gd name="T3" fmla="*/ 62 h 106"/>
                <a:gd name="T4" fmla="*/ 75 w 89"/>
                <a:gd name="T5" fmla="*/ 80 h 106"/>
                <a:gd name="T6" fmla="*/ 74 w 89"/>
                <a:gd name="T7" fmla="*/ 81 h 106"/>
                <a:gd name="T8" fmla="*/ 71 w 89"/>
                <a:gd name="T9" fmla="*/ 84 h 106"/>
                <a:gd name="T10" fmla="*/ 66 w 89"/>
                <a:gd name="T11" fmla="*/ 88 h 106"/>
                <a:gd name="T12" fmla="*/ 58 w 89"/>
                <a:gd name="T13" fmla="*/ 91 h 106"/>
                <a:gd name="T14" fmla="*/ 48 w 89"/>
                <a:gd name="T15" fmla="*/ 92 h 106"/>
                <a:gd name="T16" fmla="*/ 24 w 89"/>
                <a:gd name="T17" fmla="*/ 82 h 106"/>
                <a:gd name="T18" fmla="*/ 15 w 89"/>
                <a:gd name="T19" fmla="*/ 52 h 106"/>
                <a:gd name="T20" fmla="*/ 25 w 89"/>
                <a:gd name="T21" fmla="*/ 23 h 106"/>
                <a:gd name="T22" fmla="*/ 48 w 89"/>
                <a:gd name="T23" fmla="*/ 13 h 106"/>
                <a:gd name="T24" fmla="*/ 57 w 89"/>
                <a:gd name="T25" fmla="*/ 14 h 106"/>
                <a:gd name="T26" fmla="*/ 64 w 89"/>
                <a:gd name="T27" fmla="*/ 16 h 106"/>
                <a:gd name="T28" fmla="*/ 69 w 89"/>
                <a:gd name="T29" fmla="*/ 19 h 106"/>
                <a:gd name="T30" fmla="*/ 73 w 89"/>
                <a:gd name="T31" fmla="*/ 23 h 106"/>
                <a:gd name="T32" fmla="*/ 75 w 89"/>
                <a:gd name="T33" fmla="*/ 26 h 106"/>
                <a:gd name="T34" fmla="*/ 76 w 89"/>
                <a:gd name="T35" fmla="*/ 27 h 106"/>
                <a:gd name="T36" fmla="*/ 86 w 89"/>
                <a:gd name="T37" fmla="*/ 18 h 106"/>
                <a:gd name="T38" fmla="*/ 48 w 89"/>
                <a:gd name="T39" fmla="*/ 0 h 106"/>
                <a:gd name="T40" fmla="*/ 14 w 89"/>
                <a:gd name="T41" fmla="*/ 14 h 106"/>
                <a:gd name="T42" fmla="*/ 0 w 89"/>
                <a:gd name="T43" fmla="*/ 52 h 106"/>
                <a:gd name="T44" fmla="*/ 13 w 89"/>
                <a:gd name="T45" fmla="*/ 91 h 106"/>
                <a:gd name="T46" fmla="*/ 45 w 89"/>
                <a:gd name="T47" fmla="*/ 106 h 106"/>
                <a:gd name="T48" fmla="*/ 57 w 89"/>
                <a:gd name="T49" fmla="*/ 104 h 106"/>
                <a:gd name="T50" fmla="*/ 66 w 89"/>
                <a:gd name="T51" fmla="*/ 101 h 106"/>
                <a:gd name="T52" fmla="*/ 73 w 89"/>
                <a:gd name="T53" fmla="*/ 97 h 106"/>
                <a:gd name="T54" fmla="*/ 76 w 89"/>
                <a:gd name="T55" fmla="*/ 94 h 106"/>
                <a:gd name="T56" fmla="*/ 78 w 89"/>
                <a:gd name="T57" fmla="*/ 92 h 106"/>
                <a:gd name="T58" fmla="*/ 79 w 89"/>
                <a:gd name="T59" fmla="*/ 104 h 106"/>
                <a:gd name="T60" fmla="*/ 89 w 89"/>
                <a:gd name="T61" fmla="*/ 104 h 106"/>
                <a:gd name="T62" fmla="*/ 89 w 89"/>
                <a:gd name="T63" fmla="*/ 51 h 106"/>
                <a:gd name="T64" fmla="*/ 50 w 89"/>
                <a:gd name="T65" fmla="*/ 51 h 106"/>
                <a:gd name="T66" fmla="*/ 50 w 89"/>
                <a:gd name="T67" fmla="*/ 6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 h="106">
                  <a:moveTo>
                    <a:pt x="50" y="62"/>
                  </a:moveTo>
                  <a:cubicBezTo>
                    <a:pt x="75" y="62"/>
                    <a:pt x="75" y="62"/>
                    <a:pt x="75" y="62"/>
                  </a:cubicBezTo>
                  <a:cubicBezTo>
                    <a:pt x="75" y="80"/>
                    <a:pt x="75" y="80"/>
                    <a:pt x="75" y="80"/>
                  </a:cubicBezTo>
                  <a:cubicBezTo>
                    <a:pt x="74" y="81"/>
                    <a:pt x="74" y="81"/>
                    <a:pt x="74" y="81"/>
                  </a:cubicBezTo>
                  <a:cubicBezTo>
                    <a:pt x="73" y="82"/>
                    <a:pt x="72" y="83"/>
                    <a:pt x="71" y="84"/>
                  </a:cubicBezTo>
                  <a:cubicBezTo>
                    <a:pt x="69" y="86"/>
                    <a:pt x="68" y="87"/>
                    <a:pt x="66" y="88"/>
                  </a:cubicBezTo>
                  <a:cubicBezTo>
                    <a:pt x="64" y="89"/>
                    <a:pt x="61" y="90"/>
                    <a:pt x="58" y="91"/>
                  </a:cubicBezTo>
                  <a:cubicBezTo>
                    <a:pt x="55" y="92"/>
                    <a:pt x="51" y="92"/>
                    <a:pt x="48" y="92"/>
                  </a:cubicBezTo>
                  <a:cubicBezTo>
                    <a:pt x="38" y="92"/>
                    <a:pt x="30" y="89"/>
                    <a:pt x="24" y="82"/>
                  </a:cubicBezTo>
                  <a:cubicBezTo>
                    <a:pt x="18" y="74"/>
                    <a:pt x="15" y="65"/>
                    <a:pt x="15" y="52"/>
                  </a:cubicBezTo>
                  <a:cubicBezTo>
                    <a:pt x="15" y="40"/>
                    <a:pt x="18" y="31"/>
                    <a:pt x="25" y="23"/>
                  </a:cubicBezTo>
                  <a:cubicBezTo>
                    <a:pt x="31" y="16"/>
                    <a:pt x="39" y="13"/>
                    <a:pt x="48" y="13"/>
                  </a:cubicBezTo>
                  <a:cubicBezTo>
                    <a:pt x="51" y="13"/>
                    <a:pt x="54" y="13"/>
                    <a:pt x="57" y="14"/>
                  </a:cubicBezTo>
                  <a:cubicBezTo>
                    <a:pt x="60" y="14"/>
                    <a:pt x="62" y="15"/>
                    <a:pt x="64" y="16"/>
                  </a:cubicBezTo>
                  <a:cubicBezTo>
                    <a:pt x="66" y="17"/>
                    <a:pt x="67" y="18"/>
                    <a:pt x="69" y="19"/>
                  </a:cubicBezTo>
                  <a:cubicBezTo>
                    <a:pt x="71" y="21"/>
                    <a:pt x="72" y="22"/>
                    <a:pt x="73" y="23"/>
                  </a:cubicBezTo>
                  <a:cubicBezTo>
                    <a:pt x="74" y="24"/>
                    <a:pt x="74" y="25"/>
                    <a:pt x="75" y="26"/>
                  </a:cubicBezTo>
                  <a:cubicBezTo>
                    <a:pt x="76" y="27"/>
                    <a:pt x="76" y="27"/>
                    <a:pt x="76" y="27"/>
                  </a:cubicBezTo>
                  <a:cubicBezTo>
                    <a:pt x="86" y="18"/>
                    <a:pt x="86" y="18"/>
                    <a:pt x="86" y="18"/>
                  </a:cubicBezTo>
                  <a:cubicBezTo>
                    <a:pt x="77" y="6"/>
                    <a:pt x="64" y="0"/>
                    <a:pt x="48" y="0"/>
                  </a:cubicBezTo>
                  <a:cubicBezTo>
                    <a:pt x="35" y="0"/>
                    <a:pt x="23" y="4"/>
                    <a:pt x="14" y="14"/>
                  </a:cubicBezTo>
                  <a:cubicBezTo>
                    <a:pt x="4" y="24"/>
                    <a:pt x="0" y="36"/>
                    <a:pt x="0" y="52"/>
                  </a:cubicBezTo>
                  <a:cubicBezTo>
                    <a:pt x="0" y="69"/>
                    <a:pt x="4" y="82"/>
                    <a:pt x="13" y="91"/>
                  </a:cubicBezTo>
                  <a:cubicBezTo>
                    <a:pt x="21" y="101"/>
                    <a:pt x="32" y="106"/>
                    <a:pt x="45" y="106"/>
                  </a:cubicBezTo>
                  <a:cubicBezTo>
                    <a:pt x="50" y="106"/>
                    <a:pt x="54" y="105"/>
                    <a:pt x="57" y="104"/>
                  </a:cubicBezTo>
                  <a:cubicBezTo>
                    <a:pt x="61" y="103"/>
                    <a:pt x="64" y="102"/>
                    <a:pt x="66" y="101"/>
                  </a:cubicBezTo>
                  <a:cubicBezTo>
                    <a:pt x="69" y="100"/>
                    <a:pt x="71" y="99"/>
                    <a:pt x="73" y="97"/>
                  </a:cubicBezTo>
                  <a:cubicBezTo>
                    <a:pt x="75" y="95"/>
                    <a:pt x="76" y="94"/>
                    <a:pt x="76" y="94"/>
                  </a:cubicBezTo>
                  <a:cubicBezTo>
                    <a:pt x="77" y="93"/>
                    <a:pt x="77" y="93"/>
                    <a:pt x="78" y="92"/>
                  </a:cubicBezTo>
                  <a:cubicBezTo>
                    <a:pt x="79" y="104"/>
                    <a:pt x="79" y="104"/>
                    <a:pt x="79" y="104"/>
                  </a:cubicBezTo>
                  <a:cubicBezTo>
                    <a:pt x="89" y="104"/>
                    <a:pt x="89" y="104"/>
                    <a:pt x="89" y="104"/>
                  </a:cubicBezTo>
                  <a:cubicBezTo>
                    <a:pt x="89" y="51"/>
                    <a:pt x="89" y="51"/>
                    <a:pt x="89" y="51"/>
                  </a:cubicBezTo>
                  <a:cubicBezTo>
                    <a:pt x="50" y="51"/>
                    <a:pt x="50" y="51"/>
                    <a:pt x="50" y="51"/>
                  </a:cubicBezTo>
                  <a:lnTo>
                    <a:pt x="50"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7">
              <a:extLst>
                <a:ext uri="{FF2B5EF4-FFF2-40B4-BE49-F238E27FC236}">
                  <a16:creationId xmlns:a16="http://schemas.microsoft.com/office/drawing/2014/main" id="{5E276722-5197-B412-82F4-CAE376DBBFED}"/>
                </a:ext>
              </a:extLst>
            </p:cNvPr>
            <p:cNvSpPr>
              <a:spLocks/>
            </p:cNvSpPr>
            <p:nvPr/>
          </p:nvSpPr>
          <p:spPr bwMode="auto">
            <a:xfrm>
              <a:off x="1246188" y="436563"/>
              <a:ext cx="34925" cy="63500"/>
            </a:xfrm>
            <a:custGeom>
              <a:avLst/>
              <a:gdLst>
                <a:gd name="T0" fmla="*/ 23 w 43"/>
                <a:gd name="T1" fmla="*/ 5 h 77"/>
                <a:gd name="T2" fmla="*/ 14 w 43"/>
                <a:gd name="T3" fmla="*/ 17 h 77"/>
                <a:gd name="T4" fmla="*/ 13 w 43"/>
                <a:gd name="T5" fmla="*/ 2 h 77"/>
                <a:gd name="T6" fmla="*/ 0 w 43"/>
                <a:gd name="T7" fmla="*/ 2 h 77"/>
                <a:gd name="T8" fmla="*/ 0 w 43"/>
                <a:gd name="T9" fmla="*/ 77 h 77"/>
                <a:gd name="T10" fmla="*/ 14 w 43"/>
                <a:gd name="T11" fmla="*/ 77 h 77"/>
                <a:gd name="T12" fmla="*/ 14 w 43"/>
                <a:gd name="T13" fmla="*/ 35 h 77"/>
                <a:gd name="T14" fmla="*/ 24 w 43"/>
                <a:gd name="T15" fmla="*/ 18 h 77"/>
                <a:gd name="T16" fmla="*/ 35 w 43"/>
                <a:gd name="T17" fmla="*/ 14 h 77"/>
                <a:gd name="T18" fmla="*/ 41 w 43"/>
                <a:gd name="T19" fmla="*/ 15 h 77"/>
                <a:gd name="T20" fmla="*/ 43 w 43"/>
                <a:gd name="T21" fmla="*/ 1 h 77"/>
                <a:gd name="T22" fmla="*/ 37 w 43"/>
                <a:gd name="T23" fmla="*/ 0 h 77"/>
                <a:gd name="T24" fmla="*/ 23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3" y="5"/>
                  </a:moveTo>
                  <a:cubicBezTo>
                    <a:pt x="19" y="8"/>
                    <a:pt x="16" y="12"/>
                    <a:pt x="14" y="17"/>
                  </a:cubicBezTo>
                  <a:cubicBezTo>
                    <a:pt x="13" y="2"/>
                    <a:pt x="13" y="2"/>
                    <a:pt x="13" y="2"/>
                  </a:cubicBezTo>
                  <a:cubicBezTo>
                    <a:pt x="0" y="2"/>
                    <a:pt x="0" y="2"/>
                    <a:pt x="0" y="2"/>
                  </a:cubicBezTo>
                  <a:cubicBezTo>
                    <a:pt x="0" y="77"/>
                    <a:pt x="0" y="77"/>
                    <a:pt x="0" y="77"/>
                  </a:cubicBezTo>
                  <a:cubicBezTo>
                    <a:pt x="14" y="77"/>
                    <a:pt x="14" y="77"/>
                    <a:pt x="14" y="77"/>
                  </a:cubicBezTo>
                  <a:cubicBezTo>
                    <a:pt x="14" y="35"/>
                    <a:pt x="14" y="35"/>
                    <a:pt x="14" y="35"/>
                  </a:cubicBezTo>
                  <a:cubicBezTo>
                    <a:pt x="15" y="27"/>
                    <a:pt x="19" y="22"/>
                    <a:pt x="24" y="18"/>
                  </a:cubicBezTo>
                  <a:cubicBezTo>
                    <a:pt x="28" y="16"/>
                    <a:pt x="31" y="14"/>
                    <a:pt x="35" y="14"/>
                  </a:cubicBezTo>
                  <a:cubicBezTo>
                    <a:pt x="37" y="14"/>
                    <a:pt x="39" y="15"/>
                    <a:pt x="41" y="15"/>
                  </a:cubicBezTo>
                  <a:cubicBezTo>
                    <a:pt x="43" y="1"/>
                    <a:pt x="43" y="1"/>
                    <a:pt x="43" y="1"/>
                  </a:cubicBezTo>
                  <a:cubicBezTo>
                    <a:pt x="37" y="0"/>
                    <a:pt x="37" y="0"/>
                    <a:pt x="37" y="0"/>
                  </a:cubicBezTo>
                  <a:cubicBezTo>
                    <a:pt x="32" y="0"/>
                    <a:pt x="27" y="2"/>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8">
              <a:extLst>
                <a:ext uri="{FF2B5EF4-FFF2-40B4-BE49-F238E27FC236}">
                  <a16:creationId xmlns:a16="http://schemas.microsoft.com/office/drawing/2014/main" id="{030C0CC0-0956-B1B0-70A8-800FA865F98A}"/>
                </a:ext>
              </a:extLst>
            </p:cNvPr>
            <p:cNvSpPr>
              <a:spLocks noEditPoints="1"/>
            </p:cNvSpPr>
            <p:nvPr/>
          </p:nvSpPr>
          <p:spPr bwMode="auto">
            <a:xfrm>
              <a:off x="1284288" y="438150"/>
              <a:ext cx="60325" cy="63500"/>
            </a:xfrm>
            <a:custGeom>
              <a:avLst/>
              <a:gdLst>
                <a:gd name="T0" fmla="*/ 36 w 72"/>
                <a:gd name="T1" fmla="*/ 0 h 78"/>
                <a:gd name="T2" fmla="*/ 10 w 72"/>
                <a:gd name="T3" fmla="*/ 10 h 78"/>
                <a:gd name="T4" fmla="*/ 0 w 72"/>
                <a:gd name="T5" fmla="*/ 39 h 78"/>
                <a:gd name="T6" fmla="*/ 10 w 72"/>
                <a:gd name="T7" fmla="*/ 67 h 78"/>
                <a:gd name="T8" fmla="*/ 36 w 72"/>
                <a:gd name="T9" fmla="*/ 78 h 78"/>
                <a:gd name="T10" fmla="*/ 62 w 72"/>
                <a:gd name="T11" fmla="*/ 67 h 78"/>
                <a:gd name="T12" fmla="*/ 72 w 72"/>
                <a:gd name="T13" fmla="*/ 39 h 78"/>
                <a:gd name="T14" fmla="*/ 62 w 72"/>
                <a:gd name="T15" fmla="*/ 10 h 78"/>
                <a:gd name="T16" fmla="*/ 36 w 72"/>
                <a:gd name="T17" fmla="*/ 0 h 78"/>
                <a:gd name="T18" fmla="*/ 52 w 72"/>
                <a:gd name="T19" fmla="*/ 59 h 78"/>
                <a:gd name="T20" fmla="*/ 36 w 72"/>
                <a:gd name="T21" fmla="*/ 66 h 78"/>
                <a:gd name="T22" fmla="*/ 20 w 72"/>
                <a:gd name="T23" fmla="*/ 59 h 78"/>
                <a:gd name="T24" fmla="*/ 15 w 72"/>
                <a:gd name="T25" fmla="*/ 39 h 78"/>
                <a:gd name="T26" fmla="*/ 20 w 72"/>
                <a:gd name="T27" fmla="*/ 19 h 78"/>
                <a:gd name="T28" fmla="*/ 36 w 72"/>
                <a:gd name="T29" fmla="*/ 11 h 78"/>
                <a:gd name="T30" fmla="*/ 52 w 72"/>
                <a:gd name="T31" fmla="*/ 19 h 78"/>
                <a:gd name="T32" fmla="*/ 57 w 72"/>
                <a:gd name="T33" fmla="*/ 39 h 78"/>
                <a:gd name="T34" fmla="*/ 52 w 72"/>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8">
                  <a:moveTo>
                    <a:pt x="36" y="0"/>
                  </a:moveTo>
                  <a:cubicBezTo>
                    <a:pt x="25" y="0"/>
                    <a:pt x="16" y="3"/>
                    <a:pt x="10" y="10"/>
                  </a:cubicBezTo>
                  <a:cubicBezTo>
                    <a:pt x="3" y="17"/>
                    <a:pt x="0" y="27"/>
                    <a:pt x="0" y="39"/>
                  </a:cubicBezTo>
                  <a:cubicBezTo>
                    <a:pt x="0" y="51"/>
                    <a:pt x="3" y="60"/>
                    <a:pt x="10" y="67"/>
                  </a:cubicBezTo>
                  <a:cubicBezTo>
                    <a:pt x="16" y="74"/>
                    <a:pt x="25" y="78"/>
                    <a:pt x="36" y="78"/>
                  </a:cubicBezTo>
                  <a:cubicBezTo>
                    <a:pt x="47" y="78"/>
                    <a:pt x="56" y="74"/>
                    <a:pt x="62" y="67"/>
                  </a:cubicBezTo>
                  <a:cubicBezTo>
                    <a:pt x="69" y="60"/>
                    <a:pt x="72" y="51"/>
                    <a:pt x="72" y="39"/>
                  </a:cubicBezTo>
                  <a:cubicBezTo>
                    <a:pt x="72" y="27"/>
                    <a:pt x="69" y="17"/>
                    <a:pt x="62"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0" y="19"/>
                  </a:cubicBezTo>
                  <a:cubicBezTo>
                    <a:pt x="24" y="14"/>
                    <a:pt x="29" y="11"/>
                    <a:pt x="36" y="11"/>
                  </a:cubicBezTo>
                  <a:cubicBezTo>
                    <a:pt x="43" y="11"/>
                    <a:pt x="48" y="14"/>
                    <a:pt x="52" y="19"/>
                  </a:cubicBezTo>
                  <a:cubicBezTo>
                    <a:pt x="56" y="24"/>
                    <a:pt x="57" y="30"/>
                    <a:pt x="57" y="39"/>
                  </a:cubicBezTo>
                  <a:cubicBezTo>
                    <a:pt x="57"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9">
              <a:extLst>
                <a:ext uri="{FF2B5EF4-FFF2-40B4-BE49-F238E27FC236}">
                  <a16:creationId xmlns:a16="http://schemas.microsoft.com/office/drawing/2014/main" id="{88BAE485-97CC-07B4-6CBC-75F7EB1F86CD}"/>
                </a:ext>
              </a:extLst>
            </p:cNvPr>
            <p:cNvSpPr>
              <a:spLocks/>
            </p:cNvSpPr>
            <p:nvPr/>
          </p:nvSpPr>
          <p:spPr bwMode="auto">
            <a:xfrm>
              <a:off x="1350963" y="438150"/>
              <a:ext cx="90488" cy="61913"/>
            </a:xfrm>
            <a:custGeom>
              <a:avLst/>
              <a:gdLst>
                <a:gd name="T0" fmla="*/ 41 w 57"/>
                <a:gd name="T1" fmla="*/ 31 h 39"/>
                <a:gd name="T2" fmla="*/ 32 w 57"/>
                <a:gd name="T3" fmla="*/ 0 h 39"/>
                <a:gd name="T4" fmla="*/ 24 w 57"/>
                <a:gd name="T5" fmla="*/ 0 h 39"/>
                <a:gd name="T6" fmla="*/ 16 w 57"/>
                <a:gd name="T7" fmla="*/ 31 h 39"/>
                <a:gd name="T8" fmla="*/ 8 w 57"/>
                <a:gd name="T9" fmla="*/ 0 h 39"/>
                <a:gd name="T10" fmla="*/ 0 w 57"/>
                <a:gd name="T11" fmla="*/ 0 h 39"/>
                <a:gd name="T12" fmla="*/ 12 w 57"/>
                <a:gd name="T13" fmla="*/ 39 h 39"/>
                <a:gd name="T14" fmla="*/ 20 w 57"/>
                <a:gd name="T15" fmla="*/ 39 h 39"/>
                <a:gd name="T16" fmla="*/ 28 w 57"/>
                <a:gd name="T17" fmla="*/ 9 h 39"/>
                <a:gd name="T18" fmla="*/ 37 w 57"/>
                <a:gd name="T19" fmla="*/ 39 h 39"/>
                <a:gd name="T20" fmla="*/ 45 w 57"/>
                <a:gd name="T21" fmla="*/ 39 h 39"/>
                <a:gd name="T22" fmla="*/ 57 w 57"/>
                <a:gd name="T23" fmla="*/ 0 h 39"/>
                <a:gd name="T24" fmla="*/ 49 w 57"/>
                <a:gd name="T25" fmla="*/ 0 h 39"/>
                <a:gd name="T26" fmla="*/ 41 w 57"/>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39">
                  <a:moveTo>
                    <a:pt x="41" y="31"/>
                  </a:moveTo>
                  <a:lnTo>
                    <a:pt x="32" y="0"/>
                  </a:lnTo>
                  <a:lnTo>
                    <a:pt x="24" y="0"/>
                  </a:lnTo>
                  <a:lnTo>
                    <a:pt x="16" y="31"/>
                  </a:lnTo>
                  <a:lnTo>
                    <a:pt x="8" y="0"/>
                  </a:lnTo>
                  <a:lnTo>
                    <a:pt x="0" y="0"/>
                  </a:lnTo>
                  <a:lnTo>
                    <a:pt x="12" y="39"/>
                  </a:lnTo>
                  <a:lnTo>
                    <a:pt x="20" y="39"/>
                  </a:lnTo>
                  <a:lnTo>
                    <a:pt x="28" y="9"/>
                  </a:lnTo>
                  <a:lnTo>
                    <a:pt x="37" y="39"/>
                  </a:lnTo>
                  <a:lnTo>
                    <a:pt x="45" y="39"/>
                  </a:lnTo>
                  <a:lnTo>
                    <a:pt x="57" y="0"/>
                  </a:lnTo>
                  <a:lnTo>
                    <a:pt x="49" y="0"/>
                  </a:lnTo>
                  <a:lnTo>
                    <a:pt x="41"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0">
              <a:extLst>
                <a:ext uri="{FF2B5EF4-FFF2-40B4-BE49-F238E27FC236}">
                  <a16:creationId xmlns:a16="http://schemas.microsoft.com/office/drawing/2014/main" id="{E0EE8424-6820-BE0B-2C64-487E7DD59BC7}"/>
                </a:ext>
              </a:extLst>
            </p:cNvPr>
            <p:cNvSpPr>
              <a:spLocks/>
            </p:cNvSpPr>
            <p:nvPr/>
          </p:nvSpPr>
          <p:spPr bwMode="auto">
            <a:xfrm>
              <a:off x="1446213" y="422275"/>
              <a:ext cx="38100" cy="79375"/>
            </a:xfrm>
            <a:custGeom>
              <a:avLst/>
              <a:gdLst>
                <a:gd name="T0" fmla="*/ 26 w 46"/>
                <a:gd name="T1" fmla="*/ 0 h 97"/>
                <a:gd name="T2" fmla="*/ 13 w 46"/>
                <a:gd name="T3" fmla="*/ 0 h 97"/>
                <a:gd name="T4" fmla="*/ 11 w 46"/>
                <a:gd name="T5" fmla="*/ 20 h 97"/>
                <a:gd name="T6" fmla="*/ 0 w 46"/>
                <a:gd name="T7" fmla="*/ 20 h 97"/>
                <a:gd name="T8" fmla="*/ 0 w 46"/>
                <a:gd name="T9" fmla="*/ 31 h 97"/>
                <a:gd name="T10" fmla="*/ 11 w 46"/>
                <a:gd name="T11" fmla="*/ 31 h 97"/>
                <a:gd name="T12" fmla="*/ 11 w 46"/>
                <a:gd name="T13" fmla="*/ 72 h 97"/>
                <a:gd name="T14" fmla="*/ 16 w 46"/>
                <a:gd name="T15" fmla="*/ 91 h 97"/>
                <a:gd name="T16" fmla="*/ 32 w 46"/>
                <a:gd name="T17" fmla="*/ 97 h 97"/>
                <a:gd name="T18" fmla="*/ 46 w 46"/>
                <a:gd name="T19" fmla="*/ 95 h 97"/>
                <a:gd name="T20" fmla="*/ 44 w 46"/>
                <a:gd name="T21" fmla="*/ 84 h 97"/>
                <a:gd name="T22" fmla="*/ 36 w 46"/>
                <a:gd name="T23" fmla="*/ 85 h 97"/>
                <a:gd name="T24" fmla="*/ 28 w 46"/>
                <a:gd name="T25" fmla="*/ 82 h 97"/>
                <a:gd name="T26" fmla="*/ 26 w 46"/>
                <a:gd name="T27" fmla="*/ 70 h 97"/>
                <a:gd name="T28" fmla="*/ 26 w 46"/>
                <a:gd name="T29" fmla="*/ 31 h 97"/>
                <a:gd name="T30" fmla="*/ 46 w 46"/>
                <a:gd name="T31" fmla="*/ 31 h 97"/>
                <a:gd name="T32" fmla="*/ 46 w 46"/>
                <a:gd name="T33" fmla="*/ 20 h 97"/>
                <a:gd name="T34" fmla="*/ 26 w 46"/>
                <a:gd name="T35" fmla="*/ 20 h 97"/>
                <a:gd name="T36" fmla="*/ 26 w 46"/>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97">
                  <a:moveTo>
                    <a:pt x="26" y="0"/>
                  </a:moveTo>
                  <a:cubicBezTo>
                    <a:pt x="13" y="0"/>
                    <a:pt x="13" y="0"/>
                    <a:pt x="13" y="0"/>
                  </a:cubicBezTo>
                  <a:cubicBezTo>
                    <a:pt x="11" y="20"/>
                    <a:pt x="11" y="20"/>
                    <a:pt x="11" y="20"/>
                  </a:cubicBezTo>
                  <a:cubicBezTo>
                    <a:pt x="0" y="20"/>
                    <a:pt x="0" y="20"/>
                    <a:pt x="0" y="20"/>
                  </a:cubicBezTo>
                  <a:cubicBezTo>
                    <a:pt x="0" y="31"/>
                    <a:pt x="0" y="31"/>
                    <a:pt x="0" y="31"/>
                  </a:cubicBezTo>
                  <a:cubicBezTo>
                    <a:pt x="11" y="31"/>
                    <a:pt x="11" y="31"/>
                    <a:pt x="11" y="31"/>
                  </a:cubicBezTo>
                  <a:cubicBezTo>
                    <a:pt x="11" y="72"/>
                    <a:pt x="11" y="72"/>
                    <a:pt x="11" y="72"/>
                  </a:cubicBezTo>
                  <a:cubicBezTo>
                    <a:pt x="11" y="81"/>
                    <a:pt x="13" y="88"/>
                    <a:pt x="16" y="91"/>
                  </a:cubicBezTo>
                  <a:cubicBezTo>
                    <a:pt x="20" y="95"/>
                    <a:pt x="25" y="97"/>
                    <a:pt x="32" y="97"/>
                  </a:cubicBezTo>
                  <a:cubicBezTo>
                    <a:pt x="38" y="97"/>
                    <a:pt x="42" y="96"/>
                    <a:pt x="46" y="95"/>
                  </a:cubicBezTo>
                  <a:cubicBezTo>
                    <a:pt x="44" y="84"/>
                    <a:pt x="44" y="84"/>
                    <a:pt x="44" y="84"/>
                  </a:cubicBezTo>
                  <a:cubicBezTo>
                    <a:pt x="42" y="85"/>
                    <a:pt x="39" y="85"/>
                    <a:pt x="36" y="85"/>
                  </a:cubicBezTo>
                  <a:cubicBezTo>
                    <a:pt x="33" y="85"/>
                    <a:pt x="30" y="84"/>
                    <a:pt x="28" y="82"/>
                  </a:cubicBezTo>
                  <a:cubicBezTo>
                    <a:pt x="27" y="80"/>
                    <a:pt x="26" y="76"/>
                    <a:pt x="26" y="70"/>
                  </a:cubicBezTo>
                  <a:cubicBezTo>
                    <a:pt x="26" y="31"/>
                    <a:pt x="26" y="31"/>
                    <a:pt x="26" y="31"/>
                  </a:cubicBezTo>
                  <a:cubicBezTo>
                    <a:pt x="46" y="31"/>
                    <a:pt x="46" y="31"/>
                    <a:pt x="46" y="31"/>
                  </a:cubicBezTo>
                  <a:cubicBezTo>
                    <a:pt x="46" y="20"/>
                    <a:pt x="46" y="20"/>
                    <a:pt x="46" y="20"/>
                  </a:cubicBezTo>
                  <a:cubicBezTo>
                    <a:pt x="26" y="20"/>
                    <a:pt x="26" y="20"/>
                    <a:pt x="26" y="20"/>
                  </a:cubicBez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1">
              <a:extLst>
                <a:ext uri="{FF2B5EF4-FFF2-40B4-BE49-F238E27FC236}">
                  <a16:creationId xmlns:a16="http://schemas.microsoft.com/office/drawing/2014/main" id="{493BFF13-D216-7236-ADB3-513803D7A451}"/>
                </a:ext>
              </a:extLst>
            </p:cNvPr>
            <p:cNvSpPr>
              <a:spLocks/>
            </p:cNvSpPr>
            <p:nvPr/>
          </p:nvSpPr>
          <p:spPr bwMode="auto">
            <a:xfrm>
              <a:off x="1497013" y="412750"/>
              <a:ext cx="52388" cy="87313"/>
            </a:xfrm>
            <a:custGeom>
              <a:avLst/>
              <a:gdLst>
                <a:gd name="T0" fmla="*/ 39 w 64"/>
                <a:gd name="T1" fmla="*/ 30 h 106"/>
                <a:gd name="T2" fmla="*/ 14 w 64"/>
                <a:gd name="T3" fmla="*/ 45 h 106"/>
                <a:gd name="T4" fmla="*/ 14 w 64"/>
                <a:gd name="T5" fmla="*/ 0 h 106"/>
                <a:gd name="T6" fmla="*/ 0 w 64"/>
                <a:gd name="T7" fmla="*/ 0 h 106"/>
                <a:gd name="T8" fmla="*/ 0 w 64"/>
                <a:gd name="T9" fmla="*/ 106 h 106"/>
                <a:gd name="T10" fmla="*/ 14 w 64"/>
                <a:gd name="T11" fmla="*/ 106 h 106"/>
                <a:gd name="T12" fmla="*/ 14 w 64"/>
                <a:gd name="T13" fmla="*/ 62 h 106"/>
                <a:gd name="T14" fmla="*/ 21 w 64"/>
                <a:gd name="T15" fmla="*/ 49 h 106"/>
                <a:gd name="T16" fmla="*/ 34 w 64"/>
                <a:gd name="T17" fmla="*/ 42 h 106"/>
                <a:gd name="T18" fmla="*/ 46 w 64"/>
                <a:gd name="T19" fmla="*/ 47 h 106"/>
                <a:gd name="T20" fmla="*/ 49 w 64"/>
                <a:gd name="T21" fmla="*/ 62 h 106"/>
                <a:gd name="T22" fmla="*/ 49 w 64"/>
                <a:gd name="T23" fmla="*/ 106 h 106"/>
                <a:gd name="T24" fmla="*/ 64 w 64"/>
                <a:gd name="T25" fmla="*/ 106 h 106"/>
                <a:gd name="T26" fmla="*/ 64 w 64"/>
                <a:gd name="T27" fmla="*/ 58 h 106"/>
                <a:gd name="T28" fmla="*/ 57 w 64"/>
                <a:gd name="T29" fmla="*/ 37 h 106"/>
                <a:gd name="T30" fmla="*/ 39 w 64"/>
                <a:gd name="T31" fmla="*/ 3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06">
                  <a:moveTo>
                    <a:pt x="39" y="30"/>
                  </a:moveTo>
                  <a:cubicBezTo>
                    <a:pt x="29" y="30"/>
                    <a:pt x="20" y="35"/>
                    <a:pt x="14" y="45"/>
                  </a:cubicBezTo>
                  <a:cubicBezTo>
                    <a:pt x="14" y="0"/>
                    <a:pt x="14" y="0"/>
                    <a:pt x="14" y="0"/>
                  </a:cubicBezTo>
                  <a:cubicBezTo>
                    <a:pt x="0" y="0"/>
                    <a:pt x="0" y="0"/>
                    <a:pt x="0" y="0"/>
                  </a:cubicBezTo>
                  <a:cubicBezTo>
                    <a:pt x="0" y="106"/>
                    <a:pt x="0" y="106"/>
                    <a:pt x="0" y="106"/>
                  </a:cubicBezTo>
                  <a:cubicBezTo>
                    <a:pt x="14" y="106"/>
                    <a:pt x="14" y="106"/>
                    <a:pt x="14" y="106"/>
                  </a:cubicBezTo>
                  <a:cubicBezTo>
                    <a:pt x="14" y="62"/>
                    <a:pt x="14" y="62"/>
                    <a:pt x="14" y="62"/>
                  </a:cubicBezTo>
                  <a:cubicBezTo>
                    <a:pt x="15" y="57"/>
                    <a:pt x="17" y="53"/>
                    <a:pt x="21" y="49"/>
                  </a:cubicBezTo>
                  <a:cubicBezTo>
                    <a:pt x="25" y="44"/>
                    <a:pt x="29" y="42"/>
                    <a:pt x="34" y="42"/>
                  </a:cubicBezTo>
                  <a:cubicBezTo>
                    <a:pt x="40" y="42"/>
                    <a:pt x="44" y="44"/>
                    <a:pt x="46" y="47"/>
                  </a:cubicBezTo>
                  <a:cubicBezTo>
                    <a:pt x="48" y="50"/>
                    <a:pt x="49" y="55"/>
                    <a:pt x="49" y="62"/>
                  </a:cubicBezTo>
                  <a:cubicBezTo>
                    <a:pt x="49" y="106"/>
                    <a:pt x="49" y="106"/>
                    <a:pt x="49" y="106"/>
                  </a:cubicBezTo>
                  <a:cubicBezTo>
                    <a:pt x="64" y="106"/>
                    <a:pt x="64" y="106"/>
                    <a:pt x="64" y="106"/>
                  </a:cubicBezTo>
                  <a:cubicBezTo>
                    <a:pt x="64" y="58"/>
                    <a:pt x="64" y="58"/>
                    <a:pt x="64" y="58"/>
                  </a:cubicBezTo>
                  <a:cubicBezTo>
                    <a:pt x="64" y="48"/>
                    <a:pt x="62" y="41"/>
                    <a:pt x="57" y="37"/>
                  </a:cubicBezTo>
                  <a:cubicBezTo>
                    <a:pt x="53" y="32"/>
                    <a:pt x="47" y="30"/>
                    <a:pt x="39"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2">
              <a:extLst>
                <a:ext uri="{FF2B5EF4-FFF2-40B4-BE49-F238E27FC236}">
                  <a16:creationId xmlns:a16="http://schemas.microsoft.com/office/drawing/2014/main" id="{A2FBFC85-5630-8BC3-A583-1DEC58BBCCA5}"/>
                </a:ext>
              </a:extLst>
            </p:cNvPr>
            <p:cNvSpPr>
              <a:spLocks noEditPoints="1"/>
            </p:cNvSpPr>
            <p:nvPr/>
          </p:nvSpPr>
          <p:spPr bwMode="auto">
            <a:xfrm>
              <a:off x="1581151" y="415925"/>
              <a:ext cx="77788" cy="84138"/>
            </a:xfrm>
            <a:custGeom>
              <a:avLst/>
              <a:gdLst>
                <a:gd name="T0" fmla="*/ 20 w 49"/>
                <a:gd name="T1" fmla="*/ 0 h 53"/>
                <a:gd name="T2" fmla="*/ 0 w 49"/>
                <a:gd name="T3" fmla="*/ 53 h 53"/>
                <a:gd name="T4" fmla="*/ 8 w 49"/>
                <a:gd name="T5" fmla="*/ 53 h 53"/>
                <a:gd name="T6" fmla="*/ 13 w 49"/>
                <a:gd name="T7" fmla="*/ 40 h 53"/>
                <a:gd name="T8" fmla="*/ 36 w 49"/>
                <a:gd name="T9" fmla="*/ 40 h 53"/>
                <a:gd name="T10" fmla="*/ 40 w 49"/>
                <a:gd name="T11" fmla="*/ 53 h 53"/>
                <a:gd name="T12" fmla="*/ 49 w 49"/>
                <a:gd name="T13" fmla="*/ 53 h 53"/>
                <a:gd name="T14" fmla="*/ 29 w 49"/>
                <a:gd name="T15" fmla="*/ 0 h 53"/>
                <a:gd name="T16" fmla="*/ 20 w 49"/>
                <a:gd name="T17" fmla="*/ 0 h 53"/>
                <a:gd name="T18" fmla="*/ 15 w 49"/>
                <a:gd name="T19" fmla="*/ 34 h 53"/>
                <a:gd name="T20" fmla="*/ 24 w 49"/>
                <a:gd name="T21" fmla="*/ 7 h 53"/>
                <a:gd name="T22" fmla="*/ 34 w 49"/>
                <a:gd name="T23" fmla="*/ 34 h 53"/>
                <a:gd name="T24" fmla="*/ 15 w 49"/>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3">
                  <a:moveTo>
                    <a:pt x="20" y="0"/>
                  </a:moveTo>
                  <a:lnTo>
                    <a:pt x="0" y="53"/>
                  </a:lnTo>
                  <a:lnTo>
                    <a:pt x="8" y="53"/>
                  </a:lnTo>
                  <a:lnTo>
                    <a:pt x="13" y="40"/>
                  </a:lnTo>
                  <a:lnTo>
                    <a:pt x="36" y="40"/>
                  </a:lnTo>
                  <a:lnTo>
                    <a:pt x="40" y="53"/>
                  </a:lnTo>
                  <a:lnTo>
                    <a:pt x="49" y="53"/>
                  </a:lnTo>
                  <a:lnTo>
                    <a:pt x="29" y="0"/>
                  </a:lnTo>
                  <a:lnTo>
                    <a:pt x="20" y="0"/>
                  </a:lnTo>
                  <a:close/>
                  <a:moveTo>
                    <a:pt x="15" y="34"/>
                  </a:moveTo>
                  <a:lnTo>
                    <a:pt x="24" y="7"/>
                  </a:lnTo>
                  <a:lnTo>
                    <a:pt x="34" y="34"/>
                  </a:lnTo>
                  <a:lnTo>
                    <a:pt x="1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4">
              <a:extLst>
                <a:ext uri="{FF2B5EF4-FFF2-40B4-BE49-F238E27FC236}">
                  <a16:creationId xmlns:a16="http://schemas.microsoft.com/office/drawing/2014/main" id="{FF83A1F9-4D22-902B-230C-EA48637DF2D8}"/>
                </a:ext>
              </a:extLst>
            </p:cNvPr>
            <p:cNvSpPr>
              <a:spLocks noEditPoints="1"/>
            </p:cNvSpPr>
            <p:nvPr/>
          </p:nvSpPr>
          <p:spPr bwMode="auto">
            <a:xfrm>
              <a:off x="1663701" y="412750"/>
              <a:ext cx="58738" cy="88900"/>
            </a:xfrm>
            <a:custGeom>
              <a:avLst/>
              <a:gdLst>
                <a:gd name="T0" fmla="*/ 57 w 71"/>
                <a:gd name="T1" fmla="*/ 43 h 108"/>
                <a:gd name="T2" fmla="*/ 55 w 71"/>
                <a:gd name="T3" fmla="*/ 40 h 108"/>
                <a:gd name="T4" fmla="*/ 51 w 71"/>
                <a:gd name="T5" fmla="*/ 36 h 108"/>
                <a:gd name="T6" fmla="*/ 43 w 71"/>
                <a:gd name="T7" fmla="*/ 31 h 108"/>
                <a:gd name="T8" fmla="*/ 33 w 71"/>
                <a:gd name="T9" fmla="*/ 30 h 108"/>
                <a:gd name="T10" fmla="*/ 9 w 71"/>
                <a:gd name="T11" fmla="*/ 41 h 108"/>
                <a:gd name="T12" fmla="*/ 0 w 71"/>
                <a:gd name="T13" fmla="*/ 69 h 108"/>
                <a:gd name="T14" fmla="*/ 8 w 71"/>
                <a:gd name="T15" fmla="*/ 97 h 108"/>
                <a:gd name="T16" fmla="*/ 32 w 71"/>
                <a:gd name="T17" fmla="*/ 108 h 108"/>
                <a:gd name="T18" fmla="*/ 37 w 71"/>
                <a:gd name="T19" fmla="*/ 107 h 108"/>
                <a:gd name="T20" fmla="*/ 42 w 71"/>
                <a:gd name="T21" fmla="*/ 106 h 108"/>
                <a:gd name="T22" fmla="*/ 46 w 71"/>
                <a:gd name="T23" fmla="*/ 104 h 108"/>
                <a:gd name="T24" fmla="*/ 49 w 71"/>
                <a:gd name="T25" fmla="*/ 103 h 108"/>
                <a:gd name="T26" fmla="*/ 52 w 71"/>
                <a:gd name="T27" fmla="*/ 100 h 108"/>
                <a:gd name="T28" fmla="*/ 54 w 71"/>
                <a:gd name="T29" fmla="*/ 98 h 108"/>
                <a:gd name="T30" fmla="*/ 55 w 71"/>
                <a:gd name="T31" fmla="*/ 97 h 108"/>
                <a:gd name="T32" fmla="*/ 56 w 71"/>
                <a:gd name="T33" fmla="*/ 95 h 108"/>
                <a:gd name="T34" fmla="*/ 57 w 71"/>
                <a:gd name="T35" fmla="*/ 95 h 108"/>
                <a:gd name="T36" fmla="*/ 59 w 71"/>
                <a:gd name="T37" fmla="*/ 106 h 108"/>
                <a:gd name="T38" fmla="*/ 71 w 71"/>
                <a:gd name="T39" fmla="*/ 106 h 108"/>
                <a:gd name="T40" fmla="*/ 71 w 71"/>
                <a:gd name="T41" fmla="*/ 0 h 108"/>
                <a:gd name="T42" fmla="*/ 57 w 71"/>
                <a:gd name="T43" fmla="*/ 0 h 108"/>
                <a:gd name="T44" fmla="*/ 57 w 71"/>
                <a:gd name="T45" fmla="*/ 43 h 108"/>
                <a:gd name="T46" fmla="*/ 51 w 71"/>
                <a:gd name="T47" fmla="*/ 88 h 108"/>
                <a:gd name="T48" fmla="*/ 36 w 71"/>
                <a:gd name="T49" fmla="*/ 96 h 108"/>
                <a:gd name="T50" fmla="*/ 20 w 71"/>
                <a:gd name="T51" fmla="*/ 88 h 108"/>
                <a:gd name="T52" fmla="*/ 15 w 71"/>
                <a:gd name="T53" fmla="*/ 68 h 108"/>
                <a:gd name="T54" fmla="*/ 21 w 71"/>
                <a:gd name="T55" fmla="*/ 49 h 108"/>
                <a:gd name="T56" fmla="*/ 36 w 71"/>
                <a:gd name="T57" fmla="*/ 41 h 108"/>
                <a:gd name="T58" fmla="*/ 51 w 71"/>
                <a:gd name="T59" fmla="*/ 49 h 108"/>
                <a:gd name="T60" fmla="*/ 57 w 71"/>
                <a:gd name="T61" fmla="*/ 68 h 108"/>
                <a:gd name="T62" fmla="*/ 51 w 71"/>
                <a:gd name="T63" fmla="*/ 8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08">
                  <a:moveTo>
                    <a:pt x="57" y="43"/>
                  </a:moveTo>
                  <a:cubicBezTo>
                    <a:pt x="56" y="42"/>
                    <a:pt x="56" y="41"/>
                    <a:pt x="55" y="40"/>
                  </a:cubicBezTo>
                  <a:cubicBezTo>
                    <a:pt x="54" y="39"/>
                    <a:pt x="53" y="38"/>
                    <a:pt x="51" y="36"/>
                  </a:cubicBezTo>
                  <a:cubicBezTo>
                    <a:pt x="49" y="34"/>
                    <a:pt x="46" y="33"/>
                    <a:pt x="43" y="31"/>
                  </a:cubicBezTo>
                  <a:cubicBezTo>
                    <a:pt x="40" y="30"/>
                    <a:pt x="37" y="30"/>
                    <a:pt x="33" y="30"/>
                  </a:cubicBezTo>
                  <a:cubicBezTo>
                    <a:pt x="23" y="30"/>
                    <a:pt x="15" y="33"/>
                    <a:pt x="9" y="41"/>
                  </a:cubicBezTo>
                  <a:cubicBezTo>
                    <a:pt x="3" y="48"/>
                    <a:pt x="0" y="57"/>
                    <a:pt x="0" y="69"/>
                  </a:cubicBezTo>
                  <a:cubicBezTo>
                    <a:pt x="0" y="80"/>
                    <a:pt x="3" y="90"/>
                    <a:pt x="8" y="97"/>
                  </a:cubicBezTo>
                  <a:cubicBezTo>
                    <a:pt x="14" y="104"/>
                    <a:pt x="22" y="108"/>
                    <a:pt x="32" y="108"/>
                  </a:cubicBezTo>
                  <a:cubicBezTo>
                    <a:pt x="34" y="108"/>
                    <a:pt x="35" y="108"/>
                    <a:pt x="37" y="107"/>
                  </a:cubicBezTo>
                  <a:cubicBezTo>
                    <a:pt x="39" y="107"/>
                    <a:pt x="41" y="107"/>
                    <a:pt x="42" y="106"/>
                  </a:cubicBezTo>
                  <a:cubicBezTo>
                    <a:pt x="43" y="106"/>
                    <a:pt x="45" y="105"/>
                    <a:pt x="46" y="104"/>
                  </a:cubicBezTo>
                  <a:cubicBezTo>
                    <a:pt x="47" y="104"/>
                    <a:pt x="48" y="103"/>
                    <a:pt x="49" y="103"/>
                  </a:cubicBezTo>
                  <a:cubicBezTo>
                    <a:pt x="50" y="102"/>
                    <a:pt x="51" y="101"/>
                    <a:pt x="52" y="100"/>
                  </a:cubicBezTo>
                  <a:cubicBezTo>
                    <a:pt x="53" y="100"/>
                    <a:pt x="53" y="99"/>
                    <a:pt x="54" y="98"/>
                  </a:cubicBezTo>
                  <a:cubicBezTo>
                    <a:pt x="54" y="98"/>
                    <a:pt x="55" y="97"/>
                    <a:pt x="55" y="97"/>
                  </a:cubicBezTo>
                  <a:cubicBezTo>
                    <a:pt x="56" y="96"/>
                    <a:pt x="56" y="96"/>
                    <a:pt x="56" y="95"/>
                  </a:cubicBezTo>
                  <a:cubicBezTo>
                    <a:pt x="57" y="95"/>
                    <a:pt x="57" y="95"/>
                    <a:pt x="57" y="95"/>
                  </a:cubicBezTo>
                  <a:cubicBezTo>
                    <a:pt x="59" y="106"/>
                    <a:pt x="59" y="106"/>
                    <a:pt x="59" y="106"/>
                  </a:cubicBezTo>
                  <a:cubicBezTo>
                    <a:pt x="71" y="106"/>
                    <a:pt x="71" y="106"/>
                    <a:pt x="71" y="106"/>
                  </a:cubicBezTo>
                  <a:cubicBezTo>
                    <a:pt x="71" y="0"/>
                    <a:pt x="71" y="0"/>
                    <a:pt x="71" y="0"/>
                  </a:cubicBezTo>
                  <a:cubicBezTo>
                    <a:pt x="57" y="0"/>
                    <a:pt x="57" y="0"/>
                    <a:pt x="57" y="0"/>
                  </a:cubicBezTo>
                  <a:lnTo>
                    <a:pt x="57" y="43"/>
                  </a:lnTo>
                  <a:close/>
                  <a:moveTo>
                    <a:pt x="51" y="88"/>
                  </a:moveTo>
                  <a:cubicBezTo>
                    <a:pt x="47" y="93"/>
                    <a:pt x="42" y="96"/>
                    <a:pt x="36" y="96"/>
                  </a:cubicBezTo>
                  <a:cubicBezTo>
                    <a:pt x="29" y="96"/>
                    <a:pt x="24" y="93"/>
                    <a:pt x="20" y="88"/>
                  </a:cubicBezTo>
                  <a:cubicBezTo>
                    <a:pt x="17" y="83"/>
                    <a:pt x="15" y="76"/>
                    <a:pt x="15" y="68"/>
                  </a:cubicBezTo>
                  <a:cubicBezTo>
                    <a:pt x="15" y="61"/>
                    <a:pt x="17" y="54"/>
                    <a:pt x="21" y="49"/>
                  </a:cubicBezTo>
                  <a:cubicBezTo>
                    <a:pt x="25" y="44"/>
                    <a:pt x="30" y="41"/>
                    <a:pt x="36" y="41"/>
                  </a:cubicBezTo>
                  <a:cubicBezTo>
                    <a:pt x="43" y="41"/>
                    <a:pt x="48" y="44"/>
                    <a:pt x="51" y="49"/>
                  </a:cubicBezTo>
                  <a:cubicBezTo>
                    <a:pt x="55" y="54"/>
                    <a:pt x="57" y="61"/>
                    <a:pt x="57" y="68"/>
                  </a:cubicBezTo>
                  <a:cubicBezTo>
                    <a:pt x="57" y="76"/>
                    <a:pt x="55" y="83"/>
                    <a:pt x="51"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5">
              <a:extLst>
                <a:ext uri="{FF2B5EF4-FFF2-40B4-BE49-F238E27FC236}">
                  <a16:creationId xmlns:a16="http://schemas.microsoft.com/office/drawing/2014/main" id="{B67964F5-8081-A3D8-089C-A081B2E521A9}"/>
                </a:ext>
              </a:extLst>
            </p:cNvPr>
            <p:cNvSpPr>
              <a:spLocks/>
            </p:cNvSpPr>
            <p:nvPr/>
          </p:nvSpPr>
          <p:spPr bwMode="auto">
            <a:xfrm>
              <a:off x="1733551" y="438150"/>
              <a:ext cx="60325" cy="61913"/>
            </a:xfrm>
            <a:custGeom>
              <a:avLst/>
              <a:gdLst>
                <a:gd name="T0" fmla="*/ 18 w 38"/>
                <a:gd name="T1" fmla="*/ 32 h 39"/>
                <a:gd name="T2" fmla="*/ 8 w 38"/>
                <a:gd name="T3" fmla="*/ 0 h 39"/>
                <a:gd name="T4" fmla="*/ 0 w 38"/>
                <a:gd name="T5" fmla="*/ 0 h 39"/>
                <a:gd name="T6" fmla="*/ 15 w 38"/>
                <a:gd name="T7" fmla="*/ 39 h 39"/>
                <a:gd name="T8" fmla="*/ 23 w 38"/>
                <a:gd name="T9" fmla="*/ 39 h 39"/>
                <a:gd name="T10" fmla="*/ 38 w 38"/>
                <a:gd name="T11" fmla="*/ 0 h 39"/>
                <a:gd name="T12" fmla="*/ 29 w 38"/>
                <a:gd name="T13" fmla="*/ 0 h 39"/>
                <a:gd name="T14" fmla="*/ 18 w 38"/>
                <a:gd name="T15" fmla="*/ 3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9">
                  <a:moveTo>
                    <a:pt x="18" y="32"/>
                  </a:moveTo>
                  <a:lnTo>
                    <a:pt x="8" y="0"/>
                  </a:lnTo>
                  <a:lnTo>
                    <a:pt x="0" y="0"/>
                  </a:lnTo>
                  <a:lnTo>
                    <a:pt x="15" y="39"/>
                  </a:lnTo>
                  <a:lnTo>
                    <a:pt x="23" y="39"/>
                  </a:lnTo>
                  <a:lnTo>
                    <a:pt x="38" y="0"/>
                  </a:lnTo>
                  <a:lnTo>
                    <a:pt x="29" y="0"/>
                  </a:lnTo>
                  <a:lnTo>
                    <a:pt x="1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6">
              <a:extLst>
                <a:ext uri="{FF2B5EF4-FFF2-40B4-BE49-F238E27FC236}">
                  <a16:creationId xmlns:a16="http://schemas.microsoft.com/office/drawing/2014/main" id="{C73E25E4-139B-A180-CBFD-59414A4BD238}"/>
                </a:ext>
              </a:extLst>
            </p:cNvPr>
            <p:cNvSpPr>
              <a:spLocks/>
            </p:cNvSpPr>
            <p:nvPr/>
          </p:nvSpPr>
          <p:spPr bwMode="auto">
            <a:xfrm>
              <a:off x="1801813" y="411163"/>
              <a:ext cx="15875" cy="14288"/>
            </a:xfrm>
            <a:custGeom>
              <a:avLst/>
              <a:gdLst>
                <a:gd name="T0" fmla="*/ 10 w 19"/>
                <a:gd name="T1" fmla="*/ 0 h 18"/>
                <a:gd name="T2" fmla="*/ 3 w 19"/>
                <a:gd name="T3" fmla="*/ 2 h 18"/>
                <a:gd name="T4" fmla="*/ 0 w 19"/>
                <a:gd name="T5" fmla="*/ 9 h 18"/>
                <a:gd name="T6" fmla="*/ 3 w 19"/>
                <a:gd name="T7" fmla="*/ 16 h 18"/>
                <a:gd name="T8" fmla="*/ 10 w 19"/>
                <a:gd name="T9" fmla="*/ 18 h 18"/>
                <a:gd name="T10" fmla="*/ 17 w 19"/>
                <a:gd name="T11" fmla="*/ 16 h 18"/>
                <a:gd name="T12" fmla="*/ 19 w 19"/>
                <a:gd name="T13" fmla="*/ 9 h 18"/>
                <a:gd name="T14" fmla="*/ 17 w 19"/>
                <a:gd name="T15" fmla="*/ 2 h 18"/>
                <a:gd name="T16" fmla="*/ 10 w 1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0" y="0"/>
                  </a:moveTo>
                  <a:cubicBezTo>
                    <a:pt x="7" y="0"/>
                    <a:pt x="5" y="1"/>
                    <a:pt x="3" y="2"/>
                  </a:cubicBezTo>
                  <a:cubicBezTo>
                    <a:pt x="1" y="4"/>
                    <a:pt x="0" y="7"/>
                    <a:pt x="0" y="9"/>
                  </a:cubicBezTo>
                  <a:cubicBezTo>
                    <a:pt x="0" y="12"/>
                    <a:pt x="1" y="14"/>
                    <a:pt x="3" y="16"/>
                  </a:cubicBezTo>
                  <a:cubicBezTo>
                    <a:pt x="5" y="17"/>
                    <a:pt x="7" y="18"/>
                    <a:pt x="10" y="18"/>
                  </a:cubicBezTo>
                  <a:cubicBezTo>
                    <a:pt x="13" y="18"/>
                    <a:pt x="15" y="17"/>
                    <a:pt x="17" y="16"/>
                  </a:cubicBezTo>
                  <a:cubicBezTo>
                    <a:pt x="18" y="14"/>
                    <a:pt x="19" y="12"/>
                    <a:pt x="19" y="9"/>
                  </a:cubicBezTo>
                  <a:cubicBezTo>
                    <a:pt x="19" y="6"/>
                    <a:pt x="18" y="4"/>
                    <a:pt x="17" y="2"/>
                  </a:cubicBezTo>
                  <a:cubicBezTo>
                    <a:pt x="15" y="1"/>
                    <a:pt x="12"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Rectangle 17">
              <a:extLst>
                <a:ext uri="{FF2B5EF4-FFF2-40B4-BE49-F238E27FC236}">
                  <a16:creationId xmlns:a16="http://schemas.microsoft.com/office/drawing/2014/main" id="{7B6F8562-C3CB-5305-FB0B-63FF8D97092D}"/>
                </a:ext>
              </a:extLst>
            </p:cNvPr>
            <p:cNvSpPr>
              <a:spLocks noChangeArrowheads="1"/>
            </p:cNvSpPr>
            <p:nvPr/>
          </p:nvSpPr>
          <p:spPr bwMode="auto">
            <a:xfrm>
              <a:off x="1804988" y="438150"/>
              <a:ext cx="11113" cy="619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8">
              <a:extLst>
                <a:ext uri="{FF2B5EF4-FFF2-40B4-BE49-F238E27FC236}">
                  <a16:creationId xmlns:a16="http://schemas.microsoft.com/office/drawing/2014/main" id="{AAAB2CA3-ACC4-BAB9-7B09-8D2F882AE852}"/>
                </a:ext>
              </a:extLst>
            </p:cNvPr>
            <p:cNvSpPr>
              <a:spLocks/>
            </p:cNvSpPr>
            <p:nvPr/>
          </p:nvSpPr>
          <p:spPr bwMode="auto">
            <a:xfrm>
              <a:off x="1828801" y="436563"/>
              <a:ext cx="47625" cy="65088"/>
            </a:xfrm>
            <a:custGeom>
              <a:avLst/>
              <a:gdLst>
                <a:gd name="T0" fmla="*/ 44 w 59"/>
                <a:gd name="T1" fmla="*/ 36 h 79"/>
                <a:gd name="T2" fmla="*/ 37 w 59"/>
                <a:gd name="T3" fmla="*/ 34 h 79"/>
                <a:gd name="T4" fmla="*/ 30 w 59"/>
                <a:gd name="T5" fmla="*/ 31 h 79"/>
                <a:gd name="T6" fmla="*/ 24 w 59"/>
                <a:gd name="T7" fmla="*/ 29 h 79"/>
                <a:gd name="T8" fmla="*/ 20 w 59"/>
                <a:gd name="T9" fmla="*/ 26 h 79"/>
                <a:gd name="T10" fmla="*/ 18 w 59"/>
                <a:gd name="T11" fmla="*/ 21 h 79"/>
                <a:gd name="T12" fmla="*/ 22 w 59"/>
                <a:gd name="T13" fmla="*/ 14 h 79"/>
                <a:gd name="T14" fmla="*/ 32 w 59"/>
                <a:gd name="T15" fmla="*/ 12 h 79"/>
                <a:gd name="T16" fmla="*/ 52 w 59"/>
                <a:gd name="T17" fmla="*/ 20 h 79"/>
                <a:gd name="T18" fmla="*/ 58 w 59"/>
                <a:gd name="T19" fmla="*/ 10 h 79"/>
                <a:gd name="T20" fmla="*/ 55 w 59"/>
                <a:gd name="T21" fmla="*/ 8 h 79"/>
                <a:gd name="T22" fmla="*/ 46 w 59"/>
                <a:gd name="T23" fmla="*/ 3 h 79"/>
                <a:gd name="T24" fmla="*/ 32 w 59"/>
                <a:gd name="T25" fmla="*/ 0 h 79"/>
                <a:gd name="T26" fmla="*/ 12 w 59"/>
                <a:gd name="T27" fmla="*/ 7 h 79"/>
                <a:gd name="T28" fmla="*/ 4 w 59"/>
                <a:gd name="T29" fmla="*/ 23 h 79"/>
                <a:gd name="T30" fmla="*/ 6 w 59"/>
                <a:gd name="T31" fmla="*/ 31 h 79"/>
                <a:gd name="T32" fmla="*/ 11 w 59"/>
                <a:gd name="T33" fmla="*/ 37 h 79"/>
                <a:gd name="T34" fmla="*/ 15 w 59"/>
                <a:gd name="T35" fmla="*/ 40 h 79"/>
                <a:gd name="T36" fmla="*/ 19 w 59"/>
                <a:gd name="T37" fmla="*/ 42 h 79"/>
                <a:gd name="T38" fmla="*/ 23 w 59"/>
                <a:gd name="T39" fmla="*/ 44 h 79"/>
                <a:gd name="T40" fmla="*/ 29 w 59"/>
                <a:gd name="T41" fmla="*/ 45 h 79"/>
                <a:gd name="T42" fmla="*/ 33 w 59"/>
                <a:gd name="T43" fmla="*/ 47 h 79"/>
                <a:gd name="T44" fmla="*/ 38 w 59"/>
                <a:gd name="T45" fmla="*/ 49 h 79"/>
                <a:gd name="T46" fmla="*/ 42 w 59"/>
                <a:gd name="T47" fmla="*/ 52 h 79"/>
                <a:gd name="T48" fmla="*/ 45 w 59"/>
                <a:gd name="T49" fmla="*/ 57 h 79"/>
                <a:gd name="T50" fmla="*/ 41 w 59"/>
                <a:gd name="T51" fmla="*/ 65 h 79"/>
                <a:gd name="T52" fmla="*/ 30 w 59"/>
                <a:gd name="T53" fmla="*/ 67 h 79"/>
                <a:gd name="T54" fmla="*/ 18 w 59"/>
                <a:gd name="T55" fmla="*/ 64 h 79"/>
                <a:gd name="T56" fmla="*/ 8 w 59"/>
                <a:gd name="T57" fmla="*/ 57 h 79"/>
                <a:gd name="T58" fmla="*/ 0 w 59"/>
                <a:gd name="T59" fmla="*/ 66 h 79"/>
                <a:gd name="T60" fmla="*/ 12 w 59"/>
                <a:gd name="T61" fmla="*/ 74 h 79"/>
                <a:gd name="T62" fmla="*/ 30 w 59"/>
                <a:gd name="T63" fmla="*/ 79 h 79"/>
                <a:gd name="T64" fmla="*/ 52 w 59"/>
                <a:gd name="T65" fmla="*/ 72 h 79"/>
                <a:gd name="T66" fmla="*/ 59 w 59"/>
                <a:gd name="T67" fmla="*/ 55 h 79"/>
                <a:gd name="T68" fmla="*/ 44 w 59"/>
                <a:gd name="T69"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79">
                  <a:moveTo>
                    <a:pt x="44" y="36"/>
                  </a:moveTo>
                  <a:cubicBezTo>
                    <a:pt x="43" y="36"/>
                    <a:pt x="41" y="35"/>
                    <a:pt x="37" y="34"/>
                  </a:cubicBezTo>
                  <a:cubicBezTo>
                    <a:pt x="34" y="33"/>
                    <a:pt x="31" y="32"/>
                    <a:pt x="30" y="31"/>
                  </a:cubicBezTo>
                  <a:cubicBezTo>
                    <a:pt x="27" y="30"/>
                    <a:pt x="25" y="30"/>
                    <a:pt x="24" y="29"/>
                  </a:cubicBezTo>
                  <a:cubicBezTo>
                    <a:pt x="23" y="29"/>
                    <a:pt x="22" y="28"/>
                    <a:pt x="20" y="26"/>
                  </a:cubicBezTo>
                  <a:cubicBezTo>
                    <a:pt x="19" y="25"/>
                    <a:pt x="18" y="23"/>
                    <a:pt x="18" y="21"/>
                  </a:cubicBezTo>
                  <a:cubicBezTo>
                    <a:pt x="18" y="18"/>
                    <a:pt x="19" y="15"/>
                    <a:pt x="22" y="14"/>
                  </a:cubicBezTo>
                  <a:cubicBezTo>
                    <a:pt x="24" y="12"/>
                    <a:pt x="28" y="12"/>
                    <a:pt x="32" y="12"/>
                  </a:cubicBezTo>
                  <a:cubicBezTo>
                    <a:pt x="39" y="12"/>
                    <a:pt x="46" y="14"/>
                    <a:pt x="52" y="20"/>
                  </a:cubicBezTo>
                  <a:cubicBezTo>
                    <a:pt x="58" y="10"/>
                    <a:pt x="58" y="10"/>
                    <a:pt x="58" y="10"/>
                  </a:cubicBezTo>
                  <a:cubicBezTo>
                    <a:pt x="58" y="10"/>
                    <a:pt x="57" y="9"/>
                    <a:pt x="55" y="8"/>
                  </a:cubicBezTo>
                  <a:cubicBezTo>
                    <a:pt x="53" y="6"/>
                    <a:pt x="50" y="5"/>
                    <a:pt x="46" y="3"/>
                  </a:cubicBezTo>
                  <a:cubicBezTo>
                    <a:pt x="41" y="1"/>
                    <a:pt x="37" y="0"/>
                    <a:pt x="32" y="0"/>
                  </a:cubicBezTo>
                  <a:cubicBezTo>
                    <a:pt x="23" y="0"/>
                    <a:pt x="17" y="3"/>
                    <a:pt x="12" y="7"/>
                  </a:cubicBezTo>
                  <a:cubicBezTo>
                    <a:pt x="7" y="11"/>
                    <a:pt x="4" y="16"/>
                    <a:pt x="4" y="23"/>
                  </a:cubicBezTo>
                  <a:cubicBezTo>
                    <a:pt x="4" y="26"/>
                    <a:pt x="5" y="29"/>
                    <a:pt x="6" y="31"/>
                  </a:cubicBezTo>
                  <a:cubicBezTo>
                    <a:pt x="7" y="33"/>
                    <a:pt x="8" y="35"/>
                    <a:pt x="11" y="37"/>
                  </a:cubicBezTo>
                  <a:cubicBezTo>
                    <a:pt x="13" y="39"/>
                    <a:pt x="14" y="40"/>
                    <a:pt x="15" y="40"/>
                  </a:cubicBezTo>
                  <a:cubicBezTo>
                    <a:pt x="16" y="41"/>
                    <a:pt x="18" y="41"/>
                    <a:pt x="19" y="42"/>
                  </a:cubicBezTo>
                  <a:cubicBezTo>
                    <a:pt x="20" y="43"/>
                    <a:pt x="22" y="43"/>
                    <a:pt x="23" y="44"/>
                  </a:cubicBezTo>
                  <a:cubicBezTo>
                    <a:pt x="25" y="44"/>
                    <a:pt x="27" y="45"/>
                    <a:pt x="29" y="45"/>
                  </a:cubicBezTo>
                  <a:cubicBezTo>
                    <a:pt x="31" y="46"/>
                    <a:pt x="32" y="47"/>
                    <a:pt x="33" y="47"/>
                  </a:cubicBezTo>
                  <a:cubicBezTo>
                    <a:pt x="35" y="48"/>
                    <a:pt x="37" y="48"/>
                    <a:pt x="38" y="49"/>
                  </a:cubicBezTo>
                  <a:cubicBezTo>
                    <a:pt x="39" y="49"/>
                    <a:pt x="41" y="50"/>
                    <a:pt x="42" y="52"/>
                  </a:cubicBezTo>
                  <a:cubicBezTo>
                    <a:pt x="44" y="53"/>
                    <a:pt x="45" y="55"/>
                    <a:pt x="45" y="57"/>
                  </a:cubicBezTo>
                  <a:cubicBezTo>
                    <a:pt x="45" y="61"/>
                    <a:pt x="44" y="63"/>
                    <a:pt x="41" y="65"/>
                  </a:cubicBezTo>
                  <a:cubicBezTo>
                    <a:pt x="38" y="66"/>
                    <a:pt x="35" y="67"/>
                    <a:pt x="30" y="67"/>
                  </a:cubicBezTo>
                  <a:cubicBezTo>
                    <a:pt x="26" y="67"/>
                    <a:pt x="22" y="66"/>
                    <a:pt x="18" y="64"/>
                  </a:cubicBezTo>
                  <a:cubicBezTo>
                    <a:pt x="14" y="62"/>
                    <a:pt x="10" y="59"/>
                    <a:pt x="8" y="57"/>
                  </a:cubicBezTo>
                  <a:cubicBezTo>
                    <a:pt x="0" y="66"/>
                    <a:pt x="0" y="66"/>
                    <a:pt x="0" y="66"/>
                  </a:cubicBezTo>
                  <a:cubicBezTo>
                    <a:pt x="3" y="69"/>
                    <a:pt x="7" y="71"/>
                    <a:pt x="12" y="74"/>
                  </a:cubicBezTo>
                  <a:cubicBezTo>
                    <a:pt x="17" y="77"/>
                    <a:pt x="23" y="79"/>
                    <a:pt x="30" y="79"/>
                  </a:cubicBezTo>
                  <a:cubicBezTo>
                    <a:pt x="39" y="79"/>
                    <a:pt x="47" y="76"/>
                    <a:pt x="52" y="72"/>
                  </a:cubicBezTo>
                  <a:cubicBezTo>
                    <a:pt x="57" y="67"/>
                    <a:pt x="59" y="62"/>
                    <a:pt x="59" y="55"/>
                  </a:cubicBezTo>
                  <a:cubicBezTo>
                    <a:pt x="59" y="47"/>
                    <a:pt x="54" y="40"/>
                    <a:pt x="4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9">
              <a:extLst>
                <a:ext uri="{FF2B5EF4-FFF2-40B4-BE49-F238E27FC236}">
                  <a16:creationId xmlns:a16="http://schemas.microsoft.com/office/drawing/2014/main" id="{995386EE-0219-9B59-3015-DA98004633E3}"/>
                </a:ext>
              </a:extLst>
            </p:cNvPr>
            <p:cNvSpPr>
              <a:spLocks/>
            </p:cNvSpPr>
            <p:nvPr/>
          </p:nvSpPr>
          <p:spPr bwMode="auto">
            <a:xfrm>
              <a:off x="1960563" y="436563"/>
              <a:ext cx="36513" cy="63500"/>
            </a:xfrm>
            <a:custGeom>
              <a:avLst/>
              <a:gdLst>
                <a:gd name="T0" fmla="*/ 24 w 43"/>
                <a:gd name="T1" fmla="*/ 5 h 77"/>
                <a:gd name="T2" fmla="*/ 15 w 43"/>
                <a:gd name="T3" fmla="*/ 17 h 77"/>
                <a:gd name="T4" fmla="*/ 14 w 43"/>
                <a:gd name="T5" fmla="*/ 2 h 77"/>
                <a:gd name="T6" fmla="*/ 0 w 43"/>
                <a:gd name="T7" fmla="*/ 2 h 77"/>
                <a:gd name="T8" fmla="*/ 0 w 43"/>
                <a:gd name="T9" fmla="*/ 77 h 77"/>
                <a:gd name="T10" fmla="*/ 15 w 43"/>
                <a:gd name="T11" fmla="*/ 77 h 77"/>
                <a:gd name="T12" fmla="*/ 15 w 43"/>
                <a:gd name="T13" fmla="*/ 35 h 77"/>
                <a:gd name="T14" fmla="*/ 25 w 43"/>
                <a:gd name="T15" fmla="*/ 18 h 77"/>
                <a:gd name="T16" fmla="*/ 35 w 43"/>
                <a:gd name="T17" fmla="*/ 14 h 77"/>
                <a:gd name="T18" fmla="*/ 41 w 43"/>
                <a:gd name="T19" fmla="*/ 15 h 77"/>
                <a:gd name="T20" fmla="*/ 43 w 43"/>
                <a:gd name="T21" fmla="*/ 1 h 77"/>
                <a:gd name="T22" fmla="*/ 37 w 43"/>
                <a:gd name="T23" fmla="*/ 0 h 77"/>
                <a:gd name="T24" fmla="*/ 24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4" y="5"/>
                  </a:moveTo>
                  <a:cubicBezTo>
                    <a:pt x="20" y="8"/>
                    <a:pt x="17" y="12"/>
                    <a:pt x="15" y="17"/>
                  </a:cubicBezTo>
                  <a:cubicBezTo>
                    <a:pt x="14" y="2"/>
                    <a:pt x="14" y="2"/>
                    <a:pt x="14" y="2"/>
                  </a:cubicBezTo>
                  <a:cubicBezTo>
                    <a:pt x="0" y="2"/>
                    <a:pt x="0" y="2"/>
                    <a:pt x="0" y="2"/>
                  </a:cubicBezTo>
                  <a:cubicBezTo>
                    <a:pt x="0" y="77"/>
                    <a:pt x="0" y="77"/>
                    <a:pt x="0" y="77"/>
                  </a:cubicBezTo>
                  <a:cubicBezTo>
                    <a:pt x="15" y="77"/>
                    <a:pt x="15" y="77"/>
                    <a:pt x="15" y="77"/>
                  </a:cubicBezTo>
                  <a:cubicBezTo>
                    <a:pt x="15" y="35"/>
                    <a:pt x="15" y="35"/>
                    <a:pt x="15" y="35"/>
                  </a:cubicBezTo>
                  <a:cubicBezTo>
                    <a:pt x="16" y="27"/>
                    <a:pt x="19" y="22"/>
                    <a:pt x="25" y="18"/>
                  </a:cubicBezTo>
                  <a:cubicBezTo>
                    <a:pt x="28" y="16"/>
                    <a:pt x="32" y="14"/>
                    <a:pt x="35" y="14"/>
                  </a:cubicBezTo>
                  <a:cubicBezTo>
                    <a:pt x="38" y="14"/>
                    <a:pt x="40" y="15"/>
                    <a:pt x="41" y="15"/>
                  </a:cubicBezTo>
                  <a:cubicBezTo>
                    <a:pt x="43" y="1"/>
                    <a:pt x="43" y="1"/>
                    <a:pt x="43" y="1"/>
                  </a:cubicBezTo>
                  <a:cubicBezTo>
                    <a:pt x="37" y="0"/>
                    <a:pt x="37" y="0"/>
                    <a:pt x="37" y="0"/>
                  </a:cubicBezTo>
                  <a:cubicBezTo>
                    <a:pt x="32" y="0"/>
                    <a:pt x="28" y="2"/>
                    <a:pt x="2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0">
              <a:extLst>
                <a:ext uri="{FF2B5EF4-FFF2-40B4-BE49-F238E27FC236}">
                  <a16:creationId xmlns:a16="http://schemas.microsoft.com/office/drawing/2014/main" id="{2960E1C6-F590-264A-344E-7EF84C9D9013}"/>
                </a:ext>
              </a:extLst>
            </p:cNvPr>
            <p:cNvSpPr>
              <a:spLocks/>
            </p:cNvSpPr>
            <p:nvPr/>
          </p:nvSpPr>
          <p:spPr bwMode="auto">
            <a:xfrm>
              <a:off x="2000251" y="438150"/>
              <a:ext cx="58738" cy="85725"/>
            </a:xfrm>
            <a:custGeom>
              <a:avLst/>
              <a:gdLst>
                <a:gd name="T0" fmla="*/ 57 w 72"/>
                <a:gd name="T1" fmla="*/ 0 h 103"/>
                <a:gd name="T2" fmla="*/ 36 w 72"/>
                <a:gd name="T3" fmla="*/ 61 h 103"/>
                <a:gd name="T4" fmla="*/ 15 w 72"/>
                <a:gd name="T5" fmla="*/ 0 h 103"/>
                <a:gd name="T6" fmla="*/ 0 w 72"/>
                <a:gd name="T7" fmla="*/ 0 h 103"/>
                <a:gd name="T8" fmla="*/ 28 w 72"/>
                <a:gd name="T9" fmla="*/ 74 h 103"/>
                <a:gd name="T10" fmla="*/ 25 w 72"/>
                <a:gd name="T11" fmla="*/ 83 h 103"/>
                <a:gd name="T12" fmla="*/ 21 w 72"/>
                <a:gd name="T13" fmla="*/ 90 h 103"/>
                <a:gd name="T14" fmla="*/ 16 w 72"/>
                <a:gd name="T15" fmla="*/ 91 h 103"/>
                <a:gd name="T16" fmla="*/ 8 w 72"/>
                <a:gd name="T17" fmla="*/ 89 h 103"/>
                <a:gd name="T18" fmla="*/ 5 w 72"/>
                <a:gd name="T19" fmla="*/ 100 h 103"/>
                <a:gd name="T20" fmla="*/ 6 w 72"/>
                <a:gd name="T21" fmla="*/ 101 h 103"/>
                <a:gd name="T22" fmla="*/ 12 w 72"/>
                <a:gd name="T23" fmla="*/ 103 h 103"/>
                <a:gd name="T24" fmla="*/ 19 w 72"/>
                <a:gd name="T25" fmla="*/ 103 h 103"/>
                <a:gd name="T26" fmla="*/ 31 w 72"/>
                <a:gd name="T27" fmla="*/ 100 h 103"/>
                <a:gd name="T28" fmla="*/ 39 w 72"/>
                <a:gd name="T29" fmla="*/ 87 h 103"/>
                <a:gd name="T30" fmla="*/ 72 w 72"/>
                <a:gd name="T31" fmla="*/ 0 h 103"/>
                <a:gd name="T32" fmla="*/ 57 w 72"/>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03">
                  <a:moveTo>
                    <a:pt x="57" y="0"/>
                  </a:moveTo>
                  <a:cubicBezTo>
                    <a:pt x="36" y="61"/>
                    <a:pt x="36" y="61"/>
                    <a:pt x="36" y="61"/>
                  </a:cubicBezTo>
                  <a:cubicBezTo>
                    <a:pt x="15" y="0"/>
                    <a:pt x="15" y="0"/>
                    <a:pt x="15" y="0"/>
                  </a:cubicBezTo>
                  <a:cubicBezTo>
                    <a:pt x="0" y="0"/>
                    <a:pt x="0" y="0"/>
                    <a:pt x="0" y="0"/>
                  </a:cubicBezTo>
                  <a:cubicBezTo>
                    <a:pt x="28" y="74"/>
                    <a:pt x="28" y="74"/>
                    <a:pt x="28" y="74"/>
                  </a:cubicBezTo>
                  <a:cubicBezTo>
                    <a:pt x="25" y="83"/>
                    <a:pt x="25" y="83"/>
                    <a:pt x="25" y="83"/>
                  </a:cubicBezTo>
                  <a:cubicBezTo>
                    <a:pt x="24" y="87"/>
                    <a:pt x="22" y="89"/>
                    <a:pt x="21" y="90"/>
                  </a:cubicBezTo>
                  <a:cubicBezTo>
                    <a:pt x="20" y="91"/>
                    <a:pt x="18" y="91"/>
                    <a:pt x="16" y="91"/>
                  </a:cubicBezTo>
                  <a:cubicBezTo>
                    <a:pt x="14" y="91"/>
                    <a:pt x="11" y="91"/>
                    <a:pt x="8" y="89"/>
                  </a:cubicBezTo>
                  <a:cubicBezTo>
                    <a:pt x="5" y="100"/>
                    <a:pt x="5" y="100"/>
                    <a:pt x="5" y="100"/>
                  </a:cubicBezTo>
                  <a:cubicBezTo>
                    <a:pt x="6" y="101"/>
                    <a:pt x="6" y="101"/>
                    <a:pt x="6" y="101"/>
                  </a:cubicBezTo>
                  <a:cubicBezTo>
                    <a:pt x="7" y="102"/>
                    <a:pt x="9" y="102"/>
                    <a:pt x="12" y="103"/>
                  </a:cubicBezTo>
                  <a:cubicBezTo>
                    <a:pt x="14" y="103"/>
                    <a:pt x="17" y="103"/>
                    <a:pt x="19" y="103"/>
                  </a:cubicBezTo>
                  <a:cubicBezTo>
                    <a:pt x="24" y="103"/>
                    <a:pt x="28" y="102"/>
                    <a:pt x="31" y="100"/>
                  </a:cubicBezTo>
                  <a:cubicBezTo>
                    <a:pt x="34" y="97"/>
                    <a:pt x="36" y="93"/>
                    <a:pt x="39" y="87"/>
                  </a:cubicBezTo>
                  <a:cubicBezTo>
                    <a:pt x="72" y="0"/>
                    <a:pt x="72" y="0"/>
                    <a:pt x="72" y="0"/>
                  </a:cubicBezTo>
                  <a:lnTo>
                    <a:pt x="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1">
              <a:extLst>
                <a:ext uri="{FF2B5EF4-FFF2-40B4-BE49-F238E27FC236}">
                  <a16:creationId xmlns:a16="http://schemas.microsoft.com/office/drawing/2014/main" id="{8279F213-F01D-0BA8-7DEC-BF8F2017D953}"/>
                </a:ext>
              </a:extLst>
            </p:cNvPr>
            <p:cNvSpPr>
              <a:spLocks noEditPoints="1"/>
            </p:cNvSpPr>
            <p:nvPr/>
          </p:nvSpPr>
          <p:spPr bwMode="auto">
            <a:xfrm>
              <a:off x="1547813" y="-96838"/>
              <a:ext cx="352425" cy="422275"/>
            </a:xfrm>
            <a:custGeom>
              <a:avLst/>
              <a:gdLst>
                <a:gd name="T0" fmla="*/ 327 w 425"/>
                <a:gd name="T1" fmla="*/ 247 h 510"/>
                <a:gd name="T2" fmla="*/ 415 w 425"/>
                <a:gd name="T3" fmla="*/ 130 h 510"/>
                <a:gd name="T4" fmla="*/ 268 w 425"/>
                <a:gd name="T5" fmla="*/ 0 h 510"/>
                <a:gd name="T6" fmla="*/ 0 w 425"/>
                <a:gd name="T7" fmla="*/ 0 h 510"/>
                <a:gd name="T8" fmla="*/ 0 w 425"/>
                <a:gd name="T9" fmla="*/ 510 h 510"/>
                <a:gd name="T10" fmla="*/ 277 w 425"/>
                <a:gd name="T11" fmla="*/ 510 h 510"/>
                <a:gd name="T12" fmla="*/ 425 w 425"/>
                <a:gd name="T13" fmla="*/ 373 h 510"/>
                <a:gd name="T14" fmla="*/ 327 w 425"/>
                <a:gd name="T15" fmla="*/ 247 h 510"/>
                <a:gd name="T16" fmla="*/ 109 w 425"/>
                <a:gd name="T17" fmla="*/ 92 h 510"/>
                <a:gd name="T18" fmla="*/ 245 w 425"/>
                <a:gd name="T19" fmla="*/ 92 h 510"/>
                <a:gd name="T20" fmla="*/ 304 w 425"/>
                <a:gd name="T21" fmla="*/ 148 h 510"/>
                <a:gd name="T22" fmla="*/ 245 w 425"/>
                <a:gd name="T23" fmla="*/ 205 h 510"/>
                <a:gd name="T24" fmla="*/ 109 w 425"/>
                <a:gd name="T25" fmla="*/ 205 h 510"/>
                <a:gd name="T26" fmla="*/ 109 w 425"/>
                <a:gd name="T27" fmla="*/ 92 h 510"/>
                <a:gd name="T28" fmla="*/ 249 w 425"/>
                <a:gd name="T29" fmla="*/ 417 h 510"/>
                <a:gd name="T30" fmla="*/ 249 w 425"/>
                <a:gd name="T31" fmla="*/ 418 h 510"/>
                <a:gd name="T32" fmla="*/ 109 w 425"/>
                <a:gd name="T33" fmla="*/ 418 h 510"/>
                <a:gd name="T34" fmla="*/ 109 w 425"/>
                <a:gd name="T35" fmla="*/ 298 h 510"/>
                <a:gd name="T36" fmla="*/ 249 w 425"/>
                <a:gd name="T37" fmla="*/ 298 h 510"/>
                <a:gd name="T38" fmla="*/ 315 w 425"/>
                <a:gd name="T39" fmla="*/ 357 h 510"/>
                <a:gd name="T40" fmla="*/ 249 w 425"/>
                <a:gd name="T41" fmla="*/ 41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5" h="510">
                  <a:moveTo>
                    <a:pt x="327" y="247"/>
                  </a:moveTo>
                  <a:cubicBezTo>
                    <a:pt x="375" y="237"/>
                    <a:pt x="415" y="194"/>
                    <a:pt x="415" y="130"/>
                  </a:cubicBezTo>
                  <a:cubicBezTo>
                    <a:pt x="415" y="62"/>
                    <a:pt x="365" y="0"/>
                    <a:pt x="268" y="0"/>
                  </a:cubicBezTo>
                  <a:cubicBezTo>
                    <a:pt x="0" y="0"/>
                    <a:pt x="0" y="0"/>
                    <a:pt x="0" y="0"/>
                  </a:cubicBezTo>
                  <a:cubicBezTo>
                    <a:pt x="0" y="510"/>
                    <a:pt x="0" y="510"/>
                    <a:pt x="0" y="510"/>
                  </a:cubicBezTo>
                  <a:cubicBezTo>
                    <a:pt x="277" y="510"/>
                    <a:pt x="277" y="510"/>
                    <a:pt x="277" y="510"/>
                  </a:cubicBezTo>
                  <a:cubicBezTo>
                    <a:pt x="374" y="510"/>
                    <a:pt x="425" y="449"/>
                    <a:pt x="425" y="373"/>
                  </a:cubicBezTo>
                  <a:cubicBezTo>
                    <a:pt x="425" y="309"/>
                    <a:pt x="381" y="256"/>
                    <a:pt x="327" y="247"/>
                  </a:cubicBezTo>
                  <a:close/>
                  <a:moveTo>
                    <a:pt x="109" y="92"/>
                  </a:moveTo>
                  <a:cubicBezTo>
                    <a:pt x="245" y="92"/>
                    <a:pt x="245" y="92"/>
                    <a:pt x="245" y="92"/>
                  </a:cubicBezTo>
                  <a:cubicBezTo>
                    <a:pt x="281" y="92"/>
                    <a:pt x="304" y="117"/>
                    <a:pt x="304" y="148"/>
                  </a:cubicBezTo>
                  <a:cubicBezTo>
                    <a:pt x="304" y="181"/>
                    <a:pt x="281" y="205"/>
                    <a:pt x="245" y="205"/>
                  </a:cubicBezTo>
                  <a:cubicBezTo>
                    <a:pt x="109" y="205"/>
                    <a:pt x="109" y="205"/>
                    <a:pt x="109" y="205"/>
                  </a:cubicBezTo>
                  <a:lnTo>
                    <a:pt x="109" y="92"/>
                  </a:lnTo>
                  <a:close/>
                  <a:moveTo>
                    <a:pt x="249" y="417"/>
                  </a:moveTo>
                  <a:cubicBezTo>
                    <a:pt x="249" y="418"/>
                    <a:pt x="249" y="418"/>
                    <a:pt x="249" y="418"/>
                  </a:cubicBezTo>
                  <a:cubicBezTo>
                    <a:pt x="109" y="418"/>
                    <a:pt x="109" y="418"/>
                    <a:pt x="109" y="418"/>
                  </a:cubicBezTo>
                  <a:cubicBezTo>
                    <a:pt x="109" y="298"/>
                    <a:pt x="109" y="298"/>
                    <a:pt x="109" y="298"/>
                  </a:cubicBezTo>
                  <a:cubicBezTo>
                    <a:pt x="249" y="298"/>
                    <a:pt x="249" y="298"/>
                    <a:pt x="249" y="298"/>
                  </a:cubicBezTo>
                  <a:cubicBezTo>
                    <a:pt x="292" y="298"/>
                    <a:pt x="315" y="325"/>
                    <a:pt x="315" y="357"/>
                  </a:cubicBezTo>
                  <a:cubicBezTo>
                    <a:pt x="315" y="394"/>
                    <a:pt x="290" y="417"/>
                    <a:pt x="249" y="4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2">
              <a:extLst>
                <a:ext uri="{FF2B5EF4-FFF2-40B4-BE49-F238E27FC236}">
                  <a16:creationId xmlns:a16="http://schemas.microsoft.com/office/drawing/2014/main" id="{05C0F3AF-1E64-F4C9-5564-207AB298F6B9}"/>
                </a:ext>
              </a:extLst>
            </p:cNvPr>
            <p:cNvSpPr>
              <a:spLocks/>
            </p:cNvSpPr>
            <p:nvPr/>
          </p:nvSpPr>
          <p:spPr bwMode="auto">
            <a:xfrm>
              <a:off x="1139826" y="-103188"/>
              <a:ext cx="347663" cy="436563"/>
            </a:xfrm>
            <a:custGeom>
              <a:avLst/>
              <a:gdLst>
                <a:gd name="T0" fmla="*/ 59 w 420"/>
                <a:gd name="T1" fmla="*/ 363 h 527"/>
                <a:gd name="T2" fmla="*/ 221 w 420"/>
                <a:gd name="T3" fmla="*/ 431 h 527"/>
                <a:gd name="T4" fmla="*/ 310 w 420"/>
                <a:gd name="T5" fmla="*/ 374 h 527"/>
                <a:gd name="T6" fmla="*/ 207 w 420"/>
                <a:gd name="T7" fmla="*/ 309 h 527"/>
                <a:gd name="T8" fmla="*/ 17 w 420"/>
                <a:gd name="T9" fmla="*/ 154 h 527"/>
                <a:gd name="T10" fmla="*/ 210 w 420"/>
                <a:gd name="T11" fmla="*/ 0 h 527"/>
                <a:gd name="T12" fmla="*/ 409 w 420"/>
                <a:gd name="T13" fmla="*/ 71 h 527"/>
                <a:gd name="T14" fmla="*/ 349 w 420"/>
                <a:gd name="T15" fmla="*/ 151 h 527"/>
                <a:gd name="T16" fmla="*/ 203 w 420"/>
                <a:gd name="T17" fmla="*/ 95 h 527"/>
                <a:gd name="T18" fmla="*/ 128 w 420"/>
                <a:gd name="T19" fmla="*/ 147 h 527"/>
                <a:gd name="T20" fmla="*/ 229 w 420"/>
                <a:gd name="T21" fmla="*/ 206 h 527"/>
                <a:gd name="T22" fmla="*/ 420 w 420"/>
                <a:gd name="T23" fmla="*/ 363 h 527"/>
                <a:gd name="T24" fmla="*/ 216 w 420"/>
                <a:gd name="T25" fmla="*/ 527 h 527"/>
                <a:gd name="T26" fmla="*/ 0 w 420"/>
                <a:gd name="T27" fmla="*/ 446 h 527"/>
                <a:gd name="T28" fmla="*/ 59 w 420"/>
                <a:gd name="T29" fmla="*/ 363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527">
                  <a:moveTo>
                    <a:pt x="59" y="363"/>
                  </a:moveTo>
                  <a:cubicBezTo>
                    <a:pt x="95" y="400"/>
                    <a:pt x="151" y="431"/>
                    <a:pt x="221" y="431"/>
                  </a:cubicBezTo>
                  <a:cubicBezTo>
                    <a:pt x="281" y="431"/>
                    <a:pt x="310" y="403"/>
                    <a:pt x="310" y="374"/>
                  </a:cubicBezTo>
                  <a:cubicBezTo>
                    <a:pt x="310" y="336"/>
                    <a:pt x="266" y="323"/>
                    <a:pt x="207" y="309"/>
                  </a:cubicBezTo>
                  <a:cubicBezTo>
                    <a:pt x="124" y="290"/>
                    <a:pt x="17" y="267"/>
                    <a:pt x="17" y="154"/>
                  </a:cubicBezTo>
                  <a:cubicBezTo>
                    <a:pt x="17" y="69"/>
                    <a:pt x="90" y="0"/>
                    <a:pt x="210" y="0"/>
                  </a:cubicBezTo>
                  <a:cubicBezTo>
                    <a:pt x="291" y="0"/>
                    <a:pt x="359" y="24"/>
                    <a:pt x="409" y="71"/>
                  </a:cubicBezTo>
                  <a:cubicBezTo>
                    <a:pt x="349" y="151"/>
                    <a:pt x="349" y="151"/>
                    <a:pt x="349" y="151"/>
                  </a:cubicBezTo>
                  <a:cubicBezTo>
                    <a:pt x="308" y="113"/>
                    <a:pt x="253" y="95"/>
                    <a:pt x="203" y="95"/>
                  </a:cubicBezTo>
                  <a:cubicBezTo>
                    <a:pt x="154" y="95"/>
                    <a:pt x="128" y="117"/>
                    <a:pt x="128" y="147"/>
                  </a:cubicBezTo>
                  <a:cubicBezTo>
                    <a:pt x="128" y="182"/>
                    <a:pt x="170" y="192"/>
                    <a:pt x="229" y="206"/>
                  </a:cubicBezTo>
                  <a:cubicBezTo>
                    <a:pt x="313" y="225"/>
                    <a:pt x="420" y="250"/>
                    <a:pt x="420" y="363"/>
                  </a:cubicBezTo>
                  <a:cubicBezTo>
                    <a:pt x="420" y="457"/>
                    <a:pt x="353" y="527"/>
                    <a:pt x="216" y="527"/>
                  </a:cubicBezTo>
                  <a:cubicBezTo>
                    <a:pt x="118" y="527"/>
                    <a:pt x="48" y="494"/>
                    <a:pt x="0" y="446"/>
                  </a:cubicBezTo>
                  <a:lnTo>
                    <a:pt x="59" y="3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Rectangle 23">
              <a:extLst>
                <a:ext uri="{FF2B5EF4-FFF2-40B4-BE49-F238E27FC236}">
                  <a16:creationId xmlns:a16="http://schemas.microsoft.com/office/drawing/2014/main" id="{5308E799-0736-BCF1-CC1A-3F3E2248F93B}"/>
                </a:ext>
              </a:extLst>
            </p:cNvPr>
            <p:cNvSpPr>
              <a:spLocks noChangeArrowheads="1"/>
            </p:cNvSpPr>
            <p:nvPr/>
          </p:nvSpPr>
          <p:spPr bwMode="auto">
            <a:xfrm>
              <a:off x="1968501" y="-96838"/>
              <a:ext cx="88900" cy="422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4">
              <a:extLst>
                <a:ext uri="{FF2B5EF4-FFF2-40B4-BE49-F238E27FC236}">
                  <a16:creationId xmlns:a16="http://schemas.microsoft.com/office/drawing/2014/main" id="{D9308C71-8329-D144-E136-1D34018B4D56}"/>
                </a:ext>
              </a:extLst>
            </p:cNvPr>
            <p:cNvSpPr>
              <a:spLocks noEditPoints="1"/>
            </p:cNvSpPr>
            <p:nvPr/>
          </p:nvSpPr>
          <p:spPr bwMode="auto">
            <a:xfrm>
              <a:off x="2498726" y="-31750"/>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7 h 136"/>
                <a:gd name="T12" fmla="*/ 113 w 113"/>
                <a:gd name="T13" fmla="*/ 68 h 136"/>
                <a:gd name="T14" fmla="*/ 92 w 113"/>
                <a:gd name="T15" fmla="*/ 119 h 136"/>
                <a:gd name="T16" fmla="*/ 78 w 113"/>
                <a:gd name="T17" fmla="*/ 28 h 136"/>
                <a:gd name="T18" fmla="*/ 45 w 113"/>
                <a:gd name="T19" fmla="*/ 16 h 136"/>
                <a:gd name="T20" fmla="*/ 20 w 113"/>
                <a:gd name="T21" fmla="*/ 16 h 136"/>
                <a:gd name="T22" fmla="*/ 20 w 113"/>
                <a:gd name="T23" fmla="*/ 120 h 136"/>
                <a:gd name="T24" fmla="*/ 45 w 113"/>
                <a:gd name="T25" fmla="*/ 120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6"/>
                    <a:pt x="92" y="17"/>
                  </a:cubicBezTo>
                  <a:cubicBezTo>
                    <a:pt x="103" y="28"/>
                    <a:pt x="113" y="44"/>
                    <a:pt x="113" y="68"/>
                  </a:cubicBezTo>
                  <a:cubicBezTo>
                    <a:pt x="113" y="91"/>
                    <a:pt x="104" y="108"/>
                    <a:pt x="92" y="119"/>
                  </a:cubicBezTo>
                  <a:close/>
                  <a:moveTo>
                    <a:pt x="78" y="28"/>
                  </a:moveTo>
                  <a:cubicBezTo>
                    <a:pt x="70" y="20"/>
                    <a:pt x="59" y="16"/>
                    <a:pt x="45" y="16"/>
                  </a:cubicBezTo>
                  <a:cubicBezTo>
                    <a:pt x="20" y="16"/>
                    <a:pt x="20" y="16"/>
                    <a:pt x="20" y="16"/>
                  </a:cubicBezTo>
                  <a:cubicBezTo>
                    <a:pt x="20" y="120"/>
                    <a:pt x="20" y="120"/>
                    <a:pt x="20" y="120"/>
                  </a:cubicBezTo>
                  <a:cubicBezTo>
                    <a:pt x="45" y="120"/>
                    <a:pt x="45" y="120"/>
                    <a:pt x="45" y="120"/>
                  </a:cubicBezTo>
                  <a:cubicBezTo>
                    <a:pt x="58" y="120"/>
                    <a:pt x="69" y="116"/>
                    <a:pt x="78" y="107"/>
                  </a:cubicBezTo>
                  <a:cubicBezTo>
                    <a:pt x="87" y="98"/>
                    <a:pt x="92" y="85"/>
                    <a:pt x="92" y="68"/>
                  </a:cubicBezTo>
                  <a:cubicBezTo>
                    <a:pt x="92" y="51"/>
                    <a:pt x="87" y="37"/>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5">
              <a:extLst>
                <a:ext uri="{FF2B5EF4-FFF2-40B4-BE49-F238E27FC236}">
                  <a16:creationId xmlns:a16="http://schemas.microsoft.com/office/drawing/2014/main" id="{9B065B41-2B00-5183-95B8-2C97D2776E9F}"/>
                </a:ext>
              </a:extLst>
            </p:cNvPr>
            <p:cNvSpPr>
              <a:spLocks/>
            </p:cNvSpPr>
            <p:nvPr/>
          </p:nvSpPr>
          <p:spPr bwMode="auto">
            <a:xfrm>
              <a:off x="2611438" y="-3175"/>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6">
              <a:extLst>
                <a:ext uri="{FF2B5EF4-FFF2-40B4-BE49-F238E27FC236}">
                  <a16:creationId xmlns:a16="http://schemas.microsoft.com/office/drawing/2014/main" id="{AEBBA209-4388-44E3-1F5D-110C6416935E}"/>
                </a:ext>
              </a:extLst>
            </p:cNvPr>
            <p:cNvSpPr>
              <a:spLocks noEditPoints="1"/>
            </p:cNvSpPr>
            <p:nvPr/>
          </p:nvSpPr>
          <p:spPr bwMode="auto">
            <a:xfrm>
              <a:off x="2670176" y="-36513"/>
              <a:ext cx="20638" cy="117475"/>
            </a:xfrm>
            <a:custGeom>
              <a:avLst/>
              <a:gdLst>
                <a:gd name="T0" fmla="*/ 13 w 25"/>
                <a:gd name="T1" fmla="*/ 24 h 143"/>
                <a:gd name="T2" fmla="*/ 0 w 25"/>
                <a:gd name="T3" fmla="*/ 12 h 143"/>
                <a:gd name="T4" fmla="*/ 13 w 25"/>
                <a:gd name="T5" fmla="*/ 0 h 143"/>
                <a:gd name="T6" fmla="*/ 25 w 25"/>
                <a:gd name="T7" fmla="*/ 12 h 143"/>
                <a:gd name="T8" fmla="*/ 13 w 25"/>
                <a:gd name="T9" fmla="*/ 24 h 143"/>
                <a:gd name="T10" fmla="*/ 4 w 25"/>
                <a:gd name="T11" fmla="*/ 143 h 143"/>
                <a:gd name="T12" fmla="*/ 4 w 25"/>
                <a:gd name="T13" fmla="*/ 44 h 143"/>
                <a:gd name="T14" fmla="*/ 22 w 25"/>
                <a:gd name="T15" fmla="*/ 44 h 143"/>
                <a:gd name="T16" fmla="*/ 22 w 25"/>
                <a:gd name="T17" fmla="*/ 143 h 143"/>
                <a:gd name="T18" fmla="*/ 4 w 25"/>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3">
                  <a:moveTo>
                    <a:pt x="13" y="24"/>
                  </a:moveTo>
                  <a:cubicBezTo>
                    <a:pt x="6" y="24"/>
                    <a:pt x="0" y="19"/>
                    <a:pt x="0" y="12"/>
                  </a:cubicBezTo>
                  <a:cubicBezTo>
                    <a:pt x="0" y="5"/>
                    <a:pt x="6" y="0"/>
                    <a:pt x="13" y="0"/>
                  </a:cubicBezTo>
                  <a:cubicBezTo>
                    <a:pt x="20" y="0"/>
                    <a:pt x="25" y="5"/>
                    <a:pt x="25" y="12"/>
                  </a:cubicBezTo>
                  <a:cubicBezTo>
                    <a:pt x="25"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7">
              <a:extLst>
                <a:ext uri="{FF2B5EF4-FFF2-40B4-BE49-F238E27FC236}">
                  <a16:creationId xmlns:a16="http://schemas.microsoft.com/office/drawing/2014/main" id="{4524D336-2EEE-036C-C9C9-0D5F156C9443}"/>
                </a:ext>
              </a:extLst>
            </p:cNvPr>
            <p:cNvSpPr>
              <a:spLocks/>
            </p:cNvSpPr>
            <p:nvPr/>
          </p:nvSpPr>
          <p:spPr bwMode="auto">
            <a:xfrm>
              <a:off x="2701926" y="-1588"/>
              <a:ext cx="80963" cy="82550"/>
            </a:xfrm>
            <a:custGeom>
              <a:avLst/>
              <a:gdLst>
                <a:gd name="T0" fmla="*/ 31 w 51"/>
                <a:gd name="T1" fmla="*/ 52 h 52"/>
                <a:gd name="T2" fmla="*/ 20 w 51"/>
                <a:gd name="T3" fmla="*/ 52 h 52"/>
                <a:gd name="T4" fmla="*/ 0 w 51"/>
                <a:gd name="T5" fmla="*/ 0 h 52"/>
                <a:gd name="T6" fmla="*/ 11 w 51"/>
                <a:gd name="T7" fmla="*/ 0 h 52"/>
                <a:gd name="T8" fmla="*/ 25 w 51"/>
                <a:gd name="T9" fmla="*/ 42 h 52"/>
                <a:gd name="T10" fmla="*/ 40 w 51"/>
                <a:gd name="T11" fmla="*/ 0 h 52"/>
                <a:gd name="T12" fmla="*/ 51 w 51"/>
                <a:gd name="T13" fmla="*/ 0 h 52"/>
                <a:gd name="T14" fmla="*/ 31 w 51"/>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2">
                  <a:moveTo>
                    <a:pt x="31" y="52"/>
                  </a:moveTo>
                  <a:lnTo>
                    <a:pt x="20" y="52"/>
                  </a:lnTo>
                  <a:lnTo>
                    <a:pt x="0" y="0"/>
                  </a:lnTo>
                  <a:lnTo>
                    <a:pt x="11" y="0"/>
                  </a:lnTo>
                  <a:lnTo>
                    <a:pt x="25" y="42"/>
                  </a:lnTo>
                  <a:lnTo>
                    <a:pt x="40" y="0"/>
                  </a:lnTo>
                  <a:lnTo>
                    <a:pt x="51" y="0"/>
                  </a:lnTo>
                  <a:lnTo>
                    <a:pt x="3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8">
              <a:extLst>
                <a:ext uri="{FF2B5EF4-FFF2-40B4-BE49-F238E27FC236}">
                  <a16:creationId xmlns:a16="http://schemas.microsoft.com/office/drawing/2014/main" id="{7957D02A-F6AA-E7FB-776F-5DF982079E20}"/>
                </a:ext>
              </a:extLst>
            </p:cNvPr>
            <p:cNvSpPr>
              <a:spLocks noEditPoints="1"/>
            </p:cNvSpPr>
            <p:nvPr/>
          </p:nvSpPr>
          <p:spPr bwMode="auto">
            <a:xfrm>
              <a:off x="2789238" y="-3175"/>
              <a:ext cx="74613" cy="85725"/>
            </a:xfrm>
            <a:custGeom>
              <a:avLst/>
              <a:gdLst>
                <a:gd name="T0" fmla="*/ 20 w 90"/>
                <a:gd name="T1" fmla="*/ 56 h 103"/>
                <a:gd name="T2" fmla="*/ 49 w 90"/>
                <a:gd name="T3" fmla="*/ 88 h 103"/>
                <a:gd name="T4" fmla="*/ 80 w 90"/>
                <a:gd name="T5" fmla="*/ 77 h 103"/>
                <a:gd name="T6" fmla="*/ 87 w 90"/>
                <a:gd name="T7" fmla="*/ 89 h 103"/>
                <a:gd name="T8" fmla="*/ 47 w 90"/>
                <a:gd name="T9" fmla="*/ 103 h 103"/>
                <a:gd name="T10" fmla="*/ 0 w 90"/>
                <a:gd name="T11" fmla="*/ 52 h 103"/>
                <a:gd name="T12" fmla="*/ 47 w 90"/>
                <a:gd name="T13" fmla="*/ 0 h 103"/>
                <a:gd name="T14" fmla="*/ 90 w 90"/>
                <a:gd name="T15" fmla="*/ 49 h 103"/>
                <a:gd name="T16" fmla="*/ 90 w 90"/>
                <a:gd name="T17" fmla="*/ 56 h 103"/>
                <a:gd name="T18" fmla="*/ 20 w 90"/>
                <a:gd name="T19" fmla="*/ 56 h 103"/>
                <a:gd name="T20" fmla="*/ 46 w 90"/>
                <a:gd name="T21" fmla="*/ 15 h 103"/>
                <a:gd name="T22" fmla="*/ 19 w 90"/>
                <a:gd name="T23" fmla="*/ 43 h 103"/>
                <a:gd name="T24" fmla="*/ 71 w 90"/>
                <a:gd name="T25" fmla="*/ 43 h 103"/>
                <a:gd name="T26" fmla="*/ 46 w 90"/>
                <a:gd name="T27"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6"/>
                    <a:pt x="31" y="88"/>
                    <a:pt x="49" y="88"/>
                  </a:cubicBezTo>
                  <a:cubicBezTo>
                    <a:pt x="68" y="88"/>
                    <a:pt x="79" y="78"/>
                    <a:pt x="80" y="77"/>
                  </a:cubicBezTo>
                  <a:cubicBezTo>
                    <a:pt x="87" y="89"/>
                    <a:pt x="87" y="89"/>
                    <a:pt x="87" y="89"/>
                  </a:cubicBezTo>
                  <a:cubicBezTo>
                    <a:pt x="87" y="89"/>
                    <a:pt x="74" y="103"/>
                    <a:pt x="47" y="103"/>
                  </a:cubicBezTo>
                  <a:cubicBezTo>
                    <a:pt x="20" y="103"/>
                    <a:pt x="0" y="85"/>
                    <a:pt x="0" y="52"/>
                  </a:cubicBezTo>
                  <a:cubicBezTo>
                    <a:pt x="0" y="20"/>
                    <a:pt x="21" y="0"/>
                    <a:pt x="47" y="0"/>
                  </a:cubicBezTo>
                  <a:cubicBezTo>
                    <a:pt x="74" y="0"/>
                    <a:pt x="90" y="20"/>
                    <a:pt x="90" y="49"/>
                  </a:cubicBezTo>
                  <a:cubicBezTo>
                    <a:pt x="90" y="56"/>
                    <a:pt x="90" y="56"/>
                    <a:pt x="90" y="56"/>
                  </a:cubicBezTo>
                  <a:cubicBezTo>
                    <a:pt x="20" y="56"/>
                    <a:pt x="20" y="56"/>
                    <a:pt x="20" y="56"/>
                  </a:cubicBezTo>
                  <a:close/>
                  <a:moveTo>
                    <a:pt x="46" y="15"/>
                  </a:moveTo>
                  <a:cubicBezTo>
                    <a:pt x="28" y="15"/>
                    <a:pt x="20" y="30"/>
                    <a:pt x="19" y="43"/>
                  </a:cubicBezTo>
                  <a:cubicBezTo>
                    <a:pt x="71" y="43"/>
                    <a:pt x="71" y="43"/>
                    <a:pt x="71" y="43"/>
                  </a:cubicBezTo>
                  <a:cubicBezTo>
                    <a:pt x="71" y="28"/>
                    <a:pt x="64" y="15"/>
                    <a:pt x="4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9">
              <a:extLst>
                <a:ext uri="{FF2B5EF4-FFF2-40B4-BE49-F238E27FC236}">
                  <a16:creationId xmlns:a16="http://schemas.microsoft.com/office/drawing/2014/main" id="{C091E53F-E8FB-D219-1C2C-C8CDF3A477E2}"/>
                </a:ext>
              </a:extLst>
            </p:cNvPr>
            <p:cNvSpPr>
              <a:spLocks/>
            </p:cNvSpPr>
            <p:nvPr/>
          </p:nvSpPr>
          <p:spPr bwMode="auto">
            <a:xfrm>
              <a:off x="2882901" y="-3175"/>
              <a:ext cx="68263" cy="84138"/>
            </a:xfrm>
            <a:custGeom>
              <a:avLst/>
              <a:gdLst>
                <a:gd name="T0" fmla="*/ 65 w 84"/>
                <a:gd name="T1" fmla="*/ 101 h 101"/>
                <a:gd name="T2" fmla="*/ 65 w 84"/>
                <a:gd name="T3" fmla="*/ 42 h 101"/>
                <a:gd name="T4" fmla="*/ 45 w 84"/>
                <a:gd name="T5" fmla="*/ 16 h 101"/>
                <a:gd name="T6" fmla="*/ 18 w 84"/>
                <a:gd name="T7" fmla="*/ 42 h 101"/>
                <a:gd name="T8" fmla="*/ 18 w 84"/>
                <a:gd name="T9" fmla="*/ 101 h 101"/>
                <a:gd name="T10" fmla="*/ 0 w 84"/>
                <a:gd name="T11" fmla="*/ 101 h 101"/>
                <a:gd name="T12" fmla="*/ 0 w 84"/>
                <a:gd name="T13" fmla="*/ 2 h 101"/>
                <a:gd name="T14" fmla="*/ 17 w 84"/>
                <a:gd name="T15" fmla="*/ 2 h 101"/>
                <a:gd name="T16" fmla="*/ 18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0" y="32"/>
                    <a:pt x="18" y="42"/>
                  </a:cubicBezTo>
                  <a:cubicBezTo>
                    <a:pt x="18" y="101"/>
                    <a:pt x="18" y="101"/>
                    <a:pt x="18" y="101"/>
                  </a:cubicBezTo>
                  <a:cubicBezTo>
                    <a:pt x="0" y="101"/>
                    <a:pt x="0" y="101"/>
                    <a:pt x="0" y="101"/>
                  </a:cubicBezTo>
                  <a:cubicBezTo>
                    <a:pt x="0" y="2"/>
                    <a:pt x="0" y="2"/>
                    <a:pt x="0" y="2"/>
                  </a:cubicBezTo>
                  <a:cubicBezTo>
                    <a:pt x="17" y="2"/>
                    <a:pt x="17" y="2"/>
                    <a:pt x="17" y="2"/>
                  </a:cubicBezTo>
                  <a:cubicBezTo>
                    <a:pt x="18" y="20"/>
                    <a:pt x="18" y="20"/>
                    <a:pt x="18"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30">
              <a:extLst>
                <a:ext uri="{FF2B5EF4-FFF2-40B4-BE49-F238E27FC236}">
                  <a16:creationId xmlns:a16="http://schemas.microsoft.com/office/drawing/2014/main" id="{D8C0F936-155F-B9D3-105E-CB4A7E9C8F31}"/>
                </a:ext>
              </a:extLst>
            </p:cNvPr>
            <p:cNvSpPr>
              <a:spLocks noEditPoints="1"/>
            </p:cNvSpPr>
            <p:nvPr/>
          </p:nvSpPr>
          <p:spPr bwMode="auto">
            <a:xfrm>
              <a:off x="3006726" y="-34925"/>
              <a:ext cx="79375" cy="117475"/>
            </a:xfrm>
            <a:custGeom>
              <a:avLst/>
              <a:gdLst>
                <a:gd name="T0" fmla="*/ 50 w 95"/>
                <a:gd name="T1" fmla="*/ 142 h 142"/>
                <a:gd name="T2" fmla="*/ 20 w 95"/>
                <a:gd name="T3" fmla="*/ 125 h 142"/>
                <a:gd name="T4" fmla="*/ 17 w 95"/>
                <a:gd name="T5" fmla="*/ 140 h 142"/>
                <a:gd name="T6" fmla="*/ 0 w 95"/>
                <a:gd name="T7" fmla="*/ 140 h 142"/>
                <a:gd name="T8" fmla="*/ 0 w 95"/>
                <a:gd name="T9" fmla="*/ 0 h 142"/>
                <a:gd name="T10" fmla="*/ 19 w 95"/>
                <a:gd name="T11" fmla="*/ 0 h 142"/>
                <a:gd name="T12" fmla="*/ 19 w 95"/>
                <a:gd name="T13" fmla="*/ 57 h 142"/>
                <a:gd name="T14" fmla="*/ 52 w 95"/>
                <a:gd name="T15" fmla="*/ 39 h 142"/>
                <a:gd name="T16" fmla="*/ 94 w 95"/>
                <a:gd name="T17" fmla="*/ 91 h 142"/>
                <a:gd name="T18" fmla="*/ 50 w 95"/>
                <a:gd name="T19" fmla="*/ 142 h 142"/>
                <a:gd name="T20" fmla="*/ 47 w 95"/>
                <a:gd name="T21" fmla="*/ 55 h 142"/>
                <a:gd name="T22" fmla="*/ 18 w 95"/>
                <a:gd name="T23" fmla="*/ 91 h 142"/>
                <a:gd name="T24" fmla="*/ 46 w 95"/>
                <a:gd name="T25" fmla="*/ 127 h 142"/>
                <a:gd name="T26" fmla="*/ 75 w 95"/>
                <a:gd name="T27" fmla="*/ 91 h 142"/>
                <a:gd name="T28" fmla="*/ 47 w 95"/>
                <a:gd name="T29" fmla="*/ 5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2">
                  <a:moveTo>
                    <a:pt x="50" y="142"/>
                  </a:moveTo>
                  <a:cubicBezTo>
                    <a:pt x="31" y="142"/>
                    <a:pt x="22" y="129"/>
                    <a:pt x="20" y="125"/>
                  </a:cubicBezTo>
                  <a:cubicBezTo>
                    <a:pt x="17" y="140"/>
                    <a:pt x="17" y="140"/>
                    <a:pt x="17" y="140"/>
                  </a:cubicBezTo>
                  <a:cubicBezTo>
                    <a:pt x="0" y="140"/>
                    <a:pt x="0" y="140"/>
                    <a:pt x="0" y="140"/>
                  </a:cubicBezTo>
                  <a:cubicBezTo>
                    <a:pt x="0" y="0"/>
                    <a:pt x="0" y="0"/>
                    <a:pt x="0" y="0"/>
                  </a:cubicBezTo>
                  <a:cubicBezTo>
                    <a:pt x="19" y="0"/>
                    <a:pt x="19" y="0"/>
                    <a:pt x="19" y="0"/>
                  </a:cubicBezTo>
                  <a:cubicBezTo>
                    <a:pt x="19" y="57"/>
                    <a:pt x="19" y="57"/>
                    <a:pt x="19" y="57"/>
                  </a:cubicBezTo>
                  <a:cubicBezTo>
                    <a:pt x="20" y="55"/>
                    <a:pt x="31" y="39"/>
                    <a:pt x="52" y="39"/>
                  </a:cubicBezTo>
                  <a:cubicBezTo>
                    <a:pt x="78" y="39"/>
                    <a:pt x="94" y="61"/>
                    <a:pt x="94" y="91"/>
                  </a:cubicBezTo>
                  <a:cubicBezTo>
                    <a:pt x="95" y="121"/>
                    <a:pt x="77" y="142"/>
                    <a:pt x="50" y="142"/>
                  </a:cubicBezTo>
                  <a:close/>
                  <a:moveTo>
                    <a:pt x="47" y="55"/>
                  </a:moveTo>
                  <a:cubicBezTo>
                    <a:pt x="30" y="55"/>
                    <a:pt x="18" y="71"/>
                    <a:pt x="18" y="91"/>
                  </a:cubicBezTo>
                  <a:cubicBezTo>
                    <a:pt x="18" y="110"/>
                    <a:pt x="29" y="127"/>
                    <a:pt x="46" y="127"/>
                  </a:cubicBezTo>
                  <a:cubicBezTo>
                    <a:pt x="63" y="127"/>
                    <a:pt x="75" y="111"/>
                    <a:pt x="75" y="91"/>
                  </a:cubicBezTo>
                  <a:cubicBezTo>
                    <a:pt x="75" y="71"/>
                    <a:pt x="64" y="55"/>
                    <a:pt x="47"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31">
              <a:extLst>
                <a:ext uri="{FF2B5EF4-FFF2-40B4-BE49-F238E27FC236}">
                  <a16:creationId xmlns:a16="http://schemas.microsoft.com/office/drawing/2014/main" id="{B3C06BAF-2606-07B2-0633-EFEFFAE9986C}"/>
                </a:ext>
              </a:extLst>
            </p:cNvPr>
            <p:cNvSpPr>
              <a:spLocks/>
            </p:cNvSpPr>
            <p:nvPr/>
          </p:nvSpPr>
          <p:spPr bwMode="auto">
            <a:xfrm>
              <a:off x="3094038" y="-1588"/>
              <a:ext cx="79375" cy="114300"/>
            </a:xfrm>
            <a:custGeom>
              <a:avLst/>
              <a:gdLst>
                <a:gd name="T0" fmla="*/ 52 w 96"/>
                <a:gd name="T1" fmla="*/ 113 h 136"/>
                <a:gd name="T2" fmla="*/ 26 w 96"/>
                <a:gd name="T3" fmla="*/ 136 h 136"/>
                <a:gd name="T4" fmla="*/ 7 w 96"/>
                <a:gd name="T5" fmla="*/ 132 h 136"/>
                <a:gd name="T6" fmla="*/ 11 w 96"/>
                <a:gd name="T7" fmla="*/ 117 h 136"/>
                <a:gd name="T8" fmla="*/ 22 w 96"/>
                <a:gd name="T9" fmla="*/ 120 h 136"/>
                <a:gd name="T10" fmla="*/ 33 w 96"/>
                <a:gd name="T11" fmla="*/ 110 h 136"/>
                <a:gd name="T12" fmla="*/ 38 w 96"/>
                <a:gd name="T13" fmla="*/ 98 h 136"/>
                <a:gd name="T14" fmla="*/ 0 w 96"/>
                <a:gd name="T15" fmla="*/ 0 h 136"/>
                <a:gd name="T16" fmla="*/ 20 w 96"/>
                <a:gd name="T17" fmla="*/ 0 h 136"/>
                <a:gd name="T18" fmla="*/ 48 w 96"/>
                <a:gd name="T19" fmla="*/ 81 h 136"/>
                <a:gd name="T20" fmla="*/ 76 w 96"/>
                <a:gd name="T21" fmla="*/ 0 h 136"/>
                <a:gd name="T22" fmla="*/ 96 w 96"/>
                <a:gd name="T23" fmla="*/ 0 h 136"/>
                <a:gd name="T24" fmla="*/ 52 w 96"/>
                <a:gd name="T25" fmla="*/ 11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36">
                  <a:moveTo>
                    <a:pt x="52" y="113"/>
                  </a:moveTo>
                  <a:cubicBezTo>
                    <a:pt x="45" y="129"/>
                    <a:pt x="38" y="136"/>
                    <a:pt x="26" y="136"/>
                  </a:cubicBezTo>
                  <a:cubicBezTo>
                    <a:pt x="13" y="136"/>
                    <a:pt x="7" y="132"/>
                    <a:pt x="7" y="132"/>
                  </a:cubicBezTo>
                  <a:cubicBezTo>
                    <a:pt x="11" y="117"/>
                    <a:pt x="11" y="117"/>
                    <a:pt x="11" y="117"/>
                  </a:cubicBezTo>
                  <a:cubicBezTo>
                    <a:pt x="11" y="117"/>
                    <a:pt x="17" y="120"/>
                    <a:pt x="22" y="120"/>
                  </a:cubicBezTo>
                  <a:cubicBezTo>
                    <a:pt x="27" y="120"/>
                    <a:pt x="30" y="118"/>
                    <a:pt x="33" y="110"/>
                  </a:cubicBezTo>
                  <a:cubicBezTo>
                    <a:pt x="38" y="98"/>
                    <a:pt x="38" y="98"/>
                    <a:pt x="38" y="98"/>
                  </a:cubicBezTo>
                  <a:cubicBezTo>
                    <a:pt x="0" y="0"/>
                    <a:pt x="0" y="0"/>
                    <a:pt x="0" y="0"/>
                  </a:cubicBezTo>
                  <a:cubicBezTo>
                    <a:pt x="20" y="0"/>
                    <a:pt x="20" y="0"/>
                    <a:pt x="20" y="0"/>
                  </a:cubicBezTo>
                  <a:cubicBezTo>
                    <a:pt x="48" y="81"/>
                    <a:pt x="48" y="81"/>
                    <a:pt x="48" y="81"/>
                  </a:cubicBezTo>
                  <a:cubicBezTo>
                    <a:pt x="76" y="0"/>
                    <a:pt x="76" y="0"/>
                    <a:pt x="76" y="0"/>
                  </a:cubicBezTo>
                  <a:cubicBezTo>
                    <a:pt x="96" y="0"/>
                    <a:pt x="96" y="0"/>
                    <a:pt x="96" y="0"/>
                  </a:cubicBezTo>
                  <a:lnTo>
                    <a:pt x="5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Rectangle 32">
              <a:extLst>
                <a:ext uri="{FF2B5EF4-FFF2-40B4-BE49-F238E27FC236}">
                  <a16:creationId xmlns:a16="http://schemas.microsoft.com/office/drawing/2014/main" id="{28E831E1-5403-0391-CFF1-44334240480E}"/>
                </a:ext>
              </a:extLst>
            </p:cNvPr>
            <p:cNvSpPr>
              <a:spLocks noChangeArrowheads="1"/>
            </p:cNvSpPr>
            <p:nvPr/>
          </p:nvSpPr>
          <p:spPr bwMode="auto">
            <a:xfrm>
              <a:off x="3219451" y="-31750"/>
              <a:ext cx="17463" cy="1127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33">
              <a:extLst>
                <a:ext uri="{FF2B5EF4-FFF2-40B4-BE49-F238E27FC236}">
                  <a16:creationId xmlns:a16="http://schemas.microsoft.com/office/drawing/2014/main" id="{C26B6476-3E8D-9E7B-540C-E0FEFAD5DB9D}"/>
                </a:ext>
              </a:extLst>
            </p:cNvPr>
            <p:cNvSpPr>
              <a:spLocks/>
            </p:cNvSpPr>
            <p:nvPr/>
          </p:nvSpPr>
          <p:spPr bwMode="auto">
            <a:xfrm>
              <a:off x="3263901" y="-3175"/>
              <a:ext cx="69850" cy="84138"/>
            </a:xfrm>
            <a:custGeom>
              <a:avLst/>
              <a:gdLst>
                <a:gd name="T0" fmla="*/ 65 w 84"/>
                <a:gd name="T1" fmla="*/ 101 h 101"/>
                <a:gd name="T2" fmla="*/ 65 w 84"/>
                <a:gd name="T3" fmla="*/ 42 h 101"/>
                <a:gd name="T4" fmla="*/ 45 w 84"/>
                <a:gd name="T5" fmla="*/ 16 h 101"/>
                <a:gd name="T6" fmla="*/ 19 w 84"/>
                <a:gd name="T7" fmla="*/ 42 h 101"/>
                <a:gd name="T8" fmla="*/ 19 w 84"/>
                <a:gd name="T9" fmla="*/ 101 h 101"/>
                <a:gd name="T10" fmla="*/ 0 w 84"/>
                <a:gd name="T11" fmla="*/ 101 h 101"/>
                <a:gd name="T12" fmla="*/ 0 w 84"/>
                <a:gd name="T13" fmla="*/ 2 h 101"/>
                <a:gd name="T14" fmla="*/ 18 w 84"/>
                <a:gd name="T15" fmla="*/ 2 h 101"/>
                <a:gd name="T16" fmla="*/ 19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1" y="32"/>
                    <a:pt x="19" y="42"/>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34">
              <a:extLst>
                <a:ext uri="{FF2B5EF4-FFF2-40B4-BE49-F238E27FC236}">
                  <a16:creationId xmlns:a16="http://schemas.microsoft.com/office/drawing/2014/main" id="{944C5982-3C91-7F73-09A4-D3869163BA38}"/>
                </a:ext>
              </a:extLst>
            </p:cNvPr>
            <p:cNvSpPr>
              <a:spLocks/>
            </p:cNvSpPr>
            <p:nvPr/>
          </p:nvSpPr>
          <p:spPr bwMode="auto">
            <a:xfrm>
              <a:off x="3349626" y="-3175"/>
              <a:ext cx="63500" cy="85725"/>
            </a:xfrm>
            <a:custGeom>
              <a:avLst/>
              <a:gdLst>
                <a:gd name="T0" fmla="*/ 68 w 78"/>
                <a:gd name="T1" fmla="*/ 94 h 103"/>
                <a:gd name="T2" fmla="*/ 39 w 78"/>
                <a:gd name="T3" fmla="*/ 103 h 103"/>
                <a:gd name="T4" fmla="*/ 0 w 78"/>
                <a:gd name="T5" fmla="*/ 86 h 103"/>
                <a:gd name="T6" fmla="*/ 10 w 78"/>
                <a:gd name="T7" fmla="*/ 74 h 103"/>
                <a:gd name="T8" fmla="*/ 39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2" y="99"/>
                    <a:pt x="54" y="103"/>
                    <a:pt x="39" y="103"/>
                  </a:cubicBezTo>
                  <a:cubicBezTo>
                    <a:pt x="19" y="103"/>
                    <a:pt x="4" y="91"/>
                    <a:pt x="0" y="86"/>
                  </a:cubicBezTo>
                  <a:cubicBezTo>
                    <a:pt x="10" y="74"/>
                    <a:pt x="10" y="74"/>
                    <a:pt x="10" y="74"/>
                  </a:cubicBezTo>
                  <a:cubicBezTo>
                    <a:pt x="16" y="80"/>
                    <a:pt x="28" y="88"/>
                    <a:pt x="39" y="88"/>
                  </a:cubicBezTo>
                  <a:cubicBezTo>
                    <a:pt x="51" y="88"/>
                    <a:pt x="59" y="84"/>
                    <a:pt x="59" y="75"/>
                  </a:cubicBezTo>
                  <a:cubicBezTo>
                    <a:pt x="59" y="66"/>
                    <a:pt x="49" y="63"/>
                    <a:pt x="43" y="61"/>
                  </a:cubicBezTo>
                  <a:cubicBezTo>
                    <a:pt x="37"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3"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35">
              <a:extLst>
                <a:ext uri="{FF2B5EF4-FFF2-40B4-BE49-F238E27FC236}">
                  <a16:creationId xmlns:a16="http://schemas.microsoft.com/office/drawing/2014/main" id="{948AB8FF-2BA3-9E06-B8CF-1E2C0011DA34}"/>
                </a:ext>
              </a:extLst>
            </p:cNvPr>
            <p:cNvSpPr>
              <a:spLocks noEditPoints="1"/>
            </p:cNvSpPr>
            <p:nvPr/>
          </p:nvSpPr>
          <p:spPr bwMode="auto">
            <a:xfrm>
              <a:off x="3429001" y="-36513"/>
              <a:ext cx="20638" cy="117475"/>
            </a:xfrm>
            <a:custGeom>
              <a:avLst/>
              <a:gdLst>
                <a:gd name="T0" fmla="*/ 13 w 26"/>
                <a:gd name="T1" fmla="*/ 24 h 143"/>
                <a:gd name="T2" fmla="*/ 0 w 26"/>
                <a:gd name="T3" fmla="*/ 12 h 143"/>
                <a:gd name="T4" fmla="*/ 13 w 26"/>
                <a:gd name="T5" fmla="*/ 0 h 143"/>
                <a:gd name="T6" fmla="*/ 26 w 26"/>
                <a:gd name="T7" fmla="*/ 12 h 143"/>
                <a:gd name="T8" fmla="*/ 13 w 26"/>
                <a:gd name="T9" fmla="*/ 24 h 143"/>
                <a:gd name="T10" fmla="*/ 4 w 26"/>
                <a:gd name="T11" fmla="*/ 143 h 143"/>
                <a:gd name="T12" fmla="*/ 4 w 26"/>
                <a:gd name="T13" fmla="*/ 44 h 143"/>
                <a:gd name="T14" fmla="*/ 22 w 26"/>
                <a:gd name="T15" fmla="*/ 44 h 143"/>
                <a:gd name="T16" fmla="*/ 22 w 26"/>
                <a:gd name="T17" fmla="*/ 143 h 143"/>
                <a:gd name="T18" fmla="*/ 4 w 26"/>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3">
                  <a:moveTo>
                    <a:pt x="13" y="24"/>
                  </a:moveTo>
                  <a:cubicBezTo>
                    <a:pt x="6" y="24"/>
                    <a:pt x="0" y="19"/>
                    <a:pt x="0" y="12"/>
                  </a:cubicBezTo>
                  <a:cubicBezTo>
                    <a:pt x="0" y="5"/>
                    <a:pt x="6" y="0"/>
                    <a:pt x="13" y="0"/>
                  </a:cubicBezTo>
                  <a:cubicBezTo>
                    <a:pt x="20" y="0"/>
                    <a:pt x="26" y="5"/>
                    <a:pt x="26" y="12"/>
                  </a:cubicBezTo>
                  <a:cubicBezTo>
                    <a:pt x="26"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36">
              <a:extLst>
                <a:ext uri="{FF2B5EF4-FFF2-40B4-BE49-F238E27FC236}">
                  <a16:creationId xmlns:a16="http://schemas.microsoft.com/office/drawing/2014/main" id="{914FBE95-5DCD-B09C-05FA-773F884D73D9}"/>
                </a:ext>
              </a:extLst>
            </p:cNvPr>
            <p:cNvSpPr>
              <a:spLocks noEditPoints="1"/>
            </p:cNvSpPr>
            <p:nvPr/>
          </p:nvSpPr>
          <p:spPr bwMode="auto">
            <a:xfrm>
              <a:off x="3465513" y="-3175"/>
              <a:ext cx="77788" cy="115888"/>
            </a:xfrm>
            <a:custGeom>
              <a:avLst/>
              <a:gdLst>
                <a:gd name="T0" fmla="*/ 84 w 94"/>
                <a:gd name="T1" fmla="*/ 122 h 138"/>
                <a:gd name="T2" fmla="*/ 44 w 94"/>
                <a:gd name="T3" fmla="*/ 138 h 138"/>
                <a:gd name="T4" fmla="*/ 5 w 94"/>
                <a:gd name="T5" fmla="*/ 126 h 138"/>
                <a:gd name="T6" fmla="*/ 12 w 94"/>
                <a:gd name="T7" fmla="*/ 112 h 138"/>
                <a:gd name="T8" fmla="*/ 43 w 94"/>
                <a:gd name="T9" fmla="*/ 122 h 138"/>
                <a:gd name="T10" fmla="*/ 67 w 94"/>
                <a:gd name="T11" fmla="*/ 113 h 138"/>
                <a:gd name="T12" fmla="*/ 74 w 94"/>
                <a:gd name="T13" fmla="*/ 89 h 138"/>
                <a:gd name="T14" fmla="*/ 74 w 94"/>
                <a:gd name="T15" fmla="*/ 80 h 138"/>
                <a:gd name="T16" fmla="*/ 42 w 94"/>
                <a:gd name="T17" fmla="*/ 99 h 138"/>
                <a:gd name="T18" fmla="*/ 0 w 94"/>
                <a:gd name="T19" fmla="*/ 49 h 138"/>
                <a:gd name="T20" fmla="*/ 43 w 94"/>
                <a:gd name="T21" fmla="*/ 0 h 138"/>
                <a:gd name="T22" fmla="*/ 74 w 94"/>
                <a:gd name="T23" fmla="*/ 18 h 138"/>
                <a:gd name="T24" fmla="*/ 76 w 94"/>
                <a:gd name="T25" fmla="*/ 2 h 138"/>
                <a:gd name="T26" fmla="*/ 94 w 94"/>
                <a:gd name="T27" fmla="*/ 2 h 138"/>
                <a:gd name="T28" fmla="*/ 94 w 94"/>
                <a:gd name="T29" fmla="*/ 82 h 138"/>
                <a:gd name="T30" fmla="*/ 84 w 94"/>
                <a:gd name="T31" fmla="*/ 122 h 138"/>
                <a:gd name="T32" fmla="*/ 48 w 94"/>
                <a:gd name="T33" fmla="*/ 15 h 138"/>
                <a:gd name="T34" fmla="*/ 20 w 94"/>
                <a:gd name="T35" fmla="*/ 49 h 138"/>
                <a:gd name="T36" fmla="*/ 47 w 94"/>
                <a:gd name="T37" fmla="*/ 83 h 138"/>
                <a:gd name="T38" fmla="*/ 75 w 94"/>
                <a:gd name="T39" fmla="*/ 49 h 138"/>
                <a:gd name="T40" fmla="*/ 48 w 94"/>
                <a:gd name="T41" fmla="*/ 1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138">
                  <a:moveTo>
                    <a:pt x="84" y="122"/>
                  </a:moveTo>
                  <a:cubicBezTo>
                    <a:pt x="76" y="130"/>
                    <a:pt x="64" y="138"/>
                    <a:pt x="44" y="138"/>
                  </a:cubicBezTo>
                  <a:cubicBezTo>
                    <a:pt x="23" y="138"/>
                    <a:pt x="8" y="129"/>
                    <a:pt x="5" y="126"/>
                  </a:cubicBezTo>
                  <a:cubicBezTo>
                    <a:pt x="12" y="112"/>
                    <a:pt x="12" y="112"/>
                    <a:pt x="12" y="112"/>
                  </a:cubicBezTo>
                  <a:cubicBezTo>
                    <a:pt x="17" y="116"/>
                    <a:pt x="30" y="122"/>
                    <a:pt x="43" y="122"/>
                  </a:cubicBezTo>
                  <a:cubicBezTo>
                    <a:pt x="55" y="122"/>
                    <a:pt x="63" y="118"/>
                    <a:pt x="67" y="113"/>
                  </a:cubicBezTo>
                  <a:cubicBezTo>
                    <a:pt x="72" y="109"/>
                    <a:pt x="74" y="101"/>
                    <a:pt x="74" y="89"/>
                  </a:cubicBezTo>
                  <a:cubicBezTo>
                    <a:pt x="74" y="80"/>
                    <a:pt x="74" y="80"/>
                    <a:pt x="74" y="80"/>
                  </a:cubicBezTo>
                  <a:cubicBezTo>
                    <a:pt x="73" y="83"/>
                    <a:pt x="64" y="99"/>
                    <a:pt x="42" y="99"/>
                  </a:cubicBezTo>
                  <a:cubicBezTo>
                    <a:pt x="16" y="99"/>
                    <a:pt x="0" y="78"/>
                    <a:pt x="0" y="49"/>
                  </a:cubicBezTo>
                  <a:cubicBezTo>
                    <a:pt x="0" y="20"/>
                    <a:pt x="19" y="0"/>
                    <a:pt x="43" y="0"/>
                  </a:cubicBezTo>
                  <a:cubicBezTo>
                    <a:pt x="65" y="0"/>
                    <a:pt x="73" y="15"/>
                    <a:pt x="74" y="18"/>
                  </a:cubicBezTo>
                  <a:cubicBezTo>
                    <a:pt x="76" y="2"/>
                    <a:pt x="76" y="2"/>
                    <a:pt x="76" y="2"/>
                  </a:cubicBezTo>
                  <a:cubicBezTo>
                    <a:pt x="94" y="2"/>
                    <a:pt x="94" y="2"/>
                    <a:pt x="94" y="2"/>
                  </a:cubicBezTo>
                  <a:cubicBezTo>
                    <a:pt x="94" y="82"/>
                    <a:pt x="94" y="82"/>
                    <a:pt x="94" y="82"/>
                  </a:cubicBezTo>
                  <a:cubicBezTo>
                    <a:pt x="94" y="102"/>
                    <a:pt x="91" y="113"/>
                    <a:pt x="84" y="122"/>
                  </a:cubicBezTo>
                  <a:close/>
                  <a:moveTo>
                    <a:pt x="48" y="15"/>
                  </a:moveTo>
                  <a:cubicBezTo>
                    <a:pt x="31" y="15"/>
                    <a:pt x="20" y="30"/>
                    <a:pt x="20" y="49"/>
                  </a:cubicBezTo>
                  <a:cubicBezTo>
                    <a:pt x="20" y="67"/>
                    <a:pt x="30" y="83"/>
                    <a:pt x="47" y="83"/>
                  </a:cubicBezTo>
                  <a:cubicBezTo>
                    <a:pt x="64" y="83"/>
                    <a:pt x="75" y="67"/>
                    <a:pt x="75" y="49"/>
                  </a:cubicBezTo>
                  <a:cubicBezTo>
                    <a:pt x="75" y="30"/>
                    <a:pt x="65" y="15"/>
                    <a:pt x="4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37">
              <a:extLst>
                <a:ext uri="{FF2B5EF4-FFF2-40B4-BE49-F238E27FC236}">
                  <a16:creationId xmlns:a16="http://schemas.microsoft.com/office/drawing/2014/main" id="{DCECE63C-3BE4-E3D3-8A34-3F4C88B09AD1}"/>
                </a:ext>
              </a:extLst>
            </p:cNvPr>
            <p:cNvSpPr>
              <a:spLocks/>
            </p:cNvSpPr>
            <p:nvPr/>
          </p:nvSpPr>
          <p:spPr bwMode="auto">
            <a:xfrm>
              <a:off x="3568701" y="-34925"/>
              <a:ext cx="69850" cy="115888"/>
            </a:xfrm>
            <a:custGeom>
              <a:avLst/>
              <a:gdLst>
                <a:gd name="T0" fmla="*/ 66 w 85"/>
                <a:gd name="T1" fmla="*/ 141 h 141"/>
                <a:gd name="T2" fmla="*/ 66 w 85"/>
                <a:gd name="T3" fmla="*/ 82 h 141"/>
                <a:gd name="T4" fmla="*/ 46 w 85"/>
                <a:gd name="T5" fmla="*/ 56 h 141"/>
                <a:gd name="T6" fmla="*/ 19 w 85"/>
                <a:gd name="T7" fmla="*/ 82 h 141"/>
                <a:gd name="T8" fmla="*/ 19 w 85"/>
                <a:gd name="T9" fmla="*/ 141 h 141"/>
                <a:gd name="T10" fmla="*/ 0 w 85"/>
                <a:gd name="T11" fmla="*/ 141 h 141"/>
                <a:gd name="T12" fmla="*/ 0 w 85"/>
                <a:gd name="T13" fmla="*/ 0 h 141"/>
                <a:gd name="T14" fmla="*/ 19 w 85"/>
                <a:gd name="T15" fmla="*/ 0 h 141"/>
                <a:gd name="T16" fmla="*/ 19 w 85"/>
                <a:gd name="T17" fmla="*/ 60 h 141"/>
                <a:gd name="T18" fmla="*/ 52 w 85"/>
                <a:gd name="T19" fmla="*/ 39 h 141"/>
                <a:gd name="T20" fmla="*/ 85 w 85"/>
                <a:gd name="T21" fmla="*/ 77 h 141"/>
                <a:gd name="T22" fmla="*/ 85 w 85"/>
                <a:gd name="T23" fmla="*/ 141 h 141"/>
                <a:gd name="T24" fmla="*/ 66 w 85"/>
                <a:gd name="T25"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41">
                  <a:moveTo>
                    <a:pt x="66" y="141"/>
                  </a:moveTo>
                  <a:cubicBezTo>
                    <a:pt x="66" y="82"/>
                    <a:pt x="66" y="82"/>
                    <a:pt x="66" y="82"/>
                  </a:cubicBezTo>
                  <a:cubicBezTo>
                    <a:pt x="66" y="66"/>
                    <a:pt x="61" y="56"/>
                    <a:pt x="46" y="56"/>
                  </a:cubicBezTo>
                  <a:cubicBezTo>
                    <a:pt x="31" y="56"/>
                    <a:pt x="21" y="72"/>
                    <a:pt x="19" y="82"/>
                  </a:cubicBezTo>
                  <a:cubicBezTo>
                    <a:pt x="19" y="141"/>
                    <a:pt x="19" y="141"/>
                    <a:pt x="19" y="141"/>
                  </a:cubicBezTo>
                  <a:cubicBezTo>
                    <a:pt x="0" y="141"/>
                    <a:pt x="0" y="141"/>
                    <a:pt x="0" y="141"/>
                  </a:cubicBezTo>
                  <a:cubicBezTo>
                    <a:pt x="0" y="0"/>
                    <a:pt x="0" y="0"/>
                    <a:pt x="0" y="0"/>
                  </a:cubicBezTo>
                  <a:cubicBezTo>
                    <a:pt x="19" y="0"/>
                    <a:pt x="19" y="0"/>
                    <a:pt x="19" y="0"/>
                  </a:cubicBezTo>
                  <a:cubicBezTo>
                    <a:pt x="19" y="60"/>
                    <a:pt x="19" y="60"/>
                    <a:pt x="19" y="60"/>
                  </a:cubicBezTo>
                  <a:cubicBezTo>
                    <a:pt x="25" y="50"/>
                    <a:pt x="36" y="39"/>
                    <a:pt x="52" y="39"/>
                  </a:cubicBezTo>
                  <a:cubicBezTo>
                    <a:pt x="72" y="39"/>
                    <a:pt x="85" y="51"/>
                    <a:pt x="85" y="77"/>
                  </a:cubicBezTo>
                  <a:cubicBezTo>
                    <a:pt x="85" y="141"/>
                    <a:pt x="85" y="141"/>
                    <a:pt x="85" y="141"/>
                  </a:cubicBezTo>
                  <a:lnTo>
                    <a:pt x="66"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38">
              <a:extLst>
                <a:ext uri="{FF2B5EF4-FFF2-40B4-BE49-F238E27FC236}">
                  <a16:creationId xmlns:a16="http://schemas.microsoft.com/office/drawing/2014/main" id="{A628084C-CF66-E7E8-A07E-637CE5D6B84C}"/>
                </a:ext>
              </a:extLst>
            </p:cNvPr>
            <p:cNvSpPr>
              <a:spLocks/>
            </p:cNvSpPr>
            <p:nvPr/>
          </p:nvSpPr>
          <p:spPr bwMode="auto">
            <a:xfrm>
              <a:off x="3654426" y="-23813"/>
              <a:ext cx="50800" cy="106363"/>
            </a:xfrm>
            <a:custGeom>
              <a:avLst/>
              <a:gdLst>
                <a:gd name="T0" fmla="*/ 33 w 61"/>
                <a:gd name="T1" fmla="*/ 41 h 128"/>
                <a:gd name="T2" fmla="*/ 33 w 61"/>
                <a:gd name="T3" fmla="*/ 92 h 128"/>
                <a:gd name="T4" fmla="*/ 37 w 61"/>
                <a:gd name="T5" fmla="*/ 109 h 128"/>
                <a:gd name="T6" fmla="*/ 47 w 61"/>
                <a:gd name="T7" fmla="*/ 113 h 128"/>
                <a:gd name="T8" fmla="*/ 58 w 61"/>
                <a:gd name="T9" fmla="*/ 111 h 128"/>
                <a:gd name="T10" fmla="*/ 60 w 61"/>
                <a:gd name="T11" fmla="*/ 125 h 128"/>
                <a:gd name="T12" fmla="*/ 42 w 61"/>
                <a:gd name="T13" fmla="*/ 128 h 128"/>
                <a:gd name="T14" fmla="*/ 21 w 61"/>
                <a:gd name="T15" fmla="*/ 121 h 128"/>
                <a:gd name="T16" fmla="*/ 15 w 61"/>
                <a:gd name="T17" fmla="*/ 95 h 128"/>
                <a:gd name="T18" fmla="*/ 15 w 61"/>
                <a:gd name="T19" fmla="*/ 41 h 128"/>
                <a:gd name="T20" fmla="*/ 0 w 61"/>
                <a:gd name="T21" fmla="*/ 41 h 128"/>
                <a:gd name="T22" fmla="*/ 0 w 61"/>
                <a:gd name="T23" fmla="*/ 27 h 128"/>
                <a:gd name="T24" fmla="*/ 14 w 61"/>
                <a:gd name="T25" fmla="*/ 27 h 128"/>
                <a:gd name="T26" fmla="*/ 16 w 61"/>
                <a:gd name="T27" fmla="*/ 0 h 128"/>
                <a:gd name="T28" fmla="*/ 33 w 61"/>
                <a:gd name="T29" fmla="*/ 0 h 128"/>
                <a:gd name="T30" fmla="*/ 33 w 61"/>
                <a:gd name="T31" fmla="*/ 27 h 128"/>
                <a:gd name="T32" fmla="*/ 61 w 61"/>
                <a:gd name="T33" fmla="*/ 27 h 128"/>
                <a:gd name="T34" fmla="*/ 61 w 61"/>
                <a:gd name="T35" fmla="*/ 41 h 128"/>
                <a:gd name="T36" fmla="*/ 33 w 61"/>
                <a:gd name="T37"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28">
                  <a:moveTo>
                    <a:pt x="33" y="41"/>
                  </a:moveTo>
                  <a:cubicBezTo>
                    <a:pt x="33" y="92"/>
                    <a:pt x="33" y="92"/>
                    <a:pt x="33" y="92"/>
                  </a:cubicBezTo>
                  <a:cubicBezTo>
                    <a:pt x="33" y="101"/>
                    <a:pt x="34" y="106"/>
                    <a:pt x="37" y="109"/>
                  </a:cubicBezTo>
                  <a:cubicBezTo>
                    <a:pt x="40" y="112"/>
                    <a:pt x="43" y="113"/>
                    <a:pt x="47" y="113"/>
                  </a:cubicBezTo>
                  <a:cubicBezTo>
                    <a:pt x="52" y="113"/>
                    <a:pt x="56" y="112"/>
                    <a:pt x="58" y="111"/>
                  </a:cubicBezTo>
                  <a:cubicBezTo>
                    <a:pt x="60" y="125"/>
                    <a:pt x="60" y="125"/>
                    <a:pt x="60" y="125"/>
                  </a:cubicBezTo>
                  <a:cubicBezTo>
                    <a:pt x="56" y="127"/>
                    <a:pt x="48" y="128"/>
                    <a:pt x="42" y="128"/>
                  </a:cubicBezTo>
                  <a:cubicBezTo>
                    <a:pt x="33" y="128"/>
                    <a:pt x="27" y="126"/>
                    <a:pt x="21" y="121"/>
                  </a:cubicBezTo>
                  <a:cubicBezTo>
                    <a:pt x="16" y="115"/>
                    <a:pt x="15" y="108"/>
                    <a:pt x="15" y="95"/>
                  </a:cubicBezTo>
                  <a:cubicBezTo>
                    <a:pt x="15" y="41"/>
                    <a:pt x="15" y="41"/>
                    <a:pt x="15" y="41"/>
                  </a:cubicBezTo>
                  <a:cubicBezTo>
                    <a:pt x="0" y="41"/>
                    <a:pt x="0" y="41"/>
                    <a:pt x="0" y="41"/>
                  </a:cubicBezTo>
                  <a:cubicBezTo>
                    <a:pt x="0" y="27"/>
                    <a:pt x="0" y="27"/>
                    <a:pt x="0" y="27"/>
                  </a:cubicBezTo>
                  <a:cubicBezTo>
                    <a:pt x="14" y="27"/>
                    <a:pt x="14" y="27"/>
                    <a:pt x="14" y="27"/>
                  </a:cubicBezTo>
                  <a:cubicBezTo>
                    <a:pt x="16" y="0"/>
                    <a:pt x="16" y="0"/>
                    <a:pt x="16" y="0"/>
                  </a:cubicBezTo>
                  <a:cubicBezTo>
                    <a:pt x="33" y="0"/>
                    <a:pt x="33" y="0"/>
                    <a:pt x="33" y="0"/>
                  </a:cubicBezTo>
                  <a:cubicBezTo>
                    <a:pt x="33" y="27"/>
                    <a:pt x="33" y="27"/>
                    <a:pt x="33" y="27"/>
                  </a:cubicBezTo>
                  <a:cubicBezTo>
                    <a:pt x="61" y="27"/>
                    <a:pt x="61" y="27"/>
                    <a:pt x="61" y="27"/>
                  </a:cubicBezTo>
                  <a:cubicBezTo>
                    <a:pt x="61" y="41"/>
                    <a:pt x="61" y="41"/>
                    <a:pt x="61" y="41"/>
                  </a:cubicBezTo>
                  <a:cubicBezTo>
                    <a:pt x="33" y="41"/>
                    <a:pt x="33" y="41"/>
                    <a:pt x="3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39">
              <a:extLst>
                <a:ext uri="{FF2B5EF4-FFF2-40B4-BE49-F238E27FC236}">
                  <a16:creationId xmlns:a16="http://schemas.microsoft.com/office/drawing/2014/main" id="{644BE14E-EA94-5B64-6A69-FD38062EC86B}"/>
                </a:ext>
              </a:extLst>
            </p:cNvPr>
            <p:cNvSpPr>
              <a:spLocks/>
            </p:cNvSpPr>
            <p:nvPr/>
          </p:nvSpPr>
          <p:spPr bwMode="auto">
            <a:xfrm>
              <a:off x="3711576" y="-3175"/>
              <a:ext cx="63500" cy="85725"/>
            </a:xfrm>
            <a:custGeom>
              <a:avLst/>
              <a:gdLst>
                <a:gd name="T0" fmla="*/ 68 w 78"/>
                <a:gd name="T1" fmla="*/ 94 h 103"/>
                <a:gd name="T2" fmla="*/ 39 w 78"/>
                <a:gd name="T3" fmla="*/ 103 h 103"/>
                <a:gd name="T4" fmla="*/ 0 w 78"/>
                <a:gd name="T5" fmla="*/ 86 h 103"/>
                <a:gd name="T6" fmla="*/ 10 w 78"/>
                <a:gd name="T7" fmla="*/ 74 h 103"/>
                <a:gd name="T8" fmla="*/ 40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3" y="99"/>
                    <a:pt x="54" y="103"/>
                    <a:pt x="39" y="103"/>
                  </a:cubicBezTo>
                  <a:cubicBezTo>
                    <a:pt x="19" y="103"/>
                    <a:pt x="5" y="91"/>
                    <a:pt x="0" y="86"/>
                  </a:cubicBezTo>
                  <a:cubicBezTo>
                    <a:pt x="10" y="74"/>
                    <a:pt x="10" y="74"/>
                    <a:pt x="10" y="74"/>
                  </a:cubicBezTo>
                  <a:cubicBezTo>
                    <a:pt x="16" y="80"/>
                    <a:pt x="28" y="88"/>
                    <a:pt x="40" y="88"/>
                  </a:cubicBezTo>
                  <a:cubicBezTo>
                    <a:pt x="51" y="88"/>
                    <a:pt x="59" y="84"/>
                    <a:pt x="59" y="75"/>
                  </a:cubicBezTo>
                  <a:cubicBezTo>
                    <a:pt x="59" y="66"/>
                    <a:pt x="49" y="63"/>
                    <a:pt x="43" y="61"/>
                  </a:cubicBezTo>
                  <a:cubicBezTo>
                    <a:pt x="38"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4"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40">
              <a:extLst>
                <a:ext uri="{FF2B5EF4-FFF2-40B4-BE49-F238E27FC236}">
                  <a16:creationId xmlns:a16="http://schemas.microsoft.com/office/drawing/2014/main" id="{EF137B69-3191-B6FE-C47C-0D807733E2CB}"/>
                </a:ext>
              </a:extLst>
            </p:cNvPr>
            <p:cNvSpPr>
              <a:spLocks noEditPoints="1"/>
            </p:cNvSpPr>
            <p:nvPr/>
          </p:nvSpPr>
          <p:spPr bwMode="auto">
            <a:xfrm>
              <a:off x="2498726" y="157163"/>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6 h 136"/>
                <a:gd name="T12" fmla="*/ 113 w 113"/>
                <a:gd name="T13" fmla="*/ 68 h 136"/>
                <a:gd name="T14" fmla="*/ 92 w 113"/>
                <a:gd name="T15" fmla="*/ 119 h 136"/>
                <a:gd name="T16" fmla="*/ 78 w 113"/>
                <a:gd name="T17" fmla="*/ 28 h 136"/>
                <a:gd name="T18" fmla="*/ 45 w 113"/>
                <a:gd name="T19" fmla="*/ 15 h 136"/>
                <a:gd name="T20" fmla="*/ 20 w 113"/>
                <a:gd name="T21" fmla="*/ 15 h 136"/>
                <a:gd name="T22" fmla="*/ 20 w 113"/>
                <a:gd name="T23" fmla="*/ 119 h 136"/>
                <a:gd name="T24" fmla="*/ 45 w 113"/>
                <a:gd name="T25" fmla="*/ 119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5"/>
                    <a:pt x="92" y="16"/>
                  </a:cubicBezTo>
                  <a:cubicBezTo>
                    <a:pt x="103" y="27"/>
                    <a:pt x="113" y="44"/>
                    <a:pt x="113" y="68"/>
                  </a:cubicBezTo>
                  <a:cubicBezTo>
                    <a:pt x="113" y="91"/>
                    <a:pt x="104" y="108"/>
                    <a:pt x="92" y="119"/>
                  </a:cubicBezTo>
                  <a:close/>
                  <a:moveTo>
                    <a:pt x="78" y="28"/>
                  </a:moveTo>
                  <a:cubicBezTo>
                    <a:pt x="70" y="19"/>
                    <a:pt x="59" y="15"/>
                    <a:pt x="45" y="15"/>
                  </a:cubicBezTo>
                  <a:cubicBezTo>
                    <a:pt x="20" y="15"/>
                    <a:pt x="20" y="15"/>
                    <a:pt x="20" y="15"/>
                  </a:cubicBezTo>
                  <a:cubicBezTo>
                    <a:pt x="20" y="119"/>
                    <a:pt x="20" y="119"/>
                    <a:pt x="20" y="119"/>
                  </a:cubicBezTo>
                  <a:cubicBezTo>
                    <a:pt x="45" y="119"/>
                    <a:pt x="45" y="119"/>
                    <a:pt x="45" y="119"/>
                  </a:cubicBezTo>
                  <a:cubicBezTo>
                    <a:pt x="58" y="119"/>
                    <a:pt x="69" y="116"/>
                    <a:pt x="78" y="107"/>
                  </a:cubicBezTo>
                  <a:cubicBezTo>
                    <a:pt x="87" y="98"/>
                    <a:pt x="92" y="84"/>
                    <a:pt x="92" y="68"/>
                  </a:cubicBezTo>
                  <a:cubicBezTo>
                    <a:pt x="92" y="51"/>
                    <a:pt x="87" y="36"/>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41">
              <a:extLst>
                <a:ext uri="{FF2B5EF4-FFF2-40B4-BE49-F238E27FC236}">
                  <a16:creationId xmlns:a16="http://schemas.microsoft.com/office/drawing/2014/main" id="{821A2D0B-222A-FACB-58E1-95FBC0126991}"/>
                </a:ext>
              </a:extLst>
            </p:cNvPr>
            <p:cNvSpPr>
              <a:spLocks noEditPoints="1"/>
            </p:cNvSpPr>
            <p:nvPr/>
          </p:nvSpPr>
          <p:spPr bwMode="auto">
            <a:xfrm>
              <a:off x="2605088"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42">
              <a:extLst>
                <a:ext uri="{FF2B5EF4-FFF2-40B4-BE49-F238E27FC236}">
                  <a16:creationId xmlns:a16="http://schemas.microsoft.com/office/drawing/2014/main" id="{7DEFDA0D-DEC0-C80E-280E-37E6A828C659}"/>
                </a:ext>
              </a:extLst>
            </p:cNvPr>
            <p:cNvSpPr>
              <a:spLocks noChangeArrowheads="1"/>
            </p:cNvSpPr>
            <p:nvPr/>
          </p:nvSpPr>
          <p:spPr bwMode="auto">
            <a:xfrm>
              <a:off x="2697163" y="153988"/>
              <a:ext cx="15875" cy="1158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43">
              <a:extLst>
                <a:ext uri="{FF2B5EF4-FFF2-40B4-BE49-F238E27FC236}">
                  <a16:creationId xmlns:a16="http://schemas.microsoft.com/office/drawing/2014/main" id="{E1B199F1-629A-2B40-F991-6A433992CFCB}"/>
                </a:ext>
              </a:extLst>
            </p:cNvPr>
            <p:cNvSpPr>
              <a:spLocks noEditPoints="1"/>
            </p:cNvSpPr>
            <p:nvPr/>
          </p:nvSpPr>
          <p:spPr bwMode="auto">
            <a:xfrm>
              <a:off x="2736851" y="150813"/>
              <a:ext cx="20638" cy="119063"/>
            </a:xfrm>
            <a:custGeom>
              <a:avLst/>
              <a:gdLst>
                <a:gd name="T0" fmla="*/ 12 w 25"/>
                <a:gd name="T1" fmla="*/ 25 h 144"/>
                <a:gd name="T2" fmla="*/ 0 w 25"/>
                <a:gd name="T3" fmla="*/ 13 h 144"/>
                <a:gd name="T4" fmla="*/ 12 w 25"/>
                <a:gd name="T5" fmla="*/ 0 h 144"/>
                <a:gd name="T6" fmla="*/ 25 w 25"/>
                <a:gd name="T7" fmla="*/ 12 h 144"/>
                <a:gd name="T8" fmla="*/ 12 w 25"/>
                <a:gd name="T9" fmla="*/ 25 h 144"/>
                <a:gd name="T10" fmla="*/ 3 w 25"/>
                <a:gd name="T11" fmla="*/ 144 h 144"/>
                <a:gd name="T12" fmla="*/ 3 w 25"/>
                <a:gd name="T13" fmla="*/ 45 h 144"/>
                <a:gd name="T14" fmla="*/ 22 w 25"/>
                <a:gd name="T15" fmla="*/ 45 h 144"/>
                <a:gd name="T16" fmla="*/ 22 w 25"/>
                <a:gd name="T17" fmla="*/ 144 h 144"/>
                <a:gd name="T18" fmla="*/ 3 w 25"/>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4">
                  <a:moveTo>
                    <a:pt x="12" y="25"/>
                  </a:moveTo>
                  <a:cubicBezTo>
                    <a:pt x="5" y="25"/>
                    <a:pt x="0" y="20"/>
                    <a:pt x="0" y="13"/>
                  </a:cubicBezTo>
                  <a:cubicBezTo>
                    <a:pt x="0" y="6"/>
                    <a:pt x="5" y="0"/>
                    <a:pt x="12" y="0"/>
                  </a:cubicBezTo>
                  <a:cubicBezTo>
                    <a:pt x="20" y="0"/>
                    <a:pt x="25" y="6"/>
                    <a:pt x="25" y="12"/>
                  </a:cubicBezTo>
                  <a:cubicBezTo>
                    <a:pt x="25" y="19"/>
                    <a:pt x="20" y="25"/>
                    <a:pt x="12"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44">
              <a:extLst>
                <a:ext uri="{FF2B5EF4-FFF2-40B4-BE49-F238E27FC236}">
                  <a16:creationId xmlns:a16="http://schemas.microsoft.com/office/drawing/2014/main" id="{344578C9-CCB4-4F2D-6F97-A69FE48FE92E}"/>
                </a:ext>
              </a:extLst>
            </p:cNvPr>
            <p:cNvSpPr>
              <a:spLocks/>
            </p:cNvSpPr>
            <p:nvPr/>
          </p:nvSpPr>
          <p:spPr bwMode="auto">
            <a:xfrm>
              <a:off x="2768601" y="188913"/>
              <a:ext cx="79375" cy="80963"/>
            </a:xfrm>
            <a:custGeom>
              <a:avLst/>
              <a:gdLst>
                <a:gd name="T0" fmla="*/ 30 w 50"/>
                <a:gd name="T1" fmla="*/ 51 h 51"/>
                <a:gd name="T2" fmla="*/ 19 w 50"/>
                <a:gd name="T3" fmla="*/ 51 h 51"/>
                <a:gd name="T4" fmla="*/ 0 w 50"/>
                <a:gd name="T5" fmla="*/ 0 h 51"/>
                <a:gd name="T6" fmla="*/ 10 w 50"/>
                <a:gd name="T7" fmla="*/ 0 h 51"/>
                <a:gd name="T8" fmla="*/ 25 w 50"/>
                <a:gd name="T9" fmla="*/ 41 h 51"/>
                <a:gd name="T10" fmla="*/ 39 w 50"/>
                <a:gd name="T11" fmla="*/ 0 h 51"/>
                <a:gd name="T12" fmla="*/ 50 w 50"/>
                <a:gd name="T13" fmla="*/ 0 h 51"/>
                <a:gd name="T14" fmla="*/ 30 w 50"/>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1">
                  <a:moveTo>
                    <a:pt x="30" y="51"/>
                  </a:moveTo>
                  <a:lnTo>
                    <a:pt x="19" y="51"/>
                  </a:lnTo>
                  <a:lnTo>
                    <a:pt x="0" y="0"/>
                  </a:lnTo>
                  <a:lnTo>
                    <a:pt x="10" y="0"/>
                  </a:lnTo>
                  <a:lnTo>
                    <a:pt x="25" y="41"/>
                  </a:lnTo>
                  <a:lnTo>
                    <a:pt x="39" y="0"/>
                  </a:lnTo>
                  <a:lnTo>
                    <a:pt x="50" y="0"/>
                  </a:lnTo>
                  <a:lnTo>
                    <a:pt x="3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45">
              <a:extLst>
                <a:ext uri="{FF2B5EF4-FFF2-40B4-BE49-F238E27FC236}">
                  <a16:creationId xmlns:a16="http://schemas.microsoft.com/office/drawing/2014/main" id="{2236A563-D056-2155-A154-64F4FBDBB116}"/>
                </a:ext>
              </a:extLst>
            </p:cNvPr>
            <p:cNvSpPr>
              <a:spLocks noEditPoints="1"/>
            </p:cNvSpPr>
            <p:nvPr/>
          </p:nvSpPr>
          <p:spPr bwMode="auto">
            <a:xfrm>
              <a:off x="28559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0"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46">
              <a:extLst>
                <a:ext uri="{FF2B5EF4-FFF2-40B4-BE49-F238E27FC236}">
                  <a16:creationId xmlns:a16="http://schemas.microsoft.com/office/drawing/2014/main" id="{F4BF70B8-9555-C261-D3C1-88BD30FC33CC}"/>
                </a:ext>
              </a:extLst>
            </p:cNvPr>
            <p:cNvSpPr>
              <a:spLocks/>
            </p:cNvSpPr>
            <p:nvPr/>
          </p:nvSpPr>
          <p:spPr bwMode="auto">
            <a:xfrm>
              <a:off x="2947988" y="185738"/>
              <a:ext cx="47625"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47">
              <a:extLst>
                <a:ext uri="{FF2B5EF4-FFF2-40B4-BE49-F238E27FC236}">
                  <a16:creationId xmlns:a16="http://schemas.microsoft.com/office/drawing/2014/main" id="{2EFAC510-CEEE-DA5A-FAA3-F170FED7622E}"/>
                </a:ext>
              </a:extLst>
            </p:cNvPr>
            <p:cNvSpPr>
              <a:spLocks noEditPoints="1"/>
            </p:cNvSpPr>
            <p:nvPr/>
          </p:nvSpPr>
          <p:spPr bwMode="auto">
            <a:xfrm>
              <a:off x="2998788" y="185738"/>
              <a:ext cx="74613" cy="85725"/>
            </a:xfrm>
            <a:custGeom>
              <a:avLst/>
              <a:gdLst>
                <a:gd name="T0" fmla="*/ 20 w 90"/>
                <a:gd name="T1" fmla="*/ 56 h 103"/>
                <a:gd name="T2" fmla="*/ 49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49" y="88"/>
                  </a:cubicBezTo>
                  <a:cubicBezTo>
                    <a:pt x="68" y="88"/>
                    <a:pt x="79" y="78"/>
                    <a:pt x="80" y="77"/>
                  </a:cubicBezTo>
                  <a:cubicBezTo>
                    <a:pt x="88" y="89"/>
                    <a:pt x="88" y="89"/>
                    <a:pt x="88" y="89"/>
                  </a:cubicBezTo>
                  <a:cubicBezTo>
                    <a:pt x="88" y="89"/>
                    <a:pt x="74"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8" y="14"/>
                    <a:pt x="20" y="29"/>
                    <a:pt x="19" y="42"/>
                  </a:cubicBezTo>
                  <a:cubicBezTo>
                    <a:pt x="71" y="42"/>
                    <a:pt x="71" y="42"/>
                    <a:pt x="71" y="42"/>
                  </a:cubicBezTo>
                  <a:cubicBezTo>
                    <a:pt x="71"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48">
              <a:extLst>
                <a:ext uri="{FF2B5EF4-FFF2-40B4-BE49-F238E27FC236}">
                  <a16:creationId xmlns:a16="http://schemas.microsoft.com/office/drawing/2014/main" id="{9F75901F-04A3-6B7A-4918-99E7F7C4A01F}"/>
                </a:ext>
              </a:extLst>
            </p:cNvPr>
            <p:cNvSpPr>
              <a:spLocks noEditPoints="1"/>
            </p:cNvSpPr>
            <p:nvPr/>
          </p:nvSpPr>
          <p:spPr bwMode="auto">
            <a:xfrm>
              <a:off x="3084513" y="153988"/>
              <a:ext cx="77788" cy="117475"/>
            </a:xfrm>
            <a:custGeom>
              <a:avLst/>
              <a:gdLst>
                <a:gd name="T0" fmla="*/ 78 w 94"/>
                <a:gd name="T1" fmla="*/ 141 h 143"/>
                <a:gd name="T2" fmla="*/ 75 w 94"/>
                <a:gd name="T3" fmla="*/ 125 h 143"/>
                <a:gd name="T4" fmla="*/ 42 w 94"/>
                <a:gd name="T5" fmla="*/ 143 h 143"/>
                <a:gd name="T6" fmla="*/ 0 w 94"/>
                <a:gd name="T7" fmla="*/ 91 h 143"/>
                <a:gd name="T8" fmla="*/ 44 w 94"/>
                <a:gd name="T9" fmla="*/ 40 h 143"/>
                <a:gd name="T10" fmla="*/ 75 w 94"/>
                <a:gd name="T11" fmla="*/ 58 h 143"/>
                <a:gd name="T12" fmla="*/ 75 w 94"/>
                <a:gd name="T13" fmla="*/ 0 h 143"/>
                <a:gd name="T14" fmla="*/ 94 w 94"/>
                <a:gd name="T15" fmla="*/ 0 h 143"/>
                <a:gd name="T16" fmla="*/ 94 w 94"/>
                <a:gd name="T17" fmla="*/ 141 h 143"/>
                <a:gd name="T18" fmla="*/ 78 w 94"/>
                <a:gd name="T19" fmla="*/ 141 h 143"/>
                <a:gd name="T20" fmla="*/ 48 w 94"/>
                <a:gd name="T21" fmla="*/ 54 h 143"/>
                <a:gd name="T22" fmla="*/ 19 w 94"/>
                <a:gd name="T23" fmla="*/ 90 h 143"/>
                <a:gd name="T24" fmla="*/ 47 w 94"/>
                <a:gd name="T25" fmla="*/ 127 h 143"/>
                <a:gd name="T26" fmla="*/ 75 w 94"/>
                <a:gd name="T27" fmla="*/ 90 h 143"/>
                <a:gd name="T28" fmla="*/ 48 w 94"/>
                <a:gd name="T29" fmla="*/ 5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43">
                  <a:moveTo>
                    <a:pt x="78" y="141"/>
                  </a:moveTo>
                  <a:cubicBezTo>
                    <a:pt x="75" y="125"/>
                    <a:pt x="75" y="125"/>
                    <a:pt x="75" y="125"/>
                  </a:cubicBezTo>
                  <a:cubicBezTo>
                    <a:pt x="74" y="126"/>
                    <a:pt x="65" y="143"/>
                    <a:pt x="42" y="143"/>
                  </a:cubicBezTo>
                  <a:cubicBezTo>
                    <a:pt x="16" y="143"/>
                    <a:pt x="0" y="121"/>
                    <a:pt x="0" y="91"/>
                  </a:cubicBezTo>
                  <a:cubicBezTo>
                    <a:pt x="0" y="62"/>
                    <a:pt x="18" y="40"/>
                    <a:pt x="44" y="40"/>
                  </a:cubicBezTo>
                  <a:cubicBezTo>
                    <a:pt x="65" y="40"/>
                    <a:pt x="74" y="56"/>
                    <a:pt x="75" y="58"/>
                  </a:cubicBezTo>
                  <a:cubicBezTo>
                    <a:pt x="75" y="0"/>
                    <a:pt x="75" y="0"/>
                    <a:pt x="75" y="0"/>
                  </a:cubicBezTo>
                  <a:cubicBezTo>
                    <a:pt x="94" y="0"/>
                    <a:pt x="94" y="0"/>
                    <a:pt x="94" y="0"/>
                  </a:cubicBezTo>
                  <a:cubicBezTo>
                    <a:pt x="94" y="141"/>
                    <a:pt x="94" y="141"/>
                    <a:pt x="94" y="141"/>
                  </a:cubicBezTo>
                  <a:cubicBezTo>
                    <a:pt x="78" y="141"/>
                    <a:pt x="78" y="141"/>
                    <a:pt x="78" y="141"/>
                  </a:cubicBezTo>
                  <a:close/>
                  <a:moveTo>
                    <a:pt x="48" y="54"/>
                  </a:moveTo>
                  <a:cubicBezTo>
                    <a:pt x="30" y="54"/>
                    <a:pt x="19" y="71"/>
                    <a:pt x="19" y="90"/>
                  </a:cubicBezTo>
                  <a:cubicBezTo>
                    <a:pt x="19" y="110"/>
                    <a:pt x="29" y="127"/>
                    <a:pt x="47" y="127"/>
                  </a:cubicBezTo>
                  <a:cubicBezTo>
                    <a:pt x="64" y="127"/>
                    <a:pt x="75" y="110"/>
                    <a:pt x="75" y="90"/>
                  </a:cubicBezTo>
                  <a:cubicBezTo>
                    <a:pt x="76" y="71"/>
                    <a:pt x="66" y="54"/>
                    <a:pt x="4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49">
              <a:extLst>
                <a:ext uri="{FF2B5EF4-FFF2-40B4-BE49-F238E27FC236}">
                  <a16:creationId xmlns:a16="http://schemas.microsoft.com/office/drawing/2014/main" id="{746411D7-FE52-9D4A-5F9C-E781E2B0A65A}"/>
                </a:ext>
              </a:extLst>
            </p:cNvPr>
            <p:cNvSpPr>
              <a:spLocks/>
            </p:cNvSpPr>
            <p:nvPr/>
          </p:nvSpPr>
          <p:spPr bwMode="auto">
            <a:xfrm>
              <a:off x="3209926" y="152400"/>
              <a:ext cx="53975" cy="117475"/>
            </a:xfrm>
            <a:custGeom>
              <a:avLst/>
              <a:gdLst>
                <a:gd name="T0" fmla="*/ 61 w 64"/>
                <a:gd name="T1" fmla="*/ 18 h 142"/>
                <a:gd name="T2" fmla="*/ 49 w 64"/>
                <a:gd name="T3" fmla="*/ 15 h 142"/>
                <a:gd name="T4" fmla="*/ 36 w 64"/>
                <a:gd name="T5" fmla="*/ 21 h 142"/>
                <a:gd name="T6" fmla="*/ 34 w 64"/>
                <a:gd name="T7" fmla="*/ 35 h 142"/>
                <a:gd name="T8" fmla="*/ 34 w 64"/>
                <a:gd name="T9" fmla="*/ 43 h 142"/>
                <a:gd name="T10" fmla="*/ 59 w 64"/>
                <a:gd name="T11" fmla="*/ 43 h 142"/>
                <a:gd name="T12" fmla="*/ 59 w 64"/>
                <a:gd name="T13" fmla="*/ 57 h 142"/>
                <a:gd name="T14" fmla="*/ 34 w 64"/>
                <a:gd name="T15" fmla="*/ 57 h 142"/>
                <a:gd name="T16" fmla="*/ 34 w 64"/>
                <a:gd name="T17" fmla="*/ 142 h 142"/>
                <a:gd name="T18" fmla="*/ 15 w 64"/>
                <a:gd name="T19" fmla="*/ 142 h 142"/>
                <a:gd name="T20" fmla="*/ 15 w 64"/>
                <a:gd name="T21" fmla="*/ 57 h 142"/>
                <a:gd name="T22" fmla="*/ 0 w 64"/>
                <a:gd name="T23" fmla="*/ 57 h 142"/>
                <a:gd name="T24" fmla="*/ 0 w 64"/>
                <a:gd name="T25" fmla="*/ 43 h 142"/>
                <a:gd name="T26" fmla="*/ 15 w 64"/>
                <a:gd name="T27" fmla="*/ 43 h 142"/>
                <a:gd name="T28" fmla="*/ 15 w 64"/>
                <a:gd name="T29" fmla="*/ 32 h 142"/>
                <a:gd name="T30" fmla="*/ 22 w 64"/>
                <a:gd name="T31" fmla="*/ 9 h 142"/>
                <a:gd name="T32" fmla="*/ 45 w 64"/>
                <a:gd name="T33" fmla="*/ 0 h 142"/>
                <a:gd name="T34" fmla="*/ 64 w 64"/>
                <a:gd name="T35" fmla="*/ 4 h 142"/>
                <a:gd name="T36" fmla="*/ 61 w 64"/>
                <a:gd name="T37" fmla="*/ 1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42">
                  <a:moveTo>
                    <a:pt x="61" y="18"/>
                  </a:moveTo>
                  <a:cubicBezTo>
                    <a:pt x="61" y="18"/>
                    <a:pt x="55" y="15"/>
                    <a:pt x="49" y="15"/>
                  </a:cubicBezTo>
                  <a:cubicBezTo>
                    <a:pt x="43" y="15"/>
                    <a:pt x="39" y="17"/>
                    <a:pt x="36" y="21"/>
                  </a:cubicBezTo>
                  <a:cubicBezTo>
                    <a:pt x="34" y="24"/>
                    <a:pt x="34" y="29"/>
                    <a:pt x="34" y="35"/>
                  </a:cubicBezTo>
                  <a:cubicBezTo>
                    <a:pt x="34" y="43"/>
                    <a:pt x="34" y="43"/>
                    <a:pt x="34" y="43"/>
                  </a:cubicBezTo>
                  <a:cubicBezTo>
                    <a:pt x="59" y="43"/>
                    <a:pt x="59" y="43"/>
                    <a:pt x="59" y="43"/>
                  </a:cubicBezTo>
                  <a:cubicBezTo>
                    <a:pt x="59" y="57"/>
                    <a:pt x="59" y="57"/>
                    <a:pt x="59" y="57"/>
                  </a:cubicBezTo>
                  <a:cubicBezTo>
                    <a:pt x="34" y="57"/>
                    <a:pt x="34" y="57"/>
                    <a:pt x="34" y="57"/>
                  </a:cubicBezTo>
                  <a:cubicBezTo>
                    <a:pt x="34" y="142"/>
                    <a:pt x="34" y="142"/>
                    <a:pt x="34" y="142"/>
                  </a:cubicBezTo>
                  <a:cubicBezTo>
                    <a:pt x="15" y="142"/>
                    <a:pt x="15" y="142"/>
                    <a:pt x="15" y="142"/>
                  </a:cubicBezTo>
                  <a:cubicBezTo>
                    <a:pt x="15" y="57"/>
                    <a:pt x="15" y="57"/>
                    <a:pt x="15" y="57"/>
                  </a:cubicBezTo>
                  <a:cubicBezTo>
                    <a:pt x="0" y="57"/>
                    <a:pt x="0" y="57"/>
                    <a:pt x="0" y="57"/>
                  </a:cubicBezTo>
                  <a:cubicBezTo>
                    <a:pt x="0" y="43"/>
                    <a:pt x="0" y="43"/>
                    <a:pt x="0" y="43"/>
                  </a:cubicBezTo>
                  <a:cubicBezTo>
                    <a:pt x="15" y="43"/>
                    <a:pt x="15" y="43"/>
                    <a:pt x="15" y="43"/>
                  </a:cubicBezTo>
                  <a:cubicBezTo>
                    <a:pt x="15" y="32"/>
                    <a:pt x="15" y="32"/>
                    <a:pt x="15" y="32"/>
                  </a:cubicBezTo>
                  <a:cubicBezTo>
                    <a:pt x="15" y="21"/>
                    <a:pt x="18" y="14"/>
                    <a:pt x="22" y="9"/>
                  </a:cubicBezTo>
                  <a:cubicBezTo>
                    <a:pt x="27" y="4"/>
                    <a:pt x="34" y="0"/>
                    <a:pt x="45" y="0"/>
                  </a:cubicBezTo>
                  <a:cubicBezTo>
                    <a:pt x="55" y="0"/>
                    <a:pt x="62" y="3"/>
                    <a:pt x="64" y="4"/>
                  </a:cubicBezTo>
                  <a:lnTo>
                    <a:pt x="6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50">
              <a:extLst>
                <a:ext uri="{FF2B5EF4-FFF2-40B4-BE49-F238E27FC236}">
                  <a16:creationId xmlns:a16="http://schemas.microsoft.com/office/drawing/2014/main" id="{71C2BF5D-0F27-5DC4-E839-53363129AF20}"/>
                </a:ext>
              </a:extLst>
            </p:cNvPr>
            <p:cNvSpPr>
              <a:spLocks/>
            </p:cNvSpPr>
            <p:nvPr/>
          </p:nvSpPr>
          <p:spPr bwMode="auto">
            <a:xfrm>
              <a:off x="3270251" y="185738"/>
              <a:ext cx="46038"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51">
              <a:extLst>
                <a:ext uri="{FF2B5EF4-FFF2-40B4-BE49-F238E27FC236}">
                  <a16:creationId xmlns:a16="http://schemas.microsoft.com/office/drawing/2014/main" id="{6AAE8FD2-F294-9C4A-F94A-068B4B7ABCFB}"/>
                </a:ext>
              </a:extLst>
            </p:cNvPr>
            <p:cNvSpPr>
              <a:spLocks noEditPoints="1"/>
            </p:cNvSpPr>
            <p:nvPr/>
          </p:nvSpPr>
          <p:spPr bwMode="auto">
            <a:xfrm>
              <a:off x="3321051" y="185738"/>
              <a:ext cx="79375" cy="85725"/>
            </a:xfrm>
            <a:custGeom>
              <a:avLst/>
              <a:gdLst>
                <a:gd name="T0" fmla="*/ 48 w 96"/>
                <a:gd name="T1" fmla="*/ 102 h 102"/>
                <a:gd name="T2" fmla="*/ 0 w 96"/>
                <a:gd name="T3" fmla="*/ 51 h 102"/>
                <a:gd name="T4" fmla="*/ 48 w 96"/>
                <a:gd name="T5" fmla="*/ 0 h 102"/>
                <a:gd name="T6" fmla="*/ 96 w 96"/>
                <a:gd name="T7" fmla="*/ 51 h 102"/>
                <a:gd name="T8" fmla="*/ 48 w 96"/>
                <a:gd name="T9" fmla="*/ 102 h 102"/>
                <a:gd name="T10" fmla="*/ 48 w 96"/>
                <a:gd name="T11" fmla="*/ 14 h 102"/>
                <a:gd name="T12" fmla="*/ 20 w 96"/>
                <a:gd name="T13" fmla="*/ 51 h 102"/>
                <a:gd name="T14" fmla="*/ 48 w 96"/>
                <a:gd name="T15" fmla="*/ 88 h 102"/>
                <a:gd name="T16" fmla="*/ 77 w 96"/>
                <a:gd name="T17" fmla="*/ 51 h 102"/>
                <a:gd name="T18" fmla="*/ 48 w 96"/>
                <a:gd name="T19" fmla="*/ 1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02">
                  <a:moveTo>
                    <a:pt x="48" y="102"/>
                  </a:moveTo>
                  <a:cubicBezTo>
                    <a:pt x="20" y="102"/>
                    <a:pt x="0" y="82"/>
                    <a:pt x="0" y="51"/>
                  </a:cubicBezTo>
                  <a:cubicBezTo>
                    <a:pt x="0" y="20"/>
                    <a:pt x="20" y="0"/>
                    <a:pt x="48" y="0"/>
                  </a:cubicBezTo>
                  <a:cubicBezTo>
                    <a:pt x="77" y="0"/>
                    <a:pt x="96" y="20"/>
                    <a:pt x="96" y="51"/>
                  </a:cubicBezTo>
                  <a:cubicBezTo>
                    <a:pt x="96" y="82"/>
                    <a:pt x="77" y="102"/>
                    <a:pt x="48" y="102"/>
                  </a:cubicBezTo>
                  <a:close/>
                  <a:moveTo>
                    <a:pt x="48" y="14"/>
                  </a:moveTo>
                  <a:cubicBezTo>
                    <a:pt x="30" y="14"/>
                    <a:pt x="20" y="29"/>
                    <a:pt x="20" y="51"/>
                  </a:cubicBezTo>
                  <a:cubicBezTo>
                    <a:pt x="20" y="72"/>
                    <a:pt x="30" y="88"/>
                    <a:pt x="48" y="88"/>
                  </a:cubicBezTo>
                  <a:cubicBezTo>
                    <a:pt x="67" y="88"/>
                    <a:pt x="77" y="72"/>
                    <a:pt x="77" y="51"/>
                  </a:cubicBezTo>
                  <a:cubicBezTo>
                    <a:pt x="77" y="29"/>
                    <a:pt x="67" y="14"/>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52">
              <a:extLst>
                <a:ext uri="{FF2B5EF4-FFF2-40B4-BE49-F238E27FC236}">
                  <a16:creationId xmlns:a16="http://schemas.microsoft.com/office/drawing/2014/main" id="{C590DB0F-DC19-CD6D-2F4D-61479185D8A5}"/>
                </a:ext>
              </a:extLst>
            </p:cNvPr>
            <p:cNvSpPr>
              <a:spLocks/>
            </p:cNvSpPr>
            <p:nvPr/>
          </p:nvSpPr>
          <p:spPr bwMode="auto">
            <a:xfrm>
              <a:off x="3419476" y="185738"/>
              <a:ext cx="117475" cy="84138"/>
            </a:xfrm>
            <a:custGeom>
              <a:avLst/>
              <a:gdLst>
                <a:gd name="T0" fmla="*/ 123 w 142"/>
                <a:gd name="T1" fmla="*/ 101 h 101"/>
                <a:gd name="T2" fmla="*/ 123 w 142"/>
                <a:gd name="T3" fmla="*/ 39 h 101"/>
                <a:gd name="T4" fmla="*/ 106 w 142"/>
                <a:gd name="T5" fmla="*/ 16 h 101"/>
                <a:gd name="T6" fmla="*/ 80 w 142"/>
                <a:gd name="T7" fmla="*/ 41 h 101"/>
                <a:gd name="T8" fmla="*/ 80 w 142"/>
                <a:gd name="T9" fmla="*/ 101 h 101"/>
                <a:gd name="T10" fmla="*/ 62 w 142"/>
                <a:gd name="T11" fmla="*/ 101 h 101"/>
                <a:gd name="T12" fmla="*/ 62 w 142"/>
                <a:gd name="T13" fmla="*/ 39 h 101"/>
                <a:gd name="T14" fmla="*/ 44 w 142"/>
                <a:gd name="T15" fmla="*/ 16 h 101"/>
                <a:gd name="T16" fmla="*/ 19 w 142"/>
                <a:gd name="T17" fmla="*/ 41 h 101"/>
                <a:gd name="T18" fmla="*/ 19 w 142"/>
                <a:gd name="T19" fmla="*/ 101 h 101"/>
                <a:gd name="T20" fmla="*/ 0 w 142"/>
                <a:gd name="T21" fmla="*/ 101 h 101"/>
                <a:gd name="T22" fmla="*/ 0 w 142"/>
                <a:gd name="T23" fmla="*/ 2 h 101"/>
                <a:gd name="T24" fmla="*/ 18 w 142"/>
                <a:gd name="T25" fmla="*/ 2 h 101"/>
                <a:gd name="T26" fmla="*/ 19 w 142"/>
                <a:gd name="T27" fmla="*/ 20 h 101"/>
                <a:gd name="T28" fmla="*/ 51 w 142"/>
                <a:gd name="T29" fmla="*/ 0 h 101"/>
                <a:gd name="T30" fmla="*/ 79 w 142"/>
                <a:gd name="T31" fmla="*/ 21 h 101"/>
                <a:gd name="T32" fmla="*/ 112 w 142"/>
                <a:gd name="T33" fmla="*/ 0 h 101"/>
                <a:gd name="T34" fmla="*/ 142 w 142"/>
                <a:gd name="T35" fmla="*/ 34 h 101"/>
                <a:gd name="T36" fmla="*/ 142 w 142"/>
                <a:gd name="T37" fmla="*/ 101 h 101"/>
                <a:gd name="T38" fmla="*/ 123 w 142"/>
                <a:gd name="T3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101">
                  <a:moveTo>
                    <a:pt x="123" y="101"/>
                  </a:moveTo>
                  <a:cubicBezTo>
                    <a:pt x="123" y="39"/>
                    <a:pt x="123" y="39"/>
                    <a:pt x="123" y="39"/>
                  </a:cubicBezTo>
                  <a:cubicBezTo>
                    <a:pt x="123" y="26"/>
                    <a:pt x="120" y="16"/>
                    <a:pt x="106" y="16"/>
                  </a:cubicBezTo>
                  <a:cubicBezTo>
                    <a:pt x="91" y="16"/>
                    <a:pt x="81" y="34"/>
                    <a:pt x="80" y="41"/>
                  </a:cubicBezTo>
                  <a:cubicBezTo>
                    <a:pt x="80" y="101"/>
                    <a:pt x="80" y="101"/>
                    <a:pt x="80" y="101"/>
                  </a:cubicBezTo>
                  <a:cubicBezTo>
                    <a:pt x="62" y="101"/>
                    <a:pt x="62" y="101"/>
                    <a:pt x="62" y="101"/>
                  </a:cubicBezTo>
                  <a:cubicBezTo>
                    <a:pt x="62" y="39"/>
                    <a:pt x="62" y="39"/>
                    <a:pt x="62" y="39"/>
                  </a:cubicBezTo>
                  <a:cubicBezTo>
                    <a:pt x="62" y="26"/>
                    <a:pt x="59" y="16"/>
                    <a:pt x="44" y="16"/>
                  </a:cubicBezTo>
                  <a:cubicBezTo>
                    <a:pt x="30" y="16"/>
                    <a:pt x="20" y="34"/>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5" y="9"/>
                    <a:pt x="37" y="0"/>
                    <a:pt x="51" y="0"/>
                  </a:cubicBezTo>
                  <a:cubicBezTo>
                    <a:pt x="64" y="0"/>
                    <a:pt x="75" y="6"/>
                    <a:pt x="79" y="21"/>
                  </a:cubicBezTo>
                  <a:cubicBezTo>
                    <a:pt x="86" y="9"/>
                    <a:pt x="98" y="0"/>
                    <a:pt x="112" y="0"/>
                  </a:cubicBezTo>
                  <a:cubicBezTo>
                    <a:pt x="128" y="0"/>
                    <a:pt x="142" y="9"/>
                    <a:pt x="142" y="34"/>
                  </a:cubicBezTo>
                  <a:cubicBezTo>
                    <a:pt x="142" y="101"/>
                    <a:pt x="142" y="101"/>
                    <a:pt x="142" y="101"/>
                  </a:cubicBezTo>
                  <a:cubicBezTo>
                    <a:pt x="123" y="101"/>
                    <a:pt x="123" y="101"/>
                    <a:pt x="123"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53">
              <a:extLst>
                <a:ext uri="{FF2B5EF4-FFF2-40B4-BE49-F238E27FC236}">
                  <a16:creationId xmlns:a16="http://schemas.microsoft.com/office/drawing/2014/main" id="{975A0B57-FD60-D7A6-C45A-346EA17AEAA2}"/>
                </a:ext>
              </a:extLst>
            </p:cNvPr>
            <p:cNvSpPr>
              <a:spLocks/>
            </p:cNvSpPr>
            <p:nvPr/>
          </p:nvSpPr>
          <p:spPr bwMode="auto">
            <a:xfrm>
              <a:off x="3594101" y="157163"/>
              <a:ext cx="69850" cy="112713"/>
            </a:xfrm>
            <a:custGeom>
              <a:avLst/>
              <a:gdLst>
                <a:gd name="T0" fmla="*/ 0 w 44"/>
                <a:gd name="T1" fmla="*/ 71 h 71"/>
                <a:gd name="T2" fmla="*/ 0 w 44"/>
                <a:gd name="T3" fmla="*/ 0 h 71"/>
                <a:gd name="T4" fmla="*/ 43 w 44"/>
                <a:gd name="T5" fmla="*/ 0 h 71"/>
                <a:gd name="T6" fmla="*/ 43 w 44"/>
                <a:gd name="T7" fmla="*/ 8 h 71"/>
                <a:gd name="T8" fmla="*/ 10 w 44"/>
                <a:gd name="T9" fmla="*/ 8 h 71"/>
                <a:gd name="T10" fmla="*/ 10 w 44"/>
                <a:gd name="T11" fmla="*/ 29 h 71"/>
                <a:gd name="T12" fmla="*/ 41 w 44"/>
                <a:gd name="T13" fmla="*/ 29 h 71"/>
                <a:gd name="T14" fmla="*/ 41 w 44"/>
                <a:gd name="T15" fmla="*/ 38 h 71"/>
                <a:gd name="T16" fmla="*/ 10 w 44"/>
                <a:gd name="T17" fmla="*/ 38 h 71"/>
                <a:gd name="T18" fmla="*/ 10 w 44"/>
                <a:gd name="T19" fmla="*/ 62 h 71"/>
                <a:gd name="T20" fmla="*/ 44 w 44"/>
                <a:gd name="T21" fmla="*/ 62 h 71"/>
                <a:gd name="T22" fmla="*/ 44 w 44"/>
                <a:gd name="T23" fmla="*/ 71 h 71"/>
                <a:gd name="T24" fmla="*/ 0 w 44"/>
                <a:gd name="T25" fmla="*/ 71 h 71"/>
                <a:gd name="T26" fmla="*/ 0 w 44"/>
                <a:gd name="T2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71">
                  <a:moveTo>
                    <a:pt x="0" y="71"/>
                  </a:moveTo>
                  <a:lnTo>
                    <a:pt x="0" y="0"/>
                  </a:lnTo>
                  <a:lnTo>
                    <a:pt x="43" y="0"/>
                  </a:lnTo>
                  <a:lnTo>
                    <a:pt x="43" y="8"/>
                  </a:lnTo>
                  <a:lnTo>
                    <a:pt x="10" y="8"/>
                  </a:lnTo>
                  <a:lnTo>
                    <a:pt x="10" y="29"/>
                  </a:lnTo>
                  <a:lnTo>
                    <a:pt x="41" y="29"/>
                  </a:lnTo>
                  <a:lnTo>
                    <a:pt x="41" y="38"/>
                  </a:lnTo>
                  <a:lnTo>
                    <a:pt x="10" y="38"/>
                  </a:lnTo>
                  <a:lnTo>
                    <a:pt x="10" y="62"/>
                  </a:lnTo>
                  <a:lnTo>
                    <a:pt x="44" y="62"/>
                  </a:lnTo>
                  <a:lnTo>
                    <a:pt x="44" y="71"/>
                  </a:lnTo>
                  <a:lnTo>
                    <a:pt x="0" y="71"/>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54">
              <a:extLst>
                <a:ext uri="{FF2B5EF4-FFF2-40B4-BE49-F238E27FC236}">
                  <a16:creationId xmlns:a16="http://schemas.microsoft.com/office/drawing/2014/main" id="{E8018739-B110-09C4-D3DE-76CFD23BB4E9}"/>
                </a:ext>
              </a:extLst>
            </p:cNvPr>
            <p:cNvSpPr>
              <a:spLocks/>
            </p:cNvSpPr>
            <p:nvPr/>
          </p:nvSpPr>
          <p:spPr bwMode="auto">
            <a:xfrm>
              <a:off x="3671888" y="188913"/>
              <a:ext cx="77788" cy="80963"/>
            </a:xfrm>
            <a:custGeom>
              <a:avLst/>
              <a:gdLst>
                <a:gd name="T0" fmla="*/ 38 w 49"/>
                <a:gd name="T1" fmla="*/ 51 h 51"/>
                <a:gd name="T2" fmla="*/ 24 w 49"/>
                <a:gd name="T3" fmla="*/ 30 h 51"/>
                <a:gd name="T4" fmla="*/ 11 w 49"/>
                <a:gd name="T5" fmla="*/ 51 h 51"/>
                <a:gd name="T6" fmla="*/ 0 w 49"/>
                <a:gd name="T7" fmla="*/ 51 h 51"/>
                <a:gd name="T8" fmla="*/ 18 w 49"/>
                <a:gd name="T9" fmla="*/ 25 h 51"/>
                <a:gd name="T10" fmla="*/ 1 w 49"/>
                <a:gd name="T11" fmla="*/ 0 h 51"/>
                <a:gd name="T12" fmla="*/ 12 w 49"/>
                <a:gd name="T13" fmla="*/ 0 h 51"/>
                <a:gd name="T14" fmla="*/ 25 w 49"/>
                <a:gd name="T15" fmla="*/ 19 h 51"/>
                <a:gd name="T16" fmla="*/ 37 w 49"/>
                <a:gd name="T17" fmla="*/ 0 h 51"/>
                <a:gd name="T18" fmla="*/ 48 w 49"/>
                <a:gd name="T19" fmla="*/ 0 h 51"/>
                <a:gd name="T20" fmla="*/ 30 w 49"/>
                <a:gd name="T21" fmla="*/ 25 h 51"/>
                <a:gd name="T22" fmla="*/ 49 w 49"/>
                <a:gd name="T23" fmla="*/ 51 h 51"/>
                <a:gd name="T24" fmla="*/ 38 w 49"/>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1">
                  <a:moveTo>
                    <a:pt x="38" y="51"/>
                  </a:moveTo>
                  <a:lnTo>
                    <a:pt x="24" y="30"/>
                  </a:lnTo>
                  <a:lnTo>
                    <a:pt x="11" y="51"/>
                  </a:lnTo>
                  <a:lnTo>
                    <a:pt x="0" y="51"/>
                  </a:lnTo>
                  <a:lnTo>
                    <a:pt x="18" y="25"/>
                  </a:lnTo>
                  <a:lnTo>
                    <a:pt x="1" y="0"/>
                  </a:lnTo>
                  <a:lnTo>
                    <a:pt x="12" y="0"/>
                  </a:lnTo>
                  <a:lnTo>
                    <a:pt x="25" y="19"/>
                  </a:lnTo>
                  <a:lnTo>
                    <a:pt x="37" y="0"/>
                  </a:lnTo>
                  <a:lnTo>
                    <a:pt x="48" y="0"/>
                  </a:lnTo>
                  <a:lnTo>
                    <a:pt x="30" y="25"/>
                  </a:lnTo>
                  <a:lnTo>
                    <a:pt x="49" y="51"/>
                  </a:lnTo>
                  <a:lnTo>
                    <a:pt x="38"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55">
              <a:extLst>
                <a:ext uri="{FF2B5EF4-FFF2-40B4-BE49-F238E27FC236}">
                  <a16:creationId xmlns:a16="http://schemas.microsoft.com/office/drawing/2014/main" id="{6262A5DA-588E-44E3-D3E5-B27EFDFBA451}"/>
                </a:ext>
              </a:extLst>
            </p:cNvPr>
            <p:cNvSpPr>
              <a:spLocks noEditPoints="1"/>
            </p:cNvSpPr>
            <p:nvPr/>
          </p:nvSpPr>
          <p:spPr bwMode="auto">
            <a:xfrm>
              <a:off x="3763963" y="185738"/>
              <a:ext cx="77788" cy="114300"/>
            </a:xfrm>
            <a:custGeom>
              <a:avLst/>
              <a:gdLst>
                <a:gd name="T0" fmla="*/ 49 w 94"/>
                <a:gd name="T1" fmla="*/ 102 h 136"/>
                <a:gd name="T2" fmla="*/ 18 w 94"/>
                <a:gd name="T3" fmla="*/ 85 h 136"/>
                <a:gd name="T4" fmla="*/ 18 w 94"/>
                <a:gd name="T5" fmla="*/ 136 h 136"/>
                <a:gd name="T6" fmla="*/ 0 w 94"/>
                <a:gd name="T7" fmla="*/ 136 h 136"/>
                <a:gd name="T8" fmla="*/ 0 w 94"/>
                <a:gd name="T9" fmla="*/ 1 h 136"/>
                <a:gd name="T10" fmla="*/ 17 w 94"/>
                <a:gd name="T11" fmla="*/ 1 h 136"/>
                <a:gd name="T12" fmla="*/ 18 w 94"/>
                <a:gd name="T13" fmla="*/ 17 h 136"/>
                <a:gd name="T14" fmla="*/ 51 w 94"/>
                <a:gd name="T15" fmla="*/ 0 h 136"/>
                <a:gd name="T16" fmla="*/ 94 w 94"/>
                <a:gd name="T17" fmla="*/ 51 h 136"/>
                <a:gd name="T18" fmla="*/ 49 w 94"/>
                <a:gd name="T19" fmla="*/ 102 h 136"/>
                <a:gd name="T20" fmla="*/ 46 w 94"/>
                <a:gd name="T21" fmla="*/ 14 h 136"/>
                <a:gd name="T22" fmla="*/ 17 w 94"/>
                <a:gd name="T23" fmla="*/ 50 h 136"/>
                <a:gd name="T24" fmla="*/ 45 w 94"/>
                <a:gd name="T25" fmla="*/ 87 h 136"/>
                <a:gd name="T26" fmla="*/ 74 w 94"/>
                <a:gd name="T27" fmla="*/ 50 h 136"/>
                <a:gd name="T28" fmla="*/ 46 w 94"/>
                <a:gd name="T29" fmla="*/ 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36">
                  <a:moveTo>
                    <a:pt x="49" y="102"/>
                  </a:moveTo>
                  <a:cubicBezTo>
                    <a:pt x="29" y="102"/>
                    <a:pt x="21" y="89"/>
                    <a:pt x="18" y="85"/>
                  </a:cubicBezTo>
                  <a:cubicBezTo>
                    <a:pt x="18" y="136"/>
                    <a:pt x="18" y="136"/>
                    <a:pt x="18" y="136"/>
                  </a:cubicBezTo>
                  <a:cubicBezTo>
                    <a:pt x="0" y="136"/>
                    <a:pt x="0" y="136"/>
                    <a:pt x="0" y="136"/>
                  </a:cubicBezTo>
                  <a:cubicBezTo>
                    <a:pt x="0" y="1"/>
                    <a:pt x="0" y="1"/>
                    <a:pt x="0" y="1"/>
                  </a:cubicBezTo>
                  <a:cubicBezTo>
                    <a:pt x="17" y="1"/>
                    <a:pt x="17" y="1"/>
                    <a:pt x="17" y="1"/>
                  </a:cubicBezTo>
                  <a:cubicBezTo>
                    <a:pt x="18" y="17"/>
                    <a:pt x="18" y="17"/>
                    <a:pt x="18" y="17"/>
                  </a:cubicBezTo>
                  <a:cubicBezTo>
                    <a:pt x="20" y="15"/>
                    <a:pt x="30" y="0"/>
                    <a:pt x="51" y="0"/>
                  </a:cubicBezTo>
                  <a:cubicBezTo>
                    <a:pt x="78" y="0"/>
                    <a:pt x="94" y="21"/>
                    <a:pt x="94" y="51"/>
                  </a:cubicBezTo>
                  <a:cubicBezTo>
                    <a:pt x="93" y="81"/>
                    <a:pt x="75" y="102"/>
                    <a:pt x="49" y="102"/>
                  </a:cubicBezTo>
                  <a:close/>
                  <a:moveTo>
                    <a:pt x="46" y="14"/>
                  </a:moveTo>
                  <a:cubicBezTo>
                    <a:pt x="29" y="14"/>
                    <a:pt x="17" y="31"/>
                    <a:pt x="17" y="50"/>
                  </a:cubicBezTo>
                  <a:cubicBezTo>
                    <a:pt x="17" y="70"/>
                    <a:pt x="28" y="87"/>
                    <a:pt x="45" y="87"/>
                  </a:cubicBezTo>
                  <a:cubicBezTo>
                    <a:pt x="62" y="87"/>
                    <a:pt x="74" y="70"/>
                    <a:pt x="74" y="50"/>
                  </a:cubicBezTo>
                  <a:cubicBezTo>
                    <a:pt x="74" y="31"/>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56">
              <a:extLst>
                <a:ext uri="{FF2B5EF4-FFF2-40B4-BE49-F238E27FC236}">
                  <a16:creationId xmlns:a16="http://schemas.microsoft.com/office/drawing/2014/main" id="{35512E43-0E79-8BBC-F997-A442D44277DD}"/>
                </a:ext>
              </a:extLst>
            </p:cNvPr>
            <p:cNvSpPr>
              <a:spLocks noEditPoints="1"/>
            </p:cNvSpPr>
            <p:nvPr/>
          </p:nvSpPr>
          <p:spPr bwMode="auto">
            <a:xfrm>
              <a:off x="3852863"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5"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57">
              <a:extLst>
                <a:ext uri="{FF2B5EF4-FFF2-40B4-BE49-F238E27FC236}">
                  <a16:creationId xmlns:a16="http://schemas.microsoft.com/office/drawing/2014/main" id="{FEF6EF1B-2A95-0FAE-281F-3A8B2AACAC0B}"/>
                </a:ext>
              </a:extLst>
            </p:cNvPr>
            <p:cNvSpPr>
              <a:spLocks/>
            </p:cNvSpPr>
            <p:nvPr/>
          </p:nvSpPr>
          <p:spPr bwMode="auto">
            <a:xfrm>
              <a:off x="3946526" y="185738"/>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58">
              <a:extLst>
                <a:ext uri="{FF2B5EF4-FFF2-40B4-BE49-F238E27FC236}">
                  <a16:creationId xmlns:a16="http://schemas.microsoft.com/office/drawing/2014/main" id="{AF31A35E-7433-891D-44E8-BEA36D454EE3}"/>
                </a:ext>
              </a:extLst>
            </p:cNvPr>
            <p:cNvSpPr>
              <a:spLocks noEditPoints="1"/>
            </p:cNvSpPr>
            <p:nvPr/>
          </p:nvSpPr>
          <p:spPr bwMode="auto">
            <a:xfrm>
              <a:off x="4005263" y="150813"/>
              <a:ext cx="20638" cy="119063"/>
            </a:xfrm>
            <a:custGeom>
              <a:avLst/>
              <a:gdLst>
                <a:gd name="T0" fmla="*/ 13 w 26"/>
                <a:gd name="T1" fmla="*/ 25 h 144"/>
                <a:gd name="T2" fmla="*/ 0 w 26"/>
                <a:gd name="T3" fmla="*/ 13 h 144"/>
                <a:gd name="T4" fmla="*/ 13 w 26"/>
                <a:gd name="T5" fmla="*/ 0 h 144"/>
                <a:gd name="T6" fmla="*/ 26 w 26"/>
                <a:gd name="T7" fmla="*/ 12 h 144"/>
                <a:gd name="T8" fmla="*/ 13 w 26"/>
                <a:gd name="T9" fmla="*/ 25 h 144"/>
                <a:gd name="T10" fmla="*/ 3 w 26"/>
                <a:gd name="T11" fmla="*/ 144 h 144"/>
                <a:gd name="T12" fmla="*/ 3 w 26"/>
                <a:gd name="T13" fmla="*/ 45 h 144"/>
                <a:gd name="T14" fmla="*/ 22 w 26"/>
                <a:gd name="T15" fmla="*/ 45 h 144"/>
                <a:gd name="T16" fmla="*/ 22 w 26"/>
                <a:gd name="T17" fmla="*/ 144 h 144"/>
                <a:gd name="T18" fmla="*/ 3 w 26"/>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4">
                  <a:moveTo>
                    <a:pt x="13" y="25"/>
                  </a:moveTo>
                  <a:cubicBezTo>
                    <a:pt x="6" y="25"/>
                    <a:pt x="0" y="20"/>
                    <a:pt x="0" y="13"/>
                  </a:cubicBezTo>
                  <a:cubicBezTo>
                    <a:pt x="0" y="6"/>
                    <a:pt x="6" y="0"/>
                    <a:pt x="13" y="0"/>
                  </a:cubicBezTo>
                  <a:cubicBezTo>
                    <a:pt x="20" y="0"/>
                    <a:pt x="26" y="6"/>
                    <a:pt x="26" y="12"/>
                  </a:cubicBezTo>
                  <a:cubicBezTo>
                    <a:pt x="26" y="19"/>
                    <a:pt x="20" y="25"/>
                    <a:pt x="13"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59">
              <a:extLst>
                <a:ext uri="{FF2B5EF4-FFF2-40B4-BE49-F238E27FC236}">
                  <a16:creationId xmlns:a16="http://schemas.microsoft.com/office/drawing/2014/main" id="{011AEB08-8C96-F19B-82E4-848E1AED67AD}"/>
                </a:ext>
              </a:extLst>
            </p:cNvPr>
            <p:cNvSpPr>
              <a:spLocks noEditPoints="1"/>
            </p:cNvSpPr>
            <p:nvPr/>
          </p:nvSpPr>
          <p:spPr bwMode="auto">
            <a:xfrm>
              <a:off x="4041776"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60">
              <a:extLst>
                <a:ext uri="{FF2B5EF4-FFF2-40B4-BE49-F238E27FC236}">
                  <a16:creationId xmlns:a16="http://schemas.microsoft.com/office/drawing/2014/main" id="{131EA098-7609-E572-FDAB-89536CA9855D}"/>
                </a:ext>
              </a:extLst>
            </p:cNvPr>
            <p:cNvSpPr>
              <a:spLocks/>
            </p:cNvSpPr>
            <p:nvPr/>
          </p:nvSpPr>
          <p:spPr bwMode="auto">
            <a:xfrm>
              <a:off x="4135438" y="185738"/>
              <a:ext cx="69850" cy="84138"/>
            </a:xfrm>
            <a:custGeom>
              <a:avLst/>
              <a:gdLst>
                <a:gd name="T0" fmla="*/ 65 w 84"/>
                <a:gd name="T1" fmla="*/ 101 h 101"/>
                <a:gd name="T2" fmla="*/ 65 w 84"/>
                <a:gd name="T3" fmla="*/ 41 h 101"/>
                <a:gd name="T4" fmla="*/ 45 w 84"/>
                <a:gd name="T5" fmla="*/ 16 h 101"/>
                <a:gd name="T6" fmla="*/ 19 w 84"/>
                <a:gd name="T7" fmla="*/ 41 h 101"/>
                <a:gd name="T8" fmla="*/ 19 w 84"/>
                <a:gd name="T9" fmla="*/ 101 h 101"/>
                <a:gd name="T10" fmla="*/ 0 w 84"/>
                <a:gd name="T11" fmla="*/ 101 h 101"/>
                <a:gd name="T12" fmla="*/ 0 w 84"/>
                <a:gd name="T13" fmla="*/ 2 h 101"/>
                <a:gd name="T14" fmla="*/ 18 w 84"/>
                <a:gd name="T15" fmla="*/ 2 h 101"/>
                <a:gd name="T16" fmla="*/ 19 w 84"/>
                <a:gd name="T17" fmla="*/ 20 h 101"/>
                <a:gd name="T18" fmla="*/ 52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1"/>
                    <a:pt x="65" y="41"/>
                    <a:pt x="65" y="41"/>
                  </a:cubicBezTo>
                  <a:cubicBezTo>
                    <a:pt x="65" y="26"/>
                    <a:pt x="60" y="16"/>
                    <a:pt x="45" y="16"/>
                  </a:cubicBezTo>
                  <a:cubicBezTo>
                    <a:pt x="30" y="16"/>
                    <a:pt x="21" y="32"/>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2"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61">
              <a:extLst>
                <a:ext uri="{FF2B5EF4-FFF2-40B4-BE49-F238E27FC236}">
                  <a16:creationId xmlns:a16="http://schemas.microsoft.com/office/drawing/2014/main" id="{8CB86734-E125-A2B2-51F8-7EC52DBF269F}"/>
                </a:ext>
              </a:extLst>
            </p:cNvPr>
            <p:cNvSpPr>
              <a:spLocks/>
            </p:cNvSpPr>
            <p:nvPr/>
          </p:nvSpPr>
          <p:spPr bwMode="auto">
            <a:xfrm>
              <a:off x="4221163" y="185738"/>
              <a:ext cx="71438" cy="85725"/>
            </a:xfrm>
            <a:custGeom>
              <a:avLst/>
              <a:gdLst>
                <a:gd name="T0" fmla="*/ 76 w 86"/>
                <a:gd name="T1" fmla="*/ 28 h 103"/>
                <a:gd name="T2" fmla="*/ 51 w 86"/>
                <a:gd name="T3" fmla="*/ 15 h 103"/>
                <a:gd name="T4" fmla="*/ 20 w 86"/>
                <a:gd name="T5" fmla="*/ 51 h 103"/>
                <a:gd name="T6" fmla="*/ 50 w 86"/>
                <a:gd name="T7" fmla="*/ 86 h 103"/>
                <a:gd name="T8" fmla="*/ 76 w 86"/>
                <a:gd name="T9" fmla="*/ 73 h 103"/>
                <a:gd name="T10" fmla="*/ 86 w 86"/>
                <a:gd name="T11" fmla="*/ 85 h 103"/>
                <a:gd name="T12" fmla="*/ 47 w 86"/>
                <a:gd name="T13" fmla="*/ 103 h 103"/>
                <a:gd name="T14" fmla="*/ 0 w 86"/>
                <a:gd name="T15" fmla="*/ 51 h 103"/>
                <a:gd name="T16" fmla="*/ 48 w 86"/>
                <a:gd name="T17" fmla="*/ 0 h 103"/>
                <a:gd name="T18" fmla="*/ 85 w 86"/>
                <a:gd name="T19" fmla="*/ 17 h 103"/>
                <a:gd name="T20" fmla="*/ 76 w 86"/>
                <a:gd name="T21" fmla="*/ 2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03">
                  <a:moveTo>
                    <a:pt x="76" y="28"/>
                  </a:moveTo>
                  <a:cubicBezTo>
                    <a:pt x="76" y="28"/>
                    <a:pt x="67" y="15"/>
                    <a:pt x="51" y="15"/>
                  </a:cubicBezTo>
                  <a:cubicBezTo>
                    <a:pt x="34" y="15"/>
                    <a:pt x="20" y="27"/>
                    <a:pt x="20" y="51"/>
                  </a:cubicBezTo>
                  <a:cubicBezTo>
                    <a:pt x="20" y="75"/>
                    <a:pt x="34" y="86"/>
                    <a:pt x="50" y="86"/>
                  </a:cubicBezTo>
                  <a:cubicBezTo>
                    <a:pt x="66" y="86"/>
                    <a:pt x="76" y="74"/>
                    <a:pt x="76" y="73"/>
                  </a:cubicBezTo>
                  <a:cubicBezTo>
                    <a:pt x="86" y="85"/>
                    <a:pt x="86" y="85"/>
                    <a:pt x="86" y="85"/>
                  </a:cubicBezTo>
                  <a:cubicBezTo>
                    <a:pt x="85" y="86"/>
                    <a:pt x="74" y="103"/>
                    <a:pt x="47" y="103"/>
                  </a:cubicBezTo>
                  <a:cubicBezTo>
                    <a:pt x="21" y="103"/>
                    <a:pt x="0" y="83"/>
                    <a:pt x="0" y="51"/>
                  </a:cubicBezTo>
                  <a:cubicBezTo>
                    <a:pt x="0" y="19"/>
                    <a:pt x="22" y="0"/>
                    <a:pt x="48" y="0"/>
                  </a:cubicBezTo>
                  <a:cubicBezTo>
                    <a:pt x="74" y="0"/>
                    <a:pt x="84" y="16"/>
                    <a:pt x="85" y="17"/>
                  </a:cubicBezTo>
                  <a:lnTo>
                    <a:pt x="76"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62">
              <a:extLst>
                <a:ext uri="{FF2B5EF4-FFF2-40B4-BE49-F238E27FC236}">
                  <a16:creationId xmlns:a16="http://schemas.microsoft.com/office/drawing/2014/main" id="{E2BA6FAC-BC0B-955C-76C2-7569276E7C26}"/>
                </a:ext>
              </a:extLst>
            </p:cNvPr>
            <p:cNvSpPr>
              <a:spLocks noEditPoints="1"/>
            </p:cNvSpPr>
            <p:nvPr/>
          </p:nvSpPr>
          <p:spPr bwMode="auto">
            <a:xfrm>
              <a:off x="43037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1"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63">
              <a:extLst>
                <a:ext uri="{FF2B5EF4-FFF2-40B4-BE49-F238E27FC236}">
                  <a16:creationId xmlns:a16="http://schemas.microsoft.com/office/drawing/2014/main" id="{8B1668FC-ED11-4E5F-5CD7-B8AECBE72E88}"/>
                </a:ext>
              </a:extLst>
            </p:cNvPr>
            <p:cNvSpPr>
              <a:spLocks noChangeArrowheads="1"/>
            </p:cNvSpPr>
            <p:nvPr/>
          </p:nvSpPr>
          <p:spPr bwMode="auto">
            <a:xfrm>
              <a:off x="2271713" y="-269875"/>
              <a:ext cx="12700" cy="773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Oval 64">
              <a:extLst>
                <a:ext uri="{FF2B5EF4-FFF2-40B4-BE49-F238E27FC236}">
                  <a16:creationId xmlns:a16="http://schemas.microsoft.com/office/drawing/2014/main" id="{E764F59C-9348-969F-DC4C-91400D94748F}"/>
                </a:ext>
              </a:extLst>
            </p:cNvPr>
            <p:cNvSpPr>
              <a:spLocks noChangeArrowheads="1"/>
            </p:cNvSpPr>
            <p:nvPr/>
          </p:nvSpPr>
          <p:spPr bwMode="auto">
            <a:xfrm>
              <a:off x="911226" y="-279400"/>
              <a:ext cx="119063" cy="120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Oval 65">
              <a:extLst>
                <a:ext uri="{FF2B5EF4-FFF2-40B4-BE49-F238E27FC236}">
                  <a16:creationId xmlns:a16="http://schemas.microsoft.com/office/drawing/2014/main" id="{0C6CC64C-557B-7855-41F2-B4CCE30CCF03}"/>
                </a:ext>
              </a:extLst>
            </p:cNvPr>
            <p:cNvSpPr>
              <a:spLocks noChangeArrowheads="1"/>
            </p:cNvSpPr>
            <p:nvPr/>
          </p:nvSpPr>
          <p:spPr bwMode="auto">
            <a:xfrm>
              <a:off x="752476" y="-269875"/>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Oval 66">
              <a:extLst>
                <a:ext uri="{FF2B5EF4-FFF2-40B4-BE49-F238E27FC236}">
                  <a16:creationId xmlns:a16="http://schemas.microsoft.com/office/drawing/2014/main" id="{6F43F3D1-B8CB-54F6-36F7-16314257D69B}"/>
                </a:ext>
              </a:extLst>
            </p:cNvPr>
            <p:cNvSpPr>
              <a:spLocks noChangeArrowheads="1"/>
            </p:cNvSpPr>
            <p:nvPr/>
          </p:nvSpPr>
          <p:spPr bwMode="auto">
            <a:xfrm>
              <a:off x="919163" y="-103188"/>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Oval 67">
              <a:extLst>
                <a:ext uri="{FF2B5EF4-FFF2-40B4-BE49-F238E27FC236}">
                  <a16:creationId xmlns:a16="http://schemas.microsoft.com/office/drawing/2014/main" id="{92E571BB-D352-2156-6D4A-C44BE8B1DEC3}"/>
                </a:ext>
              </a:extLst>
            </p:cNvPr>
            <p:cNvSpPr>
              <a:spLocks noChangeArrowheads="1"/>
            </p:cNvSpPr>
            <p:nvPr/>
          </p:nvSpPr>
          <p:spPr bwMode="auto">
            <a:xfrm>
              <a:off x="927101" y="53975"/>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Oval 68">
              <a:extLst>
                <a:ext uri="{FF2B5EF4-FFF2-40B4-BE49-F238E27FC236}">
                  <a16:creationId xmlns:a16="http://schemas.microsoft.com/office/drawing/2014/main" id="{7A8957F8-68A4-3EE6-C67A-79E4C3B0E740}"/>
                </a:ext>
              </a:extLst>
            </p:cNvPr>
            <p:cNvSpPr>
              <a:spLocks noChangeArrowheads="1"/>
            </p:cNvSpPr>
            <p:nvPr/>
          </p:nvSpPr>
          <p:spPr bwMode="auto">
            <a:xfrm>
              <a:off x="760413" y="-95250"/>
              <a:ext cx="87313"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Oval 69">
              <a:extLst>
                <a:ext uri="{FF2B5EF4-FFF2-40B4-BE49-F238E27FC236}">
                  <a16:creationId xmlns:a16="http://schemas.microsoft.com/office/drawing/2014/main" id="{E37C8ED8-118C-127C-C8D8-93DB49103625}"/>
                </a:ext>
              </a:extLst>
            </p:cNvPr>
            <p:cNvSpPr>
              <a:spLocks noChangeArrowheads="1"/>
            </p:cNvSpPr>
            <p:nvPr/>
          </p:nvSpPr>
          <p:spPr bwMode="auto">
            <a:xfrm>
              <a:off x="611188" y="-261938"/>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Box 2">
            <a:extLst>
              <a:ext uri="{FF2B5EF4-FFF2-40B4-BE49-F238E27FC236}">
                <a16:creationId xmlns:a16="http://schemas.microsoft.com/office/drawing/2014/main" id="{BFFC5C2C-B337-3578-4DEF-5FA5EAEA706D}"/>
              </a:ext>
            </a:extLst>
          </p:cNvPr>
          <p:cNvSpPr txBox="1"/>
          <p:nvPr/>
        </p:nvSpPr>
        <p:spPr>
          <a:xfrm>
            <a:off x="1516830" y="6334188"/>
            <a:ext cx="5719046" cy="153888"/>
          </a:xfrm>
          <a:prstGeom prst="rect">
            <a:avLst/>
          </a:prstGeom>
          <a:noFill/>
        </p:spPr>
        <p:txBody>
          <a:bodyPr wrap="square" lIns="0" tIns="0" rIns="0" bIns="0" rtlCol="0">
            <a:spAutoFit/>
          </a:bodyPr>
          <a:lstStyle/>
          <a:p>
            <a:pPr algn="ctr"/>
            <a:r>
              <a:rPr lang="en-US" sz="1000">
                <a:solidFill>
                  <a:schemeClr val="bg1"/>
                </a:solidFill>
              </a:rPr>
              <a:t>Includes content supplied by Sales Benchmark Index; Copyright © Sales Benchmark Index, 2022</a:t>
            </a:r>
          </a:p>
        </p:txBody>
      </p:sp>
      <p:graphicFrame>
        <p:nvGraphicFramePr>
          <p:cNvPr id="6" name="Object 5" hidden="1">
            <a:extLst>
              <a:ext uri="{FF2B5EF4-FFF2-40B4-BE49-F238E27FC236}">
                <a16:creationId xmlns:a16="http://schemas.microsoft.com/office/drawing/2014/main" id="{F404EA8E-1056-E5F8-DF9B-D351E27ECDD6}"/>
              </a:ext>
            </a:extLst>
          </p:cNvPr>
          <p:cNvGraphicFramePr>
            <a:graphicFrameLocks noChangeAspect="1"/>
          </p:cNvGraphicFramePr>
          <p:nvPr userDrawn="1">
            <p:custDataLst>
              <p:tags r:id="rId2"/>
            </p:custDataLst>
            <p:extLst>
              <p:ext uri="{D42A27DB-BD31-4B8C-83A1-F6EECF244321}">
                <p14:modId xmlns:p14="http://schemas.microsoft.com/office/powerpoint/2010/main" val="251992481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410" imgH="409" progId="TCLayout.ActiveDocument.1">
                  <p:embed/>
                </p:oleObj>
              </mc:Choice>
              <mc:Fallback>
                <p:oleObj name="think-cell Slide" r:id="rId8" imgW="410" imgH="409" progId="TCLayout.ActiveDocument.1">
                  <p:embed/>
                  <p:pic>
                    <p:nvPicPr>
                      <p:cNvPr id="6" name="Object 5" hidden="1">
                        <a:extLst>
                          <a:ext uri="{FF2B5EF4-FFF2-40B4-BE49-F238E27FC236}">
                            <a16:creationId xmlns:a16="http://schemas.microsoft.com/office/drawing/2014/main" id="{F404EA8E-1056-E5F8-DF9B-D351E27ECDD6}"/>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pic>
        <p:nvPicPr>
          <p:cNvPr id="7" name="Picture 6" descr="Background pattern&#10;&#10;Description automatically generated">
            <a:extLst>
              <a:ext uri="{FF2B5EF4-FFF2-40B4-BE49-F238E27FC236}">
                <a16:creationId xmlns:a16="http://schemas.microsoft.com/office/drawing/2014/main" id="{E803B103-1E77-642D-0487-7EAB0E4C6D6E}"/>
              </a:ext>
            </a:extLst>
          </p:cNvPr>
          <p:cNvPicPr>
            <a:picLocks noChangeAspect="1"/>
          </p:cNvPicPr>
          <p:nvPr userDrawn="1"/>
        </p:nvPicPr>
        <p:blipFill rotWithShape="1">
          <a:blip r:embed="rId6" cstate="email">
            <a:extLst>
              <a:ext uri="{BEBA8EAE-BF5A-486C-A8C5-ECC9F3942E4B}">
                <a14:imgProps xmlns:a14="http://schemas.microsoft.com/office/drawing/2010/main">
                  <a14:imgLayer r:embed="rId7">
                    <a14:imgEffect>
                      <a14:brightnessContrast bright="-45000"/>
                    </a14:imgEffect>
                  </a14:imgLayer>
                </a14:imgProps>
              </a:ext>
              <a:ext uri="{28A0092B-C50C-407E-A947-70E740481C1C}">
                <a14:useLocalDpi xmlns:a14="http://schemas.microsoft.com/office/drawing/2010/main"/>
              </a:ext>
            </a:extLst>
          </a:blip>
          <a:srcRect/>
          <a:stretch/>
        </p:blipFill>
        <p:spPr>
          <a:xfrm>
            <a:off x="10673" y="0"/>
            <a:ext cx="12192000" cy="6858000"/>
          </a:xfrm>
          <a:prstGeom prst="rect">
            <a:avLst/>
          </a:prstGeom>
        </p:spPr>
      </p:pic>
      <p:grpSp>
        <p:nvGrpSpPr>
          <p:cNvPr id="8" name="Group 7">
            <a:extLst>
              <a:ext uri="{FF2B5EF4-FFF2-40B4-BE49-F238E27FC236}">
                <a16:creationId xmlns:a16="http://schemas.microsoft.com/office/drawing/2014/main" id="{EBD0CF85-E57D-9EE8-551E-D39951F0D375}"/>
              </a:ext>
            </a:extLst>
          </p:cNvPr>
          <p:cNvGrpSpPr>
            <a:grpSpLocks noChangeAspect="1"/>
          </p:cNvGrpSpPr>
          <p:nvPr userDrawn="1"/>
        </p:nvGrpSpPr>
        <p:grpSpPr>
          <a:xfrm>
            <a:off x="702214" y="780933"/>
            <a:ext cx="3494345" cy="745107"/>
            <a:chOff x="611188" y="-279400"/>
            <a:chExt cx="3767138" cy="803275"/>
          </a:xfrm>
          <a:solidFill>
            <a:schemeClr val="bg1"/>
          </a:solidFill>
        </p:grpSpPr>
        <p:sp>
          <p:nvSpPr>
            <p:cNvPr id="9" name="Freeform 5">
              <a:extLst>
                <a:ext uri="{FF2B5EF4-FFF2-40B4-BE49-F238E27FC236}">
                  <a16:creationId xmlns:a16="http://schemas.microsoft.com/office/drawing/2014/main" id="{1615DB5C-D410-B371-CD06-ECDE6B54953A}"/>
                </a:ext>
              </a:extLst>
            </p:cNvPr>
            <p:cNvSpPr>
              <a:spLocks noEditPoints="1"/>
            </p:cNvSpPr>
            <p:nvPr userDrawn="1"/>
          </p:nvSpPr>
          <p:spPr bwMode="auto">
            <a:xfrm>
              <a:off x="1885951" y="438150"/>
              <a:ext cx="60325" cy="63500"/>
            </a:xfrm>
            <a:custGeom>
              <a:avLst/>
              <a:gdLst>
                <a:gd name="T0" fmla="*/ 36 w 73"/>
                <a:gd name="T1" fmla="*/ 0 h 78"/>
                <a:gd name="T2" fmla="*/ 10 w 73"/>
                <a:gd name="T3" fmla="*/ 10 h 78"/>
                <a:gd name="T4" fmla="*/ 0 w 73"/>
                <a:gd name="T5" fmla="*/ 39 h 78"/>
                <a:gd name="T6" fmla="*/ 10 w 73"/>
                <a:gd name="T7" fmla="*/ 67 h 78"/>
                <a:gd name="T8" fmla="*/ 36 w 73"/>
                <a:gd name="T9" fmla="*/ 78 h 78"/>
                <a:gd name="T10" fmla="*/ 63 w 73"/>
                <a:gd name="T11" fmla="*/ 67 h 78"/>
                <a:gd name="T12" fmla="*/ 73 w 73"/>
                <a:gd name="T13" fmla="*/ 39 h 78"/>
                <a:gd name="T14" fmla="*/ 63 w 73"/>
                <a:gd name="T15" fmla="*/ 10 h 78"/>
                <a:gd name="T16" fmla="*/ 36 w 73"/>
                <a:gd name="T17" fmla="*/ 0 h 78"/>
                <a:gd name="T18" fmla="*/ 52 w 73"/>
                <a:gd name="T19" fmla="*/ 59 h 78"/>
                <a:gd name="T20" fmla="*/ 36 w 73"/>
                <a:gd name="T21" fmla="*/ 66 h 78"/>
                <a:gd name="T22" fmla="*/ 20 w 73"/>
                <a:gd name="T23" fmla="*/ 59 h 78"/>
                <a:gd name="T24" fmla="*/ 15 w 73"/>
                <a:gd name="T25" fmla="*/ 39 h 78"/>
                <a:gd name="T26" fmla="*/ 21 w 73"/>
                <a:gd name="T27" fmla="*/ 19 h 78"/>
                <a:gd name="T28" fmla="*/ 36 w 73"/>
                <a:gd name="T29" fmla="*/ 11 h 78"/>
                <a:gd name="T30" fmla="*/ 52 w 73"/>
                <a:gd name="T31" fmla="*/ 19 h 78"/>
                <a:gd name="T32" fmla="*/ 58 w 73"/>
                <a:gd name="T33" fmla="*/ 39 h 78"/>
                <a:gd name="T34" fmla="*/ 52 w 73"/>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8">
                  <a:moveTo>
                    <a:pt x="36" y="0"/>
                  </a:moveTo>
                  <a:cubicBezTo>
                    <a:pt x="25" y="0"/>
                    <a:pt x="17" y="3"/>
                    <a:pt x="10" y="10"/>
                  </a:cubicBezTo>
                  <a:cubicBezTo>
                    <a:pt x="3" y="17"/>
                    <a:pt x="0" y="27"/>
                    <a:pt x="0" y="39"/>
                  </a:cubicBezTo>
                  <a:cubicBezTo>
                    <a:pt x="0" y="51"/>
                    <a:pt x="3" y="60"/>
                    <a:pt x="10" y="67"/>
                  </a:cubicBezTo>
                  <a:cubicBezTo>
                    <a:pt x="17" y="74"/>
                    <a:pt x="25" y="78"/>
                    <a:pt x="36" y="78"/>
                  </a:cubicBezTo>
                  <a:cubicBezTo>
                    <a:pt x="47" y="78"/>
                    <a:pt x="56" y="74"/>
                    <a:pt x="63" y="67"/>
                  </a:cubicBezTo>
                  <a:cubicBezTo>
                    <a:pt x="69" y="60"/>
                    <a:pt x="73" y="51"/>
                    <a:pt x="73" y="39"/>
                  </a:cubicBezTo>
                  <a:cubicBezTo>
                    <a:pt x="73" y="27"/>
                    <a:pt x="69" y="17"/>
                    <a:pt x="63"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1" y="19"/>
                  </a:cubicBezTo>
                  <a:cubicBezTo>
                    <a:pt x="24" y="14"/>
                    <a:pt x="30" y="11"/>
                    <a:pt x="36" y="11"/>
                  </a:cubicBezTo>
                  <a:cubicBezTo>
                    <a:pt x="43" y="11"/>
                    <a:pt x="48" y="14"/>
                    <a:pt x="52" y="19"/>
                  </a:cubicBezTo>
                  <a:cubicBezTo>
                    <a:pt x="56" y="24"/>
                    <a:pt x="58" y="30"/>
                    <a:pt x="58" y="39"/>
                  </a:cubicBezTo>
                  <a:cubicBezTo>
                    <a:pt x="58"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6">
              <a:extLst>
                <a:ext uri="{FF2B5EF4-FFF2-40B4-BE49-F238E27FC236}">
                  <a16:creationId xmlns:a16="http://schemas.microsoft.com/office/drawing/2014/main" id="{C46DF74F-2D47-131C-6CF4-F5A0AD4F455E}"/>
                </a:ext>
              </a:extLst>
            </p:cNvPr>
            <p:cNvSpPr>
              <a:spLocks/>
            </p:cNvSpPr>
            <p:nvPr userDrawn="1"/>
          </p:nvSpPr>
          <p:spPr bwMode="auto">
            <a:xfrm>
              <a:off x="1152526" y="414338"/>
              <a:ext cx="74613" cy="87313"/>
            </a:xfrm>
            <a:custGeom>
              <a:avLst/>
              <a:gdLst>
                <a:gd name="T0" fmla="*/ 50 w 89"/>
                <a:gd name="T1" fmla="*/ 62 h 106"/>
                <a:gd name="T2" fmla="*/ 75 w 89"/>
                <a:gd name="T3" fmla="*/ 62 h 106"/>
                <a:gd name="T4" fmla="*/ 75 w 89"/>
                <a:gd name="T5" fmla="*/ 80 h 106"/>
                <a:gd name="T6" fmla="*/ 74 w 89"/>
                <a:gd name="T7" fmla="*/ 81 h 106"/>
                <a:gd name="T8" fmla="*/ 71 w 89"/>
                <a:gd name="T9" fmla="*/ 84 h 106"/>
                <a:gd name="T10" fmla="*/ 66 w 89"/>
                <a:gd name="T11" fmla="*/ 88 h 106"/>
                <a:gd name="T12" fmla="*/ 58 w 89"/>
                <a:gd name="T13" fmla="*/ 91 h 106"/>
                <a:gd name="T14" fmla="*/ 48 w 89"/>
                <a:gd name="T15" fmla="*/ 92 h 106"/>
                <a:gd name="T16" fmla="*/ 24 w 89"/>
                <a:gd name="T17" fmla="*/ 82 h 106"/>
                <a:gd name="T18" fmla="*/ 15 w 89"/>
                <a:gd name="T19" fmla="*/ 52 h 106"/>
                <a:gd name="T20" fmla="*/ 25 w 89"/>
                <a:gd name="T21" fmla="*/ 23 h 106"/>
                <a:gd name="T22" fmla="*/ 48 w 89"/>
                <a:gd name="T23" fmla="*/ 13 h 106"/>
                <a:gd name="T24" fmla="*/ 57 w 89"/>
                <a:gd name="T25" fmla="*/ 14 h 106"/>
                <a:gd name="T26" fmla="*/ 64 w 89"/>
                <a:gd name="T27" fmla="*/ 16 h 106"/>
                <a:gd name="T28" fmla="*/ 69 w 89"/>
                <a:gd name="T29" fmla="*/ 19 h 106"/>
                <a:gd name="T30" fmla="*/ 73 w 89"/>
                <a:gd name="T31" fmla="*/ 23 h 106"/>
                <a:gd name="T32" fmla="*/ 75 w 89"/>
                <a:gd name="T33" fmla="*/ 26 h 106"/>
                <a:gd name="T34" fmla="*/ 76 w 89"/>
                <a:gd name="T35" fmla="*/ 27 h 106"/>
                <a:gd name="T36" fmla="*/ 86 w 89"/>
                <a:gd name="T37" fmla="*/ 18 h 106"/>
                <a:gd name="T38" fmla="*/ 48 w 89"/>
                <a:gd name="T39" fmla="*/ 0 h 106"/>
                <a:gd name="T40" fmla="*/ 14 w 89"/>
                <a:gd name="T41" fmla="*/ 14 h 106"/>
                <a:gd name="T42" fmla="*/ 0 w 89"/>
                <a:gd name="T43" fmla="*/ 52 h 106"/>
                <a:gd name="T44" fmla="*/ 13 w 89"/>
                <a:gd name="T45" fmla="*/ 91 h 106"/>
                <a:gd name="T46" fmla="*/ 45 w 89"/>
                <a:gd name="T47" fmla="*/ 106 h 106"/>
                <a:gd name="T48" fmla="*/ 57 w 89"/>
                <a:gd name="T49" fmla="*/ 104 h 106"/>
                <a:gd name="T50" fmla="*/ 66 w 89"/>
                <a:gd name="T51" fmla="*/ 101 h 106"/>
                <a:gd name="T52" fmla="*/ 73 w 89"/>
                <a:gd name="T53" fmla="*/ 97 h 106"/>
                <a:gd name="T54" fmla="*/ 76 w 89"/>
                <a:gd name="T55" fmla="*/ 94 h 106"/>
                <a:gd name="T56" fmla="*/ 78 w 89"/>
                <a:gd name="T57" fmla="*/ 92 h 106"/>
                <a:gd name="T58" fmla="*/ 79 w 89"/>
                <a:gd name="T59" fmla="*/ 104 h 106"/>
                <a:gd name="T60" fmla="*/ 89 w 89"/>
                <a:gd name="T61" fmla="*/ 104 h 106"/>
                <a:gd name="T62" fmla="*/ 89 w 89"/>
                <a:gd name="T63" fmla="*/ 51 h 106"/>
                <a:gd name="T64" fmla="*/ 50 w 89"/>
                <a:gd name="T65" fmla="*/ 51 h 106"/>
                <a:gd name="T66" fmla="*/ 50 w 89"/>
                <a:gd name="T67" fmla="*/ 6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 h="106">
                  <a:moveTo>
                    <a:pt x="50" y="62"/>
                  </a:moveTo>
                  <a:cubicBezTo>
                    <a:pt x="75" y="62"/>
                    <a:pt x="75" y="62"/>
                    <a:pt x="75" y="62"/>
                  </a:cubicBezTo>
                  <a:cubicBezTo>
                    <a:pt x="75" y="80"/>
                    <a:pt x="75" y="80"/>
                    <a:pt x="75" y="80"/>
                  </a:cubicBezTo>
                  <a:cubicBezTo>
                    <a:pt x="74" y="81"/>
                    <a:pt x="74" y="81"/>
                    <a:pt x="74" y="81"/>
                  </a:cubicBezTo>
                  <a:cubicBezTo>
                    <a:pt x="73" y="82"/>
                    <a:pt x="72" y="83"/>
                    <a:pt x="71" y="84"/>
                  </a:cubicBezTo>
                  <a:cubicBezTo>
                    <a:pt x="69" y="86"/>
                    <a:pt x="68" y="87"/>
                    <a:pt x="66" y="88"/>
                  </a:cubicBezTo>
                  <a:cubicBezTo>
                    <a:pt x="64" y="89"/>
                    <a:pt x="61" y="90"/>
                    <a:pt x="58" y="91"/>
                  </a:cubicBezTo>
                  <a:cubicBezTo>
                    <a:pt x="55" y="92"/>
                    <a:pt x="51" y="92"/>
                    <a:pt x="48" y="92"/>
                  </a:cubicBezTo>
                  <a:cubicBezTo>
                    <a:pt x="38" y="92"/>
                    <a:pt x="30" y="89"/>
                    <a:pt x="24" y="82"/>
                  </a:cubicBezTo>
                  <a:cubicBezTo>
                    <a:pt x="18" y="74"/>
                    <a:pt x="15" y="65"/>
                    <a:pt x="15" y="52"/>
                  </a:cubicBezTo>
                  <a:cubicBezTo>
                    <a:pt x="15" y="40"/>
                    <a:pt x="18" y="31"/>
                    <a:pt x="25" y="23"/>
                  </a:cubicBezTo>
                  <a:cubicBezTo>
                    <a:pt x="31" y="16"/>
                    <a:pt x="39" y="13"/>
                    <a:pt x="48" y="13"/>
                  </a:cubicBezTo>
                  <a:cubicBezTo>
                    <a:pt x="51" y="13"/>
                    <a:pt x="54" y="13"/>
                    <a:pt x="57" y="14"/>
                  </a:cubicBezTo>
                  <a:cubicBezTo>
                    <a:pt x="60" y="14"/>
                    <a:pt x="62" y="15"/>
                    <a:pt x="64" y="16"/>
                  </a:cubicBezTo>
                  <a:cubicBezTo>
                    <a:pt x="66" y="17"/>
                    <a:pt x="67" y="18"/>
                    <a:pt x="69" y="19"/>
                  </a:cubicBezTo>
                  <a:cubicBezTo>
                    <a:pt x="71" y="21"/>
                    <a:pt x="72" y="22"/>
                    <a:pt x="73" y="23"/>
                  </a:cubicBezTo>
                  <a:cubicBezTo>
                    <a:pt x="74" y="24"/>
                    <a:pt x="74" y="25"/>
                    <a:pt x="75" y="26"/>
                  </a:cubicBezTo>
                  <a:cubicBezTo>
                    <a:pt x="76" y="27"/>
                    <a:pt x="76" y="27"/>
                    <a:pt x="76" y="27"/>
                  </a:cubicBezTo>
                  <a:cubicBezTo>
                    <a:pt x="86" y="18"/>
                    <a:pt x="86" y="18"/>
                    <a:pt x="86" y="18"/>
                  </a:cubicBezTo>
                  <a:cubicBezTo>
                    <a:pt x="77" y="6"/>
                    <a:pt x="64" y="0"/>
                    <a:pt x="48" y="0"/>
                  </a:cubicBezTo>
                  <a:cubicBezTo>
                    <a:pt x="35" y="0"/>
                    <a:pt x="23" y="4"/>
                    <a:pt x="14" y="14"/>
                  </a:cubicBezTo>
                  <a:cubicBezTo>
                    <a:pt x="4" y="24"/>
                    <a:pt x="0" y="36"/>
                    <a:pt x="0" y="52"/>
                  </a:cubicBezTo>
                  <a:cubicBezTo>
                    <a:pt x="0" y="69"/>
                    <a:pt x="4" y="82"/>
                    <a:pt x="13" y="91"/>
                  </a:cubicBezTo>
                  <a:cubicBezTo>
                    <a:pt x="21" y="101"/>
                    <a:pt x="32" y="106"/>
                    <a:pt x="45" y="106"/>
                  </a:cubicBezTo>
                  <a:cubicBezTo>
                    <a:pt x="50" y="106"/>
                    <a:pt x="54" y="105"/>
                    <a:pt x="57" y="104"/>
                  </a:cubicBezTo>
                  <a:cubicBezTo>
                    <a:pt x="61" y="103"/>
                    <a:pt x="64" y="102"/>
                    <a:pt x="66" y="101"/>
                  </a:cubicBezTo>
                  <a:cubicBezTo>
                    <a:pt x="69" y="100"/>
                    <a:pt x="71" y="99"/>
                    <a:pt x="73" y="97"/>
                  </a:cubicBezTo>
                  <a:cubicBezTo>
                    <a:pt x="75" y="95"/>
                    <a:pt x="76" y="94"/>
                    <a:pt x="76" y="94"/>
                  </a:cubicBezTo>
                  <a:cubicBezTo>
                    <a:pt x="77" y="93"/>
                    <a:pt x="77" y="93"/>
                    <a:pt x="78" y="92"/>
                  </a:cubicBezTo>
                  <a:cubicBezTo>
                    <a:pt x="79" y="104"/>
                    <a:pt x="79" y="104"/>
                    <a:pt x="79" y="104"/>
                  </a:cubicBezTo>
                  <a:cubicBezTo>
                    <a:pt x="89" y="104"/>
                    <a:pt x="89" y="104"/>
                    <a:pt x="89" y="104"/>
                  </a:cubicBezTo>
                  <a:cubicBezTo>
                    <a:pt x="89" y="51"/>
                    <a:pt x="89" y="51"/>
                    <a:pt x="89" y="51"/>
                  </a:cubicBezTo>
                  <a:cubicBezTo>
                    <a:pt x="50" y="51"/>
                    <a:pt x="50" y="51"/>
                    <a:pt x="50" y="51"/>
                  </a:cubicBezTo>
                  <a:lnTo>
                    <a:pt x="50"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7">
              <a:extLst>
                <a:ext uri="{FF2B5EF4-FFF2-40B4-BE49-F238E27FC236}">
                  <a16:creationId xmlns:a16="http://schemas.microsoft.com/office/drawing/2014/main" id="{377ADE88-FF41-44DE-5683-E21C01B360E0}"/>
                </a:ext>
              </a:extLst>
            </p:cNvPr>
            <p:cNvSpPr>
              <a:spLocks/>
            </p:cNvSpPr>
            <p:nvPr userDrawn="1"/>
          </p:nvSpPr>
          <p:spPr bwMode="auto">
            <a:xfrm>
              <a:off x="1246188" y="436563"/>
              <a:ext cx="34925" cy="63500"/>
            </a:xfrm>
            <a:custGeom>
              <a:avLst/>
              <a:gdLst>
                <a:gd name="T0" fmla="*/ 23 w 43"/>
                <a:gd name="T1" fmla="*/ 5 h 77"/>
                <a:gd name="T2" fmla="*/ 14 w 43"/>
                <a:gd name="T3" fmla="*/ 17 h 77"/>
                <a:gd name="T4" fmla="*/ 13 w 43"/>
                <a:gd name="T5" fmla="*/ 2 h 77"/>
                <a:gd name="T6" fmla="*/ 0 w 43"/>
                <a:gd name="T7" fmla="*/ 2 h 77"/>
                <a:gd name="T8" fmla="*/ 0 w 43"/>
                <a:gd name="T9" fmla="*/ 77 h 77"/>
                <a:gd name="T10" fmla="*/ 14 w 43"/>
                <a:gd name="T11" fmla="*/ 77 h 77"/>
                <a:gd name="T12" fmla="*/ 14 w 43"/>
                <a:gd name="T13" fmla="*/ 35 h 77"/>
                <a:gd name="T14" fmla="*/ 24 w 43"/>
                <a:gd name="T15" fmla="*/ 18 h 77"/>
                <a:gd name="T16" fmla="*/ 35 w 43"/>
                <a:gd name="T17" fmla="*/ 14 h 77"/>
                <a:gd name="T18" fmla="*/ 41 w 43"/>
                <a:gd name="T19" fmla="*/ 15 h 77"/>
                <a:gd name="T20" fmla="*/ 43 w 43"/>
                <a:gd name="T21" fmla="*/ 1 h 77"/>
                <a:gd name="T22" fmla="*/ 37 w 43"/>
                <a:gd name="T23" fmla="*/ 0 h 77"/>
                <a:gd name="T24" fmla="*/ 23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3" y="5"/>
                  </a:moveTo>
                  <a:cubicBezTo>
                    <a:pt x="19" y="8"/>
                    <a:pt x="16" y="12"/>
                    <a:pt x="14" y="17"/>
                  </a:cubicBezTo>
                  <a:cubicBezTo>
                    <a:pt x="13" y="2"/>
                    <a:pt x="13" y="2"/>
                    <a:pt x="13" y="2"/>
                  </a:cubicBezTo>
                  <a:cubicBezTo>
                    <a:pt x="0" y="2"/>
                    <a:pt x="0" y="2"/>
                    <a:pt x="0" y="2"/>
                  </a:cubicBezTo>
                  <a:cubicBezTo>
                    <a:pt x="0" y="77"/>
                    <a:pt x="0" y="77"/>
                    <a:pt x="0" y="77"/>
                  </a:cubicBezTo>
                  <a:cubicBezTo>
                    <a:pt x="14" y="77"/>
                    <a:pt x="14" y="77"/>
                    <a:pt x="14" y="77"/>
                  </a:cubicBezTo>
                  <a:cubicBezTo>
                    <a:pt x="14" y="35"/>
                    <a:pt x="14" y="35"/>
                    <a:pt x="14" y="35"/>
                  </a:cubicBezTo>
                  <a:cubicBezTo>
                    <a:pt x="15" y="27"/>
                    <a:pt x="19" y="22"/>
                    <a:pt x="24" y="18"/>
                  </a:cubicBezTo>
                  <a:cubicBezTo>
                    <a:pt x="28" y="16"/>
                    <a:pt x="31" y="14"/>
                    <a:pt x="35" y="14"/>
                  </a:cubicBezTo>
                  <a:cubicBezTo>
                    <a:pt x="37" y="14"/>
                    <a:pt x="39" y="15"/>
                    <a:pt x="41" y="15"/>
                  </a:cubicBezTo>
                  <a:cubicBezTo>
                    <a:pt x="43" y="1"/>
                    <a:pt x="43" y="1"/>
                    <a:pt x="43" y="1"/>
                  </a:cubicBezTo>
                  <a:cubicBezTo>
                    <a:pt x="37" y="0"/>
                    <a:pt x="37" y="0"/>
                    <a:pt x="37" y="0"/>
                  </a:cubicBezTo>
                  <a:cubicBezTo>
                    <a:pt x="32" y="0"/>
                    <a:pt x="27" y="2"/>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8">
              <a:extLst>
                <a:ext uri="{FF2B5EF4-FFF2-40B4-BE49-F238E27FC236}">
                  <a16:creationId xmlns:a16="http://schemas.microsoft.com/office/drawing/2014/main" id="{6E49F9CC-5AA5-0814-6A6C-1954B53E53A3}"/>
                </a:ext>
              </a:extLst>
            </p:cNvPr>
            <p:cNvSpPr>
              <a:spLocks noEditPoints="1"/>
            </p:cNvSpPr>
            <p:nvPr userDrawn="1"/>
          </p:nvSpPr>
          <p:spPr bwMode="auto">
            <a:xfrm>
              <a:off x="1284288" y="438150"/>
              <a:ext cx="60325" cy="63500"/>
            </a:xfrm>
            <a:custGeom>
              <a:avLst/>
              <a:gdLst>
                <a:gd name="T0" fmla="*/ 36 w 72"/>
                <a:gd name="T1" fmla="*/ 0 h 78"/>
                <a:gd name="T2" fmla="*/ 10 w 72"/>
                <a:gd name="T3" fmla="*/ 10 h 78"/>
                <a:gd name="T4" fmla="*/ 0 w 72"/>
                <a:gd name="T5" fmla="*/ 39 h 78"/>
                <a:gd name="T6" fmla="*/ 10 w 72"/>
                <a:gd name="T7" fmla="*/ 67 h 78"/>
                <a:gd name="T8" fmla="*/ 36 w 72"/>
                <a:gd name="T9" fmla="*/ 78 h 78"/>
                <a:gd name="T10" fmla="*/ 62 w 72"/>
                <a:gd name="T11" fmla="*/ 67 h 78"/>
                <a:gd name="T12" fmla="*/ 72 w 72"/>
                <a:gd name="T13" fmla="*/ 39 h 78"/>
                <a:gd name="T14" fmla="*/ 62 w 72"/>
                <a:gd name="T15" fmla="*/ 10 h 78"/>
                <a:gd name="T16" fmla="*/ 36 w 72"/>
                <a:gd name="T17" fmla="*/ 0 h 78"/>
                <a:gd name="T18" fmla="*/ 52 w 72"/>
                <a:gd name="T19" fmla="*/ 59 h 78"/>
                <a:gd name="T20" fmla="*/ 36 w 72"/>
                <a:gd name="T21" fmla="*/ 66 h 78"/>
                <a:gd name="T22" fmla="*/ 20 w 72"/>
                <a:gd name="T23" fmla="*/ 59 h 78"/>
                <a:gd name="T24" fmla="*/ 15 w 72"/>
                <a:gd name="T25" fmla="*/ 39 h 78"/>
                <a:gd name="T26" fmla="*/ 20 w 72"/>
                <a:gd name="T27" fmla="*/ 19 h 78"/>
                <a:gd name="T28" fmla="*/ 36 w 72"/>
                <a:gd name="T29" fmla="*/ 11 h 78"/>
                <a:gd name="T30" fmla="*/ 52 w 72"/>
                <a:gd name="T31" fmla="*/ 19 h 78"/>
                <a:gd name="T32" fmla="*/ 57 w 72"/>
                <a:gd name="T33" fmla="*/ 39 h 78"/>
                <a:gd name="T34" fmla="*/ 52 w 72"/>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8">
                  <a:moveTo>
                    <a:pt x="36" y="0"/>
                  </a:moveTo>
                  <a:cubicBezTo>
                    <a:pt x="25" y="0"/>
                    <a:pt x="16" y="3"/>
                    <a:pt x="10" y="10"/>
                  </a:cubicBezTo>
                  <a:cubicBezTo>
                    <a:pt x="3" y="17"/>
                    <a:pt x="0" y="27"/>
                    <a:pt x="0" y="39"/>
                  </a:cubicBezTo>
                  <a:cubicBezTo>
                    <a:pt x="0" y="51"/>
                    <a:pt x="3" y="60"/>
                    <a:pt x="10" y="67"/>
                  </a:cubicBezTo>
                  <a:cubicBezTo>
                    <a:pt x="16" y="74"/>
                    <a:pt x="25" y="78"/>
                    <a:pt x="36" y="78"/>
                  </a:cubicBezTo>
                  <a:cubicBezTo>
                    <a:pt x="47" y="78"/>
                    <a:pt x="56" y="74"/>
                    <a:pt x="62" y="67"/>
                  </a:cubicBezTo>
                  <a:cubicBezTo>
                    <a:pt x="69" y="60"/>
                    <a:pt x="72" y="51"/>
                    <a:pt x="72" y="39"/>
                  </a:cubicBezTo>
                  <a:cubicBezTo>
                    <a:pt x="72" y="27"/>
                    <a:pt x="69" y="17"/>
                    <a:pt x="62"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0" y="19"/>
                  </a:cubicBezTo>
                  <a:cubicBezTo>
                    <a:pt x="24" y="14"/>
                    <a:pt x="29" y="11"/>
                    <a:pt x="36" y="11"/>
                  </a:cubicBezTo>
                  <a:cubicBezTo>
                    <a:pt x="43" y="11"/>
                    <a:pt x="48" y="14"/>
                    <a:pt x="52" y="19"/>
                  </a:cubicBezTo>
                  <a:cubicBezTo>
                    <a:pt x="56" y="24"/>
                    <a:pt x="57" y="30"/>
                    <a:pt x="57" y="39"/>
                  </a:cubicBezTo>
                  <a:cubicBezTo>
                    <a:pt x="57"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9">
              <a:extLst>
                <a:ext uri="{FF2B5EF4-FFF2-40B4-BE49-F238E27FC236}">
                  <a16:creationId xmlns:a16="http://schemas.microsoft.com/office/drawing/2014/main" id="{4F8F87BB-4EC8-E348-0547-6995388A3B90}"/>
                </a:ext>
              </a:extLst>
            </p:cNvPr>
            <p:cNvSpPr>
              <a:spLocks/>
            </p:cNvSpPr>
            <p:nvPr userDrawn="1"/>
          </p:nvSpPr>
          <p:spPr bwMode="auto">
            <a:xfrm>
              <a:off x="1350963" y="438150"/>
              <a:ext cx="90488" cy="61913"/>
            </a:xfrm>
            <a:custGeom>
              <a:avLst/>
              <a:gdLst>
                <a:gd name="T0" fmla="*/ 41 w 57"/>
                <a:gd name="T1" fmla="*/ 31 h 39"/>
                <a:gd name="T2" fmla="*/ 32 w 57"/>
                <a:gd name="T3" fmla="*/ 0 h 39"/>
                <a:gd name="T4" fmla="*/ 24 w 57"/>
                <a:gd name="T5" fmla="*/ 0 h 39"/>
                <a:gd name="T6" fmla="*/ 16 w 57"/>
                <a:gd name="T7" fmla="*/ 31 h 39"/>
                <a:gd name="T8" fmla="*/ 8 w 57"/>
                <a:gd name="T9" fmla="*/ 0 h 39"/>
                <a:gd name="T10" fmla="*/ 0 w 57"/>
                <a:gd name="T11" fmla="*/ 0 h 39"/>
                <a:gd name="T12" fmla="*/ 12 w 57"/>
                <a:gd name="T13" fmla="*/ 39 h 39"/>
                <a:gd name="T14" fmla="*/ 20 w 57"/>
                <a:gd name="T15" fmla="*/ 39 h 39"/>
                <a:gd name="T16" fmla="*/ 28 w 57"/>
                <a:gd name="T17" fmla="*/ 9 h 39"/>
                <a:gd name="T18" fmla="*/ 37 w 57"/>
                <a:gd name="T19" fmla="*/ 39 h 39"/>
                <a:gd name="T20" fmla="*/ 45 w 57"/>
                <a:gd name="T21" fmla="*/ 39 h 39"/>
                <a:gd name="T22" fmla="*/ 57 w 57"/>
                <a:gd name="T23" fmla="*/ 0 h 39"/>
                <a:gd name="T24" fmla="*/ 49 w 57"/>
                <a:gd name="T25" fmla="*/ 0 h 39"/>
                <a:gd name="T26" fmla="*/ 41 w 57"/>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39">
                  <a:moveTo>
                    <a:pt x="41" y="31"/>
                  </a:moveTo>
                  <a:lnTo>
                    <a:pt x="32" y="0"/>
                  </a:lnTo>
                  <a:lnTo>
                    <a:pt x="24" y="0"/>
                  </a:lnTo>
                  <a:lnTo>
                    <a:pt x="16" y="31"/>
                  </a:lnTo>
                  <a:lnTo>
                    <a:pt x="8" y="0"/>
                  </a:lnTo>
                  <a:lnTo>
                    <a:pt x="0" y="0"/>
                  </a:lnTo>
                  <a:lnTo>
                    <a:pt x="12" y="39"/>
                  </a:lnTo>
                  <a:lnTo>
                    <a:pt x="20" y="39"/>
                  </a:lnTo>
                  <a:lnTo>
                    <a:pt x="28" y="9"/>
                  </a:lnTo>
                  <a:lnTo>
                    <a:pt x="37" y="39"/>
                  </a:lnTo>
                  <a:lnTo>
                    <a:pt x="45" y="39"/>
                  </a:lnTo>
                  <a:lnTo>
                    <a:pt x="57" y="0"/>
                  </a:lnTo>
                  <a:lnTo>
                    <a:pt x="49" y="0"/>
                  </a:lnTo>
                  <a:lnTo>
                    <a:pt x="41"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0">
              <a:extLst>
                <a:ext uri="{FF2B5EF4-FFF2-40B4-BE49-F238E27FC236}">
                  <a16:creationId xmlns:a16="http://schemas.microsoft.com/office/drawing/2014/main" id="{87E20789-4DD8-611D-760E-92495EA56333}"/>
                </a:ext>
              </a:extLst>
            </p:cNvPr>
            <p:cNvSpPr>
              <a:spLocks/>
            </p:cNvSpPr>
            <p:nvPr userDrawn="1"/>
          </p:nvSpPr>
          <p:spPr bwMode="auto">
            <a:xfrm>
              <a:off x="1446213" y="422275"/>
              <a:ext cx="38100" cy="79375"/>
            </a:xfrm>
            <a:custGeom>
              <a:avLst/>
              <a:gdLst>
                <a:gd name="T0" fmla="*/ 26 w 46"/>
                <a:gd name="T1" fmla="*/ 0 h 97"/>
                <a:gd name="T2" fmla="*/ 13 w 46"/>
                <a:gd name="T3" fmla="*/ 0 h 97"/>
                <a:gd name="T4" fmla="*/ 11 w 46"/>
                <a:gd name="T5" fmla="*/ 20 h 97"/>
                <a:gd name="T6" fmla="*/ 0 w 46"/>
                <a:gd name="T7" fmla="*/ 20 h 97"/>
                <a:gd name="T8" fmla="*/ 0 w 46"/>
                <a:gd name="T9" fmla="*/ 31 h 97"/>
                <a:gd name="T10" fmla="*/ 11 w 46"/>
                <a:gd name="T11" fmla="*/ 31 h 97"/>
                <a:gd name="T12" fmla="*/ 11 w 46"/>
                <a:gd name="T13" fmla="*/ 72 h 97"/>
                <a:gd name="T14" fmla="*/ 16 w 46"/>
                <a:gd name="T15" fmla="*/ 91 h 97"/>
                <a:gd name="T16" fmla="*/ 32 w 46"/>
                <a:gd name="T17" fmla="*/ 97 h 97"/>
                <a:gd name="T18" fmla="*/ 46 w 46"/>
                <a:gd name="T19" fmla="*/ 95 h 97"/>
                <a:gd name="T20" fmla="*/ 44 w 46"/>
                <a:gd name="T21" fmla="*/ 84 h 97"/>
                <a:gd name="T22" fmla="*/ 36 w 46"/>
                <a:gd name="T23" fmla="*/ 85 h 97"/>
                <a:gd name="T24" fmla="*/ 28 w 46"/>
                <a:gd name="T25" fmla="*/ 82 h 97"/>
                <a:gd name="T26" fmla="*/ 26 w 46"/>
                <a:gd name="T27" fmla="*/ 70 h 97"/>
                <a:gd name="T28" fmla="*/ 26 w 46"/>
                <a:gd name="T29" fmla="*/ 31 h 97"/>
                <a:gd name="T30" fmla="*/ 46 w 46"/>
                <a:gd name="T31" fmla="*/ 31 h 97"/>
                <a:gd name="T32" fmla="*/ 46 w 46"/>
                <a:gd name="T33" fmla="*/ 20 h 97"/>
                <a:gd name="T34" fmla="*/ 26 w 46"/>
                <a:gd name="T35" fmla="*/ 20 h 97"/>
                <a:gd name="T36" fmla="*/ 26 w 46"/>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97">
                  <a:moveTo>
                    <a:pt x="26" y="0"/>
                  </a:moveTo>
                  <a:cubicBezTo>
                    <a:pt x="13" y="0"/>
                    <a:pt x="13" y="0"/>
                    <a:pt x="13" y="0"/>
                  </a:cubicBezTo>
                  <a:cubicBezTo>
                    <a:pt x="11" y="20"/>
                    <a:pt x="11" y="20"/>
                    <a:pt x="11" y="20"/>
                  </a:cubicBezTo>
                  <a:cubicBezTo>
                    <a:pt x="0" y="20"/>
                    <a:pt x="0" y="20"/>
                    <a:pt x="0" y="20"/>
                  </a:cubicBezTo>
                  <a:cubicBezTo>
                    <a:pt x="0" y="31"/>
                    <a:pt x="0" y="31"/>
                    <a:pt x="0" y="31"/>
                  </a:cubicBezTo>
                  <a:cubicBezTo>
                    <a:pt x="11" y="31"/>
                    <a:pt x="11" y="31"/>
                    <a:pt x="11" y="31"/>
                  </a:cubicBezTo>
                  <a:cubicBezTo>
                    <a:pt x="11" y="72"/>
                    <a:pt x="11" y="72"/>
                    <a:pt x="11" y="72"/>
                  </a:cubicBezTo>
                  <a:cubicBezTo>
                    <a:pt x="11" y="81"/>
                    <a:pt x="13" y="88"/>
                    <a:pt x="16" y="91"/>
                  </a:cubicBezTo>
                  <a:cubicBezTo>
                    <a:pt x="20" y="95"/>
                    <a:pt x="25" y="97"/>
                    <a:pt x="32" y="97"/>
                  </a:cubicBezTo>
                  <a:cubicBezTo>
                    <a:pt x="38" y="97"/>
                    <a:pt x="42" y="96"/>
                    <a:pt x="46" y="95"/>
                  </a:cubicBezTo>
                  <a:cubicBezTo>
                    <a:pt x="44" y="84"/>
                    <a:pt x="44" y="84"/>
                    <a:pt x="44" y="84"/>
                  </a:cubicBezTo>
                  <a:cubicBezTo>
                    <a:pt x="42" y="85"/>
                    <a:pt x="39" y="85"/>
                    <a:pt x="36" y="85"/>
                  </a:cubicBezTo>
                  <a:cubicBezTo>
                    <a:pt x="33" y="85"/>
                    <a:pt x="30" y="84"/>
                    <a:pt x="28" y="82"/>
                  </a:cubicBezTo>
                  <a:cubicBezTo>
                    <a:pt x="27" y="80"/>
                    <a:pt x="26" y="76"/>
                    <a:pt x="26" y="70"/>
                  </a:cubicBezTo>
                  <a:cubicBezTo>
                    <a:pt x="26" y="31"/>
                    <a:pt x="26" y="31"/>
                    <a:pt x="26" y="31"/>
                  </a:cubicBezTo>
                  <a:cubicBezTo>
                    <a:pt x="46" y="31"/>
                    <a:pt x="46" y="31"/>
                    <a:pt x="46" y="31"/>
                  </a:cubicBezTo>
                  <a:cubicBezTo>
                    <a:pt x="46" y="20"/>
                    <a:pt x="46" y="20"/>
                    <a:pt x="46" y="20"/>
                  </a:cubicBezTo>
                  <a:cubicBezTo>
                    <a:pt x="26" y="20"/>
                    <a:pt x="26" y="20"/>
                    <a:pt x="26" y="20"/>
                  </a:cubicBez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1">
              <a:extLst>
                <a:ext uri="{FF2B5EF4-FFF2-40B4-BE49-F238E27FC236}">
                  <a16:creationId xmlns:a16="http://schemas.microsoft.com/office/drawing/2014/main" id="{775979DA-6405-4716-DF2C-1D89722E42F6}"/>
                </a:ext>
              </a:extLst>
            </p:cNvPr>
            <p:cNvSpPr>
              <a:spLocks/>
            </p:cNvSpPr>
            <p:nvPr userDrawn="1"/>
          </p:nvSpPr>
          <p:spPr bwMode="auto">
            <a:xfrm>
              <a:off x="1497013" y="412750"/>
              <a:ext cx="52388" cy="87313"/>
            </a:xfrm>
            <a:custGeom>
              <a:avLst/>
              <a:gdLst>
                <a:gd name="T0" fmla="*/ 39 w 64"/>
                <a:gd name="T1" fmla="*/ 30 h 106"/>
                <a:gd name="T2" fmla="*/ 14 w 64"/>
                <a:gd name="T3" fmla="*/ 45 h 106"/>
                <a:gd name="T4" fmla="*/ 14 w 64"/>
                <a:gd name="T5" fmla="*/ 0 h 106"/>
                <a:gd name="T6" fmla="*/ 0 w 64"/>
                <a:gd name="T7" fmla="*/ 0 h 106"/>
                <a:gd name="T8" fmla="*/ 0 w 64"/>
                <a:gd name="T9" fmla="*/ 106 h 106"/>
                <a:gd name="T10" fmla="*/ 14 w 64"/>
                <a:gd name="T11" fmla="*/ 106 h 106"/>
                <a:gd name="T12" fmla="*/ 14 w 64"/>
                <a:gd name="T13" fmla="*/ 62 h 106"/>
                <a:gd name="T14" fmla="*/ 21 w 64"/>
                <a:gd name="T15" fmla="*/ 49 h 106"/>
                <a:gd name="T16" fmla="*/ 34 w 64"/>
                <a:gd name="T17" fmla="*/ 42 h 106"/>
                <a:gd name="T18" fmla="*/ 46 w 64"/>
                <a:gd name="T19" fmla="*/ 47 h 106"/>
                <a:gd name="T20" fmla="*/ 49 w 64"/>
                <a:gd name="T21" fmla="*/ 62 h 106"/>
                <a:gd name="T22" fmla="*/ 49 w 64"/>
                <a:gd name="T23" fmla="*/ 106 h 106"/>
                <a:gd name="T24" fmla="*/ 64 w 64"/>
                <a:gd name="T25" fmla="*/ 106 h 106"/>
                <a:gd name="T26" fmla="*/ 64 w 64"/>
                <a:gd name="T27" fmla="*/ 58 h 106"/>
                <a:gd name="T28" fmla="*/ 57 w 64"/>
                <a:gd name="T29" fmla="*/ 37 h 106"/>
                <a:gd name="T30" fmla="*/ 39 w 64"/>
                <a:gd name="T31" fmla="*/ 3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06">
                  <a:moveTo>
                    <a:pt x="39" y="30"/>
                  </a:moveTo>
                  <a:cubicBezTo>
                    <a:pt x="29" y="30"/>
                    <a:pt x="20" y="35"/>
                    <a:pt x="14" y="45"/>
                  </a:cubicBezTo>
                  <a:cubicBezTo>
                    <a:pt x="14" y="0"/>
                    <a:pt x="14" y="0"/>
                    <a:pt x="14" y="0"/>
                  </a:cubicBezTo>
                  <a:cubicBezTo>
                    <a:pt x="0" y="0"/>
                    <a:pt x="0" y="0"/>
                    <a:pt x="0" y="0"/>
                  </a:cubicBezTo>
                  <a:cubicBezTo>
                    <a:pt x="0" y="106"/>
                    <a:pt x="0" y="106"/>
                    <a:pt x="0" y="106"/>
                  </a:cubicBezTo>
                  <a:cubicBezTo>
                    <a:pt x="14" y="106"/>
                    <a:pt x="14" y="106"/>
                    <a:pt x="14" y="106"/>
                  </a:cubicBezTo>
                  <a:cubicBezTo>
                    <a:pt x="14" y="62"/>
                    <a:pt x="14" y="62"/>
                    <a:pt x="14" y="62"/>
                  </a:cubicBezTo>
                  <a:cubicBezTo>
                    <a:pt x="15" y="57"/>
                    <a:pt x="17" y="53"/>
                    <a:pt x="21" y="49"/>
                  </a:cubicBezTo>
                  <a:cubicBezTo>
                    <a:pt x="25" y="44"/>
                    <a:pt x="29" y="42"/>
                    <a:pt x="34" y="42"/>
                  </a:cubicBezTo>
                  <a:cubicBezTo>
                    <a:pt x="40" y="42"/>
                    <a:pt x="44" y="44"/>
                    <a:pt x="46" y="47"/>
                  </a:cubicBezTo>
                  <a:cubicBezTo>
                    <a:pt x="48" y="50"/>
                    <a:pt x="49" y="55"/>
                    <a:pt x="49" y="62"/>
                  </a:cubicBezTo>
                  <a:cubicBezTo>
                    <a:pt x="49" y="106"/>
                    <a:pt x="49" y="106"/>
                    <a:pt x="49" y="106"/>
                  </a:cubicBezTo>
                  <a:cubicBezTo>
                    <a:pt x="64" y="106"/>
                    <a:pt x="64" y="106"/>
                    <a:pt x="64" y="106"/>
                  </a:cubicBezTo>
                  <a:cubicBezTo>
                    <a:pt x="64" y="58"/>
                    <a:pt x="64" y="58"/>
                    <a:pt x="64" y="58"/>
                  </a:cubicBezTo>
                  <a:cubicBezTo>
                    <a:pt x="64" y="48"/>
                    <a:pt x="62" y="41"/>
                    <a:pt x="57" y="37"/>
                  </a:cubicBezTo>
                  <a:cubicBezTo>
                    <a:pt x="53" y="32"/>
                    <a:pt x="47" y="30"/>
                    <a:pt x="39"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2">
              <a:extLst>
                <a:ext uri="{FF2B5EF4-FFF2-40B4-BE49-F238E27FC236}">
                  <a16:creationId xmlns:a16="http://schemas.microsoft.com/office/drawing/2014/main" id="{D49858C5-8C50-0647-4717-C27E4E29879D}"/>
                </a:ext>
              </a:extLst>
            </p:cNvPr>
            <p:cNvSpPr>
              <a:spLocks noEditPoints="1"/>
            </p:cNvSpPr>
            <p:nvPr userDrawn="1"/>
          </p:nvSpPr>
          <p:spPr bwMode="auto">
            <a:xfrm>
              <a:off x="1581151" y="415925"/>
              <a:ext cx="77788" cy="84138"/>
            </a:xfrm>
            <a:custGeom>
              <a:avLst/>
              <a:gdLst>
                <a:gd name="T0" fmla="*/ 20 w 49"/>
                <a:gd name="T1" fmla="*/ 0 h 53"/>
                <a:gd name="T2" fmla="*/ 0 w 49"/>
                <a:gd name="T3" fmla="*/ 53 h 53"/>
                <a:gd name="T4" fmla="*/ 8 w 49"/>
                <a:gd name="T5" fmla="*/ 53 h 53"/>
                <a:gd name="T6" fmla="*/ 13 w 49"/>
                <a:gd name="T7" fmla="*/ 40 h 53"/>
                <a:gd name="T8" fmla="*/ 36 w 49"/>
                <a:gd name="T9" fmla="*/ 40 h 53"/>
                <a:gd name="T10" fmla="*/ 40 w 49"/>
                <a:gd name="T11" fmla="*/ 53 h 53"/>
                <a:gd name="T12" fmla="*/ 49 w 49"/>
                <a:gd name="T13" fmla="*/ 53 h 53"/>
                <a:gd name="T14" fmla="*/ 29 w 49"/>
                <a:gd name="T15" fmla="*/ 0 h 53"/>
                <a:gd name="T16" fmla="*/ 20 w 49"/>
                <a:gd name="T17" fmla="*/ 0 h 53"/>
                <a:gd name="T18" fmla="*/ 15 w 49"/>
                <a:gd name="T19" fmla="*/ 34 h 53"/>
                <a:gd name="T20" fmla="*/ 24 w 49"/>
                <a:gd name="T21" fmla="*/ 7 h 53"/>
                <a:gd name="T22" fmla="*/ 34 w 49"/>
                <a:gd name="T23" fmla="*/ 34 h 53"/>
                <a:gd name="T24" fmla="*/ 15 w 49"/>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3">
                  <a:moveTo>
                    <a:pt x="20" y="0"/>
                  </a:moveTo>
                  <a:lnTo>
                    <a:pt x="0" y="53"/>
                  </a:lnTo>
                  <a:lnTo>
                    <a:pt x="8" y="53"/>
                  </a:lnTo>
                  <a:lnTo>
                    <a:pt x="13" y="40"/>
                  </a:lnTo>
                  <a:lnTo>
                    <a:pt x="36" y="40"/>
                  </a:lnTo>
                  <a:lnTo>
                    <a:pt x="40" y="53"/>
                  </a:lnTo>
                  <a:lnTo>
                    <a:pt x="49" y="53"/>
                  </a:lnTo>
                  <a:lnTo>
                    <a:pt x="29" y="0"/>
                  </a:lnTo>
                  <a:lnTo>
                    <a:pt x="20" y="0"/>
                  </a:lnTo>
                  <a:close/>
                  <a:moveTo>
                    <a:pt x="15" y="34"/>
                  </a:moveTo>
                  <a:lnTo>
                    <a:pt x="24" y="7"/>
                  </a:lnTo>
                  <a:lnTo>
                    <a:pt x="34" y="34"/>
                  </a:lnTo>
                  <a:lnTo>
                    <a:pt x="1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4">
              <a:extLst>
                <a:ext uri="{FF2B5EF4-FFF2-40B4-BE49-F238E27FC236}">
                  <a16:creationId xmlns:a16="http://schemas.microsoft.com/office/drawing/2014/main" id="{A89CE90F-2F23-8674-1853-E7FC1CD801A3}"/>
                </a:ext>
              </a:extLst>
            </p:cNvPr>
            <p:cNvSpPr>
              <a:spLocks noEditPoints="1"/>
            </p:cNvSpPr>
            <p:nvPr userDrawn="1"/>
          </p:nvSpPr>
          <p:spPr bwMode="auto">
            <a:xfrm>
              <a:off x="1663701" y="412750"/>
              <a:ext cx="58738" cy="88900"/>
            </a:xfrm>
            <a:custGeom>
              <a:avLst/>
              <a:gdLst>
                <a:gd name="T0" fmla="*/ 57 w 71"/>
                <a:gd name="T1" fmla="*/ 43 h 108"/>
                <a:gd name="T2" fmla="*/ 55 w 71"/>
                <a:gd name="T3" fmla="*/ 40 h 108"/>
                <a:gd name="T4" fmla="*/ 51 w 71"/>
                <a:gd name="T5" fmla="*/ 36 h 108"/>
                <a:gd name="T6" fmla="*/ 43 w 71"/>
                <a:gd name="T7" fmla="*/ 31 h 108"/>
                <a:gd name="T8" fmla="*/ 33 w 71"/>
                <a:gd name="T9" fmla="*/ 30 h 108"/>
                <a:gd name="T10" fmla="*/ 9 w 71"/>
                <a:gd name="T11" fmla="*/ 41 h 108"/>
                <a:gd name="T12" fmla="*/ 0 w 71"/>
                <a:gd name="T13" fmla="*/ 69 h 108"/>
                <a:gd name="T14" fmla="*/ 8 w 71"/>
                <a:gd name="T15" fmla="*/ 97 h 108"/>
                <a:gd name="T16" fmla="*/ 32 w 71"/>
                <a:gd name="T17" fmla="*/ 108 h 108"/>
                <a:gd name="T18" fmla="*/ 37 w 71"/>
                <a:gd name="T19" fmla="*/ 107 h 108"/>
                <a:gd name="T20" fmla="*/ 42 w 71"/>
                <a:gd name="T21" fmla="*/ 106 h 108"/>
                <a:gd name="T22" fmla="*/ 46 w 71"/>
                <a:gd name="T23" fmla="*/ 104 h 108"/>
                <a:gd name="T24" fmla="*/ 49 w 71"/>
                <a:gd name="T25" fmla="*/ 103 h 108"/>
                <a:gd name="T26" fmla="*/ 52 w 71"/>
                <a:gd name="T27" fmla="*/ 100 h 108"/>
                <a:gd name="T28" fmla="*/ 54 w 71"/>
                <a:gd name="T29" fmla="*/ 98 h 108"/>
                <a:gd name="T30" fmla="*/ 55 w 71"/>
                <a:gd name="T31" fmla="*/ 97 h 108"/>
                <a:gd name="T32" fmla="*/ 56 w 71"/>
                <a:gd name="T33" fmla="*/ 95 h 108"/>
                <a:gd name="T34" fmla="*/ 57 w 71"/>
                <a:gd name="T35" fmla="*/ 95 h 108"/>
                <a:gd name="T36" fmla="*/ 59 w 71"/>
                <a:gd name="T37" fmla="*/ 106 h 108"/>
                <a:gd name="T38" fmla="*/ 71 w 71"/>
                <a:gd name="T39" fmla="*/ 106 h 108"/>
                <a:gd name="T40" fmla="*/ 71 w 71"/>
                <a:gd name="T41" fmla="*/ 0 h 108"/>
                <a:gd name="T42" fmla="*/ 57 w 71"/>
                <a:gd name="T43" fmla="*/ 0 h 108"/>
                <a:gd name="T44" fmla="*/ 57 w 71"/>
                <a:gd name="T45" fmla="*/ 43 h 108"/>
                <a:gd name="T46" fmla="*/ 51 w 71"/>
                <a:gd name="T47" fmla="*/ 88 h 108"/>
                <a:gd name="T48" fmla="*/ 36 w 71"/>
                <a:gd name="T49" fmla="*/ 96 h 108"/>
                <a:gd name="T50" fmla="*/ 20 w 71"/>
                <a:gd name="T51" fmla="*/ 88 h 108"/>
                <a:gd name="T52" fmla="*/ 15 w 71"/>
                <a:gd name="T53" fmla="*/ 68 h 108"/>
                <a:gd name="T54" fmla="*/ 21 w 71"/>
                <a:gd name="T55" fmla="*/ 49 h 108"/>
                <a:gd name="T56" fmla="*/ 36 w 71"/>
                <a:gd name="T57" fmla="*/ 41 h 108"/>
                <a:gd name="T58" fmla="*/ 51 w 71"/>
                <a:gd name="T59" fmla="*/ 49 h 108"/>
                <a:gd name="T60" fmla="*/ 57 w 71"/>
                <a:gd name="T61" fmla="*/ 68 h 108"/>
                <a:gd name="T62" fmla="*/ 51 w 71"/>
                <a:gd name="T63" fmla="*/ 8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08">
                  <a:moveTo>
                    <a:pt x="57" y="43"/>
                  </a:moveTo>
                  <a:cubicBezTo>
                    <a:pt x="56" y="42"/>
                    <a:pt x="56" y="41"/>
                    <a:pt x="55" y="40"/>
                  </a:cubicBezTo>
                  <a:cubicBezTo>
                    <a:pt x="54" y="39"/>
                    <a:pt x="53" y="38"/>
                    <a:pt x="51" y="36"/>
                  </a:cubicBezTo>
                  <a:cubicBezTo>
                    <a:pt x="49" y="34"/>
                    <a:pt x="46" y="33"/>
                    <a:pt x="43" y="31"/>
                  </a:cubicBezTo>
                  <a:cubicBezTo>
                    <a:pt x="40" y="30"/>
                    <a:pt x="37" y="30"/>
                    <a:pt x="33" y="30"/>
                  </a:cubicBezTo>
                  <a:cubicBezTo>
                    <a:pt x="23" y="30"/>
                    <a:pt x="15" y="33"/>
                    <a:pt x="9" y="41"/>
                  </a:cubicBezTo>
                  <a:cubicBezTo>
                    <a:pt x="3" y="48"/>
                    <a:pt x="0" y="57"/>
                    <a:pt x="0" y="69"/>
                  </a:cubicBezTo>
                  <a:cubicBezTo>
                    <a:pt x="0" y="80"/>
                    <a:pt x="3" y="90"/>
                    <a:pt x="8" y="97"/>
                  </a:cubicBezTo>
                  <a:cubicBezTo>
                    <a:pt x="14" y="104"/>
                    <a:pt x="22" y="108"/>
                    <a:pt x="32" y="108"/>
                  </a:cubicBezTo>
                  <a:cubicBezTo>
                    <a:pt x="34" y="108"/>
                    <a:pt x="35" y="108"/>
                    <a:pt x="37" y="107"/>
                  </a:cubicBezTo>
                  <a:cubicBezTo>
                    <a:pt x="39" y="107"/>
                    <a:pt x="41" y="107"/>
                    <a:pt x="42" y="106"/>
                  </a:cubicBezTo>
                  <a:cubicBezTo>
                    <a:pt x="43" y="106"/>
                    <a:pt x="45" y="105"/>
                    <a:pt x="46" y="104"/>
                  </a:cubicBezTo>
                  <a:cubicBezTo>
                    <a:pt x="47" y="104"/>
                    <a:pt x="48" y="103"/>
                    <a:pt x="49" y="103"/>
                  </a:cubicBezTo>
                  <a:cubicBezTo>
                    <a:pt x="50" y="102"/>
                    <a:pt x="51" y="101"/>
                    <a:pt x="52" y="100"/>
                  </a:cubicBezTo>
                  <a:cubicBezTo>
                    <a:pt x="53" y="100"/>
                    <a:pt x="53" y="99"/>
                    <a:pt x="54" y="98"/>
                  </a:cubicBezTo>
                  <a:cubicBezTo>
                    <a:pt x="54" y="98"/>
                    <a:pt x="55" y="97"/>
                    <a:pt x="55" y="97"/>
                  </a:cubicBezTo>
                  <a:cubicBezTo>
                    <a:pt x="56" y="96"/>
                    <a:pt x="56" y="96"/>
                    <a:pt x="56" y="95"/>
                  </a:cubicBezTo>
                  <a:cubicBezTo>
                    <a:pt x="57" y="95"/>
                    <a:pt x="57" y="95"/>
                    <a:pt x="57" y="95"/>
                  </a:cubicBezTo>
                  <a:cubicBezTo>
                    <a:pt x="59" y="106"/>
                    <a:pt x="59" y="106"/>
                    <a:pt x="59" y="106"/>
                  </a:cubicBezTo>
                  <a:cubicBezTo>
                    <a:pt x="71" y="106"/>
                    <a:pt x="71" y="106"/>
                    <a:pt x="71" y="106"/>
                  </a:cubicBezTo>
                  <a:cubicBezTo>
                    <a:pt x="71" y="0"/>
                    <a:pt x="71" y="0"/>
                    <a:pt x="71" y="0"/>
                  </a:cubicBezTo>
                  <a:cubicBezTo>
                    <a:pt x="57" y="0"/>
                    <a:pt x="57" y="0"/>
                    <a:pt x="57" y="0"/>
                  </a:cubicBezTo>
                  <a:lnTo>
                    <a:pt x="57" y="43"/>
                  </a:lnTo>
                  <a:close/>
                  <a:moveTo>
                    <a:pt x="51" y="88"/>
                  </a:moveTo>
                  <a:cubicBezTo>
                    <a:pt x="47" y="93"/>
                    <a:pt x="42" y="96"/>
                    <a:pt x="36" y="96"/>
                  </a:cubicBezTo>
                  <a:cubicBezTo>
                    <a:pt x="29" y="96"/>
                    <a:pt x="24" y="93"/>
                    <a:pt x="20" y="88"/>
                  </a:cubicBezTo>
                  <a:cubicBezTo>
                    <a:pt x="17" y="83"/>
                    <a:pt x="15" y="76"/>
                    <a:pt x="15" y="68"/>
                  </a:cubicBezTo>
                  <a:cubicBezTo>
                    <a:pt x="15" y="61"/>
                    <a:pt x="17" y="54"/>
                    <a:pt x="21" y="49"/>
                  </a:cubicBezTo>
                  <a:cubicBezTo>
                    <a:pt x="25" y="44"/>
                    <a:pt x="30" y="41"/>
                    <a:pt x="36" y="41"/>
                  </a:cubicBezTo>
                  <a:cubicBezTo>
                    <a:pt x="43" y="41"/>
                    <a:pt x="48" y="44"/>
                    <a:pt x="51" y="49"/>
                  </a:cubicBezTo>
                  <a:cubicBezTo>
                    <a:pt x="55" y="54"/>
                    <a:pt x="57" y="61"/>
                    <a:pt x="57" y="68"/>
                  </a:cubicBezTo>
                  <a:cubicBezTo>
                    <a:pt x="57" y="76"/>
                    <a:pt x="55" y="83"/>
                    <a:pt x="51"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5">
              <a:extLst>
                <a:ext uri="{FF2B5EF4-FFF2-40B4-BE49-F238E27FC236}">
                  <a16:creationId xmlns:a16="http://schemas.microsoft.com/office/drawing/2014/main" id="{5AD9A7FD-C784-0458-3614-5EF265B07D3F}"/>
                </a:ext>
              </a:extLst>
            </p:cNvPr>
            <p:cNvSpPr>
              <a:spLocks/>
            </p:cNvSpPr>
            <p:nvPr userDrawn="1"/>
          </p:nvSpPr>
          <p:spPr bwMode="auto">
            <a:xfrm>
              <a:off x="1733551" y="438150"/>
              <a:ext cx="60325" cy="61913"/>
            </a:xfrm>
            <a:custGeom>
              <a:avLst/>
              <a:gdLst>
                <a:gd name="T0" fmla="*/ 18 w 38"/>
                <a:gd name="T1" fmla="*/ 32 h 39"/>
                <a:gd name="T2" fmla="*/ 8 w 38"/>
                <a:gd name="T3" fmla="*/ 0 h 39"/>
                <a:gd name="T4" fmla="*/ 0 w 38"/>
                <a:gd name="T5" fmla="*/ 0 h 39"/>
                <a:gd name="T6" fmla="*/ 15 w 38"/>
                <a:gd name="T7" fmla="*/ 39 h 39"/>
                <a:gd name="T8" fmla="*/ 23 w 38"/>
                <a:gd name="T9" fmla="*/ 39 h 39"/>
                <a:gd name="T10" fmla="*/ 38 w 38"/>
                <a:gd name="T11" fmla="*/ 0 h 39"/>
                <a:gd name="T12" fmla="*/ 29 w 38"/>
                <a:gd name="T13" fmla="*/ 0 h 39"/>
                <a:gd name="T14" fmla="*/ 18 w 38"/>
                <a:gd name="T15" fmla="*/ 3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9">
                  <a:moveTo>
                    <a:pt x="18" y="32"/>
                  </a:moveTo>
                  <a:lnTo>
                    <a:pt x="8" y="0"/>
                  </a:lnTo>
                  <a:lnTo>
                    <a:pt x="0" y="0"/>
                  </a:lnTo>
                  <a:lnTo>
                    <a:pt x="15" y="39"/>
                  </a:lnTo>
                  <a:lnTo>
                    <a:pt x="23" y="39"/>
                  </a:lnTo>
                  <a:lnTo>
                    <a:pt x="38" y="0"/>
                  </a:lnTo>
                  <a:lnTo>
                    <a:pt x="29" y="0"/>
                  </a:lnTo>
                  <a:lnTo>
                    <a:pt x="1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6">
              <a:extLst>
                <a:ext uri="{FF2B5EF4-FFF2-40B4-BE49-F238E27FC236}">
                  <a16:creationId xmlns:a16="http://schemas.microsoft.com/office/drawing/2014/main" id="{3171B49A-7053-FBE7-3C29-7C68C9E67042}"/>
                </a:ext>
              </a:extLst>
            </p:cNvPr>
            <p:cNvSpPr>
              <a:spLocks/>
            </p:cNvSpPr>
            <p:nvPr userDrawn="1"/>
          </p:nvSpPr>
          <p:spPr bwMode="auto">
            <a:xfrm>
              <a:off x="1801813" y="411163"/>
              <a:ext cx="15875" cy="14288"/>
            </a:xfrm>
            <a:custGeom>
              <a:avLst/>
              <a:gdLst>
                <a:gd name="T0" fmla="*/ 10 w 19"/>
                <a:gd name="T1" fmla="*/ 0 h 18"/>
                <a:gd name="T2" fmla="*/ 3 w 19"/>
                <a:gd name="T3" fmla="*/ 2 h 18"/>
                <a:gd name="T4" fmla="*/ 0 w 19"/>
                <a:gd name="T5" fmla="*/ 9 h 18"/>
                <a:gd name="T6" fmla="*/ 3 w 19"/>
                <a:gd name="T7" fmla="*/ 16 h 18"/>
                <a:gd name="T8" fmla="*/ 10 w 19"/>
                <a:gd name="T9" fmla="*/ 18 h 18"/>
                <a:gd name="T10" fmla="*/ 17 w 19"/>
                <a:gd name="T11" fmla="*/ 16 h 18"/>
                <a:gd name="T12" fmla="*/ 19 w 19"/>
                <a:gd name="T13" fmla="*/ 9 h 18"/>
                <a:gd name="T14" fmla="*/ 17 w 19"/>
                <a:gd name="T15" fmla="*/ 2 h 18"/>
                <a:gd name="T16" fmla="*/ 10 w 1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0" y="0"/>
                  </a:moveTo>
                  <a:cubicBezTo>
                    <a:pt x="7" y="0"/>
                    <a:pt x="5" y="1"/>
                    <a:pt x="3" y="2"/>
                  </a:cubicBezTo>
                  <a:cubicBezTo>
                    <a:pt x="1" y="4"/>
                    <a:pt x="0" y="7"/>
                    <a:pt x="0" y="9"/>
                  </a:cubicBezTo>
                  <a:cubicBezTo>
                    <a:pt x="0" y="12"/>
                    <a:pt x="1" y="14"/>
                    <a:pt x="3" y="16"/>
                  </a:cubicBezTo>
                  <a:cubicBezTo>
                    <a:pt x="5" y="17"/>
                    <a:pt x="7" y="18"/>
                    <a:pt x="10" y="18"/>
                  </a:cubicBezTo>
                  <a:cubicBezTo>
                    <a:pt x="13" y="18"/>
                    <a:pt x="15" y="17"/>
                    <a:pt x="17" y="16"/>
                  </a:cubicBezTo>
                  <a:cubicBezTo>
                    <a:pt x="18" y="14"/>
                    <a:pt x="19" y="12"/>
                    <a:pt x="19" y="9"/>
                  </a:cubicBezTo>
                  <a:cubicBezTo>
                    <a:pt x="19" y="6"/>
                    <a:pt x="18" y="4"/>
                    <a:pt x="17" y="2"/>
                  </a:cubicBezTo>
                  <a:cubicBezTo>
                    <a:pt x="15" y="1"/>
                    <a:pt x="12"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Rectangle 17">
              <a:extLst>
                <a:ext uri="{FF2B5EF4-FFF2-40B4-BE49-F238E27FC236}">
                  <a16:creationId xmlns:a16="http://schemas.microsoft.com/office/drawing/2014/main" id="{4AFD093E-4F52-0AA9-76D0-9A69705F4F8E}"/>
                </a:ext>
              </a:extLst>
            </p:cNvPr>
            <p:cNvSpPr>
              <a:spLocks noChangeArrowheads="1"/>
            </p:cNvSpPr>
            <p:nvPr userDrawn="1"/>
          </p:nvSpPr>
          <p:spPr bwMode="auto">
            <a:xfrm>
              <a:off x="1804988" y="438150"/>
              <a:ext cx="11113" cy="619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8">
              <a:extLst>
                <a:ext uri="{FF2B5EF4-FFF2-40B4-BE49-F238E27FC236}">
                  <a16:creationId xmlns:a16="http://schemas.microsoft.com/office/drawing/2014/main" id="{891CBCC0-ED91-7111-5313-2514F71FE28F}"/>
                </a:ext>
              </a:extLst>
            </p:cNvPr>
            <p:cNvSpPr>
              <a:spLocks/>
            </p:cNvSpPr>
            <p:nvPr userDrawn="1"/>
          </p:nvSpPr>
          <p:spPr bwMode="auto">
            <a:xfrm>
              <a:off x="1828801" y="436563"/>
              <a:ext cx="47625" cy="65088"/>
            </a:xfrm>
            <a:custGeom>
              <a:avLst/>
              <a:gdLst>
                <a:gd name="T0" fmla="*/ 44 w 59"/>
                <a:gd name="T1" fmla="*/ 36 h 79"/>
                <a:gd name="T2" fmla="*/ 37 w 59"/>
                <a:gd name="T3" fmla="*/ 34 h 79"/>
                <a:gd name="T4" fmla="*/ 30 w 59"/>
                <a:gd name="T5" fmla="*/ 31 h 79"/>
                <a:gd name="T6" fmla="*/ 24 w 59"/>
                <a:gd name="T7" fmla="*/ 29 h 79"/>
                <a:gd name="T8" fmla="*/ 20 w 59"/>
                <a:gd name="T9" fmla="*/ 26 h 79"/>
                <a:gd name="T10" fmla="*/ 18 w 59"/>
                <a:gd name="T11" fmla="*/ 21 h 79"/>
                <a:gd name="T12" fmla="*/ 22 w 59"/>
                <a:gd name="T13" fmla="*/ 14 h 79"/>
                <a:gd name="T14" fmla="*/ 32 w 59"/>
                <a:gd name="T15" fmla="*/ 12 h 79"/>
                <a:gd name="T16" fmla="*/ 52 w 59"/>
                <a:gd name="T17" fmla="*/ 20 h 79"/>
                <a:gd name="T18" fmla="*/ 58 w 59"/>
                <a:gd name="T19" fmla="*/ 10 h 79"/>
                <a:gd name="T20" fmla="*/ 55 w 59"/>
                <a:gd name="T21" fmla="*/ 8 h 79"/>
                <a:gd name="T22" fmla="*/ 46 w 59"/>
                <a:gd name="T23" fmla="*/ 3 h 79"/>
                <a:gd name="T24" fmla="*/ 32 w 59"/>
                <a:gd name="T25" fmla="*/ 0 h 79"/>
                <a:gd name="T26" fmla="*/ 12 w 59"/>
                <a:gd name="T27" fmla="*/ 7 h 79"/>
                <a:gd name="T28" fmla="*/ 4 w 59"/>
                <a:gd name="T29" fmla="*/ 23 h 79"/>
                <a:gd name="T30" fmla="*/ 6 w 59"/>
                <a:gd name="T31" fmla="*/ 31 h 79"/>
                <a:gd name="T32" fmla="*/ 11 w 59"/>
                <a:gd name="T33" fmla="*/ 37 h 79"/>
                <a:gd name="T34" fmla="*/ 15 w 59"/>
                <a:gd name="T35" fmla="*/ 40 h 79"/>
                <a:gd name="T36" fmla="*/ 19 w 59"/>
                <a:gd name="T37" fmla="*/ 42 h 79"/>
                <a:gd name="T38" fmla="*/ 23 w 59"/>
                <a:gd name="T39" fmla="*/ 44 h 79"/>
                <a:gd name="T40" fmla="*/ 29 w 59"/>
                <a:gd name="T41" fmla="*/ 45 h 79"/>
                <a:gd name="T42" fmla="*/ 33 w 59"/>
                <a:gd name="T43" fmla="*/ 47 h 79"/>
                <a:gd name="T44" fmla="*/ 38 w 59"/>
                <a:gd name="T45" fmla="*/ 49 h 79"/>
                <a:gd name="T46" fmla="*/ 42 w 59"/>
                <a:gd name="T47" fmla="*/ 52 h 79"/>
                <a:gd name="T48" fmla="*/ 45 w 59"/>
                <a:gd name="T49" fmla="*/ 57 h 79"/>
                <a:gd name="T50" fmla="*/ 41 w 59"/>
                <a:gd name="T51" fmla="*/ 65 h 79"/>
                <a:gd name="T52" fmla="*/ 30 w 59"/>
                <a:gd name="T53" fmla="*/ 67 h 79"/>
                <a:gd name="T54" fmla="*/ 18 w 59"/>
                <a:gd name="T55" fmla="*/ 64 h 79"/>
                <a:gd name="T56" fmla="*/ 8 w 59"/>
                <a:gd name="T57" fmla="*/ 57 h 79"/>
                <a:gd name="T58" fmla="*/ 0 w 59"/>
                <a:gd name="T59" fmla="*/ 66 h 79"/>
                <a:gd name="T60" fmla="*/ 12 w 59"/>
                <a:gd name="T61" fmla="*/ 74 h 79"/>
                <a:gd name="T62" fmla="*/ 30 w 59"/>
                <a:gd name="T63" fmla="*/ 79 h 79"/>
                <a:gd name="T64" fmla="*/ 52 w 59"/>
                <a:gd name="T65" fmla="*/ 72 h 79"/>
                <a:gd name="T66" fmla="*/ 59 w 59"/>
                <a:gd name="T67" fmla="*/ 55 h 79"/>
                <a:gd name="T68" fmla="*/ 44 w 59"/>
                <a:gd name="T69"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79">
                  <a:moveTo>
                    <a:pt x="44" y="36"/>
                  </a:moveTo>
                  <a:cubicBezTo>
                    <a:pt x="43" y="36"/>
                    <a:pt x="41" y="35"/>
                    <a:pt x="37" y="34"/>
                  </a:cubicBezTo>
                  <a:cubicBezTo>
                    <a:pt x="34" y="33"/>
                    <a:pt x="31" y="32"/>
                    <a:pt x="30" y="31"/>
                  </a:cubicBezTo>
                  <a:cubicBezTo>
                    <a:pt x="27" y="30"/>
                    <a:pt x="25" y="30"/>
                    <a:pt x="24" y="29"/>
                  </a:cubicBezTo>
                  <a:cubicBezTo>
                    <a:pt x="23" y="29"/>
                    <a:pt x="22" y="28"/>
                    <a:pt x="20" y="26"/>
                  </a:cubicBezTo>
                  <a:cubicBezTo>
                    <a:pt x="19" y="25"/>
                    <a:pt x="18" y="23"/>
                    <a:pt x="18" y="21"/>
                  </a:cubicBezTo>
                  <a:cubicBezTo>
                    <a:pt x="18" y="18"/>
                    <a:pt x="19" y="15"/>
                    <a:pt x="22" y="14"/>
                  </a:cubicBezTo>
                  <a:cubicBezTo>
                    <a:pt x="24" y="12"/>
                    <a:pt x="28" y="12"/>
                    <a:pt x="32" y="12"/>
                  </a:cubicBezTo>
                  <a:cubicBezTo>
                    <a:pt x="39" y="12"/>
                    <a:pt x="46" y="14"/>
                    <a:pt x="52" y="20"/>
                  </a:cubicBezTo>
                  <a:cubicBezTo>
                    <a:pt x="58" y="10"/>
                    <a:pt x="58" y="10"/>
                    <a:pt x="58" y="10"/>
                  </a:cubicBezTo>
                  <a:cubicBezTo>
                    <a:pt x="58" y="10"/>
                    <a:pt x="57" y="9"/>
                    <a:pt x="55" y="8"/>
                  </a:cubicBezTo>
                  <a:cubicBezTo>
                    <a:pt x="53" y="6"/>
                    <a:pt x="50" y="5"/>
                    <a:pt x="46" y="3"/>
                  </a:cubicBezTo>
                  <a:cubicBezTo>
                    <a:pt x="41" y="1"/>
                    <a:pt x="37" y="0"/>
                    <a:pt x="32" y="0"/>
                  </a:cubicBezTo>
                  <a:cubicBezTo>
                    <a:pt x="23" y="0"/>
                    <a:pt x="17" y="3"/>
                    <a:pt x="12" y="7"/>
                  </a:cubicBezTo>
                  <a:cubicBezTo>
                    <a:pt x="7" y="11"/>
                    <a:pt x="4" y="16"/>
                    <a:pt x="4" y="23"/>
                  </a:cubicBezTo>
                  <a:cubicBezTo>
                    <a:pt x="4" y="26"/>
                    <a:pt x="5" y="29"/>
                    <a:pt x="6" y="31"/>
                  </a:cubicBezTo>
                  <a:cubicBezTo>
                    <a:pt x="7" y="33"/>
                    <a:pt x="8" y="35"/>
                    <a:pt x="11" y="37"/>
                  </a:cubicBezTo>
                  <a:cubicBezTo>
                    <a:pt x="13" y="39"/>
                    <a:pt x="14" y="40"/>
                    <a:pt x="15" y="40"/>
                  </a:cubicBezTo>
                  <a:cubicBezTo>
                    <a:pt x="16" y="41"/>
                    <a:pt x="18" y="41"/>
                    <a:pt x="19" y="42"/>
                  </a:cubicBezTo>
                  <a:cubicBezTo>
                    <a:pt x="20" y="43"/>
                    <a:pt x="22" y="43"/>
                    <a:pt x="23" y="44"/>
                  </a:cubicBezTo>
                  <a:cubicBezTo>
                    <a:pt x="25" y="44"/>
                    <a:pt x="27" y="45"/>
                    <a:pt x="29" y="45"/>
                  </a:cubicBezTo>
                  <a:cubicBezTo>
                    <a:pt x="31" y="46"/>
                    <a:pt x="32" y="47"/>
                    <a:pt x="33" y="47"/>
                  </a:cubicBezTo>
                  <a:cubicBezTo>
                    <a:pt x="35" y="48"/>
                    <a:pt x="37" y="48"/>
                    <a:pt x="38" y="49"/>
                  </a:cubicBezTo>
                  <a:cubicBezTo>
                    <a:pt x="39" y="49"/>
                    <a:pt x="41" y="50"/>
                    <a:pt x="42" y="52"/>
                  </a:cubicBezTo>
                  <a:cubicBezTo>
                    <a:pt x="44" y="53"/>
                    <a:pt x="45" y="55"/>
                    <a:pt x="45" y="57"/>
                  </a:cubicBezTo>
                  <a:cubicBezTo>
                    <a:pt x="45" y="61"/>
                    <a:pt x="44" y="63"/>
                    <a:pt x="41" y="65"/>
                  </a:cubicBezTo>
                  <a:cubicBezTo>
                    <a:pt x="38" y="66"/>
                    <a:pt x="35" y="67"/>
                    <a:pt x="30" y="67"/>
                  </a:cubicBezTo>
                  <a:cubicBezTo>
                    <a:pt x="26" y="67"/>
                    <a:pt x="22" y="66"/>
                    <a:pt x="18" y="64"/>
                  </a:cubicBezTo>
                  <a:cubicBezTo>
                    <a:pt x="14" y="62"/>
                    <a:pt x="10" y="59"/>
                    <a:pt x="8" y="57"/>
                  </a:cubicBezTo>
                  <a:cubicBezTo>
                    <a:pt x="0" y="66"/>
                    <a:pt x="0" y="66"/>
                    <a:pt x="0" y="66"/>
                  </a:cubicBezTo>
                  <a:cubicBezTo>
                    <a:pt x="3" y="69"/>
                    <a:pt x="7" y="71"/>
                    <a:pt x="12" y="74"/>
                  </a:cubicBezTo>
                  <a:cubicBezTo>
                    <a:pt x="17" y="77"/>
                    <a:pt x="23" y="79"/>
                    <a:pt x="30" y="79"/>
                  </a:cubicBezTo>
                  <a:cubicBezTo>
                    <a:pt x="39" y="79"/>
                    <a:pt x="47" y="76"/>
                    <a:pt x="52" y="72"/>
                  </a:cubicBezTo>
                  <a:cubicBezTo>
                    <a:pt x="57" y="67"/>
                    <a:pt x="59" y="62"/>
                    <a:pt x="59" y="55"/>
                  </a:cubicBezTo>
                  <a:cubicBezTo>
                    <a:pt x="59" y="47"/>
                    <a:pt x="54" y="40"/>
                    <a:pt x="4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9">
              <a:extLst>
                <a:ext uri="{FF2B5EF4-FFF2-40B4-BE49-F238E27FC236}">
                  <a16:creationId xmlns:a16="http://schemas.microsoft.com/office/drawing/2014/main" id="{AD17D493-806E-0103-94A6-0879CBCA6D69}"/>
                </a:ext>
              </a:extLst>
            </p:cNvPr>
            <p:cNvSpPr>
              <a:spLocks/>
            </p:cNvSpPr>
            <p:nvPr userDrawn="1"/>
          </p:nvSpPr>
          <p:spPr bwMode="auto">
            <a:xfrm>
              <a:off x="1960563" y="436563"/>
              <a:ext cx="36513" cy="63500"/>
            </a:xfrm>
            <a:custGeom>
              <a:avLst/>
              <a:gdLst>
                <a:gd name="T0" fmla="*/ 24 w 43"/>
                <a:gd name="T1" fmla="*/ 5 h 77"/>
                <a:gd name="T2" fmla="*/ 15 w 43"/>
                <a:gd name="T3" fmla="*/ 17 h 77"/>
                <a:gd name="T4" fmla="*/ 14 w 43"/>
                <a:gd name="T5" fmla="*/ 2 h 77"/>
                <a:gd name="T6" fmla="*/ 0 w 43"/>
                <a:gd name="T7" fmla="*/ 2 h 77"/>
                <a:gd name="T8" fmla="*/ 0 w 43"/>
                <a:gd name="T9" fmla="*/ 77 h 77"/>
                <a:gd name="T10" fmla="*/ 15 w 43"/>
                <a:gd name="T11" fmla="*/ 77 h 77"/>
                <a:gd name="T12" fmla="*/ 15 w 43"/>
                <a:gd name="T13" fmla="*/ 35 h 77"/>
                <a:gd name="T14" fmla="*/ 25 w 43"/>
                <a:gd name="T15" fmla="*/ 18 h 77"/>
                <a:gd name="T16" fmla="*/ 35 w 43"/>
                <a:gd name="T17" fmla="*/ 14 h 77"/>
                <a:gd name="T18" fmla="*/ 41 w 43"/>
                <a:gd name="T19" fmla="*/ 15 h 77"/>
                <a:gd name="T20" fmla="*/ 43 w 43"/>
                <a:gd name="T21" fmla="*/ 1 h 77"/>
                <a:gd name="T22" fmla="*/ 37 w 43"/>
                <a:gd name="T23" fmla="*/ 0 h 77"/>
                <a:gd name="T24" fmla="*/ 24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4" y="5"/>
                  </a:moveTo>
                  <a:cubicBezTo>
                    <a:pt x="20" y="8"/>
                    <a:pt x="17" y="12"/>
                    <a:pt x="15" y="17"/>
                  </a:cubicBezTo>
                  <a:cubicBezTo>
                    <a:pt x="14" y="2"/>
                    <a:pt x="14" y="2"/>
                    <a:pt x="14" y="2"/>
                  </a:cubicBezTo>
                  <a:cubicBezTo>
                    <a:pt x="0" y="2"/>
                    <a:pt x="0" y="2"/>
                    <a:pt x="0" y="2"/>
                  </a:cubicBezTo>
                  <a:cubicBezTo>
                    <a:pt x="0" y="77"/>
                    <a:pt x="0" y="77"/>
                    <a:pt x="0" y="77"/>
                  </a:cubicBezTo>
                  <a:cubicBezTo>
                    <a:pt x="15" y="77"/>
                    <a:pt x="15" y="77"/>
                    <a:pt x="15" y="77"/>
                  </a:cubicBezTo>
                  <a:cubicBezTo>
                    <a:pt x="15" y="35"/>
                    <a:pt x="15" y="35"/>
                    <a:pt x="15" y="35"/>
                  </a:cubicBezTo>
                  <a:cubicBezTo>
                    <a:pt x="16" y="27"/>
                    <a:pt x="19" y="22"/>
                    <a:pt x="25" y="18"/>
                  </a:cubicBezTo>
                  <a:cubicBezTo>
                    <a:pt x="28" y="16"/>
                    <a:pt x="32" y="14"/>
                    <a:pt x="35" y="14"/>
                  </a:cubicBezTo>
                  <a:cubicBezTo>
                    <a:pt x="38" y="14"/>
                    <a:pt x="40" y="15"/>
                    <a:pt x="41" y="15"/>
                  </a:cubicBezTo>
                  <a:cubicBezTo>
                    <a:pt x="43" y="1"/>
                    <a:pt x="43" y="1"/>
                    <a:pt x="43" y="1"/>
                  </a:cubicBezTo>
                  <a:cubicBezTo>
                    <a:pt x="37" y="0"/>
                    <a:pt x="37" y="0"/>
                    <a:pt x="37" y="0"/>
                  </a:cubicBezTo>
                  <a:cubicBezTo>
                    <a:pt x="32" y="0"/>
                    <a:pt x="28" y="2"/>
                    <a:pt x="2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0">
              <a:extLst>
                <a:ext uri="{FF2B5EF4-FFF2-40B4-BE49-F238E27FC236}">
                  <a16:creationId xmlns:a16="http://schemas.microsoft.com/office/drawing/2014/main" id="{1B516634-6B09-45DC-732F-12C6338A3C00}"/>
                </a:ext>
              </a:extLst>
            </p:cNvPr>
            <p:cNvSpPr>
              <a:spLocks/>
            </p:cNvSpPr>
            <p:nvPr userDrawn="1"/>
          </p:nvSpPr>
          <p:spPr bwMode="auto">
            <a:xfrm>
              <a:off x="2000251" y="438150"/>
              <a:ext cx="58738" cy="85725"/>
            </a:xfrm>
            <a:custGeom>
              <a:avLst/>
              <a:gdLst>
                <a:gd name="T0" fmla="*/ 57 w 72"/>
                <a:gd name="T1" fmla="*/ 0 h 103"/>
                <a:gd name="T2" fmla="*/ 36 w 72"/>
                <a:gd name="T3" fmla="*/ 61 h 103"/>
                <a:gd name="T4" fmla="*/ 15 w 72"/>
                <a:gd name="T5" fmla="*/ 0 h 103"/>
                <a:gd name="T6" fmla="*/ 0 w 72"/>
                <a:gd name="T7" fmla="*/ 0 h 103"/>
                <a:gd name="T8" fmla="*/ 28 w 72"/>
                <a:gd name="T9" fmla="*/ 74 h 103"/>
                <a:gd name="T10" fmla="*/ 25 w 72"/>
                <a:gd name="T11" fmla="*/ 83 h 103"/>
                <a:gd name="T12" fmla="*/ 21 w 72"/>
                <a:gd name="T13" fmla="*/ 90 h 103"/>
                <a:gd name="T14" fmla="*/ 16 w 72"/>
                <a:gd name="T15" fmla="*/ 91 h 103"/>
                <a:gd name="T16" fmla="*/ 8 w 72"/>
                <a:gd name="T17" fmla="*/ 89 h 103"/>
                <a:gd name="T18" fmla="*/ 5 w 72"/>
                <a:gd name="T19" fmla="*/ 100 h 103"/>
                <a:gd name="T20" fmla="*/ 6 w 72"/>
                <a:gd name="T21" fmla="*/ 101 h 103"/>
                <a:gd name="T22" fmla="*/ 12 w 72"/>
                <a:gd name="T23" fmla="*/ 103 h 103"/>
                <a:gd name="T24" fmla="*/ 19 w 72"/>
                <a:gd name="T25" fmla="*/ 103 h 103"/>
                <a:gd name="T26" fmla="*/ 31 w 72"/>
                <a:gd name="T27" fmla="*/ 100 h 103"/>
                <a:gd name="T28" fmla="*/ 39 w 72"/>
                <a:gd name="T29" fmla="*/ 87 h 103"/>
                <a:gd name="T30" fmla="*/ 72 w 72"/>
                <a:gd name="T31" fmla="*/ 0 h 103"/>
                <a:gd name="T32" fmla="*/ 57 w 72"/>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03">
                  <a:moveTo>
                    <a:pt x="57" y="0"/>
                  </a:moveTo>
                  <a:cubicBezTo>
                    <a:pt x="36" y="61"/>
                    <a:pt x="36" y="61"/>
                    <a:pt x="36" y="61"/>
                  </a:cubicBezTo>
                  <a:cubicBezTo>
                    <a:pt x="15" y="0"/>
                    <a:pt x="15" y="0"/>
                    <a:pt x="15" y="0"/>
                  </a:cubicBezTo>
                  <a:cubicBezTo>
                    <a:pt x="0" y="0"/>
                    <a:pt x="0" y="0"/>
                    <a:pt x="0" y="0"/>
                  </a:cubicBezTo>
                  <a:cubicBezTo>
                    <a:pt x="28" y="74"/>
                    <a:pt x="28" y="74"/>
                    <a:pt x="28" y="74"/>
                  </a:cubicBezTo>
                  <a:cubicBezTo>
                    <a:pt x="25" y="83"/>
                    <a:pt x="25" y="83"/>
                    <a:pt x="25" y="83"/>
                  </a:cubicBezTo>
                  <a:cubicBezTo>
                    <a:pt x="24" y="87"/>
                    <a:pt x="22" y="89"/>
                    <a:pt x="21" y="90"/>
                  </a:cubicBezTo>
                  <a:cubicBezTo>
                    <a:pt x="20" y="91"/>
                    <a:pt x="18" y="91"/>
                    <a:pt x="16" y="91"/>
                  </a:cubicBezTo>
                  <a:cubicBezTo>
                    <a:pt x="14" y="91"/>
                    <a:pt x="11" y="91"/>
                    <a:pt x="8" y="89"/>
                  </a:cubicBezTo>
                  <a:cubicBezTo>
                    <a:pt x="5" y="100"/>
                    <a:pt x="5" y="100"/>
                    <a:pt x="5" y="100"/>
                  </a:cubicBezTo>
                  <a:cubicBezTo>
                    <a:pt x="6" y="101"/>
                    <a:pt x="6" y="101"/>
                    <a:pt x="6" y="101"/>
                  </a:cubicBezTo>
                  <a:cubicBezTo>
                    <a:pt x="7" y="102"/>
                    <a:pt x="9" y="102"/>
                    <a:pt x="12" y="103"/>
                  </a:cubicBezTo>
                  <a:cubicBezTo>
                    <a:pt x="14" y="103"/>
                    <a:pt x="17" y="103"/>
                    <a:pt x="19" y="103"/>
                  </a:cubicBezTo>
                  <a:cubicBezTo>
                    <a:pt x="24" y="103"/>
                    <a:pt x="28" y="102"/>
                    <a:pt x="31" y="100"/>
                  </a:cubicBezTo>
                  <a:cubicBezTo>
                    <a:pt x="34" y="97"/>
                    <a:pt x="36" y="93"/>
                    <a:pt x="39" y="87"/>
                  </a:cubicBezTo>
                  <a:cubicBezTo>
                    <a:pt x="72" y="0"/>
                    <a:pt x="72" y="0"/>
                    <a:pt x="72" y="0"/>
                  </a:cubicBezTo>
                  <a:lnTo>
                    <a:pt x="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1">
              <a:extLst>
                <a:ext uri="{FF2B5EF4-FFF2-40B4-BE49-F238E27FC236}">
                  <a16:creationId xmlns:a16="http://schemas.microsoft.com/office/drawing/2014/main" id="{C7D3385A-82AF-CDD6-48A3-D6866DA8B0B3}"/>
                </a:ext>
              </a:extLst>
            </p:cNvPr>
            <p:cNvSpPr>
              <a:spLocks noEditPoints="1"/>
            </p:cNvSpPr>
            <p:nvPr userDrawn="1"/>
          </p:nvSpPr>
          <p:spPr bwMode="auto">
            <a:xfrm>
              <a:off x="1547813" y="-96838"/>
              <a:ext cx="352425" cy="422275"/>
            </a:xfrm>
            <a:custGeom>
              <a:avLst/>
              <a:gdLst>
                <a:gd name="T0" fmla="*/ 327 w 425"/>
                <a:gd name="T1" fmla="*/ 247 h 510"/>
                <a:gd name="T2" fmla="*/ 415 w 425"/>
                <a:gd name="T3" fmla="*/ 130 h 510"/>
                <a:gd name="T4" fmla="*/ 268 w 425"/>
                <a:gd name="T5" fmla="*/ 0 h 510"/>
                <a:gd name="T6" fmla="*/ 0 w 425"/>
                <a:gd name="T7" fmla="*/ 0 h 510"/>
                <a:gd name="T8" fmla="*/ 0 w 425"/>
                <a:gd name="T9" fmla="*/ 510 h 510"/>
                <a:gd name="T10" fmla="*/ 277 w 425"/>
                <a:gd name="T11" fmla="*/ 510 h 510"/>
                <a:gd name="T12" fmla="*/ 425 w 425"/>
                <a:gd name="T13" fmla="*/ 373 h 510"/>
                <a:gd name="T14" fmla="*/ 327 w 425"/>
                <a:gd name="T15" fmla="*/ 247 h 510"/>
                <a:gd name="T16" fmla="*/ 109 w 425"/>
                <a:gd name="T17" fmla="*/ 92 h 510"/>
                <a:gd name="T18" fmla="*/ 245 w 425"/>
                <a:gd name="T19" fmla="*/ 92 h 510"/>
                <a:gd name="T20" fmla="*/ 304 w 425"/>
                <a:gd name="T21" fmla="*/ 148 h 510"/>
                <a:gd name="T22" fmla="*/ 245 w 425"/>
                <a:gd name="T23" fmla="*/ 205 h 510"/>
                <a:gd name="T24" fmla="*/ 109 w 425"/>
                <a:gd name="T25" fmla="*/ 205 h 510"/>
                <a:gd name="T26" fmla="*/ 109 w 425"/>
                <a:gd name="T27" fmla="*/ 92 h 510"/>
                <a:gd name="T28" fmla="*/ 249 w 425"/>
                <a:gd name="T29" fmla="*/ 417 h 510"/>
                <a:gd name="T30" fmla="*/ 249 w 425"/>
                <a:gd name="T31" fmla="*/ 418 h 510"/>
                <a:gd name="T32" fmla="*/ 109 w 425"/>
                <a:gd name="T33" fmla="*/ 418 h 510"/>
                <a:gd name="T34" fmla="*/ 109 w 425"/>
                <a:gd name="T35" fmla="*/ 298 h 510"/>
                <a:gd name="T36" fmla="*/ 249 w 425"/>
                <a:gd name="T37" fmla="*/ 298 h 510"/>
                <a:gd name="T38" fmla="*/ 315 w 425"/>
                <a:gd name="T39" fmla="*/ 357 h 510"/>
                <a:gd name="T40" fmla="*/ 249 w 425"/>
                <a:gd name="T41" fmla="*/ 41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5" h="510">
                  <a:moveTo>
                    <a:pt x="327" y="247"/>
                  </a:moveTo>
                  <a:cubicBezTo>
                    <a:pt x="375" y="237"/>
                    <a:pt x="415" y="194"/>
                    <a:pt x="415" y="130"/>
                  </a:cubicBezTo>
                  <a:cubicBezTo>
                    <a:pt x="415" y="62"/>
                    <a:pt x="365" y="0"/>
                    <a:pt x="268" y="0"/>
                  </a:cubicBezTo>
                  <a:cubicBezTo>
                    <a:pt x="0" y="0"/>
                    <a:pt x="0" y="0"/>
                    <a:pt x="0" y="0"/>
                  </a:cubicBezTo>
                  <a:cubicBezTo>
                    <a:pt x="0" y="510"/>
                    <a:pt x="0" y="510"/>
                    <a:pt x="0" y="510"/>
                  </a:cubicBezTo>
                  <a:cubicBezTo>
                    <a:pt x="277" y="510"/>
                    <a:pt x="277" y="510"/>
                    <a:pt x="277" y="510"/>
                  </a:cubicBezTo>
                  <a:cubicBezTo>
                    <a:pt x="374" y="510"/>
                    <a:pt x="425" y="449"/>
                    <a:pt x="425" y="373"/>
                  </a:cubicBezTo>
                  <a:cubicBezTo>
                    <a:pt x="425" y="309"/>
                    <a:pt x="381" y="256"/>
                    <a:pt x="327" y="247"/>
                  </a:cubicBezTo>
                  <a:close/>
                  <a:moveTo>
                    <a:pt x="109" y="92"/>
                  </a:moveTo>
                  <a:cubicBezTo>
                    <a:pt x="245" y="92"/>
                    <a:pt x="245" y="92"/>
                    <a:pt x="245" y="92"/>
                  </a:cubicBezTo>
                  <a:cubicBezTo>
                    <a:pt x="281" y="92"/>
                    <a:pt x="304" y="117"/>
                    <a:pt x="304" y="148"/>
                  </a:cubicBezTo>
                  <a:cubicBezTo>
                    <a:pt x="304" y="181"/>
                    <a:pt x="281" y="205"/>
                    <a:pt x="245" y="205"/>
                  </a:cubicBezTo>
                  <a:cubicBezTo>
                    <a:pt x="109" y="205"/>
                    <a:pt x="109" y="205"/>
                    <a:pt x="109" y="205"/>
                  </a:cubicBezTo>
                  <a:lnTo>
                    <a:pt x="109" y="92"/>
                  </a:lnTo>
                  <a:close/>
                  <a:moveTo>
                    <a:pt x="249" y="417"/>
                  </a:moveTo>
                  <a:cubicBezTo>
                    <a:pt x="249" y="418"/>
                    <a:pt x="249" y="418"/>
                    <a:pt x="249" y="418"/>
                  </a:cubicBezTo>
                  <a:cubicBezTo>
                    <a:pt x="109" y="418"/>
                    <a:pt x="109" y="418"/>
                    <a:pt x="109" y="418"/>
                  </a:cubicBezTo>
                  <a:cubicBezTo>
                    <a:pt x="109" y="298"/>
                    <a:pt x="109" y="298"/>
                    <a:pt x="109" y="298"/>
                  </a:cubicBezTo>
                  <a:cubicBezTo>
                    <a:pt x="249" y="298"/>
                    <a:pt x="249" y="298"/>
                    <a:pt x="249" y="298"/>
                  </a:cubicBezTo>
                  <a:cubicBezTo>
                    <a:pt x="292" y="298"/>
                    <a:pt x="315" y="325"/>
                    <a:pt x="315" y="357"/>
                  </a:cubicBezTo>
                  <a:cubicBezTo>
                    <a:pt x="315" y="394"/>
                    <a:pt x="290" y="417"/>
                    <a:pt x="249" y="4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2">
              <a:extLst>
                <a:ext uri="{FF2B5EF4-FFF2-40B4-BE49-F238E27FC236}">
                  <a16:creationId xmlns:a16="http://schemas.microsoft.com/office/drawing/2014/main" id="{D36C1ADB-D2D9-F356-6BDD-E4126992B4C7}"/>
                </a:ext>
              </a:extLst>
            </p:cNvPr>
            <p:cNvSpPr>
              <a:spLocks/>
            </p:cNvSpPr>
            <p:nvPr userDrawn="1"/>
          </p:nvSpPr>
          <p:spPr bwMode="auto">
            <a:xfrm>
              <a:off x="1139826" y="-103188"/>
              <a:ext cx="347663" cy="436563"/>
            </a:xfrm>
            <a:custGeom>
              <a:avLst/>
              <a:gdLst>
                <a:gd name="T0" fmla="*/ 59 w 420"/>
                <a:gd name="T1" fmla="*/ 363 h 527"/>
                <a:gd name="T2" fmla="*/ 221 w 420"/>
                <a:gd name="T3" fmla="*/ 431 h 527"/>
                <a:gd name="T4" fmla="*/ 310 w 420"/>
                <a:gd name="T5" fmla="*/ 374 h 527"/>
                <a:gd name="T6" fmla="*/ 207 w 420"/>
                <a:gd name="T7" fmla="*/ 309 h 527"/>
                <a:gd name="T8" fmla="*/ 17 w 420"/>
                <a:gd name="T9" fmla="*/ 154 h 527"/>
                <a:gd name="T10" fmla="*/ 210 w 420"/>
                <a:gd name="T11" fmla="*/ 0 h 527"/>
                <a:gd name="T12" fmla="*/ 409 w 420"/>
                <a:gd name="T13" fmla="*/ 71 h 527"/>
                <a:gd name="T14" fmla="*/ 349 w 420"/>
                <a:gd name="T15" fmla="*/ 151 h 527"/>
                <a:gd name="T16" fmla="*/ 203 w 420"/>
                <a:gd name="T17" fmla="*/ 95 h 527"/>
                <a:gd name="T18" fmla="*/ 128 w 420"/>
                <a:gd name="T19" fmla="*/ 147 h 527"/>
                <a:gd name="T20" fmla="*/ 229 w 420"/>
                <a:gd name="T21" fmla="*/ 206 h 527"/>
                <a:gd name="T22" fmla="*/ 420 w 420"/>
                <a:gd name="T23" fmla="*/ 363 h 527"/>
                <a:gd name="T24" fmla="*/ 216 w 420"/>
                <a:gd name="T25" fmla="*/ 527 h 527"/>
                <a:gd name="T26" fmla="*/ 0 w 420"/>
                <a:gd name="T27" fmla="*/ 446 h 527"/>
                <a:gd name="T28" fmla="*/ 59 w 420"/>
                <a:gd name="T29" fmla="*/ 363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527">
                  <a:moveTo>
                    <a:pt x="59" y="363"/>
                  </a:moveTo>
                  <a:cubicBezTo>
                    <a:pt x="95" y="400"/>
                    <a:pt x="151" y="431"/>
                    <a:pt x="221" y="431"/>
                  </a:cubicBezTo>
                  <a:cubicBezTo>
                    <a:pt x="281" y="431"/>
                    <a:pt x="310" y="403"/>
                    <a:pt x="310" y="374"/>
                  </a:cubicBezTo>
                  <a:cubicBezTo>
                    <a:pt x="310" y="336"/>
                    <a:pt x="266" y="323"/>
                    <a:pt x="207" y="309"/>
                  </a:cubicBezTo>
                  <a:cubicBezTo>
                    <a:pt x="124" y="290"/>
                    <a:pt x="17" y="267"/>
                    <a:pt x="17" y="154"/>
                  </a:cubicBezTo>
                  <a:cubicBezTo>
                    <a:pt x="17" y="69"/>
                    <a:pt x="90" y="0"/>
                    <a:pt x="210" y="0"/>
                  </a:cubicBezTo>
                  <a:cubicBezTo>
                    <a:pt x="291" y="0"/>
                    <a:pt x="359" y="24"/>
                    <a:pt x="409" y="71"/>
                  </a:cubicBezTo>
                  <a:cubicBezTo>
                    <a:pt x="349" y="151"/>
                    <a:pt x="349" y="151"/>
                    <a:pt x="349" y="151"/>
                  </a:cubicBezTo>
                  <a:cubicBezTo>
                    <a:pt x="308" y="113"/>
                    <a:pt x="253" y="95"/>
                    <a:pt x="203" y="95"/>
                  </a:cubicBezTo>
                  <a:cubicBezTo>
                    <a:pt x="154" y="95"/>
                    <a:pt x="128" y="117"/>
                    <a:pt x="128" y="147"/>
                  </a:cubicBezTo>
                  <a:cubicBezTo>
                    <a:pt x="128" y="182"/>
                    <a:pt x="170" y="192"/>
                    <a:pt x="229" y="206"/>
                  </a:cubicBezTo>
                  <a:cubicBezTo>
                    <a:pt x="313" y="225"/>
                    <a:pt x="420" y="250"/>
                    <a:pt x="420" y="363"/>
                  </a:cubicBezTo>
                  <a:cubicBezTo>
                    <a:pt x="420" y="457"/>
                    <a:pt x="353" y="527"/>
                    <a:pt x="216" y="527"/>
                  </a:cubicBezTo>
                  <a:cubicBezTo>
                    <a:pt x="118" y="527"/>
                    <a:pt x="48" y="494"/>
                    <a:pt x="0" y="446"/>
                  </a:cubicBezTo>
                  <a:lnTo>
                    <a:pt x="59" y="3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Rectangle 23">
              <a:extLst>
                <a:ext uri="{FF2B5EF4-FFF2-40B4-BE49-F238E27FC236}">
                  <a16:creationId xmlns:a16="http://schemas.microsoft.com/office/drawing/2014/main" id="{DEB87BF7-4102-92FE-B88F-B001EE74344B}"/>
                </a:ext>
              </a:extLst>
            </p:cNvPr>
            <p:cNvSpPr>
              <a:spLocks noChangeArrowheads="1"/>
            </p:cNvSpPr>
            <p:nvPr userDrawn="1"/>
          </p:nvSpPr>
          <p:spPr bwMode="auto">
            <a:xfrm>
              <a:off x="1968501" y="-96838"/>
              <a:ext cx="88900" cy="422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4">
              <a:extLst>
                <a:ext uri="{FF2B5EF4-FFF2-40B4-BE49-F238E27FC236}">
                  <a16:creationId xmlns:a16="http://schemas.microsoft.com/office/drawing/2014/main" id="{7818E7A2-6798-86D7-A161-9485150BA37E}"/>
                </a:ext>
              </a:extLst>
            </p:cNvPr>
            <p:cNvSpPr>
              <a:spLocks noEditPoints="1"/>
            </p:cNvSpPr>
            <p:nvPr userDrawn="1"/>
          </p:nvSpPr>
          <p:spPr bwMode="auto">
            <a:xfrm>
              <a:off x="2498726" y="-31750"/>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7 h 136"/>
                <a:gd name="T12" fmla="*/ 113 w 113"/>
                <a:gd name="T13" fmla="*/ 68 h 136"/>
                <a:gd name="T14" fmla="*/ 92 w 113"/>
                <a:gd name="T15" fmla="*/ 119 h 136"/>
                <a:gd name="T16" fmla="*/ 78 w 113"/>
                <a:gd name="T17" fmla="*/ 28 h 136"/>
                <a:gd name="T18" fmla="*/ 45 w 113"/>
                <a:gd name="T19" fmla="*/ 16 h 136"/>
                <a:gd name="T20" fmla="*/ 20 w 113"/>
                <a:gd name="T21" fmla="*/ 16 h 136"/>
                <a:gd name="T22" fmla="*/ 20 w 113"/>
                <a:gd name="T23" fmla="*/ 120 h 136"/>
                <a:gd name="T24" fmla="*/ 45 w 113"/>
                <a:gd name="T25" fmla="*/ 120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6"/>
                    <a:pt x="92" y="17"/>
                  </a:cubicBezTo>
                  <a:cubicBezTo>
                    <a:pt x="103" y="28"/>
                    <a:pt x="113" y="44"/>
                    <a:pt x="113" y="68"/>
                  </a:cubicBezTo>
                  <a:cubicBezTo>
                    <a:pt x="113" y="91"/>
                    <a:pt x="104" y="108"/>
                    <a:pt x="92" y="119"/>
                  </a:cubicBezTo>
                  <a:close/>
                  <a:moveTo>
                    <a:pt x="78" y="28"/>
                  </a:moveTo>
                  <a:cubicBezTo>
                    <a:pt x="70" y="20"/>
                    <a:pt x="59" y="16"/>
                    <a:pt x="45" y="16"/>
                  </a:cubicBezTo>
                  <a:cubicBezTo>
                    <a:pt x="20" y="16"/>
                    <a:pt x="20" y="16"/>
                    <a:pt x="20" y="16"/>
                  </a:cubicBezTo>
                  <a:cubicBezTo>
                    <a:pt x="20" y="120"/>
                    <a:pt x="20" y="120"/>
                    <a:pt x="20" y="120"/>
                  </a:cubicBezTo>
                  <a:cubicBezTo>
                    <a:pt x="45" y="120"/>
                    <a:pt x="45" y="120"/>
                    <a:pt x="45" y="120"/>
                  </a:cubicBezTo>
                  <a:cubicBezTo>
                    <a:pt x="58" y="120"/>
                    <a:pt x="69" y="116"/>
                    <a:pt x="78" y="107"/>
                  </a:cubicBezTo>
                  <a:cubicBezTo>
                    <a:pt x="87" y="98"/>
                    <a:pt x="92" y="85"/>
                    <a:pt x="92" y="68"/>
                  </a:cubicBezTo>
                  <a:cubicBezTo>
                    <a:pt x="92" y="51"/>
                    <a:pt x="87" y="37"/>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5">
              <a:extLst>
                <a:ext uri="{FF2B5EF4-FFF2-40B4-BE49-F238E27FC236}">
                  <a16:creationId xmlns:a16="http://schemas.microsoft.com/office/drawing/2014/main" id="{9935DFB0-DD1F-BCE0-64EB-55DF4C1ED6EB}"/>
                </a:ext>
              </a:extLst>
            </p:cNvPr>
            <p:cNvSpPr>
              <a:spLocks/>
            </p:cNvSpPr>
            <p:nvPr userDrawn="1"/>
          </p:nvSpPr>
          <p:spPr bwMode="auto">
            <a:xfrm>
              <a:off x="2611438" y="-3175"/>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6">
              <a:extLst>
                <a:ext uri="{FF2B5EF4-FFF2-40B4-BE49-F238E27FC236}">
                  <a16:creationId xmlns:a16="http://schemas.microsoft.com/office/drawing/2014/main" id="{AC22B947-7E10-CAF9-4A31-16A865E04499}"/>
                </a:ext>
              </a:extLst>
            </p:cNvPr>
            <p:cNvSpPr>
              <a:spLocks noEditPoints="1"/>
            </p:cNvSpPr>
            <p:nvPr userDrawn="1"/>
          </p:nvSpPr>
          <p:spPr bwMode="auto">
            <a:xfrm>
              <a:off x="2670176" y="-36513"/>
              <a:ext cx="20638" cy="117475"/>
            </a:xfrm>
            <a:custGeom>
              <a:avLst/>
              <a:gdLst>
                <a:gd name="T0" fmla="*/ 13 w 25"/>
                <a:gd name="T1" fmla="*/ 24 h 143"/>
                <a:gd name="T2" fmla="*/ 0 w 25"/>
                <a:gd name="T3" fmla="*/ 12 h 143"/>
                <a:gd name="T4" fmla="*/ 13 w 25"/>
                <a:gd name="T5" fmla="*/ 0 h 143"/>
                <a:gd name="T6" fmla="*/ 25 w 25"/>
                <a:gd name="T7" fmla="*/ 12 h 143"/>
                <a:gd name="T8" fmla="*/ 13 w 25"/>
                <a:gd name="T9" fmla="*/ 24 h 143"/>
                <a:gd name="T10" fmla="*/ 4 w 25"/>
                <a:gd name="T11" fmla="*/ 143 h 143"/>
                <a:gd name="T12" fmla="*/ 4 w 25"/>
                <a:gd name="T13" fmla="*/ 44 h 143"/>
                <a:gd name="T14" fmla="*/ 22 w 25"/>
                <a:gd name="T15" fmla="*/ 44 h 143"/>
                <a:gd name="T16" fmla="*/ 22 w 25"/>
                <a:gd name="T17" fmla="*/ 143 h 143"/>
                <a:gd name="T18" fmla="*/ 4 w 25"/>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3">
                  <a:moveTo>
                    <a:pt x="13" y="24"/>
                  </a:moveTo>
                  <a:cubicBezTo>
                    <a:pt x="6" y="24"/>
                    <a:pt x="0" y="19"/>
                    <a:pt x="0" y="12"/>
                  </a:cubicBezTo>
                  <a:cubicBezTo>
                    <a:pt x="0" y="5"/>
                    <a:pt x="6" y="0"/>
                    <a:pt x="13" y="0"/>
                  </a:cubicBezTo>
                  <a:cubicBezTo>
                    <a:pt x="20" y="0"/>
                    <a:pt x="25" y="5"/>
                    <a:pt x="25" y="12"/>
                  </a:cubicBezTo>
                  <a:cubicBezTo>
                    <a:pt x="25"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7">
              <a:extLst>
                <a:ext uri="{FF2B5EF4-FFF2-40B4-BE49-F238E27FC236}">
                  <a16:creationId xmlns:a16="http://schemas.microsoft.com/office/drawing/2014/main" id="{BA84B540-D00F-A9B3-1158-EF986BB33271}"/>
                </a:ext>
              </a:extLst>
            </p:cNvPr>
            <p:cNvSpPr>
              <a:spLocks/>
            </p:cNvSpPr>
            <p:nvPr userDrawn="1"/>
          </p:nvSpPr>
          <p:spPr bwMode="auto">
            <a:xfrm>
              <a:off x="2701926" y="-1588"/>
              <a:ext cx="80963" cy="82550"/>
            </a:xfrm>
            <a:custGeom>
              <a:avLst/>
              <a:gdLst>
                <a:gd name="T0" fmla="*/ 31 w 51"/>
                <a:gd name="T1" fmla="*/ 52 h 52"/>
                <a:gd name="T2" fmla="*/ 20 w 51"/>
                <a:gd name="T3" fmla="*/ 52 h 52"/>
                <a:gd name="T4" fmla="*/ 0 w 51"/>
                <a:gd name="T5" fmla="*/ 0 h 52"/>
                <a:gd name="T6" fmla="*/ 11 w 51"/>
                <a:gd name="T7" fmla="*/ 0 h 52"/>
                <a:gd name="T8" fmla="*/ 25 w 51"/>
                <a:gd name="T9" fmla="*/ 42 h 52"/>
                <a:gd name="T10" fmla="*/ 40 w 51"/>
                <a:gd name="T11" fmla="*/ 0 h 52"/>
                <a:gd name="T12" fmla="*/ 51 w 51"/>
                <a:gd name="T13" fmla="*/ 0 h 52"/>
                <a:gd name="T14" fmla="*/ 31 w 51"/>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2">
                  <a:moveTo>
                    <a:pt x="31" y="52"/>
                  </a:moveTo>
                  <a:lnTo>
                    <a:pt x="20" y="52"/>
                  </a:lnTo>
                  <a:lnTo>
                    <a:pt x="0" y="0"/>
                  </a:lnTo>
                  <a:lnTo>
                    <a:pt x="11" y="0"/>
                  </a:lnTo>
                  <a:lnTo>
                    <a:pt x="25" y="42"/>
                  </a:lnTo>
                  <a:lnTo>
                    <a:pt x="40" y="0"/>
                  </a:lnTo>
                  <a:lnTo>
                    <a:pt x="51" y="0"/>
                  </a:lnTo>
                  <a:lnTo>
                    <a:pt x="3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8">
              <a:extLst>
                <a:ext uri="{FF2B5EF4-FFF2-40B4-BE49-F238E27FC236}">
                  <a16:creationId xmlns:a16="http://schemas.microsoft.com/office/drawing/2014/main" id="{263111ED-25D6-3B11-7BD7-B3FB7345F01B}"/>
                </a:ext>
              </a:extLst>
            </p:cNvPr>
            <p:cNvSpPr>
              <a:spLocks noEditPoints="1"/>
            </p:cNvSpPr>
            <p:nvPr userDrawn="1"/>
          </p:nvSpPr>
          <p:spPr bwMode="auto">
            <a:xfrm>
              <a:off x="2789238" y="-3175"/>
              <a:ext cx="74613" cy="85725"/>
            </a:xfrm>
            <a:custGeom>
              <a:avLst/>
              <a:gdLst>
                <a:gd name="T0" fmla="*/ 20 w 90"/>
                <a:gd name="T1" fmla="*/ 56 h 103"/>
                <a:gd name="T2" fmla="*/ 49 w 90"/>
                <a:gd name="T3" fmla="*/ 88 h 103"/>
                <a:gd name="T4" fmla="*/ 80 w 90"/>
                <a:gd name="T5" fmla="*/ 77 h 103"/>
                <a:gd name="T6" fmla="*/ 87 w 90"/>
                <a:gd name="T7" fmla="*/ 89 h 103"/>
                <a:gd name="T8" fmla="*/ 47 w 90"/>
                <a:gd name="T9" fmla="*/ 103 h 103"/>
                <a:gd name="T10" fmla="*/ 0 w 90"/>
                <a:gd name="T11" fmla="*/ 52 h 103"/>
                <a:gd name="T12" fmla="*/ 47 w 90"/>
                <a:gd name="T13" fmla="*/ 0 h 103"/>
                <a:gd name="T14" fmla="*/ 90 w 90"/>
                <a:gd name="T15" fmla="*/ 49 h 103"/>
                <a:gd name="T16" fmla="*/ 90 w 90"/>
                <a:gd name="T17" fmla="*/ 56 h 103"/>
                <a:gd name="T18" fmla="*/ 20 w 90"/>
                <a:gd name="T19" fmla="*/ 56 h 103"/>
                <a:gd name="T20" fmla="*/ 46 w 90"/>
                <a:gd name="T21" fmla="*/ 15 h 103"/>
                <a:gd name="T22" fmla="*/ 19 w 90"/>
                <a:gd name="T23" fmla="*/ 43 h 103"/>
                <a:gd name="T24" fmla="*/ 71 w 90"/>
                <a:gd name="T25" fmla="*/ 43 h 103"/>
                <a:gd name="T26" fmla="*/ 46 w 90"/>
                <a:gd name="T27"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6"/>
                    <a:pt x="31" y="88"/>
                    <a:pt x="49" y="88"/>
                  </a:cubicBezTo>
                  <a:cubicBezTo>
                    <a:pt x="68" y="88"/>
                    <a:pt x="79" y="78"/>
                    <a:pt x="80" y="77"/>
                  </a:cubicBezTo>
                  <a:cubicBezTo>
                    <a:pt x="87" y="89"/>
                    <a:pt x="87" y="89"/>
                    <a:pt x="87" y="89"/>
                  </a:cubicBezTo>
                  <a:cubicBezTo>
                    <a:pt x="87" y="89"/>
                    <a:pt x="74" y="103"/>
                    <a:pt x="47" y="103"/>
                  </a:cubicBezTo>
                  <a:cubicBezTo>
                    <a:pt x="20" y="103"/>
                    <a:pt x="0" y="85"/>
                    <a:pt x="0" y="52"/>
                  </a:cubicBezTo>
                  <a:cubicBezTo>
                    <a:pt x="0" y="20"/>
                    <a:pt x="21" y="0"/>
                    <a:pt x="47" y="0"/>
                  </a:cubicBezTo>
                  <a:cubicBezTo>
                    <a:pt x="74" y="0"/>
                    <a:pt x="90" y="20"/>
                    <a:pt x="90" y="49"/>
                  </a:cubicBezTo>
                  <a:cubicBezTo>
                    <a:pt x="90" y="56"/>
                    <a:pt x="90" y="56"/>
                    <a:pt x="90" y="56"/>
                  </a:cubicBezTo>
                  <a:cubicBezTo>
                    <a:pt x="20" y="56"/>
                    <a:pt x="20" y="56"/>
                    <a:pt x="20" y="56"/>
                  </a:cubicBezTo>
                  <a:close/>
                  <a:moveTo>
                    <a:pt x="46" y="15"/>
                  </a:moveTo>
                  <a:cubicBezTo>
                    <a:pt x="28" y="15"/>
                    <a:pt x="20" y="30"/>
                    <a:pt x="19" y="43"/>
                  </a:cubicBezTo>
                  <a:cubicBezTo>
                    <a:pt x="71" y="43"/>
                    <a:pt x="71" y="43"/>
                    <a:pt x="71" y="43"/>
                  </a:cubicBezTo>
                  <a:cubicBezTo>
                    <a:pt x="71" y="28"/>
                    <a:pt x="64" y="15"/>
                    <a:pt x="4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29">
              <a:extLst>
                <a:ext uri="{FF2B5EF4-FFF2-40B4-BE49-F238E27FC236}">
                  <a16:creationId xmlns:a16="http://schemas.microsoft.com/office/drawing/2014/main" id="{4CFC764B-6984-78FA-E041-2C8088B9340F}"/>
                </a:ext>
              </a:extLst>
            </p:cNvPr>
            <p:cNvSpPr>
              <a:spLocks/>
            </p:cNvSpPr>
            <p:nvPr userDrawn="1"/>
          </p:nvSpPr>
          <p:spPr bwMode="auto">
            <a:xfrm>
              <a:off x="2882901" y="-3175"/>
              <a:ext cx="68263" cy="84138"/>
            </a:xfrm>
            <a:custGeom>
              <a:avLst/>
              <a:gdLst>
                <a:gd name="T0" fmla="*/ 65 w 84"/>
                <a:gd name="T1" fmla="*/ 101 h 101"/>
                <a:gd name="T2" fmla="*/ 65 w 84"/>
                <a:gd name="T3" fmla="*/ 42 h 101"/>
                <a:gd name="T4" fmla="*/ 45 w 84"/>
                <a:gd name="T5" fmla="*/ 16 h 101"/>
                <a:gd name="T6" fmla="*/ 18 w 84"/>
                <a:gd name="T7" fmla="*/ 42 h 101"/>
                <a:gd name="T8" fmla="*/ 18 w 84"/>
                <a:gd name="T9" fmla="*/ 101 h 101"/>
                <a:gd name="T10" fmla="*/ 0 w 84"/>
                <a:gd name="T11" fmla="*/ 101 h 101"/>
                <a:gd name="T12" fmla="*/ 0 w 84"/>
                <a:gd name="T13" fmla="*/ 2 h 101"/>
                <a:gd name="T14" fmla="*/ 17 w 84"/>
                <a:gd name="T15" fmla="*/ 2 h 101"/>
                <a:gd name="T16" fmla="*/ 18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0" y="32"/>
                    <a:pt x="18" y="42"/>
                  </a:cubicBezTo>
                  <a:cubicBezTo>
                    <a:pt x="18" y="101"/>
                    <a:pt x="18" y="101"/>
                    <a:pt x="18" y="101"/>
                  </a:cubicBezTo>
                  <a:cubicBezTo>
                    <a:pt x="0" y="101"/>
                    <a:pt x="0" y="101"/>
                    <a:pt x="0" y="101"/>
                  </a:cubicBezTo>
                  <a:cubicBezTo>
                    <a:pt x="0" y="2"/>
                    <a:pt x="0" y="2"/>
                    <a:pt x="0" y="2"/>
                  </a:cubicBezTo>
                  <a:cubicBezTo>
                    <a:pt x="17" y="2"/>
                    <a:pt x="17" y="2"/>
                    <a:pt x="17" y="2"/>
                  </a:cubicBezTo>
                  <a:cubicBezTo>
                    <a:pt x="18" y="20"/>
                    <a:pt x="18" y="20"/>
                    <a:pt x="18"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0">
              <a:extLst>
                <a:ext uri="{FF2B5EF4-FFF2-40B4-BE49-F238E27FC236}">
                  <a16:creationId xmlns:a16="http://schemas.microsoft.com/office/drawing/2014/main" id="{C8DC5164-C10C-291B-CBD5-8D0C92D06DBA}"/>
                </a:ext>
              </a:extLst>
            </p:cNvPr>
            <p:cNvSpPr>
              <a:spLocks noEditPoints="1"/>
            </p:cNvSpPr>
            <p:nvPr userDrawn="1"/>
          </p:nvSpPr>
          <p:spPr bwMode="auto">
            <a:xfrm>
              <a:off x="3006726" y="-34925"/>
              <a:ext cx="79375" cy="117475"/>
            </a:xfrm>
            <a:custGeom>
              <a:avLst/>
              <a:gdLst>
                <a:gd name="T0" fmla="*/ 50 w 95"/>
                <a:gd name="T1" fmla="*/ 142 h 142"/>
                <a:gd name="T2" fmla="*/ 20 w 95"/>
                <a:gd name="T3" fmla="*/ 125 h 142"/>
                <a:gd name="T4" fmla="*/ 17 w 95"/>
                <a:gd name="T5" fmla="*/ 140 h 142"/>
                <a:gd name="T6" fmla="*/ 0 w 95"/>
                <a:gd name="T7" fmla="*/ 140 h 142"/>
                <a:gd name="T8" fmla="*/ 0 w 95"/>
                <a:gd name="T9" fmla="*/ 0 h 142"/>
                <a:gd name="T10" fmla="*/ 19 w 95"/>
                <a:gd name="T11" fmla="*/ 0 h 142"/>
                <a:gd name="T12" fmla="*/ 19 w 95"/>
                <a:gd name="T13" fmla="*/ 57 h 142"/>
                <a:gd name="T14" fmla="*/ 52 w 95"/>
                <a:gd name="T15" fmla="*/ 39 h 142"/>
                <a:gd name="T16" fmla="*/ 94 w 95"/>
                <a:gd name="T17" fmla="*/ 91 h 142"/>
                <a:gd name="T18" fmla="*/ 50 w 95"/>
                <a:gd name="T19" fmla="*/ 142 h 142"/>
                <a:gd name="T20" fmla="*/ 47 w 95"/>
                <a:gd name="T21" fmla="*/ 55 h 142"/>
                <a:gd name="T22" fmla="*/ 18 w 95"/>
                <a:gd name="T23" fmla="*/ 91 h 142"/>
                <a:gd name="T24" fmla="*/ 46 w 95"/>
                <a:gd name="T25" fmla="*/ 127 h 142"/>
                <a:gd name="T26" fmla="*/ 75 w 95"/>
                <a:gd name="T27" fmla="*/ 91 h 142"/>
                <a:gd name="T28" fmla="*/ 47 w 95"/>
                <a:gd name="T29" fmla="*/ 5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2">
                  <a:moveTo>
                    <a:pt x="50" y="142"/>
                  </a:moveTo>
                  <a:cubicBezTo>
                    <a:pt x="31" y="142"/>
                    <a:pt x="22" y="129"/>
                    <a:pt x="20" y="125"/>
                  </a:cubicBezTo>
                  <a:cubicBezTo>
                    <a:pt x="17" y="140"/>
                    <a:pt x="17" y="140"/>
                    <a:pt x="17" y="140"/>
                  </a:cubicBezTo>
                  <a:cubicBezTo>
                    <a:pt x="0" y="140"/>
                    <a:pt x="0" y="140"/>
                    <a:pt x="0" y="140"/>
                  </a:cubicBezTo>
                  <a:cubicBezTo>
                    <a:pt x="0" y="0"/>
                    <a:pt x="0" y="0"/>
                    <a:pt x="0" y="0"/>
                  </a:cubicBezTo>
                  <a:cubicBezTo>
                    <a:pt x="19" y="0"/>
                    <a:pt x="19" y="0"/>
                    <a:pt x="19" y="0"/>
                  </a:cubicBezTo>
                  <a:cubicBezTo>
                    <a:pt x="19" y="57"/>
                    <a:pt x="19" y="57"/>
                    <a:pt x="19" y="57"/>
                  </a:cubicBezTo>
                  <a:cubicBezTo>
                    <a:pt x="20" y="55"/>
                    <a:pt x="31" y="39"/>
                    <a:pt x="52" y="39"/>
                  </a:cubicBezTo>
                  <a:cubicBezTo>
                    <a:pt x="78" y="39"/>
                    <a:pt x="94" y="61"/>
                    <a:pt x="94" y="91"/>
                  </a:cubicBezTo>
                  <a:cubicBezTo>
                    <a:pt x="95" y="121"/>
                    <a:pt x="77" y="142"/>
                    <a:pt x="50" y="142"/>
                  </a:cubicBezTo>
                  <a:close/>
                  <a:moveTo>
                    <a:pt x="47" y="55"/>
                  </a:moveTo>
                  <a:cubicBezTo>
                    <a:pt x="30" y="55"/>
                    <a:pt x="18" y="71"/>
                    <a:pt x="18" y="91"/>
                  </a:cubicBezTo>
                  <a:cubicBezTo>
                    <a:pt x="18" y="110"/>
                    <a:pt x="29" y="127"/>
                    <a:pt x="46" y="127"/>
                  </a:cubicBezTo>
                  <a:cubicBezTo>
                    <a:pt x="63" y="127"/>
                    <a:pt x="75" y="111"/>
                    <a:pt x="75" y="91"/>
                  </a:cubicBezTo>
                  <a:cubicBezTo>
                    <a:pt x="75" y="71"/>
                    <a:pt x="64" y="55"/>
                    <a:pt x="47"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1">
              <a:extLst>
                <a:ext uri="{FF2B5EF4-FFF2-40B4-BE49-F238E27FC236}">
                  <a16:creationId xmlns:a16="http://schemas.microsoft.com/office/drawing/2014/main" id="{65A95DCD-A2F1-728F-8A04-87B2718AB710}"/>
                </a:ext>
              </a:extLst>
            </p:cNvPr>
            <p:cNvSpPr>
              <a:spLocks/>
            </p:cNvSpPr>
            <p:nvPr userDrawn="1"/>
          </p:nvSpPr>
          <p:spPr bwMode="auto">
            <a:xfrm>
              <a:off x="3094038" y="-1588"/>
              <a:ext cx="79375" cy="114300"/>
            </a:xfrm>
            <a:custGeom>
              <a:avLst/>
              <a:gdLst>
                <a:gd name="T0" fmla="*/ 52 w 96"/>
                <a:gd name="T1" fmla="*/ 113 h 136"/>
                <a:gd name="T2" fmla="*/ 26 w 96"/>
                <a:gd name="T3" fmla="*/ 136 h 136"/>
                <a:gd name="T4" fmla="*/ 7 w 96"/>
                <a:gd name="T5" fmla="*/ 132 h 136"/>
                <a:gd name="T6" fmla="*/ 11 w 96"/>
                <a:gd name="T7" fmla="*/ 117 h 136"/>
                <a:gd name="T8" fmla="*/ 22 w 96"/>
                <a:gd name="T9" fmla="*/ 120 h 136"/>
                <a:gd name="T10" fmla="*/ 33 w 96"/>
                <a:gd name="T11" fmla="*/ 110 h 136"/>
                <a:gd name="T12" fmla="*/ 38 w 96"/>
                <a:gd name="T13" fmla="*/ 98 h 136"/>
                <a:gd name="T14" fmla="*/ 0 w 96"/>
                <a:gd name="T15" fmla="*/ 0 h 136"/>
                <a:gd name="T16" fmla="*/ 20 w 96"/>
                <a:gd name="T17" fmla="*/ 0 h 136"/>
                <a:gd name="T18" fmla="*/ 48 w 96"/>
                <a:gd name="T19" fmla="*/ 81 h 136"/>
                <a:gd name="T20" fmla="*/ 76 w 96"/>
                <a:gd name="T21" fmla="*/ 0 h 136"/>
                <a:gd name="T22" fmla="*/ 96 w 96"/>
                <a:gd name="T23" fmla="*/ 0 h 136"/>
                <a:gd name="T24" fmla="*/ 52 w 96"/>
                <a:gd name="T25" fmla="*/ 11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36">
                  <a:moveTo>
                    <a:pt x="52" y="113"/>
                  </a:moveTo>
                  <a:cubicBezTo>
                    <a:pt x="45" y="129"/>
                    <a:pt x="38" y="136"/>
                    <a:pt x="26" y="136"/>
                  </a:cubicBezTo>
                  <a:cubicBezTo>
                    <a:pt x="13" y="136"/>
                    <a:pt x="7" y="132"/>
                    <a:pt x="7" y="132"/>
                  </a:cubicBezTo>
                  <a:cubicBezTo>
                    <a:pt x="11" y="117"/>
                    <a:pt x="11" y="117"/>
                    <a:pt x="11" y="117"/>
                  </a:cubicBezTo>
                  <a:cubicBezTo>
                    <a:pt x="11" y="117"/>
                    <a:pt x="17" y="120"/>
                    <a:pt x="22" y="120"/>
                  </a:cubicBezTo>
                  <a:cubicBezTo>
                    <a:pt x="27" y="120"/>
                    <a:pt x="30" y="118"/>
                    <a:pt x="33" y="110"/>
                  </a:cubicBezTo>
                  <a:cubicBezTo>
                    <a:pt x="38" y="98"/>
                    <a:pt x="38" y="98"/>
                    <a:pt x="38" y="98"/>
                  </a:cubicBezTo>
                  <a:cubicBezTo>
                    <a:pt x="0" y="0"/>
                    <a:pt x="0" y="0"/>
                    <a:pt x="0" y="0"/>
                  </a:cubicBezTo>
                  <a:cubicBezTo>
                    <a:pt x="20" y="0"/>
                    <a:pt x="20" y="0"/>
                    <a:pt x="20" y="0"/>
                  </a:cubicBezTo>
                  <a:cubicBezTo>
                    <a:pt x="48" y="81"/>
                    <a:pt x="48" y="81"/>
                    <a:pt x="48" y="81"/>
                  </a:cubicBezTo>
                  <a:cubicBezTo>
                    <a:pt x="76" y="0"/>
                    <a:pt x="76" y="0"/>
                    <a:pt x="76" y="0"/>
                  </a:cubicBezTo>
                  <a:cubicBezTo>
                    <a:pt x="96" y="0"/>
                    <a:pt x="96" y="0"/>
                    <a:pt x="96" y="0"/>
                  </a:cubicBezTo>
                  <a:lnTo>
                    <a:pt x="5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Rectangle 32">
              <a:extLst>
                <a:ext uri="{FF2B5EF4-FFF2-40B4-BE49-F238E27FC236}">
                  <a16:creationId xmlns:a16="http://schemas.microsoft.com/office/drawing/2014/main" id="{281D49A8-9B84-343F-787F-24AD38091FC4}"/>
                </a:ext>
              </a:extLst>
            </p:cNvPr>
            <p:cNvSpPr>
              <a:spLocks noChangeArrowheads="1"/>
            </p:cNvSpPr>
            <p:nvPr userDrawn="1"/>
          </p:nvSpPr>
          <p:spPr bwMode="auto">
            <a:xfrm>
              <a:off x="3219451" y="-31750"/>
              <a:ext cx="17463" cy="1127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3">
              <a:extLst>
                <a:ext uri="{FF2B5EF4-FFF2-40B4-BE49-F238E27FC236}">
                  <a16:creationId xmlns:a16="http://schemas.microsoft.com/office/drawing/2014/main" id="{CD47C921-D766-726E-F69C-EB9AB77884FF}"/>
                </a:ext>
              </a:extLst>
            </p:cNvPr>
            <p:cNvSpPr>
              <a:spLocks/>
            </p:cNvSpPr>
            <p:nvPr userDrawn="1"/>
          </p:nvSpPr>
          <p:spPr bwMode="auto">
            <a:xfrm>
              <a:off x="3263901" y="-3175"/>
              <a:ext cx="69850" cy="84138"/>
            </a:xfrm>
            <a:custGeom>
              <a:avLst/>
              <a:gdLst>
                <a:gd name="T0" fmla="*/ 65 w 84"/>
                <a:gd name="T1" fmla="*/ 101 h 101"/>
                <a:gd name="T2" fmla="*/ 65 w 84"/>
                <a:gd name="T3" fmla="*/ 42 h 101"/>
                <a:gd name="T4" fmla="*/ 45 w 84"/>
                <a:gd name="T5" fmla="*/ 16 h 101"/>
                <a:gd name="T6" fmla="*/ 19 w 84"/>
                <a:gd name="T7" fmla="*/ 42 h 101"/>
                <a:gd name="T8" fmla="*/ 19 w 84"/>
                <a:gd name="T9" fmla="*/ 101 h 101"/>
                <a:gd name="T10" fmla="*/ 0 w 84"/>
                <a:gd name="T11" fmla="*/ 101 h 101"/>
                <a:gd name="T12" fmla="*/ 0 w 84"/>
                <a:gd name="T13" fmla="*/ 2 h 101"/>
                <a:gd name="T14" fmla="*/ 18 w 84"/>
                <a:gd name="T15" fmla="*/ 2 h 101"/>
                <a:gd name="T16" fmla="*/ 19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1" y="32"/>
                    <a:pt x="19" y="42"/>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4">
              <a:extLst>
                <a:ext uri="{FF2B5EF4-FFF2-40B4-BE49-F238E27FC236}">
                  <a16:creationId xmlns:a16="http://schemas.microsoft.com/office/drawing/2014/main" id="{29415C34-A7B3-34EC-FF60-44C343A63A7D}"/>
                </a:ext>
              </a:extLst>
            </p:cNvPr>
            <p:cNvSpPr>
              <a:spLocks/>
            </p:cNvSpPr>
            <p:nvPr userDrawn="1"/>
          </p:nvSpPr>
          <p:spPr bwMode="auto">
            <a:xfrm>
              <a:off x="3349626" y="-3175"/>
              <a:ext cx="63500" cy="85725"/>
            </a:xfrm>
            <a:custGeom>
              <a:avLst/>
              <a:gdLst>
                <a:gd name="T0" fmla="*/ 68 w 78"/>
                <a:gd name="T1" fmla="*/ 94 h 103"/>
                <a:gd name="T2" fmla="*/ 39 w 78"/>
                <a:gd name="T3" fmla="*/ 103 h 103"/>
                <a:gd name="T4" fmla="*/ 0 w 78"/>
                <a:gd name="T5" fmla="*/ 86 h 103"/>
                <a:gd name="T6" fmla="*/ 10 w 78"/>
                <a:gd name="T7" fmla="*/ 74 h 103"/>
                <a:gd name="T8" fmla="*/ 39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2" y="99"/>
                    <a:pt x="54" y="103"/>
                    <a:pt x="39" y="103"/>
                  </a:cubicBezTo>
                  <a:cubicBezTo>
                    <a:pt x="19" y="103"/>
                    <a:pt x="4" y="91"/>
                    <a:pt x="0" y="86"/>
                  </a:cubicBezTo>
                  <a:cubicBezTo>
                    <a:pt x="10" y="74"/>
                    <a:pt x="10" y="74"/>
                    <a:pt x="10" y="74"/>
                  </a:cubicBezTo>
                  <a:cubicBezTo>
                    <a:pt x="16" y="80"/>
                    <a:pt x="28" y="88"/>
                    <a:pt x="39" y="88"/>
                  </a:cubicBezTo>
                  <a:cubicBezTo>
                    <a:pt x="51" y="88"/>
                    <a:pt x="59" y="84"/>
                    <a:pt x="59" y="75"/>
                  </a:cubicBezTo>
                  <a:cubicBezTo>
                    <a:pt x="59" y="66"/>
                    <a:pt x="49" y="63"/>
                    <a:pt x="43" y="61"/>
                  </a:cubicBezTo>
                  <a:cubicBezTo>
                    <a:pt x="37"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3"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5">
              <a:extLst>
                <a:ext uri="{FF2B5EF4-FFF2-40B4-BE49-F238E27FC236}">
                  <a16:creationId xmlns:a16="http://schemas.microsoft.com/office/drawing/2014/main" id="{EA382B49-8A0D-963C-AC7B-6C09C45B764B}"/>
                </a:ext>
              </a:extLst>
            </p:cNvPr>
            <p:cNvSpPr>
              <a:spLocks noEditPoints="1"/>
            </p:cNvSpPr>
            <p:nvPr userDrawn="1"/>
          </p:nvSpPr>
          <p:spPr bwMode="auto">
            <a:xfrm>
              <a:off x="3429001" y="-36513"/>
              <a:ext cx="20638" cy="117475"/>
            </a:xfrm>
            <a:custGeom>
              <a:avLst/>
              <a:gdLst>
                <a:gd name="T0" fmla="*/ 13 w 26"/>
                <a:gd name="T1" fmla="*/ 24 h 143"/>
                <a:gd name="T2" fmla="*/ 0 w 26"/>
                <a:gd name="T3" fmla="*/ 12 h 143"/>
                <a:gd name="T4" fmla="*/ 13 w 26"/>
                <a:gd name="T5" fmla="*/ 0 h 143"/>
                <a:gd name="T6" fmla="*/ 26 w 26"/>
                <a:gd name="T7" fmla="*/ 12 h 143"/>
                <a:gd name="T8" fmla="*/ 13 w 26"/>
                <a:gd name="T9" fmla="*/ 24 h 143"/>
                <a:gd name="T10" fmla="*/ 4 w 26"/>
                <a:gd name="T11" fmla="*/ 143 h 143"/>
                <a:gd name="T12" fmla="*/ 4 w 26"/>
                <a:gd name="T13" fmla="*/ 44 h 143"/>
                <a:gd name="T14" fmla="*/ 22 w 26"/>
                <a:gd name="T15" fmla="*/ 44 h 143"/>
                <a:gd name="T16" fmla="*/ 22 w 26"/>
                <a:gd name="T17" fmla="*/ 143 h 143"/>
                <a:gd name="T18" fmla="*/ 4 w 26"/>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3">
                  <a:moveTo>
                    <a:pt x="13" y="24"/>
                  </a:moveTo>
                  <a:cubicBezTo>
                    <a:pt x="6" y="24"/>
                    <a:pt x="0" y="19"/>
                    <a:pt x="0" y="12"/>
                  </a:cubicBezTo>
                  <a:cubicBezTo>
                    <a:pt x="0" y="5"/>
                    <a:pt x="6" y="0"/>
                    <a:pt x="13" y="0"/>
                  </a:cubicBezTo>
                  <a:cubicBezTo>
                    <a:pt x="20" y="0"/>
                    <a:pt x="26" y="5"/>
                    <a:pt x="26" y="12"/>
                  </a:cubicBezTo>
                  <a:cubicBezTo>
                    <a:pt x="26"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6">
              <a:extLst>
                <a:ext uri="{FF2B5EF4-FFF2-40B4-BE49-F238E27FC236}">
                  <a16:creationId xmlns:a16="http://schemas.microsoft.com/office/drawing/2014/main" id="{3DAC3FF8-A0BE-3822-2646-72E5629C7057}"/>
                </a:ext>
              </a:extLst>
            </p:cNvPr>
            <p:cNvSpPr>
              <a:spLocks noEditPoints="1"/>
            </p:cNvSpPr>
            <p:nvPr userDrawn="1"/>
          </p:nvSpPr>
          <p:spPr bwMode="auto">
            <a:xfrm>
              <a:off x="3465513" y="-3175"/>
              <a:ext cx="77788" cy="115888"/>
            </a:xfrm>
            <a:custGeom>
              <a:avLst/>
              <a:gdLst>
                <a:gd name="T0" fmla="*/ 84 w 94"/>
                <a:gd name="T1" fmla="*/ 122 h 138"/>
                <a:gd name="T2" fmla="*/ 44 w 94"/>
                <a:gd name="T3" fmla="*/ 138 h 138"/>
                <a:gd name="T4" fmla="*/ 5 w 94"/>
                <a:gd name="T5" fmla="*/ 126 h 138"/>
                <a:gd name="T6" fmla="*/ 12 w 94"/>
                <a:gd name="T7" fmla="*/ 112 h 138"/>
                <a:gd name="T8" fmla="*/ 43 w 94"/>
                <a:gd name="T9" fmla="*/ 122 h 138"/>
                <a:gd name="T10" fmla="*/ 67 w 94"/>
                <a:gd name="T11" fmla="*/ 113 h 138"/>
                <a:gd name="T12" fmla="*/ 74 w 94"/>
                <a:gd name="T13" fmla="*/ 89 h 138"/>
                <a:gd name="T14" fmla="*/ 74 w 94"/>
                <a:gd name="T15" fmla="*/ 80 h 138"/>
                <a:gd name="T16" fmla="*/ 42 w 94"/>
                <a:gd name="T17" fmla="*/ 99 h 138"/>
                <a:gd name="T18" fmla="*/ 0 w 94"/>
                <a:gd name="T19" fmla="*/ 49 h 138"/>
                <a:gd name="T20" fmla="*/ 43 w 94"/>
                <a:gd name="T21" fmla="*/ 0 h 138"/>
                <a:gd name="T22" fmla="*/ 74 w 94"/>
                <a:gd name="T23" fmla="*/ 18 h 138"/>
                <a:gd name="T24" fmla="*/ 76 w 94"/>
                <a:gd name="T25" fmla="*/ 2 h 138"/>
                <a:gd name="T26" fmla="*/ 94 w 94"/>
                <a:gd name="T27" fmla="*/ 2 h 138"/>
                <a:gd name="T28" fmla="*/ 94 w 94"/>
                <a:gd name="T29" fmla="*/ 82 h 138"/>
                <a:gd name="T30" fmla="*/ 84 w 94"/>
                <a:gd name="T31" fmla="*/ 122 h 138"/>
                <a:gd name="T32" fmla="*/ 48 w 94"/>
                <a:gd name="T33" fmla="*/ 15 h 138"/>
                <a:gd name="T34" fmla="*/ 20 w 94"/>
                <a:gd name="T35" fmla="*/ 49 h 138"/>
                <a:gd name="T36" fmla="*/ 47 w 94"/>
                <a:gd name="T37" fmla="*/ 83 h 138"/>
                <a:gd name="T38" fmla="*/ 75 w 94"/>
                <a:gd name="T39" fmla="*/ 49 h 138"/>
                <a:gd name="T40" fmla="*/ 48 w 94"/>
                <a:gd name="T41" fmla="*/ 1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138">
                  <a:moveTo>
                    <a:pt x="84" y="122"/>
                  </a:moveTo>
                  <a:cubicBezTo>
                    <a:pt x="76" y="130"/>
                    <a:pt x="64" y="138"/>
                    <a:pt x="44" y="138"/>
                  </a:cubicBezTo>
                  <a:cubicBezTo>
                    <a:pt x="23" y="138"/>
                    <a:pt x="8" y="129"/>
                    <a:pt x="5" y="126"/>
                  </a:cubicBezTo>
                  <a:cubicBezTo>
                    <a:pt x="12" y="112"/>
                    <a:pt x="12" y="112"/>
                    <a:pt x="12" y="112"/>
                  </a:cubicBezTo>
                  <a:cubicBezTo>
                    <a:pt x="17" y="116"/>
                    <a:pt x="30" y="122"/>
                    <a:pt x="43" y="122"/>
                  </a:cubicBezTo>
                  <a:cubicBezTo>
                    <a:pt x="55" y="122"/>
                    <a:pt x="63" y="118"/>
                    <a:pt x="67" y="113"/>
                  </a:cubicBezTo>
                  <a:cubicBezTo>
                    <a:pt x="72" y="109"/>
                    <a:pt x="74" y="101"/>
                    <a:pt x="74" y="89"/>
                  </a:cubicBezTo>
                  <a:cubicBezTo>
                    <a:pt x="74" y="80"/>
                    <a:pt x="74" y="80"/>
                    <a:pt x="74" y="80"/>
                  </a:cubicBezTo>
                  <a:cubicBezTo>
                    <a:pt x="73" y="83"/>
                    <a:pt x="64" y="99"/>
                    <a:pt x="42" y="99"/>
                  </a:cubicBezTo>
                  <a:cubicBezTo>
                    <a:pt x="16" y="99"/>
                    <a:pt x="0" y="78"/>
                    <a:pt x="0" y="49"/>
                  </a:cubicBezTo>
                  <a:cubicBezTo>
                    <a:pt x="0" y="20"/>
                    <a:pt x="19" y="0"/>
                    <a:pt x="43" y="0"/>
                  </a:cubicBezTo>
                  <a:cubicBezTo>
                    <a:pt x="65" y="0"/>
                    <a:pt x="73" y="15"/>
                    <a:pt x="74" y="18"/>
                  </a:cubicBezTo>
                  <a:cubicBezTo>
                    <a:pt x="76" y="2"/>
                    <a:pt x="76" y="2"/>
                    <a:pt x="76" y="2"/>
                  </a:cubicBezTo>
                  <a:cubicBezTo>
                    <a:pt x="94" y="2"/>
                    <a:pt x="94" y="2"/>
                    <a:pt x="94" y="2"/>
                  </a:cubicBezTo>
                  <a:cubicBezTo>
                    <a:pt x="94" y="82"/>
                    <a:pt x="94" y="82"/>
                    <a:pt x="94" y="82"/>
                  </a:cubicBezTo>
                  <a:cubicBezTo>
                    <a:pt x="94" y="102"/>
                    <a:pt x="91" y="113"/>
                    <a:pt x="84" y="122"/>
                  </a:cubicBezTo>
                  <a:close/>
                  <a:moveTo>
                    <a:pt x="48" y="15"/>
                  </a:moveTo>
                  <a:cubicBezTo>
                    <a:pt x="31" y="15"/>
                    <a:pt x="20" y="30"/>
                    <a:pt x="20" y="49"/>
                  </a:cubicBezTo>
                  <a:cubicBezTo>
                    <a:pt x="20" y="67"/>
                    <a:pt x="30" y="83"/>
                    <a:pt x="47" y="83"/>
                  </a:cubicBezTo>
                  <a:cubicBezTo>
                    <a:pt x="64" y="83"/>
                    <a:pt x="75" y="67"/>
                    <a:pt x="75" y="49"/>
                  </a:cubicBezTo>
                  <a:cubicBezTo>
                    <a:pt x="75" y="30"/>
                    <a:pt x="65" y="15"/>
                    <a:pt x="4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7">
              <a:extLst>
                <a:ext uri="{FF2B5EF4-FFF2-40B4-BE49-F238E27FC236}">
                  <a16:creationId xmlns:a16="http://schemas.microsoft.com/office/drawing/2014/main" id="{081E56C8-41CD-7296-01E1-901FBF2E534B}"/>
                </a:ext>
              </a:extLst>
            </p:cNvPr>
            <p:cNvSpPr>
              <a:spLocks/>
            </p:cNvSpPr>
            <p:nvPr userDrawn="1"/>
          </p:nvSpPr>
          <p:spPr bwMode="auto">
            <a:xfrm>
              <a:off x="3568701" y="-34925"/>
              <a:ext cx="69850" cy="115888"/>
            </a:xfrm>
            <a:custGeom>
              <a:avLst/>
              <a:gdLst>
                <a:gd name="T0" fmla="*/ 66 w 85"/>
                <a:gd name="T1" fmla="*/ 141 h 141"/>
                <a:gd name="T2" fmla="*/ 66 w 85"/>
                <a:gd name="T3" fmla="*/ 82 h 141"/>
                <a:gd name="T4" fmla="*/ 46 w 85"/>
                <a:gd name="T5" fmla="*/ 56 h 141"/>
                <a:gd name="T6" fmla="*/ 19 w 85"/>
                <a:gd name="T7" fmla="*/ 82 h 141"/>
                <a:gd name="T8" fmla="*/ 19 w 85"/>
                <a:gd name="T9" fmla="*/ 141 h 141"/>
                <a:gd name="T10" fmla="*/ 0 w 85"/>
                <a:gd name="T11" fmla="*/ 141 h 141"/>
                <a:gd name="T12" fmla="*/ 0 w 85"/>
                <a:gd name="T13" fmla="*/ 0 h 141"/>
                <a:gd name="T14" fmla="*/ 19 w 85"/>
                <a:gd name="T15" fmla="*/ 0 h 141"/>
                <a:gd name="T16" fmla="*/ 19 w 85"/>
                <a:gd name="T17" fmla="*/ 60 h 141"/>
                <a:gd name="T18" fmla="*/ 52 w 85"/>
                <a:gd name="T19" fmla="*/ 39 h 141"/>
                <a:gd name="T20" fmla="*/ 85 w 85"/>
                <a:gd name="T21" fmla="*/ 77 h 141"/>
                <a:gd name="T22" fmla="*/ 85 w 85"/>
                <a:gd name="T23" fmla="*/ 141 h 141"/>
                <a:gd name="T24" fmla="*/ 66 w 85"/>
                <a:gd name="T25"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41">
                  <a:moveTo>
                    <a:pt x="66" y="141"/>
                  </a:moveTo>
                  <a:cubicBezTo>
                    <a:pt x="66" y="82"/>
                    <a:pt x="66" y="82"/>
                    <a:pt x="66" y="82"/>
                  </a:cubicBezTo>
                  <a:cubicBezTo>
                    <a:pt x="66" y="66"/>
                    <a:pt x="61" y="56"/>
                    <a:pt x="46" y="56"/>
                  </a:cubicBezTo>
                  <a:cubicBezTo>
                    <a:pt x="31" y="56"/>
                    <a:pt x="21" y="72"/>
                    <a:pt x="19" y="82"/>
                  </a:cubicBezTo>
                  <a:cubicBezTo>
                    <a:pt x="19" y="141"/>
                    <a:pt x="19" y="141"/>
                    <a:pt x="19" y="141"/>
                  </a:cubicBezTo>
                  <a:cubicBezTo>
                    <a:pt x="0" y="141"/>
                    <a:pt x="0" y="141"/>
                    <a:pt x="0" y="141"/>
                  </a:cubicBezTo>
                  <a:cubicBezTo>
                    <a:pt x="0" y="0"/>
                    <a:pt x="0" y="0"/>
                    <a:pt x="0" y="0"/>
                  </a:cubicBezTo>
                  <a:cubicBezTo>
                    <a:pt x="19" y="0"/>
                    <a:pt x="19" y="0"/>
                    <a:pt x="19" y="0"/>
                  </a:cubicBezTo>
                  <a:cubicBezTo>
                    <a:pt x="19" y="60"/>
                    <a:pt x="19" y="60"/>
                    <a:pt x="19" y="60"/>
                  </a:cubicBezTo>
                  <a:cubicBezTo>
                    <a:pt x="25" y="50"/>
                    <a:pt x="36" y="39"/>
                    <a:pt x="52" y="39"/>
                  </a:cubicBezTo>
                  <a:cubicBezTo>
                    <a:pt x="72" y="39"/>
                    <a:pt x="85" y="51"/>
                    <a:pt x="85" y="77"/>
                  </a:cubicBezTo>
                  <a:cubicBezTo>
                    <a:pt x="85" y="141"/>
                    <a:pt x="85" y="141"/>
                    <a:pt x="85" y="141"/>
                  </a:cubicBezTo>
                  <a:lnTo>
                    <a:pt x="66"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8">
              <a:extLst>
                <a:ext uri="{FF2B5EF4-FFF2-40B4-BE49-F238E27FC236}">
                  <a16:creationId xmlns:a16="http://schemas.microsoft.com/office/drawing/2014/main" id="{83CDACA5-BD05-987C-9DEA-59569CB5993D}"/>
                </a:ext>
              </a:extLst>
            </p:cNvPr>
            <p:cNvSpPr>
              <a:spLocks/>
            </p:cNvSpPr>
            <p:nvPr userDrawn="1"/>
          </p:nvSpPr>
          <p:spPr bwMode="auto">
            <a:xfrm>
              <a:off x="3654426" y="-23813"/>
              <a:ext cx="50800" cy="106363"/>
            </a:xfrm>
            <a:custGeom>
              <a:avLst/>
              <a:gdLst>
                <a:gd name="T0" fmla="*/ 33 w 61"/>
                <a:gd name="T1" fmla="*/ 41 h 128"/>
                <a:gd name="T2" fmla="*/ 33 w 61"/>
                <a:gd name="T3" fmla="*/ 92 h 128"/>
                <a:gd name="T4" fmla="*/ 37 w 61"/>
                <a:gd name="T5" fmla="*/ 109 h 128"/>
                <a:gd name="T6" fmla="*/ 47 w 61"/>
                <a:gd name="T7" fmla="*/ 113 h 128"/>
                <a:gd name="T8" fmla="*/ 58 w 61"/>
                <a:gd name="T9" fmla="*/ 111 h 128"/>
                <a:gd name="T10" fmla="*/ 60 w 61"/>
                <a:gd name="T11" fmla="*/ 125 h 128"/>
                <a:gd name="T12" fmla="*/ 42 w 61"/>
                <a:gd name="T13" fmla="*/ 128 h 128"/>
                <a:gd name="T14" fmla="*/ 21 w 61"/>
                <a:gd name="T15" fmla="*/ 121 h 128"/>
                <a:gd name="T16" fmla="*/ 15 w 61"/>
                <a:gd name="T17" fmla="*/ 95 h 128"/>
                <a:gd name="T18" fmla="*/ 15 w 61"/>
                <a:gd name="T19" fmla="*/ 41 h 128"/>
                <a:gd name="T20" fmla="*/ 0 w 61"/>
                <a:gd name="T21" fmla="*/ 41 h 128"/>
                <a:gd name="T22" fmla="*/ 0 w 61"/>
                <a:gd name="T23" fmla="*/ 27 h 128"/>
                <a:gd name="T24" fmla="*/ 14 w 61"/>
                <a:gd name="T25" fmla="*/ 27 h 128"/>
                <a:gd name="T26" fmla="*/ 16 w 61"/>
                <a:gd name="T27" fmla="*/ 0 h 128"/>
                <a:gd name="T28" fmla="*/ 33 w 61"/>
                <a:gd name="T29" fmla="*/ 0 h 128"/>
                <a:gd name="T30" fmla="*/ 33 w 61"/>
                <a:gd name="T31" fmla="*/ 27 h 128"/>
                <a:gd name="T32" fmla="*/ 61 w 61"/>
                <a:gd name="T33" fmla="*/ 27 h 128"/>
                <a:gd name="T34" fmla="*/ 61 w 61"/>
                <a:gd name="T35" fmla="*/ 41 h 128"/>
                <a:gd name="T36" fmla="*/ 33 w 61"/>
                <a:gd name="T37"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28">
                  <a:moveTo>
                    <a:pt x="33" y="41"/>
                  </a:moveTo>
                  <a:cubicBezTo>
                    <a:pt x="33" y="92"/>
                    <a:pt x="33" y="92"/>
                    <a:pt x="33" y="92"/>
                  </a:cubicBezTo>
                  <a:cubicBezTo>
                    <a:pt x="33" y="101"/>
                    <a:pt x="34" y="106"/>
                    <a:pt x="37" y="109"/>
                  </a:cubicBezTo>
                  <a:cubicBezTo>
                    <a:pt x="40" y="112"/>
                    <a:pt x="43" y="113"/>
                    <a:pt x="47" y="113"/>
                  </a:cubicBezTo>
                  <a:cubicBezTo>
                    <a:pt x="52" y="113"/>
                    <a:pt x="56" y="112"/>
                    <a:pt x="58" y="111"/>
                  </a:cubicBezTo>
                  <a:cubicBezTo>
                    <a:pt x="60" y="125"/>
                    <a:pt x="60" y="125"/>
                    <a:pt x="60" y="125"/>
                  </a:cubicBezTo>
                  <a:cubicBezTo>
                    <a:pt x="56" y="127"/>
                    <a:pt x="48" y="128"/>
                    <a:pt x="42" y="128"/>
                  </a:cubicBezTo>
                  <a:cubicBezTo>
                    <a:pt x="33" y="128"/>
                    <a:pt x="27" y="126"/>
                    <a:pt x="21" y="121"/>
                  </a:cubicBezTo>
                  <a:cubicBezTo>
                    <a:pt x="16" y="115"/>
                    <a:pt x="15" y="108"/>
                    <a:pt x="15" y="95"/>
                  </a:cubicBezTo>
                  <a:cubicBezTo>
                    <a:pt x="15" y="41"/>
                    <a:pt x="15" y="41"/>
                    <a:pt x="15" y="41"/>
                  </a:cubicBezTo>
                  <a:cubicBezTo>
                    <a:pt x="0" y="41"/>
                    <a:pt x="0" y="41"/>
                    <a:pt x="0" y="41"/>
                  </a:cubicBezTo>
                  <a:cubicBezTo>
                    <a:pt x="0" y="27"/>
                    <a:pt x="0" y="27"/>
                    <a:pt x="0" y="27"/>
                  </a:cubicBezTo>
                  <a:cubicBezTo>
                    <a:pt x="14" y="27"/>
                    <a:pt x="14" y="27"/>
                    <a:pt x="14" y="27"/>
                  </a:cubicBezTo>
                  <a:cubicBezTo>
                    <a:pt x="16" y="0"/>
                    <a:pt x="16" y="0"/>
                    <a:pt x="16" y="0"/>
                  </a:cubicBezTo>
                  <a:cubicBezTo>
                    <a:pt x="33" y="0"/>
                    <a:pt x="33" y="0"/>
                    <a:pt x="33" y="0"/>
                  </a:cubicBezTo>
                  <a:cubicBezTo>
                    <a:pt x="33" y="27"/>
                    <a:pt x="33" y="27"/>
                    <a:pt x="33" y="27"/>
                  </a:cubicBezTo>
                  <a:cubicBezTo>
                    <a:pt x="61" y="27"/>
                    <a:pt x="61" y="27"/>
                    <a:pt x="61" y="27"/>
                  </a:cubicBezTo>
                  <a:cubicBezTo>
                    <a:pt x="61" y="41"/>
                    <a:pt x="61" y="41"/>
                    <a:pt x="61" y="41"/>
                  </a:cubicBezTo>
                  <a:cubicBezTo>
                    <a:pt x="33" y="41"/>
                    <a:pt x="33" y="41"/>
                    <a:pt x="3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39">
              <a:extLst>
                <a:ext uri="{FF2B5EF4-FFF2-40B4-BE49-F238E27FC236}">
                  <a16:creationId xmlns:a16="http://schemas.microsoft.com/office/drawing/2014/main" id="{F048EF71-8124-DB22-9A07-6D6F8B0A910F}"/>
                </a:ext>
              </a:extLst>
            </p:cNvPr>
            <p:cNvSpPr>
              <a:spLocks/>
            </p:cNvSpPr>
            <p:nvPr userDrawn="1"/>
          </p:nvSpPr>
          <p:spPr bwMode="auto">
            <a:xfrm>
              <a:off x="3711576" y="-3175"/>
              <a:ext cx="63500" cy="85725"/>
            </a:xfrm>
            <a:custGeom>
              <a:avLst/>
              <a:gdLst>
                <a:gd name="T0" fmla="*/ 68 w 78"/>
                <a:gd name="T1" fmla="*/ 94 h 103"/>
                <a:gd name="T2" fmla="*/ 39 w 78"/>
                <a:gd name="T3" fmla="*/ 103 h 103"/>
                <a:gd name="T4" fmla="*/ 0 w 78"/>
                <a:gd name="T5" fmla="*/ 86 h 103"/>
                <a:gd name="T6" fmla="*/ 10 w 78"/>
                <a:gd name="T7" fmla="*/ 74 h 103"/>
                <a:gd name="T8" fmla="*/ 40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3" y="99"/>
                    <a:pt x="54" y="103"/>
                    <a:pt x="39" y="103"/>
                  </a:cubicBezTo>
                  <a:cubicBezTo>
                    <a:pt x="19" y="103"/>
                    <a:pt x="5" y="91"/>
                    <a:pt x="0" y="86"/>
                  </a:cubicBezTo>
                  <a:cubicBezTo>
                    <a:pt x="10" y="74"/>
                    <a:pt x="10" y="74"/>
                    <a:pt x="10" y="74"/>
                  </a:cubicBezTo>
                  <a:cubicBezTo>
                    <a:pt x="16" y="80"/>
                    <a:pt x="28" y="88"/>
                    <a:pt x="40" y="88"/>
                  </a:cubicBezTo>
                  <a:cubicBezTo>
                    <a:pt x="51" y="88"/>
                    <a:pt x="59" y="84"/>
                    <a:pt x="59" y="75"/>
                  </a:cubicBezTo>
                  <a:cubicBezTo>
                    <a:pt x="59" y="66"/>
                    <a:pt x="49" y="63"/>
                    <a:pt x="43" y="61"/>
                  </a:cubicBezTo>
                  <a:cubicBezTo>
                    <a:pt x="38"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4"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0">
              <a:extLst>
                <a:ext uri="{FF2B5EF4-FFF2-40B4-BE49-F238E27FC236}">
                  <a16:creationId xmlns:a16="http://schemas.microsoft.com/office/drawing/2014/main" id="{EF56D216-ADF8-6A6B-8AAA-F07C5FC5DBB5}"/>
                </a:ext>
              </a:extLst>
            </p:cNvPr>
            <p:cNvSpPr>
              <a:spLocks noEditPoints="1"/>
            </p:cNvSpPr>
            <p:nvPr userDrawn="1"/>
          </p:nvSpPr>
          <p:spPr bwMode="auto">
            <a:xfrm>
              <a:off x="2498726" y="157163"/>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6 h 136"/>
                <a:gd name="T12" fmla="*/ 113 w 113"/>
                <a:gd name="T13" fmla="*/ 68 h 136"/>
                <a:gd name="T14" fmla="*/ 92 w 113"/>
                <a:gd name="T15" fmla="*/ 119 h 136"/>
                <a:gd name="T16" fmla="*/ 78 w 113"/>
                <a:gd name="T17" fmla="*/ 28 h 136"/>
                <a:gd name="T18" fmla="*/ 45 w 113"/>
                <a:gd name="T19" fmla="*/ 15 h 136"/>
                <a:gd name="T20" fmla="*/ 20 w 113"/>
                <a:gd name="T21" fmla="*/ 15 h 136"/>
                <a:gd name="T22" fmla="*/ 20 w 113"/>
                <a:gd name="T23" fmla="*/ 119 h 136"/>
                <a:gd name="T24" fmla="*/ 45 w 113"/>
                <a:gd name="T25" fmla="*/ 119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5"/>
                    <a:pt x="92" y="16"/>
                  </a:cubicBezTo>
                  <a:cubicBezTo>
                    <a:pt x="103" y="27"/>
                    <a:pt x="113" y="44"/>
                    <a:pt x="113" y="68"/>
                  </a:cubicBezTo>
                  <a:cubicBezTo>
                    <a:pt x="113" y="91"/>
                    <a:pt x="104" y="108"/>
                    <a:pt x="92" y="119"/>
                  </a:cubicBezTo>
                  <a:close/>
                  <a:moveTo>
                    <a:pt x="78" y="28"/>
                  </a:moveTo>
                  <a:cubicBezTo>
                    <a:pt x="70" y="19"/>
                    <a:pt x="59" y="15"/>
                    <a:pt x="45" y="15"/>
                  </a:cubicBezTo>
                  <a:cubicBezTo>
                    <a:pt x="20" y="15"/>
                    <a:pt x="20" y="15"/>
                    <a:pt x="20" y="15"/>
                  </a:cubicBezTo>
                  <a:cubicBezTo>
                    <a:pt x="20" y="119"/>
                    <a:pt x="20" y="119"/>
                    <a:pt x="20" y="119"/>
                  </a:cubicBezTo>
                  <a:cubicBezTo>
                    <a:pt x="45" y="119"/>
                    <a:pt x="45" y="119"/>
                    <a:pt x="45" y="119"/>
                  </a:cubicBezTo>
                  <a:cubicBezTo>
                    <a:pt x="58" y="119"/>
                    <a:pt x="69" y="116"/>
                    <a:pt x="78" y="107"/>
                  </a:cubicBezTo>
                  <a:cubicBezTo>
                    <a:pt x="87" y="98"/>
                    <a:pt x="92" y="84"/>
                    <a:pt x="92" y="68"/>
                  </a:cubicBezTo>
                  <a:cubicBezTo>
                    <a:pt x="92" y="51"/>
                    <a:pt x="87" y="36"/>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1">
              <a:extLst>
                <a:ext uri="{FF2B5EF4-FFF2-40B4-BE49-F238E27FC236}">
                  <a16:creationId xmlns:a16="http://schemas.microsoft.com/office/drawing/2014/main" id="{88C1C6AB-A8F9-AA0E-FC4D-D4CA872AE4CF}"/>
                </a:ext>
              </a:extLst>
            </p:cNvPr>
            <p:cNvSpPr>
              <a:spLocks noEditPoints="1"/>
            </p:cNvSpPr>
            <p:nvPr userDrawn="1"/>
          </p:nvSpPr>
          <p:spPr bwMode="auto">
            <a:xfrm>
              <a:off x="2605088"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Rectangle 42">
              <a:extLst>
                <a:ext uri="{FF2B5EF4-FFF2-40B4-BE49-F238E27FC236}">
                  <a16:creationId xmlns:a16="http://schemas.microsoft.com/office/drawing/2014/main" id="{6E4539FD-882F-9C90-9695-3A3786090F5E}"/>
                </a:ext>
              </a:extLst>
            </p:cNvPr>
            <p:cNvSpPr>
              <a:spLocks noChangeArrowheads="1"/>
            </p:cNvSpPr>
            <p:nvPr userDrawn="1"/>
          </p:nvSpPr>
          <p:spPr bwMode="auto">
            <a:xfrm>
              <a:off x="2697163" y="153988"/>
              <a:ext cx="15875" cy="1158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3">
              <a:extLst>
                <a:ext uri="{FF2B5EF4-FFF2-40B4-BE49-F238E27FC236}">
                  <a16:creationId xmlns:a16="http://schemas.microsoft.com/office/drawing/2014/main" id="{18023DD5-0DDD-961A-8E33-F216FD271499}"/>
                </a:ext>
              </a:extLst>
            </p:cNvPr>
            <p:cNvSpPr>
              <a:spLocks noEditPoints="1"/>
            </p:cNvSpPr>
            <p:nvPr userDrawn="1"/>
          </p:nvSpPr>
          <p:spPr bwMode="auto">
            <a:xfrm>
              <a:off x="2736851" y="150813"/>
              <a:ext cx="20638" cy="119063"/>
            </a:xfrm>
            <a:custGeom>
              <a:avLst/>
              <a:gdLst>
                <a:gd name="T0" fmla="*/ 12 w 25"/>
                <a:gd name="T1" fmla="*/ 25 h 144"/>
                <a:gd name="T2" fmla="*/ 0 w 25"/>
                <a:gd name="T3" fmla="*/ 13 h 144"/>
                <a:gd name="T4" fmla="*/ 12 w 25"/>
                <a:gd name="T5" fmla="*/ 0 h 144"/>
                <a:gd name="T6" fmla="*/ 25 w 25"/>
                <a:gd name="T7" fmla="*/ 12 h 144"/>
                <a:gd name="T8" fmla="*/ 12 w 25"/>
                <a:gd name="T9" fmla="*/ 25 h 144"/>
                <a:gd name="T10" fmla="*/ 3 w 25"/>
                <a:gd name="T11" fmla="*/ 144 h 144"/>
                <a:gd name="T12" fmla="*/ 3 w 25"/>
                <a:gd name="T13" fmla="*/ 45 h 144"/>
                <a:gd name="T14" fmla="*/ 22 w 25"/>
                <a:gd name="T15" fmla="*/ 45 h 144"/>
                <a:gd name="T16" fmla="*/ 22 w 25"/>
                <a:gd name="T17" fmla="*/ 144 h 144"/>
                <a:gd name="T18" fmla="*/ 3 w 25"/>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4">
                  <a:moveTo>
                    <a:pt x="12" y="25"/>
                  </a:moveTo>
                  <a:cubicBezTo>
                    <a:pt x="5" y="25"/>
                    <a:pt x="0" y="20"/>
                    <a:pt x="0" y="13"/>
                  </a:cubicBezTo>
                  <a:cubicBezTo>
                    <a:pt x="0" y="6"/>
                    <a:pt x="5" y="0"/>
                    <a:pt x="12" y="0"/>
                  </a:cubicBezTo>
                  <a:cubicBezTo>
                    <a:pt x="20" y="0"/>
                    <a:pt x="25" y="6"/>
                    <a:pt x="25" y="12"/>
                  </a:cubicBezTo>
                  <a:cubicBezTo>
                    <a:pt x="25" y="19"/>
                    <a:pt x="20" y="25"/>
                    <a:pt x="12"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4">
              <a:extLst>
                <a:ext uri="{FF2B5EF4-FFF2-40B4-BE49-F238E27FC236}">
                  <a16:creationId xmlns:a16="http://schemas.microsoft.com/office/drawing/2014/main" id="{EBCA42F0-8852-A0A1-2BC9-6E8274B6111E}"/>
                </a:ext>
              </a:extLst>
            </p:cNvPr>
            <p:cNvSpPr>
              <a:spLocks/>
            </p:cNvSpPr>
            <p:nvPr userDrawn="1"/>
          </p:nvSpPr>
          <p:spPr bwMode="auto">
            <a:xfrm>
              <a:off x="2768601" y="188913"/>
              <a:ext cx="79375" cy="80963"/>
            </a:xfrm>
            <a:custGeom>
              <a:avLst/>
              <a:gdLst>
                <a:gd name="T0" fmla="*/ 30 w 50"/>
                <a:gd name="T1" fmla="*/ 51 h 51"/>
                <a:gd name="T2" fmla="*/ 19 w 50"/>
                <a:gd name="T3" fmla="*/ 51 h 51"/>
                <a:gd name="T4" fmla="*/ 0 w 50"/>
                <a:gd name="T5" fmla="*/ 0 h 51"/>
                <a:gd name="T6" fmla="*/ 10 w 50"/>
                <a:gd name="T7" fmla="*/ 0 h 51"/>
                <a:gd name="T8" fmla="*/ 25 w 50"/>
                <a:gd name="T9" fmla="*/ 41 h 51"/>
                <a:gd name="T10" fmla="*/ 39 w 50"/>
                <a:gd name="T11" fmla="*/ 0 h 51"/>
                <a:gd name="T12" fmla="*/ 50 w 50"/>
                <a:gd name="T13" fmla="*/ 0 h 51"/>
                <a:gd name="T14" fmla="*/ 30 w 50"/>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1">
                  <a:moveTo>
                    <a:pt x="30" y="51"/>
                  </a:moveTo>
                  <a:lnTo>
                    <a:pt x="19" y="51"/>
                  </a:lnTo>
                  <a:lnTo>
                    <a:pt x="0" y="0"/>
                  </a:lnTo>
                  <a:lnTo>
                    <a:pt x="10" y="0"/>
                  </a:lnTo>
                  <a:lnTo>
                    <a:pt x="25" y="41"/>
                  </a:lnTo>
                  <a:lnTo>
                    <a:pt x="39" y="0"/>
                  </a:lnTo>
                  <a:lnTo>
                    <a:pt x="50" y="0"/>
                  </a:lnTo>
                  <a:lnTo>
                    <a:pt x="3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5">
              <a:extLst>
                <a:ext uri="{FF2B5EF4-FFF2-40B4-BE49-F238E27FC236}">
                  <a16:creationId xmlns:a16="http://schemas.microsoft.com/office/drawing/2014/main" id="{B8EDCB37-AC97-49A5-309D-967FF35095B0}"/>
                </a:ext>
              </a:extLst>
            </p:cNvPr>
            <p:cNvSpPr>
              <a:spLocks noEditPoints="1"/>
            </p:cNvSpPr>
            <p:nvPr userDrawn="1"/>
          </p:nvSpPr>
          <p:spPr bwMode="auto">
            <a:xfrm>
              <a:off x="28559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0"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6">
              <a:extLst>
                <a:ext uri="{FF2B5EF4-FFF2-40B4-BE49-F238E27FC236}">
                  <a16:creationId xmlns:a16="http://schemas.microsoft.com/office/drawing/2014/main" id="{30A0EEF3-6104-7ED7-6765-E9F607384D3C}"/>
                </a:ext>
              </a:extLst>
            </p:cNvPr>
            <p:cNvSpPr>
              <a:spLocks/>
            </p:cNvSpPr>
            <p:nvPr userDrawn="1"/>
          </p:nvSpPr>
          <p:spPr bwMode="auto">
            <a:xfrm>
              <a:off x="2947988" y="185738"/>
              <a:ext cx="47625"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7">
              <a:extLst>
                <a:ext uri="{FF2B5EF4-FFF2-40B4-BE49-F238E27FC236}">
                  <a16:creationId xmlns:a16="http://schemas.microsoft.com/office/drawing/2014/main" id="{87F7E63E-E17E-FF51-E3EC-5CEC840A8548}"/>
                </a:ext>
              </a:extLst>
            </p:cNvPr>
            <p:cNvSpPr>
              <a:spLocks noEditPoints="1"/>
            </p:cNvSpPr>
            <p:nvPr userDrawn="1"/>
          </p:nvSpPr>
          <p:spPr bwMode="auto">
            <a:xfrm>
              <a:off x="2998788" y="185738"/>
              <a:ext cx="74613" cy="85725"/>
            </a:xfrm>
            <a:custGeom>
              <a:avLst/>
              <a:gdLst>
                <a:gd name="T0" fmla="*/ 20 w 90"/>
                <a:gd name="T1" fmla="*/ 56 h 103"/>
                <a:gd name="T2" fmla="*/ 49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49" y="88"/>
                  </a:cubicBezTo>
                  <a:cubicBezTo>
                    <a:pt x="68" y="88"/>
                    <a:pt x="79" y="78"/>
                    <a:pt x="80" y="77"/>
                  </a:cubicBezTo>
                  <a:cubicBezTo>
                    <a:pt x="88" y="89"/>
                    <a:pt x="88" y="89"/>
                    <a:pt x="88" y="89"/>
                  </a:cubicBezTo>
                  <a:cubicBezTo>
                    <a:pt x="88" y="89"/>
                    <a:pt x="74"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8" y="14"/>
                    <a:pt x="20" y="29"/>
                    <a:pt x="19" y="42"/>
                  </a:cubicBezTo>
                  <a:cubicBezTo>
                    <a:pt x="71" y="42"/>
                    <a:pt x="71" y="42"/>
                    <a:pt x="71" y="42"/>
                  </a:cubicBezTo>
                  <a:cubicBezTo>
                    <a:pt x="71"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48">
              <a:extLst>
                <a:ext uri="{FF2B5EF4-FFF2-40B4-BE49-F238E27FC236}">
                  <a16:creationId xmlns:a16="http://schemas.microsoft.com/office/drawing/2014/main" id="{5B8CF043-8D8E-067D-67FB-C1DC564D02F9}"/>
                </a:ext>
              </a:extLst>
            </p:cNvPr>
            <p:cNvSpPr>
              <a:spLocks noEditPoints="1"/>
            </p:cNvSpPr>
            <p:nvPr userDrawn="1"/>
          </p:nvSpPr>
          <p:spPr bwMode="auto">
            <a:xfrm>
              <a:off x="3084513" y="153988"/>
              <a:ext cx="77788" cy="117475"/>
            </a:xfrm>
            <a:custGeom>
              <a:avLst/>
              <a:gdLst>
                <a:gd name="T0" fmla="*/ 78 w 94"/>
                <a:gd name="T1" fmla="*/ 141 h 143"/>
                <a:gd name="T2" fmla="*/ 75 w 94"/>
                <a:gd name="T3" fmla="*/ 125 h 143"/>
                <a:gd name="T4" fmla="*/ 42 w 94"/>
                <a:gd name="T5" fmla="*/ 143 h 143"/>
                <a:gd name="T6" fmla="*/ 0 w 94"/>
                <a:gd name="T7" fmla="*/ 91 h 143"/>
                <a:gd name="T8" fmla="*/ 44 w 94"/>
                <a:gd name="T9" fmla="*/ 40 h 143"/>
                <a:gd name="T10" fmla="*/ 75 w 94"/>
                <a:gd name="T11" fmla="*/ 58 h 143"/>
                <a:gd name="T12" fmla="*/ 75 w 94"/>
                <a:gd name="T13" fmla="*/ 0 h 143"/>
                <a:gd name="T14" fmla="*/ 94 w 94"/>
                <a:gd name="T15" fmla="*/ 0 h 143"/>
                <a:gd name="T16" fmla="*/ 94 w 94"/>
                <a:gd name="T17" fmla="*/ 141 h 143"/>
                <a:gd name="T18" fmla="*/ 78 w 94"/>
                <a:gd name="T19" fmla="*/ 141 h 143"/>
                <a:gd name="T20" fmla="*/ 48 w 94"/>
                <a:gd name="T21" fmla="*/ 54 h 143"/>
                <a:gd name="T22" fmla="*/ 19 w 94"/>
                <a:gd name="T23" fmla="*/ 90 h 143"/>
                <a:gd name="T24" fmla="*/ 47 w 94"/>
                <a:gd name="T25" fmla="*/ 127 h 143"/>
                <a:gd name="T26" fmla="*/ 75 w 94"/>
                <a:gd name="T27" fmla="*/ 90 h 143"/>
                <a:gd name="T28" fmla="*/ 48 w 94"/>
                <a:gd name="T29" fmla="*/ 5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43">
                  <a:moveTo>
                    <a:pt x="78" y="141"/>
                  </a:moveTo>
                  <a:cubicBezTo>
                    <a:pt x="75" y="125"/>
                    <a:pt x="75" y="125"/>
                    <a:pt x="75" y="125"/>
                  </a:cubicBezTo>
                  <a:cubicBezTo>
                    <a:pt x="74" y="126"/>
                    <a:pt x="65" y="143"/>
                    <a:pt x="42" y="143"/>
                  </a:cubicBezTo>
                  <a:cubicBezTo>
                    <a:pt x="16" y="143"/>
                    <a:pt x="0" y="121"/>
                    <a:pt x="0" y="91"/>
                  </a:cubicBezTo>
                  <a:cubicBezTo>
                    <a:pt x="0" y="62"/>
                    <a:pt x="18" y="40"/>
                    <a:pt x="44" y="40"/>
                  </a:cubicBezTo>
                  <a:cubicBezTo>
                    <a:pt x="65" y="40"/>
                    <a:pt x="74" y="56"/>
                    <a:pt x="75" y="58"/>
                  </a:cubicBezTo>
                  <a:cubicBezTo>
                    <a:pt x="75" y="0"/>
                    <a:pt x="75" y="0"/>
                    <a:pt x="75" y="0"/>
                  </a:cubicBezTo>
                  <a:cubicBezTo>
                    <a:pt x="94" y="0"/>
                    <a:pt x="94" y="0"/>
                    <a:pt x="94" y="0"/>
                  </a:cubicBezTo>
                  <a:cubicBezTo>
                    <a:pt x="94" y="141"/>
                    <a:pt x="94" y="141"/>
                    <a:pt x="94" y="141"/>
                  </a:cubicBezTo>
                  <a:cubicBezTo>
                    <a:pt x="78" y="141"/>
                    <a:pt x="78" y="141"/>
                    <a:pt x="78" y="141"/>
                  </a:cubicBezTo>
                  <a:close/>
                  <a:moveTo>
                    <a:pt x="48" y="54"/>
                  </a:moveTo>
                  <a:cubicBezTo>
                    <a:pt x="30" y="54"/>
                    <a:pt x="19" y="71"/>
                    <a:pt x="19" y="90"/>
                  </a:cubicBezTo>
                  <a:cubicBezTo>
                    <a:pt x="19" y="110"/>
                    <a:pt x="29" y="127"/>
                    <a:pt x="47" y="127"/>
                  </a:cubicBezTo>
                  <a:cubicBezTo>
                    <a:pt x="64" y="127"/>
                    <a:pt x="75" y="110"/>
                    <a:pt x="75" y="90"/>
                  </a:cubicBezTo>
                  <a:cubicBezTo>
                    <a:pt x="76" y="71"/>
                    <a:pt x="66" y="54"/>
                    <a:pt x="4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49">
              <a:extLst>
                <a:ext uri="{FF2B5EF4-FFF2-40B4-BE49-F238E27FC236}">
                  <a16:creationId xmlns:a16="http://schemas.microsoft.com/office/drawing/2014/main" id="{70B2B0B9-8E5C-10BA-5ED3-E475DFE063BD}"/>
                </a:ext>
              </a:extLst>
            </p:cNvPr>
            <p:cNvSpPr>
              <a:spLocks/>
            </p:cNvSpPr>
            <p:nvPr userDrawn="1"/>
          </p:nvSpPr>
          <p:spPr bwMode="auto">
            <a:xfrm>
              <a:off x="3209926" y="152400"/>
              <a:ext cx="53975" cy="117475"/>
            </a:xfrm>
            <a:custGeom>
              <a:avLst/>
              <a:gdLst>
                <a:gd name="T0" fmla="*/ 61 w 64"/>
                <a:gd name="T1" fmla="*/ 18 h 142"/>
                <a:gd name="T2" fmla="*/ 49 w 64"/>
                <a:gd name="T3" fmla="*/ 15 h 142"/>
                <a:gd name="T4" fmla="*/ 36 w 64"/>
                <a:gd name="T5" fmla="*/ 21 h 142"/>
                <a:gd name="T6" fmla="*/ 34 w 64"/>
                <a:gd name="T7" fmla="*/ 35 h 142"/>
                <a:gd name="T8" fmla="*/ 34 w 64"/>
                <a:gd name="T9" fmla="*/ 43 h 142"/>
                <a:gd name="T10" fmla="*/ 59 w 64"/>
                <a:gd name="T11" fmla="*/ 43 h 142"/>
                <a:gd name="T12" fmla="*/ 59 w 64"/>
                <a:gd name="T13" fmla="*/ 57 h 142"/>
                <a:gd name="T14" fmla="*/ 34 w 64"/>
                <a:gd name="T15" fmla="*/ 57 h 142"/>
                <a:gd name="T16" fmla="*/ 34 w 64"/>
                <a:gd name="T17" fmla="*/ 142 h 142"/>
                <a:gd name="T18" fmla="*/ 15 w 64"/>
                <a:gd name="T19" fmla="*/ 142 h 142"/>
                <a:gd name="T20" fmla="*/ 15 w 64"/>
                <a:gd name="T21" fmla="*/ 57 h 142"/>
                <a:gd name="T22" fmla="*/ 0 w 64"/>
                <a:gd name="T23" fmla="*/ 57 h 142"/>
                <a:gd name="T24" fmla="*/ 0 w 64"/>
                <a:gd name="T25" fmla="*/ 43 h 142"/>
                <a:gd name="T26" fmla="*/ 15 w 64"/>
                <a:gd name="T27" fmla="*/ 43 h 142"/>
                <a:gd name="T28" fmla="*/ 15 w 64"/>
                <a:gd name="T29" fmla="*/ 32 h 142"/>
                <a:gd name="T30" fmla="*/ 22 w 64"/>
                <a:gd name="T31" fmla="*/ 9 h 142"/>
                <a:gd name="T32" fmla="*/ 45 w 64"/>
                <a:gd name="T33" fmla="*/ 0 h 142"/>
                <a:gd name="T34" fmla="*/ 64 w 64"/>
                <a:gd name="T35" fmla="*/ 4 h 142"/>
                <a:gd name="T36" fmla="*/ 61 w 64"/>
                <a:gd name="T37" fmla="*/ 1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42">
                  <a:moveTo>
                    <a:pt x="61" y="18"/>
                  </a:moveTo>
                  <a:cubicBezTo>
                    <a:pt x="61" y="18"/>
                    <a:pt x="55" y="15"/>
                    <a:pt x="49" y="15"/>
                  </a:cubicBezTo>
                  <a:cubicBezTo>
                    <a:pt x="43" y="15"/>
                    <a:pt x="39" y="17"/>
                    <a:pt x="36" y="21"/>
                  </a:cubicBezTo>
                  <a:cubicBezTo>
                    <a:pt x="34" y="24"/>
                    <a:pt x="34" y="29"/>
                    <a:pt x="34" y="35"/>
                  </a:cubicBezTo>
                  <a:cubicBezTo>
                    <a:pt x="34" y="43"/>
                    <a:pt x="34" y="43"/>
                    <a:pt x="34" y="43"/>
                  </a:cubicBezTo>
                  <a:cubicBezTo>
                    <a:pt x="59" y="43"/>
                    <a:pt x="59" y="43"/>
                    <a:pt x="59" y="43"/>
                  </a:cubicBezTo>
                  <a:cubicBezTo>
                    <a:pt x="59" y="57"/>
                    <a:pt x="59" y="57"/>
                    <a:pt x="59" y="57"/>
                  </a:cubicBezTo>
                  <a:cubicBezTo>
                    <a:pt x="34" y="57"/>
                    <a:pt x="34" y="57"/>
                    <a:pt x="34" y="57"/>
                  </a:cubicBezTo>
                  <a:cubicBezTo>
                    <a:pt x="34" y="142"/>
                    <a:pt x="34" y="142"/>
                    <a:pt x="34" y="142"/>
                  </a:cubicBezTo>
                  <a:cubicBezTo>
                    <a:pt x="15" y="142"/>
                    <a:pt x="15" y="142"/>
                    <a:pt x="15" y="142"/>
                  </a:cubicBezTo>
                  <a:cubicBezTo>
                    <a:pt x="15" y="57"/>
                    <a:pt x="15" y="57"/>
                    <a:pt x="15" y="57"/>
                  </a:cubicBezTo>
                  <a:cubicBezTo>
                    <a:pt x="0" y="57"/>
                    <a:pt x="0" y="57"/>
                    <a:pt x="0" y="57"/>
                  </a:cubicBezTo>
                  <a:cubicBezTo>
                    <a:pt x="0" y="43"/>
                    <a:pt x="0" y="43"/>
                    <a:pt x="0" y="43"/>
                  </a:cubicBezTo>
                  <a:cubicBezTo>
                    <a:pt x="15" y="43"/>
                    <a:pt x="15" y="43"/>
                    <a:pt x="15" y="43"/>
                  </a:cubicBezTo>
                  <a:cubicBezTo>
                    <a:pt x="15" y="32"/>
                    <a:pt x="15" y="32"/>
                    <a:pt x="15" y="32"/>
                  </a:cubicBezTo>
                  <a:cubicBezTo>
                    <a:pt x="15" y="21"/>
                    <a:pt x="18" y="14"/>
                    <a:pt x="22" y="9"/>
                  </a:cubicBezTo>
                  <a:cubicBezTo>
                    <a:pt x="27" y="4"/>
                    <a:pt x="34" y="0"/>
                    <a:pt x="45" y="0"/>
                  </a:cubicBezTo>
                  <a:cubicBezTo>
                    <a:pt x="55" y="0"/>
                    <a:pt x="62" y="3"/>
                    <a:pt x="64" y="4"/>
                  </a:cubicBezTo>
                  <a:lnTo>
                    <a:pt x="6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50">
              <a:extLst>
                <a:ext uri="{FF2B5EF4-FFF2-40B4-BE49-F238E27FC236}">
                  <a16:creationId xmlns:a16="http://schemas.microsoft.com/office/drawing/2014/main" id="{D2A4A2AC-6F23-10DA-C8C5-B50C85332EA8}"/>
                </a:ext>
              </a:extLst>
            </p:cNvPr>
            <p:cNvSpPr>
              <a:spLocks/>
            </p:cNvSpPr>
            <p:nvPr userDrawn="1"/>
          </p:nvSpPr>
          <p:spPr bwMode="auto">
            <a:xfrm>
              <a:off x="3270251" y="185738"/>
              <a:ext cx="46038"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51">
              <a:extLst>
                <a:ext uri="{FF2B5EF4-FFF2-40B4-BE49-F238E27FC236}">
                  <a16:creationId xmlns:a16="http://schemas.microsoft.com/office/drawing/2014/main" id="{B05E543B-2D57-8D7F-068C-6EDB20F391E3}"/>
                </a:ext>
              </a:extLst>
            </p:cNvPr>
            <p:cNvSpPr>
              <a:spLocks noEditPoints="1"/>
            </p:cNvSpPr>
            <p:nvPr userDrawn="1"/>
          </p:nvSpPr>
          <p:spPr bwMode="auto">
            <a:xfrm>
              <a:off x="3321051" y="185738"/>
              <a:ext cx="79375" cy="85725"/>
            </a:xfrm>
            <a:custGeom>
              <a:avLst/>
              <a:gdLst>
                <a:gd name="T0" fmla="*/ 48 w 96"/>
                <a:gd name="T1" fmla="*/ 102 h 102"/>
                <a:gd name="T2" fmla="*/ 0 w 96"/>
                <a:gd name="T3" fmla="*/ 51 h 102"/>
                <a:gd name="T4" fmla="*/ 48 w 96"/>
                <a:gd name="T5" fmla="*/ 0 h 102"/>
                <a:gd name="T6" fmla="*/ 96 w 96"/>
                <a:gd name="T7" fmla="*/ 51 h 102"/>
                <a:gd name="T8" fmla="*/ 48 w 96"/>
                <a:gd name="T9" fmla="*/ 102 h 102"/>
                <a:gd name="T10" fmla="*/ 48 w 96"/>
                <a:gd name="T11" fmla="*/ 14 h 102"/>
                <a:gd name="T12" fmla="*/ 20 w 96"/>
                <a:gd name="T13" fmla="*/ 51 h 102"/>
                <a:gd name="T14" fmla="*/ 48 w 96"/>
                <a:gd name="T15" fmla="*/ 88 h 102"/>
                <a:gd name="T16" fmla="*/ 77 w 96"/>
                <a:gd name="T17" fmla="*/ 51 h 102"/>
                <a:gd name="T18" fmla="*/ 48 w 96"/>
                <a:gd name="T19" fmla="*/ 1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02">
                  <a:moveTo>
                    <a:pt x="48" y="102"/>
                  </a:moveTo>
                  <a:cubicBezTo>
                    <a:pt x="20" y="102"/>
                    <a:pt x="0" y="82"/>
                    <a:pt x="0" y="51"/>
                  </a:cubicBezTo>
                  <a:cubicBezTo>
                    <a:pt x="0" y="20"/>
                    <a:pt x="20" y="0"/>
                    <a:pt x="48" y="0"/>
                  </a:cubicBezTo>
                  <a:cubicBezTo>
                    <a:pt x="77" y="0"/>
                    <a:pt x="96" y="20"/>
                    <a:pt x="96" y="51"/>
                  </a:cubicBezTo>
                  <a:cubicBezTo>
                    <a:pt x="96" y="82"/>
                    <a:pt x="77" y="102"/>
                    <a:pt x="48" y="102"/>
                  </a:cubicBezTo>
                  <a:close/>
                  <a:moveTo>
                    <a:pt x="48" y="14"/>
                  </a:moveTo>
                  <a:cubicBezTo>
                    <a:pt x="30" y="14"/>
                    <a:pt x="20" y="29"/>
                    <a:pt x="20" y="51"/>
                  </a:cubicBezTo>
                  <a:cubicBezTo>
                    <a:pt x="20" y="72"/>
                    <a:pt x="30" y="88"/>
                    <a:pt x="48" y="88"/>
                  </a:cubicBezTo>
                  <a:cubicBezTo>
                    <a:pt x="67" y="88"/>
                    <a:pt x="77" y="72"/>
                    <a:pt x="77" y="51"/>
                  </a:cubicBezTo>
                  <a:cubicBezTo>
                    <a:pt x="77" y="29"/>
                    <a:pt x="67" y="14"/>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52">
              <a:extLst>
                <a:ext uri="{FF2B5EF4-FFF2-40B4-BE49-F238E27FC236}">
                  <a16:creationId xmlns:a16="http://schemas.microsoft.com/office/drawing/2014/main" id="{7109A4BF-97B1-3696-A065-B502B5DE8688}"/>
                </a:ext>
              </a:extLst>
            </p:cNvPr>
            <p:cNvSpPr>
              <a:spLocks/>
            </p:cNvSpPr>
            <p:nvPr userDrawn="1"/>
          </p:nvSpPr>
          <p:spPr bwMode="auto">
            <a:xfrm>
              <a:off x="3419476" y="185738"/>
              <a:ext cx="117475" cy="84138"/>
            </a:xfrm>
            <a:custGeom>
              <a:avLst/>
              <a:gdLst>
                <a:gd name="T0" fmla="*/ 123 w 142"/>
                <a:gd name="T1" fmla="*/ 101 h 101"/>
                <a:gd name="T2" fmla="*/ 123 w 142"/>
                <a:gd name="T3" fmla="*/ 39 h 101"/>
                <a:gd name="T4" fmla="*/ 106 w 142"/>
                <a:gd name="T5" fmla="*/ 16 h 101"/>
                <a:gd name="T6" fmla="*/ 80 w 142"/>
                <a:gd name="T7" fmla="*/ 41 h 101"/>
                <a:gd name="T8" fmla="*/ 80 w 142"/>
                <a:gd name="T9" fmla="*/ 101 h 101"/>
                <a:gd name="T10" fmla="*/ 62 w 142"/>
                <a:gd name="T11" fmla="*/ 101 h 101"/>
                <a:gd name="T12" fmla="*/ 62 w 142"/>
                <a:gd name="T13" fmla="*/ 39 h 101"/>
                <a:gd name="T14" fmla="*/ 44 w 142"/>
                <a:gd name="T15" fmla="*/ 16 h 101"/>
                <a:gd name="T16" fmla="*/ 19 w 142"/>
                <a:gd name="T17" fmla="*/ 41 h 101"/>
                <a:gd name="T18" fmla="*/ 19 w 142"/>
                <a:gd name="T19" fmla="*/ 101 h 101"/>
                <a:gd name="T20" fmla="*/ 0 w 142"/>
                <a:gd name="T21" fmla="*/ 101 h 101"/>
                <a:gd name="T22" fmla="*/ 0 w 142"/>
                <a:gd name="T23" fmla="*/ 2 h 101"/>
                <a:gd name="T24" fmla="*/ 18 w 142"/>
                <a:gd name="T25" fmla="*/ 2 h 101"/>
                <a:gd name="T26" fmla="*/ 19 w 142"/>
                <a:gd name="T27" fmla="*/ 20 h 101"/>
                <a:gd name="T28" fmla="*/ 51 w 142"/>
                <a:gd name="T29" fmla="*/ 0 h 101"/>
                <a:gd name="T30" fmla="*/ 79 w 142"/>
                <a:gd name="T31" fmla="*/ 21 h 101"/>
                <a:gd name="T32" fmla="*/ 112 w 142"/>
                <a:gd name="T33" fmla="*/ 0 h 101"/>
                <a:gd name="T34" fmla="*/ 142 w 142"/>
                <a:gd name="T35" fmla="*/ 34 h 101"/>
                <a:gd name="T36" fmla="*/ 142 w 142"/>
                <a:gd name="T37" fmla="*/ 101 h 101"/>
                <a:gd name="T38" fmla="*/ 123 w 142"/>
                <a:gd name="T3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101">
                  <a:moveTo>
                    <a:pt x="123" y="101"/>
                  </a:moveTo>
                  <a:cubicBezTo>
                    <a:pt x="123" y="39"/>
                    <a:pt x="123" y="39"/>
                    <a:pt x="123" y="39"/>
                  </a:cubicBezTo>
                  <a:cubicBezTo>
                    <a:pt x="123" y="26"/>
                    <a:pt x="120" y="16"/>
                    <a:pt x="106" y="16"/>
                  </a:cubicBezTo>
                  <a:cubicBezTo>
                    <a:pt x="91" y="16"/>
                    <a:pt x="81" y="34"/>
                    <a:pt x="80" y="41"/>
                  </a:cubicBezTo>
                  <a:cubicBezTo>
                    <a:pt x="80" y="101"/>
                    <a:pt x="80" y="101"/>
                    <a:pt x="80" y="101"/>
                  </a:cubicBezTo>
                  <a:cubicBezTo>
                    <a:pt x="62" y="101"/>
                    <a:pt x="62" y="101"/>
                    <a:pt x="62" y="101"/>
                  </a:cubicBezTo>
                  <a:cubicBezTo>
                    <a:pt x="62" y="39"/>
                    <a:pt x="62" y="39"/>
                    <a:pt x="62" y="39"/>
                  </a:cubicBezTo>
                  <a:cubicBezTo>
                    <a:pt x="62" y="26"/>
                    <a:pt x="59" y="16"/>
                    <a:pt x="44" y="16"/>
                  </a:cubicBezTo>
                  <a:cubicBezTo>
                    <a:pt x="30" y="16"/>
                    <a:pt x="20" y="34"/>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5" y="9"/>
                    <a:pt x="37" y="0"/>
                    <a:pt x="51" y="0"/>
                  </a:cubicBezTo>
                  <a:cubicBezTo>
                    <a:pt x="64" y="0"/>
                    <a:pt x="75" y="6"/>
                    <a:pt x="79" y="21"/>
                  </a:cubicBezTo>
                  <a:cubicBezTo>
                    <a:pt x="86" y="9"/>
                    <a:pt x="98" y="0"/>
                    <a:pt x="112" y="0"/>
                  </a:cubicBezTo>
                  <a:cubicBezTo>
                    <a:pt x="128" y="0"/>
                    <a:pt x="142" y="9"/>
                    <a:pt x="142" y="34"/>
                  </a:cubicBezTo>
                  <a:cubicBezTo>
                    <a:pt x="142" y="101"/>
                    <a:pt x="142" y="101"/>
                    <a:pt x="142" y="101"/>
                  </a:cubicBezTo>
                  <a:cubicBezTo>
                    <a:pt x="123" y="101"/>
                    <a:pt x="123" y="101"/>
                    <a:pt x="123"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53">
              <a:extLst>
                <a:ext uri="{FF2B5EF4-FFF2-40B4-BE49-F238E27FC236}">
                  <a16:creationId xmlns:a16="http://schemas.microsoft.com/office/drawing/2014/main" id="{E73BFFE7-F161-B225-AE13-68955F271A28}"/>
                </a:ext>
              </a:extLst>
            </p:cNvPr>
            <p:cNvSpPr>
              <a:spLocks/>
            </p:cNvSpPr>
            <p:nvPr userDrawn="1"/>
          </p:nvSpPr>
          <p:spPr bwMode="auto">
            <a:xfrm>
              <a:off x="3594101" y="157163"/>
              <a:ext cx="69850" cy="112713"/>
            </a:xfrm>
            <a:custGeom>
              <a:avLst/>
              <a:gdLst>
                <a:gd name="T0" fmla="*/ 0 w 44"/>
                <a:gd name="T1" fmla="*/ 71 h 71"/>
                <a:gd name="T2" fmla="*/ 0 w 44"/>
                <a:gd name="T3" fmla="*/ 0 h 71"/>
                <a:gd name="T4" fmla="*/ 43 w 44"/>
                <a:gd name="T5" fmla="*/ 0 h 71"/>
                <a:gd name="T6" fmla="*/ 43 w 44"/>
                <a:gd name="T7" fmla="*/ 8 h 71"/>
                <a:gd name="T8" fmla="*/ 10 w 44"/>
                <a:gd name="T9" fmla="*/ 8 h 71"/>
                <a:gd name="T10" fmla="*/ 10 w 44"/>
                <a:gd name="T11" fmla="*/ 29 h 71"/>
                <a:gd name="T12" fmla="*/ 41 w 44"/>
                <a:gd name="T13" fmla="*/ 29 h 71"/>
                <a:gd name="T14" fmla="*/ 41 w 44"/>
                <a:gd name="T15" fmla="*/ 38 h 71"/>
                <a:gd name="T16" fmla="*/ 10 w 44"/>
                <a:gd name="T17" fmla="*/ 38 h 71"/>
                <a:gd name="T18" fmla="*/ 10 w 44"/>
                <a:gd name="T19" fmla="*/ 62 h 71"/>
                <a:gd name="T20" fmla="*/ 44 w 44"/>
                <a:gd name="T21" fmla="*/ 62 h 71"/>
                <a:gd name="T22" fmla="*/ 44 w 44"/>
                <a:gd name="T23" fmla="*/ 71 h 71"/>
                <a:gd name="T24" fmla="*/ 0 w 44"/>
                <a:gd name="T25" fmla="*/ 71 h 71"/>
                <a:gd name="T26" fmla="*/ 0 w 44"/>
                <a:gd name="T2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71">
                  <a:moveTo>
                    <a:pt x="0" y="71"/>
                  </a:moveTo>
                  <a:lnTo>
                    <a:pt x="0" y="0"/>
                  </a:lnTo>
                  <a:lnTo>
                    <a:pt x="43" y="0"/>
                  </a:lnTo>
                  <a:lnTo>
                    <a:pt x="43" y="8"/>
                  </a:lnTo>
                  <a:lnTo>
                    <a:pt x="10" y="8"/>
                  </a:lnTo>
                  <a:lnTo>
                    <a:pt x="10" y="29"/>
                  </a:lnTo>
                  <a:lnTo>
                    <a:pt x="41" y="29"/>
                  </a:lnTo>
                  <a:lnTo>
                    <a:pt x="41" y="38"/>
                  </a:lnTo>
                  <a:lnTo>
                    <a:pt x="10" y="38"/>
                  </a:lnTo>
                  <a:lnTo>
                    <a:pt x="10" y="62"/>
                  </a:lnTo>
                  <a:lnTo>
                    <a:pt x="44" y="62"/>
                  </a:lnTo>
                  <a:lnTo>
                    <a:pt x="44" y="71"/>
                  </a:lnTo>
                  <a:lnTo>
                    <a:pt x="0" y="71"/>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4">
              <a:extLst>
                <a:ext uri="{FF2B5EF4-FFF2-40B4-BE49-F238E27FC236}">
                  <a16:creationId xmlns:a16="http://schemas.microsoft.com/office/drawing/2014/main" id="{691EF8EC-AF66-9B34-F31F-FB13CF4F85DF}"/>
                </a:ext>
              </a:extLst>
            </p:cNvPr>
            <p:cNvSpPr>
              <a:spLocks/>
            </p:cNvSpPr>
            <p:nvPr userDrawn="1"/>
          </p:nvSpPr>
          <p:spPr bwMode="auto">
            <a:xfrm>
              <a:off x="3671888" y="188913"/>
              <a:ext cx="77788" cy="80963"/>
            </a:xfrm>
            <a:custGeom>
              <a:avLst/>
              <a:gdLst>
                <a:gd name="T0" fmla="*/ 38 w 49"/>
                <a:gd name="T1" fmla="*/ 51 h 51"/>
                <a:gd name="T2" fmla="*/ 24 w 49"/>
                <a:gd name="T3" fmla="*/ 30 h 51"/>
                <a:gd name="T4" fmla="*/ 11 w 49"/>
                <a:gd name="T5" fmla="*/ 51 h 51"/>
                <a:gd name="T6" fmla="*/ 0 w 49"/>
                <a:gd name="T7" fmla="*/ 51 h 51"/>
                <a:gd name="T8" fmla="*/ 18 w 49"/>
                <a:gd name="T9" fmla="*/ 25 h 51"/>
                <a:gd name="T10" fmla="*/ 1 w 49"/>
                <a:gd name="T11" fmla="*/ 0 h 51"/>
                <a:gd name="T12" fmla="*/ 12 w 49"/>
                <a:gd name="T13" fmla="*/ 0 h 51"/>
                <a:gd name="T14" fmla="*/ 25 w 49"/>
                <a:gd name="T15" fmla="*/ 19 h 51"/>
                <a:gd name="T16" fmla="*/ 37 w 49"/>
                <a:gd name="T17" fmla="*/ 0 h 51"/>
                <a:gd name="T18" fmla="*/ 48 w 49"/>
                <a:gd name="T19" fmla="*/ 0 h 51"/>
                <a:gd name="T20" fmla="*/ 30 w 49"/>
                <a:gd name="T21" fmla="*/ 25 h 51"/>
                <a:gd name="T22" fmla="*/ 49 w 49"/>
                <a:gd name="T23" fmla="*/ 51 h 51"/>
                <a:gd name="T24" fmla="*/ 38 w 49"/>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1">
                  <a:moveTo>
                    <a:pt x="38" y="51"/>
                  </a:moveTo>
                  <a:lnTo>
                    <a:pt x="24" y="30"/>
                  </a:lnTo>
                  <a:lnTo>
                    <a:pt x="11" y="51"/>
                  </a:lnTo>
                  <a:lnTo>
                    <a:pt x="0" y="51"/>
                  </a:lnTo>
                  <a:lnTo>
                    <a:pt x="18" y="25"/>
                  </a:lnTo>
                  <a:lnTo>
                    <a:pt x="1" y="0"/>
                  </a:lnTo>
                  <a:lnTo>
                    <a:pt x="12" y="0"/>
                  </a:lnTo>
                  <a:lnTo>
                    <a:pt x="25" y="19"/>
                  </a:lnTo>
                  <a:lnTo>
                    <a:pt x="37" y="0"/>
                  </a:lnTo>
                  <a:lnTo>
                    <a:pt x="48" y="0"/>
                  </a:lnTo>
                  <a:lnTo>
                    <a:pt x="30" y="25"/>
                  </a:lnTo>
                  <a:lnTo>
                    <a:pt x="49" y="51"/>
                  </a:lnTo>
                  <a:lnTo>
                    <a:pt x="38"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5">
              <a:extLst>
                <a:ext uri="{FF2B5EF4-FFF2-40B4-BE49-F238E27FC236}">
                  <a16:creationId xmlns:a16="http://schemas.microsoft.com/office/drawing/2014/main" id="{83232589-01E8-9877-7A2A-6F6DB2945728}"/>
                </a:ext>
              </a:extLst>
            </p:cNvPr>
            <p:cNvSpPr>
              <a:spLocks noEditPoints="1"/>
            </p:cNvSpPr>
            <p:nvPr userDrawn="1"/>
          </p:nvSpPr>
          <p:spPr bwMode="auto">
            <a:xfrm>
              <a:off x="3763963" y="185738"/>
              <a:ext cx="77788" cy="114300"/>
            </a:xfrm>
            <a:custGeom>
              <a:avLst/>
              <a:gdLst>
                <a:gd name="T0" fmla="*/ 49 w 94"/>
                <a:gd name="T1" fmla="*/ 102 h 136"/>
                <a:gd name="T2" fmla="*/ 18 w 94"/>
                <a:gd name="T3" fmla="*/ 85 h 136"/>
                <a:gd name="T4" fmla="*/ 18 w 94"/>
                <a:gd name="T5" fmla="*/ 136 h 136"/>
                <a:gd name="T6" fmla="*/ 0 w 94"/>
                <a:gd name="T7" fmla="*/ 136 h 136"/>
                <a:gd name="T8" fmla="*/ 0 w 94"/>
                <a:gd name="T9" fmla="*/ 1 h 136"/>
                <a:gd name="T10" fmla="*/ 17 w 94"/>
                <a:gd name="T11" fmla="*/ 1 h 136"/>
                <a:gd name="T12" fmla="*/ 18 w 94"/>
                <a:gd name="T13" fmla="*/ 17 h 136"/>
                <a:gd name="T14" fmla="*/ 51 w 94"/>
                <a:gd name="T15" fmla="*/ 0 h 136"/>
                <a:gd name="T16" fmla="*/ 94 w 94"/>
                <a:gd name="T17" fmla="*/ 51 h 136"/>
                <a:gd name="T18" fmla="*/ 49 w 94"/>
                <a:gd name="T19" fmla="*/ 102 h 136"/>
                <a:gd name="T20" fmla="*/ 46 w 94"/>
                <a:gd name="T21" fmla="*/ 14 h 136"/>
                <a:gd name="T22" fmla="*/ 17 w 94"/>
                <a:gd name="T23" fmla="*/ 50 h 136"/>
                <a:gd name="T24" fmla="*/ 45 w 94"/>
                <a:gd name="T25" fmla="*/ 87 h 136"/>
                <a:gd name="T26" fmla="*/ 74 w 94"/>
                <a:gd name="T27" fmla="*/ 50 h 136"/>
                <a:gd name="T28" fmla="*/ 46 w 94"/>
                <a:gd name="T29" fmla="*/ 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36">
                  <a:moveTo>
                    <a:pt x="49" y="102"/>
                  </a:moveTo>
                  <a:cubicBezTo>
                    <a:pt x="29" y="102"/>
                    <a:pt x="21" y="89"/>
                    <a:pt x="18" y="85"/>
                  </a:cubicBezTo>
                  <a:cubicBezTo>
                    <a:pt x="18" y="136"/>
                    <a:pt x="18" y="136"/>
                    <a:pt x="18" y="136"/>
                  </a:cubicBezTo>
                  <a:cubicBezTo>
                    <a:pt x="0" y="136"/>
                    <a:pt x="0" y="136"/>
                    <a:pt x="0" y="136"/>
                  </a:cubicBezTo>
                  <a:cubicBezTo>
                    <a:pt x="0" y="1"/>
                    <a:pt x="0" y="1"/>
                    <a:pt x="0" y="1"/>
                  </a:cubicBezTo>
                  <a:cubicBezTo>
                    <a:pt x="17" y="1"/>
                    <a:pt x="17" y="1"/>
                    <a:pt x="17" y="1"/>
                  </a:cubicBezTo>
                  <a:cubicBezTo>
                    <a:pt x="18" y="17"/>
                    <a:pt x="18" y="17"/>
                    <a:pt x="18" y="17"/>
                  </a:cubicBezTo>
                  <a:cubicBezTo>
                    <a:pt x="20" y="15"/>
                    <a:pt x="30" y="0"/>
                    <a:pt x="51" y="0"/>
                  </a:cubicBezTo>
                  <a:cubicBezTo>
                    <a:pt x="78" y="0"/>
                    <a:pt x="94" y="21"/>
                    <a:pt x="94" y="51"/>
                  </a:cubicBezTo>
                  <a:cubicBezTo>
                    <a:pt x="93" y="81"/>
                    <a:pt x="75" y="102"/>
                    <a:pt x="49" y="102"/>
                  </a:cubicBezTo>
                  <a:close/>
                  <a:moveTo>
                    <a:pt x="46" y="14"/>
                  </a:moveTo>
                  <a:cubicBezTo>
                    <a:pt x="29" y="14"/>
                    <a:pt x="17" y="31"/>
                    <a:pt x="17" y="50"/>
                  </a:cubicBezTo>
                  <a:cubicBezTo>
                    <a:pt x="17" y="70"/>
                    <a:pt x="28" y="87"/>
                    <a:pt x="45" y="87"/>
                  </a:cubicBezTo>
                  <a:cubicBezTo>
                    <a:pt x="62" y="87"/>
                    <a:pt x="74" y="70"/>
                    <a:pt x="74" y="50"/>
                  </a:cubicBezTo>
                  <a:cubicBezTo>
                    <a:pt x="74" y="31"/>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6">
              <a:extLst>
                <a:ext uri="{FF2B5EF4-FFF2-40B4-BE49-F238E27FC236}">
                  <a16:creationId xmlns:a16="http://schemas.microsoft.com/office/drawing/2014/main" id="{FB73C217-8A75-6F57-7529-7A4C5C6E1605}"/>
                </a:ext>
              </a:extLst>
            </p:cNvPr>
            <p:cNvSpPr>
              <a:spLocks noEditPoints="1"/>
            </p:cNvSpPr>
            <p:nvPr userDrawn="1"/>
          </p:nvSpPr>
          <p:spPr bwMode="auto">
            <a:xfrm>
              <a:off x="3852863"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5"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7">
              <a:extLst>
                <a:ext uri="{FF2B5EF4-FFF2-40B4-BE49-F238E27FC236}">
                  <a16:creationId xmlns:a16="http://schemas.microsoft.com/office/drawing/2014/main" id="{B7A87901-795E-FDFF-49FD-EF26709824D9}"/>
                </a:ext>
              </a:extLst>
            </p:cNvPr>
            <p:cNvSpPr>
              <a:spLocks/>
            </p:cNvSpPr>
            <p:nvPr userDrawn="1"/>
          </p:nvSpPr>
          <p:spPr bwMode="auto">
            <a:xfrm>
              <a:off x="3946526" y="185738"/>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58">
              <a:extLst>
                <a:ext uri="{FF2B5EF4-FFF2-40B4-BE49-F238E27FC236}">
                  <a16:creationId xmlns:a16="http://schemas.microsoft.com/office/drawing/2014/main" id="{CB98576D-207D-708E-28EC-AD221C0373DE}"/>
                </a:ext>
              </a:extLst>
            </p:cNvPr>
            <p:cNvSpPr>
              <a:spLocks noEditPoints="1"/>
            </p:cNvSpPr>
            <p:nvPr userDrawn="1"/>
          </p:nvSpPr>
          <p:spPr bwMode="auto">
            <a:xfrm>
              <a:off x="4005263" y="150813"/>
              <a:ext cx="20638" cy="119063"/>
            </a:xfrm>
            <a:custGeom>
              <a:avLst/>
              <a:gdLst>
                <a:gd name="T0" fmla="*/ 13 w 26"/>
                <a:gd name="T1" fmla="*/ 25 h 144"/>
                <a:gd name="T2" fmla="*/ 0 w 26"/>
                <a:gd name="T3" fmla="*/ 13 h 144"/>
                <a:gd name="T4" fmla="*/ 13 w 26"/>
                <a:gd name="T5" fmla="*/ 0 h 144"/>
                <a:gd name="T6" fmla="*/ 26 w 26"/>
                <a:gd name="T7" fmla="*/ 12 h 144"/>
                <a:gd name="T8" fmla="*/ 13 w 26"/>
                <a:gd name="T9" fmla="*/ 25 h 144"/>
                <a:gd name="T10" fmla="*/ 3 w 26"/>
                <a:gd name="T11" fmla="*/ 144 h 144"/>
                <a:gd name="T12" fmla="*/ 3 w 26"/>
                <a:gd name="T13" fmla="*/ 45 h 144"/>
                <a:gd name="T14" fmla="*/ 22 w 26"/>
                <a:gd name="T15" fmla="*/ 45 h 144"/>
                <a:gd name="T16" fmla="*/ 22 w 26"/>
                <a:gd name="T17" fmla="*/ 144 h 144"/>
                <a:gd name="T18" fmla="*/ 3 w 26"/>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4">
                  <a:moveTo>
                    <a:pt x="13" y="25"/>
                  </a:moveTo>
                  <a:cubicBezTo>
                    <a:pt x="6" y="25"/>
                    <a:pt x="0" y="20"/>
                    <a:pt x="0" y="13"/>
                  </a:cubicBezTo>
                  <a:cubicBezTo>
                    <a:pt x="0" y="6"/>
                    <a:pt x="6" y="0"/>
                    <a:pt x="13" y="0"/>
                  </a:cubicBezTo>
                  <a:cubicBezTo>
                    <a:pt x="20" y="0"/>
                    <a:pt x="26" y="6"/>
                    <a:pt x="26" y="12"/>
                  </a:cubicBezTo>
                  <a:cubicBezTo>
                    <a:pt x="26" y="19"/>
                    <a:pt x="20" y="25"/>
                    <a:pt x="13"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59">
              <a:extLst>
                <a:ext uri="{FF2B5EF4-FFF2-40B4-BE49-F238E27FC236}">
                  <a16:creationId xmlns:a16="http://schemas.microsoft.com/office/drawing/2014/main" id="{30A75214-F376-E6D4-98CF-D82A79904813}"/>
                </a:ext>
              </a:extLst>
            </p:cNvPr>
            <p:cNvSpPr>
              <a:spLocks noEditPoints="1"/>
            </p:cNvSpPr>
            <p:nvPr userDrawn="1"/>
          </p:nvSpPr>
          <p:spPr bwMode="auto">
            <a:xfrm>
              <a:off x="4041776"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60">
              <a:extLst>
                <a:ext uri="{FF2B5EF4-FFF2-40B4-BE49-F238E27FC236}">
                  <a16:creationId xmlns:a16="http://schemas.microsoft.com/office/drawing/2014/main" id="{F22F5EC0-0A2B-0B18-1363-DF6306F41B4C}"/>
                </a:ext>
              </a:extLst>
            </p:cNvPr>
            <p:cNvSpPr>
              <a:spLocks/>
            </p:cNvSpPr>
            <p:nvPr userDrawn="1"/>
          </p:nvSpPr>
          <p:spPr bwMode="auto">
            <a:xfrm>
              <a:off x="4135438" y="185738"/>
              <a:ext cx="69850" cy="84138"/>
            </a:xfrm>
            <a:custGeom>
              <a:avLst/>
              <a:gdLst>
                <a:gd name="T0" fmla="*/ 65 w 84"/>
                <a:gd name="T1" fmla="*/ 101 h 101"/>
                <a:gd name="T2" fmla="*/ 65 w 84"/>
                <a:gd name="T3" fmla="*/ 41 h 101"/>
                <a:gd name="T4" fmla="*/ 45 w 84"/>
                <a:gd name="T5" fmla="*/ 16 h 101"/>
                <a:gd name="T6" fmla="*/ 19 w 84"/>
                <a:gd name="T7" fmla="*/ 41 h 101"/>
                <a:gd name="T8" fmla="*/ 19 w 84"/>
                <a:gd name="T9" fmla="*/ 101 h 101"/>
                <a:gd name="T10" fmla="*/ 0 w 84"/>
                <a:gd name="T11" fmla="*/ 101 h 101"/>
                <a:gd name="T12" fmla="*/ 0 w 84"/>
                <a:gd name="T13" fmla="*/ 2 h 101"/>
                <a:gd name="T14" fmla="*/ 18 w 84"/>
                <a:gd name="T15" fmla="*/ 2 h 101"/>
                <a:gd name="T16" fmla="*/ 19 w 84"/>
                <a:gd name="T17" fmla="*/ 20 h 101"/>
                <a:gd name="T18" fmla="*/ 52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1"/>
                    <a:pt x="65" y="41"/>
                    <a:pt x="65" y="41"/>
                  </a:cubicBezTo>
                  <a:cubicBezTo>
                    <a:pt x="65" y="26"/>
                    <a:pt x="60" y="16"/>
                    <a:pt x="45" y="16"/>
                  </a:cubicBezTo>
                  <a:cubicBezTo>
                    <a:pt x="30" y="16"/>
                    <a:pt x="21" y="32"/>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2"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61">
              <a:extLst>
                <a:ext uri="{FF2B5EF4-FFF2-40B4-BE49-F238E27FC236}">
                  <a16:creationId xmlns:a16="http://schemas.microsoft.com/office/drawing/2014/main" id="{5DFD4AC3-D1F2-0BF2-3EB1-11C6E4843201}"/>
                </a:ext>
              </a:extLst>
            </p:cNvPr>
            <p:cNvSpPr>
              <a:spLocks/>
            </p:cNvSpPr>
            <p:nvPr userDrawn="1"/>
          </p:nvSpPr>
          <p:spPr bwMode="auto">
            <a:xfrm>
              <a:off x="4221163" y="185738"/>
              <a:ext cx="71438" cy="85725"/>
            </a:xfrm>
            <a:custGeom>
              <a:avLst/>
              <a:gdLst>
                <a:gd name="T0" fmla="*/ 76 w 86"/>
                <a:gd name="T1" fmla="*/ 28 h 103"/>
                <a:gd name="T2" fmla="*/ 51 w 86"/>
                <a:gd name="T3" fmla="*/ 15 h 103"/>
                <a:gd name="T4" fmla="*/ 20 w 86"/>
                <a:gd name="T5" fmla="*/ 51 h 103"/>
                <a:gd name="T6" fmla="*/ 50 w 86"/>
                <a:gd name="T7" fmla="*/ 86 h 103"/>
                <a:gd name="T8" fmla="*/ 76 w 86"/>
                <a:gd name="T9" fmla="*/ 73 h 103"/>
                <a:gd name="T10" fmla="*/ 86 w 86"/>
                <a:gd name="T11" fmla="*/ 85 h 103"/>
                <a:gd name="T12" fmla="*/ 47 w 86"/>
                <a:gd name="T13" fmla="*/ 103 h 103"/>
                <a:gd name="T14" fmla="*/ 0 w 86"/>
                <a:gd name="T15" fmla="*/ 51 h 103"/>
                <a:gd name="T16" fmla="*/ 48 w 86"/>
                <a:gd name="T17" fmla="*/ 0 h 103"/>
                <a:gd name="T18" fmla="*/ 85 w 86"/>
                <a:gd name="T19" fmla="*/ 17 h 103"/>
                <a:gd name="T20" fmla="*/ 76 w 86"/>
                <a:gd name="T21" fmla="*/ 2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03">
                  <a:moveTo>
                    <a:pt x="76" y="28"/>
                  </a:moveTo>
                  <a:cubicBezTo>
                    <a:pt x="76" y="28"/>
                    <a:pt x="67" y="15"/>
                    <a:pt x="51" y="15"/>
                  </a:cubicBezTo>
                  <a:cubicBezTo>
                    <a:pt x="34" y="15"/>
                    <a:pt x="20" y="27"/>
                    <a:pt x="20" y="51"/>
                  </a:cubicBezTo>
                  <a:cubicBezTo>
                    <a:pt x="20" y="75"/>
                    <a:pt x="34" y="86"/>
                    <a:pt x="50" y="86"/>
                  </a:cubicBezTo>
                  <a:cubicBezTo>
                    <a:pt x="66" y="86"/>
                    <a:pt x="76" y="74"/>
                    <a:pt x="76" y="73"/>
                  </a:cubicBezTo>
                  <a:cubicBezTo>
                    <a:pt x="86" y="85"/>
                    <a:pt x="86" y="85"/>
                    <a:pt x="86" y="85"/>
                  </a:cubicBezTo>
                  <a:cubicBezTo>
                    <a:pt x="85" y="86"/>
                    <a:pt x="74" y="103"/>
                    <a:pt x="47" y="103"/>
                  </a:cubicBezTo>
                  <a:cubicBezTo>
                    <a:pt x="21" y="103"/>
                    <a:pt x="0" y="83"/>
                    <a:pt x="0" y="51"/>
                  </a:cubicBezTo>
                  <a:cubicBezTo>
                    <a:pt x="0" y="19"/>
                    <a:pt x="22" y="0"/>
                    <a:pt x="48" y="0"/>
                  </a:cubicBezTo>
                  <a:cubicBezTo>
                    <a:pt x="74" y="0"/>
                    <a:pt x="84" y="16"/>
                    <a:pt x="85" y="17"/>
                  </a:cubicBezTo>
                  <a:lnTo>
                    <a:pt x="76"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62">
              <a:extLst>
                <a:ext uri="{FF2B5EF4-FFF2-40B4-BE49-F238E27FC236}">
                  <a16:creationId xmlns:a16="http://schemas.microsoft.com/office/drawing/2014/main" id="{39EF9995-172D-C47F-093F-979BDB923F06}"/>
                </a:ext>
              </a:extLst>
            </p:cNvPr>
            <p:cNvSpPr>
              <a:spLocks noEditPoints="1"/>
            </p:cNvSpPr>
            <p:nvPr userDrawn="1"/>
          </p:nvSpPr>
          <p:spPr bwMode="auto">
            <a:xfrm>
              <a:off x="43037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1"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Rectangle 63">
              <a:extLst>
                <a:ext uri="{FF2B5EF4-FFF2-40B4-BE49-F238E27FC236}">
                  <a16:creationId xmlns:a16="http://schemas.microsoft.com/office/drawing/2014/main" id="{427958C5-08B7-74B5-80DF-D02A2588D873}"/>
                </a:ext>
              </a:extLst>
            </p:cNvPr>
            <p:cNvSpPr>
              <a:spLocks noChangeArrowheads="1"/>
            </p:cNvSpPr>
            <p:nvPr userDrawn="1"/>
          </p:nvSpPr>
          <p:spPr bwMode="auto">
            <a:xfrm>
              <a:off x="2271713" y="-269875"/>
              <a:ext cx="12700" cy="773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Oval 64">
              <a:extLst>
                <a:ext uri="{FF2B5EF4-FFF2-40B4-BE49-F238E27FC236}">
                  <a16:creationId xmlns:a16="http://schemas.microsoft.com/office/drawing/2014/main" id="{F0F8A27B-E210-CE66-27BF-D4B531E4E080}"/>
                </a:ext>
              </a:extLst>
            </p:cNvPr>
            <p:cNvSpPr>
              <a:spLocks noChangeArrowheads="1"/>
            </p:cNvSpPr>
            <p:nvPr userDrawn="1"/>
          </p:nvSpPr>
          <p:spPr bwMode="auto">
            <a:xfrm>
              <a:off x="911226" y="-279400"/>
              <a:ext cx="119063" cy="120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Oval 65">
              <a:extLst>
                <a:ext uri="{FF2B5EF4-FFF2-40B4-BE49-F238E27FC236}">
                  <a16:creationId xmlns:a16="http://schemas.microsoft.com/office/drawing/2014/main" id="{B4B866F5-0BBC-9BA3-E23C-09885EB420AB}"/>
                </a:ext>
              </a:extLst>
            </p:cNvPr>
            <p:cNvSpPr>
              <a:spLocks noChangeArrowheads="1"/>
            </p:cNvSpPr>
            <p:nvPr userDrawn="1"/>
          </p:nvSpPr>
          <p:spPr bwMode="auto">
            <a:xfrm>
              <a:off x="752476" y="-269875"/>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Oval 66">
              <a:extLst>
                <a:ext uri="{FF2B5EF4-FFF2-40B4-BE49-F238E27FC236}">
                  <a16:creationId xmlns:a16="http://schemas.microsoft.com/office/drawing/2014/main" id="{F586CC2B-DB8A-D248-9EAD-F25BDBDFEA9E}"/>
                </a:ext>
              </a:extLst>
            </p:cNvPr>
            <p:cNvSpPr>
              <a:spLocks noChangeArrowheads="1"/>
            </p:cNvSpPr>
            <p:nvPr userDrawn="1"/>
          </p:nvSpPr>
          <p:spPr bwMode="auto">
            <a:xfrm>
              <a:off x="919163" y="-103188"/>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Oval 67">
              <a:extLst>
                <a:ext uri="{FF2B5EF4-FFF2-40B4-BE49-F238E27FC236}">
                  <a16:creationId xmlns:a16="http://schemas.microsoft.com/office/drawing/2014/main" id="{AA6BF291-D017-993E-A943-7B8EAFD0B8B5}"/>
                </a:ext>
              </a:extLst>
            </p:cNvPr>
            <p:cNvSpPr>
              <a:spLocks noChangeArrowheads="1"/>
            </p:cNvSpPr>
            <p:nvPr userDrawn="1"/>
          </p:nvSpPr>
          <p:spPr bwMode="auto">
            <a:xfrm>
              <a:off x="927101" y="53975"/>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Oval 68">
              <a:extLst>
                <a:ext uri="{FF2B5EF4-FFF2-40B4-BE49-F238E27FC236}">
                  <a16:creationId xmlns:a16="http://schemas.microsoft.com/office/drawing/2014/main" id="{E278725B-A8F3-54CE-CA72-2E688DCB13DE}"/>
                </a:ext>
              </a:extLst>
            </p:cNvPr>
            <p:cNvSpPr>
              <a:spLocks noChangeArrowheads="1"/>
            </p:cNvSpPr>
            <p:nvPr userDrawn="1"/>
          </p:nvSpPr>
          <p:spPr bwMode="auto">
            <a:xfrm>
              <a:off x="760413" y="-95250"/>
              <a:ext cx="87313"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Oval 69">
              <a:extLst>
                <a:ext uri="{FF2B5EF4-FFF2-40B4-BE49-F238E27FC236}">
                  <a16:creationId xmlns:a16="http://schemas.microsoft.com/office/drawing/2014/main" id="{107BF2E6-8D25-ACEF-B142-80FD8C809FA8}"/>
                </a:ext>
              </a:extLst>
            </p:cNvPr>
            <p:cNvSpPr>
              <a:spLocks noChangeArrowheads="1"/>
            </p:cNvSpPr>
            <p:nvPr userDrawn="1"/>
          </p:nvSpPr>
          <p:spPr bwMode="auto">
            <a:xfrm>
              <a:off x="611188" y="-261938"/>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3" name="TextBox 72">
            <a:extLst>
              <a:ext uri="{FF2B5EF4-FFF2-40B4-BE49-F238E27FC236}">
                <a16:creationId xmlns:a16="http://schemas.microsoft.com/office/drawing/2014/main" id="{4E4C3BBB-EF17-EDEF-371B-28B95C2B5BB8}"/>
              </a:ext>
            </a:extLst>
          </p:cNvPr>
          <p:cNvSpPr txBox="1"/>
          <p:nvPr userDrawn="1"/>
        </p:nvSpPr>
        <p:spPr>
          <a:xfrm>
            <a:off x="1516830" y="6334188"/>
            <a:ext cx="5719046" cy="153888"/>
          </a:xfrm>
          <a:prstGeom prst="rect">
            <a:avLst/>
          </a:prstGeom>
          <a:noFill/>
        </p:spPr>
        <p:txBody>
          <a:bodyPr wrap="square" lIns="0" tIns="0" rIns="0" bIns="0" rtlCol="0">
            <a:spAutoFit/>
          </a:bodyPr>
          <a:lstStyle/>
          <a:p>
            <a:pPr algn="ctr"/>
            <a:r>
              <a:rPr lang="en-US" sz="1000">
                <a:solidFill>
                  <a:schemeClr val="bg1"/>
                </a:solidFill>
              </a:rPr>
              <a:t>Includes content supplied by Sales Benchmark Index; Copyright © Sales Benchmark Index, 2022</a:t>
            </a:r>
          </a:p>
        </p:txBody>
      </p:sp>
    </p:spTree>
    <p:extLst>
      <p:ext uri="{BB962C8B-B14F-4D97-AF65-F5344CB8AC3E}">
        <p14:creationId xmlns:p14="http://schemas.microsoft.com/office/powerpoint/2010/main" val="232719973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preserve="1">
  <p:cSld name="7_Title Slide blue dots bkdg">
    <p:bg>
      <p:bgPr>
        <a:solidFill>
          <a:schemeClr val="accent1"/>
        </a:solidFill>
        <a:effectLst/>
      </p:bgPr>
    </p:bg>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64658552-6E07-9117-0CA9-3B60B698736B}"/>
              </a:ext>
            </a:extLst>
          </p:cNvPr>
          <p:cNvGraphicFramePr>
            <a:graphicFrameLocks noChangeAspect="1"/>
          </p:cNvGraphicFramePr>
          <p:nvPr>
            <p:custDataLst>
              <p:tags r:id="rId1"/>
            </p:custDataLst>
            <p:extLst>
              <p:ext uri="{D42A27DB-BD31-4B8C-83A1-F6EECF244321}">
                <p14:modId xmlns:p14="http://schemas.microsoft.com/office/powerpoint/2010/main" val="346860413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10" imgH="409" progId="TCLayout.ActiveDocument.1">
                  <p:embed/>
                </p:oleObj>
              </mc:Choice>
              <mc:Fallback>
                <p:oleObj name="think-cell Slide" r:id="rId4" imgW="410" imgH="409" progId="TCLayout.ActiveDocument.1">
                  <p:embed/>
                  <p:pic>
                    <p:nvPicPr>
                      <p:cNvPr id="4" name="Object 3" hidden="1">
                        <a:extLst>
                          <a:ext uri="{FF2B5EF4-FFF2-40B4-BE49-F238E27FC236}">
                            <a16:creationId xmlns:a16="http://schemas.microsoft.com/office/drawing/2014/main" id="{64658552-6E07-9117-0CA9-3B60B698736B}"/>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pic>
        <p:nvPicPr>
          <p:cNvPr id="5" name="Picture 4" descr="A picture containing background pattern&#10;&#10;Description automatically generated">
            <a:extLst>
              <a:ext uri="{FF2B5EF4-FFF2-40B4-BE49-F238E27FC236}">
                <a16:creationId xmlns:a16="http://schemas.microsoft.com/office/drawing/2014/main" id="{3011536B-E5C4-A106-C81D-293D994FF165}"/>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a:stretch/>
        </p:blipFill>
        <p:spPr>
          <a:xfrm>
            <a:off x="-1" y="0"/>
            <a:ext cx="12192001" cy="6858000"/>
          </a:xfrm>
          <a:prstGeom prst="rect">
            <a:avLst/>
          </a:prstGeom>
        </p:spPr>
      </p:pic>
      <p:sp>
        <p:nvSpPr>
          <p:cNvPr id="2" name="Title 1">
            <a:extLst>
              <a:ext uri="{FF2B5EF4-FFF2-40B4-BE49-F238E27FC236}">
                <a16:creationId xmlns:a16="http://schemas.microsoft.com/office/drawing/2014/main" id="{9C5F5AEC-749C-44CA-94C1-9495903C3571}"/>
              </a:ext>
            </a:extLst>
          </p:cNvPr>
          <p:cNvSpPr>
            <a:spLocks noGrp="1"/>
          </p:cNvSpPr>
          <p:nvPr>
            <p:ph type="ctrTitle"/>
          </p:nvPr>
        </p:nvSpPr>
        <p:spPr>
          <a:xfrm>
            <a:off x="1516830" y="2523757"/>
            <a:ext cx="9139234" cy="664797"/>
          </a:xfrm>
        </p:spPr>
        <p:txBody>
          <a:bodyPr vert="horz" lIns="91440" tIns="91440" rIns="91440" bIns="91440" anchor="ctr">
            <a:noAutofit/>
          </a:bodyPr>
          <a:lstStyle>
            <a:lvl1pPr algn="l">
              <a:defRPr sz="3600">
                <a:solidFill>
                  <a:schemeClr val="bg1"/>
                </a:solidFill>
              </a:defRPr>
            </a:lvl1pPr>
          </a:lstStyle>
          <a:p>
            <a:r>
              <a:rPr lang="en-US"/>
              <a:t>Click to edit Master title style</a:t>
            </a:r>
          </a:p>
        </p:txBody>
      </p:sp>
      <p:sp>
        <p:nvSpPr>
          <p:cNvPr id="82" name="Text Placeholder 81">
            <a:extLst>
              <a:ext uri="{FF2B5EF4-FFF2-40B4-BE49-F238E27FC236}">
                <a16:creationId xmlns:a16="http://schemas.microsoft.com/office/drawing/2014/main" id="{B020BF28-FA10-43DE-B2FD-965A7D8594C0}"/>
              </a:ext>
            </a:extLst>
          </p:cNvPr>
          <p:cNvSpPr>
            <a:spLocks noGrp="1"/>
          </p:cNvSpPr>
          <p:nvPr>
            <p:ph type="body" sz="quarter" idx="13"/>
          </p:nvPr>
        </p:nvSpPr>
        <p:spPr>
          <a:xfrm>
            <a:off x="1520386" y="3998279"/>
            <a:ext cx="4586287" cy="323850"/>
          </a:xfrm>
        </p:spPr>
        <p:txBody>
          <a:bodyPr lIns="91440" tIns="91440" rIns="91440" bIns="91440" anchor="ctr"/>
          <a:lstStyle>
            <a:lvl1pPr>
              <a:defRPr b="0">
                <a:solidFill>
                  <a:schemeClr val="bg1"/>
                </a:solidFill>
              </a:defRPr>
            </a:lvl1pPr>
          </a:lstStyle>
          <a:p>
            <a:pPr lvl="0"/>
            <a:r>
              <a:rPr lang="en-US"/>
              <a:t>Click to edit Master text styles</a:t>
            </a:r>
          </a:p>
        </p:txBody>
      </p:sp>
      <p:sp>
        <p:nvSpPr>
          <p:cNvPr id="83" name="Subtitle 2">
            <a:extLst>
              <a:ext uri="{FF2B5EF4-FFF2-40B4-BE49-F238E27FC236}">
                <a16:creationId xmlns:a16="http://schemas.microsoft.com/office/drawing/2014/main" id="{CA420EE9-07D0-49A0-A796-E6EAA8EBDB96}"/>
              </a:ext>
            </a:extLst>
          </p:cNvPr>
          <p:cNvSpPr>
            <a:spLocks noGrp="1"/>
          </p:cNvSpPr>
          <p:nvPr>
            <p:ph type="subTitle" idx="1"/>
          </p:nvPr>
        </p:nvSpPr>
        <p:spPr>
          <a:xfrm>
            <a:off x="1516830" y="3444432"/>
            <a:ext cx="9139234" cy="297969"/>
          </a:xfrm>
        </p:spPr>
        <p:txBody>
          <a:bodyPr vert="horz" lIns="91440" tIns="91440" rIns="91440" bIns="91440" rtlCol="0" anchor="ctr">
            <a:noAutofit/>
          </a:bodyPr>
          <a:lstStyle>
            <a:lvl1pPr>
              <a:defRPr lang="en-US" sz="2200" b="0" dirty="0">
                <a:solidFill>
                  <a:schemeClr val="bg1"/>
                </a:solidFill>
              </a:defRPr>
            </a:lvl1pPr>
          </a:lstStyle>
          <a:p>
            <a:pPr lvl="0"/>
            <a:r>
              <a:rPr lang="en-US"/>
              <a:t>Click to edit Master subtitle style</a:t>
            </a:r>
          </a:p>
        </p:txBody>
      </p:sp>
      <p:grpSp>
        <p:nvGrpSpPr>
          <p:cNvPr id="148" name="Group 147">
            <a:extLst>
              <a:ext uri="{FF2B5EF4-FFF2-40B4-BE49-F238E27FC236}">
                <a16:creationId xmlns:a16="http://schemas.microsoft.com/office/drawing/2014/main" id="{AF47BE45-9A6B-F77A-A246-E9AD74AC3E05}"/>
              </a:ext>
            </a:extLst>
          </p:cNvPr>
          <p:cNvGrpSpPr>
            <a:grpSpLocks noChangeAspect="1"/>
          </p:cNvGrpSpPr>
          <p:nvPr/>
        </p:nvGrpSpPr>
        <p:grpSpPr>
          <a:xfrm>
            <a:off x="702214" y="780933"/>
            <a:ext cx="3494345" cy="745107"/>
            <a:chOff x="611188" y="-279400"/>
            <a:chExt cx="3767138" cy="803275"/>
          </a:xfrm>
          <a:solidFill>
            <a:schemeClr val="bg1"/>
          </a:solidFill>
        </p:grpSpPr>
        <p:sp>
          <p:nvSpPr>
            <p:cNvPr id="149" name="Freeform 5">
              <a:extLst>
                <a:ext uri="{FF2B5EF4-FFF2-40B4-BE49-F238E27FC236}">
                  <a16:creationId xmlns:a16="http://schemas.microsoft.com/office/drawing/2014/main" id="{5C5B487B-3C0A-CD7C-49B9-906DAA6B051C}"/>
                </a:ext>
              </a:extLst>
            </p:cNvPr>
            <p:cNvSpPr>
              <a:spLocks noEditPoints="1"/>
            </p:cNvSpPr>
            <p:nvPr/>
          </p:nvSpPr>
          <p:spPr bwMode="auto">
            <a:xfrm>
              <a:off x="1885951" y="438150"/>
              <a:ext cx="60325" cy="63500"/>
            </a:xfrm>
            <a:custGeom>
              <a:avLst/>
              <a:gdLst>
                <a:gd name="T0" fmla="*/ 36 w 73"/>
                <a:gd name="T1" fmla="*/ 0 h 78"/>
                <a:gd name="T2" fmla="*/ 10 w 73"/>
                <a:gd name="T3" fmla="*/ 10 h 78"/>
                <a:gd name="T4" fmla="*/ 0 w 73"/>
                <a:gd name="T5" fmla="*/ 39 h 78"/>
                <a:gd name="T6" fmla="*/ 10 w 73"/>
                <a:gd name="T7" fmla="*/ 67 h 78"/>
                <a:gd name="T8" fmla="*/ 36 w 73"/>
                <a:gd name="T9" fmla="*/ 78 h 78"/>
                <a:gd name="T10" fmla="*/ 63 w 73"/>
                <a:gd name="T11" fmla="*/ 67 h 78"/>
                <a:gd name="T12" fmla="*/ 73 w 73"/>
                <a:gd name="T13" fmla="*/ 39 h 78"/>
                <a:gd name="T14" fmla="*/ 63 w 73"/>
                <a:gd name="T15" fmla="*/ 10 h 78"/>
                <a:gd name="T16" fmla="*/ 36 w 73"/>
                <a:gd name="T17" fmla="*/ 0 h 78"/>
                <a:gd name="T18" fmla="*/ 52 w 73"/>
                <a:gd name="T19" fmla="*/ 59 h 78"/>
                <a:gd name="T20" fmla="*/ 36 w 73"/>
                <a:gd name="T21" fmla="*/ 66 h 78"/>
                <a:gd name="T22" fmla="*/ 20 w 73"/>
                <a:gd name="T23" fmla="*/ 59 h 78"/>
                <a:gd name="T24" fmla="*/ 15 w 73"/>
                <a:gd name="T25" fmla="*/ 39 h 78"/>
                <a:gd name="T26" fmla="*/ 21 w 73"/>
                <a:gd name="T27" fmla="*/ 19 h 78"/>
                <a:gd name="T28" fmla="*/ 36 w 73"/>
                <a:gd name="T29" fmla="*/ 11 h 78"/>
                <a:gd name="T30" fmla="*/ 52 w 73"/>
                <a:gd name="T31" fmla="*/ 19 h 78"/>
                <a:gd name="T32" fmla="*/ 58 w 73"/>
                <a:gd name="T33" fmla="*/ 39 h 78"/>
                <a:gd name="T34" fmla="*/ 52 w 73"/>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8">
                  <a:moveTo>
                    <a:pt x="36" y="0"/>
                  </a:moveTo>
                  <a:cubicBezTo>
                    <a:pt x="25" y="0"/>
                    <a:pt x="17" y="3"/>
                    <a:pt x="10" y="10"/>
                  </a:cubicBezTo>
                  <a:cubicBezTo>
                    <a:pt x="3" y="17"/>
                    <a:pt x="0" y="27"/>
                    <a:pt x="0" y="39"/>
                  </a:cubicBezTo>
                  <a:cubicBezTo>
                    <a:pt x="0" y="51"/>
                    <a:pt x="3" y="60"/>
                    <a:pt x="10" y="67"/>
                  </a:cubicBezTo>
                  <a:cubicBezTo>
                    <a:pt x="17" y="74"/>
                    <a:pt x="25" y="78"/>
                    <a:pt x="36" y="78"/>
                  </a:cubicBezTo>
                  <a:cubicBezTo>
                    <a:pt x="47" y="78"/>
                    <a:pt x="56" y="74"/>
                    <a:pt x="63" y="67"/>
                  </a:cubicBezTo>
                  <a:cubicBezTo>
                    <a:pt x="69" y="60"/>
                    <a:pt x="73" y="51"/>
                    <a:pt x="73" y="39"/>
                  </a:cubicBezTo>
                  <a:cubicBezTo>
                    <a:pt x="73" y="27"/>
                    <a:pt x="69" y="17"/>
                    <a:pt x="63"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1" y="19"/>
                  </a:cubicBezTo>
                  <a:cubicBezTo>
                    <a:pt x="24" y="14"/>
                    <a:pt x="30" y="11"/>
                    <a:pt x="36" y="11"/>
                  </a:cubicBezTo>
                  <a:cubicBezTo>
                    <a:pt x="43" y="11"/>
                    <a:pt x="48" y="14"/>
                    <a:pt x="52" y="19"/>
                  </a:cubicBezTo>
                  <a:cubicBezTo>
                    <a:pt x="56" y="24"/>
                    <a:pt x="58" y="30"/>
                    <a:pt x="58" y="39"/>
                  </a:cubicBezTo>
                  <a:cubicBezTo>
                    <a:pt x="58"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6">
              <a:extLst>
                <a:ext uri="{FF2B5EF4-FFF2-40B4-BE49-F238E27FC236}">
                  <a16:creationId xmlns:a16="http://schemas.microsoft.com/office/drawing/2014/main" id="{FC002D50-1258-94CD-A4CA-8EF05842095A}"/>
                </a:ext>
              </a:extLst>
            </p:cNvPr>
            <p:cNvSpPr>
              <a:spLocks/>
            </p:cNvSpPr>
            <p:nvPr/>
          </p:nvSpPr>
          <p:spPr bwMode="auto">
            <a:xfrm>
              <a:off x="1152526" y="414338"/>
              <a:ext cx="74613" cy="87313"/>
            </a:xfrm>
            <a:custGeom>
              <a:avLst/>
              <a:gdLst>
                <a:gd name="T0" fmla="*/ 50 w 89"/>
                <a:gd name="T1" fmla="*/ 62 h 106"/>
                <a:gd name="T2" fmla="*/ 75 w 89"/>
                <a:gd name="T3" fmla="*/ 62 h 106"/>
                <a:gd name="T4" fmla="*/ 75 w 89"/>
                <a:gd name="T5" fmla="*/ 80 h 106"/>
                <a:gd name="T6" fmla="*/ 74 w 89"/>
                <a:gd name="T7" fmla="*/ 81 h 106"/>
                <a:gd name="T8" fmla="*/ 71 w 89"/>
                <a:gd name="T9" fmla="*/ 84 h 106"/>
                <a:gd name="T10" fmla="*/ 66 w 89"/>
                <a:gd name="T11" fmla="*/ 88 h 106"/>
                <a:gd name="T12" fmla="*/ 58 w 89"/>
                <a:gd name="T13" fmla="*/ 91 h 106"/>
                <a:gd name="T14" fmla="*/ 48 w 89"/>
                <a:gd name="T15" fmla="*/ 92 h 106"/>
                <a:gd name="T16" fmla="*/ 24 w 89"/>
                <a:gd name="T17" fmla="*/ 82 h 106"/>
                <a:gd name="T18" fmla="*/ 15 w 89"/>
                <a:gd name="T19" fmla="*/ 52 h 106"/>
                <a:gd name="T20" fmla="*/ 25 w 89"/>
                <a:gd name="T21" fmla="*/ 23 h 106"/>
                <a:gd name="T22" fmla="*/ 48 w 89"/>
                <a:gd name="T23" fmla="*/ 13 h 106"/>
                <a:gd name="T24" fmla="*/ 57 w 89"/>
                <a:gd name="T25" fmla="*/ 14 h 106"/>
                <a:gd name="T26" fmla="*/ 64 w 89"/>
                <a:gd name="T27" fmla="*/ 16 h 106"/>
                <a:gd name="T28" fmla="*/ 69 w 89"/>
                <a:gd name="T29" fmla="*/ 19 h 106"/>
                <a:gd name="T30" fmla="*/ 73 w 89"/>
                <a:gd name="T31" fmla="*/ 23 h 106"/>
                <a:gd name="T32" fmla="*/ 75 w 89"/>
                <a:gd name="T33" fmla="*/ 26 h 106"/>
                <a:gd name="T34" fmla="*/ 76 w 89"/>
                <a:gd name="T35" fmla="*/ 27 h 106"/>
                <a:gd name="T36" fmla="*/ 86 w 89"/>
                <a:gd name="T37" fmla="*/ 18 h 106"/>
                <a:gd name="T38" fmla="*/ 48 w 89"/>
                <a:gd name="T39" fmla="*/ 0 h 106"/>
                <a:gd name="T40" fmla="*/ 14 w 89"/>
                <a:gd name="T41" fmla="*/ 14 h 106"/>
                <a:gd name="T42" fmla="*/ 0 w 89"/>
                <a:gd name="T43" fmla="*/ 52 h 106"/>
                <a:gd name="T44" fmla="*/ 13 w 89"/>
                <a:gd name="T45" fmla="*/ 91 h 106"/>
                <a:gd name="T46" fmla="*/ 45 w 89"/>
                <a:gd name="T47" fmla="*/ 106 h 106"/>
                <a:gd name="T48" fmla="*/ 57 w 89"/>
                <a:gd name="T49" fmla="*/ 104 h 106"/>
                <a:gd name="T50" fmla="*/ 66 w 89"/>
                <a:gd name="T51" fmla="*/ 101 h 106"/>
                <a:gd name="T52" fmla="*/ 73 w 89"/>
                <a:gd name="T53" fmla="*/ 97 h 106"/>
                <a:gd name="T54" fmla="*/ 76 w 89"/>
                <a:gd name="T55" fmla="*/ 94 h 106"/>
                <a:gd name="T56" fmla="*/ 78 w 89"/>
                <a:gd name="T57" fmla="*/ 92 h 106"/>
                <a:gd name="T58" fmla="*/ 79 w 89"/>
                <a:gd name="T59" fmla="*/ 104 h 106"/>
                <a:gd name="T60" fmla="*/ 89 w 89"/>
                <a:gd name="T61" fmla="*/ 104 h 106"/>
                <a:gd name="T62" fmla="*/ 89 w 89"/>
                <a:gd name="T63" fmla="*/ 51 h 106"/>
                <a:gd name="T64" fmla="*/ 50 w 89"/>
                <a:gd name="T65" fmla="*/ 51 h 106"/>
                <a:gd name="T66" fmla="*/ 50 w 89"/>
                <a:gd name="T67" fmla="*/ 6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 h="106">
                  <a:moveTo>
                    <a:pt x="50" y="62"/>
                  </a:moveTo>
                  <a:cubicBezTo>
                    <a:pt x="75" y="62"/>
                    <a:pt x="75" y="62"/>
                    <a:pt x="75" y="62"/>
                  </a:cubicBezTo>
                  <a:cubicBezTo>
                    <a:pt x="75" y="80"/>
                    <a:pt x="75" y="80"/>
                    <a:pt x="75" y="80"/>
                  </a:cubicBezTo>
                  <a:cubicBezTo>
                    <a:pt x="74" y="81"/>
                    <a:pt x="74" y="81"/>
                    <a:pt x="74" y="81"/>
                  </a:cubicBezTo>
                  <a:cubicBezTo>
                    <a:pt x="73" y="82"/>
                    <a:pt x="72" y="83"/>
                    <a:pt x="71" y="84"/>
                  </a:cubicBezTo>
                  <a:cubicBezTo>
                    <a:pt x="69" y="86"/>
                    <a:pt x="68" y="87"/>
                    <a:pt x="66" y="88"/>
                  </a:cubicBezTo>
                  <a:cubicBezTo>
                    <a:pt x="64" y="89"/>
                    <a:pt x="61" y="90"/>
                    <a:pt x="58" y="91"/>
                  </a:cubicBezTo>
                  <a:cubicBezTo>
                    <a:pt x="55" y="92"/>
                    <a:pt x="51" y="92"/>
                    <a:pt x="48" y="92"/>
                  </a:cubicBezTo>
                  <a:cubicBezTo>
                    <a:pt x="38" y="92"/>
                    <a:pt x="30" y="89"/>
                    <a:pt x="24" y="82"/>
                  </a:cubicBezTo>
                  <a:cubicBezTo>
                    <a:pt x="18" y="74"/>
                    <a:pt x="15" y="65"/>
                    <a:pt x="15" y="52"/>
                  </a:cubicBezTo>
                  <a:cubicBezTo>
                    <a:pt x="15" y="40"/>
                    <a:pt x="18" y="31"/>
                    <a:pt x="25" y="23"/>
                  </a:cubicBezTo>
                  <a:cubicBezTo>
                    <a:pt x="31" y="16"/>
                    <a:pt x="39" y="13"/>
                    <a:pt x="48" y="13"/>
                  </a:cubicBezTo>
                  <a:cubicBezTo>
                    <a:pt x="51" y="13"/>
                    <a:pt x="54" y="13"/>
                    <a:pt x="57" y="14"/>
                  </a:cubicBezTo>
                  <a:cubicBezTo>
                    <a:pt x="60" y="14"/>
                    <a:pt x="62" y="15"/>
                    <a:pt x="64" y="16"/>
                  </a:cubicBezTo>
                  <a:cubicBezTo>
                    <a:pt x="66" y="17"/>
                    <a:pt x="67" y="18"/>
                    <a:pt x="69" y="19"/>
                  </a:cubicBezTo>
                  <a:cubicBezTo>
                    <a:pt x="71" y="21"/>
                    <a:pt x="72" y="22"/>
                    <a:pt x="73" y="23"/>
                  </a:cubicBezTo>
                  <a:cubicBezTo>
                    <a:pt x="74" y="24"/>
                    <a:pt x="74" y="25"/>
                    <a:pt x="75" y="26"/>
                  </a:cubicBezTo>
                  <a:cubicBezTo>
                    <a:pt x="76" y="27"/>
                    <a:pt x="76" y="27"/>
                    <a:pt x="76" y="27"/>
                  </a:cubicBezTo>
                  <a:cubicBezTo>
                    <a:pt x="86" y="18"/>
                    <a:pt x="86" y="18"/>
                    <a:pt x="86" y="18"/>
                  </a:cubicBezTo>
                  <a:cubicBezTo>
                    <a:pt x="77" y="6"/>
                    <a:pt x="64" y="0"/>
                    <a:pt x="48" y="0"/>
                  </a:cubicBezTo>
                  <a:cubicBezTo>
                    <a:pt x="35" y="0"/>
                    <a:pt x="23" y="4"/>
                    <a:pt x="14" y="14"/>
                  </a:cubicBezTo>
                  <a:cubicBezTo>
                    <a:pt x="4" y="24"/>
                    <a:pt x="0" y="36"/>
                    <a:pt x="0" y="52"/>
                  </a:cubicBezTo>
                  <a:cubicBezTo>
                    <a:pt x="0" y="69"/>
                    <a:pt x="4" y="82"/>
                    <a:pt x="13" y="91"/>
                  </a:cubicBezTo>
                  <a:cubicBezTo>
                    <a:pt x="21" y="101"/>
                    <a:pt x="32" y="106"/>
                    <a:pt x="45" y="106"/>
                  </a:cubicBezTo>
                  <a:cubicBezTo>
                    <a:pt x="50" y="106"/>
                    <a:pt x="54" y="105"/>
                    <a:pt x="57" y="104"/>
                  </a:cubicBezTo>
                  <a:cubicBezTo>
                    <a:pt x="61" y="103"/>
                    <a:pt x="64" y="102"/>
                    <a:pt x="66" y="101"/>
                  </a:cubicBezTo>
                  <a:cubicBezTo>
                    <a:pt x="69" y="100"/>
                    <a:pt x="71" y="99"/>
                    <a:pt x="73" y="97"/>
                  </a:cubicBezTo>
                  <a:cubicBezTo>
                    <a:pt x="75" y="95"/>
                    <a:pt x="76" y="94"/>
                    <a:pt x="76" y="94"/>
                  </a:cubicBezTo>
                  <a:cubicBezTo>
                    <a:pt x="77" y="93"/>
                    <a:pt x="77" y="93"/>
                    <a:pt x="78" y="92"/>
                  </a:cubicBezTo>
                  <a:cubicBezTo>
                    <a:pt x="79" y="104"/>
                    <a:pt x="79" y="104"/>
                    <a:pt x="79" y="104"/>
                  </a:cubicBezTo>
                  <a:cubicBezTo>
                    <a:pt x="89" y="104"/>
                    <a:pt x="89" y="104"/>
                    <a:pt x="89" y="104"/>
                  </a:cubicBezTo>
                  <a:cubicBezTo>
                    <a:pt x="89" y="51"/>
                    <a:pt x="89" y="51"/>
                    <a:pt x="89" y="51"/>
                  </a:cubicBezTo>
                  <a:cubicBezTo>
                    <a:pt x="50" y="51"/>
                    <a:pt x="50" y="51"/>
                    <a:pt x="50" y="51"/>
                  </a:cubicBezTo>
                  <a:lnTo>
                    <a:pt x="50"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7">
              <a:extLst>
                <a:ext uri="{FF2B5EF4-FFF2-40B4-BE49-F238E27FC236}">
                  <a16:creationId xmlns:a16="http://schemas.microsoft.com/office/drawing/2014/main" id="{5E276722-5197-B412-82F4-CAE376DBBFED}"/>
                </a:ext>
              </a:extLst>
            </p:cNvPr>
            <p:cNvSpPr>
              <a:spLocks/>
            </p:cNvSpPr>
            <p:nvPr/>
          </p:nvSpPr>
          <p:spPr bwMode="auto">
            <a:xfrm>
              <a:off x="1246188" y="436563"/>
              <a:ext cx="34925" cy="63500"/>
            </a:xfrm>
            <a:custGeom>
              <a:avLst/>
              <a:gdLst>
                <a:gd name="T0" fmla="*/ 23 w 43"/>
                <a:gd name="T1" fmla="*/ 5 h 77"/>
                <a:gd name="T2" fmla="*/ 14 w 43"/>
                <a:gd name="T3" fmla="*/ 17 h 77"/>
                <a:gd name="T4" fmla="*/ 13 w 43"/>
                <a:gd name="T5" fmla="*/ 2 h 77"/>
                <a:gd name="T6" fmla="*/ 0 w 43"/>
                <a:gd name="T7" fmla="*/ 2 h 77"/>
                <a:gd name="T8" fmla="*/ 0 w 43"/>
                <a:gd name="T9" fmla="*/ 77 h 77"/>
                <a:gd name="T10" fmla="*/ 14 w 43"/>
                <a:gd name="T11" fmla="*/ 77 h 77"/>
                <a:gd name="T12" fmla="*/ 14 w 43"/>
                <a:gd name="T13" fmla="*/ 35 h 77"/>
                <a:gd name="T14" fmla="*/ 24 w 43"/>
                <a:gd name="T15" fmla="*/ 18 h 77"/>
                <a:gd name="T16" fmla="*/ 35 w 43"/>
                <a:gd name="T17" fmla="*/ 14 h 77"/>
                <a:gd name="T18" fmla="*/ 41 w 43"/>
                <a:gd name="T19" fmla="*/ 15 h 77"/>
                <a:gd name="T20" fmla="*/ 43 w 43"/>
                <a:gd name="T21" fmla="*/ 1 h 77"/>
                <a:gd name="T22" fmla="*/ 37 w 43"/>
                <a:gd name="T23" fmla="*/ 0 h 77"/>
                <a:gd name="T24" fmla="*/ 23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3" y="5"/>
                  </a:moveTo>
                  <a:cubicBezTo>
                    <a:pt x="19" y="8"/>
                    <a:pt x="16" y="12"/>
                    <a:pt x="14" y="17"/>
                  </a:cubicBezTo>
                  <a:cubicBezTo>
                    <a:pt x="13" y="2"/>
                    <a:pt x="13" y="2"/>
                    <a:pt x="13" y="2"/>
                  </a:cubicBezTo>
                  <a:cubicBezTo>
                    <a:pt x="0" y="2"/>
                    <a:pt x="0" y="2"/>
                    <a:pt x="0" y="2"/>
                  </a:cubicBezTo>
                  <a:cubicBezTo>
                    <a:pt x="0" y="77"/>
                    <a:pt x="0" y="77"/>
                    <a:pt x="0" y="77"/>
                  </a:cubicBezTo>
                  <a:cubicBezTo>
                    <a:pt x="14" y="77"/>
                    <a:pt x="14" y="77"/>
                    <a:pt x="14" y="77"/>
                  </a:cubicBezTo>
                  <a:cubicBezTo>
                    <a:pt x="14" y="35"/>
                    <a:pt x="14" y="35"/>
                    <a:pt x="14" y="35"/>
                  </a:cubicBezTo>
                  <a:cubicBezTo>
                    <a:pt x="15" y="27"/>
                    <a:pt x="19" y="22"/>
                    <a:pt x="24" y="18"/>
                  </a:cubicBezTo>
                  <a:cubicBezTo>
                    <a:pt x="28" y="16"/>
                    <a:pt x="31" y="14"/>
                    <a:pt x="35" y="14"/>
                  </a:cubicBezTo>
                  <a:cubicBezTo>
                    <a:pt x="37" y="14"/>
                    <a:pt x="39" y="15"/>
                    <a:pt x="41" y="15"/>
                  </a:cubicBezTo>
                  <a:cubicBezTo>
                    <a:pt x="43" y="1"/>
                    <a:pt x="43" y="1"/>
                    <a:pt x="43" y="1"/>
                  </a:cubicBezTo>
                  <a:cubicBezTo>
                    <a:pt x="37" y="0"/>
                    <a:pt x="37" y="0"/>
                    <a:pt x="37" y="0"/>
                  </a:cubicBezTo>
                  <a:cubicBezTo>
                    <a:pt x="32" y="0"/>
                    <a:pt x="27" y="2"/>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8">
              <a:extLst>
                <a:ext uri="{FF2B5EF4-FFF2-40B4-BE49-F238E27FC236}">
                  <a16:creationId xmlns:a16="http://schemas.microsoft.com/office/drawing/2014/main" id="{030C0CC0-0956-B1B0-70A8-800FA865F98A}"/>
                </a:ext>
              </a:extLst>
            </p:cNvPr>
            <p:cNvSpPr>
              <a:spLocks noEditPoints="1"/>
            </p:cNvSpPr>
            <p:nvPr/>
          </p:nvSpPr>
          <p:spPr bwMode="auto">
            <a:xfrm>
              <a:off x="1284288" y="438150"/>
              <a:ext cx="60325" cy="63500"/>
            </a:xfrm>
            <a:custGeom>
              <a:avLst/>
              <a:gdLst>
                <a:gd name="T0" fmla="*/ 36 w 72"/>
                <a:gd name="T1" fmla="*/ 0 h 78"/>
                <a:gd name="T2" fmla="*/ 10 w 72"/>
                <a:gd name="T3" fmla="*/ 10 h 78"/>
                <a:gd name="T4" fmla="*/ 0 w 72"/>
                <a:gd name="T5" fmla="*/ 39 h 78"/>
                <a:gd name="T6" fmla="*/ 10 w 72"/>
                <a:gd name="T7" fmla="*/ 67 h 78"/>
                <a:gd name="T8" fmla="*/ 36 w 72"/>
                <a:gd name="T9" fmla="*/ 78 h 78"/>
                <a:gd name="T10" fmla="*/ 62 w 72"/>
                <a:gd name="T11" fmla="*/ 67 h 78"/>
                <a:gd name="T12" fmla="*/ 72 w 72"/>
                <a:gd name="T13" fmla="*/ 39 h 78"/>
                <a:gd name="T14" fmla="*/ 62 w 72"/>
                <a:gd name="T15" fmla="*/ 10 h 78"/>
                <a:gd name="T16" fmla="*/ 36 w 72"/>
                <a:gd name="T17" fmla="*/ 0 h 78"/>
                <a:gd name="T18" fmla="*/ 52 w 72"/>
                <a:gd name="T19" fmla="*/ 59 h 78"/>
                <a:gd name="T20" fmla="*/ 36 w 72"/>
                <a:gd name="T21" fmla="*/ 66 h 78"/>
                <a:gd name="T22" fmla="*/ 20 w 72"/>
                <a:gd name="T23" fmla="*/ 59 h 78"/>
                <a:gd name="T24" fmla="*/ 15 w 72"/>
                <a:gd name="T25" fmla="*/ 39 h 78"/>
                <a:gd name="T26" fmla="*/ 20 w 72"/>
                <a:gd name="T27" fmla="*/ 19 h 78"/>
                <a:gd name="T28" fmla="*/ 36 w 72"/>
                <a:gd name="T29" fmla="*/ 11 h 78"/>
                <a:gd name="T30" fmla="*/ 52 w 72"/>
                <a:gd name="T31" fmla="*/ 19 h 78"/>
                <a:gd name="T32" fmla="*/ 57 w 72"/>
                <a:gd name="T33" fmla="*/ 39 h 78"/>
                <a:gd name="T34" fmla="*/ 52 w 72"/>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8">
                  <a:moveTo>
                    <a:pt x="36" y="0"/>
                  </a:moveTo>
                  <a:cubicBezTo>
                    <a:pt x="25" y="0"/>
                    <a:pt x="16" y="3"/>
                    <a:pt x="10" y="10"/>
                  </a:cubicBezTo>
                  <a:cubicBezTo>
                    <a:pt x="3" y="17"/>
                    <a:pt x="0" y="27"/>
                    <a:pt x="0" y="39"/>
                  </a:cubicBezTo>
                  <a:cubicBezTo>
                    <a:pt x="0" y="51"/>
                    <a:pt x="3" y="60"/>
                    <a:pt x="10" y="67"/>
                  </a:cubicBezTo>
                  <a:cubicBezTo>
                    <a:pt x="16" y="74"/>
                    <a:pt x="25" y="78"/>
                    <a:pt x="36" y="78"/>
                  </a:cubicBezTo>
                  <a:cubicBezTo>
                    <a:pt x="47" y="78"/>
                    <a:pt x="56" y="74"/>
                    <a:pt x="62" y="67"/>
                  </a:cubicBezTo>
                  <a:cubicBezTo>
                    <a:pt x="69" y="60"/>
                    <a:pt x="72" y="51"/>
                    <a:pt x="72" y="39"/>
                  </a:cubicBezTo>
                  <a:cubicBezTo>
                    <a:pt x="72" y="27"/>
                    <a:pt x="69" y="17"/>
                    <a:pt x="62"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0" y="19"/>
                  </a:cubicBezTo>
                  <a:cubicBezTo>
                    <a:pt x="24" y="14"/>
                    <a:pt x="29" y="11"/>
                    <a:pt x="36" y="11"/>
                  </a:cubicBezTo>
                  <a:cubicBezTo>
                    <a:pt x="43" y="11"/>
                    <a:pt x="48" y="14"/>
                    <a:pt x="52" y="19"/>
                  </a:cubicBezTo>
                  <a:cubicBezTo>
                    <a:pt x="56" y="24"/>
                    <a:pt x="57" y="30"/>
                    <a:pt x="57" y="39"/>
                  </a:cubicBezTo>
                  <a:cubicBezTo>
                    <a:pt x="57"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9">
              <a:extLst>
                <a:ext uri="{FF2B5EF4-FFF2-40B4-BE49-F238E27FC236}">
                  <a16:creationId xmlns:a16="http://schemas.microsoft.com/office/drawing/2014/main" id="{88BAE485-97CC-07B4-6CBC-75F7EB1F86CD}"/>
                </a:ext>
              </a:extLst>
            </p:cNvPr>
            <p:cNvSpPr>
              <a:spLocks/>
            </p:cNvSpPr>
            <p:nvPr/>
          </p:nvSpPr>
          <p:spPr bwMode="auto">
            <a:xfrm>
              <a:off x="1350963" y="438150"/>
              <a:ext cx="90488" cy="61913"/>
            </a:xfrm>
            <a:custGeom>
              <a:avLst/>
              <a:gdLst>
                <a:gd name="T0" fmla="*/ 41 w 57"/>
                <a:gd name="T1" fmla="*/ 31 h 39"/>
                <a:gd name="T2" fmla="*/ 32 w 57"/>
                <a:gd name="T3" fmla="*/ 0 h 39"/>
                <a:gd name="T4" fmla="*/ 24 w 57"/>
                <a:gd name="T5" fmla="*/ 0 h 39"/>
                <a:gd name="T6" fmla="*/ 16 w 57"/>
                <a:gd name="T7" fmla="*/ 31 h 39"/>
                <a:gd name="T8" fmla="*/ 8 w 57"/>
                <a:gd name="T9" fmla="*/ 0 h 39"/>
                <a:gd name="T10" fmla="*/ 0 w 57"/>
                <a:gd name="T11" fmla="*/ 0 h 39"/>
                <a:gd name="T12" fmla="*/ 12 w 57"/>
                <a:gd name="T13" fmla="*/ 39 h 39"/>
                <a:gd name="T14" fmla="*/ 20 w 57"/>
                <a:gd name="T15" fmla="*/ 39 h 39"/>
                <a:gd name="T16" fmla="*/ 28 w 57"/>
                <a:gd name="T17" fmla="*/ 9 h 39"/>
                <a:gd name="T18" fmla="*/ 37 w 57"/>
                <a:gd name="T19" fmla="*/ 39 h 39"/>
                <a:gd name="T20" fmla="*/ 45 w 57"/>
                <a:gd name="T21" fmla="*/ 39 h 39"/>
                <a:gd name="T22" fmla="*/ 57 w 57"/>
                <a:gd name="T23" fmla="*/ 0 h 39"/>
                <a:gd name="T24" fmla="*/ 49 w 57"/>
                <a:gd name="T25" fmla="*/ 0 h 39"/>
                <a:gd name="T26" fmla="*/ 41 w 57"/>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39">
                  <a:moveTo>
                    <a:pt x="41" y="31"/>
                  </a:moveTo>
                  <a:lnTo>
                    <a:pt x="32" y="0"/>
                  </a:lnTo>
                  <a:lnTo>
                    <a:pt x="24" y="0"/>
                  </a:lnTo>
                  <a:lnTo>
                    <a:pt x="16" y="31"/>
                  </a:lnTo>
                  <a:lnTo>
                    <a:pt x="8" y="0"/>
                  </a:lnTo>
                  <a:lnTo>
                    <a:pt x="0" y="0"/>
                  </a:lnTo>
                  <a:lnTo>
                    <a:pt x="12" y="39"/>
                  </a:lnTo>
                  <a:lnTo>
                    <a:pt x="20" y="39"/>
                  </a:lnTo>
                  <a:lnTo>
                    <a:pt x="28" y="9"/>
                  </a:lnTo>
                  <a:lnTo>
                    <a:pt x="37" y="39"/>
                  </a:lnTo>
                  <a:lnTo>
                    <a:pt x="45" y="39"/>
                  </a:lnTo>
                  <a:lnTo>
                    <a:pt x="57" y="0"/>
                  </a:lnTo>
                  <a:lnTo>
                    <a:pt x="49" y="0"/>
                  </a:lnTo>
                  <a:lnTo>
                    <a:pt x="41"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0">
              <a:extLst>
                <a:ext uri="{FF2B5EF4-FFF2-40B4-BE49-F238E27FC236}">
                  <a16:creationId xmlns:a16="http://schemas.microsoft.com/office/drawing/2014/main" id="{E0EE8424-6820-BE0B-2C64-487E7DD59BC7}"/>
                </a:ext>
              </a:extLst>
            </p:cNvPr>
            <p:cNvSpPr>
              <a:spLocks/>
            </p:cNvSpPr>
            <p:nvPr/>
          </p:nvSpPr>
          <p:spPr bwMode="auto">
            <a:xfrm>
              <a:off x="1446213" y="422275"/>
              <a:ext cx="38100" cy="79375"/>
            </a:xfrm>
            <a:custGeom>
              <a:avLst/>
              <a:gdLst>
                <a:gd name="T0" fmla="*/ 26 w 46"/>
                <a:gd name="T1" fmla="*/ 0 h 97"/>
                <a:gd name="T2" fmla="*/ 13 w 46"/>
                <a:gd name="T3" fmla="*/ 0 h 97"/>
                <a:gd name="T4" fmla="*/ 11 w 46"/>
                <a:gd name="T5" fmla="*/ 20 h 97"/>
                <a:gd name="T6" fmla="*/ 0 w 46"/>
                <a:gd name="T7" fmla="*/ 20 h 97"/>
                <a:gd name="T8" fmla="*/ 0 w 46"/>
                <a:gd name="T9" fmla="*/ 31 h 97"/>
                <a:gd name="T10" fmla="*/ 11 w 46"/>
                <a:gd name="T11" fmla="*/ 31 h 97"/>
                <a:gd name="T12" fmla="*/ 11 w 46"/>
                <a:gd name="T13" fmla="*/ 72 h 97"/>
                <a:gd name="T14" fmla="*/ 16 w 46"/>
                <a:gd name="T15" fmla="*/ 91 h 97"/>
                <a:gd name="T16" fmla="*/ 32 w 46"/>
                <a:gd name="T17" fmla="*/ 97 h 97"/>
                <a:gd name="T18" fmla="*/ 46 w 46"/>
                <a:gd name="T19" fmla="*/ 95 h 97"/>
                <a:gd name="T20" fmla="*/ 44 w 46"/>
                <a:gd name="T21" fmla="*/ 84 h 97"/>
                <a:gd name="T22" fmla="*/ 36 w 46"/>
                <a:gd name="T23" fmla="*/ 85 h 97"/>
                <a:gd name="T24" fmla="*/ 28 w 46"/>
                <a:gd name="T25" fmla="*/ 82 h 97"/>
                <a:gd name="T26" fmla="*/ 26 w 46"/>
                <a:gd name="T27" fmla="*/ 70 h 97"/>
                <a:gd name="T28" fmla="*/ 26 w 46"/>
                <a:gd name="T29" fmla="*/ 31 h 97"/>
                <a:gd name="T30" fmla="*/ 46 w 46"/>
                <a:gd name="T31" fmla="*/ 31 h 97"/>
                <a:gd name="T32" fmla="*/ 46 w 46"/>
                <a:gd name="T33" fmla="*/ 20 h 97"/>
                <a:gd name="T34" fmla="*/ 26 w 46"/>
                <a:gd name="T35" fmla="*/ 20 h 97"/>
                <a:gd name="T36" fmla="*/ 26 w 46"/>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97">
                  <a:moveTo>
                    <a:pt x="26" y="0"/>
                  </a:moveTo>
                  <a:cubicBezTo>
                    <a:pt x="13" y="0"/>
                    <a:pt x="13" y="0"/>
                    <a:pt x="13" y="0"/>
                  </a:cubicBezTo>
                  <a:cubicBezTo>
                    <a:pt x="11" y="20"/>
                    <a:pt x="11" y="20"/>
                    <a:pt x="11" y="20"/>
                  </a:cubicBezTo>
                  <a:cubicBezTo>
                    <a:pt x="0" y="20"/>
                    <a:pt x="0" y="20"/>
                    <a:pt x="0" y="20"/>
                  </a:cubicBezTo>
                  <a:cubicBezTo>
                    <a:pt x="0" y="31"/>
                    <a:pt x="0" y="31"/>
                    <a:pt x="0" y="31"/>
                  </a:cubicBezTo>
                  <a:cubicBezTo>
                    <a:pt x="11" y="31"/>
                    <a:pt x="11" y="31"/>
                    <a:pt x="11" y="31"/>
                  </a:cubicBezTo>
                  <a:cubicBezTo>
                    <a:pt x="11" y="72"/>
                    <a:pt x="11" y="72"/>
                    <a:pt x="11" y="72"/>
                  </a:cubicBezTo>
                  <a:cubicBezTo>
                    <a:pt x="11" y="81"/>
                    <a:pt x="13" y="88"/>
                    <a:pt x="16" y="91"/>
                  </a:cubicBezTo>
                  <a:cubicBezTo>
                    <a:pt x="20" y="95"/>
                    <a:pt x="25" y="97"/>
                    <a:pt x="32" y="97"/>
                  </a:cubicBezTo>
                  <a:cubicBezTo>
                    <a:pt x="38" y="97"/>
                    <a:pt x="42" y="96"/>
                    <a:pt x="46" y="95"/>
                  </a:cubicBezTo>
                  <a:cubicBezTo>
                    <a:pt x="44" y="84"/>
                    <a:pt x="44" y="84"/>
                    <a:pt x="44" y="84"/>
                  </a:cubicBezTo>
                  <a:cubicBezTo>
                    <a:pt x="42" y="85"/>
                    <a:pt x="39" y="85"/>
                    <a:pt x="36" y="85"/>
                  </a:cubicBezTo>
                  <a:cubicBezTo>
                    <a:pt x="33" y="85"/>
                    <a:pt x="30" y="84"/>
                    <a:pt x="28" y="82"/>
                  </a:cubicBezTo>
                  <a:cubicBezTo>
                    <a:pt x="27" y="80"/>
                    <a:pt x="26" y="76"/>
                    <a:pt x="26" y="70"/>
                  </a:cubicBezTo>
                  <a:cubicBezTo>
                    <a:pt x="26" y="31"/>
                    <a:pt x="26" y="31"/>
                    <a:pt x="26" y="31"/>
                  </a:cubicBezTo>
                  <a:cubicBezTo>
                    <a:pt x="46" y="31"/>
                    <a:pt x="46" y="31"/>
                    <a:pt x="46" y="31"/>
                  </a:cubicBezTo>
                  <a:cubicBezTo>
                    <a:pt x="46" y="20"/>
                    <a:pt x="46" y="20"/>
                    <a:pt x="46" y="20"/>
                  </a:cubicBezTo>
                  <a:cubicBezTo>
                    <a:pt x="26" y="20"/>
                    <a:pt x="26" y="20"/>
                    <a:pt x="26" y="20"/>
                  </a:cubicBez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1">
              <a:extLst>
                <a:ext uri="{FF2B5EF4-FFF2-40B4-BE49-F238E27FC236}">
                  <a16:creationId xmlns:a16="http://schemas.microsoft.com/office/drawing/2014/main" id="{493BFF13-D216-7236-ADB3-513803D7A451}"/>
                </a:ext>
              </a:extLst>
            </p:cNvPr>
            <p:cNvSpPr>
              <a:spLocks/>
            </p:cNvSpPr>
            <p:nvPr/>
          </p:nvSpPr>
          <p:spPr bwMode="auto">
            <a:xfrm>
              <a:off x="1497013" y="412750"/>
              <a:ext cx="52388" cy="87313"/>
            </a:xfrm>
            <a:custGeom>
              <a:avLst/>
              <a:gdLst>
                <a:gd name="T0" fmla="*/ 39 w 64"/>
                <a:gd name="T1" fmla="*/ 30 h 106"/>
                <a:gd name="T2" fmla="*/ 14 w 64"/>
                <a:gd name="T3" fmla="*/ 45 h 106"/>
                <a:gd name="T4" fmla="*/ 14 w 64"/>
                <a:gd name="T5" fmla="*/ 0 h 106"/>
                <a:gd name="T6" fmla="*/ 0 w 64"/>
                <a:gd name="T7" fmla="*/ 0 h 106"/>
                <a:gd name="T8" fmla="*/ 0 w 64"/>
                <a:gd name="T9" fmla="*/ 106 h 106"/>
                <a:gd name="T10" fmla="*/ 14 w 64"/>
                <a:gd name="T11" fmla="*/ 106 h 106"/>
                <a:gd name="T12" fmla="*/ 14 w 64"/>
                <a:gd name="T13" fmla="*/ 62 h 106"/>
                <a:gd name="T14" fmla="*/ 21 w 64"/>
                <a:gd name="T15" fmla="*/ 49 h 106"/>
                <a:gd name="T16" fmla="*/ 34 w 64"/>
                <a:gd name="T17" fmla="*/ 42 h 106"/>
                <a:gd name="T18" fmla="*/ 46 w 64"/>
                <a:gd name="T19" fmla="*/ 47 h 106"/>
                <a:gd name="T20" fmla="*/ 49 w 64"/>
                <a:gd name="T21" fmla="*/ 62 h 106"/>
                <a:gd name="T22" fmla="*/ 49 w 64"/>
                <a:gd name="T23" fmla="*/ 106 h 106"/>
                <a:gd name="T24" fmla="*/ 64 w 64"/>
                <a:gd name="T25" fmla="*/ 106 h 106"/>
                <a:gd name="T26" fmla="*/ 64 w 64"/>
                <a:gd name="T27" fmla="*/ 58 h 106"/>
                <a:gd name="T28" fmla="*/ 57 w 64"/>
                <a:gd name="T29" fmla="*/ 37 h 106"/>
                <a:gd name="T30" fmla="*/ 39 w 64"/>
                <a:gd name="T31" fmla="*/ 3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06">
                  <a:moveTo>
                    <a:pt x="39" y="30"/>
                  </a:moveTo>
                  <a:cubicBezTo>
                    <a:pt x="29" y="30"/>
                    <a:pt x="20" y="35"/>
                    <a:pt x="14" y="45"/>
                  </a:cubicBezTo>
                  <a:cubicBezTo>
                    <a:pt x="14" y="0"/>
                    <a:pt x="14" y="0"/>
                    <a:pt x="14" y="0"/>
                  </a:cubicBezTo>
                  <a:cubicBezTo>
                    <a:pt x="0" y="0"/>
                    <a:pt x="0" y="0"/>
                    <a:pt x="0" y="0"/>
                  </a:cubicBezTo>
                  <a:cubicBezTo>
                    <a:pt x="0" y="106"/>
                    <a:pt x="0" y="106"/>
                    <a:pt x="0" y="106"/>
                  </a:cubicBezTo>
                  <a:cubicBezTo>
                    <a:pt x="14" y="106"/>
                    <a:pt x="14" y="106"/>
                    <a:pt x="14" y="106"/>
                  </a:cubicBezTo>
                  <a:cubicBezTo>
                    <a:pt x="14" y="62"/>
                    <a:pt x="14" y="62"/>
                    <a:pt x="14" y="62"/>
                  </a:cubicBezTo>
                  <a:cubicBezTo>
                    <a:pt x="15" y="57"/>
                    <a:pt x="17" y="53"/>
                    <a:pt x="21" y="49"/>
                  </a:cubicBezTo>
                  <a:cubicBezTo>
                    <a:pt x="25" y="44"/>
                    <a:pt x="29" y="42"/>
                    <a:pt x="34" y="42"/>
                  </a:cubicBezTo>
                  <a:cubicBezTo>
                    <a:pt x="40" y="42"/>
                    <a:pt x="44" y="44"/>
                    <a:pt x="46" y="47"/>
                  </a:cubicBezTo>
                  <a:cubicBezTo>
                    <a:pt x="48" y="50"/>
                    <a:pt x="49" y="55"/>
                    <a:pt x="49" y="62"/>
                  </a:cubicBezTo>
                  <a:cubicBezTo>
                    <a:pt x="49" y="106"/>
                    <a:pt x="49" y="106"/>
                    <a:pt x="49" y="106"/>
                  </a:cubicBezTo>
                  <a:cubicBezTo>
                    <a:pt x="64" y="106"/>
                    <a:pt x="64" y="106"/>
                    <a:pt x="64" y="106"/>
                  </a:cubicBezTo>
                  <a:cubicBezTo>
                    <a:pt x="64" y="58"/>
                    <a:pt x="64" y="58"/>
                    <a:pt x="64" y="58"/>
                  </a:cubicBezTo>
                  <a:cubicBezTo>
                    <a:pt x="64" y="48"/>
                    <a:pt x="62" y="41"/>
                    <a:pt x="57" y="37"/>
                  </a:cubicBezTo>
                  <a:cubicBezTo>
                    <a:pt x="53" y="32"/>
                    <a:pt x="47" y="30"/>
                    <a:pt x="39"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2">
              <a:extLst>
                <a:ext uri="{FF2B5EF4-FFF2-40B4-BE49-F238E27FC236}">
                  <a16:creationId xmlns:a16="http://schemas.microsoft.com/office/drawing/2014/main" id="{A2FBFC85-5630-8BC3-A583-1DEC58BBCCA5}"/>
                </a:ext>
              </a:extLst>
            </p:cNvPr>
            <p:cNvSpPr>
              <a:spLocks noEditPoints="1"/>
            </p:cNvSpPr>
            <p:nvPr/>
          </p:nvSpPr>
          <p:spPr bwMode="auto">
            <a:xfrm>
              <a:off x="1581151" y="415925"/>
              <a:ext cx="77788" cy="84138"/>
            </a:xfrm>
            <a:custGeom>
              <a:avLst/>
              <a:gdLst>
                <a:gd name="T0" fmla="*/ 20 w 49"/>
                <a:gd name="T1" fmla="*/ 0 h 53"/>
                <a:gd name="T2" fmla="*/ 0 w 49"/>
                <a:gd name="T3" fmla="*/ 53 h 53"/>
                <a:gd name="T4" fmla="*/ 8 w 49"/>
                <a:gd name="T5" fmla="*/ 53 h 53"/>
                <a:gd name="T6" fmla="*/ 13 w 49"/>
                <a:gd name="T7" fmla="*/ 40 h 53"/>
                <a:gd name="T8" fmla="*/ 36 w 49"/>
                <a:gd name="T9" fmla="*/ 40 h 53"/>
                <a:gd name="T10" fmla="*/ 40 w 49"/>
                <a:gd name="T11" fmla="*/ 53 h 53"/>
                <a:gd name="T12" fmla="*/ 49 w 49"/>
                <a:gd name="T13" fmla="*/ 53 h 53"/>
                <a:gd name="T14" fmla="*/ 29 w 49"/>
                <a:gd name="T15" fmla="*/ 0 h 53"/>
                <a:gd name="T16" fmla="*/ 20 w 49"/>
                <a:gd name="T17" fmla="*/ 0 h 53"/>
                <a:gd name="T18" fmla="*/ 15 w 49"/>
                <a:gd name="T19" fmla="*/ 34 h 53"/>
                <a:gd name="T20" fmla="*/ 24 w 49"/>
                <a:gd name="T21" fmla="*/ 7 h 53"/>
                <a:gd name="T22" fmla="*/ 34 w 49"/>
                <a:gd name="T23" fmla="*/ 34 h 53"/>
                <a:gd name="T24" fmla="*/ 15 w 49"/>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3">
                  <a:moveTo>
                    <a:pt x="20" y="0"/>
                  </a:moveTo>
                  <a:lnTo>
                    <a:pt x="0" y="53"/>
                  </a:lnTo>
                  <a:lnTo>
                    <a:pt x="8" y="53"/>
                  </a:lnTo>
                  <a:lnTo>
                    <a:pt x="13" y="40"/>
                  </a:lnTo>
                  <a:lnTo>
                    <a:pt x="36" y="40"/>
                  </a:lnTo>
                  <a:lnTo>
                    <a:pt x="40" y="53"/>
                  </a:lnTo>
                  <a:lnTo>
                    <a:pt x="49" y="53"/>
                  </a:lnTo>
                  <a:lnTo>
                    <a:pt x="29" y="0"/>
                  </a:lnTo>
                  <a:lnTo>
                    <a:pt x="20" y="0"/>
                  </a:lnTo>
                  <a:close/>
                  <a:moveTo>
                    <a:pt x="15" y="34"/>
                  </a:moveTo>
                  <a:lnTo>
                    <a:pt x="24" y="7"/>
                  </a:lnTo>
                  <a:lnTo>
                    <a:pt x="34" y="34"/>
                  </a:lnTo>
                  <a:lnTo>
                    <a:pt x="1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4">
              <a:extLst>
                <a:ext uri="{FF2B5EF4-FFF2-40B4-BE49-F238E27FC236}">
                  <a16:creationId xmlns:a16="http://schemas.microsoft.com/office/drawing/2014/main" id="{FF83A1F9-4D22-902B-230C-EA48637DF2D8}"/>
                </a:ext>
              </a:extLst>
            </p:cNvPr>
            <p:cNvSpPr>
              <a:spLocks noEditPoints="1"/>
            </p:cNvSpPr>
            <p:nvPr/>
          </p:nvSpPr>
          <p:spPr bwMode="auto">
            <a:xfrm>
              <a:off x="1663701" y="412750"/>
              <a:ext cx="58738" cy="88900"/>
            </a:xfrm>
            <a:custGeom>
              <a:avLst/>
              <a:gdLst>
                <a:gd name="T0" fmla="*/ 57 w 71"/>
                <a:gd name="T1" fmla="*/ 43 h 108"/>
                <a:gd name="T2" fmla="*/ 55 w 71"/>
                <a:gd name="T3" fmla="*/ 40 h 108"/>
                <a:gd name="T4" fmla="*/ 51 w 71"/>
                <a:gd name="T5" fmla="*/ 36 h 108"/>
                <a:gd name="T6" fmla="*/ 43 w 71"/>
                <a:gd name="T7" fmla="*/ 31 h 108"/>
                <a:gd name="T8" fmla="*/ 33 w 71"/>
                <a:gd name="T9" fmla="*/ 30 h 108"/>
                <a:gd name="T10" fmla="*/ 9 w 71"/>
                <a:gd name="T11" fmla="*/ 41 h 108"/>
                <a:gd name="T12" fmla="*/ 0 w 71"/>
                <a:gd name="T13" fmla="*/ 69 h 108"/>
                <a:gd name="T14" fmla="*/ 8 w 71"/>
                <a:gd name="T15" fmla="*/ 97 h 108"/>
                <a:gd name="T16" fmla="*/ 32 w 71"/>
                <a:gd name="T17" fmla="*/ 108 h 108"/>
                <a:gd name="T18" fmla="*/ 37 w 71"/>
                <a:gd name="T19" fmla="*/ 107 h 108"/>
                <a:gd name="T20" fmla="*/ 42 w 71"/>
                <a:gd name="T21" fmla="*/ 106 h 108"/>
                <a:gd name="T22" fmla="*/ 46 w 71"/>
                <a:gd name="T23" fmla="*/ 104 h 108"/>
                <a:gd name="T24" fmla="*/ 49 w 71"/>
                <a:gd name="T25" fmla="*/ 103 h 108"/>
                <a:gd name="T26" fmla="*/ 52 w 71"/>
                <a:gd name="T27" fmla="*/ 100 h 108"/>
                <a:gd name="T28" fmla="*/ 54 w 71"/>
                <a:gd name="T29" fmla="*/ 98 h 108"/>
                <a:gd name="T30" fmla="*/ 55 w 71"/>
                <a:gd name="T31" fmla="*/ 97 h 108"/>
                <a:gd name="T32" fmla="*/ 56 w 71"/>
                <a:gd name="T33" fmla="*/ 95 h 108"/>
                <a:gd name="T34" fmla="*/ 57 w 71"/>
                <a:gd name="T35" fmla="*/ 95 h 108"/>
                <a:gd name="T36" fmla="*/ 59 w 71"/>
                <a:gd name="T37" fmla="*/ 106 h 108"/>
                <a:gd name="T38" fmla="*/ 71 w 71"/>
                <a:gd name="T39" fmla="*/ 106 h 108"/>
                <a:gd name="T40" fmla="*/ 71 w 71"/>
                <a:gd name="T41" fmla="*/ 0 h 108"/>
                <a:gd name="T42" fmla="*/ 57 w 71"/>
                <a:gd name="T43" fmla="*/ 0 h 108"/>
                <a:gd name="T44" fmla="*/ 57 w 71"/>
                <a:gd name="T45" fmla="*/ 43 h 108"/>
                <a:gd name="T46" fmla="*/ 51 w 71"/>
                <a:gd name="T47" fmla="*/ 88 h 108"/>
                <a:gd name="T48" fmla="*/ 36 w 71"/>
                <a:gd name="T49" fmla="*/ 96 h 108"/>
                <a:gd name="T50" fmla="*/ 20 w 71"/>
                <a:gd name="T51" fmla="*/ 88 h 108"/>
                <a:gd name="T52" fmla="*/ 15 w 71"/>
                <a:gd name="T53" fmla="*/ 68 h 108"/>
                <a:gd name="T54" fmla="*/ 21 w 71"/>
                <a:gd name="T55" fmla="*/ 49 h 108"/>
                <a:gd name="T56" fmla="*/ 36 w 71"/>
                <a:gd name="T57" fmla="*/ 41 h 108"/>
                <a:gd name="T58" fmla="*/ 51 w 71"/>
                <a:gd name="T59" fmla="*/ 49 h 108"/>
                <a:gd name="T60" fmla="*/ 57 w 71"/>
                <a:gd name="T61" fmla="*/ 68 h 108"/>
                <a:gd name="T62" fmla="*/ 51 w 71"/>
                <a:gd name="T63" fmla="*/ 8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08">
                  <a:moveTo>
                    <a:pt x="57" y="43"/>
                  </a:moveTo>
                  <a:cubicBezTo>
                    <a:pt x="56" y="42"/>
                    <a:pt x="56" y="41"/>
                    <a:pt x="55" y="40"/>
                  </a:cubicBezTo>
                  <a:cubicBezTo>
                    <a:pt x="54" y="39"/>
                    <a:pt x="53" y="38"/>
                    <a:pt x="51" y="36"/>
                  </a:cubicBezTo>
                  <a:cubicBezTo>
                    <a:pt x="49" y="34"/>
                    <a:pt x="46" y="33"/>
                    <a:pt x="43" y="31"/>
                  </a:cubicBezTo>
                  <a:cubicBezTo>
                    <a:pt x="40" y="30"/>
                    <a:pt x="37" y="30"/>
                    <a:pt x="33" y="30"/>
                  </a:cubicBezTo>
                  <a:cubicBezTo>
                    <a:pt x="23" y="30"/>
                    <a:pt x="15" y="33"/>
                    <a:pt x="9" y="41"/>
                  </a:cubicBezTo>
                  <a:cubicBezTo>
                    <a:pt x="3" y="48"/>
                    <a:pt x="0" y="57"/>
                    <a:pt x="0" y="69"/>
                  </a:cubicBezTo>
                  <a:cubicBezTo>
                    <a:pt x="0" y="80"/>
                    <a:pt x="3" y="90"/>
                    <a:pt x="8" y="97"/>
                  </a:cubicBezTo>
                  <a:cubicBezTo>
                    <a:pt x="14" y="104"/>
                    <a:pt x="22" y="108"/>
                    <a:pt x="32" y="108"/>
                  </a:cubicBezTo>
                  <a:cubicBezTo>
                    <a:pt x="34" y="108"/>
                    <a:pt x="35" y="108"/>
                    <a:pt x="37" y="107"/>
                  </a:cubicBezTo>
                  <a:cubicBezTo>
                    <a:pt x="39" y="107"/>
                    <a:pt x="41" y="107"/>
                    <a:pt x="42" y="106"/>
                  </a:cubicBezTo>
                  <a:cubicBezTo>
                    <a:pt x="43" y="106"/>
                    <a:pt x="45" y="105"/>
                    <a:pt x="46" y="104"/>
                  </a:cubicBezTo>
                  <a:cubicBezTo>
                    <a:pt x="47" y="104"/>
                    <a:pt x="48" y="103"/>
                    <a:pt x="49" y="103"/>
                  </a:cubicBezTo>
                  <a:cubicBezTo>
                    <a:pt x="50" y="102"/>
                    <a:pt x="51" y="101"/>
                    <a:pt x="52" y="100"/>
                  </a:cubicBezTo>
                  <a:cubicBezTo>
                    <a:pt x="53" y="100"/>
                    <a:pt x="53" y="99"/>
                    <a:pt x="54" y="98"/>
                  </a:cubicBezTo>
                  <a:cubicBezTo>
                    <a:pt x="54" y="98"/>
                    <a:pt x="55" y="97"/>
                    <a:pt x="55" y="97"/>
                  </a:cubicBezTo>
                  <a:cubicBezTo>
                    <a:pt x="56" y="96"/>
                    <a:pt x="56" y="96"/>
                    <a:pt x="56" y="95"/>
                  </a:cubicBezTo>
                  <a:cubicBezTo>
                    <a:pt x="57" y="95"/>
                    <a:pt x="57" y="95"/>
                    <a:pt x="57" y="95"/>
                  </a:cubicBezTo>
                  <a:cubicBezTo>
                    <a:pt x="59" y="106"/>
                    <a:pt x="59" y="106"/>
                    <a:pt x="59" y="106"/>
                  </a:cubicBezTo>
                  <a:cubicBezTo>
                    <a:pt x="71" y="106"/>
                    <a:pt x="71" y="106"/>
                    <a:pt x="71" y="106"/>
                  </a:cubicBezTo>
                  <a:cubicBezTo>
                    <a:pt x="71" y="0"/>
                    <a:pt x="71" y="0"/>
                    <a:pt x="71" y="0"/>
                  </a:cubicBezTo>
                  <a:cubicBezTo>
                    <a:pt x="57" y="0"/>
                    <a:pt x="57" y="0"/>
                    <a:pt x="57" y="0"/>
                  </a:cubicBezTo>
                  <a:lnTo>
                    <a:pt x="57" y="43"/>
                  </a:lnTo>
                  <a:close/>
                  <a:moveTo>
                    <a:pt x="51" y="88"/>
                  </a:moveTo>
                  <a:cubicBezTo>
                    <a:pt x="47" y="93"/>
                    <a:pt x="42" y="96"/>
                    <a:pt x="36" y="96"/>
                  </a:cubicBezTo>
                  <a:cubicBezTo>
                    <a:pt x="29" y="96"/>
                    <a:pt x="24" y="93"/>
                    <a:pt x="20" y="88"/>
                  </a:cubicBezTo>
                  <a:cubicBezTo>
                    <a:pt x="17" y="83"/>
                    <a:pt x="15" y="76"/>
                    <a:pt x="15" y="68"/>
                  </a:cubicBezTo>
                  <a:cubicBezTo>
                    <a:pt x="15" y="61"/>
                    <a:pt x="17" y="54"/>
                    <a:pt x="21" y="49"/>
                  </a:cubicBezTo>
                  <a:cubicBezTo>
                    <a:pt x="25" y="44"/>
                    <a:pt x="30" y="41"/>
                    <a:pt x="36" y="41"/>
                  </a:cubicBezTo>
                  <a:cubicBezTo>
                    <a:pt x="43" y="41"/>
                    <a:pt x="48" y="44"/>
                    <a:pt x="51" y="49"/>
                  </a:cubicBezTo>
                  <a:cubicBezTo>
                    <a:pt x="55" y="54"/>
                    <a:pt x="57" y="61"/>
                    <a:pt x="57" y="68"/>
                  </a:cubicBezTo>
                  <a:cubicBezTo>
                    <a:pt x="57" y="76"/>
                    <a:pt x="55" y="83"/>
                    <a:pt x="51"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5">
              <a:extLst>
                <a:ext uri="{FF2B5EF4-FFF2-40B4-BE49-F238E27FC236}">
                  <a16:creationId xmlns:a16="http://schemas.microsoft.com/office/drawing/2014/main" id="{B67964F5-8081-A3D8-089C-A081B2E521A9}"/>
                </a:ext>
              </a:extLst>
            </p:cNvPr>
            <p:cNvSpPr>
              <a:spLocks/>
            </p:cNvSpPr>
            <p:nvPr/>
          </p:nvSpPr>
          <p:spPr bwMode="auto">
            <a:xfrm>
              <a:off x="1733551" y="438150"/>
              <a:ext cx="60325" cy="61913"/>
            </a:xfrm>
            <a:custGeom>
              <a:avLst/>
              <a:gdLst>
                <a:gd name="T0" fmla="*/ 18 w 38"/>
                <a:gd name="T1" fmla="*/ 32 h 39"/>
                <a:gd name="T2" fmla="*/ 8 w 38"/>
                <a:gd name="T3" fmla="*/ 0 h 39"/>
                <a:gd name="T4" fmla="*/ 0 w 38"/>
                <a:gd name="T5" fmla="*/ 0 h 39"/>
                <a:gd name="T6" fmla="*/ 15 w 38"/>
                <a:gd name="T7" fmla="*/ 39 h 39"/>
                <a:gd name="T8" fmla="*/ 23 w 38"/>
                <a:gd name="T9" fmla="*/ 39 h 39"/>
                <a:gd name="T10" fmla="*/ 38 w 38"/>
                <a:gd name="T11" fmla="*/ 0 h 39"/>
                <a:gd name="T12" fmla="*/ 29 w 38"/>
                <a:gd name="T13" fmla="*/ 0 h 39"/>
                <a:gd name="T14" fmla="*/ 18 w 38"/>
                <a:gd name="T15" fmla="*/ 3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9">
                  <a:moveTo>
                    <a:pt x="18" y="32"/>
                  </a:moveTo>
                  <a:lnTo>
                    <a:pt x="8" y="0"/>
                  </a:lnTo>
                  <a:lnTo>
                    <a:pt x="0" y="0"/>
                  </a:lnTo>
                  <a:lnTo>
                    <a:pt x="15" y="39"/>
                  </a:lnTo>
                  <a:lnTo>
                    <a:pt x="23" y="39"/>
                  </a:lnTo>
                  <a:lnTo>
                    <a:pt x="38" y="0"/>
                  </a:lnTo>
                  <a:lnTo>
                    <a:pt x="29" y="0"/>
                  </a:lnTo>
                  <a:lnTo>
                    <a:pt x="1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6">
              <a:extLst>
                <a:ext uri="{FF2B5EF4-FFF2-40B4-BE49-F238E27FC236}">
                  <a16:creationId xmlns:a16="http://schemas.microsoft.com/office/drawing/2014/main" id="{C73E25E4-139B-A180-CBFD-59414A4BD238}"/>
                </a:ext>
              </a:extLst>
            </p:cNvPr>
            <p:cNvSpPr>
              <a:spLocks/>
            </p:cNvSpPr>
            <p:nvPr/>
          </p:nvSpPr>
          <p:spPr bwMode="auto">
            <a:xfrm>
              <a:off x="1801813" y="411163"/>
              <a:ext cx="15875" cy="14288"/>
            </a:xfrm>
            <a:custGeom>
              <a:avLst/>
              <a:gdLst>
                <a:gd name="T0" fmla="*/ 10 w 19"/>
                <a:gd name="T1" fmla="*/ 0 h 18"/>
                <a:gd name="T2" fmla="*/ 3 w 19"/>
                <a:gd name="T3" fmla="*/ 2 h 18"/>
                <a:gd name="T4" fmla="*/ 0 w 19"/>
                <a:gd name="T5" fmla="*/ 9 h 18"/>
                <a:gd name="T6" fmla="*/ 3 w 19"/>
                <a:gd name="T7" fmla="*/ 16 h 18"/>
                <a:gd name="T8" fmla="*/ 10 w 19"/>
                <a:gd name="T9" fmla="*/ 18 h 18"/>
                <a:gd name="T10" fmla="*/ 17 w 19"/>
                <a:gd name="T11" fmla="*/ 16 h 18"/>
                <a:gd name="T12" fmla="*/ 19 w 19"/>
                <a:gd name="T13" fmla="*/ 9 h 18"/>
                <a:gd name="T14" fmla="*/ 17 w 19"/>
                <a:gd name="T15" fmla="*/ 2 h 18"/>
                <a:gd name="T16" fmla="*/ 10 w 1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0" y="0"/>
                  </a:moveTo>
                  <a:cubicBezTo>
                    <a:pt x="7" y="0"/>
                    <a:pt x="5" y="1"/>
                    <a:pt x="3" y="2"/>
                  </a:cubicBezTo>
                  <a:cubicBezTo>
                    <a:pt x="1" y="4"/>
                    <a:pt x="0" y="7"/>
                    <a:pt x="0" y="9"/>
                  </a:cubicBezTo>
                  <a:cubicBezTo>
                    <a:pt x="0" y="12"/>
                    <a:pt x="1" y="14"/>
                    <a:pt x="3" y="16"/>
                  </a:cubicBezTo>
                  <a:cubicBezTo>
                    <a:pt x="5" y="17"/>
                    <a:pt x="7" y="18"/>
                    <a:pt x="10" y="18"/>
                  </a:cubicBezTo>
                  <a:cubicBezTo>
                    <a:pt x="13" y="18"/>
                    <a:pt x="15" y="17"/>
                    <a:pt x="17" y="16"/>
                  </a:cubicBezTo>
                  <a:cubicBezTo>
                    <a:pt x="18" y="14"/>
                    <a:pt x="19" y="12"/>
                    <a:pt x="19" y="9"/>
                  </a:cubicBezTo>
                  <a:cubicBezTo>
                    <a:pt x="19" y="6"/>
                    <a:pt x="18" y="4"/>
                    <a:pt x="17" y="2"/>
                  </a:cubicBezTo>
                  <a:cubicBezTo>
                    <a:pt x="15" y="1"/>
                    <a:pt x="12"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Rectangle 17">
              <a:extLst>
                <a:ext uri="{FF2B5EF4-FFF2-40B4-BE49-F238E27FC236}">
                  <a16:creationId xmlns:a16="http://schemas.microsoft.com/office/drawing/2014/main" id="{7B6F8562-C3CB-5305-FB0B-63FF8D97092D}"/>
                </a:ext>
              </a:extLst>
            </p:cNvPr>
            <p:cNvSpPr>
              <a:spLocks noChangeArrowheads="1"/>
            </p:cNvSpPr>
            <p:nvPr/>
          </p:nvSpPr>
          <p:spPr bwMode="auto">
            <a:xfrm>
              <a:off x="1804988" y="438150"/>
              <a:ext cx="11113" cy="619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8">
              <a:extLst>
                <a:ext uri="{FF2B5EF4-FFF2-40B4-BE49-F238E27FC236}">
                  <a16:creationId xmlns:a16="http://schemas.microsoft.com/office/drawing/2014/main" id="{AAAB2CA3-ACC4-BAB9-7B09-8D2F882AE852}"/>
                </a:ext>
              </a:extLst>
            </p:cNvPr>
            <p:cNvSpPr>
              <a:spLocks/>
            </p:cNvSpPr>
            <p:nvPr/>
          </p:nvSpPr>
          <p:spPr bwMode="auto">
            <a:xfrm>
              <a:off x="1828801" y="436563"/>
              <a:ext cx="47625" cy="65088"/>
            </a:xfrm>
            <a:custGeom>
              <a:avLst/>
              <a:gdLst>
                <a:gd name="T0" fmla="*/ 44 w 59"/>
                <a:gd name="T1" fmla="*/ 36 h 79"/>
                <a:gd name="T2" fmla="*/ 37 w 59"/>
                <a:gd name="T3" fmla="*/ 34 h 79"/>
                <a:gd name="T4" fmla="*/ 30 w 59"/>
                <a:gd name="T5" fmla="*/ 31 h 79"/>
                <a:gd name="T6" fmla="*/ 24 w 59"/>
                <a:gd name="T7" fmla="*/ 29 h 79"/>
                <a:gd name="T8" fmla="*/ 20 w 59"/>
                <a:gd name="T9" fmla="*/ 26 h 79"/>
                <a:gd name="T10" fmla="*/ 18 w 59"/>
                <a:gd name="T11" fmla="*/ 21 h 79"/>
                <a:gd name="T12" fmla="*/ 22 w 59"/>
                <a:gd name="T13" fmla="*/ 14 h 79"/>
                <a:gd name="T14" fmla="*/ 32 w 59"/>
                <a:gd name="T15" fmla="*/ 12 h 79"/>
                <a:gd name="T16" fmla="*/ 52 w 59"/>
                <a:gd name="T17" fmla="*/ 20 h 79"/>
                <a:gd name="T18" fmla="*/ 58 w 59"/>
                <a:gd name="T19" fmla="*/ 10 h 79"/>
                <a:gd name="T20" fmla="*/ 55 w 59"/>
                <a:gd name="T21" fmla="*/ 8 h 79"/>
                <a:gd name="T22" fmla="*/ 46 w 59"/>
                <a:gd name="T23" fmla="*/ 3 h 79"/>
                <a:gd name="T24" fmla="*/ 32 w 59"/>
                <a:gd name="T25" fmla="*/ 0 h 79"/>
                <a:gd name="T26" fmla="*/ 12 w 59"/>
                <a:gd name="T27" fmla="*/ 7 h 79"/>
                <a:gd name="T28" fmla="*/ 4 w 59"/>
                <a:gd name="T29" fmla="*/ 23 h 79"/>
                <a:gd name="T30" fmla="*/ 6 w 59"/>
                <a:gd name="T31" fmla="*/ 31 h 79"/>
                <a:gd name="T32" fmla="*/ 11 w 59"/>
                <a:gd name="T33" fmla="*/ 37 h 79"/>
                <a:gd name="T34" fmla="*/ 15 w 59"/>
                <a:gd name="T35" fmla="*/ 40 h 79"/>
                <a:gd name="T36" fmla="*/ 19 w 59"/>
                <a:gd name="T37" fmla="*/ 42 h 79"/>
                <a:gd name="T38" fmla="*/ 23 w 59"/>
                <a:gd name="T39" fmla="*/ 44 h 79"/>
                <a:gd name="T40" fmla="*/ 29 w 59"/>
                <a:gd name="T41" fmla="*/ 45 h 79"/>
                <a:gd name="T42" fmla="*/ 33 w 59"/>
                <a:gd name="T43" fmla="*/ 47 h 79"/>
                <a:gd name="T44" fmla="*/ 38 w 59"/>
                <a:gd name="T45" fmla="*/ 49 h 79"/>
                <a:gd name="T46" fmla="*/ 42 w 59"/>
                <a:gd name="T47" fmla="*/ 52 h 79"/>
                <a:gd name="T48" fmla="*/ 45 w 59"/>
                <a:gd name="T49" fmla="*/ 57 h 79"/>
                <a:gd name="T50" fmla="*/ 41 w 59"/>
                <a:gd name="T51" fmla="*/ 65 h 79"/>
                <a:gd name="T52" fmla="*/ 30 w 59"/>
                <a:gd name="T53" fmla="*/ 67 h 79"/>
                <a:gd name="T54" fmla="*/ 18 w 59"/>
                <a:gd name="T55" fmla="*/ 64 h 79"/>
                <a:gd name="T56" fmla="*/ 8 w 59"/>
                <a:gd name="T57" fmla="*/ 57 h 79"/>
                <a:gd name="T58" fmla="*/ 0 w 59"/>
                <a:gd name="T59" fmla="*/ 66 h 79"/>
                <a:gd name="T60" fmla="*/ 12 w 59"/>
                <a:gd name="T61" fmla="*/ 74 h 79"/>
                <a:gd name="T62" fmla="*/ 30 w 59"/>
                <a:gd name="T63" fmla="*/ 79 h 79"/>
                <a:gd name="T64" fmla="*/ 52 w 59"/>
                <a:gd name="T65" fmla="*/ 72 h 79"/>
                <a:gd name="T66" fmla="*/ 59 w 59"/>
                <a:gd name="T67" fmla="*/ 55 h 79"/>
                <a:gd name="T68" fmla="*/ 44 w 59"/>
                <a:gd name="T69"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79">
                  <a:moveTo>
                    <a:pt x="44" y="36"/>
                  </a:moveTo>
                  <a:cubicBezTo>
                    <a:pt x="43" y="36"/>
                    <a:pt x="41" y="35"/>
                    <a:pt x="37" y="34"/>
                  </a:cubicBezTo>
                  <a:cubicBezTo>
                    <a:pt x="34" y="33"/>
                    <a:pt x="31" y="32"/>
                    <a:pt x="30" y="31"/>
                  </a:cubicBezTo>
                  <a:cubicBezTo>
                    <a:pt x="27" y="30"/>
                    <a:pt x="25" y="30"/>
                    <a:pt x="24" y="29"/>
                  </a:cubicBezTo>
                  <a:cubicBezTo>
                    <a:pt x="23" y="29"/>
                    <a:pt x="22" y="28"/>
                    <a:pt x="20" y="26"/>
                  </a:cubicBezTo>
                  <a:cubicBezTo>
                    <a:pt x="19" y="25"/>
                    <a:pt x="18" y="23"/>
                    <a:pt x="18" y="21"/>
                  </a:cubicBezTo>
                  <a:cubicBezTo>
                    <a:pt x="18" y="18"/>
                    <a:pt x="19" y="15"/>
                    <a:pt x="22" y="14"/>
                  </a:cubicBezTo>
                  <a:cubicBezTo>
                    <a:pt x="24" y="12"/>
                    <a:pt x="28" y="12"/>
                    <a:pt x="32" y="12"/>
                  </a:cubicBezTo>
                  <a:cubicBezTo>
                    <a:pt x="39" y="12"/>
                    <a:pt x="46" y="14"/>
                    <a:pt x="52" y="20"/>
                  </a:cubicBezTo>
                  <a:cubicBezTo>
                    <a:pt x="58" y="10"/>
                    <a:pt x="58" y="10"/>
                    <a:pt x="58" y="10"/>
                  </a:cubicBezTo>
                  <a:cubicBezTo>
                    <a:pt x="58" y="10"/>
                    <a:pt x="57" y="9"/>
                    <a:pt x="55" y="8"/>
                  </a:cubicBezTo>
                  <a:cubicBezTo>
                    <a:pt x="53" y="6"/>
                    <a:pt x="50" y="5"/>
                    <a:pt x="46" y="3"/>
                  </a:cubicBezTo>
                  <a:cubicBezTo>
                    <a:pt x="41" y="1"/>
                    <a:pt x="37" y="0"/>
                    <a:pt x="32" y="0"/>
                  </a:cubicBezTo>
                  <a:cubicBezTo>
                    <a:pt x="23" y="0"/>
                    <a:pt x="17" y="3"/>
                    <a:pt x="12" y="7"/>
                  </a:cubicBezTo>
                  <a:cubicBezTo>
                    <a:pt x="7" y="11"/>
                    <a:pt x="4" y="16"/>
                    <a:pt x="4" y="23"/>
                  </a:cubicBezTo>
                  <a:cubicBezTo>
                    <a:pt x="4" y="26"/>
                    <a:pt x="5" y="29"/>
                    <a:pt x="6" y="31"/>
                  </a:cubicBezTo>
                  <a:cubicBezTo>
                    <a:pt x="7" y="33"/>
                    <a:pt x="8" y="35"/>
                    <a:pt x="11" y="37"/>
                  </a:cubicBezTo>
                  <a:cubicBezTo>
                    <a:pt x="13" y="39"/>
                    <a:pt x="14" y="40"/>
                    <a:pt x="15" y="40"/>
                  </a:cubicBezTo>
                  <a:cubicBezTo>
                    <a:pt x="16" y="41"/>
                    <a:pt x="18" y="41"/>
                    <a:pt x="19" y="42"/>
                  </a:cubicBezTo>
                  <a:cubicBezTo>
                    <a:pt x="20" y="43"/>
                    <a:pt x="22" y="43"/>
                    <a:pt x="23" y="44"/>
                  </a:cubicBezTo>
                  <a:cubicBezTo>
                    <a:pt x="25" y="44"/>
                    <a:pt x="27" y="45"/>
                    <a:pt x="29" y="45"/>
                  </a:cubicBezTo>
                  <a:cubicBezTo>
                    <a:pt x="31" y="46"/>
                    <a:pt x="32" y="47"/>
                    <a:pt x="33" y="47"/>
                  </a:cubicBezTo>
                  <a:cubicBezTo>
                    <a:pt x="35" y="48"/>
                    <a:pt x="37" y="48"/>
                    <a:pt x="38" y="49"/>
                  </a:cubicBezTo>
                  <a:cubicBezTo>
                    <a:pt x="39" y="49"/>
                    <a:pt x="41" y="50"/>
                    <a:pt x="42" y="52"/>
                  </a:cubicBezTo>
                  <a:cubicBezTo>
                    <a:pt x="44" y="53"/>
                    <a:pt x="45" y="55"/>
                    <a:pt x="45" y="57"/>
                  </a:cubicBezTo>
                  <a:cubicBezTo>
                    <a:pt x="45" y="61"/>
                    <a:pt x="44" y="63"/>
                    <a:pt x="41" y="65"/>
                  </a:cubicBezTo>
                  <a:cubicBezTo>
                    <a:pt x="38" y="66"/>
                    <a:pt x="35" y="67"/>
                    <a:pt x="30" y="67"/>
                  </a:cubicBezTo>
                  <a:cubicBezTo>
                    <a:pt x="26" y="67"/>
                    <a:pt x="22" y="66"/>
                    <a:pt x="18" y="64"/>
                  </a:cubicBezTo>
                  <a:cubicBezTo>
                    <a:pt x="14" y="62"/>
                    <a:pt x="10" y="59"/>
                    <a:pt x="8" y="57"/>
                  </a:cubicBezTo>
                  <a:cubicBezTo>
                    <a:pt x="0" y="66"/>
                    <a:pt x="0" y="66"/>
                    <a:pt x="0" y="66"/>
                  </a:cubicBezTo>
                  <a:cubicBezTo>
                    <a:pt x="3" y="69"/>
                    <a:pt x="7" y="71"/>
                    <a:pt x="12" y="74"/>
                  </a:cubicBezTo>
                  <a:cubicBezTo>
                    <a:pt x="17" y="77"/>
                    <a:pt x="23" y="79"/>
                    <a:pt x="30" y="79"/>
                  </a:cubicBezTo>
                  <a:cubicBezTo>
                    <a:pt x="39" y="79"/>
                    <a:pt x="47" y="76"/>
                    <a:pt x="52" y="72"/>
                  </a:cubicBezTo>
                  <a:cubicBezTo>
                    <a:pt x="57" y="67"/>
                    <a:pt x="59" y="62"/>
                    <a:pt x="59" y="55"/>
                  </a:cubicBezTo>
                  <a:cubicBezTo>
                    <a:pt x="59" y="47"/>
                    <a:pt x="54" y="40"/>
                    <a:pt x="4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9">
              <a:extLst>
                <a:ext uri="{FF2B5EF4-FFF2-40B4-BE49-F238E27FC236}">
                  <a16:creationId xmlns:a16="http://schemas.microsoft.com/office/drawing/2014/main" id="{995386EE-0219-9B59-3015-DA98004633E3}"/>
                </a:ext>
              </a:extLst>
            </p:cNvPr>
            <p:cNvSpPr>
              <a:spLocks/>
            </p:cNvSpPr>
            <p:nvPr/>
          </p:nvSpPr>
          <p:spPr bwMode="auto">
            <a:xfrm>
              <a:off x="1960563" y="436563"/>
              <a:ext cx="36513" cy="63500"/>
            </a:xfrm>
            <a:custGeom>
              <a:avLst/>
              <a:gdLst>
                <a:gd name="T0" fmla="*/ 24 w 43"/>
                <a:gd name="T1" fmla="*/ 5 h 77"/>
                <a:gd name="T2" fmla="*/ 15 w 43"/>
                <a:gd name="T3" fmla="*/ 17 h 77"/>
                <a:gd name="T4" fmla="*/ 14 w 43"/>
                <a:gd name="T5" fmla="*/ 2 h 77"/>
                <a:gd name="T6" fmla="*/ 0 w 43"/>
                <a:gd name="T7" fmla="*/ 2 h 77"/>
                <a:gd name="T8" fmla="*/ 0 w 43"/>
                <a:gd name="T9" fmla="*/ 77 h 77"/>
                <a:gd name="T10" fmla="*/ 15 w 43"/>
                <a:gd name="T11" fmla="*/ 77 h 77"/>
                <a:gd name="T12" fmla="*/ 15 w 43"/>
                <a:gd name="T13" fmla="*/ 35 h 77"/>
                <a:gd name="T14" fmla="*/ 25 w 43"/>
                <a:gd name="T15" fmla="*/ 18 h 77"/>
                <a:gd name="T16" fmla="*/ 35 w 43"/>
                <a:gd name="T17" fmla="*/ 14 h 77"/>
                <a:gd name="T18" fmla="*/ 41 w 43"/>
                <a:gd name="T19" fmla="*/ 15 h 77"/>
                <a:gd name="T20" fmla="*/ 43 w 43"/>
                <a:gd name="T21" fmla="*/ 1 h 77"/>
                <a:gd name="T22" fmla="*/ 37 w 43"/>
                <a:gd name="T23" fmla="*/ 0 h 77"/>
                <a:gd name="T24" fmla="*/ 24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4" y="5"/>
                  </a:moveTo>
                  <a:cubicBezTo>
                    <a:pt x="20" y="8"/>
                    <a:pt x="17" y="12"/>
                    <a:pt x="15" y="17"/>
                  </a:cubicBezTo>
                  <a:cubicBezTo>
                    <a:pt x="14" y="2"/>
                    <a:pt x="14" y="2"/>
                    <a:pt x="14" y="2"/>
                  </a:cubicBezTo>
                  <a:cubicBezTo>
                    <a:pt x="0" y="2"/>
                    <a:pt x="0" y="2"/>
                    <a:pt x="0" y="2"/>
                  </a:cubicBezTo>
                  <a:cubicBezTo>
                    <a:pt x="0" y="77"/>
                    <a:pt x="0" y="77"/>
                    <a:pt x="0" y="77"/>
                  </a:cubicBezTo>
                  <a:cubicBezTo>
                    <a:pt x="15" y="77"/>
                    <a:pt x="15" y="77"/>
                    <a:pt x="15" y="77"/>
                  </a:cubicBezTo>
                  <a:cubicBezTo>
                    <a:pt x="15" y="35"/>
                    <a:pt x="15" y="35"/>
                    <a:pt x="15" y="35"/>
                  </a:cubicBezTo>
                  <a:cubicBezTo>
                    <a:pt x="16" y="27"/>
                    <a:pt x="19" y="22"/>
                    <a:pt x="25" y="18"/>
                  </a:cubicBezTo>
                  <a:cubicBezTo>
                    <a:pt x="28" y="16"/>
                    <a:pt x="32" y="14"/>
                    <a:pt x="35" y="14"/>
                  </a:cubicBezTo>
                  <a:cubicBezTo>
                    <a:pt x="38" y="14"/>
                    <a:pt x="40" y="15"/>
                    <a:pt x="41" y="15"/>
                  </a:cubicBezTo>
                  <a:cubicBezTo>
                    <a:pt x="43" y="1"/>
                    <a:pt x="43" y="1"/>
                    <a:pt x="43" y="1"/>
                  </a:cubicBezTo>
                  <a:cubicBezTo>
                    <a:pt x="37" y="0"/>
                    <a:pt x="37" y="0"/>
                    <a:pt x="37" y="0"/>
                  </a:cubicBezTo>
                  <a:cubicBezTo>
                    <a:pt x="32" y="0"/>
                    <a:pt x="28" y="2"/>
                    <a:pt x="2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0">
              <a:extLst>
                <a:ext uri="{FF2B5EF4-FFF2-40B4-BE49-F238E27FC236}">
                  <a16:creationId xmlns:a16="http://schemas.microsoft.com/office/drawing/2014/main" id="{2960E1C6-F590-264A-344E-7EF84C9D9013}"/>
                </a:ext>
              </a:extLst>
            </p:cNvPr>
            <p:cNvSpPr>
              <a:spLocks/>
            </p:cNvSpPr>
            <p:nvPr/>
          </p:nvSpPr>
          <p:spPr bwMode="auto">
            <a:xfrm>
              <a:off x="2000251" y="438150"/>
              <a:ext cx="58738" cy="85725"/>
            </a:xfrm>
            <a:custGeom>
              <a:avLst/>
              <a:gdLst>
                <a:gd name="T0" fmla="*/ 57 w 72"/>
                <a:gd name="T1" fmla="*/ 0 h 103"/>
                <a:gd name="T2" fmla="*/ 36 w 72"/>
                <a:gd name="T3" fmla="*/ 61 h 103"/>
                <a:gd name="T4" fmla="*/ 15 w 72"/>
                <a:gd name="T5" fmla="*/ 0 h 103"/>
                <a:gd name="T6" fmla="*/ 0 w 72"/>
                <a:gd name="T7" fmla="*/ 0 h 103"/>
                <a:gd name="T8" fmla="*/ 28 w 72"/>
                <a:gd name="T9" fmla="*/ 74 h 103"/>
                <a:gd name="T10" fmla="*/ 25 w 72"/>
                <a:gd name="T11" fmla="*/ 83 h 103"/>
                <a:gd name="T12" fmla="*/ 21 w 72"/>
                <a:gd name="T13" fmla="*/ 90 h 103"/>
                <a:gd name="T14" fmla="*/ 16 w 72"/>
                <a:gd name="T15" fmla="*/ 91 h 103"/>
                <a:gd name="T16" fmla="*/ 8 w 72"/>
                <a:gd name="T17" fmla="*/ 89 h 103"/>
                <a:gd name="T18" fmla="*/ 5 w 72"/>
                <a:gd name="T19" fmla="*/ 100 h 103"/>
                <a:gd name="T20" fmla="*/ 6 w 72"/>
                <a:gd name="T21" fmla="*/ 101 h 103"/>
                <a:gd name="T22" fmla="*/ 12 w 72"/>
                <a:gd name="T23" fmla="*/ 103 h 103"/>
                <a:gd name="T24" fmla="*/ 19 w 72"/>
                <a:gd name="T25" fmla="*/ 103 h 103"/>
                <a:gd name="T26" fmla="*/ 31 w 72"/>
                <a:gd name="T27" fmla="*/ 100 h 103"/>
                <a:gd name="T28" fmla="*/ 39 w 72"/>
                <a:gd name="T29" fmla="*/ 87 h 103"/>
                <a:gd name="T30" fmla="*/ 72 w 72"/>
                <a:gd name="T31" fmla="*/ 0 h 103"/>
                <a:gd name="T32" fmla="*/ 57 w 72"/>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03">
                  <a:moveTo>
                    <a:pt x="57" y="0"/>
                  </a:moveTo>
                  <a:cubicBezTo>
                    <a:pt x="36" y="61"/>
                    <a:pt x="36" y="61"/>
                    <a:pt x="36" y="61"/>
                  </a:cubicBezTo>
                  <a:cubicBezTo>
                    <a:pt x="15" y="0"/>
                    <a:pt x="15" y="0"/>
                    <a:pt x="15" y="0"/>
                  </a:cubicBezTo>
                  <a:cubicBezTo>
                    <a:pt x="0" y="0"/>
                    <a:pt x="0" y="0"/>
                    <a:pt x="0" y="0"/>
                  </a:cubicBezTo>
                  <a:cubicBezTo>
                    <a:pt x="28" y="74"/>
                    <a:pt x="28" y="74"/>
                    <a:pt x="28" y="74"/>
                  </a:cubicBezTo>
                  <a:cubicBezTo>
                    <a:pt x="25" y="83"/>
                    <a:pt x="25" y="83"/>
                    <a:pt x="25" y="83"/>
                  </a:cubicBezTo>
                  <a:cubicBezTo>
                    <a:pt x="24" y="87"/>
                    <a:pt x="22" y="89"/>
                    <a:pt x="21" y="90"/>
                  </a:cubicBezTo>
                  <a:cubicBezTo>
                    <a:pt x="20" y="91"/>
                    <a:pt x="18" y="91"/>
                    <a:pt x="16" y="91"/>
                  </a:cubicBezTo>
                  <a:cubicBezTo>
                    <a:pt x="14" y="91"/>
                    <a:pt x="11" y="91"/>
                    <a:pt x="8" y="89"/>
                  </a:cubicBezTo>
                  <a:cubicBezTo>
                    <a:pt x="5" y="100"/>
                    <a:pt x="5" y="100"/>
                    <a:pt x="5" y="100"/>
                  </a:cubicBezTo>
                  <a:cubicBezTo>
                    <a:pt x="6" y="101"/>
                    <a:pt x="6" y="101"/>
                    <a:pt x="6" y="101"/>
                  </a:cubicBezTo>
                  <a:cubicBezTo>
                    <a:pt x="7" y="102"/>
                    <a:pt x="9" y="102"/>
                    <a:pt x="12" y="103"/>
                  </a:cubicBezTo>
                  <a:cubicBezTo>
                    <a:pt x="14" y="103"/>
                    <a:pt x="17" y="103"/>
                    <a:pt x="19" y="103"/>
                  </a:cubicBezTo>
                  <a:cubicBezTo>
                    <a:pt x="24" y="103"/>
                    <a:pt x="28" y="102"/>
                    <a:pt x="31" y="100"/>
                  </a:cubicBezTo>
                  <a:cubicBezTo>
                    <a:pt x="34" y="97"/>
                    <a:pt x="36" y="93"/>
                    <a:pt x="39" y="87"/>
                  </a:cubicBezTo>
                  <a:cubicBezTo>
                    <a:pt x="72" y="0"/>
                    <a:pt x="72" y="0"/>
                    <a:pt x="72" y="0"/>
                  </a:cubicBezTo>
                  <a:lnTo>
                    <a:pt x="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1">
              <a:extLst>
                <a:ext uri="{FF2B5EF4-FFF2-40B4-BE49-F238E27FC236}">
                  <a16:creationId xmlns:a16="http://schemas.microsoft.com/office/drawing/2014/main" id="{8279F213-F01D-0BA8-7DEC-BF8F2017D953}"/>
                </a:ext>
              </a:extLst>
            </p:cNvPr>
            <p:cNvSpPr>
              <a:spLocks noEditPoints="1"/>
            </p:cNvSpPr>
            <p:nvPr/>
          </p:nvSpPr>
          <p:spPr bwMode="auto">
            <a:xfrm>
              <a:off x="1547813" y="-96838"/>
              <a:ext cx="352425" cy="422275"/>
            </a:xfrm>
            <a:custGeom>
              <a:avLst/>
              <a:gdLst>
                <a:gd name="T0" fmla="*/ 327 w 425"/>
                <a:gd name="T1" fmla="*/ 247 h 510"/>
                <a:gd name="T2" fmla="*/ 415 w 425"/>
                <a:gd name="T3" fmla="*/ 130 h 510"/>
                <a:gd name="T4" fmla="*/ 268 w 425"/>
                <a:gd name="T5" fmla="*/ 0 h 510"/>
                <a:gd name="T6" fmla="*/ 0 w 425"/>
                <a:gd name="T7" fmla="*/ 0 h 510"/>
                <a:gd name="T8" fmla="*/ 0 w 425"/>
                <a:gd name="T9" fmla="*/ 510 h 510"/>
                <a:gd name="T10" fmla="*/ 277 w 425"/>
                <a:gd name="T11" fmla="*/ 510 h 510"/>
                <a:gd name="T12" fmla="*/ 425 w 425"/>
                <a:gd name="T13" fmla="*/ 373 h 510"/>
                <a:gd name="T14" fmla="*/ 327 w 425"/>
                <a:gd name="T15" fmla="*/ 247 h 510"/>
                <a:gd name="T16" fmla="*/ 109 w 425"/>
                <a:gd name="T17" fmla="*/ 92 h 510"/>
                <a:gd name="T18" fmla="*/ 245 w 425"/>
                <a:gd name="T19" fmla="*/ 92 h 510"/>
                <a:gd name="T20" fmla="*/ 304 w 425"/>
                <a:gd name="T21" fmla="*/ 148 h 510"/>
                <a:gd name="T22" fmla="*/ 245 w 425"/>
                <a:gd name="T23" fmla="*/ 205 h 510"/>
                <a:gd name="T24" fmla="*/ 109 w 425"/>
                <a:gd name="T25" fmla="*/ 205 h 510"/>
                <a:gd name="T26" fmla="*/ 109 w 425"/>
                <a:gd name="T27" fmla="*/ 92 h 510"/>
                <a:gd name="T28" fmla="*/ 249 w 425"/>
                <a:gd name="T29" fmla="*/ 417 h 510"/>
                <a:gd name="T30" fmla="*/ 249 w 425"/>
                <a:gd name="T31" fmla="*/ 418 h 510"/>
                <a:gd name="T32" fmla="*/ 109 w 425"/>
                <a:gd name="T33" fmla="*/ 418 h 510"/>
                <a:gd name="T34" fmla="*/ 109 w 425"/>
                <a:gd name="T35" fmla="*/ 298 h 510"/>
                <a:gd name="T36" fmla="*/ 249 w 425"/>
                <a:gd name="T37" fmla="*/ 298 h 510"/>
                <a:gd name="T38" fmla="*/ 315 w 425"/>
                <a:gd name="T39" fmla="*/ 357 h 510"/>
                <a:gd name="T40" fmla="*/ 249 w 425"/>
                <a:gd name="T41" fmla="*/ 41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5" h="510">
                  <a:moveTo>
                    <a:pt x="327" y="247"/>
                  </a:moveTo>
                  <a:cubicBezTo>
                    <a:pt x="375" y="237"/>
                    <a:pt x="415" y="194"/>
                    <a:pt x="415" y="130"/>
                  </a:cubicBezTo>
                  <a:cubicBezTo>
                    <a:pt x="415" y="62"/>
                    <a:pt x="365" y="0"/>
                    <a:pt x="268" y="0"/>
                  </a:cubicBezTo>
                  <a:cubicBezTo>
                    <a:pt x="0" y="0"/>
                    <a:pt x="0" y="0"/>
                    <a:pt x="0" y="0"/>
                  </a:cubicBezTo>
                  <a:cubicBezTo>
                    <a:pt x="0" y="510"/>
                    <a:pt x="0" y="510"/>
                    <a:pt x="0" y="510"/>
                  </a:cubicBezTo>
                  <a:cubicBezTo>
                    <a:pt x="277" y="510"/>
                    <a:pt x="277" y="510"/>
                    <a:pt x="277" y="510"/>
                  </a:cubicBezTo>
                  <a:cubicBezTo>
                    <a:pt x="374" y="510"/>
                    <a:pt x="425" y="449"/>
                    <a:pt x="425" y="373"/>
                  </a:cubicBezTo>
                  <a:cubicBezTo>
                    <a:pt x="425" y="309"/>
                    <a:pt x="381" y="256"/>
                    <a:pt x="327" y="247"/>
                  </a:cubicBezTo>
                  <a:close/>
                  <a:moveTo>
                    <a:pt x="109" y="92"/>
                  </a:moveTo>
                  <a:cubicBezTo>
                    <a:pt x="245" y="92"/>
                    <a:pt x="245" y="92"/>
                    <a:pt x="245" y="92"/>
                  </a:cubicBezTo>
                  <a:cubicBezTo>
                    <a:pt x="281" y="92"/>
                    <a:pt x="304" y="117"/>
                    <a:pt x="304" y="148"/>
                  </a:cubicBezTo>
                  <a:cubicBezTo>
                    <a:pt x="304" y="181"/>
                    <a:pt x="281" y="205"/>
                    <a:pt x="245" y="205"/>
                  </a:cubicBezTo>
                  <a:cubicBezTo>
                    <a:pt x="109" y="205"/>
                    <a:pt x="109" y="205"/>
                    <a:pt x="109" y="205"/>
                  </a:cubicBezTo>
                  <a:lnTo>
                    <a:pt x="109" y="92"/>
                  </a:lnTo>
                  <a:close/>
                  <a:moveTo>
                    <a:pt x="249" y="417"/>
                  </a:moveTo>
                  <a:cubicBezTo>
                    <a:pt x="249" y="418"/>
                    <a:pt x="249" y="418"/>
                    <a:pt x="249" y="418"/>
                  </a:cubicBezTo>
                  <a:cubicBezTo>
                    <a:pt x="109" y="418"/>
                    <a:pt x="109" y="418"/>
                    <a:pt x="109" y="418"/>
                  </a:cubicBezTo>
                  <a:cubicBezTo>
                    <a:pt x="109" y="298"/>
                    <a:pt x="109" y="298"/>
                    <a:pt x="109" y="298"/>
                  </a:cubicBezTo>
                  <a:cubicBezTo>
                    <a:pt x="249" y="298"/>
                    <a:pt x="249" y="298"/>
                    <a:pt x="249" y="298"/>
                  </a:cubicBezTo>
                  <a:cubicBezTo>
                    <a:pt x="292" y="298"/>
                    <a:pt x="315" y="325"/>
                    <a:pt x="315" y="357"/>
                  </a:cubicBezTo>
                  <a:cubicBezTo>
                    <a:pt x="315" y="394"/>
                    <a:pt x="290" y="417"/>
                    <a:pt x="249" y="4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2">
              <a:extLst>
                <a:ext uri="{FF2B5EF4-FFF2-40B4-BE49-F238E27FC236}">
                  <a16:creationId xmlns:a16="http://schemas.microsoft.com/office/drawing/2014/main" id="{05C0F3AF-1E64-F4C9-5564-207AB298F6B9}"/>
                </a:ext>
              </a:extLst>
            </p:cNvPr>
            <p:cNvSpPr>
              <a:spLocks/>
            </p:cNvSpPr>
            <p:nvPr/>
          </p:nvSpPr>
          <p:spPr bwMode="auto">
            <a:xfrm>
              <a:off x="1139826" y="-103188"/>
              <a:ext cx="347663" cy="436563"/>
            </a:xfrm>
            <a:custGeom>
              <a:avLst/>
              <a:gdLst>
                <a:gd name="T0" fmla="*/ 59 w 420"/>
                <a:gd name="T1" fmla="*/ 363 h 527"/>
                <a:gd name="T2" fmla="*/ 221 w 420"/>
                <a:gd name="T3" fmla="*/ 431 h 527"/>
                <a:gd name="T4" fmla="*/ 310 w 420"/>
                <a:gd name="T5" fmla="*/ 374 h 527"/>
                <a:gd name="T6" fmla="*/ 207 w 420"/>
                <a:gd name="T7" fmla="*/ 309 h 527"/>
                <a:gd name="T8" fmla="*/ 17 w 420"/>
                <a:gd name="T9" fmla="*/ 154 h 527"/>
                <a:gd name="T10" fmla="*/ 210 w 420"/>
                <a:gd name="T11" fmla="*/ 0 h 527"/>
                <a:gd name="T12" fmla="*/ 409 w 420"/>
                <a:gd name="T13" fmla="*/ 71 h 527"/>
                <a:gd name="T14" fmla="*/ 349 w 420"/>
                <a:gd name="T15" fmla="*/ 151 h 527"/>
                <a:gd name="T16" fmla="*/ 203 w 420"/>
                <a:gd name="T17" fmla="*/ 95 h 527"/>
                <a:gd name="T18" fmla="*/ 128 w 420"/>
                <a:gd name="T19" fmla="*/ 147 h 527"/>
                <a:gd name="T20" fmla="*/ 229 w 420"/>
                <a:gd name="T21" fmla="*/ 206 h 527"/>
                <a:gd name="T22" fmla="*/ 420 w 420"/>
                <a:gd name="T23" fmla="*/ 363 h 527"/>
                <a:gd name="T24" fmla="*/ 216 w 420"/>
                <a:gd name="T25" fmla="*/ 527 h 527"/>
                <a:gd name="T26" fmla="*/ 0 w 420"/>
                <a:gd name="T27" fmla="*/ 446 h 527"/>
                <a:gd name="T28" fmla="*/ 59 w 420"/>
                <a:gd name="T29" fmla="*/ 363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527">
                  <a:moveTo>
                    <a:pt x="59" y="363"/>
                  </a:moveTo>
                  <a:cubicBezTo>
                    <a:pt x="95" y="400"/>
                    <a:pt x="151" y="431"/>
                    <a:pt x="221" y="431"/>
                  </a:cubicBezTo>
                  <a:cubicBezTo>
                    <a:pt x="281" y="431"/>
                    <a:pt x="310" y="403"/>
                    <a:pt x="310" y="374"/>
                  </a:cubicBezTo>
                  <a:cubicBezTo>
                    <a:pt x="310" y="336"/>
                    <a:pt x="266" y="323"/>
                    <a:pt x="207" y="309"/>
                  </a:cubicBezTo>
                  <a:cubicBezTo>
                    <a:pt x="124" y="290"/>
                    <a:pt x="17" y="267"/>
                    <a:pt x="17" y="154"/>
                  </a:cubicBezTo>
                  <a:cubicBezTo>
                    <a:pt x="17" y="69"/>
                    <a:pt x="90" y="0"/>
                    <a:pt x="210" y="0"/>
                  </a:cubicBezTo>
                  <a:cubicBezTo>
                    <a:pt x="291" y="0"/>
                    <a:pt x="359" y="24"/>
                    <a:pt x="409" y="71"/>
                  </a:cubicBezTo>
                  <a:cubicBezTo>
                    <a:pt x="349" y="151"/>
                    <a:pt x="349" y="151"/>
                    <a:pt x="349" y="151"/>
                  </a:cubicBezTo>
                  <a:cubicBezTo>
                    <a:pt x="308" y="113"/>
                    <a:pt x="253" y="95"/>
                    <a:pt x="203" y="95"/>
                  </a:cubicBezTo>
                  <a:cubicBezTo>
                    <a:pt x="154" y="95"/>
                    <a:pt x="128" y="117"/>
                    <a:pt x="128" y="147"/>
                  </a:cubicBezTo>
                  <a:cubicBezTo>
                    <a:pt x="128" y="182"/>
                    <a:pt x="170" y="192"/>
                    <a:pt x="229" y="206"/>
                  </a:cubicBezTo>
                  <a:cubicBezTo>
                    <a:pt x="313" y="225"/>
                    <a:pt x="420" y="250"/>
                    <a:pt x="420" y="363"/>
                  </a:cubicBezTo>
                  <a:cubicBezTo>
                    <a:pt x="420" y="457"/>
                    <a:pt x="353" y="527"/>
                    <a:pt x="216" y="527"/>
                  </a:cubicBezTo>
                  <a:cubicBezTo>
                    <a:pt x="118" y="527"/>
                    <a:pt x="48" y="494"/>
                    <a:pt x="0" y="446"/>
                  </a:cubicBezTo>
                  <a:lnTo>
                    <a:pt x="59" y="3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Rectangle 23">
              <a:extLst>
                <a:ext uri="{FF2B5EF4-FFF2-40B4-BE49-F238E27FC236}">
                  <a16:creationId xmlns:a16="http://schemas.microsoft.com/office/drawing/2014/main" id="{5308E799-0736-BCF1-CC1A-3F3E2248F93B}"/>
                </a:ext>
              </a:extLst>
            </p:cNvPr>
            <p:cNvSpPr>
              <a:spLocks noChangeArrowheads="1"/>
            </p:cNvSpPr>
            <p:nvPr/>
          </p:nvSpPr>
          <p:spPr bwMode="auto">
            <a:xfrm>
              <a:off x="1968501" y="-96838"/>
              <a:ext cx="88900" cy="422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4">
              <a:extLst>
                <a:ext uri="{FF2B5EF4-FFF2-40B4-BE49-F238E27FC236}">
                  <a16:creationId xmlns:a16="http://schemas.microsoft.com/office/drawing/2014/main" id="{D9308C71-8329-D144-E136-1D34018B4D56}"/>
                </a:ext>
              </a:extLst>
            </p:cNvPr>
            <p:cNvSpPr>
              <a:spLocks noEditPoints="1"/>
            </p:cNvSpPr>
            <p:nvPr/>
          </p:nvSpPr>
          <p:spPr bwMode="auto">
            <a:xfrm>
              <a:off x="2498726" y="-31750"/>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7 h 136"/>
                <a:gd name="T12" fmla="*/ 113 w 113"/>
                <a:gd name="T13" fmla="*/ 68 h 136"/>
                <a:gd name="T14" fmla="*/ 92 w 113"/>
                <a:gd name="T15" fmla="*/ 119 h 136"/>
                <a:gd name="T16" fmla="*/ 78 w 113"/>
                <a:gd name="T17" fmla="*/ 28 h 136"/>
                <a:gd name="T18" fmla="*/ 45 w 113"/>
                <a:gd name="T19" fmla="*/ 16 h 136"/>
                <a:gd name="T20" fmla="*/ 20 w 113"/>
                <a:gd name="T21" fmla="*/ 16 h 136"/>
                <a:gd name="T22" fmla="*/ 20 w 113"/>
                <a:gd name="T23" fmla="*/ 120 h 136"/>
                <a:gd name="T24" fmla="*/ 45 w 113"/>
                <a:gd name="T25" fmla="*/ 120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6"/>
                    <a:pt x="92" y="17"/>
                  </a:cubicBezTo>
                  <a:cubicBezTo>
                    <a:pt x="103" y="28"/>
                    <a:pt x="113" y="44"/>
                    <a:pt x="113" y="68"/>
                  </a:cubicBezTo>
                  <a:cubicBezTo>
                    <a:pt x="113" y="91"/>
                    <a:pt x="104" y="108"/>
                    <a:pt x="92" y="119"/>
                  </a:cubicBezTo>
                  <a:close/>
                  <a:moveTo>
                    <a:pt x="78" y="28"/>
                  </a:moveTo>
                  <a:cubicBezTo>
                    <a:pt x="70" y="20"/>
                    <a:pt x="59" y="16"/>
                    <a:pt x="45" y="16"/>
                  </a:cubicBezTo>
                  <a:cubicBezTo>
                    <a:pt x="20" y="16"/>
                    <a:pt x="20" y="16"/>
                    <a:pt x="20" y="16"/>
                  </a:cubicBezTo>
                  <a:cubicBezTo>
                    <a:pt x="20" y="120"/>
                    <a:pt x="20" y="120"/>
                    <a:pt x="20" y="120"/>
                  </a:cubicBezTo>
                  <a:cubicBezTo>
                    <a:pt x="45" y="120"/>
                    <a:pt x="45" y="120"/>
                    <a:pt x="45" y="120"/>
                  </a:cubicBezTo>
                  <a:cubicBezTo>
                    <a:pt x="58" y="120"/>
                    <a:pt x="69" y="116"/>
                    <a:pt x="78" y="107"/>
                  </a:cubicBezTo>
                  <a:cubicBezTo>
                    <a:pt x="87" y="98"/>
                    <a:pt x="92" y="85"/>
                    <a:pt x="92" y="68"/>
                  </a:cubicBezTo>
                  <a:cubicBezTo>
                    <a:pt x="92" y="51"/>
                    <a:pt x="87" y="37"/>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5">
              <a:extLst>
                <a:ext uri="{FF2B5EF4-FFF2-40B4-BE49-F238E27FC236}">
                  <a16:creationId xmlns:a16="http://schemas.microsoft.com/office/drawing/2014/main" id="{9B065B41-2B00-5183-95B8-2C97D2776E9F}"/>
                </a:ext>
              </a:extLst>
            </p:cNvPr>
            <p:cNvSpPr>
              <a:spLocks/>
            </p:cNvSpPr>
            <p:nvPr/>
          </p:nvSpPr>
          <p:spPr bwMode="auto">
            <a:xfrm>
              <a:off x="2611438" y="-3175"/>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6">
              <a:extLst>
                <a:ext uri="{FF2B5EF4-FFF2-40B4-BE49-F238E27FC236}">
                  <a16:creationId xmlns:a16="http://schemas.microsoft.com/office/drawing/2014/main" id="{AEBBA209-4388-44E3-1F5D-110C6416935E}"/>
                </a:ext>
              </a:extLst>
            </p:cNvPr>
            <p:cNvSpPr>
              <a:spLocks noEditPoints="1"/>
            </p:cNvSpPr>
            <p:nvPr/>
          </p:nvSpPr>
          <p:spPr bwMode="auto">
            <a:xfrm>
              <a:off x="2670176" y="-36513"/>
              <a:ext cx="20638" cy="117475"/>
            </a:xfrm>
            <a:custGeom>
              <a:avLst/>
              <a:gdLst>
                <a:gd name="T0" fmla="*/ 13 w 25"/>
                <a:gd name="T1" fmla="*/ 24 h 143"/>
                <a:gd name="T2" fmla="*/ 0 w 25"/>
                <a:gd name="T3" fmla="*/ 12 h 143"/>
                <a:gd name="T4" fmla="*/ 13 w 25"/>
                <a:gd name="T5" fmla="*/ 0 h 143"/>
                <a:gd name="T6" fmla="*/ 25 w 25"/>
                <a:gd name="T7" fmla="*/ 12 h 143"/>
                <a:gd name="T8" fmla="*/ 13 w 25"/>
                <a:gd name="T9" fmla="*/ 24 h 143"/>
                <a:gd name="T10" fmla="*/ 4 w 25"/>
                <a:gd name="T11" fmla="*/ 143 h 143"/>
                <a:gd name="T12" fmla="*/ 4 w 25"/>
                <a:gd name="T13" fmla="*/ 44 h 143"/>
                <a:gd name="T14" fmla="*/ 22 w 25"/>
                <a:gd name="T15" fmla="*/ 44 h 143"/>
                <a:gd name="T16" fmla="*/ 22 w 25"/>
                <a:gd name="T17" fmla="*/ 143 h 143"/>
                <a:gd name="T18" fmla="*/ 4 w 25"/>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3">
                  <a:moveTo>
                    <a:pt x="13" y="24"/>
                  </a:moveTo>
                  <a:cubicBezTo>
                    <a:pt x="6" y="24"/>
                    <a:pt x="0" y="19"/>
                    <a:pt x="0" y="12"/>
                  </a:cubicBezTo>
                  <a:cubicBezTo>
                    <a:pt x="0" y="5"/>
                    <a:pt x="6" y="0"/>
                    <a:pt x="13" y="0"/>
                  </a:cubicBezTo>
                  <a:cubicBezTo>
                    <a:pt x="20" y="0"/>
                    <a:pt x="25" y="5"/>
                    <a:pt x="25" y="12"/>
                  </a:cubicBezTo>
                  <a:cubicBezTo>
                    <a:pt x="25"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7">
              <a:extLst>
                <a:ext uri="{FF2B5EF4-FFF2-40B4-BE49-F238E27FC236}">
                  <a16:creationId xmlns:a16="http://schemas.microsoft.com/office/drawing/2014/main" id="{4524D336-2EEE-036C-C9C9-0D5F156C9443}"/>
                </a:ext>
              </a:extLst>
            </p:cNvPr>
            <p:cNvSpPr>
              <a:spLocks/>
            </p:cNvSpPr>
            <p:nvPr/>
          </p:nvSpPr>
          <p:spPr bwMode="auto">
            <a:xfrm>
              <a:off x="2701926" y="-1588"/>
              <a:ext cx="80963" cy="82550"/>
            </a:xfrm>
            <a:custGeom>
              <a:avLst/>
              <a:gdLst>
                <a:gd name="T0" fmla="*/ 31 w 51"/>
                <a:gd name="T1" fmla="*/ 52 h 52"/>
                <a:gd name="T2" fmla="*/ 20 w 51"/>
                <a:gd name="T3" fmla="*/ 52 h 52"/>
                <a:gd name="T4" fmla="*/ 0 w 51"/>
                <a:gd name="T5" fmla="*/ 0 h 52"/>
                <a:gd name="T6" fmla="*/ 11 w 51"/>
                <a:gd name="T7" fmla="*/ 0 h 52"/>
                <a:gd name="T8" fmla="*/ 25 w 51"/>
                <a:gd name="T9" fmla="*/ 42 h 52"/>
                <a:gd name="T10" fmla="*/ 40 w 51"/>
                <a:gd name="T11" fmla="*/ 0 h 52"/>
                <a:gd name="T12" fmla="*/ 51 w 51"/>
                <a:gd name="T13" fmla="*/ 0 h 52"/>
                <a:gd name="T14" fmla="*/ 31 w 51"/>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2">
                  <a:moveTo>
                    <a:pt x="31" y="52"/>
                  </a:moveTo>
                  <a:lnTo>
                    <a:pt x="20" y="52"/>
                  </a:lnTo>
                  <a:lnTo>
                    <a:pt x="0" y="0"/>
                  </a:lnTo>
                  <a:lnTo>
                    <a:pt x="11" y="0"/>
                  </a:lnTo>
                  <a:lnTo>
                    <a:pt x="25" y="42"/>
                  </a:lnTo>
                  <a:lnTo>
                    <a:pt x="40" y="0"/>
                  </a:lnTo>
                  <a:lnTo>
                    <a:pt x="51" y="0"/>
                  </a:lnTo>
                  <a:lnTo>
                    <a:pt x="3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8">
              <a:extLst>
                <a:ext uri="{FF2B5EF4-FFF2-40B4-BE49-F238E27FC236}">
                  <a16:creationId xmlns:a16="http://schemas.microsoft.com/office/drawing/2014/main" id="{7957D02A-F6AA-E7FB-776F-5DF982079E20}"/>
                </a:ext>
              </a:extLst>
            </p:cNvPr>
            <p:cNvSpPr>
              <a:spLocks noEditPoints="1"/>
            </p:cNvSpPr>
            <p:nvPr/>
          </p:nvSpPr>
          <p:spPr bwMode="auto">
            <a:xfrm>
              <a:off x="2789238" y="-3175"/>
              <a:ext cx="74613" cy="85725"/>
            </a:xfrm>
            <a:custGeom>
              <a:avLst/>
              <a:gdLst>
                <a:gd name="T0" fmla="*/ 20 w 90"/>
                <a:gd name="T1" fmla="*/ 56 h 103"/>
                <a:gd name="T2" fmla="*/ 49 w 90"/>
                <a:gd name="T3" fmla="*/ 88 h 103"/>
                <a:gd name="T4" fmla="*/ 80 w 90"/>
                <a:gd name="T5" fmla="*/ 77 h 103"/>
                <a:gd name="T6" fmla="*/ 87 w 90"/>
                <a:gd name="T7" fmla="*/ 89 h 103"/>
                <a:gd name="T8" fmla="*/ 47 w 90"/>
                <a:gd name="T9" fmla="*/ 103 h 103"/>
                <a:gd name="T10" fmla="*/ 0 w 90"/>
                <a:gd name="T11" fmla="*/ 52 h 103"/>
                <a:gd name="T12" fmla="*/ 47 w 90"/>
                <a:gd name="T13" fmla="*/ 0 h 103"/>
                <a:gd name="T14" fmla="*/ 90 w 90"/>
                <a:gd name="T15" fmla="*/ 49 h 103"/>
                <a:gd name="T16" fmla="*/ 90 w 90"/>
                <a:gd name="T17" fmla="*/ 56 h 103"/>
                <a:gd name="T18" fmla="*/ 20 w 90"/>
                <a:gd name="T19" fmla="*/ 56 h 103"/>
                <a:gd name="T20" fmla="*/ 46 w 90"/>
                <a:gd name="T21" fmla="*/ 15 h 103"/>
                <a:gd name="T22" fmla="*/ 19 w 90"/>
                <a:gd name="T23" fmla="*/ 43 h 103"/>
                <a:gd name="T24" fmla="*/ 71 w 90"/>
                <a:gd name="T25" fmla="*/ 43 h 103"/>
                <a:gd name="T26" fmla="*/ 46 w 90"/>
                <a:gd name="T27"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6"/>
                    <a:pt x="31" y="88"/>
                    <a:pt x="49" y="88"/>
                  </a:cubicBezTo>
                  <a:cubicBezTo>
                    <a:pt x="68" y="88"/>
                    <a:pt x="79" y="78"/>
                    <a:pt x="80" y="77"/>
                  </a:cubicBezTo>
                  <a:cubicBezTo>
                    <a:pt x="87" y="89"/>
                    <a:pt x="87" y="89"/>
                    <a:pt x="87" y="89"/>
                  </a:cubicBezTo>
                  <a:cubicBezTo>
                    <a:pt x="87" y="89"/>
                    <a:pt x="74" y="103"/>
                    <a:pt x="47" y="103"/>
                  </a:cubicBezTo>
                  <a:cubicBezTo>
                    <a:pt x="20" y="103"/>
                    <a:pt x="0" y="85"/>
                    <a:pt x="0" y="52"/>
                  </a:cubicBezTo>
                  <a:cubicBezTo>
                    <a:pt x="0" y="20"/>
                    <a:pt x="21" y="0"/>
                    <a:pt x="47" y="0"/>
                  </a:cubicBezTo>
                  <a:cubicBezTo>
                    <a:pt x="74" y="0"/>
                    <a:pt x="90" y="20"/>
                    <a:pt x="90" y="49"/>
                  </a:cubicBezTo>
                  <a:cubicBezTo>
                    <a:pt x="90" y="56"/>
                    <a:pt x="90" y="56"/>
                    <a:pt x="90" y="56"/>
                  </a:cubicBezTo>
                  <a:cubicBezTo>
                    <a:pt x="20" y="56"/>
                    <a:pt x="20" y="56"/>
                    <a:pt x="20" y="56"/>
                  </a:cubicBezTo>
                  <a:close/>
                  <a:moveTo>
                    <a:pt x="46" y="15"/>
                  </a:moveTo>
                  <a:cubicBezTo>
                    <a:pt x="28" y="15"/>
                    <a:pt x="20" y="30"/>
                    <a:pt x="19" y="43"/>
                  </a:cubicBezTo>
                  <a:cubicBezTo>
                    <a:pt x="71" y="43"/>
                    <a:pt x="71" y="43"/>
                    <a:pt x="71" y="43"/>
                  </a:cubicBezTo>
                  <a:cubicBezTo>
                    <a:pt x="71" y="28"/>
                    <a:pt x="64" y="15"/>
                    <a:pt x="4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9">
              <a:extLst>
                <a:ext uri="{FF2B5EF4-FFF2-40B4-BE49-F238E27FC236}">
                  <a16:creationId xmlns:a16="http://schemas.microsoft.com/office/drawing/2014/main" id="{C091E53F-E8FB-D219-1C2C-C8CDF3A477E2}"/>
                </a:ext>
              </a:extLst>
            </p:cNvPr>
            <p:cNvSpPr>
              <a:spLocks/>
            </p:cNvSpPr>
            <p:nvPr/>
          </p:nvSpPr>
          <p:spPr bwMode="auto">
            <a:xfrm>
              <a:off x="2882901" y="-3175"/>
              <a:ext cx="68263" cy="84138"/>
            </a:xfrm>
            <a:custGeom>
              <a:avLst/>
              <a:gdLst>
                <a:gd name="T0" fmla="*/ 65 w 84"/>
                <a:gd name="T1" fmla="*/ 101 h 101"/>
                <a:gd name="T2" fmla="*/ 65 w 84"/>
                <a:gd name="T3" fmla="*/ 42 h 101"/>
                <a:gd name="T4" fmla="*/ 45 w 84"/>
                <a:gd name="T5" fmla="*/ 16 h 101"/>
                <a:gd name="T6" fmla="*/ 18 w 84"/>
                <a:gd name="T7" fmla="*/ 42 h 101"/>
                <a:gd name="T8" fmla="*/ 18 w 84"/>
                <a:gd name="T9" fmla="*/ 101 h 101"/>
                <a:gd name="T10" fmla="*/ 0 w 84"/>
                <a:gd name="T11" fmla="*/ 101 h 101"/>
                <a:gd name="T12" fmla="*/ 0 w 84"/>
                <a:gd name="T13" fmla="*/ 2 h 101"/>
                <a:gd name="T14" fmla="*/ 17 w 84"/>
                <a:gd name="T15" fmla="*/ 2 h 101"/>
                <a:gd name="T16" fmla="*/ 18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0" y="32"/>
                    <a:pt x="18" y="42"/>
                  </a:cubicBezTo>
                  <a:cubicBezTo>
                    <a:pt x="18" y="101"/>
                    <a:pt x="18" y="101"/>
                    <a:pt x="18" y="101"/>
                  </a:cubicBezTo>
                  <a:cubicBezTo>
                    <a:pt x="0" y="101"/>
                    <a:pt x="0" y="101"/>
                    <a:pt x="0" y="101"/>
                  </a:cubicBezTo>
                  <a:cubicBezTo>
                    <a:pt x="0" y="2"/>
                    <a:pt x="0" y="2"/>
                    <a:pt x="0" y="2"/>
                  </a:cubicBezTo>
                  <a:cubicBezTo>
                    <a:pt x="17" y="2"/>
                    <a:pt x="17" y="2"/>
                    <a:pt x="17" y="2"/>
                  </a:cubicBezTo>
                  <a:cubicBezTo>
                    <a:pt x="18" y="20"/>
                    <a:pt x="18" y="20"/>
                    <a:pt x="18"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30">
              <a:extLst>
                <a:ext uri="{FF2B5EF4-FFF2-40B4-BE49-F238E27FC236}">
                  <a16:creationId xmlns:a16="http://schemas.microsoft.com/office/drawing/2014/main" id="{D8C0F936-155F-B9D3-105E-CB4A7E9C8F31}"/>
                </a:ext>
              </a:extLst>
            </p:cNvPr>
            <p:cNvSpPr>
              <a:spLocks noEditPoints="1"/>
            </p:cNvSpPr>
            <p:nvPr/>
          </p:nvSpPr>
          <p:spPr bwMode="auto">
            <a:xfrm>
              <a:off x="3006726" y="-34925"/>
              <a:ext cx="79375" cy="117475"/>
            </a:xfrm>
            <a:custGeom>
              <a:avLst/>
              <a:gdLst>
                <a:gd name="T0" fmla="*/ 50 w 95"/>
                <a:gd name="T1" fmla="*/ 142 h 142"/>
                <a:gd name="T2" fmla="*/ 20 w 95"/>
                <a:gd name="T3" fmla="*/ 125 h 142"/>
                <a:gd name="T4" fmla="*/ 17 w 95"/>
                <a:gd name="T5" fmla="*/ 140 h 142"/>
                <a:gd name="T6" fmla="*/ 0 w 95"/>
                <a:gd name="T7" fmla="*/ 140 h 142"/>
                <a:gd name="T8" fmla="*/ 0 w 95"/>
                <a:gd name="T9" fmla="*/ 0 h 142"/>
                <a:gd name="T10" fmla="*/ 19 w 95"/>
                <a:gd name="T11" fmla="*/ 0 h 142"/>
                <a:gd name="T12" fmla="*/ 19 w 95"/>
                <a:gd name="T13" fmla="*/ 57 h 142"/>
                <a:gd name="T14" fmla="*/ 52 w 95"/>
                <a:gd name="T15" fmla="*/ 39 h 142"/>
                <a:gd name="T16" fmla="*/ 94 w 95"/>
                <a:gd name="T17" fmla="*/ 91 h 142"/>
                <a:gd name="T18" fmla="*/ 50 w 95"/>
                <a:gd name="T19" fmla="*/ 142 h 142"/>
                <a:gd name="T20" fmla="*/ 47 w 95"/>
                <a:gd name="T21" fmla="*/ 55 h 142"/>
                <a:gd name="T22" fmla="*/ 18 w 95"/>
                <a:gd name="T23" fmla="*/ 91 h 142"/>
                <a:gd name="T24" fmla="*/ 46 w 95"/>
                <a:gd name="T25" fmla="*/ 127 h 142"/>
                <a:gd name="T26" fmla="*/ 75 w 95"/>
                <a:gd name="T27" fmla="*/ 91 h 142"/>
                <a:gd name="T28" fmla="*/ 47 w 95"/>
                <a:gd name="T29" fmla="*/ 5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2">
                  <a:moveTo>
                    <a:pt x="50" y="142"/>
                  </a:moveTo>
                  <a:cubicBezTo>
                    <a:pt x="31" y="142"/>
                    <a:pt x="22" y="129"/>
                    <a:pt x="20" y="125"/>
                  </a:cubicBezTo>
                  <a:cubicBezTo>
                    <a:pt x="17" y="140"/>
                    <a:pt x="17" y="140"/>
                    <a:pt x="17" y="140"/>
                  </a:cubicBezTo>
                  <a:cubicBezTo>
                    <a:pt x="0" y="140"/>
                    <a:pt x="0" y="140"/>
                    <a:pt x="0" y="140"/>
                  </a:cubicBezTo>
                  <a:cubicBezTo>
                    <a:pt x="0" y="0"/>
                    <a:pt x="0" y="0"/>
                    <a:pt x="0" y="0"/>
                  </a:cubicBezTo>
                  <a:cubicBezTo>
                    <a:pt x="19" y="0"/>
                    <a:pt x="19" y="0"/>
                    <a:pt x="19" y="0"/>
                  </a:cubicBezTo>
                  <a:cubicBezTo>
                    <a:pt x="19" y="57"/>
                    <a:pt x="19" y="57"/>
                    <a:pt x="19" y="57"/>
                  </a:cubicBezTo>
                  <a:cubicBezTo>
                    <a:pt x="20" y="55"/>
                    <a:pt x="31" y="39"/>
                    <a:pt x="52" y="39"/>
                  </a:cubicBezTo>
                  <a:cubicBezTo>
                    <a:pt x="78" y="39"/>
                    <a:pt x="94" y="61"/>
                    <a:pt x="94" y="91"/>
                  </a:cubicBezTo>
                  <a:cubicBezTo>
                    <a:pt x="95" y="121"/>
                    <a:pt x="77" y="142"/>
                    <a:pt x="50" y="142"/>
                  </a:cubicBezTo>
                  <a:close/>
                  <a:moveTo>
                    <a:pt x="47" y="55"/>
                  </a:moveTo>
                  <a:cubicBezTo>
                    <a:pt x="30" y="55"/>
                    <a:pt x="18" y="71"/>
                    <a:pt x="18" y="91"/>
                  </a:cubicBezTo>
                  <a:cubicBezTo>
                    <a:pt x="18" y="110"/>
                    <a:pt x="29" y="127"/>
                    <a:pt x="46" y="127"/>
                  </a:cubicBezTo>
                  <a:cubicBezTo>
                    <a:pt x="63" y="127"/>
                    <a:pt x="75" y="111"/>
                    <a:pt x="75" y="91"/>
                  </a:cubicBezTo>
                  <a:cubicBezTo>
                    <a:pt x="75" y="71"/>
                    <a:pt x="64" y="55"/>
                    <a:pt x="47"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31">
              <a:extLst>
                <a:ext uri="{FF2B5EF4-FFF2-40B4-BE49-F238E27FC236}">
                  <a16:creationId xmlns:a16="http://schemas.microsoft.com/office/drawing/2014/main" id="{B3C06BAF-2606-07B2-0633-EFEFFAE9986C}"/>
                </a:ext>
              </a:extLst>
            </p:cNvPr>
            <p:cNvSpPr>
              <a:spLocks/>
            </p:cNvSpPr>
            <p:nvPr/>
          </p:nvSpPr>
          <p:spPr bwMode="auto">
            <a:xfrm>
              <a:off x="3094038" y="-1588"/>
              <a:ext cx="79375" cy="114300"/>
            </a:xfrm>
            <a:custGeom>
              <a:avLst/>
              <a:gdLst>
                <a:gd name="T0" fmla="*/ 52 w 96"/>
                <a:gd name="T1" fmla="*/ 113 h 136"/>
                <a:gd name="T2" fmla="*/ 26 w 96"/>
                <a:gd name="T3" fmla="*/ 136 h 136"/>
                <a:gd name="T4" fmla="*/ 7 w 96"/>
                <a:gd name="T5" fmla="*/ 132 h 136"/>
                <a:gd name="T6" fmla="*/ 11 w 96"/>
                <a:gd name="T7" fmla="*/ 117 h 136"/>
                <a:gd name="T8" fmla="*/ 22 w 96"/>
                <a:gd name="T9" fmla="*/ 120 h 136"/>
                <a:gd name="T10" fmla="*/ 33 w 96"/>
                <a:gd name="T11" fmla="*/ 110 h 136"/>
                <a:gd name="T12" fmla="*/ 38 w 96"/>
                <a:gd name="T13" fmla="*/ 98 h 136"/>
                <a:gd name="T14" fmla="*/ 0 w 96"/>
                <a:gd name="T15" fmla="*/ 0 h 136"/>
                <a:gd name="T16" fmla="*/ 20 w 96"/>
                <a:gd name="T17" fmla="*/ 0 h 136"/>
                <a:gd name="T18" fmla="*/ 48 w 96"/>
                <a:gd name="T19" fmla="*/ 81 h 136"/>
                <a:gd name="T20" fmla="*/ 76 w 96"/>
                <a:gd name="T21" fmla="*/ 0 h 136"/>
                <a:gd name="T22" fmla="*/ 96 w 96"/>
                <a:gd name="T23" fmla="*/ 0 h 136"/>
                <a:gd name="T24" fmla="*/ 52 w 96"/>
                <a:gd name="T25" fmla="*/ 11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36">
                  <a:moveTo>
                    <a:pt x="52" y="113"/>
                  </a:moveTo>
                  <a:cubicBezTo>
                    <a:pt x="45" y="129"/>
                    <a:pt x="38" y="136"/>
                    <a:pt x="26" y="136"/>
                  </a:cubicBezTo>
                  <a:cubicBezTo>
                    <a:pt x="13" y="136"/>
                    <a:pt x="7" y="132"/>
                    <a:pt x="7" y="132"/>
                  </a:cubicBezTo>
                  <a:cubicBezTo>
                    <a:pt x="11" y="117"/>
                    <a:pt x="11" y="117"/>
                    <a:pt x="11" y="117"/>
                  </a:cubicBezTo>
                  <a:cubicBezTo>
                    <a:pt x="11" y="117"/>
                    <a:pt x="17" y="120"/>
                    <a:pt x="22" y="120"/>
                  </a:cubicBezTo>
                  <a:cubicBezTo>
                    <a:pt x="27" y="120"/>
                    <a:pt x="30" y="118"/>
                    <a:pt x="33" y="110"/>
                  </a:cubicBezTo>
                  <a:cubicBezTo>
                    <a:pt x="38" y="98"/>
                    <a:pt x="38" y="98"/>
                    <a:pt x="38" y="98"/>
                  </a:cubicBezTo>
                  <a:cubicBezTo>
                    <a:pt x="0" y="0"/>
                    <a:pt x="0" y="0"/>
                    <a:pt x="0" y="0"/>
                  </a:cubicBezTo>
                  <a:cubicBezTo>
                    <a:pt x="20" y="0"/>
                    <a:pt x="20" y="0"/>
                    <a:pt x="20" y="0"/>
                  </a:cubicBezTo>
                  <a:cubicBezTo>
                    <a:pt x="48" y="81"/>
                    <a:pt x="48" y="81"/>
                    <a:pt x="48" y="81"/>
                  </a:cubicBezTo>
                  <a:cubicBezTo>
                    <a:pt x="76" y="0"/>
                    <a:pt x="76" y="0"/>
                    <a:pt x="76" y="0"/>
                  </a:cubicBezTo>
                  <a:cubicBezTo>
                    <a:pt x="96" y="0"/>
                    <a:pt x="96" y="0"/>
                    <a:pt x="96" y="0"/>
                  </a:cubicBezTo>
                  <a:lnTo>
                    <a:pt x="5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Rectangle 32">
              <a:extLst>
                <a:ext uri="{FF2B5EF4-FFF2-40B4-BE49-F238E27FC236}">
                  <a16:creationId xmlns:a16="http://schemas.microsoft.com/office/drawing/2014/main" id="{28E831E1-5403-0391-CFF1-44334240480E}"/>
                </a:ext>
              </a:extLst>
            </p:cNvPr>
            <p:cNvSpPr>
              <a:spLocks noChangeArrowheads="1"/>
            </p:cNvSpPr>
            <p:nvPr/>
          </p:nvSpPr>
          <p:spPr bwMode="auto">
            <a:xfrm>
              <a:off x="3219451" y="-31750"/>
              <a:ext cx="17463" cy="1127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33">
              <a:extLst>
                <a:ext uri="{FF2B5EF4-FFF2-40B4-BE49-F238E27FC236}">
                  <a16:creationId xmlns:a16="http://schemas.microsoft.com/office/drawing/2014/main" id="{C26B6476-3E8D-9E7B-540C-E0FEFAD5DB9D}"/>
                </a:ext>
              </a:extLst>
            </p:cNvPr>
            <p:cNvSpPr>
              <a:spLocks/>
            </p:cNvSpPr>
            <p:nvPr/>
          </p:nvSpPr>
          <p:spPr bwMode="auto">
            <a:xfrm>
              <a:off x="3263901" y="-3175"/>
              <a:ext cx="69850" cy="84138"/>
            </a:xfrm>
            <a:custGeom>
              <a:avLst/>
              <a:gdLst>
                <a:gd name="T0" fmla="*/ 65 w 84"/>
                <a:gd name="T1" fmla="*/ 101 h 101"/>
                <a:gd name="T2" fmla="*/ 65 w 84"/>
                <a:gd name="T3" fmla="*/ 42 h 101"/>
                <a:gd name="T4" fmla="*/ 45 w 84"/>
                <a:gd name="T5" fmla="*/ 16 h 101"/>
                <a:gd name="T6" fmla="*/ 19 w 84"/>
                <a:gd name="T7" fmla="*/ 42 h 101"/>
                <a:gd name="T8" fmla="*/ 19 w 84"/>
                <a:gd name="T9" fmla="*/ 101 h 101"/>
                <a:gd name="T10" fmla="*/ 0 w 84"/>
                <a:gd name="T11" fmla="*/ 101 h 101"/>
                <a:gd name="T12" fmla="*/ 0 w 84"/>
                <a:gd name="T13" fmla="*/ 2 h 101"/>
                <a:gd name="T14" fmla="*/ 18 w 84"/>
                <a:gd name="T15" fmla="*/ 2 h 101"/>
                <a:gd name="T16" fmla="*/ 19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1" y="32"/>
                    <a:pt x="19" y="42"/>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34">
              <a:extLst>
                <a:ext uri="{FF2B5EF4-FFF2-40B4-BE49-F238E27FC236}">
                  <a16:creationId xmlns:a16="http://schemas.microsoft.com/office/drawing/2014/main" id="{944C5982-3C91-7F73-09A4-D3869163BA38}"/>
                </a:ext>
              </a:extLst>
            </p:cNvPr>
            <p:cNvSpPr>
              <a:spLocks/>
            </p:cNvSpPr>
            <p:nvPr/>
          </p:nvSpPr>
          <p:spPr bwMode="auto">
            <a:xfrm>
              <a:off x="3349626" y="-3175"/>
              <a:ext cx="63500" cy="85725"/>
            </a:xfrm>
            <a:custGeom>
              <a:avLst/>
              <a:gdLst>
                <a:gd name="T0" fmla="*/ 68 w 78"/>
                <a:gd name="T1" fmla="*/ 94 h 103"/>
                <a:gd name="T2" fmla="*/ 39 w 78"/>
                <a:gd name="T3" fmla="*/ 103 h 103"/>
                <a:gd name="T4" fmla="*/ 0 w 78"/>
                <a:gd name="T5" fmla="*/ 86 h 103"/>
                <a:gd name="T6" fmla="*/ 10 w 78"/>
                <a:gd name="T7" fmla="*/ 74 h 103"/>
                <a:gd name="T8" fmla="*/ 39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2" y="99"/>
                    <a:pt x="54" y="103"/>
                    <a:pt x="39" y="103"/>
                  </a:cubicBezTo>
                  <a:cubicBezTo>
                    <a:pt x="19" y="103"/>
                    <a:pt x="4" y="91"/>
                    <a:pt x="0" y="86"/>
                  </a:cubicBezTo>
                  <a:cubicBezTo>
                    <a:pt x="10" y="74"/>
                    <a:pt x="10" y="74"/>
                    <a:pt x="10" y="74"/>
                  </a:cubicBezTo>
                  <a:cubicBezTo>
                    <a:pt x="16" y="80"/>
                    <a:pt x="28" y="88"/>
                    <a:pt x="39" y="88"/>
                  </a:cubicBezTo>
                  <a:cubicBezTo>
                    <a:pt x="51" y="88"/>
                    <a:pt x="59" y="84"/>
                    <a:pt x="59" y="75"/>
                  </a:cubicBezTo>
                  <a:cubicBezTo>
                    <a:pt x="59" y="66"/>
                    <a:pt x="49" y="63"/>
                    <a:pt x="43" y="61"/>
                  </a:cubicBezTo>
                  <a:cubicBezTo>
                    <a:pt x="37"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3"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35">
              <a:extLst>
                <a:ext uri="{FF2B5EF4-FFF2-40B4-BE49-F238E27FC236}">
                  <a16:creationId xmlns:a16="http://schemas.microsoft.com/office/drawing/2014/main" id="{948AB8FF-2BA3-9E06-B8CF-1E2C0011DA34}"/>
                </a:ext>
              </a:extLst>
            </p:cNvPr>
            <p:cNvSpPr>
              <a:spLocks noEditPoints="1"/>
            </p:cNvSpPr>
            <p:nvPr/>
          </p:nvSpPr>
          <p:spPr bwMode="auto">
            <a:xfrm>
              <a:off x="3429001" y="-36513"/>
              <a:ext cx="20638" cy="117475"/>
            </a:xfrm>
            <a:custGeom>
              <a:avLst/>
              <a:gdLst>
                <a:gd name="T0" fmla="*/ 13 w 26"/>
                <a:gd name="T1" fmla="*/ 24 h 143"/>
                <a:gd name="T2" fmla="*/ 0 w 26"/>
                <a:gd name="T3" fmla="*/ 12 h 143"/>
                <a:gd name="T4" fmla="*/ 13 w 26"/>
                <a:gd name="T5" fmla="*/ 0 h 143"/>
                <a:gd name="T6" fmla="*/ 26 w 26"/>
                <a:gd name="T7" fmla="*/ 12 h 143"/>
                <a:gd name="T8" fmla="*/ 13 w 26"/>
                <a:gd name="T9" fmla="*/ 24 h 143"/>
                <a:gd name="T10" fmla="*/ 4 w 26"/>
                <a:gd name="T11" fmla="*/ 143 h 143"/>
                <a:gd name="T12" fmla="*/ 4 w 26"/>
                <a:gd name="T13" fmla="*/ 44 h 143"/>
                <a:gd name="T14" fmla="*/ 22 w 26"/>
                <a:gd name="T15" fmla="*/ 44 h 143"/>
                <a:gd name="T16" fmla="*/ 22 w 26"/>
                <a:gd name="T17" fmla="*/ 143 h 143"/>
                <a:gd name="T18" fmla="*/ 4 w 26"/>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3">
                  <a:moveTo>
                    <a:pt x="13" y="24"/>
                  </a:moveTo>
                  <a:cubicBezTo>
                    <a:pt x="6" y="24"/>
                    <a:pt x="0" y="19"/>
                    <a:pt x="0" y="12"/>
                  </a:cubicBezTo>
                  <a:cubicBezTo>
                    <a:pt x="0" y="5"/>
                    <a:pt x="6" y="0"/>
                    <a:pt x="13" y="0"/>
                  </a:cubicBezTo>
                  <a:cubicBezTo>
                    <a:pt x="20" y="0"/>
                    <a:pt x="26" y="5"/>
                    <a:pt x="26" y="12"/>
                  </a:cubicBezTo>
                  <a:cubicBezTo>
                    <a:pt x="26"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36">
              <a:extLst>
                <a:ext uri="{FF2B5EF4-FFF2-40B4-BE49-F238E27FC236}">
                  <a16:creationId xmlns:a16="http://schemas.microsoft.com/office/drawing/2014/main" id="{914FBE95-5DCD-B09C-05FA-773F884D73D9}"/>
                </a:ext>
              </a:extLst>
            </p:cNvPr>
            <p:cNvSpPr>
              <a:spLocks noEditPoints="1"/>
            </p:cNvSpPr>
            <p:nvPr/>
          </p:nvSpPr>
          <p:spPr bwMode="auto">
            <a:xfrm>
              <a:off x="3465513" y="-3175"/>
              <a:ext cx="77788" cy="115888"/>
            </a:xfrm>
            <a:custGeom>
              <a:avLst/>
              <a:gdLst>
                <a:gd name="T0" fmla="*/ 84 w 94"/>
                <a:gd name="T1" fmla="*/ 122 h 138"/>
                <a:gd name="T2" fmla="*/ 44 w 94"/>
                <a:gd name="T3" fmla="*/ 138 h 138"/>
                <a:gd name="T4" fmla="*/ 5 w 94"/>
                <a:gd name="T5" fmla="*/ 126 h 138"/>
                <a:gd name="T6" fmla="*/ 12 w 94"/>
                <a:gd name="T7" fmla="*/ 112 h 138"/>
                <a:gd name="T8" fmla="*/ 43 w 94"/>
                <a:gd name="T9" fmla="*/ 122 h 138"/>
                <a:gd name="T10" fmla="*/ 67 w 94"/>
                <a:gd name="T11" fmla="*/ 113 h 138"/>
                <a:gd name="T12" fmla="*/ 74 w 94"/>
                <a:gd name="T13" fmla="*/ 89 h 138"/>
                <a:gd name="T14" fmla="*/ 74 w 94"/>
                <a:gd name="T15" fmla="*/ 80 h 138"/>
                <a:gd name="T16" fmla="*/ 42 w 94"/>
                <a:gd name="T17" fmla="*/ 99 h 138"/>
                <a:gd name="T18" fmla="*/ 0 w 94"/>
                <a:gd name="T19" fmla="*/ 49 h 138"/>
                <a:gd name="T20" fmla="*/ 43 w 94"/>
                <a:gd name="T21" fmla="*/ 0 h 138"/>
                <a:gd name="T22" fmla="*/ 74 w 94"/>
                <a:gd name="T23" fmla="*/ 18 h 138"/>
                <a:gd name="T24" fmla="*/ 76 w 94"/>
                <a:gd name="T25" fmla="*/ 2 h 138"/>
                <a:gd name="T26" fmla="*/ 94 w 94"/>
                <a:gd name="T27" fmla="*/ 2 h 138"/>
                <a:gd name="T28" fmla="*/ 94 w 94"/>
                <a:gd name="T29" fmla="*/ 82 h 138"/>
                <a:gd name="T30" fmla="*/ 84 w 94"/>
                <a:gd name="T31" fmla="*/ 122 h 138"/>
                <a:gd name="T32" fmla="*/ 48 w 94"/>
                <a:gd name="T33" fmla="*/ 15 h 138"/>
                <a:gd name="T34" fmla="*/ 20 w 94"/>
                <a:gd name="T35" fmla="*/ 49 h 138"/>
                <a:gd name="T36" fmla="*/ 47 w 94"/>
                <a:gd name="T37" fmla="*/ 83 h 138"/>
                <a:gd name="T38" fmla="*/ 75 w 94"/>
                <a:gd name="T39" fmla="*/ 49 h 138"/>
                <a:gd name="T40" fmla="*/ 48 w 94"/>
                <a:gd name="T41" fmla="*/ 1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138">
                  <a:moveTo>
                    <a:pt x="84" y="122"/>
                  </a:moveTo>
                  <a:cubicBezTo>
                    <a:pt x="76" y="130"/>
                    <a:pt x="64" y="138"/>
                    <a:pt x="44" y="138"/>
                  </a:cubicBezTo>
                  <a:cubicBezTo>
                    <a:pt x="23" y="138"/>
                    <a:pt x="8" y="129"/>
                    <a:pt x="5" y="126"/>
                  </a:cubicBezTo>
                  <a:cubicBezTo>
                    <a:pt x="12" y="112"/>
                    <a:pt x="12" y="112"/>
                    <a:pt x="12" y="112"/>
                  </a:cubicBezTo>
                  <a:cubicBezTo>
                    <a:pt x="17" y="116"/>
                    <a:pt x="30" y="122"/>
                    <a:pt x="43" y="122"/>
                  </a:cubicBezTo>
                  <a:cubicBezTo>
                    <a:pt x="55" y="122"/>
                    <a:pt x="63" y="118"/>
                    <a:pt x="67" y="113"/>
                  </a:cubicBezTo>
                  <a:cubicBezTo>
                    <a:pt x="72" y="109"/>
                    <a:pt x="74" y="101"/>
                    <a:pt x="74" y="89"/>
                  </a:cubicBezTo>
                  <a:cubicBezTo>
                    <a:pt x="74" y="80"/>
                    <a:pt x="74" y="80"/>
                    <a:pt x="74" y="80"/>
                  </a:cubicBezTo>
                  <a:cubicBezTo>
                    <a:pt x="73" y="83"/>
                    <a:pt x="64" y="99"/>
                    <a:pt x="42" y="99"/>
                  </a:cubicBezTo>
                  <a:cubicBezTo>
                    <a:pt x="16" y="99"/>
                    <a:pt x="0" y="78"/>
                    <a:pt x="0" y="49"/>
                  </a:cubicBezTo>
                  <a:cubicBezTo>
                    <a:pt x="0" y="20"/>
                    <a:pt x="19" y="0"/>
                    <a:pt x="43" y="0"/>
                  </a:cubicBezTo>
                  <a:cubicBezTo>
                    <a:pt x="65" y="0"/>
                    <a:pt x="73" y="15"/>
                    <a:pt x="74" y="18"/>
                  </a:cubicBezTo>
                  <a:cubicBezTo>
                    <a:pt x="76" y="2"/>
                    <a:pt x="76" y="2"/>
                    <a:pt x="76" y="2"/>
                  </a:cubicBezTo>
                  <a:cubicBezTo>
                    <a:pt x="94" y="2"/>
                    <a:pt x="94" y="2"/>
                    <a:pt x="94" y="2"/>
                  </a:cubicBezTo>
                  <a:cubicBezTo>
                    <a:pt x="94" y="82"/>
                    <a:pt x="94" y="82"/>
                    <a:pt x="94" y="82"/>
                  </a:cubicBezTo>
                  <a:cubicBezTo>
                    <a:pt x="94" y="102"/>
                    <a:pt x="91" y="113"/>
                    <a:pt x="84" y="122"/>
                  </a:cubicBezTo>
                  <a:close/>
                  <a:moveTo>
                    <a:pt x="48" y="15"/>
                  </a:moveTo>
                  <a:cubicBezTo>
                    <a:pt x="31" y="15"/>
                    <a:pt x="20" y="30"/>
                    <a:pt x="20" y="49"/>
                  </a:cubicBezTo>
                  <a:cubicBezTo>
                    <a:pt x="20" y="67"/>
                    <a:pt x="30" y="83"/>
                    <a:pt x="47" y="83"/>
                  </a:cubicBezTo>
                  <a:cubicBezTo>
                    <a:pt x="64" y="83"/>
                    <a:pt x="75" y="67"/>
                    <a:pt x="75" y="49"/>
                  </a:cubicBezTo>
                  <a:cubicBezTo>
                    <a:pt x="75" y="30"/>
                    <a:pt x="65" y="15"/>
                    <a:pt x="4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37">
              <a:extLst>
                <a:ext uri="{FF2B5EF4-FFF2-40B4-BE49-F238E27FC236}">
                  <a16:creationId xmlns:a16="http://schemas.microsoft.com/office/drawing/2014/main" id="{DCECE63C-3BE4-E3D3-8A34-3F4C88B09AD1}"/>
                </a:ext>
              </a:extLst>
            </p:cNvPr>
            <p:cNvSpPr>
              <a:spLocks/>
            </p:cNvSpPr>
            <p:nvPr/>
          </p:nvSpPr>
          <p:spPr bwMode="auto">
            <a:xfrm>
              <a:off x="3568701" y="-34925"/>
              <a:ext cx="69850" cy="115888"/>
            </a:xfrm>
            <a:custGeom>
              <a:avLst/>
              <a:gdLst>
                <a:gd name="T0" fmla="*/ 66 w 85"/>
                <a:gd name="T1" fmla="*/ 141 h 141"/>
                <a:gd name="T2" fmla="*/ 66 w 85"/>
                <a:gd name="T3" fmla="*/ 82 h 141"/>
                <a:gd name="T4" fmla="*/ 46 w 85"/>
                <a:gd name="T5" fmla="*/ 56 h 141"/>
                <a:gd name="T6" fmla="*/ 19 w 85"/>
                <a:gd name="T7" fmla="*/ 82 h 141"/>
                <a:gd name="T8" fmla="*/ 19 w 85"/>
                <a:gd name="T9" fmla="*/ 141 h 141"/>
                <a:gd name="T10" fmla="*/ 0 w 85"/>
                <a:gd name="T11" fmla="*/ 141 h 141"/>
                <a:gd name="T12" fmla="*/ 0 w 85"/>
                <a:gd name="T13" fmla="*/ 0 h 141"/>
                <a:gd name="T14" fmla="*/ 19 w 85"/>
                <a:gd name="T15" fmla="*/ 0 h 141"/>
                <a:gd name="T16" fmla="*/ 19 w 85"/>
                <a:gd name="T17" fmla="*/ 60 h 141"/>
                <a:gd name="T18" fmla="*/ 52 w 85"/>
                <a:gd name="T19" fmla="*/ 39 h 141"/>
                <a:gd name="T20" fmla="*/ 85 w 85"/>
                <a:gd name="T21" fmla="*/ 77 h 141"/>
                <a:gd name="T22" fmla="*/ 85 w 85"/>
                <a:gd name="T23" fmla="*/ 141 h 141"/>
                <a:gd name="T24" fmla="*/ 66 w 85"/>
                <a:gd name="T25"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41">
                  <a:moveTo>
                    <a:pt x="66" y="141"/>
                  </a:moveTo>
                  <a:cubicBezTo>
                    <a:pt x="66" y="82"/>
                    <a:pt x="66" y="82"/>
                    <a:pt x="66" y="82"/>
                  </a:cubicBezTo>
                  <a:cubicBezTo>
                    <a:pt x="66" y="66"/>
                    <a:pt x="61" y="56"/>
                    <a:pt x="46" y="56"/>
                  </a:cubicBezTo>
                  <a:cubicBezTo>
                    <a:pt x="31" y="56"/>
                    <a:pt x="21" y="72"/>
                    <a:pt x="19" y="82"/>
                  </a:cubicBezTo>
                  <a:cubicBezTo>
                    <a:pt x="19" y="141"/>
                    <a:pt x="19" y="141"/>
                    <a:pt x="19" y="141"/>
                  </a:cubicBezTo>
                  <a:cubicBezTo>
                    <a:pt x="0" y="141"/>
                    <a:pt x="0" y="141"/>
                    <a:pt x="0" y="141"/>
                  </a:cubicBezTo>
                  <a:cubicBezTo>
                    <a:pt x="0" y="0"/>
                    <a:pt x="0" y="0"/>
                    <a:pt x="0" y="0"/>
                  </a:cubicBezTo>
                  <a:cubicBezTo>
                    <a:pt x="19" y="0"/>
                    <a:pt x="19" y="0"/>
                    <a:pt x="19" y="0"/>
                  </a:cubicBezTo>
                  <a:cubicBezTo>
                    <a:pt x="19" y="60"/>
                    <a:pt x="19" y="60"/>
                    <a:pt x="19" y="60"/>
                  </a:cubicBezTo>
                  <a:cubicBezTo>
                    <a:pt x="25" y="50"/>
                    <a:pt x="36" y="39"/>
                    <a:pt x="52" y="39"/>
                  </a:cubicBezTo>
                  <a:cubicBezTo>
                    <a:pt x="72" y="39"/>
                    <a:pt x="85" y="51"/>
                    <a:pt x="85" y="77"/>
                  </a:cubicBezTo>
                  <a:cubicBezTo>
                    <a:pt x="85" y="141"/>
                    <a:pt x="85" y="141"/>
                    <a:pt x="85" y="141"/>
                  </a:cubicBezTo>
                  <a:lnTo>
                    <a:pt x="66"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38">
              <a:extLst>
                <a:ext uri="{FF2B5EF4-FFF2-40B4-BE49-F238E27FC236}">
                  <a16:creationId xmlns:a16="http://schemas.microsoft.com/office/drawing/2014/main" id="{A628084C-CF66-E7E8-A07E-637CE5D6B84C}"/>
                </a:ext>
              </a:extLst>
            </p:cNvPr>
            <p:cNvSpPr>
              <a:spLocks/>
            </p:cNvSpPr>
            <p:nvPr/>
          </p:nvSpPr>
          <p:spPr bwMode="auto">
            <a:xfrm>
              <a:off x="3654426" y="-23813"/>
              <a:ext cx="50800" cy="106363"/>
            </a:xfrm>
            <a:custGeom>
              <a:avLst/>
              <a:gdLst>
                <a:gd name="T0" fmla="*/ 33 w 61"/>
                <a:gd name="T1" fmla="*/ 41 h 128"/>
                <a:gd name="T2" fmla="*/ 33 w 61"/>
                <a:gd name="T3" fmla="*/ 92 h 128"/>
                <a:gd name="T4" fmla="*/ 37 w 61"/>
                <a:gd name="T5" fmla="*/ 109 h 128"/>
                <a:gd name="T6" fmla="*/ 47 w 61"/>
                <a:gd name="T7" fmla="*/ 113 h 128"/>
                <a:gd name="T8" fmla="*/ 58 w 61"/>
                <a:gd name="T9" fmla="*/ 111 h 128"/>
                <a:gd name="T10" fmla="*/ 60 w 61"/>
                <a:gd name="T11" fmla="*/ 125 h 128"/>
                <a:gd name="T12" fmla="*/ 42 w 61"/>
                <a:gd name="T13" fmla="*/ 128 h 128"/>
                <a:gd name="T14" fmla="*/ 21 w 61"/>
                <a:gd name="T15" fmla="*/ 121 h 128"/>
                <a:gd name="T16" fmla="*/ 15 w 61"/>
                <a:gd name="T17" fmla="*/ 95 h 128"/>
                <a:gd name="T18" fmla="*/ 15 w 61"/>
                <a:gd name="T19" fmla="*/ 41 h 128"/>
                <a:gd name="T20" fmla="*/ 0 w 61"/>
                <a:gd name="T21" fmla="*/ 41 h 128"/>
                <a:gd name="T22" fmla="*/ 0 w 61"/>
                <a:gd name="T23" fmla="*/ 27 h 128"/>
                <a:gd name="T24" fmla="*/ 14 w 61"/>
                <a:gd name="T25" fmla="*/ 27 h 128"/>
                <a:gd name="T26" fmla="*/ 16 w 61"/>
                <a:gd name="T27" fmla="*/ 0 h 128"/>
                <a:gd name="T28" fmla="*/ 33 w 61"/>
                <a:gd name="T29" fmla="*/ 0 h 128"/>
                <a:gd name="T30" fmla="*/ 33 w 61"/>
                <a:gd name="T31" fmla="*/ 27 h 128"/>
                <a:gd name="T32" fmla="*/ 61 w 61"/>
                <a:gd name="T33" fmla="*/ 27 h 128"/>
                <a:gd name="T34" fmla="*/ 61 w 61"/>
                <a:gd name="T35" fmla="*/ 41 h 128"/>
                <a:gd name="T36" fmla="*/ 33 w 61"/>
                <a:gd name="T37"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28">
                  <a:moveTo>
                    <a:pt x="33" y="41"/>
                  </a:moveTo>
                  <a:cubicBezTo>
                    <a:pt x="33" y="92"/>
                    <a:pt x="33" y="92"/>
                    <a:pt x="33" y="92"/>
                  </a:cubicBezTo>
                  <a:cubicBezTo>
                    <a:pt x="33" y="101"/>
                    <a:pt x="34" y="106"/>
                    <a:pt x="37" y="109"/>
                  </a:cubicBezTo>
                  <a:cubicBezTo>
                    <a:pt x="40" y="112"/>
                    <a:pt x="43" y="113"/>
                    <a:pt x="47" y="113"/>
                  </a:cubicBezTo>
                  <a:cubicBezTo>
                    <a:pt x="52" y="113"/>
                    <a:pt x="56" y="112"/>
                    <a:pt x="58" y="111"/>
                  </a:cubicBezTo>
                  <a:cubicBezTo>
                    <a:pt x="60" y="125"/>
                    <a:pt x="60" y="125"/>
                    <a:pt x="60" y="125"/>
                  </a:cubicBezTo>
                  <a:cubicBezTo>
                    <a:pt x="56" y="127"/>
                    <a:pt x="48" y="128"/>
                    <a:pt x="42" y="128"/>
                  </a:cubicBezTo>
                  <a:cubicBezTo>
                    <a:pt x="33" y="128"/>
                    <a:pt x="27" y="126"/>
                    <a:pt x="21" y="121"/>
                  </a:cubicBezTo>
                  <a:cubicBezTo>
                    <a:pt x="16" y="115"/>
                    <a:pt x="15" y="108"/>
                    <a:pt x="15" y="95"/>
                  </a:cubicBezTo>
                  <a:cubicBezTo>
                    <a:pt x="15" y="41"/>
                    <a:pt x="15" y="41"/>
                    <a:pt x="15" y="41"/>
                  </a:cubicBezTo>
                  <a:cubicBezTo>
                    <a:pt x="0" y="41"/>
                    <a:pt x="0" y="41"/>
                    <a:pt x="0" y="41"/>
                  </a:cubicBezTo>
                  <a:cubicBezTo>
                    <a:pt x="0" y="27"/>
                    <a:pt x="0" y="27"/>
                    <a:pt x="0" y="27"/>
                  </a:cubicBezTo>
                  <a:cubicBezTo>
                    <a:pt x="14" y="27"/>
                    <a:pt x="14" y="27"/>
                    <a:pt x="14" y="27"/>
                  </a:cubicBezTo>
                  <a:cubicBezTo>
                    <a:pt x="16" y="0"/>
                    <a:pt x="16" y="0"/>
                    <a:pt x="16" y="0"/>
                  </a:cubicBezTo>
                  <a:cubicBezTo>
                    <a:pt x="33" y="0"/>
                    <a:pt x="33" y="0"/>
                    <a:pt x="33" y="0"/>
                  </a:cubicBezTo>
                  <a:cubicBezTo>
                    <a:pt x="33" y="27"/>
                    <a:pt x="33" y="27"/>
                    <a:pt x="33" y="27"/>
                  </a:cubicBezTo>
                  <a:cubicBezTo>
                    <a:pt x="61" y="27"/>
                    <a:pt x="61" y="27"/>
                    <a:pt x="61" y="27"/>
                  </a:cubicBezTo>
                  <a:cubicBezTo>
                    <a:pt x="61" y="41"/>
                    <a:pt x="61" y="41"/>
                    <a:pt x="61" y="41"/>
                  </a:cubicBezTo>
                  <a:cubicBezTo>
                    <a:pt x="33" y="41"/>
                    <a:pt x="33" y="41"/>
                    <a:pt x="3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39">
              <a:extLst>
                <a:ext uri="{FF2B5EF4-FFF2-40B4-BE49-F238E27FC236}">
                  <a16:creationId xmlns:a16="http://schemas.microsoft.com/office/drawing/2014/main" id="{644BE14E-EA94-5B64-6A69-FD38062EC86B}"/>
                </a:ext>
              </a:extLst>
            </p:cNvPr>
            <p:cNvSpPr>
              <a:spLocks/>
            </p:cNvSpPr>
            <p:nvPr/>
          </p:nvSpPr>
          <p:spPr bwMode="auto">
            <a:xfrm>
              <a:off x="3711576" y="-3175"/>
              <a:ext cx="63500" cy="85725"/>
            </a:xfrm>
            <a:custGeom>
              <a:avLst/>
              <a:gdLst>
                <a:gd name="T0" fmla="*/ 68 w 78"/>
                <a:gd name="T1" fmla="*/ 94 h 103"/>
                <a:gd name="T2" fmla="*/ 39 w 78"/>
                <a:gd name="T3" fmla="*/ 103 h 103"/>
                <a:gd name="T4" fmla="*/ 0 w 78"/>
                <a:gd name="T5" fmla="*/ 86 h 103"/>
                <a:gd name="T6" fmla="*/ 10 w 78"/>
                <a:gd name="T7" fmla="*/ 74 h 103"/>
                <a:gd name="T8" fmla="*/ 40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3" y="99"/>
                    <a:pt x="54" y="103"/>
                    <a:pt x="39" y="103"/>
                  </a:cubicBezTo>
                  <a:cubicBezTo>
                    <a:pt x="19" y="103"/>
                    <a:pt x="5" y="91"/>
                    <a:pt x="0" y="86"/>
                  </a:cubicBezTo>
                  <a:cubicBezTo>
                    <a:pt x="10" y="74"/>
                    <a:pt x="10" y="74"/>
                    <a:pt x="10" y="74"/>
                  </a:cubicBezTo>
                  <a:cubicBezTo>
                    <a:pt x="16" y="80"/>
                    <a:pt x="28" y="88"/>
                    <a:pt x="40" y="88"/>
                  </a:cubicBezTo>
                  <a:cubicBezTo>
                    <a:pt x="51" y="88"/>
                    <a:pt x="59" y="84"/>
                    <a:pt x="59" y="75"/>
                  </a:cubicBezTo>
                  <a:cubicBezTo>
                    <a:pt x="59" y="66"/>
                    <a:pt x="49" y="63"/>
                    <a:pt x="43" y="61"/>
                  </a:cubicBezTo>
                  <a:cubicBezTo>
                    <a:pt x="38"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4"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40">
              <a:extLst>
                <a:ext uri="{FF2B5EF4-FFF2-40B4-BE49-F238E27FC236}">
                  <a16:creationId xmlns:a16="http://schemas.microsoft.com/office/drawing/2014/main" id="{EF137B69-3191-B6FE-C47C-0D807733E2CB}"/>
                </a:ext>
              </a:extLst>
            </p:cNvPr>
            <p:cNvSpPr>
              <a:spLocks noEditPoints="1"/>
            </p:cNvSpPr>
            <p:nvPr/>
          </p:nvSpPr>
          <p:spPr bwMode="auto">
            <a:xfrm>
              <a:off x="2498726" y="157163"/>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6 h 136"/>
                <a:gd name="T12" fmla="*/ 113 w 113"/>
                <a:gd name="T13" fmla="*/ 68 h 136"/>
                <a:gd name="T14" fmla="*/ 92 w 113"/>
                <a:gd name="T15" fmla="*/ 119 h 136"/>
                <a:gd name="T16" fmla="*/ 78 w 113"/>
                <a:gd name="T17" fmla="*/ 28 h 136"/>
                <a:gd name="T18" fmla="*/ 45 w 113"/>
                <a:gd name="T19" fmla="*/ 15 h 136"/>
                <a:gd name="T20" fmla="*/ 20 w 113"/>
                <a:gd name="T21" fmla="*/ 15 h 136"/>
                <a:gd name="T22" fmla="*/ 20 w 113"/>
                <a:gd name="T23" fmla="*/ 119 h 136"/>
                <a:gd name="T24" fmla="*/ 45 w 113"/>
                <a:gd name="T25" fmla="*/ 119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5"/>
                    <a:pt x="92" y="16"/>
                  </a:cubicBezTo>
                  <a:cubicBezTo>
                    <a:pt x="103" y="27"/>
                    <a:pt x="113" y="44"/>
                    <a:pt x="113" y="68"/>
                  </a:cubicBezTo>
                  <a:cubicBezTo>
                    <a:pt x="113" y="91"/>
                    <a:pt x="104" y="108"/>
                    <a:pt x="92" y="119"/>
                  </a:cubicBezTo>
                  <a:close/>
                  <a:moveTo>
                    <a:pt x="78" y="28"/>
                  </a:moveTo>
                  <a:cubicBezTo>
                    <a:pt x="70" y="19"/>
                    <a:pt x="59" y="15"/>
                    <a:pt x="45" y="15"/>
                  </a:cubicBezTo>
                  <a:cubicBezTo>
                    <a:pt x="20" y="15"/>
                    <a:pt x="20" y="15"/>
                    <a:pt x="20" y="15"/>
                  </a:cubicBezTo>
                  <a:cubicBezTo>
                    <a:pt x="20" y="119"/>
                    <a:pt x="20" y="119"/>
                    <a:pt x="20" y="119"/>
                  </a:cubicBezTo>
                  <a:cubicBezTo>
                    <a:pt x="45" y="119"/>
                    <a:pt x="45" y="119"/>
                    <a:pt x="45" y="119"/>
                  </a:cubicBezTo>
                  <a:cubicBezTo>
                    <a:pt x="58" y="119"/>
                    <a:pt x="69" y="116"/>
                    <a:pt x="78" y="107"/>
                  </a:cubicBezTo>
                  <a:cubicBezTo>
                    <a:pt x="87" y="98"/>
                    <a:pt x="92" y="84"/>
                    <a:pt x="92" y="68"/>
                  </a:cubicBezTo>
                  <a:cubicBezTo>
                    <a:pt x="92" y="51"/>
                    <a:pt x="87" y="36"/>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41">
              <a:extLst>
                <a:ext uri="{FF2B5EF4-FFF2-40B4-BE49-F238E27FC236}">
                  <a16:creationId xmlns:a16="http://schemas.microsoft.com/office/drawing/2014/main" id="{821A2D0B-222A-FACB-58E1-95FBC0126991}"/>
                </a:ext>
              </a:extLst>
            </p:cNvPr>
            <p:cNvSpPr>
              <a:spLocks noEditPoints="1"/>
            </p:cNvSpPr>
            <p:nvPr/>
          </p:nvSpPr>
          <p:spPr bwMode="auto">
            <a:xfrm>
              <a:off x="2605088"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42">
              <a:extLst>
                <a:ext uri="{FF2B5EF4-FFF2-40B4-BE49-F238E27FC236}">
                  <a16:creationId xmlns:a16="http://schemas.microsoft.com/office/drawing/2014/main" id="{7DEFDA0D-DEC0-C80E-280E-37E6A828C659}"/>
                </a:ext>
              </a:extLst>
            </p:cNvPr>
            <p:cNvSpPr>
              <a:spLocks noChangeArrowheads="1"/>
            </p:cNvSpPr>
            <p:nvPr/>
          </p:nvSpPr>
          <p:spPr bwMode="auto">
            <a:xfrm>
              <a:off x="2697163" y="153988"/>
              <a:ext cx="15875" cy="1158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43">
              <a:extLst>
                <a:ext uri="{FF2B5EF4-FFF2-40B4-BE49-F238E27FC236}">
                  <a16:creationId xmlns:a16="http://schemas.microsoft.com/office/drawing/2014/main" id="{E1B199F1-629A-2B40-F991-6A433992CFCB}"/>
                </a:ext>
              </a:extLst>
            </p:cNvPr>
            <p:cNvSpPr>
              <a:spLocks noEditPoints="1"/>
            </p:cNvSpPr>
            <p:nvPr/>
          </p:nvSpPr>
          <p:spPr bwMode="auto">
            <a:xfrm>
              <a:off x="2736851" y="150813"/>
              <a:ext cx="20638" cy="119063"/>
            </a:xfrm>
            <a:custGeom>
              <a:avLst/>
              <a:gdLst>
                <a:gd name="T0" fmla="*/ 12 w 25"/>
                <a:gd name="T1" fmla="*/ 25 h 144"/>
                <a:gd name="T2" fmla="*/ 0 w 25"/>
                <a:gd name="T3" fmla="*/ 13 h 144"/>
                <a:gd name="T4" fmla="*/ 12 w 25"/>
                <a:gd name="T5" fmla="*/ 0 h 144"/>
                <a:gd name="T6" fmla="*/ 25 w 25"/>
                <a:gd name="T7" fmla="*/ 12 h 144"/>
                <a:gd name="T8" fmla="*/ 12 w 25"/>
                <a:gd name="T9" fmla="*/ 25 h 144"/>
                <a:gd name="T10" fmla="*/ 3 w 25"/>
                <a:gd name="T11" fmla="*/ 144 h 144"/>
                <a:gd name="T12" fmla="*/ 3 w 25"/>
                <a:gd name="T13" fmla="*/ 45 h 144"/>
                <a:gd name="T14" fmla="*/ 22 w 25"/>
                <a:gd name="T15" fmla="*/ 45 h 144"/>
                <a:gd name="T16" fmla="*/ 22 w 25"/>
                <a:gd name="T17" fmla="*/ 144 h 144"/>
                <a:gd name="T18" fmla="*/ 3 w 25"/>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4">
                  <a:moveTo>
                    <a:pt x="12" y="25"/>
                  </a:moveTo>
                  <a:cubicBezTo>
                    <a:pt x="5" y="25"/>
                    <a:pt x="0" y="20"/>
                    <a:pt x="0" y="13"/>
                  </a:cubicBezTo>
                  <a:cubicBezTo>
                    <a:pt x="0" y="6"/>
                    <a:pt x="5" y="0"/>
                    <a:pt x="12" y="0"/>
                  </a:cubicBezTo>
                  <a:cubicBezTo>
                    <a:pt x="20" y="0"/>
                    <a:pt x="25" y="6"/>
                    <a:pt x="25" y="12"/>
                  </a:cubicBezTo>
                  <a:cubicBezTo>
                    <a:pt x="25" y="19"/>
                    <a:pt x="20" y="25"/>
                    <a:pt x="12"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44">
              <a:extLst>
                <a:ext uri="{FF2B5EF4-FFF2-40B4-BE49-F238E27FC236}">
                  <a16:creationId xmlns:a16="http://schemas.microsoft.com/office/drawing/2014/main" id="{344578C9-CCB4-4F2D-6F97-A69FE48FE92E}"/>
                </a:ext>
              </a:extLst>
            </p:cNvPr>
            <p:cNvSpPr>
              <a:spLocks/>
            </p:cNvSpPr>
            <p:nvPr/>
          </p:nvSpPr>
          <p:spPr bwMode="auto">
            <a:xfrm>
              <a:off x="2768601" y="188913"/>
              <a:ext cx="79375" cy="80963"/>
            </a:xfrm>
            <a:custGeom>
              <a:avLst/>
              <a:gdLst>
                <a:gd name="T0" fmla="*/ 30 w 50"/>
                <a:gd name="T1" fmla="*/ 51 h 51"/>
                <a:gd name="T2" fmla="*/ 19 w 50"/>
                <a:gd name="T3" fmla="*/ 51 h 51"/>
                <a:gd name="T4" fmla="*/ 0 w 50"/>
                <a:gd name="T5" fmla="*/ 0 h 51"/>
                <a:gd name="T6" fmla="*/ 10 w 50"/>
                <a:gd name="T7" fmla="*/ 0 h 51"/>
                <a:gd name="T8" fmla="*/ 25 w 50"/>
                <a:gd name="T9" fmla="*/ 41 h 51"/>
                <a:gd name="T10" fmla="*/ 39 w 50"/>
                <a:gd name="T11" fmla="*/ 0 h 51"/>
                <a:gd name="T12" fmla="*/ 50 w 50"/>
                <a:gd name="T13" fmla="*/ 0 h 51"/>
                <a:gd name="T14" fmla="*/ 30 w 50"/>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1">
                  <a:moveTo>
                    <a:pt x="30" y="51"/>
                  </a:moveTo>
                  <a:lnTo>
                    <a:pt x="19" y="51"/>
                  </a:lnTo>
                  <a:lnTo>
                    <a:pt x="0" y="0"/>
                  </a:lnTo>
                  <a:lnTo>
                    <a:pt x="10" y="0"/>
                  </a:lnTo>
                  <a:lnTo>
                    <a:pt x="25" y="41"/>
                  </a:lnTo>
                  <a:lnTo>
                    <a:pt x="39" y="0"/>
                  </a:lnTo>
                  <a:lnTo>
                    <a:pt x="50" y="0"/>
                  </a:lnTo>
                  <a:lnTo>
                    <a:pt x="3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45">
              <a:extLst>
                <a:ext uri="{FF2B5EF4-FFF2-40B4-BE49-F238E27FC236}">
                  <a16:creationId xmlns:a16="http://schemas.microsoft.com/office/drawing/2014/main" id="{2236A563-D056-2155-A154-64F4FBDBB116}"/>
                </a:ext>
              </a:extLst>
            </p:cNvPr>
            <p:cNvSpPr>
              <a:spLocks noEditPoints="1"/>
            </p:cNvSpPr>
            <p:nvPr/>
          </p:nvSpPr>
          <p:spPr bwMode="auto">
            <a:xfrm>
              <a:off x="28559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0"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46">
              <a:extLst>
                <a:ext uri="{FF2B5EF4-FFF2-40B4-BE49-F238E27FC236}">
                  <a16:creationId xmlns:a16="http://schemas.microsoft.com/office/drawing/2014/main" id="{F4BF70B8-9555-C261-D3C1-88BD30FC33CC}"/>
                </a:ext>
              </a:extLst>
            </p:cNvPr>
            <p:cNvSpPr>
              <a:spLocks/>
            </p:cNvSpPr>
            <p:nvPr/>
          </p:nvSpPr>
          <p:spPr bwMode="auto">
            <a:xfrm>
              <a:off x="2947988" y="185738"/>
              <a:ext cx="47625"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47">
              <a:extLst>
                <a:ext uri="{FF2B5EF4-FFF2-40B4-BE49-F238E27FC236}">
                  <a16:creationId xmlns:a16="http://schemas.microsoft.com/office/drawing/2014/main" id="{2EFAC510-CEEE-DA5A-FAA3-F170FED7622E}"/>
                </a:ext>
              </a:extLst>
            </p:cNvPr>
            <p:cNvSpPr>
              <a:spLocks noEditPoints="1"/>
            </p:cNvSpPr>
            <p:nvPr/>
          </p:nvSpPr>
          <p:spPr bwMode="auto">
            <a:xfrm>
              <a:off x="2998788" y="185738"/>
              <a:ext cx="74613" cy="85725"/>
            </a:xfrm>
            <a:custGeom>
              <a:avLst/>
              <a:gdLst>
                <a:gd name="T0" fmla="*/ 20 w 90"/>
                <a:gd name="T1" fmla="*/ 56 h 103"/>
                <a:gd name="T2" fmla="*/ 49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49" y="88"/>
                  </a:cubicBezTo>
                  <a:cubicBezTo>
                    <a:pt x="68" y="88"/>
                    <a:pt x="79" y="78"/>
                    <a:pt x="80" y="77"/>
                  </a:cubicBezTo>
                  <a:cubicBezTo>
                    <a:pt x="88" y="89"/>
                    <a:pt x="88" y="89"/>
                    <a:pt x="88" y="89"/>
                  </a:cubicBezTo>
                  <a:cubicBezTo>
                    <a:pt x="88" y="89"/>
                    <a:pt x="74"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8" y="14"/>
                    <a:pt x="20" y="29"/>
                    <a:pt x="19" y="42"/>
                  </a:cubicBezTo>
                  <a:cubicBezTo>
                    <a:pt x="71" y="42"/>
                    <a:pt x="71" y="42"/>
                    <a:pt x="71" y="42"/>
                  </a:cubicBezTo>
                  <a:cubicBezTo>
                    <a:pt x="71"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48">
              <a:extLst>
                <a:ext uri="{FF2B5EF4-FFF2-40B4-BE49-F238E27FC236}">
                  <a16:creationId xmlns:a16="http://schemas.microsoft.com/office/drawing/2014/main" id="{9F75901F-04A3-6B7A-4918-99E7F7C4A01F}"/>
                </a:ext>
              </a:extLst>
            </p:cNvPr>
            <p:cNvSpPr>
              <a:spLocks noEditPoints="1"/>
            </p:cNvSpPr>
            <p:nvPr/>
          </p:nvSpPr>
          <p:spPr bwMode="auto">
            <a:xfrm>
              <a:off x="3084513" y="153988"/>
              <a:ext cx="77788" cy="117475"/>
            </a:xfrm>
            <a:custGeom>
              <a:avLst/>
              <a:gdLst>
                <a:gd name="T0" fmla="*/ 78 w 94"/>
                <a:gd name="T1" fmla="*/ 141 h 143"/>
                <a:gd name="T2" fmla="*/ 75 w 94"/>
                <a:gd name="T3" fmla="*/ 125 h 143"/>
                <a:gd name="T4" fmla="*/ 42 w 94"/>
                <a:gd name="T5" fmla="*/ 143 h 143"/>
                <a:gd name="T6" fmla="*/ 0 w 94"/>
                <a:gd name="T7" fmla="*/ 91 h 143"/>
                <a:gd name="T8" fmla="*/ 44 w 94"/>
                <a:gd name="T9" fmla="*/ 40 h 143"/>
                <a:gd name="T10" fmla="*/ 75 w 94"/>
                <a:gd name="T11" fmla="*/ 58 h 143"/>
                <a:gd name="T12" fmla="*/ 75 w 94"/>
                <a:gd name="T13" fmla="*/ 0 h 143"/>
                <a:gd name="T14" fmla="*/ 94 w 94"/>
                <a:gd name="T15" fmla="*/ 0 h 143"/>
                <a:gd name="T16" fmla="*/ 94 w 94"/>
                <a:gd name="T17" fmla="*/ 141 h 143"/>
                <a:gd name="T18" fmla="*/ 78 w 94"/>
                <a:gd name="T19" fmla="*/ 141 h 143"/>
                <a:gd name="T20" fmla="*/ 48 w 94"/>
                <a:gd name="T21" fmla="*/ 54 h 143"/>
                <a:gd name="T22" fmla="*/ 19 w 94"/>
                <a:gd name="T23" fmla="*/ 90 h 143"/>
                <a:gd name="T24" fmla="*/ 47 w 94"/>
                <a:gd name="T25" fmla="*/ 127 h 143"/>
                <a:gd name="T26" fmla="*/ 75 w 94"/>
                <a:gd name="T27" fmla="*/ 90 h 143"/>
                <a:gd name="T28" fmla="*/ 48 w 94"/>
                <a:gd name="T29" fmla="*/ 5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43">
                  <a:moveTo>
                    <a:pt x="78" y="141"/>
                  </a:moveTo>
                  <a:cubicBezTo>
                    <a:pt x="75" y="125"/>
                    <a:pt x="75" y="125"/>
                    <a:pt x="75" y="125"/>
                  </a:cubicBezTo>
                  <a:cubicBezTo>
                    <a:pt x="74" y="126"/>
                    <a:pt x="65" y="143"/>
                    <a:pt x="42" y="143"/>
                  </a:cubicBezTo>
                  <a:cubicBezTo>
                    <a:pt x="16" y="143"/>
                    <a:pt x="0" y="121"/>
                    <a:pt x="0" y="91"/>
                  </a:cubicBezTo>
                  <a:cubicBezTo>
                    <a:pt x="0" y="62"/>
                    <a:pt x="18" y="40"/>
                    <a:pt x="44" y="40"/>
                  </a:cubicBezTo>
                  <a:cubicBezTo>
                    <a:pt x="65" y="40"/>
                    <a:pt x="74" y="56"/>
                    <a:pt x="75" y="58"/>
                  </a:cubicBezTo>
                  <a:cubicBezTo>
                    <a:pt x="75" y="0"/>
                    <a:pt x="75" y="0"/>
                    <a:pt x="75" y="0"/>
                  </a:cubicBezTo>
                  <a:cubicBezTo>
                    <a:pt x="94" y="0"/>
                    <a:pt x="94" y="0"/>
                    <a:pt x="94" y="0"/>
                  </a:cubicBezTo>
                  <a:cubicBezTo>
                    <a:pt x="94" y="141"/>
                    <a:pt x="94" y="141"/>
                    <a:pt x="94" y="141"/>
                  </a:cubicBezTo>
                  <a:cubicBezTo>
                    <a:pt x="78" y="141"/>
                    <a:pt x="78" y="141"/>
                    <a:pt x="78" y="141"/>
                  </a:cubicBezTo>
                  <a:close/>
                  <a:moveTo>
                    <a:pt x="48" y="54"/>
                  </a:moveTo>
                  <a:cubicBezTo>
                    <a:pt x="30" y="54"/>
                    <a:pt x="19" y="71"/>
                    <a:pt x="19" y="90"/>
                  </a:cubicBezTo>
                  <a:cubicBezTo>
                    <a:pt x="19" y="110"/>
                    <a:pt x="29" y="127"/>
                    <a:pt x="47" y="127"/>
                  </a:cubicBezTo>
                  <a:cubicBezTo>
                    <a:pt x="64" y="127"/>
                    <a:pt x="75" y="110"/>
                    <a:pt x="75" y="90"/>
                  </a:cubicBezTo>
                  <a:cubicBezTo>
                    <a:pt x="76" y="71"/>
                    <a:pt x="66" y="54"/>
                    <a:pt x="4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49">
              <a:extLst>
                <a:ext uri="{FF2B5EF4-FFF2-40B4-BE49-F238E27FC236}">
                  <a16:creationId xmlns:a16="http://schemas.microsoft.com/office/drawing/2014/main" id="{746411D7-FE52-9D4A-5F9C-E781E2B0A65A}"/>
                </a:ext>
              </a:extLst>
            </p:cNvPr>
            <p:cNvSpPr>
              <a:spLocks/>
            </p:cNvSpPr>
            <p:nvPr/>
          </p:nvSpPr>
          <p:spPr bwMode="auto">
            <a:xfrm>
              <a:off x="3209926" y="152400"/>
              <a:ext cx="53975" cy="117475"/>
            </a:xfrm>
            <a:custGeom>
              <a:avLst/>
              <a:gdLst>
                <a:gd name="T0" fmla="*/ 61 w 64"/>
                <a:gd name="T1" fmla="*/ 18 h 142"/>
                <a:gd name="T2" fmla="*/ 49 w 64"/>
                <a:gd name="T3" fmla="*/ 15 h 142"/>
                <a:gd name="T4" fmla="*/ 36 w 64"/>
                <a:gd name="T5" fmla="*/ 21 h 142"/>
                <a:gd name="T6" fmla="*/ 34 w 64"/>
                <a:gd name="T7" fmla="*/ 35 h 142"/>
                <a:gd name="T8" fmla="*/ 34 w 64"/>
                <a:gd name="T9" fmla="*/ 43 h 142"/>
                <a:gd name="T10" fmla="*/ 59 w 64"/>
                <a:gd name="T11" fmla="*/ 43 h 142"/>
                <a:gd name="T12" fmla="*/ 59 w 64"/>
                <a:gd name="T13" fmla="*/ 57 h 142"/>
                <a:gd name="T14" fmla="*/ 34 w 64"/>
                <a:gd name="T15" fmla="*/ 57 h 142"/>
                <a:gd name="T16" fmla="*/ 34 w 64"/>
                <a:gd name="T17" fmla="*/ 142 h 142"/>
                <a:gd name="T18" fmla="*/ 15 w 64"/>
                <a:gd name="T19" fmla="*/ 142 h 142"/>
                <a:gd name="T20" fmla="*/ 15 w 64"/>
                <a:gd name="T21" fmla="*/ 57 h 142"/>
                <a:gd name="T22" fmla="*/ 0 w 64"/>
                <a:gd name="T23" fmla="*/ 57 h 142"/>
                <a:gd name="T24" fmla="*/ 0 w 64"/>
                <a:gd name="T25" fmla="*/ 43 h 142"/>
                <a:gd name="T26" fmla="*/ 15 w 64"/>
                <a:gd name="T27" fmla="*/ 43 h 142"/>
                <a:gd name="T28" fmla="*/ 15 w 64"/>
                <a:gd name="T29" fmla="*/ 32 h 142"/>
                <a:gd name="T30" fmla="*/ 22 w 64"/>
                <a:gd name="T31" fmla="*/ 9 h 142"/>
                <a:gd name="T32" fmla="*/ 45 w 64"/>
                <a:gd name="T33" fmla="*/ 0 h 142"/>
                <a:gd name="T34" fmla="*/ 64 w 64"/>
                <a:gd name="T35" fmla="*/ 4 h 142"/>
                <a:gd name="T36" fmla="*/ 61 w 64"/>
                <a:gd name="T37" fmla="*/ 1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42">
                  <a:moveTo>
                    <a:pt x="61" y="18"/>
                  </a:moveTo>
                  <a:cubicBezTo>
                    <a:pt x="61" y="18"/>
                    <a:pt x="55" y="15"/>
                    <a:pt x="49" y="15"/>
                  </a:cubicBezTo>
                  <a:cubicBezTo>
                    <a:pt x="43" y="15"/>
                    <a:pt x="39" y="17"/>
                    <a:pt x="36" y="21"/>
                  </a:cubicBezTo>
                  <a:cubicBezTo>
                    <a:pt x="34" y="24"/>
                    <a:pt x="34" y="29"/>
                    <a:pt x="34" y="35"/>
                  </a:cubicBezTo>
                  <a:cubicBezTo>
                    <a:pt x="34" y="43"/>
                    <a:pt x="34" y="43"/>
                    <a:pt x="34" y="43"/>
                  </a:cubicBezTo>
                  <a:cubicBezTo>
                    <a:pt x="59" y="43"/>
                    <a:pt x="59" y="43"/>
                    <a:pt x="59" y="43"/>
                  </a:cubicBezTo>
                  <a:cubicBezTo>
                    <a:pt x="59" y="57"/>
                    <a:pt x="59" y="57"/>
                    <a:pt x="59" y="57"/>
                  </a:cubicBezTo>
                  <a:cubicBezTo>
                    <a:pt x="34" y="57"/>
                    <a:pt x="34" y="57"/>
                    <a:pt x="34" y="57"/>
                  </a:cubicBezTo>
                  <a:cubicBezTo>
                    <a:pt x="34" y="142"/>
                    <a:pt x="34" y="142"/>
                    <a:pt x="34" y="142"/>
                  </a:cubicBezTo>
                  <a:cubicBezTo>
                    <a:pt x="15" y="142"/>
                    <a:pt x="15" y="142"/>
                    <a:pt x="15" y="142"/>
                  </a:cubicBezTo>
                  <a:cubicBezTo>
                    <a:pt x="15" y="57"/>
                    <a:pt x="15" y="57"/>
                    <a:pt x="15" y="57"/>
                  </a:cubicBezTo>
                  <a:cubicBezTo>
                    <a:pt x="0" y="57"/>
                    <a:pt x="0" y="57"/>
                    <a:pt x="0" y="57"/>
                  </a:cubicBezTo>
                  <a:cubicBezTo>
                    <a:pt x="0" y="43"/>
                    <a:pt x="0" y="43"/>
                    <a:pt x="0" y="43"/>
                  </a:cubicBezTo>
                  <a:cubicBezTo>
                    <a:pt x="15" y="43"/>
                    <a:pt x="15" y="43"/>
                    <a:pt x="15" y="43"/>
                  </a:cubicBezTo>
                  <a:cubicBezTo>
                    <a:pt x="15" y="32"/>
                    <a:pt x="15" y="32"/>
                    <a:pt x="15" y="32"/>
                  </a:cubicBezTo>
                  <a:cubicBezTo>
                    <a:pt x="15" y="21"/>
                    <a:pt x="18" y="14"/>
                    <a:pt x="22" y="9"/>
                  </a:cubicBezTo>
                  <a:cubicBezTo>
                    <a:pt x="27" y="4"/>
                    <a:pt x="34" y="0"/>
                    <a:pt x="45" y="0"/>
                  </a:cubicBezTo>
                  <a:cubicBezTo>
                    <a:pt x="55" y="0"/>
                    <a:pt x="62" y="3"/>
                    <a:pt x="64" y="4"/>
                  </a:cubicBezTo>
                  <a:lnTo>
                    <a:pt x="6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50">
              <a:extLst>
                <a:ext uri="{FF2B5EF4-FFF2-40B4-BE49-F238E27FC236}">
                  <a16:creationId xmlns:a16="http://schemas.microsoft.com/office/drawing/2014/main" id="{71C2BF5D-0F27-5DC4-E839-53363129AF20}"/>
                </a:ext>
              </a:extLst>
            </p:cNvPr>
            <p:cNvSpPr>
              <a:spLocks/>
            </p:cNvSpPr>
            <p:nvPr/>
          </p:nvSpPr>
          <p:spPr bwMode="auto">
            <a:xfrm>
              <a:off x="3270251" y="185738"/>
              <a:ext cx="46038"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51">
              <a:extLst>
                <a:ext uri="{FF2B5EF4-FFF2-40B4-BE49-F238E27FC236}">
                  <a16:creationId xmlns:a16="http://schemas.microsoft.com/office/drawing/2014/main" id="{6AAE8FD2-F294-9C4A-F94A-068B4B7ABCFB}"/>
                </a:ext>
              </a:extLst>
            </p:cNvPr>
            <p:cNvSpPr>
              <a:spLocks noEditPoints="1"/>
            </p:cNvSpPr>
            <p:nvPr/>
          </p:nvSpPr>
          <p:spPr bwMode="auto">
            <a:xfrm>
              <a:off x="3321051" y="185738"/>
              <a:ext cx="79375" cy="85725"/>
            </a:xfrm>
            <a:custGeom>
              <a:avLst/>
              <a:gdLst>
                <a:gd name="T0" fmla="*/ 48 w 96"/>
                <a:gd name="T1" fmla="*/ 102 h 102"/>
                <a:gd name="T2" fmla="*/ 0 w 96"/>
                <a:gd name="T3" fmla="*/ 51 h 102"/>
                <a:gd name="T4" fmla="*/ 48 w 96"/>
                <a:gd name="T5" fmla="*/ 0 h 102"/>
                <a:gd name="T6" fmla="*/ 96 w 96"/>
                <a:gd name="T7" fmla="*/ 51 h 102"/>
                <a:gd name="T8" fmla="*/ 48 w 96"/>
                <a:gd name="T9" fmla="*/ 102 h 102"/>
                <a:gd name="T10" fmla="*/ 48 w 96"/>
                <a:gd name="T11" fmla="*/ 14 h 102"/>
                <a:gd name="T12" fmla="*/ 20 w 96"/>
                <a:gd name="T13" fmla="*/ 51 h 102"/>
                <a:gd name="T14" fmla="*/ 48 w 96"/>
                <a:gd name="T15" fmla="*/ 88 h 102"/>
                <a:gd name="T16" fmla="*/ 77 w 96"/>
                <a:gd name="T17" fmla="*/ 51 h 102"/>
                <a:gd name="T18" fmla="*/ 48 w 96"/>
                <a:gd name="T19" fmla="*/ 1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02">
                  <a:moveTo>
                    <a:pt x="48" y="102"/>
                  </a:moveTo>
                  <a:cubicBezTo>
                    <a:pt x="20" y="102"/>
                    <a:pt x="0" y="82"/>
                    <a:pt x="0" y="51"/>
                  </a:cubicBezTo>
                  <a:cubicBezTo>
                    <a:pt x="0" y="20"/>
                    <a:pt x="20" y="0"/>
                    <a:pt x="48" y="0"/>
                  </a:cubicBezTo>
                  <a:cubicBezTo>
                    <a:pt x="77" y="0"/>
                    <a:pt x="96" y="20"/>
                    <a:pt x="96" y="51"/>
                  </a:cubicBezTo>
                  <a:cubicBezTo>
                    <a:pt x="96" y="82"/>
                    <a:pt x="77" y="102"/>
                    <a:pt x="48" y="102"/>
                  </a:cubicBezTo>
                  <a:close/>
                  <a:moveTo>
                    <a:pt x="48" y="14"/>
                  </a:moveTo>
                  <a:cubicBezTo>
                    <a:pt x="30" y="14"/>
                    <a:pt x="20" y="29"/>
                    <a:pt x="20" y="51"/>
                  </a:cubicBezTo>
                  <a:cubicBezTo>
                    <a:pt x="20" y="72"/>
                    <a:pt x="30" y="88"/>
                    <a:pt x="48" y="88"/>
                  </a:cubicBezTo>
                  <a:cubicBezTo>
                    <a:pt x="67" y="88"/>
                    <a:pt x="77" y="72"/>
                    <a:pt x="77" y="51"/>
                  </a:cubicBezTo>
                  <a:cubicBezTo>
                    <a:pt x="77" y="29"/>
                    <a:pt x="67" y="14"/>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52">
              <a:extLst>
                <a:ext uri="{FF2B5EF4-FFF2-40B4-BE49-F238E27FC236}">
                  <a16:creationId xmlns:a16="http://schemas.microsoft.com/office/drawing/2014/main" id="{C590DB0F-DC19-CD6D-2F4D-61479185D8A5}"/>
                </a:ext>
              </a:extLst>
            </p:cNvPr>
            <p:cNvSpPr>
              <a:spLocks/>
            </p:cNvSpPr>
            <p:nvPr/>
          </p:nvSpPr>
          <p:spPr bwMode="auto">
            <a:xfrm>
              <a:off x="3419476" y="185738"/>
              <a:ext cx="117475" cy="84138"/>
            </a:xfrm>
            <a:custGeom>
              <a:avLst/>
              <a:gdLst>
                <a:gd name="T0" fmla="*/ 123 w 142"/>
                <a:gd name="T1" fmla="*/ 101 h 101"/>
                <a:gd name="T2" fmla="*/ 123 w 142"/>
                <a:gd name="T3" fmla="*/ 39 h 101"/>
                <a:gd name="T4" fmla="*/ 106 w 142"/>
                <a:gd name="T5" fmla="*/ 16 h 101"/>
                <a:gd name="T6" fmla="*/ 80 w 142"/>
                <a:gd name="T7" fmla="*/ 41 h 101"/>
                <a:gd name="T8" fmla="*/ 80 w 142"/>
                <a:gd name="T9" fmla="*/ 101 h 101"/>
                <a:gd name="T10" fmla="*/ 62 w 142"/>
                <a:gd name="T11" fmla="*/ 101 h 101"/>
                <a:gd name="T12" fmla="*/ 62 w 142"/>
                <a:gd name="T13" fmla="*/ 39 h 101"/>
                <a:gd name="T14" fmla="*/ 44 w 142"/>
                <a:gd name="T15" fmla="*/ 16 h 101"/>
                <a:gd name="T16" fmla="*/ 19 w 142"/>
                <a:gd name="T17" fmla="*/ 41 h 101"/>
                <a:gd name="T18" fmla="*/ 19 w 142"/>
                <a:gd name="T19" fmla="*/ 101 h 101"/>
                <a:gd name="T20" fmla="*/ 0 w 142"/>
                <a:gd name="T21" fmla="*/ 101 h 101"/>
                <a:gd name="T22" fmla="*/ 0 w 142"/>
                <a:gd name="T23" fmla="*/ 2 h 101"/>
                <a:gd name="T24" fmla="*/ 18 w 142"/>
                <a:gd name="T25" fmla="*/ 2 h 101"/>
                <a:gd name="T26" fmla="*/ 19 w 142"/>
                <a:gd name="T27" fmla="*/ 20 h 101"/>
                <a:gd name="T28" fmla="*/ 51 w 142"/>
                <a:gd name="T29" fmla="*/ 0 h 101"/>
                <a:gd name="T30" fmla="*/ 79 w 142"/>
                <a:gd name="T31" fmla="*/ 21 h 101"/>
                <a:gd name="T32" fmla="*/ 112 w 142"/>
                <a:gd name="T33" fmla="*/ 0 h 101"/>
                <a:gd name="T34" fmla="*/ 142 w 142"/>
                <a:gd name="T35" fmla="*/ 34 h 101"/>
                <a:gd name="T36" fmla="*/ 142 w 142"/>
                <a:gd name="T37" fmla="*/ 101 h 101"/>
                <a:gd name="T38" fmla="*/ 123 w 142"/>
                <a:gd name="T3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101">
                  <a:moveTo>
                    <a:pt x="123" y="101"/>
                  </a:moveTo>
                  <a:cubicBezTo>
                    <a:pt x="123" y="39"/>
                    <a:pt x="123" y="39"/>
                    <a:pt x="123" y="39"/>
                  </a:cubicBezTo>
                  <a:cubicBezTo>
                    <a:pt x="123" y="26"/>
                    <a:pt x="120" y="16"/>
                    <a:pt x="106" y="16"/>
                  </a:cubicBezTo>
                  <a:cubicBezTo>
                    <a:pt x="91" y="16"/>
                    <a:pt x="81" y="34"/>
                    <a:pt x="80" y="41"/>
                  </a:cubicBezTo>
                  <a:cubicBezTo>
                    <a:pt x="80" y="101"/>
                    <a:pt x="80" y="101"/>
                    <a:pt x="80" y="101"/>
                  </a:cubicBezTo>
                  <a:cubicBezTo>
                    <a:pt x="62" y="101"/>
                    <a:pt x="62" y="101"/>
                    <a:pt x="62" y="101"/>
                  </a:cubicBezTo>
                  <a:cubicBezTo>
                    <a:pt x="62" y="39"/>
                    <a:pt x="62" y="39"/>
                    <a:pt x="62" y="39"/>
                  </a:cubicBezTo>
                  <a:cubicBezTo>
                    <a:pt x="62" y="26"/>
                    <a:pt x="59" y="16"/>
                    <a:pt x="44" y="16"/>
                  </a:cubicBezTo>
                  <a:cubicBezTo>
                    <a:pt x="30" y="16"/>
                    <a:pt x="20" y="34"/>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5" y="9"/>
                    <a:pt x="37" y="0"/>
                    <a:pt x="51" y="0"/>
                  </a:cubicBezTo>
                  <a:cubicBezTo>
                    <a:pt x="64" y="0"/>
                    <a:pt x="75" y="6"/>
                    <a:pt x="79" y="21"/>
                  </a:cubicBezTo>
                  <a:cubicBezTo>
                    <a:pt x="86" y="9"/>
                    <a:pt x="98" y="0"/>
                    <a:pt x="112" y="0"/>
                  </a:cubicBezTo>
                  <a:cubicBezTo>
                    <a:pt x="128" y="0"/>
                    <a:pt x="142" y="9"/>
                    <a:pt x="142" y="34"/>
                  </a:cubicBezTo>
                  <a:cubicBezTo>
                    <a:pt x="142" y="101"/>
                    <a:pt x="142" y="101"/>
                    <a:pt x="142" y="101"/>
                  </a:cubicBezTo>
                  <a:cubicBezTo>
                    <a:pt x="123" y="101"/>
                    <a:pt x="123" y="101"/>
                    <a:pt x="123"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53">
              <a:extLst>
                <a:ext uri="{FF2B5EF4-FFF2-40B4-BE49-F238E27FC236}">
                  <a16:creationId xmlns:a16="http://schemas.microsoft.com/office/drawing/2014/main" id="{975A0B57-FD60-D7A6-C45A-346EA17AEAA2}"/>
                </a:ext>
              </a:extLst>
            </p:cNvPr>
            <p:cNvSpPr>
              <a:spLocks/>
            </p:cNvSpPr>
            <p:nvPr/>
          </p:nvSpPr>
          <p:spPr bwMode="auto">
            <a:xfrm>
              <a:off x="3594101" y="157163"/>
              <a:ext cx="69850" cy="112713"/>
            </a:xfrm>
            <a:custGeom>
              <a:avLst/>
              <a:gdLst>
                <a:gd name="T0" fmla="*/ 0 w 44"/>
                <a:gd name="T1" fmla="*/ 71 h 71"/>
                <a:gd name="T2" fmla="*/ 0 w 44"/>
                <a:gd name="T3" fmla="*/ 0 h 71"/>
                <a:gd name="T4" fmla="*/ 43 w 44"/>
                <a:gd name="T5" fmla="*/ 0 h 71"/>
                <a:gd name="T6" fmla="*/ 43 w 44"/>
                <a:gd name="T7" fmla="*/ 8 h 71"/>
                <a:gd name="T8" fmla="*/ 10 w 44"/>
                <a:gd name="T9" fmla="*/ 8 h 71"/>
                <a:gd name="T10" fmla="*/ 10 w 44"/>
                <a:gd name="T11" fmla="*/ 29 h 71"/>
                <a:gd name="T12" fmla="*/ 41 w 44"/>
                <a:gd name="T13" fmla="*/ 29 h 71"/>
                <a:gd name="T14" fmla="*/ 41 w 44"/>
                <a:gd name="T15" fmla="*/ 38 h 71"/>
                <a:gd name="T16" fmla="*/ 10 w 44"/>
                <a:gd name="T17" fmla="*/ 38 h 71"/>
                <a:gd name="T18" fmla="*/ 10 w 44"/>
                <a:gd name="T19" fmla="*/ 62 h 71"/>
                <a:gd name="T20" fmla="*/ 44 w 44"/>
                <a:gd name="T21" fmla="*/ 62 h 71"/>
                <a:gd name="T22" fmla="*/ 44 w 44"/>
                <a:gd name="T23" fmla="*/ 71 h 71"/>
                <a:gd name="T24" fmla="*/ 0 w 44"/>
                <a:gd name="T25" fmla="*/ 71 h 71"/>
                <a:gd name="T26" fmla="*/ 0 w 44"/>
                <a:gd name="T2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71">
                  <a:moveTo>
                    <a:pt x="0" y="71"/>
                  </a:moveTo>
                  <a:lnTo>
                    <a:pt x="0" y="0"/>
                  </a:lnTo>
                  <a:lnTo>
                    <a:pt x="43" y="0"/>
                  </a:lnTo>
                  <a:lnTo>
                    <a:pt x="43" y="8"/>
                  </a:lnTo>
                  <a:lnTo>
                    <a:pt x="10" y="8"/>
                  </a:lnTo>
                  <a:lnTo>
                    <a:pt x="10" y="29"/>
                  </a:lnTo>
                  <a:lnTo>
                    <a:pt x="41" y="29"/>
                  </a:lnTo>
                  <a:lnTo>
                    <a:pt x="41" y="38"/>
                  </a:lnTo>
                  <a:lnTo>
                    <a:pt x="10" y="38"/>
                  </a:lnTo>
                  <a:lnTo>
                    <a:pt x="10" y="62"/>
                  </a:lnTo>
                  <a:lnTo>
                    <a:pt x="44" y="62"/>
                  </a:lnTo>
                  <a:lnTo>
                    <a:pt x="44" y="71"/>
                  </a:lnTo>
                  <a:lnTo>
                    <a:pt x="0" y="71"/>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54">
              <a:extLst>
                <a:ext uri="{FF2B5EF4-FFF2-40B4-BE49-F238E27FC236}">
                  <a16:creationId xmlns:a16="http://schemas.microsoft.com/office/drawing/2014/main" id="{E8018739-B110-09C4-D3DE-76CFD23BB4E9}"/>
                </a:ext>
              </a:extLst>
            </p:cNvPr>
            <p:cNvSpPr>
              <a:spLocks/>
            </p:cNvSpPr>
            <p:nvPr/>
          </p:nvSpPr>
          <p:spPr bwMode="auto">
            <a:xfrm>
              <a:off x="3671888" y="188913"/>
              <a:ext cx="77788" cy="80963"/>
            </a:xfrm>
            <a:custGeom>
              <a:avLst/>
              <a:gdLst>
                <a:gd name="T0" fmla="*/ 38 w 49"/>
                <a:gd name="T1" fmla="*/ 51 h 51"/>
                <a:gd name="T2" fmla="*/ 24 w 49"/>
                <a:gd name="T3" fmla="*/ 30 h 51"/>
                <a:gd name="T4" fmla="*/ 11 w 49"/>
                <a:gd name="T5" fmla="*/ 51 h 51"/>
                <a:gd name="T6" fmla="*/ 0 w 49"/>
                <a:gd name="T7" fmla="*/ 51 h 51"/>
                <a:gd name="T8" fmla="*/ 18 w 49"/>
                <a:gd name="T9" fmla="*/ 25 h 51"/>
                <a:gd name="T10" fmla="*/ 1 w 49"/>
                <a:gd name="T11" fmla="*/ 0 h 51"/>
                <a:gd name="T12" fmla="*/ 12 w 49"/>
                <a:gd name="T13" fmla="*/ 0 h 51"/>
                <a:gd name="T14" fmla="*/ 25 w 49"/>
                <a:gd name="T15" fmla="*/ 19 h 51"/>
                <a:gd name="T16" fmla="*/ 37 w 49"/>
                <a:gd name="T17" fmla="*/ 0 h 51"/>
                <a:gd name="T18" fmla="*/ 48 w 49"/>
                <a:gd name="T19" fmla="*/ 0 h 51"/>
                <a:gd name="T20" fmla="*/ 30 w 49"/>
                <a:gd name="T21" fmla="*/ 25 h 51"/>
                <a:gd name="T22" fmla="*/ 49 w 49"/>
                <a:gd name="T23" fmla="*/ 51 h 51"/>
                <a:gd name="T24" fmla="*/ 38 w 49"/>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1">
                  <a:moveTo>
                    <a:pt x="38" y="51"/>
                  </a:moveTo>
                  <a:lnTo>
                    <a:pt x="24" y="30"/>
                  </a:lnTo>
                  <a:lnTo>
                    <a:pt x="11" y="51"/>
                  </a:lnTo>
                  <a:lnTo>
                    <a:pt x="0" y="51"/>
                  </a:lnTo>
                  <a:lnTo>
                    <a:pt x="18" y="25"/>
                  </a:lnTo>
                  <a:lnTo>
                    <a:pt x="1" y="0"/>
                  </a:lnTo>
                  <a:lnTo>
                    <a:pt x="12" y="0"/>
                  </a:lnTo>
                  <a:lnTo>
                    <a:pt x="25" y="19"/>
                  </a:lnTo>
                  <a:lnTo>
                    <a:pt x="37" y="0"/>
                  </a:lnTo>
                  <a:lnTo>
                    <a:pt x="48" y="0"/>
                  </a:lnTo>
                  <a:lnTo>
                    <a:pt x="30" y="25"/>
                  </a:lnTo>
                  <a:lnTo>
                    <a:pt x="49" y="51"/>
                  </a:lnTo>
                  <a:lnTo>
                    <a:pt x="38"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55">
              <a:extLst>
                <a:ext uri="{FF2B5EF4-FFF2-40B4-BE49-F238E27FC236}">
                  <a16:creationId xmlns:a16="http://schemas.microsoft.com/office/drawing/2014/main" id="{6262A5DA-588E-44E3-D3E5-B27EFDFBA451}"/>
                </a:ext>
              </a:extLst>
            </p:cNvPr>
            <p:cNvSpPr>
              <a:spLocks noEditPoints="1"/>
            </p:cNvSpPr>
            <p:nvPr/>
          </p:nvSpPr>
          <p:spPr bwMode="auto">
            <a:xfrm>
              <a:off x="3763963" y="185738"/>
              <a:ext cx="77788" cy="114300"/>
            </a:xfrm>
            <a:custGeom>
              <a:avLst/>
              <a:gdLst>
                <a:gd name="T0" fmla="*/ 49 w 94"/>
                <a:gd name="T1" fmla="*/ 102 h 136"/>
                <a:gd name="T2" fmla="*/ 18 w 94"/>
                <a:gd name="T3" fmla="*/ 85 h 136"/>
                <a:gd name="T4" fmla="*/ 18 w 94"/>
                <a:gd name="T5" fmla="*/ 136 h 136"/>
                <a:gd name="T6" fmla="*/ 0 w 94"/>
                <a:gd name="T7" fmla="*/ 136 h 136"/>
                <a:gd name="T8" fmla="*/ 0 w 94"/>
                <a:gd name="T9" fmla="*/ 1 h 136"/>
                <a:gd name="T10" fmla="*/ 17 w 94"/>
                <a:gd name="T11" fmla="*/ 1 h 136"/>
                <a:gd name="T12" fmla="*/ 18 w 94"/>
                <a:gd name="T13" fmla="*/ 17 h 136"/>
                <a:gd name="T14" fmla="*/ 51 w 94"/>
                <a:gd name="T15" fmla="*/ 0 h 136"/>
                <a:gd name="T16" fmla="*/ 94 w 94"/>
                <a:gd name="T17" fmla="*/ 51 h 136"/>
                <a:gd name="T18" fmla="*/ 49 w 94"/>
                <a:gd name="T19" fmla="*/ 102 h 136"/>
                <a:gd name="T20" fmla="*/ 46 w 94"/>
                <a:gd name="T21" fmla="*/ 14 h 136"/>
                <a:gd name="T22" fmla="*/ 17 w 94"/>
                <a:gd name="T23" fmla="*/ 50 h 136"/>
                <a:gd name="T24" fmla="*/ 45 w 94"/>
                <a:gd name="T25" fmla="*/ 87 h 136"/>
                <a:gd name="T26" fmla="*/ 74 w 94"/>
                <a:gd name="T27" fmla="*/ 50 h 136"/>
                <a:gd name="T28" fmla="*/ 46 w 94"/>
                <a:gd name="T29" fmla="*/ 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36">
                  <a:moveTo>
                    <a:pt x="49" y="102"/>
                  </a:moveTo>
                  <a:cubicBezTo>
                    <a:pt x="29" y="102"/>
                    <a:pt x="21" y="89"/>
                    <a:pt x="18" y="85"/>
                  </a:cubicBezTo>
                  <a:cubicBezTo>
                    <a:pt x="18" y="136"/>
                    <a:pt x="18" y="136"/>
                    <a:pt x="18" y="136"/>
                  </a:cubicBezTo>
                  <a:cubicBezTo>
                    <a:pt x="0" y="136"/>
                    <a:pt x="0" y="136"/>
                    <a:pt x="0" y="136"/>
                  </a:cubicBezTo>
                  <a:cubicBezTo>
                    <a:pt x="0" y="1"/>
                    <a:pt x="0" y="1"/>
                    <a:pt x="0" y="1"/>
                  </a:cubicBezTo>
                  <a:cubicBezTo>
                    <a:pt x="17" y="1"/>
                    <a:pt x="17" y="1"/>
                    <a:pt x="17" y="1"/>
                  </a:cubicBezTo>
                  <a:cubicBezTo>
                    <a:pt x="18" y="17"/>
                    <a:pt x="18" y="17"/>
                    <a:pt x="18" y="17"/>
                  </a:cubicBezTo>
                  <a:cubicBezTo>
                    <a:pt x="20" y="15"/>
                    <a:pt x="30" y="0"/>
                    <a:pt x="51" y="0"/>
                  </a:cubicBezTo>
                  <a:cubicBezTo>
                    <a:pt x="78" y="0"/>
                    <a:pt x="94" y="21"/>
                    <a:pt x="94" y="51"/>
                  </a:cubicBezTo>
                  <a:cubicBezTo>
                    <a:pt x="93" y="81"/>
                    <a:pt x="75" y="102"/>
                    <a:pt x="49" y="102"/>
                  </a:cubicBezTo>
                  <a:close/>
                  <a:moveTo>
                    <a:pt x="46" y="14"/>
                  </a:moveTo>
                  <a:cubicBezTo>
                    <a:pt x="29" y="14"/>
                    <a:pt x="17" y="31"/>
                    <a:pt x="17" y="50"/>
                  </a:cubicBezTo>
                  <a:cubicBezTo>
                    <a:pt x="17" y="70"/>
                    <a:pt x="28" y="87"/>
                    <a:pt x="45" y="87"/>
                  </a:cubicBezTo>
                  <a:cubicBezTo>
                    <a:pt x="62" y="87"/>
                    <a:pt x="74" y="70"/>
                    <a:pt x="74" y="50"/>
                  </a:cubicBezTo>
                  <a:cubicBezTo>
                    <a:pt x="74" y="31"/>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56">
              <a:extLst>
                <a:ext uri="{FF2B5EF4-FFF2-40B4-BE49-F238E27FC236}">
                  <a16:creationId xmlns:a16="http://schemas.microsoft.com/office/drawing/2014/main" id="{35512E43-0E79-8BBC-F997-A442D44277DD}"/>
                </a:ext>
              </a:extLst>
            </p:cNvPr>
            <p:cNvSpPr>
              <a:spLocks noEditPoints="1"/>
            </p:cNvSpPr>
            <p:nvPr/>
          </p:nvSpPr>
          <p:spPr bwMode="auto">
            <a:xfrm>
              <a:off x="3852863"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5"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57">
              <a:extLst>
                <a:ext uri="{FF2B5EF4-FFF2-40B4-BE49-F238E27FC236}">
                  <a16:creationId xmlns:a16="http://schemas.microsoft.com/office/drawing/2014/main" id="{FEF6EF1B-2A95-0FAE-281F-3A8B2AACAC0B}"/>
                </a:ext>
              </a:extLst>
            </p:cNvPr>
            <p:cNvSpPr>
              <a:spLocks/>
            </p:cNvSpPr>
            <p:nvPr/>
          </p:nvSpPr>
          <p:spPr bwMode="auto">
            <a:xfrm>
              <a:off x="3946526" y="185738"/>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58">
              <a:extLst>
                <a:ext uri="{FF2B5EF4-FFF2-40B4-BE49-F238E27FC236}">
                  <a16:creationId xmlns:a16="http://schemas.microsoft.com/office/drawing/2014/main" id="{AF31A35E-7433-891D-44E8-BEA36D454EE3}"/>
                </a:ext>
              </a:extLst>
            </p:cNvPr>
            <p:cNvSpPr>
              <a:spLocks noEditPoints="1"/>
            </p:cNvSpPr>
            <p:nvPr/>
          </p:nvSpPr>
          <p:spPr bwMode="auto">
            <a:xfrm>
              <a:off x="4005263" y="150813"/>
              <a:ext cx="20638" cy="119063"/>
            </a:xfrm>
            <a:custGeom>
              <a:avLst/>
              <a:gdLst>
                <a:gd name="T0" fmla="*/ 13 w 26"/>
                <a:gd name="T1" fmla="*/ 25 h 144"/>
                <a:gd name="T2" fmla="*/ 0 w 26"/>
                <a:gd name="T3" fmla="*/ 13 h 144"/>
                <a:gd name="T4" fmla="*/ 13 w 26"/>
                <a:gd name="T5" fmla="*/ 0 h 144"/>
                <a:gd name="T6" fmla="*/ 26 w 26"/>
                <a:gd name="T7" fmla="*/ 12 h 144"/>
                <a:gd name="T8" fmla="*/ 13 w 26"/>
                <a:gd name="T9" fmla="*/ 25 h 144"/>
                <a:gd name="T10" fmla="*/ 3 w 26"/>
                <a:gd name="T11" fmla="*/ 144 h 144"/>
                <a:gd name="T12" fmla="*/ 3 w 26"/>
                <a:gd name="T13" fmla="*/ 45 h 144"/>
                <a:gd name="T14" fmla="*/ 22 w 26"/>
                <a:gd name="T15" fmla="*/ 45 h 144"/>
                <a:gd name="T16" fmla="*/ 22 w 26"/>
                <a:gd name="T17" fmla="*/ 144 h 144"/>
                <a:gd name="T18" fmla="*/ 3 w 26"/>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4">
                  <a:moveTo>
                    <a:pt x="13" y="25"/>
                  </a:moveTo>
                  <a:cubicBezTo>
                    <a:pt x="6" y="25"/>
                    <a:pt x="0" y="20"/>
                    <a:pt x="0" y="13"/>
                  </a:cubicBezTo>
                  <a:cubicBezTo>
                    <a:pt x="0" y="6"/>
                    <a:pt x="6" y="0"/>
                    <a:pt x="13" y="0"/>
                  </a:cubicBezTo>
                  <a:cubicBezTo>
                    <a:pt x="20" y="0"/>
                    <a:pt x="26" y="6"/>
                    <a:pt x="26" y="12"/>
                  </a:cubicBezTo>
                  <a:cubicBezTo>
                    <a:pt x="26" y="19"/>
                    <a:pt x="20" y="25"/>
                    <a:pt x="13"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59">
              <a:extLst>
                <a:ext uri="{FF2B5EF4-FFF2-40B4-BE49-F238E27FC236}">
                  <a16:creationId xmlns:a16="http://schemas.microsoft.com/office/drawing/2014/main" id="{011AEB08-8C96-F19B-82E4-848E1AED67AD}"/>
                </a:ext>
              </a:extLst>
            </p:cNvPr>
            <p:cNvSpPr>
              <a:spLocks noEditPoints="1"/>
            </p:cNvSpPr>
            <p:nvPr/>
          </p:nvSpPr>
          <p:spPr bwMode="auto">
            <a:xfrm>
              <a:off x="4041776"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60">
              <a:extLst>
                <a:ext uri="{FF2B5EF4-FFF2-40B4-BE49-F238E27FC236}">
                  <a16:creationId xmlns:a16="http://schemas.microsoft.com/office/drawing/2014/main" id="{131EA098-7609-E572-FDAB-89536CA9855D}"/>
                </a:ext>
              </a:extLst>
            </p:cNvPr>
            <p:cNvSpPr>
              <a:spLocks/>
            </p:cNvSpPr>
            <p:nvPr/>
          </p:nvSpPr>
          <p:spPr bwMode="auto">
            <a:xfrm>
              <a:off x="4135438" y="185738"/>
              <a:ext cx="69850" cy="84138"/>
            </a:xfrm>
            <a:custGeom>
              <a:avLst/>
              <a:gdLst>
                <a:gd name="T0" fmla="*/ 65 w 84"/>
                <a:gd name="T1" fmla="*/ 101 h 101"/>
                <a:gd name="T2" fmla="*/ 65 w 84"/>
                <a:gd name="T3" fmla="*/ 41 h 101"/>
                <a:gd name="T4" fmla="*/ 45 w 84"/>
                <a:gd name="T5" fmla="*/ 16 h 101"/>
                <a:gd name="T6" fmla="*/ 19 w 84"/>
                <a:gd name="T7" fmla="*/ 41 h 101"/>
                <a:gd name="T8" fmla="*/ 19 w 84"/>
                <a:gd name="T9" fmla="*/ 101 h 101"/>
                <a:gd name="T10" fmla="*/ 0 w 84"/>
                <a:gd name="T11" fmla="*/ 101 h 101"/>
                <a:gd name="T12" fmla="*/ 0 w 84"/>
                <a:gd name="T13" fmla="*/ 2 h 101"/>
                <a:gd name="T14" fmla="*/ 18 w 84"/>
                <a:gd name="T15" fmla="*/ 2 h 101"/>
                <a:gd name="T16" fmla="*/ 19 w 84"/>
                <a:gd name="T17" fmla="*/ 20 h 101"/>
                <a:gd name="T18" fmla="*/ 52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1"/>
                    <a:pt x="65" y="41"/>
                    <a:pt x="65" y="41"/>
                  </a:cubicBezTo>
                  <a:cubicBezTo>
                    <a:pt x="65" y="26"/>
                    <a:pt x="60" y="16"/>
                    <a:pt x="45" y="16"/>
                  </a:cubicBezTo>
                  <a:cubicBezTo>
                    <a:pt x="30" y="16"/>
                    <a:pt x="21" y="32"/>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2"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61">
              <a:extLst>
                <a:ext uri="{FF2B5EF4-FFF2-40B4-BE49-F238E27FC236}">
                  <a16:creationId xmlns:a16="http://schemas.microsoft.com/office/drawing/2014/main" id="{8CB86734-E125-A2B2-51F8-7EC52DBF269F}"/>
                </a:ext>
              </a:extLst>
            </p:cNvPr>
            <p:cNvSpPr>
              <a:spLocks/>
            </p:cNvSpPr>
            <p:nvPr/>
          </p:nvSpPr>
          <p:spPr bwMode="auto">
            <a:xfrm>
              <a:off x="4221163" y="185738"/>
              <a:ext cx="71438" cy="85725"/>
            </a:xfrm>
            <a:custGeom>
              <a:avLst/>
              <a:gdLst>
                <a:gd name="T0" fmla="*/ 76 w 86"/>
                <a:gd name="T1" fmla="*/ 28 h 103"/>
                <a:gd name="T2" fmla="*/ 51 w 86"/>
                <a:gd name="T3" fmla="*/ 15 h 103"/>
                <a:gd name="T4" fmla="*/ 20 w 86"/>
                <a:gd name="T5" fmla="*/ 51 h 103"/>
                <a:gd name="T6" fmla="*/ 50 w 86"/>
                <a:gd name="T7" fmla="*/ 86 h 103"/>
                <a:gd name="T8" fmla="*/ 76 w 86"/>
                <a:gd name="T9" fmla="*/ 73 h 103"/>
                <a:gd name="T10" fmla="*/ 86 w 86"/>
                <a:gd name="T11" fmla="*/ 85 h 103"/>
                <a:gd name="T12" fmla="*/ 47 w 86"/>
                <a:gd name="T13" fmla="*/ 103 h 103"/>
                <a:gd name="T14" fmla="*/ 0 w 86"/>
                <a:gd name="T15" fmla="*/ 51 h 103"/>
                <a:gd name="T16" fmla="*/ 48 w 86"/>
                <a:gd name="T17" fmla="*/ 0 h 103"/>
                <a:gd name="T18" fmla="*/ 85 w 86"/>
                <a:gd name="T19" fmla="*/ 17 h 103"/>
                <a:gd name="T20" fmla="*/ 76 w 86"/>
                <a:gd name="T21" fmla="*/ 2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03">
                  <a:moveTo>
                    <a:pt x="76" y="28"/>
                  </a:moveTo>
                  <a:cubicBezTo>
                    <a:pt x="76" y="28"/>
                    <a:pt x="67" y="15"/>
                    <a:pt x="51" y="15"/>
                  </a:cubicBezTo>
                  <a:cubicBezTo>
                    <a:pt x="34" y="15"/>
                    <a:pt x="20" y="27"/>
                    <a:pt x="20" y="51"/>
                  </a:cubicBezTo>
                  <a:cubicBezTo>
                    <a:pt x="20" y="75"/>
                    <a:pt x="34" y="86"/>
                    <a:pt x="50" y="86"/>
                  </a:cubicBezTo>
                  <a:cubicBezTo>
                    <a:pt x="66" y="86"/>
                    <a:pt x="76" y="74"/>
                    <a:pt x="76" y="73"/>
                  </a:cubicBezTo>
                  <a:cubicBezTo>
                    <a:pt x="86" y="85"/>
                    <a:pt x="86" y="85"/>
                    <a:pt x="86" y="85"/>
                  </a:cubicBezTo>
                  <a:cubicBezTo>
                    <a:pt x="85" y="86"/>
                    <a:pt x="74" y="103"/>
                    <a:pt x="47" y="103"/>
                  </a:cubicBezTo>
                  <a:cubicBezTo>
                    <a:pt x="21" y="103"/>
                    <a:pt x="0" y="83"/>
                    <a:pt x="0" y="51"/>
                  </a:cubicBezTo>
                  <a:cubicBezTo>
                    <a:pt x="0" y="19"/>
                    <a:pt x="22" y="0"/>
                    <a:pt x="48" y="0"/>
                  </a:cubicBezTo>
                  <a:cubicBezTo>
                    <a:pt x="74" y="0"/>
                    <a:pt x="84" y="16"/>
                    <a:pt x="85" y="17"/>
                  </a:cubicBezTo>
                  <a:lnTo>
                    <a:pt x="76"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62">
              <a:extLst>
                <a:ext uri="{FF2B5EF4-FFF2-40B4-BE49-F238E27FC236}">
                  <a16:creationId xmlns:a16="http://schemas.microsoft.com/office/drawing/2014/main" id="{E2BA6FAC-BC0B-955C-76C2-7569276E7C26}"/>
                </a:ext>
              </a:extLst>
            </p:cNvPr>
            <p:cNvSpPr>
              <a:spLocks noEditPoints="1"/>
            </p:cNvSpPr>
            <p:nvPr/>
          </p:nvSpPr>
          <p:spPr bwMode="auto">
            <a:xfrm>
              <a:off x="43037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1"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63">
              <a:extLst>
                <a:ext uri="{FF2B5EF4-FFF2-40B4-BE49-F238E27FC236}">
                  <a16:creationId xmlns:a16="http://schemas.microsoft.com/office/drawing/2014/main" id="{8B1668FC-ED11-4E5F-5CD7-B8AECBE72E88}"/>
                </a:ext>
              </a:extLst>
            </p:cNvPr>
            <p:cNvSpPr>
              <a:spLocks noChangeArrowheads="1"/>
            </p:cNvSpPr>
            <p:nvPr/>
          </p:nvSpPr>
          <p:spPr bwMode="auto">
            <a:xfrm>
              <a:off x="2271713" y="-269875"/>
              <a:ext cx="12700" cy="773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Oval 64">
              <a:extLst>
                <a:ext uri="{FF2B5EF4-FFF2-40B4-BE49-F238E27FC236}">
                  <a16:creationId xmlns:a16="http://schemas.microsoft.com/office/drawing/2014/main" id="{E764F59C-9348-969F-DC4C-91400D94748F}"/>
                </a:ext>
              </a:extLst>
            </p:cNvPr>
            <p:cNvSpPr>
              <a:spLocks noChangeArrowheads="1"/>
            </p:cNvSpPr>
            <p:nvPr/>
          </p:nvSpPr>
          <p:spPr bwMode="auto">
            <a:xfrm>
              <a:off x="911226" y="-279400"/>
              <a:ext cx="119063" cy="120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Oval 65">
              <a:extLst>
                <a:ext uri="{FF2B5EF4-FFF2-40B4-BE49-F238E27FC236}">
                  <a16:creationId xmlns:a16="http://schemas.microsoft.com/office/drawing/2014/main" id="{0C6CC64C-557B-7855-41F2-B4CCE30CCF03}"/>
                </a:ext>
              </a:extLst>
            </p:cNvPr>
            <p:cNvSpPr>
              <a:spLocks noChangeArrowheads="1"/>
            </p:cNvSpPr>
            <p:nvPr/>
          </p:nvSpPr>
          <p:spPr bwMode="auto">
            <a:xfrm>
              <a:off x="752476" y="-269875"/>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Oval 66">
              <a:extLst>
                <a:ext uri="{FF2B5EF4-FFF2-40B4-BE49-F238E27FC236}">
                  <a16:creationId xmlns:a16="http://schemas.microsoft.com/office/drawing/2014/main" id="{6F43F3D1-B8CB-54F6-36F7-16314257D69B}"/>
                </a:ext>
              </a:extLst>
            </p:cNvPr>
            <p:cNvSpPr>
              <a:spLocks noChangeArrowheads="1"/>
            </p:cNvSpPr>
            <p:nvPr/>
          </p:nvSpPr>
          <p:spPr bwMode="auto">
            <a:xfrm>
              <a:off x="919163" y="-103188"/>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Oval 67">
              <a:extLst>
                <a:ext uri="{FF2B5EF4-FFF2-40B4-BE49-F238E27FC236}">
                  <a16:creationId xmlns:a16="http://schemas.microsoft.com/office/drawing/2014/main" id="{92E571BB-D352-2156-6D4A-C44BE8B1DEC3}"/>
                </a:ext>
              </a:extLst>
            </p:cNvPr>
            <p:cNvSpPr>
              <a:spLocks noChangeArrowheads="1"/>
            </p:cNvSpPr>
            <p:nvPr/>
          </p:nvSpPr>
          <p:spPr bwMode="auto">
            <a:xfrm>
              <a:off x="927101" y="53975"/>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Oval 68">
              <a:extLst>
                <a:ext uri="{FF2B5EF4-FFF2-40B4-BE49-F238E27FC236}">
                  <a16:creationId xmlns:a16="http://schemas.microsoft.com/office/drawing/2014/main" id="{7A8957F8-68A4-3EE6-C67A-79E4C3B0E740}"/>
                </a:ext>
              </a:extLst>
            </p:cNvPr>
            <p:cNvSpPr>
              <a:spLocks noChangeArrowheads="1"/>
            </p:cNvSpPr>
            <p:nvPr/>
          </p:nvSpPr>
          <p:spPr bwMode="auto">
            <a:xfrm>
              <a:off x="760413" y="-95250"/>
              <a:ext cx="87313"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Oval 69">
              <a:extLst>
                <a:ext uri="{FF2B5EF4-FFF2-40B4-BE49-F238E27FC236}">
                  <a16:creationId xmlns:a16="http://schemas.microsoft.com/office/drawing/2014/main" id="{E37C8ED8-118C-127C-C8D8-93DB49103625}"/>
                </a:ext>
              </a:extLst>
            </p:cNvPr>
            <p:cNvSpPr>
              <a:spLocks noChangeArrowheads="1"/>
            </p:cNvSpPr>
            <p:nvPr/>
          </p:nvSpPr>
          <p:spPr bwMode="auto">
            <a:xfrm>
              <a:off x="611188" y="-261938"/>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Box 2">
            <a:extLst>
              <a:ext uri="{FF2B5EF4-FFF2-40B4-BE49-F238E27FC236}">
                <a16:creationId xmlns:a16="http://schemas.microsoft.com/office/drawing/2014/main" id="{BFFC5C2C-B337-3578-4DEF-5FA5EAEA706D}"/>
              </a:ext>
            </a:extLst>
          </p:cNvPr>
          <p:cNvSpPr txBox="1"/>
          <p:nvPr/>
        </p:nvSpPr>
        <p:spPr>
          <a:xfrm>
            <a:off x="1516830" y="6334188"/>
            <a:ext cx="5719046" cy="153888"/>
          </a:xfrm>
          <a:prstGeom prst="rect">
            <a:avLst/>
          </a:prstGeom>
          <a:noFill/>
        </p:spPr>
        <p:txBody>
          <a:bodyPr wrap="square" lIns="0" tIns="0" rIns="0" bIns="0" rtlCol="0">
            <a:spAutoFit/>
          </a:bodyPr>
          <a:lstStyle/>
          <a:p>
            <a:pPr algn="ctr"/>
            <a:r>
              <a:rPr lang="en-US" sz="1000">
                <a:solidFill>
                  <a:schemeClr val="bg1"/>
                </a:solidFill>
              </a:rPr>
              <a:t>Includes content supplied by Sales Benchmark Index; Copyright © Sales Benchmark Index, 2022</a:t>
            </a:r>
          </a:p>
        </p:txBody>
      </p:sp>
      <p:graphicFrame>
        <p:nvGraphicFramePr>
          <p:cNvPr id="6" name="Object 5" hidden="1">
            <a:extLst>
              <a:ext uri="{FF2B5EF4-FFF2-40B4-BE49-F238E27FC236}">
                <a16:creationId xmlns:a16="http://schemas.microsoft.com/office/drawing/2014/main" id="{CE025B73-681F-9185-9D6F-D28DA9087519}"/>
              </a:ext>
            </a:extLst>
          </p:cNvPr>
          <p:cNvGraphicFramePr>
            <a:graphicFrameLocks noChangeAspect="1"/>
          </p:cNvGraphicFramePr>
          <p:nvPr userDrawn="1">
            <p:custDataLst>
              <p:tags r:id="rId2"/>
            </p:custDataLst>
            <p:extLst>
              <p:ext uri="{D42A27DB-BD31-4B8C-83A1-F6EECF244321}">
                <p14:modId xmlns:p14="http://schemas.microsoft.com/office/powerpoint/2010/main" val="346860413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7" imgW="410" imgH="409" progId="TCLayout.ActiveDocument.1">
                  <p:embed/>
                </p:oleObj>
              </mc:Choice>
              <mc:Fallback>
                <p:oleObj name="think-cell Slide" r:id="rId7" imgW="410" imgH="409" progId="TCLayout.ActiveDocument.1">
                  <p:embed/>
                  <p:pic>
                    <p:nvPicPr>
                      <p:cNvPr id="6" name="Object 5" hidden="1">
                        <a:extLst>
                          <a:ext uri="{FF2B5EF4-FFF2-40B4-BE49-F238E27FC236}">
                            <a16:creationId xmlns:a16="http://schemas.microsoft.com/office/drawing/2014/main" id="{CE025B73-681F-9185-9D6F-D28DA9087519}"/>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pic>
        <p:nvPicPr>
          <p:cNvPr id="7" name="Picture 6" descr="A picture containing background pattern&#10;&#10;Description automatically generated">
            <a:extLst>
              <a:ext uri="{FF2B5EF4-FFF2-40B4-BE49-F238E27FC236}">
                <a16:creationId xmlns:a16="http://schemas.microsoft.com/office/drawing/2014/main" id="{F8A5EC6C-D5B6-D8E6-AF14-80DC7CBE1B40}"/>
              </a:ext>
            </a:extLst>
          </p:cNvPr>
          <p:cNvPicPr>
            <a:picLocks noChangeAspect="1"/>
          </p:cNvPicPr>
          <p:nvPr userDrawn="1"/>
        </p:nvPicPr>
        <p:blipFill rotWithShape="1">
          <a:blip r:embed="rId6" cstate="email">
            <a:extLst>
              <a:ext uri="{28A0092B-C50C-407E-A947-70E740481C1C}">
                <a14:useLocalDpi xmlns:a14="http://schemas.microsoft.com/office/drawing/2010/main"/>
              </a:ext>
            </a:extLst>
          </a:blip>
          <a:srcRect/>
          <a:stretch/>
        </p:blipFill>
        <p:spPr>
          <a:xfrm>
            <a:off x="-1" y="0"/>
            <a:ext cx="12192001" cy="6858000"/>
          </a:xfrm>
          <a:prstGeom prst="rect">
            <a:avLst/>
          </a:prstGeom>
        </p:spPr>
      </p:pic>
      <p:grpSp>
        <p:nvGrpSpPr>
          <p:cNvPr id="8" name="Group 7">
            <a:extLst>
              <a:ext uri="{FF2B5EF4-FFF2-40B4-BE49-F238E27FC236}">
                <a16:creationId xmlns:a16="http://schemas.microsoft.com/office/drawing/2014/main" id="{16A22181-957E-9AF0-9F22-75F719616560}"/>
              </a:ext>
            </a:extLst>
          </p:cNvPr>
          <p:cNvGrpSpPr>
            <a:grpSpLocks noChangeAspect="1"/>
          </p:cNvGrpSpPr>
          <p:nvPr userDrawn="1"/>
        </p:nvGrpSpPr>
        <p:grpSpPr>
          <a:xfrm>
            <a:off x="702214" y="780933"/>
            <a:ext cx="3494345" cy="745107"/>
            <a:chOff x="611188" y="-279400"/>
            <a:chExt cx="3767138" cy="803275"/>
          </a:xfrm>
          <a:solidFill>
            <a:schemeClr val="bg1"/>
          </a:solidFill>
        </p:grpSpPr>
        <p:sp>
          <p:nvSpPr>
            <p:cNvPr id="9" name="Freeform 5">
              <a:extLst>
                <a:ext uri="{FF2B5EF4-FFF2-40B4-BE49-F238E27FC236}">
                  <a16:creationId xmlns:a16="http://schemas.microsoft.com/office/drawing/2014/main" id="{D1C0F7B4-CC3C-4AC0-4030-B8945528C78A}"/>
                </a:ext>
              </a:extLst>
            </p:cNvPr>
            <p:cNvSpPr>
              <a:spLocks noEditPoints="1"/>
            </p:cNvSpPr>
            <p:nvPr userDrawn="1"/>
          </p:nvSpPr>
          <p:spPr bwMode="auto">
            <a:xfrm>
              <a:off x="1885951" y="438150"/>
              <a:ext cx="60325" cy="63500"/>
            </a:xfrm>
            <a:custGeom>
              <a:avLst/>
              <a:gdLst>
                <a:gd name="T0" fmla="*/ 36 w 73"/>
                <a:gd name="T1" fmla="*/ 0 h 78"/>
                <a:gd name="T2" fmla="*/ 10 w 73"/>
                <a:gd name="T3" fmla="*/ 10 h 78"/>
                <a:gd name="T4" fmla="*/ 0 w 73"/>
                <a:gd name="T5" fmla="*/ 39 h 78"/>
                <a:gd name="T6" fmla="*/ 10 w 73"/>
                <a:gd name="T7" fmla="*/ 67 h 78"/>
                <a:gd name="T8" fmla="*/ 36 w 73"/>
                <a:gd name="T9" fmla="*/ 78 h 78"/>
                <a:gd name="T10" fmla="*/ 63 w 73"/>
                <a:gd name="T11" fmla="*/ 67 h 78"/>
                <a:gd name="T12" fmla="*/ 73 w 73"/>
                <a:gd name="T13" fmla="*/ 39 h 78"/>
                <a:gd name="T14" fmla="*/ 63 w 73"/>
                <a:gd name="T15" fmla="*/ 10 h 78"/>
                <a:gd name="T16" fmla="*/ 36 w 73"/>
                <a:gd name="T17" fmla="*/ 0 h 78"/>
                <a:gd name="T18" fmla="*/ 52 w 73"/>
                <a:gd name="T19" fmla="*/ 59 h 78"/>
                <a:gd name="T20" fmla="*/ 36 w 73"/>
                <a:gd name="T21" fmla="*/ 66 h 78"/>
                <a:gd name="T22" fmla="*/ 20 w 73"/>
                <a:gd name="T23" fmla="*/ 59 h 78"/>
                <a:gd name="T24" fmla="*/ 15 w 73"/>
                <a:gd name="T25" fmla="*/ 39 h 78"/>
                <a:gd name="T26" fmla="*/ 21 w 73"/>
                <a:gd name="T27" fmla="*/ 19 h 78"/>
                <a:gd name="T28" fmla="*/ 36 w 73"/>
                <a:gd name="T29" fmla="*/ 11 h 78"/>
                <a:gd name="T30" fmla="*/ 52 w 73"/>
                <a:gd name="T31" fmla="*/ 19 h 78"/>
                <a:gd name="T32" fmla="*/ 58 w 73"/>
                <a:gd name="T33" fmla="*/ 39 h 78"/>
                <a:gd name="T34" fmla="*/ 52 w 73"/>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8">
                  <a:moveTo>
                    <a:pt x="36" y="0"/>
                  </a:moveTo>
                  <a:cubicBezTo>
                    <a:pt x="25" y="0"/>
                    <a:pt x="17" y="3"/>
                    <a:pt x="10" y="10"/>
                  </a:cubicBezTo>
                  <a:cubicBezTo>
                    <a:pt x="3" y="17"/>
                    <a:pt x="0" y="27"/>
                    <a:pt x="0" y="39"/>
                  </a:cubicBezTo>
                  <a:cubicBezTo>
                    <a:pt x="0" y="51"/>
                    <a:pt x="3" y="60"/>
                    <a:pt x="10" y="67"/>
                  </a:cubicBezTo>
                  <a:cubicBezTo>
                    <a:pt x="17" y="74"/>
                    <a:pt x="25" y="78"/>
                    <a:pt x="36" y="78"/>
                  </a:cubicBezTo>
                  <a:cubicBezTo>
                    <a:pt x="47" y="78"/>
                    <a:pt x="56" y="74"/>
                    <a:pt x="63" y="67"/>
                  </a:cubicBezTo>
                  <a:cubicBezTo>
                    <a:pt x="69" y="60"/>
                    <a:pt x="73" y="51"/>
                    <a:pt x="73" y="39"/>
                  </a:cubicBezTo>
                  <a:cubicBezTo>
                    <a:pt x="73" y="27"/>
                    <a:pt x="69" y="17"/>
                    <a:pt x="63"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1" y="19"/>
                  </a:cubicBezTo>
                  <a:cubicBezTo>
                    <a:pt x="24" y="14"/>
                    <a:pt x="30" y="11"/>
                    <a:pt x="36" y="11"/>
                  </a:cubicBezTo>
                  <a:cubicBezTo>
                    <a:pt x="43" y="11"/>
                    <a:pt x="48" y="14"/>
                    <a:pt x="52" y="19"/>
                  </a:cubicBezTo>
                  <a:cubicBezTo>
                    <a:pt x="56" y="24"/>
                    <a:pt x="58" y="30"/>
                    <a:pt x="58" y="39"/>
                  </a:cubicBezTo>
                  <a:cubicBezTo>
                    <a:pt x="58"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6">
              <a:extLst>
                <a:ext uri="{FF2B5EF4-FFF2-40B4-BE49-F238E27FC236}">
                  <a16:creationId xmlns:a16="http://schemas.microsoft.com/office/drawing/2014/main" id="{B580E9E8-B369-3CD3-6A4C-857E94B46DDD}"/>
                </a:ext>
              </a:extLst>
            </p:cNvPr>
            <p:cNvSpPr>
              <a:spLocks/>
            </p:cNvSpPr>
            <p:nvPr userDrawn="1"/>
          </p:nvSpPr>
          <p:spPr bwMode="auto">
            <a:xfrm>
              <a:off x="1152526" y="414338"/>
              <a:ext cx="74613" cy="87313"/>
            </a:xfrm>
            <a:custGeom>
              <a:avLst/>
              <a:gdLst>
                <a:gd name="T0" fmla="*/ 50 w 89"/>
                <a:gd name="T1" fmla="*/ 62 h 106"/>
                <a:gd name="T2" fmla="*/ 75 w 89"/>
                <a:gd name="T3" fmla="*/ 62 h 106"/>
                <a:gd name="T4" fmla="*/ 75 w 89"/>
                <a:gd name="T5" fmla="*/ 80 h 106"/>
                <a:gd name="T6" fmla="*/ 74 w 89"/>
                <a:gd name="T7" fmla="*/ 81 h 106"/>
                <a:gd name="T8" fmla="*/ 71 w 89"/>
                <a:gd name="T9" fmla="*/ 84 h 106"/>
                <a:gd name="T10" fmla="*/ 66 w 89"/>
                <a:gd name="T11" fmla="*/ 88 h 106"/>
                <a:gd name="T12" fmla="*/ 58 w 89"/>
                <a:gd name="T13" fmla="*/ 91 h 106"/>
                <a:gd name="T14" fmla="*/ 48 w 89"/>
                <a:gd name="T15" fmla="*/ 92 h 106"/>
                <a:gd name="T16" fmla="*/ 24 w 89"/>
                <a:gd name="T17" fmla="*/ 82 h 106"/>
                <a:gd name="T18" fmla="*/ 15 w 89"/>
                <a:gd name="T19" fmla="*/ 52 h 106"/>
                <a:gd name="T20" fmla="*/ 25 w 89"/>
                <a:gd name="T21" fmla="*/ 23 h 106"/>
                <a:gd name="T22" fmla="*/ 48 w 89"/>
                <a:gd name="T23" fmla="*/ 13 h 106"/>
                <a:gd name="T24" fmla="*/ 57 w 89"/>
                <a:gd name="T25" fmla="*/ 14 h 106"/>
                <a:gd name="T26" fmla="*/ 64 w 89"/>
                <a:gd name="T27" fmla="*/ 16 h 106"/>
                <a:gd name="T28" fmla="*/ 69 w 89"/>
                <a:gd name="T29" fmla="*/ 19 h 106"/>
                <a:gd name="T30" fmla="*/ 73 w 89"/>
                <a:gd name="T31" fmla="*/ 23 h 106"/>
                <a:gd name="T32" fmla="*/ 75 w 89"/>
                <a:gd name="T33" fmla="*/ 26 h 106"/>
                <a:gd name="T34" fmla="*/ 76 w 89"/>
                <a:gd name="T35" fmla="*/ 27 h 106"/>
                <a:gd name="T36" fmla="*/ 86 w 89"/>
                <a:gd name="T37" fmla="*/ 18 h 106"/>
                <a:gd name="T38" fmla="*/ 48 w 89"/>
                <a:gd name="T39" fmla="*/ 0 h 106"/>
                <a:gd name="T40" fmla="*/ 14 w 89"/>
                <a:gd name="T41" fmla="*/ 14 h 106"/>
                <a:gd name="T42" fmla="*/ 0 w 89"/>
                <a:gd name="T43" fmla="*/ 52 h 106"/>
                <a:gd name="T44" fmla="*/ 13 w 89"/>
                <a:gd name="T45" fmla="*/ 91 h 106"/>
                <a:gd name="T46" fmla="*/ 45 w 89"/>
                <a:gd name="T47" fmla="*/ 106 h 106"/>
                <a:gd name="T48" fmla="*/ 57 w 89"/>
                <a:gd name="T49" fmla="*/ 104 h 106"/>
                <a:gd name="T50" fmla="*/ 66 w 89"/>
                <a:gd name="T51" fmla="*/ 101 h 106"/>
                <a:gd name="T52" fmla="*/ 73 w 89"/>
                <a:gd name="T53" fmla="*/ 97 h 106"/>
                <a:gd name="T54" fmla="*/ 76 w 89"/>
                <a:gd name="T55" fmla="*/ 94 h 106"/>
                <a:gd name="T56" fmla="*/ 78 w 89"/>
                <a:gd name="T57" fmla="*/ 92 h 106"/>
                <a:gd name="T58" fmla="*/ 79 w 89"/>
                <a:gd name="T59" fmla="*/ 104 h 106"/>
                <a:gd name="T60" fmla="*/ 89 w 89"/>
                <a:gd name="T61" fmla="*/ 104 h 106"/>
                <a:gd name="T62" fmla="*/ 89 w 89"/>
                <a:gd name="T63" fmla="*/ 51 h 106"/>
                <a:gd name="T64" fmla="*/ 50 w 89"/>
                <a:gd name="T65" fmla="*/ 51 h 106"/>
                <a:gd name="T66" fmla="*/ 50 w 89"/>
                <a:gd name="T67" fmla="*/ 6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 h="106">
                  <a:moveTo>
                    <a:pt x="50" y="62"/>
                  </a:moveTo>
                  <a:cubicBezTo>
                    <a:pt x="75" y="62"/>
                    <a:pt x="75" y="62"/>
                    <a:pt x="75" y="62"/>
                  </a:cubicBezTo>
                  <a:cubicBezTo>
                    <a:pt x="75" y="80"/>
                    <a:pt x="75" y="80"/>
                    <a:pt x="75" y="80"/>
                  </a:cubicBezTo>
                  <a:cubicBezTo>
                    <a:pt x="74" y="81"/>
                    <a:pt x="74" y="81"/>
                    <a:pt x="74" y="81"/>
                  </a:cubicBezTo>
                  <a:cubicBezTo>
                    <a:pt x="73" y="82"/>
                    <a:pt x="72" y="83"/>
                    <a:pt x="71" y="84"/>
                  </a:cubicBezTo>
                  <a:cubicBezTo>
                    <a:pt x="69" y="86"/>
                    <a:pt x="68" y="87"/>
                    <a:pt x="66" y="88"/>
                  </a:cubicBezTo>
                  <a:cubicBezTo>
                    <a:pt x="64" y="89"/>
                    <a:pt x="61" y="90"/>
                    <a:pt x="58" y="91"/>
                  </a:cubicBezTo>
                  <a:cubicBezTo>
                    <a:pt x="55" y="92"/>
                    <a:pt x="51" y="92"/>
                    <a:pt x="48" y="92"/>
                  </a:cubicBezTo>
                  <a:cubicBezTo>
                    <a:pt x="38" y="92"/>
                    <a:pt x="30" y="89"/>
                    <a:pt x="24" y="82"/>
                  </a:cubicBezTo>
                  <a:cubicBezTo>
                    <a:pt x="18" y="74"/>
                    <a:pt x="15" y="65"/>
                    <a:pt x="15" y="52"/>
                  </a:cubicBezTo>
                  <a:cubicBezTo>
                    <a:pt x="15" y="40"/>
                    <a:pt x="18" y="31"/>
                    <a:pt x="25" y="23"/>
                  </a:cubicBezTo>
                  <a:cubicBezTo>
                    <a:pt x="31" y="16"/>
                    <a:pt x="39" y="13"/>
                    <a:pt x="48" y="13"/>
                  </a:cubicBezTo>
                  <a:cubicBezTo>
                    <a:pt x="51" y="13"/>
                    <a:pt x="54" y="13"/>
                    <a:pt x="57" y="14"/>
                  </a:cubicBezTo>
                  <a:cubicBezTo>
                    <a:pt x="60" y="14"/>
                    <a:pt x="62" y="15"/>
                    <a:pt x="64" y="16"/>
                  </a:cubicBezTo>
                  <a:cubicBezTo>
                    <a:pt x="66" y="17"/>
                    <a:pt x="67" y="18"/>
                    <a:pt x="69" y="19"/>
                  </a:cubicBezTo>
                  <a:cubicBezTo>
                    <a:pt x="71" y="21"/>
                    <a:pt x="72" y="22"/>
                    <a:pt x="73" y="23"/>
                  </a:cubicBezTo>
                  <a:cubicBezTo>
                    <a:pt x="74" y="24"/>
                    <a:pt x="74" y="25"/>
                    <a:pt x="75" y="26"/>
                  </a:cubicBezTo>
                  <a:cubicBezTo>
                    <a:pt x="76" y="27"/>
                    <a:pt x="76" y="27"/>
                    <a:pt x="76" y="27"/>
                  </a:cubicBezTo>
                  <a:cubicBezTo>
                    <a:pt x="86" y="18"/>
                    <a:pt x="86" y="18"/>
                    <a:pt x="86" y="18"/>
                  </a:cubicBezTo>
                  <a:cubicBezTo>
                    <a:pt x="77" y="6"/>
                    <a:pt x="64" y="0"/>
                    <a:pt x="48" y="0"/>
                  </a:cubicBezTo>
                  <a:cubicBezTo>
                    <a:pt x="35" y="0"/>
                    <a:pt x="23" y="4"/>
                    <a:pt x="14" y="14"/>
                  </a:cubicBezTo>
                  <a:cubicBezTo>
                    <a:pt x="4" y="24"/>
                    <a:pt x="0" y="36"/>
                    <a:pt x="0" y="52"/>
                  </a:cubicBezTo>
                  <a:cubicBezTo>
                    <a:pt x="0" y="69"/>
                    <a:pt x="4" y="82"/>
                    <a:pt x="13" y="91"/>
                  </a:cubicBezTo>
                  <a:cubicBezTo>
                    <a:pt x="21" y="101"/>
                    <a:pt x="32" y="106"/>
                    <a:pt x="45" y="106"/>
                  </a:cubicBezTo>
                  <a:cubicBezTo>
                    <a:pt x="50" y="106"/>
                    <a:pt x="54" y="105"/>
                    <a:pt x="57" y="104"/>
                  </a:cubicBezTo>
                  <a:cubicBezTo>
                    <a:pt x="61" y="103"/>
                    <a:pt x="64" y="102"/>
                    <a:pt x="66" y="101"/>
                  </a:cubicBezTo>
                  <a:cubicBezTo>
                    <a:pt x="69" y="100"/>
                    <a:pt x="71" y="99"/>
                    <a:pt x="73" y="97"/>
                  </a:cubicBezTo>
                  <a:cubicBezTo>
                    <a:pt x="75" y="95"/>
                    <a:pt x="76" y="94"/>
                    <a:pt x="76" y="94"/>
                  </a:cubicBezTo>
                  <a:cubicBezTo>
                    <a:pt x="77" y="93"/>
                    <a:pt x="77" y="93"/>
                    <a:pt x="78" y="92"/>
                  </a:cubicBezTo>
                  <a:cubicBezTo>
                    <a:pt x="79" y="104"/>
                    <a:pt x="79" y="104"/>
                    <a:pt x="79" y="104"/>
                  </a:cubicBezTo>
                  <a:cubicBezTo>
                    <a:pt x="89" y="104"/>
                    <a:pt x="89" y="104"/>
                    <a:pt x="89" y="104"/>
                  </a:cubicBezTo>
                  <a:cubicBezTo>
                    <a:pt x="89" y="51"/>
                    <a:pt x="89" y="51"/>
                    <a:pt x="89" y="51"/>
                  </a:cubicBezTo>
                  <a:cubicBezTo>
                    <a:pt x="50" y="51"/>
                    <a:pt x="50" y="51"/>
                    <a:pt x="50" y="51"/>
                  </a:cubicBezTo>
                  <a:lnTo>
                    <a:pt x="50"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7">
              <a:extLst>
                <a:ext uri="{FF2B5EF4-FFF2-40B4-BE49-F238E27FC236}">
                  <a16:creationId xmlns:a16="http://schemas.microsoft.com/office/drawing/2014/main" id="{19E5F081-9CEC-4FE9-F421-907A3FDE97F9}"/>
                </a:ext>
              </a:extLst>
            </p:cNvPr>
            <p:cNvSpPr>
              <a:spLocks/>
            </p:cNvSpPr>
            <p:nvPr userDrawn="1"/>
          </p:nvSpPr>
          <p:spPr bwMode="auto">
            <a:xfrm>
              <a:off x="1246188" y="436563"/>
              <a:ext cx="34925" cy="63500"/>
            </a:xfrm>
            <a:custGeom>
              <a:avLst/>
              <a:gdLst>
                <a:gd name="T0" fmla="*/ 23 w 43"/>
                <a:gd name="T1" fmla="*/ 5 h 77"/>
                <a:gd name="T2" fmla="*/ 14 w 43"/>
                <a:gd name="T3" fmla="*/ 17 h 77"/>
                <a:gd name="T4" fmla="*/ 13 w 43"/>
                <a:gd name="T5" fmla="*/ 2 h 77"/>
                <a:gd name="T6" fmla="*/ 0 w 43"/>
                <a:gd name="T7" fmla="*/ 2 h 77"/>
                <a:gd name="T8" fmla="*/ 0 w 43"/>
                <a:gd name="T9" fmla="*/ 77 h 77"/>
                <a:gd name="T10" fmla="*/ 14 w 43"/>
                <a:gd name="T11" fmla="*/ 77 h 77"/>
                <a:gd name="T12" fmla="*/ 14 w 43"/>
                <a:gd name="T13" fmla="*/ 35 h 77"/>
                <a:gd name="T14" fmla="*/ 24 w 43"/>
                <a:gd name="T15" fmla="*/ 18 h 77"/>
                <a:gd name="T16" fmla="*/ 35 w 43"/>
                <a:gd name="T17" fmla="*/ 14 h 77"/>
                <a:gd name="T18" fmla="*/ 41 w 43"/>
                <a:gd name="T19" fmla="*/ 15 h 77"/>
                <a:gd name="T20" fmla="*/ 43 w 43"/>
                <a:gd name="T21" fmla="*/ 1 h 77"/>
                <a:gd name="T22" fmla="*/ 37 w 43"/>
                <a:gd name="T23" fmla="*/ 0 h 77"/>
                <a:gd name="T24" fmla="*/ 23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3" y="5"/>
                  </a:moveTo>
                  <a:cubicBezTo>
                    <a:pt x="19" y="8"/>
                    <a:pt x="16" y="12"/>
                    <a:pt x="14" y="17"/>
                  </a:cubicBezTo>
                  <a:cubicBezTo>
                    <a:pt x="13" y="2"/>
                    <a:pt x="13" y="2"/>
                    <a:pt x="13" y="2"/>
                  </a:cubicBezTo>
                  <a:cubicBezTo>
                    <a:pt x="0" y="2"/>
                    <a:pt x="0" y="2"/>
                    <a:pt x="0" y="2"/>
                  </a:cubicBezTo>
                  <a:cubicBezTo>
                    <a:pt x="0" y="77"/>
                    <a:pt x="0" y="77"/>
                    <a:pt x="0" y="77"/>
                  </a:cubicBezTo>
                  <a:cubicBezTo>
                    <a:pt x="14" y="77"/>
                    <a:pt x="14" y="77"/>
                    <a:pt x="14" y="77"/>
                  </a:cubicBezTo>
                  <a:cubicBezTo>
                    <a:pt x="14" y="35"/>
                    <a:pt x="14" y="35"/>
                    <a:pt x="14" y="35"/>
                  </a:cubicBezTo>
                  <a:cubicBezTo>
                    <a:pt x="15" y="27"/>
                    <a:pt x="19" y="22"/>
                    <a:pt x="24" y="18"/>
                  </a:cubicBezTo>
                  <a:cubicBezTo>
                    <a:pt x="28" y="16"/>
                    <a:pt x="31" y="14"/>
                    <a:pt x="35" y="14"/>
                  </a:cubicBezTo>
                  <a:cubicBezTo>
                    <a:pt x="37" y="14"/>
                    <a:pt x="39" y="15"/>
                    <a:pt x="41" y="15"/>
                  </a:cubicBezTo>
                  <a:cubicBezTo>
                    <a:pt x="43" y="1"/>
                    <a:pt x="43" y="1"/>
                    <a:pt x="43" y="1"/>
                  </a:cubicBezTo>
                  <a:cubicBezTo>
                    <a:pt x="37" y="0"/>
                    <a:pt x="37" y="0"/>
                    <a:pt x="37" y="0"/>
                  </a:cubicBezTo>
                  <a:cubicBezTo>
                    <a:pt x="32" y="0"/>
                    <a:pt x="27" y="2"/>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8">
              <a:extLst>
                <a:ext uri="{FF2B5EF4-FFF2-40B4-BE49-F238E27FC236}">
                  <a16:creationId xmlns:a16="http://schemas.microsoft.com/office/drawing/2014/main" id="{08E7277F-47FF-0E69-E90E-75B40187D7B9}"/>
                </a:ext>
              </a:extLst>
            </p:cNvPr>
            <p:cNvSpPr>
              <a:spLocks noEditPoints="1"/>
            </p:cNvSpPr>
            <p:nvPr userDrawn="1"/>
          </p:nvSpPr>
          <p:spPr bwMode="auto">
            <a:xfrm>
              <a:off x="1284288" y="438150"/>
              <a:ext cx="60325" cy="63500"/>
            </a:xfrm>
            <a:custGeom>
              <a:avLst/>
              <a:gdLst>
                <a:gd name="T0" fmla="*/ 36 w 72"/>
                <a:gd name="T1" fmla="*/ 0 h 78"/>
                <a:gd name="T2" fmla="*/ 10 w 72"/>
                <a:gd name="T3" fmla="*/ 10 h 78"/>
                <a:gd name="T4" fmla="*/ 0 w 72"/>
                <a:gd name="T5" fmla="*/ 39 h 78"/>
                <a:gd name="T6" fmla="*/ 10 w 72"/>
                <a:gd name="T7" fmla="*/ 67 h 78"/>
                <a:gd name="T8" fmla="*/ 36 w 72"/>
                <a:gd name="T9" fmla="*/ 78 h 78"/>
                <a:gd name="T10" fmla="*/ 62 w 72"/>
                <a:gd name="T11" fmla="*/ 67 h 78"/>
                <a:gd name="T12" fmla="*/ 72 w 72"/>
                <a:gd name="T13" fmla="*/ 39 h 78"/>
                <a:gd name="T14" fmla="*/ 62 w 72"/>
                <a:gd name="T15" fmla="*/ 10 h 78"/>
                <a:gd name="T16" fmla="*/ 36 w 72"/>
                <a:gd name="T17" fmla="*/ 0 h 78"/>
                <a:gd name="T18" fmla="*/ 52 w 72"/>
                <a:gd name="T19" fmla="*/ 59 h 78"/>
                <a:gd name="T20" fmla="*/ 36 w 72"/>
                <a:gd name="T21" fmla="*/ 66 h 78"/>
                <a:gd name="T22" fmla="*/ 20 w 72"/>
                <a:gd name="T23" fmla="*/ 59 h 78"/>
                <a:gd name="T24" fmla="*/ 15 w 72"/>
                <a:gd name="T25" fmla="*/ 39 h 78"/>
                <a:gd name="T26" fmla="*/ 20 w 72"/>
                <a:gd name="T27" fmla="*/ 19 h 78"/>
                <a:gd name="T28" fmla="*/ 36 w 72"/>
                <a:gd name="T29" fmla="*/ 11 h 78"/>
                <a:gd name="T30" fmla="*/ 52 w 72"/>
                <a:gd name="T31" fmla="*/ 19 h 78"/>
                <a:gd name="T32" fmla="*/ 57 w 72"/>
                <a:gd name="T33" fmla="*/ 39 h 78"/>
                <a:gd name="T34" fmla="*/ 52 w 72"/>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8">
                  <a:moveTo>
                    <a:pt x="36" y="0"/>
                  </a:moveTo>
                  <a:cubicBezTo>
                    <a:pt x="25" y="0"/>
                    <a:pt x="16" y="3"/>
                    <a:pt x="10" y="10"/>
                  </a:cubicBezTo>
                  <a:cubicBezTo>
                    <a:pt x="3" y="17"/>
                    <a:pt x="0" y="27"/>
                    <a:pt x="0" y="39"/>
                  </a:cubicBezTo>
                  <a:cubicBezTo>
                    <a:pt x="0" y="51"/>
                    <a:pt x="3" y="60"/>
                    <a:pt x="10" y="67"/>
                  </a:cubicBezTo>
                  <a:cubicBezTo>
                    <a:pt x="16" y="74"/>
                    <a:pt x="25" y="78"/>
                    <a:pt x="36" y="78"/>
                  </a:cubicBezTo>
                  <a:cubicBezTo>
                    <a:pt x="47" y="78"/>
                    <a:pt x="56" y="74"/>
                    <a:pt x="62" y="67"/>
                  </a:cubicBezTo>
                  <a:cubicBezTo>
                    <a:pt x="69" y="60"/>
                    <a:pt x="72" y="51"/>
                    <a:pt x="72" y="39"/>
                  </a:cubicBezTo>
                  <a:cubicBezTo>
                    <a:pt x="72" y="27"/>
                    <a:pt x="69" y="17"/>
                    <a:pt x="62"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0" y="19"/>
                  </a:cubicBezTo>
                  <a:cubicBezTo>
                    <a:pt x="24" y="14"/>
                    <a:pt x="29" y="11"/>
                    <a:pt x="36" y="11"/>
                  </a:cubicBezTo>
                  <a:cubicBezTo>
                    <a:pt x="43" y="11"/>
                    <a:pt x="48" y="14"/>
                    <a:pt x="52" y="19"/>
                  </a:cubicBezTo>
                  <a:cubicBezTo>
                    <a:pt x="56" y="24"/>
                    <a:pt x="57" y="30"/>
                    <a:pt x="57" y="39"/>
                  </a:cubicBezTo>
                  <a:cubicBezTo>
                    <a:pt x="57"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9">
              <a:extLst>
                <a:ext uri="{FF2B5EF4-FFF2-40B4-BE49-F238E27FC236}">
                  <a16:creationId xmlns:a16="http://schemas.microsoft.com/office/drawing/2014/main" id="{F0303019-6736-29E2-9F6C-A15964190D7A}"/>
                </a:ext>
              </a:extLst>
            </p:cNvPr>
            <p:cNvSpPr>
              <a:spLocks/>
            </p:cNvSpPr>
            <p:nvPr userDrawn="1"/>
          </p:nvSpPr>
          <p:spPr bwMode="auto">
            <a:xfrm>
              <a:off x="1350963" y="438150"/>
              <a:ext cx="90488" cy="61913"/>
            </a:xfrm>
            <a:custGeom>
              <a:avLst/>
              <a:gdLst>
                <a:gd name="T0" fmla="*/ 41 w 57"/>
                <a:gd name="T1" fmla="*/ 31 h 39"/>
                <a:gd name="T2" fmla="*/ 32 w 57"/>
                <a:gd name="T3" fmla="*/ 0 h 39"/>
                <a:gd name="T4" fmla="*/ 24 w 57"/>
                <a:gd name="T5" fmla="*/ 0 h 39"/>
                <a:gd name="T6" fmla="*/ 16 w 57"/>
                <a:gd name="T7" fmla="*/ 31 h 39"/>
                <a:gd name="T8" fmla="*/ 8 w 57"/>
                <a:gd name="T9" fmla="*/ 0 h 39"/>
                <a:gd name="T10" fmla="*/ 0 w 57"/>
                <a:gd name="T11" fmla="*/ 0 h 39"/>
                <a:gd name="T12" fmla="*/ 12 w 57"/>
                <a:gd name="T13" fmla="*/ 39 h 39"/>
                <a:gd name="T14" fmla="*/ 20 w 57"/>
                <a:gd name="T15" fmla="*/ 39 h 39"/>
                <a:gd name="T16" fmla="*/ 28 w 57"/>
                <a:gd name="T17" fmla="*/ 9 h 39"/>
                <a:gd name="T18" fmla="*/ 37 w 57"/>
                <a:gd name="T19" fmla="*/ 39 h 39"/>
                <a:gd name="T20" fmla="*/ 45 w 57"/>
                <a:gd name="T21" fmla="*/ 39 h 39"/>
                <a:gd name="T22" fmla="*/ 57 w 57"/>
                <a:gd name="T23" fmla="*/ 0 h 39"/>
                <a:gd name="T24" fmla="*/ 49 w 57"/>
                <a:gd name="T25" fmla="*/ 0 h 39"/>
                <a:gd name="T26" fmla="*/ 41 w 57"/>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39">
                  <a:moveTo>
                    <a:pt x="41" y="31"/>
                  </a:moveTo>
                  <a:lnTo>
                    <a:pt x="32" y="0"/>
                  </a:lnTo>
                  <a:lnTo>
                    <a:pt x="24" y="0"/>
                  </a:lnTo>
                  <a:lnTo>
                    <a:pt x="16" y="31"/>
                  </a:lnTo>
                  <a:lnTo>
                    <a:pt x="8" y="0"/>
                  </a:lnTo>
                  <a:lnTo>
                    <a:pt x="0" y="0"/>
                  </a:lnTo>
                  <a:lnTo>
                    <a:pt x="12" y="39"/>
                  </a:lnTo>
                  <a:lnTo>
                    <a:pt x="20" y="39"/>
                  </a:lnTo>
                  <a:lnTo>
                    <a:pt x="28" y="9"/>
                  </a:lnTo>
                  <a:lnTo>
                    <a:pt x="37" y="39"/>
                  </a:lnTo>
                  <a:lnTo>
                    <a:pt x="45" y="39"/>
                  </a:lnTo>
                  <a:lnTo>
                    <a:pt x="57" y="0"/>
                  </a:lnTo>
                  <a:lnTo>
                    <a:pt x="49" y="0"/>
                  </a:lnTo>
                  <a:lnTo>
                    <a:pt x="41"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0">
              <a:extLst>
                <a:ext uri="{FF2B5EF4-FFF2-40B4-BE49-F238E27FC236}">
                  <a16:creationId xmlns:a16="http://schemas.microsoft.com/office/drawing/2014/main" id="{4EC7B1B3-3AEA-D384-AEA8-ACC140372606}"/>
                </a:ext>
              </a:extLst>
            </p:cNvPr>
            <p:cNvSpPr>
              <a:spLocks/>
            </p:cNvSpPr>
            <p:nvPr userDrawn="1"/>
          </p:nvSpPr>
          <p:spPr bwMode="auto">
            <a:xfrm>
              <a:off x="1446213" y="422275"/>
              <a:ext cx="38100" cy="79375"/>
            </a:xfrm>
            <a:custGeom>
              <a:avLst/>
              <a:gdLst>
                <a:gd name="T0" fmla="*/ 26 w 46"/>
                <a:gd name="T1" fmla="*/ 0 h 97"/>
                <a:gd name="T2" fmla="*/ 13 w 46"/>
                <a:gd name="T3" fmla="*/ 0 h 97"/>
                <a:gd name="T4" fmla="*/ 11 w 46"/>
                <a:gd name="T5" fmla="*/ 20 h 97"/>
                <a:gd name="T6" fmla="*/ 0 w 46"/>
                <a:gd name="T7" fmla="*/ 20 h 97"/>
                <a:gd name="T8" fmla="*/ 0 w 46"/>
                <a:gd name="T9" fmla="*/ 31 h 97"/>
                <a:gd name="T10" fmla="*/ 11 w 46"/>
                <a:gd name="T11" fmla="*/ 31 h 97"/>
                <a:gd name="T12" fmla="*/ 11 w 46"/>
                <a:gd name="T13" fmla="*/ 72 h 97"/>
                <a:gd name="T14" fmla="*/ 16 w 46"/>
                <a:gd name="T15" fmla="*/ 91 h 97"/>
                <a:gd name="T16" fmla="*/ 32 w 46"/>
                <a:gd name="T17" fmla="*/ 97 h 97"/>
                <a:gd name="T18" fmla="*/ 46 w 46"/>
                <a:gd name="T19" fmla="*/ 95 h 97"/>
                <a:gd name="T20" fmla="*/ 44 w 46"/>
                <a:gd name="T21" fmla="*/ 84 h 97"/>
                <a:gd name="T22" fmla="*/ 36 w 46"/>
                <a:gd name="T23" fmla="*/ 85 h 97"/>
                <a:gd name="T24" fmla="*/ 28 w 46"/>
                <a:gd name="T25" fmla="*/ 82 h 97"/>
                <a:gd name="T26" fmla="*/ 26 w 46"/>
                <a:gd name="T27" fmla="*/ 70 h 97"/>
                <a:gd name="T28" fmla="*/ 26 w 46"/>
                <a:gd name="T29" fmla="*/ 31 h 97"/>
                <a:gd name="T30" fmla="*/ 46 w 46"/>
                <a:gd name="T31" fmla="*/ 31 h 97"/>
                <a:gd name="T32" fmla="*/ 46 w 46"/>
                <a:gd name="T33" fmla="*/ 20 h 97"/>
                <a:gd name="T34" fmla="*/ 26 w 46"/>
                <a:gd name="T35" fmla="*/ 20 h 97"/>
                <a:gd name="T36" fmla="*/ 26 w 46"/>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97">
                  <a:moveTo>
                    <a:pt x="26" y="0"/>
                  </a:moveTo>
                  <a:cubicBezTo>
                    <a:pt x="13" y="0"/>
                    <a:pt x="13" y="0"/>
                    <a:pt x="13" y="0"/>
                  </a:cubicBezTo>
                  <a:cubicBezTo>
                    <a:pt x="11" y="20"/>
                    <a:pt x="11" y="20"/>
                    <a:pt x="11" y="20"/>
                  </a:cubicBezTo>
                  <a:cubicBezTo>
                    <a:pt x="0" y="20"/>
                    <a:pt x="0" y="20"/>
                    <a:pt x="0" y="20"/>
                  </a:cubicBezTo>
                  <a:cubicBezTo>
                    <a:pt x="0" y="31"/>
                    <a:pt x="0" y="31"/>
                    <a:pt x="0" y="31"/>
                  </a:cubicBezTo>
                  <a:cubicBezTo>
                    <a:pt x="11" y="31"/>
                    <a:pt x="11" y="31"/>
                    <a:pt x="11" y="31"/>
                  </a:cubicBezTo>
                  <a:cubicBezTo>
                    <a:pt x="11" y="72"/>
                    <a:pt x="11" y="72"/>
                    <a:pt x="11" y="72"/>
                  </a:cubicBezTo>
                  <a:cubicBezTo>
                    <a:pt x="11" y="81"/>
                    <a:pt x="13" y="88"/>
                    <a:pt x="16" y="91"/>
                  </a:cubicBezTo>
                  <a:cubicBezTo>
                    <a:pt x="20" y="95"/>
                    <a:pt x="25" y="97"/>
                    <a:pt x="32" y="97"/>
                  </a:cubicBezTo>
                  <a:cubicBezTo>
                    <a:pt x="38" y="97"/>
                    <a:pt x="42" y="96"/>
                    <a:pt x="46" y="95"/>
                  </a:cubicBezTo>
                  <a:cubicBezTo>
                    <a:pt x="44" y="84"/>
                    <a:pt x="44" y="84"/>
                    <a:pt x="44" y="84"/>
                  </a:cubicBezTo>
                  <a:cubicBezTo>
                    <a:pt x="42" y="85"/>
                    <a:pt x="39" y="85"/>
                    <a:pt x="36" y="85"/>
                  </a:cubicBezTo>
                  <a:cubicBezTo>
                    <a:pt x="33" y="85"/>
                    <a:pt x="30" y="84"/>
                    <a:pt x="28" y="82"/>
                  </a:cubicBezTo>
                  <a:cubicBezTo>
                    <a:pt x="27" y="80"/>
                    <a:pt x="26" y="76"/>
                    <a:pt x="26" y="70"/>
                  </a:cubicBezTo>
                  <a:cubicBezTo>
                    <a:pt x="26" y="31"/>
                    <a:pt x="26" y="31"/>
                    <a:pt x="26" y="31"/>
                  </a:cubicBezTo>
                  <a:cubicBezTo>
                    <a:pt x="46" y="31"/>
                    <a:pt x="46" y="31"/>
                    <a:pt x="46" y="31"/>
                  </a:cubicBezTo>
                  <a:cubicBezTo>
                    <a:pt x="46" y="20"/>
                    <a:pt x="46" y="20"/>
                    <a:pt x="46" y="20"/>
                  </a:cubicBezTo>
                  <a:cubicBezTo>
                    <a:pt x="26" y="20"/>
                    <a:pt x="26" y="20"/>
                    <a:pt x="26" y="20"/>
                  </a:cubicBez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1">
              <a:extLst>
                <a:ext uri="{FF2B5EF4-FFF2-40B4-BE49-F238E27FC236}">
                  <a16:creationId xmlns:a16="http://schemas.microsoft.com/office/drawing/2014/main" id="{7315DB1F-9132-CA59-A0CF-4113279F5CC7}"/>
                </a:ext>
              </a:extLst>
            </p:cNvPr>
            <p:cNvSpPr>
              <a:spLocks/>
            </p:cNvSpPr>
            <p:nvPr userDrawn="1"/>
          </p:nvSpPr>
          <p:spPr bwMode="auto">
            <a:xfrm>
              <a:off x="1497013" y="412750"/>
              <a:ext cx="52388" cy="87313"/>
            </a:xfrm>
            <a:custGeom>
              <a:avLst/>
              <a:gdLst>
                <a:gd name="T0" fmla="*/ 39 w 64"/>
                <a:gd name="T1" fmla="*/ 30 h 106"/>
                <a:gd name="T2" fmla="*/ 14 w 64"/>
                <a:gd name="T3" fmla="*/ 45 h 106"/>
                <a:gd name="T4" fmla="*/ 14 w 64"/>
                <a:gd name="T5" fmla="*/ 0 h 106"/>
                <a:gd name="T6" fmla="*/ 0 w 64"/>
                <a:gd name="T7" fmla="*/ 0 h 106"/>
                <a:gd name="T8" fmla="*/ 0 w 64"/>
                <a:gd name="T9" fmla="*/ 106 h 106"/>
                <a:gd name="T10" fmla="*/ 14 w 64"/>
                <a:gd name="T11" fmla="*/ 106 h 106"/>
                <a:gd name="T12" fmla="*/ 14 w 64"/>
                <a:gd name="T13" fmla="*/ 62 h 106"/>
                <a:gd name="T14" fmla="*/ 21 w 64"/>
                <a:gd name="T15" fmla="*/ 49 h 106"/>
                <a:gd name="T16" fmla="*/ 34 w 64"/>
                <a:gd name="T17" fmla="*/ 42 h 106"/>
                <a:gd name="T18" fmla="*/ 46 w 64"/>
                <a:gd name="T19" fmla="*/ 47 h 106"/>
                <a:gd name="T20" fmla="*/ 49 w 64"/>
                <a:gd name="T21" fmla="*/ 62 h 106"/>
                <a:gd name="T22" fmla="*/ 49 w 64"/>
                <a:gd name="T23" fmla="*/ 106 h 106"/>
                <a:gd name="T24" fmla="*/ 64 w 64"/>
                <a:gd name="T25" fmla="*/ 106 h 106"/>
                <a:gd name="T26" fmla="*/ 64 w 64"/>
                <a:gd name="T27" fmla="*/ 58 h 106"/>
                <a:gd name="T28" fmla="*/ 57 w 64"/>
                <a:gd name="T29" fmla="*/ 37 h 106"/>
                <a:gd name="T30" fmla="*/ 39 w 64"/>
                <a:gd name="T31" fmla="*/ 3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06">
                  <a:moveTo>
                    <a:pt x="39" y="30"/>
                  </a:moveTo>
                  <a:cubicBezTo>
                    <a:pt x="29" y="30"/>
                    <a:pt x="20" y="35"/>
                    <a:pt x="14" y="45"/>
                  </a:cubicBezTo>
                  <a:cubicBezTo>
                    <a:pt x="14" y="0"/>
                    <a:pt x="14" y="0"/>
                    <a:pt x="14" y="0"/>
                  </a:cubicBezTo>
                  <a:cubicBezTo>
                    <a:pt x="0" y="0"/>
                    <a:pt x="0" y="0"/>
                    <a:pt x="0" y="0"/>
                  </a:cubicBezTo>
                  <a:cubicBezTo>
                    <a:pt x="0" y="106"/>
                    <a:pt x="0" y="106"/>
                    <a:pt x="0" y="106"/>
                  </a:cubicBezTo>
                  <a:cubicBezTo>
                    <a:pt x="14" y="106"/>
                    <a:pt x="14" y="106"/>
                    <a:pt x="14" y="106"/>
                  </a:cubicBezTo>
                  <a:cubicBezTo>
                    <a:pt x="14" y="62"/>
                    <a:pt x="14" y="62"/>
                    <a:pt x="14" y="62"/>
                  </a:cubicBezTo>
                  <a:cubicBezTo>
                    <a:pt x="15" y="57"/>
                    <a:pt x="17" y="53"/>
                    <a:pt x="21" y="49"/>
                  </a:cubicBezTo>
                  <a:cubicBezTo>
                    <a:pt x="25" y="44"/>
                    <a:pt x="29" y="42"/>
                    <a:pt x="34" y="42"/>
                  </a:cubicBezTo>
                  <a:cubicBezTo>
                    <a:pt x="40" y="42"/>
                    <a:pt x="44" y="44"/>
                    <a:pt x="46" y="47"/>
                  </a:cubicBezTo>
                  <a:cubicBezTo>
                    <a:pt x="48" y="50"/>
                    <a:pt x="49" y="55"/>
                    <a:pt x="49" y="62"/>
                  </a:cubicBezTo>
                  <a:cubicBezTo>
                    <a:pt x="49" y="106"/>
                    <a:pt x="49" y="106"/>
                    <a:pt x="49" y="106"/>
                  </a:cubicBezTo>
                  <a:cubicBezTo>
                    <a:pt x="64" y="106"/>
                    <a:pt x="64" y="106"/>
                    <a:pt x="64" y="106"/>
                  </a:cubicBezTo>
                  <a:cubicBezTo>
                    <a:pt x="64" y="58"/>
                    <a:pt x="64" y="58"/>
                    <a:pt x="64" y="58"/>
                  </a:cubicBezTo>
                  <a:cubicBezTo>
                    <a:pt x="64" y="48"/>
                    <a:pt x="62" y="41"/>
                    <a:pt x="57" y="37"/>
                  </a:cubicBezTo>
                  <a:cubicBezTo>
                    <a:pt x="53" y="32"/>
                    <a:pt x="47" y="30"/>
                    <a:pt x="39"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2">
              <a:extLst>
                <a:ext uri="{FF2B5EF4-FFF2-40B4-BE49-F238E27FC236}">
                  <a16:creationId xmlns:a16="http://schemas.microsoft.com/office/drawing/2014/main" id="{93D5C5E8-375F-9D34-372A-AC7FBA74A10F}"/>
                </a:ext>
              </a:extLst>
            </p:cNvPr>
            <p:cNvSpPr>
              <a:spLocks noEditPoints="1"/>
            </p:cNvSpPr>
            <p:nvPr userDrawn="1"/>
          </p:nvSpPr>
          <p:spPr bwMode="auto">
            <a:xfrm>
              <a:off x="1581151" y="415925"/>
              <a:ext cx="77788" cy="84138"/>
            </a:xfrm>
            <a:custGeom>
              <a:avLst/>
              <a:gdLst>
                <a:gd name="T0" fmla="*/ 20 w 49"/>
                <a:gd name="T1" fmla="*/ 0 h 53"/>
                <a:gd name="T2" fmla="*/ 0 w 49"/>
                <a:gd name="T3" fmla="*/ 53 h 53"/>
                <a:gd name="T4" fmla="*/ 8 w 49"/>
                <a:gd name="T5" fmla="*/ 53 h 53"/>
                <a:gd name="T6" fmla="*/ 13 w 49"/>
                <a:gd name="T7" fmla="*/ 40 h 53"/>
                <a:gd name="T8" fmla="*/ 36 w 49"/>
                <a:gd name="T9" fmla="*/ 40 h 53"/>
                <a:gd name="T10" fmla="*/ 40 w 49"/>
                <a:gd name="T11" fmla="*/ 53 h 53"/>
                <a:gd name="T12" fmla="*/ 49 w 49"/>
                <a:gd name="T13" fmla="*/ 53 h 53"/>
                <a:gd name="T14" fmla="*/ 29 w 49"/>
                <a:gd name="T15" fmla="*/ 0 h 53"/>
                <a:gd name="T16" fmla="*/ 20 w 49"/>
                <a:gd name="T17" fmla="*/ 0 h 53"/>
                <a:gd name="T18" fmla="*/ 15 w 49"/>
                <a:gd name="T19" fmla="*/ 34 h 53"/>
                <a:gd name="T20" fmla="*/ 24 w 49"/>
                <a:gd name="T21" fmla="*/ 7 h 53"/>
                <a:gd name="T22" fmla="*/ 34 w 49"/>
                <a:gd name="T23" fmla="*/ 34 h 53"/>
                <a:gd name="T24" fmla="*/ 15 w 49"/>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3">
                  <a:moveTo>
                    <a:pt x="20" y="0"/>
                  </a:moveTo>
                  <a:lnTo>
                    <a:pt x="0" y="53"/>
                  </a:lnTo>
                  <a:lnTo>
                    <a:pt x="8" y="53"/>
                  </a:lnTo>
                  <a:lnTo>
                    <a:pt x="13" y="40"/>
                  </a:lnTo>
                  <a:lnTo>
                    <a:pt x="36" y="40"/>
                  </a:lnTo>
                  <a:lnTo>
                    <a:pt x="40" y="53"/>
                  </a:lnTo>
                  <a:lnTo>
                    <a:pt x="49" y="53"/>
                  </a:lnTo>
                  <a:lnTo>
                    <a:pt x="29" y="0"/>
                  </a:lnTo>
                  <a:lnTo>
                    <a:pt x="20" y="0"/>
                  </a:lnTo>
                  <a:close/>
                  <a:moveTo>
                    <a:pt x="15" y="34"/>
                  </a:moveTo>
                  <a:lnTo>
                    <a:pt x="24" y="7"/>
                  </a:lnTo>
                  <a:lnTo>
                    <a:pt x="34" y="34"/>
                  </a:lnTo>
                  <a:lnTo>
                    <a:pt x="1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4">
              <a:extLst>
                <a:ext uri="{FF2B5EF4-FFF2-40B4-BE49-F238E27FC236}">
                  <a16:creationId xmlns:a16="http://schemas.microsoft.com/office/drawing/2014/main" id="{01891992-9D68-792B-97C1-8104050AC6AB}"/>
                </a:ext>
              </a:extLst>
            </p:cNvPr>
            <p:cNvSpPr>
              <a:spLocks noEditPoints="1"/>
            </p:cNvSpPr>
            <p:nvPr userDrawn="1"/>
          </p:nvSpPr>
          <p:spPr bwMode="auto">
            <a:xfrm>
              <a:off x="1663701" y="412750"/>
              <a:ext cx="58738" cy="88900"/>
            </a:xfrm>
            <a:custGeom>
              <a:avLst/>
              <a:gdLst>
                <a:gd name="T0" fmla="*/ 57 w 71"/>
                <a:gd name="T1" fmla="*/ 43 h 108"/>
                <a:gd name="T2" fmla="*/ 55 w 71"/>
                <a:gd name="T3" fmla="*/ 40 h 108"/>
                <a:gd name="T4" fmla="*/ 51 w 71"/>
                <a:gd name="T5" fmla="*/ 36 h 108"/>
                <a:gd name="T6" fmla="*/ 43 w 71"/>
                <a:gd name="T7" fmla="*/ 31 h 108"/>
                <a:gd name="T8" fmla="*/ 33 w 71"/>
                <a:gd name="T9" fmla="*/ 30 h 108"/>
                <a:gd name="T10" fmla="*/ 9 w 71"/>
                <a:gd name="T11" fmla="*/ 41 h 108"/>
                <a:gd name="T12" fmla="*/ 0 w 71"/>
                <a:gd name="T13" fmla="*/ 69 h 108"/>
                <a:gd name="T14" fmla="*/ 8 w 71"/>
                <a:gd name="T15" fmla="*/ 97 h 108"/>
                <a:gd name="T16" fmla="*/ 32 w 71"/>
                <a:gd name="T17" fmla="*/ 108 h 108"/>
                <a:gd name="T18" fmla="*/ 37 w 71"/>
                <a:gd name="T19" fmla="*/ 107 h 108"/>
                <a:gd name="T20" fmla="*/ 42 w 71"/>
                <a:gd name="T21" fmla="*/ 106 h 108"/>
                <a:gd name="T22" fmla="*/ 46 w 71"/>
                <a:gd name="T23" fmla="*/ 104 h 108"/>
                <a:gd name="T24" fmla="*/ 49 w 71"/>
                <a:gd name="T25" fmla="*/ 103 h 108"/>
                <a:gd name="T26" fmla="*/ 52 w 71"/>
                <a:gd name="T27" fmla="*/ 100 h 108"/>
                <a:gd name="T28" fmla="*/ 54 w 71"/>
                <a:gd name="T29" fmla="*/ 98 h 108"/>
                <a:gd name="T30" fmla="*/ 55 w 71"/>
                <a:gd name="T31" fmla="*/ 97 h 108"/>
                <a:gd name="T32" fmla="*/ 56 w 71"/>
                <a:gd name="T33" fmla="*/ 95 h 108"/>
                <a:gd name="T34" fmla="*/ 57 w 71"/>
                <a:gd name="T35" fmla="*/ 95 h 108"/>
                <a:gd name="T36" fmla="*/ 59 w 71"/>
                <a:gd name="T37" fmla="*/ 106 h 108"/>
                <a:gd name="T38" fmla="*/ 71 w 71"/>
                <a:gd name="T39" fmla="*/ 106 h 108"/>
                <a:gd name="T40" fmla="*/ 71 w 71"/>
                <a:gd name="T41" fmla="*/ 0 h 108"/>
                <a:gd name="T42" fmla="*/ 57 w 71"/>
                <a:gd name="T43" fmla="*/ 0 h 108"/>
                <a:gd name="T44" fmla="*/ 57 w 71"/>
                <a:gd name="T45" fmla="*/ 43 h 108"/>
                <a:gd name="T46" fmla="*/ 51 w 71"/>
                <a:gd name="T47" fmla="*/ 88 h 108"/>
                <a:gd name="T48" fmla="*/ 36 w 71"/>
                <a:gd name="T49" fmla="*/ 96 h 108"/>
                <a:gd name="T50" fmla="*/ 20 w 71"/>
                <a:gd name="T51" fmla="*/ 88 h 108"/>
                <a:gd name="T52" fmla="*/ 15 w 71"/>
                <a:gd name="T53" fmla="*/ 68 h 108"/>
                <a:gd name="T54" fmla="*/ 21 w 71"/>
                <a:gd name="T55" fmla="*/ 49 h 108"/>
                <a:gd name="T56" fmla="*/ 36 w 71"/>
                <a:gd name="T57" fmla="*/ 41 h 108"/>
                <a:gd name="T58" fmla="*/ 51 w 71"/>
                <a:gd name="T59" fmla="*/ 49 h 108"/>
                <a:gd name="T60" fmla="*/ 57 w 71"/>
                <a:gd name="T61" fmla="*/ 68 h 108"/>
                <a:gd name="T62" fmla="*/ 51 w 71"/>
                <a:gd name="T63" fmla="*/ 8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08">
                  <a:moveTo>
                    <a:pt x="57" y="43"/>
                  </a:moveTo>
                  <a:cubicBezTo>
                    <a:pt x="56" y="42"/>
                    <a:pt x="56" y="41"/>
                    <a:pt x="55" y="40"/>
                  </a:cubicBezTo>
                  <a:cubicBezTo>
                    <a:pt x="54" y="39"/>
                    <a:pt x="53" y="38"/>
                    <a:pt x="51" y="36"/>
                  </a:cubicBezTo>
                  <a:cubicBezTo>
                    <a:pt x="49" y="34"/>
                    <a:pt x="46" y="33"/>
                    <a:pt x="43" y="31"/>
                  </a:cubicBezTo>
                  <a:cubicBezTo>
                    <a:pt x="40" y="30"/>
                    <a:pt x="37" y="30"/>
                    <a:pt x="33" y="30"/>
                  </a:cubicBezTo>
                  <a:cubicBezTo>
                    <a:pt x="23" y="30"/>
                    <a:pt x="15" y="33"/>
                    <a:pt x="9" y="41"/>
                  </a:cubicBezTo>
                  <a:cubicBezTo>
                    <a:pt x="3" y="48"/>
                    <a:pt x="0" y="57"/>
                    <a:pt x="0" y="69"/>
                  </a:cubicBezTo>
                  <a:cubicBezTo>
                    <a:pt x="0" y="80"/>
                    <a:pt x="3" y="90"/>
                    <a:pt x="8" y="97"/>
                  </a:cubicBezTo>
                  <a:cubicBezTo>
                    <a:pt x="14" y="104"/>
                    <a:pt x="22" y="108"/>
                    <a:pt x="32" y="108"/>
                  </a:cubicBezTo>
                  <a:cubicBezTo>
                    <a:pt x="34" y="108"/>
                    <a:pt x="35" y="108"/>
                    <a:pt x="37" y="107"/>
                  </a:cubicBezTo>
                  <a:cubicBezTo>
                    <a:pt x="39" y="107"/>
                    <a:pt x="41" y="107"/>
                    <a:pt x="42" y="106"/>
                  </a:cubicBezTo>
                  <a:cubicBezTo>
                    <a:pt x="43" y="106"/>
                    <a:pt x="45" y="105"/>
                    <a:pt x="46" y="104"/>
                  </a:cubicBezTo>
                  <a:cubicBezTo>
                    <a:pt x="47" y="104"/>
                    <a:pt x="48" y="103"/>
                    <a:pt x="49" y="103"/>
                  </a:cubicBezTo>
                  <a:cubicBezTo>
                    <a:pt x="50" y="102"/>
                    <a:pt x="51" y="101"/>
                    <a:pt x="52" y="100"/>
                  </a:cubicBezTo>
                  <a:cubicBezTo>
                    <a:pt x="53" y="100"/>
                    <a:pt x="53" y="99"/>
                    <a:pt x="54" y="98"/>
                  </a:cubicBezTo>
                  <a:cubicBezTo>
                    <a:pt x="54" y="98"/>
                    <a:pt x="55" y="97"/>
                    <a:pt x="55" y="97"/>
                  </a:cubicBezTo>
                  <a:cubicBezTo>
                    <a:pt x="56" y="96"/>
                    <a:pt x="56" y="96"/>
                    <a:pt x="56" y="95"/>
                  </a:cubicBezTo>
                  <a:cubicBezTo>
                    <a:pt x="57" y="95"/>
                    <a:pt x="57" y="95"/>
                    <a:pt x="57" y="95"/>
                  </a:cubicBezTo>
                  <a:cubicBezTo>
                    <a:pt x="59" y="106"/>
                    <a:pt x="59" y="106"/>
                    <a:pt x="59" y="106"/>
                  </a:cubicBezTo>
                  <a:cubicBezTo>
                    <a:pt x="71" y="106"/>
                    <a:pt x="71" y="106"/>
                    <a:pt x="71" y="106"/>
                  </a:cubicBezTo>
                  <a:cubicBezTo>
                    <a:pt x="71" y="0"/>
                    <a:pt x="71" y="0"/>
                    <a:pt x="71" y="0"/>
                  </a:cubicBezTo>
                  <a:cubicBezTo>
                    <a:pt x="57" y="0"/>
                    <a:pt x="57" y="0"/>
                    <a:pt x="57" y="0"/>
                  </a:cubicBezTo>
                  <a:lnTo>
                    <a:pt x="57" y="43"/>
                  </a:lnTo>
                  <a:close/>
                  <a:moveTo>
                    <a:pt x="51" y="88"/>
                  </a:moveTo>
                  <a:cubicBezTo>
                    <a:pt x="47" y="93"/>
                    <a:pt x="42" y="96"/>
                    <a:pt x="36" y="96"/>
                  </a:cubicBezTo>
                  <a:cubicBezTo>
                    <a:pt x="29" y="96"/>
                    <a:pt x="24" y="93"/>
                    <a:pt x="20" y="88"/>
                  </a:cubicBezTo>
                  <a:cubicBezTo>
                    <a:pt x="17" y="83"/>
                    <a:pt x="15" y="76"/>
                    <a:pt x="15" y="68"/>
                  </a:cubicBezTo>
                  <a:cubicBezTo>
                    <a:pt x="15" y="61"/>
                    <a:pt x="17" y="54"/>
                    <a:pt x="21" y="49"/>
                  </a:cubicBezTo>
                  <a:cubicBezTo>
                    <a:pt x="25" y="44"/>
                    <a:pt x="30" y="41"/>
                    <a:pt x="36" y="41"/>
                  </a:cubicBezTo>
                  <a:cubicBezTo>
                    <a:pt x="43" y="41"/>
                    <a:pt x="48" y="44"/>
                    <a:pt x="51" y="49"/>
                  </a:cubicBezTo>
                  <a:cubicBezTo>
                    <a:pt x="55" y="54"/>
                    <a:pt x="57" y="61"/>
                    <a:pt x="57" y="68"/>
                  </a:cubicBezTo>
                  <a:cubicBezTo>
                    <a:pt x="57" y="76"/>
                    <a:pt x="55" y="83"/>
                    <a:pt x="51"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5">
              <a:extLst>
                <a:ext uri="{FF2B5EF4-FFF2-40B4-BE49-F238E27FC236}">
                  <a16:creationId xmlns:a16="http://schemas.microsoft.com/office/drawing/2014/main" id="{29B7D8BB-B428-C4F2-BFF0-7FCE470F5A1A}"/>
                </a:ext>
              </a:extLst>
            </p:cNvPr>
            <p:cNvSpPr>
              <a:spLocks/>
            </p:cNvSpPr>
            <p:nvPr userDrawn="1"/>
          </p:nvSpPr>
          <p:spPr bwMode="auto">
            <a:xfrm>
              <a:off x="1733551" y="438150"/>
              <a:ext cx="60325" cy="61913"/>
            </a:xfrm>
            <a:custGeom>
              <a:avLst/>
              <a:gdLst>
                <a:gd name="T0" fmla="*/ 18 w 38"/>
                <a:gd name="T1" fmla="*/ 32 h 39"/>
                <a:gd name="T2" fmla="*/ 8 w 38"/>
                <a:gd name="T3" fmla="*/ 0 h 39"/>
                <a:gd name="T4" fmla="*/ 0 w 38"/>
                <a:gd name="T5" fmla="*/ 0 h 39"/>
                <a:gd name="T6" fmla="*/ 15 w 38"/>
                <a:gd name="T7" fmla="*/ 39 h 39"/>
                <a:gd name="T8" fmla="*/ 23 w 38"/>
                <a:gd name="T9" fmla="*/ 39 h 39"/>
                <a:gd name="T10" fmla="*/ 38 w 38"/>
                <a:gd name="T11" fmla="*/ 0 h 39"/>
                <a:gd name="T12" fmla="*/ 29 w 38"/>
                <a:gd name="T13" fmla="*/ 0 h 39"/>
                <a:gd name="T14" fmla="*/ 18 w 38"/>
                <a:gd name="T15" fmla="*/ 3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9">
                  <a:moveTo>
                    <a:pt x="18" y="32"/>
                  </a:moveTo>
                  <a:lnTo>
                    <a:pt x="8" y="0"/>
                  </a:lnTo>
                  <a:lnTo>
                    <a:pt x="0" y="0"/>
                  </a:lnTo>
                  <a:lnTo>
                    <a:pt x="15" y="39"/>
                  </a:lnTo>
                  <a:lnTo>
                    <a:pt x="23" y="39"/>
                  </a:lnTo>
                  <a:lnTo>
                    <a:pt x="38" y="0"/>
                  </a:lnTo>
                  <a:lnTo>
                    <a:pt x="29" y="0"/>
                  </a:lnTo>
                  <a:lnTo>
                    <a:pt x="1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6">
              <a:extLst>
                <a:ext uri="{FF2B5EF4-FFF2-40B4-BE49-F238E27FC236}">
                  <a16:creationId xmlns:a16="http://schemas.microsoft.com/office/drawing/2014/main" id="{05DCC84A-E8C6-70FB-C1EB-AC42851C27F9}"/>
                </a:ext>
              </a:extLst>
            </p:cNvPr>
            <p:cNvSpPr>
              <a:spLocks/>
            </p:cNvSpPr>
            <p:nvPr userDrawn="1"/>
          </p:nvSpPr>
          <p:spPr bwMode="auto">
            <a:xfrm>
              <a:off x="1801813" y="411163"/>
              <a:ext cx="15875" cy="14288"/>
            </a:xfrm>
            <a:custGeom>
              <a:avLst/>
              <a:gdLst>
                <a:gd name="T0" fmla="*/ 10 w 19"/>
                <a:gd name="T1" fmla="*/ 0 h 18"/>
                <a:gd name="T2" fmla="*/ 3 w 19"/>
                <a:gd name="T3" fmla="*/ 2 h 18"/>
                <a:gd name="T4" fmla="*/ 0 w 19"/>
                <a:gd name="T5" fmla="*/ 9 h 18"/>
                <a:gd name="T6" fmla="*/ 3 w 19"/>
                <a:gd name="T7" fmla="*/ 16 h 18"/>
                <a:gd name="T8" fmla="*/ 10 w 19"/>
                <a:gd name="T9" fmla="*/ 18 h 18"/>
                <a:gd name="T10" fmla="*/ 17 w 19"/>
                <a:gd name="T11" fmla="*/ 16 h 18"/>
                <a:gd name="T12" fmla="*/ 19 w 19"/>
                <a:gd name="T13" fmla="*/ 9 h 18"/>
                <a:gd name="T14" fmla="*/ 17 w 19"/>
                <a:gd name="T15" fmla="*/ 2 h 18"/>
                <a:gd name="T16" fmla="*/ 10 w 1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0" y="0"/>
                  </a:moveTo>
                  <a:cubicBezTo>
                    <a:pt x="7" y="0"/>
                    <a:pt x="5" y="1"/>
                    <a:pt x="3" y="2"/>
                  </a:cubicBezTo>
                  <a:cubicBezTo>
                    <a:pt x="1" y="4"/>
                    <a:pt x="0" y="7"/>
                    <a:pt x="0" y="9"/>
                  </a:cubicBezTo>
                  <a:cubicBezTo>
                    <a:pt x="0" y="12"/>
                    <a:pt x="1" y="14"/>
                    <a:pt x="3" y="16"/>
                  </a:cubicBezTo>
                  <a:cubicBezTo>
                    <a:pt x="5" y="17"/>
                    <a:pt x="7" y="18"/>
                    <a:pt x="10" y="18"/>
                  </a:cubicBezTo>
                  <a:cubicBezTo>
                    <a:pt x="13" y="18"/>
                    <a:pt x="15" y="17"/>
                    <a:pt x="17" y="16"/>
                  </a:cubicBezTo>
                  <a:cubicBezTo>
                    <a:pt x="18" y="14"/>
                    <a:pt x="19" y="12"/>
                    <a:pt x="19" y="9"/>
                  </a:cubicBezTo>
                  <a:cubicBezTo>
                    <a:pt x="19" y="6"/>
                    <a:pt x="18" y="4"/>
                    <a:pt x="17" y="2"/>
                  </a:cubicBezTo>
                  <a:cubicBezTo>
                    <a:pt x="15" y="1"/>
                    <a:pt x="12"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Rectangle 17">
              <a:extLst>
                <a:ext uri="{FF2B5EF4-FFF2-40B4-BE49-F238E27FC236}">
                  <a16:creationId xmlns:a16="http://schemas.microsoft.com/office/drawing/2014/main" id="{AC10E0FA-3906-3DB6-4CBB-9F8EB662A60E}"/>
                </a:ext>
              </a:extLst>
            </p:cNvPr>
            <p:cNvSpPr>
              <a:spLocks noChangeArrowheads="1"/>
            </p:cNvSpPr>
            <p:nvPr userDrawn="1"/>
          </p:nvSpPr>
          <p:spPr bwMode="auto">
            <a:xfrm>
              <a:off x="1804988" y="438150"/>
              <a:ext cx="11113" cy="619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8">
              <a:extLst>
                <a:ext uri="{FF2B5EF4-FFF2-40B4-BE49-F238E27FC236}">
                  <a16:creationId xmlns:a16="http://schemas.microsoft.com/office/drawing/2014/main" id="{2EE064D0-C372-86D9-8902-34C2081F680C}"/>
                </a:ext>
              </a:extLst>
            </p:cNvPr>
            <p:cNvSpPr>
              <a:spLocks/>
            </p:cNvSpPr>
            <p:nvPr userDrawn="1"/>
          </p:nvSpPr>
          <p:spPr bwMode="auto">
            <a:xfrm>
              <a:off x="1828801" y="436563"/>
              <a:ext cx="47625" cy="65088"/>
            </a:xfrm>
            <a:custGeom>
              <a:avLst/>
              <a:gdLst>
                <a:gd name="T0" fmla="*/ 44 w 59"/>
                <a:gd name="T1" fmla="*/ 36 h 79"/>
                <a:gd name="T2" fmla="*/ 37 w 59"/>
                <a:gd name="T3" fmla="*/ 34 h 79"/>
                <a:gd name="T4" fmla="*/ 30 w 59"/>
                <a:gd name="T5" fmla="*/ 31 h 79"/>
                <a:gd name="T6" fmla="*/ 24 w 59"/>
                <a:gd name="T7" fmla="*/ 29 h 79"/>
                <a:gd name="T8" fmla="*/ 20 w 59"/>
                <a:gd name="T9" fmla="*/ 26 h 79"/>
                <a:gd name="T10" fmla="*/ 18 w 59"/>
                <a:gd name="T11" fmla="*/ 21 h 79"/>
                <a:gd name="T12" fmla="*/ 22 w 59"/>
                <a:gd name="T13" fmla="*/ 14 h 79"/>
                <a:gd name="T14" fmla="*/ 32 w 59"/>
                <a:gd name="T15" fmla="*/ 12 h 79"/>
                <a:gd name="T16" fmla="*/ 52 w 59"/>
                <a:gd name="T17" fmla="*/ 20 h 79"/>
                <a:gd name="T18" fmla="*/ 58 w 59"/>
                <a:gd name="T19" fmla="*/ 10 h 79"/>
                <a:gd name="T20" fmla="*/ 55 w 59"/>
                <a:gd name="T21" fmla="*/ 8 h 79"/>
                <a:gd name="T22" fmla="*/ 46 w 59"/>
                <a:gd name="T23" fmla="*/ 3 h 79"/>
                <a:gd name="T24" fmla="*/ 32 w 59"/>
                <a:gd name="T25" fmla="*/ 0 h 79"/>
                <a:gd name="T26" fmla="*/ 12 w 59"/>
                <a:gd name="T27" fmla="*/ 7 h 79"/>
                <a:gd name="T28" fmla="*/ 4 w 59"/>
                <a:gd name="T29" fmla="*/ 23 h 79"/>
                <a:gd name="T30" fmla="*/ 6 w 59"/>
                <a:gd name="T31" fmla="*/ 31 h 79"/>
                <a:gd name="T32" fmla="*/ 11 w 59"/>
                <a:gd name="T33" fmla="*/ 37 h 79"/>
                <a:gd name="T34" fmla="*/ 15 w 59"/>
                <a:gd name="T35" fmla="*/ 40 h 79"/>
                <a:gd name="T36" fmla="*/ 19 w 59"/>
                <a:gd name="T37" fmla="*/ 42 h 79"/>
                <a:gd name="T38" fmla="*/ 23 w 59"/>
                <a:gd name="T39" fmla="*/ 44 h 79"/>
                <a:gd name="T40" fmla="*/ 29 w 59"/>
                <a:gd name="T41" fmla="*/ 45 h 79"/>
                <a:gd name="T42" fmla="*/ 33 w 59"/>
                <a:gd name="T43" fmla="*/ 47 h 79"/>
                <a:gd name="T44" fmla="*/ 38 w 59"/>
                <a:gd name="T45" fmla="*/ 49 h 79"/>
                <a:gd name="T46" fmla="*/ 42 w 59"/>
                <a:gd name="T47" fmla="*/ 52 h 79"/>
                <a:gd name="T48" fmla="*/ 45 w 59"/>
                <a:gd name="T49" fmla="*/ 57 h 79"/>
                <a:gd name="T50" fmla="*/ 41 w 59"/>
                <a:gd name="T51" fmla="*/ 65 h 79"/>
                <a:gd name="T52" fmla="*/ 30 w 59"/>
                <a:gd name="T53" fmla="*/ 67 h 79"/>
                <a:gd name="T54" fmla="*/ 18 w 59"/>
                <a:gd name="T55" fmla="*/ 64 h 79"/>
                <a:gd name="T56" fmla="*/ 8 w 59"/>
                <a:gd name="T57" fmla="*/ 57 h 79"/>
                <a:gd name="T58" fmla="*/ 0 w 59"/>
                <a:gd name="T59" fmla="*/ 66 h 79"/>
                <a:gd name="T60" fmla="*/ 12 w 59"/>
                <a:gd name="T61" fmla="*/ 74 h 79"/>
                <a:gd name="T62" fmla="*/ 30 w 59"/>
                <a:gd name="T63" fmla="*/ 79 h 79"/>
                <a:gd name="T64" fmla="*/ 52 w 59"/>
                <a:gd name="T65" fmla="*/ 72 h 79"/>
                <a:gd name="T66" fmla="*/ 59 w 59"/>
                <a:gd name="T67" fmla="*/ 55 h 79"/>
                <a:gd name="T68" fmla="*/ 44 w 59"/>
                <a:gd name="T69"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79">
                  <a:moveTo>
                    <a:pt x="44" y="36"/>
                  </a:moveTo>
                  <a:cubicBezTo>
                    <a:pt x="43" y="36"/>
                    <a:pt x="41" y="35"/>
                    <a:pt x="37" y="34"/>
                  </a:cubicBezTo>
                  <a:cubicBezTo>
                    <a:pt x="34" y="33"/>
                    <a:pt x="31" y="32"/>
                    <a:pt x="30" y="31"/>
                  </a:cubicBezTo>
                  <a:cubicBezTo>
                    <a:pt x="27" y="30"/>
                    <a:pt x="25" y="30"/>
                    <a:pt x="24" y="29"/>
                  </a:cubicBezTo>
                  <a:cubicBezTo>
                    <a:pt x="23" y="29"/>
                    <a:pt x="22" y="28"/>
                    <a:pt x="20" y="26"/>
                  </a:cubicBezTo>
                  <a:cubicBezTo>
                    <a:pt x="19" y="25"/>
                    <a:pt x="18" y="23"/>
                    <a:pt x="18" y="21"/>
                  </a:cubicBezTo>
                  <a:cubicBezTo>
                    <a:pt x="18" y="18"/>
                    <a:pt x="19" y="15"/>
                    <a:pt x="22" y="14"/>
                  </a:cubicBezTo>
                  <a:cubicBezTo>
                    <a:pt x="24" y="12"/>
                    <a:pt x="28" y="12"/>
                    <a:pt x="32" y="12"/>
                  </a:cubicBezTo>
                  <a:cubicBezTo>
                    <a:pt x="39" y="12"/>
                    <a:pt x="46" y="14"/>
                    <a:pt x="52" y="20"/>
                  </a:cubicBezTo>
                  <a:cubicBezTo>
                    <a:pt x="58" y="10"/>
                    <a:pt x="58" y="10"/>
                    <a:pt x="58" y="10"/>
                  </a:cubicBezTo>
                  <a:cubicBezTo>
                    <a:pt x="58" y="10"/>
                    <a:pt x="57" y="9"/>
                    <a:pt x="55" y="8"/>
                  </a:cubicBezTo>
                  <a:cubicBezTo>
                    <a:pt x="53" y="6"/>
                    <a:pt x="50" y="5"/>
                    <a:pt x="46" y="3"/>
                  </a:cubicBezTo>
                  <a:cubicBezTo>
                    <a:pt x="41" y="1"/>
                    <a:pt x="37" y="0"/>
                    <a:pt x="32" y="0"/>
                  </a:cubicBezTo>
                  <a:cubicBezTo>
                    <a:pt x="23" y="0"/>
                    <a:pt x="17" y="3"/>
                    <a:pt x="12" y="7"/>
                  </a:cubicBezTo>
                  <a:cubicBezTo>
                    <a:pt x="7" y="11"/>
                    <a:pt x="4" y="16"/>
                    <a:pt x="4" y="23"/>
                  </a:cubicBezTo>
                  <a:cubicBezTo>
                    <a:pt x="4" y="26"/>
                    <a:pt x="5" y="29"/>
                    <a:pt x="6" y="31"/>
                  </a:cubicBezTo>
                  <a:cubicBezTo>
                    <a:pt x="7" y="33"/>
                    <a:pt x="8" y="35"/>
                    <a:pt x="11" y="37"/>
                  </a:cubicBezTo>
                  <a:cubicBezTo>
                    <a:pt x="13" y="39"/>
                    <a:pt x="14" y="40"/>
                    <a:pt x="15" y="40"/>
                  </a:cubicBezTo>
                  <a:cubicBezTo>
                    <a:pt x="16" y="41"/>
                    <a:pt x="18" y="41"/>
                    <a:pt x="19" y="42"/>
                  </a:cubicBezTo>
                  <a:cubicBezTo>
                    <a:pt x="20" y="43"/>
                    <a:pt x="22" y="43"/>
                    <a:pt x="23" y="44"/>
                  </a:cubicBezTo>
                  <a:cubicBezTo>
                    <a:pt x="25" y="44"/>
                    <a:pt x="27" y="45"/>
                    <a:pt x="29" y="45"/>
                  </a:cubicBezTo>
                  <a:cubicBezTo>
                    <a:pt x="31" y="46"/>
                    <a:pt x="32" y="47"/>
                    <a:pt x="33" y="47"/>
                  </a:cubicBezTo>
                  <a:cubicBezTo>
                    <a:pt x="35" y="48"/>
                    <a:pt x="37" y="48"/>
                    <a:pt x="38" y="49"/>
                  </a:cubicBezTo>
                  <a:cubicBezTo>
                    <a:pt x="39" y="49"/>
                    <a:pt x="41" y="50"/>
                    <a:pt x="42" y="52"/>
                  </a:cubicBezTo>
                  <a:cubicBezTo>
                    <a:pt x="44" y="53"/>
                    <a:pt x="45" y="55"/>
                    <a:pt x="45" y="57"/>
                  </a:cubicBezTo>
                  <a:cubicBezTo>
                    <a:pt x="45" y="61"/>
                    <a:pt x="44" y="63"/>
                    <a:pt x="41" y="65"/>
                  </a:cubicBezTo>
                  <a:cubicBezTo>
                    <a:pt x="38" y="66"/>
                    <a:pt x="35" y="67"/>
                    <a:pt x="30" y="67"/>
                  </a:cubicBezTo>
                  <a:cubicBezTo>
                    <a:pt x="26" y="67"/>
                    <a:pt x="22" y="66"/>
                    <a:pt x="18" y="64"/>
                  </a:cubicBezTo>
                  <a:cubicBezTo>
                    <a:pt x="14" y="62"/>
                    <a:pt x="10" y="59"/>
                    <a:pt x="8" y="57"/>
                  </a:cubicBezTo>
                  <a:cubicBezTo>
                    <a:pt x="0" y="66"/>
                    <a:pt x="0" y="66"/>
                    <a:pt x="0" y="66"/>
                  </a:cubicBezTo>
                  <a:cubicBezTo>
                    <a:pt x="3" y="69"/>
                    <a:pt x="7" y="71"/>
                    <a:pt x="12" y="74"/>
                  </a:cubicBezTo>
                  <a:cubicBezTo>
                    <a:pt x="17" y="77"/>
                    <a:pt x="23" y="79"/>
                    <a:pt x="30" y="79"/>
                  </a:cubicBezTo>
                  <a:cubicBezTo>
                    <a:pt x="39" y="79"/>
                    <a:pt x="47" y="76"/>
                    <a:pt x="52" y="72"/>
                  </a:cubicBezTo>
                  <a:cubicBezTo>
                    <a:pt x="57" y="67"/>
                    <a:pt x="59" y="62"/>
                    <a:pt x="59" y="55"/>
                  </a:cubicBezTo>
                  <a:cubicBezTo>
                    <a:pt x="59" y="47"/>
                    <a:pt x="54" y="40"/>
                    <a:pt x="4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9">
              <a:extLst>
                <a:ext uri="{FF2B5EF4-FFF2-40B4-BE49-F238E27FC236}">
                  <a16:creationId xmlns:a16="http://schemas.microsoft.com/office/drawing/2014/main" id="{B4A0B0B3-9B74-C583-9098-DBD4E6E78728}"/>
                </a:ext>
              </a:extLst>
            </p:cNvPr>
            <p:cNvSpPr>
              <a:spLocks/>
            </p:cNvSpPr>
            <p:nvPr userDrawn="1"/>
          </p:nvSpPr>
          <p:spPr bwMode="auto">
            <a:xfrm>
              <a:off x="1960563" y="436563"/>
              <a:ext cx="36513" cy="63500"/>
            </a:xfrm>
            <a:custGeom>
              <a:avLst/>
              <a:gdLst>
                <a:gd name="T0" fmla="*/ 24 w 43"/>
                <a:gd name="T1" fmla="*/ 5 h 77"/>
                <a:gd name="T2" fmla="*/ 15 w 43"/>
                <a:gd name="T3" fmla="*/ 17 h 77"/>
                <a:gd name="T4" fmla="*/ 14 w 43"/>
                <a:gd name="T5" fmla="*/ 2 h 77"/>
                <a:gd name="T6" fmla="*/ 0 w 43"/>
                <a:gd name="T7" fmla="*/ 2 h 77"/>
                <a:gd name="T8" fmla="*/ 0 w 43"/>
                <a:gd name="T9" fmla="*/ 77 h 77"/>
                <a:gd name="T10" fmla="*/ 15 w 43"/>
                <a:gd name="T11" fmla="*/ 77 h 77"/>
                <a:gd name="T12" fmla="*/ 15 w 43"/>
                <a:gd name="T13" fmla="*/ 35 h 77"/>
                <a:gd name="T14" fmla="*/ 25 w 43"/>
                <a:gd name="T15" fmla="*/ 18 h 77"/>
                <a:gd name="T16" fmla="*/ 35 w 43"/>
                <a:gd name="T17" fmla="*/ 14 h 77"/>
                <a:gd name="T18" fmla="*/ 41 w 43"/>
                <a:gd name="T19" fmla="*/ 15 h 77"/>
                <a:gd name="T20" fmla="*/ 43 w 43"/>
                <a:gd name="T21" fmla="*/ 1 h 77"/>
                <a:gd name="T22" fmla="*/ 37 w 43"/>
                <a:gd name="T23" fmla="*/ 0 h 77"/>
                <a:gd name="T24" fmla="*/ 24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4" y="5"/>
                  </a:moveTo>
                  <a:cubicBezTo>
                    <a:pt x="20" y="8"/>
                    <a:pt x="17" y="12"/>
                    <a:pt x="15" y="17"/>
                  </a:cubicBezTo>
                  <a:cubicBezTo>
                    <a:pt x="14" y="2"/>
                    <a:pt x="14" y="2"/>
                    <a:pt x="14" y="2"/>
                  </a:cubicBezTo>
                  <a:cubicBezTo>
                    <a:pt x="0" y="2"/>
                    <a:pt x="0" y="2"/>
                    <a:pt x="0" y="2"/>
                  </a:cubicBezTo>
                  <a:cubicBezTo>
                    <a:pt x="0" y="77"/>
                    <a:pt x="0" y="77"/>
                    <a:pt x="0" y="77"/>
                  </a:cubicBezTo>
                  <a:cubicBezTo>
                    <a:pt x="15" y="77"/>
                    <a:pt x="15" y="77"/>
                    <a:pt x="15" y="77"/>
                  </a:cubicBezTo>
                  <a:cubicBezTo>
                    <a:pt x="15" y="35"/>
                    <a:pt x="15" y="35"/>
                    <a:pt x="15" y="35"/>
                  </a:cubicBezTo>
                  <a:cubicBezTo>
                    <a:pt x="16" y="27"/>
                    <a:pt x="19" y="22"/>
                    <a:pt x="25" y="18"/>
                  </a:cubicBezTo>
                  <a:cubicBezTo>
                    <a:pt x="28" y="16"/>
                    <a:pt x="32" y="14"/>
                    <a:pt x="35" y="14"/>
                  </a:cubicBezTo>
                  <a:cubicBezTo>
                    <a:pt x="38" y="14"/>
                    <a:pt x="40" y="15"/>
                    <a:pt x="41" y="15"/>
                  </a:cubicBezTo>
                  <a:cubicBezTo>
                    <a:pt x="43" y="1"/>
                    <a:pt x="43" y="1"/>
                    <a:pt x="43" y="1"/>
                  </a:cubicBezTo>
                  <a:cubicBezTo>
                    <a:pt x="37" y="0"/>
                    <a:pt x="37" y="0"/>
                    <a:pt x="37" y="0"/>
                  </a:cubicBezTo>
                  <a:cubicBezTo>
                    <a:pt x="32" y="0"/>
                    <a:pt x="28" y="2"/>
                    <a:pt x="2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0">
              <a:extLst>
                <a:ext uri="{FF2B5EF4-FFF2-40B4-BE49-F238E27FC236}">
                  <a16:creationId xmlns:a16="http://schemas.microsoft.com/office/drawing/2014/main" id="{B18D302C-3E59-076F-A69E-804E59AEEF28}"/>
                </a:ext>
              </a:extLst>
            </p:cNvPr>
            <p:cNvSpPr>
              <a:spLocks/>
            </p:cNvSpPr>
            <p:nvPr userDrawn="1"/>
          </p:nvSpPr>
          <p:spPr bwMode="auto">
            <a:xfrm>
              <a:off x="2000251" y="438150"/>
              <a:ext cx="58738" cy="85725"/>
            </a:xfrm>
            <a:custGeom>
              <a:avLst/>
              <a:gdLst>
                <a:gd name="T0" fmla="*/ 57 w 72"/>
                <a:gd name="T1" fmla="*/ 0 h 103"/>
                <a:gd name="T2" fmla="*/ 36 w 72"/>
                <a:gd name="T3" fmla="*/ 61 h 103"/>
                <a:gd name="T4" fmla="*/ 15 w 72"/>
                <a:gd name="T5" fmla="*/ 0 h 103"/>
                <a:gd name="T6" fmla="*/ 0 w 72"/>
                <a:gd name="T7" fmla="*/ 0 h 103"/>
                <a:gd name="T8" fmla="*/ 28 w 72"/>
                <a:gd name="T9" fmla="*/ 74 h 103"/>
                <a:gd name="T10" fmla="*/ 25 w 72"/>
                <a:gd name="T11" fmla="*/ 83 h 103"/>
                <a:gd name="T12" fmla="*/ 21 w 72"/>
                <a:gd name="T13" fmla="*/ 90 h 103"/>
                <a:gd name="T14" fmla="*/ 16 w 72"/>
                <a:gd name="T15" fmla="*/ 91 h 103"/>
                <a:gd name="T16" fmla="*/ 8 w 72"/>
                <a:gd name="T17" fmla="*/ 89 h 103"/>
                <a:gd name="T18" fmla="*/ 5 w 72"/>
                <a:gd name="T19" fmla="*/ 100 h 103"/>
                <a:gd name="T20" fmla="*/ 6 w 72"/>
                <a:gd name="T21" fmla="*/ 101 h 103"/>
                <a:gd name="T22" fmla="*/ 12 w 72"/>
                <a:gd name="T23" fmla="*/ 103 h 103"/>
                <a:gd name="T24" fmla="*/ 19 w 72"/>
                <a:gd name="T25" fmla="*/ 103 h 103"/>
                <a:gd name="T26" fmla="*/ 31 w 72"/>
                <a:gd name="T27" fmla="*/ 100 h 103"/>
                <a:gd name="T28" fmla="*/ 39 w 72"/>
                <a:gd name="T29" fmla="*/ 87 h 103"/>
                <a:gd name="T30" fmla="*/ 72 w 72"/>
                <a:gd name="T31" fmla="*/ 0 h 103"/>
                <a:gd name="T32" fmla="*/ 57 w 72"/>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03">
                  <a:moveTo>
                    <a:pt x="57" y="0"/>
                  </a:moveTo>
                  <a:cubicBezTo>
                    <a:pt x="36" y="61"/>
                    <a:pt x="36" y="61"/>
                    <a:pt x="36" y="61"/>
                  </a:cubicBezTo>
                  <a:cubicBezTo>
                    <a:pt x="15" y="0"/>
                    <a:pt x="15" y="0"/>
                    <a:pt x="15" y="0"/>
                  </a:cubicBezTo>
                  <a:cubicBezTo>
                    <a:pt x="0" y="0"/>
                    <a:pt x="0" y="0"/>
                    <a:pt x="0" y="0"/>
                  </a:cubicBezTo>
                  <a:cubicBezTo>
                    <a:pt x="28" y="74"/>
                    <a:pt x="28" y="74"/>
                    <a:pt x="28" y="74"/>
                  </a:cubicBezTo>
                  <a:cubicBezTo>
                    <a:pt x="25" y="83"/>
                    <a:pt x="25" y="83"/>
                    <a:pt x="25" y="83"/>
                  </a:cubicBezTo>
                  <a:cubicBezTo>
                    <a:pt x="24" y="87"/>
                    <a:pt x="22" y="89"/>
                    <a:pt x="21" y="90"/>
                  </a:cubicBezTo>
                  <a:cubicBezTo>
                    <a:pt x="20" y="91"/>
                    <a:pt x="18" y="91"/>
                    <a:pt x="16" y="91"/>
                  </a:cubicBezTo>
                  <a:cubicBezTo>
                    <a:pt x="14" y="91"/>
                    <a:pt x="11" y="91"/>
                    <a:pt x="8" y="89"/>
                  </a:cubicBezTo>
                  <a:cubicBezTo>
                    <a:pt x="5" y="100"/>
                    <a:pt x="5" y="100"/>
                    <a:pt x="5" y="100"/>
                  </a:cubicBezTo>
                  <a:cubicBezTo>
                    <a:pt x="6" y="101"/>
                    <a:pt x="6" y="101"/>
                    <a:pt x="6" y="101"/>
                  </a:cubicBezTo>
                  <a:cubicBezTo>
                    <a:pt x="7" y="102"/>
                    <a:pt x="9" y="102"/>
                    <a:pt x="12" y="103"/>
                  </a:cubicBezTo>
                  <a:cubicBezTo>
                    <a:pt x="14" y="103"/>
                    <a:pt x="17" y="103"/>
                    <a:pt x="19" y="103"/>
                  </a:cubicBezTo>
                  <a:cubicBezTo>
                    <a:pt x="24" y="103"/>
                    <a:pt x="28" y="102"/>
                    <a:pt x="31" y="100"/>
                  </a:cubicBezTo>
                  <a:cubicBezTo>
                    <a:pt x="34" y="97"/>
                    <a:pt x="36" y="93"/>
                    <a:pt x="39" y="87"/>
                  </a:cubicBezTo>
                  <a:cubicBezTo>
                    <a:pt x="72" y="0"/>
                    <a:pt x="72" y="0"/>
                    <a:pt x="72" y="0"/>
                  </a:cubicBezTo>
                  <a:lnTo>
                    <a:pt x="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1">
              <a:extLst>
                <a:ext uri="{FF2B5EF4-FFF2-40B4-BE49-F238E27FC236}">
                  <a16:creationId xmlns:a16="http://schemas.microsoft.com/office/drawing/2014/main" id="{33C014E1-AB4D-5B08-3756-1ABCC67CAB07}"/>
                </a:ext>
              </a:extLst>
            </p:cNvPr>
            <p:cNvSpPr>
              <a:spLocks noEditPoints="1"/>
            </p:cNvSpPr>
            <p:nvPr userDrawn="1"/>
          </p:nvSpPr>
          <p:spPr bwMode="auto">
            <a:xfrm>
              <a:off x="1547813" y="-96838"/>
              <a:ext cx="352425" cy="422275"/>
            </a:xfrm>
            <a:custGeom>
              <a:avLst/>
              <a:gdLst>
                <a:gd name="T0" fmla="*/ 327 w 425"/>
                <a:gd name="T1" fmla="*/ 247 h 510"/>
                <a:gd name="T2" fmla="*/ 415 w 425"/>
                <a:gd name="T3" fmla="*/ 130 h 510"/>
                <a:gd name="T4" fmla="*/ 268 w 425"/>
                <a:gd name="T5" fmla="*/ 0 h 510"/>
                <a:gd name="T6" fmla="*/ 0 w 425"/>
                <a:gd name="T7" fmla="*/ 0 h 510"/>
                <a:gd name="T8" fmla="*/ 0 w 425"/>
                <a:gd name="T9" fmla="*/ 510 h 510"/>
                <a:gd name="T10" fmla="*/ 277 w 425"/>
                <a:gd name="T11" fmla="*/ 510 h 510"/>
                <a:gd name="T12" fmla="*/ 425 w 425"/>
                <a:gd name="T13" fmla="*/ 373 h 510"/>
                <a:gd name="T14" fmla="*/ 327 w 425"/>
                <a:gd name="T15" fmla="*/ 247 h 510"/>
                <a:gd name="T16" fmla="*/ 109 w 425"/>
                <a:gd name="T17" fmla="*/ 92 h 510"/>
                <a:gd name="T18" fmla="*/ 245 w 425"/>
                <a:gd name="T19" fmla="*/ 92 h 510"/>
                <a:gd name="T20" fmla="*/ 304 w 425"/>
                <a:gd name="T21" fmla="*/ 148 h 510"/>
                <a:gd name="T22" fmla="*/ 245 w 425"/>
                <a:gd name="T23" fmla="*/ 205 h 510"/>
                <a:gd name="T24" fmla="*/ 109 w 425"/>
                <a:gd name="T25" fmla="*/ 205 h 510"/>
                <a:gd name="T26" fmla="*/ 109 w 425"/>
                <a:gd name="T27" fmla="*/ 92 h 510"/>
                <a:gd name="T28" fmla="*/ 249 w 425"/>
                <a:gd name="T29" fmla="*/ 417 h 510"/>
                <a:gd name="T30" fmla="*/ 249 w 425"/>
                <a:gd name="T31" fmla="*/ 418 h 510"/>
                <a:gd name="T32" fmla="*/ 109 w 425"/>
                <a:gd name="T33" fmla="*/ 418 h 510"/>
                <a:gd name="T34" fmla="*/ 109 w 425"/>
                <a:gd name="T35" fmla="*/ 298 h 510"/>
                <a:gd name="T36" fmla="*/ 249 w 425"/>
                <a:gd name="T37" fmla="*/ 298 h 510"/>
                <a:gd name="T38" fmla="*/ 315 w 425"/>
                <a:gd name="T39" fmla="*/ 357 h 510"/>
                <a:gd name="T40" fmla="*/ 249 w 425"/>
                <a:gd name="T41" fmla="*/ 41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5" h="510">
                  <a:moveTo>
                    <a:pt x="327" y="247"/>
                  </a:moveTo>
                  <a:cubicBezTo>
                    <a:pt x="375" y="237"/>
                    <a:pt x="415" y="194"/>
                    <a:pt x="415" y="130"/>
                  </a:cubicBezTo>
                  <a:cubicBezTo>
                    <a:pt x="415" y="62"/>
                    <a:pt x="365" y="0"/>
                    <a:pt x="268" y="0"/>
                  </a:cubicBezTo>
                  <a:cubicBezTo>
                    <a:pt x="0" y="0"/>
                    <a:pt x="0" y="0"/>
                    <a:pt x="0" y="0"/>
                  </a:cubicBezTo>
                  <a:cubicBezTo>
                    <a:pt x="0" y="510"/>
                    <a:pt x="0" y="510"/>
                    <a:pt x="0" y="510"/>
                  </a:cubicBezTo>
                  <a:cubicBezTo>
                    <a:pt x="277" y="510"/>
                    <a:pt x="277" y="510"/>
                    <a:pt x="277" y="510"/>
                  </a:cubicBezTo>
                  <a:cubicBezTo>
                    <a:pt x="374" y="510"/>
                    <a:pt x="425" y="449"/>
                    <a:pt x="425" y="373"/>
                  </a:cubicBezTo>
                  <a:cubicBezTo>
                    <a:pt x="425" y="309"/>
                    <a:pt x="381" y="256"/>
                    <a:pt x="327" y="247"/>
                  </a:cubicBezTo>
                  <a:close/>
                  <a:moveTo>
                    <a:pt x="109" y="92"/>
                  </a:moveTo>
                  <a:cubicBezTo>
                    <a:pt x="245" y="92"/>
                    <a:pt x="245" y="92"/>
                    <a:pt x="245" y="92"/>
                  </a:cubicBezTo>
                  <a:cubicBezTo>
                    <a:pt x="281" y="92"/>
                    <a:pt x="304" y="117"/>
                    <a:pt x="304" y="148"/>
                  </a:cubicBezTo>
                  <a:cubicBezTo>
                    <a:pt x="304" y="181"/>
                    <a:pt x="281" y="205"/>
                    <a:pt x="245" y="205"/>
                  </a:cubicBezTo>
                  <a:cubicBezTo>
                    <a:pt x="109" y="205"/>
                    <a:pt x="109" y="205"/>
                    <a:pt x="109" y="205"/>
                  </a:cubicBezTo>
                  <a:lnTo>
                    <a:pt x="109" y="92"/>
                  </a:lnTo>
                  <a:close/>
                  <a:moveTo>
                    <a:pt x="249" y="417"/>
                  </a:moveTo>
                  <a:cubicBezTo>
                    <a:pt x="249" y="418"/>
                    <a:pt x="249" y="418"/>
                    <a:pt x="249" y="418"/>
                  </a:cubicBezTo>
                  <a:cubicBezTo>
                    <a:pt x="109" y="418"/>
                    <a:pt x="109" y="418"/>
                    <a:pt x="109" y="418"/>
                  </a:cubicBezTo>
                  <a:cubicBezTo>
                    <a:pt x="109" y="298"/>
                    <a:pt x="109" y="298"/>
                    <a:pt x="109" y="298"/>
                  </a:cubicBezTo>
                  <a:cubicBezTo>
                    <a:pt x="249" y="298"/>
                    <a:pt x="249" y="298"/>
                    <a:pt x="249" y="298"/>
                  </a:cubicBezTo>
                  <a:cubicBezTo>
                    <a:pt x="292" y="298"/>
                    <a:pt x="315" y="325"/>
                    <a:pt x="315" y="357"/>
                  </a:cubicBezTo>
                  <a:cubicBezTo>
                    <a:pt x="315" y="394"/>
                    <a:pt x="290" y="417"/>
                    <a:pt x="249" y="4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2">
              <a:extLst>
                <a:ext uri="{FF2B5EF4-FFF2-40B4-BE49-F238E27FC236}">
                  <a16:creationId xmlns:a16="http://schemas.microsoft.com/office/drawing/2014/main" id="{5B757304-7A87-1552-320D-51FE6091382B}"/>
                </a:ext>
              </a:extLst>
            </p:cNvPr>
            <p:cNvSpPr>
              <a:spLocks/>
            </p:cNvSpPr>
            <p:nvPr userDrawn="1"/>
          </p:nvSpPr>
          <p:spPr bwMode="auto">
            <a:xfrm>
              <a:off x="1139826" y="-103188"/>
              <a:ext cx="347663" cy="436563"/>
            </a:xfrm>
            <a:custGeom>
              <a:avLst/>
              <a:gdLst>
                <a:gd name="T0" fmla="*/ 59 w 420"/>
                <a:gd name="T1" fmla="*/ 363 h 527"/>
                <a:gd name="T2" fmla="*/ 221 w 420"/>
                <a:gd name="T3" fmla="*/ 431 h 527"/>
                <a:gd name="T4" fmla="*/ 310 w 420"/>
                <a:gd name="T5" fmla="*/ 374 h 527"/>
                <a:gd name="T6" fmla="*/ 207 w 420"/>
                <a:gd name="T7" fmla="*/ 309 h 527"/>
                <a:gd name="T8" fmla="*/ 17 w 420"/>
                <a:gd name="T9" fmla="*/ 154 h 527"/>
                <a:gd name="T10" fmla="*/ 210 w 420"/>
                <a:gd name="T11" fmla="*/ 0 h 527"/>
                <a:gd name="T12" fmla="*/ 409 w 420"/>
                <a:gd name="T13" fmla="*/ 71 h 527"/>
                <a:gd name="T14" fmla="*/ 349 w 420"/>
                <a:gd name="T15" fmla="*/ 151 h 527"/>
                <a:gd name="T16" fmla="*/ 203 w 420"/>
                <a:gd name="T17" fmla="*/ 95 h 527"/>
                <a:gd name="T18" fmla="*/ 128 w 420"/>
                <a:gd name="T19" fmla="*/ 147 h 527"/>
                <a:gd name="T20" fmla="*/ 229 w 420"/>
                <a:gd name="T21" fmla="*/ 206 h 527"/>
                <a:gd name="T22" fmla="*/ 420 w 420"/>
                <a:gd name="T23" fmla="*/ 363 h 527"/>
                <a:gd name="T24" fmla="*/ 216 w 420"/>
                <a:gd name="T25" fmla="*/ 527 h 527"/>
                <a:gd name="T26" fmla="*/ 0 w 420"/>
                <a:gd name="T27" fmla="*/ 446 h 527"/>
                <a:gd name="T28" fmla="*/ 59 w 420"/>
                <a:gd name="T29" fmla="*/ 363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527">
                  <a:moveTo>
                    <a:pt x="59" y="363"/>
                  </a:moveTo>
                  <a:cubicBezTo>
                    <a:pt x="95" y="400"/>
                    <a:pt x="151" y="431"/>
                    <a:pt x="221" y="431"/>
                  </a:cubicBezTo>
                  <a:cubicBezTo>
                    <a:pt x="281" y="431"/>
                    <a:pt x="310" y="403"/>
                    <a:pt x="310" y="374"/>
                  </a:cubicBezTo>
                  <a:cubicBezTo>
                    <a:pt x="310" y="336"/>
                    <a:pt x="266" y="323"/>
                    <a:pt x="207" y="309"/>
                  </a:cubicBezTo>
                  <a:cubicBezTo>
                    <a:pt x="124" y="290"/>
                    <a:pt x="17" y="267"/>
                    <a:pt x="17" y="154"/>
                  </a:cubicBezTo>
                  <a:cubicBezTo>
                    <a:pt x="17" y="69"/>
                    <a:pt x="90" y="0"/>
                    <a:pt x="210" y="0"/>
                  </a:cubicBezTo>
                  <a:cubicBezTo>
                    <a:pt x="291" y="0"/>
                    <a:pt x="359" y="24"/>
                    <a:pt x="409" y="71"/>
                  </a:cubicBezTo>
                  <a:cubicBezTo>
                    <a:pt x="349" y="151"/>
                    <a:pt x="349" y="151"/>
                    <a:pt x="349" y="151"/>
                  </a:cubicBezTo>
                  <a:cubicBezTo>
                    <a:pt x="308" y="113"/>
                    <a:pt x="253" y="95"/>
                    <a:pt x="203" y="95"/>
                  </a:cubicBezTo>
                  <a:cubicBezTo>
                    <a:pt x="154" y="95"/>
                    <a:pt x="128" y="117"/>
                    <a:pt x="128" y="147"/>
                  </a:cubicBezTo>
                  <a:cubicBezTo>
                    <a:pt x="128" y="182"/>
                    <a:pt x="170" y="192"/>
                    <a:pt x="229" y="206"/>
                  </a:cubicBezTo>
                  <a:cubicBezTo>
                    <a:pt x="313" y="225"/>
                    <a:pt x="420" y="250"/>
                    <a:pt x="420" y="363"/>
                  </a:cubicBezTo>
                  <a:cubicBezTo>
                    <a:pt x="420" y="457"/>
                    <a:pt x="353" y="527"/>
                    <a:pt x="216" y="527"/>
                  </a:cubicBezTo>
                  <a:cubicBezTo>
                    <a:pt x="118" y="527"/>
                    <a:pt x="48" y="494"/>
                    <a:pt x="0" y="446"/>
                  </a:cubicBezTo>
                  <a:lnTo>
                    <a:pt x="59" y="3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Rectangle 23">
              <a:extLst>
                <a:ext uri="{FF2B5EF4-FFF2-40B4-BE49-F238E27FC236}">
                  <a16:creationId xmlns:a16="http://schemas.microsoft.com/office/drawing/2014/main" id="{E7C14729-94B3-02BB-9E4D-4C5C59654257}"/>
                </a:ext>
              </a:extLst>
            </p:cNvPr>
            <p:cNvSpPr>
              <a:spLocks noChangeArrowheads="1"/>
            </p:cNvSpPr>
            <p:nvPr userDrawn="1"/>
          </p:nvSpPr>
          <p:spPr bwMode="auto">
            <a:xfrm>
              <a:off x="1968501" y="-96838"/>
              <a:ext cx="88900" cy="422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4">
              <a:extLst>
                <a:ext uri="{FF2B5EF4-FFF2-40B4-BE49-F238E27FC236}">
                  <a16:creationId xmlns:a16="http://schemas.microsoft.com/office/drawing/2014/main" id="{D5FCE2D1-9A51-AD10-555B-FA0260B5524A}"/>
                </a:ext>
              </a:extLst>
            </p:cNvPr>
            <p:cNvSpPr>
              <a:spLocks noEditPoints="1"/>
            </p:cNvSpPr>
            <p:nvPr userDrawn="1"/>
          </p:nvSpPr>
          <p:spPr bwMode="auto">
            <a:xfrm>
              <a:off x="2498726" y="-31750"/>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7 h 136"/>
                <a:gd name="T12" fmla="*/ 113 w 113"/>
                <a:gd name="T13" fmla="*/ 68 h 136"/>
                <a:gd name="T14" fmla="*/ 92 w 113"/>
                <a:gd name="T15" fmla="*/ 119 h 136"/>
                <a:gd name="T16" fmla="*/ 78 w 113"/>
                <a:gd name="T17" fmla="*/ 28 h 136"/>
                <a:gd name="T18" fmla="*/ 45 w 113"/>
                <a:gd name="T19" fmla="*/ 16 h 136"/>
                <a:gd name="T20" fmla="*/ 20 w 113"/>
                <a:gd name="T21" fmla="*/ 16 h 136"/>
                <a:gd name="T22" fmla="*/ 20 w 113"/>
                <a:gd name="T23" fmla="*/ 120 h 136"/>
                <a:gd name="T24" fmla="*/ 45 w 113"/>
                <a:gd name="T25" fmla="*/ 120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6"/>
                    <a:pt x="92" y="17"/>
                  </a:cubicBezTo>
                  <a:cubicBezTo>
                    <a:pt x="103" y="28"/>
                    <a:pt x="113" y="44"/>
                    <a:pt x="113" y="68"/>
                  </a:cubicBezTo>
                  <a:cubicBezTo>
                    <a:pt x="113" y="91"/>
                    <a:pt x="104" y="108"/>
                    <a:pt x="92" y="119"/>
                  </a:cubicBezTo>
                  <a:close/>
                  <a:moveTo>
                    <a:pt x="78" y="28"/>
                  </a:moveTo>
                  <a:cubicBezTo>
                    <a:pt x="70" y="20"/>
                    <a:pt x="59" y="16"/>
                    <a:pt x="45" y="16"/>
                  </a:cubicBezTo>
                  <a:cubicBezTo>
                    <a:pt x="20" y="16"/>
                    <a:pt x="20" y="16"/>
                    <a:pt x="20" y="16"/>
                  </a:cubicBezTo>
                  <a:cubicBezTo>
                    <a:pt x="20" y="120"/>
                    <a:pt x="20" y="120"/>
                    <a:pt x="20" y="120"/>
                  </a:cubicBezTo>
                  <a:cubicBezTo>
                    <a:pt x="45" y="120"/>
                    <a:pt x="45" y="120"/>
                    <a:pt x="45" y="120"/>
                  </a:cubicBezTo>
                  <a:cubicBezTo>
                    <a:pt x="58" y="120"/>
                    <a:pt x="69" y="116"/>
                    <a:pt x="78" y="107"/>
                  </a:cubicBezTo>
                  <a:cubicBezTo>
                    <a:pt x="87" y="98"/>
                    <a:pt x="92" y="85"/>
                    <a:pt x="92" y="68"/>
                  </a:cubicBezTo>
                  <a:cubicBezTo>
                    <a:pt x="92" y="51"/>
                    <a:pt x="87" y="37"/>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5">
              <a:extLst>
                <a:ext uri="{FF2B5EF4-FFF2-40B4-BE49-F238E27FC236}">
                  <a16:creationId xmlns:a16="http://schemas.microsoft.com/office/drawing/2014/main" id="{D8015FE5-EC76-2706-7180-3F5340BC91A6}"/>
                </a:ext>
              </a:extLst>
            </p:cNvPr>
            <p:cNvSpPr>
              <a:spLocks/>
            </p:cNvSpPr>
            <p:nvPr userDrawn="1"/>
          </p:nvSpPr>
          <p:spPr bwMode="auto">
            <a:xfrm>
              <a:off x="2611438" y="-3175"/>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6">
              <a:extLst>
                <a:ext uri="{FF2B5EF4-FFF2-40B4-BE49-F238E27FC236}">
                  <a16:creationId xmlns:a16="http://schemas.microsoft.com/office/drawing/2014/main" id="{56EB7936-F20F-0D8E-AECB-6A780F225BF9}"/>
                </a:ext>
              </a:extLst>
            </p:cNvPr>
            <p:cNvSpPr>
              <a:spLocks noEditPoints="1"/>
            </p:cNvSpPr>
            <p:nvPr userDrawn="1"/>
          </p:nvSpPr>
          <p:spPr bwMode="auto">
            <a:xfrm>
              <a:off x="2670176" y="-36513"/>
              <a:ext cx="20638" cy="117475"/>
            </a:xfrm>
            <a:custGeom>
              <a:avLst/>
              <a:gdLst>
                <a:gd name="T0" fmla="*/ 13 w 25"/>
                <a:gd name="T1" fmla="*/ 24 h 143"/>
                <a:gd name="T2" fmla="*/ 0 w 25"/>
                <a:gd name="T3" fmla="*/ 12 h 143"/>
                <a:gd name="T4" fmla="*/ 13 w 25"/>
                <a:gd name="T5" fmla="*/ 0 h 143"/>
                <a:gd name="T6" fmla="*/ 25 w 25"/>
                <a:gd name="T7" fmla="*/ 12 h 143"/>
                <a:gd name="T8" fmla="*/ 13 w 25"/>
                <a:gd name="T9" fmla="*/ 24 h 143"/>
                <a:gd name="T10" fmla="*/ 4 w 25"/>
                <a:gd name="T11" fmla="*/ 143 h 143"/>
                <a:gd name="T12" fmla="*/ 4 w 25"/>
                <a:gd name="T13" fmla="*/ 44 h 143"/>
                <a:gd name="T14" fmla="*/ 22 w 25"/>
                <a:gd name="T15" fmla="*/ 44 h 143"/>
                <a:gd name="T16" fmla="*/ 22 w 25"/>
                <a:gd name="T17" fmla="*/ 143 h 143"/>
                <a:gd name="T18" fmla="*/ 4 w 25"/>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3">
                  <a:moveTo>
                    <a:pt x="13" y="24"/>
                  </a:moveTo>
                  <a:cubicBezTo>
                    <a:pt x="6" y="24"/>
                    <a:pt x="0" y="19"/>
                    <a:pt x="0" y="12"/>
                  </a:cubicBezTo>
                  <a:cubicBezTo>
                    <a:pt x="0" y="5"/>
                    <a:pt x="6" y="0"/>
                    <a:pt x="13" y="0"/>
                  </a:cubicBezTo>
                  <a:cubicBezTo>
                    <a:pt x="20" y="0"/>
                    <a:pt x="25" y="5"/>
                    <a:pt x="25" y="12"/>
                  </a:cubicBezTo>
                  <a:cubicBezTo>
                    <a:pt x="25"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7">
              <a:extLst>
                <a:ext uri="{FF2B5EF4-FFF2-40B4-BE49-F238E27FC236}">
                  <a16:creationId xmlns:a16="http://schemas.microsoft.com/office/drawing/2014/main" id="{7DF47446-41D0-5F74-640B-A5BD539BB6B2}"/>
                </a:ext>
              </a:extLst>
            </p:cNvPr>
            <p:cNvSpPr>
              <a:spLocks/>
            </p:cNvSpPr>
            <p:nvPr userDrawn="1"/>
          </p:nvSpPr>
          <p:spPr bwMode="auto">
            <a:xfrm>
              <a:off x="2701926" y="-1588"/>
              <a:ext cx="80963" cy="82550"/>
            </a:xfrm>
            <a:custGeom>
              <a:avLst/>
              <a:gdLst>
                <a:gd name="T0" fmla="*/ 31 w 51"/>
                <a:gd name="T1" fmla="*/ 52 h 52"/>
                <a:gd name="T2" fmla="*/ 20 w 51"/>
                <a:gd name="T3" fmla="*/ 52 h 52"/>
                <a:gd name="T4" fmla="*/ 0 w 51"/>
                <a:gd name="T5" fmla="*/ 0 h 52"/>
                <a:gd name="T6" fmla="*/ 11 w 51"/>
                <a:gd name="T7" fmla="*/ 0 h 52"/>
                <a:gd name="T8" fmla="*/ 25 w 51"/>
                <a:gd name="T9" fmla="*/ 42 h 52"/>
                <a:gd name="T10" fmla="*/ 40 w 51"/>
                <a:gd name="T11" fmla="*/ 0 h 52"/>
                <a:gd name="T12" fmla="*/ 51 w 51"/>
                <a:gd name="T13" fmla="*/ 0 h 52"/>
                <a:gd name="T14" fmla="*/ 31 w 51"/>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2">
                  <a:moveTo>
                    <a:pt x="31" y="52"/>
                  </a:moveTo>
                  <a:lnTo>
                    <a:pt x="20" y="52"/>
                  </a:lnTo>
                  <a:lnTo>
                    <a:pt x="0" y="0"/>
                  </a:lnTo>
                  <a:lnTo>
                    <a:pt x="11" y="0"/>
                  </a:lnTo>
                  <a:lnTo>
                    <a:pt x="25" y="42"/>
                  </a:lnTo>
                  <a:lnTo>
                    <a:pt x="40" y="0"/>
                  </a:lnTo>
                  <a:lnTo>
                    <a:pt x="51" y="0"/>
                  </a:lnTo>
                  <a:lnTo>
                    <a:pt x="3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8">
              <a:extLst>
                <a:ext uri="{FF2B5EF4-FFF2-40B4-BE49-F238E27FC236}">
                  <a16:creationId xmlns:a16="http://schemas.microsoft.com/office/drawing/2014/main" id="{608F90DC-9C9D-80A8-3809-96B8FBF4E985}"/>
                </a:ext>
              </a:extLst>
            </p:cNvPr>
            <p:cNvSpPr>
              <a:spLocks noEditPoints="1"/>
            </p:cNvSpPr>
            <p:nvPr userDrawn="1"/>
          </p:nvSpPr>
          <p:spPr bwMode="auto">
            <a:xfrm>
              <a:off x="2789238" y="-3175"/>
              <a:ext cx="74613" cy="85725"/>
            </a:xfrm>
            <a:custGeom>
              <a:avLst/>
              <a:gdLst>
                <a:gd name="T0" fmla="*/ 20 w 90"/>
                <a:gd name="T1" fmla="*/ 56 h 103"/>
                <a:gd name="T2" fmla="*/ 49 w 90"/>
                <a:gd name="T3" fmla="*/ 88 h 103"/>
                <a:gd name="T4" fmla="*/ 80 w 90"/>
                <a:gd name="T5" fmla="*/ 77 h 103"/>
                <a:gd name="T6" fmla="*/ 87 w 90"/>
                <a:gd name="T7" fmla="*/ 89 h 103"/>
                <a:gd name="T8" fmla="*/ 47 w 90"/>
                <a:gd name="T9" fmla="*/ 103 h 103"/>
                <a:gd name="T10" fmla="*/ 0 w 90"/>
                <a:gd name="T11" fmla="*/ 52 h 103"/>
                <a:gd name="T12" fmla="*/ 47 w 90"/>
                <a:gd name="T13" fmla="*/ 0 h 103"/>
                <a:gd name="T14" fmla="*/ 90 w 90"/>
                <a:gd name="T15" fmla="*/ 49 h 103"/>
                <a:gd name="T16" fmla="*/ 90 w 90"/>
                <a:gd name="T17" fmla="*/ 56 h 103"/>
                <a:gd name="T18" fmla="*/ 20 w 90"/>
                <a:gd name="T19" fmla="*/ 56 h 103"/>
                <a:gd name="T20" fmla="*/ 46 w 90"/>
                <a:gd name="T21" fmla="*/ 15 h 103"/>
                <a:gd name="T22" fmla="*/ 19 w 90"/>
                <a:gd name="T23" fmla="*/ 43 h 103"/>
                <a:gd name="T24" fmla="*/ 71 w 90"/>
                <a:gd name="T25" fmla="*/ 43 h 103"/>
                <a:gd name="T26" fmla="*/ 46 w 90"/>
                <a:gd name="T27"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6"/>
                    <a:pt x="31" y="88"/>
                    <a:pt x="49" y="88"/>
                  </a:cubicBezTo>
                  <a:cubicBezTo>
                    <a:pt x="68" y="88"/>
                    <a:pt x="79" y="78"/>
                    <a:pt x="80" y="77"/>
                  </a:cubicBezTo>
                  <a:cubicBezTo>
                    <a:pt x="87" y="89"/>
                    <a:pt x="87" y="89"/>
                    <a:pt x="87" y="89"/>
                  </a:cubicBezTo>
                  <a:cubicBezTo>
                    <a:pt x="87" y="89"/>
                    <a:pt x="74" y="103"/>
                    <a:pt x="47" y="103"/>
                  </a:cubicBezTo>
                  <a:cubicBezTo>
                    <a:pt x="20" y="103"/>
                    <a:pt x="0" y="85"/>
                    <a:pt x="0" y="52"/>
                  </a:cubicBezTo>
                  <a:cubicBezTo>
                    <a:pt x="0" y="20"/>
                    <a:pt x="21" y="0"/>
                    <a:pt x="47" y="0"/>
                  </a:cubicBezTo>
                  <a:cubicBezTo>
                    <a:pt x="74" y="0"/>
                    <a:pt x="90" y="20"/>
                    <a:pt x="90" y="49"/>
                  </a:cubicBezTo>
                  <a:cubicBezTo>
                    <a:pt x="90" y="56"/>
                    <a:pt x="90" y="56"/>
                    <a:pt x="90" y="56"/>
                  </a:cubicBezTo>
                  <a:cubicBezTo>
                    <a:pt x="20" y="56"/>
                    <a:pt x="20" y="56"/>
                    <a:pt x="20" y="56"/>
                  </a:cubicBezTo>
                  <a:close/>
                  <a:moveTo>
                    <a:pt x="46" y="15"/>
                  </a:moveTo>
                  <a:cubicBezTo>
                    <a:pt x="28" y="15"/>
                    <a:pt x="20" y="30"/>
                    <a:pt x="19" y="43"/>
                  </a:cubicBezTo>
                  <a:cubicBezTo>
                    <a:pt x="71" y="43"/>
                    <a:pt x="71" y="43"/>
                    <a:pt x="71" y="43"/>
                  </a:cubicBezTo>
                  <a:cubicBezTo>
                    <a:pt x="71" y="28"/>
                    <a:pt x="64" y="15"/>
                    <a:pt x="4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29">
              <a:extLst>
                <a:ext uri="{FF2B5EF4-FFF2-40B4-BE49-F238E27FC236}">
                  <a16:creationId xmlns:a16="http://schemas.microsoft.com/office/drawing/2014/main" id="{C3D7C29E-BDE9-FE31-B559-2F364E98DFE3}"/>
                </a:ext>
              </a:extLst>
            </p:cNvPr>
            <p:cNvSpPr>
              <a:spLocks/>
            </p:cNvSpPr>
            <p:nvPr userDrawn="1"/>
          </p:nvSpPr>
          <p:spPr bwMode="auto">
            <a:xfrm>
              <a:off x="2882901" y="-3175"/>
              <a:ext cx="68263" cy="84138"/>
            </a:xfrm>
            <a:custGeom>
              <a:avLst/>
              <a:gdLst>
                <a:gd name="T0" fmla="*/ 65 w 84"/>
                <a:gd name="T1" fmla="*/ 101 h 101"/>
                <a:gd name="T2" fmla="*/ 65 w 84"/>
                <a:gd name="T3" fmla="*/ 42 h 101"/>
                <a:gd name="T4" fmla="*/ 45 w 84"/>
                <a:gd name="T5" fmla="*/ 16 h 101"/>
                <a:gd name="T6" fmla="*/ 18 w 84"/>
                <a:gd name="T7" fmla="*/ 42 h 101"/>
                <a:gd name="T8" fmla="*/ 18 w 84"/>
                <a:gd name="T9" fmla="*/ 101 h 101"/>
                <a:gd name="T10" fmla="*/ 0 w 84"/>
                <a:gd name="T11" fmla="*/ 101 h 101"/>
                <a:gd name="T12" fmla="*/ 0 w 84"/>
                <a:gd name="T13" fmla="*/ 2 h 101"/>
                <a:gd name="T14" fmla="*/ 17 w 84"/>
                <a:gd name="T15" fmla="*/ 2 h 101"/>
                <a:gd name="T16" fmla="*/ 18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0" y="32"/>
                    <a:pt x="18" y="42"/>
                  </a:cubicBezTo>
                  <a:cubicBezTo>
                    <a:pt x="18" y="101"/>
                    <a:pt x="18" y="101"/>
                    <a:pt x="18" y="101"/>
                  </a:cubicBezTo>
                  <a:cubicBezTo>
                    <a:pt x="0" y="101"/>
                    <a:pt x="0" y="101"/>
                    <a:pt x="0" y="101"/>
                  </a:cubicBezTo>
                  <a:cubicBezTo>
                    <a:pt x="0" y="2"/>
                    <a:pt x="0" y="2"/>
                    <a:pt x="0" y="2"/>
                  </a:cubicBezTo>
                  <a:cubicBezTo>
                    <a:pt x="17" y="2"/>
                    <a:pt x="17" y="2"/>
                    <a:pt x="17" y="2"/>
                  </a:cubicBezTo>
                  <a:cubicBezTo>
                    <a:pt x="18" y="20"/>
                    <a:pt x="18" y="20"/>
                    <a:pt x="18"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0">
              <a:extLst>
                <a:ext uri="{FF2B5EF4-FFF2-40B4-BE49-F238E27FC236}">
                  <a16:creationId xmlns:a16="http://schemas.microsoft.com/office/drawing/2014/main" id="{06E083D8-5EC8-E405-4B51-0A6B659DDB59}"/>
                </a:ext>
              </a:extLst>
            </p:cNvPr>
            <p:cNvSpPr>
              <a:spLocks noEditPoints="1"/>
            </p:cNvSpPr>
            <p:nvPr userDrawn="1"/>
          </p:nvSpPr>
          <p:spPr bwMode="auto">
            <a:xfrm>
              <a:off x="3006726" y="-34925"/>
              <a:ext cx="79375" cy="117475"/>
            </a:xfrm>
            <a:custGeom>
              <a:avLst/>
              <a:gdLst>
                <a:gd name="T0" fmla="*/ 50 w 95"/>
                <a:gd name="T1" fmla="*/ 142 h 142"/>
                <a:gd name="T2" fmla="*/ 20 w 95"/>
                <a:gd name="T3" fmla="*/ 125 h 142"/>
                <a:gd name="T4" fmla="*/ 17 w 95"/>
                <a:gd name="T5" fmla="*/ 140 h 142"/>
                <a:gd name="T6" fmla="*/ 0 w 95"/>
                <a:gd name="T7" fmla="*/ 140 h 142"/>
                <a:gd name="T8" fmla="*/ 0 w 95"/>
                <a:gd name="T9" fmla="*/ 0 h 142"/>
                <a:gd name="T10" fmla="*/ 19 w 95"/>
                <a:gd name="T11" fmla="*/ 0 h 142"/>
                <a:gd name="T12" fmla="*/ 19 w 95"/>
                <a:gd name="T13" fmla="*/ 57 h 142"/>
                <a:gd name="T14" fmla="*/ 52 w 95"/>
                <a:gd name="T15" fmla="*/ 39 h 142"/>
                <a:gd name="T16" fmla="*/ 94 w 95"/>
                <a:gd name="T17" fmla="*/ 91 h 142"/>
                <a:gd name="T18" fmla="*/ 50 w 95"/>
                <a:gd name="T19" fmla="*/ 142 h 142"/>
                <a:gd name="T20" fmla="*/ 47 w 95"/>
                <a:gd name="T21" fmla="*/ 55 h 142"/>
                <a:gd name="T22" fmla="*/ 18 w 95"/>
                <a:gd name="T23" fmla="*/ 91 h 142"/>
                <a:gd name="T24" fmla="*/ 46 w 95"/>
                <a:gd name="T25" fmla="*/ 127 h 142"/>
                <a:gd name="T26" fmla="*/ 75 w 95"/>
                <a:gd name="T27" fmla="*/ 91 h 142"/>
                <a:gd name="T28" fmla="*/ 47 w 95"/>
                <a:gd name="T29" fmla="*/ 5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2">
                  <a:moveTo>
                    <a:pt x="50" y="142"/>
                  </a:moveTo>
                  <a:cubicBezTo>
                    <a:pt x="31" y="142"/>
                    <a:pt x="22" y="129"/>
                    <a:pt x="20" y="125"/>
                  </a:cubicBezTo>
                  <a:cubicBezTo>
                    <a:pt x="17" y="140"/>
                    <a:pt x="17" y="140"/>
                    <a:pt x="17" y="140"/>
                  </a:cubicBezTo>
                  <a:cubicBezTo>
                    <a:pt x="0" y="140"/>
                    <a:pt x="0" y="140"/>
                    <a:pt x="0" y="140"/>
                  </a:cubicBezTo>
                  <a:cubicBezTo>
                    <a:pt x="0" y="0"/>
                    <a:pt x="0" y="0"/>
                    <a:pt x="0" y="0"/>
                  </a:cubicBezTo>
                  <a:cubicBezTo>
                    <a:pt x="19" y="0"/>
                    <a:pt x="19" y="0"/>
                    <a:pt x="19" y="0"/>
                  </a:cubicBezTo>
                  <a:cubicBezTo>
                    <a:pt x="19" y="57"/>
                    <a:pt x="19" y="57"/>
                    <a:pt x="19" y="57"/>
                  </a:cubicBezTo>
                  <a:cubicBezTo>
                    <a:pt x="20" y="55"/>
                    <a:pt x="31" y="39"/>
                    <a:pt x="52" y="39"/>
                  </a:cubicBezTo>
                  <a:cubicBezTo>
                    <a:pt x="78" y="39"/>
                    <a:pt x="94" y="61"/>
                    <a:pt x="94" y="91"/>
                  </a:cubicBezTo>
                  <a:cubicBezTo>
                    <a:pt x="95" y="121"/>
                    <a:pt x="77" y="142"/>
                    <a:pt x="50" y="142"/>
                  </a:cubicBezTo>
                  <a:close/>
                  <a:moveTo>
                    <a:pt x="47" y="55"/>
                  </a:moveTo>
                  <a:cubicBezTo>
                    <a:pt x="30" y="55"/>
                    <a:pt x="18" y="71"/>
                    <a:pt x="18" y="91"/>
                  </a:cubicBezTo>
                  <a:cubicBezTo>
                    <a:pt x="18" y="110"/>
                    <a:pt x="29" y="127"/>
                    <a:pt x="46" y="127"/>
                  </a:cubicBezTo>
                  <a:cubicBezTo>
                    <a:pt x="63" y="127"/>
                    <a:pt x="75" y="111"/>
                    <a:pt x="75" y="91"/>
                  </a:cubicBezTo>
                  <a:cubicBezTo>
                    <a:pt x="75" y="71"/>
                    <a:pt x="64" y="55"/>
                    <a:pt x="47"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1">
              <a:extLst>
                <a:ext uri="{FF2B5EF4-FFF2-40B4-BE49-F238E27FC236}">
                  <a16:creationId xmlns:a16="http://schemas.microsoft.com/office/drawing/2014/main" id="{8839A92D-3358-A159-1786-1B2ECA9A54DB}"/>
                </a:ext>
              </a:extLst>
            </p:cNvPr>
            <p:cNvSpPr>
              <a:spLocks/>
            </p:cNvSpPr>
            <p:nvPr userDrawn="1"/>
          </p:nvSpPr>
          <p:spPr bwMode="auto">
            <a:xfrm>
              <a:off x="3094038" y="-1588"/>
              <a:ext cx="79375" cy="114300"/>
            </a:xfrm>
            <a:custGeom>
              <a:avLst/>
              <a:gdLst>
                <a:gd name="T0" fmla="*/ 52 w 96"/>
                <a:gd name="T1" fmla="*/ 113 h 136"/>
                <a:gd name="T2" fmla="*/ 26 w 96"/>
                <a:gd name="T3" fmla="*/ 136 h 136"/>
                <a:gd name="T4" fmla="*/ 7 w 96"/>
                <a:gd name="T5" fmla="*/ 132 h 136"/>
                <a:gd name="T6" fmla="*/ 11 w 96"/>
                <a:gd name="T7" fmla="*/ 117 h 136"/>
                <a:gd name="T8" fmla="*/ 22 w 96"/>
                <a:gd name="T9" fmla="*/ 120 h 136"/>
                <a:gd name="T10" fmla="*/ 33 w 96"/>
                <a:gd name="T11" fmla="*/ 110 h 136"/>
                <a:gd name="T12" fmla="*/ 38 w 96"/>
                <a:gd name="T13" fmla="*/ 98 h 136"/>
                <a:gd name="T14" fmla="*/ 0 w 96"/>
                <a:gd name="T15" fmla="*/ 0 h 136"/>
                <a:gd name="T16" fmla="*/ 20 w 96"/>
                <a:gd name="T17" fmla="*/ 0 h 136"/>
                <a:gd name="T18" fmla="*/ 48 w 96"/>
                <a:gd name="T19" fmla="*/ 81 h 136"/>
                <a:gd name="T20" fmla="*/ 76 w 96"/>
                <a:gd name="T21" fmla="*/ 0 h 136"/>
                <a:gd name="T22" fmla="*/ 96 w 96"/>
                <a:gd name="T23" fmla="*/ 0 h 136"/>
                <a:gd name="T24" fmla="*/ 52 w 96"/>
                <a:gd name="T25" fmla="*/ 11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36">
                  <a:moveTo>
                    <a:pt x="52" y="113"/>
                  </a:moveTo>
                  <a:cubicBezTo>
                    <a:pt x="45" y="129"/>
                    <a:pt x="38" y="136"/>
                    <a:pt x="26" y="136"/>
                  </a:cubicBezTo>
                  <a:cubicBezTo>
                    <a:pt x="13" y="136"/>
                    <a:pt x="7" y="132"/>
                    <a:pt x="7" y="132"/>
                  </a:cubicBezTo>
                  <a:cubicBezTo>
                    <a:pt x="11" y="117"/>
                    <a:pt x="11" y="117"/>
                    <a:pt x="11" y="117"/>
                  </a:cubicBezTo>
                  <a:cubicBezTo>
                    <a:pt x="11" y="117"/>
                    <a:pt x="17" y="120"/>
                    <a:pt x="22" y="120"/>
                  </a:cubicBezTo>
                  <a:cubicBezTo>
                    <a:pt x="27" y="120"/>
                    <a:pt x="30" y="118"/>
                    <a:pt x="33" y="110"/>
                  </a:cubicBezTo>
                  <a:cubicBezTo>
                    <a:pt x="38" y="98"/>
                    <a:pt x="38" y="98"/>
                    <a:pt x="38" y="98"/>
                  </a:cubicBezTo>
                  <a:cubicBezTo>
                    <a:pt x="0" y="0"/>
                    <a:pt x="0" y="0"/>
                    <a:pt x="0" y="0"/>
                  </a:cubicBezTo>
                  <a:cubicBezTo>
                    <a:pt x="20" y="0"/>
                    <a:pt x="20" y="0"/>
                    <a:pt x="20" y="0"/>
                  </a:cubicBezTo>
                  <a:cubicBezTo>
                    <a:pt x="48" y="81"/>
                    <a:pt x="48" y="81"/>
                    <a:pt x="48" y="81"/>
                  </a:cubicBezTo>
                  <a:cubicBezTo>
                    <a:pt x="76" y="0"/>
                    <a:pt x="76" y="0"/>
                    <a:pt x="76" y="0"/>
                  </a:cubicBezTo>
                  <a:cubicBezTo>
                    <a:pt x="96" y="0"/>
                    <a:pt x="96" y="0"/>
                    <a:pt x="96" y="0"/>
                  </a:cubicBezTo>
                  <a:lnTo>
                    <a:pt x="5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Rectangle 32">
              <a:extLst>
                <a:ext uri="{FF2B5EF4-FFF2-40B4-BE49-F238E27FC236}">
                  <a16:creationId xmlns:a16="http://schemas.microsoft.com/office/drawing/2014/main" id="{A5335595-EF80-F96F-BEC3-C8963E04614C}"/>
                </a:ext>
              </a:extLst>
            </p:cNvPr>
            <p:cNvSpPr>
              <a:spLocks noChangeArrowheads="1"/>
            </p:cNvSpPr>
            <p:nvPr userDrawn="1"/>
          </p:nvSpPr>
          <p:spPr bwMode="auto">
            <a:xfrm>
              <a:off x="3219451" y="-31750"/>
              <a:ext cx="17463" cy="1127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3">
              <a:extLst>
                <a:ext uri="{FF2B5EF4-FFF2-40B4-BE49-F238E27FC236}">
                  <a16:creationId xmlns:a16="http://schemas.microsoft.com/office/drawing/2014/main" id="{7960FDBF-3E78-08AC-C2BB-FF56F99B9795}"/>
                </a:ext>
              </a:extLst>
            </p:cNvPr>
            <p:cNvSpPr>
              <a:spLocks/>
            </p:cNvSpPr>
            <p:nvPr userDrawn="1"/>
          </p:nvSpPr>
          <p:spPr bwMode="auto">
            <a:xfrm>
              <a:off x="3263901" y="-3175"/>
              <a:ext cx="69850" cy="84138"/>
            </a:xfrm>
            <a:custGeom>
              <a:avLst/>
              <a:gdLst>
                <a:gd name="T0" fmla="*/ 65 w 84"/>
                <a:gd name="T1" fmla="*/ 101 h 101"/>
                <a:gd name="T2" fmla="*/ 65 w 84"/>
                <a:gd name="T3" fmla="*/ 42 h 101"/>
                <a:gd name="T4" fmla="*/ 45 w 84"/>
                <a:gd name="T5" fmla="*/ 16 h 101"/>
                <a:gd name="T6" fmla="*/ 19 w 84"/>
                <a:gd name="T7" fmla="*/ 42 h 101"/>
                <a:gd name="T8" fmla="*/ 19 w 84"/>
                <a:gd name="T9" fmla="*/ 101 h 101"/>
                <a:gd name="T10" fmla="*/ 0 w 84"/>
                <a:gd name="T11" fmla="*/ 101 h 101"/>
                <a:gd name="T12" fmla="*/ 0 w 84"/>
                <a:gd name="T13" fmla="*/ 2 h 101"/>
                <a:gd name="T14" fmla="*/ 18 w 84"/>
                <a:gd name="T15" fmla="*/ 2 h 101"/>
                <a:gd name="T16" fmla="*/ 19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1" y="32"/>
                    <a:pt x="19" y="42"/>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4">
              <a:extLst>
                <a:ext uri="{FF2B5EF4-FFF2-40B4-BE49-F238E27FC236}">
                  <a16:creationId xmlns:a16="http://schemas.microsoft.com/office/drawing/2014/main" id="{550FB81F-C0A0-C7D8-A3EE-E28669C76538}"/>
                </a:ext>
              </a:extLst>
            </p:cNvPr>
            <p:cNvSpPr>
              <a:spLocks/>
            </p:cNvSpPr>
            <p:nvPr userDrawn="1"/>
          </p:nvSpPr>
          <p:spPr bwMode="auto">
            <a:xfrm>
              <a:off x="3349626" y="-3175"/>
              <a:ext cx="63500" cy="85725"/>
            </a:xfrm>
            <a:custGeom>
              <a:avLst/>
              <a:gdLst>
                <a:gd name="T0" fmla="*/ 68 w 78"/>
                <a:gd name="T1" fmla="*/ 94 h 103"/>
                <a:gd name="T2" fmla="*/ 39 w 78"/>
                <a:gd name="T3" fmla="*/ 103 h 103"/>
                <a:gd name="T4" fmla="*/ 0 w 78"/>
                <a:gd name="T5" fmla="*/ 86 h 103"/>
                <a:gd name="T6" fmla="*/ 10 w 78"/>
                <a:gd name="T7" fmla="*/ 74 h 103"/>
                <a:gd name="T8" fmla="*/ 39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2" y="99"/>
                    <a:pt x="54" y="103"/>
                    <a:pt x="39" y="103"/>
                  </a:cubicBezTo>
                  <a:cubicBezTo>
                    <a:pt x="19" y="103"/>
                    <a:pt x="4" y="91"/>
                    <a:pt x="0" y="86"/>
                  </a:cubicBezTo>
                  <a:cubicBezTo>
                    <a:pt x="10" y="74"/>
                    <a:pt x="10" y="74"/>
                    <a:pt x="10" y="74"/>
                  </a:cubicBezTo>
                  <a:cubicBezTo>
                    <a:pt x="16" y="80"/>
                    <a:pt x="28" y="88"/>
                    <a:pt x="39" y="88"/>
                  </a:cubicBezTo>
                  <a:cubicBezTo>
                    <a:pt x="51" y="88"/>
                    <a:pt x="59" y="84"/>
                    <a:pt x="59" y="75"/>
                  </a:cubicBezTo>
                  <a:cubicBezTo>
                    <a:pt x="59" y="66"/>
                    <a:pt x="49" y="63"/>
                    <a:pt x="43" y="61"/>
                  </a:cubicBezTo>
                  <a:cubicBezTo>
                    <a:pt x="37"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3"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5">
              <a:extLst>
                <a:ext uri="{FF2B5EF4-FFF2-40B4-BE49-F238E27FC236}">
                  <a16:creationId xmlns:a16="http://schemas.microsoft.com/office/drawing/2014/main" id="{7AE8AE35-6751-C5A0-796C-91938BE6F81D}"/>
                </a:ext>
              </a:extLst>
            </p:cNvPr>
            <p:cNvSpPr>
              <a:spLocks noEditPoints="1"/>
            </p:cNvSpPr>
            <p:nvPr userDrawn="1"/>
          </p:nvSpPr>
          <p:spPr bwMode="auto">
            <a:xfrm>
              <a:off x="3429001" y="-36513"/>
              <a:ext cx="20638" cy="117475"/>
            </a:xfrm>
            <a:custGeom>
              <a:avLst/>
              <a:gdLst>
                <a:gd name="T0" fmla="*/ 13 w 26"/>
                <a:gd name="T1" fmla="*/ 24 h 143"/>
                <a:gd name="T2" fmla="*/ 0 w 26"/>
                <a:gd name="T3" fmla="*/ 12 h 143"/>
                <a:gd name="T4" fmla="*/ 13 w 26"/>
                <a:gd name="T5" fmla="*/ 0 h 143"/>
                <a:gd name="T6" fmla="*/ 26 w 26"/>
                <a:gd name="T7" fmla="*/ 12 h 143"/>
                <a:gd name="T8" fmla="*/ 13 w 26"/>
                <a:gd name="T9" fmla="*/ 24 h 143"/>
                <a:gd name="T10" fmla="*/ 4 w 26"/>
                <a:gd name="T11" fmla="*/ 143 h 143"/>
                <a:gd name="T12" fmla="*/ 4 w 26"/>
                <a:gd name="T13" fmla="*/ 44 h 143"/>
                <a:gd name="T14" fmla="*/ 22 w 26"/>
                <a:gd name="T15" fmla="*/ 44 h 143"/>
                <a:gd name="T16" fmla="*/ 22 w 26"/>
                <a:gd name="T17" fmla="*/ 143 h 143"/>
                <a:gd name="T18" fmla="*/ 4 w 26"/>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3">
                  <a:moveTo>
                    <a:pt x="13" y="24"/>
                  </a:moveTo>
                  <a:cubicBezTo>
                    <a:pt x="6" y="24"/>
                    <a:pt x="0" y="19"/>
                    <a:pt x="0" y="12"/>
                  </a:cubicBezTo>
                  <a:cubicBezTo>
                    <a:pt x="0" y="5"/>
                    <a:pt x="6" y="0"/>
                    <a:pt x="13" y="0"/>
                  </a:cubicBezTo>
                  <a:cubicBezTo>
                    <a:pt x="20" y="0"/>
                    <a:pt x="26" y="5"/>
                    <a:pt x="26" y="12"/>
                  </a:cubicBezTo>
                  <a:cubicBezTo>
                    <a:pt x="26"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6">
              <a:extLst>
                <a:ext uri="{FF2B5EF4-FFF2-40B4-BE49-F238E27FC236}">
                  <a16:creationId xmlns:a16="http://schemas.microsoft.com/office/drawing/2014/main" id="{54B83B47-BD91-5D1D-37F2-2B483994C26F}"/>
                </a:ext>
              </a:extLst>
            </p:cNvPr>
            <p:cNvSpPr>
              <a:spLocks noEditPoints="1"/>
            </p:cNvSpPr>
            <p:nvPr userDrawn="1"/>
          </p:nvSpPr>
          <p:spPr bwMode="auto">
            <a:xfrm>
              <a:off x="3465513" y="-3175"/>
              <a:ext cx="77788" cy="115888"/>
            </a:xfrm>
            <a:custGeom>
              <a:avLst/>
              <a:gdLst>
                <a:gd name="T0" fmla="*/ 84 w 94"/>
                <a:gd name="T1" fmla="*/ 122 h 138"/>
                <a:gd name="T2" fmla="*/ 44 w 94"/>
                <a:gd name="T3" fmla="*/ 138 h 138"/>
                <a:gd name="T4" fmla="*/ 5 w 94"/>
                <a:gd name="T5" fmla="*/ 126 h 138"/>
                <a:gd name="T6" fmla="*/ 12 w 94"/>
                <a:gd name="T7" fmla="*/ 112 h 138"/>
                <a:gd name="T8" fmla="*/ 43 w 94"/>
                <a:gd name="T9" fmla="*/ 122 h 138"/>
                <a:gd name="T10" fmla="*/ 67 w 94"/>
                <a:gd name="T11" fmla="*/ 113 h 138"/>
                <a:gd name="T12" fmla="*/ 74 w 94"/>
                <a:gd name="T13" fmla="*/ 89 h 138"/>
                <a:gd name="T14" fmla="*/ 74 w 94"/>
                <a:gd name="T15" fmla="*/ 80 h 138"/>
                <a:gd name="T16" fmla="*/ 42 w 94"/>
                <a:gd name="T17" fmla="*/ 99 h 138"/>
                <a:gd name="T18" fmla="*/ 0 w 94"/>
                <a:gd name="T19" fmla="*/ 49 h 138"/>
                <a:gd name="T20" fmla="*/ 43 w 94"/>
                <a:gd name="T21" fmla="*/ 0 h 138"/>
                <a:gd name="T22" fmla="*/ 74 w 94"/>
                <a:gd name="T23" fmla="*/ 18 h 138"/>
                <a:gd name="T24" fmla="*/ 76 w 94"/>
                <a:gd name="T25" fmla="*/ 2 h 138"/>
                <a:gd name="T26" fmla="*/ 94 w 94"/>
                <a:gd name="T27" fmla="*/ 2 h 138"/>
                <a:gd name="T28" fmla="*/ 94 w 94"/>
                <a:gd name="T29" fmla="*/ 82 h 138"/>
                <a:gd name="T30" fmla="*/ 84 w 94"/>
                <a:gd name="T31" fmla="*/ 122 h 138"/>
                <a:gd name="T32" fmla="*/ 48 w 94"/>
                <a:gd name="T33" fmla="*/ 15 h 138"/>
                <a:gd name="T34" fmla="*/ 20 w 94"/>
                <a:gd name="T35" fmla="*/ 49 h 138"/>
                <a:gd name="T36" fmla="*/ 47 w 94"/>
                <a:gd name="T37" fmla="*/ 83 h 138"/>
                <a:gd name="T38" fmla="*/ 75 w 94"/>
                <a:gd name="T39" fmla="*/ 49 h 138"/>
                <a:gd name="T40" fmla="*/ 48 w 94"/>
                <a:gd name="T41" fmla="*/ 1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138">
                  <a:moveTo>
                    <a:pt x="84" y="122"/>
                  </a:moveTo>
                  <a:cubicBezTo>
                    <a:pt x="76" y="130"/>
                    <a:pt x="64" y="138"/>
                    <a:pt x="44" y="138"/>
                  </a:cubicBezTo>
                  <a:cubicBezTo>
                    <a:pt x="23" y="138"/>
                    <a:pt x="8" y="129"/>
                    <a:pt x="5" y="126"/>
                  </a:cubicBezTo>
                  <a:cubicBezTo>
                    <a:pt x="12" y="112"/>
                    <a:pt x="12" y="112"/>
                    <a:pt x="12" y="112"/>
                  </a:cubicBezTo>
                  <a:cubicBezTo>
                    <a:pt x="17" y="116"/>
                    <a:pt x="30" y="122"/>
                    <a:pt x="43" y="122"/>
                  </a:cubicBezTo>
                  <a:cubicBezTo>
                    <a:pt x="55" y="122"/>
                    <a:pt x="63" y="118"/>
                    <a:pt x="67" y="113"/>
                  </a:cubicBezTo>
                  <a:cubicBezTo>
                    <a:pt x="72" y="109"/>
                    <a:pt x="74" y="101"/>
                    <a:pt x="74" y="89"/>
                  </a:cubicBezTo>
                  <a:cubicBezTo>
                    <a:pt x="74" y="80"/>
                    <a:pt x="74" y="80"/>
                    <a:pt x="74" y="80"/>
                  </a:cubicBezTo>
                  <a:cubicBezTo>
                    <a:pt x="73" y="83"/>
                    <a:pt x="64" y="99"/>
                    <a:pt x="42" y="99"/>
                  </a:cubicBezTo>
                  <a:cubicBezTo>
                    <a:pt x="16" y="99"/>
                    <a:pt x="0" y="78"/>
                    <a:pt x="0" y="49"/>
                  </a:cubicBezTo>
                  <a:cubicBezTo>
                    <a:pt x="0" y="20"/>
                    <a:pt x="19" y="0"/>
                    <a:pt x="43" y="0"/>
                  </a:cubicBezTo>
                  <a:cubicBezTo>
                    <a:pt x="65" y="0"/>
                    <a:pt x="73" y="15"/>
                    <a:pt x="74" y="18"/>
                  </a:cubicBezTo>
                  <a:cubicBezTo>
                    <a:pt x="76" y="2"/>
                    <a:pt x="76" y="2"/>
                    <a:pt x="76" y="2"/>
                  </a:cubicBezTo>
                  <a:cubicBezTo>
                    <a:pt x="94" y="2"/>
                    <a:pt x="94" y="2"/>
                    <a:pt x="94" y="2"/>
                  </a:cubicBezTo>
                  <a:cubicBezTo>
                    <a:pt x="94" y="82"/>
                    <a:pt x="94" y="82"/>
                    <a:pt x="94" y="82"/>
                  </a:cubicBezTo>
                  <a:cubicBezTo>
                    <a:pt x="94" y="102"/>
                    <a:pt x="91" y="113"/>
                    <a:pt x="84" y="122"/>
                  </a:cubicBezTo>
                  <a:close/>
                  <a:moveTo>
                    <a:pt x="48" y="15"/>
                  </a:moveTo>
                  <a:cubicBezTo>
                    <a:pt x="31" y="15"/>
                    <a:pt x="20" y="30"/>
                    <a:pt x="20" y="49"/>
                  </a:cubicBezTo>
                  <a:cubicBezTo>
                    <a:pt x="20" y="67"/>
                    <a:pt x="30" y="83"/>
                    <a:pt x="47" y="83"/>
                  </a:cubicBezTo>
                  <a:cubicBezTo>
                    <a:pt x="64" y="83"/>
                    <a:pt x="75" y="67"/>
                    <a:pt x="75" y="49"/>
                  </a:cubicBezTo>
                  <a:cubicBezTo>
                    <a:pt x="75" y="30"/>
                    <a:pt x="65" y="15"/>
                    <a:pt x="4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7">
              <a:extLst>
                <a:ext uri="{FF2B5EF4-FFF2-40B4-BE49-F238E27FC236}">
                  <a16:creationId xmlns:a16="http://schemas.microsoft.com/office/drawing/2014/main" id="{5A71DA40-BDAC-0CCA-0CC9-B78F016A54CE}"/>
                </a:ext>
              </a:extLst>
            </p:cNvPr>
            <p:cNvSpPr>
              <a:spLocks/>
            </p:cNvSpPr>
            <p:nvPr userDrawn="1"/>
          </p:nvSpPr>
          <p:spPr bwMode="auto">
            <a:xfrm>
              <a:off x="3568701" y="-34925"/>
              <a:ext cx="69850" cy="115888"/>
            </a:xfrm>
            <a:custGeom>
              <a:avLst/>
              <a:gdLst>
                <a:gd name="T0" fmla="*/ 66 w 85"/>
                <a:gd name="T1" fmla="*/ 141 h 141"/>
                <a:gd name="T2" fmla="*/ 66 w 85"/>
                <a:gd name="T3" fmla="*/ 82 h 141"/>
                <a:gd name="T4" fmla="*/ 46 w 85"/>
                <a:gd name="T5" fmla="*/ 56 h 141"/>
                <a:gd name="T6" fmla="*/ 19 w 85"/>
                <a:gd name="T7" fmla="*/ 82 h 141"/>
                <a:gd name="T8" fmla="*/ 19 w 85"/>
                <a:gd name="T9" fmla="*/ 141 h 141"/>
                <a:gd name="T10" fmla="*/ 0 w 85"/>
                <a:gd name="T11" fmla="*/ 141 h 141"/>
                <a:gd name="T12" fmla="*/ 0 w 85"/>
                <a:gd name="T13" fmla="*/ 0 h 141"/>
                <a:gd name="T14" fmla="*/ 19 w 85"/>
                <a:gd name="T15" fmla="*/ 0 h 141"/>
                <a:gd name="T16" fmla="*/ 19 w 85"/>
                <a:gd name="T17" fmla="*/ 60 h 141"/>
                <a:gd name="T18" fmla="*/ 52 w 85"/>
                <a:gd name="T19" fmla="*/ 39 h 141"/>
                <a:gd name="T20" fmla="*/ 85 w 85"/>
                <a:gd name="T21" fmla="*/ 77 h 141"/>
                <a:gd name="T22" fmla="*/ 85 w 85"/>
                <a:gd name="T23" fmla="*/ 141 h 141"/>
                <a:gd name="T24" fmla="*/ 66 w 85"/>
                <a:gd name="T25"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41">
                  <a:moveTo>
                    <a:pt x="66" y="141"/>
                  </a:moveTo>
                  <a:cubicBezTo>
                    <a:pt x="66" y="82"/>
                    <a:pt x="66" y="82"/>
                    <a:pt x="66" y="82"/>
                  </a:cubicBezTo>
                  <a:cubicBezTo>
                    <a:pt x="66" y="66"/>
                    <a:pt x="61" y="56"/>
                    <a:pt x="46" y="56"/>
                  </a:cubicBezTo>
                  <a:cubicBezTo>
                    <a:pt x="31" y="56"/>
                    <a:pt x="21" y="72"/>
                    <a:pt x="19" y="82"/>
                  </a:cubicBezTo>
                  <a:cubicBezTo>
                    <a:pt x="19" y="141"/>
                    <a:pt x="19" y="141"/>
                    <a:pt x="19" y="141"/>
                  </a:cubicBezTo>
                  <a:cubicBezTo>
                    <a:pt x="0" y="141"/>
                    <a:pt x="0" y="141"/>
                    <a:pt x="0" y="141"/>
                  </a:cubicBezTo>
                  <a:cubicBezTo>
                    <a:pt x="0" y="0"/>
                    <a:pt x="0" y="0"/>
                    <a:pt x="0" y="0"/>
                  </a:cubicBezTo>
                  <a:cubicBezTo>
                    <a:pt x="19" y="0"/>
                    <a:pt x="19" y="0"/>
                    <a:pt x="19" y="0"/>
                  </a:cubicBezTo>
                  <a:cubicBezTo>
                    <a:pt x="19" y="60"/>
                    <a:pt x="19" y="60"/>
                    <a:pt x="19" y="60"/>
                  </a:cubicBezTo>
                  <a:cubicBezTo>
                    <a:pt x="25" y="50"/>
                    <a:pt x="36" y="39"/>
                    <a:pt x="52" y="39"/>
                  </a:cubicBezTo>
                  <a:cubicBezTo>
                    <a:pt x="72" y="39"/>
                    <a:pt x="85" y="51"/>
                    <a:pt x="85" y="77"/>
                  </a:cubicBezTo>
                  <a:cubicBezTo>
                    <a:pt x="85" y="141"/>
                    <a:pt x="85" y="141"/>
                    <a:pt x="85" y="141"/>
                  </a:cubicBezTo>
                  <a:lnTo>
                    <a:pt x="66"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8">
              <a:extLst>
                <a:ext uri="{FF2B5EF4-FFF2-40B4-BE49-F238E27FC236}">
                  <a16:creationId xmlns:a16="http://schemas.microsoft.com/office/drawing/2014/main" id="{9914BDD4-E9BC-459C-CFB2-FC133C1000C4}"/>
                </a:ext>
              </a:extLst>
            </p:cNvPr>
            <p:cNvSpPr>
              <a:spLocks/>
            </p:cNvSpPr>
            <p:nvPr userDrawn="1"/>
          </p:nvSpPr>
          <p:spPr bwMode="auto">
            <a:xfrm>
              <a:off x="3654426" y="-23813"/>
              <a:ext cx="50800" cy="106363"/>
            </a:xfrm>
            <a:custGeom>
              <a:avLst/>
              <a:gdLst>
                <a:gd name="T0" fmla="*/ 33 w 61"/>
                <a:gd name="T1" fmla="*/ 41 h 128"/>
                <a:gd name="T2" fmla="*/ 33 w 61"/>
                <a:gd name="T3" fmla="*/ 92 h 128"/>
                <a:gd name="T4" fmla="*/ 37 w 61"/>
                <a:gd name="T5" fmla="*/ 109 h 128"/>
                <a:gd name="T6" fmla="*/ 47 w 61"/>
                <a:gd name="T7" fmla="*/ 113 h 128"/>
                <a:gd name="T8" fmla="*/ 58 w 61"/>
                <a:gd name="T9" fmla="*/ 111 h 128"/>
                <a:gd name="T10" fmla="*/ 60 w 61"/>
                <a:gd name="T11" fmla="*/ 125 h 128"/>
                <a:gd name="T12" fmla="*/ 42 w 61"/>
                <a:gd name="T13" fmla="*/ 128 h 128"/>
                <a:gd name="T14" fmla="*/ 21 w 61"/>
                <a:gd name="T15" fmla="*/ 121 h 128"/>
                <a:gd name="T16" fmla="*/ 15 w 61"/>
                <a:gd name="T17" fmla="*/ 95 h 128"/>
                <a:gd name="T18" fmla="*/ 15 w 61"/>
                <a:gd name="T19" fmla="*/ 41 h 128"/>
                <a:gd name="T20" fmla="*/ 0 w 61"/>
                <a:gd name="T21" fmla="*/ 41 h 128"/>
                <a:gd name="T22" fmla="*/ 0 w 61"/>
                <a:gd name="T23" fmla="*/ 27 h 128"/>
                <a:gd name="T24" fmla="*/ 14 w 61"/>
                <a:gd name="T25" fmla="*/ 27 h 128"/>
                <a:gd name="T26" fmla="*/ 16 w 61"/>
                <a:gd name="T27" fmla="*/ 0 h 128"/>
                <a:gd name="T28" fmla="*/ 33 w 61"/>
                <a:gd name="T29" fmla="*/ 0 h 128"/>
                <a:gd name="T30" fmla="*/ 33 w 61"/>
                <a:gd name="T31" fmla="*/ 27 h 128"/>
                <a:gd name="T32" fmla="*/ 61 w 61"/>
                <a:gd name="T33" fmla="*/ 27 h 128"/>
                <a:gd name="T34" fmla="*/ 61 w 61"/>
                <a:gd name="T35" fmla="*/ 41 h 128"/>
                <a:gd name="T36" fmla="*/ 33 w 61"/>
                <a:gd name="T37"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28">
                  <a:moveTo>
                    <a:pt x="33" y="41"/>
                  </a:moveTo>
                  <a:cubicBezTo>
                    <a:pt x="33" y="92"/>
                    <a:pt x="33" y="92"/>
                    <a:pt x="33" y="92"/>
                  </a:cubicBezTo>
                  <a:cubicBezTo>
                    <a:pt x="33" y="101"/>
                    <a:pt x="34" y="106"/>
                    <a:pt x="37" y="109"/>
                  </a:cubicBezTo>
                  <a:cubicBezTo>
                    <a:pt x="40" y="112"/>
                    <a:pt x="43" y="113"/>
                    <a:pt x="47" y="113"/>
                  </a:cubicBezTo>
                  <a:cubicBezTo>
                    <a:pt x="52" y="113"/>
                    <a:pt x="56" y="112"/>
                    <a:pt x="58" y="111"/>
                  </a:cubicBezTo>
                  <a:cubicBezTo>
                    <a:pt x="60" y="125"/>
                    <a:pt x="60" y="125"/>
                    <a:pt x="60" y="125"/>
                  </a:cubicBezTo>
                  <a:cubicBezTo>
                    <a:pt x="56" y="127"/>
                    <a:pt x="48" y="128"/>
                    <a:pt x="42" y="128"/>
                  </a:cubicBezTo>
                  <a:cubicBezTo>
                    <a:pt x="33" y="128"/>
                    <a:pt x="27" y="126"/>
                    <a:pt x="21" y="121"/>
                  </a:cubicBezTo>
                  <a:cubicBezTo>
                    <a:pt x="16" y="115"/>
                    <a:pt x="15" y="108"/>
                    <a:pt x="15" y="95"/>
                  </a:cubicBezTo>
                  <a:cubicBezTo>
                    <a:pt x="15" y="41"/>
                    <a:pt x="15" y="41"/>
                    <a:pt x="15" y="41"/>
                  </a:cubicBezTo>
                  <a:cubicBezTo>
                    <a:pt x="0" y="41"/>
                    <a:pt x="0" y="41"/>
                    <a:pt x="0" y="41"/>
                  </a:cubicBezTo>
                  <a:cubicBezTo>
                    <a:pt x="0" y="27"/>
                    <a:pt x="0" y="27"/>
                    <a:pt x="0" y="27"/>
                  </a:cubicBezTo>
                  <a:cubicBezTo>
                    <a:pt x="14" y="27"/>
                    <a:pt x="14" y="27"/>
                    <a:pt x="14" y="27"/>
                  </a:cubicBezTo>
                  <a:cubicBezTo>
                    <a:pt x="16" y="0"/>
                    <a:pt x="16" y="0"/>
                    <a:pt x="16" y="0"/>
                  </a:cubicBezTo>
                  <a:cubicBezTo>
                    <a:pt x="33" y="0"/>
                    <a:pt x="33" y="0"/>
                    <a:pt x="33" y="0"/>
                  </a:cubicBezTo>
                  <a:cubicBezTo>
                    <a:pt x="33" y="27"/>
                    <a:pt x="33" y="27"/>
                    <a:pt x="33" y="27"/>
                  </a:cubicBezTo>
                  <a:cubicBezTo>
                    <a:pt x="61" y="27"/>
                    <a:pt x="61" y="27"/>
                    <a:pt x="61" y="27"/>
                  </a:cubicBezTo>
                  <a:cubicBezTo>
                    <a:pt x="61" y="41"/>
                    <a:pt x="61" y="41"/>
                    <a:pt x="61" y="41"/>
                  </a:cubicBezTo>
                  <a:cubicBezTo>
                    <a:pt x="33" y="41"/>
                    <a:pt x="33" y="41"/>
                    <a:pt x="3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39">
              <a:extLst>
                <a:ext uri="{FF2B5EF4-FFF2-40B4-BE49-F238E27FC236}">
                  <a16:creationId xmlns:a16="http://schemas.microsoft.com/office/drawing/2014/main" id="{BF255E2C-8B3D-87B3-C847-5733E5445632}"/>
                </a:ext>
              </a:extLst>
            </p:cNvPr>
            <p:cNvSpPr>
              <a:spLocks/>
            </p:cNvSpPr>
            <p:nvPr userDrawn="1"/>
          </p:nvSpPr>
          <p:spPr bwMode="auto">
            <a:xfrm>
              <a:off x="3711576" y="-3175"/>
              <a:ext cx="63500" cy="85725"/>
            </a:xfrm>
            <a:custGeom>
              <a:avLst/>
              <a:gdLst>
                <a:gd name="T0" fmla="*/ 68 w 78"/>
                <a:gd name="T1" fmla="*/ 94 h 103"/>
                <a:gd name="T2" fmla="*/ 39 w 78"/>
                <a:gd name="T3" fmla="*/ 103 h 103"/>
                <a:gd name="T4" fmla="*/ 0 w 78"/>
                <a:gd name="T5" fmla="*/ 86 h 103"/>
                <a:gd name="T6" fmla="*/ 10 w 78"/>
                <a:gd name="T7" fmla="*/ 74 h 103"/>
                <a:gd name="T8" fmla="*/ 40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3" y="99"/>
                    <a:pt x="54" y="103"/>
                    <a:pt x="39" y="103"/>
                  </a:cubicBezTo>
                  <a:cubicBezTo>
                    <a:pt x="19" y="103"/>
                    <a:pt x="5" y="91"/>
                    <a:pt x="0" y="86"/>
                  </a:cubicBezTo>
                  <a:cubicBezTo>
                    <a:pt x="10" y="74"/>
                    <a:pt x="10" y="74"/>
                    <a:pt x="10" y="74"/>
                  </a:cubicBezTo>
                  <a:cubicBezTo>
                    <a:pt x="16" y="80"/>
                    <a:pt x="28" y="88"/>
                    <a:pt x="40" y="88"/>
                  </a:cubicBezTo>
                  <a:cubicBezTo>
                    <a:pt x="51" y="88"/>
                    <a:pt x="59" y="84"/>
                    <a:pt x="59" y="75"/>
                  </a:cubicBezTo>
                  <a:cubicBezTo>
                    <a:pt x="59" y="66"/>
                    <a:pt x="49" y="63"/>
                    <a:pt x="43" y="61"/>
                  </a:cubicBezTo>
                  <a:cubicBezTo>
                    <a:pt x="38"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4"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0">
              <a:extLst>
                <a:ext uri="{FF2B5EF4-FFF2-40B4-BE49-F238E27FC236}">
                  <a16:creationId xmlns:a16="http://schemas.microsoft.com/office/drawing/2014/main" id="{A2F7A320-331C-4D44-41A9-28613E70069E}"/>
                </a:ext>
              </a:extLst>
            </p:cNvPr>
            <p:cNvSpPr>
              <a:spLocks noEditPoints="1"/>
            </p:cNvSpPr>
            <p:nvPr userDrawn="1"/>
          </p:nvSpPr>
          <p:spPr bwMode="auto">
            <a:xfrm>
              <a:off x="2498726" y="157163"/>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6 h 136"/>
                <a:gd name="T12" fmla="*/ 113 w 113"/>
                <a:gd name="T13" fmla="*/ 68 h 136"/>
                <a:gd name="T14" fmla="*/ 92 w 113"/>
                <a:gd name="T15" fmla="*/ 119 h 136"/>
                <a:gd name="T16" fmla="*/ 78 w 113"/>
                <a:gd name="T17" fmla="*/ 28 h 136"/>
                <a:gd name="T18" fmla="*/ 45 w 113"/>
                <a:gd name="T19" fmla="*/ 15 h 136"/>
                <a:gd name="T20" fmla="*/ 20 w 113"/>
                <a:gd name="T21" fmla="*/ 15 h 136"/>
                <a:gd name="T22" fmla="*/ 20 w 113"/>
                <a:gd name="T23" fmla="*/ 119 h 136"/>
                <a:gd name="T24" fmla="*/ 45 w 113"/>
                <a:gd name="T25" fmla="*/ 119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5"/>
                    <a:pt x="92" y="16"/>
                  </a:cubicBezTo>
                  <a:cubicBezTo>
                    <a:pt x="103" y="27"/>
                    <a:pt x="113" y="44"/>
                    <a:pt x="113" y="68"/>
                  </a:cubicBezTo>
                  <a:cubicBezTo>
                    <a:pt x="113" y="91"/>
                    <a:pt x="104" y="108"/>
                    <a:pt x="92" y="119"/>
                  </a:cubicBezTo>
                  <a:close/>
                  <a:moveTo>
                    <a:pt x="78" y="28"/>
                  </a:moveTo>
                  <a:cubicBezTo>
                    <a:pt x="70" y="19"/>
                    <a:pt x="59" y="15"/>
                    <a:pt x="45" y="15"/>
                  </a:cubicBezTo>
                  <a:cubicBezTo>
                    <a:pt x="20" y="15"/>
                    <a:pt x="20" y="15"/>
                    <a:pt x="20" y="15"/>
                  </a:cubicBezTo>
                  <a:cubicBezTo>
                    <a:pt x="20" y="119"/>
                    <a:pt x="20" y="119"/>
                    <a:pt x="20" y="119"/>
                  </a:cubicBezTo>
                  <a:cubicBezTo>
                    <a:pt x="45" y="119"/>
                    <a:pt x="45" y="119"/>
                    <a:pt x="45" y="119"/>
                  </a:cubicBezTo>
                  <a:cubicBezTo>
                    <a:pt x="58" y="119"/>
                    <a:pt x="69" y="116"/>
                    <a:pt x="78" y="107"/>
                  </a:cubicBezTo>
                  <a:cubicBezTo>
                    <a:pt x="87" y="98"/>
                    <a:pt x="92" y="84"/>
                    <a:pt x="92" y="68"/>
                  </a:cubicBezTo>
                  <a:cubicBezTo>
                    <a:pt x="92" y="51"/>
                    <a:pt x="87" y="36"/>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1">
              <a:extLst>
                <a:ext uri="{FF2B5EF4-FFF2-40B4-BE49-F238E27FC236}">
                  <a16:creationId xmlns:a16="http://schemas.microsoft.com/office/drawing/2014/main" id="{63FB3405-B472-1FA0-378D-A3D36A722268}"/>
                </a:ext>
              </a:extLst>
            </p:cNvPr>
            <p:cNvSpPr>
              <a:spLocks noEditPoints="1"/>
            </p:cNvSpPr>
            <p:nvPr userDrawn="1"/>
          </p:nvSpPr>
          <p:spPr bwMode="auto">
            <a:xfrm>
              <a:off x="2605088"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Rectangle 42">
              <a:extLst>
                <a:ext uri="{FF2B5EF4-FFF2-40B4-BE49-F238E27FC236}">
                  <a16:creationId xmlns:a16="http://schemas.microsoft.com/office/drawing/2014/main" id="{351C6E65-9C2C-9DCB-63B0-38779E346926}"/>
                </a:ext>
              </a:extLst>
            </p:cNvPr>
            <p:cNvSpPr>
              <a:spLocks noChangeArrowheads="1"/>
            </p:cNvSpPr>
            <p:nvPr userDrawn="1"/>
          </p:nvSpPr>
          <p:spPr bwMode="auto">
            <a:xfrm>
              <a:off x="2697163" y="153988"/>
              <a:ext cx="15875" cy="1158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3">
              <a:extLst>
                <a:ext uri="{FF2B5EF4-FFF2-40B4-BE49-F238E27FC236}">
                  <a16:creationId xmlns:a16="http://schemas.microsoft.com/office/drawing/2014/main" id="{8E901EB5-2123-C19A-996B-FBC2BB4A54B2}"/>
                </a:ext>
              </a:extLst>
            </p:cNvPr>
            <p:cNvSpPr>
              <a:spLocks noEditPoints="1"/>
            </p:cNvSpPr>
            <p:nvPr userDrawn="1"/>
          </p:nvSpPr>
          <p:spPr bwMode="auto">
            <a:xfrm>
              <a:off x="2736851" y="150813"/>
              <a:ext cx="20638" cy="119063"/>
            </a:xfrm>
            <a:custGeom>
              <a:avLst/>
              <a:gdLst>
                <a:gd name="T0" fmla="*/ 12 w 25"/>
                <a:gd name="T1" fmla="*/ 25 h 144"/>
                <a:gd name="T2" fmla="*/ 0 w 25"/>
                <a:gd name="T3" fmla="*/ 13 h 144"/>
                <a:gd name="T4" fmla="*/ 12 w 25"/>
                <a:gd name="T5" fmla="*/ 0 h 144"/>
                <a:gd name="T6" fmla="*/ 25 w 25"/>
                <a:gd name="T7" fmla="*/ 12 h 144"/>
                <a:gd name="T8" fmla="*/ 12 w 25"/>
                <a:gd name="T9" fmla="*/ 25 h 144"/>
                <a:gd name="T10" fmla="*/ 3 w 25"/>
                <a:gd name="T11" fmla="*/ 144 h 144"/>
                <a:gd name="T12" fmla="*/ 3 w 25"/>
                <a:gd name="T13" fmla="*/ 45 h 144"/>
                <a:gd name="T14" fmla="*/ 22 w 25"/>
                <a:gd name="T15" fmla="*/ 45 h 144"/>
                <a:gd name="T16" fmla="*/ 22 w 25"/>
                <a:gd name="T17" fmla="*/ 144 h 144"/>
                <a:gd name="T18" fmla="*/ 3 w 25"/>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4">
                  <a:moveTo>
                    <a:pt x="12" y="25"/>
                  </a:moveTo>
                  <a:cubicBezTo>
                    <a:pt x="5" y="25"/>
                    <a:pt x="0" y="20"/>
                    <a:pt x="0" y="13"/>
                  </a:cubicBezTo>
                  <a:cubicBezTo>
                    <a:pt x="0" y="6"/>
                    <a:pt x="5" y="0"/>
                    <a:pt x="12" y="0"/>
                  </a:cubicBezTo>
                  <a:cubicBezTo>
                    <a:pt x="20" y="0"/>
                    <a:pt x="25" y="6"/>
                    <a:pt x="25" y="12"/>
                  </a:cubicBezTo>
                  <a:cubicBezTo>
                    <a:pt x="25" y="19"/>
                    <a:pt x="20" y="25"/>
                    <a:pt x="12"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4">
              <a:extLst>
                <a:ext uri="{FF2B5EF4-FFF2-40B4-BE49-F238E27FC236}">
                  <a16:creationId xmlns:a16="http://schemas.microsoft.com/office/drawing/2014/main" id="{4E6F469A-12F1-EEAC-29B7-3C809CE69FFF}"/>
                </a:ext>
              </a:extLst>
            </p:cNvPr>
            <p:cNvSpPr>
              <a:spLocks/>
            </p:cNvSpPr>
            <p:nvPr userDrawn="1"/>
          </p:nvSpPr>
          <p:spPr bwMode="auto">
            <a:xfrm>
              <a:off x="2768601" y="188913"/>
              <a:ext cx="79375" cy="80963"/>
            </a:xfrm>
            <a:custGeom>
              <a:avLst/>
              <a:gdLst>
                <a:gd name="T0" fmla="*/ 30 w 50"/>
                <a:gd name="T1" fmla="*/ 51 h 51"/>
                <a:gd name="T2" fmla="*/ 19 w 50"/>
                <a:gd name="T3" fmla="*/ 51 h 51"/>
                <a:gd name="T4" fmla="*/ 0 w 50"/>
                <a:gd name="T5" fmla="*/ 0 h 51"/>
                <a:gd name="T6" fmla="*/ 10 w 50"/>
                <a:gd name="T7" fmla="*/ 0 h 51"/>
                <a:gd name="T8" fmla="*/ 25 w 50"/>
                <a:gd name="T9" fmla="*/ 41 h 51"/>
                <a:gd name="T10" fmla="*/ 39 w 50"/>
                <a:gd name="T11" fmla="*/ 0 h 51"/>
                <a:gd name="T12" fmla="*/ 50 w 50"/>
                <a:gd name="T13" fmla="*/ 0 h 51"/>
                <a:gd name="T14" fmla="*/ 30 w 50"/>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1">
                  <a:moveTo>
                    <a:pt x="30" y="51"/>
                  </a:moveTo>
                  <a:lnTo>
                    <a:pt x="19" y="51"/>
                  </a:lnTo>
                  <a:lnTo>
                    <a:pt x="0" y="0"/>
                  </a:lnTo>
                  <a:lnTo>
                    <a:pt x="10" y="0"/>
                  </a:lnTo>
                  <a:lnTo>
                    <a:pt x="25" y="41"/>
                  </a:lnTo>
                  <a:lnTo>
                    <a:pt x="39" y="0"/>
                  </a:lnTo>
                  <a:lnTo>
                    <a:pt x="50" y="0"/>
                  </a:lnTo>
                  <a:lnTo>
                    <a:pt x="3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5">
              <a:extLst>
                <a:ext uri="{FF2B5EF4-FFF2-40B4-BE49-F238E27FC236}">
                  <a16:creationId xmlns:a16="http://schemas.microsoft.com/office/drawing/2014/main" id="{CE4B7249-67EF-FB82-48A7-4CFC90C662D3}"/>
                </a:ext>
              </a:extLst>
            </p:cNvPr>
            <p:cNvSpPr>
              <a:spLocks noEditPoints="1"/>
            </p:cNvSpPr>
            <p:nvPr userDrawn="1"/>
          </p:nvSpPr>
          <p:spPr bwMode="auto">
            <a:xfrm>
              <a:off x="28559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0"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6">
              <a:extLst>
                <a:ext uri="{FF2B5EF4-FFF2-40B4-BE49-F238E27FC236}">
                  <a16:creationId xmlns:a16="http://schemas.microsoft.com/office/drawing/2014/main" id="{4D89197E-372C-F9BF-219F-EF7EAA0230F5}"/>
                </a:ext>
              </a:extLst>
            </p:cNvPr>
            <p:cNvSpPr>
              <a:spLocks/>
            </p:cNvSpPr>
            <p:nvPr userDrawn="1"/>
          </p:nvSpPr>
          <p:spPr bwMode="auto">
            <a:xfrm>
              <a:off x="2947988" y="185738"/>
              <a:ext cx="47625"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7">
              <a:extLst>
                <a:ext uri="{FF2B5EF4-FFF2-40B4-BE49-F238E27FC236}">
                  <a16:creationId xmlns:a16="http://schemas.microsoft.com/office/drawing/2014/main" id="{4381921A-4BE4-A743-8A8C-40D6073F4643}"/>
                </a:ext>
              </a:extLst>
            </p:cNvPr>
            <p:cNvSpPr>
              <a:spLocks noEditPoints="1"/>
            </p:cNvSpPr>
            <p:nvPr userDrawn="1"/>
          </p:nvSpPr>
          <p:spPr bwMode="auto">
            <a:xfrm>
              <a:off x="2998788" y="185738"/>
              <a:ext cx="74613" cy="85725"/>
            </a:xfrm>
            <a:custGeom>
              <a:avLst/>
              <a:gdLst>
                <a:gd name="T0" fmla="*/ 20 w 90"/>
                <a:gd name="T1" fmla="*/ 56 h 103"/>
                <a:gd name="T2" fmla="*/ 49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49" y="88"/>
                  </a:cubicBezTo>
                  <a:cubicBezTo>
                    <a:pt x="68" y="88"/>
                    <a:pt x="79" y="78"/>
                    <a:pt x="80" y="77"/>
                  </a:cubicBezTo>
                  <a:cubicBezTo>
                    <a:pt x="88" y="89"/>
                    <a:pt x="88" y="89"/>
                    <a:pt x="88" y="89"/>
                  </a:cubicBezTo>
                  <a:cubicBezTo>
                    <a:pt x="88" y="89"/>
                    <a:pt x="74"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8" y="14"/>
                    <a:pt x="20" y="29"/>
                    <a:pt x="19" y="42"/>
                  </a:cubicBezTo>
                  <a:cubicBezTo>
                    <a:pt x="71" y="42"/>
                    <a:pt x="71" y="42"/>
                    <a:pt x="71" y="42"/>
                  </a:cubicBezTo>
                  <a:cubicBezTo>
                    <a:pt x="71"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48">
              <a:extLst>
                <a:ext uri="{FF2B5EF4-FFF2-40B4-BE49-F238E27FC236}">
                  <a16:creationId xmlns:a16="http://schemas.microsoft.com/office/drawing/2014/main" id="{23512453-180F-9DA8-BC34-628E05A6B90A}"/>
                </a:ext>
              </a:extLst>
            </p:cNvPr>
            <p:cNvSpPr>
              <a:spLocks noEditPoints="1"/>
            </p:cNvSpPr>
            <p:nvPr userDrawn="1"/>
          </p:nvSpPr>
          <p:spPr bwMode="auto">
            <a:xfrm>
              <a:off x="3084513" y="153988"/>
              <a:ext cx="77788" cy="117475"/>
            </a:xfrm>
            <a:custGeom>
              <a:avLst/>
              <a:gdLst>
                <a:gd name="T0" fmla="*/ 78 w 94"/>
                <a:gd name="T1" fmla="*/ 141 h 143"/>
                <a:gd name="T2" fmla="*/ 75 w 94"/>
                <a:gd name="T3" fmla="*/ 125 h 143"/>
                <a:gd name="T4" fmla="*/ 42 w 94"/>
                <a:gd name="T5" fmla="*/ 143 h 143"/>
                <a:gd name="T6" fmla="*/ 0 w 94"/>
                <a:gd name="T7" fmla="*/ 91 h 143"/>
                <a:gd name="T8" fmla="*/ 44 w 94"/>
                <a:gd name="T9" fmla="*/ 40 h 143"/>
                <a:gd name="T10" fmla="*/ 75 w 94"/>
                <a:gd name="T11" fmla="*/ 58 h 143"/>
                <a:gd name="T12" fmla="*/ 75 w 94"/>
                <a:gd name="T13" fmla="*/ 0 h 143"/>
                <a:gd name="T14" fmla="*/ 94 w 94"/>
                <a:gd name="T15" fmla="*/ 0 h 143"/>
                <a:gd name="T16" fmla="*/ 94 w 94"/>
                <a:gd name="T17" fmla="*/ 141 h 143"/>
                <a:gd name="T18" fmla="*/ 78 w 94"/>
                <a:gd name="T19" fmla="*/ 141 h 143"/>
                <a:gd name="T20" fmla="*/ 48 w 94"/>
                <a:gd name="T21" fmla="*/ 54 h 143"/>
                <a:gd name="T22" fmla="*/ 19 w 94"/>
                <a:gd name="T23" fmla="*/ 90 h 143"/>
                <a:gd name="T24" fmla="*/ 47 w 94"/>
                <a:gd name="T25" fmla="*/ 127 h 143"/>
                <a:gd name="T26" fmla="*/ 75 w 94"/>
                <a:gd name="T27" fmla="*/ 90 h 143"/>
                <a:gd name="T28" fmla="*/ 48 w 94"/>
                <a:gd name="T29" fmla="*/ 5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43">
                  <a:moveTo>
                    <a:pt x="78" y="141"/>
                  </a:moveTo>
                  <a:cubicBezTo>
                    <a:pt x="75" y="125"/>
                    <a:pt x="75" y="125"/>
                    <a:pt x="75" y="125"/>
                  </a:cubicBezTo>
                  <a:cubicBezTo>
                    <a:pt x="74" y="126"/>
                    <a:pt x="65" y="143"/>
                    <a:pt x="42" y="143"/>
                  </a:cubicBezTo>
                  <a:cubicBezTo>
                    <a:pt x="16" y="143"/>
                    <a:pt x="0" y="121"/>
                    <a:pt x="0" y="91"/>
                  </a:cubicBezTo>
                  <a:cubicBezTo>
                    <a:pt x="0" y="62"/>
                    <a:pt x="18" y="40"/>
                    <a:pt x="44" y="40"/>
                  </a:cubicBezTo>
                  <a:cubicBezTo>
                    <a:pt x="65" y="40"/>
                    <a:pt x="74" y="56"/>
                    <a:pt x="75" y="58"/>
                  </a:cubicBezTo>
                  <a:cubicBezTo>
                    <a:pt x="75" y="0"/>
                    <a:pt x="75" y="0"/>
                    <a:pt x="75" y="0"/>
                  </a:cubicBezTo>
                  <a:cubicBezTo>
                    <a:pt x="94" y="0"/>
                    <a:pt x="94" y="0"/>
                    <a:pt x="94" y="0"/>
                  </a:cubicBezTo>
                  <a:cubicBezTo>
                    <a:pt x="94" y="141"/>
                    <a:pt x="94" y="141"/>
                    <a:pt x="94" y="141"/>
                  </a:cubicBezTo>
                  <a:cubicBezTo>
                    <a:pt x="78" y="141"/>
                    <a:pt x="78" y="141"/>
                    <a:pt x="78" y="141"/>
                  </a:cubicBezTo>
                  <a:close/>
                  <a:moveTo>
                    <a:pt x="48" y="54"/>
                  </a:moveTo>
                  <a:cubicBezTo>
                    <a:pt x="30" y="54"/>
                    <a:pt x="19" y="71"/>
                    <a:pt x="19" y="90"/>
                  </a:cubicBezTo>
                  <a:cubicBezTo>
                    <a:pt x="19" y="110"/>
                    <a:pt x="29" y="127"/>
                    <a:pt x="47" y="127"/>
                  </a:cubicBezTo>
                  <a:cubicBezTo>
                    <a:pt x="64" y="127"/>
                    <a:pt x="75" y="110"/>
                    <a:pt x="75" y="90"/>
                  </a:cubicBezTo>
                  <a:cubicBezTo>
                    <a:pt x="76" y="71"/>
                    <a:pt x="66" y="54"/>
                    <a:pt x="4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49">
              <a:extLst>
                <a:ext uri="{FF2B5EF4-FFF2-40B4-BE49-F238E27FC236}">
                  <a16:creationId xmlns:a16="http://schemas.microsoft.com/office/drawing/2014/main" id="{01491184-9DBD-87C1-69D6-466481D42B34}"/>
                </a:ext>
              </a:extLst>
            </p:cNvPr>
            <p:cNvSpPr>
              <a:spLocks/>
            </p:cNvSpPr>
            <p:nvPr userDrawn="1"/>
          </p:nvSpPr>
          <p:spPr bwMode="auto">
            <a:xfrm>
              <a:off x="3209926" y="152400"/>
              <a:ext cx="53975" cy="117475"/>
            </a:xfrm>
            <a:custGeom>
              <a:avLst/>
              <a:gdLst>
                <a:gd name="T0" fmla="*/ 61 w 64"/>
                <a:gd name="T1" fmla="*/ 18 h 142"/>
                <a:gd name="T2" fmla="*/ 49 w 64"/>
                <a:gd name="T3" fmla="*/ 15 h 142"/>
                <a:gd name="T4" fmla="*/ 36 w 64"/>
                <a:gd name="T5" fmla="*/ 21 h 142"/>
                <a:gd name="T6" fmla="*/ 34 w 64"/>
                <a:gd name="T7" fmla="*/ 35 h 142"/>
                <a:gd name="T8" fmla="*/ 34 w 64"/>
                <a:gd name="T9" fmla="*/ 43 h 142"/>
                <a:gd name="T10" fmla="*/ 59 w 64"/>
                <a:gd name="T11" fmla="*/ 43 h 142"/>
                <a:gd name="T12" fmla="*/ 59 w 64"/>
                <a:gd name="T13" fmla="*/ 57 h 142"/>
                <a:gd name="T14" fmla="*/ 34 w 64"/>
                <a:gd name="T15" fmla="*/ 57 h 142"/>
                <a:gd name="T16" fmla="*/ 34 w 64"/>
                <a:gd name="T17" fmla="*/ 142 h 142"/>
                <a:gd name="T18" fmla="*/ 15 w 64"/>
                <a:gd name="T19" fmla="*/ 142 h 142"/>
                <a:gd name="T20" fmla="*/ 15 w 64"/>
                <a:gd name="T21" fmla="*/ 57 h 142"/>
                <a:gd name="T22" fmla="*/ 0 w 64"/>
                <a:gd name="T23" fmla="*/ 57 h 142"/>
                <a:gd name="T24" fmla="*/ 0 w 64"/>
                <a:gd name="T25" fmla="*/ 43 h 142"/>
                <a:gd name="T26" fmla="*/ 15 w 64"/>
                <a:gd name="T27" fmla="*/ 43 h 142"/>
                <a:gd name="T28" fmla="*/ 15 w 64"/>
                <a:gd name="T29" fmla="*/ 32 h 142"/>
                <a:gd name="T30" fmla="*/ 22 w 64"/>
                <a:gd name="T31" fmla="*/ 9 h 142"/>
                <a:gd name="T32" fmla="*/ 45 w 64"/>
                <a:gd name="T33" fmla="*/ 0 h 142"/>
                <a:gd name="T34" fmla="*/ 64 w 64"/>
                <a:gd name="T35" fmla="*/ 4 h 142"/>
                <a:gd name="T36" fmla="*/ 61 w 64"/>
                <a:gd name="T37" fmla="*/ 1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42">
                  <a:moveTo>
                    <a:pt x="61" y="18"/>
                  </a:moveTo>
                  <a:cubicBezTo>
                    <a:pt x="61" y="18"/>
                    <a:pt x="55" y="15"/>
                    <a:pt x="49" y="15"/>
                  </a:cubicBezTo>
                  <a:cubicBezTo>
                    <a:pt x="43" y="15"/>
                    <a:pt x="39" y="17"/>
                    <a:pt x="36" y="21"/>
                  </a:cubicBezTo>
                  <a:cubicBezTo>
                    <a:pt x="34" y="24"/>
                    <a:pt x="34" y="29"/>
                    <a:pt x="34" y="35"/>
                  </a:cubicBezTo>
                  <a:cubicBezTo>
                    <a:pt x="34" y="43"/>
                    <a:pt x="34" y="43"/>
                    <a:pt x="34" y="43"/>
                  </a:cubicBezTo>
                  <a:cubicBezTo>
                    <a:pt x="59" y="43"/>
                    <a:pt x="59" y="43"/>
                    <a:pt x="59" y="43"/>
                  </a:cubicBezTo>
                  <a:cubicBezTo>
                    <a:pt x="59" y="57"/>
                    <a:pt x="59" y="57"/>
                    <a:pt x="59" y="57"/>
                  </a:cubicBezTo>
                  <a:cubicBezTo>
                    <a:pt x="34" y="57"/>
                    <a:pt x="34" y="57"/>
                    <a:pt x="34" y="57"/>
                  </a:cubicBezTo>
                  <a:cubicBezTo>
                    <a:pt x="34" y="142"/>
                    <a:pt x="34" y="142"/>
                    <a:pt x="34" y="142"/>
                  </a:cubicBezTo>
                  <a:cubicBezTo>
                    <a:pt x="15" y="142"/>
                    <a:pt x="15" y="142"/>
                    <a:pt x="15" y="142"/>
                  </a:cubicBezTo>
                  <a:cubicBezTo>
                    <a:pt x="15" y="57"/>
                    <a:pt x="15" y="57"/>
                    <a:pt x="15" y="57"/>
                  </a:cubicBezTo>
                  <a:cubicBezTo>
                    <a:pt x="0" y="57"/>
                    <a:pt x="0" y="57"/>
                    <a:pt x="0" y="57"/>
                  </a:cubicBezTo>
                  <a:cubicBezTo>
                    <a:pt x="0" y="43"/>
                    <a:pt x="0" y="43"/>
                    <a:pt x="0" y="43"/>
                  </a:cubicBezTo>
                  <a:cubicBezTo>
                    <a:pt x="15" y="43"/>
                    <a:pt x="15" y="43"/>
                    <a:pt x="15" y="43"/>
                  </a:cubicBezTo>
                  <a:cubicBezTo>
                    <a:pt x="15" y="32"/>
                    <a:pt x="15" y="32"/>
                    <a:pt x="15" y="32"/>
                  </a:cubicBezTo>
                  <a:cubicBezTo>
                    <a:pt x="15" y="21"/>
                    <a:pt x="18" y="14"/>
                    <a:pt x="22" y="9"/>
                  </a:cubicBezTo>
                  <a:cubicBezTo>
                    <a:pt x="27" y="4"/>
                    <a:pt x="34" y="0"/>
                    <a:pt x="45" y="0"/>
                  </a:cubicBezTo>
                  <a:cubicBezTo>
                    <a:pt x="55" y="0"/>
                    <a:pt x="62" y="3"/>
                    <a:pt x="64" y="4"/>
                  </a:cubicBezTo>
                  <a:lnTo>
                    <a:pt x="6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50">
              <a:extLst>
                <a:ext uri="{FF2B5EF4-FFF2-40B4-BE49-F238E27FC236}">
                  <a16:creationId xmlns:a16="http://schemas.microsoft.com/office/drawing/2014/main" id="{A205F2E3-B28A-208A-250D-C5E7271BA47B}"/>
                </a:ext>
              </a:extLst>
            </p:cNvPr>
            <p:cNvSpPr>
              <a:spLocks/>
            </p:cNvSpPr>
            <p:nvPr userDrawn="1"/>
          </p:nvSpPr>
          <p:spPr bwMode="auto">
            <a:xfrm>
              <a:off x="3270251" y="185738"/>
              <a:ext cx="46038"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51">
              <a:extLst>
                <a:ext uri="{FF2B5EF4-FFF2-40B4-BE49-F238E27FC236}">
                  <a16:creationId xmlns:a16="http://schemas.microsoft.com/office/drawing/2014/main" id="{CCECB6C2-5073-70D6-5F72-51CAAF9897DD}"/>
                </a:ext>
              </a:extLst>
            </p:cNvPr>
            <p:cNvSpPr>
              <a:spLocks noEditPoints="1"/>
            </p:cNvSpPr>
            <p:nvPr userDrawn="1"/>
          </p:nvSpPr>
          <p:spPr bwMode="auto">
            <a:xfrm>
              <a:off x="3321051" y="185738"/>
              <a:ext cx="79375" cy="85725"/>
            </a:xfrm>
            <a:custGeom>
              <a:avLst/>
              <a:gdLst>
                <a:gd name="T0" fmla="*/ 48 w 96"/>
                <a:gd name="T1" fmla="*/ 102 h 102"/>
                <a:gd name="T2" fmla="*/ 0 w 96"/>
                <a:gd name="T3" fmla="*/ 51 h 102"/>
                <a:gd name="T4" fmla="*/ 48 w 96"/>
                <a:gd name="T5" fmla="*/ 0 h 102"/>
                <a:gd name="T6" fmla="*/ 96 w 96"/>
                <a:gd name="T7" fmla="*/ 51 h 102"/>
                <a:gd name="T8" fmla="*/ 48 w 96"/>
                <a:gd name="T9" fmla="*/ 102 h 102"/>
                <a:gd name="T10" fmla="*/ 48 w 96"/>
                <a:gd name="T11" fmla="*/ 14 h 102"/>
                <a:gd name="T12" fmla="*/ 20 w 96"/>
                <a:gd name="T13" fmla="*/ 51 h 102"/>
                <a:gd name="T14" fmla="*/ 48 w 96"/>
                <a:gd name="T15" fmla="*/ 88 h 102"/>
                <a:gd name="T16" fmla="*/ 77 w 96"/>
                <a:gd name="T17" fmla="*/ 51 h 102"/>
                <a:gd name="T18" fmla="*/ 48 w 96"/>
                <a:gd name="T19" fmla="*/ 1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02">
                  <a:moveTo>
                    <a:pt x="48" y="102"/>
                  </a:moveTo>
                  <a:cubicBezTo>
                    <a:pt x="20" y="102"/>
                    <a:pt x="0" y="82"/>
                    <a:pt x="0" y="51"/>
                  </a:cubicBezTo>
                  <a:cubicBezTo>
                    <a:pt x="0" y="20"/>
                    <a:pt x="20" y="0"/>
                    <a:pt x="48" y="0"/>
                  </a:cubicBezTo>
                  <a:cubicBezTo>
                    <a:pt x="77" y="0"/>
                    <a:pt x="96" y="20"/>
                    <a:pt x="96" y="51"/>
                  </a:cubicBezTo>
                  <a:cubicBezTo>
                    <a:pt x="96" y="82"/>
                    <a:pt x="77" y="102"/>
                    <a:pt x="48" y="102"/>
                  </a:cubicBezTo>
                  <a:close/>
                  <a:moveTo>
                    <a:pt x="48" y="14"/>
                  </a:moveTo>
                  <a:cubicBezTo>
                    <a:pt x="30" y="14"/>
                    <a:pt x="20" y="29"/>
                    <a:pt x="20" y="51"/>
                  </a:cubicBezTo>
                  <a:cubicBezTo>
                    <a:pt x="20" y="72"/>
                    <a:pt x="30" y="88"/>
                    <a:pt x="48" y="88"/>
                  </a:cubicBezTo>
                  <a:cubicBezTo>
                    <a:pt x="67" y="88"/>
                    <a:pt x="77" y="72"/>
                    <a:pt x="77" y="51"/>
                  </a:cubicBezTo>
                  <a:cubicBezTo>
                    <a:pt x="77" y="29"/>
                    <a:pt x="67" y="14"/>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52">
              <a:extLst>
                <a:ext uri="{FF2B5EF4-FFF2-40B4-BE49-F238E27FC236}">
                  <a16:creationId xmlns:a16="http://schemas.microsoft.com/office/drawing/2014/main" id="{58F1328E-9133-008C-372D-2C59C469CA02}"/>
                </a:ext>
              </a:extLst>
            </p:cNvPr>
            <p:cNvSpPr>
              <a:spLocks/>
            </p:cNvSpPr>
            <p:nvPr userDrawn="1"/>
          </p:nvSpPr>
          <p:spPr bwMode="auto">
            <a:xfrm>
              <a:off x="3419476" y="185738"/>
              <a:ext cx="117475" cy="84138"/>
            </a:xfrm>
            <a:custGeom>
              <a:avLst/>
              <a:gdLst>
                <a:gd name="T0" fmla="*/ 123 w 142"/>
                <a:gd name="T1" fmla="*/ 101 h 101"/>
                <a:gd name="T2" fmla="*/ 123 w 142"/>
                <a:gd name="T3" fmla="*/ 39 h 101"/>
                <a:gd name="T4" fmla="*/ 106 w 142"/>
                <a:gd name="T5" fmla="*/ 16 h 101"/>
                <a:gd name="T6" fmla="*/ 80 w 142"/>
                <a:gd name="T7" fmla="*/ 41 h 101"/>
                <a:gd name="T8" fmla="*/ 80 w 142"/>
                <a:gd name="T9" fmla="*/ 101 h 101"/>
                <a:gd name="T10" fmla="*/ 62 w 142"/>
                <a:gd name="T11" fmla="*/ 101 h 101"/>
                <a:gd name="T12" fmla="*/ 62 w 142"/>
                <a:gd name="T13" fmla="*/ 39 h 101"/>
                <a:gd name="T14" fmla="*/ 44 w 142"/>
                <a:gd name="T15" fmla="*/ 16 h 101"/>
                <a:gd name="T16" fmla="*/ 19 w 142"/>
                <a:gd name="T17" fmla="*/ 41 h 101"/>
                <a:gd name="T18" fmla="*/ 19 w 142"/>
                <a:gd name="T19" fmla="*/ 101 h 101"/>
                <a:gd name="T20" fmla="*/ 0 w 142"/>
                <a:gd name="T21" fmla="*/ 101 h 101"/>
                <a:gd name="T22" fmla="*/ 0 w 142"/>
                <a:gd name="T23" fmla="*/ 2 h 101"/>
                <a:gd name="T24" fmla="*/ 18 w 142"/>
                <a:gd name="T25" fmla="*/ 2 h 101"/>
                <a:gd name="T26" fmla="*/ 19 w 142"/>
                <a:gd name="T27" fmla="*/ 20 h 101"/>
                <a:gd name="T28" fmla="*/ 51 w 142"/>
                <a:gd name="T29" fmla="*/ 0 h 101"/>
                <a:gd name="T30" fmla="*/ 79 w 142"/>
                <a:gd name="T31" fmla="*/ 21 h 101"/>
                <a:gd name="T32" fmla="*/ 112 w 142"/>
                <a:gd name="T33" fmla="*/ 0 h 101"/>
                <a:gd name="T34" fmla="*/ 142 w 142"/>
                <a:gd name="T35" fmla="*/ 34 h 101"/>
                <a:gd name="T36" fmla="*/ 142 w 142"/>
                <a:gd name="T37" fmla="*/ 101 h 101"/>
                <a:gd name="T38" fmla="*/ 123 w 142"/>
                <a:gd name="T3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101">
                  <a:moveTo>
                    <a:pt x="123" y="101"/>
                  </a:moveTo>
                  <a:cubicBezTo>
                    <a:pt x="123" y="39"/>
                    <a:pt x="123" y="39"/>
                    <a:pt x="123" y="39"/>
                  </a:cubicBezTo>
                  <a:cubicBezTo>
                    <a:pt x="123" y="26"/>
                    <a:pt x="120" y="16"/>
                    <a:pt x="106" y="16"/>
                  </a:cubicBezTo>
                  <a:cubicBezTo>
                    <a:pt x="91" y="16"/>
                    <a:pt x="81" y="34"/>
                    <a:pt x="80" y="41"/>
                  </a:cubicBezTo>
                  <a:cubicBezTo>
                    <a:pt x="80" y="101"/>
                    <a:pt x="80" y="101"/>
                    <a:pt x="80" y="101"/>
                  </a:cubicBezTo>
                  <a:cubicBezTo>
                    <a:pt x="62" y="101"/>
                    <a:pt x="62" y="101"/>
                    <a:pt x="62" y="101"/>
                  </a:cubicBezTo>
                  <a:cubicBezTo>
                    <a:pt x="62" y="39"/>
                    <a:pt x="62" y="39"/>
                    <a:pt x="62" y="39"/>
                  </a:cubicBezTo>
                  <a:cubicBezTo>
                    <a:pt x="62" y="26"/>
                    <a:pt x="59" y="16"/>
                    <a:pt x="44" y="16"/>
                  </a:cubicBezTo>
                  <a:cubicBezTo>
                    <a:pt x="30" y="16"/>
                    <a:pt x="20" y="34"/>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5" y="9"/>
                    <a:pt x="37" y="0"/>
                    <a:pt x="51" y="0"/>
                  </a:cubicBezTo>
                  <a:cubicBezTo>
                    <a:pt x="64" y="0"/>
                    <a:pt x="75" y="6"/>
                    <a:pt x="79" y="21"/>
                  </a:cubicBezTo>
                  <a:cubicBezTo>
                    <a:pt x="86" y="9"/>
                    <a:pt x="98" y="0"/>
                    <a:pt x="112" y="0"/>
                  </a:cubicBezTo>
                  <a:cubicBezTo>
                    <a:pt x="128" y="0"/>
                    <a:pt x="142" y="9"/>
                    <a:pt x="142" y="34"/>
                  </a:cubicBezTo>
                  <a:cubicBezTo>
                    <a:pt x="142" y="101"/>
                    <a:pt x="142" y="101"/>
                    <a:pt x="142" y="101"/>
                  </a:cubicBezTo>
                  <a:cubicBezTo>
                    <a:pt x="123" y="101"/>
                    <a:pt x="123" y="101"/>
                    <a:pt x="123"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53">
              <a:extLst>
                <a:ext uri="{FF2B5EF4-FFF2-40B4-BE49-F238E27FC236}">
                  <a16:creationId xmlns:a16="http://schemas.microsoft.com/office/drawing/2014/main" id="{BE98BAC1-1073-5E51-D3B5-3029551E8841}"/>
                </a:ext>
              </a:extLst>
            </p:cNvPr>
            <p:cNvSpPr>
              <a:spLocks/>
            </p:cNvSpPr>
            <p:nvPr userDrawn="1"/>
          </p:nvSpPr>
          <p:spPr bwMode="auto">
            <a:xfrm>
              <a:off x="3594101" y="157163"/>
              <a:ext cx="69850" cy="112713"/>
            </a:xfrm>
            <a:custGeom>
              <a:avLst/>
              <a:gdLst>
                <a:gd name="T0" fmla="*/ 0 w 44"/>
                <a:gd name="T1" fmla="*/ 71 h 71"/>
                <a:gd name="T2" fmla="*/ 0 w 44"/>
                <a:gd name="T3" fmla="*/ 0 h 71"/>
                <a:gd name="T4" fmla="*/ 43 w 44"/>
                <a:gd name="T5" fmla="*/ 0 h 71"/>
                <a:gd name="T6" fmla="*/ 43 w 44"/>
                <a:gd name="T7" fmla="*/ 8 h 71"/>
                <a:gd name="T8" fmla="*/ 10 w 44"/>
                <a:gd name="T9" fmla="*/ 8 h 71"/>
                <a:gd name="T10" fmla="*/ 10 w 44"/>
                <a:gd name="T11" fmla="*/ 29 h 71"/>
                <a:gd name="T12" fmla="*/ 41 w 44"/>
                <a:gd name="T13" fmla="*/ 29 h 71"/>
                <a:gd name="T14" fmla="*/ 41 w 44"/>
                <a:gd name="T15" fmla="*/ 38 h 71"/>
                <a:gd name="T16" fmla="*/ 10 w 44"/>
                <a:gd name="T17" fmla="*/ 38 h 71"/>
                <a:gd name="T18" fmla="*/ 10 w 44"/>
                <a:gd name="T19" fmla="*/ 62 h 71"/>
                <a:gd name="T20" fmla="*/ 44 w 44"/>
                <a:gd name="T21" fmla="*/ 62 h 71"/>
                <a:gd name="T22" fmla="*/ 44 w 44"/>
                <a:gd name="T23" fmla="*/ 71 h 71"/>
                <a:gd name="T24" fmla="*/ 0 w 44"/>
                <a:gd name="T25" fmla="*/ 71 h 71"/>
                <a:gd name="T26" fmla="*/ 0 w 44"/>
                <a:gd name="T2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71">
                  <a:moveTo>
                    <a:pt x="0" y="71"/>
                  </a:moveTo>
                  <a:lnTo>
                    <a:pt x="0" y="0"/>
                  </a:lnTo>
                  <a:lnTo>
                    <a:pt x="43" y="0"/>
                  </a:lnTo>
                  <a:lnTo>
                    <a:pt x="43" y="8"/>
                  </a:lnTo>
                  <a:lnTo>
                    <a:pt x="10" y="8"/>
                  </a:lnTo>
                  <a:lnTo>
                    <a:pt x="10" y="29"/>
                  </a:lnTo>
                  <a:lnTo>
                    <a:pt x="41" y="29"/>
                  </a:lnTo>
                  <a:lnTo>
                    <a:pt x="41" y="38"/>
                  </a:lnTo>
                  <a:lnTo>
                    <a:pt x="10" y="38"/>
                  </a:lnTo>
                  <a:lnTo>
                    <a:pt x="10" y="62"/>
                  </a:lnTo>
                  <a:lnTo>
                    <a:pt x="44" y="62"/>
                  </a:lnTo>
                  <a:lnTo>
                    <a:pt x="44" y="71"/>
                  </a:lnTo>
                  <a:lnTo>
                    <a:pt x="0" y="71"/>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4">
              <a:extLst>
                <a:ext uri="{FF2B5EF4-FFF2-40B4-BE49-F238E27FC236}">
                  <a16:creationId xmlns:a16="http://schemas.microsoft.com/office/drawing/2014/main" id="{3EEC61B1-3DFB-5752-F878-31F3EDE675E5}"/>
                </a:ext>
              </a:extLst>
            </p:cNvPr>
            <p:cNvSpPr>
              <a:spLocks/>
            </p:cNvSpPr>
            <p:nvPr userDrawn="1"/>
          </p:nvSpPr>
          <p:spPr bwMode="auto">
            <a:xfrm>
              <a:off x="3671888" y="188913"/>
              <a:ext cx="77788" cy="80963"/>
            </a:xfrm>
            <a:custGeom>
              <a:avLst/>
              <a:gdLst>
                <a:gd name="T0" fmla="*/ 38 w 49"/>
                <a:gd name="T1" fmla="*/ 51 h 51"/>
                <a:gd name="T2" fmla="*/ 24 w 49"/>
                <a:gd name="T3" fmla="*/ 30 h 51"/>
                <a:gd name="T4" fmla="*/ 11 w 49"/>
                <a:gd name="T5" fmla="*/ 51 h 51"/>
                <a:gd name="T6" fmla="*/ 0 w 49"/>
                <a:gd name="T7" fmla="*/ 51 h 51"/>
                <a:gd name="T8" fmla="*/ 18 w 49"/>
                <a:gd name="T9" fmla="*/ 25 h 51"/>
                <a:gd name="T10" fmla="*/ 1 w 49"/>
                <a:gd name="T11" fmla="*/ 0 h 51"/>
                <a:gd name="T12" fmla="*/ 12 w 49"/>
                <a:gd name="T13" fmla="*/ 0 h 51"/>
                <a:gd name="T14" fmla="*/ 25 w 49"/>
                <a:gd name="T15" fmla="*/ 19 h 51"/>
                <a:gd name="T16" fmla="*/ 37 w 49"/>
                <a:gd name="T17" fmla="*/ 0 h 51"/>
                <a:gd name="T18" fmla="*/ 48 w 49"/>
                <a:gd name="T19" fmla="*/ 0 h 51"/>
                <a:gd name="T20" fmla="*/ 30 w 49"/>
                <a:gd name="T21" fmla="*/ 25 h 51"/>
                <a:gd name="T22" fmla="*/ 49 w 49"/>
                <a:gd name="T23" fmla="*/ 51 h 51"/>
                <a:gd name="T24" fmla="*/ 38 w 49"/>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1">
                  <a:moveTo>
                    <a:pt x="38" y="51"/>
                  </a:moveTo>
                  <a:lnTo>
                    <a:pt x="24" y="30"/>
                  </a:lnTo>
                  <a:lnTo>
                    <a:pt x="11" y="51"/>
                  </a:lnTo>
                  <a:lnTo>
                    <a:pt x="0" y="51"/>
                  </a:lnTo>
                  <a:lnTo>
                    <a:pt x="18" y="25"/>
                  </a:lnTo>
                  <a:lnTo>
                    <a:pt x="1" y="0"/>
                  </a:lnTo>
                  <a:lnTo>
                    <a:pt x="12" y="0"/>
                  </a:lnTo>
                  <a:lnTo>
                    <a:pt x="25" y="19"/>
                  </a:lnTo>
                  <a:lnTo>
                    <a:pt x="37" y="0"/>
                  </a:lnTo>
                  <a:lnTo>
                    <a:pt x="48" y="0"/>
                  </a:lnTo>
                  <a:lnTo>
                    <a:pt x="30" y="25"/>
                  </a:lnTo>
                  <a:lnTo>
                    <a:pt x="49" y="51"/>
                  </a:lnTo>
                  <a:lnTo>
                    <a:pt x="38"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5">
              <a:extLst>
                <a:ext uri="{FF2B5EF4-FFF2-40B4-BE49-F238E27FC236}">
                  <a16:creationId xmlns:a16="http://schemas.microsoft.com/office/drawing/2014/main" id="{58482241-C560-90B4-FBE8-F14DA8940BCD}"/>
                </a:ext>
              </a:extLst>
            </p:cNvPr>
            <p:cNvSpPr>
              <a:spLocks noEditPoints="1"/>
            </p:cNvSpPr>
            <p:nvPr userDrawn="1"/>
          </p:nvSpPr>
          <p:spPr bwMode="auto">
            <a:xfrm>
              <a:off x="3763963" y="185738"/>
              <a:ext cx="77788" cy="114300"/>
            </a:xfrm>
            <a:custGeom>
              <a:avLst/>
              <a:gdLst>
                <a:gd name="T0" fmla="*/ 49 w 94"/>
                <a:gd name="T1" fmla="*/ 102 h 136"/>
                <a:gd name="T2" fmla="*/ 18 w 94"/>
                <a:gd name="T3" fmla="*/ 85 h 136"/>
                <a:gd name="T4" fmla="*/ 18 w 94"/>
                <a:gd name="T5" fmla="*/ 136 h 136"/>
                <a:gd name="T6" fmla="*/ 0 w 94"/>
                <a:gd name="T7" fmla="*/ 136 h 136"/>
                <a:gd name="T8" fmla="*/ 0 w 94"/>
                <a:gd name="T9" fmla="*/ 1 h 136"/>
                <a:gd name="T10" fmla="*/ 17 w 94"/>
                <a:gd name="T11" fmla="*/ 1 h 136"/>
                <a:gd name="T12" fmla="*/ 18 w 94"/>
                <a:gd name="T13" fmla="*/ 17 h 136"/>
                <a:gd name="T14" fmla="*/ 51 w 94"/>
                <a:gd name="T15" fmla="*/ 0 h 136"/>
                <a:gd name="T16" fmla="*/ 94 w 94"/>
                <a:gd name="T17" fmla="*/ 51 h 136"/>
                <a:gd name="T18" fmla="*/ 49 w 94"/>
                <a:gd name="T19" fmla="*/ 102 h 136"/>
                <a:gd name="T20" fmla="*/ 46 w 94"/>
                <a:gd name="T21" fmla="*/ 14 h 136"/>
                <a:gd name="T22" fmla="*/ 17 w 94"/>
                <a:gd name="T23" fmla="*/ 50 h 136"/>
                <a:gd name="T24" fmla="*/ 45 w 94"/>
                <a:gd name="T25" fmla="*/ 87 h 136"/>
                <a:gd name="T26" fmla="*/ 74 w 94"/>
                <a:gd name="T27" fmla="*/ 50 h 136"/>
                <a:gd name="T28" fmla="*/ 46 w 94"/>
                <a:gd name="T29" fmla="*/ 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36">
                  <a:moveTo>
                    <a:pt x="49" y="102"/>
                  </a:moveTo>
                  <a:cubicBezTo>
                    <a:pt x="29" y="102"/>
                    <a:pt x="21" y="89"/>
                    <a:pt x="18" y="85"/>
                  </a:cubicBezTo>
                  <a:cubicBezTo>
                    <a:pt x="18" y="136"/>
                    <a:pt x="18" y="136"/>
                    <a:pt x="18" y="136"/>
                  </a:cubicBezTo>
                  <a:cubicBezTo>
                    <a:pt x="0" y="136"/>
                    <a:pt x="0" y="136"/>
                    <a:pt x="0" y="136"/>
                  </a:cubicBezTo>
                  <a:cubicBezTo>
                    <a:pt x="0" y="1"/>
                    <a:pt x="0" y="1"/>
                    <a:pt x="0" y="1"/>
                  </a:cubicBezTo>
                  <a:cubicBezTo>
                    <a:pt x="17" y="1"/>
                    <a:pt x="17" y="1"/>
                    <a:pt x="17" y="1"/>
                  </a:cubicBezTo>
                  <a:cubicBezTo>
                    <a:pt x="18" y="17"/>
                    <a:pt x="18" y="17"/>
                    <a:pt x="18" y="17"/>
                  </a:cubicBezTo>
                  <a:cubicBezTo>
                    <a:pt x="20" y="15"/>
                    <a:pt x="30" y="0"/>
                    <a:pt x="51" y="0"/>
                  </a:cubicBezTo>
                  <a:cubicBezTo>
                    <a:pt x="78" y="0"/>
                    <a:pt x="94" y="21"/>
                    <a:pt x="94" y="51"/>
                  </a:cubicBezTo>
                  <a:cubicBezTo>
                    <a:pt x="93" y="81"/>
                    <a:pt x="75" y="102"/>
                    <a:pt x="49" y="102"/>
                  </a:cubicBezTo>
                  <a:close/>
                  <a:moveTo>
                    <a:pt x="46" y="14"/>
                  </a:moveTo>
                  <a:cubicBezTo>
                    <a:pt x="29" y="14"/>
                    <a:pt x="17" y="31"/>
                    <a:pt x="17" y="50"/>
                  </a:cubicBezTo>
                  <a:cubicBezTo>
                    <a:pt x="17" y="70"/>
                    <a:pt x="28" y="87"/>
                    <a:pt x="45" y="87"/>
                  </a:cubicBezTo>
                  <a:cubicBezTo>
                    <a:pt x="62" y="87"/>
                    <a:pt x="74" y="70"/>
                    <a:pt x="74" y="50"/>
                  </a:cubicBezTo>
                  <a:cubicBezTo>
                    <a:pt x="74" y="31"/>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6">
              <a:extLst>
                <a:ext uri="{FF2B5EF4-FFF2-40B4-BE49-F238E27FC236}">
                  <a16:creationId xmlns:a16="http://schemas.microsoft.com/office/drawing/2014/main" id="{83EE604E-AC0D-D82F-3D6F-2BB49F7D7662}"/>
                </a:ext>
              </a:extLst>
            </p:cNvPr>
            <p:cNvSpPr>
              <a:spLocks noEditPoints="1"/>
            </p:cNvSpPr>
            <p:nvPr userDrawn="1"/>
          </p:nvSpPr>
          <p:spPr bwMode="auto">
            <a:xfrm>
              <a:off x="3852863"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5"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7">
              <a:extLst>
                <a:ext uri="{FF2B5EF4-FFF2-40B4-BE49-F238E27FC236}">
                  <a16:creationId xmlns:a16="http://schemas.microsoft.com/office/drawing/2014/main" id="{A5C70701-B43D-9783-086D-AD4757EDC21E}"/>
                </a:ext>
              </a:extLst>
            </p:cNvPr>
            <p:cNvSpPr>
              <a:spLocks/>
            </p:cNvSpPr>
            <p:nvPr userDrawn="1"/>
          </p:nvSpPr>
          <p:spPr bwMode="auto">
            <a:xfrm>
              <a:off x="3946526" y="185738"/>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58">
              <a:extLst>
                <a:ext uri="{FF2B5EF4-FFF2-40B4-BE49-F238E27FC236}">
                  <a16:creationId xmlns:a16="http://schemas.microsoft.com/office/drawing/2014/main" id="{0237DBDE-668F-3AF5-02D8-8F4FDFA921C5}"/>
                </a:ext>
              </a:extLst>
            </p:cNvPr>
            <p:cNvSpPr>
              <a:spLocks noEditPoints="1"/>
            </p:cNvSpPr>
            <p:nvPr userDrawn="1"/>
          </p:nvSpPr>
          <p:spPr bwMode="auto">
            <a:xfrm>
              <a:off x="4005263" y="150813"/>
              <a:ext cx="20638" cy="119063"/>
            </a:xfrm>
            <a:custGeom>
              <a:avLst/>
              <a:gdLst>
                <a:gd name="T0" fmla="*/ 13 w 26"/>
                <a:gd name="T1" fmla="*/ 25 h 144"/>
                <a:gd name="T2" fmla="*/ 0 w 26"/>
                <a:gd name="T3" fmla="*/ 13 h 144"/>
                <a:gd name="T4" fmla="*/ 13 w 26"/>
                <a:gd name="T5" fmla="*/ 0 h 144"/>
                <a:gd name="T6" fmla="*/ 26 w 26"/>
                <a:gd name="T7" fmla="*/ 12 h 144"/>
                <a:gd name="T8" fmla="*/ 13 w 26"/>
                <a:gd name="T9" fmla="*/ 25 h 144"/>
                <a:gd name="T10" fmla="*/ 3 w 26"/>
                <a:gd name="T11" fmla="*/ 144 h 144"/>
                <a:gd name="T12" fmla="*/ 3 w 26"/>
                <a:gd name="T13" fmla="*/ 45 h 144"/>
                <a:gd name="T14" fmla="*/ 22 w 26"/>
                <a:gd name="T15" fmla="*/ 45 h 144"/>
                <a:gd name="T16" fmla="*/ 22 w 26"/>
                <a:gd name="T17" fmla="*/ 144 h 144"/>
                <a:gd name="T18" fmla="*/ 3 w 26"/>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4">
                  <a:moveTo>
                    <a:pt x="13" y="25"/>
                  </a:moveTo>
                  <a:cubicBezTo>
                    <a:pt x="6" y="25"/>
                    <a:pt x="0" y="20"/>
                    <a:pt x="0" y="13"/>
                  </a:cubicBezTo>
                  <a:cubicBezTo>
                    <a:pt x="0" y="6"/>
                    <a:pt x="6" y="0"/>
                    <a:pt x="13" y="0"/>
                  </a:cubicBezTo>
                  <a:cubicBezTo>
                    <a:pt x="20" y="0"/>
                    <a:pt x="26" y="6"/>
                    <a:pt x="26" y="12"/>
                  </a:cubicBezTo>
                  <a:cubicBezTo>
                    <a:pt x="26" y="19"/>
                    <a:pt x="20" y="25"/>
                    <a:pt x="13"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59">
              <a:extLst>
                <a:ext uri="{FF2B5EF4-FFF2-40B4-BE49-F238E27FC236}">
                  <a16:creationId xmlns:a16="http://schemas.microsoft.com/office/drawing/2014/main" id="{55CA5E25-DC83-D5E4-7EAD-AA973C9A658E}"/>
                </a:ext>
              </a:extLst>
            </p:cNvPr>
            <p:cNvSpPr>
              <a:spLocks noEditPoints="1"/>
            </p:cNvSpPr>
            <p:nvPr userDrawn="1"/>
          </p:nvSpPr>
          <p:spPr bwMode="auto">
            <a:xfrm>
              <a:off x="4041776"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60">
              <a:extLst>
                <a:ext uri="{FF2B5EF4-FFF2-40B4-BE49-F238E27FC236}">
                  <a16:creationId xmlns:a16="http://schemas.microsoft.com/office/drawing/2014/main" id="{D43B946E-A81D-96FD-43E5-A7CC0C49D858}"/>
                </a:ext>
              </a:extLst>
            </p:cNvPr>
            <p:cNvSpPr>
              <a:spLocks/>
            </p:cNvSpPr>
            <p:nvPr userDrawn="1"/>
          </p:nvSpPr>
          <p:spPr bwMode="auto">
            <a:xfrm>
              <a:off x="4135438" y="185738"/>
              <a:ext cx="69850" cy="84138"/>
            </a:xfrm>
            <a:custGeom>
              <a:avLst/>
              <a:gdLst>
                <a:gd name="T0" fmla="*/ 65 w 84"/>
                <a:gd name="T1" fmla="*/ 101 h 101"/>
                <a:gd name="T2" fmla="*/ 65 w 84"/>
                <a:gd name="T3" fmla="*/ 41 h 101"/>
                <a:gd name="T4" fmla="*/ 45 w 84"/>
                <a:gd name="T5" fmla="*/ 16 h 101"/>
                <a:gd name="T6" fmla="*/ 19 w 84"/>
                <a:gd name="T7" fmla="*/ 41 h 101"/>
                <a:gd name="T8" fmla="*/ 19 w 84"/>
                <a:gd name="T9" fmla="*/ 101 h 101"/>
                <a:gd name="T10" fmla="*/ 0 w 84"/>
                <a:gd name="T11" fmla="*/ 101 h 101"/>
                <a:gd name="T12" fmla="*/ 0 w 84"/>
                <a:gd name="T13" fmla="*/ 2 h 101"/>
                <a:gd name="T14" fmla="*/ 18 w 84"/>
                <a:gd name="T15" fmla="*/ 2 h 101"/>
                <a:gd name="T16" fmla="*/ 19 w 84"/>
                <a:gd name="T17" fmla="*/ 20 h 101"/>
                <a:gd name="T18" fmla="*/ 52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1"/>
                    <a:pt x="65" y="41"/>
                    <a:pt x="65" y="41"/>
                  </a:cubicBezTo>
                  <a:cubicBezTo>
                    <a:pt x="65" y="26"/>
                    <a:pt x="60" y="16"/>
                    <a:pt x="45" y="16"/>
                  </a:cubicBezTo>
                  <a:cubicBezTo>
                    <a:pt x="30" y="16"/>
                    <a:pt x="21" y="32"/>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2"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61">
              <a:extLst>
                <a:ext uri="{FF2B5EF4-FFF2-40B4-BE49-F238E27FC236}">
                  <a16:creationId xmlns:a16="http://schemas.microsoft.com/office/drawing/2014/main" id="{3027DE69-CF61-8AE2-8107-2CFDA55CEB5E}"/>
                </a:ext>
              </a:extLst>
            </p:cNvPr>
            <p:cNvSpPr>
              <a:spLocks/>
            </p:cNvSpPr>
            <p:nvPr userDrawn="1"/>
          </p:nvSpPr>
          <p:spPr bwMode="auto">
            <a:xfrm>
              <a:off x="4221163" y="185738"/>
              <a:ext cx="71438" cy="85725"/>
            </a:xfrm>
            <a:custGeom>
              <a:avLst/>
              <a:gdLst>
                <a:gd name="T0" fmla="*/ 76 w 86"/>
                <a:gd name="T1" fmla="*/ 28 h 103"/>
                <a:gd name="T2" fmla="*/ 51 w 86"/>
                <a:gd name="T3" fmla="*/ 15 h 103"/>
                <a:gd name="T4" fmla="*/ 20 w 86"/>
                <a:gd name="T5" fmla="*/ 51 h 103"/>
                <a:gd name="T6" fmla="*/ 50 w 86"/>
                <a:gd name="T7" fmla="*/ 86 h 103"/>
                <a:gd name="T8" fmla="*/ 76 w 86"/>
                <a:gd name="T9" fmla="*/ 73 h 103"/>
                <a:gd name="T10" fmla="*/ 86 w 86"/>
                <a:gd name="T11" fmla="*/ 85 h 103"/>
                <a:gd name="T12" fmla="*/ 47 w 86"/>
                <a:gd name="T13" fmla="*/ 103 h 103"/>
                <a:gd name="T14" fmla="*/ 0 w 86"/>
                <a:gd name="T15" fmla="*/ 51 h 103"/>
                <a:gd name="T16" fmla="*/ 48 w 86"/>
                <a:gd name="T17" fmla="*/ 0 h 103"/>
                <a:gd name="T18" fmla="*/ 85 w 86"/>
                <a:gd name="T19" fmla="*/ 17 h 103"/>
                <a:gd name="T20" fmla="*/ 76 w 86"/>
                <a:gd name="T21" fmla="*/ 2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03">
                  <a:moveTo>
                    <a:pt x="76" y="28"/>
                  </a:moveTo>
                  <a:cubicBezTo>
                    <a:pt x="76" y="28"/>
                    <a:pt x="67" y="15"/>
                    <a:pt x="51" y="15"/>
                  </a:cubicBezTo>
                  <a:cubicBezTo>
                    <a:pt x="34" y="15"/>
                    <a:pt x="20" y="27"/>
                    <a:pt x="20" y="51"/>
                  </a:cubicBezTo>
                  <a:cubicBezTo>
                    <a:pt x="20" y="75"/>
                    <a:pt x="34" y="86"/>
                    <a:pt x="50" y="86"/>
                  </a:cubicBezTo>
                  <a:cubicBezTo>
                    <a:pt x="66" y="86"/>
                    <a:pt x="76" y="74"/>
                    <a:pt x="76" y="73"/>
                  </a:cubicBezTo>
                  <a:cubicBezTo>
                    <a:pt x="86" y="85"/>
                    <a:pt x="86" y="85"/>
                    <a:pt x="86" y="85"/>
                  </a:cubicBezTo>
                  <a:cubicBezTo>
                    <a:pt x="85" y="86"/>
                    <a:pt x="74" y="103"/>
                    <a:pt x="47" y="103"/>
                  </a:cubicBezTo>
                  <a:cubicBezTo>
                    <a:pt x="21" y="103"/>
                    <a:pt x="0" y="83"/>
                    <a:pt x="0" y="51"/>
                  </a:cubicBezTo>
                  <a:cubicBezTo>
                    <a:pt x="0" y="19"/>
                    <a:pt x="22" y="0"/>
                    <a:pt x="48" y="0"/>
                  </a:cubicBezTo>
                  <a:cubicBezTo>
                    <a:pt x="74" y="0"/>
                    <a:pt x="84" y="16"/>
                    <a:pt x="85" y="17"/>
                  </a:cubicBezTo>
                  <a:lnTo>
                    <a:pt x="76"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62">
              <a:extLst>
                <a:ext uri="{FF2B5EF4-FFF2-40B4-BE49-F238E27FC236}">
                  <a16:creationId xmlns:a16="http://schemas.microsoft.com/office/drawing/2014/main" id="{5F19E2E4-D4BD-F3C0-CA27-7C83FEA319BF}"/>
                </a:ext>
              </a:extLst>
            </p:cNvPr>
            <p:cNvSpPr>
              <a:spLocks noEditPoints="1"/>
            </p:cNvSpPr>
            <p:nvPr userDrawn="1"/>
          </p:nvSpPr>
          <p:spPr bwMode="auto">
            <a:xfrm>
              <a:off x="43037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1"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Rectangle 63">
              <a:extLst>
                <a:ext uri="{FF2B5EF4-FFF2-40B4-BE49-F238E27FC236}">
                  <a16:creationId xmlns:a16="http://schemas.microsoft.com/office/drawing/2014/main" id="{E8A97072-CDAC-C515-97EC-CDB14DB436A9}"/>
                </a:ext>
              </a:extLst>
            </p:cNvPr>
            <p:cNvSpPr>
              <a:spLocks noChangeArrowheads="1"/>
            </p:cNvSpPr>
            <p:nvPr userDrawn="1"/>
          </p:nvSpPr>
          <p:spPr bwMode="auto">
            <a:xfrm>
              <a:off x="2271713" y="-269875"/>
              <a:ext cx="12700" cy="773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Oval 64">
              <a:extLst>
                <a:ext uri="{FF2B5EF4-FFF2-40B4-BE49-F238E27FC236}">
                  <a16:creationId xmlns:a16="http://schemas.microsoft.com/office/drawing/2014/main" id="{2D2D5CE0-87F0-5EBE-B22B-73D121FCD32E}"/>
                </a:ext>
              </a:extLst>
            </p:cNvPr>
            <p:cNvSpPr>
              <a:spLocks noChangeArrowheads="1"/>
            </p:cNvSpPr>
            <p:nvPr userDrawn="1"/>
          </p:nvSpPr>
          <p:spPr bwMode="auto">
            <a:xfrm>
              <a:off x="911226" y="-279400"/>
              <a:ext cx="119063" cy="120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Oval 65">
              <a:extLst>
                <a:ext uri="{FF2B5EF4-FFF2-40B4-BE49-F238E27FC236}">
                  <a16:creationId xmlns:a16="http://schemas.microsoft.com/office/drawing/2014/main" id="{98DE8FC3-A7B8-900E-AB7B-829BFF2D8A60}"/>
                </a:ext>
              </a:extLst>
            </p:cNvPr>
            <p:cNvSpPr>
              <a:spLocks noChangeArrowheads="1"/>
            </p:cNvSpPr>
            <p:nvPr userDrawn="1"/>
          </p:nvSpPr>
          <p:spPr bwMode="auto">
            <a:xfrm>
              <a:off x="752476" y="-269875"/>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Oval 66">
              <a:extLst>
                <a:ext uri="{FF2B5EF4-FFF2-40B4-BE49-F238E27FC236}">
                  <a16:creationId xmlns:a16="http://schemas.microsoft.com/office/drawing/2014/main" id="{D0469D63-A05F-F619-6AA0-51EB15BC7F1D}"/>
                </a:ext>
              </a:extLst>
            </p:cNvPr>
            <p:cNvSpPr>
              <a:spLocks noChangeArrowheads="1"/>
            </p:cNvSpPr>
            <p:nvPr userDrawn="1"/>
          </p:nvSpPr>
          <p:spPr bwMode="auto">
            <a:xfrm>
              <a:off x="919163" y="-103188"/>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Oval 67">
              <a:extLst>
                <a:ext uri="{FF2B5EF4-FFF2-40B4-BE49-F238E27FC236}">
                  <a16:creationId xmlns:a16="http://schemas.microsoft.com/office/drawing/2014/main" id="{5967A12E-52F5-A143-4F6D-30269812E26F}"/>
                </a:ext>
              </a:extLst>
            </p:cNvPr>
            <p:cNvSpPr>
              <a:spLocks noChangeArrowheads="1"/>
            </p:cNvSpPr>
            <p:nvPr userDrawn="1"/>
          </p:nvSpPr>
          <p:spPr bwMode="auto">
            <a:xfrm>
              <a:off x="927101" y="53975"/>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Oval 68">
              <a:extLst>
                <a:ext uri="{FF2B5EF4-FFF2-40B4-BE49-F238E27FC236}">
                  <a16:creationId xmlns:a16="http://schemas.microsoft.com/office/drawing/2014/main" id="{07A0A53C-D17E-665D-A3EC-E99171F8AFF7}"/>
                </a:ext>
              </a:extLst>
            </p:cNvPr>
            <p:cNvSpPr>
              <a:spLocks noChangeArrowheads="1"/>
            </p:cNvSpPr>
            <p:nvPr userDrawn="1"/>
          </p:nvSpPr>
          <p:spPr bwMode="auto">
            <a:xfrm>
              <a:off x="760413" y="-95250"/>
              <a:ext cx="87313"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Oval 69">
              <a:extLst>
                <a:ext uri="{FF2B5EF4-FFF2-40B4-BE49-F238E27FC236}">
                  <a16:creationId xmlns:a16="http://schemas.microsoft.com/office/drawing/2014/main" id="{53A9C4EB-257B-870C-3DCE-4312B0DB918E}"/>
                </a:ext>
              </a:extLst>
            </p:cNvPr>
            <p:cNvSpPr>
              <a:spLocks noChangeArrowheads="1"/>
            </p:cNvSpPr>
            <p:nvPr userDrawn="1"/>
          </p:nvSpPr>
          <p:spPr bwMode="auto">
            <a:xfrm>
              <a:off x="611188" y="-261938"/>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3" name="TextBox 72">
            <a:extLst>
              <a:ext uri="{FF2B5EF4-FFF2-40B4-BE49-F238E27FC236}">
                <a16:creationId xmlns:a16="http://schemas.microsoft.com/office/drawing/2014/main" id="{FF1E7A2F-B305-A9BE-556E-207F9AB6D8CF}"/>
              </a:ext>
            </a:extLst>
          </p:cNvPr>
          <p:cNvSpPr txBox="1"/>
          <p:nvPr userDrawn="1"/>
        </p:nvSpPr>
        <p:spPr>
          <a:xfrm>
            <a:off x="1516830" y="6334188"/>
            <a:ext cx="5719046" cy="153888"/>
          </a:xfrm>
          <a:prstGeom prst="rect">
            <a:avLst/>
          </a:prstGeom>
          <a:noFill/>
        </p:spPr>
        <p:txBody>
          <a:bodyPr wrap="square" lIns="0" tIns="0" rIns="0" bIns="0" rtlCol="0">
            <a:spAutoFit/>
          </a:bodyPr>
          <a:lstStyle/>
          <a:p>
            <a:pPr algn="ctr"/>
            <a:r>
              <a:rPr lang="en-US" sz="1000">
                <a:solidFill>
                  <a:schemeClr val="bg1"/>
                </a:solidFill>
              </a:rPr>
              <a:t>Includes content supplied by Sales Benchmark Index; Copyright © Sales Benchmark Index, 2022</a:t>
            </a:r>
          </a:p>
        </p:txBody>
      </p:sp>
    </p:spTree>
    <p:extLst>
      <p:ext uri="{BB962C8B-B14F-4D97-AF65-F5344CB8AC3E}">
        <p14:creationId xmlns:p14="http://schemas.microsoft.com/office/powerpoint/2010/main" val="347192212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wo panel no bkgd">
    <p:spTree>
      <p:nvGrpSpPr>
        <p:cNvPr id="1" name=""/>
        <p:cNvGrpSpPr/>
        <p:nvPr/>
      </p:nvGrpSpPr>
      <p:grpSpPr>
        <a:xfrm>
          <a:off x="0" y="0"/>
          <a:ext cx="0" cy="0"/>
          <a:chOff x="0" y="0"/>
          <a:chExt cx="0" cy="0"/>
        </a:xfrm>
      </p:grpSpPr>
      <p:graphicFrame>
        <p:nvGraphicFramePr>
          <p:cNvPr id="9" name="Object 8" hidden="1">
            <a:extLst>
              <a:ext uri="{FF2B5EF4-FFF2-40B4-BE49-F238E27FC236}">
                <a16:creationId xmlns:a16="http://schemas.microsoft.com/office/drawing/2014/main" id="{F48D1AD9-A85C-CC9C-2379-A294B91BF48E}"/>
              </a:ext>
            </a:extLst>
          </p:cNvPr>
          <p:cNvGraphicFramePr>
            <a:graphicFrameLocks noChangeAspect="1"/>
          </p:cNvGraphicFramePr>
          <p:nvPr userDrawn="1">
            <p:custDataLst>
              <p:tags r:id="rId1"/>
            </p:custDataLst>
            <p:extLst>
              <p:ext uri="{D42A27DB-BD31-4B8C-83A1-F6EECF244321}">
                <p14:modId xmlns:p14="http://schemas.microsoft.com/office/powerpoint/2010/main" val="324215754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9" name="Object 8" hidden="1">
                        <a:extLst>
                          <a:ext uri="{FF2B5EF4-FFF2-40B4-BE49-F238E27FC236}">
                            <a16:creationId xmlns:a16="http://schemas.microsoft.com/office/drawing/2014/main" id="{F48D1AD9-A85C-CC9C-2379-A294B91BF48E}"/>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57136956-7C03-F843-83D0-7C532C736A5E}"/>
              </a:ext>
            </a:extLst>
          </p:cNvPr>
          <p:cNvSpPr>
            <a:spLocks noGrp="1"/>
          </p:cNvSpPr>
          <p:nvPr>
            <p:ph type="title"/>
          </p:nvPr>
        </p:nvSpPr>
        <p:spPr/>
        <p:txBody>
          <a:bodyPr vert="horz"/>
          <a:lstStyle/>
          <a:p>
            <a:r>
              <a:rPr lang="en-US"/>
              <a:t>Click to edit Master title style</a:t>
            </a:r>
          </a:p>
        </p:txBody>
      </p:sp>
      <p:sp>
        <p:nvSpPr>
          <p:cNvPr id="3" name="Text Placeholder 2">
            <a:extLst>
              <a:ext uri="{FF2B5EF4-FFF2-40B4-BE49-F238E27FC236}">
                <a16:creationId xmlns:a16="http://schemas.microsoft.com/office/drawing/2014/main" id="{D23EDBB4-7707-D4A6-E90E-1CB8A56EFDF5}"/>
              </a:ext>
            </a:extLst>
          </p:cNvPr>
          <p:cNvSpPr>
            <a:spLocks noGrp="1"/>
          </p:cNvSpPr>
          <p:nvPr>
            <p:ph type="body" idx="1"/>
          </p:nvPr>
        </p:nvSpPr>
        <p:spPr>
          <a:xfrm>
            <a:off x="608541" y="1681163"/>
            <a:ext cx="5183188" cy="823912"/>
          </a:xfrm>
        </p:spPr>
        <p:txBody>
          <a:bodyPr anchor="b">
            <a:normAutofit/>
          </a:bodyPr>
          <a:lstStyle>
            <a:lvl1pPr marL="0" indent="0">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AC7D541E-AADF-6768-B379-994F7EA8353A}"/>
              </a:ext>
            </a:extLst>
          </p:cNvPr>
          <p:cNvSpPr>
            <a:spLocks noGrp="1"/>
          </p:cNvSpPr>
          <p:nvPr>
            <p:ph sz="half" idx="2"/>
          </p:nvPr>
        </p:nvSpPr>
        <p:spPr>
          <a:xfrm>
            <a:off x="609599" y="2505075"/>
            <a:ext cx="5182129"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13CF7D59-AB3D-3F5F-F8BE-608E38ACA203}"/>
              </a:ext>
            </a:extLst>
          </p:cNvPr>
          <p:cNvSpPr>
            <a:spLocks noGrp="1"/>
          </p:cNvSpPr>
          <p:nvPr>
            <p:ph type="body" sz="quarter" idx="3"/>
          </p:nvPr>
        </p:nvSpPr>
        <p:spPr>
          <a:xfrm>
            <a:off x="6400270" y="1681163"/>
            <a:ext cx="5183188" cy="823912"/>
          </a:xfrm>
        </p:spPr>
        <p:txBody>
          <a:bodyPr anchor="b">
            <a:normAutofit/>
          </a:bodyPr>
          <a:lstStyle>
            <a:lvl1pPr marL="0" indent="0">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E734B5B5-E169-82B3-4823-63269CF0A0C9}"/>
              </a:ext>
            </a:extLst>
          </p:cNvPr>
          <p:cNvSpPr>
            <a:spLocks noGrp="1"/>
          </p:cNvSpPr>
          <p:nvPr>
            <p:ph sz="quarter" idx="4"/>
          </p:nvPr>
        </p:nvSpPr>
        <p:spPr>
          <a:xfrm>
            <a:off x="640027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Footer Placeholder 6">
            <a:extLst>
              <a:ext uri="{FF2B5EF4-FFF2-40B4-BE49-F238E27FC236}">
                <a16:creationId xmlns:a16="http://schemas.microsoft.com/office/drawing/2014/main" id="{4DBDD8F4-7ADF-FBA0-2A7B-EBB7EC54778E}"/>
              </a:ext>
            </a:extLst>
          </p:cNvPr>
          <p:cNvSpPr>
            <a:spLocks noGrp="1"/>
          </p:cNvSpPr>
          <p:nvPr>
            <p:ph type="ftr" sz="quarter" idx="10"/>
          </p:nvPr>
        </p:nvSpPr>
        <p:spPr/>
        <p:txBody>
          <a:bodyPr/>
          <a:lstStyle/>
          <a:p>
            <a:r>
              <a:rPr lang="en-US"/>
              <a:t>Source:</a:t>
            </a:r>
          </a:p>
          <a:p>
            <a:r>
              <a:rPr lang="en-US"/>
              <a:t>Notes:</a:t>
            </a:r>
          </a:p>
        </p:txBody>
      </p:sp>
    </p:spTree>
    <p:extLst>
      <p:ext uri="{BB962C8B-B14F-4D97-AF65-F5344CB8AC3E}">
        <p14:creationId xmlns:p14="http://schemas.microsoft.com/office/powerpoint/2010/main" val="149588358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preserve="1">
  <p:cSld name="3_Title Slide blue dots bkdg">
    <p:bg>
      <p:bgPr>
        <a:solidFill>
          <a:schemeClr val="accent1"/>
        </a:solidFill>
        <a:effectLst/>
      </p:bgPr>
    </p:bg>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64658552-6E07-9117-0CA9-3B60B698736B}"/>
              </a:ext>
            </a:extLst>
          </p:cNvPr>
          <p:cNvGraphicFramePr>
            <a:graphicFrameLocks noChangeAspect="1"/>
          </p:cNvGraphicFramePr>
          <p:nvPr>
            <p:custDataLst>
              <p:tags r:id="rId1"/>
            </p:custDataLst>
            <p:extLst>
              <p:ext uri="{D42A27DB-BD31-4B8C-83A1-F6EECF244321}">
                <p14:modId xmlns:p14="http://schemas.microsoft.com/office/powerpoint/2010/main" val="65340241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10" imgH="409" progId="TCLayout.ActiveDocument.1">
                  <p:embed/>
                </p:oleObj>
              </mc:Choice>
              <mc:Fallback>
                <p:oleObj name="think-cell Slide" r:id="rId4" imgW="410" imgH="409" progId="TCLayout.ActiveDocument.1">
                  <p:embed/>
                  <p:pic>
                    <p:nvPicPr>
                      <p:cNvPr id="4" name="Object 3" hidden="1">
                        <a:extLst>
                          <a:ext uri="{FF2B5EF4-FFF2-40B4-BE49-F238E27FC236}">
                            <a16:creationId xmlns:a16="http://schemas.microsoft.com/office/drawing/2014/main" id="{64658552-6E07-9117-0CA9-3B60B698736B}"/>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pic>
        <p:nvPicPr>
          <p:cNvPr id="5" name="Picture 4" descr="A picture containing text, night, dark, lit&#10;&#10;Description automatically generated">
            <a:extLst>
              <a:ext uri="{FF2B5EF4-FFF2-40B4-BE49-F238E27FC236}">
                <a16:creationId xmlns:a16="http://schemas.microsoft.com/office/drawing/2014/main" id="{94B80643-DB53-93CF-0CC8-F5B0CC74C6EC}"/>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a:stretch/>
        </p:blipFill>
        <p:spPr>
          <a:xfrm>
            <a:off x="0" y="0"/>
            <a:ext cx="12192000" cy="6858001"/>
          </a:xfrm>
          <a:prstGeom prst="rect">
            <a:avLst/>
          </a:prstGeom>
        </p:spPr>
      </p:pic>
      <p:sp>
        <p:nvSpPr>
          <p:cNvPr id="2" name="Title 1">
            <a:extLst>
              <a:ext uri="{FF2B5EF4-FFF2-40B4-BE49-F238E27FC236}">
                <a16:creationId xmlns:a16="http://schemas.microsoft.com/office/drawing/2014/main" id="{9C5F5AEC-749C-44CA-94C1-9495903C3571}"/>
              </a:ext>
            </a:extLst>
          </p:cNvPr>
          <p:cNvSpPr>
            <a:spLocks noGrp="1"/>
          </p:cNvSpPr>
          <p:nvPr>
            <p:ph type="ctrTitle"/>
          </p:nvPr>
        </p:nvSpPr>
        <p:spPr>
          <a:xfrm>
            <a:off x="1516830" y="2523757"/>
            <a:ext cx="9139234" cy="664797"/>
          </a:xfrm>
        </p:spPr>
        <p:txBody>
          <a:bodyPr vert="horz" lIns="91440" tIns="91440" rIns="91440" bIns="91440" anchor="ctr">
            <a:noAutofit/>
          </a:bodyPr>
          <a:lstStyle>
            <a:lvl1pPr algn="l">
              <a:defRPr sz="3600">
                <a:solidFill>
                  <a:schemeClr val="bg1"/>
                </a:solidFill>
              </a:defRPr>
            </a:lvl1pPr>
          </a:lstStyle>
          <a:p>
            <a:r>
              <a:rPr lang="en-US"/>
              <a:t>Click to edit Master title style</a:t>
            </a:r>
          </a:p>
        </p:txBody>
      </p:sp>
      <p:sp>
        <p:nvSpPr>
          <p:cNvPr id="82" name="Text Placeholder 81">
            <a:extLst>
              <a:ext uri="{FF2B5EF4-FFF2-40B4-BE49-F238E27FC236}">
                <a16:creationId xmlns:a16="http://schemas.microsoft.com/office/drawing/2014/main" id="{B020BF28-FA10-43DE-B2FD-965A7D8594C0}"/>
              </a:ext>
            </a:extLst>
          </p:cNvPr>
          <p:cNvSpPr>
            <a:spLocks noGrp="1"/>
          </p:cNvSpPr>
          <p:nvPr>
            <p:ph type="body" sz="quarter" idx="13"/>
          </p:nvPr>
        </p:nvSpPr>
        <p:spPr>
          <a:xfrm>
            <a:off x="1520386" y="3998279"/>
            <a:ext cx="4586287" cy="323850"/>
          </a:xfrm>
        </p:spPr>
        <p:txBody>
          <a:bodyPr lIns="91440" tIns="91440" rIns="91440" bIns="91440" anchor="ctr"/>
          <a:lstStyle>
            <a:lvl1pPr>
              <a:defRPr b="0">
                <a:solidFill>
                  <a:schemeClr val="bg1"/>
                </a:solidFill>
              </a:defRPr>
            </a:lvl1pPr>
          </a:lstStyle>
          <a:p>
            <a:pPr lvl="0"/>
            <a:r>
              <a:rPr lang="en-US"/>
              <a:t>Click to edit Master text styles</a:t>
            </a:r>
          </a:p>
        </p:txBody>
      </p:sp>
      <p:sp>
        <p:nvSpPr>
          <p:cNvPr id="83" name="Subtitle 2">
            <a:extLst>
              <a:ext uri="{FF2B5EF4-FFF2-40B4-BE49-F238E27FC236}">
                <a16:creationId xmlns:a16="http://schemas.microsoft.com/office/drawing/2014/main" id="{CA420EE9-07D0-49A0-A796-E6EAA8EBDB96}"/>
              </a:ext>
            </a:extLst>
          </p:cNvPr>
          <p:cNvSpPr>
            <a:spLocks noGrp="1"/>
          </p:cNvSpPr>
          <p:nvPr>
            <p:ph type="subTitle" idx="1"/>
          </p:nvPr>
        </p:nvSpPr>
        <p:spPr>
          <a:xfrm>
            <a:off x="1516830" y="3444432"/>
            <a:ext cx="9139234" cy="297969"/>
          </a:xfrm>
        </p:spPr>
        <p:txBody>
          <a:bodyPr vert="horz" lIns="91440" tIns="91440" rIns="91440" bIns="91440" rtlCol="0" anchor="ctr">
            <a:noAutofit/>
          </a:bodyPr>
          <a:lstStyle>
            <a:lvl1pPr>
              <a:defRPr lang="en-US" sz="2200" b="0" dirty="0">
                <a:solidFill>
                  <a:schemeClr val="bg1"/>
                </a:solidFill>
              </a:defRPr>
            </a:lvl1pPr>
          </a:lstStyle>
          <a:p>
            <a:pPr lvl="0"/>
            <a:r>
              <a:rPr lang="en-US"/>
              <a:t>Click to edit Master subtitle style</a:t>
            </a:r>
          </a:p>
        </p:txBody>
      </p:sp>
      <p:grpSp>
        <p:nvGrpSpPr>
          <p:cNvPr id="148" name="Group 147">
            <a:extLst>
              <a:ext uri="{FF2B5EF4-FFF2-40B4-BE49-F238E27FC236}">
                <a16:creationId xmlns:a16="http://schemas.microsoft.com/office/drawing/2014/main" id="{AF47BE45-9A6B-F77A-A246-E9AD74AC3E05}"/>
              </a:ext>
            </a:extLst>
          </p:cNvPr>
          <p:cNvGrpSpPr>
            <a:grpSpLocks noChangeAspect="1"/>
          </p:cNvGrpSpPr>
          <p:nvPr/>
        </p:nvGrpSpPr>
        <p:grpSpPr>
          <a:xfrm>
            <a:off x="702214" y="780933"/>
            <a:ext cx="3494345" cy="745107"/>
            <a:chOff x="611188" y="-279400"/>
            <a:chExt cx="3767138" cy="803275"/>
          </a:xfrm>
          <a:solidFill>
            <a:schemeClr val="bg1"/>
          </a:solidFill>
        </p:grpSpPr>
        <p:sp>
          <p:nvSpPr>
            <p:cNvPr id="149" name="Freeform 5">
              <a:extLst>
                <a:ext uri="{FF2B5EF4-FFF2-40B4-BE49-F238E27FC236}">
                  <a16:creationId xmlns:a16="http://schemas.microsoft.com/office/drawing/2014/main" id="{5C5B487B-3C0A-CD7C-49B9-906DAA6B051C}"/>
                </a:ext>
              </a:extLst>
            </p:cNvPr>
            <p:cNvSpPr>
              <a:spLocks noEditPoints="1"/>
            </p:cNvSpPr>
            <p:nvPr/>
          </p:nvSpPr>
          <p:spPr bwMode="auto">
            <a:xfrm>
              <a:off x="1885951" y="438150"/>
              <a:ext cx="60325" cy="63500"/>
            </a:xfrm>
            <a:custGeom>
              <a:avLst/>
              <a:gdLst>
                <a:gd name="T0" fmla="*/ 36 w 73"/>
                <a:gd name="T1" fmla="*/ 0 h 78"/>
                <a:gd name="T2" fmla="*/ 10 w 73"/>
                <a:gd name="T3" fmla="*/ 10 h 78"/>
                <a:gd name="T4" fmla="*/ 0 w 73"/>
                <a:gd name="T5" fmla="*/ 39 h 78"/>
                <a:gd name="T6" fmla="*/ 10 w 73"/>
                <a:gd name="T7" fmla="*/ 67 h 78"/>
                <a:gd name="T8" fmla="*/ 36 w 73"/>
                <a:gd name="T9" fmla="*/ 78 h 78"/>
                <a:gd name="T10" fmla="*/ 63 w 73"/>
                <a:gd name="T11" fmla="*/ 67 h 78"/>
                <a:gd name="T12" fmla="*/ 73 w 73"/>
                <a:gd name="T13" fmla="*/ 39 h 78"/>
                <a:gd name="T14" fmla="*/ 63 w 73"/>
                <a:gd name="T15" fmla="*/ 10 h 78"/>
                <a:gd name="T16" fmla="*/ 36 w 73"/>
                <a:gd name="T17" fmla="*/ 0 h 78"/>
                <a:gd name="T18" fmla="*/ 52 w 73"/>
                <a:gd name="T19" fmla="*/ 59 h 78"/>
                <a:gd name="T20" fmla="*/ 36 w 73"/>
                <a:gd name="T21" fmla="*/ 66 h 78"/>
                <a:gd name="T22" fmla="*/ 20 w 73"/>
                <a:gd name="T23" fmla="*/ 59 h 78"/>
                <a:gd name="T24" fmla="*/ 15 w 73"/>
                <a:gd name="T25" fmla="*/ 39 h 78"/>
                <a:gd name="T26" fmla="*/ 21 w 73"/>
                <a:gd name="T27" fmla="*/ 19 h 78"/>
                <a:gd name="T28" fmla="*/ 36 w 73"/>
                <a:gd name="T29" fmla="*/ 11 h 78"/>
                <a:gd name="T30" fmla="*/ 52 w 73"/>
                <a:gd name="T31" fmla="*/ 19 h 78"/>
                <a:gd name="T32" fmla="*/ 58 w 73"/>
                <a:gd name="T33" fmla="*/ 39 h 78"/>
                <a:gd name="T34" fmla="*/ 52 w 73"/>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8">
                  <a:moveTo>
                    <a:pt x="36" y="0"/>
                  </a:moveTo>
                  <a:cubicBezTo>
                    <a:pt x="25" y="0"/>
                    <a:pt x="17" y="3"/>
                    <a:pt x="10" y="10"/>
                  </a:cubicBezTo>
                  <a:cubicBezTo>
                    <a:pt x="3" y="17"/>
                    <a:pt x="0" y="27"/>
                    <a:pt x="0" y="39"/>
                  </a:cubicBezTo>
                  <a:cubicBezTo>
                    <a:pt x="0" y="51"/>
                    <a:pt x="3" y="60"/>
                    <a:pt x="10" y="67"/>
                  </a:cubicBezTo>
                  <a:cubicBezTo>
                    <a:pt x="17" y="74"/>
                    <a:pt x="25" y="78"/>
                    <a:pt x="36" y="78"/>
                  </a:cubicBezTo>
                  <a:cubicBezTo>
                    <a:pt x="47" y="78"/>
                    <a:pt x="56" y="74"/>
                    <a:pt x="63" y="67"/>
                  </a:cubicBezTo>
                  <a:cubicBezTo>
                    <a:pt x="69" y="60"/>
                    <a:pt x="73" y="51"/>
                    <a:pt x="73" y="39"/>
                  </a:cubicBezTo>
                  <a:cubicBezTo>
                    <a:pt x="73" y="27"/>
                    <a:pt x="69" y="17"/>
                    <a:pt x="63"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1" y="19"/>
                  </a:cubicBezTo>
                  <a:cubicBezTo>
                    <a:pt x="24" y="14"/>
                    <a:pt x="30" y="11"/>
                    <a:pt x="36" y="11"/>
                  </a:cubicBezTo>
                  <a:cubicBezTo>
                    <a:pt x="43" y="11"/>
                    <a:pt x="48" y="14"/>
                    <a:pt x="52" y="19"/>
                  </a:cubicBezTo>
                  <a:cubicBezTo>
                    <a:pt x="56" y="24"/>
                    <a:pt x="58" y="30"/>
                    <a:pt x="58" y="39"/>
                  </a:cubicBezTo>
                  <a:cubicBezTo>
                    <a:pt x="58"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6">
              <a:extLst>
                <a:ext uri="{FF2B5EF4-FFF2-40B4-BE49-F238E27FC236}">
                  <a16:creationId xmlns:a16="http://schemas.microsoft.com/office/drawing/2014/main" id="{FC002D50-1258-94CD-A4CA-8EF05842095A}"/>
                </a:ext>
              </a:extLst>
            </p:cNvPr>
            <p:cNvSpPr>
              <a:spLocks/>
            </p:cNvSpPr>
            <p:nvPr/>
          </p:nvSpPr>
          <p:spPr bwMode="auto">
            <a:xfrm>
              <a:off x="1152526" y="414338"/>
              <a:ext cx="74613" cy="87313"/>
            </a:xfrm>
            <a:custGeom>
              <a:avLst/>
              <a:gdLst>
                <a:gd name="T0" fmla="*/ 50 w 89"/>
                <a:gd name="T1" fmla="*/ 62 h 106"/>
                <a:gd name="T2" fmla="*/ 75 w 89"/>
                <a:gd name="T3" fmla="*/ 62 h 106"/>
                <a:gd name="T4" fmla="*/ 75 w 89"/>
                <a:gd name="T5" fmla="*/ 80 h 106"/>
                <a:gd name="T6" fmla="*/ 74 w 89"/>
                <a:gd name="T7" fmla="*/ 81 h 106"/>
                <a:gd name="T8" fmla="*/ 71 w 89"/>
                <a:gd name="T9" fmla="*/ 84 h 106"/>
                <a:gd name="T10" fmla="*/ 66 w 89"/>
                <a:gd name="T11" fmla="*/ 88 h 106"/>
                <a:gd name="T12" fmla="*/ 58 w 89"/>
                <a:gd name="T13" fmla="*/ 91 h 106"/>
                <a:gd name="T14" fmla="*/ 48 w 89"/>
                <a:gd name="T15" fmla="*/ 92 h 106"/>
                <a:gd name="T16" fmla="*/ 24 w 89"/>
                <a:gd name="T17" fmla="*/ 82 h 106"/>
                <a:gd name="T18" fmla="*/ 15 w 89"/>
                <a:gd name="T19" fmla="*/ 52 h 106"/>
                <a:gd name="T20" fmla="*/ 25 w 89"/>
                <a:gd name="T21" fmla="*/ 23 h 106"/>
                <a:gd name="T22" fmla="*/ 48 w 89"/>
                <a:gd name="T23" fmla="*/ 13 h 106"/>
                <a:gd name="T24" fmla="*/ 57 w 89"/>
                <a:gd name="T25" fmla="*/ 14 h 106"/>
                <a:gd name="T26" fmla="*/ 64 w 89"/>
                <a:gd name="T27" fmla="*/ 16 h 106"/>
                <a:gd name="T28" fmla="*/ 69 w 89"/>
                <a:gd name="T29" fmla="*/ 19 h 106"/>
                <a:gd name="T30" fmla="*/ 73 w 89"/>
                <a:gd name="T31" fmla="*/ 23 h 106"/>
                <a:gd name="T32" fmla="*/ 75 w 89"/>
                <a:gd name="T33" fmla="*/ 26 h 106"/>
                <a:gd name="T34" fmla="*/ 76 w 89"/>
                <a:gd name="T35" fmla="*/ 27 h 106"/>
                <a:gd name="T36" fmla="*/ 86 w 89"/>
                <a:gd name="T37" fmla="*/ 18 h 106"/>
                <a:gd name="T38" fmla="*/ 48 w 89"/>
                <a:gd name="T39" fmla="*/ 0 h 106"/>
                <a:gd name="T40" fmla="*/ 14 w 89"/>
                <a:gd name="T41" fmla="*/ 14 h 106"/>
                <a:gd name="T42" fmla="*/ 0 w 89"/>
                <a:gd name="T43" fmla="*/ 52 h 106"/>
                <a:gd name="T44" fmla="*/ 13 w 89"/>
                <a:gd name="T45" fmla="*/ 91 h 106"/>
                <a:gd name="T46" fmla="*/ 45 w 89"/>
                <a:gd name="T47" fmla="*/ 106 h 106"/>
                <a:gd name="T48" fmla="*/ 57 w 89"/>
                <a:gd name="T49" fmla="*/ 104 h 106"/>
                <a:gd name="T50" fmla="*/ 66 w 89"/>
                <a:gd name="T51" fmla="*/ 101 h 106"/>
                <a:gd name="T52" fmla="*/ 73 w 89"/>
                <a:gd name="T53" fmla="*/ 97 h 106"/>
                <a:gd name="T54" fmla="*/ 76 w 89"/>
                <a:gd name="T55" fmla="*/ 94 h 106"/>
                <a:gd name="T56" fmla="*/ 78 w 89"/>
                <a:gd name="T57" fmla="*/ 92 h 106"/>
                <a:gd name="T58" fmla="*/ 79 w 89"/>
                <a:gd name="T59" fmla="*/ 104 h 106"/>
                <a:gd name="T60" fmla="*/ 89 w 89"/>
                <a:gd name="T61" fmla="*/ 104 h 106"/>
                <a:gd name="T62" fmla="*/ 89 w 89"/>
                <a:gd name="T63" fmla="*/ 51 h 106"/>
                <a:gd name="T64" fmla="*/ 50 w 89"/>
                <a:gd name="T65" fmla="*/ 51 h 106"/>
                <a:gd name="T66" fmla="*/ 50 w 89"/>
                <a:gd name="T67" fmla="*/ 6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 h="106">
                  <a:moveTo>
                    <a:pt x="50" y="62"/>
                  </a:moveTo>
                  <a:cubicBezTo>
                    <a:pt x="75" y="62"/>
                    <a:pt x="75" y="62"/>
                    <a:pt x="75" y="62"/>
                  </a:cubicBezTo>
                  <a:cubicBezTo>
                    <a:pt x="75" y="80"/>
                    <a:pt x="75" y="80"/>
                    <a:pt x="75" y="80"/>
                  </a:cubicBezTo>
                  <a:cubicBezTo>
                    <a:pt x="74" y="81"/>
                    <a:pt x="74" y="81"/>
                    <a:pt x="74" y="81"/>
                  </a:cubicBezTo>
                  <a:cubicBezTo>
                    <a:pt x="73" y="82"/>
                    <a:pt x="72" y="83"/>
                    <a:pt x="71" y="84"/>
                  </a:cubicBezTo>
                  <a:cubicBezTo>
                    <a:pt x="69" y="86"/>
                    <a:pt x="68" y="87"/>
                    <a:pt x="66" y="88"/>
                  </a:cubicBezTo>
                  <a:cubicBezTo>
                    <a:pt x="64" y="89"/>
                    <a:pt x="61" y="90"/>
                    <a:pt x="58" y="91"/>
                  </a:cubicBezTo>
                  <a:cubicBezTo>
                    <a:pt x="55" y="92"/>
                    <a:pt x="51" y="92"/>
                    <a:pt x="48" y="92"/>
                  </a:cubicBezTo>
                  <a:cubicBezTo>
                    <a:pt x="38" y="92"/>
                    <a:pt x="30" y="89"/>
                    <a:pt x="24" y="82"/>
                  </a:cubicBezTo>
                  <a:cubicBezTo>
                    <a:pt x="18" y="74"/>
                    <a:pt x="15" y="65"/>
                    <a:pt x="15" y="52"/>
                  </a:cubicBezTo>
                  <a:cubicBezTo>
                    <a:pt x="15" y="40"/>
                    <a:pt x="18" y="31"/>
                    <a:pt x="25" y="23"/>
                  </a:cubicBezTo>
                  <a:cubicBezTo>
                    <a:pt x="31" y="16"/>
                    <a:pt x="39" y="13"/>
                    <a:pt x="48" y="13"/>
                  </a:cubicBezTo>
                  <a:cubicBezTo>
                    <a:pt x="51" y="13"/>
                    <a:pt x="54" y="13"/>
                    <a:pt x="57" y="14"/>
                  </a:cubicBezTo>
                  <a:cubicBezTo>
                    <a:pt x="60" y="14"/>
                    <a:pt x="62" y="15"/>
                    <a:pt x="64" y="16"/>
                  </a:cubicBezTo>
                  <a:cubicBezTo>
                    <a:pt x="66" y="17"/>
                    <a:pt x="67" y="18"/>
                    <a:pt x="69" y="19"/>
                  </a:cubicBezTo>
                  <a:cubicBezTo>
                    <a:pt x="71" y="21"/>
                    <a:pt x="72" y="22"/>
                    <a:pt x="73" y="23"/>
                  </a:cubicBezTo>
                  <a:cubicBezTo>
                    <a:pt x="74" y="24"/>
                    <a:pt x="74" y="25"/>
                    <a:pt x="75" y="26"/>
                  </a:cubicBezTo>
                  <a:cubicBezTo>
                    <a:pt x="76" y="27"/>
                    <a:pt x="76" y="27"/>
                    <a:pt x="76" y="27"/>
                  </a:cubicBezTo>
                  <a:cubicBezTo>
                    <a:pt x="86" y="18"/>
                    <a:pt x="86" y="18"/>
                    <a:pt x="86" y="18"/>
                  </a:cubicBezTo>
                  <a:cubicBezTo>
                    <a:pt x="77" y="6"/>
                    <a:pt x="64" y="0"/>
                    <a:pt x="48" y="0"/>
                  </a:cubicBezTo>
                  <a:cubicBezTo>
                    <a:pt x="35" y="0"/>
                    <a:pt x="23" y="4"/>
                    <a:pt x="14" y="14"/>
                  </a:cubicBezTo>
                  <a:cubicBezTo>
                    <a:pt x="4" y="24"/>
                    <a:pt x="0" y="36"/>
                    <a:pt x="0" y="52"/>
                  </a:cubicBezTo>
                  <a:cubicBezTo>
                    <a:pt x="0" y="69"/>
                    <a:pt x="4" y="82"/>
                    <a:pt x="13" y="91"/>
                  </a:cubicBezTo>
                  <a:cubicBezTo>
                    <a:pt x="21" y="101"/>
                    <a:pt x="32" y="106"/>
                    <a:pt x="45" y="106"/>
                  </a:cubicBezTo>
                  <a:cubicBezTo>
                    <a:pt x="50" y="106"/>
                    <a:pt x="54" y="105"/>
                    <a:pt x="57" y="104"/>
                  </a:cubicBezTo>
                  <a:cubicBezTo>
                    <a:pt x="61" y="103"/>
                    <a:pt x="64" y="102"/>
                    <a:pt x="66" y="101"/>
                  </a:cubicBezTo>
                  <a:cubicBezTo>
                    <a:pt x="69" y="100"/>
                    <a:pt x="71" y="99"/>
                    <a:pt x="73" y="97"/>
                  </a:cubicBezTo>
                  <a:cubicBezTo>
                    <a:pt x="75" y="95"/>
                    <a:pt x="76" y="94"/>
                    <a:pt x="76" y="94"/>
                  </a:cubicBezTo>
                  <a:cubicBezTo>
                    <a:pt x="77" y="93"/>
                    <a:pt x="77" y="93"/>
                    <a:pt x="78" y="92"/>
                  </a:cubicBezTo>
                  <a:cubicBezTo>
                    <a:pt x="79" y="104"/>
                    <a:pt x="79" y="104"/>
                    <a:pt x="79" y="104"/>
                  </a:cubicBezTo>
                  <a:cubicBezTo>
                    <a:pt x="89" y="104"/>
                    <a:pt x="89" y="104"/>
                    <a:pt x="89" y="104"/>
                  </a:cubicBezTo>
                  <a:cubicBezTo>
                    <a:pt x="89" y="51"/>
                    <a:pt x="89" y="51"/>
                    <a:pt x="89" y="51"/>
                  </a:cubicBezTo>
                  <a:cubicBezTo>
                    <a:pt x="50" y="51"/>
                    <a:pt x="50" y="51"/>
                    <a:pt x="50" y="51"/>
                  </a:cubicBezTo>
                  <a:lnTo>
                    <a:pt x="50"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7">
              <a:extLst>
                <a:ext uri="{FF2B5EF4-FFF2-40B4-BE49-F238E27FC236}">
                  <a16:creationId xmlns:a16="http://schemas.microsoft.com/office/drawing/2014/main" id="{5E276722-5197-B412-82F4-CAE376DBBFED}"/>
                </a:ext>
              </a:extLst>
            </p:cNvPr>
            <p:cNvSpPr>
              <a:spLocks/>
            </p:cNvSpPr>
            <p:nvPr/>
          </p:nvSpPr>
          <p:spPr bwMode="auto">
            <a:xfrm>
              <a:off x="1246188" y="436563"/>
              <a:ext cx="34925" cy="63500"/>
            </a:xfrm>
            <a:custGeom>
              <a:avLst/>
              <a:gdLst>
                <a:gd name="T0" fmla="*/ 23 w 43"/>
                <a:gd name="T1" fmla="*/ 5 h 77"/>
                <a:gd name="T2" fmla="*/ 14 w 43"/>
                <a:gd name="T3" fmla="*/ 17 h 77"/>
                <a:gd name="T4" fmla="*/ 13 w 43"/>
                <a:gd name="T5" fmla="*/ 2 h 77"/>
                <a:gd name="T6" fmla="*/ 0 w 43"/>
                <a:gd name="T7" fmla="*/ 2 h 77"/>
                <a:gd name="T8" fmla="*/ 0 w 43"/>
                <a:gd name="T9" fmla="*/ 77 h 77"/>
                <a:gd name="T10" fmla="*/ 14 w 43"/>
                <a:gd name="T11" fmla="*/ 77 h 77"/>
                <a:gd name="T12" fmla="*/ 14 w 43"/>
                <a:gd name="T13" fmla="*/ 35 h 77"/>
                <a:gd name="T14" fmla="*/ 24 w 43"/>
                <a:gd name="T15" fmla="*/ 18 h 77"/>
                <a:gd name="T16" fmla="*/ 35 w 43"/>
                <a:gd name="T17" fmla="*/ 14 h 77"/>
                <a:gd name="T18" fmla="*/ 41 w 43"/>
                <a:gd name="T19" fmla="*/ 15 h 77"/>
                <a:gd name="T20" fmla="*/ 43 w 43"/>
                <a:gd name="T21" fmla="*/ 1 h 77"/>
                <a:gd name="T22" fmla="*/ 37 w 43"/>
                <a:gd name="T23" fmla="*/ 0 h 77"/>
                <a:gd name="T24" fmla="*/ 23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3" y="5"/>
                  </a:moveTo>
                  <a:cubicBezTo>
                    <a:pt x="19" y="8"/>
                    <a:pt x="16" y="12"/>
                    <a:pt x="14" y="17"/>
                  </a:cubicBezTo>
                  <a:cubicBezTo>
                    <a:pt x="13" y="2"/>
                    <a:pt x="13" y="2"/>
                    <a:pt x="13" y="2"/>
                  </a:cubicBezTo>
                  <a:cubicBezTo>
                    <a:pt x="0" y="2"/>
                    <a:pt x="0" y="2"/>
                    <a:pt x="0" y="2"/>
                  </a:cubicBezTo>
                  <a:cubicBezTo>
                    <a:pt x="0" y="77"/>
                    <a:pt x="0" y="77"/>
                    <a:pt x="0" y="77"/>
                  </a:cubicBezTo>
                  <a:cubicBezTo>
                    <a:pt x="14" y="77"/>
                    <a:pt x="14" y="77"/>
                    <a:pt x="14" y="77"/>
                  </a:cubicBezTo>
                  <a:cubicBezTo>
                    <a:pt x="14" y="35"/>
                    <a:pt x="14" y="35"/>
                    <a:pt x="14" y="35"/>
                  </a:cubicBezTo>
                  <a:cubicBezTo>
                    <a:pt x="15" y="27"/>
                    <a:pt x="19" y="22"/>
                    <a:pt x="24" y="18"/>
                  </a:cubicBezTo>
                  <a:cubicBezTo>
                    <a:pt x="28" y="16"/>
                    <a:pt x="31" y="14"/>
                    <a:pt x="35" y="14"/>
                  </a:cubicBezTo>
                  <a:cubicBezTo>
                    <a:pt x="37" y="14"/>
                    <a:pt x="39" y="15"/>
                    <a:pt x="41" y="15"/>
                  </a:cubicBezTo>
                  <a:cubicBezTo>
                    <a:pt x="43" y="1"/>
                    <a:pt x="43" y="1"/>
                    <a:pt x="43" y="1"/>
                  </a:cubicBezTo>
                  <a:cubicBezTo>
                    <a:pt x="37" y="0"/>
                    <a:pt x="37" y="0"/>
                    <a:pt x="37" y="0"/>
                  </a:cubicBezTo>
                  <a:cubicBezTo>
                    <a:pt x="32" y="0"/>
                    <a:pt x="27" y="2"/>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8">
              <a:extLst>
                <a:ext uri="{FF2B5EF4-FFF2-40B4-BE49-F238E27FC236}">
                  <a16:creationId xmlns:a16="http://schemas.microsoft.com/office/drawing/2014/main" id="{030C0CC0-0956-B1B0-70A8-800FA865F98A}"/>
                </a:ext>
              </a:extLst>
            </p:cNvPr>
            <p:cNvSpPr>
              <a:spLocks noEditPoints="1"/>
            </p:cNvSpPr>
            <p:nvPr/>
          </p:nvSpPr>
          <p:spPr bwMode="auto">
            <a:xfrm>
              <a:off x="1284288" y="438150"/>
              <a:ext cx="60325" cy="63500"/>
            </a:xfrm>
            <a:custGeom>
              <a:avLst/>
              <a:gdLst>
                <a:gd name="T0" fmla="*/ 36 w 72"/>
                <a:gd name="T1" fmla="*/ 0 h 78"/>
                <a:gd name="T2" fmla="*/ 10 w 72"/>
                <a:gd name="T3" fmla="*/ 10 h 78"/>
                <a:gd name="T4" fmla="*/ 0 w 72"/>
                <a:gd name="T5" fmla="*/ 39 h 78"/>
                <a:gd name="T6" fmla="*/ 10 w 72"/>
                <a:gd name="T7" fmla="*/ 67 h 78"/>
                <a:gd name="T8" fmla="*/ 36 w 72"/>
                <a:gd name="T9" fmla="*/ 78 h 78"/>
                <a:gd name="T10" fmla="*/ 62 w 72"/>
                <a:gd name="T11" fmla="*/ 67 h 78"/>
                <a:gd name="T12" fmla="*/ 72 w 72"/>
                <a:gd name="T13" fmla="*/ 39 h 78"/>
                <a:gd name="T14" fmla="*/ 62 w 72"/>
                <a:gd name="T15" fmla="*/ 10 h 78"/>
                <a:gd name="T16" fmla="*/ 36 w 72"/>
                <a:gd name="T17" fmla="*/ 0 h 78"/>
                <a:gd name="T18" fmla="*/ 52 w 72"/>
                <a:gd name="T19" fmla="*/ 59 h 78"/>
                <a:gd name="T20" fmla="*/ 36 w 72"/>
                <a:gd name="T21" fmla="*/ 66 h 78"/>
                <a:gd name="T22" fmla="*/ 20 w 72"/>
                <a:gd name="T23" fmla="*/ 59 h 78"/>
                <a:gd name="T24" fmla="*/ 15 w 72"/>
                <a:gd name="T25" fmla="*/ 39 h 78"/>
                <a:gd name="T26" fmla="*/ 20 w 72"/>
                <a:gd name="T27" fmla="*/ 19 h 78"/>
                <a:gd name="T28" fmla="*/ 36 w 72"/>
                <a:gd name="T29" fmla="*/ 11 h 78"/>
                <a:gd name="T30" fmla="*/ 52 w 72"/>
                <a:gd name="T31" fmla="*/ 19 h 78"/>
                <a:gd name="T32" fmla="*/ 57 w 72"/>
                <a:gd name="T33" fmla="*/ 39 h 78"/>
                <a:gd name="T34" fmla="*/ 52 w 72"/>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8">
                  <a:moveTo>
                    <a:pt x="36" y="0"/>
                  </a:moveTo>
                  <a:cubicBezTo>
                    <a:pt x="25" y="0"/>
                    <a:pt x="16" y="3"/>
                    <a:pt x="10" y="10"/>
                  </a:cubicBezTo>
                  <a:cubicBezTo>
                    <a:pt x="3" y="17"/>
                    <a:pt x="0" y="27"/>
                    <a:pt x="0" y="39"/>
                  </a:cubicBezTo>
                  <a:cubicBezTo>
                    <a:pt x="0" y="51"/>
                    <a:pt x="3" y="60"/>
                    <a:pt x="10" y="67"/>
                  </a:cubicBezTo>
                  <a:cubicBezTo>
                    <a:pt x="16" y="74"/>
                    <a:pt x="25" y="78"/>
                    <a:pt x="36" y="78"/>
                  </a:cubicBezTo>
                  <a:cubicBezTo>
                    <a:pt x="47" y="78"/>
                    <a:pt x="56" y="74"/>
                    <a:pt x="62" y="67"/>
                  </a:cubicBezTo>
                  <a:cubicBezTo>
                    <a:pt x="69" y="60"/>
                    <a:pt x="72" y="51"/>
                    <a:pt x="72" y="39"/>
                  </a:cubicBezTo>
                  <a:cubicBezTo>
                    <a:pt x="72" y="27"/>
                    <a:pt x="69" y="17"/>
                    <a:pt x="62"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0" y="19"/>
                  </a:cubicBezTo>
                  <a:cubicBezTo>
                    <a:pt x="24" y="14"/>
                    <a:pt x="29" y="11"/>
                    <a:pt x="36" y="11"/>
                  </a:cubicBezTo>
                  <a:cubicBezTo>
                    <a:pt x="43" y="11"/>
                    <a:pt x="48" y="14"/>
                    <a:pt x="52" y="19"/>
                  </a:cubicBezTo>
                  <a:cubicBezTo>
                    <a:pt x="56" y="24"/>
                    <a:pt x="57" y="30"/>
                    <a:pt x="57" y="39"/>
                  </a:cubicBezTo>
                  <a:cubicBezTo>
                    <a:pt x="57"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9">
              <a:extLst>
                <a:ext uri="{FF2B5EF4-FFF2-40B4-BE49-F238E27FC236}">
                  <a16:creationId xmlns:a16="http://schemas.microsoft.com/office/drawing/2014/main" id="{88BAE485-97CC-07B4-6CBC-75F7EB1F86CD}"/>
                </a:ext>
              </a:extLst>
            </p:cNvPr>
            <p:cNvSpPr>
              <a:spLocks/>
            </p:cNvSpPr>
            <p:nvPr/>
          </p:nvSpPr>
          <p:spPr bwMode="auto">
            <a:xfrm>
              <a:off x="1350963" y="438150"/>
              <a:ext cx="90488" cy="61913"/>
            </a:xfrm>
            <a:custGeom>
              <a:avLst/>
              <a:gdLst>
                <a:gd name="T0" fmla="*/ 41 w 57"/>
                <a:gd name="T1" fmla="*/ 31 h 39"/>
                <a:gd name="T2" fmla="*/ 32 w 57"/>
                <a:gd name="T3" fmla="*/ 0 h 39"/>
                <a:gd name="T4" fmla="*/ 24 w 57"/>
                <a:gd name="T5" fmla="*/ 0 h 39"/>
                <a:gd name="T6" fmla="*/ 16 w 57"/>
                <a:gd name="T7" fmla="*/ 31 h 39"/>
                <a:gd name="T8" fmla="*/ 8 w 57"/>
                <a:gd name="T9" fmla="*/ 0 h 39"/>
                <a:gd name="T10" fmla="*/ 0 w 57"/>
                <a:gd name="T11" fmla="*/ 0 h 39"/>
                <a:gd name="T12" fmla="*/ 12 w 57"/>
                <a:gd name="T13" fmla="*/ 39 h 39"/>
                <a:gd name="T14" fmla="*/ 20 w 57"/>
                <a:gd name="T15" fmla="*/ 39 h 39"/>
                <a:gd name="T16" fmla="*/ 28 w 57"/>
                <a:gd name="T17" fmla="*/ 9 h 39"/>
                <a:gd name="T18" fmla="*/ 37 w 57"/>
                <a:gd name="T19" fmla="*/ 39 h 39"/>
                <a:gd name="T20" fmla="*/ 45 w 57"/>
                <a:gd name="T21" fmla="*/ 39 h 39"/>
                <a:gd name="T22" fmla="*/ 57 w 57"/>
                <a:gd name="T23" fmla="*/ 0 h 39"/>
                <a:gd name="T24" fmla="*/ 49 w 57"/>
                <a:gd name="T25" fmla="*/ 0 h 39"/>
                <a:gd name="T26" fmla="*/ 41 w 57"/>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39">
                  <a:moveTo>
                    <a:pt x="41" y="31"/>
                  </a:moveTo>
                  <a:lnTo>
                    <a:pt x="32" y="0"/>
                  </a:lnTo>
                  <a:lnTo>
                    <a:pt x="24" y="0"/>
                  </a:lnTo>
                  <a:lnTo>
                    <a:pt x="16" y="31"/>
                  </a:lnTo>
                  <a:lnTo>
                    <a:pt x="8" y="0"/>
                  </a:lnTo>
                  <a:lnTo>
                    <a:pt x="0" y="0"/>
                  </a:lnTo>
                  <a:lnTo>
                    <a:pt x="12" y="39"/>
                  </a:lnTo>
                  <a:lnTo>
                    <a:pt x="20" y="39"/>
                  </a:lnTo>
                  <a:lnTo>
                    <a:pt x="28" y="9"/>
                  </a:lnTo>
                  <a:lnTo>
                    <a:pt x="37" y="39"/>
                  </a:lnTo>
                  <a:lnTo>
                    <a:pt x="45" y="39"/>
                  </a:lnTo>
                  <a:lnTo>
                    <a:pt x="57" y="0"/>
                  </a:lnTo>
                  <a:lnTo>
                    <a:pt x="49" y="0"/>
                  </a:lnTo>
                  <a:lnTo>
                    <a:pt x="41"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0">
              <a:extLst>
                <a:ext uri="{FF2B5EF4-FFF2-40B4-BE49-F238E27FC236}">
                  <a16:creationId xmlns:a16="http://schemas.microsoft.com/office/drawing/2014/main" id="{E0EE8424-6820-BE0B-2C64-487E7DD59BC7}"/>
                </a:ext>
              </a:extLst>
            </p:cNvPr>
            <p:cNvSpPr>
              <a:spLocks/>
            </p:cNvSpPr>
            <p:nvPr/>
          </p:nvSpPr>
          <p:spPr bwMode="auto">
            <a:xfrm>
              <a:off x="1446213" y="422275"/>
              <a:ext cx="38100" cy="79375"/>
            </a:xfrm>
            <a:custGeom>
              <a:avLst/>
              <a:gdLst>
                <a:gd name="T0" fmla="*/ 26 w 46"/>
                <a:gd name="T1" fmla="*/ 0 h 97"/>
                <a:gd name="T2" fmla="*/ 13 w 46"/>
                <a:gd name="T3" fmla="*/ 0 h 97"/>
                <a:gd name="T4" fmla="*/ 11 w 46"/>
                <a:gd name="T5" fmla="*/ 20 h 97"/>
                <a:gd name="T6" fmla="*/ 0 w 46"/>
                <a:gd name="T7" fmla="*/ 20 h 97"/>
                <a:gd name="T8" fmla="*/ 0 w 46"/>
                <a:gd name="T9" fmla="*/ 31 h 97"/>
                <a:gd name="T10" fmla="*/ 11 w 46"/>
                <a:gd name="T11" fmla="*/ 31 h 97"/>
                <a:gd name="T12" fmla="*/ 11 w 46"/>
                <a:gd name="T13" fmla="*/ 72 h 97"/>
                <a:gd name="T14" fmla="*/ 16 w 46"/>
                <a:gd name="T15" fmla="*/ 91 h 97"/>
                <a:gd name="T16" fmla="*/ 32 w 46"/>
                <a:gd name="T17" fmla="*/ 97 h 97"/>
                <a:gd name="T18" fmla="*/ 46 w 46"/>
                <a:gd name="T19" fmla="*/ 95 h 97"/>
                <a:gd name="T20" fmla="*/ 44 w 46"/>
                <a:gd name="T21" fmla="*/ 84 h 97"/>
                <a:gd name="T22" fmla="*/ 36 w 46"/>
                <a:gd name="T23" fmla="*/ 85 h 97"/>
                <a:gd name="T24" fmla="*/ 28 w 46"/>
                <a:gd name="T25" fmla="*/ 82 h 97"/>
                <a:gd name="T26" fmla="*/ 26 w 46"/>
                <a:gd name="T27" fmla="*/ 70 h 97"/>
                <a:gd name="T28" fmla="*/ 26 w 46"/>
                <a:gd name="T29" fmla="*/ 31 h 97"/>
                <a:gd name="T30" fmla="*/ 46 w 46"/>
                <a:gd name="T31" fmla="*/ 31 h 97"/>
                <a:gd name="T32" fmla="*/ 46 w 46"/>
                <a:gd name="T33" fmla="*/ 20 h 97"/>
                <a:gd name="T34" fmla="*/ 26 w 46"/>
                <a:gd name="T35" fmla="*/ 20 h 97"/>
                <a:gd name="T36" fmla="*/ 26 w 46"/>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97">
                  <a:moveTo>
                    <a:pt x="26" y="0"/>
                  </a:moveTo>
                  <a:cubicBezTo>
                    <a:pt x="13" y="0"/>
                    <a:pt x="13" y="0"/>
                    <a:pt x="13" y="0"/>
                  </a:cubicBezTo>
                  <a:cubicBezTo>
                    <a:pt x="11" y="20"/>
                    <a:pt x="11" y="20"/>
                    <a:pt x="11" y="20"/>
                  </a:cubicBezTo>
                  <a:cubicBezTo>
                    <a:pt x="0" y="20"/>
                    <a:pt x="0" y="20"/>
                    <a:pt x="0" y="20"/>
                  </a:cubicBezTo>
                  <a:cubicBezTo>
                    <a:pt x="0" y="31"/>
                    <a:pt x="0" y="31"/>
                    <a:pt x="0" y="31"/>
                  </a:cubicBezTo>
                  <a:cubicBezTo>
                    <a:pt x="11" y="31"/>
                    <a:pt x="11" y="31"/>
                    <a:pt x="11" y="31"/>
                  </a:cubicBezTo>
                  <a:cubicBezTo>
                    <a:pt x="11" y="72"/>
                    <a:pt x="11" y="72"/>
                    <a:pt x="11" y="72"/>
                  </a:cubicBezTo>
                  <a:cubicBezTo>
                    <a:pt x="11" y="81"/>
                    <a:pt x="13" y="88"/>
                    <a:pt x="16" y="91"/>
                  </a:cubicBezTo>
                  <a:cubicBezTo>
                    <a:pt x="20" y="95"/>
                    <a:pt x="25" y="97"/>
                    <a:pt x="32" y="97"/>
                  </a:cubicBezTo>
                  <a:cubicBezTo>
                    <a:pt x="38" y="97"/>
                    <a:pt x="42" y="96"/>
                    <a:pt x="46" y="95"/>
                  </a:cubicBezTo>
                  <a:cubicBezTo>
                    <a:pt x="44" y="84"/>
                    <a:pt x="44" y="84"/>
                    <a:pt x="44" y="84"/>
                  </a:cubicBezTo>
                  <a:cubicBezTo>
                    <a:pt x="42" y="85"/>
                    <a:pt x="39" y="85"/>
                    <a:pt x="36" y="85"/>
                  </a:cubicBezTo>
                  <a:cubicBezTo>
                    <a:pt x="33" y="85"/>
                    <a:pt x="30" y="84"/>
                    <a:pt x="28" y="82"/>
                  </a:cubicBezTo>
                  <a:cubicBezTo>
                    <a:pt x="27" y="80"/>
                    <a:pt x="26" y="76"/>
                    <a:pt x="26" y="70"/>
                  </a:cubicBezTo>
                  <a:cubicBezTo>
                    <a:pt x="26" y="31"/>
                    <a:pt x="26" y="31"/>
                    <a:pt x="26" y="31"/>
                  </a:cubicBezTo>
                  <a:cubicBezTo>
                    <a:pt x="46" y="31"/>
                    <a:pt x="46" y="31"/>
                    <a:pt x="46" y="31"/>
                  </a:cubicBezTo>
                  <a:cubicBezTo>
                    <a:pt x="46" y="20"/>
                    <a:pt x="46" y="20"/>
                    <a:pt x="46" y="20"/>
                  </a:cubicBezTo>
                  <a:cubicBezTo>
                    <a:pt x="26" y="20"/>
                    <a:pt x="26" y="20"/>
                    <a:pt x="26" y="20"/>
                  </a:cubicBez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1">
              <a:extLst>
                <a:ext uri="{FF2B5EF4-FFF2-40B4-BE49-F238E27FC236}">
                  <a16:creationId xmlns:a16="http://schemas.microsoft.com/office/drawing/2014/main" id="{493BFF13-D216-7236-ADB3-513803D7A451}"/>
                </a:ext>
              </a:extLst>
            </p:cNvPr>
            <p:cNvSpPr>
              <a:spLocks/>
            </p:cNvSpPr>
            <p:nvPr/>
          </p:nvSpPr>
          <p:spPr bwMode="auto">
            <a:xfrm>
              <a:off x="1497013" y="412750"/>
              <a:ext cx="52388" cy="87313"/>
            </a:xfrm>
            <a:custGeom>
              <a:avLst/>
              <a:gdLst>
                <a:gd name="T0" fmla="*/ 39 w 64"/>
                <a:gd name="T1" fmla="*/ 30 h 106"/>
                <a:gd name="T2" fmla="*/ 14 w 64"/>
                <a:gd name="T3" fmla="*/ 45 h 106"/>
                <a:gd name="T4" fmla="*/ 14 w 64"/>
                <a:gd name="T5" fmla="*/ 0 h 106"/>
                <a:gd name="T6" fmla="*/ 0 w 64"/>
                <a:gd name="T7" fmla="*/ 0 h 106"/>
                <a:gd name="T8" fmla="*/ 0 w 64"/>
                <a:gd name="T9" fmla="*/ 106 h 106"/>
                <a:gd name="T10" fmla="*/ 14 w 64"/>
                <a:gd name="T11" fmla="*/ 106 h 106"/>
                <a:gd name="T12" fmla="*/ 14 w 64"/>
                <a:gd name="T13" fmla="*/ 62 h 106"/>
                <a:gd name="T14" fmla="*/ 21 w 64"/>
                <a:gd name="T15" fmla="*/ 49 h 106"/>
                <a:gd name="T16" fmla="*/ 34 w 64"/>
                <a:gd name="T17" fmla="*/ 42 h 106"/>
                <a:gd name="T18" fmla="*/ 46 w 64"/>
                <a:gd name="T19" fmla="*/ 47 h 106"/>
                <a:gd name="T20" fmla="*/ 49 w 64"/>
                <a:gd name="T21" fmla="*/ 62 h 106"/>
                <a:gd name="T22" fmla="*/ 49 w 64"/>
                <a:gd name="T23" fmla="*/ 106 h 106"/>
                <a:gd name="T24" fmla="*/ 64 w 64"/>
                <a:gd name="T25" fmla="*/ 106 h 106"/>
                <a:gd name="T26" fmla="*/ 64 w 64"/>
                <a:gd name="T27" fmla="*/ 58 h 106"/>
                <a:gd name="T28" fmla="*/ 57 w 64"/>
                <a:gd name="T29" fmla="*/ 37 h 106"/>
                <a:gd name="T30" fmla="*/ 39 w 64"/>
                <a:gd name="T31" fmla="*/ 3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06">
                  <a:moveTo>
                    <a:pt x="39" y="30"/>
                  </a:moveTo>
                  <a:cubicBezTo>
                    <a:pt x="29" y="30"/>
                    <a:pt x="20" y="35"/>
                    <a:pt x="14" y="45"/>
                  </a:cubicBezTo>
                  <a:cubicBezTo>
                    <a:pt x="14" y="0"/>
                    <a:pt x="14" y="0"/>
                    <a:pt x="14" y="0"/>
                  </a:cubicBezTo>
                  <a:cubicBezTo>
                    <a:pt x="0" y="0"/>
                    <a:pt x="0" y="0"/>
                    <a:pt x="0" y="0"/>
                  </a:cubicBezTo>
                  <a:cubicBezTo>
                    <a:pt x="0" y="106"/>
                    <a:pt x="0" y="106"/>
                    <a:pt x="0" y="106"/>
                  </a:cubicBezTo>
                  <a:cubicBezTo>
                    <a:pt x="14" y="106"/>
                    <a:pt x="14" y="106"/>
                    <a:pt x="14" y="106"/>
                  </a:cubicBezTo>
                  <a:cubicBezTo>
                    <a:pt x="14" y="62"/>
                    <a:pt x="14" y="62"/>
                    <a:pt x="14" y="62"/>
                  </a:cubicBezTo>
                  <a:cubicBezTo>
                    <a:pt x="15" y="57"/>
                    <a:pt x="17" y="53"/>
                    <a:pt x="21" y="49"/>
                  </a:cubicBezTo>
                  <a:cubicBezTo>
                    <a:pt x="25" y="44"/>
                    <a:pt x="29" y="42"/>
                    <a:pt x="34" y="42"/>
                  </a:cubicBezTo>
                  <a:cubicBezTo>
                    <a:pt x="40" y="42"/>
                    <a:pt x="44" y="44"/>
                    <a:pt x="46" y="47"/>
                  </a:cubicBezTo>
                  <a:cubicBezTo>
                    <a:pt x="48" y="50"/>
                    <a:pt x="49" y="55"/>
                    <a:pt x="49" y="62"/>
                  </a:cubicBezTo>
                  <a:cubicBezTo>
                    <a:pt x="49" y="106"/>
                    <a:pt x="49" y="106"/>
                    <a:pt x="49" y="106"/>
                  </a:cubicBezTo>
                  <a:cubicBezTo>
                    <a:pt x="64" y="106"/>
                    <a:pt x="64" y="106"/>
                    <a:pt x="64" y="106"/>
                  </a:cubicBezTo>
                  <a:cubicBezTo>
                    <a:pt x="64" y="58"/>
                    <a:pt x="64" y="58"/>
                    <a:pt x="64" y="58"/>
                  </a:cubicBezTo>
                  <a:cubicBezTo>
                    <a:pt x="64" y="48"/>
                    <a:pt x="62" y="41"/>
                    <a:pt x="57" y="37"/>
                  </a:cubicBezTo>
                  <a:cubicBezTo>
                    <a:pt x="53" y="32"/>
                    <a:pt x="47" y="30"/>
                    <a:pt x="39"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2">
              <a:extLst>
                <a:ext uri="{FF2B5EF4-FFF2-40B4-BE49-F238E27FC236}">
                  <a16:creationId xmlns:a16="http://schemas.microsoft.com/office/drawing/2014/main" id="{A2FBFC85-5630-8BC3-A583-1DEC58BBCCA5}"/>
                </a:ext>
              </a:extLst>
            </p:cNvPr>
            <p:cNvSpPr>
              <a:spLocks noEditPoints="1"/>
            </p:cNvSpPr>
            <p:nvPr/>
          </p:nvSpPr>
          <p:spPr bwMode="auto">
            <a:xfrm>
              <a:off x="1581151" y="415925"/>
              <a:ext cx="77788" cy="84138"/>
            </a:xfrm>
            <a:custGeom>
              <a:avLst/>
              <a:gdLst>
                <a:gd name="T0" fmla="*/ 20 w 49"/>
                <a:gd name="T1" fmla="*/ 0 h 53"/>
                <a:gd name="T2" fmla="*/ 0 w 49"/>
                <a:gd name="T3" fmla="*/ 53 h 53"/>
                <a:gd name="T4" fmla="*/ 8 w 49"/>
                <a:gd name="T5" fmla="*/ 53 h 53"/>
                <a:gd name="T6" fmla="*/ 13 w 49"/>
                <a:gd name="T7" fmla="*/ 40 h 53"/>
                <a:gd name="T8" fmla="*/ 36 w 49"/>
                <a:gd name="T9" fmla="*/ 40 h 53"/>
                <a:gd name="T10" fmla="*/ 40 w 49"/>
                <a:gd name="T11" fmla="*/ 53 h 53"/>
                <a:gd name="T12" fmla="*/ 49 w 49"/>
                <a:gd name="T13" fmla="*/ 53 h 53"/>
                <a:gd name="T14" fmla="*/ 29 w 49"/>
                <a:gd name="T15" fmla="*/ 0 h 53"/>
                <a:gd name="T16" fmla="*/ 20 w 49"/>
                <a:gd name="T17" fmla="*/ 0 h 53"/>
                <a:gd name="T18" fmla="*/ 15 w 49"/>
                <a:gd name="T19" fmla="*/ 34 h 53"/>
                <a:gd name="T20" fmla="*/ 24 w 49"/>
                <a:gd name="T21" fmla="*/ 7 h 53"/>
                <a:gd name="T22" fmla="*/ 34 w 49"/>
                <a:gd name="T23" fmla="*/ 34 h 53"/>
                <a:gd name="T24" fmla="*/ 15 w 49"/>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3">
                  <a:moveTo>
                    <a:pt x="20" y="0"/>
                  </a:moveTo>
                  <a:lnTo>
                    <a:pt x="0" y="53"/>
                  </a:lnTo>
                  <a:lnTo>
                    <a:pt x="8" y="53"/>
                  </a:lnTo>
                  <a:lnTo>
                    <a:pt x="13" y="40"/>
                  </a:lnTo>
                  <a:lnTo>
                    <a:pt x="36" y="40"/>
                  </a:lnTo>
                  <a:lnTo>
                    <a:pt x="40" y="53"/>
                  </a:lnTo>
                  <a:lnTo>
                    <a:pt x="49" y="53"/>
                  </a:lnTo>
                  <a:lnTo>
                    <a:pt x="29" y="0"/>
                  </a:lnTo>
                  <a:lnTo>
                    <a:pt x="20" y="0"/>
                  </a:lnTo>
                  <a:close/>
                  <a:moveTo>
                    <a:pt x="15" y="34"/>
                  </a:moveTo>
                  <a:lnTo>
                    <a:pt x="24" y="7"/>
                  </a:lnTo>
                  <a:lnTo>
                    <a:pt x="34" y="34"/>
                  </a:lnTo>
                  <a:lnTo>
                    <a:pt x="1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4">
              <a:extLst>
                <a:ext uri="{FF2B5EF4-FFF2-40B4-BE49-F238E27FC236}">
                  <a16:creationId xmlns:a16="http://schemas.microsoft.com/office/drawing/2014/main" id="{FF83A1F9-4D22-902B-230C-EA48637DF2D8}"/>
                </a:ext>
              </a:extLst>
            </p:cNvPr>
            <p:cNvSpPr>
              <a:spLocks noEditPoints="1"/>
            </p:cNvSpPr>
            <p:nvPr/>
          </p:nvSpPr>
          <p:spPr bwMode="auto">
            <a:xfrm>
              <a:off x="1663701" y="412750"/>
              <a:ext cx="58738" cy="88900"/>
            </a:xfrm>
            <a:custGeom>
              <a:avLst/>
              <a:gdLst>
                <a:gd name="T0" fmla="*/ 57 w 71"/>
                <a:gd name="T1" fmla="*/ 43 h 108"/>
                <a:gd name="T2" fmla="*/ 55 w 71"/>
                <a:gd name="T3" fmla="*/ 40 h 108"/>
                <a:gd name="T4" fmla="*/ 51 w 71"/>
                <a:gd name="T5" fmla="*/ 36 h 108"/>
                <a:gd name="T6" fmla="*/ 43 w 71"/>
                <a:gd name="T7" fmla="*/ 31 h 108"/>
                <a:gd name="T8" fmla="*/ 33 w 71"/>
                <a:gd name="T9" fmla="*/ 30 h 108"/>
                <a:gd name="T10" fmla="*/ 9 w 71"/>
                <a:gd name="T11" fmla="*/ 41 h 108"/>
                <a:gd name="T12" fmla="*/ 0 w 71"/>
                <a:gd name="T13" fmla="*/ 69 h 108"/>
                <a:gd name="T14" fmla="*/ 8 w 71"/>
                <a:gd name="T15" fmla="*/ 97 h 108"/>
                <a:gd name="T16" fmla="*/ 32 w 71"/>
                <a:gd name="T17" fmla="*/ 108 h 108"/>
                <a:gd name="T18" fmla="*/ 37 w 71"/>
                <a:gd name="T19" fmla="*/ 107 h 108"/>
                <a:gd name="T20" fmla="*/ 42 w 71"/>
                <a:gd name="T21" fmla="*/ 106 h 108"/>
                <a:gd name="T22" fmla="*/ 46 w 71"/>
                <a:gd name="T23" fmla="*/ 104 h 108"/>
                <a:gd name="T24" fmla="*/ 49 w 71"/>
                <a:gd name="T25" fmla="*/ 103 h 108"/>
                <a:gd name="T26" fmla="*/ 52 w 71"/>
                <a:gd name="T27" fmla="*/ 100 h 108"/>
                <a:gd name="T28" fmla="*/ 54 w 71"/>
                <a:gd name="T29" fmla="*/ 98 h 108"/>
                <a:gd name="T30" fmla="*/ 55 w 71"/>
                <a:gd name="T31" fmla="*/ 97 h 108"/>
                <a:gd name="T32" fmla="*/ 56 w 71"/>
                <a:gd name="T33" fmla="*/ 95 h 108"/>
                <a:gd name="T34" fmla="*/ 57 w 71"/>
                <a:gd name="T35" fmla="*/ 95 h 108"/>
                <a:gd name="T36" fmla="*/ 59 w 71"/>
                <a:gd name="T37" fmla="*/ 106 h 108"/>
                <a:gd name="T38" fmla="*/ 71 w 71"/>
                <a:gd name="T39" fmla="*/ 106 h 108"/>
                <a:gd name="T40" fmla="*/ 71 w 71"/>
                <a:gd name="T41" fmla="*/ 0 h 108"/>
                <a:gd name="T42" fmla="*/ 57 w 71"/>
                <a:gd name="T43" fmla="*/ 0 h 108"/>
                <a:gd name="T44" fmla="*/ 57 w 71"/>
                <a:gd name="T45" fmla="*/ 43 h 108"/>
                <a:gd name="T46" fmla="*/ 51 w 71"/>
                <a:gd name="T47" fmla="*/ 88 h 108"/>
                <a:gd name="T48" fmla="*/ 36 w 71"/>
                <a:gd name="T49" fmla="*/ 96 h 108"/>
                <a:gd name="T50" fmla="*/ 20 w 71"/>
                <a:gd name="T51" fmla="*/ 88 h 108"/>
                <a:gd name="T52" fmla="*/ 15 w 71"/>
                <a:gd name="T53" fmla="*/ 68 h 108"/>
                <a:gd name="T54" fmla="*/ 21 w 71"/>
                <a:gd name="T55" fmla="*/ 49 h 108"/>
                <a:gd name="T56" fmla="*/ 36 w 71"/>
                <a:gd name="T57" fmla="*/ 41 h 108"/>
                <a:gd name="T58" fmla="*/ 51 w 71"/>
                <a:gd name="T59" fmla="*/ 49 h 108"/>
                <a:gd name="T60" fmla="*/ 57 w 71"/>
                <a:gd name="T61" fmla="*/ 68 h 108"/>
                <a:gd name="T62" fmla="*/ 51 w 71"/>
                <a:gd name="T63" fmla="*/ 8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08">
                  <a:moveTo>
                    <a:pt x="57" y="43"/>
                  </a:moveTo>
                  <a:cubicBezTo>
                    <a:pt x="56" y="42"/>
                    <a:pt x="56" y="41"/>
                    <a:pt x="55" y="40"/>
                  </a:cubicBezTo>
                  <a:cubicBezTo>
                    <a:pt x="54" y="39"/>
                    <a:pt x="53" y="38"/>
                    <a:pt x="51" y="36"/>
                  </a:cubicBezTo>
                  <a:cubicBezTo>
                    <a:pt x="49" y="34"/>
                    <a:pt x="46" y="33"/>
                    <a:pt x="43" y="31"/>
                  </a:cubicBezTo>
                  <a:cubicBezTo>
                    <a:pt x="40" y="30"/>
                    <a:pt x="37" y="30"/>
                    <a:pt x="33" y="30"/>
                  </a:cubicBezTo>
                  <a:cubicBezTo>
                    <a:pt x="23" y="30"/>
                    <a:pt x="15" y="33"/>
                    <a:pt x="9" y="41"/>
                  </a:cubicBezTo>
                  <a:cubicBezTo>
                    <a:pt x="3" y="48"/>
                    <a:pt x="0" y="57"/>
                    <a:pt x="0" y="69"/>
                  </a:cubicBezTo>
                  <a:cubicBezTo>
                    <a:pt x="0" y="80"/>
                    <a:pt x="3" y="90"/>
                    <a:pt x="8" y="97"/>
                  </a:cubicBezTo>
                  <a:cubicBezTo>
                    <a:pt x="14" y="104"/>
                    <a:pt x="22" y="108"/>
                    <a:pt x="32" y="108"/>
                  </a:cubicBezTo>
                  <a:cubicBezTo>
                    <a:pt x="34" y="108"/>
                    <a:pt x="35" y="108"/>
                    <a:pt x="37" y="107"/>
                  </a:cubicBezTo>
                  <a:cubicBezTo>
                    <a:pt x="39" y="107"/>
                    <a:pt x="41" y="107"/>
                    <a:pt x="42" y="106"/>
                  </a:cubicBezTo>
                  <a:cubicBezTo>
                    <a:pt x="43" y="106"/>
                    <a:pt x="45" y="105"/>
                    <a:pt x="46" y="104"/>
                  </a:cubicBezTo>
                  <a:cubicBezTo>
                    <a:pt x="47" y="104"/>
                    <a:pt x="48" y="103"/>
                    <a:pt x="49" y="103"/>
                  </a:cubicBezTo>
                  <a:cubicBezTo>
                    <a:pt x="50" y="102"/>
                    <a:pt x="51" y="101"/>
                    <a:pt x="52" y="100"/>
                  </a:cubicBezTo>
                  <a:cubicBezTo>
                    <a:pt x="53" y="100"/>
                    <a:pt x="53" y="99"/>
                    <a:pt x="54" y="98"/>
                  </a:cubicBezTo>
                  <a:cubicBezTo>
                    <a:pt x="54" y="98"/>
                    <a:pt x="55" y="97"/>
                    <a:pt x="55" y="97"/>
                  </a:cubicBezTo>
                  <a:cubicBezTo>
                    <a:pt x="56" y="96"/>
                    <a:pt x="56" y="96"/>
                    <a:pt x="56" y="95"/>
                  </a:cubicBezTo>
                  <a:cubicBezTo>
                    <a:pt x="57" y="95"/>
                    <a:pt x="57" y="95"/>
                    <a:pt x="57" y="95"/>
                  </a:cubicBezTo>
                  <a:cubicBezTo>
                    <a:pt x="59" y="106"/>
                    <a:pt x="59" y="106"/>
                    <a:pt x="59" y="106"/>
                  </a:cubicBezTo>
                  <a:cubicBezTo>
                    <a:pt x="71" y="106"/>
                    <a:pt x="71" y="106"/>
                    <a:pt x="71" y="106"/>
                  </a:cubicBezTo>
                  <a:cubicBezTo>
                    <a:pt x="71" y="0"/>
                    <a:pt x="71" y="0"/>
                    <a:pt x="71" y="0"/>
                  </a:cubicBezTo>
                  <a:cubicBezTo>
                    <a:pt x="57" y="0"/>
                    <a:pt x="57" y="0"/>
                    <a:pt x="57" y="0"/>
                  </a:cubicBezTo>
                  <a:lnTo>
                    <a:pt x="57" y="43"/>
                  </a:lnTo>
                  <a:close/>
                  <a:moveTo>
                    <a:pt x="51" y="88"/>
                  </a:moveTo>
                  <a:cubicBezTo>
                    <a:pt x="47" y="93"/>
                    <a:pt x="42" y="96"/>
                    <a:pt x="36" y="96"/>
                  </a:cubicBezTo>
                  <a:cubicBezTo>
                    <a:pt x="29" y="96"/>
                    <a:pt x="24" y="93"/>
                    <a:pt x="20" y="88"/>
                  </a:cubicBezTo>
                  <a:cubicBezTo>
                    <a:pt x="17" y="83"/>
                    <a:pt x="15" y="76"/>
                    <a:pt x="15" y="68"/>
                  </a:cubicBezTo>
                  <a:cubicBezTo>
                    <a:pt x="15" y="61"/>
                    <a:pt x="17" y="54"/>
                    <a:pt x="21" y="49"/>
                  </a:cubicBezTo>
                  <a:cubicBezTo>
                    <a:pt x="25" y="44"/>
                    <a:pt x="30" y="41"/>
                    <a:pt x="36" y="41"/>
                  </a:cubicBezTo>
                  <a:cubicBezTo>
                    <a:pt x="43" y="41"/>
                    <a:pt x="48" y="44"/>
                    <a:pt x="51" y="49"/>
                  </a:cubicBezTo>
                  <a:cubicBezTo>
                    <a:pt x="55" y="54"/>
                    <a:pt x="57" y="61"/>
                    <a:pt x="57" y="68"/>
                  </a:cubicBezTo>
                  <a:cubicBezTo>
                    <a:pt x="57" y="76"/>
                    <a:pt x="55" y="83"/>
                    <a:pt x="51"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5">
              <a:extLst>
                <a:ext uri="{FF2B5EF4-FFF2-40B4-BE49-F238E27FC236}">
                  <a16:creationId xmlns:a16="http://schemas.microsoft.com/office/drawing/2014/main" id="{B67964F5-8081-A3D8-089C-A081B2E521A9}"/>
                </a:ext>
              </a:extLst>
            </p:cNvPr>
            <p:cNvSpPr>
              <a:spLocks/>
            </p:cNvSpPr>
            <p:nvPr/>
          </p:nvSpPr>
          <p:spPr bwMode="auto">
            <a:xfrm>
              <a:off x="1733551" y="438150"/>
              <a:ext cx="60325" cy="61913"/>
            </a:xfrm>
            <a:custGeom>
              <a:avLst/>
              <a:gdLst>
                <a:gd name="T0" fmla="*/ 18 w 38"/>
                <a:gd name="T1" fmla="*/ 32 h 39"/>
                <a:gd name="T2" fmla="*/ 8 w 38"/>
                <a:gd name="T3" fmla="*/ 0 h 39"/>
                <a:gd name="T4" fmla="*/ 0 w 38"/>
                <a:gd name="T5" fmla="*/ 0 h 39"/>
                <a:gd name="T6" fmla="*/ 15 w 38"/>
                <a:gd name="T7" fmla="*/ 39 h 39"/>
                <a:gd name="T8" fmla="*/ 23 w 38"/>
                <a:gd name="T9" fmla="*/ 39 h 39"/>
                <a:gd name="T10" fmla="*/ 38 w 38"/>
                <a:gd name="T11" fmla="*/ 0 h 39"/>
                <a:gd name="T12" fmla="*/ 29 w 38"/>
                <a:gd name="T13" fmla="*/ 0 h 39"/>
                <a:gd name="T14" fmla="*/ 18 w 38"/>
                <a:gd name="T15" fmla="*/ 3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9">
                  <a:moveTo>
                    <a:pt x="18" y="32"/>
                  </a:moveTo>
                  <a:lnTo>
                    <a:pt x="8" y="0"/>
                  </a:lnTo>
                  <a:lnTo>
                    <a:pt x="0" y="0"/>
                  </a:lnTo>
                  <a:lnTo>
                    <a:pt x="15" y="39"/>
                  </a:lnTo>
                  <a:lnTo>
                    <a:pt x="23" y="39"/>
                  </a:lnTo>
                  <a:lnTo>
                    <a:pt x="38" y="0"/>
                  </a:lnTo>
                  <a:lnTo>
                    <a:pt x="29" y="0"/>
                  </a:lnTo>
                  <a:lnTo>
                    <a:pt x="1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6">
              <a:extLst>
                <a:ext uri="{FF2B5EF4-FFF2-40B4-BE49-F238E27FC236}">
                  <a16:creationId xmlns:a16="http://schemas.microsoft.com/office/drawing/2014/main" id="{C73E25E4-139B-A180-CBFD-59414A4BD238}"/>
                </a:ext>
              </a:extLst>
            </p:cNvPr>
            <p:cNvSpPr>
              <a:spLocks/>
            </p:cNvSpPr>
            <p:nvPr/>
          </p:nvSpPr>
          <p:spPr bwMode="auto">
            <a:xfrm>
              <a:off x="1801813" y="411163"/>
              <a:ext cx="15875" cy="14288"/>
            </a:xfrm>
            <a:custGeom>
              <a:avLst/>
              <a:gdLst>
                <a:gd name="T0" fmla="*/ 10 w 19"/>
                <a:gd name="T1" fmla="*/ 0 h 18"/>
                <a:gd name="T2" fmla="*/ 3 w 19"/>
                <a:gd name="T3" fmla="*/ 2 h 18"/>
                <a:gd name="T4" fmla="*/ 0 w 19"/>
                <a:gd name="T5" fmla="*/ 9 h 18"/>
                <a:gd name="T6" fmla="*/ 3 w 19"/>
                <a:gd name="T7" fmla="*/ 16 h 18"/>
                <a:gd name="T8" fmla="*/ 10 w 19"/>
                <a:gd name="T9" fmla="*/ 18 h 18"/>
                <a:gd name="T10" fmla="*/ 17 w 19"/>
                <a:gd name="T11" fmla="*/ 16 h 18"/>
                <a:gd name="T12" fmla="*/ 19 w 19"/>
                <a:gd name="T13" fmla="*/ 9 h 18"/>
                <a:gd name="T14" fmla="*/ 17 w 19"/>
                <a:gd name="T15" fmla="*/ 2 h 18"/>
                <a:gd name="T16" fmla="*/ 10 w 1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0" y="0"/>
                  </a:moveTo>
                  <a:cubicBezTo>
                    <a:pt x="7" y="0"/>
                    <a:pt x="5" y="1"/>
                    <a:pt x="3" y="2"/>
                  </a:cubicBezTo>
                  <a:cubicBezTo>
                    <a:pt x="1" y="4"/>
                    <a:pt x="0" y="7"/>
                    <a:pt x="0" y="9"/>
                  </a:cubicBezTo>
                  <a:cubicBezTo>
                    <a:pt x="0" y="12"/>
                    <a:pt x="1" y="14"/>
                    <a:pt x="3" y="16"/>
                  </a:cubicBezTo>
                  <a:cubicBezTo>
                    <a:pt x="5" y="17"/>
                    <a:pt x="7" y="18"/>
                    <a:pt x="10" y="18"/>
                  </a:cubicBezTo>
                  <a:cubicBezTo>
                    <a:pt x="13" y="18"/>
                    <a:pt x="15" y="17"/>
                    <a:pt x="17" y="16"/>
                  </a:cubicBezTo>
                  <a:cubicBezTo>
                    <a:pt x="18" y="14"/>
                    <a:pt x="19" y="12"/>
                    <a:pt x="19" y="9"/>
                  </a:cubicBezTo>
                  <a:cubicBezTo>
                    <a:pt x="19" y="6"/>
                    <a:pt x="18" y="4"/>
                    <a:pt x="17" y="2"/>
                  </a:cubicBezTo>
                  <a:cubicBezTo>
                    <a:pt x="15" y="1"/>
                    <a:pt x="12"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Rectangle 17">
              <a:extLst>
                <a:ext uri="{FF2B5EF4-FFF2-40B4-BE49-F238E27FC236}">
                  <a16:creationId xmlns:a16="http://schemas.microsoft.com/office/drawing/2014/main" id="{7B6F8562-C3CB-5305-FB0B-63FF8D97092D}"/>
                </a:ext>
              </a:extLst>
            </p:cNvPr>
            <p:cNvSpPr>
              <a:spLocks noChangeArrowheads="1"/>
            </p:cNvSpPr>
            <p:nvPr/>
          </p:nvSpPr>
          <p:spPr bwMode="auto">
            <a:xfrm>
              <a:off x="1804988" y="438150"/>
              <a:ext cx="11113" cy="619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8">
              <a:extLst>
                <a:ext uri="{FF2B5EF4-FFF2-40B4-BE49-F238E27FC236}">
                  <a16:creationId xmlns:a16="http://schemas.microsoft.com/office/drawing/2014/main" id="{AAAB2CA3-ACC4-BAB9-7B09-8D2F882AE852}"/>
                </a:ext>
              </a:extLst>
            </p:cNvPr>
            <p:cNvSpPr>
              <a:spLocks/>
            </p:cNvSpPr>
            <p:nvPr/>
          </p:nvSpPr>
          <p:spPr bwMode="auto">
            <a:xfrm>
              <a:off x="1828801" y="436563"/>
              <a:ext cx="47625" cy="65088"/>
            </a:xfrm>
            <a:custGeom>
              <a:avLst/>
              <a:gdLst>
                <a:gd name="T0" fmla="*/ 44 w 59"/>
                <a:gd name="T1" fmla="*/ 36 h 79"/>
                <a:gd name="T2" fmla="*/ 37 w 59"/>
                <a:gd name="T3" fmla="*/ 34 h 79"/>
                <a:gd name="T4" fmla="*/ 30 w 59"/>
                <a:gd name="T5" fmla="*/ 31 h 79"/>
                <a:gd name="T6" fmla="*/ 24 w 59"/>
                <a:gd name="T7" fmla="*/ 29 h 79"/>
                <a:gd name="T8" fmla="*/ 20 w 59"/>
                <a:gd name="T9" fmla="*/ 26 h 79"/>
                <a:gd name="T10" fmla="*/ 18 w 59"/>
                <a:gd name="T11" fmla="*/ 21 h 79"/>
                <a:gd name="T12" fmla="*/ 22 w 59"/>
                <a:gd name="T13" fmla="*/ 14 h 79"/>
                <a:gd name="T14" fmla="*/ 32 w 59"/>
                <a:gd name="T15" fmla="*/ 12 h 79"/>
                <a:gd name="T16" fmla="*/ 52 w 59"/>
                <a:gd name="T17" fmla="*/ 20 h 79"/>
                <a:gd name="T18" fmla="*/ 58 w 59"/>
                <a:gd name="T19" fmla="*/ 10 h 79"/>
                <a:gd name="T20" fmla="*/ 55 w 59"/>
                <a:gd name="T21" fmla="*/ 8 h 79"/>
                <a:gd name="T22" fmla="*/ 46 w 59"/>
                <a:gd name="T23" fmla="*/ 3 h 79"/>
                <a:gd name="T24" fmla="*/ 32 w 59"/>
                <a:gd name="T25" fmla="*/ 0 h 79"/>
                <a:gd name="T26" fmla="*/ 12 w 59"/>
                <a:gd name="T27" fmla="*/ 7 h 79"/>
                <a:gd name="T28" fmla="*/ 4 w 59"/>
                <a:gd name="T29" fmla="*/ 23 h 79"/>
                <a:gd name="T30" fmla="*/ 6 w 59"/>
                <a:gd name="T31" fmla="*/ 31 h 79"/>
                <a:gd name="T32" fmla="*/ 11 w 59"/>
                <a:gd name="T33" fmla="*/ 37 h 79"/>
                <a:gd name="T34" fmla="*/ 15 w 59"/>
                <a:gd name="T35" fmla="*/ 40 h 79"/>
                <a:gd name="T36" fmla="*/ 19 w 59"/>
                <a:gd name="T37" fmla="*/ 42 h 79"/>
                <a:gd name="T38" fmla="*/ 23 w 59"/>
                <a:gd name="T39" fmla="*/ 44 h 79"/>
                <a:gd name="T40" fmla="*/ 29 w 59"/>
                <a:gd name="T41" fmla="*/ 45 h 79"/>
                <a:gd name="T42" fmla="*/ 33 w 59"/>
                <a:gd name="T43" fmla="*/ 47 h 79"/>
                <a:gd name="T44" fmla="*/ 38 w 59"/>
                <a:gd name="T45" fmla="*/ 49 h 79"/>
                <a:gd name="T46" fmla="*/ 42 w 59"/>
                <a:gd name="T47" fmla="*/ 52 h 79"/>
                <a:gd name="T48" fmla="*/ 45 w 59"/>
                <a:gd name="T49" fmla="*/ 57 h 79"/>
                <a:gd name="T50" fmla="*/ 41 w 59"/>
                <a:gd name="T51" fmla="*/ 65 h 79"/>
                <a:gd name="T52" fmla="*/ 30 w 59"/>
                <a:gd name="T53" fmla="*/ 67 h 79"/>
                <a:gd name="T54" fmla="*/ 18 w 59"/>
                <a:gd name="T55" fmla="*/ 64 h 79"/>
                <a:gd name="T56" fmla="*/ 8 w 59"/>
                <a:gd name="T57" fmla="*/ 57 h 79"/>
                <a:gd name="T58" fmla="*/ 0 w 59"/>
                <a:gd name="T59" fmla="*/ 66 h 79"/>
                <a:gd name="T60" fmla="*/ 12 w 59"/>
                <a:gd name="T61" fmla="*/ 74 h 79"/>
                <a:gd name="T62" fmla="*/ 30 w 59"/>
                <a:gd name="T63" fmla="*/ 79 h 79"/>
                <a:gd name="T64" fmla="*/ 52 w 59"/>
                <a:gd name="T65" fmla="*/ 72 h 79"/>
                <a:gd name="T66" fmla="*/ 59 w 59"/>
                <a:gd name="T67" fmla="*/ 55 h 79"/>
                <a:gd name="T68" fmla="*/ 44 w 59"/>
                <a:gd name="T69"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79">
                  <a:moveTo>
                    <a:pt x="44" y="36"/>
                  </a:moveTo>
                  <a:cubicBezTo>
                    <a:pt x="43" y="36"/>
                    <a:pt x="41" y="35"/>
                    <a:pt x="37" y="34"/>
                  </a:cubicBezTo>
                  <a:cubicBezTo>
                    <a:pt x="34" y="33"/>
                    <a:pt x="31" y="32"/>
                    <a:pt x="30" y="31"/>
                  </a:cubicBezTo>
                  <a:cubicBezTo>
                    <a:pt x="27" y="30"/>
                    <a:pt x="25" y="30"/>
                    <a:pt x="24" y="29"/>
                  </a:cubicBezTo>
                  <a:cubicBezTo>
                    <a:pt x="23" y="29"/>
                    <a:pt x="22" y="28"/>
                    <a:pt x="20" y="26"/>
                  </a:cubicBezTo>
                  <a:cubicBezTo>
                    <a:pt x="19" y="25"/>
                    <a:pt x="18" y="23"/>
                    <a:pt x="18" y="21"/>
                  </a:cubicBezTo>
                  <a:cubicBezTo>
                    <a:pt x="18" y="18"/>
                    <a:pt x="19" y="15"/>
                    <a:pt x="22" y="14"/>
                  </a:cubicBezTo>
                  <a:cubicBezTo>
                    <a:pt x="24" y="12"/>
                    <a:pt x="28" y="12"/>
                    <a:pt x="32" y="12"/>
                  </a:cubicBezTo>
                  <a:cubicBezTo>
                    <a:pt x="39" y="12"/>
                    <a:pt x="46" y="14"/>
                    <a:pt x="52" y="20"/>
                  </a:cubicBezTo>
                  <a:cubicBezTo>
                    <a:pt x="58" y="10"/>
                    <a:pt x="58" y="10"/>
                    <a:pt x="58" y="10"/>
                  </a:cubicBezTo>
                  <a:cubicBezTo>
                    <a:pt x="58" y="10"/>
                    <a:pt x="57" y="9"/>
                    <a:pt x="55" y="8"/>
                  </a:cubicBezTo>
                  <a:cubicBezTo>
                    <a:pt x="53" y="6"/>
                    <a:pt x="50" y="5"/>
                    <a:pt x="46" y="3"/>
                  </a:cubicBezTo>
                  <a:cubicBezTo>
                    <a:pt x="41" y="1"/>
                    <a:pt x="37" y="0"/>
                    <a:pt x="32" y="0"/>
                  </a:cubicBezTo>
                  <a:cubicBezTo>
                    <a:pt x="23" y="0"/>
                    <a:pt x="17" y="3"/>
                    <a:pt x="12" y="7"/>
                  </a:cubicBezTo>
                  <a:cubicBezTo>
                    <a:pt x="7" y="11"/>
                    <a:pt x="4" y="16"/>
                    <a:pt x="4" y="23"/>
                  </a:cubicBezTo>
                  <a:cubicBezTo>
                    <a:pt x="4" y="26"/>
                    <a:pt x="5" y="29"/>
                    <a:pt x="6" y="31"/>
                  </a:cubicBezTo>
                  <a:cubicBezTo>
                    <a:pt x="7" y="33"/>
                    <a:pt x="8" y="35"/>
                    <a:pt x="11" y="37"/>
                  </a:cubicBezTo>
                  <a:cubicBezTo>
                    <a:pt x="13" y="39"/>
                    <a:pt x="14" y="40"/>
                    <a:pt x="15" y="40"/>
                  </a:cubicBezTo>
                  <a:cubicBezTo>
                    <a:pt x="16" y="41"/>
                    <a:pt x="18" y="41"/>
                    <a:pt x="19" y="42"/>
                  </a:cubicBezTo>
                  <a:cubicBezTo>
                    <a:pt x="20" y="43"/>
                    <a:pt x="22" y="43"/>
                    <a:pt x="23" y="44"/>
                  </a:cubicBezTo>
                  <a:cubicBezTo>
                    <a:pt x="25" y="44"/>
                    <a:pt x="27" y="45"/>
                    <a:pt x="29" y="45"/>
                  </a:cubicBezTo>
                  <a:cubicBezTo>
                    <a:pt x="31" y="46"/>
                    <a:pt x="32" y="47"/>
                    <a:pt x="33" y="47"/>
                  </a:cubicBezTo>
                  <a:cubicBezTo>
                    <a:pt x="35" y="48"/>
                    <a:pt x="37" y="48"/>
                    <a:pt x="38" y="49"/>
                  </a:cubicBezTo>
                  <a:cubicBezTo>
                    <a:pt x="39" y="49"/>
                    <a:pt x="41" y="50"/>
                    <a:pt x="42" y="52"/>
                  </a:cubicBezTo>
                  <a:cubicBezTo>
                    <a:pt x="44" y="53"/>
                    <a:pt x="45" y="55"/>
                    <a:pt x="45" y="57"/>
                  </a:cubicBezTo>
                  <a:cubicBezTo>
                    <a:pt x="45" y="61"/>
                    <a:pt x="44" y="63"/>
                    <a:pt x="41" y="65"/>
                  </a:cubicBezTo>
                  <a:cubicBezTo>
                    <a:pt x="38" y="66"/>
                    <a:pt x="35" y="67"/>
                    <a:pt x="30" y="67"/>
                  </a:cubicBezTo>
                  <a:cubicBezTo>
                    <a:pt x="26" y="67"/>
                    <a:pt x="22" y="66"/>
                    <a:pt x="18" y="64"/>
                  </a:cubicBezTo>
                  <a:cubicBezTo>
                    <a:pt x="14" y="62"/>
                    <a:pt x="10" y="59"/>
                    <a:pt x="8" y="57"/>
                  </a:cubicBezTo>
                  <a:cubicBezTo>
                    <a:pt x="0" y="66"/>
                    <a:pt x="0" y="66"/>
                    <a:pt x="0" y="66"/>
                  </a:cubicBezTo>
                  <a:cubicBezTo>
                    <a:pt x="3" y="69"/>
                    <a:pt x="7" y="71"/>
                    <a:pt x="12" y="74"/>
                  </a:cubicBezTo>
                  <a:cubicBezTo>
                    <a:pt x="17" y="77"/>
                    <a:pt x="23" y="79"/>
                    <a:pt x="30" y="79"/>
                  </a:cubicBezTo>
                  <a:cubicBezTo>
                    <a:pt x="39" y="79"/>
                    <a:pt x="47" y="76"/>
                    <a:pt x="52" y="72"/>
                  </a:cubicBezTo>
                  <a:cubicBezTo>
                    <a:pt x="57" y="67"/>
                    <a:pt x="59" y="62"/>
                    <a:pt x="59" y="55"/>
                  </a:cubicBezTo>
                  <a:cubicBezTo>
                    <a:pt x="59" y="47"/>
                    <a:pt x="54" y="40"/>
                    <a:pt x="4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9">
              <a:extLst>
                <a:ext uri="{FF2B5EF4-FFF2-40B4-BE49-F238E27FC236}">
                  <a16:creationId xmlns:a16="http://schemas.microsoft.com/office/drawing/2014/main" id="{995386EE-0219-9B59-3015-DA98004633E3}"/>
                </a:ext>
              </a:extLst>
            </p:cNvPr>
            <p:cNvSpPr>
              <a:spLocks/>
            </p:cNvSpPr>
            <p:nvPr/>
          </p:nvSpPr>
          <p:spPr bwMode="auto">
            <a:xfrm>
              <a:off x="1960563" y="436563"/>
              <a:ext cx="36513" cy="63500"/>
            </a:xfrm>
            <a:custGeom>
              <a:avLst/>
              <a:gdLst>
                <a:gd name="T0" fmla="*/ 24 w 43"/>
                <a:gd name="T1" fmla="*/ 5 h 77"/>
                <a:gd name="T2" fmla="*/ 15 w 43"/>
                <a:gd name="T3" fmla="*/ 17 h 77"/>
                <a:gd name="T4" fmla="*/ 14 w 43"/>
                <a:gd name="T5" fmla="*/ 2 h 77"/>
                <a:gd name="T6" fmla="*/ 0 w 43"/>
                <a:gd name="T7" fmla="*/ 2 h 77"/>
                <a:gd name="T8" fmla="*/ 0 w 43"/>
                <a:gd name="T9" fmla="*/ 77 h 77"/>
                <a:gd name="T10" fmla="*/ 15 w 43"/>
                <a:gd name="T11" fmla="*/ 77 h 77"/>
                <a:gd name="T12" fmla="*/ 15 w 43"/>
                <a:gd name="T13" fmla="*/ 35 h 77"/>
                <a:gd name="T14" fmla="*/ 25 w 43"/>
                <a:gd name="T15" fmla="*/ 18 h 77"/>
                <a:gd name="T16" fmla="*/ 35 w 43"/>
                <a:gd name="T17" fmla="*/ 14 h 77"/>
                <a:gd name="T18" fmla="*/ 41 w 43"/>
                <a:gd name="T19" fmla="*/ 15 h 77"/>
                <a:gd name="T20" fmla="*/ 43 w 43"/>
                <a:gd name="T21" fmla="*/ 1 h 77"/>
                <a:gd name="T22" fmla="*/ 37 w 43"/>
                <a:gd name="T23" fmla="*/ 0 h 77"/>
                <a:gd name="T24" fmla="*/ 24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4" y="5"/>
                  </a:moveTo>
                  <a:cubicBezTo>
                    <a:pt x="20" y="8"/>
                    <a:pt x="17" y="12"/>
                    <a:pt x="15" y="17"/>
                  </a:cubicBezTo>
                  <a:cubicBezTo>
                    <a:pt x="14" y="2"/>
                    <a:pt x="14" y="2"/>
                    <a:pt x="14" y="2"/>
                  </a:cubicBezTo>
                  <a:cubicBezTo>
                    <a:pt x="0" y="2"/>
                    <a:pt x="0" y="2"/>
                    <a:pt x="0" y="2"/>
                  </a:cubicBezTo>
                  <a:cubicBezTo>
                    <a:pt x="0" y="77"/>
                    <a:pt x="0" y="77"/>
                    <a:pt x="0" y="77"/>
                  </a:cubicBezTo>
                  <a:cubicBezTo>
                    <a:pt x="15" y="77"/>
                    <a:pt x="15" y="77"/>
                    <a:pt x="15" y="77"/>
                  </a:cubicBezTo>
                  <a:cubicBezTo>
                    <a:pt x="15" y="35"/>
                    <a:pt x="15" y="35"/>
                    <a:pt x="15" y="35"/>
                  </a:cubicBezTo>
                  <a:cubicBezTo>
                    <a:pt x="16" y="27"/>
                    <a:pt x="19" y="22"/>
                    <a:pt x="25" y="18"/>
                  </a:cubicBezTo>
                  <a:cubicBezTo>
                    <a:pt x="28" y="16"/>
                    <a:pt x="32" y="14"/>
                    <a:pt x="35" y="14"/>
                  </a:cubicBezTo>
                  <a:cubicBezTo>
                    <a:pt x="38" y="14"/>
                    <a:pt x="40" y="15"/>
                    <a:pt x="41" y="15"/>
                  </a:cubicBezTo>
                  <a:cubicBezTo>
                    <a:pt x="43" y="1"/>
                    <a:pt x="43" y="1"/>
                    <a:pt x="43" y="1"/>
                  </a:cubicBezTo>
                  <a:cubicBezTo>
                    <a:pt x="37" y="0"/>
                    <a:pt x="37" y="0"/>
                    <a:pt x="37" y="0"/>
                  </a:cubicBezTo>
                  <a:cubicBezTo>
                    <a:pt x="32" y="0"/>
                    <a:pt x="28" y="2"/>
                    <a:pt x="2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0">
              <a:extLst>
                <a:ext uri="{FF2B5EF4-FFF2-40B4-BE49-F238E27FC236}">
                  <a16:creationId xmlns:a16="http://schemas.microsoft.com/office/drawing/2014/main" id="{2960E1C6-F590-264A-344E-7EF84C9D9013}"/>
                </a:ext>
              </a:extLst>
            </p:cNvPr>
            <p:cNvSpPr>
              <a:spLocks/>
            </p:cNvSpPr>
            <p:nvPr/>
          </p:nvSpPr>
          <p:spPr bwMode="auto">
            <a:xfrm>
              <a:off x="2000251" y="438150"/>
              <a:ext cx="58738" cy="85725"/>
            </a:xfrm>
            <a:custGeom>
              <a:avLst/>
              <a:gdLst>
                <a:gd name="T0" fmla="*/ 57 w 72"/>
                <a:gd name="T1" fmla="*/ 0 h 103"/>
                <a:gd name="T2" fmla="*/ 36 w 72"/>
                <a:gd name="T3" fmla="*/ 61 h 103"/>
                <a:gd name="T4" fmla="*/ 15 w 72"/>
                <a:gd name="T5" fmla="*/ 0 h 103"/>
                <a:gd name="T6" fmla="*/ 0 w 72"/>
                <a:gd name="T7" fmla="*/ 0 h 103"/>
                <a:gd name="T8" fmla="*/ 28 w 72"/>
                <a:gd name="T9" fmla="*/ 74 h 103"/>
                <a:gd name="T10" fmla="*/ 25 w 72"/>
                <a:gd name="T11" fmla="*/ 83 h 103"/>
                <a:gd name="T12" fmla="*/ 21 w 72"/>
                <a:gd name="T13" fmla="*/ 90 h 103"/>
                <a:gd name="T14" fmla="*/ 16 w 72"/>
                <a:gd name="T15" fmla="*/ 91 h 103"/>
                <a:gd name="T16" fmla="*/ 8 w 72"/>
                <a:gd name="T17" fmla="*/ 89 h 103"/>
                <a:gd name="T18" fmla="*/ 5 w 72"/>
                <a:gd name="T19" fmla="*/ 100 h 103"/>
                <a:gd name="T20" fmla="*/ 6 w 72"/>
                <a:gd name="T21" fmla="*/ 101 h 103"/>
                <a:gd name="T22" fmla="*/ 12 w 72"/>
                <a:gd name="T23" fmla="*/ 103 h 103"/>
                <a:gd name="T24" fmla="*/ 19 w 72"/>
                <a:gd name="T25" fmla="*/ 103 h 103"/>
                <a:gd name="T26" fmla="*/ 31 w 72"/>
                <a:gd name="T27" fmla="*/ 100 h 103"/>
                <a:gd name="T28" fmla="*/ 39 w 72"/>
                <a:gd name="T29" fmla="*/ 87 h 103"/>
                <a:gd name="T30" fmla="*/ 72 w 72"/>
                <a:gd name="T31" fmla="*/ 0 h 103"/>
                <a:gd name="T32" fmla="*/ 57 w 72"/>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03">
                  <a:moveTo>
                    <a:pt x="57" y="0"/>
                  </a:moveTo>
                  <a:cubicBezTo>
                    <a:pt x="36" y="61"/>
                    <a:pt x="36" y="61"/>
                    <a:pt x="36" y="61"/>
                  </a:cubicBezTo>
                  <a:cubicBezTo>
                    <a:pt x="15" y="0"/>
                    <a:pt x="15" y="0"/>
                    <a:pt x="15" y="0"/>
                  </a:cubicBezTo>
                  <a:cubicBezTo>
                    <a:pt x="0" y="0"/>
                    <a:pt x="0" y="0"/>
                    <a:pt x="0" y="0"/>
                  </a:cubicBezTo>
                  <a:cubicBezTo>
                    <a:pt x="28" y="74"/>
                    <a:pt x="28" y="74"/>
                    <a:pt x="28" y="74"/>
                  </a:cubicBezTo>
                  <a:cubicBezTo>
                    <a:pt x="25" y="83"/>
                    <a:pt x="25" y="83"/>
                    <a:pt x="25" y="83"/>
                  </a:cubicBezTo>
                  <a:cubicBezTo>
                    <a:pt x="24" y="87"/>
                    <a:pt x="22" y="89"/>
                    <a:pt x="21" y="90"/>
                  </a:cubicBezTo>
                  <a:cubicBezTo>
                    <a:pt x="20" y="91"/>
                    <a:pt x="18" y="91"/>
                    <a:pt x="16" y="91"/>
                  </a:cubicBezTo>
                  <a:cubicBezTo>
                    <a:pt x="14" y="91"/>
                    <a:pt x="11" y="91"/>
                    <a:pt x="8" y="89"/>
                  </a:cubicBezTo>
                  <a:cubicBezTo>
                    <a:pt x="5" y="100"/>
                    <a:pt x="5" y="100"/>
                    <a:pt x="5" y="100"/>
                  </a:cubicBezTo>
                  <a:cubicBezTo>
                    <a:pt x="6" y="101"/>
                    <a:pt x="6" y="101"/>
                    <a:pt x="6" y="101"/>
                  </a:cubicBezTo>
                  <a:cubicBezTo>
                    <a:pt x="7" y="102"/>
                    <a:pt x="9" y="102"/>
                    <a:pt x="12" y="103"/>
                  </a:cubicBezTo>
                  <a:cubicBezTo>
                    <a:pt x="14" y="103"/>
                    <a:pt x="17" y="103"/>
                    <a:pt x="19" y="103"/>
                  </a:cubicBezTo>
                  <a:cubicBezTo>
                    <a:pt x="24" y="103"/>
                    <a:pt x="28" y="102"/>
                    <a:pt x="31" y="100"/>
                  </a:cubicBezTo>
                  <a:cubicBezTo>
                    <a:pt x="34" y="97"/>
                    <a:pt x="36" y="93"/>
                    <a:pt x="39" y="87"/>
                  </a:cubicBezTo>
                  <a:cubicBezTo>
                    <a:pt x="72" y="0"/>
                    <a:pt x="72" y="0"/>
                    <a:pt x="72" y="0"/>
                  </a:cubicBezTo>
                  <a:lnTo>
                    <a:pt x="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1">
              <a:extLst>
                <a:ext uri="{FF2B5EF4-FFF2-40B4-BE49-F238E27FC236}">
                  <a16:creationId xmlns:a16="http://schemas.microsoft.com/office/drawing/2014/main" id="{8279F213-F01D-0BA8-7DEC-BF8F2017D953}"/>
                </a:ext>
              </a:extLst>
            </p:cNvPr>
            <p:cNvSpPr>
              <a:spLocks noEditPoints="1"/>
            </p:cNvSpPr>
            <p:nvPr/>
          </p:nvSpPr>
          <p:spPr bwMode="auto">
            <a:xfrm>
              <a:off x="1547813" y="-96838"/>
              <a:ext cx="352425" cy="422275"/>
            </a:xfrm>
            <a:custGeom>
              <a:avLst/>
              <a:gdLst>
                <a:gd name="T0" fmla="*/ 327 w 425"/>
                <a:gd name="T1" fmla="*/ 247 h 510"/>
                <a:gd name="T2" fmla="*/ 415 w 425"/>
                <a:gd name="T3" fmla="*/ 130 h 510"/>
                <a:gd name="T4" fmla="*/ 268 w 425"/>
                <a:gd name="T5" fmla="*/ 0 h 510"/>
                <a:gd name="T6" fmla="*/ 0 w 425"/>
                <a:gd name="T7" fmla="*/ 0 h 510"/>
                <a:gd name="T8" fmla="*/ 0 w 425"/>
                <a:gd name="T9" fmla="*/ 510 h 510"/>
                <a:gd name="T10" fmla="*/ 277 w 425"/>
                <a:gd name="T11" fmla="*/ 510 h 510"/>
                <a:gd name="T12" fmla="*/ 425 w 425"/>
                <a:gd name="T13" fmla="*/ 373 h 510"/>
                <a:gd name="T14" fmla="*/ 327 w 425"/>
                <a:gd name="T15" fmla="*/ 247 h 510"/>
                <a:gd name="T16" fmla="*/ 109 w 425"/>
                <a:gd name="T17" fmla="*/ 92 h 510"/>
                <a:gd name="T18" fmla="*/ 245 w 425"/>
                <a:gd name="T19" fmla="*/ 92 h 510"/>
                <a:gd name="T20" fmla="*/ 304 w 425"/>
                <a:gd name="T21" fmla="*/ 148 h 510"/>
                <a:gd name="T22" fmla="*/ 245 w 425"/>
                <a:gd name="T23" fmla="*/ 205 h 510"/>
                <a:gd name="T24" fmla="*/ 109 w 425"/>
                <a:gd name="T25" fmla="*/ 205 h 510"/>
                <a:gd name="T26" fmla="*/ 109 w 425"/>
                <a:gd name="T27" fmla="*/ 92 h 510"/>
                <a:gd name="T28" fmla="*/ 249 w 425"/>
                <a:gd name="T29" fmla="*/ 417 h 510"/>
                <a:gd name="T30" fmla="*/ 249 w 425"/>
                <a:gd name="T31" fmla="*/ 418 h 510"/>
                <a:gd name="T32" fmla="*/ 109 w 425"/>
                <a:gd name="T33" fmla="*/ 418 h 510"/>
                <a:gd name="T34" fmla="*/ 109 w 425"/>
                <a:gd name="T35" fmla="*/ 298 h 510"/>
                <a:gd name="T36" fmla="*/ 249 w 425"/>
                <a:gd name="T37" fmla="*/ 298 h 510"/>
                <a:gd name="T38" fmla="*/ 315 w 425"/>
                <a:gd name="T39" fmla="*/ 357 h 510"/>
                <a:gd name="T40" fmla="*/ 249 w 425"/>
                <a:gd name="T41" fmla="*/ 41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5" h="510">
                  <a:moveTo>
                    <a:pt x="327" y="247"/>
                  </a:moveTo>
                  <a:cubicBezTo>
                    <a:pt x="375" y="237"/>
                    <a:pt x="415" y="194"/>
                    <a:pt x="415" y="130"/>
                  </a:cubicBezTo>
                  <a:cubicBezTo>
                    <a:pt x="415" y="62"/>
                    <a:pt x="365" y="0"/>
                    <a:pt x="268" y="0"/>
                  </a:cubicBezTo>
                  <a:cubicBezTo>
                    <a:pt x="0" y="0"/>
                    <a:pt x="0" y="0"/>
                    <a:pt x="0" y="0"/>
                  </a:cubicBezTo>
                  <a:cubicBezTo>
                    <a:pt x="0" y="510"/>
                    <a:pt x="0" y="510"/>
                    <a:pt x="0" y="510"/>
                  </a:cubicBezTo>
                  <a:cubicBezTo>
                    <a:pt x="277" y="510"/>
                    <a:pt x="277" y="510"/>
                    <a:pt x="277" y="510"/>
                  </a:cubicBezTo>
                  <a:cubicBezTo>
                    <a:pt x="374" y="510"/>
                    <a:pt x="425" y="449"/>
                    <a:pt x="425" y="373"/>
                  </a:cubicBezTo>
                  <a:cubicBezTo>
                    <a:pt x="425" y="309"/>
                    <a:pt x="381" y="256"/>
                    <a:pt x="327" y="247"/>
                  </a:cubicBezTo>
                  <a:close/>
                  <a:moveTo>
                    <a:pt x="109" y="92"/>
                  </a:moveTo>
                  <a:cubicBezTo>
                    <a:pt x="245" y="92"/>
                    <a:pt x="245" y="92"/>
                    <a:pt x="245" y="92"/>
                  </a:cubicBezTo>
                  <a:cubicBezTo>
                    <a:pt x="281" y="92"/>
                    <a:pt x="304" y="117"/>
                    <a:pt x="304" y="148"/>
                  </a:cubicBezTo>
                  <a:cubicBezTo>
                    <a:pt x="304" y="181"/>
                    <a:pt x="281" y="205"/>
                    <a:pt x="245" y="205"/>
                  </a:cubicBezTo>
                  <a:cubicBezTo>
                    <a:pt x="109" y="205"/>
                    <a:pt x="109" y="205"/>
                    <a:pt x="109" y="205"/>
                  </a:cubicBezTo>
                  <a:lnTo>
                    <a:pt x="109" y="92"/>
                  </a:lnTo>
                  <a:close/>
                  <a:moveTo>
                    <a:pt x="249" y="417"/>
                  </a:moveTo>
                  <a:cubicBezTo>
                    <a:pt x="249" y="418"/>
                    <a:pt x="249" y="418"/>
                    <a:pt x="249" y="418"/>
                  </a:cubicBezTo>
                  <a:cubicBezTo>
                    <a:pt x="109" y="418"/>
                    <a:pt x="109" y="418"/>
                    <a:pt x="109" y="418"/>
                  </a:cubicBezTo>
                  <a:cubicBezTo>
                    <a:pt x="109" y="298"/>
                    <a:pt x="109" y="298"/>
                    <a:pt x="109" y="298"/>
                  </a:cubicBezTo>
                  <a:cubicBezTo>
                    <a:pt x="249" y="298"/>
                    <a:pt x="249" y="298"/>
                    <a:pt x="249" y="298"/>
                  </a:cubicBezTo>
                  <a:cubicBezTo>
                    <a:pt x="292" y="298"/>
                    <a:pt x="315" y="325"/>
                    <a:pt x="315" y="357"/>
                  </a:cubicBezTo>
                  <a:cubicBezTo>
                    <a:pt x="315" y="394"/>
                    <a:pt x="290" y="417"/>
                    <a:pt x="249" y="4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2">
              <a:extLst>
                <a:ext uri="{FF2B5EF4-FFF2-40B4-BE49-F238E27FC236}">
                  <a16:creationId xmlns:a16="http://schemas.microsoft.com/office/drawing/2014/main" id="{05C0F3AF-1E64-F4C9-5564-207AB298F6B9}"/>
                </a:ext>
              </a:extLst>
            </p:cNvPr>
            <p:cNvSpPr>
              <a:spLocks/>
            </p:cNvSpPr>
            <p:nvPr/>
          </p:nvSpPr>
          <p:spPr bwMode="auto">
            <a:xfrm>
              <a:off x="1139826" y="-103188"/>
              <a:ext cx="347663" cy="436563"/>
            </a:xfrm>
            <a:custGeom>
              <a:avLst/>
              <a:gdLst>
                <a:gd name="T0" fmla="*/ 59 w 420"/>
                <a:gd name="T1" fmla="*/ 363 h 527"/>
                <a:gd name="T2" fmla="*/ 221 w 420"/>
                <a:gd name="T3" fmla="*/ 431 h 527"/>
                <a:gd name="T4" fmla="*/ 310 w 420"/>
                <a:gd name="T5" fmla="*/ 374 h 527"/>
                <a:gd name="T6" fmla="*/ 207 w 420"/>
                <a:gd name="T7" fmla="*/ 309 h 527"/>
                <a:gd name="T8" fmla="*/ 17 w 420"/>
                <a:gd name="T9" fmla="*/ 154 h 527"/>
                <a:gd name="T10" fmla="*/ 210 w 420"/>
                <a:gd name="T11" fmla="*/ 0 h 527"/>
                <a:gd name="T12" fmla="*/ 409 w 420"/>
                <a:gd name="T13" fmla="*/ 71 h 527"/>
                <a:gd name="T14" fmla="*/ 349 w 420"/>
                <a:gd name="T15" fmla="*/ 151 h 527"/>
                <a:gd name="T16" fmla="*/ 203 w 420"/>
                <a:gd name="T17" fmla="*/ 95 h 527"/>
                <a:gd name="T18" fmla="*/ 128 w 420"/>
                <a:gd name="T19" fmla="*/ 147 h 527"/>
                <a:gd name="T20" fmla="*/ 229 w 420"/>
                <a:gd name="T21" fmla="*/ 206 h 527"/>
                <a:gd name="T22" fmla="*/ 420 w 420"/>
                <a:gd name="T23" fmla="*/ 363 h 527"/>
                <a:gd name="T24" fmla="*/ 216 w 420"/>
                <a:gd name="T25" fmla="*/ 527 h 527"/>
                <a:gd name="T26" fmla="*/ 0 w 420"/>
                <a:gd name="T27" fmla="*/ 446 h 527"/>
                <a:gd name="T28" fmla="*/ 59 w 420"/>
                <a:gd name="T29" fmla="*/ 363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527">
                  <a:moveTo>
                    <a:pt x="59" y="363"/>
                  </a:moveTo>
                  <a:cubicBezTo>
                    <a:pt x="95" y="400"/>
                    <a:pt x="151" y="431"/>
                    <a:pt x="221" y="431"/>
                  </a:cubicBezTo>
                  <a:cubicBezTo>
                    <a:pt x="281" y="431"/>
                    <a:pt x="310" y="403"/>
                    <a:pt x="310" y="374"/>
                  </a:cubicBezTo>
                  <a:cubicBezTo>
                    <a:pt x="310" y="336"/>
                    <a:pt x="266" y="323"/>
                    <a:pt x="207" y="309"/>
                  </a:cubicBezTo>
                  <a:cubicBezTo>
                    <a:pt x="124" y="290"/>
                    <a:pt x="17" y="267"/>
                    <a:pt x="17" y="154"/>
                  </a:cubicBezTo>
                  <a:cubicBezTo>
                    <a:pt x="17" y="69"/>
                    <a:pt x="90" y="0"/>
                    <a:pt x="210" y="0"/>
                  </a:cubicBezTo>
                  <a:cubicBezTo>
                    <a:pt x="291" y="0"/>
                    <a:pt x="359" y="24"/>
                    <a:pt x="409" y="71"/>
                  </a:cubicBezTo>
                  <a:cubicBezTo>
                    <a:pt x="349" y="151"/>
                    <a:pt x="349" y="151"/>
                    <a:pt x="349" y="151"/>
                  </a:cubicBezTo>
                  <a:cubicBezTo>
                    <a:pt x="308" y="113"/>
                    <a:pt x="253" y="95"/>
                    <a:pt x="203" y="95"/>
                  </a:cubicBezTo>
                  <a:cubicBezTo>
                    <a:pt x="154" y="95"/>
                    <a:pt x="128" y="117"/>
                    <a:pt x="128" y="147"/>
                  </a:cubicBezTo>
                  <a:cubicBezTo>
                    <a:pt x="128" y="182"/>
                    <a:pt x="170" y="192"/>
                    <a:pt x="229" y="206"/>
                  </a:cubicBezTo>
                  <a:cubicBezTo>
                    <a:pt x="313" y="225"/>
                    <a:pt x="420" y="250"/>
                    <a:pt x="420" y="363"/>
                  </a:cubicBezTo>
                  <a:cubicBezTo>
                    <a:pt x="420" y="457"/>
                    <a:pt x="353" y="527"/>
                    <a:pt x="216" y="527"/>
                  </a:cubicBezTo>
                  <a:cubicBezTo>
                    <a:pt x="118" y="527"/>
                    <a:pt x="48" y="494"/>
                    <a:pt x="0" y="446"/>
                  </a:cubicBezTo>
                  <a:lnTo>
                    <a:pt x="59" y="3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Rectangle 23">
              <a:extLst>
                <a:ext uri="{FF2B5EF4-FFF2-40B4-BE49-F238E27FC236}">
                  <a16:creationId xmlns:a16="http://schemas.microsoft.com/office/drawing/2014/main" id="{5308E799-0736-BCF1-CC1A-3F3E2248F93B}"/>
                </a:ext>
              </a:extLst>
            </p:cNvPr>
            <p:cNvSpPr>
              <a:spLocks noChangeArrowheads="1"/>
            </p:cNvSpPr>
            <p:nvPr/>
          </p:nvSpPr>
          <p:spPr bwMode="auto">
            <a:xfrm>
              <a:off x="1968501" y="-96838"/>
              <a:ext cx="88900" cy="422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4">
              <a:extLst>
                <a:ext uri="{FF2B5EF4-FFF2-40B4-BE49-F238E27FC236}">
                  <a16:creationId xmlns:a16="http://schemas.microsoft.com/office/drawing/2014/main" id="{D9308C71-8329-D144-E136-1D34018B4D56}"/>
                </a:ext>
              </a:extLst>
            </p:cNvPr>
            <p:cNvSpPr>
              <a:spLocks noEditPoints="1"/>
            </p:cNvSpPr>
            <p:nvPr/>
          </p:nvSpPr>
          <p:spPr bwMode="auto">
            <a:xfrm>
              <a:off x="2498726" y="-31750"/>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7 h 136"/>
                <a:gd name="T12" fmla="*/ 113 w 113"/>
                <a:gd name="T13" fmla="*/ 68 h 136"/>
                <a:gd name="T14" fmla="*/ 92 w 113"/>
                <a:gd name="T15" fmla="*/ 119 h 136"/>
                <a:gd name="T16" fmla="*/ 78 w 113"/>
                <a:gd name="T17" fmla="*/ 28 h 136"/>
                <a:gd name="T18" fmla="*/ 45 w 113"/>
                <a:gd name="T19" fmla="*/ 16 h 136"/>
                <a:gd name="T20" fmla="*/ 20 w 113"/>
                <a:gd name="T21" fmla="*/ 16 h 136"/>
                <a:gd name="T22" fmla="*/ 20 w 113"/>
                <a:gd name="T23" fmla="*/ 120 h 136"/>
                <a:gd name="T24" fmla="*/ 45 w 113"/>
                <a:gd name="T25" fmla="*/ 120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6"/>
                    <a:pt x="92" y="17"/>
                  </a:cubicBezTo>
                  <a:cubicBezTo>
                    <a:pt x="103" y="28"/>
                    <a:pt x="113" y="44"/>
                    <a:pt x="113" y="68"/>
                  </a:cubicBezTo>
                  <a:cubicBezTo>
                    <a:pt x="113" y="91"/>
                    <a:pt x="104" y="108"/>
                    <a:pt x="92" y="119"/>
                  </a:cubicBezTo>
                  <a:close/>
                  <a:moveTo>
                    <a:pt x="78" y="28"/>
                  </a:moveTo>
                  <a:cubicBezTo>
                    <a:pt x="70" y="20"/>
                    <a:pt x="59" y="16"/>
                    <a:pt x="45" y="16"/>
                  </a:cubicBezTo>
                  <a:cubicBezTo>
                    <a:pt x="20" y="16"/>
                    <a:pt x="20" y="16"/>
                    <a:pt x="20" y="16"/>
                  </a:cubicBezTo>
                  <a:cubicBezTo>
                    <a:pt x="20" y="120"/>
                    <a:pt x="20" y="120"/>
                    <a:pt x="20" y="120"/>
                  </a:cubicBezTo>
                  <a:cubicBezTo>
                    <a:pt x="45" y="120"/>
                    <a:pt x="45" y="120"/>
                    <a:pt x="45" y="120"/>
                  </a:cubicBezTo>
                  <a:cubicBezTo>
                    <a:pt x="58" y="120"/>
                    <a:pt x="69" y="116"/>
                    <a:pt x="78" y="107"/>
                  </a:cubicBezTo>
                  <a:cubicBezTo>
                    <a:pt x="87" y="98"/>
                    <a:pt x="92" y="85"/>
                    <a:pt x="92" y="68"/>
                  </a:cubicBezTo>
                  <a:cubicBezTo>
                    <a:pt x="92" y="51"/>
                    <a:pt x="87" y="37"/>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5">
              <a:extLst>
                <a:ext uri="{FF2B5EF4-FFF2-40B4-BE49-F238E27FC236}">
                  <a16:creationId xmlns:a16="http://schemas.microsoft.com/office/drawing/2014/main" id="{9B065B41-2B00-5183-95B8-2C97D2776E9F}"/>
                </a:ext>
              </a:extLst>
            </p:cNvPr>
            <p:cNvSpPr>
              <a:spLocks/>
            </p:cNvSpPr>
            <p:nvPr/>
          </p:nvSpPr>
          <p:spPr bwMode="auto">
            <a:xfrm>
              <a:off x="2611438" y="-3175"/>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6">
              <a:extLst>
                <a:ext uri="{FF2B5EF4-FFF2-40B4-BE49-F238E27FC236}">
                  <a16:creationId xmlns:a16="http://schemas.microsoft.com/office/drawing/2014/main" id="{AEBBA209-4388-44E3-1F5D-110C6416935E}"/>
                </a:ext>
              </a:extLst>
            </p:cNvPr>
            <p:cNvSpPr>
              <a:spLocks noEditPoints="1"/>
            </p:cNvSpPr>
            <p:nvPr/>
          </p:nvSpPr>
          <p:spPr bwMode="auto">
            <a:xfrm>
              <a:off x="2670176" y="-36513"/>
              <a:ext cx="20638" cy="117475"/>
            </a:xfrm>
            <a:custGeom>
              <a:avLst/>
              <a:gdLst>
                <a:gd name="T0" fmla="*/ 13 w 25"/>
                <a:gd name="T1" fmla="*/ 24 h 143"/>
                <a:gd name="T2" fmla="*/ 0 w 25"/>
                <a:gd name="T3" fmla="*/ 12 h 143"/>
                <a:gd name="T4" fmla="*/ 13 w 25"/>
                <a:gd name="T5" fmla="*/ 0 h 143"/>
                <a:gd name="T6" fmla="*/ 25 w 25"/>
                <a:gd name="T7" fmla="*/ 12 h 143"/>
                <a:gd name="T8" fmla="*/ 13 w 25"/>
                <a:gd name="T9" fmla="*/ 24 h 143"/>
                <a:gd name="T10" fmla="*/ 4 w 25"/>
                <a:gd name="T11" fmla="*/ 143 h 143"/>
                <a:gd name="T12" fmla="*/ 4 w 25"/>
                <a:gd name="T13" fmla="*/ 44 h 143"/>
                <a:gd name="T14" fmla="*/ 22 w 25"/>
                <a:gd name="T15" fmla="*/ 44 h 143"/>
                <a:gd name="T16" fmla="*/ 22 w 25"/>
                <a:gd name="T17" fmla="*/ 143 h 143"/>
                <a:gd name="T18" fmla="*/ 4 w 25"/>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3">
                  <a:moveTo>
                    <a:pt x="13" y="24"/>
                  </a:moveTo>
                  <a:cubicBezTo>
                    <a:pt x="6" y="24"/>
                    <a:pt x="0" y="19"/>
                    <a:pt x="0" y="12"/>
                  </a:cubicBezTo>
                  <a:cubicBezTo>
                    <a:pt x="0" y="5"/>
                    <a:pt x="6" y="0"/>
                    <a:pt x="13" y="0"/>
                  </a:cubicBezTo>
                  <a:cubicBezTo>
                    <a:pt x="20" y="0"/>
                    <a:pt x="25" y="5"/>
                    <a:pt x="25" y="12"/>
                  </a:cubicBezTo>
                  <a:cubicBezTo>
                    <a:pt x="25"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7">
              <a:extLst>
                <a:ext uri="{FF2B5EF4-FFF2-40B4-BE49-F238E27FC236}">
                  <a16:creationId xmlns:a16="http://schemas.microsoft.com/office/drawing/2014/main" id="{4524D336-2EEE-036C-C9C9-0D5F156C9443}"/>
                </a:ext>
              </a:extLst>
            </p:cNvPr>
            <p:cNvSpPr>
              <a:spLocks/>
            </p:cNvSpPr>
            <p:nvPr/>
          </p:nvSpPr>
          <p:spPr bwMode="auto">
            <a:xfrm>
              <a:off x="2701926" y="-1588"/>
              <a:ext cx="80963" cy="82550"/>
            </a:xfrm>
            <a:custGeom>
              <a:avLst/>
              <a:gdLst>
                <a:gd name="T0" fmla="*/ 31 w 51"/>
                <a:gd name="T1" fmla="*/ 52 h 52"/>
                <a:gd name="T2" fmla="*/ 20 w 51"/>
                <a:gd name="T3" fmla="*/ 52 h 52"/>
                <a:gd name="T4" fmla="*/ 0 w 51"/>
                <a:gd name="T5" fmla="*/ 0 h 52"/>
                <a:gd name="T6" fmla="*/ 11 w 51"/>
                <a:gd name="T7" fmla="*/ 0 h 52"/>
                <a:gd name="T8" fmla="*/ 25 w 51"/>
                <a:gd name="T9" fmla="*/ 42 h 52"/>
                <a:gd name="T10" fmla="*/ 40 w 51"/>
                <a:gd name="T11" fmla="*/ 0 h 52"/>
                <a:gd name="T12" fmla="*/ 51 w 51"/>
                <a:gd name="T13" fmla="*/ 0 h 52"/>
                <a:gd name="T14" fmla="*/ 31 w 51"/>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2">
                  <a:moveTo>
                    <a:pt x="31" y="52"/>
                  </a:moveTo>
                  <a:lnTo>
                    <a:pt x="20" y="52"/>
                  </a:lnTo>
                  <a:lnTo>
                    <a:pt x="0" y="0"/>
                  </a:lnTo>
                  <a:lnTo>
                    <a:pt x="11" y="0"/>
                  </a:lnTo>
                  <a:lnTo>
                    <a:pt x="25" y="42"/>
                  </a:lnTo>
                  <a:lnTo>
                    <a:pt x="40" y="0"/>
                  </a:lnTo>
                  <a:lnTo>
                    <a:pt x="51" y="0"/>
                  </a:lnTo>
                  <a:lnTo>
                    <a:pt x="3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8">
              <a:extLst>
                <a:ext uri="{FF2B5EF4-FFF2-40B4-BE49-F238E27FC236}">
                  <a16:creationId xmlns:a16="http://schemas.microsoft.com/office/drawing/2014/main" id="{7957D02A-F6AA-E7FB-776F-5DF982079E20}"/>
                </a:ext>
              </a:extLst>
            </p:cNvPr>
            <p:cNvSpPr>
              <a:spLocks noEditPoints="1"/>
            </p:cNvSpPr>
            <p:nvPr/>
          </p:nvSpPr>
          <p:spPr bwMode="auto">
            <a:xfrm>
              <a:off x="2789238" y="-3175"/>
              <a:ext cx="74613" cy="85725"/>
            </a:xfrm>
            <a:custGeom>
              <a:avLst/>
              <a:gdLst>
                <a:gd name="T0" fmla="*/ 20 w 90"/>
                <a:gd name="T1" fmla="*/ 56 h 103"/>
                <a:gd name="T2" fmla="*/ 49 w 90"/>
                <a:gd name="T3" fmla="*/ 88 h 103"/>
                <a:gd name="T4" fmla="*/ 80 w 90"/>
                <a:gd name="T5" fmla="*/ 77 h 103"/>
                <a:gd name="T6" fmla="*/ 87 w 90"/>
                <a:gd name="T7" fmla="*/ 89 h 103"/>
                <a:gd name="T8" fmla="*/ 47 w 90"/>
                <a:gd name="T9" fmla="*/ 103 h 103"/>
                <a:gd name="T10" fmla="*/ 0 w 90"/>
                <a:gd name="T11" fmla="*/ 52 h 103"/>
                <a:gd name="T12" fmla="*/ 47 w 90"/>
                <a:gd name="T13" fmla="*/ 0 h 103"/>
                <a:gd name="T14" fmla="*/ 90 w 90"/>
                <a:gd name="T15" fmla="*/ 49 h 103"/>
                <a:gd name="T16" fmla="*/ 90 w 90"/>
                <a:gd name="T17" fmla="*/ 56 h 103"/>
                <a:gd name="T18" fmla="*/ 20 w 90"/>
                <a:gd name="T19" fmla="*/ 56 h 103"/>
                <a:gd name="T20" fmla="*/ 46 w 90"/>
                <a:gd name="T21" fmla="*/ 15 h 103"/>
                <a:gd name="T22" fmla="*/ 19 w 90"/>
                <a:gd name="T23" fmla="*/ 43 h 103"/>
                <a:gd name="T24" fmla="*/ 71 w 90"/>
                <a:gd name="T25" fmla="*/ 43 h 103"/>
                <a:gd name="T26" fmla="*/ 46 w 90"/>
                <a:gd name="T27"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6"/>
                    <a:pt x="31" y="88"/>
                    <a:pt x="49" y="88"/>
                  </a:cubicBezTo>
                  <a:cubicBezTo>
                    <a:pt x="68" y="88"/>
                    <a:pt x="79" y="78"/>
                    <a:pt x="80" y="77"/>
                  </a:cubicBezTo>
                  <a:cubicBezTo>
                    <a:pt x="87" y="89"/>
                    <a:pt x="87" y="89"/>
                    <a:pt x="87" y="89"/>
                  </a:cubicBezTo>
                  <a:cubicBezTo>
                    <a:pt x="87" y="89"/>
                    <a:pt x="74" y="103"/>
                    <a:pt x="47" y="103"/>
                  </a:cubicBezTo>
                  <a:cubicBezTo>
                    <a:pt x="20" y="103"/>
                    <a:pt x="0" y="85"/>
                    <a:pt x="0" y="52"/>
                  </a:cubicBezTo>
                  <a:cubicBezTo>
                    <a:pt x="0" y="20"/>
                    <a:pt x="21" y="0"/>
                    <a:pt x="47" y="0"/>
                  </a:cubicBezTo>
                  <a:cubicBezTo>
                    <a:pt x="74" y="0"/>
                    <a:pt x="90" y="20"/>
                    <a:pt x="90" y="49"/>
                  </a:cubicBezTo>
                  <a:cubicBezTo>
                    <a:pt x="90" y="56"/>
                    <a:pt x="90" y="56"/>
                    <a:pt x="90" y="56"/>
                  </a:cubicBezTo>
                  <a:cubicBezTo>
                    <a:pt x="20" y="56"/>
                    <a:pt x="20" y="56"/>
                    <a:pt x="20" y="56"/>
                  </a:cubicBezTo>
                  <a:close/>
                  <a:moveTo>
                    <a:pt x="46" y="15"/>
                  </a:moveTo>
                  <a:cubicBezTo>
                    <a:pt x="28" y="15"/>
                    <a:pt x="20" y="30"/>
                    <a:pt x="19" y="43"/>
                  </a:cubicBezTo>
                  <a:cubicBezTo>
                    <a:pt x="71" y="43"/>
                    <a:pt x="71" y="43"/>
                    <a:pt x="71" y="43"/>
                  </a:cubicBezTo>
                  <a:cubicBezTo>
                    <a:pt x="71" y="28"/>
                    <a:pt x="64" y="15"/>
                    <a:pt x="4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9">
              <a:extLst>
                <a:ext uri="{FF2B5EF4-FFF2-40B4-BE49-F238E27FC236}">
                  <a16:creationId xmlns:a16="http://schemas.microsoft.com/office/drawing/2014/main" id="{C091E53F-E8FB-D219-1C2C-C8CDF3A477E2}"/>
                </a:ext>
              </a:extLst>
            </p:cNvPr>
            <p:cNvSpPr>
              <a:spLocks/>
            </p:cNvSpPr>
            <p:nvPr/>
          </p:nvSpPr>
          <p:spPr bwMode="auto">
            <a:xfrm>
              <a:off x="2882901" y="-3175"/>
              <a:ext cx="68263" cy="84138"/>
            </a:xfrm>
            <a:custGeom>
              <a:avLst/>
              <a:gdLst>
                <a:gd name="T0" fmla="*/ 65 w 84"/>
                <a:gd name="T1" fmla="*/ 101 h 101"/>
                <a:gd name="T2" fmla="*/ 65 w 84"/>
                <a:gd name="T3" fmla="*/ 42 h 101"/>
                <a:gd name="T4" fmla="*/ 45 w 84"/>
                <a:gd name="T5" fmla="*/ 16 h 101"/>
                <a:gd name="T6" fmla="*/ 18 w 84"/>
                <a:gd name="T7" fmla="*/ 42 h 101"/>
                <a:gd name="T8" fmla="*/ 18 w 84"/>
                <a:gd name="T9" fmla="*/ 101 h 101"/>
                <a:gd name="T10" fmla="*/ 0 w 84"/>
                <a:gd name="T11" fmla="*/ 101 h 101"/>
                <a:gd name="T12" fmla="*/ 0 w 84"/>
                <a:gd name="T13" fmla="*/ 2 h 101"/>
                <a:gd name="T14" fmla="*/ 17 w 84"/>
                <a:gd name="T15" fmla="*/ 2 h 101"/>
                <a:gd name="T16" fmla="*/ 18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0" y="32"/>
                    <a:pt x="18" y="42"/>
                  </a:cubicBezTo>
                  <a:cubicBezTo>
                    <a:pt x="18" y="101"/>
                    <a:pt x="18" y="101"/>
                    <a:pt x="18" y="101"/>
                  </a:cubicBezTo>
                  <a:cubicBezTo>
                    <a:pt x="0" y="101"/>
                    <a:pt x="0" y="101"/>
                    <a:pt x="0" y="101"/>
                  </a:cubicBezTo>
                  <a:cubicBezTo>
                    <a:pt x="0" y="2"/>
                    <a:pt x="0" y="2"/>
                    <a:pt x="0" y="2"/>
                  </a:cubicBezTo>
                  <a:cubicBezTo>
                    <a:pt x="17" y="2"/>
                    <a:pt x="17" y="2"/>
                    <a:pt x="17" y="2"/>
                  </a:cubicBezTo>
                  <a:cubicBezTo>
                    <a:pt x="18" y="20"/>
                    <a:pt x="18" y="20"/>
                    <a:pt x="18"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30">
              <a:extLst>
                <a:ext uri="{FF2B5EF4-FFF2-40B4-BE49-F238E27FC236}">
                  <a16:creationId xmlns:a16="http://schemas.microsoft.com/office/drawing/2014/main" id="{D8C0F936-155F-B9D3-105E-CB4A7E9C8F31}"/>
                </a:ext>
              </a:extLst>
            </p:cNvPr>
            <p:cNvSpPr>
              <a:spLocks noEditPoints="1"/>
            </p:cNvSpPr>
            <p:nvPr/>
          </p:nvSpPr>
          <p:spPr bwMode="auto">
            <a:xfrm>
              <a:off x="3006726" y="-34925"/>
              <a:ext cx="79375" cy="117475"/>
            </a:xfrm>
            <a:custGeom>
              <a:avLst/>
              <a:gdLst>
                <a:gd name="T0" fmla="*/ 50 w 95"/>
                <a:gd name="T1" fmla="*/ 142 h 142"/>
                <a:gd name="T2" fmla="*/ 20 w 95"/>
                <a:gd name="T3" fmla="*/ 125 h 142"/>
                <a:gd name="T4" fmla="*/ 17 w 95"/>
                <a:gd name="T5" fmla="*/ 140 h 142"/>
                <a:gd name="T6" fmla="*/ 0 w 95"/>
                <a:gd name="T7" fmla="*/ 140 h 142"/>
                <a:gd name="T8" fmla="*/ 0 w 95"/>
                <a:gd name="T9" fmla="*/ 0 h 142"/>
                <a:gd name="T10" fmla="*/ 19 w 95"/>
                <a:gd name="T11" fmla="*/ 0 h 142"/>
                <a:gd name="T12" fmla="*/ 19 w 95"/>
                <a:gd name="T13" fmla="*/ 57 h 142"/>
                <a:gd name="T14" fmla="*/ 52 w 95"/>
                <a:gd name="T15" fmla="*/ 39 h 142"/>
                <a:gd name="T16" fmla="*/ 94 w 95"/>
                <a:gd name="T17" fmla="*/ 91 h 142"/>
                <a:gd name="T18" fmla="*/ 50 w 95"/>
                <a:gd name="T19" fmla="*/ 142 h 142"/>
                <a:gd name="T20" fmla="*/ 47 w 95"/>
                <a:gd name="T21" fmla="*/ 55 h 142"/>
                <a:gd name="T22" fmla="*/ 18 w 95"/>
                <a:gd name="T23" fmla="*/ 91 h 142"/>
                <a:gd name="T24" fmla="*/ 46 w 95"/>
                <a:gd name="T25" fmla="*/ 127 h 142"/>
                <a:gd name="T26" fmla="*/ 75 w 95"/>
                <a:gd name="T27" fmla="*/ 91 h 142"/>
                <a:gd name="T28" fmla="*/ 47 w 95"/>
                <a:gd name="T29" fmla="*/ 5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2">
                  <a:moveTo>
                    <a:pt x="50" y="142"/>
                  </a:moveTo>
                  <a:cubicBezTo>
                    <a:pt x="31" y="142"/>
                    <a:pt x="22" y="129"/>
                    <a:pt x="20" y="125"/>
                  </a:cubicBezTo>
                  <a:cubicBezTo>
                    <a:pt x="17" y="140"/>
                    <a:pt x="17" y="140"/>
                    <a:pt x="17" y="140"/>
                  </a:cubicBezTo>
                  <a:cubicBezTo>
                    <a:pt x="0" y="140"/>
                    <a:pt x="0" y="140"/>
                    <a:pt x="0" y="140"/>
                  </a:cubicBezTo>
                  <a:cubicBezTo>
                    <a:pt x="0" y="0"/>
                    <a:pt x="0" y="0"/>
                    <a:pt x="0" y="0"/>
                  </a:cubicBezTo>
                  <a:cubicBezTo>
                    <a:pt x="19" y="0"/>
                    <a:pt x="19" y="0"/>
                    <a:pt x="19" y="0"/>
                  </a:cubicBezTo>
                  <a:cubicBezTo>
                    <a:pt x="19" y="57"/>
                    <a:pt x="19" y="57"/>
                    <a:pt x="19" y="57"/>
                  </a:cubicBezTo>
                  <a:cubicBezTo>
                    <a:pt x="20" y="55"/>
                    <a:pt x="31" y="39"/>
                    <a:pt x="52" y="39"/>
                  </a:cubicBezTo>
                  <a:cubicBezTo>
                    <a:pt x="78" y="39"/>
                    <a:pt x="94" y="61"/>
                    <a:pt x="94" y="91"/>
                  </a:cubicBezTo>
                  <a:cubicBezTo>
                    <a:pt x="95" y="121"/>
                    <a:pt x="77" y="142"/>
                    <a:pt x="50" y="142"/>
                  </a:cubicBezTo>
                  <a:close/>
                  <a:moveTo>
                    <a:pt x="47" y="55"/>
                  </a:moveTo>
                  <a:cubicBezTo>
                    <a:pt x="30" y="55"/>
                    <a:pt x="18" y="71"/>
                    <a:pt x="18" y="91"/>
                  </a:cubicBezTo>
                  <a:cubicBezTo>
                    <a:pt x="18" y="110"/>
                    <a:pt x="29" y="127"/>
                    <a:pt x="46" y="127"/>
                  </a:cubicBezTo>
                  <a:cubicBezTo>
                    <a:pt x="63" y="127"/>
                    <a:pt x="75" y="111"/>
                    <a:pt x="75" y="91"/>
                  </a:cubicBezTo>
                  <a:cubicBezTo>
                    <a:pt x="75" y="71"/>
                    <a:pt x="64" y="55"/>
                    <a:pt x="47"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31">
              <a:extLst>
                <a:ext uri="{FF2B5EF4-FFF2-40B4-BE49-F238E27FC236}">
                  <a16:creationId xmlns:a16="http://schemas.microsoft.com/office/drawing/2014/main" id="{B3C06BAF-2606-07B2-0633-EFEFFAE9986C}"/>
                </a:ext>
              </a:extLst>
            </p:cNvPr>
            <p:cNvSpPr>
              <a:spLocks/>
            </p:cNvSpPr>
            <p:nvPr/>
          </p:nvSpPr>
          <p:spPr bwMode="auto">
            <a:xfrm>
              <a:off x="3094038" y="-1588"/>
              <a:ext cx="79375" cy="114300"/>
            </a:xfrm>
            <a:custGeom>
              <a:avLst/>
              <a:gdLst>
                <a:gd name="T0" fmla="*/ 52 w 96"/>
                <a:gd name="T1" fmla="*/ 113 h 136"/>
                <a:gd name="T2" fmla="*/ 26 w 96"/>
                <a:gd name="T3" fmla="*/ 136 h 136"/>
                <a:gd name="T4" fmla="*/ 7 w 96"/>
                <a:gd name="T5" fmla="*/ 132 h 136"/>
                <a:gd name="T6" fmla="*/ 11 w 96"/>
                <a:gd name="T7" fmla="*/ 117 h 136"/>
                <a:gd name="T8" fmla="*/ 22 w 96"/>
                <a:gd name="T9" fmla="*/ 120 h 136"/>
                <a:gd name="T10" fmla="*/ 33 w 96"/>
                <a:gd name="T11" fmla="*/ 110 h 136"/>
                <a:gd name="T12" fmla="*/ 38 w 96"/>
                <a:gd name="T13" fmla="*/ 98 h 136"/>
                <a:gd name="T14" fmla="*/ 0 w 96"/>
                <a:gd name="T15" fmla="*/ 0 h 136"/>
                <a:gd name="T16" fmla="*/ 20 w 96"/>
                <a:gd name="T17" fmla="*/ 0 h 136"/>
                <a:gd name="T18" fmla="*/ 48 w 96"/>
                <a:gd name="T19" fmla="*/ 81 h 136"/>
                <a:gd name="T20" fmla="*/ 76 w 96"/>
                <a:gd name="T21" fmla="*/ 0 h 136"/>
                <a:gd name="T22" fmla="*/ 96 w 96"/>
                <a:gd name="T23" fmla="*/ 0 h 136"/>
                <a:gd name="T24" fmla="*/ 52 w 96"/>
                <a:gd name="T25" fmla="*/ 11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36">
                  <a:moveTo>
                    <a:pt x="52" y="113"/>
                  </a:moveTo>
                  <a:cubicBezTo>
                    <a:pt x="45" y="129"/>
                    <a:pt x="38" y="136"/>
                    <a:pt x="26" y="136"/>
                  </a:cubicBezTo>
                  <a:cubicBezTo>
                    <a:pt x="13" y="136"/>
                    <a:pt x="7" y="132"/>
                    <a:pt x="7" y="132"/>
                  </a:cubicBezTo>
                  <a:cubicBezTo>
                    <a:pt x="11" y="117"/>
                    <a:pt x="11" y="117"/>
                    <a:pt x="11" y="117"/>
                  </a:cubicBezTo>
                  <a:cubicBezTo>
                    <a:pt x="11" y="117"/>
                    <a:pt x="17" y="120"/>
                    <a:pt x="22" y="120"/>
                  </a:cubicBezTo>
                  <a:cubicBezTo>
                    <a:pt x="27" y="120"/>
                    <a:pt x="30" y="118"/>
                    <a:pt x="33" y="110"/>
                  </a:cubicBezTo>
                  <a:cubicBezTo>
                    <a:pt x="38" y="98"/>
                    <a:pt x="38" y="98"/>
                    <a:pt x="38" y="98"/>
                  </a:cubicBezTo>
                  <a:cubicBezTo>
                    <a:pt x="0" y="0"/>
                    <a:pt x="0" y="0"/>
                    <a:pt x="0" y="0"/>
                  </a:cubicBezTo>
                  <a:cubicBezTo>
                    <a:pt x="20" y="0"/>
                    <a:pt x="20" y="0"/>
                    <a:pt x="20" y="0"/>
                  </a:cubicBezTo>
                  <a:cubicBezTo>
                    <a:pt x="48" y="81"/>
                    <a:pt x="48" y="81"/>
                    <a:pt x="48" y="81"/>
                  </a:cubicBezTo>
                  <a:cubicBezTo>
                    <a:pt x="76" y="0"/>
                    <a:pt x="76" y="0"/>
                    <a:pt x="76" y="0"/>
                  </a:cubicBezTo>
                  <a:cubicBezTo>
                    <a:pt x="96" y="0"/>
                    <a:pt x="96" y="0"/>
                    <a:pt x="96" y="0"/>
                  </a:cubicBezTo>
                  <a:lnTo>
                    <a:pt x="5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Rectangle 32">
              <a:extLst>
                <a:ext uri="{FF2B5EF4-FFF2-40B4-BE49-F238E27FC236}">
                  <a16:creationId xmlns:a16="http://schemas.microsoft.com/office/drawing/2014/main" id="{28E831E1-5403-0391-CFF1-44334240480E}"/>
                </a:ext>
              </a:extLst>
            </p:cNvPr>
            <p:cNvSpPr>
              <a:spLocks noChangeArrowheads="1"/>
            </p:cNvSpPr>
            <p:nvPr/>
          </p:nvSpPr>
          <p:spPr bwMode="auto">
            <a:xfrm>
              <a:off x="3219451" y="-31750"/>
              <a:ext cx="17463" cy="1127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33">
              <a:extLst>
                <a:ext uri="{FF2B5EF4-FFF2-40B4-BE49-F238E27FC236}">
                  <a16:creationId xmlns:a16="http://schemas.microsoft.com/office/drawing/2014/main" id="{C26B6476-3E8D-9E7B-540C-E0FEFAD5DB9D}"/>
                </a:ext>
              </a:extLst>
            </p:cNvPr>
            <p:cNvSpPr>
              <a:spLocks/>
            </p:cNvSpPr>
            <p:nvPr/>
          </p:nvSpPr>
          <p:spPr bwMode="auto">
            <a:xfrm>
              <a:off x="3263901" y="-3175"/>
              <a:ext cx="69850" cy="84138"/>
            </a:xfrm>
            <a:custGeom>
              <a:avLst/>
              <a:gdLst>
                <a:gd name="T0" fmla="*/ 65 w 84"/>
                <a:gd name="T1" fmla="*/ 101 h 101"/>
                <a:gd name="T2" fmla="*/ 65 w 84"/>
                <a:gd name="T3" fmla="*/ 42 h 101"/>
                <a:gd name="T4" fmla="*/ 45 w 84"/>
                <a:gd name="T5" fmla="*/ 16 h 101"/>
                <a:gd name="T6" fmla="*/ 19 w 84"/>
                <a:gd name="T7" fmla="*/ 42 h 101"/>
                <a:gd name="T8" fmla="*/ 19 w 84"/>
                <a:gd name="T9" fmla="*/ 101 h 101"/>
                <a:gd name="T10" fmla="*/ 0 w 84"/>
                <a:gd name="T11" fmla="*/ 101 h 101"/>
                <a:gd name="T12" fmla="*/ 0 w 84"/>
                <a:gd name="T13" fmla="*/ 2 h 101"/>
                <a:gd name="T14" fmla="*/ 18 w 84"/>
                <a:gd name="T15" fmla="*/ 2 h 101"/>
                <a:gd name="T16" fmla="*/ 19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1" y="32"/>
                    <a:pt x="19" y="42"/>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34">
              <a:extLst>
                <a:ext uri="{FF2B5EF4-FFF2-40B4-BE49-F238E27FC236}">
                  <a16:creationId xmlns:a16="http://schemas.microsoft.com/office/drawing/2014/main" id="{944C5982-3C91-7F73-09A4-D3869163BA38}"/>
                </a:ext>
              </a:extLst>
            </p:cNvPr>
            <p:cNvSpPr>
              <a:spLocks/>
            </p:cNvSpPr>
            <p:nvPr/>
          </p:nvSpPr>
          <p:spPr bwMode="auto">
            <a:xfrm>
              <a:off x="3349626" y="-3175"/>
              <a:ext cx="63500" cy="85725"/>
            </a:xfrm>
            <a:custGeom>
              <a:avLst/>
              <a:gdLst>
                <a:gd name="T0" fmla="*/ 68 w 78"/>
                <a:gd name="T1" fmla="*/ 94 h 103"/>
                <a:gd name="T2" fmla="*/ 39 w 78"/>
                <a:gd name="T3" fmla="*/ 103 h 103"/>
                <a:gd name="T4" fmla="*/ 0 w 78"/>
                <a:gd name="T5" fmla="*/ 86 h 103"/>
                <a:gd name="T6" fmla="*/ 10 w 78"/>
                <a:gd name="T7" fmla="*/ 74 h 103"/>
                <a:gd name="T8" fmla="*/ 39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2" y="99"/>
                    <a:pt x="54" y="103"/>
                    <a:pt x="39" y="103"/>
                  </a:cubicBezTo>
                  <a:cubicBezTo>
                    <a:pt x="19" y="103"/>
                    <a:pt x="4" y="91"/>
                    <a:pt x="0" y="86"/>
                  </a:cubicBezTo>
                  <a:cubicBezTo>
                    <a:pt x="10" y="74"/>
                    <a:pt x="10" y="74"/>
                    <a:pt x="10" y="74"/>
                  </a:cubicBezTo>
                  <a:cubicBezTo>
                    <a:pt x="16" y="80"/>
                    <a:pt x="28" y="88"/>
                    <a:pt x="39" y="88"/>
                  </a:cubicBezTo>
                  <a:cubicBezTo>
                    <a:pt x="51" y="88"/>
                    <a:pt x="59" y="84"/>
                    <a:pt x="59" y="75"/>
                  </a:cubicBezTo>
                  <a:cubicBezTo>
                    <a:pt x="59" y="66"/>
                    <a:pt x="49" y="63"/>
                    <a:pt x="43" y="61"/>
                  </a:cubicBezTo>
                  <a:cubicBezTo>
                    <a:pt x="37"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3"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35">
              <a:extLst>
                <a:ext uri="{FF2B5EF4-FFF2-40B4-BE49-F238E27FC236}">
                  <a16:creationId xmlns:a16="http://schemas.microsoft.com/office/drawing/2014/main" id="{948AB8FF-2BA3-9E06-B8CF-1E2C0011DA34}"/>
                </a:ext>
              </a:extLst>
            </p:cNvPr>
            <p:cNvSpPr>
              <a:spLocks noEditPoints="1"/>
            </p:cNvSpPr>
            <p:nvPr/>
          </p:nvSpPr>
          <p:spPr bwMode="auto">
            <a:xfrm>
              <a:off x="3429001" y="-36513"/>
              <a:ext cx="20638" cy="117475"/>
            </a:xfrm>
            <a:custGeom>
              <a:avLst/>
              <a:gdLst>
                <a:gd name="T0" fmla="*/ 13 w 26"/>
                <a:gd name="T1" fmla="*/ 24 h 143"/>
                <a:gd name="T2" fmla="*/ 0 w 26"/>
                <a:gd name="T3" fmla="*/ 12 h 143"/>
                <a:gd name="T4" fmla="*/ 13 w 26"/>
                <a:gd name="T5" fmla="*/ 0 h 143"/>
                <a:gd name="T6" fmla="*/ 26 w 26"/>
                <a:gd name="T7" fmla="*/ 12 h 143"/>
                <a:gd name="T8" fmla="*/ 13 w 26"/>
                <a:gd name="T9" fmla="*/ 24 h 143"/>
                <a:gd name="T10" fmla="*/ 4 w 26"/>
                <a:gd name="T11" fmla="*/ 143 h 143"/>
                <a:gd name="T12" fmla="*/ 4 w 26"/>
                <a:gd name="T13" fmla="*/ 44 h 143"/>
                <a:gd name="T14" fmla="*/ 22 w 26"/>
                <a:gd name="T15" fmla="*/ 44 h 143"/>
                <a:gd name="T16" fmla="*/ 22 w 26"/>
                <a:gd name="T17" fmla="*/ 143 h 143"/>
                <a:gd name="T18" fmla="*/ 4 w 26"/>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3">
                  <a:moveTo>
                    <a:pt x="13" y="24"/>
                  </a:moveTo>
                  <a:cubicBezTo>
                    <a:pt x="6" y="24"/>
                    <a:pt x="0" y="19"/>
                    <a:pt x="0" y="12"/>
                  </a:cubicBezTo>
                  <a:cubicBezTo>
                    <a:pt x="0" y="5"/>
                    <a:pt x="6" y="0"/>
                    <a:pt x="13" y="0"/>
                  </a:cubicBezTo>
                  <a:cubicBezTo>
                    <a:pt x="20" y="0"/>
                    <a:pt x="26" y="5"/>
                    <a:pt x="26" y="12"/>
                  </a:cubicBezTo>
                  <a:cubicBezTo>
                    <a:pt x="26"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36">
              <a:extLst>
                <a:ext uri="{FF2B5EF4-FFF2-40B4-BE49-F238E27FC236}">
                  <a16:creationId xmlns:a16="http://schemas.microsoft.com/office/drawing/2014/main" id="{914FBE95-5DCD-B09C-05FA-773F884D73D9}"/>
                </a:ext>
              </a:extLst>
            </p:cNvPr>
            <p:cNvSpPr>
              <a:spLocks noEditPoints="1"/>
            </p:cNvSpPr>
            <p:nvPr/>
          </p:nvSpPr>
          <p:spPr bwMode="auto">
            <a:xfrm>
              <a:off x="3465513" y="-3175"/>
              <a:ext cx="77788" cy="115888"/>
            </a:xfrm>
            <a:custGeom>
              <a:avLst/>
              <a:gdLst>
                <a:gd name="T0" fmla="*/ 84 w 94"/>
                <a:gd name="T1" fmla="*/ 122 h 138"/>
                <a:gd name="T2" fmla="*/ 44 w 94"/>
                <a:gd name="T3" fmla="*/ 138 h 138"/>
                <a:gd name="T4" fmla="*/ 5 w 94"/>
                <a:gd name="T5" fmla="*/ 126 h 138"/>
                <a:gd name="T6" fmla="*/ 12 w 94"/>
                <a:gd name="T7" fmla="*/ 112 h 138"/>
                <a:gd name="T8" fmla="*/ 43 w 94"/>
                <a:gd name="T9" fmla="*/ 122 h 138"/>
                <a:gd name="T10" fmla="*/ 67 w 94"/>
                <a:gd name="T11" fmla="*/ 113 h 138"/>
                <a:gd name="T12" fmla="*/ 74 w 94"/>
                <a:gd name="T13" fmla="*/ 89 h 138"/>
                <a:gd name="T14" fmla="*/ 74 w 94"/>
                <a:gd name="T15" fmla="*/ 80 h 138"/>
                <a:gd name="T16" fmla="*/ 42 w 94"/>
                <a:gd name="T17" fmla="*/ 99 h 138"/>
                <a:gd name="T18" fmla="*/ 0 w 94"/>
                <a:gd name="T19" fmla="*/ 49 h 138"/>
                <a:gd name="T20" fmla="*/ 43 w 94"/>
                <a:gd name="T21" fmla="*/ 0 h 138"/>
                <a:gd name="T22" fmla="*/ 74 w 94"/>
                <a:gd name="T23" fmla="*/ 18 h 138"/>
                <a:gd name="T24" fmla="*/ 76 w 94"/>
                <a:gd name="T25" fmla="*/ 2 h 138"/>
                <a:gd name="T26" fmla="*/ 94 w 94"/>
                <a:gd name="T27" fmla="*/ 2 h 138"/>
                <a:gd name="T28" fmla="*/ 94 w 94"/>
                <a:gd name="T29" fmla="*/ 82 h 138"/>
                <a:gd name="T30" fmla="*/ 84 w 94"/>
                <a:gd name="T31" fmla="*/ 122 h 138"/>
                <a:gd name="T32" fmla="*/ 48 w 94"/>
                <a:gd name="T33" fmla="*/ 15 h 138"/>
                <a:gd name="T34" fmla="*/ 20 w 94"/>
                <a:gd name="T35" fmla="*/ 49 h 138"/>
                <a:gd name="T36" fmla="*/ 47 w 94"/>
                <a:gd name="T37" fmla="*/ 83 h 138"/>
                <a:gd name="T38" fmla="*/ 75 w 94"/>
                <a:gd name="T39" fmla="*/ 49 h 138"/>
                <a:gd name="T40" fmla="*/ 48 w 94"/>
                <a:gd name="T41" fmla="*/ 1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138">
                  <a:moveTo>
                    <a:pt x="84" y="122"/>
                  </a:moveTo>
                  <a:cubicBezTo>
                    <a:pt x="76" y="130"/>
                    <a:pt x="64" y="138"/>
                    <a:pt x="44" y="138"/>
                  </a:cubicBezTo>
                  <a:cubicBezTo>
                    <a:pt x="23" y="138"/>
                    <a:pt x="8" y="129"/>
                    <a:pt x="5" y="126"/>
                  </a:cubicBezTo>
                  <a:cubicBezTo>
                    <a:pt x="12" y="112"/>
                    <a:pt x="12" y="112"/>
                    <a:pt x="12" y="112"/>
                  </a:cubicBezTo>
                  <a:cubicBezTo>
                    <a:pt x="17" y="116"/>
                    <a:pt x="30" y="122"/>
                    <a:pt x="43" y="122"/>
                  </a:cubicBezTo>
                  <a:cubicBezTo>
                    <a:pt x="55" y="122"/>
                    <a:pt x="63" y="118"/>
                    <a:pt x="67" y="113"/>
                  </a:cubicBezTo>
                  <a:cubicBezTo>
                    <a:pt x="72" y="109"/>
                    <a:pt x="74" y="101"/>
                    <a:pt x="74" y="89"/>
                  </a:cubicBezTo>
                  <a:cubicBezTo>
                    <a:pt x="74" y="80"/>
                    <a:pt x="74" y="80"/>
                    <a:pt x="74" y="80"/>
                  </a:cubicBezTo>
                  <a:cubicBezTo>
                    <a:pt x="73" y="83"/>
                    <a:pt x="64" y="99"/>
                    <a:pt x="42" y="99"/>
                  </a:cubicBezTo>
                  <a:cubicBezTo>
                    <a:pt x="16" y="99"/>
                    <a:pt x="0" y="78"/>
                    <a:pt x="0" y="49"/>
                  </a:cubicBezTo>
                  <a:cubicBezTo>
                    <a:pt x="0" y="20"/>
                    <a:pt x="19" y="0"/>
                    <a:pt x="43" y="0"/>
                  </a:cubicBezTo>
                  <a:cubicBezTo>
                    <a:pt x="65" y="0"/>
                    <a:pt x="73" y="15"/>
                    <a:pt x="74" y="18"/>
                  </a:cubicBezTo>
                  <a:cubicBezTo>
                    <a:pt x="76" y="2"/>
                    <a:pt x="76" y="2"/>
                    <a:pt x="76" y="2"/>
                  </a:cubicBezTo>
                  <a:cubicBezTo>
                    <a:pt x="94" y="2"/>
                    <a:pt x="94" y="2"/>
                    <a:pt x="94" y="2"/>
                  </a:cubicBezTo>
                  <a:cubicBezTo>
                    <a:pt x="94" y="82"/>
                    <a:pt x="94" y="82"/>
                    <a:pt x="94" y="82"/>
                  </a:cubicBezTo>
                  <a:cubicBezTo>
                    <a:pt x="94" y="102"/>
                    <a:pt x="91" y="113"/>
                    <a:pt x="84" y="122"/>
                  </a:cubicBezTo>
                  <a:close/>
                  <a:moveTo>
                    <a:pt x="48" y="15"/>
                  </a:moveTo>
                  <a:cubicBezTo>
                    <a:pt x="31" y="15"/>
                    <a:pt x="20" y="30"/>
                    <a:pt x="20" y="49"/>
                  </a:cubicBezTo>
                  <a:cubicBezTo>
                    <a:pt x="20" y="67"/>
                    <a:pt x="30" y="83"/>
                    <a:pt x="47" y="83"/>
                  </a:cubicBezTo>
                  <a:cubicBezTo>
                    <a:pt x="64" y="83"/>
                    <a:pt x="75" y="67"/>
                    <a:pt x="75" y="49"/>
                  </a:cubicBezTo>
                  <a:cubicBezTo>
                    <a:pt x="75" y="30"/>
                    <a:pt x="65" y="15"/>
                    <a:pt x="4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37">
              <a:extLst>
                <a:ext uri="{FF2B5EF4-FFF2-40B4-BE49-F238E27FC236}">
                  <a16:creationId xmlns:a16="http://schemas.microsoft.com/office/drawing/2014/main" id="{DCECE63C-3BE4-E3D3-8A34-3F4C88B09AD1}"/>
                </a:ext>
              </a:extLst>
            </p:cNvPr>
            <p:cNvSpPr>
              <a:spLocks/>
            </p:cNvSpPr>
            <p:nvPr/>
          </p:nvSpPr>
          <p:spPr bwMode="auto">
            <a:xfrm>
              <a:off x="3568701" y="-34925"/>
              <a:ext cx="69850" cy="115888"/>
            </a:xfrm>
            <a:custGeom>
              <a:avLst/>
              <a:gdLst>
                <a:gd name="T0" fmla="*/ 66 w 85"/>
                <a:gd name="T1" fmla="*/ 141 h 141"/>
                <a:gd name="T2" fmla="*/ 66 w 85"/>
                <a:gd name="T3" fmla="*/ 82 h 141"/>
                <a:gd name="T4" fmla="*/ 46 w 85"/>
                <a:gd name="T5" fmla="*/ 56 h 141"/>
                <a:gd name="T6" fmla="*/ 19 w 85"/>
                <a:gd name="T7" fmla="*/ 82 h 141"/>
                <a:gd name="T8" fmla="*/ 19 w 85"/>
                <a:gd name="T9" fmla="*/ 141 h 141"/>
                <a:gd name="T10" fmla="*/ 0 w 85"/>
                <a:gd name="T11" fmla="*/ 141 h 141"/>
                <a:gd name="T12" fmla="*/ 0 w 85"/>
                <a:gd name="T13" fmla="*/ 0 h 141"/>
                <a:gd name="T14" fmla="*/ 19 w 85"/>
                <a:gd name="T15" fmla="*/ 0 h 141"/>
                <a:gd name="T16" fmla="*/ 19 w 85"/>
                <a:gd name="T17" fmla="*/ 60 h 141"/>
                <a:gd name="T18" fmla="*/ 52 w 85"/>
                <a:gd name="T19" fmla="*/ 39 h 141"/>
                <a:gd name="T20" fmla="*/ 85 w 85"/>
                <a:gd name="T21" fmla="*/ 77 h 141"/>
                <a:gd name="T22" fmla="*/ 85 w 85"/>
                <a:gd name="T23" fmla="*/ 141 h 141"/>
                <a:gd name="T24" fmla="*/ 66 w 85"/>
                <a:gd name="T25"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41">
                  <a:moveTo>
                    <a:pt x="66" y="141"/>
                  </a:moveTo>
                  <a:cubicBezTo>
                    <a:pt x="66" y="82"/>
                    <a:pt x="66" y="82"/>
                    <a:pt x="66" y="82"/>
                  </a:cubicBezTo>
                  <a:cubicBezTo>
                    <a:pt x="66" y="66"/>
                    <a:pt x="61" y="56"/>
                    <a:pt x="46" y="56"/>
                  </a:cubicBezTo>
                  <a:cubicBezTo>
                    <a:pt x="31" y="56"/>
                    <a:pt x="21" y="72"/>
                    <a:pt x="19" y="82"/>
                  </a:cubicBezTo>
                  <a:cubicBezTo>
                    <a:pt x="19" y="141"/>
                    <a:pt x="19" y="141"/>
                    <a:pt x="19" y="141"/>
                  </a:cubicBezTo>
                  <a:cubicBezTo>
                    <a:pt x="0" y="141"/>
                    <a:pt x="0" y="141"/>
                    <a:pt x="0" y="141"/>
                  </a:cubicBezTo>
                  <a:cubicBezTo>
                    <a:pt x="0" y="0"/>
                    <a:pt x="0" y="0"/>
                    <a:pt x="0" y="0"/>
                  </a:cubicBezTo>
                  <a:cubicBezTo>
                    <a:pt x="19" y="0"/>
                    <a:pt x="19" y="0"/>
                    <a:pt x="19" y="0"/>
                  </a:cubicBezTo>
                  <a:cubicBezTo>
                    <a:pt x="19" y="60"/>
                    <a:pt x="19" y="60"/>
                    <a:pt x="19" y="60"/>
                  </a:cubicBezTo>
                  <a:cubicBezTo>
                    <a:pt x="25" y="50"/>
                    <a:pt x="36" y="39"/>
                    <a:pt x="52" y="39"/>
                  </a:cubicBezTo>
                  <a:cubicBezTo>
                    <a:pt x="72" y="39"/>
                    <a:pt x="85" y="51"/>
                    <a:pt x="85" y="77"/>
                  </a:cubicBezTo>
                  <a:cubicBezTo>
                    <a:pt x="85" y="141"/>
                    <a:pt x="85" y="141"/>
                    <a:pt x="85" y="141"/>
                  </a:cubicBezTo>
                  <a:lnTo>
                    <a:pt x="66"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38">
              <a:extLst>
                <a:ext uri="{FF2B5EF4-FFF2-40B4-BE49-F238E27FC236}">
                  <a16:creationId xmlns:a16="http://schemas.microsoft.com/office/drawing/2014/main" id="{A628084C-CF66-E7E8-A07E-637CE5D6B84C}"/>
                </a:ext>
              </a:extLst>
            </p:cNvPr>
            <p:cNvSpPr>
              <a:spLocks/>
            </p:cNvSpPr>
            <p:nvPr/>
          </p:nvSpPr>
          <p:spPr bwMode="auto">
            <a:xfrm>
              <a:off x="3654426" y="-23813"/>
              <a:ext cx="50800" cy="106363"/>
            </a:xfrm>
            <a:custGeom>
              <a:avLst/>
              <a:gdLst>
                <a:gd name="T0" fmla="*/ 33 w 61"/>
                <a:gd name="T1" fmla="*/ 41 h 128"/>
                <a:gd name="T2" fmla="*/ 33 w 61"/>
                <a:gd name="T3" fmla="*/ 92 h 128"/>
                <a:gd name="T4" fmla="*/ 37 w 61"/>
                <a:gd name="T5" fmla="*/ 109 h 128"/>
                <a:gd name="T6" fmla="*/ 47 w 61"/>
                <a:gd name="T7" fmla="*/ 113 h 128"/>
                <a:gd name="T8" fmla="*/ 58 w 61"/>
                <a:gd name="T9" fmla="*/ 111 h 128"/>
                <a:gd name="T10" fmla="*/ 60 w 61"/>
                <a:gd name="T11" fmla="*/ 125 h 128"/>
                <a:gd name="T12" fmla="*/ 42 w 61"/>
                <a:gd name="T13" fmla="*/ 128 h 128"/>
                <a:gd name="T14" fmla="*/ 21 w 61"/>
                <a:gd name="T15" fmla="*/ 121 h 128"/>
                <a:gd name="T16" fmla="*/ 15 w 61"/>
                <a:gd name="T17" fmla="*/ 95 h 128"/>
                <a:gd name="T18" fmla="*/ 15 w 61"/>
                <a:gd name="T19" fmla="*/ 41 h 128"/>
                <a:gd name="T20" fmla="*/ 0 w 61"/>
                <a:gd name="T21" fmla="*/ 41 h 128"/>
                <a:gd name="T22" fmla="*/ 0 w 61"/>
                <a:gd name="T23" fmla="*/ 27 h 128"/>
                <a:gd name="T24" fmla="*/ 14 w 61"/>
                <a:gd name="T25" fmla="*/ 27 h 128"/>
                <a:gd name="T26" fmla="*/ 16 w 61"/>
                <a:gd name="T27" fmla="*/ 0 h 128"/>
                <a:gd name="T28" fmla="*/ 33 w 61"/>
                <a:gd name="T29" fmla="*/ 0 h 128"/>
                <a:gd name="T30" fmla="*/ 33 w 61"/>
                <a:gd name="T31" fmla="*/ 27 h 128"/>
                <a:gd name="T32" fmla="*/ 61 w 61"/>
                <a:gd name="T33" fmla="*/ 27 h 128"/>
                <a:gd name="T34" fmla="*/ 61 w 61"/>
                <a:gd name="T35" fmla="*/ 41 h 128"/>
                <a:gd name="T36" fmla="*/ 33 w 61"/>
                <a:gd name="T37"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28">
                  <a:moveTo>
                    <a:pt x="33" y="41"/>
                  </a:moveTo>
                  <a:cubicBezTo>
                    <a:pt x="33" y="92"/>
                    <a:pt x="33" y="92"/>
                    <a:pt x="33" y="92"/>
                  </a:cubicBezTo>
                  <a:cubicBezTo>
                    <a:pt x="33" y="101"/>
                    <a:pt x="34" y="106"/>
                    <a:pt x="37" y="109"/>
                  </a:cubicBezTo>
                  <a:cubicBezTo>
                    <a:pt x="40" y="112"/>
                    <a:pt x="43" y="113"/>
                    <a:pt x="47" y="113"/>
                  </a:cubicBezTo>
                  <a:cubicBezTo>
                    <a:pt x="52" y="113"/>
                    <a:pt x="56" y="112"/>
                    <a:pt x="58" y="111"/>
                  </a:cubicBezTo>
                  <a:cubicBezTo>
                    <a:pt x="60" y="125"/>
                    <a:pt x="60" y="125"/>
                    <a:pt x="60" y="125"/>
                  </a:cubicBezTo>
                  <a:cubicBezTo>
                    <a:pt x="56" y="127"/>
                    <a:pt x="48" y="128"/>
                    <a:pt x="42" y="128"/>
                  </a:cubicBezTo>
                  <a:cubicBezTo>
                    <a:pt x="33" y="128"/>
                    <a:pt x="27" y="126"/>
                    <a:pt x="21" y="121"/>
                  </a:cubicBezTo>
                  <a:cubicBezTo>
                    <a:pt x="16" y="115"/>
                    <a:pt x="15" y="108"/>
                    <a:pt x="15" y="95"/>
                  </a:cubicBezTo>
                  <a:cubicBezTo>
                    <a:pt x="15" y="41"/>
                    <a:pt x="15" y="41"/>
                    <a:pt x="15" y="41"/>
                  </a:cubicBezTo>
                  <a:cubicBezTo>
                    <a:pt x="0" y="41"/>
                    <a:pt x="0" y="41"/>
                    <a:pt x="0" y="41"/>
                  </a:cubicBezTo>
                  <a:cubicBezTo>
                    <a:pt x="0" y="27"/>
                    <a:pt x="0" y="27"/>
                    <a:pt x="0" y="27"/>
                  </a:cubicBezTo>
                  <a:cubicBezTo>
                    <a:pt x="14" y="27"/>
                    <a:pt x="14" y="27"/>
                    <a:pt x="14" y="27"/>
                  </a:cubicBezTo>
                  <a:cubicBezTo>
                    <a:pt x="16" y="0"/>
                    <a:pt x="16" y="0"/>
                    <a:pt x="16" y="0"/>
                  </a:cubicBezTo>
                  <a:cubicBezTo>
                    <a:pt x="33" y="0"/>
                    <a:pt x="33" y="0"/>
                    <a:pt x="33" y="0"/>
                  </a:cubicBezTo>
                  <a:cubicBezTo>
                    <a:pt x="33" y="27"/>
                    <a:pt x="33" y="27"/>
                    <a:pt x="33" y="27"/>
                  </a:cubicBezTo>
                  <a:cubicBezTo>
                    <a:pt x="61" y="27"/>
                    <a:pt x="61" y="27"/>
                    <a:pt x="61" y="27"/>
                  </a:cubicBezTo>
                  <a:cubicBezTo>
                    <a:pt x="61" y="41"/>
                    <a:pt x="61" y="41"/>
                    <a:pt x="61" y="41"/>
                  </a:cubicBezTo>
                  <a:cubicBezTo>
                    <a:pt x="33" y="41"/>
                    <a:pt x="33" y="41"/>
                    <a:pt x="3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39">
              <a:extLst>
                <a:ext uri="{FF2B5EF4-FFF2-40B4-BE49-F238E27FC236}">
                  <a16:creationId xmlns:a16="http://schemas.microsoft.com/office/drawing/2014/main" id="{644BE14E-EA94-5B64-6A69-FD38062EC86B}"/>
                </a:ext>
              </a:extLst>
            </p:cNvPr>
            <p:cNvSpPr>
              <a:spLocks/>
            </p:cNvSpPr>
            <p:nvPr/>
          </p:nvSpPr>
          <p:spPr bwMode="auto">
            <a:xfrm>
              <a:off x="3711576" y="-3175"/>
              <a:ext cx="63500" cy="85725"/>
            </a:xfrm>
            <a:custGeom>
              <a:avLst/>
              <a:gdLst>
                <a:gd name="T0" fmla="*/ 68 w 78"/>
                <a:gd name="T1" fmla="*/ 94 h 103"/>
                <a:gd name="T2" fmla="*/ 39 w 78"/>
                <a:gd name="T3" fmla="*/ 103 h 103"/>
                <a:gd name="T4" fmla="*/ 0 w 78"/>
                <a:gd name="T5" fmla="*/ 86 h 103"/>
                <a:gd name="T6" fmla="*/ 10 w 78"/>
                <a:gd name="T7" fmla="*/ 74 h 103"/>
                <a:gd name="T8" fmla="*/ 40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3" y="99"/>
                    <a:pt x="54" y="103"/>
                    <a:pt x="39" y="103"/>
                  </a:cubicBezTo>
                  <a:cubicBezTo>
                    <a:pt x="19" y="103"/>
                    <a:pt x="5" y="91"/>
                    <a:pt x="0" y="86"/>
                  </a:cubicBezTo>
                  <a:cubicBezTo>
                    <a:pt x="10" y="74"/>
                    <a:pt x="10" y="74"/>
                    <a:pt x="10" y="74"/>
                  </a:cubicBezTo>
                  <a:cubicBezTo>
                    <a:pt x="16" y="80"/>
                    <a:pt x="28" y="88"/>
                    <a:pt x="40" y="88"/>
                  </a:cubicBezTo>
                  <a:cubicBezTo>
                    <a:pt x="51" y="88"/>
                    <a:pt x="59" y="84"/>
                    <a:pt x="59" y="75"/>
                  </a:cubicBezTo>
                  <a:cubicBezTo>
                    <a:pt x="59" y="66"/>
                    <a:pt x="49" y="63"/>
                    <a:pt x="43" y="61"/>
                  </a:cubicBezTo>
                  <a:cubicBezTo>
                    <a:pt x="38"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4"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40">
              <a:extLst>
                <a:ext uri="{FF2B5EF4-FFF2-40B4-BE49-F238E27FC236}">
                  <a16:creationId xmlns:a16="http://schemas.microsoft.com/office/drawing/2014/main" id="{EF137B69-3191-B6FE-C47C-0D807733E2CB}"/>
                </a:ext>
              </a:extLst>
            </p:cNvPr>
            <p:cNvSpPr>
              <a:spLocks noEditPoints="1"/>
            </p:cNvSpPr>
            <p:nvPr/>
          </p:nvSpPr>
          <p:spPr bwMode="auto">
            <a:xfrm>
              <a:off x="2498726" y="157163"/>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6 h 136"/>
                <a:gd name="T12" fmla="*/ 113 w 113"/>
                <a:gd name="T13" fmla="*/ 68 h 136"/>
                <a:gd name="T14" fmla="*/ 92 w 113"/>
                <a:gd name="T15" fmla="*/ 119 h 136"/>
                <a:gd name="T16" fmla="*/ 78 w 113"/>
                <a:gd name="T17" fmla="*/ 28 h 136"/>
                <a:gd name="T18" fmla="*/ 45 w 113"/>
                <a:gd name="T19" fmla="*/ 15 h 136"/>
                <a:gd name="T20" fmla="*/ 20 w 113"/>
                <a:gd name="T21" fmla="*/ 15 h 136"/>
                <a:gd name="T22" fmla="*/ 20 w 113"/>
                <a:gd name="T23" fmla="*/ 119 h 136"/>
                <a:gd name="T24" fmla="*/ 45 w 113"/>
                <a:gd name="T25" fmla="*/ 119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5"/>
                    <a:pt x="92" y="16"/>
                  </a:cubicBezTo>
                  <a:cubicBezTo>
                    <a:pt x="103" y="27"/>
                    <a:pt x="113" y="44"/>
                    <a:pt x="113" y="68"/>
                  </a:cubicBezTo>
                  <a:cubicBezTo>
                    <a:pt x="113" y="91"/>
                    <a:pt x="104" y="108"/>
                    <a:pt x="92" y="119"/>
                  </a:cubicBezTo>
                  <a:close/>
                  <a:moveTo>
                    <a:pt x="78" y="28"/>
                  </a:moveTo>
                  <a:cubicBezTo>
                    <a:pt x="70" y="19"/>
                    <a:pt x="59" y="15"/>
                    <a:pt x="45" y="15"/>
                  </a:cubicBezTo>
                  <a:cubicBezTo>
                    <a:pt x="20" y="15"/>
                    <a:pt x="20" y="15"/>
                    <a:pt x="20" y="15"/>
                  </a:cubicBezTo>
                  <a:cubicBezTo>
                    <a:pt x="20" y="119"/>
                    <a:pt x="20" y="119"/>
                    <a:pt x="20" y="119"/>
                  </a:cubicBezTo>
                  <a:cubicBezTo>
                    <a:pt x="45" y="119"/>
                    <a:pt x="45" y="119"/>
                    <a:pt x="45" y="119"/>
                  </a:cubicBezTo>
                  <a:cubicBezTo>
                    <a:pt x="58" y="119"/>
                    <a:pt x="69" y="116"/>
                    <a:pt x="78" y="107"/>
                  </a:cubicBezTo>
                  <a:cubicBezTo>
                    <a:pt x="87" y="98"/>
                    <a:pt x="92" y="84"/>
                    <a:pt x="92" y="68"/>
                  </a:cubicBezTo>
                  <a:cubicBezTo>
                    <a:pt x="92" y="51"/>
                    <a:pt x="87" y="36"/>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41">
              <a:extLst>
                <a:ext uri="{FF2B5EF4-FFF2-40B4-BE49-F238E27FC236}">
                  <a16:creationId xmlns:a16="http://schemas.microsoft.com/office/drawing/2014/main" id="{821A2D0B-222A-FACB-58E1-95FBC0126991}"/>
                </a:ext>
              </a:extLst>
            </p:cNvPr>
            <p:cNvSpPr>
              <a:spLocks noEditPoints="1"/>
            </p:cNvSpPr>
            <p:nvPr/>
          </p:nvSpPr>
          <p:spPr bwMode="auto">
            <a:xfrm>
              <a:off x="2605088"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42">
              <a:extLst>
                <a:ext uri="{FF2B5EF4-FFF2-40B4-BE49-F238E27FC236}">
                  <a16:creationId xmlns:a16="http://schemas.microsoft.com/office/drawing/2014/main" id="{7DEFDA0D-DEC0-C80E-280E-37E6A828C659}"/>
                </a:ext>
              </a:extLst>
            </p:cNvPr>
            <p:cNvSpPr>
              <a:spLocks noChangeArrowheads="1"/>
            </p:cNvSpPr>
            <p:nvPr/>
          </p:nvSpPr>
          <p:spPr bwMode="auto">
            <a:xfrm>
              <a:off x="2697163" y="153988"/>
              <a:ext cx="15875" cy="1158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43">
              <a:extLst>
                <a:ext uri="{FF2B5EF4-FFF2-40B4-BE49-F238E27FC236}">
                  <a16:creationId xmlns:a16="http://schemas.microsoft.com/office/drawing/2014/main" id="{E1B199F1-629A-2B40-F991-6A433992CFCB}"/>
                </a:ext>
              </a:extLst>
            </p:cNvPr>
            <p:cNvSpPr>
              <a:spLocks noEditPoints="1"/>
            </p:cNvSpPr>
            <p:nvPr/>
          </p:nvSpPr>
          <p:spPr bwMode="auto">
            <a:xfrm>
              <a:off x="2736851" y="150813"/>
              <a:ext cx="20638" cy="119063"/>
            </a:xfrm>
            <a:custGeom>
              <a:avLst/>
              <a:gdLst>
                <a:gd name="T0" fmla="*/ 12 w 25"/>
                <a:gd name="T1" fmla="*/ 25 h 144"/>
                <a:gd name="T2" fmla="*/ 0 w 25"/>
                <a:gd name="T3" fmla="*/ 13 h 144"/>
                <a:gd name="T4" fmla="*/ 12 w 25"/>
                <a:gd name="T5" fmla="*/ 0 h 144"/>
                <a:gd name="T6" fmla="*/ 25 w 25"/>
                <a:gd name="T7" fmla="*/ 12 h 144"/>
                <a:gd name="T8" fmla="*/ 12 w 25"/>
                <a:gd name="T9" fmla="*/ 25 h 144"/>
                <a:gd name="T10" fmla="*/ 3 w 25"/>
                <a:gd name="T11" fmla="*/ 144 h 144"/>
                <a:gd name="T12" fmla="*/ 3 w 25"/>
                <a:gd name="T13" fmla="*/ 45 h 144"/>
                <a:gd name="T14" fmla="*/ 22 w 25"/>
                <a:gd name="T15" fmla="*/ 45 h 144"/>
                <a:gd name="T16" fmla="*/ 22 w 25"/>
                <a:gd name="T17" fmla="*/ 144 h 144"/>
                <a:gd name="T18" fmla="*/ 3 w 25"/>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4">
                  <a:moveTo>
                    <a:pt x="12" y="25"/>
                  </a:moveTo>
                  <a:cubicBezTo>
                    <a:pt x="5" y="25"/>
                    <a:pt x="0" y="20"/>
                    <a:pt x="0" y="13"/>
                  </a:cubicBezTo>
                  <a:cubicBezTo>
                    <a:pt x="0" y="6"/>
                    <a:pt x="5" y="0"/>
                    <a:pt x="12" y="0"/>
                  </a:cubicBezTo>
                  <a:cubicBezTo>
                    <a:pt x="20" y="0"/>
                    <a:pt x="25" y="6"/>
                    <a:pt x="25" y="12"/>
                  </a:cubicBezTo>
                  <a:cubicBezTo>
                    <a:pt x="25" y="19"/>
                    <a:pt x="20" y="25"/>
                    <a:pt x="12"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44">
              <a:extLst>
                <a:ext uri="{FF2B5EF4-FFF2-40B4-BE49-F238E27FC236}">
                  <a16:creationId xmlns:a16="http://schemas.microsoft.com/office/drawing/2014/main" id="{344578C9-CCB4-4F2D-6F97-A69FE48FE92E}"/>
                </a:ext>
              </a:extLst>
            </p:cNvPr>
            <p:cNvSpPr>
              <a:spLocks/>
            </p:cNvSpPr>
            <p:nvPr/>
          </p:nvSpPr>
          <p:spPr bwMode="auto">
            <a:xfrm>
              <a:off x="2768601" y="188913"/>
              <a:ext cx="79375" cy="80963"/>
            </a:xfrm>
            <a:custGeom>
              <a:avLst/>
              <a:gdLst>
                <a:gd name="T0" fmla="*/ 30 w 50"/>
                <a:gd name="T1" fmla="*/ 51 h 51"/>
                <a:gd name="T2" fmla="*/ 19 w 50"/>
                <a:gd name="T3" fmla="*/ 51 h 51"/>
                <a:gd name="T4" fmla="*/ 0 w 50"/>
                <a:gd name="T5" fmla="*/ 0 h 51"/>
                <a:gd name="T6" fmla="*/ 10 w 50"/>
                <a:gd name="T7" fmla="*/ 0 h 51"/>
                <a:gd name="T8" fmla="*/ 25 w 50"/>
                <a:gd name="T9" fmla="*/ 41 h 51"/>
                <a:gd name="T10" fmla="*/ 39 w 50"/>
                <a:gd name="T11" fmla="*/ 0 h 51"/>
                <a:gd name="T12" fmla="*/ 50 w 50"/>
                <a:gd name="T13" fmla="*/ 0 h 51"/>
                <a:gd name="T14" fmla="*/ 30 w 50"/>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1">
                  <a:moveTo>
                    <a:pt x="30" y="51"/>
                  </a:moveTo>
                  <a:lnTo>
                    <a:pt x="19" y="51"/>
                  </a:lnTo>
                  <a:lnTo>
                    <a:pt x="0" y="0"/>
                  </a:lnTo>
                  <a:lnTo>
                    <a:pt x="10" y="0"/>
                  </a:lnTo>
                  <a:lnTo>
                    <a:pt x="25" y="41"/>
                  </a:lnTo>
                  <a:lnTo>
                    <a:pt x="39" y="0"/>
                  </a:lnTo>
                  <a:lnTo>
                    <a:pt x="50" y="0"/>
                  </a:lnTo>
                  <a:lnTo>
                    <a:pt x="3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45">
              <a:extLst>
                <a:ext uri="{FF2B5EF4-FFF2-40B4-BE49-F238E27FC236}">
                  <a16:creationId xmlns:a16="http://schemas.microsoft.com/office/drawing/2014/main" id="{2236A563-D056-2155-A154-64F4FBDBB116}"/>
                </a:ext>
              </a:extLst>
            </p:cNvPr>
            <p:cNvSpPr>
              <a:spLocks noEditPoints="1"/>
            </p:cNvSpPr>
            <p:nvPr/>
          </p:nvSpPr>
          <p:spPr bwMode="auto">
            <a:xfrm>
              <a:off x="28559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0"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46">
              <a:extLst>
                <a:ext uri="{FF2B5EF4-FFF2-40B4-BE49-F238E27FC236}">
                  <a16:creationId xmlns:a16="http://schemas.microsoft.com/office/drawing/2014/main" id="{F4BF70B8-9555-C261-D3C1-88BD30FC33CC}"/>
                </a:ext>
              </a:extLst>
            </p:cNvPr>
            <p:cNvSpPr>
              <a:spLocks/>
            </p:cNvSpPr>
            <p:nvPr/>
          </p:nvSpPr>
          <p:spPr bwMode="auto">
            <a:xfrm>
              <a:off x="2947988" y="185738"/>
              <a:ext cx="47625"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47">
              <a:extLst>
                <a:ext uri="{FF2B5EF4-FFF2-40B4-BE49-F238E27FC236}">
                  <a16:creationId xmlns:a16="http://schemas.microsoft.com/office/drawing/2014/main" id="{2EFAC510-CEEE-DA5A-FAA3-F170FED7622E}"/>
                </a:ext>
              </a:extLst>
            </p:cNvPr>
            <p:cNvSpPr>
              <a:spLocks noEditPoints="1"/>
            </p:cNvSpPr>
            <p:nvPr/>
          </p:nvSpPr>
          <p:spPr bwMode="auto">
            <a:xfrm>
              <a:off x="2998788" y="185738"/>
              <a:ext cx="74613" cy="85725"/>
            </a:xfrm>
            <a:custGeom>
              <a:avLst/>
              <a:gdLst>
                <a:gd name="T0" fmla="*/ 20 w 90"/>
                <a:gd name="T1" fmla="*/ 56 h 103"/>
                <a:gd name="T2" fmla="*/ 49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49" y="88"/>
                  </a:cubicBezTo>
                  <a:cubicBezTo>
                    <a:pt x="68" y="88"/>
                    <a:pt x="79" y="78"/>
                    <a:pt x="80" y="77"/>
                  </a:cubicBezTo>
                  <a:cubicBezTo>
                    <a:pt x="88" y="89"/>
                    <a:pt x="88" y="89"/>
                    <a:pt x="88" y="89"/>
                  </a:cubicBezTo>
                  <a:cubicBezTo>
                    <a:pt x="88" y="89"/>
                    <a:pt x="74"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8" y="14"/>
                    <a:pt x="20" y="29"/>
                    <a:pt x="19" y="42"/>
                  </a:cubicBezTo>
                  <a:cubicBezTo>
                    <a:pt x="71" y="42"/>
                    <a:pt x="71" y="42"/>
                    <a:pt x="71" y="42"/>
                  </a:cubicBezTo>
                  <a:cubicBezTo>
                    <a:pt x="71"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48">
              <a:extLst>
                <a:ext uri="{FF2B5EF4-FFF2-40B4-BE49-F238E27FC236}">
                  <a16:creationId xmlns:a16="http://schemas.microsoft.com/office/drawing/2014/main" id="{9F75901F-04A3-6B7A-4918-99E7F7C4A01F}"/>
                </a:ext>
              </a:extLst>
            </p:cNvPr>
            <p:cNvSpPr>
              <a:spLocks noEditPoints="1"/>
            </p:cNvSpPr>
            <p:nvPr/>
          </p:nvSpPr>
          <p:spPr bwMode="auto">
            <a:xfrm>
              <a:off x="3084513" y="153988"/>
              <a:ext cx="77788" cy="117475"/>
            </a:xfrm>
            <a:custGeom>
              <a:avLst/>
              <a:gdLst>
                <a:gd name="T0" fmla="*/ 78 w 94"/>
                <a:gd name="T1" fmla="*/ 141 h 143"/>
                <a:gd name="T2" fmla="*/ 75 w 94"/>
                <a:gd name="T3" fmla="*/ 125 h 143"/>
                <a:gd name="T4" fmla="*/ 42 w 94"/>
                <a:gd name="T5" fmla="*/ 143 h 143"/>
                <a:gd name="T6" fmla="*/ 0 w 94"/>
                <a:gd name="T7" fmla="*/ 91 h 143"/>
                <a:gd name="T8" fmla="*/ 44 w 94"/>
                <a:gd name="T9" fmla="*/ 40 h 143"/>
                <a:gd name="T10" fmla="*/ 75 w 94"/>
                <a:gd name="T11" fmla="*/ 58 h 143"/>
                <a:gd name="T12" fmla="*/ 75 w 94"/>
                <a:gd name="T13" fmla="*/ 0 h 143"/>
                <a:gd name="T14" fmla="*/ 94 w 94"/>
                <a:gd name="T15" fmla="*/ 0 h 143"/>
                <a:gd name="T16" fmla="*/ 94 w 94"/>
                <a:gd name="T17" fmla="*/ 141 h 143"/>
                <a:gd name="T18" fmla="*/ 78 w 94"/>
                <a:gd name="T19" fmla="*/ 141 h 143"/>
                <a:gd name="T20" fmla="*/ 48 w 94"/>
                <a:gd name="T21" fmla="*/ 54 h 143"/>
                <a:gd name="T22" fmla="*/ 19 w 94"/>
                <a:gd name="T23" fmla="*/ 90 h 143"/>
                <a:gd name="T24" fmla="*/ 47 w 94"/>
                <a:gd name="T25" fmla="*/ 127 h 143"/>
                <a:gd name="T26" fmla="*/ 75 w 94"/>
                <a:gd name="T27" fmla="*/ 90 h 143"/>
                <a:gd name="T28" fmla="*/ 48 w 94"/>
                <a:gd name="T29" fmla="*/ 5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43">
                  <a:moveTo>
                    <a:pt x="78" y="141"/>
                  </a:moveTo>
                  <a:cubicBezTo>
                    <a:pt x="75" y="125"/>
                    <a:pt x="75" y="125"/>
                    <a:pt x="75" y="125"/>
                  </a:cubicBezTo>
                  <a:cubicBezTo>
                    <a:pt x="74" y="126"/>
                    <a:pt x="65" y="143"/>
                    <a:pt x="42" y="143"/>
                  </a:cubicBezTo>
                  <a:cubicBezTo>
                    <a:pt x="16" y="143"/>
                    <a:pt x="0" y="121"/>
                    <a:pt x="0" y="91"/>
                  </a:cubicBezTo>
                  <a:cubicBezTo>
                    <a:pt x="0" y="62"/>
                    <a:pt x="18" y="40"/>
                    <a:pt x="44" y="40"/>
                  </a:cubicBezTo>
                  <a:cubicBezTo>
                    <a:pt x="65" y="40"/>
                    <a:pt x="74" y="56"/>
                    <a:pt x="75" y="58"/>
                  </a:cubicBezTo>
                  <a:cubicBezTo>
                    <a:pt x="75" y="0"/>
                    <a:pt x="75" y="0"/>
                    <a:pt x="75" y="0"/>
                  </a:cubicBezTo>
                  <a:cubicBezTo>
                    <a:pt x="94" y="0"/>
                    <a:pt x="94" y="0"/>
                    <a:pt x="94" y="0"/>
                  </a:cubicBezTo>
                  <a:cubicBezTo>
                    <a:pt x="94" y="141"/>
                    <a:pt x="94" y="141"/>
                    <a:pt x="94" y="141"/>
                  </a:cubicBezTo>
                  <a:cubicBezTo>
                    <a:pt x="78" y="141"/>
                    <a:pt x="78" y="141"/>
                    <a:pt x="78" y="141"/>
                  </a:cubicBezTo>
                  <a:close/>
                  <a:moveTo>
                    <a:pt x="48" y="54"/>
                  </a:moveTo>
                  <a:cubicBezTo>
                    <a:pt x="30" y="54"/>
                    <a:pt x="19" y="71"/>
                    <a:pt x="19" y="90"/>
                  </a:cubicBezTo>
                  <a:cubicBezTo>
                    <a:pt x="19" y="110"/>
                    <a:pt x="29" y="127"/>
                    <a:pt x="47" y="127"/>
                  </a:cubicBezTo>
                  <a:cubicBezTo>
                    <a:pt x="64" y="127"/>
                    <a:pt x="75" y="110"/>
                    <a:pt x="75" y="90"/>
                  </a:cubicBezTo>
                  <a:cubicBezTo>
                    <a:pt x="76" y="71"/>
                    <a:pt x="66" y="54"/>
                    <a:pt x="4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49">
              <a:extLst>
                <a:ext uri="{FF2B5EF4-FFF2-40B4-BE49-F238E27FC236}">
                  <a16:creationId xmlns:a16="http://schemas.microsoft.com/office/drawing/2014/main" id="{746411D7-FE52-9D4A-5F9C-E781E2B0A65A}"/>
                </a:ext>
              </a:extLst>
            </p:cNvPr>
            <p:cNvSpPr>
              <a:spLocks/>
            </p:cNvSpPr>
            <p:nvPr/>
          </p:nvSpPr>
          <p:spPr bwMode="auto">
            <a:xfrm>
              <a:off x="3209926" y="152400"/>
              <a:ext cx="53975" cy="117475"/>
            </a:xfrm>
            <a:custGeom>
              <a:avLst/>
              <a:gdLst>
                <a:gd name="T0" fmla="*/ 61 w 64"/>
                <a:gd name="T1" fmla="*/ 18 h 142"/>
                <a:gd name="T2" fmla="*/ 49 w 64"/>
                <a:gd name="T3" fmla="*/ 15 h 142"/>
                <a:gd name="T4" fmla="*/ 36 w 64"/>
                <a:gd name="T5" fmla="*/ 21 h 142"/>
                <a:gd name="T6" fmla="*/ 34 w 64"/>
                <a:gd name="T7" fmla="*/ 35 h 142"/>
                <a:gd name="T8" fmla="*/ 34 w 64"/>
                <a:gd name="T9" fmla="*/ 43 h 142"/>
                <a:gd name="T10" fmla="*/ 59 w 64"/>
                <a:gd name="T11" fmla="*/ 43 h 142"/>
                <a:gd name="T12" fmla="*/ 59 w 64"/>
                <a:gd name="T13" fmla="*/ 57 h 142"/>
                <a:gd name="T14" fmla="*/ 34 w 64"/>
                <a:gd name="T15" fmla="*/ 57 h 142"/>
                <a:gd name="T16" fmla="*/ 34 w 64"/>
                <a:gd name="T17" fmla="*/ 142 h 142"/>
                <a:gd name="T18" fmla="*/ 15 w 64"/>
                <a:gd name="T19" fmla="*/ 142 h 142"/>
                <a:gd name="T20" fmla="*/ 15 w 64"/>
                <a:gd name="T21" fmla="*/ 57 h 142"/>
                <a:gd name="T22" fmla="*/ 0 w 64"/>
                <a:gd name="T23" fmla="*/ 57 h 142"/>
                <a:gd name="T24" fmla="*/ 0 w 64"/>
                <a:gd name="T25" fmla="*/ 43 h 142"/>
                <a:gd name="T26" fmla="*/ 15 w 64"/>
                <a:gd name="T27" fmla="*/ 43 h 142"/>
                <a:gd name="T28" fmla="*/ 15 w 64"/>
                <a:gd name="T29" fmla="*/ 32 h 142"/>
                <a:gd name="T30" fmla="*/ 22 w 64"/>
                <a:gd name="T31" fmla="*/ 9 h 142"/>
                <a:gd name="T32" fmla="*/ 45 w 64"/>
                <a:gd name="T33" fmla="*/ 0 h 142"/>
                <a:gd name="T34" fmla="*/ 64 w 64"/>
                <a:gd name="T35" fmla="*/ 4 h 142"/>
                <a:gd name="T36" fmla="*/ 61 w 64"/>
                <a:gd name="T37" fmla="*/ 1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42">
                  <a:moveTo>
                    <a:pt x="61" y="18"/>
                  </a:moveTo>
                  <a:cubicBezTo>
                    <a:pt x="61" y="18"/>
                    <a:pt x="55" y="15"/>
                    <a:pt x="49" y="15"/>
                  </a:cubicBezTo>
                  <a:cubicBezTo>
                    <a:pt x="43" y="15"/>
                    <a:pt x="39" y="17"/>
                    <a:pt x="36" y="21"/>
                  </a:cubicBezTo>
                  <a:cubicBezTo>
                    <a:pt x="34" y="24"/>
                    <a:pt x="34" y="29"/>
                    <a:pt x="34" y="35"/>
                  </a:cubicBezTo>
                  <a:cubicBezTo>
                    <a:pt x="34" y="43"/>
                    <a:pt x="34" y="43"/>
                    <a:pt x="34" y="43"/>
                  </a:cubicBezTo>
                  <a:cubicBezTo>
                    <a:pt x="59" y="43"/>
                    <a:pt x="59" y="43"/>
                    <a:pt x="59" y="43"/>
                  </a:cubicBezTo>
                  <a:cubicBezTo>
                    <a:pt x="59" y="57"/>
                    <a:pt x="59" y="57"/>
                    <a:pt x="59" y="57"/>
                  </a:cubicBezTo>
                  <a:cubicBezTo>
                    <a:pt x="34" y="57"/>
                    <a:pt x="34" y="57"/>
                    <a:pt x="34" y="57"/>
                  </a:cubicBezTo>
                  <a:cubicBezTo>
                    <a:pt x="34" y="142"/>
                    <a:pt x="34" y="142"/>
                    <a:pt x="34" y="142"/>
                  </a:cubicBezTo>
                  <a:cubicBezTo>
                    <a:pt x="15" y="142"/>
                    <a:pt x="15" y="142"/>
                    <a:pt x="15" y="142"/>
                  </a:cubicBezTo>
                  <a:cubicBezTo>
                    <a:pt x="15" y="57"/>
                    <a:pt x="15" y="57"/>
                    <a:pt x="15" y="57"/>
                  </a:cubicBezTo>
                  <a:cubicBezTo>
                    <a:pt x="0" y="57"/>
                    <a:pt x="0" y="57"/>
                    <a:pt x="0" y="57"/>
                  </a:cubicBezTo>
                  <a:cubicBezTo>
                    <a:pt x="0" y="43"/>
                    <a:pt x="0" y="43"/>
                    <a:pt x="0" y="43"/>
                  </a:cubicBezTo>
                  <a:cubicBezTo>
                    <a:pt x="15" y="43"/>
                    <a:pt x="15" y="43"/>
                    <a:pt x="15" y="43"/>
                  </a:cubicBezTo>
                  <a:cubicBezTo>
                    <a:pt x="15" y="32"/>
                    <a:pt x="15" y="32"/>
                    <a:pt x="15" y="32"/>
                  </a:cubicBezTo>
                  <a:cubicBezTo>
                    <a:pt x="15" y="21"/>
                    <a:pt x="18" y="14"/>
                    <a:pt x="22" y="9"/>
                  </a:cubicBezTo>
                  <a:cubicBezTo>
                    <a:pt x="27" y="4"/>
                    <a:pt x="34" y="0"/>
                    <a:pt x="45" y="0"/>
                  </a:cubicBezTo>
                  <a:cubicBezTo>
                    <a:pt x="55" y="0"/>
                    <a:pt x="62" y="3"/>
                    <a:pt x="64" y="4"/>
                  </a:cubicBezTo>
                  <a:lnTo>
                    <a:pt x="6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50">
              <a:extLst>
                <a:ext uri="{FF2B5EF4-FFF2-40B4-BE49-F238E27FC236}">
                  <a16:creationId xmlns:a16="http://schemas.microsoft.com/office/drawing/2014/main" id="{71C2BF5D-0F27-5DC4-E839-53363129AF20}"/>
                </a:ext>
              </a:extLst>
            </p:cNvPr>
            <p:cNvSpPr>
              <a:spLocks/>
            </p:cNvSpPr>
            <p:nvPr/>
          </p:nvSpPr>
          <p:spPr bwMode="auto">
            <a:xfrm>
              <a:off x="3270251" y="185738"/>
              <a:ext cx="46038"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51">
              <a:extLst>
                <a:ext uri="{FF2B5EF4-FFF2-40B4-BE49-F238E27FC236}">
                  <a16:creationId xmlns:a16="http://schemas.microsoft.com/office/drawing/2014/main" id="{6AAE8FD2-F294-9C4A-F94A-068B4B7ABCFB}"/>
                </a:ext>
              </a:extLst>
            </p:cNvPr>
            <p:cNvSpPr>
              <a:spLocks noEditPoints="1"/>
            </p:cNvSpPr>
            <p:nvPr/>
          </p:nvSpPr>
          <p:spPr bwMode="auto">
            <a:xfrm>
              <a:off x="3321051" y="185738"/>
              <a:ext cx="79375" cy="85725"/>
            </a:xfrm>
            <a:custGeom>
              <a:avLst/>
              <a:gdLst>
                <a:gd name="T0" fmla="*/ 48 w 96"/>
                <a:gd name="T1" fmla="*/ 102 h 102"/>
                <a:gd name="T2" fmla="*/ 0 w 96"/>
                <a:gd name="T3" fmla="*/ 51 h 102"/>
                <a:gd name="T4" fmla="*/ 48 w 96"/>
                <a:gd name="T5" fmla="*/ 0 h 102"/>
                <a:gd name="T6" fmla="*/ 96 w 96"/>
                <a:gd name="T7" fmla="*/ 51 h 102"/>
                <a:gd name="T8" fmla="*/ 48 w 96"/>
                <a:gd name="T9" fmla="*/ 102 h 102"/>
                <a:gd name="T10" fmla="*/ 48 w 96"/>
                <a:gd name="T11" fmla="*/ 14 h 102"/>
                <a:gd name="T12" fmla="*/ 20 w 96"/>
                <a:gd name="T13" fmla="*/ 51 h 102"/>
                <a:gd name="T14" fmla="*/ 48 w 96"/>
                <a:gd name="T15" fmla="*/ 88 h 102"/>
                <a:gd name="T16" fmla="*/ 77 w 96"/>
                <a:gd name="T17" fmla="*/ 51 h 102"/>
                <a:gd name="T18" fmla="*/ 48 w 96"/>
                <a:gd name="T19" fmla="*/ 1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02">
                  <a:moveTo>
                    <a:pt x="48" y="102"/>
                  </a:moveTo>
                  <a:cubicBezTo>
                    <a:pt x="20" y="102"/>
                    <a:pt x="0" y="82"/>
                    <a:pt x="0" y="51"/>
                  </a:cubicBezTo>
                  <a:cubicBezTo>
                    <a:pt x="0" y="20"/>
                    <a:pt x="20" y="0"/>
                    <a:pt x="48" y="0"/>
                  </a:cubicBezTo>
                  <a:cubicBezTo>
                    <a:pt x="77" y="0"/>
                    <a:pt x="96" y="20"/>
                    <a:pt x="96" y="51"/>
                  </a:cubicBezTo>
                  <a:cubicBezTo>
                    <a:pt x="96" y="82"/>
                    <a:pt x="77" y="102"/>
                    <a:pt x="48" y="102"/>
                  </a:cubicBezTo>
                  <a:close/>
                  <a:moveTo>
                    <a:pt x="48" y="14"/>
                  </a:moveTo>
                  <a:cubicBezTo>
                    <a:pt x="30" y="14"/>
                    <a:pt x="20" y="29"/>
                    <a:pt x="20" y="51"/>
                  </a:cubicBezTo>
                  <a:cubicBezTo>
                    <a:pt x="20" y="72"/>
                    <a:pt x="30" y="88"/>
                    <a:pt x="48" y="88"/>
                  </a:cubicBezTo>
                  <a:cubicBezTo>
                    <a:pt x="67" y="88"/>
                    <a:pt x="77" y="72"/>
                    <a:pt x="77" y="51"/>
                  </a:cubicBezTo>
                  <a:cubicBezTo>
                    <a:pt x="77" y="29"/>
                    <a:pt x="67" y="14"/>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52">
              <a:extLst>
                <a:ext uri="{FF2B5EF4-FFF2-40B4-BE49-F238E27FC236}">
                  <a16:creationId xmlns:a16="http://schemas.microsoft.com/office/drawing/2014/main" id="{C590DB0F-DC19-CD6D-2F4D-61479185D8A5}"/>
                </a:ext>
              </a:extLst>
            </p:cNvPr>
            <p:cNvSpPr>
              <a:spLocks/>
            </p:cNvSpPr>
            <p:nvPr/>
          </p:nvSpPr>
          <p:spPr bwMode="auto">
            <a:xfrm>
              <a:off x="3419476" y="185738"/>
              <a:ext cx="117475" cy="84138"/>
            </a:xfrm>
            <a:custGeom>
              <a:avLst/>
              <a:gdLst>
                <a:gd name="T0" fmla="*/ 123 w 142"/>
                <a:gd name="T1" fmla="*/ 101 h 101"/>
                <a:gd name="T2" fmla="*/ 123 w 142"/>
                <a:gd name="T3" fmla="*/ 39 h 101"/>
                <a:gd name="T4" fmla="*/ 106 w 142"/>
                <a:gd name="T5" fmla="*/ 16 h 101"/>
                <a:gd name="T6" fmla="*/ 80 w 142"/>
                <a:gd name="T7" fmla="*/ 41 h 101"/>
                <a:gd name="T8" fmla="*/ 80 w 142"/>
                <a:gd name="T9" fmla="*/ 101 h 101"/>
                <a:gd name="T10" fmla="*/ 62 w 142"/>
                <a:gd name="T11" fmla="*/ 101 h 101"/>
                <a:gd name="T12" fmla="*/ 62 w 142"/>
                <a:gd name="T13" fmla="*/ 39 h 101"/>
                <a:gd name="T14" fmla="*/ 44 w 142"/>
                <a:gd name="T15" fmla="*/ 16 h 101"/>
                <a:gd name="T16" fmla="*/ 19 w 142"/>
                <a:gd name="T17" fmla="*/ 41 h 101"/>
                <a:gd name="T18" fmla="*/ 19 w 142"/>
                <a:gd name="T19" fmla="*/ 101 h 101"/>
                <a:gd name="T20" fmla="*/ 0 w 142"/>
                <a:gd name="T21" fmla="*/ 101 h 101"/>
                <a:gd name="T22" fmla="*/ 0 w 142"/>
                <a:gd name="T23" fmla="*/ 2 h 101"/>
                <a:gd name="T24" fmla="*/ 18 w 142"/>
                <a:gd name="T25" fmla="*/ 2 h 101"/>
                <a:gd name="T26" fmla="*/ 19 w 142"/>
                <a:gd name="T27" fmla="*/ 20 h 101"/>
                <a:gd name="T28" fmla="*/ 51 w 142"/>
                <a:gd name="T29" fmla="*/ 0 h 101"/>
                <a:gd name="T30" fmla="*/ 79 w 142"/>
                <a:gd name="T31" fmla="*/ 21 h 101"/>
                <a:gd name="T32" fmla="*/ 112 w 142"/>
                <a:gd name="T33" fmla="*/ 0 h 101"/>
                <a:gd name="T34" fmla="*/ 142 w 142"/>
                <a:gd name="T35" fmla="*/ 34 h 101"/>
                <a:gd name="T36" fmla="*/ 142 w 142"/>
                <a:gd name="T37" fmla="*/ 101 h 101"/>
                <a:gd name="T38" fmla="*/ 123 w 142"/>
                <a:gd name="T3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101">
                  <a:moveTo>
                    <a:pt x="123" y="101"/>
                  </a:moveTo>
                  <a:cubicBezTo>
                    <a:pt x="123" y="39"/>
                    <a:pt x="123" y="39"/>
                    <a:pt x="123" y="39"/>
                  </a:cubicBezTo>
                  <a:cubicBezTo>
                    <a:pt x="123" y="26"/>
                    <a:pt x="120" y="16"/>
                    <a:pt x="106" y="16"/>
                  </a:cubicBezTo>
                  <a:cubicBezTo>
                    <a:pt x="91" y="16"/>
                    <a:pt x="81" y="34"/>
                    <a:pt x="80" y="41"/>
                  </a:cubicBezTo>
                  <a:cubicBezTo>
                    <a:pt x="80" y="101"/>
                    <a:pt x="80" y="101"/>
                    <a:pt x="80" y="101"/>
                  </a:cubicBezTo>
                  <a:cubicBezTo>
                    <a:pt x="62" y="101"/>
                    <a:pt x="62" y="101"/>
                    <a:pt x="62" y="101"/>
                  </a:cubicBezTo>
                  <a:cubicBezTo>
                    <a:pt x="62" y="39"/>
                    <a:pt x="62" y="39"/>
                    <a:pt x="62" y="39"/>
                  </a:cubicBezTo>
                  <a:cubicBezTo>
                    <a:pt x="62" y="26"/>
                    <a:pt x="59" y="16"/>
                    <a:pt x="44" y="16"/>
                  </a:cubicBezTo>
                  <a:cubicBezTo>
                    <a:pt x="30" y="16"/>
                    <a:pt x="20" y="34"/>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5" y="9"/>
                    <a:pt x="37" y="0"/>
                    <a:pt x="51" y="0"/>
                  </a:cubicBezTo>
                  <a:cubicBezTo>
                    <a:pt x="64" y="0"/>
                    <a:pt x="75" y="6"/>
                    <a:pt x="79" y="21"/>
                  </a:cubicBezTo>
                  <a:cubicBezTo>
                    <a:pt x="86" y="9"/>
                    <a:pt x="98" y="0"/>
                    <a:pt x="112" y="0"/>
                  </a:cubicBezTo>
                  <a:cubicBezTo>
                    <a:pt x="128" y="0"/>
                    <a:pt x="142" y="9"/>
                    <a:pt x="142" y="34"/>
                  </a:cubicBezTo>
                  <a:cubicBezTo>
                    <a:pt x="142" y="101"/>
                    <a:pt x="142" y="101"/>
                    <a:pt x="142" y="101"/>
                  </a:cubicBezTo>
                  <a:cubicBezTo>
                    <a:pt x="123" y="101"/>
                    <a:pt x="123" y="101"/>
                    <a:pt x="123"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53">
              <a:extLst>
                <a:ext uri="{FF2B5EF4-FFF2-40B4-BE49-F238E27FC236}">
                  <a16:creationId xmlns:a16="http://schemas.microsoft.com/office/drawing/2014/main" id="{975A0B57-FD60-D7A6-C45A-346EA17AEAA2}"/>
                </a:ext>
              </a:extLst>
            </p:cNvPr>
            <p:cNvSpPr>
              <a:spLocks/>
            </p:cNvSpPr>
            <p:nvPr/>
          </p:nvSpPr>
          <p:spPr bwMode="auto">
            <a:xfrm>
              <a:off x="3594101" y="157163"/>
              <a:ext cx="69850" cy="112713"/>
            </a:xfrm>
            <a:custGeom>
              <a:avLst/>
              <a:gdLst>
                <a:gd name="T0" fmla="*/ 0 w 44"/>
                <a:gd name="T1" fmla="*/ 71 h 71"/>
                <a:gd name="T2" fmla="*/ 0 w 44"/>
                <a:gd name="T3" fmla="*/ 0 h 71"/>
                <a:gd name="T4" fmla="*/ 43 w 44"/>
                <a:gd name="T5" fmla="*/ 0 h 71"/>
                <a:gd name="T6" fmla="*/ 43 w 44"/>
                <a:gd name="T7" fmla="*/ 8 h 71"/>
                <a:gd name="T8" fmla="*/ 10 w 44"/>
                <a:gd name="T9" fmla="*/ 8 h 71"/>
                <a:gd name="T10" fmla="*/ 10 w 44"/>
                <a:gd name="T11" fmla="*/ 29 h 71"/>
                <a:gd name="T12" fmla="*/ 41 w 44"/>
                <a:gd name="T13" fmla="*/ 29 h 71"/>
                <a:gd name="T14" fmla="*/ 41 w 44"/>
                <a:gd name="T15" fmla="*/ 38 h 71"/>
                <a:gd name="T16" fmla="*/ 10 w 44"/>
                <a:gd name="T17" fmla="*/ 38 h 71"/>
                <a:gd name="T18" fmla="*/ 10 w 44"/>
                <a:gd name="T19" fmla="*/ 62 h 71"/>
                <a:gd name="T20" fmla="*/ 44 w 44"/>
                <a:gd name="T21" fmla="*/ 62 h 71"/>
                <a:gd name="T22" fmla="*/ 44 w 44"/>
                <a:gd name="T23" fmla="*/ 71 h 71"/>
                <a:gd name="T24" fmla="*/ 0 w 44"/>
                <a:gd name="T25" fmla="*/ 71 h 71"/>
                <a:gd name="T26" fmla="*/ 0 w 44"/>
                <a:gd name="T2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71">
                  <a:moveTo>
                    <a:pt x="0" y="71"/>
                  </a:moveTo>
                  <a:lnTo>
                    <a:pt x="0" y="0"/>
                  </a:lnTo>
                  <a:lnTo>
                    <a:pt x="43" y="0"/>
                  </a:lnTo>
                  <a:lnTo>
                    <a:pt x="43" y="8"/>
                  </a:lnTo>
                  <a:lnTo>
                    <a:pt x="10" y="8"/>
                  </a:lnTo>
                  <a:lnTo>
                    <a:pt x="10" y="29"/>
                  </a:lnTo>
                  <a:lnTo>
                    <a:pt x="41" y="29"/>
                  </a:lnTo>
                  <a:lnTo>
                    <a:pt x="41" y="38"/>
                  </a:lnTo>
                  <a:lnTo>
                    <a:pt x="10" y="38"/>
                  </a:lnTo>
                  <a:lnTo>
                    <a:pt x="10" y="62"/>
                  </a:lnTo>
                  <a:lnTo>
                    <a:pt x="44" y="62"/>
                  </a:lnTo>
                  <a:lnTo>
                    <a:pt x="44" y="71"/>
                  </a:lnTo>
                  <a:lnTo>
                    <a:pt x="0" y="71"/>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54">
              <a:extLst>
                <a:ext uri="{FF2B5EF4-FFF2-40B4-BE49-F238E27FC236}">
                  <a16:creationId xmlns:a16="http://schemas.microsoft.com/office/drawing/2014/main" id="{E8018739-B110-09C4-D3DE-76CFD23BB4E9}"/>
                </a:ext>
              </a:extLst>
            </p:cNvPr>
            <p:cNvSpPr>
              <a:spLocks/>
            </p:cNvSpPr>
            <p:nvPr/>
          </p:nvSpPr>
          <p:spPr bwMode="auto">
            <a:xfrm>
              <a:off x="3671888" y="188913"/>
              <a:ext cx="77788" cy="80963"/>
            </a:xfrm>
            <a:custGeom>
              <a:avLst/>
              <a:gdLst>
                <a:gd name="T0" fmla="*/ 38 w 49"/>
                <a:gd name="T1" fmla="*/ 51 h 51"/>
                <a:gd name="T2" fmla="*/ 24 w 49"/>
                <a:gd name="T3" fmla="*/ 30 h 51"/>
                <a:gd name="T4" fmla="*/ 11 w 49"/>
                <a:gd name="T5" fmla="*/ 51 h 51"/>
                <a:gd name="T6" fmla="*/ 0 w 49"/>
                <a:gd name="T7" fmla="*/ 51 h 51"/>
                <a:gd name="T8" fmla="*/ 18 w 49"/>
                <a:gd name="T9" fmla="*/ 25 h 51"/>
                <a:gd name="T10" fmla="*/ 1 w 49"/>
                <a:gd name="T11" fmla="*/ 0 h 51"/>
                <a:gd name="T12" fmla="*/ 12 w 49"/>
                <a:gd name="T13" fmla="*/ 0 h 51"/>
                <a:gd name="T14" fmla="*/ 25 w 49"/>
                <a:gd name="T15" fmla="*/ 19 h 51"/>
                <a:gd name="T16" fmla="*/ 37 w 49"/>
                <a:gd name="T17" fmla="*/ 0 h 51"/>
                <a:gd name="T18" fmla="*/ 48 w 49"/>
                <a:gd name="T19" fmla="*/ 0 h 51"/>
                <a:gd name="T20" fmla="*/ 30 w 49"/>
                <a:gd name="T21" fmla="*/ 25 h 51"/>
                <a:gd name="T22" fmla="*/ 49 w 49"/>
                <a:gd name="T23" fmla="*/ 51 h 51"/>
                <a:gd name="T24" fmla="*/ 38 w 49"/>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1">
                  <a:moveTo>
                    <a:pt x="38" y="51"/>
                  </a:moveTo>
                  <a:lnTo>
                    <a:pt x="24" y="30"/>
                  </a:lnTo>
                  <a:lnTo>
                    <a:pt x="11" y="51"/>
                  </a:lnTo>
                  <a:lnTo>
                    <a:pt x="0" y="51"/>
                  </a:lnTo>
                  <a:lnTo>
                    <a:pt x="18" y="25"/>
                  </a:lnTo>
                  <a:lnTo>
                    <a:pt x="1" y="0"/>
                  </a:lnTo>
                  <a:lnTo>
                    <a:pt x="12" y="0"/>
                  </a:lnTo>
                  <a:lnTo>
                    <a:pt x="25" y="19"/>
                  </a:lnTo>
                  <a:lnTo>
                    <a:pt x="37" y="0"/>
                  </a:lnTo>
                  <a:lnTo>
                    <a:pt x="48" y="0"/>
                  </a:lnTo>
                  <a:lnTo>
                    <a:pt x="30" y="25"/>
                  </a:lnTo>
                  <a:lnTo>
                    <a:pt x="49" y="51"/>
                  </a:lnTo>
                  <a:lnTo>
                    <a:pt x="38"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55">
              <a:extLst>
                <a:ext uri="{FF2B5EF4-FFF2-40B4-BE49-F238E27FC236}">
                  <a16:creationId xmlns:a16="http://schemas.microsoft.com/office/drawing/2014/main" id="{6262A5DA-588E-44E3-D3E5-B27EFDFBA451}"/>
                </a:ext>
              </a:extLst>
            </p:cNvPr>
            <p:cNvSpPr>
              <a:spLocks noEditPoints="1"/>
            </p:cNvSpPr>
            <p:nvPr/>
          </p:nvSpPr>
          <p:spPr bwMode="auto">
            <a:xfrm>
              <a:off x="3763963" y="185738"/>
              <a:ext cx="77788" cy="114300"/>
            </a:xfrm>
            <a:custGeom>
              <a:avLst/>
              <a:gdLst>
                <a:gd name="T0" fmla="*/ 49 w 94"/>
                <a:gd name="T1" fmla="*/ 102 h 136"/>
                <a:gd name="T2" fmla="*/ 18 w 94"/>
                <a:gd name="T3" fmla="*/ 85 h 136"/>
                <a:gd name="T4" fmla="*/ 18 w 94"/>
                <a:gd name="T5" fmla="*/ 136 h 136"/>
                <a:gd name="T6" fmla="*/ 0 w 94"/>
                <a:gd name="T7" fmla="*/ 136 h 136"/>
                <a:gd name="T8" fmla="*/ 0 w 94"/>
                <a:gd name="T9" fmla="*/ 1 h 136"/>
                <a:gd name="T10" fmla="*/ 17 w 94"/>
                <a:gd name="T11" fmla="*/ 1 h 136"/>
                <a:gd name="T12" fmla="*/ 18 w 94"/>
                <a:gd name="T13" fmla="*/ 17 h 136"/>
                <a:gd name="T14" fmla="*/ 51 w 94"/>
                <a:gd name="T15" fmla="*/ 0 h 136"/>
                <a:gd name="T16" fmla="*/ 94 w 94"/>
                <a:gd name="T17" fmla="*/ 51 h 136"/>
                <a:gd name="T18" fmla="*/ 49 w 94"/>
                <a:gd name="T19" fmla="*/ 102 h 136"/>
                <a:gd name="T20" fmla="*/ 46 w 94"/>
                <a:gd name="T21" fmla="*/ 14 h 136"/>
                <a:gd name="T22" fmla="*/ 17 w 94"/>
                <a:gd name="T23" fmla="*/ 50 h 136"/>
                <a:gd name="T24" fmla="*/ 45 w 94"/>
                <a:gd name="T25" fmla="*/ 87 h 136"/>
                <a:gd name="T26" fmla="*/ 74 w 94"/>
                <a:gd name="T27" fmla="*/ 50 h 136"/>
                <a:gd name="T28" fmla="*/ 46 w 94"/>
                <a:gd name="T29" fmla="*/ 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36">
                  <a:moveTo>
                    <a:pt x="49" y="102"/>
                  </a:moveTo>
                  <a:cubicBezTo>
                    <a:pt x="29" y="102"/>
                    <a:pt x="21" y="89"/>
                    <a:pt x="18" y="85"/>
                  </a:cubicBezTo>
                  <a:cubicBezTo>
                    <a:pt x="18" y="136"/>
                    <a:pt x="18" y="136"/>
                    <a:pt x="18" y="136"/>
                  </a:cubicBezTo>
                  <a:cubicBezTo>
                    <a:pt x="0" y="136"/>
                    <a:pt x="0" y="136"/>
                    <a:pt x="0" y="136"/>
                  </a:cubicBezTo>
                  <a:cubicBezTo>
                    <a:pt x="0" y="1"/>
                    <a:pt x="0" y="1"/>
                    <a:pt x="0" y="1"/>
                  </a:cubicBezTo>
                  <a:cubicBezTo>
                    <a:pt x="17" y="1"/>
                    <a:pt x="17" y="1"/>
                    <a:pt x="17" y="1"/>
                  </a:cubicBezTo>
                  <a:cubicBezTo>
                    <a:pt x="18" y="17"/>
                    <a:pt x="18" y="17"/>
                    <a:pt x="18" y="17"/>
                  </a:cubicBezTo>
                  <a:cubicBezTo>
                    <a:pt x="20" y="15"/>
                    <a:pt x="30" y="0"/>
                    <a:pt x="51" y="0"/>
                  </a:cubicBezTo>
                  <a:cubicBezTo>
                    <a:pt x="78" y="0"/>
                    <a:pt x="94" y="21"/>
                    <a:pt x="94" y="51"/>
                  </a:cubicBezTo>
                  <a:cubicBezTo>
                    <a:pt x="93" y="81"/>
                    <a:pt x="75" y="102"/>
                    <a:pt x="49" y="102"/>
                  </a:cubicBezTo>
                  <a:close/>
                  <a:moveTo>
                    <a:pt x="46" y="14"/>
                  </a:moveTo>
                  <a:cubicBezTo>
                    <a:pt x="29" y="14"/>
                    <a:pt x="17" y="31"/>
                    <a:pt x="17" y="50"/>
                  </a:cubicBezTo>
                  <a:cubicBezTo>
                    <a:pt x="17" y="70"/>
                    <a:pt x="28" y="87"/>
                    <a:pt x="45" y="87"/>
                  </a:cubicBezTo>
                  <a:cubicBezTo>
                    <a:pt x="62" y="87"/>
                    <a:pt x="74" y="70"/>
                    <a:pt x="74" y="50"/>
                  </a:cubicBezTo>
                  <a:cubicBezTo>
                    <a:pt x="74" y="31"/>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56">
              <a:extLst>
                <a:ext uri="{FF2B5EF4-FFF2-40B4-BE49-F238E27FC236}">
                  <a16:creationId xmlns:a16="http://schemas.microsoft.com/office/drawing/2014/main" id="{35512E43-0E79-8BBC-F997-A442D44277DD}"/>
                </a:ext>
              </a:extLst>
            </p:cNvPr>
            <p:cNvSpPr>
              <a:spLocks noEditPoints="1"/>
            </p:cNvSpPr>
            <p:nvPr/>
          </p:nvSpPr>
          <p:spPr bwMode="auto">
            <a:xfrm>
              <a:off x="3852863"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5"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57">
              <a:extLst>
                <a:ext uri="{FF2B5EF4-FFF2-40B4-BE49-F238E27FC236}">
                  <a16:creationId xmlns:a16="http://schemas.microsoft.com/office/drawing/2014/main" id="{FEF6EF1B-2A95-0FAE-281F-3A8B2AACAC0B}"/>
                </a:ext>
              </a:extLst>
            </p:cNvPr>
            <p:cNvSpPr>
              <a:spLocks/>
            </p:cNvSpPr>
            <p:nvPr/>
          </p:nvSpPr>
          <p:spPr bwMode="auto">
            <a:xfrm>
              <a:off x="3946526" y="185738"/>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58">
              <a:extLst>
                <a:ext uri="{FF2B5EF4-FFF2-40B4-BE49-F238E27FC236}">
                  <a16:creationId xmlns:a16="http://schemas.microsoft.com/office/drawing/2014/main" id="{AF31A35E-7433-891D-44E8-BEA36D454EE3}"/>
                </a:ext>
              </a:extLst>
            </p:cNvPr>
            <p:cNvSpPr>
              <a:spLocks noEditPoints="1"/>
            </p:cNvSpPr>
            <p:nvPr/>
          </p:nvSpPr>
          <p:spPr bwMode="auto">
            <a:xfrm>
              <a:off x="4005263" y="150813"/>
              <a:ext cx="20638" cy="119063"/>
            </a:xfrm>
            <a:custGeom>
              <a:avLst/>
              <a:gdLst>
                <a:gd name="T0" fmla="*/ 13 w 26"/>
                <a:gd name="T1" fmla="*/ 25 h 144"/>
                <a:gd name="T2" fmla="*/ 0 w 26"/>
                <a:gd name="T3" fmla="*/ 13 h 144"/>
                <a:gd name="T4" fmla="*/ 13 w 26"/>
                <a:gd name="T5" fmla="*/ 0 h 144"/>
                <a:gd name="T6" fmla="*/ 26 w 26"/>
                <a:gd name="T7" fmla="*/ 12 h 144"/>
                <a:gd name="T8" fmla="*/ 13 w 26"/>
                <a:gd name="T9" fmla="*/ 25 h 144"/>
                <a:gd name="T10" fmla="*/ 3 w 26"/>
                <a:gd name="T11" fmla="*/ 144 h 144"/>
                <a:gd name="T12" fmla="*/ 3 w 26"/>
                <a:gd name="T13" fmla="*/ 45 h 144"/>
                <a:gd name="T14" fmla="*/ 22 w 26"/>
                <a:gd name="T15" fmla="*/ 45 h 144"/>
                <a:gd name="T16" fmla="*/ 22 w 26"/>
                <a:gd name="T17" fmla="*/ 144 h 144"/>
                <a:gd name="T18" fmla="*/ 3 w 26"/>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4">
                  <a:moveTo>
                    <a:pt x="13" y="25"/>
                  </a:moveTo>
                  <a:cubicBezTo>
                    <a:pt x="6" y="25"/>
                    <a:pt x="0" y="20"/>
                    <a:pt x="0" y="13"/>
                  </a:cubicBezTo>
                  <a:cubicBezTo>
                    <a:pt x="0" y="6"/>
                    <a:pt x="6" y="0"/>
                    <a:pt x="13" y="0"/>
                  </a:cubicBezTo>
                  <a:cubicBezTo>
                    <a:pt x="20" y="0"/>
                    <a:pt x="26" y="6"/>
                    <a:pt x="26" y="12"/>
                  </a:cubicBezTo>
                  <a:cubicBezTo>
                    <a:pt x="26" y="19"/>
                    <a:pt x="20" y="25"/>
                    <a:pt x="13"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59">
              <a:extLst>
                <a:ext uri="{FF2B5EF4-FFF2-40B4-BE49-F238E27FC236}">
                  <a16:creationId xmlns:a16="http://schemas.microsoft.com/office/drawing/2014/main" id="{011AEB08-8C96-F19B-82E4-848E1AED67AD}"/>
                </a:ext>
              </a:extLst>
            </p:cNvPr>
            <p:cNvSpPr>
              <a:spLocks noEditPoints="1"/>
            </p:cNvSpPr>
            <p:nvPr/>
          </p:nvSpPr>
          <p:spPr bwMode="auto">
            <a:xfrm>
              <a:off x="4041776"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60">
              <a:extLst>
                <a:ext uri="{FF2B5EF4-FFF2-40B4-BE49-F238E27FC236}">
                  <a16:creationId xmlns:a16="http://schemas.microsoft.com/office/drawing/2014/main" id="{131EA098-7609-E572-FDAB-89536CA9855D}"/>
                </a:ext>
              </a:extLst>
            </p:cNvPr>
            <p:cNvSpPr>
              <a:spLocks/>
            </p:cNvSpPr>
            <p:nvPr/>
          </p:nvSpPr>
          <p:spPr bwMode="auto">
            <a:xfrm>
              <a:off x="4135438" y="185738"/>
              <a:ext cx="69850" cy="84138"/>
            </a:xfrm>
            <a:custGeom>
              <a:avLst/>
              <a:gdLst>
                <a:gd name="T0" fmla="*/ 65 w 84"/>
                <a:gd name="T1" fmla="*/ 101 h 101"/>
                <a:gd name="T2" fmla="*/ 65 w 84"/>
                <a:gd name="T3" fmla="*/ 41 h 101"/>
                <a:gd name="T4" fmla="*/ 45 w 84"/>
                <a:gd name="T5" fmla="*/ 16 h 101"/>
                <a:gd name="T6" fmla="*/ 19 w 84"/>
                <a:gd name="T7" fmla="*/ 41 h 101"/>
                <a:gd name="T8" fmla="*/ 19 w 84"/>
                <a:gd name="T9" fmla="*/ 101 h 101"/>
                <a:gd name="T10" fmla="*/ 0 w 84"/>
                <a:gd name="T11" fmla="*/ 101 h 101"/>
                <a:gd name="T12" fmla="*/ 0 w 84"/>
                <a:gd name="T13" fmla="*/ 2 h 101"/>
                <a:gd name="T14" fmla="*/ 18 w 84"/>
                <a:gd name="T15" fmla="*/ 2 h 101"/>
                <a:gd name="T16" fmla="*/ 19 w 84"/>
                <a:gd name="T17" fmla="*/ 20 h 101"/>
                <a:gd name="T18" fmla="*/ 52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1"/>
                    <a:pt x="65" y="41"/>
                    <a:pt x="65" y="41"/>
                  </a:cubicBezTo>
                  <a:cubicBezTo>
                    <a:pt x="65" y="26"/>
                    <a:pt x="60" y="16"/>
                    <a:pt x="45" y="16"/>
                  </a:cubicBezTo>
                  <a:cubicBezTo>
                    <a:pt x="30" y="16"/>
                    <a:pt x="21" y="32"/>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2"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61">
              <a:extLst>
                <a:ext uri="{FF2B5EF4-FFF2-40B4-BE49-F238E27FC236}">
                  <a16:creationId xmlns:a16="http://schemas.microsoft.com/office/drawing/2014/main" id="{8CB86734-E125-A2B2-51F8-7EC52DBF269F}"/>
                </a:ext>
              </a:extLst>
            </p:cNvPr>
            <p:cNvSpPr>
              <a:spLocks/>
            </p:cNvSpPr>
            <p:nvPr/>
          </p:nvSpPr>
          <p:spPr bwMode="auto">
            <a:xfrm>
              <a:off x="4221163" y="185738"/>
              <a:ext cx="71438" cy="85725"/>
            </a:xfrm>
            <a:custGeom>
              <a:avLst/>
              <a:gdLst>
                <a:gd name="T0" fmla="*/ 76 w 86"/>
                <a:gd name="T1" fmla="*/ 28 h 103"/>
                <a:gd name="T2" fmla="*/ 51 w 86"/>
                <a:gd name="T3" fmla="*/ 15 h 103"/>
                <a:gd name="T4" fmla="*/ 20 w 86"/>
                <a:gd name="T5" fmla="*/ 51 h 103"/>
                <a:gd name="T6" fmla="*/ 50 w 86"/>
                <a:gd name="T7" fmla="*/ 86 h 103"/>
                <a:gd name="T8" fmla="*/ 76 w 86"/>
                <a:gd name="T9" fmla="*/ 73 h 103"/>
                <a:gd name="T10" fmla="*/ 86 w 86"/>
                <a:gd name="T11" fmla="*/ 85 h 103"/>
                <a:gd name="T12" fmla="*/ 47 w 86"/>
                <a:gd name="T13" fmla="*/ 103 h 103"/>
                <a:gd name="T14" fmla="*/ 0 w 86"/>
                <a:gd name="T15" fmla="*/ 51 h 103"/>
                <a:gd name="T16" fmla="*/ 48 w 86"/>
                <a:gd name="T17" fmla="*/ 0 h 103"/>
                <a:gd name="T18" fmla="*/ 85 w 86"/>
                <a:gd name="T19" fmla="*/ 17 h 103"/>
                <a:gd name="T20" fmla="*/ 76 w 86"/>
                <a:gd name="T21" fmla="*/ 2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03">
                  <a:moveTo>
                    <a:pt x="76" y="28"/>
                  </a:moveTo>
                  <a:cubicBezTo>
                    <a:pt x="76" y="28"/>
                    <a:pt x="67" y="15"/>
                    <a:pt x="51" y="15"/>
                  </a:cubicBezTo>
                  <a:cubicBezTo>
                    <a:pt x="34" y="15"/>
                    <a:pt x="20" y="27"/>
                    <a:pt x="20" y="51"/>
                  </a:cubicBezTo>
                  <a:cubicBezTo>
                    <a:pt x="20" y="75"/>
                    <a:pt x="34" y="86"/>
                    <a:pt x="50" y="86"/>
                  </a:cubicBezTo>
                  <a:cubicBezTo>
                    <a:pt x="66" y="86"/>
                    <a:pt x="76" y="74"/>
                    <a:pt x="76" y="73"/>
                  </a:cubicBezTo>
                  <a:cubicBezTo>
                    <a:pt x="86" y="85"/>
                    <a:pt x="86" y="85"/>
                    <a:pt x="86" y="85"/>
                  </a:cubicBezTo>
                  <a:cubicBezTo>
                    <a:pt x="85" y="86"/>
                    <a:pt x="74" y="103"/>
                    <a:pt x="47" y="103"/>
                  </a:cubicBezTo>
                  <a:cubicBezTo>
                    <a:pt x="21" y="103"/>
                    <a:pt x="0" y="83"/>
                    <a:pt x="0" y="51"/>
                  </a:cubicBezTo>
                  <a:cubicBezTo>
                    <a:pt x="0" y="19"/>
                    <a:pt x="22" y="0"/>
                    <a:pt x="48" y="0"/>
                  </a:cubicBezTo>
                  <a:cubicBezTo>
                    <a:pt x="74" y="0"/>
                    <a:pt x="84" y="16"/>
                    <a:pt x="85" y="17"/>
                  </a:cubicBezTo>
                  <a:lnTo>
                    <a:pt x="76"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62">
              <a:extLst>
                <a:ext uri="{FF2B5EF4-FFF2-40B4-BE49-F238E27FC236}">
                  <a16:creationId xmlns:a16="http://schemas.microsoft.com/office/drawing/2014/main" id="{E2BA6FAC-BC0B-955C-76C2-7569276E7C26}"/>
                </a:ext>
              </a:extLst>
            </p:cNvPr>
            <p:cNvSpPr>
              <a:spLocks noEditPoints="1"/>
            </p:cNvSpPr>
            <p:nvPr/>
          </p:nvSpPr>
          <p:spPr bwMode="auto">
            <a:xfrm>
              <a:off x="43037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1"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63">
              <a:extLst>
                <a:ext uri="{FF2B5EF4-FFF2-40B4-BE49-F238E27FC236}">
                  <a16:creationId xmlns:a16="http://schemas.microsoft.com/office/drawing/2014/main" id="{8B1668FC-ED11-4E5F-5CD7-B8AECBE72E88}"/>
                </a:ext>
              </a:extLst>
            </p:cNvPr>
            <p:cNvSpPr>
              <a:spLocks noChangeArrowheads="1"/>
            </p:cNvSpPr>
            <p:nvPr/>
          </p:nvSpPr>
          <p:spPr bwMode="auto">
            <a:xfrm>
              <a:off x="2271713" y="-269875"/>
              <a:ext cx="12700" cy="773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Oval 64">
              <a:extLst>
                <a:ext uri="{FF2B5EF4-FFF2-40B4-BE49-F238E27FC236}">
                  <a16:creationId xmlns:a16="http://schemas.microsoft.com/office/drawing/2014/main" id="{E764F59C-9348-969F-DC4C-91400D94748F}"/>
                </a:ext>
              </a:extLst>
            </p:cNvPr>
            <p:cNvSpPr>
              <a:spLocks noChangeArrowheads="1"/>
            </p:cNvSpPr>
            <p:nvPr/>
          </p:nvSpPr>
          <p:spPr bwMode="auto">
            <a:xfrm>
              <a:off x="911226" y="-279400"/>
              <a:ext cx="119063" cy="120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Oval 65">
              <a:extLst>
                <a:ext uri="{FF2B5EF4-FFF2-40B4-BE49-F238E27FC236}">
                  <a16:creationId xmlns:a16="http://schemas.microsoft.com/office/drawing/2014/main" id="{0C6CC64C-557B-7855-41F2-B4CCE30CCF03}"/>
                </a:ext>
              </a:extLst>
            </p:cNvPr>
            <p:cNvSpPr>
              <a:spLocks noChangeArrowheads="1"/>
            </p:cNvSpPr>
            <p:nvPr/>
          </p:nvSpPr>
          <p:spPr bwMode="auto">
            <a:xfrm>
              <a:off x="752476" y="-269875"/>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Oval 66">
              <a:extLst>
                <a:ext uri="{FF2B5EF4-FFF2-40B4-BE49-F238E27FC236}">
                  <a16:creationId xmlns:a16="http://schemas.microsoft.com/office/drawing/2014/main" id="{6F43F3D1-B8CB-54F6-36F7-16314257D69B}"/>
                </a:ext>
              </a:extLst>
            </p:cNvPr>
            <p:cNvSpPr>
              <a:spLocks noChangeArrowheads="1"/>
            </p:cNvSpPr>
            <p:nvPr/>
          </p:nvSpPr>
          <p:spPr bwMode="auto">
            <a:xfrm>
              <a:off x="919163" y="-103188"/>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Oval 67">
              <a:extLst>
                <a:ext uri="{FF2B5EF4-FFF2-40B4-BE49-F238E27FC236}">
                  <a16:creationId xmlns:a16="http://schemas.microsoft.com/office/drawing/2014/main" id="{92E571BB-D352-2156-6D4A-C44BE8B1DEC3}"/>
                </a:ext>
              </a:extLst>
            </p:cNvPr>
            <p:cNvSpPr>
              <a:spLocks noChangeArrowheads="1"/>
            </p:cNvSpPr>
            <p:nvPr/>
          </p:nvSpPr>
          <p:spPr bwMode="auto">
            <a:xfrm>
              <a:off x="927101" y="53975"/>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Oval 68">
              <a:extLst>
                <a:ext uri="{FF2B5EF4-FFF2-40B4-BE49-F238E27FC236}">
                  <a16:creationId xmlns:a16="http://schemas.microsoft.com/office/drawing/2014/main" id="{7A8957F8-68A4-3EE6-C67A-79E4C3B0E740}"/>
                </a:ext>
              </a:extLst>
            </p:cNvPr>
            <p:cNvSpPr>
              <a:spLocks noChangeArrowheads="1"/>
            </p:cNvSpPr>
            <p:nvPr/>
          </p:nvSpPr>
          <p:spPr bwMode="auto">
            <a:xfrm>
              <a:off x="760413" y="-95250"/>
              <a:ext cx="87313"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Oval 69">
              <a:extLst>
                <a:ext uri="{FF2B5EF4-FFF2-40B4-BE49-F238E27FC236}">
                  <a16:creationId xmlns:a16="http://schemas.microsoft.com/office/drawing/2014/main" id="{E37C8ED8-118C-127C-C8D8-93DB49103625}"/>
                </a:ext>
              </a:extLst>
            </p:cNvPr>
            <p:cNvSpPr>
              <a:spLocks noChangeArrowheads="1"/>
            </p:cNvSpPr>
            <p:nvPr/>
          </p:nvSpPr>
          <p:spPr bwMode="auto">
            <a:xfrm>
              <a:off x="611188" y="-261938"/>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Box 2">
            <a:extLst>
              <a:ext uri="{FF2B5EF4-FFF2-40B4-BE49-F238E27FC236}">
                <a16:creationId xmlns:a16="http://schemas.microsoft.com/office/drawing/2014/main" id="{BFFC5C2C-B337-3578-4DEF-5FA5EAEA706D}"/>
              </a:ext>
            </a:extLst>
          </p:cNvPr>
          <p:cNvSpPr txBox="1"/>
          <p:nvPr/>
        </p:nvSpPr>
        <p:spPr>
          <a:xfrm>
            <a:off x="1516830" y="6334188"/>
            <a:ext cx="5719046" cy="153888"/>
          </a:xfrm>
          <a:prstGeom prst="rect">
            <a:avLst/>
          </a:prstGeom>
          <a:noFill/>
        </p:spPr>
        <p:txBody>
          <a:bodyPr wrap="square" lIns="0" tIns="0" rIns="0" bIns="0" rtlCol="0">
            <a:spAutoFit/>
          </a:bodyPr>
          <a:lstStyle/>
          <a:p>
            <a:pPr algn="ctr"/>
            <a:r>
              <a:rPr lang="en-US" sz="1000">
                <a:solidFill>
                  <a:schemeClr val="bg1"/>
                </a:solidFill>
              </a:rPr>
              <a:t>Includes content supplied by Sales Benchmark Index; Copyright © Sales Benchmark Index, 2022</a:t>
            </a:r>
          </a:p>
        </p:txBody>
      </p:sp>
      <p:graphicFrame>
        <p:nvGraphicFramePr>
          <p:cNvPr id="6" name="Object 5" hidden="1">
            <a:extLst>
              <a:ext uri="{FF2B5EF4-FFF2-40B4-BE49-F238E27FC236}">
                <a16:creationId xmlns:a16="http://schemas.microsoft.com/office/drawing/2014/main" id="{41DCA9B3-89E2-FA8A-E1BE-F6099B8DE6EB}"/>
              </a:ext>
            </a:extLst>
          </p:cNvPr>
          <p:cNvGraphicFramePr>
            <a:graphicFrameLocks noChangeAspect="1"/>
          </p:cNvGraphicFramePr>
          <p:nvPr userDrawn="1">
            <p:custDataLst>
              <p:tags r:id="rId2"/>
            </p:custDataLst>
            <p:extLst>
              <p:ext uri="{D42A27DB-BD31-4B8C-83A1-F6EECF244321}">
                <p14:modId xmlns:p14="http://schemas.microsoft.com/office/powerpoint/2010/main" val="65340241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7" imgW="410" imgH="409" progId="TCLayout.ActiveDocument.1">
                  <p:embed/>
                </p:oleObj>
              </mc:Choice>
              <mc:Fallback>
                <p:oleObj name="think-cell Slide" r:id="rId7" imgW="410" imgH="409" progId="TCLayout.ActiveDocument.1">
                  <p:embed/>
                  <p:pic>
                    <p:nvPicPr>
                      <p:cNvPr id="6" name="Object 5" hidden="1">
                        <a:extLst>
                          <a:ext uri="{FF2B5EF4-FFF2-40B4-BE49-F238E27FC236}">
                            <a16:creationId xmlns:a16="http://schemas.microsoft.com/office/drawing/2014/main" id="{41DCA9B3-89E2-FA8A-E1BE-F6099B8DE6EB}"/>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pic>
        <p:nvPicPr>
          <p:cNvPr id="7" name="Picture 6" descr="A picture containing text, night, dark, lit&#10;&#10;Description automatically generated">
            <a:extLst>
              <a:ext uri="{FF2B5EF4-FFF2-40B4-BE49-F238E27FC236}">
                <a16:creationId xmlns:a16="http://schemas.microsoft.com/office/drawing/2014/main" id="{E53E541B-C370-4C9F-51CD-2E15B2DE12A9}"/>
              </a:ext>
            </a:extLst>
          </p:cNvPr>
          <p:cNvPicPr>
            <a:picLocks noChangeAspect="1"/>
          </p:cNvPicPr>
          <p:nvPr userDrawn="1"/>
        </p:nvPicPr>
        <p:blipFill rotWithShape="1">
          <a:blip r:embed="rId6" cstate="email">
            <a:extLst>
              <a:ext uri="{28A0092B-C50C-407E-A947-70E740481C1C}">
                <a14:useLocalDpi xmlns:a14="http://schemas.microsoft.com/office/drawing/2010/main"/>
              </a:ext>
            </a:extLst>
          </a:blip>
          <a:srcRect/>
          <a:stretch/>
        </p:blipFill>
        <p:spPr>
          <a:xfrm>
            <a:off x="0" y="0"/>
            <a:ext cx="12192000" cy="6858001"/>
          </a:xfrm>
          <a:prstGeom prst="rect">
            <a:avLst/>
          </a:prstGeom>
        </p:spPr>
      </p:pic>
      <p:grpSp>
        <p:nvGrpSpPr>
          <p:cNvPr id="8" name="Group 7">
            <a:extLst>
              <a:ext uri="{FF2B5EF4-FFF2-40B4-BE49-F238E27FC236}">
                <a16:creationId xmlns:a16="http://schemas.microsoft.com/office/drawing/2014/main" id="{E100B40F-F6F5-6A53-3F91-AE4BE2FA2B93}"/>
              </a:ext>
            </a:extLst>
          </p:cNvPr>
          <p:cNvGrpSpPr>
            <a:grpSpLocks noChangeAspect="1"/>
          </p:cNvGrpSpPr>
          <p:nvPr userDrawn="1"/>
        </p:nvGrpSpPr>
        <p:grpSpPr>
          <a:xfrm>
            <a:off x="702214" y="780933"/>
            <a:ext cx="3494345" cy="745107"/>
            <a:chOff x="611188" y="-279400"/>
            <a:chExt cx="3767138" cy="803275"/>
          </a:xfrm>
          <a:solidFill>
            <a:schemeClr val="bg1"/>
          </a:solidFill>
        </p:grpSpPr>
        <p:sp>
          <p:nvSpPr>
            <p:cNvPr id="9" name="Freeform 5">
              <a:extLst>
                <a:ext uri="{FF2B5EF4-FFF2-40B4-BE49-F238E27FC236}">
                  <a16:creationId xmlns:a16="http://schemas.microsoft.com/office/drawing/2014/main" id="{018127A1-2D8D-6008-D714-9476872278C2}"/>
                </a:ext>
              </a:extLst>
            </p:cNvPr>
            <p:cNvSpPr>
              <a:spLocks noEditPoints="1"/>
            </p:cNvSpPr>
            <p:nvPr userDrawn="1"/>
          </p:nvSpPr>
          <p:spPr bwMode="auto">
            <a:xfrm>
              <a:off x="1885951" y="438150"/>
              <a:ext cx="60325" cy="63500"/>
            </a:xfrm>
            <a:custGeom>
              <a:avLst/>
              <a:gdLst>
                <a:gd name="T0" fmla="*/ 36 w 73"/>
                <a:gd name="T1" fmla="*/ 0 h 78"/>
                <a:gd name="T2" fmla="*/ 10 w 73"/>
                <a:gd name="T3" fmla="*/ 10 h 78"/>
                <a:gd name="T4" fmla="*/ 0 w 73"/>
                <a:gd name="T5" fmla="*/ 39 h 78"/>
                <a:gd name="T6" fmla="*/ 10 w 73"/>
                <a:gd name="T7" fmla="*/ 67 h 78"/>
                <a:gd name="T8" fmla="*/ 36 w 73"/>
                <a:gd name="T9" fmla="*/ 78 h 78"/>
                <a:gd name="T10" fmla="*/ 63 w 73"/>
                <a:gd name="T11" fmla="*/ 67 h 78"/>
                <a:gd name="T12" fmla="*/ 73 w 73"/>
                <a:gd name="T13" fmla="*/ 39 h 78"/>
                <a:gd name="T14" fmla="*/ 63 w 73"/>
                <a:gd name="T15" fmla="*/ 10 h 78"/>
                <a:gd name="T16" fmla="*/ 36 w 73"/>
                <a:gd name="T17" fmla="*/ 0 h 78"/>
                <a:gd name="T18" fmla="*/ 52 w 73"/>
                <a:gd name="T19" fmla="*/ 59 h 78"/>
                <a:gd name="T20" fmla="*/ 36 w 73"/>
                <a:gd name="T21" fmla="*/ 66 h 78"/>
                <a:gd name="T22" fmla="*/ 20 w 73"/>
                <a:gd name="T23" fmla="*/ 59 h 78"/>
                <a:gd name="T24" fmla="*/ 15 w 73"/>
                <a:gd name="T25" fmla="*/ 39 h 78"/>
                <a:gd name="T26" fmla="*/ 21 w 73"/>
                <a:gd name="T27" fmla="*/ 19 h 78"/>
                <a:gd name="T28" fmla="*/ 36 w 73"/>
                <a:gd name="T29" fmla="*/ 11 h 78"/>
                <a:gd name="T30" fmla="*/ 52 w 73"/>
                <a:gd name="T31" fmla="*/ 19 h 78"/>
                <a:gd name="T32" fmla="*/ 58 w 73"/>
                <a:gd name="T33" fmla="*/ 39 h 78"/>
                <a:gd name="T34" fmla="*/ 52 w 73"/>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8">
                  <a:moveTo>
                    <a:pt x="36" y="0"/>
                  </a:moveTo>
                  <a:cubicBezTo>
                    <a:pt x="25" y="0"/>
                    <a:pt x="17" y="3"/>
                    <a:pt x="10" y="10"/>
                  </a:cubicBezTo>
                  <a:cubicBezTo>
                    <a:pt x="3" y="17"/>
                    <a:pt x="0" y="27"/>
                    <a:pt x="0" y="39"/>
                  </a:cubicBezTo>
                  <a:cubicBezTo>
                    <a:pt x="0" y="51"/>
                    <a:pt x="3" y="60"/>
                    <a:pt x="10" y="67"/>
                  </a:cubicBezTo>
                  <a:cubicBezTo>
                    <a:pt x="17" y="74"/>
                    <a:pt x="25" y="78"/>
                    <a:pt x="36" y="78"/>
                  </a:cubicBezTo>
                  <a:cubicBezTo>
                    <a:pt x="47" y="78"/>
                    <a:pt x="56" y="74"/>
                    <a:pt x="63" y="67"/>
                  </a:cubicBezTo>
                  <a:cubicBezTo>
                    <a:pt x="69" y="60"/>
                    <a:pt x="73" y="51"/>
                    <a:pt x="73" y="39"/>
                  </a:cubicBezTo>
                  <a:cubicBezTo>
                    <a:pt x="73" y="27"/>
                    <a:pt x="69" y="17"/>
                    <a:pt x="63"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1" y="19"/>
                  </a:cubicBezTo>
                  <a:cubicBezTo>
                    <a:pt x="24" y="14"/>
                    <a:pt x="30" y="11"/>
                    <a:pt x="36" y="11"/>
                  </a:cubicBezTo>
                  <a:cubicBezTo>
                    <a:pt x="43" y="11"/>
                    <a:pt x="48" y="14"/>
                    <a:pt x="52" y="19"/>
                  </a:cubicBezTo>
                  <a:cubicBezTo>
                    <a:pt x="56" y="24"/>
                    <a:pt x="58" y="30"/>
                    <a:pt x="58" y="39"/>
                  </a:cubicBezTo>
                  <a:cubicBezTo>
                    <a:pt x="58"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6">
              <a:extLst>
                <a:ext uri="{FF2B5EF4-FFF2-40B4-BE49-F238E27FC236}">
                  <a16:creationId xmlns:a16="http://schemas.microsoft.com/office/drawing/2014/main" id="{2D6F6591-7496-A2BA-28A1-25341D68D1DE}"/>
                </a:ext>
              </a:extLst>
            </p:cNvPr>
            <p:cNvSpPr>
              <a:spLocks/>
            </p:cNvSpPr>
            <p:nvPr userDrawn="1"/>
          </p:nvSpPr>
          <p:spPr bwMode="auto">
            <a:xfrm>
              <a:off x="1152526" y="414338"/>
              <a:ext cx="74613" cy="87313"/>
            </a:xfrm>
            <a:custGeom>
              <a:avLst/>
              <a:gdLst>
                <a:gd name="T0" fmla="*/ 50 w 89"/>
                <a:gd name="T1" fmla="*/ 62 h 106"/>
                <a:gd name="T2" fmla="*/ 75 w 89"/>
                <a:gd name="T3" fmla="*/ 62 h 106"/>
                <a:gd name="T4" fmla="*/ 75 w 89"/>
                <a:gd name="T5" fmla="*/ 80 h 106"/>
                <a:gd name="T6" fmla="*/ 74 w 89"/>
                <a:gd name="T7" fmla="*/ 81 h 106"/>
                <a:gd name="T8" fmla="*/ 71 w 89"/>
                <a:gd name="T9" fmla="*/ 84 h 106"/>
                <a:gd name="T10" fmla="*/ 66 w 89"/>
                <a:gd name="T11" fmla="*/ 88 h 106"/>
                <a:gd name="T12" fmla="*/ 58 w 89"/>
                <a:gd name="T13" fmla="*/ 91 h 106"/>
                <a:gd name="T14" fmla="*/ 48 w 89"/>
                <a:gd name="T15" fmla="*/ 92 h 106"/>
                <a:gd name="T16" fmla="*/ 24 w 89"/>
                <a:gd name="T17" fmla="*/ 82 h 106"/>
                <a:gd name="T18" fmla="*/ 15 w 89"/>
                <a:gd name="T19" fmla="*/ 52 h 106"/>
                <a:gd name="T20" fmla="*/ 25 w 89"/>
                <a:gd name="T21" fmla="*/ 23 h 106"/>
                <a:gd name="T22" fmla="*/ 48 w 89"/>
                <a:gd name="T23" fmla="*/ 13 h 106"/>
                <a:gd name="T24" fmla="*/ 57 w 89"/>
                <a:gd name="T25" fmla="*/ 14 h 106"/>
                <a:gd name="T26" fmla="*/ 64 w 89"/>
                <a:gd name="T27" fmla="*/ 16 h 106"/>
                <a:gd name="T28" fmla="*/ 69 w 89"/>
                <a:gd name="T29" fmla="*/ 19 h 106"/>
                <a:gd name="T30" fmla="*/ 73 w 89"/>
                <a:gd name="T31" fmla="*/ 23 h 106"/>
                <a:gd name="T32" fmla="*/ 75 w 89"/>
                <a:gd name="T33" fmla="*/ 26 h 106"/>
                <a:gd name="T34" fmla="*/ 76 w 89"/>
                <a:gd name="T35" fmla="*/ 27 h 106"/>
                <a:gd name="T36" fmla="*/ 86 w 89"/>
                <a:gd name="T37" fmla="*/ 18 h 106"/>
                <a:gd name="T38" fmla="*/ 48 w 89"/>
                <a:gd name="T39" fmla="*/ 0 h 106"/>
                <a:gd name="T40" fmla="*/ 14 w 89"/>
                <a:gd name="T41" fmla="*/ 14 h 106"/>
                <a:gd name="T42" fmla="*/ 0 w 89"/>
                <a:gd name="T43" fmla="*/ 52 h 106"/>
                <a:gd name="T44" fmla="*/ 13 w 89"/>
                <a:gd name="T45" fmla="*/ 91 h 106"/>
                <a:gd name="T46" fmla="*/ 45 w 89"/>
                <a:gd name="T47" fmla="*/ 106 h 106"/>
                <a:gd name="T48" fmla="*/ 57 w 89"/>
                <a:gd name="T49" fmla="*/ 104 h 106"/>
                <a:gd name="T50" fmla="*/ 66 w 89"/>
                <a:gd name="T51" fmla="*/ 101 h 106"/>
                <a:gd name="T52" fmla="*/ 73 w 89"/>
                <a:gd name="T53" fmla="*/ 97 h 106"/>
                <a:gd name="T54" fmla="*/ 76 w 89"/>
                <a:gd name="T55" fmla="*/ 94 h 106"/>
                <a:gd name="T56" fmla="*/ 78 w 89"/>
                <a:gd name="T57" fmla="*/ 92 h 106"/>
                <a:gd name="T58" fmla="*/ 79 w 89"/>
                <a:gd name="T59" fmla="*/ 104 h 106"/>
                <a:gd name="T60" fmla="*/ 89 w 89"/>
                <a:gd name="T61" fmla="*/ 104 h 106"/>
                <a:gd name="T62" fmla="*/ 89 w 89"/>
                <a:gd name="T63" fmla="*/ 51 h 106"/>
                <a:gd name="T64" fmla="*/ 50 w 89"/>
                <a:gd name="T65" fmla="*/ 51 h 106"/>
                <a:gd name="T66" fmla="*/ 50 w 89"/>
                <a:gd name="T67" fmla="*/ 6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 h="106">
                  <a:moveTo>
                    <a:pt x="50" y="62"/>
                  </a:moveTo>
                  <a:cubicBezTo>
                    <a:pt x="75" y="62"/>
                    <a:pt x="75" y="62"/>
                    <a:pt x="75" y="62"/>
                  </a:cubicBezTo>
                  <a:cubicBezTo>
                    <a:pt x="75" y="80"/>
                    <a:pt x="75" y="80"/>
                    <a:pt x="75" y="80"/>
                  </a:cubicBezTo>
                  <a:cubicBezTo>
                    <a:pt x="74" y="81"/>
                    <a:pt x="74" y="81"/>
                    <a:pt x="74" y="81"/>
                  </a:cubicBezTo>
                  <a:cubicBezTo>
                    <a:pt x="73" y="82"/>
                    <a:pt x="72" y="83"/>
                    <a:pt x="71" y="84"/>
                  </a:cubicBezTo>
                  <a:cubicBezTo>
                    <a:pt x="69" y="86"/>
                    <a:pt x="68" y="87"/>
                    <a:pt x="66" y="88"/>
                  </a:cubicBezTo>
                  <a:cubicBezTo>
                    <a:pt x="64" y="89"/>
                    <a:pt x="61" y="90"/>
                    <a:pt x="58" y="91"/>
                  </a:cubicBezTo>
                  <a:cubicBezTo>
                    <a:pt x="55" y="92"/>
                    <a:pt x="51" y="92"/>
                    <a:pt x="48" y="92"/>
                  </a:cubicBezTo>
                  <a:cubicBezTo>
                    <a:pt x="38" y="92"/>
                    <a:pt x="30" y="89"/>
                    <a:pt x="24" y="82"/>
                  </a:cubicBezTo>
                  <a:cubicBezTo>
                    <a:pt x="18" y="74"/>
                    <a:pt x="15" y="65"/>
                    <a:pt x="15" y="52"/>
                  </a:cubicBezTo>
                  <a:cubicBezTo>
                    <a:pt x="15" y="40"/>
                    <a:pt x="18" y="31"/>
                    <a:pt x="25" y="23"/>
                  </a:cubicBezTo>
                  <a:cubicBezTo>
                    <a:pt x="31" y="16"/>
                    <a:pt x="39" y="13"/>
                    <a:pt x="48" y="13"/>
                  </a:cubicBezTo>
                  <a:cubicBezTo>
                    <a:pt x="51" y="13"/>
                    <a:pt x="54" y="13"/>
                    <a:pt x="57" y="14"/>
                  </a:cubicBezTo>
                  <a:cubicBezTo>
                    <a:pt x="60" y="14"/>
                    <a:pt x="62" y="15"/>
                    <a:pt x="64" y="16"/>
                  </a:cubicBezTo>
                  <a:cubicBezTo>
                    <a:pt x="66" y="17"/>
                    <a:pt x="67" y="18"/>
                    <a:pt x="69" y="19"/>
                  </a:cubicBezTo>
                  <a:cubicBezTo>
                    <a:pt x="71" y="21"/>
                    <a:pt x="72" y="22"/>
                    <a:pt x="73" y="23"/>
                  </a:cubicBezTo>
                  <a:cubicBezTo>
                    <a:pt x="74" y="24"/>
                    <a:pt x="74" y="25"/>
                    <a:pt x="75" y="26"/>
                  </a:cubicBezTo>
                  <a:cubicBezTo>
                    <a:pt x="76" y="27"/>
                    <a:pt x="76" y="27"/>
                    <a:pt x="76" y="27"/>
                  </a:cubicBezTo>
                  <a:cubicBezTo>
                    <a:pt x="86" y="18"/>
                    <a:pt x="86" y="18"/>
                    <a:pt x="86" y="18"/>
                  </a:cubicBezTo>
                  <a:cubicBezTo>
                    <a:pt x="77" y="6"/>
                    <a:pt x="64" y="0"/>
                    <a:pt x="48" y="0"/>
                  </a:cubicBezTo>
                  <a:cubicBezTo>
                    <a:pt x="35" y="0"/>
                    <a:pt x="23" y="4"/>
                    <a:pt x="14" y="14"/>
                  </a:cubicBezTo>
                  <a:cubicBezTo>
                    <a:pt x="4" y="24"/>
                    <a:pt x="0" y="36"/>
                    <a:pt x="0" y="52"/>
                  </a:cubicBezTo>
                  <a:cubicBezTo>
                    <a:pt x="0" y="69"/>
                    <a:pt x="4" y="82"/>
                    <a:pt x="13" y="91"/>
                  </a:cubicBezTo>
                  <a:cubicBezTo>
                    <a:pt x="21" y="101"/>
                    <a:pt x="32" y="106"/>
                    <a:pt x="45" y="106"/>
                  </a:cubicBezTo>
                  <a:cubicBezTo>
                    <a:pt x="50" y="106"/>
                    <a:pt x="54" y="105"/>
                    <a:pt x="57" y="104"/>
                  </a:cubicBezTo>
                  <a:cubicBezTo>
                    <a:pt x="61" y="103"/>
                    <a:pt x="64" y="102"/>
                    <a:pt x="66" y="101"/>
                  </a:cubicBezTo>
                  <a:cubicBezTo>
                    <a:pt x="69" y="100"/>
                    <a:pt x="71" y="99"/>
                    <a:pt x="73" y="97"/>
                  </a:cubicBezTo>
                  <a:cubicBezTo>
                    <a:pt x="75" y="95"/>
                    <a:pt x="76" y="94"/>
                    <a:pt x="76" y="94"/>
                  </a:cubicBezTo>
                  <a:cubicBezTo>
                    <a:pt x="77" y="93"/>
                    <a:pt x="77" y="93"/>
                    <a:pt x="78" y="92"/>
                  </a:cubicBezTo>
                  <a:cubicBezTo>
                    <a:pt x="79" y="104"/>
                    <a:pt x="79" y="104"/>
                    <a:pt x="79" y="104"/>
                  </a:cubicBezTo>
                  <a:cubicBezTo>
                    <a:pt x="89" y="104"/>
                    <a:pt x="89" y="104"/>
                    <a:pt x="89" y="104"/>
                  </a:cubicBezTo>
                  <a:cubicBezTo>
                    <a:pt x="89" y="51"/>
                    <a:pt x="89" y="51"/>
                    <a:pt x="89" y="51"/>
                  </a:cubicBezTo>
                  <a:cubicBezTo>
                    <a:pt x="50" y="51"/>
                    <a:pt x="50" y="51"/>
                    <a:pt x="50" y="51"/>
                  </a:cubicBezTo>
                  <a:lnTo>
                    <a:pt x="50"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7">
              <a:extLst>
                <a:ext uri="{FF2B5EF4-FFF2-40B4-BE49-F238E27FC236}">
                  <a16:creationId xmlns:a16="http://schemas.microsoft.com/office/drawing/2014/main" id="{CB530CF3-334B-0646-D044-DF7F58970402}"/>
                </a:ext>
              </a:extLst>
            </p:cNvPr>
            <p:cNvSpPr>
              <a:spLocks/>
            </p:cNvSpPr>
            <p:nvPr userDrawn="1"/>
          </p:nvSpPr>
          <p:spPr bwMode="auto">
            <a:xfrm>
              <a:off x="1246188" y="436563"/>
              <a:ext cx="34925" cy="63500"/>
            </a:xfrm>
            <a:custGeom>
              <a:avLst/>
              <a:gdLst>
                <a:gd name="T0" fmla="*/ 23 w 43"/>
                <a:gd name="T1" fmla="*/ 5 h 77"/>
                <a:gd name="T2" fmla="*/ 14 w 43"/>
                <a:gd name="T3" fmla="*/ 17 h 77"/>
                <a:gd name="T4" fmla="*/ 13 w 43"/>
                <a:gd name="T5" fmla="*/ 2 h 77"/>
                <a:gd name="T6" fmla="*/ 0 w 43"/>
                <a:gd name="T7" fmla="*/ 2 h 77"/>
                <a:gd name="T8" fmla="*/ 0 w 43"/>
                <a:gd name="T9" fmla="*/ 77 h 77"/>
                <a:gd name="T10" fmla="*/ 14 w 43"/>
                <a:gd name="T11" fmla="*/ 77 h 77"/>
                <a:gd name="T12" fmla="*/ 14 w 43"/>
                <a:gd name="T13" fmla="*/ 35 h 77"/>
                <a:gd name="T14" fmla="*/ 24 w 43"/>
                <a:gd name="T15" fmla="*/ 18 h 77"/>
                <a:gd name="T16" fmla="*/ 35 w 43"/>
                <a:gd name="T17" fmla="*/ 14 h 77"/>
                <a:gd name="T18" fmla="*/ 41 w 43"/>
                <a:gd name="T19" fmla="*/ 15 h 77"/>
                <a:gd name="T20" fmla="*/ 43 w 43"/>
                <a:gd name="T21" fmla="*/ 1 h 77"/>
                <a:gd name="T22" fmla="*/ 37 w 43"/>
                <a:gd name="T23" fmla="*/ 0 h 77"/>
                <a:gd name="T24" fmla="*/ 23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3" y="5"/>
                  </a:moveTo>
                  <a:cubicBezTo>
                    <a:pt x="19" y="8"/>
                    <a:pt x="16" y="12"/>
                    <a:pt x="14" y="17"/>
                  </a:cubicBezTo>
                  <a:cubicBezTo>
                    <a:pt x="13" y="2"/>
                    <a:pt x="13" y="2"/>
                    <a:pt x="13" y="2"/>
                  </a:cubicBezTo>
                  <a:cubicBezTo>
                    <a:pt x="0" y="2"/>
                    <a:pt x="0" y="2"/>
                    <a:pt x="0" y="2"/>
                  </a:cubicBezTo>
                  <a:cubicBezTo>
                    <a:pt x="0" y="77"/>
                    <a:pt x="0" y="77"/>
                    <a:pt x="0" y="77"/>
                  </a:cubicBezTo>
                  <a:cubicBezTo>
                    <a:pt x="14" y="77"/>
                    <a:pt x="14" y="77"/>
                    <a:pt x="14" y="77"/>
                  </a:cubicBezTo>
                  <a:cubicBezTo>
                    <a:pt x="14" y="35"/>
                    <a:pt x="14" y="35"/>
                    <a:pt x="14" y="35"/>
                  </a:cubicBezTo>
                  <a:cubicBezTo>
                    <a:pt x="15" y="27"/>
                    <a:pt x="19" y="22"/>
                    <a:pt x="24" y="18"/>
                  </a:cubicBezTo>
                  <a:cubicBezTo>
                    <a:pt x="28" y="16"/>
                    <a:pt x="31" y="14"/>
                    <a:pt x="35" y="14"/>
                  </a:cubicBezTo>
                  <a:cubicBezTo>
                    <a:pt x="37" y="14"/>
                    <a:pt x="39" y="15"/>
                    <a:pt x="41" y="15"/>
                  </a:cubicBezTo>
                  <a:cubicBezTo>
                    <a:pt x="43" y="1"/>
                    <a:pt x="43" y="1"/>
                    <a:pt x="43" y="1"/>
                  </a:cubicBezTo>
                  <a:cubicBezTo>
                    <a:pt x="37" y="0"/>
                    <a:pt x="37" y="0"/>
                    <a:pt x="37" y="0"/>
                  </a:cubicBezTo>
                  <a:cubicBezTo>
                    <a:pt x="32" y="0"/>
                    <a:pt x="27" y="2"/>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8">
              <a:extLst>
                <a:ext uri="{FF2B5EF4-FFF2-40B4-BE49-F238E27FC236}">
                  <a16:creationId xmlns:a16="http://schemas.microsoft.com/office/drawing/2014/main" id="{592AAE09-41F7-9F17-BD11-509F51C6C002}"/>
                </a:ext>
              </a:extLst>
            </p:cNvPr>
            <p:cNvSpPr>
              <a:spLocks noEditPoints="1"/>
            </p:cNvSpPr>
            <p:nvPr userDrawn="1"/>
          </p:nvSpPr>
          <p:spPr bwMode="auto">
            <a:xfrm>
              <a:off x="1284288" y="438150"/>
              <a:ext cx="60325" cy="63500"/>
            </a:xfrm>
            <a:custGeom>
              <a:avLst/>
              <a:gdLst>
                <a:gd name="T0" fmla="*/ 36 w 72"/>
                <a:gd name="T1" fmla="*/ 0 h 78"/>
                <a:gd name="T2" fmla="*/ 10 w 72"/>
                <a:gd name="T3" fmla="*/ 10 h 78"/>
                <a:gd name="T4" fmla="*/ 0 w 72"/>
                <a:gd name="T5" fmla="*/ 39 h 78"/>
                <a:gd name="T6" fmla="*/ 10 w 72"/>
                <a:gd name="T7" fmla="*/ 67 h 78"/>
                <a:gd name="T8" fmla="*/ 36 w 72"/>
                <a:gd name="T9" fmla="*/ 78 h 78"/>
                <a:gd name="T10" fmla="*/ 62 w 72"/>
                <a:gd name="T11" fmla="*/ 67 h 78"/>
                <a:gd name="T12" fmla="*/ 72 w 72"/>
                <a:gd name="T13" fmla="*/ 39 h 78"/>
                <a:gd name="T14" fmla="*/ 62 w 72"/>
                <a:gd name="T15" fmla="*/ 10 h 78"/>
                <a:gd name="T16" fmla="*/ 36 w 72"/>
                <a:gd name="T17" fmla="*/ 0 h 78"/>
                <a:gd name="T18" fmla="*/ 52 w 72"/>
                <a:gd name="T19" fmla="*/ 59 h 78"/>
                <a:gd name="T20" fmla="*/ 36 w 72"/>
                <a:gd name="T21" fmla="*/ 66 h 78"/>
                <a:gd name="T22" fmla="*/ 20 w 72"/>
                <a:gd name="T23" fmla="*/ 59 h 78"/>
                <a:gd name="T24" fmla="*/ 15 w 72"/>
                <a:gd name="T25" fmla="*/ 39 h 78"/>
                <a:gd name="T26" fmla="*/ 20 w 72"/>
                <a:gd name="T27" fmla="*/ 19 h 78"/>
                <a:gd name="T28" fmla="*/ 36 w 72"/>
                <a:gd name="T29" fmla="*/ 11 h 78"/>
                <a:gd name="T30" fmla="*/ 52 w 72"/>
                <a:gd name="T31" fmla="*/ 19 h 78"/>
                <a:gd name="T32" fmla="*/ 57 w 72"/>
                <a:gd name="T33" fmla="*/ 39 h 78"/>
                <a:gd name="T34" fmla="*/ 52 w 72"/>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8">
                  <a:moveTo>
                    <a:pt x="36" y="0"/>
                  </a:moveTo>
                  <a:cubicBezTo>
                    <a:pt x="25" y="0"/>
                    <a:pt x="16" y="3"/>
                    <a:pt x="10" y="10"/>
                  </a:cubicBezTo>
                  <a:cubicBezTo>
                    <a:pt x="3" y="17"/>
                    <a:pt x="0" y="27"/>
                    <a:pt x="0" y="39"/>
                  </a:cubicBezTo>
                  <a:cubicBezTo>
                    <a:pt x="0" y="51"/>
                    <a:pt x="3" y="60"/>
                    <a:pt x="10" y="67"/>
                  </a:cubicBezTo>
                  <a:cubicBezTo>
                    <a:pt x="16" y="74"/>
                    <a:pt x="25" y="78"/>
                    <a:pt x="36" y="78"/>
                  </a:cubicBezTo>
                  <a:cubicBezTo>
                    <a:pt x="47" y="78"/>
                    <a:pt x="56" y="74"/>
                    <a:pt x="62" y="67"/>
                  </a:cubicBezTo>
                  <a:cubicBezTo>
                    <a:pt x="69" y="60"/>
                    <a:pt x="72" y="51"/>
                    <a:pt x="72" y="39"/>
                  </a:cubicBezTo>
                  <a:cubicBezTo>
                    <a:pt x="72" y="27"/>
                    <a:pt x="69" y="17"/>
                    <a:pt x="62"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0" y="19"/>
                  </a:cubicBezTo>
                  <a:cubicBezTo>
                    <a:pt x="24" y="14"/>
                    <a:pt x="29" y="11"/>
                    <a:pt x="36" y="11"/>
                  </a:cubicBezTo>
                  <a:cubicBezTo>
                    <a:pt x="43" y="11"/>
                    <a:pt x="48" y="14"/>
                    <a:pt x="52" y="19"/>
                  </a:cubicBezTo>
                  <a:cubicBezTo>
                    <a:pt x="56" y="24"/>
                    <a:pt x="57" y="30"/>
                    <a:pt x="57" y="39"/>
                  </a:cubicBezTo>
                  <a:cubicBezTo>
                    <a:pt x="57"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9">
              <a:extLst>
                <a:ext uri="{FF2B5EF4-FFF2-40B4-BE49-F238E27FC236}">
                  <a16:creationId xmlns:a16="http://schemas.microsoft.com/office/drawing/2014/main" id="{B9474F98-BB94-62B5-D2B3-6962A5A3B943}"/>
                </a:ext>
              </a:extLst>
            </p:cNvPr>
            <p:cNvSpPr>
              <a:spLocks/>
            </p:cNvSpPr>
            <p:nvPr userDrawn="1"/>
          </p:nvSpPr>
          <p:spPr bwMode="auto">
            <a:xfrm>
              <a:off x="1350963" y="438150"/>
              <a:ext cx="90488" cy="61913"/>
            </a:xfrm>
            <a:custGeom>
              <a:avLst/>
              <a:gdLst>
                <a:gd name="T0" fmla="*/ 41 w 57"/>
                <a:gd name="T1" fmla="*/ 31 h 39"/>
                <a:gd name="T2" fmla="*/ 32 w 57"/>
                <a:gd name="T3" fmla="*/ 0 h 39"/>
                <a:gd name="T4" fmla="*/ 24 w 57"/>
                <a:gd name="T5" fmla="*/ 0 h 39"/>
                <a:gd name="T6" fmla="*/ 16 w 57"/>
                <a:gd name="T7" fmla="*/ 31 h 39"/>
                <a:gd name="T8" fmla="*/ 8 w 57"/>
                <a:gd name="T9" fmla="*/ 0 h 39"/>
                <a:gd name="T10" fmla="*/ 0 w 57"/>
                <a:gd name="T11" fmla="*/ 0 h 39"/>
                <a:gd name="T12" fmla="*/ 12 w 57"/>
                <a:gd name="T13" fmla="*/ 39 h 39"/>
                <a:gd name="T14" fmla="*/ 20 w 57"/>
                <a:gd name="T15" fmla="*/ 39 h 39"/>
                <a:gd name="T16" fmla="*/ 28 w 57"/>
                <a:gd name="T17" fmla="*/ 9 h 39"/>
                <a:gd name="T18" fmla="*/ 37 w 57"/>
                <a:gd name="T19" fmla="*/ 39 h 39"/>
                <a:gd name="T20" fmla="*/ 45 w 57"/>
                <a:gd name="T21" fmla="*/ 39 h 39"/>
                <a:gd name="T22" fmla="*/ 57 w 57"/>
                <a:gd name="T23" fmla="*/ 0 h 39"/>
                <a:gd name="T24" fmla="*/ 49 w 57"/>
                <a:gd name="T25" fmla="*/ 0 h 39"/>
                <a:gd name="T26" fmla="*/ 41 w 57"/>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39">
                  <a:moveTo>
                    <a:pt x="41" y="31"/>
                  </a:moveTo>
                  <a:lnTo>
                    <a:pt x="32" y="0"/>
                  </a:lnTo>
                  <a:lnTo>
                    <a:pt x="24" y="0"/>
                  </a:lnTo>
                  <a:lnTo>
                    <a:pt x="16" y="31"/>
                  </a:lnTo>
                  <a:lnTo>
                    <a:pt x="8" y="0"/>
                  </a:lnTo>
                  <a:lnTo>
                    <a:pt x="0" y="0"/>
                  </a:lnTo>
                  <a:lnTo>
                    <a:pt x="12" y="39"/>
                  </a:lnTo>
                  <a:lnTo>
                    <a:pt x="20" y="39"/>
                  </a:lnTo>
                  <a:lnTo>
                    <a:pt x="28" y="9"/>
                  </a:lnTo>
                  <a:lnTo>
                    <a:pt x="37" y="39"/>
                  </a:lnTo>
                  <a:lnTo>
                    <a:pt x="45" y="39"/>
                  </a:lnTo>
                  <a:lnTo>
                    <a:pt x="57" y="0"/>
                  </a:lnTo>
                  <a:lnTo>
                    <a:pt x="49" y="0"/>
                  </a:lnTo>
                  <a:lnTo>
                    <a:pt x="41"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0">
              <a:extLst>
                <a:ext uri="{FF2B5EF4-FFF2-40B4-BE49-F238E27FC236}">
                  <a16:creationId xmlns:a16="http://schemas.microsoft.com/office/drawing/2014/main" id="{7CC69665-47CA-D1B9-6F79-64CCCDB3A98F}"/>
                </a:ext>
              </a:extLst>
            </p:cNvPr>
            <p:cNvSpPr>
              <a:spLocks/>
            </p:cNvSpPr>
            <p:nvPr userDrawn="1"/>
          </p:nvSpPr>
          <p:spPr bwMode="auto">
            <a:xfrm>
              <a:off x="1446213" y="422275"/>
              <a:ext cx="38100" cy="79375"/>
            </a:xfrm>
            <a:custGeom>
              <a:avLst/>
              <a:gdLst>
                <a:gd name="T0" fmla="*/ 26 w 46"/>
                <a:gd name="T1" fmla="*/ 0 h 97"/>
                <a:gd name="T2" fmla="*/ 13 w 46"/>
                <a:gd name="T3" fmla="*/ 0 h 97"/>
                <a:gd name="T4" fmla="*/ 11 w 46"/>
                <a:gd name="T5" fmla="*/ 20 h 97"/>
                <a:gd name="T6" fmla="*/ 0 w 46"/>
                <a:gd name="T7" fmla="*/ 20 h 97"/>
                <a:gd name="T8" fmla="*/ 0 w 46"/>
                <a:gd name="T9" fmla="*/ 31 h 97"/>
                <a:gd name="T10" fmla="*/ 11 w 46"/>
                <a:gd name="T11" fmla="*/ 31 h 97"/>
                <a:gd name="T12" fmla="*/ 11 w 46"/>
                <a:gd name="T13" fmla="*/ 72 h 97"/>
                <a:gd name="T14" fmla="*/ 16 w 46"/>
                <a:gd name="T15" fmla="*/ 91 h 97"/>
                <a:gd name="T16" fmla="*/ 32 w 46"/>
                <a:gd name="T17" fmla="*/ 97 h 97"/>
                <a:gd name="T18" fmla="*/ 46 w 46"/>
                <a:gd name="T19" fmla="*/ 95 h 97"/>
                <a:gd name="T20" fmla="*/ 44 w 46"/>
                <a:gd name="T21" fmla="*/ 84 h 97"/>
                <a:gd name="T22" fmla="*/ 36 w 46"/>
                <a:gd name="T23" fmla="*/ 85 h 97"/>
                <a:gd name="T24" fmla="*/ 28 w 46"/>
                <a:gd name="T25" fmla="*/ 82 h 97"/>
                <a:gd name="T26" fmla="*/ 26 w 46"/>
                <a:gd name="T27" fmla="*/ 70 h 97"/>
                <a:gd name="T28" fmla="*/ 26 w 46"/>
                <a:gd name="T29" fmla="*/ 31 h 97"/>
                <a:gd name="T30" fmla="*/ 46 w 46"/>
                <a:gd name="T31" fmla="*/ 31 h 97"/>
                <a:gd name="T32" fmla="*/ 46 w 46"/>
                <a:gd name="T33" fmla="*/ 20 h 97"/>
                <a:gd name="T34" fmla="*/ 26 w 46"/>
                <a:gd name="T35" fmla="*/ 20 h 97"/>
                <a:gd name="T36" fmla="*/ 26 w 46"/>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97">
                  <a:moveTo>
                    <a:pt x="26" y="0"/>
                  </a:moveTo>
                  <a:cubicBezTo>
                    <a:pt x="13" y="0"/>
                    <a:pt x="13" y="0"/>
                    <a:pt x="13" y="0"/>
                  </a:cubicBezTo>
                  <a:cubicBezTo>
                    <a:pt x="11" y="20"/>
                    <a:pt x="11" y="20"/>
                    <a:pt x="11" y="20"/>
                  </a:cubicBezTo>
                  <a:cubicBezTo>
                    <a:pt x="0" y="20"/>
                    <a:pt x="0" y="20"/>
                    <a:pt x="0" y="20"/>
                  </a:cubicBezTo>
                  <a:cubicBezTo>
                    <a:pt x="0" y="31"/>
                    <a:pt x="0" y="31"/>
                    <a:pt x="0" y="31"/>
                  </a:cubicBezTo>
                  <a:cubicBezTo>
                    <a:pt x="11" y="31"/>
                    <a:pt x="11" y="31"/>
                    <a:pt x="11" y="31"/>
                  </a:cubicBezTo>
                  <a:cubicBezTo>
                    <a:pt x="11" y="72"/>
                    <a:pt x="11" y="72"/>
                    <a:pt x="11" y="72"/>
                  </a:cubicBezTo>
                  <a:cubicBezTo>
                    <a:pt x="11" y="81"/>
                    <a:pt x="13" y="88"/>
                    <a:pt x="16" y="91"/>
                  </a:cubicBezTo>
                  <a:cubicBezTo>
                    <a:pt x="20" y="95"/>
                    <a:pt x="25" y="97"/>
                    <a:pt x="32" y="97"/>
                  </a:cubicBezTo>
                  <a:cubicBezTo>
                    <a:pt x="38" y="97"/>
                    <a:pt x="42" y="96"/>
                    <a:pt x="46" y="95"/>
                  </a:cubicBezTo>
                  <a:cubicBezTo>
                    <a:pt x="44" y="84"/>
                    <a:pt x="44" y="84"/>
                    <a:pt x="44" y="84"/>
                  </a:cubicBezTo>
                  <a:cubicBezTo>
                    <a:pt x="42" y="85"/>
                    <a:pt x="39" y="85"/>
                    <a:pt x="36" y="85"/>
                  </a:cubicBezTo>
                  <a:cubicBezTo>
                    <a:pt x="33" y="85"/>
                    <a:pt x="30" y="84"/>
                    <a:pt x="28" y="82"/>
                  </a:cubicBezTo>
                  <a:cubicBezTo>
                    <a:pt x="27" y="80"/>
                    <a:pt x="26" y="76"/>
                    <a:pt x="26" y="70"/>
                  </a:cubicBezTo>
                  <a:cubicBezTo>
                    <a:pt x="26" y="31"/>
                    <a:pt x="26" y="31"/>
                    <a:pt x="26" y="31"/>
                  </a:cubicBezTo>
                  <a:cubicBezTo>
                    <a:pt x="46" y="31"/>
                    <a:pt x="46" y="31"/>
                    <a:pt x="46" y="31"/>
                  </a:cubicBezTo>
                  <a:cubicBezTo>
                    <a:pt x="46" y="20"/>
                    <a:pt x="46" y="20"/>
                    <a:pt x="46" y="20"/>
                  </a:cubicBezTo>
                  <a:cubicBezTo>
                    <a:pt x="26" y="20"/>
                    <a:pt x="26" y="20"/>
                    <a:pt x="26" y="20"/>
                  </a:cubicBez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1">
              <a:extLst>
                <a:ext uri="{FF2B5EF4-FFF2-40B4-BE49-F238E27FC236}">
                  <a16:creationId xmlns:a16="http://schemas.microsoft.com/office/drawing/2014/main" id="{F00225CA-9768-5B9C-743D-DF0ECFAA205A}"/>
                </a:ext>
              </a:extLst>
            </p:cNvPr>
            <p:cNvSpPr>
              <a:spLocks/>
            </p:cNvSpPr>
            <p:nvPr userDrawn="1"/>
          </p:nvSpPr>
          <p:spPr bwMode="auto">
            <a:xfrm>
              <a:off x="1497013" y="412750"/>
              <a:ext cx="52388" cy="87313"/>
            </a:xfrm>
            <a:custGeom>
              <a:avLst/>
              <a:gdLst>
                <a:gd name="T0" fmla="*/ 39 w 64"/>
                <a:gd name="T1" fmla="*/ 30 h 106"/>
                <a:gd name="T2" fmla="*/ 14 w 64"/>
                <a:gd name="T3" fmla="*/ 45 h 106"/>
                <a:gd name="T4" fmla="*/ 14 w 64"/>
                <a:gd name="T5" fmla="*/ 0 h 106"/>
                <a:gd name="T6" fmla="*/ 0 w 64"/>
                <a:gd name="T7" fmla="*/ 0 h 106"/>
                <a:gd name="T8" fmla="*/ 0 w 64"/>
                <a:gd name="T9" fmla="*/ 106 h 106"/>
                <a:gd name="T10" fmla="*/ 14 w 64"/>
                <a:gd name="T11" fmla="*/ 106 h 106"/>
                <a:gd name="T12" fmla="*/ 14 w 64"/>
                <a:gd name="T13" fmla="*/ 62 h 106"/>
                <a:gd name="T14" fmla="*/ 21 w 64"/>
                <a:gd name="T15" fmla="*/ 49 h 106"/>
                <a:gd name="T16" fmla="*/ 34 w 64"/>
                <a:gd name="T17" fmla="*/ 42 h 106"/>
                <a:gd name="T18" fmla="*/ 46 w 64"/>
                <a:gd name="T19" fmla="*/ 47 h 106"/>
                <a:gd name="T20" fmla="*/ 49 w 64"/>
                <a:gd name="T21" fmla="*/ 62 h 106"/>
                <a:gd name="T22" fmla="*/ 49 w 64"/>
                <a:gd name="T23" fmla="*/ 106 h 106"/>
                <a:gd name="T24" fmla="*/ 64 w 64"/>
                <a:gd name="T25" fmla="*/ 106 h 106"/>
                <a:gd name="T26" fmla="*/ 64 w 64"/>
                <a:gd name="T27" fmla="*/ 58 h 106"/>
                <a:gd name="T28" fmla="*/ 57 w 64"/>
                <a:gd name="T29" fmla="*/ 37 h 106"/>
                <a:gd name="T30" fmla="*/ 39 w 64"/>
                <a:gd name="T31" fmla="*/ 3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06">
                  <a:moveTo>
                    <a:pt x="39" y="30"/>
                  </a:moveTo>
                  <a:cubicBezTo>
                    <a:pt x="29" y="30"/>
                    <a:pt x="20" y="35"/>
                    <a:pt x="14" y="45"/>
                  </a:cubicBezTo>
                  <a:cubicBezTo>
                    <a:pt x="14" y="0"/>
                    <a:pt x="14" y="0"/>
                    <a:pt x="14" y="0"/>
                  </a:cubicBezTo>
                  <a:cubicBezTo>
                    <a:pt x="0" y="0"/>
                    <a:pt x="0" y="0"/>
                    <a:pt x="0" y="0"/>
                  </a:cubicBezTo>
                  <a:cubicBezTo>
                    <a:pt x="0" y="106"/>
                    <a:pt x="0" y="106"/>
                    <a:pt x="0" y="106"/>
                  </a:cubicBezTo>
                  <a:cubicBezTo>
                    <a:pt x="14" y="106"/>
                    <a:pt x="14" y="106"/>
                    <a:pt x="14" y="106"/>
                  </a:cubicBezTo>
                  <a:cubicBezTo>
                    <a:pt x="14" y="62"/>
                    <a:pt x="14" y="62"/>
                    <a:pt x="14" y="62"/>
                  </a:cubicBezTo>
                  <a:cubicBezTo>
                    <a:pt x="15" y="57"/>
                    <a:pt x="17" y="53"/>
                    <a:pt x="21" y="49"/>
                  </a:cubicBezTo>
                  <a:cubicBezTo>
                    <a:pt x="25" y="44"/>
                    <a:pt x="29" y="42"/>
                    <a:pt x="34" y="42"/>
                  </a:cubicBezTo>
                  <a:cubicBezTo>
                    <a:pt x="40" y="42"/>
                    <a:pt x="44" y="44"/>
                    <a:pt x="46" y="47"/>
                  </a:cubicBezTo>
                  <a:cubicBezTo>
                    <a:pt x="48" y="50"/>
                    <a:pt x="49" y="55"/>
                    <a:pt x="49" y="62"/>
                  </a:cubicBezTo>
                  <a:cubicBezTo>
                    <a:pt x="49" y="106"/>
                    <a:pt x="49" y="106"/>
                    <a:pt x="49" y="106"/>
                  </a:cubicBezTo>
                  <a:cubicBezTo>
                    <a:pt x="64" y="106"/>
                    <a:pt x="64" y="106"/>
                    <a:pt x="64" y="106"/>
                  </a:cubicBezTo>
                  <a:cubicBezTo>
                    <a:pt x="64" y="58"/>
                    <a:pt x="64" y="58"/>
                    <a:pt x="64" y="58"/>
                  </a:cubicBezTo>
                  <a:cubicBezTo>
                    <a:pt x="64" y="48"/>
                    <a:pt x="62" y="41"/>
                    <a:pt x="57" y="37"/>
                  </a:cubicBezTo>
                  <a:cubicBezTo>
                    <a:pt x="53" y="32"/>
                    <a:pt x="47" y="30"/>
                    <a:pt x="39"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2">
              <a:extLst>
                <a:ext uri="{FF2B5EF4-FFF2-40B4-BE49-F238E27FC236}">
                  <a16:creationId xmlns:a16="http://schemas.microsoft.com/office/drawing/2014/main" id="{68D31AA4-E842-CCAF-3C91-4352A1C69EDD}"/>
                </a:ext>
              </a:extLst>
            </p:cNvPr>
            <p:cNvSpPr>
              <a:spLocks noEditPoints="1"/>
            </p:cNvSpPr>
            <p:nvPr userDrawn="1"/>
          </p:nvSpPr>
          <p:spPr bwMode="auto">
            <a:xfrm>
              <a:off x="1581151" y="415925"/>
              <a:ext cx="77788" cy="84138"/>
            </a:xfrm>
            <a:custGeom>
              <a:avLst/>
              <a:gdLst>
                <a:gd name="T0" fmla="*/ 20 w 49"/>
                <a:gd name="T1" fmla="*/ 0 h 53"/>
                <a:gd name="T2" fmla="*/ 0 w 49"/>
                <a:gd name="T3" fmla="*/ 53 h 53"/>
                <a:gd name="T4" fmla="*/ 8 w 49"/>
                <a:gd name="T5" fmla="*/ 53 h 53"/>
                <a:gd name="T6" fmla="*/ 13 w 49"/>
                <a:gd name="T7" fmla="*/ 40 h 53"/>
                <a:gd name="T8" fmla="*/ 36 w 49"/>
                <a:gd name="T9" fmla="*/ 40 h 53"/>
                <a:gd name="T10" fmla="*/ 40 w 49"/>
                <a:gd name="T11" fmla="*/ 53 h 53"/>
                <a:gd name="T12" fmla="*/ 49 w 49"/>
                <a:gd name="T13" fmla="*/ 53 h 53"/>
                <a:gd name="T14" fmla="*/ 29 w 49"/>
                <a:gd name="T15" fmla="*/ 0 h 53"/>
                <a:gd name="T16" fmla="*/ 20 w 49"/>
                <a:gd name="T17" fmla="*/ 0 h 53"/>
                <a:gd name="T18" fmla="*/ 15 w 49"/>
                <a:gd name="T19" fmla="*/ 34 h 53"/>
                <a:gd name="T20" fmla="*/ 24 w 49"/>
                <a:gd name="T21" fmla="*/ 7 h 53"/>
                <a:gd name="T22" fmla="*/ 34 w 49"/>
                <a:gd name="T23" fmla="*/ 34 h 53"/>
                <a:gd name="T24" fmla="*/ 15 w 49"/>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3">
                  <a:moveTo>
                    <a:pt x="20" y="0"/>
                  </a:moveTo>
                  <a:lnTo>
                    <a:pt x="0" y="53"/>
                  </a:lnTo>
                  <a:lnTo>
                    <a:pt x="8" y="53"/>
                  </a:lnTo>
                  <a:lnTo>
                    <a:pt x="13" y="40"/>
                  </a:lnTo>
                  <a:lnTo>
                    <a:pt x="36" y="40"/>
                  </a:lnTo>
                  <a:lnTo>
                    <a:pt x="40" y="53"/>
                  </a:lnTo>
                  <a:lnTo>
                    <a:pt x="49" y="53"/>
                  </a:lnTo>
                  <a:lnTo>
                    <a:pt x="29" y="0"/>
                  </a:lnTo>
                  <a:lnTo>
                    <a:pt x="20" y="0"/>
                  </a:lnTo>
                  <a:close/>
                  <a:moveTo>
                    <a:pt x="15" y="34"/>
                  </a:moveTo>
                  <a:lnTo>
                    <a:pt x="24" y="7"/>
                  </a:lnTo>
                  <a:lnTo>
                    <a:pt x="34" y="34"/>
                  </a:lnTo>
                  <a:lnTo>
                    <a:pt x="1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4">
              <a:extLst>
                <a:ext uri="{FF2B5EF4-FFF2-40B4-BE49-F238E27FC236}">
                  <a16:creationId xmlns:a16="http://schemas.microsoft.com/office/drawing/2014/main" id="{101C9646-6513-0590-18BF-2F24A908CE17}"/>
                </a:ext>
              </a:extLst>
            </p:cNvPr>
            <p:cNvSpPr>
              <a:spLocks noEditPoints="1"/>
            </p:cNvSpPr>
            <p:nvPr userDrawn="1"/>
          </p:nvSpPr>
          <p:spPr bwMode="auto">
            <a:xfrm>
              <a:off x="1663701" y="412750"/>
              <a:ext cx="58738" cy="88900"/>
            </a:xfrm>
            <a:custGeom>
              <a:avLst/>
              <a:gdLst>
                <a:gd name="T0" fmla="*/ 57 w 71"/>
                <a:gd name="T1" fmla="*/ 43 h 108"/>
                <a:gd name="T2" fmla="*/ 55 w 71"/>
                <a:gd name="T3" fmla="*/ 40 h 108"/>
                <a:gd name="T4" fmla="*/ 51 w 71"/>
                <a:gd name="T5" fmla="*/ 36 h 108"/>
                <a:gd name="T6" fmla="*/ 43 w 71"/>
                <a:gd name="T7" fmla="*/ 31 h 108"/>
                <a:gd name="T8" fmla="*/ 33 w 71"/>
                <a:gd name="T9" fmla="*/ 30 h 108"/>
                <a:gd name="T10" fmla="*/ 9 w 71"/>
                <a:gd name="T11" fmla="*/ 41 h 108"/>
                <a:gd name="T12" fmla="*/ 0 w 71"/>
                <a:gd name="T13" fmla="*/ 69 h 108"/>
                <a:gd name="T14" fmla="*/ 8 w 71"/>
                <a:gd name="T15" fmla="*/ 97 h 108"/>
                <a:gd name="T16" fmla="*/ 32 w 71"/>
                <a:gd name="T17" fmla="*/ 108 h 108"/>
                <a:gd name="T18" fmla="*/ 37 w 71"/>
                <a:gd name="T19" fmla="*/ 107 h 108"/>
                <a:gd name="T20" fmla="*/ 42 w 71"/>
                <a:gd name="T21" fmla="*/ 106 h 108"/>
                <a:gd name="T22" fmla="*/ 46 w 71"/>
                <a:gd name="T23" fmla="*/ 104 h 108"/>
                <a:gd name="T24" fmla="*/ 49 w 71"/>
                <a:gd name="T25" fmla="*/ 103 h 108"/>
                <a:gd name="T26" fmla="*/ 52 w 71"/>
                <a:gd name="T27" fmla="*/ 100 h 108"/>
                <a:gd name="T28" fmla="*/ 54 w 71"/>
                <a:gd name="T29" fmla="*/ 98 h 108"/>
                <a:gd name="T30" fmla="*/ 55 w 71"/>
                <a:gd name="T31" fmla="*/ 97 h 108"/>
                <a:gd name="T32" fmla="*/ 56 w 71"/>
                <a:gd name="T33" fmla="*/ 95 h 108"/>
                <a:gd name="T34" fmla="*/ 57 w 71"/>
                <a:gd name="T35" fmla="*/ 95 h 108"/>
                <a:gd name="T36" fmla="*/ 59 w 71"/>
                <a:gd name="T37" fmla="*/ 106 h 108"/>
                <a:gd name="T38" fmla="*/ 71 w 71"/>
                <a:gd name="T39" fmla="*/ 106 h 108"/>
                <a:gd name="T40" fmla="*/ 71 w 71"/>
                <a:gd name="T41" fmla="*/ 0 h 108"/>
                <a:gd name="T42" fmla="*/ 57 w 71"/>
                <a:gd name="T43" fmla="*/ 0 h 108"/>
                <a:gd name="T44" fmla="*/ 57 w 71"/>
                <a:gd name="T45" fmla="*/ 43 h 108"/>
                <a:gd name="T46" fmla="*/ 51 w 71"/>
                <a:gd name="T47" fmla="*/ 88 h 108"/>
                <a:gd name="T48" fmla="*/ 36 w 71"/>
                <a:gd name="T49" fmla="*/ 96 h 108"/>
                <a:gd name="T50" fmla="*/ 20 w 71"/>
                <a:gd name="T51" fmla="*/ 88 h 108"/>
                <a:gd name="T52" fmla="*/ 15 w 71"/>
                <a:gd name="T53" fmla="*/ 68 h 108"/>
                <a:gd name="T54" fmla="*/ 21 w 71"/>
                <a:gd name="T55" fmla="*/ 49 h 108"/>
                <a:gd name="T56" fmla="*/ 36 w 71"/>
                <a:gd name="T57" fmla="*/ 41 h 108"/>
                <a:gd name="T58" fmla="*/ 51 w 71"/>
                <a:gd name="T59" fmla="*/ 49 h 108"/>
                <a:gd name="T60" fmla="*/ 57 w 71"/>
                <a:gd name="T61" fmla="*/ 68 h 108"/>
                <a:gd name="T62" fmla="*/ 51 w 71"/>
                <a:gd name="T63" fmla="*/ 8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08">
                  <a:moveTo>
                    <a:pt x="57" y="43"/>
                  </a:moveTo>
                  <a:cubicBezTo>
                    <a:pt x="56" y="42"/>
                    <a:pt x="56" y="41"/>
                    <a:pt x="55" y="40"/>
                  </a:cubicBezTo>
                  <a:cubicBezTo>
                    <a:pt x="54" y="39"/>
                    <a:pt x="53" y="38"/>
                    <a:pt x="51" y="36"/>
                  </a:cubicBezTo>
                  <a:cubicBezTo>
                    <a:pt x="49" y="34"/>
                    <a:pt x="46" y="33"/>
                    <a:pt x="43" y="31"/>
                  </a:cubicBezTo>
                  <a:cubicBezTo>
                    <a:pt x="40" y="30"/>
                    <a:pt x="37" y="30"/>
                    <a:pt x="33" y="30"/>
                  </a:cubicBezTo>
                  <a:cubicBezTo>
                    <a:pt x="23" y="30"/>
                    <a:pt x="15" y="33"/>
                    <a:pt x="9" y="41"/>
                  </a:cubicBezTo>
                  <a:cubicBezTo>
                    <a:pt x="3" y="48"/>
                    <a:pt x="0" y="57"/>
                    <a:pt x="0" y="69"/>
                  </a:cubicBezTo>
                  <a:cubicBezTo>
                    <a:pt x="0" y="80"/>
                    <a:pt x="3" y="90"/>
                    <a:pt x="8" y="97"/>
                  </a:cubicBezTo>
                  <a:cubicBezTo>
                    <a:pt x="14" y="104"/>
                    <a:pt x="22" y="108"/>
                    <a:pt x="32" y="108"/>
                  </a:cubicBezTo>
                  <a:cubicBezTo>
                    <a:pt x="34" y="108"/>
                    <a:pt x="35" y="108"/>
                    <a:pt x="37" y="107"/>
                  </a:cubicBezTo>
                  <a:cubicBezTo>
                    <a:pt x="39" y="107"/>
                    <a:pt x="41" y="107"/>
                    <a:pt x="42" y="106"/>
                  </a:cubicBezTo>
                  <a:cubicBezTo>
                    <a:pt x="43" y="106"/>
                    <a:pt x="45" y="105"/>
                    <a:pt x="46" y="104"/>
                  </a:cubicBezTo>
                  <a:cubicBezTo>
                    <a:pt x="47" y="104"/>
                    <a:pt x="48" y="103"/>
                    <a:pt x="49" y="103"/>
                  </a:cubicBezTo>
                  <a:cubicBezTo>
                    <a:pt x="50" y="102"/>
                    <a:pt x="51" y="101"/>
                    <a:pt x="52" y="100"/>
                  </a:cubicBezTo>
                  <a:cubicBezTo>
                    <a:pt x="53" y="100"/>
                    <a:pt x="53" y="99"/>
                    <a:pt x="54" y="98"/>
                  </a:cubicBezTo>
                  <a:cubicBezTo>
                    <a:pt x="54" y="98"/>
                    <a:pt x="55" y="97"/>
                    <a:pt x="55" y="97"/>
                  </a:cubicBezTo>
                  <a:cubicBezTo>
                    <a:pt x="56" y="96"/>
                    <a:pt x="56" y="96"/>
                    <a:pt x="56" y="95"/>
                  </a:cubicBezTo>
                  <a:cubicBezTo>
                    <a:pt x="57" y="95"/>
                    <a:pt x="57" y="95"/>
                    <a:pt x="57" y="95"/>
                  </a:cubicBezTo>
                  <a:cubicBezTo>
                    <a:pt x="59" y="106"/>
                    <a:pt x="59" y="106"/>
                    <a:pt x="59" y="106"/>
                  </a:cubicBezTo>
                  <a:cubicBezTo>
                    <a:pt x="71" y="106"/>
                    <a:pt x="71" y="106"/>
                    <a:pt x="71" y="106"/>
                  </a:cubicBezTo>
                  <a:cubicBezTo>
                    <a:pt x="71" y="0"/>
                    <a:pt x="71" y="0"/>
                    <a:pt x="71" y="0"/>
                  </a:cubicBezTo>
                  <a:cubicBezTo>
                    <a:pt x="57" y="0"/>
                    <a:pt x="57" y="0"/>
                    <a:pt x="57" y="0"/>
                  </a:cubicBezTo>
                  <a:lnTo>
                    <a:pt x="57" y="43"/>
                  </a:lnTo>
                  <a:close/>
                  <a:moveTo>
                    <a:pt x="51" y="88"/>
                  </a:moveTo>
                  <a:cubicBezTo>
                    <a:pt x="47" y="93"/>
                    <a:pt x="42" y="96"/>
                    <a:pt x="36" y="96"/>
                  </a:cubicBezTo>
                  <a:cubicBezTo>
                    <a:pt x="29" y="96"/>
                    <a:pt x="24" y="93"/>
                    <a:pt x="20" y="88"/>
                  </a:cubicBezTo>
                  <a:cubicBezTo>
                    <a:pt x="17" y="83"/>
                    <a:pt x="15" y="76"/>
                    <a:pt x="15" y="68"/>
                  </a:cubicBezTo>
                  <a:cubicBezTo>
                    <a:pt x="15" y="61"/>
                    <a:pt x="17" y="54"/>
                    <a:pt x="21" y="49"/>
                  </a:cubicBezTo>
                  <a:cubicBezTo>
                    <a:pt x="25" y="44"/>
                    <a:pt x="30" y="41"/>
                    <a:pt x="36" y="41"/>
                  </a:cubicBezTo>
                  <a:cubicBezTo>
                    <a:pt x="43" y="41"/>
                    <a:pt x="48" y="44"/>
                    <a:pt x="51" y="49"/>
                  </a:cubicBezTo>
                  <a:cubicBezTo>
                    <a:pt x="55" y="54"/>
                    <a:pt x="57" y="61"/>
                    <a:pt x="57" y="68"/>
                  </a:cubicBezTo>
                  <a:cubicBezTo>
                    <a:pt x="57" y="76"/>
                    <a:pt x="55" y="83"/>
                    <a:pt x="51"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5">
              <a:extLst>
                <a:ext uri="{FF2B5EF4-FFF2-40B4-BE49-F238E27FC236}">
                  <a16:creationId xmlns:a16="http://schemas.microsoft.com/office/drawing/2014/main" id="{994D5B1C-180C-1D07-47AE-58FFE4FE6431}"/>
                </a:ext>
              </a:extLst>
            </p:cNvPr>
            <p:cNvSpPr>
              <a:spLocks/>
            </p:cNvSpPr>
            <p:nvPr userDrawn="1"/>
          </p:nvSpPr>
          <p:spPr bwMode="auto">
            <a:xfrm>
              <a:off x="1733551" y="438150"/>
              <a:ext cx="60325" cy="61913"/>
            </a:xfrm>
            <a:custGeom>
              <a:avLst/>
              <a:gdLst>
                <a:gd name="T0" fmla="*/ 18 w 38"/>
                <a:gd name="T1" fmla="*/ 32 h 39"/>
                <a:gd name="T2" fmla="*/ 8 w 38"/>
                <a:gd name="T3" fmla="*/ 0 h 39"/>
                <a:gd name="T4" fmla="*/ 0 w 38"/>
                <a:gd name="T5" fmla="*/ 0 h 39"/>
                <a:gd name="T6" fmla="*/ 15 w 38"/>
                <a:gd name="T7" fmla="*/ 39 h 39"/>
                <a:gd name="T8" fmla="*/ 23 w 38"/>
                <a:gd name="T9" fmla="*/ 39 h 39"/>
                <a:gd name="T10" fmla="*/ 38 w 38"/>
                <a:gd name="T11" fmla="*/ 0 h 39"/>
                <a:gd name="T12" fmla="*/ 29 w 38"/>
                <a:gd name="T13" fmla="*/ 0 h 39"/>
                <a:gd name="T14" fmla="*/ 18 w 38"/>
                <a:gd name="T15" fmla="*/ 3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9">
                  <a:moveTo>
                    <a:pt x="18" y="32"/>
                  </a:moveTo>
                  <a:lnTo>
                    <a:pt x="8" y="0"/>
                  </a:lnTo>
                  <a:lnTo>
                    <a:pt x="0" y="0"/>
                  </a:lnTo>
                  <a:lnTo>
                    <a:pt x="15" y="39"/>
                  </a:lnTo>
                  <a:lnTo>
                    <a:pt x="23" y="39"/>
                  </a:lnTo>
                  <a:lnTo>
                    <a:pt x="38" y="0"/>
                  </a:lnTo>
                  <a:lnTo>
                    <a:pt x="29" y="0"/>
                  </a:lnTo>
                  <a:lnTo>
                    <a:pt x="1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6">
              <a:extLst>
                <a:ext uri="{FF2B5EF4-FFF2-40B4-BE49-F238E27FC236}">
                  <a16:creationId xmlns:a16="http://schemas.microsoft.com/office/drawing/2014/main" id="{E93690F6-3CD7-498B-B32A-D9CC5CCF84EB}"/>
                </a:ext>
              </a:extLst>
            </p:cNvPr>
            <p:cNvSpPr>
              <a:spLocks/>
            </p:cNvSpPr>
            <p:nvPr userDrawn="1"/>
          </p:nvSpPr>
          <p:spPr bwMode="auto">
            <a:xfrm>
              <a:off x="1801813" y="411163"/>
              <a:ext cx="15875" cy="14288"/>
            </a:xfrm>
            <a:custGeom>
              <a:avLst/>
              <a:gdLst>
                <a:gd name="T0" fmla="*/ 10 w 19"/>
                <a:gd name="T1" fmla="*/ 0 h 18"/>
                <a:gd name="T2" fmla="*/ 3 w 19"/>
                <a:gd name="T3" fmla="*/ 2 h 18"/>
                <a:gd name="T4" fmla="*/ 0 w 19"/>
                <a:gd name="T5" fmla="*/ 9 h 18"/>
                <a:gd name="T6" fmla="*/ 3 w 19"/>
                <a:gd name="T7" fmla="*/ 16 h 18"/>
                <a:gd name="T8" fmla="*/ 10 w 19"/>
                <a:gd name="T9" fmla="*/ 18 h 18"/>
                <a:gd name="T10" fmla="*/ 17 w 19"/>
                <a:gd name="T11" fmla="*/ 16 h 18"/>
                <a:gd name="T12" fmla="*/ 19 w 19"/>
                <a:gd name="T13" fmla="*/ 9 h 18"/>
                <a:gd name="T14" fmla="*/ 17 w 19"/>
                <a:gd name="T15" fmla="*/ 2 h 18"/>
                <a:gd name="T16" fmla="*/ 10 w 1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0" y="0"/>
                  </a:moveTo>
                  <a:cubicBezTo>
                    <a:pt x="7" y="0"/>
                    <a:pt x="5" y="1"/>
                    <a:pt x="3" y="2"/>
                  </a:cubicBezTo>
                  <a:cubicBezTo>
                    <a:pt x="1" y="4"/>
                    <a:pt x="0" y="7"/>
                    <a:pt x="0" y="9"/>
                  </a:cubicBezTo>
                  <a:cubicBezTo>
                    <a:pt x="0" y="12"/>
                    <a:pt x="1" y="14"/>
                    <a:pt x="3" y="16"/>
                  </a:cubicBezTo>
                  <a:cubicBezTo>
                    <a:pt x="5" y="17"/>
                    <a:pt x="7" y="18"/>
                    <a:pt x="10" y="18"/>
                  </a:cubicBezTo>
                  <a:cubicBezTo>
                    <a:pt x="13" y="18"/>
                    <a:pt x="15" y="17"/>
                    <a:pt x="17" y="16"/>
                  </a:cubicBezTo>
                  <a:cubicBezTo>
                    <a:pt x="18" y="14"/>
                    <a:pt x="19" y="12"/>
                    <a:pt x="19" y="9"/>
                  </a:cubicBezTo>
                  <a:cubicBezTo>
                    <a:pt x="19" y="6"/>
                    <a:pt x="18" y="4"/>
                    <a:pt x="17" y="2"/>
                  </a:cubicBezTo>
                  <a:cubicBezTo>
                    <a:pt x="15" y="1"/>
                    <a:pt x="12"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Rectangle 17">
              <a:extLst>
                <a:ext uri="{FF2B5EF4-FFF2-40B4-BE49-F238E27FC236}">
                  <a16:creationId xmlns:a16="http://schemas.microsoft.com/office/drawing/2014/main" id="{4F9E96B9-F7E8-BBCF-4A46-2762C16DEB65}"/>
                </a:ext>
              </a:extLst>
            </p:cNvPr>
            <p:cNvSpPr>
              <a:spLocks noChangeArrowheads="1"/>
            </p:cNvSpPr>
            <p:nvPr userDrawn="1"/>
          </p:nvSpPr>
          <p:spPr bwMode="auto">
            <a:xfrm>
              <a:off x="1804988" y="438150"/>
              <a:ext cx="11113" cy="619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8">
              <a:extLst>
                <a:ext uri="{FF2B5EF4-FFF2-40B4-BE49-F238E27FC236}">
                  <a16:creationId xmlns:a16="http://schemas.microsoft.com/office/drawing/2014/main" id="{C038DEE6-3ED5-BD35-BE64-88DE38B56B94}"/>
                </a:ext>
              </a:extLst>
            </p:cNvPr>
            <p:cNvSpPr>
              <a:spLocks/>
            </p:cNvSpPr>
            <p:nvPr userDrawn="1"/>
          </p:nvSpPr>
          <p:spPr bwMode="auto">
            <a:xfrm>
              <a:off x="1828801" y="436563"/>
              <a:ext cx="47625" cy="65088"/>
            </a:xfrm>
            <a:custGeom>
              <a:avLst/>
              <a:gdLst>
                <a:gd name="T0" fmla="*/ 44 w 59"/>
                <a:gd name="T1" fmla="*/ 36 h 79"/>
                <a:gd name="T2" fmla="*/ 37 w 59"/>
                <a:gd name="T3" fmla="*/ 34 h 79"/>
                <a:gd name="T4" fmla="*/ 30 w 59"/>
                <a:gd name="T5" fmla="*/ 31 h 79"/>
                <a:gd name="T6" fmla="*/ 24 w 59"/>
                <a:gd name="T7" fmla="*/ 29 h 79"/>
                <a:gd name="T8" fmla="*/ 20 w 59"/>
                <a:gd name="T9" fmla="*/ 26 h 79"/>
                <a:gd name="T10" fmla="*/ 18 w 59"/>
                <a:gd name="T11" fmla="*/ 21 h 79"/>
                <a:gd name="T12" fmla="*/ 22 w 59"/>
                <a:gd name="T13" fmla="*/ 14 h 79"/>
                <a:gd name="T14" fmla="*/ 32 w 59"/>
                <a:gd name="T15" fmla="*/ 12 h 79"/>
                <a:gd name="T16" fmla="*/ 52 w 59"/>
                <a:gd name="T17" fmla="*/ 20 h 79"/>
                <a:gd name="T18" fmla="*/ 58 w 59"/>
                <a:gd name="T19" fmla="*/ 10 h 79"/>
                <a:gd name="T20" fmla="*/ 55 w 59"/>
                <a:gd name="T21" fmla="*/ 8 h 79"/>
                <a:gd name="T22" fmla="*/ 46 w 59"/>
                <a:gd name="T23" fmla="*/ 3 h 79"/>
                <a:gd name="T24" fmla="*/ 32 w 59"/>
                <a:gd name="T25" fmla="*/ 0 h 79"/>
                <a:gd name="T26" fmla="*/ 12 w 59"/>
                <a:gd name="T27" fmla="*/ 7 h 79"/>
                <a:gd name="T28" fmla="*/ 4 w 59"/>
                <a:gd name="T29" fmla="*/ 23 h 79"/>
                <a:gd name="T30" fmla="*/ 6 w 59"/>
                <a:gd name="T31" fmla="*/ 31 h 79"/>
                <a:gd name="T32" fmla="*/ 11 w 59"/>
                <a:gd name="T33" fmla="*/ 37 h 79"/>
                <a:gd name="T34" fmla="*/ 15 w 59"/>
                <a:gd name="T35" fmla="*/ 40 h 79"/>
                <a:gd name="T36" fmla="*/ 19 w 59"/>
                <a:gd name="T37" fmla="*/ 42 h 79"/>
                <a:gd name="T38" fmla="*/ 23 w 59"/>
                <a:gd name="T39" fmla="*/ 44 h 79"/>
                <a:gd name="T40" fmla="*/ 29 w 59"/>
                <a:gd name="T41" fmla="*/ 45 h 79"/>
                <a:gd name="T42" fmla="*/ 33 w 59"/>
                <a:gd name="T43" fmla="*/ 47 h 79"/>
                <a:gd name="T44" fmla="*/ 38 w 59"/>
                <a:gd name="T45" fmla="*/ 49 h 79"/>
                <a:gd name="T46" fmla="*/ 42 w 59"/>
                <a:gd name="T47" fmla="*/ 52 h 79"/>
                <a:gd name="T48" fmla="*/ 45 w 59"/>
                <a:gd name="T49" fmla="*/ 57 h 79"/>
                <a:gd name="T50" fmla="*/ 41 w 59"/>
                <a:gd name="T51" fmla="*/ 65 h 79"/>
                <a:gd name="T52" fmla="*/ 30 w 59"/>
                <a:gd name="T53" fmla="*/ 67 h 79"/>
                <a:gd name="T54" fmla="*/ 18 w 59"/>
                <a:gd name="T55" fmla="*/ 64 h 79"/>
                <a:gd name="T56" fmla="*/ 8 w 59"/>
                <a:gd name="T57" fmla="*/ 57 h 79"/>
                <a:gd name="T58" fmla="*/ 0 w 59"/>
                <a:gd name="T59" fmla="*/ 66 h 79"/>
                <a:gd name="T60" fmla="*/ 12 w 59"/>
                <a:gd name="T61" fmla="*/ 74 h 79"/>
                <a:gd name="T62" fmla="*/ 30 w 59"/>
                <a:gd name="T63" fmla="*/ 79 h 79"/>
                <a:gd name="T64" fmla="*/ 52 w 59"/>
                <a:gd name="T65" fmla="*/ 72 h 79"/>
                <a:gd name="T66" fmla="*/ 59 w 59"/>
                <a:gd name="T67" fmla="*/ 55 h 79"/>
                <a:gd name="T68" fmla="*/ 44 w 59"/>
                <a:gd name="T69"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79">
                  <a:moveTo>
                    <a:pt x="44" y="36"/>
                  </a:moveTo>
                  <a:cubicBezTo>
                    <a:pt x="43" y="36"/>
                    <a:pt x="41" y="35"/>
                    <a:pt x="37" y="34"/>
                  </a:cubicBezTo>
                  <a:cubicBezTo>
                    <a:pt x="34" y="33"/>
                    <a:pt x="31" y="32"/>
                    <a:pt x="30" y="31"/>
                  </a:cubicBezTo>
                  <a:cubicBezTo>
                    <a:pt x="27" y="30"/>
                    <a:pt x="25" y="30"/>
                    <a:pt x="24" y="29"/>
                  </a:cubicBezTo>
                  <a:cubicBezTo>
                    <a:pt x="23" y="29"/>
                    <a:pt x="22" y="28"/>
                    <a:pt x="20" y="26"/>
                  </a:cubicBezTo>
                  <a:cubicBezTo>
                    <a:pt x="19" y="25"/>
                    <a:pt x="18" y="23"/>
                    <a:pt x="18" y="21"/>
                  </a:cubicBezTo>
                  <a:cubicBezTo>
                    <a:pt x="18" y="18"/>
                    <a:pt x="19" y="15"/>
                    <a:pt x="22" y="14"/>
                  </a:cubicBezTo>
                  <a:cubicBezTo>
                    <a:pt x="24" y="12"/>
                    <a:pt x="28" y="12"/>
                    <a:pt x="32" y="12"/>
                  </a:cubicBezTo>
                  <a:cubicBezTo>
                    <a:pt x="39" y="12"/>
                    <a:pt x="46" y="14"/>
                    <a:pt x="52" y="20"/>
                  </a:cubicBezTo>
                  <a:cubicBezTo>
                    <a:pt x="58" y="10"/>
                    <a:pt x="58" y="10"/>
                    <a:pt x="58" y="10"/>
                  </a:cubicBezTo>
                  <a:cubicBezTo>
                    <a:pt x="58" y="10"/>
                    <a:pt x="57" y="9"/>
                    <a:pt x="55" y="8"/>
                  </a:cubicBezTo>
                  <a:cubicBezTo>
                    <a:pt x="53" y="6"/>
                    <a:pt x="50" y="5"/>
                    <a:pt x="46" y="3"/>
                  </a:cubicBezTo>
                  <a:cubicBezTo>
                    <a:pt x="41" y="1"/>
                    <a:pt x="37" y="0"/>
                    <a:pt x="32" y="0"/>
                  </a:cubicBezTo>
                  <a:cubicBezTo>
                    <a:pt x="23" y="0"/>
                    <a:pt x="17" y="3"/>
                    <a:pt x="12" y="7"/>
                  </a:cubicBezTo>
                  <a:cubicBezTo>
                    <a:pt x="7" y="11"/>
                    <a:pt x="4" y="16"/>
                    <a:pt x="4" y="23"/>
                  </a:cubicBezTo>
                  <a:cubicBezTo>
                    <a:pt x="4" y="26"/>
                    <a:pt x="5" y="29"/>
                    <a:pt x="6" y="31"/>
                  </a:cubicBezTo>
                  <a:cubicBezTo>
                    <a:pt x="7" y="33"/>
                    <a:pt x="8" y="35"/>
                    <a:pt x="11" y="37"/>
                  </a:cubicBezTo>
                  <a:cubicBezTo>
                    <a:pt x="13" y="39"/>
                    <a:pt x="14" y="40"/>
                    <a:pt x="15" y="40"/>
                  </a:cubicBezTo>
                  <a:cubicBezTo>
                    <a:pt x="16" y="41"/>
                    <a:pt x="18" y="41"/>
                    <a:pt x="19" y="42"/>
                  </a:cubicBezTo>
                  <a:cubicBezTo>
                    <a:pt x="20" y="43"/>
                    <a:pt x="22" y="43"/>
                    <a:pt x="23" y="44"/>
                  </a:cubicBezTo>
                  <a:cubicBezTo>
                    <a:pt x="25" y="44"/>
                    <a:pt x="27" y="45"/>
                    <a:pt x="29" y="45"/>
                  </a:cubicBezTo>
                  <a:cubicBezTo>
                    <a:pt x="31" y="46"/>
                    <a:pt x="32" y="47"/>
                    <a:pt x="33" y="47"/>
                  </a:cubicBezTo>
                  <a:cubicBezTo>
                    <a:pt x="35" y="48"/>
                    <a:pt x="37" y="48"/>
                    <a:pt x="38" y="49"/>
                  </a:cubicBezTo>
                  <a:cubicBezTo>
                    <a:pt x="39" y="49"/>
                    <a:pt x="41" y="50"/>
                    <a:pt x="42" y="52"/>
                  </a:cubicBezTo>
                  <a:cubicBezTo>
                    <a:pt x="44" y="53"/>
                    <a:pt x="45" y="55"/>
                    <a:pt x="45" y="57"/>
                  </a:cubicBezTo>
                  <a:cubicBezTo>
                    <a:pt x="45" y="61"/>
                    <a:pt x="44" y="63"/>
                    <a:pt x="41" y="65"/>
                  </a:cubicBezTo>
                  <a:cubicBezTo>
                    <a:pt x="38" y="66"/>
                    <a:pt x="35" y="67"/>
                    <a:pt x="30" y="67"/>
                  </a:cubicBezTo>
                  <a:cubicBezTo>
                    <a:pt x="26" y="67"/>
                    <a:pt x="22" y="66"/>
                    <a:pt x="18" y="64"/>
                  </a:cubicBezTo>
                  <a:cubicBezTo>
                    <a:pt x="14" y="62"/>
                    <a:pt x="10" y="59"/>
                    <a:pt x="8" y="57"/>
                  </a:cubicBezTo>
                  <a:cubicBezTo>
                    <a:pt x="0" y="66"/>
                    <a:pt x="0" y="66"/>
                    <a:pt x="0" y="66"/>
                  </a:cubicBezTo>
                  <a:cubicBezTo>
                    <a:pt x="3" y="69"/>
                    <a:pt x="7" y="71"/>
                    <a:pt x="12" y="74"/>
                  </a:cubicBezTo>
                  <a:cubicBezTo>
                    <a:pt x="17" y="77"/>
                    <a:pt x="23" y="79"/>
                    <a:pt x="30" y="79"/>
                  </a:cubicBezTo>
                  <a:cubicBezTo>
                    <a:pt x="39" y="79"/>
                    <a:pt x="47" y="76"/>
                    <a:pt x="52" y="72"/>
                  </a:cubicBezTo>
                  <a:cubicBezTo>
                    <a:pt x="57" y="67"/>
                    <a:pt x="59" y="62"/>
                    <a:pt x="59" y="55"/>
                  </a:cubicBezTo>
                  <a:cubicBezTo>
                    <a:pt x="59" y="47"/>
                    <a:pt x="54" y="40"/>
                    <a:pt x="4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9">
              <a:extLst>
                <a:ext uri="{FF2B5EF4-FFF2-40B4-BE49-F238E27FC236}">
                  <a16:creationId xmlns:a16="http://schemas.microsoft.com/office/drawing/2014/main" id="{D2ABAB95-6F88-81F2-8A7B-4FDF36D38948}"/>
                </a:ext>
              </a:extLst>
            </p:cNvPr>
            <p:cNvSpPr>
              <a:spLocks/>
            </p:cNvSpPr>
            <p:nvPr userDrawn="1"/>
          </p:nvSpPr>
          <p:spPr bwMode="auto">
            <a:xfrm>
              <a:off x="1960563" y="436563"/>
              <a:ext cx="36513" cy="63500"/>
            </a:xfrm>
            <a:custGeom>
              <a:avLst/>
              <a:gdLst>
                <a:gd name="T0" fmla="*/ 24 w 43"/>
                <a:gd name="T1" fmla="*/ 5 h 77"/>
                <a:gd name="T2" fmla="*/ 15 w 43"/>
                <a:gd name="T3" fmla="*/ 17 h 77"/>
                <a:gd name="T4" fmla="*/ 14 w 43"/>
                <a:gd name="T5" fmla="*/ 2 h 77"/>
                <a:gd name="T6" fmla="*/ 0 w 43"/>
                <a:gd name="T7" fmla="*/ 2 h 77"/>
                <a:gd name="T8" fmla="*/ 0 w 43"/>
                <a:gd name="T9" fmla="*/ 77 h 77"/>
                <a:gd name="T10" fmla="*/ 15 w 43"/>
                <a:gd name="T11" fmla="*/ 77 h 77"/>
                <a:gd name="T12" fmla="*/ 15 w 43"/>
                <a:gd name="T13" fmla="*/ 35 h 77"/>
                <a:gd name="T14" fmla="*/ 25 w 43"/>
                <a:gd name="T15" fmla="*/ 18 h 77"/>
                <a:gd name="T16" fmla="*/ 35 w 43"/>
                <a:gd name="T17" fmla="*/ 14 h 77"/>
                <a:gd name="T18" fmla="*/ 41 w 43"/>
                <a:gd name="T19" fmla="*/ 15 h 77"/>
                <a:gd name="T20" fmla="*/ 43 w 43"/>
                <a:gd name="T21" fmla="*/ 1 h 77"/>
                <a:gd name="T22" fmla="*/ 37 w 43"/>
                <a:gd name="T23" fmla="*/ 0 h 77"/>
                <a:gd name="T24" fmla="*/ 24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4" y="5"/>
                  </a:moveTo>
                  <a:cubicBezTo>
                    <a:pt x="20" y="8"/>
                    <a:pt x="17" y="12"/>
                    <a:pt x="15" y="17"/>
                  </a:cubicBezTo>
                  <a:cubicBezTo>
                    <a:pt x="14" y="2"/>
                    <a:pt x="14" y="2"/>
                    <a:pt x="14" y="2"/>
                  </a:cubicBezTo>
                  <a:cubicBezTo>
                    <a:pt x="0" y="2"/>
                    <a:pt x="0" y="2"/>
                    <a:pt x="0" y="2"/>
                  </a:cubicBezTo>
                  <a:cubicBezTo>
                    <a:pt x="0" y="77"/>
                    <a:pt x="0" y="77"/>
                    <a:pt x="0" y="77"/>
                  </a:cubicBezTo>
                  <a:cubicBezTo>
                    <a:pt x="15" y="77"/>
                    <a:pt x="15" y="77"/>
                    <a:pt x="15" y="77"/>
                  </a:cubicBezTo>
                  <a:cubicBezTo>
                    <a:pt x="15" y="35"/>
                    <a:pt x="15" y="35"/>
                    <a:pt x="15" y="35"/>
                  </a:cubicBezTo>
                  <a:cubicBezTo>
                    <a:pt x="16" y="27"/>
                    <a:pt x="19" y="22"/>
                    <a:pt x="25" y="18"/>
                  </a:cubicBezTo>
                  <a:cubicBezTo>
                    <a:pt x="28" y="16"/>
                    <a:pt x="32" y="14"/>
                    <a:pt x="35" y="14"/>
                  </a:cubicBezTo>
                  <a:cubicBezTo>
                    <a:pt x="38" y="14"/>
                    <a:pt x="40" y="15"/>
                    <a:pt x="41" y="15"/>
                  </a:cubicBezTo>
                  <a:cubicBezTo>
                    <a:pt x="43" y="1"/>
                    <a:pt x="43" y="1"/>
                    <a:pt x="43" y="1"/>
                  </a:cubicBezTo>
                  <a:cubicBezTo>
                    <a:pt x="37" y="0"/>
                    <a:pt x="37" y="0"/>
                    <a:pt x="37" y="0"/>
                  </a:cubicBezTo>
                  <a:cubicBezTo>
                    <a:pt x="32" y="0"/>
                    <a:pt x="28" y="2"/>
                    <a:pt x="2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0">
              <a:extLst>
                <a:ext uri="{FF2B5EF4-FFF2-40B4-BE49-F238E27FC236}">
                  <a16:creationId xmlns:a16="http://schemas.microsoft.com/office/drawing/2014/main" id="{FEB3C191-A6C1-8218-922E-6F1CCCA1CCC8}"/>
                </a:ext>
              </a:extLst>
            </p:cNvPr>
            <p:cNvSpPr>
              <a:spLocks/>
            </p:cNvSpPr>
            <p:nvPr userDrawn="1"/>
          </p:nvSpPr>
          <p:spPr bwMode="auto">
            <a:xfrm>
              <a:off x="2000251" y="438150"/>
              <a:ext cx="58738" cy="85725"/>
            </a:xfrm>
            <a:custGeom>
              <a:avLst/>
              <a:gdLst>
                <a:gd name="T0" fmla="*/ 57 w 72"/>
                <a:gd name="T1" fmla="*/ 0 h 103"/>
                <a:gd name="T2" fmla="*/ 36 w 72"/>
                <a:gd name="T3" fmla="*/ 61 h 103"/>
                <a:gd name="T4" fmla="*/ 15 w 72"/>
                <a:gd name="T5" fmla="*/ 0 h 103"/>
                <a:gd name="T6" fmla="*/ 0 w 72"/>
                <a:gd name="T7" fmla="*/ 0 h 103"/>
                <a:gd name="T8" fmla="*/ 28 w 72"/>
                <a:gd name="T9" fmla="*/ 74 h 103"/>
                <a:gd name="T10" fmla="*/ 25 w 72"/>
                <a:gd name="T11" fmla="*/ 83 h 103"/>
                <a:gd name="T12" fmla="*/ 21 w 72"/>
                <a:gd name="T13" fmla="*/ 90 h 103"/>
                <a:gd name="T14" fmla="*/ 16 w 72"/>
                <a:gd name="T15" fmla="*/ 91 h 103"/>
                <a:gd name="T16" fmla="*/ 8 w 72"/>
                <a:gd name="T17" fmla="*/ 89 h 103"/>
                <a:gd name="T18" fmla="*/ 5 w 72"/>
                <a:gd name="T19" fmla="*/ 100 h 103"/>
                <a:gd name="T20" fmla="*/ 6 w 72"/>
                <a:gd name="T21" fmla="*/ 101 h 103"/>
                <a:gd name="T22" fmla="*/ 12 w 72"/>
                <a:gd name="T23" fmla="*/ 103 h 103"/>
                <a:gd name="T24" fmla="*/ 19 w 72"/>
                <a:gd name="T25" fmla="*/ 103 h 103"/>
                <a:gd name="T26" fmla="*/ 31 w 72"/>
                <a:gd name="T27" fmla="*/ 100 h 103"/>
                <a:gd name="T28" fmla="*/ 39 w 72"/>
                <a:gd name="T29" fmla="*/ 87 h 103"/>
                <a:gd name="T30" fmla="*/ 72 w 72"/>
                <a:gd name="T31" fmla="*/ 0 h 103"/>
                <a:gd name="T32" fmla="*/ 57 w 72"/>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03">
                  <a:moveTo>
                    <a:pt x="57" y="0"/>
                  </a:moveTo>
                  <a:cubicBezTo>
                    <a:pt x="36" y="61"/>
                    <a:pt x="36" y="61"/>
                    <a:pt x="36" y="61"/>
                  </a:cubicBezTo>
                  <a:cubicBezTo>
                    <a:pt x="15" y="0"/>
                    <a:pt x="15" y="0"/>
                    <a:pt x="15" y="0"/>
                  </a:cubicBezTo>
                  <a:cubicBezTo>
                    <a:pt x="0" y="0"/>
                    <a:pt x="0" y="0"/>
                    <a:pt x="0" y="0"/>
                  </a:cubicBezTo>
                  <a:cubicBezTo>
                    <a:pt x="28" y="74"/>
                    <a:pt x="28" y="74"/>
                    <a:pt x="28" y="74"/>
                  </a:cubicBezTo>
                  <a:cubicBezTo>
                    <a:pt x="25" y="83"/>
                    <a:pt x="25" y="83"/>
                    <a:pt x="25" y="83"/>
                  </a:cubicBezTo>
                  <a:cubicBezTo>
                    <a:pt x="24" y="87"/>
                    <a:pt x="22" y="89"/>
                    <a:pt x="21" y="90"/>
                  </a:cubicBezTo>
                  <a:cubicBezTo>
                    <a:pt x="20" y="91"/>
                    <a:pt x="18" y="91"/>
                    <a:pt x="16" y="91"/>
                  </a:cubicBezTo>
                  <a:cubicBezTo>
                    <a:pt x="14" y="91"/>
                    <a:pt x="11" y="91"/>
                    <a:pt x="8" y="89"/>
                  </a:cubicBezTo>
                  <a:cubicBezTo>
                    <a:pt x="5" y="100"/>
                    <a:pt x="5" y="100"/>
                    <a:pt x="5" y="100"/>
                  </a:cubicBezTo>
                  <a:cubicBezTo>
                    <a:pt x="6" y="101"/>
                    <a:pt x="6" y="101"/>
                    <a:pt x="6" y="101"/>
                  </a:cubicBezTo>
                  <a:cubicBezTo>
                    <a:pt x="7" y="102"/>
                    <a:pt x="9" y="102"/>
                    <a:pt x="12" y="103"/>
                  </a:cubicBezTo>
                  <a:cubicBezTo>
                    <a:pt x="14" y="103"/>
                    <a:pt x="17" y="103"/>
                    <a:pt x="19" y="103"/>
                  </a:cubicBezTo>
                  <a:cubicBezTo>
                    <a:pt x="24" y="103"/>
                    <a:pt x="28" y="102"/>
                    <a:pt x="31" y="100"/>
                  </a:cubicBezTo>
                  <a:cubicBezTo>
                    <a:pt x="34" y="97"/>
                    <a:pt x="36" y="93"/>
                    <a:pt x="39" y="87"/>
                  </a:cubicBezTo>
                  <a:cubicBezTo>
                    <a:pt x="72" y="0"/>
                    <a:pt x="72" y="0"/>
                    <a:pt x="72" y="0"/>
                  </a:cubicBezTo>
                  <a:lnTo>
                    <a:pt x="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1">
              <a:extLst>
                <a:ext uri="{FF2B5EF4-FFF2-40B4-BE49-F238E27FC236}">
                  <a16:creationId xmlns:a16="http://schemas.microsoft.com/office/drawing/2014/main" id="{71B32401-AF96-A9A0-A217-E9146BCC744C}"/>
                </a:ext>
              </a:extLst>
            </p:cNvPr>
            <p:cNvSpPr>
              <a:spLocks noEditPoints="1"/>
            </p:cNvSpPr>
            <p:nvPr userDrawn="1"/>
          </p:nvSpPr>
          <p:spPr bwMode="auto">
            <a:xfrm>
              <a:off x="1547813" y="-96838"/>
              <a:ext cx="352425" cy="422275"/>
            </a:xfrm>
            <a:custGeom>
              <a:avLst/>
              <a:gdLst>
                <a:gd name="T0" fmla="*/ 327 w 425"/>
                <a:gd name="T1" fmla="*/ 247 h 510"/>
                <a:gd name="T2" fmla="*/ 415 w 425"/>
                <a:gd name="T3" fmla="*/ 130 h 510"/>
                <a:gd name="T4" fmla="*/ 268 w 425"/>
                <a:gd name="T5" fmla="*/ 0 h 510"/>
                <a:gd name="T6" fmla="*/ 0 w 425"/>
                <a:gd name="T7" fmla="*/ 0 h 510"/>
                <a:gd name="T8" fmla="*/ 0 w 425"/>
                <a:gd name="T9" fmla="*/ 510 h 510"/>
                <a:gd name="T10" fmla="*/ 277 w 425"/>
                <a:gd name="T11" fmla="*/ 510 h 510"/>
                <a:gd name="T12" fmla="*/ 425 w 425"/>
                <a:gd name="T13" fmla="*/ 373 h 510"/>
                <a:gd name="T14" fmla="*/ 327 w 425"/>
                <a:gd name="T15" fmla="*/ 247 h 510"/>
                <a:gd name="T16" fmla="*/ 109 w 425"/>
                <a:gd name="T17" fmla="*/ 92 h 510"/>
                <a:gd name="T18" fmla="*/ 245 w 425"/>
                <a:gd name="T19" fmla="*/ 92 h 510"/>
                <a:gd name="T20" fmla="*/ 304 w 425"/>
                <a:gd name="T21" fmla="*/ 148 h 510"/>
                <a:gd name="T22" fmla="*/ 245 w 425"/>
                <a:gd name="T23" fmla="*/ 205 h 510"/>
                <a:gd name="T24" fmla="*/ 109 w 425"/>
                <a:gd name="T25" fmla="*/ 205 h 510"/>
                <a:gd name="T26" fmla="*/ 109 w 425"/>
                <a:gd name="T27" fmla="*/ 92 h 510"/>
                <a:gd name="T28" fmla="*/ 249 w 425"/>
                <a:gd name="T29" fmla="*/ 417 h 510"/>
                <a:gd name="T30" fmla="*/ 249 w 425"/>
                <a:gd name="T31" fmla="*/ 418 h 510"/>
                <a:gd name="T32" fmla="*/ 109 w 425"/>
                <a:gd name="T33" fmla="*/ 418 h 510"/>
                <a:gd name="T34" fmla="*/ 109 w 425"/>
                <a:gd name="T35" fmla="*/ 298 h 510"/>
                <a:gd name="T36" fmla="*/ 249 w 425"/>
                <a:gd name="T37" fmla="*/ 298 h 510"/>
                <a:gd name="T38" fmla="*/ 315 w 425"/>
                <a:gd name="T39" fmla="*/ 357 h 510"/>
                <a:gd name="T40" fmla="*/ 249 w 425"/>
                <a:gd name="T41" fmla="*/ 41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5" h="510">
                  <a:moveTo>
                    <a:pt x="327" y="247"/>
                  </a:moveTo>
                  <a:cubicBezTo>
                    <a:pt x="375" y="237"/>
                    <a:pt x="415" y="194"/>
                    <a:pt x="415" y="130"/>
                  </a:cubicBezTo>
                  <a:cubicBezTo>
                    <a:pt x="415" y="62"/>
                    <a:pt x="365" y="0"/>
                    <a:pt x="268" y="0"/>
                  </a:cubicBezTo>
                  <a:cubicBezTo>
                    <a:pt x="0" y="0"/>
                    <a:pt x="0" y="0"/>
                    <a:pt x="0" y="0"/>
                  </a:cubicBezTo>
                  <a:cubicBezTo>
                    <a:pt x="0" y="510"/>
                    <a:pt x="0" y="510"/>
                    <a:pt x="0" y="510"/>
                  </a:cubicBezTo>
                  <a:cubicBezTo>
                    <a:pt x="277" y="510"/>
                    <a:pt x="277" y="510"/>
                    <a:pt x="277" y="510"/>
                  </a:cubicBezTo>
                  <a:cubicBezTo>
                    <a:pt x="374" y="510"/>
                    <a:pt x="425" y="449"/>
                    <a:pt x="425" y="373"/>
                  </a:cubicBezTo>
                  <a:cubicBezTo>
                    <a:pt x="425" y="309"/>
                    <a:pt x="381" y="256"/>
                    <a:pt x="327" y="247"/>
                  </a:cubicBezTo>
                  <a:close/>
                  <a:moveTo>
                    <a:pt x="109" y="92"/>
                  </a:moveTo>
                  <a:cubicBezTo>
                    <a:pt x="245" y="92"/>
                    <a:pt x="245" y="92"/>
                    <a:pt x="245" y="92"/>
                  </a:cubicBezTo>
                  <a:cubicBezTo>
                    <a:pt x="281" y="92"/>
                    <a:pt x="304" y="117"/>
                    <a:pt x="304" y="148"/>
                  </a:cubicBezTo>
                  <a:cubicBezTo>
                    <a:pt x="304" y="181"/>
                    <a:pt x="281" y="205"/>
                    <a:pt x="245" y="205"/>
                  </a:cubicBezTo>
                  <a:cubicBezTo>
                    <a:pt x="109" y="205"/>
                    <a:pt x="109" y="205"/>
                    <a:pt x="109" y="205"/>
                  </a:cubicBezTo>
                  <a:lnTo>
                    <a:pt x="109" y="92"/>
                  </a:lnTo>
                  <a:close/>
                  <a:moveTo>
                    <a:pt x="249" y="417"/>
                  </a:moveTo>
                  <a:cubicBezTo>
                    <a:pt x="249" y="418"/>
                    <a:pt x="249" y="418"/>
                    <a:pt x="249" y="418"/>
                  </a:cubicBezTo>
                  <a:cubicBezTo>
                    <a:pt x="109" y="418"/>
                    <a:pt x="109" y="418"/>
                    <a:pt x="109" y="418"/>
                  </a:cubicBezTo>
                  <a:cubicBezTo>
                    <a:pt x="109" y="298"/>
                    <a:pt x="109" y="298"/>
                    <a:pt x="109" y="298"/>
                  </a:cubicBezTo>
                  <a:cubicBezTo>
                    <a:pt x="249" y="298"/>
                    <a:pt x="249" y="298"/>
                    <a:pt x="249" y="298"/>
                  </a:cubicBezTo>
                  <a:cubicBezTo>
                    <a:pt x="292" y="298"/>
                    <a:pt x="315" y="325"/>
                    <a:pt x="315" y="357"/>
                  </a:cubicBezTo>
                  <a:cubicBezTo>
                    <a:pt x="315" y="394"/>
                    <a:pt x="290" y="417"/>
                    <a:pt x="249" y="4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2">
              <a:extLst>
                <a:ext uri="{FF2B5EF4-FFF2-40B4-BE49-F238E27FC236}">
                  <a16:creationId xmlns:a16="http://schemas.microsoft.com/office/drawing/2014/main" id="{449AFA21-9498-DB35-458F-9203BE93CC47}"/>
                </a:ext>
              </a:extLst>
            </p:cNvPr>
            <p:cNvSpPr>
              <a:spLocks/>
            </p:cNvSpPr>
            <p:nvPr userDrawn="1"/>
          </p:nvSpPr>
          <p:spPr bwMode="auto">
            <a:xfrm>
              <a:off x="1139826" y="-103188"/>
              <a:ext cx="347663" cy="436563"/>
            </a:xfrm>
            <a:custGeom>
              <a:avLst/>
              <a:gdLst>
                <a:gd name="T0" fmla="*/ 59 w 420"/>
                <a:gd name="T1" fmla="*/ 363 h 527"/>
                <a:gd name="T2" fmla="*/ 221 w 420"/>
                <a:gd name="T3" fmla="*/ 431 h 527"/>
                <a:gd name="T4" fmla="*/ 310 w 420"/>
                <a:gd name="T5" fmla="*/ 374 h 527"/>
                <a:gd name="T6" fmla="*/ 207 w 420"/>
                <a:gd name="T7" fmla="*/ 309 h 527"/>
                <a:gd name="T8" fmla="*/ 17 w 420"/>
                <a:gd name="T9" fmla="*/ 154 h 527"/>
                <a:gd name="T10" fmla="*/ 210 w 420"/>
                <a:gd name="T11" fmla="*/ 0 h 527"/>
                <a:gd name="T12" fmla="*/ 409 w 420"/>
                <a:gd name="T13" fmla="*/ 71 h 527"/>
                <a:gd name="T14" fmla="*/ 349 w 420"/>
                <a:gd name="T15" fmla="*/ 151 h 527"/>
                <a:gd name="T16" fmla="*/ 203 w 420"/>
                <a:gd name="T17" fmla="*/ 95 h 527"/>
                <a:gd name="T18" fmla="*/ 128 w 420"/>
                <a:gd name="T19" fmla="*/ 147 h 527"/>
                <a:gd name="T20" fmla="*/ 229 w 420"/>
                <a:gd name="T21" fmla="*/ 206 h 527"/>
                <a:gd name="T22" fmla="*/ 420 w 420"/>
                <a:gd name="T23" fmla="*/ 363 h 527"/>
                <a:gd name="T24" fmla="*/ 216 w 420"/>
                <a:gd name="T25" fmla="*/ 527 h 527"/>
                <a:gd name="T26" fmla="*/ 0 w 420"/>
                <a:gd name="T27" fmla="*/ 446 h 527"/>
                <a:gd name="T28" fmla="*/ 59 w 420"/>
                <a:gd name="T29" fmla="*/ 363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527">
                  <a:moveTo>
                    <a:pt x="59" y="363"/>
                  </a:moveTo>
                  <a:cubicBezTo>
                    <a:pt x="95" y="400"/>
                    <a:pt x="151" y="431"/>
                    <a:pt x="221" y="431"/>
                  </a:cubicBezTo>
                  <a:cubicBezTo>
                    <a:pt x="281" y="431"/>
                    <a:pt x="310" y="403"/>
                    <a:pt x="310" y="374"/>
                  </a:cubicBezTo>
                  <a:cubicBezTo>
                    <a:pt x="310" y="336"/>
                    <a:pt x="266" y="323"/>
                    <a:pt x="207" y="309"/>
                  </a:cubicBezTo>
                  <a:cubicBezTo>
                    <a:pt x="124" y="290"/>
                    <a:pt x="17" y="267"/>
                    <a:pt x="17" y="154"/>
                  </a:cubicBezTo>
                  <a:cubicBezTo>
                    <a:pt x="17" y="69"/>
                    <a:pt x="90" y="0"/>
                    <a:pt x="210" y="0"/>
                  </a:cubicBezTo>
                  <a:cubicBezTo>
                    <a:pt x="291" y="0"/>
                    <a:pt x="359" y="24"/>
                    <a:pt x="409" y="71"/>
                  </a:cubicBezTo>
                  <a:cubicBezTo>
                    <a:pt x="349" y="151"/>
                    <a:pt x="349" y="151"/>
                    <a:pt x="349" y="151"/>
                  </a:cubicBezTo>
                  <a:cubicBezTo>
                    <a:pt x="308" y="113"/>
                    <a:pt x="253" y="95"/>
                    <a:pt x="203" y="95"/>
                  </a:cubicBezTo>
                  <a:cubicBezTo>
                    <a:pt x="154" y="95"/>
                    <a:pt x="128" y="117"/>
                    <a:pt x="128" y="147"/>
                  </a:cubicBezTo>
                  <a:cubicBezTo>
                    <a:pt x="128" y="182"/>
                    <a:pt x="170" y="192"/>
                    <a:pt x="229" y="206"/>
                  </a:cubicBezTo>
                  <a:cubicBezTo>
                    <a:pt x="313" y="225"/>
                    <a:pt x="420" y="250"/>
                    <a:pt x="420" y="363"/>
                  </a:cubicBezTo>
                  <a:cubicBezTo>
                    <a:pt x="420" y="457"/>
                    <a:pt x="353" y="527"/>
                    <a:pt x="216" y="527"/>
                  </a:cubicBezTo>
                  <a:cubicBezTo>
                    <a:pt x="118" y="527"/>
                    <a:pt x="48" y="494"/>
                    <a:pt x="0" y="446"/>
                  </a:cubicBezTo>
                  <a:lnTo>
                    <a:pt x="59" y="3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Rectangle 23">
              <a:extLst>
                <a:ext uri="{FF2B5EF4-FFF2-40B4-BE49-F238E27FC236}">
                  <a16:creationId xmlns:a16="http://schemas.microsoft.com/office/drawing/2014/main" id="{1548E681-DE13-8B91-7995-B7B5FE82D406}"/>
                </a:ext>
              </a:extLst>
            </p:cNvPr>
            <p:cNvSpPr>
              <a:spLocks noChangeArrowheads="1"/>
            </p:cNvSpPr>
            <p:nvPr userDrawn="1"/>
          </p:nvSpPr>
          <p:spPr bwMode="auto">
            <a:xfrm>
              <a:off x="1968501" y="-96838"/>
              <a:ext cx="88900" cy="422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4">
              <a:extLst>
                <a:ext uri="{FF2B5EF4-FFF2-40B4-BE49-F238E27FC236}">
                  <a16:creationId xmlns:a16="http://schemas.microsoft.com/office/drawing/2014/main" id="{463EB49A-6F0B-6E94-40FB-90CCE9BE40E3}"/>
                </a:ext>
              </a:extLst>
            </p:cNvPr>
            <p:cNvSpPr>
              <a:spLocks noEditPoints="1"/>
            </p:cNvSpPr>
            <p:nvPr userDrawn="1"/>
          </p:nvSpPr>
          <p:spPr bwMode="auto">
            <a:xfrm>
              <a:off x="2498726" y="-31750"/>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7 h 136"/>
                <a:gd name="T12" fmla="*/ 113 w 113"/>
                <a:gd name="T13" fmla="*/ 68 h 136"/>
                <a:gd name="T14" fmla="*/ 92 w 113"/>
                <a:gd name="T15" fmla="*/ 119 h 136"/>
                <a:gd name="T16" fmla="*/ 78 w 113"/>
                <a:gd name="T17" fmla="*/ 28 h 136"/>
                <a:gd name="T18" fmla="*/ 45 w 113"/>
                <a:gd name="T19" fmla="*/ 16 h 136"/>
                <a:gd name="T20" fmla="*/ 20 w 113"/>
                <a:gd name="T21" fmla="*/ 16 h 136"/>
                <a:gd name="T22" fmla="*/ 20 w 113"/>
                <a:gd name="T23" fmla="*/ 120 h 136"/>
                <a:gd name="T24" fmla="*/ 45 w 113"/>
                <a:gd name="T25" fmla="*/ 120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6"/>
                    <a:pt x="92" y="17"/>
                  </a:cubicBezTo>
                  <a:cubicBezTo>
                    <a:pt x="103" y="28"/>
                    <a:pt x="113" y="44"/>
                    <a:pt x="113" y="68"/>
                  </a:cubicBezTo>
                  <a:cubicBezTo>
                    <a:pt x="113" y="91"/>
                    <a:pt x="104" y="108"/>
                    <a:pt x="92" y="119"/>
                  </a:cubicBezTo>
                  <a:close/>
                  <a:moveTo>
                    <a:pt x="78" y="28"/>
                  </a:moveTo>
                  <a:cubicBezTo>
                    <a:pt x="70" y="20"/>
                    <a:pt x="59" y="16"/>
                    <a:pt x="45" y="16"/>
                  </a:cubicBezTo>
                  <a:cubicBezTo>
                    <a:pt x="20" y="16"/>
                    <a:pt x="20" y="16"/>
                    <a:pt x="20" y="16"/>
                  </a:cubicBezTo>
                  <a:cubicBezTo>
                    <a:pt x="20" y="120"/>
                    <a:pt x="20" y="120"/>
                    <a:pt x="20" y="120"/>
                  </a:cubicBezTo>
                  <a:cubicBezTo>
                    <a:pt x="45" y="120"/>
                    <a:pt x="45" y="120"/>
                    <a:pt x="45" y="120"/>
                  </a:cubicBezTo>
                  <a:cubicBezTo>
                    <a:pt x="58" y="120"/>
                    <a:pt x="69" y="116"/>
                    <a:pt x="78" y="107"/>
                  </a:cubicBezTo>
                  <a:cubicBezTo>
                    <a:pt x="87" y="98"/>
                    <a:pt x="92" y="85"/>
                    <a:pt x="92" y="68"/>
                  </a:cubicBezTo>
                  <a:cubicBezTo>
                    <a:pt x="92" y="51"/>
                    <a:pt x="87" y="37"/>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5">
              <a:extLst>
                <a:ext uri="{FF2B5EF4-FFF2-40B4-BE49-F238E27FC236}">
                  <a16:creationId xmlns:a16="http://schemas.microsoft.com/office/drawing/2014/main" id="{7E457B6B-33B1-7376-96E2-157E706E0435}"/>
                </a:ext>
              </a:extLst>
            </p:cNvPr>
            <p:cNvSpPr>
              <a:spLocks/>
            </p:cNvSpPr>
            <p:nvPr userDrawn="1"/>
          </p:nvSpPr>
          <p:spPr bwMode="auto">
            <a:xfrm>
              <a:off x="2611438" y="-3175"/>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6">
              <a:extLst>
                <a:ext uri="{FF2B5EF4-FFF2-40B4-BE49-F238E27FC236}">
                  <a16:creationId xmlns:a16="http://schemas.microsoft.com/office/drawing/2014/main" id="{5E233D7C-33F3-4D84-AE1F-344F55C7C612}"/>
                </a:ext>
              </a:extLst>
            </p:cNvPr>
            <p:cNvSpPr>
              <a:spLocks noEditPoints="1"/>
            </p:cNvSpPr>
            <p:nvPr userDrawn="1"/>
          </p:nvSpPr>
          <p:spPr bwMode="auto">
            <a:xfrm>
              <a:off x="2670176" y="-36513"/>
              <a:ext cx="20638" cy="117475"/>
            </a:xfrm>
            <a:custGeom>
              <a:avLst/>
              <a:gdLst>
                <a:gd name="T0" fmla="*/ 13 w 25"/>
                <a:gd name="T1" fmla="*/ 24 h 143"/>
                <a:gd name="T2" fmla="*/ 0 w 25"/>
                <a:gd name="T3" fmla="*/ 12 h 143"/>
                <a:gd name="T4" fmla="*/ 13 w 25"/>
                <a:gd name="T5" fmla="*/ 0 h 143"/>
                <a:gd name="T6" fmla="*/ 25 w 25"/>
                <a:gd name="T7" fmla="*/ 12 h 143"/>
                <a:gd name="T8" fmla="*/ 13 w 25"/>
                <a:gd name="T9" fmla="*/ 24 h 143"/>
                <a:gd name="T10" fmla="*/ 4 w 25"/>
                <a:gd name="T11" fmla="*/ 143 h 143"/>
                <a:gd name="T12" fmla="*/ 4 w 25"/>
                <a:gd name="T13" fmla="*/ 44 h 143"/>
                <a:gd name="T14" fmla="*/ 22 w 25"/>
                <a:gd name="T15" fmla="*/ 44 h 143"/>
                <a:gd name="T16" fmla="*/ 22 w 25"/>
                <a:gd name="T17" fmla="*/ 143 h 143"/>
                <a:gd name="T18" fmla="*/ 4 w 25"/>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3">
                  <a:moveTo>
                    <a:pt x="13" y="24"/>
                  </a:moveTo>
                  <a:cubicBezTo>
                    <a:pt x="6" y="24"/>
                    <a:pt x="0" y="19"/>
                    <a:pt x="0" y="12"/>
                  </a:cubicBezTo>
                  <a:cubicBezTo>
                    <a:pt x="0" y="5"/>
                    <a:pt x="6" y="0"/>
                    <a:pt x="13" y="0"/>
                  </a:cubicBezTo>
                  <a:cubicBezTo>
                    <a:pt x="20" y="0"/>
                    <a:pt x="25" y="5"/>
                    <a:pt x="25" y="12"/>
                  </a:cubicBezTo>
                  <a:cubicBezTo>
                    <a:pt x="25"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7">
              <a:extLst>
                <a:ext uri="{FF2B5EF4-FFF2-40B4-BE49-F238E27FC236}">
                  <a16:creationId xmlns:a16="http://schemas.microsoft.com/office/drawing/2014/main" id="{BC5388F4-A443-E038-056B-D7CAD98E8D9C}"/>
                </a:ext>
              </a:extLst>
            </p:cNvPr>
            <p:cNvSpPr>
              <a:spLocks/>
            </p:cNvSpPr>
            <p:nvPr userDrawn="1"/>
          </p:nvSpPr>
          <p:spPr bwMode="auto">
            <a:xfrm>
              <a:off x="2701926" y="-1588"/>
              <a:ext cx="80963" cy="82550"/>
            </a:xfrm>
            <a:custGeom>
              <a:avLst/>
              <a:gdLst>
                <a:gd name="T0" fmla="*/ 31 w 51"/>
                <a:gd name="T1" fmla="*/ 52 h 52"/>
                <a:gd name="T2" fmla="*/ 20 w 51"/>
                <a:gd name="T3" fmla="*/ 52 h 52"/>
                <a:gd name="T4" fmla="*/ 0 w 51"/>
                <a:gd name="T5" fmla="*/ 0 h 52"/>
                <a:gd name="T6" fmla="*/ 11 w 51"/>
                <a:gd name="T7" fmla="*/ 0 h 52"/>
                <a:gd name="T8" fmla="*/ 25 w 51"/>
                <a:gd name="T9" fmla="*/ 42 h 52"/>
                <a:gd name="T10" fmla="*/ 40 w 51"/>
                <a:gd name="T11" fmla="*/ 0 h 52"/>
                <a:gd name="T12" fmla="*/ 51 w 51"/>
                <a:gd name="T13" fmla="*/ 0 h 52"/>
                <a:gd name="T14" fmla="*/ 31 w 51"/>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2">
                  <a:moveTo>
                    <a:pt x="31" y="52"/>
                  </a:moveTo>
                  <a:lnTo>
                    <a:pt x="20" y="52"/>
                  </a:lnTo>
                  <a:lnTo>
                    <a:pt x="0" y="0"/>
                  </a:lnTo>
                  <a:lnTo>
                    <a:pt x="11" y="0"/>
                  </a:lnTo>
                  <a:lnTo>
                    <a:pt x="25" y="42"/>
                  </a:lnTo>
                  <a:lnTo>
                    <a:pt x="40" y="0"/>
                  </a:lnTo>
                  <a:lnTo>
                    <a:pt x="51" y="0"/>
                  </a:lnTo>
                  <a:lnTo>
                    <a:pt x="3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8">
              <a:extLst>
                <a:ext uri="{FF2B5EF4-FFF2-40B4-BE49-F238E27FC236}">
                  <a16:creationId xmlns:a16="http://schemas.microsoft.com/office/drawing/2014/main" id="{7BB5A88D-BE0A-FFF9-3AB6-107976A70B1D}"/>
                </a:ext>
              </a:extLst>
            </p:cNvPr>
            <p:cNvSpPr>
              <a:spLocks noEditPoints="1"/>
            </p:cNvSpPr>
            <p:nvPr userDrawn="1"/>
          </p:nvSpPr>
          <p:spPr bwMode="auto">
            <a:xfrm>
              <a:off x="2789238" y="-3175"/>
              <a:ext cx="74613" cy="85725"/>
            </a:xfrm>
            <a:custGeom>
              <a:avLst/>
              <a:gdLst>
                <a:gd name="T0" fmla="*/ 20 w 90"/>
                <a:gd name="T1" fmla="*/ 56 h 103"/>
                <a:gd name="T2" fmla="*/ 49 w 90"/>
                <a:gd name="T3" fmla="*/ 88 h 103"/>
                <a:gd name="T4" fmla="*/ 80 w 90"/>
                <a:gd name="T5" fmla="*/ 77 h 103"/>
                <a:gd name="T6" fmla="*/ 87 w 90"/>
                <a:gd name="T7" fmla="*/ 89 h 103"/>
                <a:gd name="T8" fmla="*/ 47 w 90"/>
                <a:gd name="T9" fmla="*/ 103 h 103"/>
                <a:gd name="T10" fmla="*/ 0 w 90"/>
                <a:gd name="T11" fmla="*/ 52 h 103"/>
                <a:gd name="T12" fmla="*/ 47 w 90"/>
                <a:gd name="T13" fmla="*/ 0 h 103"/>
                <a:gd name="T14" fmla="*/ 90 w 90"/>
                <a:gd name="T15" fmla="*/ 49 h 103"/>
                <a:gd name="T16" fmla="*/ 90 w 90"/>
                <a:gd name="T17" fmla="*/ 56 h 103"/>
                <a:gd name="T18" fmla="*/ 20 w 90"/>
                <a:gd name="T19" fmla="*/ 56 h 103"/>
                <a:gd name="T20" fmla="*/ 46 w 90"/>
                <a:gd name="T21" fmla="*/ 15 h 103"/>
                <a:gd name="T22" fmla="*/ 19 w 90"/>
                <a:gd name="T23" fmla="*/ 43 h 103"/>
                <a:gd name="T24" fmla="*/ 71 w 90"/>
                <a:gd name="T25" fmla="*/ 43 h 103"/>
                <a:gd name="T26" fmla="*/ 46 w 90"/>
                <a:gd name="T27"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6"/>
                    <a:pt x="31" y="88"/>
                    <a:pt x="49" y="88"/>
                  </a:cubicBezTo>
                  <a:cubicBezTo>
                    <a:pt x="68" y="88"/>
                    <a:pt x="79" y="78"/>
                    <a:pt x="80" y="77"/>
                  </a:cubicBezTo>
                  <a:cubicBezTo>
                    <a:pt x="87" y="89"/>
                    <a:pt x="87" y="89"/>
                    <a:pt x="87" y="89"/>
                  </a:cubicBezTo>
                  <a:cubicBezTo>
                    <a:pt x="87" y="89"/>
                    <a:pt x="74" y="103"/>
                    <a:pt x="47" y="103"/>
                  </a:cubicBezTo>
                  <a:cubicBezTo>
                    <a:pt x="20" y="103"/>
                    <a:pt x="0" y="85"/>
                    <a:pt x="0" y="52"/>
                  </a:cubicBezTo>
                  <a:cubicBezTo>
                    <a:pt x="0" y="20"/>
                    <a:pt x="21" y="0"/>
                    <a:pt x="47" y="0"/>
                  </a:cubicBezTo>
                  <a:cubicBezTo>
                    <a:pt x="74" y="0"/>
                    <a:pt x="90" y="20"/>
                    <a:pt x="90" y="49"/>
                  </a:cubicBezTo>
                  <a:cubicBezTo>
                    <a:pt x="90" y="56"/>
                    <a:pt x="90" y="56"/>
                    <a:pt x="90" y="56"/>
                  </a:cubicBezTo>
                  <a:cubicBezTo>
                    <a:pt x="20" y="56"/>
                    <a:pt x="20" y="56"/>
                    <a:pt x="20" y="56"/>
                  </a:cubicBezTo>
                  <a:close/>
                  <a:moveTo>
                    <a:pt x="46" y="15"/>
                  </a:moveTo>
                  <a:cubicBezTo>
                    <a:pt x="28" y="15"/>
                    <a:pt x="20" y="30"/>
                    <a:pt x="19" y="43"/>
                  </a:cubicBezTo>
                  <a:cubicBezTo>
                    <a:pt x="71" y="43"/>
                    <a:pt x="71" y="43"/>
                    <a:pt x="71" y="43"/>
                  </a:cubicBezTo>
                  <a:cubicBezTo>
                    <a:pt x="71" y="28"/>
                    <a:pt x="64" y="15"/>
                    <a:pt x="4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29">
              <a:extLst>
                <a:ext uri="{FF2B5EF4-FFF2-40B4-BE49-F238E27FC236}">
                  <a16:creationId xmlns:a16="http://schemas.microsoft.com/office/drawing/2014/main" id="{F4703EFE-4590-A833-7E63-F23AF3AE1FFB}"/>
                </a:ext>
              </a:extLst>
            </p:cNvPr>
            <p:cNvSpPr>
              <a:spLocks/>
            </p:cNvSpPr>
            <p:nvPr userDrawn="1"/>
          </p:nvSpPr>
          <p:spPr bwMode="auto">
            <a:xfrm>
              <a:off x="2882901" y="-3175"/>
              <a:ext cx="68263" cy="84138"/>
            </a:xfrm>
            <a:custGeom>
              <a:avLst/>
              <a:gdLst>
                <a:gd name="T0" fmla="*/ 65 w 84"/>
                <a:gd name="T1" fmla="*/ 101 h 101"/>
                <a:gd name="T2" fmla="*/ 65 w 84"/>
                <a:gd name="T3" fmla="*/ 42 h 101"/>
                <a:gd name="T4" fmla="*/ 45 w 84"/>
                <a:gd name="T5" fmla="*/ 16 h 101"/>
                <a:gd name="T6" fmla="*/ 18 w 84"/>
                <a:gd name="T7" fmla="*/ 42 h 101"/>
                <a:gd name="T8" fmla="*/ 18 w 84"/>
                <a:gd name="T9" fmla="*/ 101 h 101"/>
                <a:gd name="T10" fmla="*/ 0 w 84"/>
                <a:gd name="T11" fmla="*/ 101 h 101"/>
                <a:gd name="T12" fmla="*/ 0 w 84"/>
                <a:gd name="T13" fmla="*/ 2 h 101"/>
                <a:gd name="T14" fmla="*/ 17 w 84"/>
                <a:gd name="T15" fmla="*/ 2 h 101"/>
                <a:gd name="T16" fmla="*/ 18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0" y="32"/>
                    <a:pt x="18" y="42"/>
                  </a:cubicBezTo>
                  <a:cubicBezTo>
                    <a:pt x="18" y="101"/>
                    <a:pt x="18" y="101"/>
                    <a:pt x="18" y="101"/>
                  </a:cubicBezTo>
                  <a:cubicBezTo>
                    <a:pt x="0" y="101"/>
                    <a:pt x="0" y="101"/>
                    <a:pt x="0" y="101"/>
                  </a:cubicBezTo>
                  <a:cubicBezTo>
                    <a:pt x="0" y="2"/>
                    <a:pt x="0" y="2"/>
                    <a:pt x="0" y="2"/>
                  </a:cubicBezTo>
                  <a:cubicBezTo>
                    <a:pt x="17" y="2"/>
                    <a:pt x="17" y="2"/>
                    <a:pt x="17" y="2"/>
                  </a:cubicBezTo>
                  <a:cubicBezTo>
                    <a:pt x="18" y="20"/>
                    <a:pt x="18" y="20"/>
                    <a:pt x="18"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0">
              <a:extLst>
                <a:ext uri="{FF2B5EF4-FFF2-40B4-BE49-F238E27FC236}">
                  <a16:creationId xmlns:a16="http://schemas.microsoft.com/office/drawing/2014/main" id="{85911834-AD61-C43B-01BE-27CE4EF0C8C7}"/>
                </a:ext>
              </a:extLst>
            </p:cNvPr>
            <p:cNvSpPr>
              <a:spLocks noEditPoints="1"/>
            </p:cNvSpPr>
            <p:nvPr userDrawn="1"/>
          </p:nvSpPr>
          <p:spPr bwMode="auto">
            <a:xfrm>
              <a:off x="3006726" y="-34925"/>
              <a:ext cx="79375" cy="117475"/>
            </a:xfrm>
            <a:custGeom>
              <a:avLst/>
              <a:gdLst>
                <a:gd name="T0" fmla="*/ 50 w 95"/>
                <a:gd name="T1" fmla="*/ 142 h 142"/>
                <a:gd name="T2" fmla="*/ 20 w 95"/>
                <a:gd name="T3" fmla="*/ 125 h 142"/>
                <a:gd name="T4" fmla="*/ 17 w 95"/>
                <a:gd name="T5" fmla="*/ 140 h 142"/>
                <a:gd name="T6" fmla="*/ 0 w 95"/>
                <a:gd name="T7" fmla="*/ 140 h 142"/>
                <a:gd name="T8" fmla="*/ 0 w 95"/>
                <a:gd name="T9" fmla="*/ 0 h 142"/>
                <a:gd name="T10" fmla="*/ 19 w 95"/>
                <a:gd name="T11" fmla="*/ 0 h 142"/>
                <a:gd name="T12" fmla="*/ 19 w 95"/>
                <a:gd name="T13" fmla="*/ 57 h 142"/>
                <a:gd name="T14" fmla="*/ 52 w 95"/>
                <a:gd name="T15" fmla="*/ 39 h 142"/>
                <a:gd name="T16" fmla="*/ 94 w 95"/>
                <a:gd name="T17" fmla="*/ 91 h 142"/>
                <a:gd name="T18" fmla="*/ 50 w 95"/>
                <a:gd name="T19" fmla="*/ 142 h 142"/>
                <a:gd name="T20" fmla="*/ 47 w 95"/>
                <a:gd name="T21" fmla="*/ 55 h 142"/>
                <a:gd name="T22" fmla="*/ 18 w 95"/>
                <a:gd name="T23" fmla="*/ 91 h 142"/>
                <a:gd name="T24" fmla="*/ 46 w 95"/>
                <a:gd name="T25" fmla="*/ 127 h 142"/>
                <a:gd name="T26" fmla="*/ 75 w 95"/>
                <a:gd name="T27" fmla="*/ 91 h 142"/>
                <a:gd name="T28" fmla="*/ 47 w 95"/>
                <a:gd name="T29" fmla="*/ 5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2">
                  <a:moveTo>
                    <a:pt x="50" y="142"/>
                  </a:moveTo>
                  <a:cubicBezTo>
                    <a:pt x="31" y="142"/>
                    <a:pt x="22" y="129"/>
                    <a:pt x="20" y="125"/>
                  </a:cubicBezTo>
                  <a:cubicBezTo>
                    <a:pt x="17" y="140"/>
                    <a:pt x="17" y="140"/>
                    <a:pt x="17" y="140"/>
                  </a:cubicBezTo>
                  <a:cubicBezTo>
                    <a:pt x="0" y="140"/>
                    <a:pt x="0" y="140"/>
                    <a:pt x="0" y="140"/>
                  </a:cubicBezTo>
                  <a:cubicBezTo>
                    <a:pt x="0" y="0"/>
                    <a:pt x="0" y="0"/>
                    <a:pt x="0" y="0"/>
                  </a:cubicBezTo>
                  <a:cubicBezTo>
                    <a:pt x="19" y="0"/>
                    <a:pt x="19" y="0"/>
                    <a:pt x="19" y="0"/>
                  </a:cubicBezTo>
                  <a:cubicBezTo>
                    <a:pt x="19" y="57"/>
                    <a:pt x="19" y="57"/>
                    <a:pt x="19" y="57"/>
                  </a:cubicBezTo>
                  <a:cubicBezTo>
                    <a:pt x="20" y="55"/>
                    <a:pt x="31" y="39"/>
                    <a:pt x="52" y="39"/>
                  </a:cubicBezTo>
                  <a:cubicBezTo>
                    <a:pt x="78" y="39"/>
                    <a:pt x="94" y="61"/>
                    <a:pt x="94" y="91"/>
                  </a:cubicBezTo>
                  <a:cubicBezTo>
                    <a:pt x="95" y="121"/>
                    <a:pt x="77" y="142"/>
                    <a:pt x="50" y="142"/>
                  </a:cubicBezTo>
                  <a:close/>
                  <a:moveTo>
                    <a:pt x="47" y="55"/>
                  </a:moveTo>
                  <a:cubicBezTo>
                    <a:pt x="30" y="55"/>
                    <a:pt x="18" y="71"/>
                    <a:pt x="18" y="91"/>
                  </a:cubicBezTo>
                  <a:cubicBezTo>
                    <a:pt x="18" y="110"/>
                    <a:pt x="29" y="127"/>
                    <a:pt x="46" y="127"/>
                  </a:cubicBezTo>
                  <a:cubicBezTo>
                    <a:pt x="63" y="127"/>
                    <a:pt x="75" y="111"/>
                    <a:pt x="75" y="91"/>
                  </a:cubicBezTo>
                  <a:cubicBezTo>
                    <a:pt x="75" y="71"/>
                    <a:pt x="64" y="55"/>
                    <a:pt x="47"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1">
              <a:extLst>
                <a:ext uri="{FF2B5EF4-FFF2-40B4-BE49-F238E27FC236}">
                  <a16:creationId xmlns:a16="http://schemas.microsoft.com/office/drawing/2014/main" id="{A198090E-6780-D14C-4F41-BABE249ACDEE}"/>
                </a:ext>
              </a:extLst>
            </p:cNvPr>
            <p:cNvSpPr>
              <a:spLocks/>
            </p:cNvSpPr>
            <p:nvPr userDrawn="1"/>
          </p:nvSpPr>
          <p:spPr bwMode="auto">
            <a:xfrm>
              <a:off x="3094038" y="-1588"/>
              <a:ext cx="79375" cy="114300"/>
            </a:xfrm>
            <a:custGeom>
              <a:avLst/>
              <a:gdLst>
                <a:gd name="T0" fmla="*/ 52 w 96"/>
                <a:gd name="T1" fmla="*/ 113 h 136"/>
                <a:gd name="T2" fmla="*/ 26 w 96"/>
                <a:gd name="T3" fmla="*/ 136 h 136"/>
                <a:gd name="T4" fmla="*/ 7 w 96"/>
                <a:gd name="T5" fmla="*/ 132 h 136"/>
                <a:gd name="T6" fmla="*/ 11 w 96"/>
                <a:gd name="T7" fmla="*/ 117 h 136"/>
                <a:gd name="T8" fmla="*/ 22 w 96"/>
                <a:gd name="T9" fmla="*/ 120 h 136"/>
                <a:gd name="T10" fmla="*/ 33 w 96"/>
                <a:gd name="T11" fmla="*/ 110 h 136"/>
                <a:gd name="T12" fmla="*/ 38 w 96"/>
                <a:gd name="T13" fmla="*/ 98 h 136"/>
                <a:gd name="T14" fmla="*/ 0 w 96"/>
                <a:gd name="T15" fmla="*/ 0 h 136"/>
                <a:gd name="T16" fmla="*/ 20 w 96"/>
                <a:gd name="T17" fmla="*/ 0 h 136"/>
                <a:gd name="T18" fmla="*/ 48 w 96"/>
                <a:gd name="T19" fmla="*/ 81 h 136"/>
                <a:gd name="T20" fmla="*/ 76 w 96"/>
                <a:gd name="T21" fmla="*/ 0 h 136"/>
                <a:gd name="T22" fmla="*/ 96 w 96"/>
                <a:gd name="T23" fmla="*/ 0 h 136"/>
                <a:gd name="T24" fmla="*/ 52 w 96"/>
                <a:gd name="T25" fmla="*/ 11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36">
                  <a:moveTo>
                    <a:pt x="52" y="113"/>
                  </a:moveTo>
                  <a:cubicBezTo>
                    <a:pt x="45" y="129"/>
                    <a:pt x="38" y="136"/>
                    <a:pt x="26" y="136"/>
                  </a:cubicBezTo>
                  <a:cubicBezTo>
                    <a:pt x="13" y="136"/>
                    <a:pt x="7" y="132"/>
                    <a:pt x="7" y="132"/>
                  </a:cubicBezTo>
                  <a:cubicBezTo>
                    <a:pt x="11" y="117"/>
                    <a:pt x="11" y="117"/>
                    <a:pt x="11" y="117"/>
                  </a:cubicBezTo>
                  <a:cubicBezTo>
                    <a:pt x="11" y="117"/>
                    <a:pt x="17" y="120"/>
                    <a:pt x="22" y="120"/>
                  </a:cubicBezTo>
                  <a:cubicBezTo>
                    <a:pt x="27" y="120"/>
                    <a:pt x="30" y="118"/>
                    <a:pt x="33" y="110"/>
                  </a:cubicBezTo>
                  <a:cubicBezTo>
                    <a:pt x="38" y="98"/>
                    <a:pt x="38" y="98"/>
                    <a:pt x="38" y="98"/>
                  </a:cubicBezTo>
                  <a:cubicBezTo>
                    <a:pt x="0" y="0"/>
                    <a:pt x="0" y="0"/>
                    <a:pt x="0" y="0"/>
                  </a:cubicBezTo>
                  <a:cubicBezTo>
                    <a:pt x="20" y="0"/>
                    <a:pt x="20" y="0"/>
                    <a:pt x="20" y="0"/>
                  </a:cubicBezTo>
                  <a:cubicBezTo>
                    <a:pt x="48" y="81"/>
                    <a:pt x="48" y="81"/>
                    <a:pt x="48" y="81"/>
                  </a:cubicBezTo>
                  <a:cubicBezTo>
                    <a:pt x="76" y="0"/>
                    <a:pt x="76" y="0"/>
                    <a:pt x="76" y="0"/>
                  </a:cubicBezTo>
                  <a:cubicBezTo>
                    <a:pt x="96" y="0"/>
                    <a:pt x="96" y="0"/>
                    <a:pt x="96" y="0"/>
                  </a:cubicBezTo>
                  <a:lnTo>
                    <a:pt x="5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Rectangle 32">
              <a:extLst>
                <a:ext uri="{FF2B5EF4-FFF2-40B4-BE49-F238E27FC236}">
                  <a16:creationId xmlns:a16="http://schemas.microsoft.com/office/drawing/2014/main" id="{4D9954A4-2463-64AF-3D2C-CB5C98E97547}"/>
                </a:ext>
              </a:extLst>
            </p:cNvPr>
            <p:cNvSpPr>
              <a:spLocks noChangeArrowheads="1"/>
            </p:cNvSpPr>
            <p:nvPr userDrawn="1"/>
          </p:nvSpPr>
          <p:spPr bwMode="auto">
            <a:xfrm>
              <a:off x="3219451" y="-31750"/>
              <a:ext cx="17463" cy="1127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3">
              <a:extLst>
                <a:ext uri="{FF2B5EF4-FFF2-40B4-BE49-F238E27FC236}">
                  <a16:creationId xmlns:a16="http://schemas.microsoft.com/office/drawing/2014/main" id="{12951DC8-A47B-8500-41A3-EBAF3BDE0065}"/>
                </a:ext>
              </a:extLst>
            </p:cNvPr>
            <p:cNvSpPr>
              <a:spLocks/>
            </p:cNvSpPr>
            <p:nvPr userDrawn="1"/>
          </p:nvSpPr>
          <p:spPr bwMode="auto">
            <a:xfrm>
              <a:off x="3263901" y="-3175"/>
              <a:ext cx="69850" cy="84138"/>
            </a:xfrm>
            <a:custGeom>
              <a:avLst/>
              <a:gdLst>
                <a:gd name="T0" fmla="*/ 65 w 84"/>
                <a:gd name="T1" fmla="*/ 101 h 101"/>
                <a:gd name="T2" fmla="*/ 65 w 84"/>
                <a:gd name="T3" fmla="*/ 42 h 101"/>
                <a:gd name="T4" fmla="*/ 45 w 84"/>
                <a:gd name="T5" fmla="*/ 16 h 101"/>
                <a:gd name="T6" fmla="*/ 19 w 84"/>
                <a:gd name="T7" fmla="*/ 42 h 101"/>
                <a:gd name="T8" fmla="*/ 19 w 84"/>
                <a:gd name="T9" fmla="*/ 101 h 101"/>
                <a:gd name="T10" fmla="*/ 0 w 84"/>
                <a:gd name="T11" fmla="*/ 101 h 101"/>
                <a:gd name="T12" fmla="*/ 0 w 84"/>
                <a:gd name="T13" fmla="*/ 2 h 101"/>
                <a:gd name="T14" fmla="*/ 18 w 84"/>
                <a:gd name="T15" fmla="*/ 2 h 101"/>
                <a:gd name="T16" fmla="*/ 19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1" y="32"/>
                    <a:pt x="19" y="42"/>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4">
              <a:extLst>
                <a:ext uri="{FF2B5EF4-FFF2-40B4-BE49-F238E27FC236}">
                  <a16:creationId xmlns:a16="http://schemas.microsoft.com/office/drawing/2014/main" id="{8BDF9CB8-AC1B-F4A0-7B8E-2B8B7A021377}"/>
                </a:ext>
              </a:extLst>
            </p:cNvPr>
            <p:cNvSpPr>
              <a:spLocks/>
            </p:cNvSpPr>
            <p:nvPr userDrawn="1"/>
          </p:nvSpPr>
          <p:spPr bwMode="auto">
            <a:xfrm>
              <a:off x="3349626" y="-3175"/>
              <a:ext cx="63500" cy="85725"/>
            </a:xfrm>
            <a:custGeom>
              <a:avLst/>
              <a:gdLst>
                <a:gd name="T0" fmla="*/ 68 w 78"/>
                <a:gd name="T1" fmla="*/ 94 h 103"/>
                <a:gd name="T2" fmla="*/ 39 w 78"/>
                <a:gd name="T3" fmla="*/ 103 h 103"/>
                <a:gd name="T4" fmla="*/ 0 w 78"/>
                <a:gd name="T5" fmla="*/ 86 h 103"/>
                <a:gd name="T6" fmla="*/ 10 w 78"/>
                <a:gd name="T7" fmla="*/ 74 h 103"/>
                <a:gd name="T8" fmla="*/ 39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2" y="99"/>
                    <a:pt x="54" y="103"/>
                    <a:pt x="39" y="103"/>
                  </a:cubicBezTo>
                  <a:cubicBezTo>
                    <a:pt x="19" y="103"/>
                    <a:pt x="4" y="91"/>
                    <a:pt x="0" y="86"/>
                  </a:cubicBezTo>
                  <a:cubicBezTo>
                    <a:pt x="10" y="74"/>
                    <a:pt x="10" y="74"/>
                    <a:pt x="10" y="74"/>
                  </a:cubicBezTo>
                  <a:cubicBezTo>
                    <a:pt x="16" y="80"/>
                    <a:pt x="28" y="88"/>
                    <a:pt x="39" y="88"/>
                  </a:cubicBezTo>
                  <a:cubicBezTo>
                    <a:pt x="51" y="88"/>
                    <a:pt x="59" y="84"/>
                    <a:pt x="59" y="75"/>
                  </a:cubicBezTo>
                  <a:cubicBezTo>
                    <a:pt x="59" y="66"/>
                    <a:pt x="49" y="63"/>
                    <a:pt x="43" y="61"/>
                  </a:cubicBezTo>
                  <a:cubicBezTo>
                    <a:pt x="37"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3"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5">
              <a:extLst>
                <a:ext uri="{FF2B5EF4-FFF2-40B4-BE49-F238E27FC236}">
                  <a16:creationId xmlns:a16="http://schemas.microsoft.com/office/drawing/2014/main" id="{94A70C70-2CDC-46BF-1450-C5F823B01696}"/>
                </a:ext>
              </a:extLst>
            </p:cNvPr>
            <p:cNvSpPr>
              <a:spLocks noEditPoints="1"/>
            </p:cNvSpPr>
            <p:nvPr userDrawn="1"/>
          </p:nvSpPr>
          <p:spPr bwMode="auto">
            <a:xfrm>
              <a:off x="3429001" y="-36513"/>
              <a:ext cx="20638" cy="117475"/>
            </a:xfrm>
            <a:custGeom>
              <a:avLst/>
              <a:gdLst>
                <a:gd name="T0" fmla="*/ 13 w 26"/>
                <a:gd name="T1" fmla="*/ 24 h 143"/>
                <a:gd name="T2" fmla="*/ 0 w 26"/>
                <a:gd name="T3" fmla="*/ 12 h 143"/>
                <a:gd name="T4" fmla="*/ 13 w 26"/>
                <a:gd name="T5" fmla="*/ 0 h 143"/>
                <a:gd name="T6" fmla="*/ 26 w 26"/>
                <a:gd name="T7" fmla="*/ 12 h 143"/>
                <a:gd name="T8" fmla="*/ 13 w 26"/>
                <a:gd name="T9" fmla="*/ 24 h 143"/>
                <a:gd name="T10" fmla="*/ 4 w 26"/>
                <a:gd name="T11" fmla="*/ 143 h 143"/>
                <a:gd name="T12" fmla="*/ 4 w 26"/>
                <a:gd name="T13" fmla="*/ 44 h 143"/>
                <a:gd name="T14" fmla="*/ 22 w 26"/>
                <a:gd name="T15" fmla="*/ 44 h 143"/>
                <a:gd name="T16" fmla="*/ 22 w 26"/>
                <a:gd name="T17" fmla="*/ 143 h 143"/>
                <a:gd name="T18" fmla="*/ 4 w 26"/>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3">
                  <a:moveTo>
                    <a:pt x="13" y="24"/>
                  </a:moveTo>
                  <a:cubicBezTo>
                    <a:pt x="6" y="24"/>
                    <a:pt x="0" y="19"/>
                    <a:pt x="0" y="12"/>
                  </a:cubicBezTo>
                  <a:cubicBezTo>
                    <a:pt x="0" y="5"/>
                    <a:pt x="6" y="0"/>
                    <a:pt x="13" y="0"/>
                  </a:cubicBezTo>
                  <a:cubicBezTo>
                    <a:pt x="20" y="0"/>
                    <a:pt x="26" y="5"/>
                    <a:pt x="26" y="12"/>
                  </a:cubicBezTo>
                  <a:cubicBezTo>
                    <a:pt x="26"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6">
              <a:extLst>
                <a:ext uri="{FF2B5EF4-FFF2-40B4-BE49-F238E27FC236}">
                  <a16:creationId xmlns:a16="http://schemas.microsoft.com/office/drawing/2014/main" id="{CD872909-F99B-C185-960F-3EB648947CC0}"/>
                </a:ext>
              </a:extLst>
            </p:cNvPr>
            <p:cNvSpPr>
              <a:spLocks noEditPoints="1"/>
            </p:cNvSpPr>
            <p:nvPr userDrawn="1"/>
          </p:nvSpPr>
          <p:spPr bwMode="auto">
            <a:xfrm>
              <a:off x="3465513" y="-3175"/>
              <a:ext cx="77788" cy="115888"/>
            </a:xfrm>
            <a:custGeom>
              <a:avLst/>
              <a:gdLst>
                <a:gd name="T0" fmla="*/ 84 w 94"/>
                <a:gd name="T1" fmla="*/ 122 h 138"/>
                <a:gd name="T2" fmla="*/ 44 w 94"/>
                <a:gd name="T3" fmla="*/ 138 h 138"/>
                <a:gd name="T4" fmla="*/ 5 w 94"/>
                <a:gd name="T5" fmla="*/ 126 h 138"/>
                <a:gd name="T6" fmla="*/ 12 w 94"/>
                <a:gd name="T7" fmla="*/ 112 h 138"/>
                <a:gd name="T8" fmla="*/ 43 w 94"/>
                <a:gd name="T9" fmla="*/ 122 h 138"/>
                <a:gd name="T10" fmla="*/ 67 w 94"/>
                <a:gd name="T11" fmla="*/ 113 h 138"/>
                <a:gd name="T12" fmla="*/ 74 w 94"/>
                <a:gd name="T13" fmla="*/ 89 h 138"/>
                <a:gd name="T14" fmla="*/ 74 w 94"/>
                <a:gd name="T15" fmla="*/ 80 h 138"/>
                <a:gd name="T16" fmla="*/ 42 w 94"/>
                <a:gd name="T17" fmla="*/ 99 h 138"/>
                <a:gd name="T18" fmla="*/ 0 w 94"/>
                <a:gd name="T19" fmla="*/ 49 h 138"/>
                <a:gd name="T20" fmla="*/ 43 w 94"/>
                <a:gd name="T21" fmla="*/ 0 h 138"/>
                <a:gd name="T22" fmla="*/ 74 w 94"/>
                <a:gd name="T23" fmla="*/ 18 h 138"/>
                <a:gd name="T24" fmla="*/ 76 w 94"/>
                <a:gd name="T25" fmla="*/ 2 h 138"/>
                <a:gd name="T26" fmla="*/ 94 w 94"/>
                <a:gd name="T27" fmla="*/ 2 h 138"/>
                <a:gd name="T28" fmla="*/ 94 w 94"/>
                <a:gd name="T29" fmla="*/ 82 h 138"/>
                <a:gd name="T30" fmla="*/ 84 w 94"/>
                <a:gd name="T31" fmla="*/ 122 h 138"/>
                <a:gd name="T32" fmla="*/ 48 w 94"/>
                <a:gd name="T33" fmla="*/ 15 h 138"/>
                <a:gd name="T34" fmla="*/ 20 w 94"/>
                <a:gd name="T35" fmla="*/ 49 h 138"/>
                <a:gd name="T36" fmla="*/ 47 w 94"/>
                <a:gd name="T37" fmla="*/ 83 h 138"/>
                <a:gd name="T38" fmla="*/ 75 w 94"/>
                <a:gd name="T39" fmla="*/ 49 h 138"/>
                <a:gd name="T40" fmla="*/ 48 w 94"/>
                <a:gd name="T41" fmla="*/ 1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138">
                  <a:moveTo>
                    <a:pt x="84" y="122"/>
                  </a:moveTo>
                  <a:cubicBezTo>
                    <a:pt x="76" y="130"/>
                    <a:pt x="64" y="138"/>
                    <a:pt x="44" y="138"/>
                  </a:cubicBezTo>
                  <a:cubicBezTo>
                    <a:pt x="23" y="138"/>
                    <a:pt x="8" y="129"/>
                    <a:pt x="5" y="126"/>
                  </a:cubicBezTo>
                  <a:cubicBezTo>
                    <a:pt x="12" y="112"/>
                    <a:pt x="12" y="112"/>
                    <a:pt x="12" y="112"/>
                  </a:cubicBezTo>
                  <a:cubicBezTo>
                    <a:pt x="17" y="116"/>
                    <a:pt x="30" y="122"/>
                    <a:pt x="43" y="122"/>
                  </a:cubicBezTo>
                  <a:cubicBezTo>
                    <a:pt x="55" y="122"/>
                    <a:pt x="63" y="118"/>
                    <a:pt x="67" y="113"/>
                  </a:cubicBezTo>
                  <a:cubicBezTo>
                    <a:pt x="72" y="109"/>
                    <a:pt x="74" y="101"/>
                    <a:pt x="74" y="89"/>
                  </a:cubicBezTo>
                  <a:cubicBezTo>
                    <a:pt x="74" y="80"/>
                    <a:pt x="74" y="80"/>
                    <a:pt x="74" y="80"/>
                  </a:cubicBezTo>
                  <a:cubicBezTo>
                    <a:pt x="73" y="83"/>
                    <a:pt x="64" y="99"/>
                    <a:pt x="42" y="99"/>
                  </a:cubicBezTo>
                  <a:cubicBezTo>
                    <a:pt x="16" y="99"/>
                    <a:pt x="0" y="78"/>
                    <a:pt x="0" y="49"/>
                  </a:cubicBezTo>
                  <a:cubicBezTo>
                    <a:pt x="0" y="20"/>
                    <a:pt x="19" y="0"/>
                    <a:pt x="43" y="0"/>
                  </a:cubicBezTo>
                  <a:cubicBezTo>
                    <a:pt x="65" y="0"/>
                    <a:pt x="73" y="15"/>
                    <a:pt x="74" y="18"/>
                  </a:cubicBezTo>
                  <a:cubicBezTo>
                    <a:pt x="76" y="2"/>
                    <a:pt x="76" y="2"/>
                    <a:pt x="76" y="2"/>
                  </a:cubicBezTo>
                  <a:cubicBezTo>
                    <a:pt x="94" y="2"/>
                    <a:pt x="94" y="2"/>
                    <a:pt x="94" y="2"/>
                  </a:cubicBezTo>
                  <a:cubicBezTo>
                    <a:pt x="94" y="82"/>
                    <a:pt x="94" y="82"/>
                    <a:pt x="94" y="82"/>
                  </a:cubicBezTo>
                  <a:cubicBezTo>
                    <a:pt x="94" y="102"/>
                    <a:pt x="91" y="113"/>
                    <a:pt x="84" y="122"/>
                  </a:cubicBezTo>
                  <a:close/>
                  <a:moveTo>
                    <a:pt x="48" y="15"/>
                  </a:moveTo>
                  <a:cubicBezTo>
                    <a:pt x="31" y="15"/>
                    <a:pt x="20" y="30"/>
                    <a:pt x="20" y="49"/>
                  </a:cubicBezTo>
                  <a:cubicBezTo>
                    <a:pt x="20" y="67"/>
                    <a:pt x="30" y="83"/>
                    <a:pt x="47" y="83"/>
                  </a:cubicBezTo>
                  <a:cubicBezTo>
                    <a:pt x="64" y="83"/>
                    <a:pt x="75" y="67"/>
                    <a:pt x="75" y="49"/>
                  </a:cubicBezTo>
                  <a:cubicBezTo>
                    <a:pt x="75" y="30"/>
                    <a:pt x="65" y="15"/>
                    <a:pt x="4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7">
              <a:extLst>
                <a:ext uri="{FF2B5EF4-FFF2-40B4-BE49-F238E27FC236}">
                  <a16:creationId xmlns:a16="http://schemas.microsoft.com/office/drawing/2014/main" id="{071E1163-CA49-1BAA-EB8D-3AC84893232D}"/>
                </a:ext>
              </a:extLst>
            </p:cNvPr>
            <p:cNvSpPr>
              <a:spLocks/>
            </p:cNvSpPr>
            <p:nvPr userDrawn="1"/>
          </p:nvSpPr>
          <p:spPr bwMode="auto">
            <a:xfrm>
              <a:off x="3568701" y="-34925"/>
              <a:ext cx="69850" cy="115888"/>
            </a:xfrm>
            <a:custGeom>
              <a:avLst/>
              <a:gdLst>
                <a:gd name="T0" fmla="*/ 66 w 85"/>
                <a:gd name="T1" fmla="*/ 141 h 141"/>
                <a:gd name="T2" fmla="*/ 66 w 85"/>
                <a:gd name="T3" fmla="*/ 82 h 141"/>
                <a:gd name="T4" fmla="*/ 46 w 85"/>
                <a:gd name="T5" fmla="*/ 56 h 141"/>
                <a:gd name="T6" fmla="*/ 19 w 85"/>
                <a:gd name="T7" fmla="*/ 82 h 141"/>
                <a:gd name="T8" fmla="*/ 19 w 85"/>
                <a:gd name="T9" fmla="*/ 141 h 141"/>
                <a:gd name="T10" fmla="*/ 0 w 85"/>
                <a:gd name="T11" fmla="*/ 141 h 141"/>
                <a:gd name="T12" fmla="*/ 0 w 85"/>
                <a:gd name="T13" fmla="*/ 0 h 141"/>
                <a:gd name="T14" fmla="*/ 19 w 85"/>
                <a:gd name="T15" fmla="*/ 0 h 141"/>
                <a:gd name="T16" fmla="*/ 19 w 85"/>
                <a:gd name="T17" fmla="*/ 60 h 141"/>
                <a:gd name="T18" fmla="*/ 52 w 85"/>
                <a:gd name="T19" fmla="*/ 39 h 141"/>
                <a:gd name="T20" fmla="*/ 85 w 85"/>
                <a:gd name="T21" fmla="*/ 77 h 141"/>
                <a:gd name="T22" fmla="*/ 85 w 85"/>
                <a:gd name="T23" fmla="*/ 141 h 141"/>
                <a:gd name="T24" fmla="*/ 66 w 85"/>
                <a:gd name="T25"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41">
                  <a:moveTo>
                    <a:pt x="66" y="141"/>
                  </a:moveTo>
                  <a:cubicBezTo>
                    <a:pt x="66" y="82"/>
                    <a:pt x="66" y="82"/>
                    <a:pt x="66" y="82"/>
                  </a:cubicBezTo>
                  <a:cubicBezTo>
                    <a:pt x="66" y="66"/>
                    <a:pt x="61" y="56"/>
                    <a:pt x="46" y="56"/>
                  </a:cubicBezTo>
                  <a:cubicBezTo>
                    <a:pt x="31" y="56"/>
                    <a:pt x="21" y="72"/>
                    <a:pt x="19" y="82"/>
                  </a:cubicBezTo>
                  <a:cubicBezTo>
                    <a:pt x="19" y="141"/>
                    <a:pt x="19" y="141"/>
                    <a:pt x="19" y="141"/>
                  </a:cubicBezTo>
                  <a:cubicBezTo>
                    <a:pt x="0" y="141"/>
                    <a:pt x="0" y="141"/>
                    <a:pt x="0" y="141"/>
                  </a:cubicBezTo>
                  <a:cubicBezTo>
                    <a:pt x="0" y="0"/>
                    <a:pt x="0" y="0"/>
                    <a:pt x="0" y="0"/>
                  </a:cubicBezTo>
                  <a:cubicBezTo>
                    <a:pt x="19" y="0"/>
                    <a:pt x="19" y="0"/>
                    <a:pt x="19" y="0"/>
                  </a:cubicBezTo>
                  <a:cubicBezTo>
                    <a:pt x="19" y="60"/>
                    <a:pt x="19" y="60"/>
                    <a:pt x="19" y="60"/>
                  </a:cubicBezTo>
                  <a:cubicBezTo>
                    <a:pt x="25" y="50"/>
                    <a:pt x="36" y="39"/>
                    <a:pt x="52" y="39"/>
                  </a:cubicBezTo>
                  <a:cubicBezTo>
                    <a:pt x="72" y="39"/>
                    <a:pt x="85" y="51"/>
                    <a:pt x="85" y="77"/>
                  </a:cubicBezTo>
                  <a:cubicBezTo>
                    <a:pt x="85" y="141"/>
                    <a:pt x="85" y="141"/>
                    <a:pt x="85" y="141"/>
                  </a:cubicBezTo>
                  <a:lnTo>
                    <a:pt x="66"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8">
              <a:extLst>
                <a:ext uri="{FF2B5EF4-FFF2-40B4-BE49-F238E27FC236}">
                  <a16:creationId xmlns:a16="http://schemas.microsoft.com/office/drawing/2014/main" id="{67CAD291-1739-C063-7C8D-FB884486A4CF}"/>
                </a:ext>
              </a:extLst>
            </p:cNvPr>
            <p:cNvSpPr>
              <a:spLocks/>
            </p:cNvSpPr>
            <p:nvPr userDrawn="1"/>
          </p:nvSpPr>
          <p:spPr bwMode="auto">
            <a:xfrm>
              <a:off x="3654426" y="-23813"/>
              <a:ext cx="50800" cy="106363"/>
            </a:xfrm>
            <a:custGeom>
              <a:avLst/>
              <a:gdLst>
                <a:gd name="T0" fmla="*/ 33 w 61"/>
                <a:gd name="T1" fmla="*/ 41 h 128"/>
                <a:gd name="T2" fmla="*/ 33 w 61"/>
                <a:gd name="T3" fmla="*/ 92 h 128"/>
                <a:gd name="T4" fmla="*/ 37 w 61"/>
                <a:gd name="T5" fmla="*/ 109 h 128"/>
                <a:gd name="T6" fmla="*/ 47 w 61"/>
                <a:gd name="T7" fmla="*/ 113 h 128"/>
                <a:gd name="T8" fmla="*/ 58 w 61"/>
                <a:gd name="T9" fmla="*/ 111 h 128"/>
                <a:gd name="T10" fmla="*/ 60 w 61"/>
                <a:gd name="T11" fmla="*/ 125 h 128"/>
                <a:gd name="T12" fmla="*/ 42 w 61"/>
                <a:gd name="T13" fmla="*/ 128 h 128"/>
                <a:gd name="T14" fmla="*/ 21 w 61"/>
                <a:gd name="T15" fmla="*/ 121 h 128"/>
                <a:gd name="T16" fmla="*/ 15 w 61"/>
                <a:gd name="T17" fmla="*/ 95 h 128"/>
                <a:gd name="T18" fmla="*/ 15 w 61"/>
                <a:gd name="T19" fmla="*/ 41 h 128"/>
                <a:gd name="T20" fmla="*/ 0 w 61"/>
                <a:gd name="T21" fmla="*/ 41 h 128"/>
                <a:gd name="T22" fmla="*/ 0 w 61"/>
                <a:gd name="T23" fmla="*/ 27 h 128"/>
                <a:gd name="T24" fmla="*/ 14 w 61"/>
                <a:gd name="T25" fmla="*/ 27 h 128"/>
                <a:gd name="T26" fmla="*/ 16 w 61"/>
                <a:gd name="T27" fmla="*/ 0 h 128"/>
                <a:gd name="T28" fmla="*/ 33 w 61"/>
                <a:gd name="T29" fmla="*/ 0 h 128"/>
                <a:gd name="T30" fmla="*/ 33 w 61"/>
                <a:gd name="T31" fmla="*/ 27 h 128"/>
                <a:gd name="T32" fmla="*/ 61 w 61"/>
                <a:gd name="T33" fmla="*/ 27 h 128"/>
                <a:gd name="T34" fmla="*/ 61 w 61"/>
                <a:gd name="T35" fmla="*/ 41 h 128"/>
                <a:gd name="T36" fmla="*/ 33 w 61"/>
                <a:gd name="T37"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28">
                  <a:moveTo>
                    <a:pt x="33" y="41"/>
                  </a:moveTo>
                  <a:cubicBezTo>
                    <a:pt x="33" y="92"/>
                    <a:pt x="33" y="92"/>
                    <a:pt x="33" y="92"/>
                  </a:cubicBezTo>
                  <a:cubicBezTo>
                    <a:pt x="33" y="101"/>
                    <a:pt x="34" y="106"/>
                    <a:pt x="37" y="109"/>
                  </a:cubicBezTo>
                  <a:cubicBezTo>
                    <a:pt x="40" y="112"/>
                    <a:pt x="43" y="113"/>
                    <a:pt x="47" y="113"/>
                  </a:cubicBezTo>
                  <a:cubicBezTo>
                    <a:pt x="52" y="113"/>
                    <a:pt x="56" y="112"/>
                    <a:pt x="58" y="111"/>
                  </a:cubicBezTo>
                  <a:cubicBezTo>
                    <a:pt x="60" y="125"/>
                    <a:pt x="60" y="125"/>
                    <a:pt x="60" y="125"/>
                  </a:cubicBezTo>
                  <a:cubicBezTo>
                    <a:pt x="56" y="127"/>
                    <a:pt x="48" y="128"/>
                    <a:pt x="42" y="128"/>
                  </a:cubicBezTo>
                  <a:cubicBezTo>
                    <a:pt x="33" y="128"/>
                    <a:pt x="27" y="126"/>
                    <a:pt x="21" y="121"/>
                  </a:cubicBezTo>
                  <a:cubicBezTo>
                    <a:pt x="16" y="115"/>
                    <a:pt x="15" y="108"/>
                    <a:pt x="15" y="95"/>
                  </a:cubicBezTo>
                  <a:cubicBezTo>
                    <a:pt x="15" y="41"/>
                    <a:pt x="15" y="41"/>
                    <a:pt x="15" y="41"/>
                  </a:cubicBezTo>
                  <a:cubicBezTo>
                    <a:pt x="0" y="41"/>
                    <a:pt x="0" y="41"/>
                    <a:pt x="0" y="41"/>
                  </a:cubicBezTo>
                  <a:cubicBezTo>
                    <a:pt x="0" y="27"/>
                    <a:pt x="0" y="27"/>
                    <a:pt x="0" y="27"/>
                  </a:cubicBezTo>
                  <a:cubicBezTo>
                    <a:pt x="14" y="27"/>
                    <a:pt x="14" y="27"/>
                    <a:pt x="14" y="27"/>
                  </a:cubicBezTo>
                  <a:cubicBezTo>
                    <a:pt x="16" y="0"/>
                    <a:pt x="16" y="0"/>
                    <a:pt x="16" y="0"/>
                  </a:cubicBezTo>
                  <a:cubicBezTo>
                    <a:pt x="33" y="0"/>
                    <a:pt x="33" y="0"/>
                    <a:pt x="33" y="0"/>
                  </a:cubicBezTo>
                  <a:cubicBezTo>
                    <a:pt x="33" y="27"/>
                    <a:pt x="33" y="27"/>
                    <a:pt x="33" y="27"/>
                  </a:cubicBezTo>
                  <a:cubicBezTo>
                    <a:pt x="61" y="27"/>
                    <a:pt x="61" y="27"/>
                    <a:pt x="61" y="27"/>
                  </a:cubicBezTo>
                  <a:cubicBezTo>
                    <a:pt x="61" y="41"/>
                    <a:pt x="61" y="41"/>
                    <a:pt x="61" y="41"/>
                  </a:cubicBezTo>
                  <a:cubicBezTo>
                    <a:pt x="33" y="41"/>
                    <a:pt x="33" y="41"/>
                    <a:pt x="3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39">
              <a:extLst>
                <a:ext uri="{FF2B5EF4-FFF2-40B4-BE49-F238E27FC236}">
                  <a16:creationId xmlns:a16="http://schemas.microsoft.com/office/drawing/2014/main" id="{819A685B-5D5B-B57C-FE0F-F6FAC9F2F90A}"/>
                </a:ext>
              </a:extLst>
            </p:cNvPr>
            <p:cNvSpPr>
              <a:spLocks/>
            </p:cNvSpPr>
            <p:nvPr userDrawn="1"/>
          </p:nvSpPr>
          <p:spPr bwMode="auto">
            <a:xfrm>
              <a:off x="3711576" y="-3175"/>
              <a:ext cx="63500" cy="85725"/>
            </a:xfrm>
            <a:custGeom>
              <a:avLst/>
              <a:gdLst>
                <a:gd name="T0" fmla="*/ 68 w 78"/>
                <a:gd name="T1" fmla="*/ 94 h 103"/>
                <a:gd name="T2" fmla="*/ 39 w 78"/>
                <a:gd name="T3" fmla="*/ 103 h 103"/>
                <a:gd name="T4" fmla="*/ 0 w 78"/>
                <a:gd name="T5" fmla="*/ 86 h 103"/>
                <a:gd name="T6" fmla="*/ 10 w 78"/>
                <a:gd name="T7" fmla="*/ 74 h 103"/>
                <a:gd name="T8" fmla="*/ 40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3" y="99"/>
                    <a:pt x="54" y="103"/>
                    <a:pt x="39" y="103"/>
                  </a:cubicBezTo>
                  <a:cubicBezTo>
                    <a:pt x="19" y="103"/>
                    <a:pt x="5" y="91"/>
                    <a:pt x="0" y="86"/>
                  </a:cubicBezTo>
                  <a:cubicBezTo>
                    <a:pt x="10" y="74"/>
                    <a:pt x="10" y="74"/>
                    <a:pt x="10" y="74"/>
                  </a:cubicBezTo>
                  <a:cubicBezTo>
                    <a:pt x="16" y="80"/>
                    <a:pt x="28" y="88"/>
                    <a:pt x="40" y="88"/>
                  </a:cubicBezTo>
                  <a:cubicBezTo>
                    <a:pt x="51" y="88"/>
                    <a:pt x="59" y="84"/>
                    <a:pt x="59" y="75"/>
                  </a:cubicBezTo>
                  <a:cubicBezTo>
                    <a:pt x="59" y="66"/>
                    <a:pt x="49" y="63"/>
                    <a:pt x="43" y="61"/>
                  </a:cubicBezTo>
                  <a:cubicBezTo>
                    <a:pt x="38"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4"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0">
              <a:extLst>
                <a:ext uri="{FF2B5EF4-FFF2-40B4-BE49-F238E27FC236}">
                  <a16:creationId xmlns:a16="http://schemas.microsoft.com/office/drawing/2014/main" id="{1D2A4E2D-32A5-C43B-BBEE-0020DB3066E7}"/>
                </a:ext>
              </a:extLst>
            </p:cNvPr>
            <p:cNvSpPr>
              <a:spLocks noEditPoints="1"/>
            </p:cNvSpPr>
            <p:nvPr userDrawn="1"/>
          </p:nvSpPr>
          <p:spPr bwMode="auto">
            <a:xfrm>
              <a:off x="2498726" y="157163"/>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6 h 136"/>
                <a:gd name="T12" fmla="*/ 113 w 113"/>
                <a:gd name="T13" fmla="*/ 68 h 136"/>
                <a:gd name="T14" fmla="*/ 92 w 113"/>
                <a:gd name="T15" fmla="*/ 119 h 136"/>
                <a:gd name="T16" fmla="*/ 78 w 113"/>
                <a:gd name="T17" fmla="*/ 28 h 136"/>
                <a:gd name="T18" fmla="*/ 45 w 113"/>
                <a:gd name="T19" fmla="*/ 15 h 136"/>
                <a:gd name="T20" fmla="*/ 20 w 113"/>
                <a:gd name="T21" fmla="*/ 15 h 136"/>
                <a:gd name="T22" fmla="*/ 20 w 113"/>
                <a:gd name="T23" fmla="*/ 119 h 136"/>
                <a:gd name="T24" fmla="*/ 45 w 113"/>
                <a:gd name="T25" fmla="*/ 119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5"/>
                    <a:pt x="92" y="16"/>
                  </a:cubicBezTo>
                  <a:cubicBezTo>
                    <a:pt x="103" y="27"/>
                    <a:pt x="113" y="44"/>
                    <a:pt x="113" y="68"/>
                  </a:cubicBezTo>
                  <a:cubicBezTo>
                    <a:pt x="113" y="91"/>
                    <a:pt x="104" y="108"/>
                    <a:pt x="92" y="119"/>
                  </a:cubicBezTo>
                  <a:close/>
                  <a:moveTo>
                    <a:pt x="78" y="28"/>
                  </a:moveTo>
                  <a:cubicBezTo>
                    <a:pt x="70" y="19"/>
                    <a:pt x="59" y="15"/>
                    <a:pt x="45" y="15"/>
                  </a:cubicBezTo>
                  <a:cubicBezTo>
                    <a:pt x="20" y="15"/>
                    <a:pt x="20" y="15"/>
                    <a:pt x="20" y="15"/>
                  </a:cubicBezTo>
                  <a:cubicBezTo>
                    <a:pt x="20" y="119"/>
                    <a:pt x="20" y="119"/>
                    <a:pt x="20" y="119"/>
                  </a:cubicBezTo>
                  <a:cubicBezTo>
                    <a:pt x="45" y="119"/>
                    <a:pt x="45" y="119"/>
                    <a:pt x="45" y="119"/>
                  </a:cubicBezTo>
                  <a:cubicBezTo>
                    <a:pt x="58" y="119"/>
                    <a:pt x="69" y="116"/>
                    <a:pt x="78" y="107"/>
                  </a:cubicBezTo>
                  <a:cubicBezTo>
                    <a:pt x="87" y="98"/>
                    <a:pt x="92" y="84"/>
                    <a:pt x="92" y="68"/>
                  </a:cubicBezTo>
                  <a:cubicBezTo>
                    <a:pt x="92" y="51"/>
                    <a:pt x="87" y="36"/>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1">
              <a:extLst>
                <a:ext uri="{FF2B5EF4-FFF2-40B4-BE49-F238E27FC236}">
                  <a16:creationId xmlns:a16="http://schemas.microsoft.com/office/drawing/2014/main" id="{7BDA47B6-117E-26A7-CC42-C18A0A504EB5}"/>
                </a:ext>
              </a:extLst>
            </p:cNvPr>
            <p:cNvSpPr>
              <a:spLocks noEditPoints="1"/>
            </p:cNvSpPr>
            <p:nvPr userDrawn="1"/>
          </p:nvSpPr>
          <p:spPr bwMode="auto">
            <a:xfrm>
              <a:off x="2605088"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Rectangle 42">
              <a:extLst>
                <a:ext uri="{FF2B5EF4-FFF2-40B4-BE49-F238E27FC236}">
                  <a16:creationId xmlns:a16="http://schemas.microsoft.com/office/drawing/2014/main" id="{88720CFE-540F-7C0E-5322-B3557F430E23}"/>
                </a:ext>
              </a:extLst>
            </p:cNvPr>
            <p:cNvSpPr>
              <a:spLocks noChangeArrowheads="1"/>
            </p:cNvSpPr>
            <p:nvPr userDrawn="1"/>
          </p:nvSpPr>
          <p:spPr bwMode="auto">
            <a:xfrm>
              <a:off x="2697163" y="153988"/>
              <a:ext cx="15875" cy="1158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3">
              <a:extLst>
                <a:ext uri="{FF2B5EF4-FFF2-40B4-BE49-F238E27FC236}">
                  <a16:creationId xmlns:a16="http://schemas.microsoft.com/office/drawing/2014/main" id="{D297B1E7-9C55-43C5-685F-034C2995F52C}"/>
                </a:ext>
              </a:extLst>
            </p:cNvPr>
            <p:cNvSpPr>
              <a:spLocks noEditPoints="1"/>
            </p:cNvSpPr>
            <p:nvPr userDrawn="1"/>
          </p:nvSpPr>
          <p:spPr bwMode="auto">
            <a:xfrm>
              <a:off x="2736851" y="150813"/>
              <a:ext cx="20638" cy="119063"/>
            </a:xfrm>
            <a:custGeom>
              <a:avLst/>
              <a:gdLst>
                <a:gd name="T0" fmla="*/ 12 w 25"/>
                <a:gd name="T1" fmla="*/ 25 h 144"/>
                <a:gd name="T2" fmla="*/ 0 w 25"/>
                <a:gd name="T3" fmla="*/ 13 h 144"/>
                <a:gd name="T4" fmla="*/ 12 w 25"/>
                <a:gd name="T5" fmla="*/ 0 h 144"/>
                <a:gd name="T6" fmla="*/ 25 w 25"/>
                <a:gd name="T7" fmla="*/ 12 h 144"/>
                <a:gd name="T8" fmla="*/ 12 w 25"/>
                <a:gd name="T9" fmla="*/ 25 h 144"/>
                <a:gd name="T10" fmla="*/ 3 w 25"/>
                <a:gd name="T11" fmla="*/ 144 h 144"/>
                <a:gd name="T12" fmla="*/ 3 w 25"/>
                <a:gd name="T13" fmla="*/ 45 h 144"/>
                <a:gd name="T14" fmla="*/ 22 w 25"/>
                <a:gd name="T15" fmla="*/ 45 h 144"/>
                <a:gd name="T16" fmla="*/ 22 w 25"/>
                <a:gd name="T17" fmla="*/ 144 h 144"/>
                <a:gd name="T18" fmla="*/ 3 w 25"/>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4">
                  <a:moveTo>
                    <a:pt x="12" y="25"/>
                  </a:moveTo>
                  <a:cubicBezTo>
                    <a:pt x="5" y="25"/>
                    <a:pt x="0" y="20"/>
                    <a:pt x="0" y="13"/>
                  </a:cubicBezTo>
                  <a:cubicBezTo>
                    <a:pt x="0" y="6"/>
                    <a:pt x="5" y="0"/>
                    <a:pt x="12" y="0"/>
                  </a:cubicBezTo>
                  <a:cubicBezTo>
                    <a:pt x="20" y="0"/>
                    <a:pt x="25" y="6"/>
                    <a:pt x="25" y="12"/>
                  </a:cubicBezTo>
                  <a:cubicBezTo>
                    <a:pt x="25" y="19"/>
                    <a:pt x="20" y="25"/>
                    <a:pt x="12"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4">
              <a:extLst>
                <a:ext uri="{FF2B5EF4-FFF2-40B4-BE49-F238E27FC236}">
                  <a16:creationId xmlns:a16="http://schemas.microsoft.com/office/drawing/2014/main" id="{6367786D-C425-E504-BB91-BDA2BE4F27FC}"/>
                </a:ext>
              </a:extLst>
            </p:cNvPr>
            <p:cNvSpPr>
              <a:spLocks/>
            </p:cNvSpPr>
            <p:nvPr userDrawn="1"/>
          </p:nvSpPr>
          <p:spPr bwMode="auto">
            <a:xfrm>
              <a:off x="2768601" y="188913"/>
              <a:ext cx="79375" cy="80963"/>
            </a:xfrm>
            <a:custGeom>
              <a:avLst/>
              <a:gdLst>
                <a:gd name="T0" fmla="*/ 30 w 50"/>
                <a:gd name="T1" fmla="*/ 51 h 51"/>
                <a:gd name="T2" fmla="*/ 19 w 50"/>
                <a:gd name="T3" fmla="*/ 51 h 51"/>
                <a:gd name="T4" fmla="*/ 0 w 50"/>
                <a:gd name="T5" fmla="*/ 0 h 51"/>
                <a:gd name="T6" fmla="*/ 10 w 50"/>
                <a:gd name="T7" fmla="*/ 0 h 51"/>
                <a:gd name="T8" fmla="*/ 25 w 50"/>
                <a:gd name="T9" fmla="*/ 41 h 51"/>
                <a:gd name="T10" fmla="*/ 39 w 50"/>
                <a:gd name="T11" fmla="*/ 0 h 51"/>
                <a:gd name="T12" fmla="*/ 50 w 50"/>
                <a:gd name="T13" fmla="*/ 0 h 51"/>
                <a:gd name="T14" fmla="*/ 30 w 50"/>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1">
                  <a:moveTo>
                    <a:pt x="30" y="51"/>
                  </a:moveTo>
                  <a:lnTo>
                    <a:pt x="19" y="51"/>
                  </a:lnTo>
                  <a:lnTo>
                    <a:pt x="0" y="0"/>
                  </a:lnTo>
                  <a:lnTo>
                    <a:pt x="10" y="0"/>
                  </a:lnTo>
                  <a:lnTo>
                    <a:pt x="25" y="41"/>
                  </a:lnTo>
                  <a:lnTo>
                    <a:pt x="39" y="0"/>
                  </a:lnTo>
                  <a:lnTo>
                    <a:pt x="50" y="0"/>
                  </a:lnTo>
                  <a:lnTo>
                    <a:pt x="3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5">
              <a:extLst>
                <a:ext uri="{FF2B5EF4-FFF2-40B4-BE49-F238E27FC236}">
                  <a16:creationId xmlns:a16="http://schemas.microsoft.com/office/drawing/2014/main" id="{8594F4CB-ADB2-0A74-4B68-4FAD46BAFD48}"/>
                </a:ext>
              </a:extLst>
            </p:cNvPr>
            <p:cNvSpPr>
              <a:spLocks noEditPoints="1"/>
            </p:cNvSpPr>
            <p:nvPr userDrawn="1"/>
          </p:nvSpPr>
          <p:spPr bwMode="auto">
            <a:xfrm>
              <a:off x="28559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0"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6">
              <a:extLst>
                <a:ext uri="{FF2B5EF4-FFF2-40B4-BE49-F238E27FC236}">
                  <a16:creationId xmlns:a16="http://schemas.microsoft.com/office/drawing/2014/main" id="{42C8B1FD-3303-612D-B860-73D88797645A}"/>
                </a:ext>
              </a:extLst>
            </p:cNvPr>
            <p:cNvSpPr>
              <a:spLocks/>
            </p:cNvSpPr>
            <p:nvPr userDrawn="1"/>
          </p:nvSpPr>
          <p:spPr bwMode="auto">
            <a:xfrm>
              <a:off x="2947988" y="185738"/>
              <a:ext cx="47625"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7">
              <a:extLst>
                <a:ext uri="{FF2B5EF4-FFF2-40B4-BE49-F238E27FC236}">
                  <a16:creationId xmlns:a16="http://schemas.microsoft.com/office/drawing/2014/main" id="{D5A48644-DE9A-76C9-652E-541D42E7CE84}"/>
                </a:ext>
              </a:extLst>
            </p:cNvPr>
            <p:cNvSpPr>
              <a:spLocks noEditPoints="1"/>
            </p:cNvSpPr>
            <p:nvPr userDrawn="1"/>
          </p:nvSpPr>
          <p:spPr bwMode="auto">
            <a:xfrm>
              <a:off x="2998788" y="185738"/>
              <a:ext cx="74613" cy="85725"/>
            </a:xfrm>
            <a:custGeom>
              <a:avLst/>
              <a:gdLst>
                <a:gd name="T0" fmla="*/ 20 w 90"/>
                <a:gd name="T1" fmla="*/ 56 h 103"/>
                <a:gd name="T2" fmla="*/ 49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49" y="88"/>
                  </a:cubicBezTo>
                  <a:cubicBezTo>
                    <a:pt x="68" y="88"/>
                    <a:pt x="79" y="78"/>
                    <a:pt x="80" y="77"/>
                  </a:cubicBezTo>
                  <a:cubicBezTo>
                    <a:pt x="88" y="89"/>
                    <a:pt x="88" y="89"/>
                    <a:pt x="88" y="89"/>
                  </a:cubicBezTo>
                  <a:cubicBezTo>
                    <a:pt x="88" y="89"/>
                    <a:pt x="74"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8" y="14"/>
                    <a:pt x="20" y="29"/>
                    <a:pt x="19" y="42"/>
                  </a:cubicBezTo>
                  <a:cubicBezTo>
                    <a:pt x="71" y="42"/>
                    <a:pt x="71" y="42"/>
                    <a:pt x="71" y="42"/>
                  </a:cubicBezTo>
                  <a:cubicBezTo>
                    <a:pt x="71"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48">
              <a:extLst>
                <a:ext uri="{FF2B5EF4-FFF2-40B4-BE49-F238E27FC236}">
                  <a16:creationId xmlns:a16="http://schemas.microsoft.com/office/drawing/2014/main" id="{6CC704ED-C5B8-A3C9-FCDE-B8C958B2D34C}"/>
                </a:ext>
              </a:extLst>
            </p:cNvPr>
            <p:cNvSpPr>
              <a:spLocks noEditPoints="1"/>
            </p:cNvSpPr>
            <p:nvPr userDrawn="1"/>
          </p:nvSpPr>
          <p:spPr bwMode="auto">
            <a:xfrm>
              <a:off x="3084513" y="153988"/>
              <a:ext cx="77788" cy="117475"/>
            </a:xfrm>
            <a:custGeom>
              <a:avLst/>
              <a:gdLst>
                <a:gd name="T0" fmla="*/ 78 w 94"/>
                <a:gd name="T1" fmla="*/ 141 h 143"/>
                <a:gd name="T2" fmla="*/ 75 w 94"/>
                <a:gd name="T3" fmla="*/ 125 h 143"/>
                <a:gd name="T4" fmla="*/ 42 w 94"/>
                <a:gd name="T5" fmla="*/ 143 h 143"/>
                <a:gd name="T6" fmla="*/ 0 w 94"/>
                <a:gd name="T7" fmla="*/ 91 h 143"/>
                <a:gd name="T8" fmla="*/ 44 w 94"/>
                <a:gd name="T9" fmla="*/ 40 h 143"/>
                <a:gd name="T10" fmla="*/ 75 w 94"/>
                <a:gd name="T11" fmla="*/ 58 h 143"/>
                <a:gd name="T12" fmla="*/ 75 w 94"/>
                <a:gd name="T13" fmla="*/ 0 h 143"/>
                <a:gd name="T14" fmla="*/ 94 w 94"/>
                <a:gd name="T15" fmla="*/ 0 h 143"/>
                <a:gd name="T16" fmla="*/ 94 w 94"/>
                <a:gd name="T17" fmla="*/ 141 h 143"/>
                <a:gd name="T18" fmla="*/ 78 w 94"/>
                <a:gd name="T19" fmla="*/ 141 h 143"/>
                <a:gd name="T20" fmla="*/ 48 w 94"/>
                <a:gd name="T21" fmla="*/ 54 h 143"/>
                <a:gd name="T22" fmla="*/ 19 w 94"/>
                <a:gd name="T23" fmla="*/ 90 h 143"/>
                <a:gd name="T24" fmla="*/ 47 w 94"/>
                <a:gd name="T25" fmla="*/ 127 h 143"/>
                <a:gd name="T26" fmla="*/ 75 w 94"/>
                <a:gd name="T27" fmla="*/ 90 h 143"/>
                <a:gd name="T28" fmla="*/ 48 w 94"/>
                <a:gd name="T29" fmla="*/ 5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43">
                  <a:moveTo>
                    <a:pt x="78" y="141"/>
                  </a:moveTo>
                  <a:cubicBezTo>
                    <a:pt x="75" y="125"/>
                    <a:pt x="75" y="125"/>
                    <a:pt x="75" y="125"/>
                  </a:cubicBezTo>
                  <a:cubicBezTo>
                    <a:pt x="74" y="126"/>
                    <a:pt x="65" y="143"/>
                    <a:pt x="42" y="143"/>
                  </a:cubicBezTo>
                  <a:cubicBezTo>
                    <a:pt x="16" y="143"/>
                    <a:pt x="0" y="121"/>
                    <a:pt x="0" y="91"/>
                  </a:cubicBezTo>
                  <a:cubicBezTo>
                    <a:pt x="0" y="62"/>
                    <a:pt x="18" y="40"/>
                    <a:pt x="44" y="40"/>
                  </a:cubicBezTo>
                  <a:cubicBezTo>
                    <a:pt x="65" y="40"/>
                    <a:pt x="74" y="56"/>
                    <a:pt x="75" y="58"/>
                  </a:cubicBezTo>
                  <a:cubicBezTo>
                    <a:pt x="75" y="0"/>
                    <a:pt x="75" y="0"/>
                    <a:pt x="75" y="0"/>
                  </a:cubicBezTo>
                  <a:cubicBezTo>
                    <a:pt x="94" y="0"/>
                    <a:pt x="94" y="0"/>
                    <a:pt x="94" y="0"/>
                  </a:cubicBezTo>
                  <a:cubicBezTo>
                    <a:pt x="94" y="141"/>
                    <a:pt x="94" y="141"/>
                    <a:pt x="94" y="141"/>
                  </a:cubicBezTo>
                  <a:cubicBezTo>
                    <a:pt x="78" y="141"/>
                    <a:pt x="78" y="141"/>
                    <a:pt x="78" y="141"/>
                  </a:cubicBezTo>
                  <a:close/>
                  <a:moveTo>
                    <a:pt x="48" y="54"/>
                  </a:moveTo>
                  <a:cubicBezTo>
                    <a:pt x="30" y="54"/>
                    <a:pt x="19" y="71"/>
                    <a:pt x="19" y="90"/>
                  </a:cubicBezTo>
                  <a:cubicBezTo>
                    <a:pt x="19" y="110"/>
                    <a:pt x="29" y="127"/>
                    <a:pt x="47" y="127"/>
                  </a:cubicBezTo>
                  <a:cubicBezTo>
                    <a:pt x="64" y="127"/>
                    <a:pt x="75" y="110"/>
                    <a:pt x="75" y="90"/>
                  </a:cubicBezTo>
                  <a:cubicBezTo>
                    <a:pt x="76" y="71"/>
                    <a:pt x="66" y="54"/>
                    <a:pt x="4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49">
              <a:extLst>
                <a:ext uri="{FF2B5EF4-FFF2-40B4-BE49-F238E27FC236}">
                  <a16:creationId xmlns:a16="http://schemas.microsoft.com/office/drawing/2014/main" id="{28ED2292-8D82-619F-F67D-ABD2D40D1AB9}"/>
                </a:ext>
              </a:extLst>
            </p:cNvPr>
            <p:cNvSpPr>
              <a:spLocks/>
            </p:cNvSpPr>
            <p:nvPr userDrawn="1"/>
          </p:nvSpPr>
          <p:spPr bwMode="auto">
            <a:xfrm>
              <a:off x="3209926" y="152400"/>
              <a:ext cx="53975" cy="117475"/>
            </a:xfrm>
            <a:custGeom>
              <a:avLst/>
              <a:gdLst>
                <a:gd name="T0" fmla="*/ 61 w 64"/>
                <a:gd name="T1" fmla="*/ 18 h 142"/>
                <a:gd name="T2" fmla="*/ 49 w 64"/>
                <a:gd name="T3" fmla="*/ 15 h 142"/>
                <a:gd name="T4" fmla="*/ 36 w 64"/>
                <a:gd name="T5" fmla="*/ 21 h 142"/>
                <a:gd name="T6" fmla="*/ 34 w 64"/>
                <a:gd name="T7" fmla="*/ 35 h 142"/>
                <a:gd name="T8" fmla="*/ 34 w 64"/>
                <a:gd name="T9" fmla="*/ 43 h 142"/>
                <a:gd name="T10" fmla="*/ 59 w 64"/>
                <a:gd name="T11" fmla="*/ 43 h 142"/>
                <a:gd name="T12" fmla="*/ 59 w 64"/>
                <a:gd name="T13" fmla="*/ 57 h 142"/>
                <a:gd name="T14" fmla="*/ 34 w 64"/>
                <a:gd name="T15" fmla="*/ 57 h 142"/>
                <a:gd name="T16" fmla="*/ 34 w 64"/>
                <a:gd name="T17" fmla="*/ 142 h 142"/>
                <a:gd name="T18" fmla="*/ 15 w 64"/>
                <a:gd name="T19" fmla="*/ 142 h 142"/>
                <a:gd name="T20" fmla="*/ 15 w 64"/>
                <a:gd name="T21" fmla="*/ 57 h 142"/>
                <a:gd name="T22" fmla="*/ 0 w 64"/>
                <a:gd name="T23" fmla="*/ 57 h 142"/>
                <a:gd name="T24" fmla="*/ 0 w 64"/>
                <a:gd name="T25" fmla="*/ 43 h 142"/>
                <a:gd name="T26" fmla="*/ 15 w 64"/>
                <a:gd name="T27" fmla="*/ 43 h 142"/>
                <a:gd name="T28" fmla="*/ 15 w 64"/>
                <a:gd name="T29" fmla="*/ 32 h 142"/>
                <a:gd name="T30" fmla="*/ 22 w 64"/>
                <a:gd name="T31" fmla="*/ 9 h 142"/>
                <a:gd name="T32" fmla="*/ 45 w 64"/>
                <a:gd name="T33" fmla="*/ 0 h 142"/>
                <a:gd name="T34" fmla="*/ 64 w 64"/>
                <a:gd name="T35" fmla="*/ 4 h 142"/>
                <a:gd name="T36" fmla="*/ 61 w 64"/>
                <a:gd name="T37" fmla="*/ 1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42">
                  <a:moveTo>
                    <a:pt x="61" y="18"/>
                  </a:moveTo>
                  <a:cubicBezTo>
                    <a:pt x="61" y="18"/>
                    <a:pt x="55" y="15"/>
                    <a:pt x="49" y="15"/>
                  </a:cubicBezTo>
                  <a:cubicBezTo>
                    <a:pt x="43" y="15"/>
                    <a:pt x="39" y="17"/>
                    <a:pt x="36" y="21"/>
                  </a:cubicBezTo>
                  <a:cubicBezTo>
                    <a:pt x="34" y="24"/>
                    <a:pt x="34" y="29"/>
                    <a:pt x="34" y="35"/>
                  </a:cubicBezTo>
                  <a:cubicBezTo>
                    <a:pt x="34" y="43"/>
                    <a:pt x="34" y="43"/>
                    <a:pt x="34" y="43"/>
                  </a:cubicBezTo>
                  <a:cubicBezTo>
                    <a:pt x="59" y="43"/>
                    <a:pt x="59" y="43"/>
                    <a:pt x="59" y="43"/>
                  </a:cubicBezTo>
                  <a:cubicBezTo>
                    <a:pt x="59" y="57"/>
                    <a:pt x="59" y="57"/>
                    <a:pt x="59" y="57"/>
                  </a:cubicBezTo>
                  <a:cubicBezTo>
                    <a:pt x="34" y="57"/>
                    <a:pt x="34" y="57"/>
                    <a:pt x="34" y="57"/>
                  </a:cubicBezTo>
                  <a:cubicBezTo>
                    <a:pt x="34" y="142"/>
                    <a:pt x="34" y="142"/>
                    <a:pt x="34" y="142"/>
                  </a:cubicBezTo>
                  <a:cubicBezTo>
                    <a:pt x="15" y="142"/>
                    <a:pt x="15" y="142"/>
                    <a:pt x="15" y="142"/>
                  </a:cubicBezTo>
                  <a:cubicBezTo>
                    <a:pt x="15" y="57"/>
                    <a:pt x="15" y="57"/>
                    <a:pt x="15" y="57"/>
                  </a:cubicBezTo>
                  <a:cubicBezTo>
                    <a:pt x="0" y="57"/>
                    <a:pt x="0" y="57"/>
                    <a:pt x="0" y="57"/>
                  </a:cubicBezTo>
                  <a:cubicBezTo>
                    <a:pt x="0" y="43"/>
                    <a:pt x="0" y="43"/>
                    <a:pt x="0" y="43"/>
                  </a:cubicBezTo>
                  <a:cubicBezTo>
                    <a:pt x="15" y="43"/>
                    <a:pt x="15" y="43"/>
                    <a:pt x="15" y="43"/>
                  </a:cubicBezTo>
                  <a:cubicBezTo>
                    <a:pt x="15" y="32"/>
                    <a:pt x="15" y="32"/>
                    <a:pt x="15" y="32"/>
                  </a:cubicBezTo>
                  <a:cubicBezTo>
                    <a:pt x="15" y="21"/>
                    <a:pt x="18" y="14"/>
                    <a:pt x="22" y="9"/>
                  </a:cubicBezTo>
                  <a:cubicBezTo>
                    <a:pt x="27" y="4"/>
                    <a:pt x="34" y="0"/>
                    <a:pt x="45" y="0"/>
                  </a:cubicBezTo>
                  <a:cubicBezTo>
                    <a:pt x="55" y="0"/>
                    <a:pt x="62" y="3"/>
                    <a:pt x="64" y="4"/>
                  </a:cubicBezTo>
                  <a:lnTo>
                    <a:pt x="6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50">
              <a:extLst>
                <a:ext uri="{FF2B5EF4-FFF2-40B4-BE49-F238E27FC236}">
                  <a16:creationId xmlns:a16="http://schemas.microsoft.com/office/drawing/2014/main" id="{F8509971-D5C5-035E-C14D-082301E99831}"/>
                </a:ext>
              </a:extLst>
            </p:cNvPr>
            <p:cNvSpPr>
              <a:spLocks/>
            </p:cNvSpPr>
            <p:nvPr userDrawn="1"/>
          </p:nvSpPr>
          <p:spPr bwMode="auto">
            <a:xfrm>
              <a:off x="3270251" y="185738"/>
              <a:ext cx="46038"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51">
              <a:extLst>
                <a:ext uri="{FF2B5EF4-FFF2-40B4-BE49-F238E27FC236}">
                  <a16:creationId xmlns:a16="http://schemas.microsoft.com/office/drawing/2014/main" id="{7F37F934-299D-1CA7-D7F6-E1013850769B}"/>
                </a:ext>
              </a:extLst>
            </p:cNvPr>
            <p:cNvSpPr>
              <a:spLocks noEditPoints="1"/>
            </p:cNvSpPr>
            <p:nvPr userDrawn="1"/>
          </p:nvSpPr>
          <p:spPr bwMode="auto">
            <a:xfrm>
              <a:off x="3321051" y="185738"/>
              <a:ext cx="79375" cy="85725"/>
            </a:xfrm>
            <a:custGeom>
              <a:avLst/>
              <a:gdLst>
                <a:gd name="T0" fmla="*/ 48 w 96"/>
                <a:gd name="T1" fmla="*/ 102 h 102"/>
                <a:gd name="T2" fmla="*/ 0 w 96"/>
                <a:gd name="T3" fmla="*/ 51 h 102"/>
                <a:gd name="T4" fmla="*/ 48 w 96"/>
                <a:gd name="T5" fmla="*/ 0 h 102"/>
                <a:gd name="T6" fmla="*/ 96 w 96"/>
                <a:gd name="T7" fmla="*/ 51 h 102"/>
                <a:gd name="T8" fmla="*/ 48 w 96"/>
                <a:gd name="T9" fmla="*/ 102 h 102"/>
                <a:gd name="T10" fmla="*/ 48 w 96"/>
                <a:gd name="T11" fmla="*/ 14 h 102"/>
                <a:gd name="T12" fmla="*/ 20 w 96"/>
                <a:gd name="T13" fmla="*/ 51 h 102"/>
                <a:gd name="T14" fmla="*/ 48 w 96"/>
                <a:gd name="T15" fmla="*/ 88 h 102"/>
                <a:gd name="T16" fmla="*/ 77 w 96"/>
                <a:gd name="T17" fmla="*/ 51 h 102"/>
                <a:gd name="T18" fmla="*/ 48 w 96"/>
                <a:gd name="T19" fmla="*/ 1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02">
                  <a:moveTo>
                    <a:pt x="48" y="102"/>
                  </a:moveTo>
                  <a:cubicBezTo>
                    <a:pt x="20" y="102"/>
                    <a:pt x="0" y="82"/>
                    <a:pt x="0" y="51"/>
                  </a:cubicBezTo>
                  <a:cubicBezTo>
                    <a:pt x="0" y="20"/>
                    <a:pt x="20" y="0"/>
                    <a:pt x="48" y="0"/>
                  </a:cubicBezTo>
                  <a:cubicBezTo>
                    <a:pt x="77" y="0"/>
                    <a:pt x="96" y="20"/>
                    <a:pt x="96" y="51"/>
                  </a:cubicBezTo>
                  <a:cubicBezTo>
                    <a:pt x="96" y="82"/>
                    <a:pt x="77" y="102"/>
                    <a:pt x="48" y="102"/>
                  </a:cubicBezTo>
                  <a:close/>
                  <a:moveTo>
                    <a:pt x="48" y="14"/>
                  </a:moveTo>
                  <a:cubicBezTo>
                    <a:pt x="30" y="14"/>
                    <a:pt x="20" y="29"/>
                    <a:pt x="20" y="51"/>
                  </a:cubicBezTo>
                  <a:cubicBezTo>
                    <a:pt x="20" y="72"/>
                    <a:pt x="30" y="88"/>
                    <a:pt x="48" y="88"/>
                  </a:cubicBezTo>
                  <a:cubicBezTo>
                    <a:pt x="67" y="88"/>
                    <a:pt x="77" y="72"/>
                    <a:pt x="77" y="51"/>
                  </a:cubicBezTo>
                  <a:cubicBezTo>
                    <a:pt x="77" y="29"/>
                    <a:pt x="67" y="14"/>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52">
              <a:extLst>
                <a:ext uri="{FF2B5EF4-FFF2-40B4-BE49-F238E27FC236}">
                  <a16:creationId xmlns:a16="http://schemas.microsoft.com/office/drawing/2014/main" id="{3190A58A-68DE-FEBA-902F-29D88AF01079}"/>
                </a:ext>
              </a:extLst>
            </p:cNvPr>
            <p:cNvSpPr>
              <a:spLocks/>
            </p:cNvSpPr>
            <p:nvPr userDrawn="1"/>
          </p:nvSpPr>
          <p:spPr bwMode="auto">
            <a:xfrm>
              <a:off x="3419476" y="185738"/>
              <a:ext cx="117475" cy="84138"/>
            </a:xfrm>
            <a:custGeom>
              <a:avLst/>
              <a:gdLst>
                <a:gd name="T0" fmla="*/ 123 w 142"/>
                <a:gd name="T1" fmla="*/ 101 h 101"/>
                <a:gd name="T2" fmla="*/ 123 w 142"/>
                <a:gd name="T3" fmla="*/ 39 h 101"/>
                <a:gd name="T4" fmla="*/ 106 w 142"/>
                <a:gd name="T5" fmla="*/ 16 h 101"/>
                <a:gd name="T6" fmla="*/ 80 w 142"/>
                <a:gd name="T7" fmla="*/ 41 h 101"/>
                <a:gd name="T8" fmla="*/ 80 w 142"/>
                <a:gd name="T9" fmla="*/ 101 h 101"/>
                <a:gd name="T10" fmla="*/ 62 w 142"/>
                <a:gd name="T11" fmla="*/ 101 h 101"/>
                <a:gd name="T12" fmla="*/ 62 w 142"/>
                <a:gd name="T13" fmla="*/ 39 h 101"/>
                <a:gd name="T14" fmla="*/ 44 w 142"/>
                <a:gd name="T15" fmla="*/ 16 h 101"/>
                <a:gd name="T16" fmla="*/ 19 w 142"/>
                <a:gd name="T17" fmla="*/ 41 h 101"/>
                <a:gd name="T18" fmla="*/ 19 w 142"/>
                <a:gd name="T19" fmla="*/ 101 h 101"/>
                <a:gd name="T20" fmla="*/ 0 w 142"/>
                <a:gd name="T21" fmla="*/ 101 h 101"/>
                <a:gd name="T22" fmla="*/ 0 w 142"/>
                <a:gd name="T23" fmla="*/ 2 h 101"/>
                <a:gd name="T24" fmla="*/ 18 w 142"/>
                <a:gd name="T25" fmla="*/ 2 h 101"/>
                <a:gd name="T26" fmla="*/ 19 w 142"/>
                <a:gd name="T27" fmla="*/ 20 h 101"/>
                <a:gd name="T28" fmla="*/ 51 w 142"/>
                <a:gd name="T29" fmla="*/ 0 h 101"/>
                <a:gd name="T30" fmla="*/ 79 w 142"/>
                <a:gd name="T31" fmla="*/ 21 h 101"/>
                <a:gd name="T32" fmla="*/ 112 w 142"/>
                <a:gd name="T33" fmla="*/ 0 h 101"/>
                <a:gd name="T34" fmla="*/ 142 w 142"/>
                <a:gd name="T35" fmla="*/ 34 h 101"/>
                <a:gd name="T36" fmla="*/ 142 w 142"/>
                <a:gd name="T37" fmla="*/ 101 h 101"/>
                <a:gd name="T38" fmla="*/ 123 w 142"/>
                <a:gd name="T3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101">
                  <a:moveTo>
                    <a:pt x="123" y="101"/>
                  </a:moveTo>
                  <a:cubicBezTo>
                    <a:pt x="123" y="39"/>
                    <a:pt x="123" y="39"/>
                    <a:pt x="123" y="39"/>
                  </a:cubicBezTo>
                  <a:cubicBezTo>
                    <a:pt x="123" y="26"/>
                    <a:pt x="120" y="16"/>
                    <a:pt x="106" y="16"/>
                  </a:cubicBezTo>
                  <a:cubicBezTo>
                    <a:pt x="91" y="16"/>
                    <a:pt x="81" y="34"/>
                    <a:pt x="80" y="41"/>
                  </a:cubicBezTo>
                  <a:cubicBezTo>
                    <a:pt x="80" y="101"/>
                    <a:pt x="80" y="101"/>
                    <a:pt x="80" y="101"/>
                  </a:cubicBezTo>
                  <a:cubicBezTo>
                    <a:pt x="62" y="101"/>
                    <a:pt x="62" y="101"/>
                    <a:pt x="62" y="101"/>
                  </a:cubicBezTo>
                  <a:cubicBezTo>
                    <a:pt x="62" y="39"/>
                    <a:pt x="62" y="39"/>
                    <a:pt x="62" y="39"/>
                  </a:cubicBezTo>
                  <a:cubicBezTo>
                    <a:pt x="62" y="26"/>
                    <a:pt x="59" y="16"/>
                    <a:pt x="44" y="16"/>
                  </a:cubicBezTo>
                  <a:cubicBezTo>
                    <a:pt x="30" y="16"/>
                    <a:pt x="20" y="34"/>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5" y="9"/>
                    <a:pt x="37" y="0"/>
                    <a:pt x="51" y="0"/>
                  </a:cubicBezTo>
                  <a:cubicBezTo>
                    <a:pt x="64" y="0"/>
                    <a:pt x="75" y="6"/>
                    <a:pt x="79" y="21"/>
                  </a:cubicBezTo>
                  <a:cubicBezTo>
                    <a:pt x="86" y="9"/>
                    <a:pt x="98" y="0"/>
                    <a:pt x="112" y="0"/>
                  </a:cubicBezTo>
                  <a:cubicBezTo>
                    <a:pt x="128" y="0"/>
                    <a:pt x="142" y="9"/>
                    <a:pt x="142" y="34"/>
                  </a:cubicBezTo>
                  <a:cubicBezTo>
                    <a:pt x="142" y="101"/>
                    <a:pt x="142" y="101"/>
                    <a:pt x="142" y="101"/>
                  </a:cubicBezTo>
                  <a:cubicBezTo>
                    <a:pt x="123" y="101"/>
                    <a:pt x="123" y="101"/>
                    <a:pt x="123"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53">
              <a:extLst>
                <a:ext uri="{FF2B5EF4-FFF2-40B4-BE49-F238E27FC236}">
                  <a16:creationId xmlns:a16="http://schemas.microsoft.com/office/drawing/2014/main" id="{DB60001F-CCB8-971C-DDCF-9997A0CD0604}"/>
                </a:ext>
              </a:extLst>
            </p:cNvPr>
            <p:cNvSpPr>
              <a:spLocks/>
            </p:cNvSpPr>
            <p:nvPr userDrawn="1"/>
          </p:nvSpPr>
          <p:spPr bwMode="auto">
            <a:xfrm>
              <a:off x="3594101" y="157163"/>
              <a:ext cx="69850" cy="112713"/>
            </a:xfrm>
            <a:custGeom>
              <a:avLst/>
              <a:gdLst>
                <a:gd name="T0" fmla="*/ 0 w 44"/>
                <a:gd name="T1" fmla="*/ 71 h 71"/>
                <a:gd name="T2" fmla="*/ 0 w 44"/>
                <a:gd name="T3" fmla="*/ 0 h 71"/>
                <a:gd name="T4" fmla="*/ 43 w 44"/>
                <a:gd name="T5" fmla="*/ 0 h 71"/>
                <a:gd name="T6" fmla="*/ 43 w 44"/>
                <a:gd name="T7" fmla="*/ 8 h 71"/>
                <a:gd name="T8" fmla="*/ 10 w 44"/>
                <a:gd name="T9" fmla="*/ 8 h 71"/>
                <a:gd name="T10" fmla="*/ 10 w 44"/>
                <a:gd name="T11" fmla="*/ 29 h 71"/>
                <a:gd name="T12" fmla="*/ 41 w 44"/>
                <a:gd name="T13" fmla="*/ 29 h 71"/>
                <a:gd name="T14" fmla="*/ 41 w 44"/>
                <a:gd name="T15" fmla="*/ 38 h 71"/>
                <a:gd name="T16" fmla="*/ 10 w 44"/>
                <a:gd name="T17" fmla="*/ 38 h 71"/>
                <a:gd name="T18" fmla="*/ 10 w 44"/>
                <a:gd name="T19" fmla="*/ 62 h 71"/>
                <a:gd name="T20" fmla="*/ 44 w 44"/>
                <a:gd name="T21" fmla="*/ 62 h 71"/>
                <a:gd name="T22" fmla="*/ 44 w 44"/>
                <a:gd name="T23" fmla="*/ 71 h 71"/>
                <a:gd name="T24" fmla="*/ 0 w 44"/>
                <a:gd name="T25" fmla="*/ 71 h 71"/>
                <a:gd name="T26" fmla="*/ 0 w 44"/>
                <a:gd name="T2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71">
                  <a:moveTo>
                    <a:pt x="0" y="71"/>
                  </a:moveTo>
                  <a:lnTo>
                    <a:pt x="0" y="0"/>
                  </a:lnTo>
                  <a:lnTo>
                    <a:pt x="43" y="0"/>
                  </a:lnTo>
                  <a:lnTo>
                    <a:pt x="43" y="8"/>
                  </a:lnTo>
                  <a:lnTo>
                    <a:pt x="10" y="8"/>
                  </a:lnTo>
                  <a:lnTo>
                    <a:pt x="10" y="29"/>
                  </a:lnTo>
                  <a:lnTo>
                    <a:pt x="41" y="29"/>
                  </a:lnTo>
                  <a:lnTo>
                    <a:pt x="41" y="38"/>
                  </a:lnTo>
                  <a:lnTo>
                    <a:pt x="10" y="38"/>
                  </a:lnTo>
                  <a:lnTo>
                    <a:pt x="10" y="62"/>
                  </a:lnTo>
                  <a:lnTo>
                    <a:pt x="44" y="62"/>
                  </a:lnTo>
                  <a:lnTo>
                    <a:pt x="44" y="71"/>
                  </a:lnTo>
                  <a:lnTo>
                    <a:pt x="0" y="71"/>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4">
              <a:extLst>
                <a:ext uri="{FF2B5EF4-FFF2-40B4-BE49-F238E27FC236}">
                  <a16:creationId xmlns:a16="http://schemas.microsoft.com/office/drawing/2014/main" id="{D5BD5806-4358-B4AC-07DC-FD96F77BBB31}"/>
                </a:ext>
              </a:extLst>
            </p:cNvPr>
            <p:cNvSpPr>
              <a:spLocks/>
            </p:cNvSpPr>
            <p:nvPr userDrawn="1"/>
          </p:nvSpPr>
          <p:spPr bwMode="auto">
            <a:xfrm>
              <a:off x="3671888" y="188913"/>
              <a:ext cx="77788" cy="80963"/>
            </a:xfrm>
            <a:custGeom>
              <a:avLst/>
              <a:gdLst>
                <a:gd name="T0" fmla="*/ 38 w 49"/>
                <a:gd name="T1" fmla="*/ 51 h 51"/>
                <a:gd name="T2" fmla="*/ 24 w 49"/>
                <a:gd name="T3" fmla="*/ 30 h 51"/>
                <a:gd name="T4" fmla="*/ 11 w 49"/>
                <a:gd name="T5" fmla="*/ 51 h 51"/>
                <a:gd name="T6" fmla="*/ 0 w 49"/>
                <a:gd name="T7" fmla="*/ 51 h 51"/>
                <a:gd name="T8" fmla="*/ 18 w 49"/>
                <a:gd name="T9" fmla="*/ 25 h 51"/>
                <a:gd name="T10" fmla="*/ 1 w 49"/>
                <a:gd name="T11" fmla="*/ 0 h 51"/>
                <a:gd name="T12" fmla="*/ 12 w 49"/>
                <a:gd name="T13" fmla="*/ 0 h 51"/>
                <a:gd name="T14" fmla="*/ 25 w 49"/>
                <a:gd name="T15" fmla="*/ 19 h 51"/>
                <a:gd name="T16" fmla="*/ 37 w 49"/>
                <a:gd name="T17" fmla="*/ 0 h 51"/>
                <a:gd name="T18" fmla="*/ 48 w 49"/>
                <a:gd name="T19" fmla="*/ 0 h 51"/>
                <a:gd name="T20" fmla="*/ 30 w 49"/>
                <a:gd name="T21" fmla="*/ 25 h 51"/>
                <a:gd name="T22" fmla="*/ 49 w 49"/>
                <a:gd name="T23" fmla="*/ 51 h 51"/>
                <a:gd name="T24" fmla="*/ 38 w 49"/>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1">
                  <a:moveTo>
                    <a:pt x="38" y="51"/>
                  </a:moveTo>
                  <a:lnTo>
                    <a:pt x="24" y="30"/>
                  </a:lnTo>
                  <a:lnTo>
                    <a:pt x="11" y="51"/>
                  </a:lnTo>
                  <a:lnTo>
                    <a:pt x="0" y="51"/>
                  </a:lnTo>
                  <a:lnTo>
                    <a:pt x="18" y="25"/>
                  </a:lnTo>
                  <a:lnTo>
                    <a:pt x="1" y="0"/>
                  </a:lnTo>
                  <a:lnTo>
                    <a:pt x="12" y="0"/>
                  </a:lnTo>
                  <a:lnTo>
                    <a:pt x="25" y="19"/>
                  </a:lnTo>
                  <a:lnTo>
                    <a:pt x="37" y="0"/>
                  </a:lnTo>
                  <a:lnTo>
                    <a:pt x="48" y="0"/>
                  </a:lnTo>
                  <a:lnTo>
                    <a:pt x="30" y="25"/>
                  </a:lnTo>
                  <a:lnTo>
                    <a:pt x="49" y="51"/>
                  </a:lnTo>
                  <a:lnTo>
                    <a:pt x="38"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5">
              <a:extLst>
                <a:ext uri="{FF2B5EF4-FFF2-40B4-BE49-F238E27FC236}">
                  <a16:creationId xmlns:a16="http://schemas.microsoft.com/office/drawing/2014/main" id="{5E0FAEBB-81C1-DA92-72C7-1766D08A0F6F}"/>
                </a:ext>
              </a:extLst>
            </p:cNvPr>
            <p:cNvSpPr>
              <a:spLocks noEditPoints="1"/>
            </p:cNvSpPr>
            <p:nvPr userDrawn="1"/>
          </p:nvSpPr>
          <p:spPr bwMode="auto">
            <a:xfrm>
              <a:off x="3763963" y="185738"/>
              <a:ext cx="77788" cy="114300"/>
            </a:xfrm>
            <a:custGeom>
              <a:avLst/>
              <a:gdLst>
                <a:gd name="T0" fmla="*/ 49 w 94"/>
                <a:gd name="T1" fmla="*/ 102 h 136"/>
                <a:gd name="T2" fmla="*/ 18 w 94"/>
                <a:gd name="T3" fmla="*/ 85 h 136"/>
                <a:gd name="T4" fmla="*/ 18 w 94"/>
                <a:gd name="T5" fmla="*/ 136 h 136"/>
                <a:gd name="T6" fmla="*/ 0 w 94"/>
                <a:gd name="T7" fmla="*/ 136 h 136"/>
                <a:gd name="T8" fmla="*/ 0 w 94"/>
                <a:gd name="T9" fmla="*/ 1 h 136"/>
                <a:gd name="T10" fmla="*/ 17 w 94"/>
                <a:gd name="T11" fmla="*/ 1 h 136"/>
                <a:gd name="T12" fmla="*/ 18 w 94"/>
                <a:gd name="T13" fmla="*/ 17 h 136"/>
                <a:gd name="T14" fmla="*/ 51 w 94"/>
                <a:gd name="T15" fmla="*/ 0 h 136"/>
                <a:gd name="T16" fmla="*/ 94 w 94"/>
                <a:gd name="T17" fmla="*/ 51 h 136"/>
                <a:gd name="T18" fmla="*/ 49 w 94"/>
                <a:gd name="T19" fmla="*/ 102 h 136"/>
                <a:gd name="T20" fmla="*/ 46 w 94"/>
                <a:gd name="T21" fmla="*/ 14 h 136"/>
                <a:gd name="T22" fmla="*/ 17 w 94"/>
                <a:gd name="T23" fmla="*/ 50 h 136"/>
                <a:gd name="T24" fmla="*/ 45 w 94"/>
                <a:gd name="T25" fmla="*/ 87 h 136"/>
                <a:gd name="T26" fmla="*/ 74 w 94"/>
                <a:gd name="T27" fmla="*/ 50 h 136"/>
                <a:gd name="T28" fmla="*/ 46 w 94"/>
                <a:gd name="T29" fmla="*/ 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36">
                  <a:moveTo>
                    <a:pt x="49" y="102"/>
                  </a:moveTo>
                  <a:cubicBezTo>
                    <a:pt x="29" y="102"/>
                    <a:pt x="21" y="89"/>
                    <a:pt x="18" y="85"/>
                  </a:cubicBezTo>
                  <a:cubicBezTo>
                    <a:pt x="18" y="136"/>
                    <a:pt x="18" y="136"/>
                    <a:pt x="18" y="136"/>
                  </a:cubicBezTo>
                  <a:cubicBezTo>
                    <a:pt x="0" y="136"/>
                    <a:pt x="0" y="136"/>
                    <a:pt x="0" y="136"/>
                  </a:cubicBezTo>
                  <a:cubicBezTo>
                    <a:pt x="0" y="1"/>
                    <a:pt x="0" y="1"/>
                    <a:pt x="0" y="1"/>
                  </a:cubicBezTo>
                  <a:cubicBezTo>
                    <a:pt x="17" y="1"/>
                    <a:pt x="17" y="1"/>
                    <a:pt x="17" y="1"/>
                  </a:cubicBezTo>
                  <a:cubicBezTo>
                    <a:pt x="18" y="17"/>
                    <a:pt x="18" y="17"/>
                    <a:pt x="18" y="17"/>
                  </a:cubicBezTo>
                  <a:cubicBezTo>
                    <a:pt x="20" y="15"/>
                    <a:pt x="30" y="0"/>
                    <a:pt x="51" y="0"/>
                  </a:cubicBezTo>
                  <a:cubicBezTo>
                    <a:pt x="78" y="0"/>
                    <a:pt x="94" y="21"/>
                    <a:pt x="94" y="51"/>
                  </a:cubicBezTo>
                  <a:cubicBezTo>
                    <a:pt x="93" y="81"/>
                    <a:pt x="75" y="102"/>
                    <a:pt x="49" y="102"/>
                  </a:cubicBezTo>
                  <a:close/>
                  <a:moveTo>
                    <a:pt x="46" y="14"/>
                  </a:moveTo>
                  <a:cubicBezTo>
                    <a:pt x="29" y="14"/>
                    <a:pt x="17" y="31"/>
                    <a:pt x="17" y="50"/>
                  </a:cubicBezTo>
                  <a:cubicBezTo>
                    <a:pt x="17" y="70"/>
                    <a:pt x="28" y="87"/>
                    <a:pt x="45" y="87"/>
                  </a:cubicBezTo>
                  <a:cubicBezTo>
                    <a:pt x="62" y="87"/>
                    <a:pt x="74" y="70"/>
                    <a:pt x="74" y="50"/>
                  </a:cubicBezTo>
                  <a:cubicBezTo>
                    <a:pt x="74" y="31"/>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6">
              <a:extLst>
                <a:ext uri="{FF2B5EF4-FFF2-40B4-BE49-F238E27FC236}">
                  <a16:creationId xmlns:a16="http://schemas.microsoft.com/office/drawing/2014/main" id="{1288C511-ED40-BCE4-3B38-326F19146BFE}"/>
                </a:ext>
              </a:extLst>
            </p:cNvPr>
            <p:cNvSpPr>
              <a:spLocks noEditPoints="1"/>
            </p:cNvSpPr>
            <p:nvPr userDrawn="1"/>
          </p:nvSpPr>
          <p:spPr bwMode="auto">
            <a:xfrm>
              <a:off x="3852863"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5"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7">
              <a:extLst>
                <a:ext uri="{FF2B5EF4-FFF2-40B4-BE49-F238E27FC236}">
                  <a16:creationId xmlns:a16="http://schemas.microsoft.com/office/drawing/2014/main" id="{3F7CFE53-5B79-B316-5A3D-AC9054505F25}"/>
                </a:ext>
              </a:extLst>
            </p:cNvPr>
            <p:cNvSpPr>
              <a:spLocks/>
            </p:cNvSpPr>
            <p:nvPr userDrawn="1"/>
          </p:nvSpPr>
          <p:spPr bwMode="auto">
            <a:xfrm>
              <a:off x="3946526" y="185738"/>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58">
              <a:extLst>
                <a:ext uri="{FF2B5EF4-FFF2-40B4-BE49-F238E27FC236}">
                  <a16:creationId xmlns:a16="http://schemas.microsoft.com/office/drawing/2014/main" id="{07B4770D-FE6C-39A4-BC44-48AFABDDF408}"/>
                </a:ext>
              </a:extLst>
            </p:cNvPr>
            <p:cNvSpPr>
              <a:spLocks noEditPoints="1"/>
            </p:cNvSpPr>
            <p:nvPr userDrawn="1"/>
          </p:nvSpPr>
          <p:spPr bwMode="auto">
            <a:xfrm>
              <a:off x="4005263" y="150813"/>
              <a:ext cx="20638" cy="119063"/>
            </a:xfrm>
            <a:custGeom>
              <a:avLst/>
              <a:gdLst>
                <a:gd name="T0" fmla="*/ 13 w 26"/>
                <a:gd name="T1" fmla="*/ 25 h 144"/>
                <a:gd name="T2" fmla="*/ 0 w 26"/>
                <a:gd name="T3" fmla="*/ 13 h 144"/>
                <a:gd name="T4" fmla="*/ 13 w 26"/>
                <a:gd name="T5" fmla="*/ 0 h 144"/>
                <a:gd name="T6" fmla="*/ 26 w 26"/>
                <a:gd name="T7" fmla="*/ 12 h 144"/>
                <a:gd name="T8" fmla="*/ 13 w 26"/>
                <a:gd name="T9" fmla="*/ 25 h 144"/>
                <a:gd name="T10" fmla="*/ 3 w 26"/>
                <a:gd name="T11" fmla="*/ 144 h 144"/>
                <a:gd name="T12" fmla="*/ 3 w 26"/>
                <a:gd name="T13" fmla="*/ 45 h 144"/>
                <a:gd name="T14" fmla="*/ 22 w 26"/>
                <a:gd name="T15" fmla="*/ 45 h 144"/>
                <a:gd name="T16" fmla="*/ 22 w 26"/>
                <a:gd name="T17" fmla="*/ 144 h 144"/>
                <a:gd name="T18" fmla="*/ 3 w 26"/>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4">
                  <a:moveTo>
                    <a:pt x="13" y="25"/>
                  </a:moveTo>
                  <a:cubicBezTo>
                    <a:pt x="6" y="25"/>
                    <a:pt x="0" y="20"/>
                    <a:pt x="0" y="13"/>
                  </a:cubicBezTo>
                  <a:cubicBezTo>
                    <a:pt x="0" y="6"/>
                    <a:pt x="6" y="0"/>
                    <a:pt x="13" y="0"/>
                  </a:cubicBezTo>
                  <a:cubicBezTo>
                    <a:pt x="20" y="0"/>
                    <a:pt x="26" y="6"/>
                    <a:pt x="26" y="12"/>
                  </a:cubicBezTo>
                  <a:cubicBezTo>
                    <a:pt x="26" y="19"/>
                    <a:pt x="20" y="25"/>
                    <a:pt x="13"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59">
              <a:extLst>
                <a:ext uri="{FF2B5EF4-FFF2-40B4-BE49-F238E27FC236}">
                  <a16:creationId xmlns:a16="http://schemas.microsoft.com/office/drawing/2014/main" id="{B5D9487D-83C0-42B6-7057-02DD625297D8}"/>
                </a:ext>
              </a:extLst>
            </p:cNvPr>
            <p:cNvSpPr>
              <a:spLocks noEditPoints="1"/>
            </p:cNvSpPr>
            <p:nvPr userDrawn="1"/>
          </p:nvSpPr>
          <p:spPr bwMode="auto">
            <a:xfrm>
              <a:off x="4041776"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60">
              <a:extLst>
                <a:ext uri="{FF2B5EF4-FFF2-40B4-BE49-F238E27FC236}">
                  <a16:creationId xmlns:a16="http://schemas.microsoft.com/office/drawing/2014/main" id="{F97B62D2-32AD-2BF8-9224-E7A1AB5E7935}"/>
                </a:ext>
              </a:extLst>
            </p:cNvPr>
            <p:cNvSpPr>
              <a:spLocks/>
            </p:cNvSpPr>
            <p:nvPr userDrawn="1"/>
          </p:nvSpPr>
          <p:spPr bwMode="auto">
            <a:xfrm>
              <a:off x="4135438" y="185738"/>
              <a:ext cx="69850" cy="84138"/>
            </a:xfrm>
            <a:custGeom>
              <a:avLst/>
              <a:gdLst>
                <a:gd name="T0" fmla="*/ 65 w 84"/>
                <a:gd name="T1" fmla="*/ 101 h 101"/>
                <a:gd name="T2" fmla="*/ 65 w 84"/>
                <a:gd name="T3" fmla="*/ 41 h 101"/>
                <a:gd name="T4" fmla="*/ 45 w 84"/>
                <a:gd name="T5" fmla="*/ 16 h 101"/>
                <a:gd name="T6" fmla="*/ 19 w 84"/>
                <a:gd name="T7" fmla="*/ 41 h 101"/>
                <a:gd name="T8" fmla="*/ 19 w 84"/>
                <a:gd name="T9" fmla="*/ 101 h 101"/>
                <a:gd name="T10" fmla="*/ 0 w 84"/>
                <a:gd name="T11" fmla="*/ 101 h 101"/>
                <a:gd name="T12" fmla="*/ 0 w 84"/>
                <a:gd name="T13" fmla="*/ 2 h 101"/>
                <a:gd name="T14" fmla="*/ 18 w 84"/>
                <a:gd name="T15" fmla="*/ 2 h 101"/>
                <a:gd name="T16" fmla="*/ 19 w 84"/>
                <a:gd name="T17" fmla="*/ 20 h 101"/>
                <a:gd name="T18" fmla="*/ 52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1"/>
                    <a:pt x="65" y="41"/>
                    <a:pt x="65" y="41"/>
                  </a:cubicBezTo>
                  <a:cubicBezTo>
                    <a:pt x="65" y="26"/>
                    <a:pt x="60" y="16"/>
                    <a:pt x="45" y="16"/>
                  </a:cubicBezTo>
                  <a:cubicBezTo>
                    <a:pt x="30" y="16"/>
                    <a:pt x="21" y="32"/>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2"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61">
              <a:extLst>
                <a:ext uri="{FF2B5EF4-FFF2-40B4-BE49-F238E27FC236}">
                  <a16:creationId xmlns:a16="http://schemas.microsoft.com/office/drawing/2014/main" id="{B0D82A2E-F379-6E90-4BD8-9ADCEB3A95E7}"/>
                </a:ext>
              </a:extLst>
            </p:cNvPr>
            <p:cNvSpPr>
              <a:spLocks/>
            </p:cNvSpPr>
            <p:nvPr userDrawn="1"/>
          </p:nvSpPr>
          <p:spPr bwMode="auto">
            <a:xfrm>
              <a:off x="4221163" y="185738"/>
              <a:ext cx="71438" cy="85725"/>
            </a:xfrm>
            <a:custGeom>
              <a:avLst/>
              <a:gdLst>
                <a:gd name="T0" fmla="*/ 76 w 86"/>
                <a:gd name="T1" fmla="*/ 28 h 103"/>
                <a:gd name="T2" fmla="*/ 51 w 86"/>
                <a:gd name="T3" fmla="*/ 15 h 103"/>
                <a:gd name="T4" fmla="*/ 20 w 86"/>
                <a:gd name="T5" fmla="*/ 51 h 103"/>
                <a:gd name="T6" fmla="*/ 50 w 86"/>
                <a:gd name="T7" fmla="*/ 86 h 103"/>
                <a:gd name="T8" fmla="*/ 76 w 86"/>
                <a:gd name="T9" fmla="*/ 73 h 103"/>
                <a:gd name="T10" fmla="*/ 86 w 86"/>
                <a:gd name="T11" fmla="*/ 85 h 103"/>
                <a:gd name="T12" fmla="*/ 47 w 86"/>
                <a:gd name="T13" fmla="*/ 103 h 103"/>
                <a:gd name="T14" fmla="*/ 0 w 86"/>
                <a:gd name="T15" fmla="*/ 51 h 103"/>
                <a:gd name="T16" fmla="*/ 48 w 86"/>
                <a:gd name="T17" fmla="*/ 0 h 103"/>
                <a:gd name="T18" fmla="*/ 85 w 86"/>
                <a:gd name="T19" fmla="*/ 17 h 103"/>
                <a:gd name="T20" fmla="*/ 76 w 86"/>
                <a:gd name="T21" fmla="*/ 2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03">
                  <a:moveTo>
                    <a:pt x="76" y="28"/>
                  </a:moveTo>
                  <a:cubicBezTo>
                    <a:pt x="76" y="28"/>
                    <a:pt x="67" y="15"/>
                    <a:pt x="51" y="15"/>
                  </a:cubicBezTo>
                  <a:cubicBezTo>
                    <a:pt x="34" y="15"/>
                    <a:pt x="20" y="27"/>
                    <a:pt x="20" y="51"/>
                  </a:cubicBezTo>
                  <a:cubicBezTo>
                    <a:pt x="20" y="75"/>
                    <a:pt x="34" y="86"/>
                    <a:pt x="50" y="86"/>
                  </a:cubicBezTo>
                  <a:cubicBezTo>
                    <a:pt x="66" y="86"/>
                    <a:pt x="76" y="74"/>
                    <a:pt x="76" y="73"/>
                  </a:cubicBezTo>
                  <a:cubicBezTo>
                    <a:pt x="86" y="85"/>
                    <a:pt x="86" y="85"/>
                    <a:pt x="86" y="85"/>
                  </a:cubicBezTo>
                  <a:cubicBezTo>
                    <a:pt x="85" y="86"/>
                    <a:pt x="74" y="103"/>
                    <a:pt x="47" y="103"/>
                  </a:cubicBezTo>
                  <a:cubicBezTo>
                    <a:pt x="21" y="103"/>
                    <a:pt x="0" y="83"/>
                    <a:pt x="0" y="51"/>
                  </a:cubicBezTo>
                  <a:cubicBezTo>
                    <a:pt x="0" y="19"/>
                    <a:pt x="22" y="0"/>
                    <a:pt x="48" y="0"/>
                  </a:cubicBezTo>
                  <a:cubicBezTo>
                    <a:pt x="74" y="0"/>
                    <a:pt x="84" y="16"/>
                    <a:pt x="85" y="17"/>
                  </a:cubicBezTo>
                  <a:lnTo>
                    <a:pt x="76"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62">
              <a:extLst>
                <a:ext uri="{FF2B5EF4-FFF2-40B4-BE49-F238E27FC236}">
                  <a16:creationId xmlns:a16="http://schemas.microsoft.com/office/drawing/2014/main" id="{57782369-3D7F-CF7A-A239-1909DE41F086}"/>
                </a:ext>
              </a:extLst>
            </p:cNvPr>
            <p:cNvSpPr>
              <a:spLocks noEditPoints="1"/>
            </p:cNvSpPr>
            <p:nvPr userDrawn="1"/>
          </p:nvSpPr>
          <p:spPr bwMode="auto">
            <a:xfrm>
              <a:off x="43037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1"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Rectangle 63">
              <a:extLst>
                <a:ext uri="{FF2B5EF4-FFF2-40B4-BE49-F238E27FC236}">
                  <a16:creationId xmlns:a16="http://schemas.microsoft.com/office/drawing/2014/main" id="{25893460-5AEB-7C28-CF08-2C12BE5A30F4}"/>
                </a:ext>
              </a:extLst>
            </p:cNvPr>
            <p:cNvSpPr>
              <a:spLocks noChangeArrowheads="1"/>
            </p:cNvSpPr>
            <p:nvPr userDrawn="1"/>
          </p:nvSpPr>
          <p:spPr bwMode="auto">
            <a:xfrm>
              <a:off x="2271713" y="-269875"/>
              <a:ext cx="12700" cy="773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Oval 64">
              <a:extLst>
                <a:ext uri="{FF2B5EF4-FFF2-40B4-BE49-F238E27FC236}">
                  <a16:creationId xmlns:a16="http://schemas.microsoft.com/office/drawing/2014/main" id="{AA681395-05FB-980D-BA34-F42CD7210C8E}"/>
                </a:ext>
              </a:extLst>
            </p:cNvPr>
            <p:cNvSpPr>
              <a:spLocks noChangeArrowheads="1"/>
            </p:cNvSpPr>
            <p:nvPr userDrawn="1"/>
          </p:nvSpPr>
          <p:spPr bwMode="auto">
            <a:xfrm>
              <a:off x="911226" y="-279400"/>
              <a:ext cx="119063" cy="120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Oval 65">
              <a:extLst>
                <a:ext uri="{FF2B5EF4-FFF2-40B4-BE49-F238E27FC236}">
                  <a16:creationId xmlns:a16="http://schemas.microsoft.com/office/drawing/2014/main" id="{DA6DB0DA-7772-B6F7-106E-7AC8D8D66CAF}"/>
                </a:ext>
              </a:extLst>
            </p:cNvPr>
            <p:cNvSpPr>
              <a:spLocks noChangeArrowheads="1"/>
            </p:cNvSpPr>
            <p:nvPr userDrawn="1"/>
          </p:nvSpPr>
          <p:spPr bwMode="auto">
            <a:xfrm>
              <a:off x="752476" y="-269875"/>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Oval 66">
              <a:extLst>
                <a:ext uri="{FF2B5EF4-FFF2-40B4-BE49-F238E27FC236}">
                  <a16:creationId xmlns:a16="http://schemas.microsoft.com/office/drawing/2014/main" id="{B537C23B-2C55-82E1-E405-CE91F6664EAB}"/>
                </a:ext>
              </a:extLst>
            </p:cNvPr>
            <p:cNvSpPr>
              <a:spLocks noChangeArrowheads="1"/>
            </p:cNvSpPr>
            <p:nvPr userDrawn="1"/>
          </p:nvSpPr>
          <p:spPr bwMode="auto">
            <a:xfrm>
              <a:off x="919163" y="-103188"/>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Oval 67">
              <a:extLst>
                <a:ext uri="{FF2B5EF4-FFF2-40B4-BE49-F238E27FC236}">
                  <a16:creationId xmlns:a16="http://schemas.microsoft.com/office/drawing/2014/main" id="{A7FA77F4-E31B-C703-67A8-C1F7AF093092}"/>
                </a:ext>
              </a:extLst>
            </p:cNvPr>
            <p:cNvSpPr>
              <a:spLocks noChangeArrowheads="1"/>
            </p:cNvSpPr>
            <p:nvPr userDrawn="1"/>
          </p:nvSpPr>
          <p:spPr bwMode="auto">
            <a:xfrm>
              <a:off x="927101" y="53975"/>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Oval 68">
              <a:extLst>
                <a:ext uri="{FF2B5EF4-FFF2-40B4-BE49-F238E27FC236}">
                  <a16:creationId xmlns:a16="http://schemas.microsoft.com/office/drawing/2014/main" id="{67DD6073-EFD9-70F7-8357-4D0CB11B45C9}"/>
                </a:ext>
              </a:extLst>
            </p:cNvPr>
            <p:cNvSpPr>
              <a:spLocks noChangeArrowheads="1"/>
            </p:cNvSpPr>
            <p:nvPr userDrawn="1"/>
          </p:nvSpPr>
          <p:spPr bwMode="auto">
            <a:xfrm>
              <a:off x="760413" y="-95250"/>
              <a:ext cx="87313"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Oval 69">
              <a:extLst>
                <a:ext uri="{FF2B5EF4-FFF2-40B4-BE49-F238E27FC236}">
                  <a16:creationId xmlns:a16="http://schemas.microsoft.com/office/drawing/2014/main" id="{0AB887EA-3B81-332E-EFD8-384BCB548DA6}"/>
                </a:ext>
              </a:extLst>
            </p:cNvPr>
            <p:cNvSpPr>
              <a:spLocks noChangeArrowheads="1"/>
            </p:cNvSpPr>
            <p:nvPr userDrawn="1"/>
          </p:nvSpPr>
          <p:spPr bwMode="auto">
            <a:xfrm>
              <a:off x="611188" y="-261938"/>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3" name="TextBox 72">
            <a:extLst>
              <a:ext uri="{FF2B5EF4-FFF2-40B4-BE49-F238E27FC236}">
                <a16:creationId xmlns:a16="http://schemas.microsoft.com/office/drawing/2014/main" id="{7233DA94-9F9D-30E5-4455-02CEF85F8CA0}"/>
              </a:ext>
            </a:extLst>
          </p:cNvPr>
          <p:cNvSpPr txBox="1"/>
          <p:nvPr userDrawn="1"/>
        </p:nvSpPr>
        <p:spPr>
          <a:xfrm>
            <a:off x="1516830" y="6334188"/>
            <a:ext cx="5719046" cy="153888"/>
          </a:xfrm>
          <a:prstGeom prst="rect">
            <a:avLst/>
          </a:prstGeom>
          <a:noFill/>
        </p:spPr>
        <p:txBody>
          <a:bodyPr wrap="square" lIns="0" tIns="0" rIns="0" bIns="0" rtlCol="0">
            <a:spAutoFit/>
          </a:bodyPr>
          <a:lstStyle/>
          <a:p>
            <a:pPr algn="ctr"/>
            <a:r>
              <a:rPr lang="en-US" sz="1000">
                <a:solidFill>
                  <a:schemeClr val="bg1"/>
                </a:solidFill>
              </a:rPr>
              <a:t>Includes content supplied by Sales Benchmark Index; Copyright © Sales Benchmark Index, 2022</a:t>
            </a:r>
          </a:p>
        </p:txBody>
      </p:sp>
    </p:spTree>
    <p:extLst>
      <p:ext uri="{BB962C8B-B14F-4D97-AF65-F5344CB8AC3E}">
        <p14:creationId xmlns:p14="http://schemas.microsoft.com/office/powerpoint/2010/main" val="370565364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showMasterSp="0" preserve="1">
  <p:cSld name="4_Title Slide blue dots bkdg">
    <p:bg>
      <p:bgPr>
        <a:solidFill>
          <a:schemeClr val="accent1"/>
        </a:solidFill>
        <a:effectLst/>
      </p:bgPr>
    </p:bg>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64658552-6E07-9117-0CA9-3B60B698736B}"/>
              </a:ext>
            </a:extLst>
          </p:cNvPr>
          <p:cNvGraphicFramePr>
            <a:graphicFrameLocks noChangeAspect="1"/>
          </p:cNvGraphicFramePr>
          <p:nvPr>
            <p:custDataLst>
              <p:tags r:id="rId1"/>
            </p:custDataLst>
            <p:extLst>
              <p:ext uri="{D42A27DB-BD31-4B8C-83A1-F6EECF244321}">
                <p14:modId xmlns:p14="http://schemas.microsoft.com/office/powerpoint/2010/main" val="238524892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10" imgH="409" progId="TCLayout.ActiveDocument.1">
                  <p:embed/>
                </p:oleObj>
              </mc:Choice>
              <mc:Fallback>
                <p:oleObj name="think-cell Slide" r:id="rId4" imgW="410" imgH="409" progId="TCLayout.ActiveDocument.1">
                  <p:embed/>
                  <p:pic>
                    <p:nvPicPr>
                      <p:cNvPr id="4" name="Object 3" hidden="1">
                        <a:extLst>
                          <a:ext uri="{FF2B5EF4-FFF2-40B4-BE49-F238E27FC236}">
                            <a16:creationId xmlns:a16="http://schemas.microsoft.com/office/drawing/2014/main" id="{64658552-6E07-9117-0CA9-3B60B698736B}"/>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pic>
        <p:nvPicPr>
          <p:cNvPr id="5" name="Picture 4" descr="A picture containing text&#10;&#10;Description automatically generated">
            <a:extLst>
              <a:ext uri="{FF2B5EF4-FFF2-40B4-BE49-F238E27FC236}">
                <a16:creationId xmlns:a16="http://schemas.microsoft.com/office/drawing/2014/main" id="{A41F8DC0-76D0-8840-4794-40095E1485F7}"/>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a:stretch/>
        </p:blipFill>
        <p:spPr>
          <a:xfrm>
            <a:off x="1" y="0"/>
            <a:ext cx="12192000" cy="6858000"/>
          </a:xfrm>
          <a:prstGeom prst="rect">
            <a:avLst/>
          </a:prstGeom>
        </p:spPr>
      </p:pic>
      <p:sp>
        <p:nvSpPr>
          <p:cNvPr id="2" name="Title 1">
            <a:extLst>
              <a:ext uri="{FF2B5EF4-FFF2-40B4-BE49-F238E27FC236}">
                <a16:creationId xmlns:a16="http://schemas.microsoft.com/office/drawing/2014/main" id="{9C5F5AEC-749C-44CA-94C1-9495903C3571}"/>
              </a:ext>
            </a:extLst>
          </p:cNvPr>
          <p:cNvSpPr>
            <a:spLocks noGrp="1"/>
          </p:cNvSpPr>
          <p:nvPr>
            <p:ph type="ctrTitle"/>
          </p:nvPr>
        </p:nvSpPr>
        <p:spPr>
          <a:xfrm>
            <a:off x="1516830" y="2523757"/>
            <a:ext cx="9139234" cy="664797"/>
          </a:xfrm>
        </p:spPr>
        <p:txBody>
          <a:bodyPr vert="horz" lIns="91440" tIns="91440" rIns="91440" bIns="91440" anchor="ctr">
            <a:noAutofit/>
          </a:bodyPr>
          <a:lstStyle>
            <a:lvl1pPr algn="l">
              <a:defRPr sz="3600">
                <a:solidFill>
                  <a:schemeClr val="bg1"/>
                </a:solidFill>
              </a:defRPr>
            </a:lvl1pPr>
          </a:lstStyle>
          <a:p>
            <a:r>
              <a:rPr lang="en-US"/>
              <a:t>Click to edit Master title style</a:t>
            </a:r>
          </a:p>
        </p:txBody>
      </p:sp>
      <p:sp>
        <p:nvSpPr>
          <p:cNvPr id="82" name="Text Placeholder 81">
            <a:extLst>
              <a:ext uri="{FF2B5EF4-FFF2-40B4-BE49-F238E27FC236}">
                <a16:creationId xmlns:a16="http://schemas.microsoft.com/office/drawing/2014/main" id="{B020BF28-FA10-43DE-B2FD-965A7D8594C0}"/>
              </a:ext>
            </a:extLst>
          </p:cNvPr>
          <p:cNvSpPr>
            <a:spLocks noGrp="1"/>
          </p:cNvSpPr>
          <p:nvPr>
            <p:ph type="body" sz="quarter" idx="13"/>
          </p:nvPr>
        </p:nvSpPr>
        <p:spPr>
          <a:xfrm>
            <a:off x="1520386" y="3998279"/>
            <a:ext cx="4586287" cy="323850"/>
          </a:xfrm>
        </p:spPr>
        <p:txBody>
          <a:bodyPr lIns="91440" tIns="91440" rIns="91440" bIns="91440" anchor="ctr"/>
          <a:lstStyle>
            <a:lvl1pPr>
              <a:defRPr b="0">
                <a:solidFill>
                  <a:schemeClr val="bg1"/>
                </a:solidFill>
              </a:defRPr>
            </a:lvl1pPr>
          </a:lstStyle>
          <a:p>
            <a:pPr lvl="0"/>
            <a:r>
              <a:rPr lang="en-US"/>
              <a:t>Click to edit Master text styles</a:t>
            </a:r>
          </a:p>
        </p:txBody>
      </p:sp>
      <p:sp>
        <p:nvSpPr>
          <p:cNvPr id="83" name="Subtitle 2">
            <a:extLst>
              <a:ext uri="{FF2B5EF4-FFF2-40B4-BE49-F238E27FC236}">
                <a16:creationId xmlns:a16="http://schemas.microsoft.com/office/drawing/2014/main" id="{CA420EE9-07D0-49A0-A796-E6EAA8EBDB96}"/>
              </a:ext>
            </a:extLst>
          </p:cNvPr>
          <p:cNvSpPr>
            <a:spLocks noGrp="1"/>
          </p:cNvSpPr>
          <p:nvPr>
            <p:ph type="subTitle" idx="1"/>
          </p:nvPr>
        </p:nvSpPr>
        <p:spPr>
          <a:xfrm>
            <a:off x="1516830" y="3444432"/>
            <a:ext cx="9139234" cy="297969"/>
          </a:xfrm>
        </p:spPr>
        <p:txBody>
          <a:bodyPr vert="horz" lIns="91440" tIns="91440" rIns="91440" bIns="91440" rtlCol="0" anchor="ctr">
            <a:noAutofit/>
          </a:bodyPr>
          <a:lstStyle>
            <a:lvl1pPr>
              <a:defRPr lang="en-US" sz="2200" b="0" dirty="0">
                <a:solidFill>
                  <a:schemeClr val="bg1"/>
                </a:solidFill>
              </a:defRPr>
            </a:lvl1pPr>
          </a:lstStyle>
          <a:p>
            <a:pPr lvl="0"/>
            <a:r>
              <a:rPr lang="en-US"/>
              <a:t>Click to edit Master subtitle style</a:t>
            </a:r>
          </a:p>
        </p:txBody>
      </p:sp>
      <p:grpSp>
        <p:nvGrpSpPr>
          <p:cNvPr id="148" name="Group 147">
            <a:extLst>
              <a:ext uri="{FF2B5EF4-FFF2-40B4-BE49-F238E27FC236}">
                <a16:creationId xmlns:a16="http://schemas.microsoft.com/office/drawing/2014/main" id="{AF47BE45-9A6B-F77A-A246-E9AD74AC3E05}"/>
              </a:ext>
            </a:extLst>
          </p:cNvPr>
          <p:cNvGrpSpPr>
            <a:grpSpLocks noChangeAspect="1"/>
          </p:cNvGrpSpPr>
          <p:nvPr/>
        </p:nvGrpSpPr>
        <p:grpSpPr>
          <a:xfrm>
            <a:off x="702214" y="780933"/>
            <a:ext cx="3494345" cy="745107"/>
            <a:chOff x="611188" y="-279400"/>
            <a:chExt cx="3767138" cy="803275"/>
          </a:xfrm>
          <a:solidFill>
            <a:schemeClr val="bg1"/>
          </a:solidFill>
        </p:grpSpPr>
        <p:sp>
          <p:nvSpPr>
            <p:cNvPr id="149" name="Freeform 5">
              <a:extLst>
                <a:ext uri="{FF2B5EF4-FFF2-40B4-BE49-F238E27FC236}">
                  <a16:creationId xmlns:a16="http://schemas.microsoft.com/office/drawing/2014/main" id="{5C5B487B-3C0A-CD7C-49B9-906DAA6B051C}"/>
                </a:ext>
              </a:extLst>
            </p:cNvPr>
            <p:cNvSpPr>
              <a:spLocks noEditPoints="1"/>
            </p:cNvSpPr>
            <p:nvPr/>
          </p:nvSpPr>
          <p:spPr bwMode="auto">
            <a:xfrm>
              <a:off x="1885951" y="438150"/>
              <a:ext cx="60325" cy="63500"/>
            </a:xfrm>
            <a:custGeom>
              <a:avLst/>
              <a:gdLst>
                <a:gd name="T0" fmla="*/ 36 w 73"/>
                <a:gd name="T1" fmla="*/ 0 h 78"/>
                <a:gd name="T2" fmla="*/ 10 w 73"/>
                <a:gd name="T3" fmla="*/ 10 h 78"/>
                <a:gd name="T4" fmla="*/ 0 w 73"/>
                <a:gd name="T5" fmla="*/ 39 h 78"/>
                <a:gd name="T6" fmla="*/ 10 w 73"/>
                <a:gd name="T7" fmla="*/ 67 h 78"/>
                <a:gd name="T8" fmla="*/ 36 w 73"/>
                <a:gd name="T9" fmla="*/ 78 h 78"/>
                <a:gd name="T10" fmla="*/ 63 w 73"/>
                <a:gd name="T11" fmla="*/ 67 h 78"/>
                <a:gd name="T12" fmla="*/ 73 w 73"/>
                <a:gd name="T13" fmla="*/ 39 h 78"/>
                <a:gd name="T14" fmla="*/ 63 w 73"/>
                <a:gd name="T15" fmla="*/ 10 h 78"/>
                <a:gd name="T16" fmla="*/ 36 w 73"/>
                <a:gd name="T17" fmla="*/ 0 h 78"/>
                <a:gd name="T18" fmla="*/ 52 w 73"/>
                <a:gd name="T19" fmla="*/ 59 h 78"/>
                <a:gd name="T20" fmla="*/ 36 w 73"/>
                <a:gd name="T21" fmla="*/ 66 h 78"/>
                <a:gd name="T22" fmla="*/ 20 w 73"/>
                <a:gd name="T23" fmla="*/ 59 h 78"/>
                <a:gd name="T24" fmla="*/ 15 w 73"/>
                <a:gd name="T25" fmla="*/ 39 h 78"/>
                <a:gd name="T26" fmla="*/ 21 w 73"/>
                <a:gd name="T27" fmla="*/ 19 h 78"/>
                <a:gd name="T28" fmla="*/ 36 w 73"/>
                <a:gd name="T29" fmla="*/ 11 h 78"/>
                <a:gd name="T30" fmla="*/ 52 w 73"/>
                <a:gd name="T31" fmla="*/ 19 h 78"/>
                <a:gd name="T32" fmla="*/ 58 w 73"/>
                <a:gd name="T33" fmla="*/ 39 h 78"/>
                <a:gd name="T34" fmla="*/ 52 w 73"/>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8">
                  <a:moveTo>
                    <a:pt x="36" y="0"/>
                  </a:moveTo>
                  <a:cubicBezTo>
                    <a:pt x="25" y="0"/>
                    <a:pt x="17" y="3"/>
                    <a:pt x="10" y="10"/>
                  </a:cubicBezTo>
                  <a:cubicBezTo>
                    <a:pt x="3" y="17"/>
                    <a:pt x="0" y="27"/>
                    <a:pt x="0" y="39"/>
                  </a:cubicBezTo>
                  <a:cubicBezTo>
                    <a:pt x="0" y="51"/>
                    <a:pt x="3" y="60"/>
                    <a:pt x="10" y="67"/>
                  </a:cubicBezTo>
                  <a:cubicBezTo>
                    <a:pt x="17" y="74"/>
                    <a:pt x="25" y="78"/>
                    <a:pt x="36" y="78"/>
                  </a:cubicBezTo>
                  <a:cubicBezTo>
                    <a:pt x="47" y="78"/>
                    <a:pt x="56" y="74"/>
                    <a:pt x="63" y="67"/>
                  </a:cubicBezTo>
                  <a:cubicBezTo>
                    <a:pt x="69" y="60"/>
                    <a:pt x="73" y="51"/>
                    <a:pt x="73" y="39"/>
                  </a:cubicBezTo>
                  <a:cubicBezTo>
                    <a:pt x="73" y="27"/>
                    <a:pt x="69" y="17"/>
                    <a:pt x="63"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1" y="19"/>
                  </a:cubicBezTo>
                  <a:cubicBezTo>
                    <a:pt x="24" y="14"/>
                    <a:pt x="30" y="11"/>
                    <a:pt x="36" y="11"/>
                  </a:cubicBezTo>
                  <a:cubicBezTo>
                    <a:pt x="43" y="11"/>
                    <a:pt x="48" y="14"/>
                    <a:pt x="52" y="19"/>
                  </a:cubicBezTo>
                  <a:cubicBezTo>
                    <a:pt x="56" y="24"/>
                    <a:pt x="58" y="30"/>
                    <a:pt x="58" y="39"/>
                  </a:cubicBezTo>
                  <a:cubicBezTo>
                    <a:pt x="58"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6">
              <a:extLst>
                <a:ext uri="{FF2B5EF4-FFF2-40B4-BE49-F238E27FC236}">
                  <a16:creationId xmlns:a16="http://schemas.microsoft.com/office/drawing/2014/main" id="{FC002D50-1258-94CD-A4CA-8EF05842095A}"/>
                </a:ext>
              </a:extLst>
            </p:cNvPr>
            <p:cNvSpPr>
              <a:spLocks/>
            </p:cNvSpPr>
            <p:nvPr/>
          </p:nvSpPr>
          <p:spPr bwMode="auto">
            <a:xfrm>
              <a:off x="1152526" y="414338"/>
              <a:ext cx="74613" cy="87313"/>
            </a:xfrm>
            <a:custGeom>
              <a:avLst/>
              <a:gdLst>
                <a:gd name="T0" fmla="*/ 50 w 89"/>
                <a:gd name="T1" fmla="*/ 62 h 106"/>
                <a:gd name="T2" fmla="*/ 75 w 89"/>
                <a:gd name="T3" fmla="*/ 62 h 106"/>
                <a:gd name="T4" fmla="*/ 75 w 89"/>
                <a:gd name="T5" fmla="*/ 80 h 106"/>
                <a:gd name="T6" fmla="*/ 74 w 89"/>
                <a:gd name="T7" fmla="*/ 81 h 106"/>
                <a:gd name="T8" fmla="*/ 71 w 89"/>
                <a:gd name="T9" fmla="*/ 84 h 106"/>
                <a:gd name="T10" fmla="*/ 66 w 89"/>
                <a:gd name="T11" fmla="*/ 88 h 106"/>
                <a:gd name="T12" fmla="*/ 58 w 89"/>
                <a:gd name="T13" fmla="*/ 91 h 106"/>
                <a:gd name="T14" fmla="*/ 48 w 89"/>
                <a:gd name="T15" fmla="*/ 92 h 106"/>
                <a:gd name="T16" fmla="*/ 24 w 89"/>
                <a:gd name="T17" fmla="*/ 82 h 106"/>
                <a:gd name="T18" fmla="*/ 15 w 89"/>
                <a:gd name="T19" fmla="*/ 52 h 106"/>
                <a:gd name="T20" fmla="*/ 25 w 89"/>
                <a:gd name="T21" fmla="*/ 23 h 106"/>
                <a:gd name="T22" fmla="*/ 48 w 89"/>
                <a:gd name="T23" fmla="*/ 13 h 106"/>
                <a:gd name="T24" fmla="*/ 57 w 89"/>
                <a:gd name="T25" fmla="*/ 14 h 106"/>
                <a:gd name="T26" fmla="*/ 64 w 89"/>
                <a:gd name="T27" fmla="*/ 16 h 106"/>
                <a:gd name="T28" fmla="*/ 69 w 89"/>
                <a:gd name="T29" fmla="*/ 19 h 106"/>
                <a:gd name="T30" fmla="*/ 73 w 89"/>
                <a:gd name="T31" fmla="*/ 23 h 106"/>
                <a:gd name="T32" fmla="*/ 75 w 89"/>
                <a:gd name="T33" fmla="*/ 26 h 106"/>
                <a:gd name="T34" fmla="*/ 76 w 89"/>
                <a:gd name="T35" fmla="*/ 27 h 106"/>
                <a:gd name="T36" fmla="*/ 86 w 89"/>
                <a:gd name="T37" fmla="*/ 18 h 106"/>
                <a:gd name="T38" fmla="*/ 48 w 89"/>
                <a:gd name="T39" fmla="*/ 0 h 106"/>
                <a:gd name="T40" fmla="*/ 14 w 89"/>
                <a:gd name="T41" fmla="*/ 14 h 106"/>
                <a:gd name="T42" fmla="*/ 0 w 89"/>
                <a:gd name="T43" fmla="*/ 52 h 106"/>
                <a:gd name="T44" fmla="*/ 13 w 89"/>
                <a:gd name="T45" fmla="*/ 91 h 106"/>
                <a:gd name="T46" fmla="*/ 45 w 89"/>
                <a:gd name="T47" fmla="*/ 106 h 106"/>
                <a:gd name="T48" fmla="*/ 57 w 89"/>
                <a:gd name="T49" fmla="*/ 104 h 106"/>
                <a:gd name="T50" fmla="*/ 66 w 89"/>
                <a:gd name="T51" fmla="*/ 101 h 106"/>
                <a:gd name="T52" fmla="*/ 73 w 89"/>
                <a:gd name="T53" fmla="*/ 97 h 106"/>
                <a:gd name="T54" fmla="*/ 76 w 89"/>
                <a:gd name="T55" fmla="*/ 94 h 106"/>
                <a:gd name="T56" fmla="*/ 78 w 89"/>
                <a:gd name="T57" fmla="*/ 92 h 106"/>
                <a:gd name="T58" fmla="*/ 79 w 89"/>
                <a:gd name="T59" fmla="*/ 104 h 106"/>
                <a:gd name="T60" fmla="*/ 89 w 89"/>
                <a:gd name="T61" fmla="*/ 104 h 106"/>
                <a:gd name="T62" fmla="*/ 89 w 89"/>
                <a:gd name="T63" fmla="*/ 51 h 106"/>
                <a:gd name="T64" fmla="*/ 50 w 89"/>
                <a:gd name="T65" fmla="*/ 51 h 106"/>
                <a:gd name="T66" fmla="*/ 50 w 89"/>
                <a:gd name="T67" fmla="*/ 6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 h="106">
                  <a:moveTo>
                    <a:pt x="50" y="62"/>
                  </a:moveTo>
                  <a:cubicBezTo>
                    <a:pt x="75" y="62"/>
                    <a:pt x="75" y="62"/>
                    <a:pt x="75" y="62"/>
                  </a:cubicBezTo>
                  <a:cubicBezTo>
                    <a:pt x="75" y="80"/>
                    <a:pt x="75" y="80"/>
                    <a:pt x="75" y="80"/>
                  </a:cubicBezTo>
                  <a:cubicBezTo>
                    <a:pt x="74" y="81"/>
                    <a:pt x="74" y="81"/>
                    <a:pt x="74" y="81"/>
                  </a:cubicBezTo>
                  <a:cubicBezTo>
                    <a:pt x="73" y="82"/>
                    <a:pt x="72" y="83"/>
                    <a:pt x="71" y="84"/>
                  </a:cubicBezTo>
                  <a:cubicBezTo>
                    <a:pt x="69" y="86"/>
                    <a:pt x="68" y="87"/>
                    <a:pt x="66" y="88"/>
                  </a:cubicBezTo>
                  <a:cubicBezTo>
                    <a:pt x="64" y="89"/>
                    <a:pt x="61" y="90"/>
                    <a:pt x="58" y="91"/>
                  </a:cubicBezTo>
                  <a:cubicBezTo>
                    <a:pt x="55" y="92"/>
                    <a:pt x="51" y="92"/>
                    <a:pt x="48" y="92"/>
                  </a:cubicBezTo>
                  <a:cubicBezTo>
                    <a:pt x="38" y="92"/>
                    <a:pt x="30" y="89"/>
                    <a:pt x="24" y="82"/>
                  </a:cubicBezTo>
                  <a:cubicBezTo>
                    <a:pt x="18" y="74"/>
                    <a:pt x="15" y="65"/>
                    <a:pt x="15" y="52"/>
                  </a:cubicBezTo>
                  <a:cubicBezTo>
                    <a:pt x="15" y="40"/>
                    <a:pt x="18" y="31"/>
                    <a:pt x="25" y="23"/>
                  </a:cubicBezTo>
                  <a:cubicBezTo>
                    <a:pt x="31" y="16"/>
                    <a:pt x="39" y="13"/>
                    <a:pt x="48" y="13"/>
                  </a:cubicBezTo>
                  <a:cubicBezTo>
                    <a:pt x="51" y="13"/>
                    <a:pt x="54" y="13"/>
                    <a:pt x="57" y="14"/>
                  </a:cubicBezTo>
                  <a:cubicBezTo>
                    <a:pt x="60" y="14"/>
                    <a:pt x="62" y="15"/>
                    <a:pt x="64" y="16"/>
                  </a:cubicBezTo>
                  <a:cubicBezTo>
                    <a:pt x="66" y="17"/>
                    <a:pt x="67" y="18"/>
                    <a:pt x="69" y="19"/>
                  </a:cubicBezTo>
                  <a:cubicBezTo>
                    <a:pt x="71" y="21"/>
                    <a:pt x="72" y="22"/>
                    <a:pt x="73" y="23"/>
                  </a:cubicBezTo>
                  <a:cubicBezTo>
                    <a:pt x="74" y="24"/>
                    <a:pt x="74" y="25"/>
                    <a:pt x="75" y="26"/>
                  </a:cubicBezTo>
                  <a:cubicBezTo>
                    <a:pt x="76" y="27"/>
                    <a:pt x="76" y="27"/>
                    <a:pt x="76" y="27"/>
                  </a:cubicBezTo>
                  <a:cubicBezTo>
                    <a:pt x="86" y="18"/>
                    <a:pt x="86" y="18"/>
                    <a:pt x="86" y="18"/>
                  </a:cubicBezTo>
                  <a:cubicBezTo>
                    <a:pt x="77" y="6"/>
                    <a:pt x="64" y="0"/>
                    <a:pt x="48" y="0"/>
                  </a:cubicBezTo>
                  <a:cubicBezTo>
                    <a:pt x="35" y="0"/>
                    <a:pt x="23" y="4"/>
                    <a:pt x="14" y="14"/>
                  </a:cubicBezTo>
                  <a:cubicBezTo>
                    <a:pt x="4" y="24"/>
                    <a:pt x="0" y="36"/>
                    <a:pt x="0" y="52"/>
                  </a:cubicBezTo>
                  <a:cubicBezTo>
                    <a:pt x="0" y="69"/>
                    <a:pt x="4" y="82"/>
                    <a:pt x="13" y="91"/>
                  </a:cubicBezTo>
                  <a:cubicBezTo>
                    <a:pt x="21" y="101"/>
                    <a:pt x="32" y="106"/>
                    <a:pt x="45" y="106"/>
                  </a:cubicBezTo>
                  <a:cubicBezTo>
                    <a:pt x="50" y="106"/>
                    <a:pt x="54" y="105"/>
                    <a:pt x="57" y="104"/>
                  </a:cubicBezTo>
                  <a:cubicBezTo>
                    <a:pt x="61" y="103"/>
                    <a:pt x="64" y="102"/>
                    <a:pt x="66" y="101"/>
                  </a:cubicBezTo>
                  <a:cubicBezTo>
                    <a:pt x="69" y="100"/>
                    <a:pt x="71" y="99"/>
                    <a:pt x="73" y="97"/>
                  </a:cubicBezTo>
                  <a:cubicBezTo>
                    <a:pt x="75" y="95"/>
                    <a:pt x="76" y="94"/>
                    <a:pt x="76" y="94"/>
                  </a:cubicBezTo>
                  <a:cubicBezTo>
                    <a:pt x="77" y="93"/>
                    <a:pt x="77" y="93"/>
                    <a:pt x="78" y="92"/>
                  </a:cubicBezTo>
                  <a:cubicBezTo>
                    <a:pt x="79" y="104"/>
                    <a:pt x="79" y="104"/>
                    <a:pt x="79" y="104"/>
                  </a:cubicBezTo>
                  <a:cubicBezTo>
                    <a:pt x="89" y="104"/>
                    <a:pt x="89" y="104"/>
                    <a:pt x="89" y="104"/>
                  </a:cubicBezTo>
                  <a:cubicBezTo>
                    <a:pt x="89" y="51"/>
                    <a:pt x="89" y="51"/>
                    <a:pt x="89" y="51"/>
                  </a:cubicBezTo>
                  <a:cubicBezTo>
                    <a:pt x="50" y="51"/>
                    <a:pt x="50" y="51"/>
                    <a:pt x="50" y="51"/>
                  </a:cubicBezTo>
                  <a:lnTo>
                    <a:pt x="50"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7">
              <a:extLst>
                <a:ext uri="{FF2B5EF4-FFF2-40B4-BE49-F238E27FC236}">
                  <a16:creationId xmlns:a16="http://schemas.microsoft.com/office/drawing/2014/main" id="{5E276722-5197-B412-82F4-CAE376DBBFED}"/>
                </a:ext>
              </a:extLst>
            </p:cNvPr>
            <p:cNvSpPr>
              <a:spLocks/>
            </p:cNvSpPr>
            <p:nvPr/>
          </p:nvSpPr>
          <p:spPr bwMode="auto">
            <a:xfrm>
              <a:off x="1246188" y="436563"/>
              <a:ext cx="34925" cy="63500"/>
            </a:xfrm>
            <a:custGeom>
              <a:avLst/>
              <a:gdLst>
                <a:gd name="T0" fmla="*/ 23 w 43"/>
                <a:gd name="T1" fmla="*/ 5 h 77"/>
                <a:gd name="T2" fmla="*/ 14 w 43"/>
                <a:gd name="T3" fmla="*/ 17 h 77"/>
                <a:gd name="T4" fmla="*/ 13 w 43"/>
                <a:gd name="T5" fmla="*/ 2 h 77"/>
                <a:gd name="T6" fmla="*/ 0 w 43"/>
                <a:gd name="T7" fmla="*/ 2 h 77"/>
                <a:gd name="T8" fmla="*/ 0 w 43"/>
                <a:gd name="T9" fmla="*/ 77 h 77"/>
                <a:gd name="T10" fmla="*/ 14 w 43"/>
                <a:gd name="T11" fmla="*/ 77 h 77"/>
                <a:gd name="T12" fmla="*/ 14 w 43"/>
                <a:gd name="T13" fmla="*/ 35 h 77"/>
                <a:gd name="T14" fmla="*/ 24 w 43"/>
                <a:gd name="T15" fmla="*/ 18 h 77"/>
                <a:gd name="T16" fmla="*/ 35 w 43"/>
                <a:gd name="T17" fmla="*/ 14 h 77"/>
                <a:gd name="T18" fmla="*/ 41 w 43"/>
                <a:gd name="T19" fmla="*/ 15 h 77"/>
                <a:gd name="T20" fmla="*/ 43 w 43"/>
                <a:gd name="T21" fmla="*/ 1 h 77"/>
                <a:gd name="T22" fmla="*/ 37 w 43"/>
                <a:gd name="T23" fmla="*/ 0 h 77"/>
                <a:gd name="T24" fmla="*/ 23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3" y="5"/>
                  </a:moveTo>
                  <a:cubicBezTo>
                    <a:pt x="19" y="8"/>
                    <a:pt x="16" y="12"/>
                    <a:pt x="14" y="17"/>
                  </a:cubicBezTo>
                  <a:cubicBezTo>
                    <a:pt x="13" y="2"/>
                    <a:pt x="13" y="2"/>
                    <a:pt x="13" y="2"/>
                  </a:cubicBezTo>
                  <a:cubicBezTo>
                    <a:pt x="0" y="2"/>
                    <a:pt x="0" y="2"/>
                    <a:pt x="0" y="2"/>
                  </a:cubicBezTo>
                  <a:cubicBezTo>
                    <a:pt x="0" y="77"/>
                    <a:pt x="0" y="77"/>
                    <a:pt x="0" y="77"/>
                  </a:cubicBezTo>
                  <a:cubicBezTo>
                    <a:pt x="14" y="77"/>
                    <a:pt x="14" y="77"/>
                    <a:pt x="14" y="77"/>
                  </a:cubicBezTo>
                  <a:cubicBezTo>
                    <a:pt x="14" y="35"/>
                    <a:pt x="14" y="35"/>
                    <a:pt x="14" y="35"/>
                  </a:cubicBezTo>
                  <a:cubicBezTo>
                    <a:pt x="15" y="27"/>
                    <a:pt x="19" y="22"/>
                    <a:pt x="24" y="18"/>
                  </a:cubicBezTo>
                  <a:cubicBezTo>
                    <a:pt x="28" y="16"/>
                    <a:pt x="31" y="14"/>
                    <a:pt x="35" y="14"/>
                  </a:cubicBezTo>
                  <a:cubicBezTo>
                    <a:pt x="37" y="14"/>
                    <a:pt x="39" y="15"/>
                    <a:pt x="41" y="15"/>
                  </a:cubicBezTo>
                  <a:cubicBezTo>
                    <a:pt x="43" y="1"/>
                    <a:pt x="43" y="1"/>
                    <a:pt x="43" y="1"/>
                  </a:cubicBezTo>
                  <a:cubicBezTo>
                    <a:pt x="37" y="0"/>
                    <a:pt x="37" y="0"/>
                    <a:pt x="37" y="0"/>
                  </a:cubicBezTo>
                  <a:cubicBezTo>
                    <a:pt x="32" y="0"/>
                    <a:pt x="27" y="2"/>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8">
              <a:extLst>
                <a:ext uri="{FF2B5EF4-FFF2-40B4-BE49-F238E27FC236}">
                  <a16:creationId xmlns:a16="http://schemas.microsoft.com/office/drawing/2014/main" id="{030C0CC0-0956-B1B0-70A8-800FA865F98A}"/>
                </a:ext>
              </a:extLst>
            </p:cNvPr>
            <p:cNvSpPr>
              <a:spLocks noEditPoints="1"/>
            </p:cNvSpPr>
            <p:nvPr/>
          </p:nvSpPr>
          <p:spPr bwMode="auto">
            <a:xfrm>
              <a:off x="1284288" y="438150"/>
              <a:ext cx="60325" cy="63500"/>
            </a:xfrm>
            <a:custGeom>
              <a:avLst/>
              <a:gdLst>
                <a:gd name="T0" fmla="*/ 36 w 72"/>
                <a:gd name="T1" fmla="*/ 0 h 78"/>
                <a:gd name="T2" fmla="*/ 10 w 72"/>
                <a:gd name="T3" fmla="*/ 10 h 78"/>
                <a:gd name="T4" fmla="*/ 0 w 72"/>
                <a:gd name="T5" fmla="*/ 39 h 78"/>
                <a:gd name="T6" fmla="*/ 10 w 72"/>
                <a:gd name="T7" fmla="*/ 67 h 78"/>
                <a:gd name="T8" fmla="*/ 36 w 72"/>
                <a:gd name="T9" fmla="*/ 78 h 78"/>
                <a:gd name="T10" fmla="*/ 62 w 72"/>
                <a:gd name="T11" fmla="*/ 67 h 78"/>
                <a:gd name="T12" fmla="*/ 72 w 72"/>
                <a:gd name="T13" fmla="*/ 39 h 78"/>
                <a:gd name="T14" fmla="*/ 62 w 72"/>
                <a:gd name="T15" fmla="*/ 10 h 78"/>
                <a:gd name="T16" fmla="*/ 36 w 72"/>
                <a:gd name="T17" fmla="*/ 0 h 78"/>
                <a:gd name="T18" fmla="*/ 52 w 72"/>
                <a:gd name="T19" fmla="*/ 59 h 78"/>
                <a:gd name="T20" fmla="*/ 36 w 72"/>
                <a:gd name="T21" fmla="*/ 66 h 78"/>
                <a:gd name="T22" fmla="*/ 20 w 72"/>
                <a:gd name="T23" fmla="*/ 59 h 78"/>
                <a:gd name="T24" fmla="*/ 15 w 72"/>
                <a:gd name="T25" fmla="*/ 39 h 78"/>
                <a:gd name="T26" fmla="*/ 20 w 72"/>
                <a:gd name="T27" fmla="*/ 19 h 78"/>
                <a:gd name="T28" fmla="*/ 36 w 72"/>
                <a:gd name="T29" fmla="*/ 11 h 78"/>
                <a:gd name="T30" fmla="*/ 52 w 72"/>
                <a:gd name="T31" fmla="*/ 19 h 78"/>
                <a:gd name="T32" fmla="*/ 57 w 72"/>
                <a:gd name="T33" fmla="*/ 39 h 78"/>
                <a:gd name="T34" fmla="*/ 52 w 72"/>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8">
                  <a:moveTo>
                    <a:pt x="36" y="0"/>
                  </a:moveTo>
                  <a:cubicBezTo>
                    <a:pt x="25" y="0"/>
                    <a:pt x="16" y="3"/>
                    <a:pt x="10" y="10"/>
                  </a:cubicBezTo>
                  <a:cubicBezTo>
                    <a:pt x="3" y="17"/>
                    <a:pt x="0" y="27"/>
                    <a:pt x="0" y="39"/>
                  </a:cubicBezTo>
                  <a:cubicBezTo>
                    <a:pt x="0" y="51"/>
                    <a:pt x="3" y="60"/>
                    <a:pt x="10" y="67"/>
                  </a:cubicBezTo>
                  <a:cubicBezTo>
                    <a:pt x="16" y="74"/>
                    <a:pt x="25" y="78"/>
                    <a:pt x="36" y="78"/>
                  </a:cubicBezTo>
                  <a:cubicBezTo>
                    <a:pt x="47" y="78"/>
                    <a:pt x="56" y="74"/>
                    <a:pt x="62" y="67"/>
                  </a:cubicBezTo>
                  <a:cubicBezTo>
                    <a:pt x="69" y="60"/>
                    <a:pt x="72" y="51"/>
                    <a:pt x="72" y="39"/>
                  </a:cubicBezTo>
                  <a:cubicBezTo>
                    <a:pt x="72" y="27"/>
                    <a:pt x="69" y="17"/>
                    <a:pt x="62"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0" y="19"/>
                  </a:cubicBezTo>
                  <a:cubicBezTo>
                    <a:pt x="24" y="14"/>
                    <a:pt x="29" y="11"/>
                    <a:pt x="36" y="11"/>
                  </a:cubicBezTo>
                  <a:cubicBezTo>
                    <a:pt x="43" y="11"/>
                    <a:pt x="48" y="14"/>
                    <a:pt x="52" y="19"/>
                  </a:cubicBezTo>
                  <a:cubicBezTo>
                    <a:pt x="56" y="24"/>
                    <a:pt x="57" y="30"/>
                    <a:pt x="57" y="39"/>
                  </a:cubicBezTo>
                  <a:cubicBezTo>
                    <a:pt x="57"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9">
              <a:extLst>
                <a:ext uri="{FF2B5EF4-FFF2-40B4-BE49-F238E27FC236}">
                  <a16:creationId xmlns:a16="http://schemas.microsoft.com/office/drawing/2014/main" id="{88BAE485-97CC-07B4-6CBC-75F7EB1F86CD}"/>
                </a:ext>
              </a:extLst>
            </p:cNvPr>
            <p:cNvSpPr>
              <a:spLocks/>
            </p:cNvSpPr>
            <p:nvPr/>
          </p:nvSpPr>
          <p:spPr bwMode="auto">
            <a:xfrm>
              <a:off x="1350963" y="438150"/>
              <a:ext cx="90488" cy="61913"/>
            </a:xfrm>
            <a:custGeom>
              <a:avLst/>
              <a:gdLst>
                <a:gd name="T0" fmla="*/ 41 w 57"/>
                <a:gd name="T1" fmla="*/ 31 h 39"/>
                <a:gd name="T2" fmla="*/ 32 w 57"/>
                <a:gd name="T3" fmla="*/ 0 h 39"/>
                <a:gd name="T4" fmla="*/ 24 w 57"/>
                <a:gd name="T5" fmla="*/ 0 h 39"/>
                <a:gd name="T6" fmla="*/ 16 w 57"/>
                <a:gd name="T7" fmla="*/ 31 h 39"/>
                <a:gd name="T8" fmla="*/ 8 w 57"/>
                <a:gd name="T9" fmla="*/ 0 h 39"/>
                <a:gd name="T10" fmla="*/ 0 w 57"/>
                <a:gd name="T11" fmla="*/ 0 h 39"/>
                <a:gd name="T12" fmla="*/ 12 w 57"/>
                <a:gd name="T13" fmla="*/ 39 h 39"/>
                <a:gd name="T14" fmla="*/ 20 w 57"/>
                <a:gd name="T15" fmla="*/ 39 h 39"/>
                <a:gd name="T16" fmla="*/ 28 w 57"/>
                <a:gd name="T17" fmla="*/ 9 h 39"/>
                <a:gd name="T18" fmla="*/ 37 w 57"/>
                <a:gd name="T19" fmla="*/ 39 h 39"/>
                <a:gd name="T20" fmla="*/ 45 w 57"/>
                <a:gd name="T21" fmla="*/ 39 h 39"/>
                <a:gd name="T22" fmla="*/ 57 w 57"/>
                <a:gd name="T23" fmla="*/ 0 h 39"/>
                <a:gd name="T24" fmla="*/ 49 w 57"/>
                <a:gd name="T25" fmla="*/ 0 h 39"/>
                <a:gd name="T26" fmla="*/ 41 w 57"/>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39">
                  <a:moveTo>
                    <a:pt x="41" y="31"/>
                  </a:moveTo>
                  <a:lnTo>
                    <a:pt x="32" y="0"/>
                  </a:lnTo>
                  <a:lnTo>
                    <a:pt x="24" y="0"/>
                  </a:lnTo>
                  <a:lnTo>
                    <a:pt x="16" y="31"/>
                  </a:lnTo>
                  <a:lnTo>
                    <a:pt x="8" y="0"/>
                  </a:lnTo>
                  <a:lnTo>
                    <a:pt x="0" y="0"/>
                  </a:lnTo>
                  <a:lnTo>
                    <a:pt x="12" y="39"/>
                  </a:lnTo>
                  <a:lnTo>
                    <a:pt x="20" y="39"/>
                  </a:lnTo>
                  <a:lnTo>
                    <a:pt x="28" y="9"/>
                  </a:lnTo>
                  <a:lnTo>
                    <a:pt x="37" y="39"/>
                  </a:lnTo>
                  <a:lnTo>
                    <a:pt x="45" y="39"/>
                  </a:lnTo>
                  <a:lnTo>
                    <a:pt x="57" y="0"/>
                  </a:lnTo>
                  <a:lnTo>
                    <a:pt x="49" y="0"/>
                  </a:lnTo>
                  <a:lnTo>
                    <a:pt x="41"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0">
              <a:extLst>
                <a:ext uri="{FF2B5EF4-FFF2-40B4-BE49-F238E27FC236}">
                  <a16:creationId xmlns:a16="http://schemas.microsoft.com/office/drawing/2014/main" id="{E0EE8424-6820-BE0B-2C64-487E7DD59BC7}"/>
                </a:ext>
              </a:extLst>
            </p:cNvPr>
            <p:cNvSpPr>
              <a:spLocks/>
            </p:cNvSpPr>
            <p:nvPr/>
          </p:nvSpPr>
          <p:spPr bwMode="auto">
            <a:xfrm>
              <a:off x="1446213" y="422275"/>
              <a:ext cx="38100" cy="79375"/>
            </a:xfrm>
            <a:custGeom>
              <a:avLst/>
              <a:gdLst>
                <a:gd name="T0" fmla="*/ 26 w 46"/>
                <a:gd name="T1" fmla="*/ 0 h 97"/>
                <a:gd name="T2" fmla="*/ 13 w 46"/>
                <a:gd name="T3" fmla="*/ 0 h 97"/>
                <a:gd name="T4" fmla="*/ 11 w 46"/>
                <a:gd name="T5" fmla="*/ 20 h 97"/>
                <a:gd name="T6" fmla="*/ 0 w 46"/>
                <a:gd name="T7" fmla="*/ 20 h 97"/>
                <a:gd name="T8" fmla="*/ 0 w 46"/>
                <a:gd name="T9" fmla="*/ 31 h 97"/>
                <a:gd name="T10" fmla="*/ 11 w 46"/>
                <a:gd name="T11" fmla="*/ 31 h 97"/>
                <a:gd name="T12" fmla="*/ 11 w 46"/>
                <a:gd name="T13" fmla="*/ 72 h 97"/>
                <a:gd name="T14" fmla="*/ 16 w 46"/>
                <a:gd name="T15" fmla="*/ 91 h 97"/>
                <a:gd name="T16" fmla="*/ 32 w 46"/>
                <a:gd name="T17" fmla="*/ 97 h 97"/>
                <a:gd name="T18" fmla="*/ 46 w 46"/>
                <a:gd name="T19" fmla="*/ 95 h 97"/>
                <a:gd name="T20" fmla="*/ 44 w 46"/>
                <a:gd name="T21" fmla="*/ 84 h 97"/>
                <a:gd name="T22" fmla="*/ 36 w 46"/>
                <a:gd name="T23" fmla="*/ 85 h 97"/>
                <a:gd name="T24" fmla="*/ 28 w 46"/>
                <a:gd name="T25" fmla="*/ 82 h 97"/>
                <a:gd name="T26" fmla="*/ 26 w 46"/>
                <a:gd name="T27" fmla="*/ 70 h 97"/>
                <a:gd name="T28" fmla="*/ 26 w 46"/>
                <a:gd name="T29" fmla="*/ 31 h 97"/>
                <a:gd name="T30" fmla="*/ 46 w 46"/>
                <a:gd name="T31" fmla="*/ 31 h 97"/>
                <a:gd name="T32" fmla="*/ 46 w 46"/>
                <a:gd name="T33" fmla="*/ 20 h 97"/>
                <a:gd name="T34" fmla="*/ 26 w 46"/>
                <a:gd name="T35" fmla="*/ 20 h 97"/>
                <a:gd name="T36" fmla="*/ 26 w 46"/>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97">
                  <a:moveTo>
                    <a:pt x="26" y="0"/>
                  </a:moveTo>
                  <a:cubicBezTo>
                    <a:pt x="13" y="0"/>
                    <a:pt x="13" y="0"/>
                    <a:pt x="13" y="0"/>
                  </a:cubicBezTo>
                  <a:cubicBezTo>
                    <a:pt x="11" y="20"/>
                    <a:pt x="11" y="20"/>
                    <a:pt x="11" y="20"/>
                  </a:cubicBezTo>
                  <a:cubicBezTo>
                    <a:pt x="0" y="20"/>
                    <a:pt x="0" y="20"/>
                    <a:pt x="0" y="20"/>
                  </a:cubicBezTo>
                  <a:cubicBezTo>
                    <a:pt x="0" y="31"/>
                    <a:pt x="0" y="31"/>
                    <a:pt x="0" y="31"/>
                  </a:cubicBezTo>
                  <a:cubicBezTo>
                    <a:pt x="11" y="31"/>
                    <a:pt x="11" y="31"/>
                    <a:pt x="11" y="31"/>
                  </a:cubicBezTo>
                  <a:cubicBezTo>
                    <a:pt x="11" y="72"/>
                    <a:pt x="11" y="72"/>
                    <a:pt x="11" y="72"/>
                  </a:cubicBezTo>
                  <a:cubicBezTo>
                    <a:pt x="11" y="81"/>
                    <a:pt x="13" y="88"/>
                    <a:pt x="16" y="91"/>
                  </a:cubicBezTo>
                  <a:cubicBezTo>
                    <a:pt x="20" y="95"/>
                    <a:pt x="25" y="97"/>
                    <a:pt x="32" y="97"/>
                  </a:cubicBezTo>
                  <a:cubicBezTo>
                    <a:pt x="38" y="97"/>
                    <a:pt x="42" y="96"/>
                    <a:pt x="46" y="95"/>
                  </a:cubicBezTo>
                  <a:cubicBezTo>
                    <a:pt x="44" y="84"/>
                    <a:pt x="44" y="84"/>
                    <a:pt x="44" y="84"/>
                  </a:cubicBezTo>
                  <a:cubicBezTo>
                    <a:pt x="42" y="85"/>
                    <a:pt x="39" y="85"/>
                    <a:pt x="36" y="85"/>
                  </a:cubicBezTo>
                  <a:cubicBezTo>
                    <a:pt x="33" y="85"/>
                    <a:pt x="30" y="84"/>
                    <a:pt x="28" y="82"/>
                  </a:cubicBezTo>
                  <a:cubicBezTo>
                    <a:pt x="27" y="80"/>
                    <a:pt x="26" y="76"/>
                    <a:pt x="26" y="70"/>
                  </a:cubicBezTo>
                  <a:cubicBezTo>
                    <a:pt x="26" y="31"/>
                    <a:pt x="26" y="31"/>
                    <a:pt x="26" y="31"/>
                  </a:cubicBezTo>
                  <a:cubicBezTo>
                    <a:pt x="46" y="31"/>
                    <a:pt x="46" y="31"/>
                    <a:pt x="46" y="31"/>
                  </a:cubicBezTo>
                  <a:cubicBezTo>
                    <a:pt x="46" y="20"/>
                    <a:pt x="46" y="20"/>
                    <a:pt x="46" y="20"/>
                  </a:cubicBezTo>
                  <a:cubicBezTo>
                    <a:pt x="26" y="20"/>
                    <a:pt x="26" y="20"/>
                    <a:pt x="26" y="20"/>
                  </a:cubicBez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1">
              <a:extLst>
                <a:ext uri="{FF2B5EF4-FFF2-40B4-BE49-F238E27FC236}">
                  <a16:creationId xmlns:a16="http://schemas.microsoft.com/office/drawing/2014/main" id="{493BFF13-D216-7236-ADB3-513803D7A451}"/>
                </a:ext>
              </a:extLst>
            </p:cNvPr>
            <p:cNvSpPr>
              <a:spLocks/>
            </p:cNvSpPr>
            <p:nvPr/>
          </p:nvSpPr>
          <p:spPr bwMode="auto">
            <a:xfrm>
              <a:off x="1497013" y="412750"/>
              <a:ext cx="52388" cy="87313"/>
            </a:xfrm>
            <a:custGeom>
              <a:avLst/>
              <a:gdLst>
                <a:gd name="T0" fmla="*/ 39 w 64"/>
                <a:gd name="T1" fmla="*/ 30 h 106"/>
                <a:gd name="T2" fmla="*/ 14 w 64"/>
                <a:gd name="T3" fmla="*/ 45 h 106"/>
                <a:gd name="T4" fmla="*/ 14 w 64"/>
                <a:gd name="T5" fmla="*/ 0 h 106"/>
                <a:gd name="T6" fmla="*/ 0 w 64"/>
                <a:gd name="T7" fmla="*/ 0 h 106"/>
                <a:gd name="T8" fmla="*/ 0 w 64"/>
                <a:gd name="T9" fmla="*/ 106 h 106"/>
                <a:gd name="T10" fmla="*/ 14 w 64"/>
                <a:gd name="T11" fmla="*/ 106 h 106"/>
                <a:gd name="T12" fmla="*/ 14 w 64"/>
                <a:gd name="T13" fmla="*/ 62 h 106"/>
                <a:gd name="T14" fmla="*/ 21 w 64"/>
                <a:gd name="T15" fmla="*/ 49 h 106"/>
                <a:gd name="T16" fmla="*/ 34 w 64"/>
                <a:gd name="T17" fmla="*/ 42 h 106"/>
                <a:gd name="T18" fmla="*/ 46 w 64"/>
                <a:gd name="T19" fmla="*/ 47 h 106"/>
                <a:gd name="T20" fmla="*/ 49 w 64"/>
                <a:gd name="T21" fmla="*/ 62 h 106"/>
                <a:gd name="T22" fmla="*/ 49 w 64"/>
                <a:gd name="T23" fmla="*/ 106 h 106"/>
                <a:gd name="T24" fmla="*/ 64 w 64"/>
                <a:gd name="T25" fmla="*/ 106 h 106"/>
                <a:gd name="T26" fmla="*/ 64 w 64"/>
                <a:gd name="T27" fmla="*/ 58 h 106"/>
                <a:gd name="T28" fmla="*/ 57 w 64"/>
                <a:gd name="T29" fmla="*/ 37 h 106"/>
                <a:gd name="T30" fmla="*/ 39 w 64"/>
                <a:gd name="T31" fmla="*/ 3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06">
                  <a:moveTo>
                    <a:pt x="39" y="30"/>
                  </a:moveTo>
                  <a:cubicBezTo>
                    <a:pt x="29" y="30"/>
                    <a:pt x="20" y="35"/>
                    <a:pt x="14" y="45"/>
                  </a:cubicBezTo>
                  <a:cubicBezTo>
                    <a:pt x="14" y="0"/>
                    <a:pt x="14" y="0"/>
                    <a:pt x="14" y="0"/>
                  </a:cubicBezTo>
                  <a:cubicBezTo>
                    <a:pt x="0" y="0"/>
                    <a:pt x="0" y="0"/>
                    <a:pt x="0" y="0"/>
                  </a:cubicBezTo>
                  <a:cubicBezTo>
                    <a:pt x="0" y="106"/>
                    <a:pt x="0" y="106"/>
                    <a:pt x="0" y="106"/>
                  </a:cubicBezTo>
                  <a:cubicBezTo>
                    <a:pt x="14" y="106"/>
                    <a:pt x="14" y="106"/>
                    <a:pt x="14" y="106"/>
                  </a:cubicBezTo>
                  <a:cubicBezTo>
                    <a:pt x="14" y="62"/>
                    <a:pt x="14" y="62"/>
                    <a:pt x="14" y="62"/>
                  </a:cubicBezTo>
                  <a:cubicBezTo>
                    <a:pt x="15" y="57"/>
                    <a:pt x="17" y="53"/>
                    <a:pt x="21" y="49"/>
                  </a:cubicBezTo>
                  <a:cubicBezTo>
                    <a:pt x="25" y="44"/>
                    <a:pt x="29" y="42"/>
                    <a:pt x="34" y="42"/>
                  </a:cubicBezTo>
                  <a:cubicBezTo>
                    <a:pt x="40" y="42"/>
                    <a:pt x="44" y="44"/>
                    <a:pt x="46" y="47"/>
                  </a:cubicBezTo>
                  <a:cubicBezTo>
                    <a:pt x="48" y="50"/>
                    <a:pt x="49" y="55"/>
                    <a:pt x="49" y="62"/>
                  </a:cubicBezTo>
                  <a:cubicBezTo>
                    <a:pt x="49" y="106"/>
                    <a:pt x="49" y="106"/>
                    <a:pt x="49" y="106"/>
                  </a:cubicBezTo>
                  <a:cubicBezTo>
                    <a:pt x="64" y="106"/>
                    <a:pt x="64" y="106"/>
                    <a:pt x="64" y="106"/>
                  </a:cubicBezTo>
                  <a:cubicBezTo>
                    <a:pt x="64" y="58"/>
                    <a:pt x="64" y="58"/>
                    <a:pt x="64" y="58"/>
                  </a:cubicBezTo>
                  <a:cubicBezTo>
                    <a:pt x="64" y="48"/>
                    <a:pt x="62" y="41"/>
                    <a:pt x="57" y="37"/>
                  </a:cubicBezTo>
                  <a:cubicBezTo>
                    <a:pt x="53" y="32"/>
                    <a:pt x="47" y="30"/>
                    <a:pt x="39"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2">
              <a:extLst>
                <a:ext uri="{FF2B5EF4-FFF2-40B4-BE49-F238E27FC236}">
                  <a16:creationId xmlns:a16="http://schemas.microsoft.com/office/drawing/2014/main" id="{A2FBFC85-5630-8BC3-A583-1DEC58BBCCA5}"/>
                </a:ext>
              </a:extLst>
            </p:cNvPr>
            <p:cNvSpPr>
              <a:spLocks noEditPoints="1"/>
            </p:cNvSpPr>
            <p:nvPr/>
          </p:nvSpPr>
          <p:spPr bwMode="auto">
            <a:xfrm>
              <a:off x="1581151" y="415925"/>
              <a:ext cx="77788" cy="84138"/>
            </a:xfrm>
            <a:custGeom>
              <a:avLst/>
              <a:gdLst>
                <a:gd name="T0" fmla="*/ 20 w 49"/>
                <a:gd name="T1" fmla="*/ 0 h 53"/>
                <a:gd name="T2" fmla="*/ 0 w 49"/>
                <a:gd name="T3" fmla="*/ 53 h 53"/>
                <a:gd name="T4" fmla="*/ 8 w 49"/>
                <a:gd name="T5" fmla="*/ 53 h 53"/>
                <a:gd name="T6" fmla="*/ 13 w 49"/>
                <a:gd name="T7" fmla="*/ 40 h 53"/>
                <a:gd name="T8" fmla="*/ 36 w 49"/>
                <a:gd name="T9" fmla="*/ 40 h 53"/>
                <a:gd name="T10" fmla="*/ 40 w 49"/>
                <a:gd name="T11" fmla="*/ 53 h 53"/>
                <a:gd name="T12" fmla="*/ 49 w 49"/>
                <a:gd name="T13" fmla="*/ 53 h 53"/>
                <a:gd name="T14" fmla="*/ 29 w 49"/>
                <a:gd name="T15" fmla="*/ 0 h 53"/>
                <a:gd name="T16" fmla="*/ 20 w 49"/>
                <a:gd name="T17" fmla="*/ 0 h 53"/>
                <a:gd name="T18" fmla="*/ 15 w 49"/>
                <a:gd name="T19" fmla="*/ 34 h 53"/>
                <a:gd name="T20" fmla="*/ 24 w 49"/>
                <a:gd name="T21" fmla="*/ 7 h 53"/>
                <a:gd name="T22" fmla="*/ 34 w 49"/>
                <a:gd name="T23" fmla="*/ 34 h 53"/>
                <a:gd name="T24" fmla="*/ 15 w 49"/>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3">
                  <a:moveTo>
                    <a:pt x="20" y="0"/>
                  </a:moveTo>
                  <a:lnTo>
                    <a:pt x="0" y="53"/>
                  </a:lnTo>
                  <a:lnTo>
                    <a:pt x="8" y="53"/>
                  </a:lnTo>
                  <a:lnTo>
                    <a:pt x="13" y="40"/>
                  </a:lnTo>
                  <a:lnTo>
                    <a:pt x="36" y="40"/>
                  </a:lnTo>
                  <a:lnTo>
                    <a:pt x="40" y="53"/>
                  </a:lnTo>
                  <a:lnTo>
                    <a:pt x="49" y="53"/>
                  </a:lnTo>
                  <a:lnTo>
                    <a:pt x="29" y="0"/>
                  </a:lnTo>
                  <a:lnTo>
                    <a:pt x="20" y="0"/>
                  </a:lnTo>
                  <a:close/>
                  <a:moveTo>
                    <a:pt x="15" y="34"/>
                  </a:moveTo>
                  <a:lnTo>
                    <a:pt x="24" y="7"/>
                  </a:lnTo>
                  <a:lnTo>
                    <a:pt x="34" y="34"/>
                  </a:lnTo>
                  <a:lnTo>
                    <a:pt x="1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4">
              <a:extLst>
                <a:ext uri="{FF2B5EF4-FFF2-40B4-BE49-F238E27FC236}">
                  <a16:creationId xmlns:a16="http://schemas.microsoft.com/office/drawing/2014/main" id="{FF83A1F9-4D22-902B-230C-EA48637DF2D8}"/>
                </a:ext>
              </a:extLst>
            </p:cNvPr>
            <p:cNvSpPr>
              <a:spLocks noEditPoints="1"/>
            </p:cNvSpPr>
            <p:nvPr/>
          </p:nvSpPr>
          <p:spPr bwMode="auto">
            <a:xfrm>
              <a:off x="1663701" y="412750"/>
              <a:ext cx="58738" cy="88900"/>
            </a:xfrm>
            <a:custGeom>
              <a:avLst/>
              <a:gdLst>
                <a:gd name="T0" fmla="*/ 57 w 71"/>
                <a:gd name="T1" fmla="*/ 43 h 108"/>
                <a:gd name="T2" fmla="*/ 55 w 71"/>
                <a:gd name="T3" fmla="*/ 40 h 108"/>
                <a:gd name="T4" fmla="*/ 51 w 71"/>
                <a:gd name="T5" fmla="*/ 36 h 108"/>
                <a:gd name="T6" fmla="*/ 43 w 71"/>
                <a:gd name="T7" fmla="*/ 31 h 108"/>
                <a:gd name="T8" fmla="*/ 33 w 71"/>
                <a:gd name="T9" fmla="*/ 30 h 108"/>
                <a:gd name="T10" fmla="*/ 9 w 71"/>
                <a:gd name="T11" fmla="*/ 41 h 108"/>
                <a:gd name="T12" fmla="*/ 0 w 71"/>
                <a:gd name="T13" fmla="*/ 69 h 108"/>
                <a:gd name="T14" fmla="*/ 8 w 71"/>
                <a:gd name="T15" fmla="*/ 97 h 108"/>
                <a:gd name="T16" fmla="*/ 32 w 71"/>
                <a:gd name="T17" fmla="*/ 108 h 108"/>
                <a:gd name="T18" fmla="*/ 37 w 71"/>
                <a:gd name="T19" fmla="*/ 107 h 108"/>
                <a:gd name="T20" fmla="*/ 42 w 71"/>
                <a:gd name="T21" fmla="*/ 106 h 108"/>
                <a:gd name="T22" fmla="*/ 46 w 71"/>
                <a:gd name="T23" fmla="*/ 104 h 108"/>
                <a:gd name="T24" fmla="*/ 49 w 71"/>
                <a:gd name="T25" fmla="*/ 103 h 108"/>
                <a:gd name="T26" fmla="*/ 52 w 71"/>
                <a:gd name="T27" fmla="*/ 100 h 108"/>
                <a:gd name="T28" fmla="*/ 54 w 71"/>
                <a:gd name="T29" fmla="*/ 98 h 108"/>
                <a:gd name="T30" fmla="*/ 55 w 71"/>
                <a:gd name="T31" fmla="*/ 97 h 108"/>
                <a:gd name="T32" fmla="*/ 56 w 71"/>
                <a:gd name="T33" fmla="*/ 95 h 108"/>
                <a:gd name="T34" fmla="*/ 57 w 71"/>
                <a:gd name="T35" fmla="*/ 95 h 108"/>
                <a:gd name="T36" fmla="*/ 59 w 71"/>
                <a:gd name="T37" fmla="*/ 106 h 108"/>
                <a:gd name="T38" fmla="*/ 71 w 71"/>
                <a:gd name="T39" fmla="*/ 106 h 108"/>
                <a:gd name="T40" fmla="*/ 71 w 71"/>
                <a:gd name="T41" fmla="*/ 0 h 108"/>
                <a:gd name="T42" fmla="*/ 57 w 71"/>
                <a:gd name="T43" fmla="*/ 0 h 108"/>
                <a:gd name="T44" fmla="*/ 57 w 71"/>
                <a:gd name="T45" fmla="*/ 43 h 108"/>
                <a:gd name="T46" fmla="*/ 51 w 71"/>
                <a:gd name="T47" fmla="*/ 88 h 108"/>
                <a:gd name="T48" fmla="*/ 36 w 71"/>
                <a:gd name="T49" fmla="*/ 96 h 108"/>
                <a:gd name="T50" fmla="*/ 20 w 71"/>
                <a:gd name="T51" fmla="*/ 88 h 108"/>
                <a:gd name="T52" fmla="*/ 15 w 71"/>
                <a:gd name="T53" fmla="*/ 68 h 108"/>
                <a:gd name="T54" fmla="*/ 21 w 71"/>
                <a:gd name="T55" fmla="*/ 49 h 108"/>
                <a:gd name="T56" fmla="*/ 36 w 71"/>
                <a:gd name="T57" fmla="*/ 41 h 108"/>
                <a:gd name="T58" fmla="*/ 51 w 71"/>
                <a:gd name="T59" fmla="*/ 49 h 108"/>
                <a:gd name="T60" fmla="*/ 57 w 71"/>
                <a:gd name="T61" fmla="*/ 68 h 108"/>
                <a:gd name="T62" fmla="*/ 51 w 71"/>
                <a:gd name="T63" fmla="*/ 8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08">
                  <a:moveTo>
                    <a:pt x="57" y="43"/>
                  </a:moveTo>
                  <a:cubicBezTo>
                    <a:pt x="56" y="42"/>
                    <a:pt x="56" y="41"/>
                    <a:pt x="55" y="40"/>
                  </a:cubicBezTo>
                  <a:cubicBezTo>
                    <a:pt x="54" y="39"/>
                    <a:pt x="53" y="38"/>
                    <a:pt x="51" y="36"/>
                  </a:cubicBezTo>
                  <a:cubicBezTo>
                    <a:pt x="49" y="34"/>
                    <a:pt x="46" y="33"/>
                    <a:pt x="43" y="31"/>
                  </a:cubicBezTo>
                  <a:cubicBezTo>
                    <a:pt x="40" y="30"/>
                    <a:pt x="37" y="30"/>
                    <a:pt x="33" y="30"/>
                  </a:cubicBezTo>
                  <a:cubicBezTo>
                    <a:pt x="23" y="30"/>
                    <a:pt x="15" y="33"/>
                    <a:pt x="9" y="41"/>
                  </a:cubicBezTo>
                  <a:cubicBezTo>
                    <a:pt x="3" y="48"/>
                    <a:pt x="0" y="57"/>
                    <a:pt x="0" y="69"/>
                  </a:cubicBezTo>
                  <a:cubicBezTo>
                    <a:pt x="0" y="80"/>
                    <a:pt x="3" y="90"/>
                    <a:pt x="8" y="97"/>
                  </a:cubicBezTo>
                  <a:cubicBezTo>
                    <a:pt x="14" y="104"/>
                    <a:pt x="22" y="108"/>
                    <a:pt x="32" y="108"/>
                  </a:cubicBezTo>
                  <a:cubicBezTo>
                    <a:pt x="34" y="108"/>
                    <a:pt x="35" y="108"/>
                    <a:pt x="37" y="107"/>
                  </a:cubicBezTo>
                  <a:cubicBezTo>
                    <a:pt x="39" y="107"/>
                    <a:pt x="41" y="107"/>
                    <a:pt x="42" y="106"/>
                  </a:cubicBezTo>
                  <a:cubicBezTo>
                    <a:pt x="43" y="106"/>
                    <a:pt x="45" y="105"/>
                    <a:pt x="46" y="104"/>
                  </a:cubicBezTo>
                  <a:cubicBezTo>
                    <a:pt x="47" y="104"/>
                    <a:pt x="48" y="103"/>
                    <a:pt x="49" y="103"/>
                  </a:cubicBezTo>
                  <a:cubicBezTo>
                    <a:pt x="50" y="102"/>
                    <a:pt x="51" y="101"/>
                    <a:pt x="52" y="100"/>
                  </a:cubicBezTo>
                  <a:cubicBezTo>
                    <a:pt x="53" y="100"/>
                    <a:pt x="53" y="99"/>
                    <a:pt x="54" y="98"/>
                  </a:cubicBezTo>
                  <a:cubicBezTo>
                    <a:pt x="54" y="98"/>
                    <a:pt x="55" y="97"/>
                    <a:pt x="55" y="97"/>
                  </a:cubicBezTo>
                  <a:cubicBezTo>
                    <a:pt x="56" y="96"/>
                    <a:pt x="56" y="96"/>
                    <a:pt x="56" y="95"/>
                  </a:cubicBezTo>
                  <a:cubicBezTo>
                    <a:pt x="57" y="95"/>
                    <a:pt x="57" y="95"/>
                    <a:pt x="57" y="95"/>
                  </a:cubicBezTo>
                  <a:cubicBezTo>
                    <a:pt x="59" y="106"/>
                    <a:pt x="59" y="106"/>
                    <a:pt x="59" y="106"/>
                  </a:cubicBezTo>
                  <a:cubicBezTo>
                    <a:pt x="71" y="106"/>
                    <a:pt x="71" y="106"/>
                    <a:pt x="71" y="106"/>
                  </a:cubicBezTo>
                  <a:cubicBezTo>
                    <a:pt x="71" y="0"/>
                    <a:pt x="71" y="0"/>
                    <a:pt x="71" y="0"/>
                  </a:cubicBezTo>
                  <a:cubicBezTo>
                    <a:pt x="57" y="0"/>
                    <a:pt x="57" y="0"/>
                    <a:pt x="57" y="0"/>
                  </a:cubicBezTo>
                  <a:lnTo>
                    <a:pt x="57" y="43"/>
                  </a:lnTo>
                  <a:close/>
                  <a:moveTo>
                    <a:pt x="51" y="88"/>
                  </a:moveTo>
                  <a:cubicBezTo>
                    <a:pt x="47" y="93"/>
                    <a:pt x="42" y="96"/>
                    <a:pt x="36" y="96"/>
                  </a:cubicBezTo>
                  <a:cubicBezTo>
                    <a:pt x="29" y="96"/>
                    <a:pt x="24" y="93"/>
                    <a:pt x="20" y="88"/>
                  </a:cubicBezTo>
                  <a:cubicBezTo>
                    <a:pt x="17" y="83"/>
                    <a:pt x="15" y="76"/>
                    <a:pt x="15" y="68"/>
                  </a:cubicBezTo>
                  <a:cubicBezTo>
                    <a:pt x="15" y="61"/>
                    <a:pt x="17" y="54"/>
                    <a:pt x="21" y="49"/>
                  </a:cubicBezTo>
                  <a:cubicBezTo>
                    <a:pt x="25" y="44"/>
                    <a:pt x="30" y="41"/>
                    <a:pt x="36" y="41"/>
                  </a:cubicBezTo>
                  <a:cubicBezTo>
                    <a:pt x="43" y="41"/>
                    <a:pt x="48" y="44"/>
                    <a:pt x="51" y="49"/>
                  </a:cubicBezTo>
                  <a:cubicBezTo>
                    <a:pt x="55" y="54"/>
                    <a:pt x="57" y="61"/>
                    <a:pt x="57" y="68"/>
                  </a:cubicBezTo>
                  <a:cubicBezTo>
                    <a:pt x="57" y="76"/>
                    <a:pt x="55" y="83"/>
                    <a:pt x="51"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5">
              <a:extLst>
                <a:ext uri="{FF2B5EF4-FFF2-40B4-BE49-F238E27FC236}">
                  <a16:creationId xmlns:a16="http://schemas.microsoft.com/office/drawing/2014/main" id="{B67964F5-8081-A3D8-089C-A081B2E521A9}"/>
                </a:ext>
              </a:extLst>
            </p:cNvPr>
            <p:cNvSpPr>
              <a:spLocks/>
            </p:cNvSpPr>
            <p:nvPr/>
          </p:nvSpPr>
          <p:spPr bwMode="auto">
            <a:xfrm>
              <a:off x="1733551" y="438150"/>
              <a:ext cx="60325" cy="61913"/>
            </a:xfrm>
            <a:custGeom>
              <a:avLst/>
              <a:gdLst>
                <a:gd name="T0" fmla="*/ 18 w 38"/>
                <a:gd name="T1" fmla="*/ 32 h 39"/>
                <a:gd name="T2" fmla="*/ 8 w 38"/>
                <a:gd name="T3" fmla="*/ 0 h 39"/>
                <a:gd name="T4" fmla="*/ 0 w 38"/>
                <a:gd name="T5" fmla="*/ 0 h 39"/>
                <a:gd name="T6" fmla="*/ 15 w 38"/>
                <a:gd name="T7" fmla="*/ 39 h 39"/>
                <a:gd name="T8" fmla="*/ 23 w 38"/>
                <a:gd name="T9" fmla="*/ 39 h 39"/>
                <a:gd name="T10" fmla="*/ 38 w 38"/>
                <a:gd name="T11" fmla="*/ 0 h 39"/>
                <a:gd name="T12" fmla="*/ 29 w 38"/>
                <a:gd name="T13" fmla="*/ 0 h 39"/>
                <a:gd name="T14" fmla="*/ 18 w 38"/>
                <a:gd name="T15" fmla="*/ 3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9">
                  <a:moveTo>
                    <a:pt x="18" y="32"/>
                  </a:moveTo>
                  <a:lnTo>
                    <a:pt x="8" y="0"/>
                  </a:lnTo>
                  <a:lnTo>
                    <a:pt x="0" y="0"/>
                  </a:lnTo>
                  <a:lnTo>
                    <a:pt x="15" y="39"/>
                  </a:lnTo>
                  <a:lnTo>
                    <a:pt x="23" y="39"/>
                  </a:lnTo>
                  <a:lnTo>
                    <a:pt x="38" y="0"/>
                  </a:lnTo>
                  <a:lnTo>
                    <a:pt x="29" y="0"/>
                  </a:lnTo>
                  <a:lnTo>
                    <a:pt x="1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6">
              <a:extLst>
                <a:ext uri="{FF2B5EF4-FFF2-40B4-BE49-F238E27FC236}">
                  <a16:creationId xmlns:a16="http://schemas.microsoft.com/office/drawing/2014/main" id="{C73E25E4-139B-A180-CBFD-59414A4BD238}"/>
                </a:ext>
              </a:extLst>
            </p:cNvPr>
            <p:cNvSpPr>
              <a:spLocks/>
            </p:cNvSpPr>
            <p:nvPr/>
          </p:nvSpPr>
          <p:spPr bwMode="auto">
            <a:xfrm>
              <a:off x="1801813" y="411163"/>
              <a:ext cx="15875" cy="14288"/>
            </a:xfrm>
            <a:custGeom>
              <a:avLst/>
              <a:gdLst>
                <a:gd name="T0" fmla="*/ 10 w 19"/>
                <a:gd name="T1" fmla="*/ 0 h 18"/>
                <a:gd name="T2" fmla="*/ 3 w 19"/>
                <a:gd name="T3" fmla="*/ 2 h 18"/>
                <a:gd name="T4" fmla="*/ 0 w 19"/>
                <a:gd name="T5" fmla="*/ 9 h 18"/>
                <a:gd name="T6" fmla="*/ 3 w 19"/>
                <a:gd name="T7" fmla="*/ 16 h 18"/>
                <a:gd name="T8" fmla="*/ 10 w 19"/>
                <a:gd name="T9" fmla="*/ 18 h 18"/>
                <a:gd name="T10" fmla="*/ 17 w 19"/>
                <a:gd name="T11" fmla="*/ 16 h 18"/>
                <a:gd name="T12" fmla="*/ 19 w 19"/>
                <a:gd name="T13" fmla="*/ 9 h 18"/>
                <a:gd name="T14" fmla="*/ 17 w 19"/>
                <a:gd name="T15" fmla="*/ 2 h 18"/>
                <a:gd name="T16" fmla="*/ 10 w 1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0" y="0"/>
                  </a:moveTo>
                  <a:cubicBezTo>
                    <a:pt x="7" y="0"/>
                    <a:pt x="5" y="1"/>
                    <a:pt x="3" y="2"/>
                  </a:cubicBezTo>
                  <a:cubicBezTo>
                    <a:pt x="1" y="4"/>
                    <a:pt x="0" y="7"/>
                    <a:pt x="0" y="9"/>
                  </a:cubicBezTo>
                  <a:cubicBezTo>
                    <a:pt x="0" y="12"/>
                    <a:pt x="1" y="14"/>
                    <a:pt x="3" y="16"/>
                  </a:cubicBezTo>
                  <a:cubicBezTo>
                    <a:pt x="5" y="17"/>
                    <a:pt x="7" y="18"/>
                    <a:pt x="10" y="18"/>
                  </a:cubicBezTo>
                  <a:cubicBezTo>
                    <a:pt x="13" y="18"/>
                    <a:pt x="15" y="17"/>
                    <a:pt x="17" y="16"/>
                  </a:cubicBezTo>
                  <a:cubicBezTo>
                    <a:pt x="18" y="14"/>
                    <a:pt x="19" y="12"/>
                    <a:pt x="19" y="9"/>
                  </a:cubicBezTo>
                  <a:cubicBezTo>
                    <a:pt x="19" y="6"/>
                    <a:pt x="18" y="4"/>
                    <a:pt x="17" y="2"/>
                  </a:cubicBezTo>
                  <a:cubicBezTo>
                    <a:pt x="15" y="1"/>
                    <a:pt x="12"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Rectangle 17">
              <a:extLst>
                <a:ext uri="{FF2B5EF4-FFF2-40B4-BE49-F238E27FC236}">
                  <a16:creationId xmlns:a16="http://schemas.microsoft.com/office/drawing/2014/main" id="{7B6F8562-C3CB-5305-FB0B-63FF8D97092D}"/>
                </a:ext>
              </a:extLst>
            </p:cNvPr>
            <p:cNvSpPr>
              <a:spLocks noChangeArrowheads="1"/>
            </p:cNvSpPr>
            <p:nvPr/>
          </p:nvSpPr>
          <p:spPr bwMode="auto">
            <a:xfrm>
              <a:off x="1804988" y="438150"/>
              <a:ext cx="11113" cy="619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8">
              <a:extLst>
                <a:ext uri="{FF2B5EF4-FFF2-40B4-BE49-F238E27FC236}">
                  <a16:creationId xmlns:a16="http://schemas.microsoft.com/office/drawing/2014/main" id="{AAAB2CA3-ACC4-BAB9-7B09-8D2F882AE852}"/>
                </a:ext>
              </a:extLst>
            </p:cNvPr>
            <p:cNvSpPr>
              <a:spLocks/>
            </p:cNvSpPr>
            <p:nvPr/>
          </p:nvSpPr>
          <p:spPr bwMode="auto">
            <a:xfrm>
              <a:off x="1828801" y="436563"/>
              <a:ext cx="47625" cy="65088"/>
            </a:xfrm>
            <a:custGeom>
              <a:avLst/>
              <a:gdLst>
                <a:gd name="T0" fmla="*/ 44 w 59"/>
                <a:gd name="T1" fmla="*/ 36 h 79"/>
                <a:gd name="T2" fmla="*/ 37 w 59"/>
                <a:gd name="T3" fmla="*/ 34 h 79"/>
                <a:gd name="T4" fmla="*/ 30 w 59"/>
                <a:gd name="T5" fmla="*/ 31 h 79"/>
                <a:gd name="T6" fmla="*/ 24 w 59"/>
                <a:gd name="T7" fmla="*/ 29 h 79"/>
                <a:gd name="T8" fmla="*/ 20 w 59"/>
                <a:gd name="T9" fmla="*/ 26 h 79"/>
                <a:gd name="T10" fmla="*/ 18 w 59"/>
                <a:gd name="T11" fmla="*/ 21 h 79"/>
                <a:gd name="T12" fmla="*/ 22 w 59"/>
                <a:gd name="T13" fmla="*/ 14 h 79"/>
                <a:gd name="T14" fmla="*/ 32 w 59"/>
                <a:gd name="T15" fmla="*/ 12 h 79"/>
                <a:gd name="T16" fmla="*/ 52 w 59"/>
                <a:gd name="T17" fmla="*/ 20 h 79"/>
                <a:gd name="T18" fmla="*/ 58 w 59"/>
                <a:gd name="T19" fmla="*/ 10 h 79"/>
                <a:gd name="T20" fmla="*/ 55 w 59"/>
                <a:gd name="T21" fmla="*/ 8 h 79"/>
                <a:gd name="T22" fmla="*/ 46 w 59"/>
                <a:gd name="T23" fmla="*/ 3 h 79"/>
                <a:gd name="T24" fmla="*/ 32 w 59"/>
                <a:gd name="T25" fmla="*/ 0 h 79"/>
                <a:gd name="T26" fmla="*/ 12 w 59"/>
                <a:gd name="T27" fmla="*/ 7 h 79"/>
                <a:gd name="T28" fmla="*/ 4 w 59"/>
                <a:gd name="T29" fmla="*/ 23 h 79"/>
                <a:gd name="T30" fmla="*/ 6 w 59"/>
                <a:gd name="T31" fmla="*/ 31 h 79"/>
                <a:gd name="T32" fmla="*/ 11 w 59"/>
                <a:gd name="T33" fmla="*/ 37 h 79"/>
                <a:gd name="T34" fmla="*/ 15 w 59"/>
                <a:gd name="T35" fmla="*/ 40 h 79"/>
                <a:gd name="T36" fmla="*/ 19 w 59"/>
                <a:gd name="T37" fmla="*/ 42 h 79"/>
                <a:gd name="T38" fmla="*/ 23 w 59"/>
                <a:gd name="T39" fmla="*/ 44 h 79"/>
                <a:gd name="T40" fmla="*/ 29 w 59"/>
                <a:gd name="T41" fmla="*/ 45 h 79"/>
                <a:gd name="T42" fmla="*/ 33 w 59"/>
                <a:gd name="T43" fmla="*/ 47 h 79"/>
                <a:gd name="T44" fmla="*/ 38 w 59"/>
                <a:gd name="T45" fmla="*/ 49 h 79"/>
                <a:gd name="T46" fmla="*/ 42 w 59"/>
                <a:gd name="T47" fmla="*/ 52 h 79"/>
                <a:gd name="T48" fmla="*/ 45 w 59"/>
                <a:gd name="T49" fmla="*/ 57 h 79"/>
                <a:gd name="T50" fmla="*/ 41 w 59"/>
                <a:gd name="T51" fmla="*/ 65 h 79"/>
                <a:gd name="T52" fmla="*/ 30 w 59"/>
                <a:gd name="T53" fmla="*/ 67 h 79"/>
                <a:gd name="T54" fmla="*/ 18 w 59"/>
                <a:gd name="T55" fmla="*/ 64 h 79"/>
                <a:gd name="T56" fmla="*/ 8 w 59"/>
                <a:gd name="T57" fmla="*/ 57 h 79"/>
                <a:gd name="T58" fmla="*/ 0 w 59"/>
                <a:gd name="T59" fmla="*/ 66 h 79"/>
                <a:gd name="T60" fmla="*/ 12 w 59"/>
                <a:gd name="T61" fmla="*/ 74 h 79"/>
                <a:gd name="T62" fmla="*/ 30 w 59"/>
                <a:gd name="T63" fmla="*/ 79 h 79"/>
                <a:gd name="T64" fmla="*/ 52 w 59"/>
                <a:gd name="T65" fmla="*/ 72 h 79"/>
                <a:gd name="T66" fmla="*/ 59 w 59"/>
                <a:gd name="T67" fmla="*/ 55 h 79"/>
                <a:gd name="T68" fmla="*/ 44 w 59"/>
                <a:gd name="T69"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79">
                  <a:moveTo>
                    <a:pt x="44" y="36"/>
                  </a:moveTo>
                  <a:cubicBezTo>
                    <a:pt x="43" y="36"/>
                    <a:pt x="41" y="35"/>
                    <a:pt x="37" y="34"/>
                  </a:cubicBezTo>
                  <a:cubicBezTo>
                    <a:pt x="34" y="33"/>
                    <a:pt x="31" y="32"/>
                    <a:pt x="30" y="31"/>
                  </a:cubicBezTo>
                  <a:cubicBezTo>
                    <a:pt x="27" y="30"/>
                    <a:pt x="25" y="30"/>
                    <a:pt x="24" y="29"/>
                  </a:cubicBezTo>
                  <a:cubicBezTo>
                    <a:pt x="23" y="29"/>
                    <a:pt x="22" y="28"/>
                    <a:pt x="20" y="26"/>
                  </a:cubicBezTo>
                  <a:cubicBezTo>
                    <a:pt x="19" y="25"/>
                    <a:pt x="18" y="23"/>
                    <a:pt x="18" y="21"/>
                  </a:cubicBezTo>
                  <a:cubicBezTo>
                    <a:pt x="18" y="18"/>
                    <a:pt x="19" y="15"/>
                    <a:pt x="22" y="14"/>
                  </a:cubicBezTo>
                  <a:cubicBezTo>
                    <a:pt x="24" y="12"/>
                    <a:pt x="28" y="12"/>
                    <a:pt x="32" y="12"/>
                  </a:cubicBezTo>
                  <a:cubicBezTo>
                    <a:pt x="39" y="12"/>
                    <a:pt x="46" y="14"/>
                    <a:pt x="52" y="20"/>
                  </a:cubicBezTo>
                  <a:cubicBezTo>
                    <a:pt x="58" y="10"/>
                    <a:pt x="58" y="10"/>
                    <a:pt x="58" y="10"/>
                  </a:cubicBezTo>
                  <a:cubicBezTo>
                    <a:pt x="58" y="10"/>
                    <a:pt x="57" y="9"/>
                    <a:pt x="55" y="8"/>
                  </a:cubicBezTo>
                  <a:cubicBezTo>
                    <a:pt x="53" y="6"/>
                    <a:pt x="50" y="5"/>
                    <a:pt x="46" y="3"/>
                  </a:cubicBezTo>
                  <a:cubicBezTo>
                    <a:pt x="41" y="1"/>
                    <a:pt x="37" y="0"/>
                    <a:pt x="32" y="0"/>
                  </a:cubicBezTo>
                  <a:cubicBezTo>
                    <a:pt x="23" y="0"/>
                    <a:pt x="17" y="3"/>
                    <a:pt x="12" y="7"/>
                  </a:cubicBezTo>
                  <a:cubicBezTo>
                    <a:pt x="7" y="11"/>
                    <a:pt x="4" y="16"/>
                    <a:pt x="4" y="23"/>
                  </a:cubicBezTo>
                  <a:cubicBezTo>
                    <a:pt x="4" y="26"/>
                    <a:pt x="5" y="29"/>
                    <a:pt x="6" y="31"/>
                  </a:cubicBezTo>
                  <a:cubicBezTo>
                    <a:pt x="7" y="33"/>
                    <a:pt x="8" y="35"/>
                    <a:pt x="11" y="37"/>
                  </a:cubicBezTo>
                  <a:cubicBezTo>
                    <a:pt x="13" y="39"/>
                    <a:pt x="14" y="40"/>
                    <a:pt x="15" y="40"/>
                  </a:cubicBezTo>
                  <a:cubicBezTo>
                    <a:pt x="16" y="41"/>
                    <a:pt x="18" y="41"/>
                    <a:pt x="19" y="42"/>
                  </a:cubicBezTo>
                  <a:cubicBezTo>
                    <a:pt x="20" y="43"/>
                    <a:pt x="22" y="43"/>
                    <a:pt x="23" y="44"/>
                  </a:cubicBezTo>
                  <a:cubicBezTo>
                    <a:pt x="25" y="44"/>
                    <a:pt x="27" y="45"/>
                    <a:pt x="29" y="45"/>
                  </a:cubicBezTo>
                  <a:cubicBezTo>
                    <a:pt x="31" y="46"/>
                    <a:pt x="32" y="47"/>
                    <a:pt x="33" y="47"/>
                  </a:cubicBezTo>
                  <a:cubicBezTo>
                    <a:pt x="35" y="48"/>
                    <a:pt x="37" y="48"/>
                    <a:pt x="38" y="49"/>
                  </a:cubicBezTo>
                  <a:cubicBezTo>
                    <a:pt x="39" y="49"/>
                    <a:pt x="41" y="50"/>
                    <a:pt x="42" y="52"/>
                  </a:cubicBezTo>
                  <a:cubicBezTo>
                    <a:pt x="44" y="53"/>
                    <a:pt x="45" y="55"/>
                    <a:pt x="45" y="57"/>
                  </a:cubicBezTo>
                  <a:cubicBezTo>
                    <a:pt x="45" y="61"/>
                    <a:pt x="44" y="63"/>
                    <a:pt x="41" y="65"/>
                  </a:cubicBezTo>
                  <a:cubicBezTo>
                    <a:pt x="38" y="66"/>
                    <a:pt x="35" y="67"/>
                    <a:pt x="30" y="67"/>
                  </a:cubicBezTo>
                  <a:cubicBezTo>
                    <a:pt x="26" y="67"/>
                    <a:pt x="22" y="66"/>
                    <a:pt x="18" y="64"/>
                  </a:cubicBezTo>
                  <a:cubicBezTo>
                    <a:pt x="14" y="62"/>
                    <a:pt x="10" y="59"/>
                    <a:pt x="8" y="57"/>
                  </a:cubicBezTo>
                  <a:cubicBezTo>
                    <a:pt x="0" y="66"/>
                    <a:pt x="0" y="66"/>
                    <a:pt x="0" y="66"/>
                  </a:cubicBezTo>
                  <a:cubicBezTo>
                    <a:pt x="3" y="69"/>
                    <a:pt x="7" y="71"/>
                    <a:pt x="12" y="74"/>
                  </a:cubicBezTo>
                  <a:cubicBezTo>
                    <a:pt x="17" y="77"/>
                    <a:pt x="23" y="79"/>
                    <a:pt x="30" y="79"/>
                  </a:cubicBezTo>
                  <a:cubicBezTo>
                    <a:pt x="39" y="79"/>
                    <a:pt x="47" y="76"/>
                    <a:pt x="52" y="72"/>
                  </a:cubicBezTo>
                  <a:cubicBezTo>
                    <a:pt x="57" y="67"/>
                    <a:pt x="59" y="62"/>
                    <a:pt x="59" y="55"/>
                  </a:cubicBezTo>
                  <a:cubicBezTo>
                    <a:pt x="59" y="47"/>
                    <a:pt x="54" y="40"/>
                    <a:pt x="4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9">
              <a:extLst>
                <a:ext uri="{FF2B5EF4-FFF2-40B4-BE49-F238E27FC236}">
                  <a16:creationId xmlns:a16="http://schemas.microsoft.com/office/drawing/2014/main" id="{995386EE-0219-9B59-3015-DA98004633E3}"/>
                </a:ext>
              </a:extLst>
            </p:cNvPr>
            <p:cNvSpPr>
              <a:spLocks/>
            </p:cNvSpPr>
            <p:nvPr/>
          </p:nvSpPr>
          <p:spPr bwMode="auto">
            <a:xfrm>
              <a:off x="1960563" y="436563"/>
              <a:ext cx="36513" cy="63500"/>
            </a:xfrm>
            <a:custGeom>
              <a:avLst/>
              <a:gdLst>
                <a:gd name="T0" fmla="*/ 24 w 43"/>
                <a:gd name="T1" fmla="*/ 5 h 77"/>
                <a:gd name="T2" fmla="*/ 15 w 43"/>
                <a:gd name="T3" fmla="*/ 17 h 77"/>
                <a:gd name="T4" fmla="*/ 14 w 43"/>
                <a:gd name="T5" fmla="*/ 2 h 77"/>
                <a:gd name="T6" fmla="*/ 0 w 43"/>
                <a:gd name="T7" fmla="*/ 2 h 77"/>
                <a:gd name="T8" fmla="*/ 0 w 43"/>
                <a:gd name="T9" fmla="*/ 77 h 77"/>
                <a:gd name="T10" fmla="*/ 15 w 43"/>
                <a:gd name="T11" fmla="*/ 77 h 77"/>
                <a:gd name="T12" fmla="*/ 15 w 43"/>
                <a:gd name="T13" fmla="*/ 35 h 77"/>
                <a:gd name="T14" fmla="*/ 25 w 43"/>
                <a:gd name="T15" fmla="*/ 18 h 77"/>
                <a:gd name="T16" fmla="*/ 35 w 43"/>
                <a:gd name="T17" fmla="*/ 14 h 77"/>
                <a:gd name="T18" fmla="*/ 41 w 43"/>
                <a:gd name="T19" fmla="*/ 15 h 77"/>
                <a:gd name="T20" fmla="*/ 43 w 43"/>
                <a:gd name="T21" fmla="*/ 1 h 77"/>
                <a:gd name="T22" fmla="*/ 37 w 43"/>
                <a:gd name="T23" fmla="*/ 0 h 77"/>
                <a:gd name="T24" fmla="*/ 24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4" y="5"/>
                  </a:moveTo>
                  <a:cubicBezTo>
                    <a:pt x="20" y="8"/>
                    <a:pt x="17" y="12"/>
                    <a:pt x="15" y="17"/>
                  </a:cubicBezTo>
                  <a:cubicBezTo>
                    <a:pt x="14" y="2"/>
                    <a:pt x="14" y="2"/>
                    <a:pt x="14" y="2"/>
                  </a:cubicBezTo>
                  <a:cubicBezTo>
                    <a:pt x="0" y="2"/>
                    <a:pt x="0" y="2"/>
                    <a:pt x="0" y="2"/>
                  </a:cubicBezTo>
                  <a:cubicBezTo>
                    <a:pt x="0" y="77"/>
                    <a:pt x="0" y="77"/>
                    <a:pt x="0" y="77"/>
                  </a:cubicBezTo>
                  <a:cubicBezTo>
                    <a:pt x="15" y="77"/>
                    <a:pt x="15" y="77"/>
                    <a:pt x="15" y="77"/>
                  </a:cubicBezTo>
                  <a:cubicBezTo>
                    <a:pt x="15" y="35"/>
                    <a:pt x="15" y="35"/>
                    <a:pt x="15" y="35"/>
                  </a:cubicBezTo>
                  <a:cubicBezTo>
                    <a:pt x="16" y="27"/>
                    <a:pt x="19" y="22"/>
                    <a:pt x="25" y="18"/>
                  </a:cubicBezTo>
                  <a:cubicBezTo>
                    <a:pt x="28" y="16"/>
                    <a:pt x="32" y="14"/>
                    <a:pt x="35" y="14"/>
                  </a:cubicBezTo>
                  <a:cubicBezTo>
                    <a:pt x="38" y="14"/>
                    <a:pt x="40" y="15"/>
                    <a:pt x="41" y="15"/>
                  </a:cubicBezTo>
                  <a:cubicBezTo>
                    <a:pt x="43" y="1"/>
                    <a:pt x="43" y="1"/>
                    <a:pt x="43" y="1"/>
                  </a:cubicBezTo>
                  <a:cubicBezTo>
                    <a:pt x="37" y="0"/>
                    <a:pt x="37" y="0"/>
                    <a:pt x="37" y="0"/>
                  </a:cubicBezTo>
                  <a:cubicBezTo>
                    <a:pt x="32" y="0"/>
                    <a:pt x="28" y="2"/>
                    <a:pt x="2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0">
              <a:extLst>
                <a:ext uri="{FF2B5EF4-FFF2-40B4-BE49-F238E27FC236}">
                  <a16:creationId xmlns:a16="http://schemas.microsoft.com/office/drawing/2014/main" id="{2960E1C6-F590-264A-344E-7EF84C9D9013}"/>
                </a:ext>
              </a:extLst>
            </p:cNvPr>
            <p:cNvSpPr>
              <a:spLocks/>
            </p:cNvSpPr>
            <p:nvPr/>
          </p:nvSpPr>
          <p:spPr bwMode="auto">
            <a:xfrm>
              <a:off x="2000251" y="438150"/>
              <a:ext cx="58738" cy="85725"/>
            </a:xfrm>
            <a:custGeom>
              <a:avLst/>
              <a:gdLst>
                <a:gd name="T0" fmla="*/ 57 w 72"/>
                <a:gd name="T1" fmla="*/ 0 h 103"/>
                <a:gd name="T2" fmla="*/ 36 w 72"/>
                <a:gd name="T3" fmla="*/ 61 h 103"/>
                <a:gd name="T4" fmla="*/ 15 w 72"/>
                <a:gd name="T5" fmla="*/ 0 h 103"/>
                <a:gd name="T6" fmla="*/ 0 w 72"/>
                <a:gd name="T7" fmla="*/ 0 h 103"/>
                <a:gd name="T8" fmla="*/ 28 w 72"/>
                <a:gd name="T9" fmla="*/ 74 h 103"/>
                <a:gd name="T10" fmla="*/ 25 w 72"/>
                <a:gd name="T11" fmla="*/ 83 h 103"/>
                <a:gd name="T12" fmla="*/ 21 w 72"/>
                <a:gd name="T13" fmla="*/ 90 h 103"/>
                <a:gd name="T14" fmla="*/ 16 w 72"/>
                <a:gd name="T15" fmla="*/ 91 h 103"/>
                <a:gd name="T16" fmla="*/ 8 w 72"/>
                <a:gd name="T17" fmla="*/ 89 h 103"/>
                <a:gd name="T18" fmla="*/ 5 w 72"/>
                <a:gd name="T19" fmla="*/ 100 h 103"/>
                <a:gd name="T20" fmla="*/ 6 w 72"/>
                <a:gd name="T21" fmla="*/ 101 h 103"/>
                <a:gd name="T22" fmla="*/ 12 w 72"/>
                <a:gd name="T23" fmla="*/ 103 h 103"/>
                <a:gd name="T24" fmla="*/ 19 w 72"/>
                <a:gd name="T25" fmla="*/ 103 h 103"/>
                <a:gd name="T26" fmla="*/ 31 w 72"/>
                <a:gd name="T27" fmla="*/ 100 h 103"/>
                <a:gd name="T28" fmla="*/ 39 w 72"/>
                <a:gd name="T29" fmla="*/ 87 h 103"/>
                <a:gd name="T30" fmla="*/ 72 w 72"/>
                <a:gd name="T31" fmla="*/ 0 h 103"/>
                <a:gd name="T32" fmla="*/ 57 w 72"/>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03">
                  <a:moveTo>
                    <a:pt x="57" y="0"/>
                  </a:moveTo>
                  <a:cubicBezTo>
                    <a:pt x="36" y="61"/>
                    <a:pt x="36" y="61"/>
                    <a:pt x="36" y="61"/>
                  </a:cubicBezTo>
                  <a:cubicBezTo>
                    <a:pt x="15" y="0"/>
                    <a:pt x="15" y="0"/>
                    <a:pt x="15" y="0"/>
                  </a:cubicBezTo>
                  <a:cubicBezTo>
                    <a:pt x="0" y="0"/>
                    <a:pt x="0" y="0"/>
                    <a:pt x="0" y="0"/>
                  </a:cubicBezTo>
                  <a:cubicBezTo>
                    <a:pt x="28" y="74"/>
                    <a:pt x="28" y="74"/>
                    <a:pt x="28" y="74"/>
                  </a:cubicBezTo>
                  <a:cubicBezTo>
                    <a:pt x="25" y="83"/>
                    <a:pt x="25" y="83"/>
                    <a:pt x="25" y="83"/>
                  </a:cubicBezTo>
                  <a:cubicBezTo>
                    <a:pt x="24" y="87"/>
                    <a:pt x="22" y="89"/>
                    <a:pt x="21" y="90"/>
                  </a:cubicBezTo>
                  <a:cubicBezTo>
                    <a:pt x="20" y="91"/>
                    <a:pt x="18" y="91"/>
                    <a:pt x="16" y="91"/>
                  </a:cubicBezTo>
                  <a:cubicBezTo>
                    <a:pt x="14" y="91"/>
                    <a:pt x="11" y="91"/>
                    <a:pt x="8" y="89"/>
                  </a:cubicBezTo>
                  <a:cubicBezTo>
                    <a:pt x="5" y="100"/>
                    <a:pt x="5" y="100"/>
                    <a:pt x="5" y="100"/>
                  </a:cubicBezTo>
                  <a:cubicBezTo>
                    <a:pt x="6" y="101"/>
                    <a:pt x="6" y="101"/>
                    <a:pt x="6" y="101"/>
                  </a:cubicBezTo>
                  <a:cubicBezTo>
                    <a:pt x="7" y="102"/>
                    <a:pt x="9" y="102"/>
                    <a:pt x="12" y="103"/>
                  </a:cubicBezTo>
                  <a:cubicBezTo>
                    <a:pt x="14" y="103"/>
                    <a:pt x="17" y="103"/>
                    <a:pt x="19" y="103"/>
                  </a:cubicBezTo>
                  <a:cubicBezTo>
                    <a:pt x="24" y="103"/>
                    <a:pt x="28" y="102"/>
                    <a:pt x="31" y="100"/>
                  </a:cubicBezTo>
                  <a:cubicBezTo>
                    <a:pt x="34" y="97"/>
                    <a:pt x="36" y="93"/>
                    <a:pt x="39" y="87"/>
                  </a:cubicBezTo>
                  <a:cubicBezTo>
                    <a:pt x="72" y="0"/>
                    <a:pt x="72" y="0"/>
                    <a:pt x="72" y="0"/>
                  </a:cubicBezTo>
                  <a:lnTo>
                    <a:pt x="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1">
              <a:extLst>
                <a:ext uri="{FF2B5EF4-FFF2-40B4-BE49-F238E27FC236}">
                  <a16:creationId xmlns:a16="http://schemas.microsoft.com/office/drawing/2014/main" id="{8279F213-F01D-0BA8-7DEC-BF8F2017D953}"/>
                </a:ext>
              </a:extLst>
            </p:cNvPr>
            <p:cNvSpPr>
              <a:spLocks noEditPoints="1"/>
            </p:cNvSpPr>
            <p:nvPr/>
          </p:nvSpPr>
          <p:spPr bwMode="auto">
            <a:xfrm>
              <a:off x="1547813" y="-96838"/>
              <a:ext cx="352425" cy="422275"/>
            </a:xfrm>
            <a:custGeom>
              <a:avLst/>
              <a:gdLst>
                <a:gd name="T0" fmla="*/ 327 w 425"/>
                <a:gd name="T1" fmla="*/ 247 h 510"/>
                <a:gd name="T2" fmla="*/ 415 w 425"/>
                <a:gd name="T3" fmla="*/ 130 h 510"/>
                <a:gd name="T4" fmla="*/ 268 w 425"/>
                <a:gd name="T5" fmla="*/ 0 h 510"/>
                <a:gd name="T6" fmla="*/ 0 w 425"/>
                <a:gd name="T7" fmla="*/ 0 h 510"/>
                <a:gd name="T8" fmla="*/ 0 w 425"/>
                <a:gd name="T9" fmla="*/ 510 h 510"/>
                <a:gd name="T10" fmla="*/ 277 w 425"/>
                <a:gd name="T11" fmla="*/ 510 h 510"/>
                <a:gd name="T12" fmla="*/ 425 w 425"/>
                <a:gd name="T13" fmla="*/ 373 h 510"/>
                <a:gd name="T14" fmla="*/ 327 w 425"/>
                <a:gd name="T15" fmla="*/ 247 h 510"/>
                <a:gd name="T16" fmla="*/ 109 w 425"/>
                <a:gd name="T17" fmla="*/ 92 h 510"/>
                <a:gd name="T18" fmla="*/ 245 w 425"/>
                <a:gd name="T19" fmla="*/ 92 h 510"/>
                <a:gd name="T20" fmla="*/ 304 w 425"/>
                <a:gd name="T21" fmla="*/ 148 h 510"/>
                <a:gd name="T22" fmla="*/ 245 w 425"/>
                <a:gd name="T23" fmla="*/ 205 h 510"/>
                <a:gd name="T24" fmla="*/ 109 w 425"/>
                <a:gd name="T25" fmla="*/ 205 h 510"/>
                <a:gd name="T26" fmla="*/ 109 w 425"/>
                <a:gd name="T27" fmla="*/ 92 h 510"/>
                <a:gd name="T28" fmla="*/ 249 w 425"/>
                <a:gd name="T29" fmla="*/ 417 h 510"/>
                <a:gd name="T30" fmla="*/ 249 w 425"/>
                <a:gd name="T31" fmla="*/ 418 h 510"/>
                <a:gd name="T32" fmla="*/ 109 w 425"/>
                <a:gd name="T33" fmla="*/ 418 h 510"/>
                <a:gd name="T34" fmla="*/ 109 w 425"/>
                <a:gd name="T35" fmla="*/ 298 h 510"/>
                <a:gd name="T36" fmla="*/ 249 w 425"/>
                <a:gd name="T37" fmla="*/ 298 h 510"/>
                <a:gd name="T38" fmla="*/ 315 w 425"/>
                <a:gd name="T39" fmla="*/ 357 h 510"/>
                <a:gd name="T40" fmla="*/ 249 w 425"/>
                <a:gd name="T41" fmla="*/ 41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5" h="510">
                  <a:moveTo>
                    <a:pt x="327" y="247"/>
                  </a:moveTo>
                  <a:cubicBezTo>
                    <a:pt x="375" y="237"/>
                    <a:pt x="415" y="194"/>
                    <a:pt x="415" y="130"/>
                  </a:cubicBezTo>
                  <a:cubicBezTo>
                    <a:pt x="415" y="62"/>
                    <a:pt x="365" y="0"/>
                    <a:pt x="268" y="0"/>
                  </a:cubicBezTo>
                  <a:cubicBezTo>
                    <a:pt x="0" y="0"/>
                    <a:pt x="0" y="0"/>
                    <a:pt x="0" y="0"/>
                  </a:cubicBezTo>
                  <a:cubicBezTo>
                    <a:pt x="0" y="510"/>
                    <a:pt x="0" y="510"/>
                    <a:pt x="0" y="510"/>
                  </a:cubicBezTo>
                  <a:cubicBezTo>
                    <a:pt x="277" y="510"/>
                    <a:pt x="277" y="510"/>
                    <a:pt x="277" y="510"/>
                  </a:cubicBezTo>
                  <a:cubicBezTo>
                    <a:pt x="374" y="510"/>
                    <a:pt x="425" y="449"/>
                    <a:pt x="425" y="373"/>
                  </a:cubicBezTo>
                  <a:cubicBezTo>
                    <a:pt x="425" y="309"/>
                    <a:pt x="381" y="256"/>
                    <a:pt x="327" y="247"/>
                  </a:cubicBezTo>
                  <a:close/>
                  <a:moveTo>
                    <a:pt x="109" y="92"/>
                  </a:moveTo>
                  <a:cubicBezTo>
                    <a:pt x="245" y="92"/>
                    <a:pt x="245" y="92"/>
                    <a:pt x="245" y="92"/>
                  </a:cubicBezTo>
                  <a:cubicBezTo>
                    <a:pt x="281" y="92"/>
                    <a:pt x="304" y="117"/>
                    <a:pt x="304" y="148"/>
                  </a:cubicBezTo>
                  <a:cubicBezTo>
                    <a:pt x="304" y="181"/>
                    <a:pt x="281" y="205"/>
                    <a:pt x="245" y="205"/>
                  </a:cubicBezTo>
                  <a:cubicBezTo>
                    <a:pt x="109" y="205"/>
                    <a:pt x="109" y="205"/>
                    <a:pt x="109" y="205"/>
                  </a:cubicBezTo>
                  <a:lnTo>
                    <a:pt x="109" y="92"/>
                  </a:lnTo>
                  <a:close/>
                  <a:moveTo>
                    <a:pt x="249" y="417"/>
                  </a:moveTo>
                  <a:cubicBezTo>
                    <a:pt x="249" y="418"/>
                    <a:pt x="249" y="418"/>
                    <a:pt x="249" y="418"/>
                  </a:cubicBezTo>
                  <a:cubicBezTo>
                    <a:pt x="109" y="418"/>
                    <a:pt x="109" y="418"/>
                    <a:pt x="109" y="418"/>
                  </a:cubicBezTo>
                  <a:cubicBezTo>
                    <a:pt x="109" y="298"/>
                    <a:pt x="109" y="298"/>
                    <a:pt x="109" y="298"/>
                  </a:cubicBezTo>
                  <a:cubicBezTo>
                    <a:pt x="249" y="298"/>
                    <a:pt x="249" y="298"/>
                    <a:pt x="249" y="298"/>
                  </a:cubicBezTo>
                  <a:cubicBezTo>
                    <a:pt x="292" y="298"/>
                    <a:pt x="315" y="325"/>
                    <a:pt x="315" y="357"/>
                  </a:cubicBezTo>
                  <a:cubicBezTo>
                    <a:pt x="315" y="394"/>
                    <a:pt x="290" y="417"/>
                    <a:pt x="249" y="4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2">
              <a:extLst>
                <a:ext uri="{FF2B5EF4-FFF2-40B4-BE49-F238E27FC236}">
                  <a16:creationId xmlns:a16="http://schemas.microsoft.com/office/drawing/2014/main" id="{05C0F3AF-1E64-F4C9-5564-207AB298F6B9}"/>
                </a:ext>
              </a:extLst>
            </p:cNvPr>
            <p:cNvSpPr>
              <a:spLocks/>
            </p:cNvSpPr>
            <p:nvPr/>
          </p:nvSpPr>
          <p:spPr bwMode="auto">
            <a:xfrm>
              <a:off x="1139826" y="-103188"/>
              <a:ext cx="347663" cy="436563"/>
            </a:xfrm>
            <a:custGeom>
              <a:avLst/>
              <a:gdLst>
                <a:gd name="T0" fmla="*/ 59 w 420"/>
                <a:gd name="T1" fmla="*/ 363 h 527"/>
                <a:gd name="T2" fmla="*/ 221 w 420"/>
                <a:gd name="T3" fmla="*/ 431 h 527"/>
                <a:gd name="T4" fmla="*/ 310 w 420"/>
                <a:gd name="T5" fmla="*/ 374 h 527"/>
                <a:gd name="T6" fmla="*/ 207 w 420"/>
                <a:gd name="T7" fmla="*/ 309 h 527"/>
                <a:gd name="T8" fmla="*/ 17 w 420"/>
                <a:gd name="T9" fmla="*/ 154 h 527"/>
                <a:gd name="T10" fmla="*/ 210 w 420"/>
                <a:gd name="T11" fmla="*/ 0 h 527"/>
                <a:gd name="T12" fmla="*/ 409 w 420"/>
                <a:gd name="T13" fmla="*/ 71 h 527"/>
                <a:gd name="T14" fmla="*/ 349 w 420"/>
                <a:gd name="T15" fmla="*/ 151 h 527"/>
                <a:gd name="T16" fmla="*/ 203 w 420"/>
                <a:gd name="T17" fmla="*/ 95 h 527"/>
                <a:gd name="T18" fmla="*/ 128 w 420"/>
                <a:gd name="T19" fmla="*/ 147 h 527"/>
                <a:gd name="T20" fmla="*/ 229 w 420"/>
                <a:gd name="T21" fmla="*/ 206 h 527"/>
                <a:gd name="T22" fmla="*/ 420 w 420"/>
                <a:gd name="T23" fmla="*/ 363 h 527"/>
                <a:gd name="T24" fmla="*/ 216 w 420"/>
                <a:gd name="T25" fmla="*/ 527 h 527"/>
                <a:gd name="T26" fmla="*/ 0 w 420"/>
                <a:gd name="T27" fmla="*/ 446 h 527"/>
                <a:gd name="T28" fmla="*/ 59 w 420"/>
                <a:gd name="T29" fmla="*/ 363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527">
                  <a:moveTo>
                    <a:pt x="59" y="363"/>
                  </a:moveTo>
                  <a:cubicBezTo>
                    <a:pt x="95" y="400"/>
                    <a:pt x="151" y="431"/>
                    <a:pt x="221" y="431"/>
                  </a:cubicBezTo>
                  <a:cubicBezTo>
                    <a:pt x="281" y="431"/>
                    <a:pt x="310" y="403"/>
                    <a:pt x="310" y="374"/>
                  </a:cubicBezTo>
                  <a:cubicBezTo>
                    <a:pt x="310" y="336"/>
                    <a:pt x="266" y="323"/>
                    <a:pt x="207" y="309"/>
                  </a:cubicBezTo>
                  <a:cubicBezTo>
                    <a:pt x="124" y="290"/>
                    <a:pt x="17" y="267"/>
                    <a:pt x="17" y="154"/>
                  </a:cubicBezTo>
                  <a:cubicBezTo>
                    <a:pt x="17" y="69"/>
                    <a:pt x="90" y="0"/>
                    <a:pt x="210" y="0"/>
                  </a:cubicBezTo>
                  <a:cubicBezTo>
                    <a:pt x="291" y="0"/>
                    <a:pt x="359" y="24"/>
                    <a:pt x="409" y="71"/>
                  </a:cubicBezTo>
                  <a:cubicBezTo>
                    <a:pt x="349" y="151"/>
                    <a:pt x="349" y="151"/>
                    <a:pt x="349" y="151"/>
                  </a:cubicBezTo>
                  <a:cubicBezTo>
                    <a:pt x="308" y="113"/>
                    <a:pt x="253" y="95"/>
                    <a:pt x="203" y="95"/>
                  </a:cubicBezTo>
                  <a:cubicBezTo>
                    <a:pt x="154" y="95"/>
                    <a:pt x="128" y="117"/>
                    <a:pt x="128" y="147"/>
                  </a:cubicBezTo>
                  <a:cubicBezTo>
                    <a:pt x="128" y="182"/>
                    <a:pt x="170" y="192"/>
                    <a:pt x="229" y="206"/>
                  </a:cubicBezTo>
                  <a:cubicBezTo>
                    <a:pt x="313" y="225"/>
                    <a:pt x="420" y="250"/>
                    <a:pt x="420" y="363"/>
                  </a:cubicBezTo>
                  <a:cubicBezTo>
                    <a:pt x="420" y="457"/>
                    <a:pt x="353" y="527"/>
                    <a:pt x="216" y="527"/>
                  </a:cubicBezTo>
                  <a:cubicBezTo>
                    <a:pt x="118" y="527"/>
                    <a:pt x="48" y="494"/>
                    <a:pt x="0" y="446"/>
                  </a:cubicBezTo>
                  <a:lnTo>
                    <a:pt x="59" y="3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Rectangle 23">
              <a:extLst>
                <a:ext uri="{FF2B5EF4-FFF2-40B4-BE49-F238E27FC236}">
                  <a16:creationId xmlns:a16="http://schemas.microsoft.com/office/drawing/2014/main" id="{5308E799-0736-BCF1-CC1A-3F3E2248F93B}"/>
                </a:ext>
              </a:extLst>
            </p:cNvPr>
            <p:cNvSpPr>
              <a:spLocks noChangeArrowheads="1"/>
            </p:cNvSpPr>
            <p:nvPr/>
          </p:nvSpPr>
          <p:spPr bwMode="auto">
            <a:xfrm>
              <a:off x="1968501" y="-96838"/>
              <a:ext cx="88900" cy="422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4">
              <a:extLst>
                <a:ext uri="{FF2B5EF4-FFF2-40B4-BE49-F238E27FC236}">
                  <a16:creationId xmlns:a16="http://schemas.microsoft.com/office/drawing/2014/main" id="{D9308C71-8329-D144-E136-1D34018B4D56}"/>
                </a:ext>
              </a:extLst>
            </p:cNvPr>
            <p:cNvSpPr>
              <a:spLocks noEditPoints="1"/>
            </p:cNvSpPr>
            <p:nvPr/>
          </p:nvSpPr>
          <p:spPr bwMode="auto">
            <a:xfrm>
              <a:off x="2498726" y="-31750"/>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7 h 136"/>
                <a:gd name="T12" fmla="*/ 113 w 113"/>
                <a:gd name="T13" fmla="*/ 68 h 136"/>
                <a:gd name="T14" fmla="*/ 92 w 113"/>
                <a:gd name="T15" fmla="*/ 119 h 136"/>
                <a:gd name="T16" fmla="*/ 78 w 113"/>
                <a:gd name="T17" fmla="*/ 28 h 136"/>
                <a:gd name="T18" fmla="*/ 45 w 113"/>
                <a:gd name="T19" fmla="*/ 16 h 136"/>
                <a:gd name="T20" fmla="*/ 20 w 113"/>
                <a:gd name="T21" fmla="*/ 16 h 136"/>
                <a:gd name="T22" fmla="*/ 20 w 113"/>
                <a:gd name="T23" fmla="*/ 120 h 136"/>
                <a:gd name="T24" fmla="*/ 45 w 113"/>
                <a:gd name="T25" fmla="*/ 120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6"/>
                    <a:pt x="92" y="17"/>
                  </a:cubicBezTo>
                  <a:cubicBezTo>
                    <a:pt x="103" y="28"/>
                    <a:pt x="113" y="44"/>
                    <a:pt x="113" y="68"/>
                  </a:cubicBezTo>
                  <a:cubicBezTo>
                    <a:pt x="113" y="91"/>
                    <a:pt x="104" y="108"/>
                    <a:pt x="92" y="119"/>
                  </a:cubicBezTo>
                  <a:close/>
                  <a:moveTo>
                    <a:pt x="78" y="28"/>
                  </a:moveTo>
                  <a:cubicBezTo>
                    <a:pt x="70" y="20"/>
                    <a:pt x="59" y="16"/>
                    <a:pt x="45" y="16"/>
                  </a:cubicBezTo>
                  <a:cubicBezTo>
                    <a:pt x="20" y="16"/>
                    <a:pt x="20" y="16"/>
                    <a:pt x="20" y="16"/>
                  </a:cubicBezTo>
                  <a:cubicBezTo>
                    <a:pt x="20" y="120"/>
                    <a:pt x="20" y="120"/>
                    <a:pt x="20" y="120"/>
                  </a:cubicBezTo>
                  <a:cubicBezTo>
                    <a:pt x="45" y="120"/>
                    <a:pt x="45" y="120"/>
                    <a:pt x="45" y="120"/>
                  </a:cubicBezTo>
                  <a:cubicBezTo>
                    <a:pt x="58" y="120"/>
                    <a:pt x="69" y="116"/>
                    <a:pt x="78" y="107"/>
                  </a:cubicBezTo>
                  <a:cubicBezTo>
                    <a:pt x="87" y="98"/>
                    <a:pt x="92" y="85"/>
                    <a:pt x="92" y="68"/>
                  </a:cubicBezTo>
                  <a:cubicBezTo>
                    <a:pt x="92" y="51"/>
                    <a:pt x="87" y="37"/>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5">
              <a:extLst>
                <a:ext uri="{FF2B5EF4-FFF2-40B4-BE49-F238E27FC236}">
                  <a16:creationId xmlns:a16="http://schemas.microsoft.com/office/drawing/2014/main" id="{9B065B41-2B00-5183-95B8-2C97D2776E9F}"/>
                </a:ext>
              </a:extLst>
            </p:cNvPr>
            <p:cNvSpPr>
              <a:spLocks/>
            </p:cNvSpPr>
            <p:nvPr/>
          </p:nvSpPr>
          <p:spPr bwMode="auto">
            <a:xfrm>
              <a:off x="2611438" y="-3175"/>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6">
              <a:extLst>
                <a:ext uri="{FF2B5EF4-FFF2-40B4-BE49-F238E27FC236}">
                  <a16:creationId xmlns:a16="http://schemas.microsoft.com/office/drawing/2014/main" id="{AEBBA209-4388-44E3-1F5D-110C6416935E}"/>
                </a:ext>
              </a:extLst>
            </p:cNvPr>
            <p:cNvSpPr>
              <a:spLocks noEditPoints="1"/>
            </p:cNvSpPr>
            <p:nvPr/>
          </p:nvSpPr>
          <p:spPr bwMode="auto">
            <a:xfrm>
              <a:off x="2670176" y="-36513"/>
              <a:ext cx="20638" cy="117475"/>
            </a:xfrm>
            <a:custGeom>
              <a:avLst/>
              <a:gdLst>
                <a:gd name="T0" fmla="*/ 13 w 25"/>
                <a:gd name="T1" fmla="*/ 24 h 143"/>
                <a:gd name="T2" fmla="*/ 0 w 25"/>
                <a:gd name="T3" fmla="*/ 12 h 143"/>
                <a:gd name="T4" fmla="*/ 13 w 25"/>
                <a:gd name="T5" fmla="*/ 0 h 143"/>
                <a:gd name="T6" fmla="*/ 25 w 25"/>
                <a:gd name="T7" fmla="*/ 12 h 143"/>
                <a:gd name="T8" fmla="*/ 13 w 25"/>
                <a:gd name="T9" fmla="*/ 24 h 143"/>
                <a:gd name="T10" fmla="*/ 4 w 25"/>
                <a:gd name="T11" fmla="*/ 143 h 143"/>
                <a:gd name="T12" fmla="*/ 4 w 25"/>
                <a:gd name="T13" fmla="*/ 44 h 143"/>
                <a:gd name="T14" fmla="*/ 22 w 25"/>
                <a:gd name="T15" fmla="*/ 44 h 143"/>
                <a:gd name="T16" fmla="*/ 22 w 25"/>
                <a:gd name="T17" fmla="*/ 143 h 143"/>
                <a:gd name="T18" fmla="*/ 4 w 25"/>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3">
                  <a:moveTo>
                    <a:pt x="13" y="24"/>
                  </a:moveTo>
                  <a:cubicBezTo>
                    <a:pt x="6" y="24"/>
                    <a:pt x="0" y="19"/>
                    <a:pt x="0" y="12"/>
                  </a:cubicBezTo>
                  <a:cubicBezTo>
                    <a:pt x="0" y="5"/>
                    <a:pt x="6" y="0"/>
                    <a:pt x="13" y="0"/>
                  </a:cubicBezTo>
                  <a:cubicBezTo>
                    <a:pt x="20" y="0"/>
                    <a:pt x="25" y="5"/>
                    <a:pt x="25" y="12"/>
                  </a:cubicBezTo>
                  <a:cubicBezTo>
                    <a:pt x="25"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7">
              <a:extLst>
                <a:ext uri="{FF2B5EF4-FFF2-40B4-BE49-F238E27FC236}">
                  <a16:creationId xmlns:a16="http://schemas.microsoft.com/office/drawing/2014/main" id="{4524D336-2EEE-036C-C9C9-0D5F156C9443}"/>
                </a:ext>
              </a:extLst>
            </p:cNvPr>
            <p:cNvSpPr>
              <a:spLocks/>
            </p:cNvSpPr>
            <p:nvPr/>
          </p:nvSpPr>
          <p:spPr bwMode="auto">
            <a:xfrm>
              <a:off x="2701926" y="-1588"/>
              <a:ext cx="80963" cy="82550"/>
            </a:xfrm>
            <a:custGeom>
              <a:avLst/>
              <a:gdLst>
                <a:gd name="T0" fmla="*/ 31 w 51"/>
                <a:gd name="T1" fmla="*/ 52 h 52"/>
                <a:gd name="T2" fmla="*/ 20 w 51"/>
                <a:gd name="T3" fmla="*/ 52 h 52"/>
                <a:gd name="T4" fmla="*/ 0 w 51"/>
                <a:gd name="T5" fmla="*/ 0 h 52"/>
                <a:gd name="T6" fmla="*/ 11 w 51"/>
                <a:gd name="T7" fmla="*/ 0 h 52"/>
                <a:gd name="T8" fmla="*/ 25 w 51"/>
                <a:gd name="T9" fmla="*/ 42 h 52"/>
                <a:gd name="T10" fmla="*/ 40 w 51"/>
                <a:gd name="T11" fmla="*/ 0 h 52"/>
                <a:gd name="T12" fmla="*/ 51 w 51"/>
                <a:gd name="T13" fmla="*/ 0 h 52"/>
                <a:gd name="T14" fmla="*/ 31 w 51"/>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2">
                  <a:moveTo>
                    <a:pt x="31" y="52"/>
                  </a:moveTo>
                  <a:lnTo>
                    <a:pt x="20" y="52"/>
                  </a:lnTo>
                  <a:lnTo>
                    <a:pt x="0" y="0"/>
                  </a:lnTo>
                  <a:lnTo>
                    <a:pt x="11" y="0"/>
                  </a:lnTo>
                  <a:lnTo>
                    <a:pt x="25" y="42"/>
                  </a:lnTo>
                  <a:lnTo>
                    <a:pt x="40" y="0"/>
                  </a:lnTo>
                  <a:lnTo>
                    <a:pt x="51" y="0"/>
                  </a:lnTo>
                  <a:lnTo>
                    <a:pt x="3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8">
              <a:extLst>
                <a:ext uri="{FF2B5EF4-FFF2-40B4-BE49-F238E27FC236}">
                  <a16:creationId xmlns:a16="http://schemas.microsoft.com/office/drawing/2014/main" id="{7957D02A-F6AA-E7FB-776F-5DF982079E20}"/>
                </a:ext>
              </a:extLst>
            </p:cNvPr>
            <p:cNvSpPr>
              <a:spLocks noEditPoints="1"/>
            </p:cNvSpPr>
            <p:nvPr/>
          </p:nvSpPr>
          <p:spPr bwMode="auto">
            <a:xfrm>
              <a:off x="2789238" y="-3175"/>
              <a:ext cx="74613" cy="85725"/>
            </a:xfrm>
            <a:custGeom>
              <a:avLst/>
              <a:gdLst>
                <a:gd name="T0" fmla="*/ 20 w 90"/>
                <a:gd name="T1" fmla="*/ 56 h 103"/>
                <a:gd name="T2" fmla="*/ 49 w 90"/>
                <a:gd name="T3" fmla="*/ 88 h 103"/>
                <a:gd name="T4" fmla="*/ 80 w 90"/>
                <a:gd name="T5" fmla="*/ 77 h 103"/>
                <a:gd name="T6" fmla="*/ 87 w 90"/>
                <a:gd name="T7" fmla="*/ 89 h 103"/>
                <a:gd name="T8" fmla="*/ 47 w 90"/>
                <a:gd name="T9" fmla="*/ 103 h 103"/>
                <a:gd name="T10" fmla="*/ 0 w 90"/>
                <a:gd name="T11" fmla="*/ 52 h 103"/>
                <a:gd name="T12" fmla="*/ 47 w 90"/>
                <a:gd name="T13" fmla="*/ 0 h 103"/>
                <a:gd name="T14" fmla="*/ 90 w 90"/>
                <a:gd name="T15" fmla="*/ 49 h 103"/>
                <a:gd name="T16" fmla="*/ 90 w 90"/>
                <a:gd name="T17" fmla="*/ 56 h 103"/>
                <a:gd name="T18" fmla="*/ 20 w 90"/>
                <a:gd name="T19" fmla="*/ 56 h 103"/>
                <a:gd name="T20" fmla="*/ 46 w 90"/>
                <a:gd name="T21" fmla="*/ 15 h 103"/>
                <a:gd name="T22" fmla="*/ 19 w 90"/>
                <a:gd name="T23" fmla="*/ 43 h 103"/>
                <a:gd name="T24" fmla="*/ 71 w 90"/>
                <a:gd name="T25" fmla="*/ 43 h 103"/>
                <a:gd name="T26" fmla="*/ 46 w 90"/>
                <a:gd name="T27"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6"/>
                    <a:pt x="31" y="88"/>
                    <a:pt x="49" y="88"/>
                  </a:cubicBezTo>
                  <a:cubicBezTo>
                    <a:pt x="68" y="88"/>
                    <a:pt x="79" y="78"/>
                    <a:pt x="80" y="77"/>
                  </a:cubicBezTo>
                  <a:cubicBezTo>
                    <a:pt x="87" y="89"/>
                    <a:pt x="87" y="89"/>
                    <a:pt x="87" y="89"/>
                  </a:cubicBezTo>
                  <a:cubicBezTo>
                    <a:pt x="87" y="89"/>
                    <a:pt x="74" y="103"/>
                    <a:pt x="47" y="103"/>
                  </a:cubicBezTo>
                  <a:cubicBezTo>
                    <a:pt x="20" y="103"/>
                    <a:pt x="0" y="85"/>
                    <a:pt x="0" y="52"/>
                  </a:cubicBezTo>
                  <a:cubicBezTo>
                    <a:pt x="0" y="20"/>
                    <a:pt x="21" y="0"/>
                    <a:pt x="47" y="0"/>
                  </a:cubicBezTo>
                  <a:cubicBezTo>
                    <a:pt x="74" y="0"/>
                    <a:pt x="90" y="20"/>
                    <a:pt x="90" y="49"/>
                  </a:cubicBezTo>
                  <a:cubicBezTo>
                    <a:pt x="90" y="56"/>
                    <a:pt x="90" y="56"/>
                    <a:pt x="90" y="56"/>
                  </a:cubicBezTo>
                  <a:cubicBezTo>
                    <a:pt x="20" y="56"/>
                    <a:pt x="20" y="56"/>
                    <a:pt x="20" y="56"/>
                  </a:cubicBezTo>
                  <a:close/>
                  <a:moveTo>
                    <a:pt x="46" y="15"/>
                  </a:moveTo>
                  <a:cubicBezTo>
                    <a:pt x="28" y="15"/>
                    <a:pt x="20" y="30"/>
                    <a:pt x="19" y="43"/>
                  </a:cubicBezTo>
                  <a:cubicBezTo>
                    <a:pt x="71" y="43"/>
                    <a:pt x="71" y="43"/>
                    <a:pt x="71" y="43"/>
                  </a:cubicBezTo>
                  <a:cubicBezTo>
                    <a:pt x="71" y="28"/>
                    <a:pt x="64" y="15"/>
                    <a:pt x="4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9">
              <a:extLst>
                <a:ext uri="{FF2B5EF4-FFF2-40B4-BE49-F238E27FC236}">
                  <a16:creationId xmlns:a16="http://schemas.microsoft.com/office/drawing/2014/main" id="{C091E53F-E8FB-D219-1C2C-C8CDF3A477E2}"/>
                </a:ext>
              </a:extLst>
            </p:cNvPr>
            <p:cNvSpPr>
              <a:spLocks/>
            </p:cNvSpPr>
            <p:nvPr/>
          </p:nvSpPr>
          <p:spPr bwMode="auto">
            <a:xfrm>
              <a:off x="2882901" y="-3175"/>
              <a:ext cx="68263" cy="84138"/>
            </a:xfrm>
            <a:custGeom>
              <a:avLst/>
              <a:gdLst>
                <a:gd name="T0" fmla="*/ 65 w 84"/>
                <a:gd name="T1" fmla="*/ 101 h 101"/>
                <a:gd name="T2" fmla="*/ 65 w 84"/>
                <a:gd name="T3" fmla="*/ 42 h 101"/>
                <a:gd name="T4" fmla="*/ 45 w 84"/>
                <a:gd name="T5" fmla="*/ 16 h 101"/>
                <a:gd name="T6" fmla="*/ 18 w 84"/>
                <a:gd name="T7" fmla="*/ 42 h 101"/>
                <a:gd name="T8" fmla="*/ 18 w 84"/>
                <a:gd name="T9" fmla="*/ 101 h 101"/>
                <a:gd name="T10" fmla="*/ 0 w 84"/>
                <a:gd name="T11" fmla="*/ 101 h 101"/>
                <a:gd name="T12" fmla="*/ 0 w 84"/>
                <a:gd name="T13" fmla="*/ 2 h 101"/>
                <a:gd name="T14" fmla="*/ 17 w 84"/>
                <a:gd name="T15" fmla="*/ 2 h 101"/>
                <a:gd name="T16" fmla="*/ 18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0" y="32"/>
                    <a:pt x="18" y="42"/>
                  </a:cubicBezTo>
                  <a:cubicBezTo>
                    <a:pt x="18" y="101"/>
                    <a:pt x="18" y="101"/>
                    <a:pt x="18" y="101"/>
                  </a:cubicBezTo>
                  <a:cubicBezTo>
                    <a:pt x="0" y="101"/>
                    <a:pt x="0" y="101"/>
                    <a:pt x="0" y="101"/>
                  </a:cubicBezTo>
                  <a:cubicBezTo>
                    <a:pt x="0" y="2"/>
                    <a:pt x="0" y="2"/>
                    <a:pt x="0" y="2"/>
                  </a:cubicBezTo>
                  <a:cubicBezTo>
                    <a:pt x="17" y="2"/>
                    <a:pt x="17" y="2"/>
                    <a:pt x="17" y="2"/>
                  </a:cubicBezTo>
                  <a:cubicBezTo>
                    <a:pt x="18" y="20"/>
                    <a:pt x="18" y="20"/>
                    <a:pt x="18"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30">
              <a:extLst>
                <a:ext uri="{FF2B5EF4-FFF2-40B4-BE49-F238E27FC236}">
                  <a16:creationId xmlns:a16="http://schemas.microsoft.com/office/drawing/2014/main" id="{D8C0F936-155F-B9D3-105E-CB4A7E9C8F31}"/>
                </a:ext>
              </a:extLst>
            </p:cNvPr>
            <p:cNvSpPr>
              <a:spLocks noEditPoints="1"/>
            </p:cNvSpPr>
            <p:nvPr/>
          </p:nvSpPr>
          <p:spPr bwMode="auto">
            <a:xfrm>
              <a:off x="3006726" y="-34925"/>
              <a:ext cx="79375" cy="117475"/>
            </a:xfrm>
            <a:custGeom>
              <a:avLst/>
              <a:gdLst>
                <a:gd name="T0" fmla="*/ 50 w 95"/>
                <a:gd name="T1" fmla="*/ 142 h 142"/>
                <a:gd name="T2" fmla="*/ 20 w 95"/>
                <a:gd name="T3" fmla="*/ 125 h 142"/>
                <a:gd name="T4" fmla="*/ 17 w 95"/>
                <a:gd name="T5" fmla="*/ 140 h 142"/>
                <a:gd name="T6" fmla="*/ 0 w 95"/>
                <a:gd name="T7" fmla="*/ 140 h 142"/>
                <a:gd name="T8" fmla="*/ 0 w 95"/>
                <a:gd name="T9" fmla="*/ 0 h 142"/>
                <a:gd name="T10" fmla="*/ 19 w 95"/>
                <a:gd name="T11" fmla="*/ 0 h 142"/>
                <a:gd name="T12" fmla="*/ 19 w 95"/>
                <a:gd name="T13" fmla="*/ 57 h 142"/>
                <a:gd name="T14" fmla="*/ 52 w 95"/>
                <a:gd name="T15" fmla="*/ 39 h 142"/>
                <a:gd name="T16" fmla="*/ 94 w 95"/>
                <a:gd name="T17" fmla="*/ 91 h 142"/>
                <a:gd name="T18" fmla="*/ 50 w 95"/>
                <a:gd name="T19" fmla="*/ 142 h 142"/>
                <a:gd name="T20" fmla="*/ 47 w 95"/>
                <a:gd name="T21" fmla="*/ 55 h 142"/>
                <a:gd name="T22" fmla="*/ 18 w 95"/>
                <a:gd name="T23" fmla="*/ 91 h 142"/>
                <a:gd name="T24" fmla="*/ 46 w 95"/>
                <a:gd name="T25" fmla="*/ 127 h 142"/>
                <a:gd name="T26" fmla="*/ 75 w 95"/>
                <a:gd name="T27" fmla="*/ 91 h 142"/>
                <a:gd name="T28" fmla="*/ 47 w 95"/>
                <a:gd name="T29" fmla="*/ 5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2">
                  <a:moveTo>
                    <a:pt x="50" y="142"/>
                  </a:moveTo>
                  <a:cubicBezTo>
                    <a:pt x="31" y="142"/>
                    <a:pt x="22" y="129"/>
                    <a:pt x="20" y="125"/>
                  </a:cubicBezTo>
                  <a:cubicBezTo>
                    <a:pt x="17" y="140"/>
                    <a:pt x="17" y="140"/>
                    <a:pt x="17" y="140"/>
                  </a:cubicBezTo>
                  <a:cubicBezTo>
                    <a:pt x="0" y="140"/>
                    <a:pt x="0" y="140"/>
                    <a:pt x="0" y="140"/>
                  </a:cubicBezTo>
                  <a:cubicBezTo>
                    <a:pt x="0" y="0"/>
                    <a:pt x="0" y="0"/>
                    <a:pt x="0" y="0"/>
                  </a:cubicBezTo>
                  <a:cubicBezTo>
                    <a:pt x="19" y="0"/>
                    <a:pt x="19" y="0"/>
                    <a:pt x="19" y="0"/>
                  </a:cubicBezTo>
                  <a:cubicBezTo>
                    <a:pt x="19" y="57"/>
                    <a:pt x="19" y="57"/>
                    <a:pt x="19" y="57"/>
                  </a:cubicBezTo>
                  <a:cubicBezTo>
                    <a:pt x="20" y="55"/>
                    <a:pt x="31" y="39"/>
                    <a:pt x="52" y="39"/>
                  </a:cubicBezTo>
                  <a:cubicBezTo>
                    <a:pt x="78" y="39"/>
                    <a:pt x="94" y="61"/>
                    <a:pt x="94" y="91"/>
                  </a:cubicBezTo>
                  <a:cubicBezTo>
                    <a:pt x="95" y="121"/>
                    <a:pt x="77" y="142"/>
                    <a:pt x="50" y="142"/>
                  </a:cubicBezTo>
                  <a:close/>
                  <a:moveTo>
                    <a:pt x="47" y="55"/>
                  </a:moveTo>
                  <a:cubicBezTo>
                    <a:pt x="30" y="55"/>
                    <a:pt x="18" y="71"/>
                    <a:pt x="18" y="91"/>
                  </a:cubicBezTo>
                  <a:cubicBezTo>
                    <a:pt x="18" y="110"/>
                    <a:pt x="29" y="127"/>
                    <a:pt x="46" y="127"/>
                  </a:cubicBezTo>
                  <a:cubicBezTo>
                    <a:pt x="63" y="127"/>
                    <a:pt x="75" y="111"/>
                    <a:pt x="75" y="91"/>
                  </a:cubicBezTo>
                  <a:cubicBezTo>
                    <a:pt x="75" y="71"/>
                    <a:pt x="64" y="55"/>
                    <a:pt x="47"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31">
              <a:extLst>
                <a:ext uri="{FF2B5EF4-FFF2-40B4-BE49-F238E27FC236}">
                  <a16:creationId xmlns:a16="http://schemas.microsoft.com/office/drawing/2014/main" id="{B3C06BAF-2606-07B2-0633-EFEFFAE9986C}"/>
                </a:ext>
              </a:extLst>
            </p:cNvPr>
            <p:cNvSpPr>
              <a:spLocks/>
            </p:cNvSpPr>
            <p:nvPr/>
          </p:nvSpPr>
          <p:spPr bwMode="auto">
            <a:xfrm>
              <a:off x="3094038" y="-1588"/>
              <a:ext cx="79375" cy="114300"/>
            </a:xfrm>
            <a:custGeom>
              <a:avLst/>
              <a:gdLst>
                <a:gd name="T0" fmla="*/ 52 w 96"/>
                <a:gd name="T1" fmla="*/ 113 h 136"/>
                <a:gd name="T2" fmla="*/ 26 w 96"/>
                <a:gd name="T3" fmla="*/ 136 h 136"/>
                <a:gd name="T4" fmla="*/ 7 w 96"/>
                <a:gd name="T5" fmla="*/ 132 h 136"/>
                <a:gd name="T6" fmla="*/ 11 w 96"/>
                <a:gd name="T7" fmla="*/ 117 h 136"/>
                <a:gd name="T8" fmla="*/ 22 w 96"/>
                <a:gd name="T9" fmla="*/ 120 h 136"/>
                <a:gd name="T10" fmla="*/ 33 w 96"/>
                <a:gd name="T11" fmla="*/ 110 h 136"/>
                <a:gd name="T12" fmla="*/ 38 w 96"/>
                <a:gd name="T13" fmla="*/ 98 h 136"/>
                <a:gd name="T14" fmla="*/ 0 w 96"/>
                <a:gd name="T15" fmla="*/ 0 h 136"/>
                <a:gd name="T16" fmla="*/ 20 w 96"/>
                <a:gd name="T17" fmla="*/ 0 h 136"/>
                <a:gd name="T18" fmla="*/ 48 w 96"/>
                <a:gd name="T19" fmla="*/ 81 h 136"/>
                <a:gd name="T20" fmla="*/ 76 w 96"/>
                <a:gd name="T21" fmla="*/ 0 h 136"/>
                <a:gd name="T22" fmla="*/ 96 w 96"/>
                <a:gd name="T23" fmla="*/ 0 h 136"/>
                <a:gd name="T24" fmla="*/ 52 w 96"/>
                <a:gd name="T25" fmla="*/ 11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36">
                  <a:moveTo>
                    <a:pt x="52" y="113"/>
                  </a:moveTo>
                  <a:cubicBezTo>
                    <a:pt x="45" y="129"/>
                    <a:pt x="38" y="136"/>
                    <a:pt x="26" y="136"/>
                  </a:cubicBezTo>
                  <a:cubicBezTo>
                    <a:pt x="13" y="136"/>
                    <a:pt x="7" y="132"/>
                    <a:pt x="7" y="132"/>
                  </a:cubicBezTo>
                  <a:cubicBezTo>
                    <a:pt x="11" y="117"/>
                    <a:pt x="11" y="117"/>
                    <a:pt x="11" y="117"/>
                  </a:cubicBezTo>
                  <a:cubicBezTo>
                    <a:pt x="11" y="117"/>
                    <a:pt x="17" y="120"/>
                    <a:pt x="22" y="120"/>
                  </a:cubicBezTo>
                  <a:cubicBezTo>
                    <a:pt x="27" y="120"/>
                    <a:pt x="30" y="118"/>
                    <a:pt x="33" y="110"/>
                  </a:cubicBezTo>
                  <a:cubicBezTo>
                    <a:pt x="38" y="98"/>
                    <a:pt x="38" y="98"/>
                    <a:pt x="38" y="98"/>
                  </a:cubicBezTo>
                  <a:cubicBezTo>
                    <a:pt x="0" y="0"/>
                    <a:pt x="0" y="0"/>
                    <a:pt x="0" y="0"/>
                  </a:cubicBezTo>
                  <a:cubicBezTo>
                    <a:pt x="20" y="0"/>
                    <a:pt x="20" y="0"/>
                    <a:pt x="20" y="0"/>
                  </a:cubicBezTo>
                  <a:cubicBezTo>
                    <a:pt x="48" y="81"/>
                    <a:pt x="48" y="81"/>
                    <a:pt x="48" y="81"/>
                  </a:cubicBezTo>
                  <a:cubicBezTo>
                    <a:pt x="76" y="0"/>
                    <a:pt x="76" y="0"/>
                    <a:pt x="76" y="0"/>
                  </a:cubicBezTo>
                  <a:cubicBezTo>
                    <a:pt x="96" y="0"/>
                    <a:pt x="96" y="0"/>
                    <a:pt x="96" y="0"/>
                  </a:cubicBezTo>
                  <a:lnTo>
                    <a:pt x="5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Rectangle 32">
              <a:extLst>
                <a:ext uri="{FF2B5EF4-FFF2-40B4-BE49-F238E27FC236}">
                  <a16:creationId xmlns:a16="http://schemas.microsoft.com/office/drawing/2014/main" id="{28E831E1-5403-0391-CFF1-44334240480E}"/>
                </a:ext>
              </a:extLst>
            </p:cNvPr>
            <p:cNvSpPr>
              <a:spLocks noChangeArrowheads="1"/>
            </p:cNvSpPr>
            <p:nvPr/>
          </p:nvSpPr>
          <p:spPr bwMode="auto">
            <a:xfrm>
              <a:off x="3219451" y="-31750"/>
              <a:ext cx="17463" cy="1127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33">
              <a:extLst>
                <a:ext uri="{FF2B5EF4-FFF2-40B4-BE49-F238E27FC236}">
                  <a16:creationId xmlns:a16="http://schemas.microsoft.com/office/drawing/2014/main" id="{C26B6476-3E8D-9E7B-540C-E0FEFAD5DB9D}"/>
                </a:ext>
              </a:extLst>
            </p:cNvPr>
            <p:cNvSpPr>
              <a:spLocks/>
            </p:cNvSpPr>
            <p:nvPr/>
          </p:nvSpPr>
          <p:spPr bwMode="auto">
            <a:xfrm>
              <a:off x="3263901" y="-3175"/>
              <a:ext cx="69850" cy="84138"/>
            </a:xfrm>
            <a:custGeom>
              <a:avLst/>
              <a:gdLst>
                <a:gd name="T0" fmla="*/ 65 w 84"/>
                <a:gd name="T1" fmla="*/ 101 h 101"/>
                <a:gd name="T2" fmla="*/ 65 w 84"/>
                <a:gd name="T3" fmla="*/ 42 h 101"/>
                <a:gd name="T4" fmla="*/ 45 w 84"/>
                <a:gd name="T5" fmla="*/ 16 h 101"/>
                <a:gd name="T6" fmla="*/ 19 w 84"/>
                <a:gd name="T7" fmla="*/ 42 h 101"/>
                <a:gd name="T8" fmla="*/ 19 w 84"/>
                <a:gd name="T9" fmla="*/ 101 h 101"/>
                <a:gd name="T10" fmla="*/ 0 w 84"/>
                <a:gd name="T11" fmla="*/ 101 h 101"/>
                <a:gd name="T12" fmla="*/ 0 w 84"/>
                <a:gd name="T13" fmla="*/ 2 h 101"/>
                <a:gd name="T14" fmla="*/ 18 w 84"/>
                <a:gd name="T15" fmla="*/ 2 h 101"/>
                <a:gd name="T16" fmla="*/ 19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1" y="32"/>
                    <a:pt x="19" y="42"/>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34">
              <a:extLst>
                <a:ext uri="{FF2B5EF4-FFF2-40B4-BE49-F238E27FC236}">
                  <a16:creationId xmlns:a16="http://schemas.microsoft.com/office/drawing/2014/main" id="{944C5982-3C91-7F73-09A4-D3869163BA38}"/>
                </a:ext>
              </a:extLst>
            </p:cNvPr>
            <p:cNvSpPr>
              <a:spLocks/>
            </p:cNvSpPr>
            <p:nvPr/>
          </p:nvSpPr>
          <p:spPr bwMode="auto">
            <a:xfrm>
              <a:off x="3349626" y="-3175"/>
              <a:ext cx="63500" cy="85725"/>
            </a:xfrm>
            <a:custGeom>
              <a:avLst/>
              <a:gdLst>
                <a:gd name="T0" fmla="*/ 68 w 78"/>
                <a:gd name="T1" fmla="*/ 94 h 103"/>
                <a:gd name="T2" fmla="*/ 39 w 78"/>
                <a:gd name="T3" fmla="*/ 103 h 103"/>
                <a:gd name="T4" fmla="*/ 0 w 78"/>
                <a:gd name="T5" fmla="*/ 86 h 103"/>
                <a:gd name="T6" fmla="*/ 10 w 78"/>
                <a:gd name="T7" fmla="*/ 74 h 103"/>
                <a:gd name="T8" fmla="*/ 39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2" y="99"/>
                    <a:pt x="54" y="103"/>
                    <a:pt x="39" y="103"/>
                  </a:cubicBezTo>
                  <a:cubicBezTo>
                    <a:pt x="19" y="103"/>
                    <a:pt x="4" y="91"/>
                    <a:pt x="0" y="86"/>
                  </a:cubicBezTo>
                  <a:cubicBezTo>
                    <a:pt x="10" y="74"/>
                    <a:pt x="10" y="74"/>
                    <a:pt x="10" y="74"/>
                  </a:cubicBezTo>
                  <a:cubicBezTo>
                    <a:pt x="16" y="80"/>
                    <a:pt x="28" y="88"/>
                    <a:pt x="39" y="88"/>
                  </a:cubicBezTo>
                  <a:cubicBezTo>
                    <a:pt x="51" y="88"/>
                    <a:pt x="59" y="84"/>
                    <a:pt x="59" y="75"/>
                  </a:cubicBezTo>
                  <a:cubicBezTo>
                    <a:pt x="59" y="66"/>
                    <a:pt x="49" y="63"/>
                    <a:pt x="43" y="61"/>
                  </a:cubicBezTo>
                  <a:cubicBezTo>
                    <a:pt x="37"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3"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35">
              <a:extLst>
                <a:ext uri="{FF2B5EF4-FFF2-40B4-BE49-F238E27FC236}">
                  <a16:creationId xmlns:a16="http://schemas.microsoft.com/office/drawing/2014/main" id="{948AB8FF-2BA3-9E06-B8CF-1E2C0011DA34}"/>
                </a:ext>
              </a:extLst>
            </p:cNvPr>
            <p:cNvSpPr>
              <a:spLocks noEditPoints="1"/>
            </p:cNvSpPr>
            <p:nvPr/>
          </p:nvSpPr>
          <p:spPr bwMode="auto">
            <a:xfrm>
              <a:off x="3429001" y="-36513"/>
              <a:ext cx="20638" cy="117475"/>
            </a:xfrm>
            <a:custGeom>
              <a:avLst/>
              <a:gdLst>
                <a:gd name="T0" fmla="*/ 13 w 26"/>
                <a:gd name="T1" fmla="*/ 24 h 143"/>
                <a:gd name="T2" fmla="*/ 0 w 26"/>
                <a:gd name="T3" fmla="*/ 12 h 143"/>
                <a:gd name="T4" fmla="*/ 13 w 26"/>
                <a:gd name="T5" fmla="*/ 0 h 143"/>
                <a:gd name="T6" fmla="*/ 26 w 26"/>
                <a:gd name="T7" fmla="*/ 12 h 143"/>
                <a:gd name="T8" fmla="*/ 13 w 26"/>
                <a:gd name="T9" fmla="*/ 24 h 143"/>
                <a:gd name="T10" fmla="*/ 4 w 26"/>
                <a:gd name="T11" fmla="*/ 143 h 143"/>
                <a:gd name="T12" fmla="*/ 4 w 26"/>
                <a:gd name="T13" fmla="*/ 44 h 143"/>
                <a:gd name="T14" fmla="*/ 22 w 26"/>
                <a:gd name="T15" fmla="*/ 44 h 143"/>
                <a:gd name="T16" fmla="*/ 22 w 26"/>
                <a:gd name="T17" fmla="*/ 143 h 143"/>
                <a:gd name="T18" fmla="*/ 4 w 26"/>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3">
                  <a:moveTo>
                    <a:pt x="13" y="24"/>
                  </a:moveTo>
                  <a:cubicBezTo>
                    <a:pt x="6" y="24"/>
                    <a:pt x="0" y="19"/>
                    <a:pt x="0" y="12"/>
                  </a:cubicBezTo>
                  <a:cubicBezTo>
                    <a:pt x="0" y="5"/>
                    <a:pt x="6" y="0"/>
                    <a:pt x="13" y="0"/>
                  </a:cubicBezTo>
                  <a:cubicBezTo>
                    <a:pt x="20" y="0"/>
                    <a:pt x="26" y="5"/>
                    <a:pt x="26" y="12"/>
                  </a:cubicBezTo>
                  <a:cubicBezTo>
                    <a:pt x="26"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36">
              <a:extLst>
                <a:ext uri="{FF2B5EF4-FFF2-40B4-BE49-F238E27FC236}">
                  <a16:creationId xmlns:a16="http://schemas.microsoft.com/office/drawing/2014/main" id="{914FBE95-5DCD-B09C-05FA-773F884D73D9}"/>
                </a:ext>
              </a:extLst>
            </p:cNvPr>
            <p:cNvSpPr>
              <a:spLocks noEditPoints="1"/>
            </p:cNvSpPr>
            <p:nvPr/>
          </p:nvSpPr>
          <p:spPr bwMode="auto">
            <a:xfrm>
              <a:off x="3465513" y="-3175"/>
              <a:ext cx="77788" cy="115888"/>
            </a:xfrm>
            <a:custGeom>
              <a:avLst/>
              <a:gdLst>
                <a:gd name="T0" fmla="*/ 84 w 94"/>
                <a:gd name="T1" fmla="*/ 122 h 138"/>
                <a:gd name="T2" fmla="*/ 44 w 94"/>
                <a:gd name="T3" fmla="*/ 138 h 138"/>
                <a:gd name="T4" fmla="*/ 5 w 94"/>
                <a:gd name="T5" fmla="*/ 126 h 138"/>
                <a:gd name="T6" fmla="*/ 12 w 94"/>
                <a:gd name="T7" fmla="*/ 112 h 138"/>
                <a:gd name="T8" fmla="*/ 43 w 94"/>
                <a:gd name="T9" fmla="*/ 122 h 138"/>
                <a:gd name="T10" fmla="*/ 67 w 94"/>
                <a:gd name="T11" fmla="*/ 113 h 138"/>
                <a:gd name="T12" fmla="*/ 74 w 94"/>
                <a:gd name="T13" fmla="*/ 89 h 138"/>
                <a:gd name="T14" fmla="*/ 74 w 94"/>
                <a:gd name="T15" fmla="*/ 80 h 138"/>
                <a:gd name="T16" fmla="*/ 42 w 94"/>
                <a:gd name="T17" fmla="*/ 99 h 138"/>
                <a:gd name="T18" fmla="*/ 0 w 94"/>
                <a:gd name="T19" fmla="*/ 49 h 138"/>
                <a:gd name="T20" fmla="*/ 43 w 94"/>
                <a:gd name="T21" fmla="*/ 0 h 138"/>
                <a:gd name="T22" fmla="*/ 74 w 94"/>
                <a:gd name="T23" fmla="*/ 18 h 138"/>
                <a:gd name="T24" fmla="*/ 76 w 94"/>
                <a:gd name="T25" fmla="*/ 2 h 138"/>
                <a:gd name="T26" fmla="*/ 94 w 94"/>
                <a:gd name="T27" fmla="*/ 2 h 138"/>
                <a:gd name="T28" fmla="*/ 94 w 94"/>
                <a:gd name="T29" fmla="*/ 82 h 138"/>
                <a:gd name="T30" fmla="*/ 84 w 94"/>
                <a:gd name="T31" fmla="*/ 122 h 138"/>
                <a:gd name="T32" fmla="*/ 48 w 94"/>
                <a:gd name="T33" fmla="*/ 15 h 138"/>
                <a:gd name="T34" fmla="*/ 20 w 94"/>
                <a:gd name="T35" fmla="*/ 49 h 138"/>
                <a:gd name="T36" fmla="*/ 47 w 94"/>
                <a:gd name="T37" fmla="*/ 83 h 138"/>
                <a:gd name="T38" fmla="*/ 75 w 94"/>
                <a:gd name="T39" fmla="*/ 49 h 138"/>
                <a:gd name="T40" fmla="*/ 48 w 94"/>
                <a:gd name="T41" fmla="*/ 1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138">
                  <a:moveTo>
                    <a:pt x="84" y="122"/>
                  </a:moveTo>
                  <a:cubicBezTo>
                    <a:pt x="76" y="130"/>
                    <a:pt x="64" y="138"/>
                    <a:pt x="44" y="138"/>
                  </a:cubicBezTo>
                  <a:cubicBezTo>
                    <a:pt x="23" y="138"/>
                    <a:pt x="8" y="129"/>
                    <a:pt x="5" y="126"/>
                  </a:cubicBezTo>
                  <a:cubicBezTo>
                    <a:pt x="12" y="112"/>
                    <a:pt x="12" y="112"/>
                    <a:pt x="12" y="112"/>
                  </a:cubicBezTo>
                  <a:cubicBezTo>
                    <a:pt x="17" y="116"/>
                    <a:pt x="30" y="122"/>
                    <a:pt x="43" y="122"/>
                  </a:cubicBezTo>
                  <a:cubicBezTo>
                    <a:pt x="55" y="122"/>
                    <a:pt x="63" y="118"/>
                    <a:pt x="67" y="113"/>
                  </a:cubicBezTo>
                  <a:cubicBezTo>
                    <a:pt x="72" y="109"/>
                    <a:pt x="74" y="101"/>
                    <a:pt x="74" y="89"/>
                  </a:cubicBezTo>
                  <a:cubicBezTo>
                    <a:pt x="74" y="80"/>
                    <a:pt x="74" y="80"/>
                    <a:pt x="74" y="80"/>
                  </a:cubicBezTo>
                  <a:cubicBezTo>
                    <a:pt x="73" y="83"/>
                    <a:pt x="64" y="99"/>
                    <a:pt x="42" y="99"/>
                  </a:cubicBezTo>
                  <a:cubicBezTo>
                    <a:pt x="16" y="99"/>
                    <a:pt x="0" y="78"/>
                    <a:pt x="0" y="49"/>
                  </a:cubicBezTo>
                  <a:cubicBezTo>
                    <a:pt x="0" y="20"/>
                    <a:pt x="19" y="0"/>
                    <a:pt x="43" y="0"/>
                  </a:cubicBezTo>
                  <a:cubicBezTo>
                    <a:pt x="65" y="0"/>
                    <a:pt x="73" y="15"/>
                    <a:pt x="74" y="18"/>
                  </a:cubicBezTo>
                  <a:cubicBezTo>
                    <a:pt x="76" y="2"/>
                    <a:pt x="76" y="2"/>
                    <a:pt x="76" y="2"/>
                  </a:cubicBezTo>
                  <a:cubicBezTo>
                    <a:pt x="94" y="2"/>
                    <a:pt x="94" y="2"/>
                    <a:pt x="94" y="2"/>
                  </a:cubicBezTo>
                  <a:cubicBezTo>
                    <a:pt x="94" y="82"/>
                    <a:pt x="94" y="82"/>
                    <a:pt x="94" y="82"/>
                  </a:cubicBezTo>
                  <a:cubicBezTo>
                    <a:pt x="94" y="102"/>
                    <a:pt x="91" y="113"/>
                    <a:pt x="84" y="122"/>
                  </a:cubicBezTo>
                  <a:close/>
                  <a:moveTo>
                    <a:pt x="48" y="15"/>
                  </a:moveTo>
                  <a:cubicBezTo>
                    <a:pt x="31" y="15"/>
                    <a:pt x="20" y="30"/>
                    <a:pt x="20" y="49"/>
                  </a:cubicBezTo>
                  <a:cubicBezTo>
                    <a:pt x="20" y="67"/>
                    <a:pt x="30" y="83"/>
                    <a:pt x="47" y="83"/>
                  </a:cubicBezTo>
                  <a:cubicBezTo>
                    <a:pt x="64" y="83"/>
                    <a:pt x="75" y="67"/>
                    <a:pt x="75" y="49"/>
                  </a:cubicBezTo>
                  <a:cubicBezTo>
                    <a:pt x="75" y="30"/>
                    <a:pt x="65" y="15"/>
                    <a:pt x="4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37">
              <a:extLst>
                <a:ext uri="{FF2B5EF4-FFF2-40B4-BE49-F238E27FC236}">
                  <a16:creationId xmlns:a16="http://schemas.microsoft.com/office/drawing/2014/main" id="{DCECE63C-3BE4-E3D3-8A34-3F4C88B09AD1}"/>
                </a:ext>
              </a:extLst>
            </p:cNvPr>
            <p:cNvSpPr>
              <a:spLocks/>
            </p:cNvSpPr>
            <p:nvPr/>
          </p:nvSpPr>
          <p:spPr bwMode="auto">
            <a:xfrm>
              <a:off x="3568701" y="-34925"/>
              <a:ext cx="69850" cy="115888"/>
            </a:xfrm>
            <a:custGeom>
              <a:avLst/>
              <a:gdLst>
                <a:gd name="T0" fmla="*/ 66 w 85"/>
                <a:gd name="T1" fmla="*/ 141 h 141"/>
                <a:gd name="T2" fmla="*/ 66 w 85"/>
                <a:gd name="T3" fmla="*/ 82 h 141"/>
                <a:gd name="T4" fmla="*/ 46 w 85"/>
                <a:gd name="T5" fmla="*/ 56 h 141"/>
                <a:gd name="T6" fmla="*/ 19 w 85"/>
                <a:gd name="T7" fmla="*/ 82 h 141"/>
                <a:gd name="T8" fmla="*/ 19 w 85"/>
                <a:gd name="T9" fmla="*/ 141 h 141"/>
                <a:gd name="T10" fmla="*/ 0 w 85"/>
                <a:gd name="T11" fmla="*/ 141 h 141"/>
                <a:gd name="T12" fmla="*/ 0 w 85"/>
                <a:gd name="T13" fmla="*/ 0 h 141"/>
                <a:gd name="T14" fmla="*/ 19 w 85"/>
                <a:gd name="T15" fmla="*/ 0 h 141"/>
                <a:gd name="T16" fmla="*/ 19 w 85"/>
                <a:gd name="T17" fmla="*/ 60 h 141"/>
                <a:gd name="T18" fmla="*/ 52 w 85"/>
                <a:gd name="T19" fmla="*/ 39 h 141"/>
                <a:gd name="T20" fmla="*/ 85 w 85"/>
                <a:gd name="T21" fmla="*/ 77 h 141"/>
                <a:gd name="T22" fmla="*/ 85 w 85"/>
                <a:gd name="T23" fmla="*/ 141 h 141"/>
                <a:gd name="T24" fmla="*/ 66 w 85"/>
                <a:gd name="T25"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41">
                  <a:moveTo>
                    <a:pt x="66" y="141"/>
                  </a:moveTo>
                  <a:cubicBezTo>
                    <a:pt x="66" y="82"/>
                    <a:pt x="66" y="82"/>
                    <a:pt x="66" y="82"/>
                  </a:cubicBezTo>
                  <a:cubicBezTo>
                    <a:pt x="66" y="66"/>
                    <a:pt x="61" y="56"/>
                    <a:pt x="46" y="56"/>
                  </a:cubicBezTo>
                  <a:cubicBezTo>
                    <a:pt x="31" y="56"/>
                    <a:pt x="21" y="72"/>
                    <a:pt x="19" y="82"/>
                  </a:cubicBezTo>
                  <a:cubicBezTo>
                    <a:pt x="19" y="141"/>
                    <a:pt x="19" y="141"/>
                    <a:pt x="19" y="141"/>
                  </a:cubicBezTo>
                  <a:cubicBezTo>
                    <a:pt x="0" y="141"/>
                    <a:pt x="0" y="141"/>
                    <a:pt x="0" y="141"/>
                  </a:cubicBezTo>
                  <a:cubicBezTo>
                    <a:pt x="0" y="0"/>
                    <a:pt x="0" y="0"/>
                    <a:pt x="0" y="0"/>
                  </a:cubicBezTo>
                  <a:cubicBezTo>
                    <a:pt x="19" y="0"/>
                    <a:pt x="19" y="0"/>
                    <a:pt x="19" y="0"/>
                  </a:cubicBezTo>
                  <a:cubicBezTo>
                    <a:pt x="19" y="60"/>
                    <a:pt x="19" y="60"/>
                    <a:pt x="19" y="60"/>
                  </a:cubicBezTo>
                  <a:cubicBezTo>
                    <a:pt x="25" y="50"/>
                    <a:pt x="36" y="39"/>
                    <a:pt x="52" y="39"/>
                  </a:cubicBezTo>
                  <a:cubicBezTo>
                    <a:pt x="72" y="39"/>
                    <a:pt x="85" y="51"/>
                    <a:pt x="85" y="77"/>
                  </a:cubicBezTo>
                  <a:cubicBezTo>
                    <a:pt x="85" y="141"/>
                    <a:pt x="85" y="141"/>
                    <a:pt x="85" y="141"/>
                  </a:cubicBezTo>
                  <a:lnTo>
                    <a:pt x="66"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38">
              <a:extLst>
                <a:ext uri="{FF2B5EF4-FFF2-40B4-BE49-F238E27FC236}">
                  <a16:creationId xmlns:a16="http://schemas.microsoft.com/office/drawing/2014/main" id="{A628084C-CF66-E7E8-A07E-637CE5D6B84C}"/>
                </a:ext>
              </a:extLst>
            </p:cNvPr>
            <p:cNvSpPr>
              <a:spLocks/>
            </p:cNvSpPr>
            <p:nvPr/>
          </p:nvSpPr>
          <p:spPr bwMode="auto">
            <a:xfrm>
              <a:off x="3654426" y="-23813"/>
              <a:ext cx="50800" cy="106363"/>
            </a:xfrm>
            <a:custGeom>
              <a:avLst/>
              <a:gdLst>
                <a:gd name="T0" fmla="*/ 33 w 61"/>
                <a:gd name="T1" fmla="*/ 41 h 128"/>
                <a:gd name="T2" fmla="*/ 33 w 61"/>
                <a:gd name="T3" fmla="*/ 92 h 128"/>
                <a:gd name="T4" fmla="*/ 37 w 61"/>
                <a:gd name="T5" fmla="*/ 109 h 128"/>
                <a:gd name="T6" fmla="*/ 47 w 61"/>
                <a:gd name="T7" fmla="*/ 113 h 128"/>
                <a:gd name="T8" fmla="*/ 58 w 61"/>
                <a:gd name="T9" fmla="*/ 111 h 128"/>
                <a:gd name="T10" fmla="*/ 60 w 61"/>
                <a:gd name="T11" fmla="*/ 125 h 128"/>
                <a:gd name="T12" fmla="*/ 42 w 61"/>
                <a:gd name="T13" fmla="*/ 128 h 128"/>
                <a:gd name="T14" fmla="*/ 21 w 61"/>
                <a:gd name="T15" fmla="*/ 121 h 128"/>
                <a:gd name="T16" fmla="*/ 15 w 61"/>
                <a:gd name="T17" fmla="*/ 95 h 128"/>
                <a:gd name="T18" fmla="*/ 15 w 61"/>
                <a:gd name="T19" fmla="*/ 41 h 128"/>
                <a:gd name="T20" fmla="*/ 0 w 61"/>
                <a:gd name="T21" fmla="*/ 41 h 128"/>
                <a:gd name="T22" fmla="*/ 0 w 61"/>
                <a:gd name="T23" fmla="*/ 27 h 128"/>
                <a:gd name="T24" fmla="*/ 14 w 61"/>
                <a:gd name="T25" fmla="*/ 27 h 128"/>
                <a:gd name="T26" fmla="*/ 16 w 61"/>
                <a:gd name="T27" fmla="*/ 0 h 128"/>
                <a:gd name="T28" fmla="*/ 33 w 61"/>
                <a:gd name="T29" fmla="*/ 0 h 128"/>
                <a:gd name="T30" fmla="*/ 33 w 61"/>
                <a:gd name="T31" fmla="*/ 27 h 128"/>
                <a:gd name="T32" fmla="*/ 61 w 61"/>
                <a:gd name="T33" fmla="*/ 27 h 128"/>
                <a:gd name="T34" fmla="*/ 61 w 61"/>
                <a:gd name="T35" fmla="*/ 41 h 128"/>
                <a:gd name="T36" fmla="*/ 33 w 61"/>
                <a:gd name="T37"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28">
                  <a:moveTo>
                    <a:pt x="33" y="41"/>
                  </a:moveTo>
                  <a:cubicBezTo>
                    <a:pt x="33" y="92"/>
                    <a:pt x="33" y="92"/>
                    <a:pt x="33" y="92"/>
                  </a:cubicBezTo>
                  <a:cubicBezTo>
                    <a:pt x="33" y="101"/>
                    <a:pt x="34" y="106"/>
                    <a:pt x="37" y="109"/>
                  </a:cubicBezTo>
                  <a:cubicBezTo>
                    <a:pt x="40" y="112"/>
                    <a:pt x="43" y="113"/>
                    <a:pt x="47" y="113"/>
                  </a:cubicBezTo>
                  <a:cubicBezTo>
                    <a:pt x="52" y="113"/>
                    <a:pt x="56" y="112"/>
                    <a:pt x="58" y="111"/>
                  </a:cubicBezTo>
                  <a:cubicBezTo>
                    <a:pt x="60" y="125"/>
                    <a:pt x="60" y="125"/>
                    <a:pt x="60" y="125"/>
                  </a:cubicBezTo>
                  <a:cubicBezTo>
                    <a:pt x="56" y="127"/>
                    <a:pt x="48" y="128"/>
                    <a:pt x="42" y="128"/>
                  </a:cubicBezTo>
                  <a:cubicBezTo>
                    <a:pt x="33" y="128"/>
                    <a:pt x="27" y="126"/>
                    <a:pt x="21" y="121"/>
                  </a:cubicBezTo>
                  <a:cubicBezTo>
                    <a:pt x="16" y="115"/>
                    <a:pt x="15" y="108"/>
                    <a:pt x="15" y="95"/>
                  </a:cubicBezTo>
                  <a:cubicBezTo>
                    <a:pt x="15" y="41"/>
                    <a:pt x="15" y="41"/>
                    <a:pt x="15" y="41"/>
                  </a:cubicBezTo>
                  <a:cubicBezTo>
                    <a:pt x="0" y="41"/>
                    <a:pt x="0" y="41"/>
                    <a:pt x="0" y="41"/>
                  </a:cubicBezTo>
                  <a:cubicBezTo>
                    <a:pt x="0" y="27"/>
                    <a:pt x="0" y="27"/>
                    <a:pt x="0" y="27"/>
                  </a:cubicBezTo>
                  <a:cubicBezTo>
                    <a:pt x="14" y="27"/>
                    <a:pt x="14" y="27"/>
                    <a:pt x="14" y="27"/>
                  </a:cubicBezTo>
                  <a:cubicBezTo>
                    <a:pt x="16" y="0"/>
                    <a:pt x="16" y="0"/>
                    <a:pt x="16" y="0"/>
                  </a:cubicBezTo>
                  <a:cubicBezTo>
                    <a:pt x="33" y="0"/>
                    <a:pt x="33" y="0"/>
                    <a:pt x="33" y="0"/>
                  </a:cubicBezTo>
                  <a:cubicBezTo>
                    <a:pt x="33" y="27"/>
                    <a:pt x="33" y="27"/>
                    <a:pt x="33" y="27"/>
                  </a:cubicBezTo>
                  <a:cubicBezTo>
                    <a:pt x="61" y="27"/>
                    <a:pt x="61" y="27"/>
                    <a:pt x="61" y="27"/>
                  </a:cubicBezTo>
                  <a:cubicBezTo>
                    <a:pt x="61" y="41"/>
                    <a:pt x="61" y="41"/>
                    <a:pt x="61" y="41"/>
                  </a:cubicBezTo>
                  <a:cubicBezTo>
                    <a:pt x="33" y="41"/>
                    <a:pt x="33" y="41"/>
                    <a:pt x="3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39">
              <a:extLst>
                <a:ext uri="{FF2B5EF4-FFF2-40B4-BE49-F238E27FC236}">
                  <a16:creationId xmlns:a16="http://schemas.microsoft.com/office/drawing/2014/main" id="{644BE14E-EA94-5B64-6A69-FD38062EC86B}"/>
                </a:ext>
              </a:extLst>
            </p:cNvPr>
            <p:cNvSpPr>
              <a:spLocks/>
            </p:cNvSpPr>
            <p:nvPr/>
          </p:nvSpPr>
          <p:spPr bwMode="auto">
            <a:xfrm>
              <a:off x="3711576" y="-3175"/>
              <a:ext cx="63500" cy="85725"/>
            </a:xfrm>
            <a:custGeom>
              <a:avLst/>
              <a:gdLst>
                <a:gd name="T0" fmla="*/ 68 w 78"/>
                <a:gd name="T1" fmla="*/ 94 h 103"/>
                <a:gd name="T2" fmla="*/ 39 w 78"/>
                <a:gd name="T3" fmla="*/ 103 h 103"/>
                <a:gd name="T4" fmla="*/ 0 w 78"/>
                <a:gd name="T5" fmla="*/ 86 h 103"/>
                <a:gd name="T6" fmla="*/ 10 w 78"/>
                <a:gd name="T7" fmla="*/ 74 h 103"/>
                <a:gd name="T8" fmla="*/ 40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3" y="99"/>
                    <a:pt x="54" y="103"/>
                    <a:pt x="39" y="103"/>
                  </a:cubicBezTo>
                  <a:cubicBezTo>
                    <a:pt x="19" y="103"/>
                    <a:pt x="5" y="91"/>
                    <a:pt x="0" y="86"/>
                  </a:cubicBezTo>
                  <a:cubicBezTo>
                    <a:pt x="10" y="74"/>
                    <a:pt x="10" y="74"/>
                    <a:pt x="10" y="74"/>
                  </a:cubicBezTo>
                  <a:cubicBezTo>
                    <a:pt x="16" y="80"/>
                    <a:pt x="28" y="88"/>
                    <a:pt x="40" y="88"/>
                  </a:cubicBezTo>
                  <a:cubicBezTo>
                    <a:pt x="51" y="88"/>
                    <a:pt x="59" y="84"/>
                    <a:pt x="59" y="75"/>
                  </a:cubicBezTo>
                  <a:cubicBezTo>
                    <a:pt x="59" y="66"/>
                    <a:pt x="49" y="63"/>
                    <a:pt x="43" y="61"/>
                  </a:cubicBezTo>
                  <a:cubicBezTo>
                    <a:pt x="38"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4"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40">
              <a:extLst>
                <a:ext uri="{FF2B5EF4-FFF2-40B4-BE49-F238E27FC236}">
                  <a16:creationId xmlns:a16="http://schemas.microsoft.com/office/drawing/2014/main" id="{EF137B69-3191-B6FE-C47C-0D807733E2CB}"/>
                </a:ext>
              </a:extLst>
            </p:cNvPr>
            <p:cNvSpPr>
              <a:spLocks noEditPoints="1"/>
            </p:cNvSpPr>
            <p:nvPr/>
          </p:nvSpPr>
          <p:spPr bwMode="auto">
            <a:xfrm>
              <a:off x="2498726" y="157163"/>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6 h 136"/>
                <a:gd name="T12" fmla="*/ 113 w 113"/>
                <a:gd name="T13" fmla="*/ 68 h 136"/>
                <a:gd name="T14" fmla="*/ 92 w 113"/>
                <a:gd name="T15" fmla="*/ 119 h 136"/>
                <a:gd name="T16" fmla="*/ 78 w 113"/>
                <a:gd name="T17" fmla="*/ 28 h 136"/>
                <a:gd name="T18" fmla="*/ 45 w 113"/>
                <a:gd name="T19" fmla="*/ 15 h 136"/>
                <a:gd name="T20" fmla="*/ 20 w 113"/>
                <a:gd name="T21" fmla="*/ 15 h 136"/>
                <a:gd name="T22" fmla="*/ 20 w 113"/>
                <a:gd name="T23" fmla="*/ 119 h 136"/>
                <a:gd name="T24" fmla="*/ 45 w 113"/>
                <a:gd name="T25" fmla="*/ 119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5"/>
                    <a:pt x="92" y="16"/>
                  </a:cubicBezTo>
                  <a:cubicBezTo>
                    <a:pt x="103" y="27"/>
                    <a:pt x="113" y="44"/>
                    <a:pt x="113" y="68"/>
                  </a:cubicBezTo>
                  <a:cubicBezTo>
                    <a:pt x="113" y="91"/>
                    <a:pt x="104" y="108"/>
                    <a:pt x="92" y="119"/>
                  </a:cubicBezTo>
                  <a:close/>
                  <a:moveTo>
                    <a:pt x="78" y="28"/>
                  </a:moveTo>
                  <a:cubicBezTo>
                    <a:pt x="70" y="19"/>
                    <a:pt x="59" y="15"/>
                    <a:pt x="45" y="15"/>
                  </a:cubicBezTo>
                  <a:cubicBezTo>
                    <a:pt x="20" y="15"/>
                    <a:pt x="20" y="15"/>
                    <a:pt x="20" y="15"/>
                  </a:cubicBezTo>
                  <a:cubicBezTo>
                    <a:pt x="20" y="119"/>
                    <a:pt x="20" y="119"/>
                    <a:pt x="20" y="119"/>
                  </a:cubicBezTo>
                  <a:cubicBezTo>
                    <a:pt x="45" y="119"/>
                    <a:pt x="45" y="119"/>
                    <a:pt x="45" y="119"/>
                  </a:cubicBezTo>
                  <a:cubicBezTo>
                    <a:pt x="58" y="119"/>
                    <a:pt x="69" y="116"/>
                    <a:pt x="78" y="107"/>
                  </a:cubicBezTo>
                  <a:cubicBezTo>
                    <a:pt x="87" y="98"/>
                    <a:pt x="92" y="84"/>
                    <a:pt x="92" y="68"/>
                  </a:cubicBezTo>
                  <a:cubicBezTo>
                    <a:pt x="92" y="51"/>
                    <a:pt x="87" y="36"/>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41">
              <a:extLst>
                <a:ext uri="{FF2B5EF4-FFF2-40B4-BE49-F238E27FC236}">
                  <a16:creationId xmlns:a16="http://schemas.microsoft.com/office/drawing/2014/main" id="{821A2D0B-222A-FACB-58E1-95FBC0126991}"/>
                </a:ext>
              </a:extLst>
            </p:cNvPr>
            <p:cNvSpPr>
              <a:spLocks noEditPoints="1"/>
            </p:cNvSpPr>
            <p:nvPr/>
          </p:nvSpPr>
          <p:spPr bwMode="auto">
            <a:xfrm>
              <a:off x="2605088"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42">
              <a:extLst>
                <a:ext uri="{FF2B5EF4-FFF2-40B4-BE49-F238E27FC236}">
                  <a16:creationId xmlns:a16="http://schemas.microsoft.com/office/drawing/2014/main" id="{7DEFDA0D-DEC0-C80E-280E-37E6A828C659}"/>
                </a:ext>
              </a:extLst>
            </p:cNvPr>
            <p:cNvSpPr>
              <a:spLocks noChangeArrowheads="1"/>
            </p:cNvSpPr>
            <p:nvPr/>
          </p:nvSpPr>
          <p:spPr bwMode="auto">
            <a:xfrm>
              <a:off x="2697163" y="153988"/>
              <a:ext cx="15875" cy="1158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43">
              <a:extLst>
                <a:ext uri="{FF2B5EF4-FFF2-40B4-BE49-F238E27FC236}">
                  <a16:creationId xmlns:a16="http://schemas.microsoft.com/office/drawing/2014/main" id="{E1B199F1-629A-2B40-F991-6A433992CFCB}"/>
                </a:ext>
              </a:extLst>
            </p:cNvPr>
            <p:cNvSpPr>
              <a:spLocks noEditPoints="1"/>
            </p:cNvSpPr>
            <p:nvPr/>
          </p:nvSpPr>
          <p:spPr bwMode="auto">
            <a:xfrm>
              <a:off x="2736851" y="150813"/>
              <a:ext cx="20638" cy="119063"/>
            </a:xfrm>
            <a:custGeom>
              <a:avLst/>
              <a:gdLst>
                <a:gd name="T0" fmla="*/ 12 w 25"/>
                <a:gd name="T1" fmla="*/ 25 h 144"/>
                <a:gd name="T2" fmla="*/ 0 w 25"/>
                <a:gd name="T3" fmla="*/ 13 h 144"/>
                <a:gd name="T4" fmla="*/ 12 w 25"/>
                <a:gd name="T5" fmla="*/ 0 h 144"/>
                <a:gd name="T6" fmla="*/ 25 w 25"/>
                <a:gd name="T7" fmla="*/ 12 h 144"/>
                <a:gd name="T8" fmla="*/ 12 w 25"/>
                <a:gd name="T9" fmla="*/ 25 h 144"/>
                <a:gd name="T10" fmla="*/ 3 w 25"/>
                <a:gd name="T11" fmla="*/ 144 h 144"/>
                <a:gd name="T12" fmla="*/ 3 w 25"/>
                <a:gd name="T13" fmla="*/ 45 h 144"/>
                <a:gd name="T14" fmla="*/ 22 w 25"/>
                <a:gd name="T15" fmla="*/ 45 h 144"/>
                <a:gd name="T16" fmla="*/ 22 w 25"/>
                <a:gd name="T17" fmla="*/ 144 h 144"/>
                <a:gd name="T18" fmla="*/ 3 w 25"/>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4">
                  <a:moveTo>
                    <a:pt x="12" y="25"/>
                  </a:moveTo>
                  <a:cubicBezTo>
                    <a:pt x="5" y="25"/>
                    <a:pt x="0" y="20"/>
                    <a:pt x="0" y="13"/>
                  </a:cubicBezTo>
                  <a:cubicBezTo>
                    <a:pt x="0" y="6"/>
                    <a:pt x="5" y="0"/>
                    <a:pt x="12" y="0"/>
                  </a:cubicBezTo>
                  <a:cubicBezTo>
                    <a:pt x="20" y="0"/>
                    <a:pt x="25" y="6"/>
                    <a:pt x="25" y="12"/>
                  </a:cubicBezTo>
                  <a:cubicBezTo>
                    <a:pt x="25" y="19"/>
                    <a:pt x="20" y="25"/>
                    <a:pt x="12"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44">
              <a:extLst>
                <a:ext uri="{FF2B5EF4-FFF2-40B4-BE49-F238E27FC236}">
                  <a16:creationId xmlns:a16="http://schemas.microsoft.com/office/drawing/2014/main" id="{344578C9-CCB4-4F2D-6F97-A69FE48FE92E}"/>
                </a:ext>
              </a:extLst>
            </p:cNvPr>
            <p:cNvSpPr>
              <a:spLocks/>
            </p:cNvSpPr>
            <p:nvPr/>
          </p:nvSpPr>
          <p:spPr bwMode="auto">
            <a:xfrm>
              <a:off x="2768601" y="188913"/>
              <a:ext cx="79375" cy="80963"/>
            </a:xfrm>
            <a:custGeom>
              <a:avLst/>
              <a:gdLst>
                <a:gd name="T0" fmla="*/ 30 w 50"/>
                <a:gd name="T1" fmla="*/ 51 h 51"/>
                <a:gd name="T2" fmla="*/ 19 w 50"/>
                <a:gd name="T3" fmla="*/ 51 h 51"/>
                <a:gd name="T4" fmla="*/ 0 w 50"/>
                <a:gd name="T5" fmla="*/ 0 h 51"/>
                <a:gd name="T6" fmla="*/ 10 w 50"/>
                <a:gd name="T7" fmla="*/ 0 h 51"/>
                <a:gd name="T8" fmla="*/ 25 w 50"/>
                <a:gd name="T9" fmla="*/ 41 h 51"/>
                <a:gd name="T10" fmla="*/ 39 w 50"/>
                <a:gd name="T11" fmla="*/ 0 h 51"/>
                <a:gd name="T12" fmla="*/ 50 w 50"/>
                <a:gd name="T13" fmla="*/ 0 h 51"/>
                <a:gd name="T14" fmla="*/ 30 w 50"/>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1">
                  <a:moveTo>
                    <a:pt x="30" y="51"/>
                  </a:moveTo>
                  <a:lnTo>
                    <a:pt x="19" y="51"/>
                  </a:lnTo>
                  <a:lnTo>
                    <a:pt x="0" y="0"/>
                  </a:lnTo>
                  <a:lnTo>
                    <a:pt x="10" y="0"/>
                  </a:lnTo>
                  <a:lnTo>
                    <a:pt x="25" y="41"/>
                  </a:lnTo>
                  <a:lnTo>
                    <a:pt x="39" y="0"/>
                  </a:lnTo>
                  <a:lnTo>
                    <a:pt x="50" y="0"/>
                  </a:lnTo>
                  <a:lnTo>
                    <a:pt x="3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45">
              <a:extLst>
                <a:ext uri="{FF2B5EF4-FFF2-40B4-BE49-F238E27FC236}">
                  <a16:creationId xmlns:a16="http://schemas.microsoft.com/office/drawing/2014/main" id="{2236A563-D056-2155-A154-64F4FBDBB116}"/>
                </a:ext>
              </a:extLst>
            </p:cNvPr>
            <p:cNvSpPr>
              <a:spLocks noEditPoints="1"/>
            </p:cNvSpPr>
            <p:nvPr/>
          </p:nvSpPr>
          <p:spPr bwMode="auto">
            <a:xfrm>
              <a:off x="28559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0"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46">
              <a:extLst>
                <a:ext uri="{FF2B5EF4-FFF2-40B4-BE49-F238E27FC236}">
                  <a16:creationId xmlns:a16="http://schemas.microsoft.com/office/drawing/2014/main" id="{F4BF70B8-9555-C261-D3C1-88BD30FC33CC}"/>
                </a:ext>
              </a:extLst>
            </p:cNvPr>
            <p:cNvSpPr>
              <a:spLocks/>
            </p:cNvSpPr>
            <p:nvPr/>
          </p:nvSpPr>
          <p:spPr bwMode="auto">
            <a:xfrm>
              <a:off x="2947988" y="185738"/>
              <a:ext cx="47625"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47">
              <a:extLst>
                <a:ext uri="{FF2B5EF4-FFF2-40B4-BE49-F238E27FC236}">
                  <a16:creationId xmlns:a16="http://schemas.microsoft.com/office/drawing/2014/main" id="{2EFAC510-CEEE-DA5A-FAA3-F170FED7622E}"/>
                </a:ext>
              </a:extLst>
            </p:cNvPr>
            <p:cNvSpPr>
              <a:spLocks noEditPoints="1"/>
            </p:cNvSpPr>
            <p:nvPr/>
          </p:nvSpPr>
          <p:spPr bwMode="auto">
            <a:xfrm>
              <a:off x="2998788" y="185738"/>
              <a:ext cx="74613" cy="85725"/>
            </a:xfrm>
            <a:custGeom>
              <a:avLst/>
              <a:gdLst>
                <a:gd name="T0" fmla="*/ 20 w 90"/>
                <a:gd name="T1" fmla="*/ 56 h 103"/>
                <a:gd name="T2" fmla="*/ 49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49" y="88"/>
                  </a:cubicBezTo>
                  <a:cubicBezTo>
                    <a:pt x="68" y="88"/>
                    <a:pt x="79" y="78"/>
                    <a:pt x="80" y="77"/>
                  </a:cubicBezTo>
                  <a:cubicBezTo>
                    <a:pt x="88" y="89"/>
                    <a:pt x="88" y="89"/>
                    <a:pt x="88" y="89"/>
                  </a:cubicBezTo>
                  <a:cubicBezTo>
                    <a:pt x="88" y="89"/>
                    <a:pt x="74"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8" y="14"/>
                    <a:pt x="20" y="29"/>
                    <a:pt x="19" y="42"/>
                  </a:cubicBezTo>
                  <a:cubicBezTo>
                    <a:pt x="71" y="42"/>
                    <a:pt x="71" y="42"/>
                    <a:pt x="71" y="42"/>
                  </a:cubicBezTo>
                  <a:cubicBezTo>
                    <a:pt x="71"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48">
              <a:extLst>
                <a:ext uri="{FF2B5EF4-FFF2-40B4-BE49-F238E27FC236}">
                  <a16:creationId xmlns:a16="http://schemas.microsoft.com/office/drawing/2014/main" id="{9F75901F-04A3-6B7A-4918-99E7F7C4A01F}"/>
                </a:ext>
              </a:extLst>
            </p:cNvPr>
            <p:cNvSpPr>
              <a:spLocks noEditPoints="1"/>
            </p:cNvSpPr>
            <p:nvPr/>
          </p:nvSpPr>
          <p:spPr bwMode="auto">
            <a:xfrm>
              <a:off x="3084513" y="153988"/>
              <a:ext cx="77788" cy="117475"/>
            </a:xfrm>
            <a:custGeom>
              <a:avLst/>
              <a:gdLst>
                <a:gd name="T0" fmla="*/ 78 w 94"/>
                <a:gd name="T1" fmla="*/ 141 h 143"/>
                <a:gd name="T2" fmla="*/ 75 w 94"/>
                <a:gd name="T3" fmla="*/ 125 h 143"/>
                <a:gd name="T4" fmla="*/ 42 w 94"/>
                <a:gd name="T5" fmla="*/ 143 h 143"/>
                <a:gd name="T6" fmla="*/ 0 w 94"/>
                <a:gd name="T7" fmla="*/ 91 h 143"/>
                <a:gd name="T8" fmla="*/ 44 w 94"/>
                <a:gd name="T9" fmla="*/ 40 h 143"/>
                <a:gd name="T10" fmla="*/ 75 w 94"/>
                <a:gd name="T11" fmla="*/ 58 h 143"/>
                <a:gd name="T12" fmla="*/ 75 w 94"/>
                <a:gd name="T13" fmla="*/ 0 h 143"/>
                <a:gd name="T14" fmla="*/ 94 w 94"/>
                <a:gd name="T15" fmla="*/ 0 h 143"/>
                <a:gd name="T16" fmla="*/ 94 w 94"/>
                <a:gd name="T17" fmla="*/ 141 h 143"/>
                <a:gd name="T18" fmla="*/ 78 w 94"/>
                <a:gd name="T19" fmla="*/ 141 h 143"/>
                <a:gd name="T20" fmla="*/ 48 w 94"/>
                <a:gd name="T21" fmla="*/ 54 h 143"/>
                <a:gd name="T22" fmla="*/ 19 w 94"/>
                <a:gd name="T23" fmla="*/ 90 h 143"/>
                <a:gd name="T24" fmla="*/ 47 w 94"/>
                <a:gd name="T25" fmla="*/ 127 h 143"/>
                <a:gd name="T26" fmla="*/ 75 w 94"/>
                <a:gd name="T27" fmla="*/ 90 h 143"/>
                <a:gd name="T28" fmla="*/ 48 w 94"/>
                <a:gd name="T29" fmla="*/ 5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43">
                  <a:moveTo>
                    <a:pt x="78" y="141"/>
                  </a:moveTo>
                  <a:cubicBezTo>
                    <a:pt x="75" y="125"/>
                    <a:pt x="75" y="125"/>
                    <a:pt x="75" y="125"/>
                  </a:cubicBezTo>
                  <a:cubicBezTo>
                    <a:pt x="74" y="126"/>
                    <a:pt x="65" y="143"/>
                    <a:pt x="42" y="143"/>
                  </a:cubicBezTo>
                  <a:cubicBezTo>
                    <a:pt x="16" y="143"/>
                    <a:pt x="0" y="121"/>
                    <a:pt x="0" y="91"/>
                  </a:cubicBezTo>
                  <a:cubicBezTo>
                    <a:pt x="0" y="62"/>
                    <a:pt x="18" y="40"/>
                    <a:pt x="44" y="40"/>
                  </a:cubicBezTo>
                  <a:cubicBezTo>
                    <a:pt x="65" y="40"/>
                    <a:pt x="74" y="56"/>
                    <a:pt x="75" y="58"/>
                  </a:cubicBezTo>
                  <a:cubicBezTo>
                    <a:pt x="75" y="0"/>
                    <a:pt x="75" y="0"/>
                    <a:pt x="75" y="0"/>
                  </a:cubicBezTo>
                  <a:cubicBezTo>
                    <a:pt x="94" y="0"/>
                    <a:pt x="94" y="0"/>
                    <a:pt x="94" y="0"/>
                  </a:cubicBezTo>
                  <a:cubicBezTo>
                    <a:pt x="94" y="141"/>
                    <a:pt x="94" y="141"/>
                    <a:pt x="94" y="141"/>
                  </a:cubicBezTo>
                  <a:cubicBezTo>
                    <a:pt x="78" y="141"/>
                    <a:pt x="78" y="141"/>
                    <a:pt x="78" y="141"/>
                  </a:cubicBezTo>
                  <a:close/>
                  <a:moveTo>
                    <a:pt x="48" y="54"/>
                  </a:moveTo>
                  <a:cubicBezTo>
                    <a:pt x="30" y="54"/>
                    <a:pt x="19" y="71"/>
                    <a:pt x="19" y="90"/>
                  </a:cubicBezTo>
                  <a:cubicBezTo>
                    <a:pt x="19" y="110"/>
                    <a:pt x="29" y="127"/>
                    <a:pt x="47" y="127"/>
                  </a:cubicBezTo>
                  <a:cubicBezTo>
                    <a:pt x="64" y="127"/>
                    <a:pt x="75" y="110"/>
                    <a:pt x="75" y="90"/>
                  </a:cubicBezTo>
                  <a:cubicBezTo>
                    <a:pt x="76" y="71"/>
                    <a:pt x="66" y="54"/>
                    <a:pt x="4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49">
              <a:extLst>
                <a:ext uri="{FF2B5EF4-FFF2-40B4-BE49-F238E27FC236}">
                  <a16:creationId xmlns:a16="http://schemas.microsoft.com/office/drawing/2014/main" id="{746411D7-FE52-9D4A-5F9C-E781E2B0A65A}"/>
                </a:ext>
              </a:extLst>
            </p:cNvPr>
            <p:cNvSpPr>
              <a:spLocks/>
            </p:cNvSpPr>
            <p:nvPr/>
          </p:nvSpPr>
          <p:spPr bwMode="auto">
            <a:xfrm>
              <a:off x="3209926" y="152400"/>
              <a:ext cx="53975" cy="117475"/>
            </a:xfrm>
            <a:custGeom>
              <a:avLst/>
              <a:gdLst>
                <a:gd name="T0" fmla="*/ 61 w 64"/>
                <a:gd name="T1" fmla="*/ 18 h 142"/>
                <a:gd name="T2" fmla="*/ 49 w 64"/>
                <a:gd name="T3" fmla="*/ 15 h 142"/>
                <a:gd name="T4" fmla="*/ 36 w 64"/>
                <a:gd name="T5" fmla="*/ 21 h 142"/>
                <a:gd name="T6" fmla="*/ 34 w 64"/>
                <a:gd name="T7" fmla="*/ 35 h 142"/>
                <a:gd name="T8" fmla="*/ 34 w 64"/>
                <a:gd name="T9" fmla="*/ 43 h 142"/>
                <a:gd name="T10" fmla="*/ 59 w 64"/>
                <a:gd name="T11" fmla="*/ 43 h 142"/>
                <a:gd name="T12" fmla="*/ 59 w 64"/>
                <a:gd name="T13" fmla="*/ 57 h 142"/>
                <a:gd name="T14" fmla="*/ 34 w 64"/>
                <a:gd name="T15" fmla="*/ 57 h 142"/>
                <a:gd name="T16" fmla="*/ 34 w 64"/>
                <a:gd name="T17" fmla="*/ 142 h 142"/>
                <a:gd name="T18" fmla="*/ 15 w 64"/>
                <a:gd name="T19" fmla="*/ 142 h 142"/>
                <a:gd name="T20" fmla="*/ 15 w 64"/>
                <a:gd name="T21" fmla="*/ 57 h 142"/>
                <a:gd name="T22" fmla="*/ 0 w 64"/>
                <a:gd name="T23" fmla="*/ 57 h 142"/>
                <a:gd name="T24" fmla="*/ 0 w 64"/>
                <a:gd name="T25" fmla="*/ 43 h 142"/>
                <a:gd name="T26" fmla="*/ 15 w 64"/>
                <a:gd name="T27" fmla="*/ 43 h 142"/>
                <a:gd name="T28" fmla="*/ 15 w 64"/>
                <a:gd name="T29" fmla="*/ 32 h 142"/>
                <a:gd name="T30" fmla="*/ 22 w 64"/>
                <a:gd name="T31" fmla="*/ 9 h 142"/>
                <a:gd name="T32" fmla="*/ 45 w 64"/>
                <a:gd name="T33" fmla="*/ 0 h 142"/>
                <a:gd name="T34" fmla="*/ 64 w 64"/>
                <a:gd name="T35" fmla="*/ 4 h 142"/>
                <a:gd name="T36" fmla="*/ 61 w 64"/>
                <a:gd name="T37" fmla="*/ 1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42">
                  <a:moveTo>
                    <a:pt x="61" y="18"/>
                  </a:moveTo>
                  <a:cubicBezTo>
                    <a:pt x="61" y="18"/>
                    <a:pt x="55" y="15"/>
                    <a:pt x="49" y="15"/>
                  </a:cubicBezTo>
                  <a:cubicBezTo>
                    <a:pt x="43" y="15"/>
                    <a:pt x="39" y="17"/>
                    <a:pt x="36" y="21"/>
                  </a:cubicBezTo>
                  <a:cubicBezTo>
                    <a:pt x="34" y="24"/>
                    <a:pt x="34" y="29"/>
                    <a:pt x="34" y="35"/>
                  </a:cubicBezTo>
                  <a:cubicBezTo>
                    <a:pt x="34" y="43"/>
                    <a:pt x="34" y="43"/>
                    <a:pt x="34" y="43"/>
                  </a:cubicBezTo>
                  <a:cubicBezTo>
                    <a:pt x="59" y="43"/>
                    <a:pt x="59" y="43"/>
                    <a:pt x="59" y="43"/>
                  </a:cubicBezTo>
                  <a:cubicBezTo>
                    <a:pt x="59" y="57"/>
                    <a:pt x="59" y="57"/>
                    <a:pt x="59" y="57"/>
                  </a:cubicBezTo>
                  <a:cubicBezTo>
                    <a:pt x="34" y="57"/>
                    <a:pt x="34" y="57"/>
                    <a:pt x="34" y="57"/>
                  </a:cubicBezTo>
                  <a:cubicBezTo>
                    <a:pt x="34" y="142"/>
                    <a:pt x="34" y="142"/>
                    <a:pt x="34" y="142"/>
                  </a:cubicBezTo>
                  <a:cubicBezTo>
                    <a:pt x="15" y="142"/>
                    <a:pt x="15" y="142"/>
                    <a:pt x="15" y="142"/>
                  </a:cubicBezTo>
                  <a:cubicBezTo>
                    <a:pt x="15" y="57"/>
                    <a:pt x="15" y="57"/>
                    <a:pt x="15" y="57"/>
                  </a:cubicBezTo>
                  <a:cubicBezTo>
                    <a:pt x="0" y="57"/>
                    <a:pt x="0" y="57"/>
                    <a:pt x="0" y="57"/>
                  </a:cubicBezTo>
                  <a:cubicBezTo>
                    <a:pt x="0" y="43"/>
                    <a:pt x="0" y="43"/>
                    <a:pt x="0" y="43"/>
                  </a:cubicBezTo>
                  <a:cubicBezTo>
                    <a:pt x="15" y="43"/>
                    <a:pt x="15" y="43"/>
                    <a:pt x="15" y="43"/>
                  </a:cubicBezTo>
                  <a:cubicBezTo>
                    <a:pt x="15" y="32"/>
                    <a:pt x="15" y="32"/>
                    <a:pt x="15" y="32"/>
                  </a:cubicBezTo>
                  <a:cubicBezTo>
                    <a:pt x="15" y="21"/>
                    <a:pt x="18" y="14"/>
                    <a:pt x="22" y="9"/>
                  </a:cubicBezTo>
                  <a:cubicBezTo>
                    <a:pt x="27" y="4"/>
                    <a:pt x="34" y="0"/>
                    <a:pt x="45" y="0"/>
                  </a:cubicBezTo>
                  <a:cubicBezTo>
                    <a:pt x="55" y="0"/>
                    <a:pt x="62" y="3"/>
                    <a:pt x="64" y="4"/>
                  </a:cubicBezTo>
                  <a:lnTo>
                    <a:pt x="6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50">
              <a:extLst>
                <a:ext uri="{FF2B5EF4-FFF2-40B4-BE49-F238E27FC236}">
                  <a16:creationId xmlns:a16="http://schemas.microsoft.com/office/drawing/2014/main" id="{71C2BF5D-0F27-5DC4-E839-53363129AF20}"/>
                </a:ext>
              </a:extLst>
            </p:cNvPr>
            <p:cNvSpPr>
              <a:spLocks/>
            </p:cNvSpPr>
            <p:nvPr/>
          </p:nvSpPr>
          <p:spPr bwMode="auto">
            <a:xfrm>
              <a:off x="3270251" y="185738"/>
              <a:ext cx="46038"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51">
              <a:extLst>
                <a:ext uri="{FF2B5EF4-FFF2-40B4-BE49-F238E27FC236}">
                  <a16:creationId xmlns:a16="http://schemas.microsoft.com/office/drawing/2014/main" id="{6AAE8FD2-F294-9C4A-F94A-068B4B7ABCFB}"/>
                </a:ext>
              </a:extLst>
            </p:cNvPr>
            <p:cNvSpPr>
              <a:spLocks noEditPoints="1"/>
            </p:cNvSpPr>
            <p:nvPr/>
          </p:nvSpPr>
          <p:spPr bwMode="auto">
            <a:xfrm>
              <a:off x="3321051" y="185738"/>
              <a:ext cx="79375" cy="85725"/>
            </a:xfrm>
            <a:custGeom>
              <a:avLst/>
              <a:gdLst>
                <a:gd name="T0" fmla="*/ 48 w 96"/>
                <a:gd name="T1" fmla="*/ 102 h 102"/>
                <a:gd name="T2" fmla="*/ 0 w 96"/>
                <a:gd name="T3" fmla="*/ 51 h 102"/>
                <a:gd name="T4" fmla="*/ 48 w 96"/>
                <a:gd name="T5" fmla="*/ 0 h 102"/>
                <a:gd name="T6" fmla="*/ 96 w 96"/>
                <a:gd name="T7" fmla="*/ 51 h 102"/>
                <a:gd name="T8" fmla="*/ 48 w 96"/>
                <a:gd name="T9" fmla="*/ 102 h 102"/>
                <a:gd name="T10" fmla="*/ 48 w 96"/>
                <a:gd name="T11" fmla="*/ 14 h 102"/>
                <a:gd name="T12" fmla="*/ 20 w 96"/>
                <a:gd name="T13" fmla="*/ 51 h 102"/>
                <a:gd name="T14" fmla="*/ 48 w 96"/>
                <a:gd name="T15" fmla="*/ 88 h 102"/>
                <a:gd name="T16" fmla="*/ 77 w 96"/>
                <a:gd name="T17" fmla="*/ 51 h 102"/>
                <a:gd name="T18" fmla="*/ 48 w 96"/>
                <a:gd name="T19" fmla="*/ 1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02">
                  <a:moveTo>
                    <a:pt x="48" y="102"/>
                  </a:moveTo>
                  <a:cubicBezTo>
                    <a:pt x="20" y="102"/>
                    <a:pt x="0" y="82"/>
                    <a:pt x="0" y="51"/>
                  </a:cubicBezTo>
                  <a:cubicBezTo>
                    <a:pt x="0" y="20"/>
                    <a:pt x="20" y="0"/>
                    <a:pt x="48" y="0"/>
                  </a:cubicBezTo>
                  <a:cubicBezTo>
                    <a:pt x="77" y="0"/>
                    <a:pt x="96" y="20"/>
                    <a:pt x="96" y="51"/>
                  </a:cubicBezTo>
                  <a:cubicBezTo>
                    <a:pt x="96" y="82"/>
                    <a:pt x="77" y="102"/>
                    <a:pt x="48" y="102"/>
                  </a:cubicBezTo>
                  <a:close/>
                  <a:moveTo>
                    <a:pt x="48" y="14"/>
                  </a:moveTo>
                  <a:cubicBezTo>
                    <a:pt x="30" y="14"/>
                    <a:pt x="20" y="29"/>
                    <a:pt x="20" y="51"/>
                  </a:cubicBezTo>
                  <a:cubicBezTo>
                    <a:pt x="20" y="72"/>
                    <a:pt x="30" y="88"/>
                    <a:pt x="48" y="88"/>
                  </a:cubicBezTo>
                  <a:cubicBezTo>
                    <a:pt x="67" y="88"/>
                    <a:pt x="77" y="72"/>
                    <a:pt x="77" y="51"/>
                  </a:cubicBezTo>
                  <a:cubicBezTo>
                    <a:pt x="77" y="29"/>
                    <a:pt x="67" y="14"/>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52">
              <a:extLst>
                <a:ext uri="{FF2B5EF4-FFF2-40B4-BE49-F238E27FC236}">
                  <a16:creationId xmlns:a16="http://schemas.microsoft.com/office/drawing/2014/main" id="{C590DB0F-DC19-CD6D-2F4D-61479185D8A5}"/>
                </a:ext>
              </a:extLst>
            </p:cNvPr>
            <p:cNvSpPr>
              <a:spLocks/>
            </p:cNvSpPr>
            <p:nvPr/>
          </p:nvSpPr>
          <p:spPr bwMode="auto">
            <a:xfrm>
              <a:off x="3419476" y="185738"/>
              <a:ext cx="117475" cy="84138"/>
            </a:xfrm>
            <a:custGeom>
              <a:avLst/>
              <a:gdLst>
                <a:gd name="T0" fmla="*/ 123 w 142"/>
                <a:gd name="T1" fmla="*/ 101 h 101"/>
                <a:gd name="T2" fmla="*/ 123 w 142"/>
                <a:gd name="T3" fmla="*/ 39 h 101"/>
                <a:gd name="T4" fmla="*/ 106 w 142"/>
                <a:gd name="T5" fmla="*/ 16 h 101"/>
                <a:gd name="T6" fmla="*/ 80 w 142"/>
                <a:gd name="T7" fmla="*/ 41 h 101"/>
                <a:gd name="T8" fmla="*/ 80 w 142"/>
                <a:gd name="T9" fmla="*/ 101 h 101"/>
                <a:gd name="T10" fmla="*/ 62 w 142"/>
                <a:gd name="T11" fmla="*/ 101 h 101"/>
                <a:gd name="T12" fmla="*/ 62 w 142"/>
                <a:gd name="T13" fmla="*/ 39 h 101"/>
                <a:gd name="T14" fmla="*/ 44 w 142"/>
                <a:gd name="T15" fmla="*/ 16 h 101"/>
                <a:gd name="T16" fmla="*/ 19 w 142"/>
                <a:gd name="T17" fmla="*/ 41 h 101"/>
                <a:gd name="T18" fmla="*/ 19 w 142"/>
                <a:gd name="T19" fmla="*/ 101 h 101"/>
                <a:gd name="T20" fmla="*/ 0 w 142"/>
                <a:gd name="T21" fmla="*/ 101 h 101"/>
                <a:gd name="T22" fmla="*/ 0 w 142"/>
                <a:gd name="T23" fmla="*/ 2 h 101"/>
                <a:gd name="T24" fmla="*/ 18 w 142"/>
                <a:gd name="T25" fmla="*/ 2 h 101"/>
                <a:gd name="T26" fmla="*/ 19 w 142"/>
                <a:gd name="T27" fmla="*/ 20 h 101"/>
                <a:gd name="T28" fmla="*/ 51 w 142"/>
                <a:gd name="T29" fmla="*/ 0 h 101"/>
                <a:gd name="T30" fmla="*/ 79 w 142"/>
                <a:gd name="T31" fmla="*/ 21 h 101"/>
                <a:gd name="T32" fmla="*/ 112 w 142"/>
                <a:gd name="T33" fmla="*/ 0 h 101"/>
                <a:gd name="T34" fmla="*/ 142 w 142"/>
                <a:gd name="T35" fmla="*/ 34 h 101"/>
                <a:gd name="T36" fmla="*/ 142 w 142"/>
                <a:gd name="T37" fmla="*/ 101 h 101"/>
                <a:gd name="T38" fmla="*/ 123 w 142"/>
                <a:gd name="T3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101">
                  <a:moveTo>
                    <a:pt x="123" y="101"/>
                  </a:moveTo>
                  <a:cubicBezTo>
                    <a:pt x="123" y="39"/>
                    <a:pt x="123" y="39"/>
                    <a:pt x="123" y="39"/>
                  </a:cubicBezTo>
                  <a:cubicBezTo>
                    <a:pt x="123" y="26"/>
                    <a:pt x="120" y="16"/>
                    <a:pt x="106" y="16"/>
                  </a:cubicBezTo>
                  <a:cubicBezTo>
                    <a:pt x="91" y="16"/>
                    <a:pt x="81" y="34"/>
                    <a:pt x="80" y="41"/>
                  </a:cubicBezTo>
                  <a:cubicBezTo>
                    <a:pt x="80" y="101"/>
                    <a:pt x="80" y="101"/>
                    <a:pt x="80" y="101"/>
                  </a:cubicBezTo>
                  <a:cubicBezTo>
                    <a:pt x="62" y="101"/>
                    <a:pt x="62" y="101"/>
                    <a:pt x="62" y="101"/>
                  </a:cubicBezTo>
                  <a:cubicBezTo>
                    <a:pt x="62" y="39"/>
                    <a:pt x="62" y="39"/>
                    <a:pt x="62" y="39"/>
                  </a:cubicBezTo>
                  <a:cubicBezTo>
                    <a:pt x="62" y="26"/>
                    <a:pt x="59" y="16"/>
                    <a:pt x="44" y="16"/>
                  </a:cubicBezTo>
                  <a:cubicBezTo>
                    <a:pt x="30" y="16"/>
                    <a:pt x="20" y="34"/>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5" y="9"/>
                    <a:pt x="37" y="0"/>
                    <a:pt x="51" y="0"/>
                  </a:cubicBezTo>
                  <a:cubicBezTo>
                    <a:pt x="64" y="0"/>
                    <a:pt x="75" y="6"/>
                    <a:pt x="79" y="21"/>
                  </a:cubicBezTo>
                  <a:cubicBezTo>
                    <a:pt x="86" y="9"/>
                    <a:pt x="98" y="0"/>
                    <a:pt x="112" y="0"/>
                  </a:cubicBezTo>
                  <a:cubicBezTo>
                    <a:pt x="128" y="0"/>
                    <a:pt x="142" y="9"/>
                    <a:pt x="142" y="34"/>
                  </a:cubicBezTo>
                  <a:cubicBezTo>
                    <a:pt x="142" y="101"/>
                    <a:pt x="142" y="101"/>
                    <a:pt x="142" y="101"/>
                  </a:cubicBezTo>
                  <a:cubicBezTo>
                    <a:pt x="123" y="101"/>
                    <a:pt x="123" y="101"/>
                    <a:pt x="123"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53">
              <a:extLst>
                <a:ext uri="{FF2B5EF4-FFF2-40B4-BE49-F238E27FC236}">
                  <a16:creationId xmlns:a16="http://schemas.microsoft.com/office/drawing/2014/main" id="{975A0B57-FD60-D7A6-C45A-346EA17AEAA2}"/>
                </a:ext>
              </a:extLst>
            </p:cNvPr>
            <p:cNvSpPr>
              <a:spLocks/>
            </p:cNvSpPr>
            <p:nvPr/>
          </p:nvSpPr>
          <p:spPr bwMode="auto">
            <a:xfrm>
              <a:off x="3594101" y="157163"/>
              <a:ext cx="69850" cy="112713"/>
            </a:xfrm>
            <a:custGeom>
              <a:avLst/>
              <a:gdLst>
                <a:gd name="T0" fmla="*/ 0 w 44"/>
                <a:gd name="T1" fmla="*/ 71 h 71"/>
                <a:gd name="T2" fmla="*/ 0 w 44"/>
                <a:gd name="T3" fmla="*/ 0 h 71"/>
                <a:gd name="T4" fmla="*/ 43 w 44"/>
                <a:gd name="T5" fmla="*/ 0 h 71"/>
                <a:gd name="T6" fmla="*/ 43 w 44"/>
                <a:gd name="T7" fmla="*/ 8 h 71"/>
                <a:gd name="T8" fmla="*/ 10 w 44"/>
                <a:gd name="T9" fmla="*/ 8 h 71"/>
                <a:gd name="T10" fmla="*/ 10 w 44"/>
                <a:gd name="T11" fmla="*/ 29 h 71"/>
                <a:gd name="T12" fmla="*/ 41 w 44"/>
                <a:gd name="T13" fmla="*/ 29 h 71"/>
                <a:gd name="T14" fmla="*/ 41 w 44"/>
                <a:gd name="T15" fmla="*/ 38 h 71"/>
                <a:gd name="T16" fmla="*/ 10 w 44"/>
                <a:gd name="T17" fmla="*/ 38 h 71"/>
                <a:gd name="T18" fmla="*/ 10 w 44"/>
                <a:gd name="T19" fmla="*/ 62 h 71"/>
                <a:gd name="T20" fmla="*/ 44 w 44"/>
                <a:gd name="T21" fmla="*/ 62 h 71"/>
                <a:gd name="T22" fmla="*/ 44 w 44"/>
                <a:gd name="T23" fmla="*/ 71 h 71"/>
                <a:gd name="T24" fmla="*/ 0 w 44"/>
                <a:gd name="T25" fmla="*/ 71 h 71"/>
                <a:gd name="T26" fmla="*/ 0 w 44"/>
                <a:gd name="T2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71">
                  <a:moveTo>
                    <a:pt x="0" y="71"/>
                  </a:moveTo>
                  <a:lnTo>
                    <a:pt x="0" y="0"/>
                  </a:lnTo>
                  <a:lnTo>
                    <a:pt x="43" y="0"/>
                  </a:lnTo>
                  <a:lnTo>
                    <a:pt x="43" y="8"/>
                  </a:lnTo>
                  <a:lnTo>
                    <a:pt x="10" y="8"/>
                  </a:lnTo>
                  <a:lnTo>
                    <a:pt x="10" y="29"/>
                  </a:lnTo>
                  <a:lnTo>
                    <a:pt x="41" y="29"/>
                  </a:lnTo>
                  <a:lnTo>
                    <a:pt x="41" y="38"/>
                  </a:lnTo>
                  <a:lnTo>
                    <a:pt x="10" y="38"/>
                  </a:lnTo>
                  <a:lnTo>
                    <a:pt x="10" y="62"/>
                  </a:lnTo>
                  <a:lnTo>
                    <a:pt x="44" y="62"/>
                  </a:lnTo>
                  <a:lnTo>
                    <a:pt x="44" y="71"/>
                  </a:lnTo>
                  <a:lnTo>
                    <a:pt x="0" y="71"/>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54">
              <a:extLst>
                <a:ext uri="{FF2B5EF4-FFF2-40B4-BE49-F238E27FC236}">
                  <a16:creationId xmlns:a16="http://schemas.microsoft.com/office/drawing/2014/main" id="{E8018739-B110-09C4-D3DE-76CFD23BB4E9}"/>
                </a:ext>
              </a:extLst>
            </p:cNvPr>
            <p:cNvSpPr>
              <a:spLocks/>
            </p:cNvSpPr>
            <p:nvPr/>
          </p:nvSpPr>
          <p:spPr bwMode="auto">
            <a:xfrm>
              <a:off x="3671888" y="188913"/>
              <a:ext cx="77788" cy="80963"/>
            </a:xfrm>
            <a:custGeom>
              <a:avLst/>
              <a:gdLst>
                <a:gd name="T0" fmla="*/ 38 w 49"/>
                <a:gd name="T1" fmla="*/ 51 h 51"/>
                <a:gd name="T2" fmla="*/ 24 w 49"/>
                <a:gd name="T3" fmla="*/ 30 h 51"/>
                <a:gd name="T4" fmla="*/ 11 w 49"/>
                <a:gd name="T5" fmla="*/ 51 h 51"/>
                <a:gd name="T6" fmla="*/ 0 w 49"/>
                <a:gd name="T7" fmla="*/ 51 h 51"/>
                <a:gd name="T8" fmla="*/ 18 w 49"/>
                <a:gd name="T9" fmla="*/ 25 h 51"/>
                <a:gd name="T10" fmla="*/ 1 w 49"/>
                <a:gd name="T11" fmla="*/ 0 h 51"/>
                <a:gd name="T12" fmla="*/ 12 w 49"/>
                <a:gd name="T13" fmla="*/ 0 h 51"/>
                <a:gd name="T14" fmla="*/ 25 w 49"/>
                <a:gd name="T15" fmla="*/ 19 h 51"/>
                <a:gd name="T16" fmla="*/ 37 w 49"/>
                <a:gd name="T17" fmla="*/ 0 h 51"/>
                <a:gd name="T18" fmla="*/ 48 w 49"/>
                <a:gd name="T19" fmla="*/ 0 h 51"/>
                <a:gd name="T20" fmla="*/ 30 w 49"/>
                <a:gd name="T21" fmla="*/ 25 h 51"/>
                <a:gd name="T22" fmla="*/ 49 w 49"/>
                <a:gd name="T23" fmla="*/ 51 h 51"/>
                <a:gd name="T24" fmla="*/ 38 w 49"/>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1">
                  <a:moveTo>
                    <a:pt x="38" y="51"/>
                  </a:moveTo>
                  <a:lnTo>
                    <a:pt x="24" y="30"/>
                  </a:lnTo>
                  <a:lnTo>
                    <a:pt x="11" y="51"/>
                  </a:lnTo>
                  <a:lnTo>
                    <a:pt x="0" y="51"/>
                  </a:lnTo>
                  <a:lnTo>
                    <a:pt x="18" y="25"/>
                  </a:lnTo>
                  <a:lnTo>
                    <a:pt x="1" y="0"/>
                  </a:lnTo>
                  <a:lnTo>
                    <a:pt x="12" y="0"/>
                  </a:lnTo>
                  <a:lnTo>
                    <a:pt x="25" y="19"/>
                  </a:lnTo>
                  <a:lnTo>
                    <a:pt x="37" y="0"/>
                  </a:lnTo>
                  <a:lnTo>
                    <a:pt x="48" y="0"/>
                  </a:lnTo>
                  <a:lnTo>
                    <a:pt x="30" y="25"/>
                  </a:lnTo>
                  <a:lnTo>
                    <a:pt x="49" y="51"/>
                  </a:lnTo>
                  <a:lnTo>
                    <a:pt x="38"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55">
              <a:extLst>
                <a:ext uri="{FF2B5EF4-FFF2-40B4-BE49-F238E27FC236}">
                  <a16:creationId xmlns:a16="http://schemas.microsoft.com/office/drawing/2014/main" id="{6262A5DA-588E-44E3-D3E5-B27EFDFBA451}"/>
                </a:ext>
              </a:extLst>
            </p:cNvPr>
            <p:cNvSpPr>
              <a:spLocks noEditPoints="1"/>
            </p:cNvSpPr>
            <p:nvPr/>
          </p:nvSpPr>
          <p:spPr bwMode="auto">
            <a:xfrm>
              <a:off x="3763963" y="185738"/>
              <a:ext cx="77788" cy="114300"/>
            </a:xfrm>
            <a:custGeom>
              <a:avLst/>
              <a:gdLst>
                <a:gd name="T0" fmla="*/ 49 w 94"/>
                <a:gd name="T1" fmla="*/ 102 h 136"/>
                <a:gd name="T2" fmla="*/ 18 w 94"/>
                <a:gd name="T3" fmla="*/ 85 h 136"/>
                <a:gd name="T4" fmla="*/ 18 w 94"/>
                <a:gd name="T5" fmla="*/ 136 h 136"/>
                <a:gd name="T6" fmla="*/ 0 w 94"/>
                <a:gd name="T7" fmla="*/ 136 h 136"/>
                <a:gd name="T8" fmla="*/ 0 w 94"/>
                <a:gd name="T9" fmla="*/ 1 h 136"/>
                <a:gd name="T10" fmla="*/ 17 w 94"/>
                <a:gd name="T11" fmla="*/ 1 h 136"/>
                <a:gd name="T12" fmla="*/ 18 w 94"/>
                <a:gd name="T13" fmla="*/ 17 h 136"/>
                <a:gd name="T14" fmla="*/ 51 w 94"/>
                <a:gd name="T15" fmla="*/ 0 h 136"/>
                <a:gd name="T16" fmla="*/ 94 w 94"/>
                <a:gd name="T17" fmla="*/ 51 h 136"/>
                <a:gd name="T18" fmla="*/ 49 w 94"/>
                <a:gd name="T19" fmla="*/ 102 h 136"/>
                <a:gd name="T20" fmla="*/ 46 w 94"/>
                <a:gd name="T21" fmla="*/ 14 h 136"/>
                <a:gd name="T22" fmla="*/ 17 w 94"/>
                <a:gd name="T23" fmla="*/ 50 h 136"/>
                <a:gd name="T24" fmla="*/ 45 w 94"/>
                <a:gd name="T25" fmla="*/ 87 h 136"/>
                <a:gd name="T26" fmla="*/ 74 w 94"/>
                <a:gd name="T27" fmla="*/ 50 h 136"/>
                <a:gd name="T28" fmla="*/ 46 w 94"/>
                <a:gd name="T29" fmla="*/ 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36">
                  <a:moveTo>
                    <a:pt x="49" y="102"/>
                  </a:moveTo>
                  <a:cubicBezTo>
                    <a:pt x="29" y="102"/>
                    <a:pt x="21" y="89"/>
                    <a:pt x="18" y="85"/>
                  </a:cubicBezTo>
                  <a:cubicBezTo>
                    <a:pt x="18" y="136"/>
                    <a:pt x="18" y="136"/>
                    <a:pt x="18" y="136"/>
                  </a:cubicBezTo>
                  <a:cubicBezTo>
                    <a:pt x="0" y="136"/>
                    <a:pt x="0" y="136"/>
                    <a:pt x="0" y="136"/>
                  </a:cubicBezTo>
                  <a:cubicBezTo>
                    <a:pt x="0" y="1"/>
                    <a:pt x="0" y="1"/>
                    <a:pt x="0" y="1"/>
                  </a:cubicBezTo>
                  <a:cubicBezTo>
                    <a:pt x="17" y="1"/>
                    <a:pt x="17" y="1"/>
                    <a:pt x="17" y="1"/>
                  </a:cubicBezTo>
                  <a:cubicBezTo>
                    <a:pt x="18" y="17"/>
                    <a:pt x="18" y="17"/>
                    <a:pt x="18" y="17"/>
                  </a:cubicBezTo>
                  <a:cubicBezTo>
                    <a:pt x="20" y="15"/>
                    <a:pt x="30" y="0"/>
                    <a:pt x="51" y="0"/>
                  </a:cubicBezTo>
                  <a:cubicBezTo>
                    <a:pt x="78" y="0"/>
                    <a:pt x="94" y="21"/>
                    <a:pt x="94" y="51"/>
                  </a:cubicBezTo>
                  <a:cubicBezTo>
                    <a:pt x="93" y="81"/>
                    <a:pt x="75" y="102"/>
                    <a:pt x="49" y="102"/>
                  </a:cubicBezTo>
                  <a:close/>
                  <a:moveTo>
                    <a:pt x="46" y="14"/>
                  </a:moveTo>
                  <a:cubicBezTo>
                    <a:pt x="29" y="14"/>
                    <a:pt x="17" y="31"/>
                    <a:pt x="17" y="50"/>
                  </a:cubicBezTo>
                  <a:cubicBezTo>
                    <a:pt x="17" y="70"/>
                    <a:pt x="28" y="87"/>
                    <a:pt x="45" y="87"/>
                  </a:cubicBezTo>
                  <a:cubicBezTo>
                    <a:pt x="62" y="87"/>
                    <a:pt x="74" y="70"/>
                    <a:pt x="74" y="50"/>
                  </a:cubicBezTo>
                  <a:cubicBezTo>
                    <a:pt x="74" y="31"/>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56">
              <a:extLst>
                <a:ext uri="{FF2B5EF4-FFF2-40B4-BE49-F238E27FC236}">
                  <a16:creationId xmlns:a16="http://schemas.microsoft.com/office/drawing/2014/main" id="{35512E43-0E79-8BBC-F997-A442D44277DD}"/>
                </a:ext>
              </a:extLst>
            </p:cNvPr>
            <p:cNvSpPr>
              <a:spLocks noEditPoints="1"/>
            </p:cNvSpPr>
            <p:nvPr/>
          </p:nvSpPr>
          <p:spPr bwMode="auto">
            <a:xfrm>
              <a:off x="3852863"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5"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57">
              <a:extLst>
                <a:ext uri="{FF2B5EF4-FFF2-40B4-BE49-F238E27FC236}">
                  <a16:creationId xmlns:a16="http://schemas.microsoft.com/office/drawing/2014/main" id="{FEF6EF1B-2A95-0FAE-281F-3A8B2AACAC0B}"/>
                </a:ext>
              </a:extLst>
            </p:cNvPr>
            <p:cNvSpPr>
              <a:spLocks/>
            </p:cNvSpPr>
            <p:nvPr/>
          </p:nvSpPr>
          <p:spPr bwMode="auto">
            <a:xfrm>
              <a:off x="3946526" y="185738"/>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58">
              <a:extLst>
                <a:ext uri="{FF2B5EF4-FFF2-40B4-BE49-F238E27FC236}">
                  <a16:creationId xmlns:a16="http://schemas.microsoft.com/office/drawing/2014/main" id="{AF31A35E-7433-891D-44E8-BEA36D454EE3}"/>
                </a:ext>
              </a:extLst>
            </p:cNvPr>
            <p:cNvSpPr>
              <a:spLocks noEditPoints="1"/>
            </p:cNvSpPr>
            <p:nvPr/>
          </p:nvSpPr>
          <p:spPr bwMode="auto">
            <a:xfrm>
              <a:off x="4005263" y="150813"/>
              <a:ext cx="20638" cy="119063"/>
            </a:xfrm>
            <a:custGeom>
              <a:avLst/>
              <a:gdLst>
                <a:gd name="T0" fmla="*/ 13 w 26"/>
                <a:gd name="T1" fmla="*/ 25 h 144"/>
                <a:gd name="T2" fmla="*/ 0 w 26"/>
                <a:gd name="T3" fmla="*/ 13 h 144"/>
                <a:gd name="T4" fmla="*/ 13 w 26"/>
                <a:gd name="T5" fmla="*/ 0 h 144"/>
                <a:gd name="T6" fmla="*/ 26 w 26"/>
                <a:gd name="T7" fmla="*/ 12 h 144"/>
                <a:gd name="T8" fmla="*/ 13 w 26"/>
                <a:gd name="T9" fmla="*/ 25 h 144"/>
                <a:gd name="T10" fmla="*/ 3 w 26"/>
                <a:gd name="T11" fmla="*/ 144 h 144"/>
                <a:gd name="T12" fmla="*/ 3 w 26"/>
                <a:gd name="T13" fmla="*/ 45 h 144"/>
                <a:gd name="T14" fmla="*/ 22 w 26"/>
                <a:gd name="T15" fmla="*/ 45 h 144"/>
                <a:gd name="T16" fmla="*/ 22 w 26"/>
                <a:gd name="T17" fmla="*/ 144 h 144"/>
                <a:gd name="T18" fmla="*/ 3 w 26"/>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4">
                  <a:moveTo>
                    <a:pt x="13" y="25"/>
                  </a:moveTo>
                  <a:cubicBezTo>
                    <a:pt x="6" y="25"/>
                    <a:pt x="0" y="20"/>
                    <a:pt x="0" y="13"/>
                  </a:cubicBezTo>
                  <a:cubicBezTo>
                    <a:pt x="0" y="6"/>
                    <a:pt x="6" y="0"/>
                    <a:pt x="13" y="0"/>
                  </a:cubicBezTo>
                  <a:cubicBezTo>
                    <a:pt x="20" y="0"/>
                    <a:pt x="26" y="6"/>
                    <a:pt x="26" y="12"/>
                  </a:cubicBezTo>
                  <a:cubicBezTo>
                    <a:pt x="26" y="19"/>
                    <a:pt x="20" y="25"/>
                    <a:pt x="13"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59">
              <a:extLst>
                <a:ext uri="{FF2B5EF4-FFF2-40B4-BE49-F238E27FC236}">
                  <a16:creationId xmlns:a16="http://schemas.microsoft.com/office/drawing/2014/main" id="{011AEB08-8C96-F19B-82E4-848E1AED67AD}"/>
                </a:ext>
              </a:extLst>
            </p:cNvPr>
            <p:cNvSpPr>
              <a:spLocks noEditPoints="1"/>
            </p:cNvSpPr>
            <p:nvPr/>
          </p:nvSpPr>
          <p:spPr bwMode="auto">
            <a:xfrm>
              <a:off x="4041776"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60">
              <a:extLst>
                <a:ext uri="{FF2B5EF4-FFF2-40B4-BE49-F238E27FC236}">
                  <a16:creationId xmlns:a16="http://schemas.microsoft.com/office/drawing/2014/main" id="{131EA098-7609-E572-FDAB-89536CA9855D}"/>
                </a:ext>
              </a:extLst>
            </p:cNvPr>
            <p:cNvSpPr>
              <a:spLocks/>
            </p:cNvSpPr>
            <p:nvPr/>
          </p:nvSpPr>
          <p:spPr bwMode="auto">
            <a:xfrm>
              <a:off x="4135438" y="185738"/>
              <a:ext cx="69850" cy="84138"/>
            </a:xfrm>
            <a:custGeom>
              <a:avLst/>
              <a:gdLst>
                <a:gd name="T0" fmla="*/ 65 w 84"/>
                <a:gd name="T1" fmla="*/ 101 h 101"/>
                <a:gd name="T2" fmla="*/ 65 w 84"/>
                <a:gd name="T3" fmla="*/ 41 h 101"/>
                <a:gd name="T4" fmla="*/ 45 w 84"/>
                <a:gd name="T5" fmla="*/ 16 h 101"/>
                <a:gd name="T6" fmla="*/ 19 w 84"/>
                <a:gd name="T7" fmla="*/ 41 h 101"/>
                <a:gd name="T8" fmla="*/ 19 w 84"/>
                <a:gd name="T9" fmla="*/ 101 h 101"/>
                <a:gd name="T10" fmla="*/ 0 w 84"/>
                <a:gd name="T11" fmla="*/ 101 h 101"/>
                <a:gd name="T12" fmla="*/ 0 w 84"/>
                <a:gd name="T13" fmla="*/ 2 h 101"/>
                <a:gd name="T14" fmla="*/ 18 w 84"/>
                <a:gd name="T15" fmla="*/ 2 h 101"/>
                <a:gd name="T16" fmla="*/ 19 w 84"/>
                <a:gd name="T17" fmla="*/ 20 h 101"/>
                <a:gd name="T18" fmla="*/ 52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1"/>
                    <a:pt x="65" y="41"/>
                    <a:pt x="65" y="41"/>
                  </a:cubicBezTo>
                  <a:cubicBezTo>
                    <a:pt x="65" y="26"/>
                    <a:pt x="60" y="16"/>
                    <a:pt x="45" y="16"/>
                  </a:cubicBezTo>
                  <a:cubicBezTo>
                    <a:pt x="30" y="16"/>
                    <a:pt x="21" y="32"/>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2"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61">
              <a:extLst>
                <a:ext uri="{FF2B5EF4-FFF2-40B4-BE49-F238E27FC236}">
                  <a16:creationId xmlns:a16="http://schemas.microsoft.com/office/drawing/2014/main" id="{8CB86734-E125-A2B2-51F8-7EC52DBF269F}"/>
                </a:ext>
              </a:extLst>
            </p:cNvPr>
            <p:cNvSpPr>
              <a:spLocks/>
            </p:cNvSpPr>
            <p:nvPr/>
          </p:nvSpPr>
          <p:spPr bwMode="auto">
            <a:xfrm>
              <a:off x="4221163" y="185738"/>
              <a:ext cx="71438" cy="85725"/>
            </a:xfrm>
            <a:custGeom>
              <a:avLst/>
              <a:gdLst>
                <a:gd name="T0" fmla="*/ 76 w 86"/>
                <a:gd name="T1" fmla="*/ 28 h 103"/>
                <a:gd name="T2" fmla="*/ 51 w 86"/>
                <a:gd name="T3" fmla="*/ 15 h 103"/>
                <a:gd name="T4" fmla="*/ 20 w 86"/>
                <a:gd name="T5" fmla="*/ 51 h 103"/>
                <a:gd name="T6" fmla="*/ 50 w 86"/>
                <a:gd name="T7" fmla="*/ 86 h 103"/>
                <a:gd name="T8" fmla="*/ 76 w 86"/>
                <a:gd name="T9" fmla="*/ 73 h 103"/>
                <a:gd name="T10" fmla="*/ 86 w 86"/>
                <a:gd name="T11" fmla="*/ 85 h 103"/>
                <a:gd name="T12" fmla="*/ 47 w 86"/>
                <a:gd name="T13" fmla="*/ 103 h 103"/>
                <a:gd name="T14" fmla="*/ 0 w 86"/>
                <a:gd name="T15" fmla="*/ 51 h 103"/>
                <a:gd name="T16" fmla="*/ 48 w 86"/>
                <a:gd name="T17" fmla="*/ 0 h 103"/>
                <a:gd name="T18" fmla="*/ 85 w 86"/>
                <a:gd name="T19" fmla="*/ 17 h 103"/>
                <a:gd name="T20" fmla="*/ 76 w 86"/>
                <a:gd name="T21" fmla="*/ 2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03">
                  <a:moveTo>
                    <a:pt x="76" y="28"/>
                  </a:moveTo>
                  <a:cubicBezTo>
                    <a:pt x="76" y="28"/>
                    <a:pt x="67" y="15"/>
                    <a:pt x="51" y="15"/>
                  </a:cubicBezTo>
                  <a:cubicBezTo>
                    <a:pt x="34" y="15"/>
                    <a:pt x="20" y="27"/>
                    <a:pt x="20" y="51"/>
                  </a:cubicBezTo>
                  <a:cubicBezTo>
                    <a:pt x="20" y="75"/>
                    <a:pt x="34" y="86"/>
                    <a:pt x="50" y="86"/>
                  </a:cubicBezTo>
                  <a:cubicBezTo>
                    <a:pt x="66" y="86"/>
                    <a:pt x="76" y="74"/>
                    <a:pt x="76" y="73"/>
                  </a:cubicBezTo>
                  <a:cubicBezTo>
                    <a:pt x="86" y="85"/>
                    <a:pt x="86" y="85"/>
                    <a:pt x="86" y="85"/>
                  </a:cubicBezTo>
                  <a:cubicBezTo>
                    <a:pt x="85" y="86"/>
                    <a:pt x="74" y="103"/>
                    <a:pt x="47" y="103"/>
                  </a:cubicBezTo>
                  <a:cubicBezTo>
                    <a:pt x="21" y="103"/>
                    <a:pt x="0" y="83"/>
                    <a:pt x="0" y="51"/>
                  </a:cubicBezTo>
                  <a:cubicBezTo>
                    <a:pt x="0" y="19"/>
                    <a:pt x="22" y="0"/>
                    <a:pt x="48" y="0"/>
                  </a:cubicBezTo>
                  <a:cubicBezTo>
                    <a:pt x="74" y="0"/>
                    <a:pt x="84" y="16"/>
                    <a:pt x="85" y="17"/>
                  </a:cubicBezTo>
                  <a:lnTo>
                    <a:pt x="76"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62">
              <a:extLst>
                <a:ext uri="{FF2B5EF4-FFF2-40B4-BE49-F238E27FC236}">
                  <a16:creationId xmlns:a16="http://schemas.microsoft.com/office/drawing/2014/main" id="{E2BA6FAC-BC0B-955C-76C2-7569276E7C26}"/>
                </a:ext>
              </a:extLst>
            </p:cNvPr>
            <p:cNvSpPr>
              <a:spLocks noEditPoints="1"/>
            </p:cNvSpPr>
            <p:nvPr/>
          </p:nvSpPr>
          <p:spPr bwMode="auto">
            <a:xfrm>
              <a:off x="43037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1"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63">
              <a:extLst>
                <a:ext uri="{FF2B5EF4-FFF2-40B4-BE49-F238E27FC236}">
                  <a16:creationId xmlns:a16="http://schemas.microsoft.com/office/drawing/2014/main" id="{8B1668FC-ED11-4E5F-5CD7-B8AECBE72E88}"/>
                </a:ext>
              </a:extLst>
            </p:cNvPr>
            <p:cNvSpPr>
              <a:spLocks noChangeArrowheads="1"/>
            </p:cNvSpPr>
            <p:nvPr/>
          </p:nvSpPr>
          <p:spPr bwMode="auto">
            <a:xfrm>
              <a:off x="2271713" y="-269875"/>
              <a:ext cx="12700" cy="773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Oval 64">
              <a:extLst>
                <a:ext uri="{FF2B5EF4-FFF2-40B4-BE49-F238E27FC236}">
                  <a16:creationId xmlns:a16="http://schemas.microsoft.com/office/drawing/2014/main" id="{E764F59C-9348-969F-DC4C-91400D94748F}"/>
                </a:ext>
              </a:extLst>
            </p:cNvPr>
            <p:cNvSpPr>
              <a:spLocks noChangeArrowheads="1"/>
            </p:cNvSpPr>
            <p:nvPr/>
          </p:nvSpPr>
          <p:spPr bwMode="auto">
            <a:xfrm>
              <a:off x="911226" y="-279400"/>
              <a:ext cx="119063" cy="120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Oval 65">
              <a:extLst>
                <a:ext uri="{FF2B5EF4-FFF2-40B4-BE49-F238E27FC236}">
                  <a16:creationId xmlns:a16="http://schemas.microsoft.com/office/drawing/2014/main" id="{0C6CC64C-557B-7855-41F2-B4CCE30CCF03}"/>
                </a:ext>
              </a:extLst>
            </p:cNvPr>
            <p:cNvSpPr>
              <a:spLocks noChangeArrowheads="1"/>
            </p:cNvSpPr>
            <p:nvPr/>
          </p:nvSpPr>
          <p:spPr bwMode="auto">
            <a:xfrm>
              <a:off x="752476" y="-269875"/>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Oval 66">
              <a:extLst>
                <a:ext uri="{FF2B5EF4-FFF2-40B4-BE49-F238E27FC236}">
                  <a16:creationId xmlns:a16="http://schemas.microsoft.com/office/drawing/2014/main" id="{6F43F3D1-B8CB-54F6-36F7-16314257D69B}"/>
                </a:ext>
              </a:extLst>
            </p:cNvPr>
            <p:cNvSpPr>
              <a:spLocks noChangeArrowheads="1"/>
            </p:cNvSpPr>
            <p:nvPr/>
          </p:nvSpPr>
          <p:spPr bwMode="auto">
            <a:xfrm>
              <a:off x="919163" y="-103188"/>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Oval 67">
              <a:extLst>
                <a:ext uri="{FF2B5EF4-FFF2-40B4-BE49-F238E27FC236}">
                  <a16:creationId xmlns:a16="http://schemas.microsoft.com/office/drawing/2014/main" id="{92E571BB-D352-2156-6D4A-C44BE8B1DEC3}"/>
                </a:ext>
              </a:extLst>
            </p:cNvPr>
            <p:cNvSpPr>
              <a:spLocks noChangeArrowheads="1"/>
            </p:cNvSpPr>
            <p:nvPr/>
          </p:nvSpPr>
          <p:spPr bwMode="auto">
            <a:xfrm>
              <a:off x="927101" y="53975"/>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Oval 68">
              <a:extLst>
                <a:ext uri="{FF2B5EF4-FFF2-40B4-BE49-F238E27FC236}">
                  <a16:creationId xmlns:a16="http://schemas.microsoft.com/office/drawing/2014/main" id="{7A8957F8-68A4-3EE6-C67A-79E4C3B0E740}"/>
                </a:ext>
              </a:extLst>
            </p:cNvPr>
            <p:cNvSpPr>
              <a:spLocks noChangeArrowheads="1"/>
            </p:cNvSpPr>
            <p:nvPr/>
          </p:nvSpPr>
          <p:spPr bwMode="auto">
            <a:xfrm>
              <a:off x="760413" y="-95250"/>
              <a:ext cx="87313"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Oval 69">
              <a:extLst>
                <a:ext uri="{FF2B5EF4-FFF2-40B4-BE49-F238E27FC236}">
                  <a16:creationId xmlns:a16="http://schemas.microsoft.com/office/drawing/2014/main" id="{E37C8ED8-118C-127C-C8D8-93DB49103625}"/>
                </a:ext>
              </a:extLst>
            </p:cNvPr>
            <p:cNvSpPr>
              <a:spLocks noChangeArrowheads="1"/>
            </p:cNvSpPr>
            <p:nvPr/>
          </p:nvSpPr>
          <p:spPr bwMode="auto">
            <a:xfrm>
              <a:off x="611188" y="-261938"/>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Box 2">
            <a:extLst>
              <a:ext uri="{FF2B5EF4-FFF2-40B4-BE49-F238E27FC236}">
                <a16:creationId xmlns:a16="http://schemas.microsoft.com/office/drawing/2014/main" id="{BFFC5C2C-B337-3578-4DEF-5FA5EAEA706D}"/>
              </a:ext>
            </a:extLst>
          </p:cNvPr>
          <p:cNvSpPr txBox="1"/>
          <p:nvPr/>
        </p:nvSpPr>
        <p:spPr>
          <a:xfrm>
            <a:off x="1516830" y="6334188"/>
            <a:ext cx="5719046" cy="153888"/>
          </a:xfrm>
          <a:prstGeom prst="rect">
            <a:avLst/>
          </a:prstGeom>
          <a:noFill/>
        </p:spPr>
        <p:txBody>
          <a:bodyPr wrap="square" lIns="0" tIns="0" rIns="0" bIns="0" rtlCol="0">
            <a:spAutoFit/>
          </a:bodyPr>
          <a:lstStyle/>
          <a:p>
            <a:pPr algn="ctr"/>
            <a:r>
              <a:rPr lang="en-US" sz="1000">
                <a:solidFill>
                  <a:schemeClr val="bg1"/>
                </a:solidFill>
              </a:rPr>
              <a:t>Includes content supplied by Sales Benchmark Index; Copyright © Sales Benchmark Index, 2022</a:t>
            </a:r>
          </a:p>
        </p:txBody>
      </p:sp>
      <p:graphicFrame>
        <p:nvGraphicFramePr>
          <p:cNvPr id="6" name="Object 5" hidden="1">
            <a:extLst>
              <a:ext uri="{FF2B5EF4-FFF2-40B4-BE49-F238E27FC236}">
                <a16:creationId xmlns:a16="http://schemas.microsoft.com/office/drawing/2014/main" id="{E00E04AF-C7B1-10E5-5FA4-37603A5604D8}"/>
              </a:ext>
            </a:extLst>
          </p:cNvPr>
          <p:cNvGraphicFramePr>
            <a:graphicFrameLocks noChangeAspect="1"/>
          </p:cNvGraphicFramePr>
          <p:nvPr userDrawn="1">
            <p:custDataLst>
              <p:tags r:id="rId2"/>
            </p:custDataLst>
            <p:extLst>
              <p:ext uri="{D42A27DB-BD31-4B8C-83A1-F6EECF244321}">
                <p14:modId xmlns:p14="http://schemas.microsoft.com/office/powerpoint/2010/main" val="238524892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7" imgW="410" imgH="409" progId="TCLayout.ActiveDocument.1">
                  <p:embed/>
                </p:oleObj>
              </mc:Choice>
              <mc:Fallback>
                <p:oleObj name="think-cell Slide" r:id="rId7" imgW="410" imgH="409" progId="TCLayout.ActiveDocument.1">
                  <p:embed/>
                  <p:pic>
                    <p:nvPicPr>
                      <p:cNvPr id="6" name="Object 5" hidden="1">
                        <a:extLst>
                          <a:ext uri="{FF2B5EF4-FFF2-40B4-BE49-F238E27FC236}">
                            <a16:creationId xmlns:a16="http://schemas.microsoft.com/office/drawing/2014/main" id="{E00E04AF-C7B1-10E5-5FA4-37603A5604D8}"/>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pic>
        <p:nvPicPr>
          <p:cNvPr id="7" name="Picture 6" descr="A picture containing text&#10;&#10;Description automatically generated">
            <a:extLst>
              <a:ext uri="{FF2B5EF4-FFF2-40B4-BE49-F238E27FC236}">
                <a16:creationId xmlns:a16="http://schemas.microsoft.com/office/drawing/2014/main" id="{628BE5F5-1666-1173-17BF-65A85865541F}"/>
              </a:ext>
            </a:extLst>
          </p:cNvPr>
          <p:cNvPicPr>
            <a:picLocks noChangeAspect="1"/>
          </p:cNvPicPr>
          <p:nvPr userDrawn="1"/>
        </p:nvPicPr>
        <p:blipFill rotWithShape="1">
          <a:blip r:embed="rId6" cstate="email">
            <a:extLst>
              <a:ext uri="{28A0092B-C50C-407E-A947-70E740481C1C}">
                <a14:useLocalDpi xmlns:a14="http://schemas.microsoft.com/office/drawing/2010/main"/>
              </a:ext>
            </a:extLst>
          </a:blip>
          <a:srcRect/>
          <a:stretch/>
        </p:blipFill>
        <p:spPr>
          <a:xfrm>
            <a:off x="1" y="0"/>
            <a:ext cx="12192000" cy="6858000"/>
          </a:xfrm>
          <a:prstGeom prst="rect">
            <a:avLst/>
          </a:prstGeom>
        </p:spPr>
      </p:pic>
      <p:grpSp>
        <p:nvGrpSpPr>
          <p:cNvPr id="8" name="Group 7">
            <a:extLst>
              <a:ext uri="{FF2B5EF4-FFF2-40B4-BE49-F238E27FC236}">
                <a16:creationId xmlns:a16="http://schemas.microsoft.com/office/drawing/2014/main" id="{E574F6A8-335F-A1CD-B8D4-CD0B6958CBC5}"/>
              </a:ext>
            </a:extLst>
          </p:cNvPr>
          <p:cNvGrpSpPr>
            <a:grpSpLocks noChangeAspect="1"/>
          </p:cNvGrpSpPr>
          <p:nvPr userDrawn="1"/>
        </p:nvGrpSpPr>
        <p:grpSpPr>
          <a:xfrm>
            <a:off x="702214" y="780933"/>
            <a:ext cx="3494345" cy="745107"/>
            <a:chOff x="611188" y="-279400"/>
            <a:chExt cx="3767138" cy="803275"/>
          </a:xfrm>
          <a:solidFill>
            <a:schemeClr val="bg1"/>
          </a:solidFill>
        </p:grpSpPr>
        <p:sp>
          <p:nvSpPr>
            <p:cNvPr id="9" name="Freeform 5">
              <a:extLst>
                <a:ext uri="{FF2B5EF4-FFF2-40B4-BE49-F238E27FC236}">
                  <a16:creationId xmlns:a16="http://schemas.microsoft.com/office/drawing/2014/main" id="{CCB8B681-7F9F-6D9B-05A3-6CB8A23ABC9C}"/>
                </a:ext>
              </a:extLst>
            </p:cNvPr>
            <p:cNvSpPr>
              <a:spLocks noEditPoints="1"/>
            </p:cNvSpPr>
            <p:nvPr userDrawn="1"/>
          </p:nvSpPr>
          <p:spPr bwMode="auto">
            <a:xfrm>
              <a:off x="1885951" y="438150"/>
              <a:ext cx="60325" cy="63500"/>
            </a:xfrm>
            <a:custGeom>
              <a:avLst/>
              <a:gdLst>
                <a:gd name="T0" fmla="*/ 36 w 73"/>
                <a:gd name="T1" fmla="*/ 0 h 78"/>
                <a:gd name="T2" fmla="*/ 10 w 73"/>
                <a:gd name="T3" fmla="*/ 10 h 78"/>
                <a:gd name="T4" fmla="*/ 0 w 73"/>
                <a:gd name="T5" fmla="*/ 39 h 78"/>
                <a:gd name="T6" fmla="*/ 10 w 73"/>
                <a:gd name="T7" fmla="*/ 67 h 78"/>
                <a:gd name="T8" fmla="*/ 36 w 73"/>
                <a:gd name="T9" fmla="*/ 78 h 78"/>
                <a:gd name="T10" fmla="*/ 63 w 73"/>
                <a:gd name="T11" fmla="*/ 67 h 78"/>
                <a:gd name="T12" fmla="*/ 73 w 73"/>
                <a:gd name="T13" fmla="*/ 39 h 78"/>
                <a:gd name="T14" fmla="*/ 63 w 73"/>
                <a:gd name="T15" fmla="*/ 10 h 78"/>
                <a:gd name="T16" fmla="*/ 36 w 73"/>
                <a:gd name="T17" fmla="*/ 0 h 78"/>
                <a:gd name="T18" fmla="*/ 52 w 73"/>
                <a:gd name="T19" fmla="*/ 59 h 78"/>
                <a:gd name="T20" fmla="*/ 36 w 73"/>
                <a:gd name="T21" fmla="*/ 66 h 78"/>
                <a:gd name="T22" fmla="*/ 20 w 73"/>
                <a:gd name="T23" fmla="*/ 59 h 78"/>
                <a:gd name="T24" fmla="*/ 15 w 73"/>
                <a:gd name="T25" fmla="*/ 39 h 78"/>
                <a:gd name="T26" fmla="*/ 21 w 73"/>
                <a:gd name="T27" fmla="*/ 19 h 78"/>
                <a:gd name="T28" fmla="*/ 36 w 73"/>
                <a:gd name="T29" fmla="*/ 11 h 78"/>
                <a:gd name="T30" fmla="*/ 52 w 73"/>
                <a:gd name="T31" fmla="*/ 19 h 78"/>
                <a:gd name="T32" fmla="*/ 58 w 73"/>
                <a:gd name="T33" fmla="*/ 39 h 78"/>
                <a:gd name="T34" fmla="*/ 52 w 73"/>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8">
                  <a:moveTo>
                    <a:pt x="36" y="0"/>
                  </a:moveTo>
                  <a:cubicBezTo>
                    <a:pt x="25" y="0"/>
                    <a:pt x="17" y="3"/>
                    <a:pt x="10" y="10"/>
                  </a:cubicBezTo>
                  <a:cubicBezTo>
                    <a:pt x="3" y="17"/>
                    <a:pt x="0" y="27"/>
                    <a:pt x="0" y="39"/>
                  </a:cubicBezTo>
                  <a:cubicBezTo>
                    <a:pt x="0" y="51"/>
                    <a:pt x="3" y="60"/>
                    <a:pt x="10" y="67"/>
                  </a:cubicBezTo>
                  <a:cubicBezTo>
                    <a:pt x="17" y="74"/>
                    <a:pt x="25" y="78"/>
                    <a:pt x="36" y="78"/>
                  </a:cubicBezTo>
                  <a:cubicBezTo>
                    <a:pt x="47" y="78"/>
                    <a:pt x="56" y="74"/>
                    <a:pt x="63" y="67"/>
                  </a:cubicBezTo>
                  <a:cubicBezTo>
                    <a:pt x="69" y="60"/>
                    <a:pt x="73" y="51"/>
                    <a:pt x="73" y="39"/>
                  </a:cubicBezTo>
                  <a:cubicBezTo>
                    <a:pt x="73" y="27"/>
                    <a:pt x="69" y="17"/>
                    <a:pt x="63"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1" y="19"/>
                  </a:cubicBezTo>
                  <a:cubicBezTo>
                    <a:pt x="24" y="14"/>
                    <a:pt x="30" y="11"/>
                    <a:pt x="36" y="11"/>
                  </a:cubicBezTo>
                  <a:cubicBezTo>
                    <a:pt x="43" y="11"/>
                    <a:pt x="48" y="14"/>
                    <a:pt x="52" y="19"/>
                  </a:cubicBezTo>
                  <a:cubicBezTo>
                    <a:pt x="56" y="24"/>
                    <a:pt x="58" y="30"/>
                    <a:pt x="58" y="39"/>
                  </a:cubicBezTo>
                  <a:cubicBezTo>
                    <a:pt x="58"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6">
              <a:extLst>
                <a:ext uri="{FF2B5EF4-FFF2-40B4-BE49-F238E27FC236}">
                  <a16:creationId xmlns:a16="http://schemas.microsoft.com/office/drawing/2014/main" id="{E4E2DECD-AB01-86AE-F69C-960B2161D9EC}"/>
                </a:ext>
              </a:extLst>
            </p:cNvPr>
            <p:cNvSpPr>
              <a:spLocks/>
            </p:cNvSpPr>
            <p:nvPr userDrawn="1"/>
          </p:nvSpPr>
          <p:spPr bwMode="auto">
            <a:xfrm>
              <a:off x="1152526" y="414338"/>
              <a:ext cx="74613" cy="87313"/>
            </a:xfrm>
            <a:custGeom>
              <a:avLst/>
              <a:gdLst>
                <a:gd name="T0" fmla="*/ 50 w 89"/>
                <a:gd name="T1" fmla="*/ 62 h 106"/>
                <a:gd name="T2" fmla="*/ 75 w 89"/>
                <a:gd name="T3" fmla="*/ 62 h 106"/>
                <a:gd name="T4" fmla="*/ 75 w 89"/>
                <a:gd name="T5" fmla="*/ 80 h 106"/>
                <a:gd name="T6" fmla="*/ 74 w 89"/>
                <a:gd name="T7" fmla="*/ 81 h 106"/>
                <a:gd name="T8" fmla="*/ 71 w 89"/>
                <a:gd name="T9" fmla="*/ 84 h 106"/>
                <a:gd name="T10" fmla="*/ 66 w 89"/>
                <a:gd name="T11" fmla="*/ 88 h 106"/>
                <a:gd name="T12" fmla="*/ 58 w 89"/>
                <a:gd name="T13" fmla="*/ 91 h 106"/>
                <a:gd name="T14" fmla="*/ 48 w 89"/>
                <a:gd name="T15" fmla="*/ 92 h 106"/>
                <a:gd name="T16" fmla="*/ 24 w 89"/>
                <a:gd name="T17" fmla="*/ 82 h 106"/>
                <a:gd name="T18" fmla="*/ 15 w 89"/>
                <a:gd name="T19" fmla="*/ 52 h 106"/>
                <a:gd name="T20" fmla="*/ 25 w 89"/>
                <a:gd name="T21" fmla="*/ 23 h 106"/>
                <a:gd name="T22" fmla="*/ 48 w 89"/>
                <a:gd name="T23" fmla="*/ 13 h 106"/>
                <a:gd name="T24" fmla="*/ 57 w 89"/>
                <a:gd name="T25" fmla="*/ 14 h 106"/>
                <a:gd name="T26" fmla="*/ 64 w 89"/>
                <a:gd name="T27" fmla="*/ 16 h 106"/>
                <a:gd name="T28" fmla="*/ 69 w 89"/>
                <a:gd name="T29" fmla="*/ 19 h 106"/>
                <a:gd name="T30" fmla="*/ 73 w 89"/>
                <a:gd name="T31" fmla="*/ 23 h 106"/>
                <a:gd name="T32" fmla="*/ 75 w 89"/>
                <a:gd name="T33" fmla="*/ 26 h 106"/>
                <a:gd name="T34" fmla="*/ 76 w 89"/>
                <a:gd name="T35" fmla="*/ 27 h 106"/>
                <a:gd name="T36" fmla="*/ 86 w 89"/>
                <a:gd name="T37" fmla="*/ 18 h 106"/>
                <a:gd name="T38" fmla="*/ 48 w 89"/>
                <a:gd name="T39" fmla="*/ 0 h 106"/>
                <a:gd name="T40" fmla="*/ 14 w 89"/>
                <a:gd name="T41" fmla="*/ 14 h 106"/>
                <a:gd name="T42" fmla="*/ 0 w 89"/>
                <a:gd name="T43" fmla="*/ 52 h 106"/>
                <a:gd name="T44" fmla="*/ 13 w 89"/>
                <a:gd name="T45" fmla="*/ 91 h 106"/>
                <a:gd name="T46" fmla="*/ 45 w 89"/>
                <a:gd name="T47" fmla="*/ 106 h 106"/>
                <a:gd name="T48" fmla="*/ 57 w 89"/>
                <a:gd name="T49" fmla="*/ 104 h 106"/>
                <a:gd name="T50" fmla="*/ 66 w 89"/>
                <a:gd name="T51" fmla="*/ 101 h 106"/>
                <a:gd name="T52" fmla="*/ 73 w 89"/>
                <a:gd name="T53" fmla="*/ 97 h 106"/>
                <a:gd name="T54" fmla="*/ 76 w 89"/>
                <a:gd name="T55" fmla="*/ 94 h 106"/>
                <a:gd name="T56" fmla="*/ 78 w 89"/>
                <a:gd name="T57" fmla="*/ 92 h 106"/>
                <a:gd name="T58" fmla="*/ 79 w 89"/>
                <a:gd name="T59" fmla="*/ 104 h 106"/>
                <a:gd name="T60" fmla="*/ 89 w 89"/>
                <a:gd name="T61" fmla="*/ 104 h 106"/>
                <a:gd name="T62" fmla="*/ 89 w 89"/>
                <a:gd name="T63" fmla="*/ 51 h 106"/>
                <a:gd name="T64" fmla="*/ 50 w 89"/>
                <a:gd name="T65" fmla="*/ 51 h 106"/>
                <a:gd name="T66" fmla="*/ 50 w 89"/>
                <a:gd name="T67" fmla="*/ 6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 h="106">
                  <a:moveTo>
                    <a:pt x="50" y="62"/>
                  </a:moveTo>
                  <a:cubicBezTo>
                    <a:pt x="75" y="62"/>
                    <a:pt x="75" y="62"/>
                    <a:pt x="75" y="62"/>
                  </a:cubicBezTo>
                  <a:cubicBezTo>
                    <a:pt x="75" y="80"/>
                    <a:pt x="75" y="80"/>
                    <a:pt x="75" y="80"/>
                  </a:cubicBezTo>
                  <a:cubicBezTo>
                    <a:pt x="74" y="81"/>
                    <a:pt x="74" y="81"/>
                    <a:pt x="74" y="81"/>
                  </a:cubicBezTo>
                  <a:cubicBezTo>
                    <a:pt x="73" y="82"/>
                    <a:pt x="72" y="83"/>
                    <a:pt x="71" y="84"/>
                  </a:cubicBezTo>
                  <a:cubicBezTo>
                    <a:pt x="69" y="86"/>
                    <a:pt x="68" y="87"/>
                    <a:pt x="66" y="88"/>
                  </a:cubicBezTo>
                  <a:cubicBezTo>
                    <a:pt x="64" y="89"/>
                    <a:pt x="61" y="90"/>
                    <a:pt x="58" y="91"/>
                  </a:cubicBezTo>
                  <a:cubicBezTo>
                    <a:pt x="55" y="92"/>
                    <a:pt x="51" y="92"/>
                    <a:pt x="48" y="92"/>
                  </a:cubicBezTo>
                  <a:cubicBezTo>
                    <a:pt x="38" y="92"/>
                    <a:pt x="30" y="89"/>
                    <a:pt x="24" y="82"/>
                  </a:cubicBezTo>
                  <a:cubicBezTo>
                    <a:pt x="18" y="74"/>
                    <a:pt x="15" y="65"/>
                    <a:pt x="15" y="52"/>
                  </a:cubicBezTo>
                  <a:cubicBezTo>
                    <a:pt x="15" y="40"/>
                    <a:pt x="18" y="31"/>
                    <a:pt x="25" y="23"/>
                  </a:cubicBezTo>
                  <a:cubicBezTo>
                    <a:pt x="31" y="16"/>
                    <a:pt x="39" y="13"/>
                    <a:pt x="48" y="13"/>
                  </a:cubicBezTo>
                  <a:cubicBezTo>
                    <a:pt x="51" y="13"/>
                    <a:pt x="54" y="13"/>
                    <a:pt x="57" y="14"/>
                  </a:cubicBezTo>
                  <a:cubicBezTo>
                    <a:pt x="60" y="14"/>
                    <a:pt x="62" y="15"/>
                    <a:pt x="64" y="16"/>
                  </a:cubicBezTo>
                  <a:cubicBezTo>
                    <a:pt x="66" y="17"/>
                    <a:pt x="67" y="18"/>
                    <a:pt x="69" y="19"/>
                  </a:cubicBezTo>
                  <a:cubicBezTo>
                    <a:pt x="71" y="21"/>
                    <a:pt x="72" y="22"/>
                    <a:pt x="73" y="23"/>
                  </a:cubicBezTo>
                  <a:cubicBezTo>
                    <a:pt x="74" y="24"/>
                    <a:pt x="74" y="25"/>
                    <a:pt x="75" y="26"/>
                  </a:cubicBezTo>
                  <a:cubicBezTo>
                    <a:pt x="76" y="27"/>
                    <a:pt x="76" y="27"/>
                    <a:pt x="76" y="27"/>
                  </a:cubicBezTo>
                  <a:cubicBezTo>
                    <a:pt x="86" y="18"/>
                    <a:pt x="86" y="18"/>
                    <a:pt x="86" y="18"/>
                  </a:cubicBezTo>
                  <a:cubicBezTo>
                    <a:pt x="77" y="6"/>
                    <a:pt x="64" y="0"/>
                    <a:pt x="48" y="0"/>
                  </a:cubicBezTo>
                  <a:cubicBezTo>
                    <a:pt x="35" y="0"/>
                    <a:pt x="23" y="4"/>
                    <a:pt x="14" y="14"/>
                  </a:cubicBezTo>
                  <a:cubicBezTo>
                    <a:pt x="4" y="24"/>
                    <a:pt x="0" y="36"/>
                    <a:pt x="0" y="52"/>
                  </a:cubicBezTo>
                  <a:cubicBezTo>
                    <a:pt x="0" y="69"/>
                    <a:pt x="4" y="82"/>
                    <a:pt x="13" y="91"/>
                  </a:cubicBezTo>
                  <a:cubicBezTo>
                    <a:pt x="21" y="101"/>
                    <a:pt x="32" y="106"/>
                    <a:pt x="45" y="106"/>
                  </a:cubicBezTo>
                  <a:cubicBezTo>
                    <a:pt x="50" y="106"/>
                    <a:pt x="54" y="105"/>
                    <a:pt x="57" y="104"/>
                  </a:cubicBezTo>
                  <a:cubicBezTo>
                    <a:pt x="61" y="103"/>
                    <a:pt x="64" y="102"/>
                    <a:pt x="66" y="101"/>
                  </a:cubicBezTo>
                  <a:cubicBezTo>
                    <a:pt x="69" y="100"/>
                    <a:pt x="71" y="99"/>
                    <a:pt x="73" y="97"/>
                  </a:cubicBezTo>
                  <a:cubicBezTo>
                    <a:pt x="75" y="95"/>
                    <a:pt x="76" y="94"/>
                    <a:pt x="76" y="94"/>
                  </a:cubicBezTo>
                  <a:cubicBezTo>
                    <a:pt x="77" y="93"/>
                    <a:pt x="77" y="93"/>
                    <a:pt x="78" y="92"/>
                  </a:cubicBezTo>
                  <a:cubicBezTo>
                    <a:pt x="79" y="104"/>
                    <a:pt x="79" y="104"/>
                    <a:pt x="79" y="104"/>
                  </a:cubicBezTo>
                  <a:cubicBezTo>
                    <a:pt x="89" y="104"/>
                    <a:pt x="89" y="104"/>
                    <a:pt x="89" y="104"/>
                  </a:cubicBezTo>
                  <a:cubicBezTo>
                    <a:pt x="89" y="51"/>
                    <a:pt x="89" y="51"/>
                    <a:pt x="89" y="51"/>
                  </a:cubicBezTo>
                  <a:cubicBezTo>
                    <a:pt x="50" y="51"/>
                    <a:pt x="50" y="51"/>
                    <a:pt x="50" y="51"/>
                  </a:cubicBezTo>
                  <a:lnTo>
                    <a:pt x="50"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7">
              <a:extLst>
                <a:ext uri="{FF2B5EF4-FFF2-40B4-BE49-F238E27FC236}">
                  <a16:creationId xmlns:a16="http://schemas.microsoft.com/office/drawing/2014/main" id="{D6F6483E-AC2E-19B4-A3B3-04ED2CCCD9E1}"/>
                </a:ext>
              </a:extLst>
            </p:cNvPr>
            <p:cNvSpPr>
              <a:spLocks/>
            </p:cNvSpPr>
            <p:nvPr userDrawn="1"/>
          </p:nvSpPr>
          <p:spPr bwMode="auto">
            <a:xfrm>
              <a:off x="1246188" y="436563"/>
              <a:ext cx="34925" cy="63500"/>
            </a:xfrm>
            <a:custGeom>
              <a:avLst/>
              <a:gdLst>
                <a:gd name="T0" fmla="*/ 23 w 43"/>
                <a:gd name="T1" fmla="*/ 5 h 77"/>
                <a:gd name="T2" fmla="*/ 14 w 43"/>
                <a:gd name="T3" fmla="*/ 17 h 77"/>
                <a:gd name="T4" fmla="*/ 13 w 43"/>
                <a:gd name="T5" fmla="*/ 2 h 77"/>
                <a:gd name="T6" fmla="*/ 0 w 43"/>
                <a:gd name="T7" fmla="*/ 2 h 77"/>
                <a:gd name="T8" fmla="*/ 0 w 43"/>
                <a:gd name="T9" fmla="*/ 77 h 77"/>
                <a:gd name="T10" fmla="*/ 14 w 43"/>
                <a:gd name="T11" fmla="*/ 77 h 77"/>
                <a:gd name="T12" fmla="*/ 14 w 43"/>
                <a:gd name="T13" fmla="*/ 35 h 77"/>
                <a:gd name="T14" fmla="*/ 24 w 43"/>
                <a:gd name="T15" fmla="*/ 18 h 77"/>
                <a:gd name="T16" fmla="*/ 35 w 43"/>
                <a:gd name="T17" fmla="*/ 14 h 77"/>
                <a:gd name="T18" fmla="*/ 41 w 43"/>
                <a:gd name="T19" fmla="*/ 15 h 77"/>
                <a:gd name="T20" fmla="*/ 43 w 43"/>
                <a:gd name="T21" fmla="*/ 1 h 77"/>
                <a:gd name="T22" fmla="*/ 37 w 43"/>
                <a:gd name="T23" fmla="*/ 0 h 77"/>
                <a:gd name="T24" fmla="*/ 23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3" y="5"/>
                  </a:moveTo>
                  <a:cubicBezTo>
                    <a:pt x="19" y="8"/>
                    <a:pt x="16" y="12"/>
                    <a:pt x="14" y="17"/>
                  </a:cubicBezTo>
                  <a:cubicBezTo>
                    <a:pt x="13" y="2"/>
                    <a:pt x="13" y="2"/>
                    <a:pt x="13" y="2"/>
                  </a:cubicBezTo>
                  <a:cubicBezTo>
                    <a:pt x="0" y="2"/>
                    <a:pt x="0" y="2"/>
                    <a:pt x="0" y="2"/>
                  </a:cubicBezTo>
                  <a:cubicBezTo>
                    <a:pt x="0" y="77"/>
                    <a:pt x="0" y="77"/>
                    <a:pt x="0" y="77"/>
                  </a:cubicBezTo>
                  <a:cubicBezTo>
                    <a:pt x="14" y="77"/>
                    <a:pt x="14" y="77"/>
                    <a:pt x="14" y="77"/>
                  </a:cubicBezTo>
                  <a:cubicBezTo>
                    <a:pt x="14" y="35"/>
                    <a:pt x="14" y="35"/>
                    <a:pt x="14" y="35"/>
                  </a:cubicBezTo>
                  <a:cubicBezTo>
                    <a:pt x="15" y="27"/>
                    <a:pt x="19" y="22"/>
                    <a:pt x="24" y="18"/>
                  </a:cubicBezTo>
                  <a:cubicBezTo>
                    <a:pt x="28" y="16"/>
                    <a:pt x="31" y="14"/>
                    <a:pt x="35" y="14"/>
                  </a:cubicBezTo>
                  <a:cubicBezTo>
                    <a:pt x="37" y="14"/>
                    <a:pt x="39" y="15"/>
                    <a:pt x="41" y="15"/>
                  </a:cubicBezTo>
                  <a:cubicBezTo>
                    <a:pt x="43" y="1"/>
                    <a:pt x="43" y="1"/>
                    <a:pt x="43" y="1"/>
                  </a:cubicBezTo>
                  <a:cubicBezTo>
                    <a:pt x="37" y="0"/>
                    <a:pt x="37" y="0"/>
                    <a:pt x="37" y="0"/>
                  </a:cubicBezTo>
                  <a:cubicBezTo>
                    <a:pt x="32" y="0"/>
                    <a:pt x="27" y="2"/>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8">
              <a:extLst>
                <a:ext uri="{FF2B5EF4-FFF2-40B4-BE49-F238E27FC236}">
                  <a16:creationId xmlns:a16="http://schemas.microsoft.com/office/drawing/2014/main" id="{95143F3F-E972-3FC2-E51A-686B4A18DAF1}"/>
                </a:ext>
              </a:extLst>
            </p:cNvPr>
            <p:cNvSpPr>
              <a:spLocks noEditPoints="1"/>
            </p:cNvSpPr>
            <p:nvPr userDrawn="1"/>
          </p:nvSpPr>
          <p:spPr bwMode="auto">
            <a:xfrm>
              <a:off x="1284288" y="438150"/>
              <a:ext cx="60325" cy="63500"/>
            </a:xfrm>
            <a:custGeom>
              <a:avLst/>
              <a:gdLst>
                <a:gd name="T0" fmla="*/ 36 w 72"/>
                <a:gd name="T1" fmla="*/ 0 h 78"/>
                <a:gd name="T2" fmla="*/ 10 w 72"/>
                <a:gd name="T3" fmla="*/ 10 h 78"/>
                <a:gd name="T4" fmla="*/ 0 w 72"/>
                <a:gd name="T5" fmla="*/ 39 h 78"/>
                <a:gd name="T6" fmla="*/ 10 w 72"/>
                <a:gd name="T7" fmla="*/ 67 h 78"/>
                <a:gd name="T8" fmla="*/ 36 w 72"/>
                <a:gd name="T9" fmla="*/ 78 h 78"/>
                <a:gd name="T10" fmla="*/ 62 w 72"/>
                <a:gd name="T11" fmla="*/ 67 h 78"/>
                <a:gd name="T12" fmla="*/ 72 w 72"/>
                <a:gd name="T13" fmla="*/ 39 h 78"/>
                <a:gd name="T14" fmla="*/ 62 w 72"/>
                <a:gd name="T15" fmla="*/ 10 h 78"/>
                <a:gd name="T16" fmla="*/ 36 w 72"/>
                <a:gd name="T17" fmla="*/ 0 h 78"/>
                <a:gd name="T18" fmla="*/ 52 w 72"/>
                <a:gd name="T19" fmla="*/ 59 h 78"/>
                <a:gd name="T20" fmla="*/ 36 w 72"/>
                <a:gd name="T21" fmla="*/ 66 h 78"/>
                <a:gd name="T22" fmla="*/ 20 w 72"/>
                <a:gd name="T23" fmla="*/ 59 h 78"/>
                <a:gd name="T24" fmla="*/ 15 w 72"/>
                <a:gd name="T25" fmla="*/ 39 h 78"/>
                <a:gd name="T26" fmla="*/ 20 w 72"/>
                <a:gd name="T27" fmla="*/ 19 h 78"/>
                <a:gd name="T28" fmla="*/ 36 w 72"/>
                <a:gd name="T29" fmla="*/ 11 h 78"/>
                <a:gd name="T30" fmla="*/ 52 w 72"/>
                <a:gd name="T31" fmla="*/ 19 h 78"/>
                <a:gd name="T32" fmla="*/ 57 w 72"/>
                <a:gd name="T33" fmla="*/ 39 h 78"/>
                <a:gd name="T34" fmla="*/ 52 w 72"/>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8">
                  <a:moveTo>
                    <a:pt x="36" y="0"/>
                  </a:moveTo>
                  <a:cubicBezTo>
                    <a:pt x="25" y="0"/>
                    <a:pt x="16" y="3"/>
                    <a:pt x="10" y="10"/>
                  </a:cubicBezTo>
                  <a:cubicBezTo>
                    <a:pt x="3" y="17"/>
                    <a:pt x="0" y="27"/>
                    <a:pt x="0" y="39"/>
                  </a:cubicBezTo>
                  <a:cubicBezTo>
                    <a:pt x="0" y="51"/>
                    <a:pt x="3" y="60"/>
                    <a:pt x="10" y="67"/>
                  </a:cubicBezTo>
                  <a:cubicBezTo>
                    <a:pt x="16" y="74"/>
                    <a:pt x="25" y="78"/>
                    <a:pt x="36" y="78"/>
                  </a:cubicBezTo>
                  <a:cubicBezTo>
                    <a:pt x="47" y="78"/>
                    <a:pt x="56" y="74"/>
                    <a:pt x="62" y="67"/>
                  </a:cubicBezTo>
                  <a:cubicBezTo>
                    <a:pt x="69" y="60"/>
                    <a:pt x="72" y="51"/>
                    <a:pt x="72" y="39"/>
                  </a:cubicBezTo>
                  <a:cubicBezTo>
                    <a:pt x="72" y="27"/>
                    <a:pt x="69" y="17"/>
                    <a:pt x="62"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0" y="19"/>
                  </a:cubicBezTo>
                  <a:cubicBezTo>
                    <a:pt x="24" y="14"/>
                    <a:pt x="29" y="11"/>
                    <a:pt x="36" y="11"/>
                  </a:cubicBezTo>
                  <a:cubicBezTo>
                    <a:pt x="43" y="11"/>
                    <a:pt x="48" y="14"/>
                    <a:pt x="52" y="19"/>
                  </a:cubicBezTo>
                  <a:cubicBezTo>
                    <a:pt x="56" y="24"/>
                    <a:pt x="57" y="30"/>
                    <a:pt x="57" y="39"/>
                  </a:cubicBezTo>
                  <a:cubicBezTo>
                    <a:pt x="57"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9">
              <a:extLst>
                <a:ext uri="{FF2B5EF4-FFF2-40B4-BE49-F238E27FC236}">
                  <a16:creationId xmlns:a16="http://schemas.microsoft.com/office/drawing/2014/main" id="{8BA9E6BE-DA7D-D864-C982-61ADA83059A5}"/>
                </a:ext>
              </a:extLst>
            </p:cNvPr>
            <p:cNvSpPr>
              <a:spLocks/>
            </p:cNvSpPr>
            <p:nvPr userDrawn="1"/>
          </p:nvSpPr>
          <p:spPr bwMode="auto">
            <a:xfrm>
              <a:off x="1350963" y="438150"/>
              <a:ext cx="90488" cy="61913"/>
            </a:xfrm>
            <a:custGeom>
              <a:avLst/>
              <a:gdLst>
                <a:gd name="T0" fmla="*/ 41 w 57"/>
                <a:gd name="T1" fmla="*/ 31 h 39"/>
                <a:gd name="T2" fmla="*/ 32 w 57"/>
                <a:gd name="T3" fmla="*/ 0 h 39"/>
                <a:gd name="T4" fmla="*/ 24 w 57"/>
                <a:gd name="T5" fmla="*/ 0 h 39"/>
                <a:gd name="T6" fmla="*/ 16 w 57"/>
                <a:gd name="T7" fmla="*/ 31 h 39"/>
                <a:gd name="T8" fmla="*/ 8 w 57"/>
                <a:gd name="T9" fmla="*/ 0 h 39"/>
                <a:gd name="T10" fmla="*/ 0 w 57"/>
                <a:gd name="T11" fmla="*/ 0 h 39"/>
                <a:gd name="T12" fmla="*/ 12 w 57"/>
                <a:gd name="T13" fmla="*/ 39 h 39"/>
                <a:gd name="T14" fmla="*/ 20 w 57"/>
                <a:gd name="T15" fmla="*/ 39 h 39"/>
                <a:gd name="T16" fmla="*/ 28 w 57"/>
                <a:gd name="T17" fmla="*/ 9 h 39"/>
                <a:gd name="T18" fmla="*/ 37 w 57"/>
                <a:gd name="T19" fmla="*/ 39 h 39"/>
                <a:gd name="T20" fmla="*/ 45 w 57"/>
                <a:gd name="T21" fmla="*/ 39 h 39"/>
                <a:gd name="T22" fmla="*/ 57 w 57"/>
                <a:gd name="T23" fmla="*/ 0 h 39"/>
                <a:gd name="T24" fmla="*/ 49 w 57"/>
                <a:gd name="T25" fmla="*/ 0 h 39"/>
                <a:gd name="T26" fmla="*/ 41 w 57"/>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39">
                  <a:moveTo>
                    <a:pt x="41" y="31"/>
                  </a:moveTo>
                  <a:lnTo>
                    <a:pt x="32" y="0"/>
                  </a:lnTo>
                  <a:lnTo>
                    <a:pt x="24" y="0"/>
                  </a:lnTo>
                  <a:lnTo>
                    <a:pt x="16" y="31"/>
                  </a:lnTo>
                  <a:lnTo>
                    <a:pt x="8" y="0"/>
                  </a:lnTo>
                  <a:lnTo>
                    <a:pt x="0" y="0"/>
                  </a:lnTo>
                  <a:lnTo>
                    <a:pt x="12" y="39"/>
                  </a:lnTo>
                  <a:lnTo>
                    <a:pt x="20" y="39"/>
                  </a:lnTo>
                  <a:lnTo>
                    <a:pt x="28" y="9"/>
                  </a:lnTo>
                  <a:lnTo>
                    <a:pt x="37" y="39"/>
                  </a:lnTo>
                  <a:lnTo>
                    <a:pt x="45" y="39"/>
                  </a:lnTo>
                  <a:lnTo>
                    <a:pt x="57" y="0"/>
                  </a:lnTo>
                  <a:lnTo>
                    <a:pt x="49" y="0"/>
                  </a:lnTo>
                  <a:lnTo>
                    <a:pt x="41"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0">
              <a:extLst>
                <a:ext uri="{FF2B5EF4-FFF2-40B4-BE49-F238E27FC236}">
                  <a16:creationId xmlns:a16="http://schemas.microsoft.com/office/drawing/2014/main" id="{9FAE0185-92B6-393A-D6ED-43574C4A328A}"/>
                </a:ext>
              </a:extLst>
            </p:cNvPr>
            <p:cNvSpPr>
              <a:spLocks/>
            </p:cNvSpPr>
            <p:nvPr userDrawn="1"/>
          </p:nvSpPr>
          <p:spPr bwMode="auto">
            <a:xfrm>
              <a:off x="1446213" y="422275"/>
              <a:ext cx="38100" cy="79375"/>
            </a:xfrm>
            <a:custGeom>
              <a:avLst/>
              <a:gdLst>
                <a:gd name="T0" fmla="*/ 26 w 46"/>
                <a:gd name="T1" fmla="*/ 0 h 97"/>
                <a:gd name="T2" fmla="*/ 13 w 46"/>
                <a:gd name="T3" fmla="*/ 0 h 97"/>
                <a:gd name="T4" fmla="*/ 11 w 46"/>
                <a:gd name="T5" fmla="*/ 20 h 97"/>
                <a:gd name="T6" fmla="*/ 0 w 46"/>
                <a:gd name="T7" fmla="*/ 20 h 97"/>
                <a:gd name="T8" fmla="*/ 0 w 46"/>
                <a:gd name="T9" fmla="*/ 31 h 97"/>
                <a:gd name="T10" fmla="*/ 11 w 46"/>
                <a:gd name="T11" fmla="*/ 31 h 97"/>
                <a:gd name="T12" fmla="*/ 11 w 46"/>
                <a:gd name="T13" fmla="*/ 72 h 97"/>
                <a:gd name="T14" fmla="*/ 16 w 46"/>
                <a:gd name="T15" fmla="*/ 91 h 97"/>
                <a:gd name="T16" fmla="*/ 32 w 46"/>
                <a:gd name="T17" fmla="*/ 97 h 97"/>
                <a:gd name="T18" fmla="*/ 46 w 46"/>
                <a:gd name="T19" fmla="*/ 95 h 97"/>
                <a:gd name="T20" fmla="*/ 44 w 46"/>
                <a:gd name="T21" fmla="*/ 84 h 97"/>
                <a:gd name="T22" fmla="*/ 36 w 46"/>
                <a:gd name="T23" fmla="*/ 85 h 97"/>
                <a:gd name="T24" fmla="*/ 28 w 46"/>
                <a:gd name="T25" fmla="*/ 82 h 97"/>
                <a:gd name="T26" fmla="*/ 26 w 46"/>
                <a:gd name="T27" fmla="*/ 70 h 97"/>
                <a:gd name="T28" fmla="*/ 26 w 46"/>
                <a:gd name="T29" fmla="*/ 31 h 97"/>
                <a:gd name="T30" fmla="*/ 46 w 46"/>
                <a:gd name="T31" fmla="*/ 31 h 97"/>
                <a:gd name="T32" fmla="*/ 46 w 46"/>
                <a:gd name="T33" fmla="*/ 20 h 97"/>
                <a:gd name="T34" fmla="*/ 26 w 46"/>
                <a:gd name="T35" fmla="*/ 20 h 97"/>
                <a:gd name="T36" fmla="*/ 26 w 46"/>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97">
                  <a:moveTo>
                    <a:pt x="26" y="0"/>
                  </a:moveTo>
                  <a:cubicBezTo>
                    <a:pt x="13" y="0"/>
                    <a:pt x="13" y="0"/>
                    <a:pt x="13" y="0"/>
                  </a:cubicBezTo>
                  <a:cubicBezTo>
                    <a:pt x="11" y="20"/>
                    <a:pt x="11" y="20"/>
                    <a:pt x="11" y="20"/>
                  </a:cubicBezTo>
                  <a:cubicBezTo>
                    <a:pt x="0" y="20"/>
                    <a:pt x="0" y="20"/>
                    <a:pt x="0" y="20"/>
                  </a:cubicBezTo>
                  <a:cubicBezTo>
                    <a:pt x="0" y="31"/>
                    <a:pt x="0" y="31"/>
                    <a:pt x="0" y="31"/>
                  </a:cubicBezTo>
                  <a:cubicBezTo>
                    <a:pt x="11" y="31"/>
                    <a:pt x="11" y="31"/>
                    <a:pt x="11" y="31"/>
                  </a:cubicBezTo>
                  <a:cubicBezTo>
                    <a:pt x="11" y="72"/>
                    <a:pt x="11" y="72"/>
                    <a:pt x="11" y="72"/>
                  </a:cubicBezTo>
                  <a:cubicBezTo>
                    <a:pt x="11" y="81"/>
                    <a:pt x="13" y="88"/>
                    <a:pt x="16" y="91"/>
                  </a:cubicBezTo>
                  <a:cubicBezTo>
                    <a:pt x="20" y="95"/>
                    <a:pt x="25" y="97"/>
                    <a:pt x="32" y="97"/>
                  </a:cubicBezTo>
                  <a:cubicBezTo>
                    <a:pt x="38" y="97"/>
                    <a:pt x="42" y="96"/>
                    <a:pt x="46" y="95"/>
                  </a:cubicBezTo>
                  <a:cubicBezTo>
                    <a:pt x="44" y="84"/>
                    <a:pt x="44" y="84"/>
                    <a:pt x="44" y="84"/>
                  </a:cubicBezTo>
                  <a:cubicBezTo>
                    <a:pt x="42" y="85"/>
                    <a:pt x="39" y="85"/>
                    <a:pt x="36" y="85"/>
                  </a:cubicBezTo>
                  <a:cubicBezTo>
                    <a:pt x="33" y="85"/>
                    <a:pt x="30" y="84"/>
                    <a:pt x="28" y="82"/>
                  </a:cubicBezTo>
                  <a:cubicBezTo>
                    <a:pt x="27" y="80"/>
                    <a:pt x="26" y="76"/>
                    <a:pt x="26" y="70"/>
                  </a:cubicBezTo>
                  <a:cubicBezTo>
                    <a:pt x="26" y="31"/>
                    <a:pt x="26" y="31"/>
                    <a:pt x="26" y="31"/>
                  </a:cubicBezTo>
                  <a:cubicBezTo>
                    <a:pt x="46" y="31"/>
                    <a:pt x="46" y="31"/>
                    <a:pt x="46" y="31"/>
                  </a:cubicBezTo>
                  <a:cubicBezTo>
                    <a:pt x="46" y="20"/>
                    <a:pt x="46" y="20"/>
                    <a:pt x="46" y="20"/>
                  </a:cubicBezTo>
                  <a:cubicBezTo>
                    <a:pt x="26" y="20"/>
                    <a:pt x="26" y="20"/>
                    <a:pt x="26" y="20"/>
                  </a:cubicBez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1">
              <a:extLst>
                <a:ext uri="{FF2B5EF4-FFF2-40B4-BE49-F238E27FC236}">
                  <a16:creationId xmlns:a16="http://schemas.microsoft.com/office/drawing/2014/main" id="{AE3B6D50-5171-A5F8-4D3B-A22658B20455}"/>
                </a:ext>
              </a:extLst>
            </p:cNvPr>
            <p:cNvSpPr>
              <a:spLocks/>
            </p:cNvSpPr>
            <p:nvPr userDrawn="1"/>
          </p:nvSpPr>
          <p:spPr bwMode="auto">
            <a:xfrm>
              <a:off x="1497013" y="412750"/>
              <a:ext cx="52388" cy="87313"/>
            </a:xfrm>
            <a:custGeom>
              <a:avLst/>
              <a:gdLst>
                <a:gd name="T0" fmla="*/ 39 w 64"/>
                <a:gd name="T1" fmla="*/ 30 h 106"/>
                <a:gd name="T2" fmla="*/ 14 w 64"/>
                <a:gd name="T3" fmla="*/ 45 h 106"/>
                <a:gd name="T4" fmla="*/ 14 w 64"/>
                <a:gd name="T5" fmla="*/ 0 h 106"/>
                <a:gd name="T6" fmla="*/ 0 w 64"/>
                <a:gd name="T7" fmla="*/ 0 h 106"/>
                <a:gd name="T8" fmla="*/ 0 w 64"/>
                <a:gd name="T9" fmla="*/ 106 h 106"/>
                <a:gd name="T10" fmla="*/ 14 w 64"/>
                <a:gd name="T11" fmla="*/ 106 h 106"/>
                <a:gd name="T12" fmla="*/ 14 w 64"/>
                <a:gd name="T13" fmla="*/ 62 h 106"/>
                <a:gd name="T14" fmla="*/ 21 w 64"/>
                <a:gd name="T15" fmla="*/ 49 h 106"/>
                <a:gd name="T16" fmla="*/ 34 w 64"/>
                <a:gd name="T17" fmla="*/ 42 h 106"/>
                <a:gd name="T18" fmla="*/ 46 w 64"/>
                <a:gd name="T19" fmla="*/ 47 h 106"/>
                <a:gd name="T20" fmla="*/ 49 w 64"/>
                <a:gd name="T21" fmla="*/ 62 h 106"/>
                <a:gd name="T22" fmla="*/ 49 w 64"/>
                <a:gd name="T23" fmla="*/ 106 h 106"/>
                <a:gd name="T24" fmla="*/ 64 w 64"/>
                <a:gd name="T25" fmla="*/ 106 h 106"/>
                <a:gd name="T26" fmla="*/ 64 w 64"/>
                <a:gd name="T27" fmla="*/ 58 h 106"/>
                <a:gd name="T28" fmla="*/ 57 w 64"/>
                <a:gd name="T29" fmla="*/ 37 h 106"/>
                <a:gd name="T30" fmla="*/ 39 w 64"/>
                <a:gd name="T31" fmla="*/ 3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06">
                  <a:moveTo>
                    <a:pt x="39" y="30"/>
                  </a:moveTo>
                  <a:cubicBezTo>
                    <a:pt x="29" y="30"/>
                    <a:pt x="20" y="35"/>
                    <a:pt x="14" y="45"/>
                  </a:cubicBezTo>
                  <a:cubicBezTo>
                    <a:pt x="14" y="0"/>
                    <a:pt x="14" y="0"/>
                    <a:pt x="14" y="0"/>
                  </a:cubicBezTo>
                  <a:cubicBezTo>
                    <a:pt x="0" y="0"/>
                    <a:pt x="0" y="0"/>
                    <a:pt x="0" y="0"/>
                  </a:cubicBezTo>
                  <a:cubicBezTo>
                    <a:pt x="0" y="106"/>
                    <a:pt x="0" y="106"/>
                    <a:pt x="0" y="106"/>
                  </a:cubicBezTo>
                  <a:cubicBezTo>
                    <a:pt x="14" y="106"/>
                    <a:pt x="14" y="106"/>
                    <a:pt x="14" y="106"/>
                  </a:cubicBezTo>
                  <a:cubicBezTo>
                    <a:pt x="14" y="62"/>
                    <a:pt x="14" y="62"/>
                    <a:pt x="14" y="62"/>
                  </a:cubicBezTo>
                  <a:cubicBezTo>
                    <a:pt x="15" y="57"/>
                    <a:pt x="17" y="53"/>
                    <a:pt x="21" y="49"/>
                  </a:cubicBezTo>
                  <a:cubicBezTo>
                    <a:pt x="25" y="44"/>
                    <a:pt x="29" y="42"/>
                    <a:pt x="34" y="42"/>
                  </a:cubicBezTo>
                  <a:cubicBezTo>
                    <a:pt x="40" y="42"/>
                    <a:pt x="44" y="44"/>
                    <a:pt x="46" y="47"/>
                  </a:cubicBezTo>
                  <a:cubicBezTo>
                    <a:pt x="48" y="50"/>
                    <a:pt x="49" y="55"/>
                    <a:pt x="49" y="62"/>
                  </a:cubicBezTo>
                  <a:cubicBezTo>
                    <a:pt x="49" y="106"/>
                    <a:pt x="49" y="106"/>
                    <a:pt x="49" y="106"/>
                  </a:cubicBezTo>
                  <a:cubicBezTo>
                    <a:pt x="64" y="106"/>
                    <a:pt x="64" y="106"/>
                    <a:pt x="64" y="106"/>
                  </a:cubicBezTo>
                  <a:cubicBezTo>
                    <a:pt x="64" y="58"/>
                    <a:pt x="64" y="58"/>
                    <a:pt x="64" y="58"/>
                  </a:cubicBezTo>
                  <a:cubicBezTo>
                    <a:pt x="64" y="48"/>
                    <a:pt x="62" y="41"/>
                    <a:pt x="57" y="37"/>
                  </a:cubicBezTo>
                  <a:cubicBezTo>
                    <a:pt x="53" y="32"/>
                    <a:pt x="47" y="30"/>
                    <a:pt x="39"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2">
              <a:extLst>
                <a:ext uri="{FF2B5EF4-FFF2-40B4-BE49-F238E27FC236}">
                  <a16:creationId xmlns:a16="http://schemas.microsoft.com/office/drawing/2014/main" id="{FB8CA75E-C7C1-8865-6EB7-C9016FA62B14}"/>
                </a:ext>
              </a:extLst>
            </p:cNvPr>
            <p:cNvSpPr>
              <a:spLocks noEditPoints="1"/>
            </p:cNvSpPr>
            <p:nvPr userDrawn="1"/>
          </p:nvSpPr>
          <p:spPr bwMode="auto">
            <a:xfrm>
              <a:off x="1581151" y="415925"/>
              <a:ext cx="77788" cy="84138"/>
            </a:xfrm>
            <a:custGeom>
              <a:avLst/>
              <a:gdLst>
                <a:gd name="T0" fmla="*/ 20 w 49"/>
                <a:gd name="T1" fmla="*/ 0 h 53"/>
                <a:gd name="T2" fmla="*/ 0 w 49"/>
                <a:gd name="T3" fmla="*/ 53 h 53"/>
                <a:gd name="T4" fmla="*/ 8 w 49"/>
                <a:gd name="T5" fmla="*/ 53 h 53"/>
                <a:gd name="T6" fmla="*/ 13 w 49"/>
                <a:gd name="T7" fmla="*/ 40 h 53"/>
                <a:gd name="T8" fmla="*/ 36 w 49"/>
                <a:gd name="T9" fmla="*/ 40 h 53"/>
                <a:gd name="T10" fmla="*/ 40 w 49"/>
                <a:gd name="T11" fmla="*/ 53 h 53"/>
                <a:gd name="T12" fmla="*/ 49 w 49"/>
                <a:gd name="T13" fmla="*/ 53 h 53"/>
                <a:gd name="T14" fmla="*/ 29 w 49"/>
                <a:gd name="T15" fmla="*/ 0 h 53"/>
                <a:gd name="T16" fmla="*/ 20 w 49"/>
                <a:gd name="T17" fmla="*/ 0 h 53"/>
                <a:gd name="T18" fmla="*/ 15 w 49"/>
                <a:gd name="T19" fmla="*/ 34 h 53"/>
                <a:gd name="T20" fmla="*/ 24 w 49"/>
                <a:gd name="T21" fmla="*/ 7 h 53"/>
                <a:gd name="T22" fmla="*/ 34 w 49"/>
                <a:gd name="T23" fmla="*/ 34 h 53"/>
                <a:gd name="T24" fmla="*/ 15 w 49"/>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3">
                  <a:moveTo>
                    <a:pt x="20" y="0"/>
                  </a:moveTo>
                  <a:lnTo>
                    <a:pt x="0" y="53"/>
                  </a:lnTo>
                  <a:lnTo>
                    <a:pt x="8" y="53"/>
                  </a:lnTo>
                  <a:lnTo>
                    <a:pt x="13" y="40"/>
                  </a:lnTo>
                  <a:lnTo>
                    <a:pt x="36" y="40"/>
                  </a:lnTo>
                  <a:lnTo>
                    <a:pt x="40" y="53"/>
                  </a:lnTo>
                  <a:lnTo>
                    <a:pt x="49" y="53"/>
                  </a:lnTo>
                  <a:lnTo>
                    <a:pt x="29" y="0"/>
                  </a:lnTo>
                  <a:lnTo>
                    <a:pt x="20" y="0"/>
                  </a:lnTo>
                  <a:close/>
                  <a:moveTo>
                    <a:pt x="15" y="34"/>
                  </a:moveTo>
                  <a:lnTo>
                    <a:pt x="24" y="7"/>
                  </a:lnTo>
                  <a:lnTo>
                    <a:pt x="34" y="34"/>
                  </a:lnTo>
                  <a:lnTo>
                    <a:pt x="1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4">
              <a:extLst>
                <a:ext uri="{FF2B5EF4-FFF2-40B4-BE49-F238E27FC236}">
                  <a16:creationId xmlns:a16="http://schemas.microsoft.com/office/drawing/2014/main" id="{59C64F37-7E3F-6599-79F0-F9B472B15AC4}"/>
                </a:ext>
              </a:extLst>
            </p:cNvPr>
            <p:cNvSpPr>
              <a:spLocks noEditPoints="1"/>
            </p:cNvSpPr>
            <p:nvPr userDrawn="1"/>
          </p:nvSpPr>
          <p:spPr bwMode="auto">
            <a:xfrm>
              <a:off x="1663701" y="412750"/>
              <a:ext cx="58738" cy="88900"/>
            </a:xfrm>
            <a:custGeom>
              <a:avLst/>
              <a:gdLst>
                <a:gd name="T0" fmla="*/ 57 w 71"/>
                <a:gd name="T1" fmla="*/ 43 h 108"/>
                <a:gd name="T2" fmla="*/ 55 w 71"/>
                <a:gd name="T3" fmla="*/ 40 h 108"/>
                <a:gd name="T4" fmla="*/ 51 w 71"/>
                <a:gd name="T5" fmla="*/ 36 h 108"/>
                <a:gd name="T6" fmla="*/ 43 w 71"/>
                <a:gd name="T7" fmla="*/ 31 h 108"/>
                <a:gd name="T8" fmla="*/ 33 w 71"/>
                <a:gd name="T9" fmla="*/ 30 h 108"/>
                <a:gd name="T10" fmla="*/ 9 w 71"/>
                <a:gd name="T11" fmla="*/ 41 h 108"/>
                <a:gd name="T12" fmla="*/ 0 w 71"/>
                <a:gd name="T13" fmla="*/ 69 h 108"/>
                <a:gd name="T14" fmla="*/ 8 w 71"/>
                <a:gd name="T15" fmla="*/ 97 h 108"/>
                <a:gd name="T16" fmla="*/ 32 w 71"/>
                <a:gd name="T17" fmla="*/ 108 h 108"/>
                <a:gd name="T18" fmla="*/ 37 w 71"/>
                <a:gd name="T19" fmla="*/ 107 h 108"/>
                <a:gd name="T20" fmla="*/ 42 w 71"/>
                <a:gd name="T21" fmla="*/ 106 h 108"/>
                <a:gd name="T22" fmla="*/ 46 w 71"/>
                <a:gd name="T23" fmla="*/ 104 h 108"/>
                <a:gd name="T24" fmla="*/ 49 w 71"/>
                <a:gd name="T25" fmla="*/ 103 h 108"/>
                <a:gd name="T26" fmla="*/ 52 w 71"/>
                <a:gd name="T27" fmla="*/ 100 h 108"/>
                <a:gd name="T28" fmla="*/ 54 w 71"/>
                <a:gd name="T29" fmla="*/ 98 h 108"/>
                <a:gd name="T30" fmla="*/ 55 w 71"/>
                <a:gd name="T31" fmla="*/ 97 h 108"/>
                <a:gd name="T32" fmla="*/ 56 w 71"/>
                <a:gd name="T33" fmla="*/ 95 h 108"/>
                <a:gd name="T34" fmla="*/ 57 w 71"/>
                <a:gd name="T35" fmla="*/ 95 h 108"/>
                <a:gd name="T36" fmla="*/ 59 w 71"/>
                <a:gd name="T37" fmla="*/ 106 h 108"/>
                <a:gd name="T38" fmla="*/ 71 w 71"/>
                <a:gd name="T39" fmla="*/ 106 h 108"/>
                <a:gd name="T40" fmla="*/ 71 w 71"/>
                <a:gd name="T41" fmla="*/ 0 h 108"/>
                <a:gd name="T42" fmla="*/ 57 w 71"/>
                <a:gd name="T43" fmla="*/ 0 h 108"/>
                <a:gd name="T44" fmla="*/ 57 w 71"/>
                <a:gd name="T45" fmla="*/ 43 h 108"/>
                <a:gd name="T46" fmla="*/ 51 w 71"/>
                <a:gd name="T47" fmla="*/ 88 h 108"/>
                <a:gd name="T48" fmla="*/ 36 w 71"/>
                <a:gd name="T49" fmla="*/ 96 h 108"/>
                <a:gd name="T50" fmla="*/ 20 w 71"/>
                <a:gd name="T51" fmla="*/ 88 h 108"/>
                <a:gd name="T52" fmla="*/ 15 w 71"/>
                <a:gd name="T53" fmla="*/ 68 h 108"/>
                <a:gd name="T54" fmla="*/ 21 w 71"/>
                <a:gd name="T55" fmla="*/ 49 h 108"/>
                <a:gd name="T56" fmla="*/ 36 w 71"/>
                <a:gd name="T57" fmla="*/ 41 h 108"/>
                <a:gd name="T58" fmla="*/ 51 w 71"/>
                <a:gd name="T59" fmla="*/ 49 h 108"/>
                <a:gd name="T60" fmla="*/ 57 w 71"/>
                <a:gd name="T61" fmla="*/ 68 h 108"/>
                <a:gd name="T62" fmla="*/ 51 w 71"/>
                <a:gd name="T63" fmla="*/ 8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08">
                  <a:moveTo>
                    <a:pt x="57" y="43"/>
                  </a:moveTo>
                  <a:cubicBezTo>
                    <a:pt x="56" y="42"/>
                    <a:pt x="56" y="41"/>
                    <a:pt x="55" y="40"/>
                  </a:cubicBezTo>
                  <a:cubicBezTo>
                    <a:pt x="54" y="39"/>
                    <a:pt x="53" y="38"/>
                    <a:pt x="51" y="36"/>
                  </a:cubicBezTo>
                  <a:cubicBezTo>
                    <a:pt x="49" y="34"/>
                    <a:pt x="46" y="33"/>
                    <a:pt x="43" y="31"/>
                  </a:cubicBezTo>
                  <a:cubicBezTo>
                    <a:pt x="40" y="30"/>
                    <a:pt x="37" y="30"/>
                    <a:pt x="33" y="30"/>
                  </a:cubicBezTo>
                  <a:cubicBezTo>
                    <a:pt x="23" y="30"/>
                    <a:pt x="15" y="33"/>
                    <a:pt x="9" y="41"/>
                  </a:cubicBezTo>
                  <a:cubicBezTo>
                    <a:pt x="3" y="48"/>
                    <a:pt x="0" y="57"/>
                    <a:pt x="0" y="69"/>
                  </a:cubicBezTo>
                  <a:cubicBezTo>
                    <a:pt x="0" y="80"/>
                    <a:pt x="3" y="90"/>
                    <a:pt x="8" y="97"/>
                  </a:cubicBezTo>
                  <a:cubicBezTo>
                    <a:pt x="14" y="104"/>
                    <a:pt x="22" y="108"/>
                    <a:pt x="32" y="108"/>
                  </a:cubicBezTo>
                  <a:cubicBezTo>
                    <a:pt x="34" y="108"/>
                    <a:pt x="35" y="108"/>
                    <a:pt x="37" y="107"/>
                  </a:cubicBezTo>
                  <a:cubicBezTo>
                    <a:pt x="39" y="107"/>
                    <a:pt x="41" y="107"/>
                    <a:pt x="42" y="106"/>
                  </a:cubicBezTo>
                  <a:cubicBezTo>
                    <a:pt x="43" y="106"/>
                    <a:pt x="45" y="105"/>
                    <a:pt x="46" y="104"/>
                  </a:cubicBezTo>
                  <a:cubicBezTo>
                    <a:pt x="47" y="104"/>
                    <a:pt x="48" y="103"/>
                    <a:pt x="49" y="103"/>
                  </a:cubicBezTo>
                  <a:cubicBezTo>
                    <a:pt x="50" y="102"/>
                    <a:pt x="51" y="101"/>
                    <a:pt x="52" y="100"/>
                  </a:cubicBezTo>
                  <a:cubicBezTo>
                    <a:pt x="53" y="100"/>
                    <a:pt x="53" y="99"/>
                    <a:pt x="54" y="98"/>
                  </a:cubicBezTo>
                  <a:cubicBezTo>
                    <a:pt x="54" y="98"/>
                    <a:pt x="55" y="97"/>
                    <a:pt x="55" y="97"/>
                  </a:cubicBezTo>
                  <a:cubicBezTo>
                    <a:pt x="56" y="96"/>
                    <a:pt x="56" y="96"/>
                    <a:pt x="56" y="95"/>
                  </a:cubicBezTo>
                  <a:cubicBezTo>
                    <a:pt x="57" y="95"/>
                    <a:pt x="57" y="95"/>
                    <a:pt x="57" y="95"/>
                  </a:cubicBezTo>
                  <a:cubicBezTo>
                    <a:pt x="59" y="106"/>
                    <a:pt x="59" y="106"/>
                    <a:pt x="59" y="106"/>
                  </a:cubicBezTo>
                  <a:cubicBezTo>
                    <a:pt x="71" y="106"/>
                    <a:pt x="71" y="106"/>
                    <a:pt x="71" y="106"/>
                  </a:cubicBezTo>
                  <a:cubicBezTo>
                    <a:pt x="71" y="0"/>
                    <a:pt x="71" y="0"/>
                    <a:pt x="71" y="0"/>
                  </a:cubicBezTo>
                  <a:cubicBezTo>
                    <a:pt x="57" y="0"/>
                    <a:pt x="57" y="0"/>
                    <a:pt x="57" y="0"/>
                  </a:cubicBezTo>
                  <a:lnTo>
                    <a:pt x="57" y="43"/>
                  </a:lnTo>
                  <a:close/>
                  <a:moveTo>
                    <a:pt x="51" y="88"/>
                  </a:moveTo>
                  <a:cubicBezTo>
                    <a:pt x="47" y="93"/>
                    <a:pt x="42" y="96"/>
                    <a:pt x="36" y="96"/>
                  </a:cubicBezTo>
                  <a:cubicBezTo>
                    <a:pt x="29" y="96"/>
                    <a:pt x="24" y="93"/>
                    <a:pt x="20" y="88"/>
                  </a:cubicBezTo>
                  <a:cubicBezTo>
                    <a:pt x="17" y="83"/>
                    <a:pt x="15" y="76"/>
                    <a:pt x="15" y="68"/>
                  </a:cubicBezTo>
                  <a:cubicBezTo>
                    <a:pt x="15" y="61"/>
                    <a:pt x="17" y="54"/>
                    <a:pt x="21" y="49"/>
                  </a:cubicBezTo>
                  <a:cubicBezTo>
                    <a:pt x="25" y="44"/>
                    <a:pt x="30" y="41"/>
                    <a:pt x="36" y="41"/>
                  </a:cubicBezTo>
                  <a:cubicBezTo>
                    <a:pt x="43" y="41"/>
                    <a:pt x="48" y="44"/>
                    <a:pt x="51" y="49"/>
                  </a:cubicBezTo>
                  <a:cubicBezTo>
                    <a:pt x="55" y="54"/>
                    <a:pt x="57" y="61"/>
                    <a:pt x="57" y="68"/>
                  </a:cubicBezTo>
                  <a:cubicBezTo>
                    <a:pt x="57" y="76"/>
                    <a:pt x="55" y="83"/>
                    <a:pt x="51"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5">
              <a:extLst>
                <a:ext uri="{FF2B5EF4-FFF2-40B4-BE49-F238E27FC236}">
                  <a16:creationId xmlns:a16="http://schemas.microsoft.com/office/drawing/2014/main" id="{16918744-DD46-EA20-4496-C7CC1E511DF8}"/>
                </a:ext>
              </a:extLst>
            </p:cNvPr>
            <p:cNvSpPr>
              <a:spLocks/>
            </p:cNvSpPr>
            <p:nvPr userDrawn="1"/>
          </p:nvSpPr>
          <p:spPr bwMode="auto">
            <a:xfrm>
              <a:off x="1733551" y="438150"/>
              <a:ext cx="60325" cy="61913"/>
            </a:xfrm>
            <a:custGeom>
              <a:avLst/>
              <a:gdLst>
                <a:gd name="T0" fmla="*/ 18 w 38"/>
                <a:gd name="T1" fmla="*/ 32 h 39"/>
                <a:gd name="T2" fmla="*/ 8 w 38"/>
                <a:gd name="T3" fmla="*/ 0 h 39"/>
                <a:gd name="T4" fmla="*/ 0 w 38"/>
                <a:gd name="T5" fmla="*/ 0 h 39"/>
                <a:gd name="T6" fmla="*/ 15 w 38"/>
                <a:gd name="T7" fmla="*/ 39 h 39"/>
                <a:gd name="T8" fmla="*/ 23 w 38"/>
                <a:gd name="T9" fmla="*/ 39 h 39"/>
                <a:gd name="T10" fmla="*/ 38 w 38"/>
                <a:gd name="T11" fmla="*/ 0 h 39"/>
                <a:gd name="T12" fmla="*/ 29 w 38"/>
                <a:gd name="T13" fmla="*/ 0 h 39"/>
                <a:gd name="T14" fmla="*/ 18 w 38"/>
                <a:gd name="T15" fmla="*/ 3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9">
                  <a:moveTo>
                    <a:pt x="18" y="32"/>
                  </a:moveTo>
                  <a:lnTo>
                    <a:pt x="8" y="0"/>
                  </a:lnTo>
                  <a:lnTo>
                    <a:pt x="0" y="0"/>
                  </a:lnTo>
                  <a:lnTo>
                    <a:pt x="15" y="39"/>
                  </a:lnTo>
                  <a:lnTo>
                    <a:pt x="23" y="39"/>
                  </a:lnTo>
                  <a:lnTo>
                    <a:pt x="38" y="0"/>
                  </a:lnTo>
                  <a:lnTo>
                    <a:pt x="29" y="0"/>
                  </a:lnTo>
                  <a:lnTo>
                    <a:pt x="1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6">
              <a:extLst>
                <a:ext uri="{FF2B5EF4-FFF2-40B4-BE49-F238E27FC236}">
                  <a16:creationId xmlns:a16="http://schemas.microsoft.com/office/drawing/2014/main" id="{23D3AFF2-FFD2-223C-0FB2-B5FEBFE566E5}"/>
                </a:ext>
              </a:extLst>
            </p:cNvPr>
            <p:cNvSpPr>
              <a:spLocks/>
            </p:cNvSpPr>
            <p:nvPr userDrawn="1"/>
          </p:nvSpPr>
          <p:spPr bwMode="auto">
            <a:xfrm>
              <a:off x="1801813" y="411163"/>
              <a:ext cx="15875" cy="14288"/>
            </a:xfrm>
            <a:custGeom>
              <a:avLst/>
              <a:gdLst>
                <a:gd name="T0" fmla="*/ 10 w 19"/>
                <a:gd name="T1" fmla="*/ 0 h 18"/>
                <a:gd name="T2" fmla="*/ 3 w 19"/>
                <a:gd name="T3" fmla="*/ 2 h 18"/>
                <a:gd name="T4" fmla="*/ 0 w 19"/>
                <a:gd name="T5" fmla="*/ 9 h 18"/>
                <a:gd name="T6" fmla="*/ 3 w 19"/>
                <a:gd name="T7" fmla="*/ 16 h 18"/>
                <a:gd name="T8" fmla="*/ 10 w 19"/>
                <a:gd name="T9" fmla="*/ 18 h 18"/>
                <a:gd name="T10" fmla="*/ 17 w 19"/>
                <a:gd name="T11" fmla="*/ 16 h 18"/>
                <a:gd name="T12" fmla="*/ 19 w 19"/>
                <a:gd name="T13" fmla="*/ 9 h 18"/>
                <a:gd name="T14" fmla="*/ 17 w 19"/>
                <a:gd name="T15" fmla="*/ 2 h 18"/>
                <a:gd name="T16" fmla="*/ 10 w 1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0" y="0"/>
                  </a:moveTo>
                  <a:cubicBezTo>
                    <a:pt x="7" y="0"/>
                    <a:pt x="5" y="1"/>
                    <a:pt x="3" y="2"/>
                  </a:cubicBezTo>
                  <a:cubicBezTo>
                    <a:pt x="1" y="4"/>
                    <a:pt x="0" y="7"/>
                    <a:pt x="0" y="9"/>
                  </a:cubicBezTo>
                  <a:cubicBezTo>
                    <a:pt x="0" y="12"/>
                    <a:pt x="1" y="14"/>
                    <a:pt x="3" y="16"/>
                  </a:cubicBezTo>
                  <a:cubicBezTo>
                    <a:pt x="5" y="17"/>
                    <a:pt x="7" y="18"/>
                    <a:pt x="10" y="18"/>
                  </a:cubicBezTo>
                  <a:cubicBezTo>
                    <a:pt x="13" y="18"/>
                    <a:pt x="15" y="17"/>
                    <a:pt x="17" y="16"/>
                  </a:cubicBezTo>
                  <a:cubicBezTo>
                    <a:pt x="18" y="14"/>
                    <a:pt x="19" y="12"/>
                    <a:pt x="19" y="9"/>
                  </a:cubicBezTo>
                  <a:cubicBezTo>
                    <a:pt x="19" y="6"/>
                    <a:pt x="18" y="4"/>
                    <a:pt x="17" y="2"/>
                  </a:cubicBezTo>
                  <a:cubicBezTo>
                    <a:pt x="15" y="1"/>
                    <a:pt x="12"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Rectangle 17">
              <a:extLst>
                <a:ext uri="{FF2B5EF4-FFF2-40B4-BE49-F238E27FC236}">
                  <a16:creationId xmlns:a16="http://schemas.microsoft.com/office/drawing/2014/main" id="{B25D5EF7-683E-808E-4427-5411A2D9C3A1}"/>
                </a:ext>
              </a:extLst>
            </p:cNvPr>
            <p:cNvSpPr>
              <a:spLocks noChangeArrowheads="1"/>
            </p:cNvSpPr>
            <p:nvPr userDrawn="1"/>
          </p:nvSpPr>
          <p:spPr bwMode="auto">
            <a:xfrm>
              <a:off x="1804988" y="438150"/>
              <a:ext cx="11113" cy="619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8">
              <a:extLst>
                <a:ext uri="{FF2B5EF4-FFF2-40B4-BE49-F238E27FC236}">
                  <a16:creationId xmlns:a16="http://schemas.microsoft.com/office/drawing/2014/main" id="{A8CB2A25-74A1-1339-D20C-6ED11E34E6C3}"/>
                </a:ext>
              </a:extLst>
            </p:cNvPr>
            <p:cNvSpPr>
              <a:spLocks/>
            </p:cNvSpPr>
            <p:nvPr userDrawn="1"/>
          </p:nvSpPr>
          <p:spPr bwMode="auto">
            <a:xfrm>
              <a:off x="1828801" y="436563"/>
              <a:ext cx="47625" cy="65088"/>
            </a:xfrm>
            <a:custGeom>
              <a:avLst/>
              <a:gdLst>
                <a:gd name="T0" fmla="*/ 44 w 59"/>
                <a:gd name="T1" fmla="*/ 36 h 79"/>
                <a:gd name="T2" fmla="*/ 37 w 59"/>
                <a:gd name="T3" fmla="*/ 34 h 79"/>
                <a:gd name="T4" fmla="*/ 30 w 59"/>
                <a:gd name="T5" fmla="*/ 31 h 79"/>
                <a:gd name="T6" fmla="*/ 24 w 59"/>
                <a:gd name="T7" fmla="*/ 29 h 79"/>
                <a:gd name="T8" fmla="*/ 20 w 59"/>
                <a:gd name="T9" fmla="*/ 26 h 79"/>
                <a:gd name="T10" fmla="*/ 18 w 59"/>
                <a:gd name="T11" fmla="*/ 21 h 79"/>
                <a:gd name="T12" fmla="*/ 22 w 59"/>
                <a:gd name="T13" fmla="*/ 14 h 79"/>
                <a:gd name="T14" fmla="*/ 32 w 59"/>
                <a:gd name="T15" fmla="*/ 12 h 79"/>
                <a:gd name="T16" fmla="*/ 52 w 59"/>
                <a:gd name="T17" fmla="*/ 20 h 79"/>
                <a:gd name="T18" fmla="*/ 58 w 59"/>
                <a:gd name="T19" fmla="*/ 10 h 79"/>
                <a:gd name="T20" fmla="*/ 55 w 59"/>
                <a:gd name="T21" fmla="*/ 8 h 79"/>
                <a:gd name="T22" fmla="*/ 46 w 59"/>
                <a:gd name="T23" fmla="*/ 3 h 79"/>
                <a:gd name="T24" fmla="*/ 32 w 59"/>
                <a:gd name="T25" fmla="*/ 0 h 79"/>
                <a:gd name="T26" fmla="*/ 12 w 59"/>
                <a:gd name="T27" fmla="*/ 7 h 79"/>
                <a:gd name="T28" fmla="*/ 4 w 59"/>
                <a:gd name="T29" fmla="*/ 23 h 79"/>
                <a:gd name="T30" fmla="*/ 6 w 59"/>
                <a:gd name="T31" fmla="*/ 31 h 79"/>
                <a:gd name="T32" fmla="*/ 11 w 59"/>
                <a:gd name="T33" fmla="*/ 37 h 79"/>
                <a:gd name="T34" fmla="*/ 15 w 59"/>
                <a:gd name="T35" fmla="*/ 40 h 79"/>
                <a:gd name="T36" fmla="*/ 19 w 59"/>
                <a:gd name="T37" fmla="*/ 42 h 79"/>
                <a:gd name="T38" fmla="*/ 23 w 59"/>
                <a:gd name="T39" fmla="*/ 44 h 79"/>
                <a:gd name="T40" fmla="*/ 29 w 59"/>
                <a:gd name="T41" fmla="*/ 45 h 79"/>
                <a:gd name="T42" fmla="*/ 33 w 59"/>
                <a:gd name="T43" fmla="*/ 47 h 79"/>
                <a:gd name="T44" fmla="*/ 38 w 59"/>
                <a:gd name="T45" fmla="*/ 49 h 79"/>
                <a:gd name="T46" fmla="*/ 42 w 59"/>
                <a:gd name="T47" fmla="*/ 52 h 79"/>
                <a:gd name="T48" fmla="*/ 45 w 59"/>
                <a:gd name="T49" fmla="*/ 57 h 79"/>
                <a:gd name="T50" fmla="*/ 41 w 59"/>
                <a:gd name="T51" fmla="*/ 65 h 79"/>
                <a:gd name="T52" fmla="*/ 30 w 59"/>
                <a:gd name="T53" fmla="*/ 67 h 79"/>
                <a:gd name="T54" fmla="*/ 18 w 59"/>
                <a:gd name="T55" fmla="*/ 64 h 79"/>
                <a:gd name="T56" fmla="*/ 8 w 59"/>
                <a:gd name="T57" fmla="*/ 57 h 79"/>
                <a:gd name="T58" fmla="*/ 0 w 59"/>
                <a:gd name="T59" fmla="*/ 66 h 79"/>
                <a:gd name="T60" fmla="*/ 12 w 59"/>
                <a:gd name="T61" fmla="*/ 74 h 79"/>
                <a:gd name="T62" fmla="*/ 30 w 59"/>
                <a:gd name="T63" fmla="*/ 79 h 79"/>
                <a:gd name="T64" fmla="*/ 52 w 59"/>
                <a:gd name="T65" fmla="*/ 72 h 79"/>
                <a:gd name="T66" fmla="*/ 59 w 59"/>
                <a:gd name="T67" fmla="*/ 55 h 79"/>
                <a:gd name="T68" fmla="*/ 44 w 59"/>
                <a:gd name="T69"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79">
                  <a:moveTo>
                    <a:pt x="44" y="36"/>
                  </a:moveTo>
                  <a:cubicBezTo>
                    <a:pt x="43" y="36"/>
                    <a:pt x="41" y="35"/>
                    <a:pt x="37" y="34"/>
                  </a:cubicBezTo>
                  <a:cubicBezTo>
                    <a:pt x="34" y="33"/>
                    <a:pt x="31" y="32"/>
                    <a:pt x="30" y="31"/>
                  </a:cubicBezTo>
                  <a:cubicBezTo>
                    <a:pt x="27" y="30"/>
                    <a:pt x="25" y="30"/>
                    <a:pt x="24" y="29"/>
                  </a:cubicBezTo>
                  <a:cubicBezTo>
                    <a:pt x="23" y="29"/>
                    <a:pt x="22" y="28"/>
                    <a:pt x="20" y="26"/>
                  </a:cubicBezTo>
                  <a:cubicBezTo>
                    <a:pt x="19" y="25"/>
                    <a:pt x="18" y="23"/>
                    <a:pt x="18" y="21"/>
                  </a:cubicBezTo>
                  <a:cubicBezTo>
                    <a:pt x="18" y="18"/>
                    <a:pt x="19" y="15"/>
                    <a:pt x="22" y="14"/>
                  </a:cubicBezTo>
                  <a:cubicBezTo>
                    <a:pt x="24" y="12"/>
                    <a:pt x="28" y="12"/>
                    <a:pt x="32" y="12"/>
                  </a:cubicBezTo>
                  <a:cubicBezTo>
                    <a:pt x="39" y="12"/>
                    <a:pt x="46" y="14"/>
                    <a:pt x="52" y="20"/>
                  </a:cubicBezTo>
                  <a:cubicBezTo>
                    <a:pt x="58" y="10"/>
                    <a:pt x="58" y="10"/>
                    <a:pt x="58" y="10"/>
                  </a:cubicBezTo>
                  <a:cubicBezTo>
                    <a:pt x="58" y="10"/>
                    <a:pt x="57" y="9"/>
                    <a:pt x="55" y="8"/>
                  </a:cubicBezTo>
                  <a:cubicBezTo>
                    <a:pt x="53" y="6"/>
                    <a:pt x="50" y="5"/>
                    <a:pt x="46" y="3"/>
                  </a:cubicBezTo>
                  <a:cubicBezTo>
                    <a:pt x="41" y="1"/>
                    <a:pt x="37" y="0"/>
                    <a:pt x="32" y="0"/>
                  </a:cubicBezTo>
                  <a:cubicBezTo>
                    <a:pt x="23" y="0"/>
                    <a:pt x="17" y="3"/>
                    <a:pt x="12" y="7"/>
                  </a:cubicBezTo>
                  <a:cubicBezTo>
                    <a:pt x="7" y="11"/>
                    <a:pt x="4" y="16"/>
                    <a:pt x="4" y="23"/>
                  </a:cubicBezTo>
                  <a:cubicBezTo>
                    <a:pt x="4" y="26"/>
                    <a:pt x="5" y="29"/>
                    <a:pt x="6" y="31"/>
                  </a:cubicBezTo>
                  <a:cubicBezTo>
                    <a:pt x="7" y="33"/>
                    <a:pt x="8" y="35"/>
                    <a:pt x="11" y="37"/>
                  </a:cubicBezTo>
                  <a:cubicBezTo>
                    <a:pt x="13" y="39"/>
                    <a:pt x="14" y="40"/>
                    <a:pt x="15" y="40"/>
                  </a:cubicBezTo>
                  <a:cubicBezTo>
                    <a:pt x="16" y="41"/>
                    <a:pt x="18" y="41"/>
                    <a:pt x="19" y="42"/>
                  </a:cubicBezTo>
                  <a:cubicBezTo>
                    <a:pt x="20" y="43"/>
                    <a:pt x="22" y="43"/>
                    <a:pt x="23" y="44"/>
                  </a:cubicBezTo>
                  <a:cubicBezTo>
                    <a:pt x="25" y="44"/>
                    <a:pt x="27" y="45"/>
                    <a:pt x="29" y="45"/>
                  </a:cubicBezTo>
                  <a:cubicBezTo>
                    <a:pt x="31" y="46"/>
                    <a:pt x="32" y="47"/>
                    <a:pt x="33" y="47"/>
                  </a:cubicBezTo>
                  <a:cubicBezTo>
                    <a:pt x="35" y="48"/>
                    <a:pt x="37" y="48"/>
                    <a:pt x="38" y="49"/>
                  </a:cubicBezTo>
                  <a:cubicBezTo>
                    <a:pt x="39" y="49"/>
                    <a:pt x="41" y="50"/>
                    <a:pt x="42" y="52"/>
                  </a:cubicBezTo>
                  <a:cubicBezTo>
                    <a:pt x="44" y="53"/>
                    <a:pt x="45" y="55"/>
                    <a:pt x="45" y="57"/>
                  </a:cubicBezTo>
                  <a:cubicBezTo>
                    <a:pt x="45" y="61"/>
                    <a:pt x="44" y="63"/>
                    <a:pt x="41" y="65"/>
                  </a:cubicBezTo>
                  <a:cubicBezTo>
                    <a:pt x="38" y="66"/>
                    <a:pt x="35" y="67"/>
                    <a:pt x="30" y="67"/>
                  </a:cubicBezTo>
                  <a:cubicBezTo>
                    <a:pt x="26" y="67"/>
                    <a:pt x="22" y="66"/>
                    <a:pt x="18" y="64"/>
                  </a:cubicBezTo>
                  <a:cubicBezTo>
                    <a:pt x="14" y="62"/>
                    <a:pt x="10" y="59"/>
                    <a:pt x="8" y="57"/>
                  </a:cubicBezTo>
                  <a:cubicBezTo>
                    <a:pt x="0" y="66"/>
                    <a:pt x="0" y="66"/>
                    <a:pt x="0" y="66"/>
                  </a:cubicBezTo>
                  <a:cubicBezTo>
                    <a:pt x="3" y="69"/>
                    <a:pt x="7" y="71"/>
                    <a:pt x="12" y="74"/>
                  </a:cubicBezTo>
                  <a:cubicBezTo>
                    <a:pt x="17" y="77"/>
                    <a:pt x="23" y="79"/>
                    <a:pt x="30" y="79"/>
                  </a:cubicBezTo>
                  <a:cubicBezTo>
                    <a:pt x="39" y="79"/>
                    <a:pt x="47" y="76"/>
                    <a:pt x="52" y="72"/>
                  </a:cubicBezTo>
                  <a:cubicBezTo>
                    <a:pt x="57" y="67"/>
                    <a:pt x="59" y="62"/>
                    <a:pt x="59" y="55"/>
                  </a:cubicBezTo>
                  <a:cubicBezTo>
                    <a:pt x="59" y="47"/>
                    <a:pt x="54" y="40"/>
                    <a:pt x="4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9">
              <a:extLst>
                <a:ext uri="{FF2B5EF4-FFF2-40B4-BE49-F238E27FC236}">
                  <a16:creationId xmlns:a16="http://schemas.microsoft.com/office/drawing/2014/main" id="{94BF8831-C349-4DD5-A111-DFD80B187452}"/>
                </a:ext>
              </a:extLst>
            </p:cNvPr>
            <p:cNvSpPr>
              <a:spLocks/>
            </p:cNvSpPr>
            <p:nvPr userDrawn="1"/>
          </p:nvSpPr>
          <p:spPr bwMode="auto">
            <a:xfrm>
              <a:off x="1960563" y="436563"/>
              <a:ext cx="36513" cy="63500"/>
            </a:xfrm>
            <a:custGeom>
              <a:avLst/>
              <a:gdLst>
                <a:gd name="T0" fmla="*/ 24 w 43"/>
                <a:gd name="T1" fmla="*/ 5 h 77"/>
                <a:gd name="T2" fmla="*/ 15 w 43"/>
                <a:gd name="T3" fmla="*/ 17 h 77"/>
                <a:gd name="T4" fmla="*/ 14 w 43"/>
                <a:gd name="T5" fmla="*/ 2 h 77"/>
                <a:gd name="T6" fmla="*/ 0 w 43"/>
                <a:gd name="T7" fmla="*/ 2 h 77"/>
                <a:gd name="T8" fmla="*/ 0 w 43"/>
                <a:gd name="T9" fmla="*/ 77 h 77"/>
                <a:gd name="T10" fmla="*/ 15 w 43"/>
                <a:gd name="T11" fmla="*/ 77 h 77"/>
                <a:gd name="T12" fmla="*/ 15 w 43"/>
                <a:gd name="T13" fmla="*/ 35 h 77"/>
                <a:gd name="T14" fmla="*/ 25 w 43"/>
                <a:gd name="T15" fmla="*/ 18 h 77"/>
                <a:gd name="T16" fmla="*/ 35 w 43"/>
                <a:gd name="T17" fmla="*/ 14 h 77"/>
                <a:gd name="T18" fmla="*/ 41 w 43"/>
                <a:gd name="T19" fmla="*/ 15 h 77"/>
                <a:gd name="T20" fmla="*/ 43 w 43"/>
                <a:gd name="T21" fmla="*/ 1 h 77"/>
                <a:gd name="T22" fmla="*/ 37 w 43"/>
                <a:gd name="T23" fmla="*/ 0 h 77"/>
                <a:gd name="T24" fmla="*/ 24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4" y="5"/>
                  </a:moveTo>
                  <a:cubicBezTo>
                    <a:pt x="20" y="8"/>
                    <a:pt x="17" y="12"/>
                    <a:pt x="15" y="17"/>
                  </a:cubicBezTo>
                  <a:cubicBezTo>
                    <a:pt x="14" y="2"/>
                    <a:pt x="14" y="2"/>
                    <a:pt x="14" y="2"/>
                  </a:cubicBezTo>
                  <a:cubicBezTo>
                    <a:pt x="0" y="2"/>
                    <a:pt x="0" y="2"/>
                    <a:pt x="0" y="2"/>
                  </a:cubicBezTo>
                  <a:cubicBezTo>
                    <a:pt x="0" y="77"/>
                    <a:pt x="0" y="77"/>
                    <a:pt x="0" y="77"/>
                  </a:cubicBezTo>
                  <a:cubicBezTo>
                    <a:pt x="15" y="77"/>
                    <a:pt x="15" y="77"/>
                    <a:pt x="15" y="77"/>
                  </a:cubicBezTo>
                  <a:cubicBezTo>
                    <a:pt x="15" y="35"/>
                    <a:pt x="15" y="35"/>
                    <a:pt x="15" y="35"/>
                  </a:cubicBezTo>
                  <a:cubicBezTo>
                    <a:pt x="16" y="27"/>
                    <a:pt x="19" y="22"/>
                    <a:pt x="25" y="18"/>
                  </a:cubicBezTo>
                  <a:cubicBezTo>
                    <a:pt x="28" y="16"/>
                    <a:pt x="32" y="14"/>
                    <a:pt x="35" y="14"/>
                  </a:cubicBezTo>
                  <a:cubicBezTo>
                    <a:pt x="38" y="14"/>
                    <a:pt x="40" y="15"/>
                    <a:pt x="41" y="15"/>
                  </a:cubicBezTo>
                  <a:cubicBezTo>
                    <a:pt x="43" y="1"/>
                    <a:pt x="43" y="1"/>
                    <a:pt x="43" y="1"/>
                  </a:cubicBezTo>
                  <a:cubicBezTo>
                    <a:pt x="37" y="0"/>
                    <a:pt x="37" y="0"/>
                    <a:pt x="37" y="0"/>
                  </a:cubicBezTo>
                  <a:cubicBezTo>
                    <a:pt x="32" y="0"/>
                    <a:pt x="28" y="2"/>
                    <a:pt x="2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0">
              <a:extLst>
                <a:ext uri="{FF2B5EF4-FFF2-40B4-BE49-F238E27FC236}">
                  <a16:creationId xmlns:a16="http://schemas.microsoft.com/office/drawing/2014/main" id="{A060F423-FD02-86F4-7E1C-73278E11459F}"/>
                </a:ext>
              </a:extLst>
            </p:cNvPr>
            <p:cNvSpPr>
              <a:spLocks/>
            </p:cNvSpPr>
            <p:nvPr userDrawn="1"/>
          </p:nvSpPr>
          <p:spPr bwMode="auto">
            <a:xfrm>
              <a:off x="2000251" y="438150"/>
              <a:ext cx="58738" cy="85725"/>
            </a:xfrm>
            <a:custGeom>
              <a:avLst/>
              <a:gdLst>
                <a:gd name="T0" fmla="*/ 57 w 72"/>
                <a:gd name="T1" fmla="*/ 0 h 103"/>
                <a:gd name="T2" fmla="*/ 36 w 72"/>
                <a:gd name="T3" fmla="*/ 61 h 103"/>
                <a:gd name="T4" fmla="*/ 15 w 72"/>
                <a:gd name="T5" fmla="*/ 0 h 103"/>
                <a:gd name="T6" fmla="*/ 0 w 72"/>
                <a:gd name="T7" fmla="*/ 0 h 103"/>
                <a:gd name="T8" fmla="*/ 28 w 72"/>
                <a:gd name="T9" fmla="*/ 74 h 103"/>
                <a:gd name="T10" fmla="*/ 25 w 72"/>
                <a:gd name="T11" fmla="*/ 83 h 103"/>
                <a:gd name="T12" fmla="*/ 21 w 72"/>
                <a:gd name="T13" fmla="*/ 90 h 103"/>
                <a:gd name="T14" fmla="*/ 16 w 72"/>
                <a:gd name="T15" fmla="*/ 91 h 103"/>
                <a:gd name="T16" fmla="*/ 8 w 72"/>
                <a:gd name="T17" fmla="*/ 89 h 103"/>
                <a:gd name="T18" fmla="*/ 5 w 72"/>
                <a:gd name="T19" fmla="*/ 100 h 103"/>
                <a:gd name="T20" fmla="*/ 6 w 72"/>
                <a:gd name="T21" fmla="*/ 101 h 103"/>
                <a:gd name="T22" fmla="*/ 12 w 72"/>
                <a:gd name="T23" fmla="*/ 103 h 103"/>
                <a:gd name="T24" fmla="*/ 19 w 72"/>
                <a:gd name="T25" fmla="*/ 103 h 103"/>
                <a:gd name="T26" fmla="*/ 31 w 72"/>
                <a:gd name="T27" fmla="*/ 100 h 103"/>
                <a:gd name="T28" fmla="*/ 39 w 72"/>
                <a:gd name="T29" fmla="*/ 87 h 103"/>
                <a:gd name="T30" fmla="*/ 72 w 72"/>
                <a:gd name="T31" fmla="*/ 0 h 103"/>
                <a:gd name="T32" fmla="*/ 57 w 72"/>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03">
                  <a:moveTo>
                    <a:pt x="57" y="0"/>
                  </a:moveTo>
                  <a:cubicBezTo>
                    <a:pt x="36" y="61"/>
                    <a:pt x="36" y="61"/>
                    <a:pt x="36" y="61"/>
                  </a:cubicBezTo>
                  <a:cubicBezTo>
                    <a:pt x="15" y="0"/>
                    <a:pt x="15" y="0"/>
                    <a:pt x="15" y="0"/>
                  </a:cubicBezTo>
                  <a:cubicBezTo>
                    <a:pt x="0" y="0"/>
                    <a:pt x="0" y="0"/>
                    <a:pt x="0" y="0"/>
                  </a:cubicBezTo>
                  <a:cubicBezTo>
                    <a:pt x="28" y="74"/>
                    <a:pt x="28" y="74"/>
                    <a:pt x="28" y="74"/>
                  </a:cubicBezTo>
                  <a:cubicBezTo>
                    <a:pt x="25" y="83"/>
                    <a:pt x="25" y="83"/>
                    <a:pt x="25" y="83"/>
                  </a:cubicBezTo>
                  <a:cubicBezTo>
                    <a:pt x="24" y="87"/>
                    <a:pt x="22" y="89"/>
                    <a:pt x="21" y="90"/>
                  </a:cubicBezTo>
                  <a:cubicBezTo>
                    <a:pt x="20" y="91"/>
                    <a:pt x="18" y="91"/>
                    <a:pt x="16" y="91"/>
                  </a:cubicBezTo>
                  <a:cubicBezTo>
                    <a:pt x="14" y="91"/>
                    <a:pt x="11" y="91"/>
                    <a:pt x="8" y="89"/>
                  </a:cubicBezTo>
                  <a:cubicBezTo>
                    <a:pt x="5" y="100"/>
                    <a:pt x="5" y="100"/>
                    <a:pt x="5" y="100"/>
                  </a:cubicBezTo>
                  <a:cubicBezTo>
                    <a:pt x="6" y="101"/>
                    <a:pt x="6" y="101"/>
                    <a:pt x="6" y="101"/>
                  </a:cubicBezTo>
                  <a:cubicBezTo>
                    <a:pt x="7" y="102"/>
                    <a:pt x="9" y="102"/>
                    <a:pt x="12" y="103"/>
                  </a:cubicBezTo>
                  <a:cubicBezTo>
                    <a:pt x="14" y="103"/>
                    <a:pt x="17" y="103"/>
                    <a:pt x="19" y="103"/>
                  </a:cubicBezTo>
                  <a:cubicBezTo>
                    <a:pt x="24" y="103"/>
                    <a:pt x="28" y="102"/>
                    <a:pt x="31" y="100"/>
                  </a:cubicBezTo>
                  <a:cubicBezTo>
                    <a:pt x="34" y="97"/>
                    <a:pt x="36" y="93"/>
                    <a:pt x="39" y="87"/>
                  </a:cubicBezTo>
                  <a:cubicBezTo>
                    <a:pt x="72" y="0"/>
                    <a:pt x="72" y="0"/>
                    <a:pt x="72" y="0"/>
                  </a:cubicBezTo>
                  <a:lnTo>
                    <a:pt x="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1">
              <a:extLst>
                <a:ext uri="{FF2B5EF4-FFF2-40B4-BE49-F238E27FC236}">
                  <a16:creationId xmlns:a16="http://schemas.microsoft.com/office/drawing/2014/main" id="{F9C0B802-2302-0DFE-56B6-41859D96C496}"/>
                </a:ext>
              </a:extLst>
            </p:cNvPr>
            <p:cNvSpPr>
              <a:spLocks noEditPoints="1"/>
            </p:cNvSpPr>
            <p:nvPr userDrawn="1"/>
          </p:nvSpPr>
          <p:spPr bwMode="auto">
            <a:xfrm>
              <a:off x="1547813" y="-96838"/>
              <a:ext cx="352425" cy="422275"/>
            </a:xfrm>
            <a:custGeom>
              <a:avLst/>
              <a:gdLst>
                <a:gd name="T0" fmla="*/ 327 w 425"/>
                <a:gd name="T1" fmla="*/ 247 h 510"/>
                <a:gd name="T2" fmla="*/ 415 w 425"/>
                <a:gd name="T3" fmla="*/ 130 h 510"/>
                <a:gd name="T4" fmla="*/ 268 w 425"/>
                <a:gd name="T5" fmla="*/ 0 h 510"/>
                <a:gd name="T6" fmla="*/ 0 w 425"/>
                <a:gd name="T7" fmla="*/ 0 h 510"/>
                <a:gd name="T8" fmla="*/ 0 w 425"/>
                <a:gd name="T9" fmla="*/ 510 h 510"/>
                <a:gd name="T10" fmla="*/ 277 w 425"/>
                <a:gd name="T11" fmla="*/ 510 h 510"/>
                <a:gd name="T12" fmla="*/ 425 w 425"/>
                <a:gd name="T13" fmla="*/ 373 h 510"/>
                <a:gd name="T14" fmla="*/ 327 w 425"/>
                <a:gd name="T15" fmla="*/ 247 h 510"/>
                <a:gd name="T16" fmla="*/ 109 w 425"/>
                <a:gd name="T17" fmla="*/ 92 h 510"/>
                <a:gd name="T18" fmla="*/ 245 w 425"/>
                <a:gd name="T19" fmla="*/ 92 h 510"/>
                <a:gd name="T20" fmla="*/ 304 w 425"/>
                <a:gd name="T21" fmla="*/ 148 h 510"/>
                <a:gd name="T22" fmla="*/ 245 w 425"/>
                <a:gd name="T23" fmla="*/ 205 h 510"/>
                <a:gd name="T24" fmla="*/ 109 w 425"/>
                <a:gd name="T25" fmla="*/ 205 h 510"/>
                <a:gd name="T26" fmla="*/ 109 w 425"/>
                <a:gd name="T27" fmla="*/ 92 h 510"/>
                <a:gd name="T28" fmla="*/ 249 w 425"/>
                <a:gd name="T29" fmla="*/ 417 h 510"/>
                <a:gd name="T30" fmla="*/ 249 w 425"/>
                <a:gd name="T31" fmla="*/ 418 h 510"/>
                <a:gd name="T32" fmla="*/ 109 w 425"/>
                <a:gd name="T33" fmla="*/ 418 h 510"/>
                <a:gd name="T34" fmla="*/ 109 w 425"/>
                <a:gd name="T35" fmla="*/ 298 h 510"/>
                <a:gd name="T36" fmla="*/ 249 w 425"/>
                <a:gd name="T37" fmla="*/ 298 h 510"/>
                <a:gd name="T38" fmla="*/ 315 w 425"/>
                <a:gd name="T39" fmla="*/ 357 h 510"/>
                <a:gd name="T40" fmla="*/ 249 w 425"/>
                <a:gd name="T41" fmla="*/ 41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5" h="510">
                  <a:moveTo>
                    <a:pt x="327" y="247"/>
                  </a:moveTo>
                  <a:cubicBezTo>
                    <a:pt x="375" y="237"/>
                    <a:pt x="415" y="194"/>
                    <a:pt x="415" y="130"/>
                  </a:cubicBezTo>
                  <a:cubicBezTo>
                    <a:pt x="415" y="62"/>
                    <a:pt x="365" y="0"/>
                    <a:pt x="268" y="0"/>
                  </a:cubicBezTo>
                  <a:cubicBezTo>
                    <a:pt x="0" y="0"/>
                    <a:pt x="0" y="0"/>
                    <a:pt x="0" y="0"/>
                  </a:cubicBezTo>
                  <a:cubicBezTo>
                    <a:pt x="0" y="510"/>
                    <a:pt x="0" y="510"/>
                    <a:pt x="0" y="510"/>
                  </a:cubicBezTo>
                  <a:cubicBezTo>
                    <a:pt x="277" y="510"/>
                    <a:pt x="277" y="510"/>
                    <a:pt x="277" y="510"/>
                  </a:cubicBezTo>
                  <a:cubicBezTo>
                    <a:pt x="374" y="510"/>
                    <a:pt x="425" y="449"/>
                    <a:pt x="425" y="373"/>
                  </a:cubicBezTo>
                  <a:cubicBezTo>
                    <a:pt x="425" y="309"/>
                    <a:pt x="381" y="256"/>
                    <a:pt x="327" y="247"/>
                  </a:cubicBezTo>
                  <a:close/>
                  <a:moveTo>
                    <a:pt x="109" y="92"/>
                  </a:moveTo>
                  <a:cubicBezTo>
                    <a:pt x="245" y="92"/>
                    <a:pt x="245" y="92"/>
                    <a:pt x="245" y="92"/>
                  </a:cubicBezTo>
                  <a:cubicBezTo>
                    <a:pt x="281" y="92"/>
                    <a:pt x="304" y="117"/>
                    <a:pt x="304" y="148"/>
                  </a:cubicBezTo>
                  <a:cubicBezTo>
                    <a:pt x="304" y="181"/>
                    <a:pt x="281" y="205"/>
                    <a:pt x="245" y="205"/>
                  </a:cubicBezTo>
                  <a:cubicBezTo>
                    <a:pt x="109" y="205"/>
                    <a:pt x="109" y="205"/>
                    <a:pt x="109" y="205"/>
                  </a:cubicBezTo>
                  <a:lnTo>
                    <a:pt x="109" y="92"/>
                  </a:lnTo>
                  <a:close/>
                  <a:moveTo>
                    <a:pt x="249" y="417"/>
                  </a:moveTo>
                  <a:cubicBezTo>
                    <a:pt x="249" y="418"/>
                    <a:pt x="249" y="418"/>
                    <a:pt x="249" y="418"/>
                  </a:cubicBezTo>
                  <a:cubicBezTo>
                    <a:pt x="109" y="418"/>
                    <a:pt x="109" y="418"/>
                    <a:pt x="109" y="418"/>
                  </a:cubicBezTo>
                  <a:cubicBezTo>
                    <a:pt x="109" y="298"/>
                    <a:pt x="109" y="298"/>
                    <a:pt x="109" y="298"/>
                  </a:cubicBezTo>
                  <a:cubicBezTo>
                    <a:pt x="249" y="298"/>
                    <a:pt x="249" y="298"/>
                    <a:pt x="249" y="298"/>
                  </a:cubicBezTo>
                  <a:cubicBezTo>
                    <a:pt x="292" y="298"/>
                    <a:pt x="315" y="325"/>
                    <a:pt x="315" y="357"/>
                  </a:cubicBezTo>
                  <a:cubicBezTo>
                    <a:pt x="315" y="394"/>
                    <a:pt x="290" y="417"/>
                    <a:pt x="249" y="4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2">
              <a:extLst>
                <a:ext uri="{FF2B5EF4-FFF2-40B4-BE49-F238E27FC236}">
                  <a16:creationId xmlns:a16="http://schemas.microsoft.com/office/drawing/2014/main" id="{5C37392E-4C17-D72A-9B7C-0295F7FC00CC}"/>
                </a:ext>
              </a:extLst>
            </p:cNvPr>
            <p:cNvSpPr>
              <a:spLocks/>
            </p:cNvSpPr>
            <p:nvPr userDrawn="1"/>
          </p:nvSpPr>
          <p:spPr bwMode="auto">
            <a:xfrm>
              <a:off x="1139826" y="-103188"/>
              <a:ext cx="347663" cy="436563"/>
            </a:xfrm>
            <a:custGeom>
              <a:avLst/>
              <a:gdLst>
                <a:gd name="T0" fmla="*/ 59 w 420"/>
                <a:gd name="T1" fmla="*/ 363 h 527"/>
                <a:gd name="T2" fmla="*/ 221 w 420"/>
                <a:gd name="T3" fmla="*/ 431 h 527"/>
                <a:gd name="T4" fmla="*/ 310 w 420"/>
                <a:gd name="T5" fmla="*/ 374 h 527"/>
                <a:gd name="T6" fmla="*/ 207 w 420"/>
                <a:gd name="T7" fmla="*/ 309 h 527"/>
                <a:gd name="T8" fmla="*/ 17 w 420"/>
                <a:gd name="T9" fmla="*/ 154 h 527"/>
                <a:gd name="T10" fmla="*/ 210 w 420"/>
                <a:gd name="T11" fmla="*/ 0 h 527"/>
                <a:gd name="T12" fmla="*/ 409 w 420"/>
                <a:gd name="T13" fmla="*/ 71 h 527"/>
                <a:gd name="T14" fmla="*/ 349 w 420"/>
                <a:gd name="T15" fmla="*/ 151 h 527"/>
                <a:gd name="T16" fmla="*/ 203 w 420"/>
                <a:gd name="T17" fmla="*/ 95 h 527"/>
                <a:gd name="T18" fmla="*/ 128 w 420"/>
                <a:gd name="T19" fmla="*/ 147 h 527"/>
                <a:gd name="T20" fmla="*/ 229 w 420"/>
                <a:gd name="T21" fmla="*/ 206 h 527"/>
                <a:gd name="T22" fmla="*/ 420 w 420"/>
                <a:gd name="T23" fmla="*/ 363 h 527"/>
                <a:gd name="T24" fmla="*/ 216 w 420"/>
                <a:gd name="T25" fmla="*/ 527 h 527"/>
                <a:gd name="T26" fmla="*/ 0 w 420"/>
                <a:gd name="T27" fmla="*/ 446 h 527"/>
                <a:gd name="T28" fmla="*/ 59 w 420"/>
                <a:gd name="T29" fmla="*/ 363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527">
                  <a:moveTo>
                    <a:pt x="59" y="363"/>
                  </a:moveTo>
                  <a:cubicBezTo>
                    <a:pt x="95" y="400"/>
                    <a:pt x="151" y="431"/>
                    <a:pt x="221" y="431"/>
                  </a:cubicBezTo>
                  <a:cubicBezTo>
                    <a:pt x="281" y="431"/>
                    <a:pt x="310" y="403"/>
                    <a:pt x="310" y="374"/>
                  </a:cubicBezTo>
                  <a:cubicBezTo>
                    <a:pt x="310" y="336"/>
                    <a:pt x="266" y="323"/>
                    <a:pt x="207" y="309"/>
                  </a:cubicBezTo>
                  <a:cubicBezTo>
                    <a:pt x="124" y="290"/>
                    <a:pt x="17" y="267"/>
                    <a:pt x="17" y="154"/>
                  </a:cubicBezTo>
                  <a:cubicBezTo>
                    <a:pt x="17" y="69"/>
                    <a:pt x="90" y="0"/>
                    <a:pt x="210" y="0"/>
                  </a:cubicBezTo>
                  <a:cubicBezTo>
                    <a:pt x="291" y="0"/>
                    <a:pt x="359" y="24"/>
                    <a:pt x="409" y="71"/>
                  </a:cubicBezTo>
                  <a:cubicBezTo>
                    <a:pt x="349" y="151"/>
                    <a:pt x="349" y="151"/>
                    <a:pt x="349" y="151"/>
                  </a:cubicBezTo>
                  <a:cubicBezTo>
                    <a:pt x="308" y="113"/>
                    <a:pt x="253" y="95"/>
                    <a:pt x="203" y="95"/>
                  </a:cubicBezTo>
                  <a:cubicBezTo>
                    <a:pt x="154" y="95"/>
                    <a:pt x="128" y="117"/>
                    <a:pt x="128" y="147"/>
                  </a:cubicBezTo>
                  <a:cubicBezTo>
                    <a:pt x="128" y="182"/>
                    <a:pt x="170" y="192"/>
                    <a:pt x="229" y="206"/>
                  </a:cubicBezTo>
                  <a:cubicBezTo>
                    <a:pt x="313" y="225"/>
                    <a:pt x="420" y="250"/>
                    <a:pt x="420" y="363"/>
                  </a:cubicBezTo>
                  <a:cubicBezTo>
                    <a:pt x="420" y="457"/>
                    <a:pt x="353" y="527"/>
                    <a:pt x="216" y="527"/>
                  </a:cubicBezTo>
                  <a:cubicBezTo>
                    <a:pt x="118" y="527"/>
                    <a:pt x="48" y="494"/>
                    <a:pt x="0" y="446"/>
                  </a:cubicBezTo>
                  <a:lnTo>
                    <a:pt x="59" y="3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Rectangle 23">
              <a:extLst>
                <a:ext uri="{FF2B5EF4-FFF2-40B4-BE49-F238E27FC236}">
                  <a16:creationId xmlns:a16="http://schemas.microsoft.com/office/drawing/2014/main" id="{4CBF0503-2AED-3822-536F-464A644FD284}"/>
                </a:ext>
              </a:extLst>
            </p:cNvPr>
            <p:cNvSpPr>
              <a:spLocks noChangeArrowheads="1"/>
            </p:cNvSpPr>
            <p:nvPr userDrawn="1"/>
          </p:nvSpPr>
          <p:spPr bwMode="auto">
            <a:xfrm>
              <a:off x="1968501" y="-96838"/>
              <a:ext cx="88900" cy="422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4">
              <a:extLst>
                <a:ext uri="{FF2B5EF4-FFF2-40B4-BE49-F238E27FC236}">
                  <a16:creationId xmlns:a16="http://schemas.microsoft.com/office/drawing/2014/main" id="{67EBA7BD-B7B2-F5EE-0188-8F48FE88A623}"/>
                </a:ext>
              </a:extLst>
            </p:cNvPr>
            <p:cNvSpPr>
              <a:spLocks noEditPoints="1"/>
            </p:cNvSpPr>
            <p:nvPr userDrawn="1"/>
          </p:nvSpPr>
          <p:spPr bwMode="auto">
            <a:xfrm>
              <a:off x="2498726" y="-31750"/>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7 h 136"/>
                <a:gd name="T12" fmla="*/ 113 w 113"/>
                <a:gd name="T13" fmla="*/ 68 h 136"/>
                <a:gd name="T14" fmla="*/ 92 w 113"/>
                <a:gd name="T15" fmla="*/ 119 h 136"/>
                <a:gd name="T16" fmla="*/ 78 w 113"/>
                <a:gd name="T17" fmla="*/ 28 h 136"/>
                <a:gd name="T18" fmla="*/ 45 w 113"/>
                <a:gd name="T19" fmla="*/ 16 h 136"/>
                <a:gd name="T20" fmla="*/ 20 w 113"/>
                <a:gd name="T21" fmla="*/ 16 h 136"/>
                <a:gd name="T22" fmla="*/ 20 w 113"/>
                <a:gd name="T23" fmla="*/ 120 h 136"/>
                <a:gd name="T24" fmla="*/ 45 w 113"/>
                <a:gd name="T25" fmla="*/ 120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6"/>
                    <a:pt x="92" y="17"/>
                  </a:cubicBezTo>
                  <a:cubicBezTo>
                    <a:pt x="103" y="28"/>
                    <a:pt x="113" y="44"/>
                    <a:pt x="113" y="68"/>
                  </a:cubicBezTo>
                  <a:cubicBezTo>
                    <a:pt x="113" y="91"/>
                    <a:pt x="104" y="108"/>
                    <a:pt x="92" y="119"/>
                  </a:cubicBezTo>
                  <a:close/>
                  <a:moveTo>
                    <a:pt x="78" y="28"/>
                  </a:moveTo>
                  <a:cubicBezTo>
                    <a:pt x="70" y="20"/>
                    <a:pt x="59" y="16"/>
                    <a:pt x="45" y="16"/>
                  </a:cubicBezTo>
                  <a:cubicBezTo>
                    <a:pt x="20" y="16"/>
                    <a:pt x="20" y="16"/>
                    <a:pt x="20" y="16"/>
                  </a:cubicBezTo>
                  <a:cubicBezTo>
                    <a:pt x="20" y="120"/>
                    <a:pt x="20" y="120"/>
                    <a:pt x="20" y="120"/>
                  </a:cubicBezTo>
                  <a:cubicBezTo>
                    <a:pt x="45" y="120"/>
                    <a:pt x="45" y="120"/>
                    <a:pt x="45" y="120"/>
                  </a:cubicBezTo>
                  <a:cubicBezTo>
                    <a:pt x="58" y="120"/>
                    <a:pt x="69" y="116"/>
                    <a:pt x="78" y="107"/>
                  </a:cubicBezTo>
                  <a:cubicBezTo>
                    <a:pt x="87" y="98"/>
                    <a:pt x="92" y="85"/>
                    <a:pt x="92" y="68"/>
                  </a:cubicBezTo>
                  <a:cubicBezTo>
                    <a:pt x="92" y="51"/>
                    <a:pt x="87" y="37"/>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5">
              <a:extLst>
                <a:ext uri="{FF2B5EF4-FFF2-40B4-BE49-F238E27FC236}">
                  <a16:creationId xmlns:a16="http://schemas.microsoft.com/office/drawing/2014/main" id="{FD780858-549B-6B46-A206-2B0D921D4306}"/>
                </a:ext>
              </a:extLst>
            </p:cNvPr>
            <p:cNvSpPr>
              <a:spLocks/>
            </p:cNvSpPr>
            <p:nvPr userDrawn="1"/>
          </p:nvSpPr>
          <p:spPr bwMode="auto">
            <a:xfrm>
              <a:off x="2611438" y="-3175"/>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6">
              <a:extLst>
                <a:ext uri="{FF2B5EF4-FFF2-40B4-BE49-F238E27FC236}">
                  <a16:creationId xmlns:a16="http://schemas.microsoft.com/office/drawing/2014/main" id="{539A8767-41DD-EC0D-4834-D3A2B1EF8D1E}"/>
                </a:ext>
              </a:extLst>
            </p:cNvPr>
            <p:cNvSpPr>
              <a:spLocks noEditPoints="1"/>
            </p:cNvSpPr>
            <p:nvPr userDrawn="1"/>
          </p:nvSpPr>
          <p:spPr bwMode="auto">
            <a:xfrm>
              <a:off x="2670176" y="-36513"/>
              <a:ext cx="20638" cy="117475"/>
            </a:xfrm>
            <a:custGeom>
              <a:avLst/>
              <a:gdLst>
                <a:gd name="T0" fmla="*/ 13 w 25"/>
                <a:gd name="T1" fmla="*/ 24 h 143"/>
                <a:gd name="T2" fmla="*/ 0 w 25"/>
                <a:gd name="T3" fmla="*/ 12 h 143"/>
                <a:gd name="T4" fmla="*/ 13 w 25"/>
                <a:gd name="T5" fmla="*/ 0 h 143"/>
                <a:gd name="T6" fmla="*/ 25 w 25"/>
                <a:gd name="T7" fmla="*/ 12 h 143"/>
                <a:gd name="T8" fmla="*/ 13 w 25"/>
                <a:gd name="T9" fmla="*/ 24 h 143"/>
                <a:gd name="T10" fmla="*/ 4 w 25"/>
                <a:gd name="T11" fmla="*/ 143 h 143"/>
                <a:gd name="T12" fmla="*/ 4 w 25"/>
                <a:gd name="T13" fmla="*/ 44 h 143"/>
                <a:gd name="T14" fmla="*/ 22 w 25"/>
                <a:gd name="T15" fmla="*/ 44 h 143"/>
                <a:gd name="T16" fmla="*/ 22 w 25"/>
                <a:gd name="T17" fmla="*/ 143 h 143"/>
                <a:gd name="T18" fmla="*/ 4 w 25"/>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3">
                  <a:moveTo>
                    <a:pt x="13" y="24"/>
                  </a:moveTo>
                  <a:cubicBezTo>
                    <a:pt x="6" y="24"/>
                    <a:pt x="0" y="19"/>
                    <a:pt x="0" y="12"/>
                  </a:cubicBezTo>
                  <a:cubicBezTo>
                    <a:pt x="0" y="5"/>
                    <a:pt x="6" y="0"/>
                    <a:pt x="13" y="0"/>
                  </a:cubicBezTo>
                  <a:cubicBezTo>
                    <a:pt x="20" y="0"/>
                    <a:pt x="25" y="5"/>
                    <a:pt x="25" y="12"/>
                  </a:cubicBezTo>
                  <a:cubicBezTo>
                    <a:pt x="25"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7">
              <a:extLst>
                <a:ext uri="{FF2B5EF4-FFF2-40B4-BE49-F238E27FC236}">
                  <a16:creationId xmlns:a16="http://schemas.microsoft.com/office/drawing/2014/main" id="{451C76AD-F21A-DFBA-1376-F8AF5A376E17}"/>
                </a:ext>
              </a:extLst>
            </p:cNvPr>
            <p:cNvSpPr>
              <a:spLocks/>
            </p:cNvSpPr>
            <p:nvPr userDrawn="1"/>
          </p:nvSpPr>
          <p:spPr bwMode="auto">
            <a:xfrm>
              <a:off x="2701926" y="-1588"/>
              <a:ext cx="80963" cy="82550"/>
            </a:xfrm>
            <a:custGeom>
              <a:avLst/>
              <a:gdLst>
                <a:gd name="T0" fmla="*/ 31 w 51"/>
                <a:gd name="T1" fmla="*/ 52 h 52"/>
                <a:gd name="T2" fmla="*/ 20 w 51"/>
                <a:gd name="T3" fmla="*/ 52 h 52"/>
                <a:gd name="T4" fmla="*/ 0 w 51"/>
                <a:gd name="T5" fmla="*/ 0 h 52"/>
                <a:gd name="T6" fmla="*/ 11 w 51"/>
                <a:gd name="T7" fmla="*/ 0 h 52"/>
                <a:gd name="T8" fmla="*/ 25 w 51"/>
                <a:gd name="T9" fmla="*/ 42 h 52"/>
                <a:gd name="T10" fmla="*/ 40 w 51"/>
                <a:gd name="T11" fmla="*/ 0 h 52"/>
                <a:gd name="T12" fmla="*/ 51 w 51"/>
                <a:gd name="T13" fmla="*/ 0 h 52"/>
                <a:gd name="T14" fmla="*/ 31 w 51"/>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2">
                  <a:moveTo>
                    <a:pt x="31" y="52"/>
                  </a:moveTo>
                  <a:lnTo>
                    <a:pt x="20" y="52"/>
                  </a:lnTo>
                  <a:lnTo>
                    <a:pt x="0" y="0"/>
                  </a:lnTo>
                  <a:lnTo>
                    <a:pt x="11" y="0"/>
                  </a:lnTo>
                  <a:lnTo>
                    <a:pt x="25" y="42"/>
                  </a:lnTo>
                  <a:lnTo>
                    <a:pt x="40" y="0"/>
                  </a:lnTo>
                  <a:lnTo>
                    <a:pt x="51" y="0"/>
                  </a:lnTo>
                  <a:lnTo>
                    <a:pt x="3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8">
              <a:extLst>
                <a:ext uri="{FF2B5EF4-FFF2-40B4-BE49-F238E27FC236}">
                  <a16:creationId xmlns:a16="http://schemas.microsoft.com/office/drawing/2014/main" id="{EBDC95BF-F20E-41D5-BD8E-8124F821AE46}"/>
                </a:ext>
              </a:extLst>
            </p:cNvPr>
            <p:cNvSpPr>
              <a:spLocks noEditPoints="1"/>
            </p:cNvSpPr>
            <p:nvPr userDrawn="1"/>
          </p:nvSpPr>
          <p:spPr bwMode="auto">
            <a:xfrm>
              <a:off x="2789238" y="-3175"/>
              <a:ext cx="74613" cy="85725"/>
            </a:xfrm>
            <a:custGeom>
              <a:avLst/>
              <a:gdLst>
                <a:gd name="T0" fmla="*/ 20 w 90"/>
                <a:gd name="T1" fmla="*/ 56 h 103"/>
                <a:gd name="T2" fmla="*/ 49 w 90"/>
                <a:gd name="T3" fmla="*/ 88 h 103"/>
                <a:gd name="T4" fmla="*/ 80 w 90"/>
                <a:gd name="T5" fmla="*/ 77 h 103"/>
                <a:gd name="T6" fmla="*/ 87 w 90"/>
                <a:gd name="T7" fmla="*/ 89 h 103"/>
                <a:gd name="T8" fmla="*/ 47 w 90"/>
                <a:gd name="T9" fmla="*/ 103 h 103"/>
                <a:gd name="T10" fmla="*/ 0 w 90"/>
                <a:gd name="T11" fmla="*/ 52 h 103"/>
                <a:gd name="T12" fmla="*/ 47 w 90"/>
                <a:gd name="T13" fmla="*/ 0 h 103"/>
                <a:gd name="T14" fmla="*/ 90 w 90"/>
                <a:gd name="T15" fmla="*/ 49 h 103"/>
                <a:gd name="T16" fmla="*/ 90 w 90"/>
                <a:gd name="T17" fmla="*/ 56 h 103"/>
                <a:gd name="T18" fmla="*/ 20 w 90"/>
                <a:gd name="T19" fmla="*/ 56 h 103"/>
                <a:gd name="T20" fmla="*/ 46 w 90"/>
                <a:gd name="T21" fmla="*/ 15 h 103"/>
                <a:gd name="T22" fmla="*/ 19 w 90"/>
                <a:gd name="T23" fmla="*/ 43 h 103"/>
                <a:gd name="T24" fmla="*/ 71 w 90"/>
                <a:gd name="T25" fmla="*/ 43 h 103"/>
                <a:gd name="T26" fmla="*/ 46 w 90"/>
                <a:gd name="T27"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6"/>
                    <a:pt x="31" y="88"/>
                    <a:pt x="49" y="88"/>
                  </a:cubicBezTo>
                  <a:cubicBezTo>
                    <a:pt x="68" y="88"/>
                    <a:pt x="79" y="78"/>
                    <a:pt x="80" y="77"/>
                  </a:cubicBezTo>
                  <a:cubicBezTo>
                    <a:pt x="87" y="89"/>
                    <a:pt x="87" y="89"/>
                    <a:pt x="87" y="89"/>
                  </a:cubicBezTo>
                  <a:cubicBezTo>
                    <a:pt x="87" y="89"/>
                    <a:pt x="74" y="103"/>
                    <a:pt x="47" y="103"/>
                  </a:cubicBezTo>
                  <a:cubicBezTo>
                    <a:pt x="20" y="103"/>
                    <a:pt x="0" y="85"/>
                    <a:pt x="0" y="52"/>
                  </a:cubicBezTo>
                  <a:cubicBezTo>
                    <a:pt x="0" y="20"/>
                    <a:pt x="21" y="0"/>
                    <a:pt x="47" y="0"/>
                  </a:cubicBezTo>
                  <a:cubicBezTo>
                    <a:pt x="74" y="0"/>
                    <a:pt x="90" y="20"/>
                    <a:pt x="90" y="49"/>
                  </a:cubicBezTo>
                  <a:cubicBezTo>
                    <a:pt x="90" y="56"/>
                    <a:pt x="90" y="56"/>
                    <a:pt x="90" y="56"/>
                  </a:cubicBezTo>
                  <a:cubicBezTo>
                    <a:pt x="20" y="56"/>
                    <a:pt x="20" y="56"/>
                    <a:pt x="20" y="56"/>
                  </a:cubicBezTo>
                  <a:close/>
                  <a:moveTo>
                    <a:pt x="46" y="15"/>
                  </a:moveTo>
                  <a:cubicBezTo>
                    <a:pt x="28" y="15"/>
                    <a:pt x="20" y="30"/>
                    <a:pt x="19" y="43"/>
                  </a:cubicBezTo>
                  <a:cubicBezTo>
                    <a:pt x="71" y="43"/>
                    <a:pt x="71" y="43"/>
                    <a:pt x="71" y="43"/>
                  </a:cubicBezTo>
                  <a:cubicBezTo>
                    <a:pt x="71" y="28"/>
                    <a:pt x="64" y="15"/>
                    <a:pt x="4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29">
              <a:extLst>
                <a:ext uri="{FF2B5EF4-FFF2-40B4-BE49-F238E27FC236}">
                  <a16:creationId xmlns:a16="http://schemas.microsoft.com/office/drawing/2014/main" id="{2313167E-488A-2134-2A94-BC1860066ED3}"/>
                </a:ext>
              </a:extLst>
            </p:cNvPr>
            <p:cNvSpPr>
              <a:spLocks/>
            </p:cNvSpPr>
            <p:nvPr userDrawn="1"/>
          </p:nvSpPr>
          <p:spPr bwMode="auto">
            <a:xfrm>
              <a:off x="2882901" y="-3175"/>
              <a:ext cx="68263" cy="84138"/>
            </a:xfrm>
            <a:custGeom>
              <a:avLst/>
              <a:gdLst>
                <a:gd name="T0" fmla="*/ 65 w 84"/>
                <a:gd name="T1" fmla="*/ 101 h 101"/>
                <a:gd name="T2" fmla="*/ 65 w 84"/>
                <a:gd name="T3" fmla="*/ 42 h 101"/>
                <a:gd name="T4" fmla="*/ 45 w 84"/>
                <a:gd name="T5" fmla="*/ 16 h 101"/>
                <a:gd name="T6" fmla="*/ 18 w 84"/>
                <a:gd name="T7" fmla="*/ 42 h 101"/>
                <a:gd name="T8" fmla="*/ 18 w 84"/>
                <a:gd name="T9" fmla="*/ 101 h 101"/>
                <a:gd name="T10" fmla="*/ 0 w 84"/>
                <a:gd name="T11" fmla="*/ 101 h 101"/>
                <a:gd name="T12" fmla="*/ 0 w 84"/>
                <a:gd name="T13" fmla="*/ 2 h 101"/>
                <a:gd name="T14" fmla="*/ 17 w 84"/>
                <a:gd name="T15" fmla="*/ 2 h 101"/>
                <a:gd name="T16" fmla="*/ 18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0" y="32"/>
                    <a:pt x="18" y="42"/>
                  </a:cubicBezTo>
                  <a:cubicBezTo>
                    <a:pt x="18" y="101"/>
                    <a:pt x="18" y="101"/>
                    <a:pt x="18" y="101"/>
                  </a:cubicBezTo>
                  <a:cubicBezTo>
                    <a:pt x="0" y="101"/>
                    <a:pt x="0" y="101"/>
                    <a:pt x="0" y="101"/>
                  </a:cubicBezTo>
                  <a:cubicBezTo>
                    <a:pt x="0" y="2"/>
                    <a:pt x="0" y="2"/>
                    <a:pt x="0" y="2"/>
                  </a:cubicBezTo>
                  <a:cubicBezTo>
                    <a:pt x="17" y="2"/>
                    <a:pt x="17" y="2"/>
                    <a:pt x="17" y="2"/>
                  </a:cubicBezTo>
                  <a:cubicBezTo>
                    <a:pt x="18" y="20"/>
                    <a:pt x="18" y="20"/>
                    <a:pt x="18"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0">
              <a:extLst>
                <a:ext uri="{FF2B5EF4-FFF2-40B4-BE49-F238E27FC236}">
                  <a16:creationId xmlns:a16="http://schemas.microsoft.com/office/drawing/2014/main" id="{F5A2A75E-CA17-1EE9-C2CB-7B9EA8B10DE7}"/>
                </a:ext>
              </a:extLst>
            </p:cNvPr>
            <p:cNvSpPr>
              <a:spLocks noEditPoints="1"/>
            </p:cNvSpPr>
            <p:nvPr userDrawn="1"/>
          </p:nvSpPr>
          <p:spPr bwMode="auto">
            <a:xfrm>
              <a:off x="3006726" y="-34925"/>
              <a:ext cx="79375" cy="117475"/>
            </a:xfrm>
            <a:custGeom>
              <a:avLst/>
              <a:gdLst>
                <a:gd name="T0" fmla="*/ 50 w 95"/>
                <a:gd name="T1" fmla="*/ 142 h 142"/>
                <a:gd name="T2" fmla="*/ 20 w 95"/>
                <a:gd name="T3" fmla="*/ 125 h 142"/>
                <a:gd name="T4" fmla="*/ 17 w 95"/>
                <a:gd name="T5" fmla="*/ 140 h 142"/>
                <a:gd name="T6" fmla="*/ 0 w 95"/>
                <a:gd name="T7" fmla="*/ 140 h 142"/>
                <a:gd name="T8" fmla="*/ 0 w 95"/>
                <a:gd name="T9" fmla="*/ 0 h 142"/>
                <a:gd name="T10" fmla="*/ 19 w 95"/>
                <a:gd name="T11" fmla="*/ 0 h 142"/>
                <a:gd name="T12" fmla="*/ 19 w 95"/>
                <a:gd name="T13" fmla="*/ 57 h 142"/>
                <a:gd name="T14" fmla="*/ 52 w 95"/>
                <a:gd name="T15" fmla="*/ 39 h 142"/>
                <a:gd name="T16" fmla="*/ 94 w 95"/>
                <a:gd name="T17" fmla="*/ 91 h 142"/>
                <a:gd name="T18" fmla="*/ 50 w 95"/>
                <a:gd name="T19" fmla="*/ 142 h 142"/>
                <a:gd name="T20" fmla="*/ 47 w 95"/>
                <a:gd name="T21" fmla="*/ 55 h 142"/>
                <a:gd name="T22" fmla="*/ 18 w 95"/>
                <a:gd name="T23" fmla="*/ 91 h 142"/>
                <a:gd name="T24" fmla="*/ 46 w 95"/>
                <a:gd name="T25" fmla="*/ 127 h 142"/>
                <a:gd name="T26" fmla="*/ 75 w 95"/>
                <a:gd name="T27" fmla="*/ 91 h 142"/>
                <a:gd name="T28" fmla="*/ 47 w 95"/>
                <a:gd name="T29" fmla="*/ 5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2">
                  <a:moveTo>
                    <a:pt x="50" y="142"/>
                  </a:moveTo>
                  <a:cubicBezTo>
                    <a:pt x="31" y="142"/>
                    <a:pt x="22" y="129"/>
                    <a:pt x="20" y="125"/>
                  </a:cubicBezTo>
                  <a:cubicBezTo>
                    <a:pt x="17" y="140"/>
                    <a:pt x="17" y="140"/>
                    <a:pt x="17" y="140"/>
                  </a:cubicBezTo>
                  <a:cubicBezTo>
                    <a:pt x="0" y="140"/>
                    <a:pt x="0" y="140"/>
                    <a:pt x="0" y="140"/>
                  </a:cubicBezTo>
                  <a:cubicBezTo>
                    <a:pt x="0" y="0"/>
                    <a:pt x="0" y="0"/>
                    <a:pt x="0" y="0"/>
                  </a:cubicBezTo>
                  <a:cubicBezTo>
                    <a:pt x="19" y="0"/>
                    <a:pt x="19" y="0"/>
                    <a:pt x="19" y="0"/>
                  </a:cubicBezTo>
                  <a:cubicBezTo>
                    <a:pt x="19" y="57"/>
                    <a:pt x="19" y="57"/>
                    <a:pt x="19" y="57"/>
                  </a:cubicBezTo>
                  <a:cubicBezTo>
                    <a:pt x="20" y="55"/>
                    <a:pt x="31" y="39"/>
                    <a:pt x="52" y="39"/>
                  </a:cubicBezTo>
                  <a:cubicBezTo>
                    <a:pt x="78" y="39"/>
                    <a:pt x="94" y="61"/>
                    <a:pt x="94" y="91"/>
                  </a:cubicBezTo>
                  <a:cubicBezTo>
                    <a:pt x="95" y="121"/>
                    <a:pt x="77" y="142"/>
                    <a:pt x="50" y="142"/>
                  </a:cubicBezTo>
                  <a:close/>
                  <a:moveTo>
                    <a:pt x="47" y="55"/>
                  </a:moveTo>
                  <a:cubicBezTo>
                    <a:pt x="30" y="55"/>
                    <a:pt x="18" y="71"/>
                    <a:pt x="18" y="91"/>
                  </a:cubicBezTo>
                  <a:cubicBezTo>
                    <a:pt x="18" y="110"/>
                    <a:pt x="29" y="127"/>
                    <a:pt x="46" y="127"/>
                  </a:cubicBezTo>
                  <a:cubicBezTo>
                    <a:pt x="63" y="127"/>
                    <a:pt x="75" y="111"/>
                    <a:pt x="75" y="91"/>
                  </a:cubicBezTo>
                  <a:cubicBezTo>
                    <a:pt x="75" y="71"/>
                    <a:pt x="64" y="55"/>
                    <a:pt x="47"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1">
              <a:extLst>
                <a:ext uri="{FF2B5EF4-FFF2-40B4-BE49-F238E27FC236}">
                  <a16:creationId xmlns:a16="http://schemas.microsoft.com/office/drawing/2014/main" id="{3365A56B-EDB8-43C2-AAB0-2F4E2A22FDED}"/>
                </a:ext>
              </a:extLst>
            </p:cNvPr>
            <p:cNvSpPr>
              <a:spLocks/>
            </p:cNvSpPr>
            <p:nvPr userDrawn="1"/>
          </p:nvSpPr>
          <p:spPr bwMode="auto">
            <a:xfrm>
              <a:off x="3094038" y="-1588"/>
              <a:ext cx="79375" cy="114300"/>
            </a:xfrm>
            <a:custGeom>
              <a:avLst/>
              <a:gdLst>
                <a:gd name="T0" fmla="*/ 52 w 96"/>
                <a:gd name="T1" fmla="*/ 113 h 136"/>
                <a:gd name="T2" fmla="*/ 26 w 96"/>
                <a:gd name="T3" fmla="*/ 136 h 136"/>
                <a:gd name="T4" fmla="*/ 7 w 96"/>
                <a:gd name="T5" fmla="*/ 132 h 136"/>
                <a:gd name="T6" fmla="*/ 11 w 96"/>
                <a:gd name="T7" fmla="*/ 117 h 136"/>
                <a:gd name="T8" fmla="*/ 22 w 96"/>
                <a:gd name="T9" fmla="*/ 120 h 136"/>
                <a:gd name="T10" fmla="*/ 33 w 96"/>
                <a:gd name="T11" fmla="*/ 110 h 136"/>
                <a:gd name="T12" fmla="*/ 38 w 96"/>
                <a:gd name="T13" fmla="*/ 98 h 136"/>
                <a:gd name="T14" fmla="*/ 0 w 96"/>
                <a:gd name="T15" fmla="*/ 0 h 136"/>
                <a:gd name="T16" fmla="*/ 20 w 96"/>
                <a:gd name="T17" fmla="*/ 0 h 136"/>
                <a:gd name="T18" fmla="*/ 48 w 96"/>
                <a:gd name="T19" fmla="*/ 81 h 136"/>
                <a:gd name="T20" fmla="*/ 76 w 96"/>
                <a:gd name="T21" fmla="*/ 0 h 136"/>
                <a:gd name="T22" fmla="*/ 96 w 96"/>
                <a:gd name="T23" fmla="*/ 0 h 136"/>
                <a:gd name="T24" fmla="*/ 52 w 96"/>
                <a:gd name="T25" fmla="*/ 11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36">
                  <a:moveTo>
                    <a:pt x="52" y="113"/>
                  </a:moveTo>
                  <a:cubicBezTo>
                    <a:pt x="45" y="129"/>
                    <a:pt x="38" y="136"/>
                    <a:pt x="26" y="136"/>
                  </a:cubicBezTo>
                  <a:cubicBezTo>
                    <a:pt x="13" y="136"/>
                    <a:pt x="7" y="132"/>
                    <a:pt x="7" y="132"/>
                  </a:cubicBezTo>
                  <a:cubicBezTo>
                    <a:pt x="11" y="117"/>
                    <a:pt x="11" y="117"/>
                    <a:pt x="11" y="117"/>
                  </a:cubicBezTo>
                  <a:cubicBezTo>
                    <a:pt x="11" y="117"/>
                    <a:pt x="17" y="120"/>
                    <a:pt x="22" y="120"/>
                  </a:cubicBezTo>
                  <a:cubicBezTo>
                    <a:pt x="27" y="120"/>
                    <a:pt x="30" y="118"/>
                    <a:pt x="33" y="110"/>
                  </a:cubicBezTo>
                  <a:cubicBezTo>
                    <a:pt x="38" y="98"/>
                    <a:pt x="38" y="98"/>
                    <a:pt x="38" y="98"/>
                  </a:cubicBezTo>
                  <a:cubicBezTo>
                    <a:pt x="0" y="0"/>
                    <a:pt x="0" y="0"/>
                    <a:pt x="0" y="0"/>
                  </a:cubicBezTo>
                  <a:cubicBezTo>
                    <a:pt x="20" y="0"/>
                    <a:pt x="20" y="0"/>
                    <a:pt x="20" y="0"/>
                  </a:cubicBezTo>
                  <a:cubicBezTo>
                    <a:pt x="48" y="81"/>
                    <a:pt x="48" y="81"/>
                    <a:pt x="48" y="81"/>
                  </a:cubicBezTo>
                  <a:cubicBezTo>
                    <a:pt x="76" y="0"/>
                    <a:pt x="76" y="0"/>
                    <a:pt x="76" y="0"/>
                  </a:cubicBezTo>
                  <a:cubicBezTo>
                    <a:pt x="96" y="0"/>
                    <a:pt x="96" y="0"/>
                    <a:pt x="96" y="0"/>
                  </a:cubicBezTo>
                  <a:lnTo>
                    <a:pt x="5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Rectangle 32">
              <a:extLst>
                <a:ext uri="{FF2B5EF4-FFF2-40B4-BE49-F238E27FC236}">
                  <a16:creationId xmlns:a16="http://schemas.microsoft.com/office/drawing/2014/main" id="{B8FDEA91-B9EC-7C35-0A72-88FCEA976222}"/>
                </a:ext>
              </a:extLst>
            </p:cNvPr>
            <p:cNvSpPr>
              <a:spLocks noChangeArrowheads="1"/>
            </p:cNvSpPr>
            <p:nvPr userDrawn="1"/>
          </p:nvSpPr>
          <p:spPr bwMode="auto">
            <a:xfrm>
              <a:off x="3219451" y="-31750"/>
              <a:ext cx="17463" cy="1127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3">
              <a:extLst>
                <a:ext uri="{FF2B5EF4-FFF2-40B4-BE49-F238E27FC236}">
                  <a16:creationId xmlns:a16="http://schemas.microsoft.com/office/drawing/2014/main" id="{3A84B6C7-E3B2-6401-71D1-5894612D8FE8}"/>
                </a:ext>
              </a:extLst>
            </p:cNvPr>
            <p:cNvSpPr>
              <a:spLocks/>
            </p:cNvSpPr>
            <p:nvPr userDrawn="1"/>
          </p:nvSpPr>
          <p:spPr bwMode="auto">
            <a:xfrm>
              <a:off x="3263901" y="-3175"/>
              <a:ext cx="69850" cy="84138"/>
            </a:xfrm>
            <a:custGeom>
              <a:avLst/>
              <a:gdLst>
                <a:gd name="T0" fmla="*/ 65 w 84"/>
                <a:gd name="T1" fmla="*/ 101 h 101"/>
                <a:gd name="T2" fmla="*/ 65 w 84"/>
                <a:gd name="T3" fmla="*/ 42 h 101"/>
                <a:gd name="T4" fmla="*/ 45 w 84"/>
                <a:gd name="T5" fmla="*/ 16 h 101"/>
                <a:gd name="T6" fmla="*/ 19 w 84"/>
                <a:gd name="T7" fmla="*/ 42 h 101"/>
                <a:gd name="T8" fmla="*/ 19 w 84"/>
                <a:gd name="T9" fmla="*/ 101 h 101"/>
                <a:gd name="T10" fmla="*/ 0 w 84"/>
                <a:gd name="T11" fmla="*/ 101 h 101"/>
                <a:gd name="T12" fmla="*/ 0 w 84"/>
                <a:gd name="T13" fmla="*/ 2 h 101"/>
                <a:gd name="T14" fmla="*/ 18 w 84"/>
                <a:gd name="T15" fmla="*/ 2 h 101"/>
                <a:gd name="T16" fmla="*/ 19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1" y="32"/>
                    <a:pt x="19" y="42"/>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4">
              <a:extLst>
                <a:ext uri="{FF2B5EF4-FFF2-40B4-BE49-F238E27FC236}">
                  <a16:creationId xmlns:a16="http://schemas.microsoft.com/office/drawing/2014/main" id="{8A8034CB-1D40-3A15-B482-173274329A32}"/>
                </a:ext>
              </a:extLst>
            </p:cNvPr>
            <p:cNvSpPr>
              <a:spLocks/>
            </p:cNvSpPr>
            <p:nvPr userDrawn="1"/>
          </p:nvSpPr>
          <p:spPr bwMode="auto">
            <a:xfrm>
              <a:off x="3349626" y="-3175"/>
              <a:ext cx="63500" cy="85725"/>
            </a:xfrm>
            <a:custGeom>
              <a:avLst/>
              <a:gdLst>
                <a:gd name="T0" fmla="*/ 68 w 78"/>
                <a:gd name="T1" fmla="*/ 94 h 103"/>
                <a:gd name="T2" fmla="*/ 39 w 78"/>
                <a:gd name="T3" fmla="*/ 103 h 103"/>
                <a:gd name="T4" fmla="*/ 0 w 78"/>
                <a:gd name="T5" fmla="*/ 86 h 103"/>
                <a:gd name="T6" fmla="*/ 10 w 78"/>
                <a:gd name="T7" fmla="*/ 74 h 103"/>
                <a:gd name="T8" fmla="*/ 39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2" y="99"/>
                    <a:pt x="54" y="103"/>
                    <a:pt x="39" y="103"/>
                  </a:cubicBezTo>
                  <a:cubicBezTo>
                    <a:pt x="19" y="103"/>
                    <a:pt x="4" y="91"/>
                    <a:pt x="0" y="86"/>
                  </a:cubicBezTo>
                  <a:cubicBezTo>
                    <a:pt x="10" y="74"/>
                    <a:pt x="10" y="74"/>
                    <a:pt x="10" y="74"/>
                  </a:cubicBezTo>
                  <a:cubicBezTo>
                    <a:pt x="16" y="80"/>
                    <a:pt x="28" y="88"/>
                    <a:pt x="39" y="88"/>
                  </a:cubicBezTo>
                  <a:cubicBezTo>
                    <a:pt x="51" y="88"/>
                    <a:pt x="59" y="84"/>
                    <a:pt x="59" y="75"/>
                  </a:cubicBezTo>
                  <a:cubicBezTo>
                    <a:pt x="59" y="66"/>
                    <a:pt x="49" y="63"/>
                    <a:pt x="43" y="61"/>
                  </a:cubicBezTo>
                  <a:cubicBezTo>
                    <a:pt x="37"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3"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5">
              <a:extLst>
                <a:ext uri="{FF2B5EF4-FFF2-40B4-BE49-F238E27FC236}">
                  <a16:creationId xmlns:a16="http://schemas.microsoft.com/office/drawing/2014/main" id="{984A838C-1521-822D-68B8-834BBFA69FA8}"/>
                </a:ext>
              </a:extLst>
            </p:cNvPr>
            <p:cNvSpPr>
              <a:spLocks noEditPoints="1"/>
            </p:cNvSpPr>
            <p:nvPr userDrawn="1"/>
          </p:nvSpPr>
          <p:spPr bwMode="auto">
            <a:xfrm>
              <a:off x="3429001" y="-36513"/>
              <a:ext cx="20638" cy="117475"/>
            </a:xfrm>
            <a:custGeom>
              <a:avLst/>
              <a:gdLst>
                <a:gd name="T0" fmla="*/ 13 w 26"/>
                <a:gd name="T1" fmla="*/ 24 h 143"/>
                <a:gd name="T2" fmla="*/ 0 w 26"/>
                <a:gd name="T3" fmla="*/ 12 h 143"/>
                <a:gd name="T4" fmla="*/ 13 w 26"/>
                <a:gd name="T5" fmla="*/ 0 h 143"/>
                <a:gd name="T6" fmla="*/ 26 w 26"/>
                <a:gd name="T7" fmla="*/ 12 h 143"/>
                <a:gd name="T8" fmla="*/ 13 w 26"/>
                <a:gd name="T9" fmla="*/ 24 h 143"/>
                <a:gd name="T10" fmla="*/ 4 w 26"/>
                <a:gd name="T11" fmla="*/ 143 h 143"/>
                <a:gd name="T12" fmla="*/ 4 w 26"/>
                <a:gd name="T13" fmla="*/ 44 h 143"/>
                <a:gd name="T14" fmla="*/ 22 w 26"/>
                <a:gd name="T15" fmla="*/ 44 h 143"/>
                <a:gd name="T16" fmla="*/ 22 w 26"/>
                <a:gd name="T17" fmla="*/ 143 h 143"/>
                <a:gd name="T18" fmla="*/ 4 w 26"/>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3">
                  <a:moveTo>
                    <a:pt x="13" y="24"/>
                  </a:moveTo>
                  <a:cubicBezTo>
                    <a:pt x="6" y="24"/>
                    <a:pt x="0" y="19"/>
                    <a:pt x="0" y="12"/>
                  </a:cubicBezTo>
                  <a:cubicBezTo>
                    <a:pt x="0" y="5"/>
                    <a:pt x="6" y="0"/>
                    <a:pt x="13" y="0"/>
                  </a:cubicBezTo>
                  <a:cubicBezTo>
                    <a:pt x="20" y="0"/>
                    <a:pt x="26" y="5"/>
                    <a:pt x="26" y="12"/>
                  </a:cubicBezTo>
                  <a:cubicBezTo>
                    <a:pt x="26"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6">
              <a:extLst>
                <a:ext uri="{FF2B5EF4-FFF2-40B4-BE49-F238E27FC236}">
                  <a16:creationId xmlns:a16="http://schemas.microsoft.com/office/drawing/2014/main" id="{280C961E-83F1-3BF6-C011-3AAE3BACE8A4}"/>
                </a:ext>
              </a:extLst>
            </p:cNvPr>
            <p:cNvSpPr>
              <a:spLocks noEditPoints="1"/>
            </p:cNvSpPr>
            <p:nvPr userDrawn="1"/>
          </p:nvSpPr>
          <p:spPr bwMode="auto">
            <a:xfrm>
              <a:off x="3465513" y="-3175"/>
              <a:ext cx="77788" cy="115888"/>
            </a:xfrm>
            <a:custGeom>
              <a:avLst/>
              <a:gdLst>
                <a:gd name="T0" fmla="*/ 84 w 94"/>
                <a:gd name="T1" fmla="*/ 122 h 138"/>
                <a:gd name="T2" fmla="*/ 44 w 94"/>
                <a:gd name="T3" fmla="*/ 138 h 138"/>
                <a:gd name="T4" fmla="*/ 5 w 94"/>
                <a:gd name="T5" fmla="*/ 126 h 138"/>
                <a:gd name="T6" fmla="*/ 12 w 94"/>
                <a:gd name="T7" fmla="*/ 112 h 138"/>
                <a:gd name="T8" fmla="*/ 43 w 94"/>
                <a:gd name="T9" fmla="*/ 122 h 138"/>
                <a:gd name="T10" fmla="*/ 67 w 94"/>
                <a:gd name="T11" fmla="*/ 113 h 138"/>
                <a:gd name="T12" fmla="*/ 74 w 94"/>
                <a:gd name="T13" fmla="*/ 89 h 138"/>
                <a:gd name="T14" fmla="*/ 74 w 94"/>
                <a:gd name="T15" fmla="*/ 80 h 138"/>
                <a:gd name="T16" fmla="*/ 42 w 94"/>
                <a:gd name="T17" fmla="*/ 99 h 138"/>
                <a:gd name="T18" fmla="*/ 0 w 94"/>
                <a:gd name="T19" fmla="*/ 49 h 138"/>
                <a:gd name="T20" fmla="*/ 43 w 94"/>
                <a:gd name="T21" fmla="*/ 0 h 138"/>
                <a:gd name="T22" fmla="*/ 74 w 94"/>
                <a:gd name="T23" fmla="*/ 18 h 138"/>
                <a:gd name="T24" fmla="*/ 76 w 94"/>
                <a:gd name="T25" fmla="*/ 2 h 138"/>
                <a:gd name="T26" fmla="*/ 94 w 94"/>
                <a:gd name="T27" fmla="*/ 2 h 138"/>
                <a:gd name="T28" fmla="*/ 94 w 94"/>
                <a:gd name="T29" fmla="*/ 82 h 138"/>
                <a:gd name="T30" fmla="*/ 84 w 94"/>
                <a:gd name="T31" fmla="*/ 122 h 138"/>
                <a:gd name="T32" fmla="*/ 48 w 94"/>
                <a:gd name="T33" fmla="*/ 15 h 138"/>
                <a:gd name="T34" fmla="*/ 20 w 94"/>
                <a:gd name="T35" fmla="*/ 49 h 138"/>
                <a:gd name="T36" fmla="*/ 47 w 94"/>
                <a:gd name="T37" fmla="*/ 83 h 138"/>
                <a:gd name="T38" fmla="*/ 75 w 94"/>
                <a:gd name="T39" fmla="*/ 49 h 138"/>
                <a:gd name="T40" fmla="*/ 48 w 94"/>
                <a:gd name="T41" fmla="*/ 1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138">
                  <a:moveTo>
                    <a:pt x="84" y="122"/>
                  </a:moveTo>
                  <a:cubicBezTo>
                    <a:pt x="76" y="130"/>
                    <a:pt x="64" y="138"/>
                    <a:pt x="44" y="138"/>
                  </a:cubicBezTo>
                  <a:cubicBezTo>
                    <a:pt x="23" y="138"/>
                    <a:pt x="8" y="129"/>
                    <a:pt x="5" y="126"/>
                  </a:cubicBezTo>
                  <a:cubicBezTo>
                    <a:pt x="12" y="112"/>
                    <a:pt x="12" y="112"/>
                    <a:pt x="12" y="112"/>
                  </a:cubicBezTo>
                  <a:cubicBezTo>
                    <a:pt x="17" y="116"/>
                    <a:pt x="30" y="122"/>
                    <a:pt x="43" y="122"/>
                  </a:cubicBezTo>
                  <a:cubicBezTo>
                    <a:pt x="55" y="122"/>
                    <a:pt x="63" y="118"/>
                    <a:pt x="67" y="113"/>
                  </a:cubicBezTo>
                  <a:cubicBezTo>
                    <a:pt x="72" y="109"/>
                    <a:pt x="74" y="101"/>
                    <a:pt x="74" y="89"/>
                  </a:cubicBezTo>
                  <a:cubicBezTo>
                    <a:pt x="74" y="80"/>
                    <a:pt x="74" y="80"/>
                    <a:pt x="74" y="80"/>
                  </a:cubicBezTo>
                  <a:cubicBezTo>
                    <a:pt x="73" y="83"/>
                    <a:pt x="64" y="99"/>
                    <a:pt x="42" y="99"/>
                  </a:cubicBezTo>
                  <a:cubicBezTo>
                    <a:pt x="16" y="99"/>
                    <a:pt x="0" y="78"/>
                    <a:pt x="0" y="49"/>
                  </a:cubicBezTo>
                  <a:cubicBezTo>
                    <a:pt x="0" y="20"/>
                    <a:pt x="19" y="0"/>
                    <a:pt x="43" y="0"/>
                  </a:cubicBezTo>
                  <a:cubicBezTo>
                    <a:pt x="65" y="0"/>
                    <a:pt x="73" y="15"/>
                    <a:pt x="74" y="18"/>
                  </a:cubicBezTo>
                  <a:cubicBezTo>
                    <a:pt x="76" y="2"/>
                    <a:pt x="76" y="2"/>
                    <a:pt x="76" y="2"/>
                  </a:cubicBezTo>
                  <a:cubicBezTo>
                    <a:pt x="94" y="2"/>
                    <a:pt x="94" y="2"/>
                    <a:pt x="94" y="2"/>
                  </a:cubicBezTo>
                  <a:cubicBezTo>
                    <a:pt x="94" y="82"/>
                    <a:pt x="94" y="82"/>
                    <a:pt x="94" y="82"/>
                  </a:cubicBezTo>
                  <a:cubicBezTo>
                    <a:pt x="94" y="102"/>
                    <a:pt x="91" y="113"/>
                    <a:pt x="84" y="122"/>
                  </a:cubicBezTo>
                  <a:close/>
                  <a:moveTo>
                    <a:pt x="48" y="15"/>
                  </a:moveTo>
                  <a:cubicBezTo>
                    <a:pt x="31" y="15"/>
                    <a:pt x="20" y="30"/>
                    <a:pt x="20" y="49"/>
                  </a:cubicBezTo>
                  <a:cubicBezTo>
                    <a:pt x="20" y="67"/>
                    <a:pt x="30" y="83"/>
                    <a:pt x="47" y="83"/>
                  </a:cubicBezTo>
                  <a:cubicBezTo>
                    <a:pt x="64" y="83"/>
                    <a:pt x="75" y="67"/>
                    <a:pt x="75" y="49"/>
                  </a:cubicBezTo>
                  <a:cubicBezTo>
                    <a:pt x="75" y="30"/>
                    <a:pt x="65" y="15"/>
                    <a:pt x="4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7">
              <a:extLst>
                <a:ext uri="{FF2B5EF4-FFF2-40B4-BE49-F238E27FC236}">
                  <a16:creationId xmlns:a16="http://schemas.microsoft.com/office/drawing/2014/main" id="{0EB67F52-5E09-816A-09FF-7985C9798056}"/>
                </a:ext>
              </a:extLst>
            </p:cNvPr>
            <p:cNvSpPr>
              <a:spLocks/>
            </p:cNvSpPr>
            <p:nvPr userDrawn="1"/>
          </p:nvSpPr>
          <p:spPr bwMode="auto">
            <a:xfrm>
              <a:off x="3568701" y="-34925"/>
              <a:ext cx="69850" cy="115888"/>
            </a:xfrm>
            <a:custGeom>
              <a:avLst/>
              <a:gdLst>
                <a:gd name="T0" fmla="*/ 66 w 85"/>
                <a:gd name="T1" fmla="*/ 141 h 141"/>
                <a:gd name="T2" fmla="*/ 66 w 85"/>
                <a:gd name="T3" fmla="*/ 82 h 141"/>
                <a:gd name="T4" fmla="*/ 46 w 85"/>
                <a:gd name="T5" fmla="*/ 56 h 141"/>
                <a:gd name="T6" fmla="*/ 19 w 85"/>
                <a:gd name="T7" fmla="*/ 82 h 141"/>
                <a:gd name="T8" fmla="*/ 19 w 85"/>
                <a:gd name="T9" fmla="*/ 141 h 141"/>
                <a:gd name="T10" fmla="*/ 0 w 85"/>
                <a:gd name="T11" fmla="*/ 141 h 141"/>
                <a:gd name="T12" fmla="*/ 0 w 85"/>
                <a:gd name="T13" fmla="*/ 0 h 141"/>
                <a:gd name="T14" fmla="*/ 19 w 85"/>
                <a:gd name="T15" fmla="*/ 0 h 141"/>
                <a:gd name="T16" fmla="*/ 19 w 85"/>
                <a:gd name="T17" fmla="*/ 60 h 141"/>
                <a:gd name="T18" fmla="*/ 52 w 85"/>
                <a:gd name="T19" fmla="*/ 39 h 141"/>
                <a:gd name="T20" fmla="*/ 85 w 85"/>
                <a:gd name="T21" fmla="*/ 77 h 141"/>
                <a:gd name="T22" fmla="*/ 85 w 85"/>
                <a:gd name="T23" fmla="*/ 141 h 141"/>
                <a:gd name="T24" fmla="*/ 66 w 85"/>
                <a:gd name="T25"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41">
                  <a:moveTo>
                    <a:pt x="66" y="141"/>
                  </a:moveTo>
                  <a:cubicBezTo>
                    <a:pt x="66" y="82"/>
                    <a:pt x="66" y="82"/>
                    <a:pt x="66" y="82"/>
                  </a:cubicBezTo>
                  <a:cubicBezTo>
                    <a:pt x="66" y="66"/>
                    <a:pt x="61" y="56"/>
                    <a:pt x="46" y="56"/>
                  </a:cubicBezTo>
                  <a:cubicBezTo>
                    <a:pt x="31" y="56"/>
                    <a:pt x="21" y="72"/>
                    <a:pt x="19" y="82"/>
                  </a:cubicBezTo>
                  <a:cubicBezTo>
                    <a:pt x="19" y="141"/>
                    <a:pt x="19" y="141"/>
                    <a:pt x="19" y="141"/>
                  </a:cubicBezTo>
                  <a:cubicBezTo>
                    <a:pt x="0" y="141"/>
                    <a:pt x="0" y="141"/>
                    <a:pt x="0" y="141"/>
                  </a:cubicBezTo>
                  <a:cubicBezTo>
                    <a:pt x="0" y="0"/>
                    <a:pt x="0" y="0"/>
                    <a:pt x="0" y="0"/>
                  </a:cubicBezTo>
                  <a:cubicBezTo>
                    <a:pt x="19" y="0"/>
                    <a:pt x="19" y="0"/>
                    <a:pt x="19" y="0"/>
                  </a:cubicBezTo>
                  <a:cubicBezTo>
                    <a:pt x="19" y="60"/>
                    <a:pt x="19" y="60"/>
                    <a:pt x="19" y="60"/>
                  </a:cubicBezTo>
                  <a:cubicBezTo>
                    <a:pt x="25" y="50"/>
                    <a:pt x="36" y="39"/>
                    <a:pt x="52" y="39"/>
                  </a:cubicBezTo>
                  <a:cubicBezTo>
                    <a:pt x="72" y="39"/>
                    <a:pt x="85" y="51"/>
                    <a:pt x="85" y="77"/>
                  </a:cubicBezTo>
                  <a:cubicBezTo>
                    <a:pt x="85" y="141"/>
                    <a:pt x="85" y="141"/>
                    <a:pt x="85" y="141"/>
                  </a:cubicBezTo>
                  <a:lnTo>
                    <a:pt x="66"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8">
              <a:extLst>
                <a:ext uri="{FF2B5EF4-FFF2-40B4-BE49-F238E27FC236}">
                  <a16:creationId xmlns:a16="http://schemas.microsoft.com/office/drawing/2014/main" id="{BDEA5DFD-F30A-8BAE-5EE0-A6D1807D5E77}"/>
                </a:ext>
              </a:extLst>
            </p:cNvPr>
            <p:cNvSpPr>
              <a:spLocks/>
            </p:cNvSpPr>
            <p:nvPr userDrawn="1"/>
          </p:nvSpPr>
          <p:spPr bwMode="auto">
            <a:xfrm>
              <a:off x="3654426" y="-23813"/>
              <a:ext cx="50800" cy="106363"/>
            </a:xfrm>
            <a:custGeom>
              <a:avLst/>
              <a:gdLst>
                <a:gd name="T0" fmla="*/ 33 w 61"/>
                <a:gd name="T1" fmla="*/ 41 h 128"/>
                <a:gd name="T2" fmla="*/ 33 w 61"/>
                <a:gd name="T3" fmla="*/ 92 h 128"/>
                <a:gd name="T4" fmla="*/ 37 w 61"/>
                <a:gd name="T5" fmla="*/ 109 h 128"/>
                <a:gd name="T6" fmla="*/ 47 w 61"/>
                <a:gd name="T7" fmla="*/ 113 h 128"/>
                <a:gd name="T8" fmla="*/ 58 w 61"/>
                <a:gd name="T9" fmla="*/ 111 h 128"/>
                <a:gd name="T10" fmla="*/ 60 w 61"/>
                <a:gd name="T11" fmla="*/ 125 h 128"/>
                <a:gd name="T12" fmla="*/ 42 w 61"/>
                <a:gd name="T13" fmla="*/ 128 h 128"/>
                <a:gd name="T14" fmla="*/ 21 w 61"/>
                <a:gd name="T15" fmla="*/ 121 h 128"/>
                <a:gd name="T16" fmla="*/ 15 w 61"/>
                <a:gd name="T17" fmla="*/ 95 h 128"/>
                <a:gd name="T18" fmla="*/ 15 w 61"/>
                <a:gd name="T19" fmla="*/ 41 h 128"/>
                <a:gd name="T20" fmla="*/ 0 w 61"/>
                <a:gd name="T21" fmla="*/ 41 h 128"/>
                <a:gd name="T22" fmla="*/ 0 w 61"/>
                <a:gd name="T23" fmla="*/ 27 h 128"/>
                <a:gd name="T24" fmla="*/ 14 w 61"/>
                <a:gd name="T25" fmla="*/ 27 h 128"/>
                <a:gd name="T26" fmla="*/ 16 w 61"/>
                <a:gd name="T27" fmla="*/ 0 h 128"/>
                <a:gd name="T28" fmla="*/ 33 w 61"/>
                <a:gd name="T29" fmla="*/ 0 h 128"/>
                <a:gd name="T30" fmla="*/ 33 w 61"/>
                <a:gd name="T31" fmla="*/ 27 h 128"/>
                <a:gd name="T32" fmla="*/ 61 w 61"/>
                <a:gd name="T33" fmla="*/ 27 h 128"/>
                <a:gd name="T34" fmla="*/ 61 w 61"/>
                <a:gd name="T35" fmla="*/ 41 h 128"/>
                <a:gd name="T36" fmla="*/ 33 w 61"/>
                <a:gd name="T37"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28">
                  <a:moveTo>
                    <a:pt x="33" y="41"/>
                  </a:moveTo>
                  <a:cubicBezTo>
                    <a:pt x="33" y="92"/>
                    <a:pt x="33" y="92"/>
                    <a:pt x="33" y="92"/>
                  </a:cubicBezTo>
                  <a:cubicBezTo>
                    <a:pt x="33" y="101"/>
                    <a:pt x="34" y="106"/>
                    <a:pt x="37" y="109"/>
                  </a:cubicBezTo>
                  <a:cubicBezTo>
                    <a:pt x="40" y="112"/>
                    <a:pt x="43" y="113"/>
                    <a:pt x="47" y="113"/>
                  </a:cubicBezTo>
                  <a:cubicBezTo>
                    <a:pt x="52" y="113"/>
                    <a:pt x="56" y="112"/>
                    <a:pt x="58" y="111"/>
                  </a:cubicBezTo>
                  <a:cubicBezTo>
                    <a:pt x="60" y="125"/>
                    <a:pt x="60" y="125"/>
                    <a:pt x="60" y="125"/>
                  </a:cubicBezTo>
                  <a:cubicBezTo>
                    <a:pt x="56" y="127"/>
                    <a:pt x="48" y="128"/>
                    <a:pt x="42" y="128"/>
                  </a:cubicBezTo>
                  <a:cubicBezTo>
                    <a:pt x="33" y="128"/>
                    <a:pt x="27" y="126"/>
                    <a:pt x="21" y="121"/>
                  </a:cubicBezTo>
                  <a:cubicBezTo>
                    <a:pt x="16" y="115"/>
                    <a:pt x="15" y="108"/>
                    <a:pt x="15" y="95"/>
                  </a:cubicBezTo>
                  <a:cubicBezTo>
                    <a:pt x="15" y="41"/>
                    <a:pt x="15" y="41"/>
                    <a:pt x="15" y="41"/>
                  </a:cubicBezTo>
                  <a:cubicBezTo>
                    <a:pt x="0" y="41"/>
                    <a:pt x="0" y="41"/>
                    <a:pt x="0" y="41"/>
                  </a:cubicBezTo>
                  <a:cubicBezTo>
                    <a:pt x="0" y="27"/>
                    <a:pt x="0" y="27"/>
                    <a:pt x="0" y="27"/>
                  </a:cubicBezTo>
                  <a:cubicBezTo>
                    <a:pt x="14" y="27"/>
                    <a:pt x="14" y="27"/>
                    <a:pt x="14" y="27"/>
                  </a:cubicBezTo>
                  <a:cubicBezTo>
                    <a:pt x="16" y="0"/>
                    <a:pt x="16" y="0"/>
                    <a:pt x="16" y="0"/>
                  </a:cubicBezTo>
                  <a:cubicBezTo>
                    <a:pt x="33" y="0"/>
                    <a:pt x="33" y="0"/>
                    <a:pt x="33" y="0"/>
                  </a:cubicBezTo>
                  <a:cubicBezTo>
                    <a:pt x="33" y="27"/>
                    <a:pt x="33" y="27"/>
                    <a:pt x="33" y="27"/>
                  </a:cubicBezTo>
                  <a:cubicBezTo>
                    <a:pt x="61" y="27"/>
                    <a:pt x="61" y="27"/>
                    <a:pt x="61" y="27"/>
                  </a:cubicBezTo>
                  <a:cubicBezTo>
                    <a:pt x="61" y="41"/>
                    <a:pt x="61" y="41"/>
                    <a:pt x="61" y="41"/>
                  </a:cubicBezTo>
                  <a:cubicBezTo>
                    <a:pt x="33" y="41"/>
                    <a:pt x="33" y="41"/>
                    <a:pt x="3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39">
              <a:extLst>
                <a:ext uri="{FF2B5EF4-FFF2-40B4-BE49-F238E27FC236}">
                  <a16:creationId xmlns:a16="http://schemas.microsoft.com/office/drawing/2014/main" id="{C0FC532B-9A20-2427-EE62-126BE56481F0}"/>
                </a:ext>
              </a:extLst>
            </p:cNvPr>
            <p:cNvSpPr>
              <a:spLocks/>
            </p:cNvSpPr>
            <p:nvPr userDrawn="1"/>
          </p:nvSpPr>
          <p:spPr bwMode="auto">
            <a:xfrm>
              <a:off x="3711576" y="-3175"/>
              <a:ext cx="63500" cy="85725"/>
            </a:xfrm>
            <a:custGeom>
              <a:avLst/>
              <a:gdLst>
                <a:gd name="T0" fmla="*/ 68 w 78"/>
                <a:gd name="T1" fmla="*/ 94 h 103"/>
                <a:gd name="T2" fmla="*/ 39 w 78"/>
                <a:gd name="T3" fmla="*/ 103 h 103"/>
                <a:gd name="T4" fmla="*/ 0 w 78"/>
                <a:gd name="T5" fmla="*/ 86 h 103"/>
                <a:gd name="T6" fmla="*/ 10 w 78"/>
                <a:gd name="T7" fmla="*/ 74 h 103"/>
                <a:gd name="T8" fmla="*/ 40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3" y="99"/>
                    <a:pt x="54" y="103"/>
                    <a:pt x="39" y="103"/>
                  </a:cubicBezTo>
                  <a:cubicBezTo>
                    <a:pt x="19" y="103"/>
                    <a:pt x="5" y="91"/>
                    <a:pt x="0" y="86"/>
                  </a:cubicBezTo>
                  <a:cubicBezTo>
                    <a:pt x="10" y="74"/>
                    <a:pt x="10" y="74"/>
                    <a:pt x="10" y="74"/>
                  </a:cubicBezTo>
                  <a:cubicBezTo>
                    <a:pt x="16" y="80"/>
                    <a:pt x="28" y="88"/>
                    <a:pt x="40" y="88"/>
                  </a:cubicBezTo>
                  <a:cubicBezTo>
                    <a:pt x="51" y="88"/>
                    <a:pt x="59" y="84"/>
                    <a:pt x="59" y="75"/>
                  </a:cubicBezTo>
                  <a:cubicBezTo>
                    <a:pt x="59" y="66"/>
                    <a:pt x="49" y="63"/>
                    <a:pt x="43" y="61"/>
                  </a:cubicBezTo>
                  <a:cubicBezTo>
                    <a:pt x="38"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4"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0">
              <a:extLst>
                <a:ext uri="{FF2B5EF4-FFF2-40B4-BE49-F238E27FC236}">
                  <a16:creationId xmlns:a16="http://schemas.microsoft.com/office/drawing/2014/main" id="{D23B5CC4-6A15-0941-0476-AE8311D2878E}"/>
                </a:ext>
              </a:extLst>
            </p:cNvPr>
            <p:cNvSpPr>
              <a:spLocks noEditPoints="1"/>
            </p:cNvSpPr>
            <p:nvPr userDrawn="1"/>
          </p:nvSpPr>
          <p:spPr bwMode="auto">
            <a:xfrm>
              <a:off x="2498726" y="157163"/>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6 h 136"/>
                <a:gd name="T12" fmla="*/ 113 w 113"/>
                <a:gd name="T13" fmla="*/ 68 h 136"/>
                <a:gd name="T14" fmla="*/ 92 w 113"/>
                <a:gd name="T15" fmla="*/ 119 h 136"/>
                <a:gd name="T16" fmla="*/ 78 w 113"/>
                <a:gd name="T17" fmla="*/ 28 h 136"/>
                <a:gd name="T18" fmla="*/ 45 w 113"/>
                <a:gd name="T19" fmla="*/ 15 h 136"/>
                <a:gd name="T20" fmla="*/ 20 w 113"/>
                <a:gd name="T21" fmla="*/ 15 h 136"/>
                <a:gd name="T22" fmla="*/ 20 w 113"/>
                <a:gd name="T23" fmla="*/ 119 h 136"/>
                <a:gd name="T24" fmla="*/ 45 w 113"/>
                <a:gd name="T25" fmla="*/ 119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5"/>
                    <a:pt x="92" y="16"/>
                  </a:cubicBezTo>
                  <a:cubicBezTo>
                    <a:pt x="103" y="27"/>
                    <a:pt x="113" y="44"/>
                    <a:pt x="113" y="68"/>
                  </a:cubicBezTo>
                  <a:cubicBezTo>
                    <a:pt x="113" y="91"/>
                    <a:pt x="104" y="108"/>
                    <a:pt x="92" y="119"/>
                  </a:cubicBezTo>
                  <a:close/>
                  <a:moveTo>
                    <a:pt x="78" y="28"/>
                  </a:moveTo>
                  <a:cubicBezTo>
                    <a:pt x="70" y="19"/>
                    <a:pt x="59" y="15"/>
                    <a:pt x="45" y="15"/>
                  </a:cubicBezTo>
                  <a:cubicBezTo>
                    <a:pt x="20" y="15"/>
                    <a:pt x="20" y="15"/>
                    <a:pt x="20" y="15"/>
                  </a:cubicBezTo>
                  <a:cubicBezTo>
                    <a:pt x="20" y="119"/>
                    <a:pt x="20" y="119"/>
                    <a:pt x="20" y="119"/>
                  </a:cubicBezTo>
                  <a:cubicBezTo>
                    <a:pt x="45" y="119"/>
                    <a:pt x="45" y="119"/>
                    <a:pt x="45" y="119"/>
                  </a:cubicBezTo>
                  <a:cubicBezTo>
                    <a:pt x="58" y="119"/>
                    <a:pt x="69" y="116"/>
                    <a:pt x="78" y="107"/>
                  </a:cubicBezTo>
                  <a:cubicBezTo>
                    <a:pt x="87" y="98"/>
                    <a:pt x="92" y="84"/>
                    <a:pt x="92" y="68"/>
                  </a:cubicBezTo>
                  <a:cubicBezTo>
                    <a:pt x="92" y="51"/>
                    <a:pt x="87" y="36"/>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1">
              <a:extLst>
                <a:ext uri="{FF2B5EF4-FFF2-40B4-BE49-F238E27FC236}">
                  <a16:creationId xmlns:a16="http://schemas.microsoft.com/office/drawing/2014/main" id="{68F8DB9A-5DCA-18A3-8512-C841418DD267}"/>
                </a:ext>
              </a:extLst>
            </p:cNvPr>
            <p:cNvSpPr>
              <a:spLocks noEditPoints="1"/>
            </p:cNvSpPr>
            <p:nvPr userDrawn="1"/>
          </p:nvSpPr>
          <p:spPr bwMode="auto">
            <a:xfrm>
              <a:off x="2605088"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Rectangle 42">
              <a:extLst>
                <a:ext uri="{FF2B5EF4-FFF2-40B4-BE49-F238E27FC236}">
                  <a16:creationId xmlns:a16="http://schemas.microsoft.com/office/drawing/2014/main" id="{8559B553-9851-33DB-D737-6FA780D1F944}"/>
                </a:ext>
              </a:extLst>
            </p:cNvPr>
            <p:cNvSpPr>
              <a:spLocks noChangeArrowheads="1"/>
            </p:cNvSpPr>
            <p:nvPr userDrawn="1"/>
          </p:nvSpPr>
          <p:spPr bwMode="auto">
            <a:xfrm>
              <a:off x="2697163" y="153988"/>
              <a:ext cx="15875" cy="1158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3">
              <a:extLst>
                <a:ext uri="{FF2B5EF4-FFF2-40B4-BE49-F238E27FC236}">
                  <a16:creationId xmlns:a16="http://schemas.microsoft.com/office/drawing/2014/main" id="{9E69E67D-79A2-2D0E-9549-F47EBFD7561C}"/>
                </a:ext>
              </a:extLst>
            </p:cNvPr>
            <p:cNvSpPr>
              <a:spLocks noEditPoints="1"/>
            </p:cNvSpPr>
            <p:nvPr userDrawn="1"/>
          </p:nvSpPr>
          <p:spPr bwMode="auto">
            <a:xfrm>
              <a:off x="2736851" y="150813"/>
              <a:ext cx="20638" cy="119063"/>
            </a:xfrm>
            <a:custGeom>
              <a:avLst/>
              <a:gdLst>
                <a:gd name="T0" fmla="*/ 12 w 25"/>
                <a:gd name="T1" fmla="*/ 25 h 144"/>
                <a:gd name="T2" fmla="*/ 0 w 25"/>
                <a:gd name="T3" fmla="*/ 13 h 144"/>
                <a:gd name="T4" fmla="*/ 12 w 25"/>
                <a:gd name="T5" fmla="*/ 0 h 144"/>
                <a:gd name="T6" fmla="*/ 25 w 25"/>
                <a:gd name="T7" fmla="*/ 12 h 144"/>
                <a:gd name="T8" fmla="*/ 12 w 25"/>
                <a:gd name="T9" fmla="*/ 25 h 144"/>
                <a:gd name="T10" fmla="*/ 3 w 25"/>
                <a:gd name="T11" fmla="*/ 144 h 144"/>
                <a:gd name="T12" fmla="*/ 3 w 25"/>
                <a:gd name="T13" fmla="*/ 45 h 144"/>
                <a:gd name="T14" fmla="*/ 22 w 25"/>
                <a:gd name="T15" fmla="*/ 45 h 144"/>
                <a:gd name="T16" fmla="*/ 22 w 25"/>
                <a:gd name="T17" fmla="*/ 144 h 144"/>
                <a:gd name="T18" fmla="*/ 3 w 25"/>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4">
                  <a:moveTo>
                    <a:pt x="12" y="25"/>
                  </a:moveTo>
                  <a:cubicBezTo>
                    <a:pt x="5" y="25"/>
                    <a:pt x="0" y="20"/>
                    <a:pt x="0" y="13"/>
                  </a:cubicBezTo>
                  <a:cubicBezTo>
                    <a:pt x="0" y="6"/>
                    <a:pt x="5" y="0"/>
                    <a:pt x="12" y="0"/>
                  </a:cubicBezTo>
                  <a:cubicBezTo>
                    <a:pt x="20" y="0"/>
                    <a:pt x="25" y="6"/>
                    <a:pt x="25" y="12"/>
                  </a:cubicBezTo>
                  <a:cubicBezTo>
                    <a:pt x="25" y="19"/>
                    <a:pt x="20" y="25"/>
                    <a:pt x="12"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4">
              <a:extLst>
                <a:ext uri="{FF2B5EF4-FFF2-40B4-BE49-F238E27FC236}">
                  <a16:creationId xmlns:a16="http://schemas.microsoft.com/office/drawing/2014/main" id="{68F865F3-F2B0-9325-63B7-CB0B6D6F41EA}"/>
                </a:ext>
              </a:extLst>
            </p:cNvPr>
            <p:cNvSpPr>
              <a:spLocks/>
            </p:cNvSpPr>
            <p:nvPr userDrawn="1"/>
          </p:nvSpPr>
          <p:spPr bwMode="auto">
            <a:xfrm>
              <a:off x="2768601" y="188913"/>
              <a:ext cx="79375" cy="80963"/>
            </a:xfrm>
            <a:custGeom>
              <a:avLst/>
              <a:gdLst>
                <a:gd name="T0" fmla="*/ 30 w 50"/>
                <a:gd name="T1" fmla="*/ 51 h 51"/>
                <a:gd name="T2" fmla="*/ 19 w 50"/>
                <a:gd name="T3" fmla="*/ 51 h 51"/>
                <a:gd name="T4" fmla="*/ 0 w 50"/>
                <a:gd name="T5" fmla="*/ 0 h 51"/>
                <a:gd name="T6" fmla="*/ 10 w 50"/>
                <a:gd name="T7" fmla="*/ 0 h 51"/>
                <a:gd name="T8" fmla="*/ 25 w 50"/>
                <a:gd name="T9" fmla="*/ 41 h 51"/>
                <a:gd name="T10" fmla="*/ 39 w 50"/>
                <a:gd name="T11" fmla="*/ 0 h 51"/>
                <a:gd name="T12" fmla="*/ 50 w 50"/>
                <a:gd name="T13" fmla="*/ 0 h 51"/>
                <a:gd name="T14" fmla="*/ 30 w 50"/>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1">
                  <a:moveTo>
                    <a:pt x="30" y="51"/>
                  </a:moveTo>
                  <a:lnTo>
                    <a:pt x="19" y="51"/>
                  </a:lnTo>
                  <a:lnTo>
                    <a:pt x="0" y="0"/>
                  </a:lnTo>
                  <a:lnTo>
                    <a:pt x="10" y="0"/>
                  </a:lnTo>
                  <a:lnTo>
                    <a:pt x="25" y="41"/>
                  </a:lnTo>
                  <a:lnTo>
                    <a:pt x="39" y="0"/>
                  </a:lnTo>
                  <a:lnTo>
                    <a:pt x="50" y="0"/>
                  </a:lnTo>
                  <a:lnTo>
                    <a:pt x="3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5">
              <a:extLst>
                <a:ext uri="{FF2B5EF4-FFF2-40B4-BE49-F238E27FC236}">
                  <a16:creationId xmlns:a16="http://schemas.microsoft.com/office/drawing/2014/main" id="{5B470946-DE82-A90A-D33D-DEEA7BD02879}"/>
                </a:ext>
              </a:extLst>
            </p:cNvPr>
            <p:cNvSpPr>
              <a:spLocks noEditPoints="1"/>
            </p:cNvSpPr>
            <p:nvPr userDrawn="1"/>
          </p:nvSpPr>
          <p:spPr bwMode="auto">
            <a:xfrm>
              <a:off x="28559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0"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6">
              <a:extLst>
                <a:ext uri="{FF2B5EF4-FFF2-40B4-BE49-F238E27FC236}">
                  <a16:creationId xmlns:a16="http://schemas.microsoft.com/office/drawing/2014/main" id="{1DDD0999-5435-4ED8-1FAA-BCF4DE4CFF05}"/>
                </a:ext>
              </a:extLst>
            </p:cNvPr>
            <p:cNvSpPr>
              <a:spLocks/>
            </p:cNvSpPr>
            <p:nvPr userDrawn="1"/>
          </p:nvSpPr>
          <p:spPr bwMode="auto">
            <a:xfrm>
              <a:off x="2947988" y="185738"/>
              <a:ext cx="47625"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7">
              <a:extLst>
                <a:ext uri="{FF2B5EF4-FFF2-40B4-BE49-F238E27FC236}">
                  <a16:creationId xmlns:a16="http://schemas.microsoft.com/office/drawing/2014/main" id="{A00FC436-C8FB-7D48-283C-6D944D262650}"/>
                </a:ext>
              </a:extLst>
            </p:cNvPr>
            <p:cNvSpPr>
              <a:spLocks noEditPoints="1"/>
            </p:cNvSpPr>
            <p:nvPr userDrawn="1"/>
          </p:nvSpPr>
          <p:spPr bwMode="auto">
            <a:xfrm>
              <a:off x="2998788" y="185738"/>
              <a:ext cx="74613" cy="85725"/>
            </a:xfrm>
            <a:custGeom>
              <a:avLst/>
              <a:gdLst>
                <a:gd name="T0" fmla="*/ 20 w 90"/>
                <a:gd name="T1" fmla="*/ 56 h 103"/>
                <a:gd name="T2" fmla="*/ 49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49" y="88"/>
                  </a:cubicBezTo>
                  <a:cubicBezTo>
                    <a:pt x="68" y="88"/>
                    <a:pt x="79" y="78"/>
                    <a:pt x="80" y="77"/>
                  </a:cubicBezTo>
                  <a:cubicBezTo>
                    <a:pt x="88" y="89"/>
                    <a:pt x="88" y="89"/>
                    <a:pt x="88" y="89"/>
                  </a:cubicBezTo>
                  <a:cubicBezTo>
                    <a:pt x="88" y="89"/>
                    <a:pt x="74"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8" y="14"/>
                    <a:pt x="20" y="29"/>
                    <a:pt x="19" y="42"/>
                  </a:cubicBezTo>
                  <a:cubicBezTo>
                    <a:pt x="71" y="42"/>
                    <a:pt x="71" y="42"/>
                    <a:pt x="71" y="42"/>
                  </a:cubicBezTo>
                  <a:cubicBezTo>
                    <a:pt x="71"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48">
              <a:extLst>
                <a:ext uri="{FF2B5EF4-FFF2-40B4-BE49-F238E27FC236}">
                  <a16:creationId xmlns:a16="http://schemas.microsoft.com/office/drawing/2014/main" id="{C802911F-EC4D-C6F1-D949-8106D6E78E0A}"/>
                </a:ext>
              </a:extLst>
            </p:cNvPr>
            <p:cNvSpPr>
              <a:spLocks noEditPoints="1"/>
            </p:cNvSpPr>
            <p:nvPr userDrawn="1"/>
          </p:nvSpPr>
          <p:spPr bwMode="auto">
            <a:xfrm>
              <a:off x="3084513" y="153988"/>
              <a:ext cx="77788" cy="117475"/>
            </a:xfrm>
            <a:custGeom>
              <a:avLst/>
              <a:gdLst>
                <a:gd name="T0" fmla="*/ 78 w 94"/>
                <a:gd name="T1" fmla="*/ 141 h 143"/>
                <a:gd name="T2" fmla="*/ 75 w 94"/>
                <a:gd name="T3" fmla="*/ 125 h 143"/>
                <a:gd name="T4" fmla="*/ 42 w 94"/>
                <a:gd name="T5" fmla="*/ 143 h 143"/>
                <a:gd name="T6" fmla="*/ 0 w 94"/>
                <a:gd name="T7" fmla="*/ 91 h 143"/>
                <a:gd name="T8" fmla="*/ 44 w 94"/>
                <a:gd name="T9" fmla="*/ 40 h 143"/>
                <a:gd name="T10" fmla="*/ 75 w 94"/>
                <a:gd name="T11" fmla="*/ 58 h 143"/>
                <a:gd name="T12" fmla="*/ 75 w 94"/>
                <a:gd name="T13" fmla="*/ 0 h 143"/>
                <a:gd name="T14" fmla="*/ 94 w 94"/>
                <a:gd name="T15" fmla="*/ 0 h 143"/>
                <a:gd name="T16" fmla="*/ 94 w 94"/>
                <a:gd name="T17" fmla="*/ 141 h 143"/>
                <a:gd name="T18" fmla="*/ 78 w 94"/>
                <a:gd name="T19" fmla="*/ 141 h 143"/>
                <a:gd name="T20" fmla="*/ 48 w 94"/>
                <a:gd name="T21" fmla="*/ 54 h 143"/>
                <a:gd name="T22" fmla="*/ 19 w 94"/>
                <a:gd name="T23" fmla="*/ 90 h 143"/>
                <a:gd name="T24" fmla="*/ 47 w 94"/>
                <a:gd name="T25" fmla="*/ 127 h 143"/>
                <a:gd name="T26" fmla="*/ 75 w 94"/>
                <a:gd name="T27" fmla="*/ 90 h 143"/>
                <a:gd name="T28" fmla="*/ 48 w 94"/>
                <a:gd name="T29" fmla="*/ 5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43">
                  <a:moveTo>
                    <a:pt x="78" y="141"/>
                  </a:moveTo>
                  <a:cubicBezTo>
                    <a:pt x="75" y="125"/>
                    <a:pt x="75" y="125"/>
                    <a:pt x="75" y="125"/>
                  </a:cubicBezTo>
                  <a:cubicBezTo>
                    <a:pt x="74" y="126"/>
                    <a:pt x="65" y="143"/>
                    <a:pt x="42" y="143"/>
                  </a:cubicBezTo>
                  <a:cubicBezTo>
                    <a:pt x="16" y="143"/>
                    <a:pt x="0" y="121"/>
                    <a:pt x="0" y="91"/>
                  </a:cubicBezTo>
                  <a:cubicBezTo>
                    <a:pt x="0" y="62"/>
                    <a:pt x="18" y="40"/>
                    <a:pt x="44" y="40"/>
                  </a:cubicBezTo>
                  <a:cubicBezTo>
                    <a:pt x="65" y="40"/>
                    <a:pt x="74" y="56"/>
                    <a:pt x="75" y="58"/>
                  </a:cubicBezTo>
                  <a:cubicBezTo>
                    <a:pt x="75" y="0"/>
                    <a:pt x="75" y="0"/>
                    <a:pt x="75" y="0"/>
                  </a:cubicBezTo>
                  <a:cubicBezTo>
                    <a:pt x="94" y="0"/>
                    <a:pt x="94" y="0"/>
                    <a:pt x="94" y="0"/>
                  </a:cubicBezTo>
                  <a:cubicBezTo>
                    <a:pt x="94" y="141"/>
                    <a:pt x="94" y="141"/>
                    <a:pt x="94" y="141"/>
                  </a:cubicBezTo>
                  <a:cubicBezTo>
                    <a:pt x="78" y="141"/>
                    <a:pt x="78" y="141"/>
                    <a:pt x="78" y="141"/>
                  </a:cubicBezTo>
                  <a:close/>
                  <a:moveTo>
                    <a:pt x="48" y="54"/>
                  </a:moveTo>
                  <a:cubicBezTo>
                    <a:pt x="30" y="54"/>
                    <a:pt x="19" y="71"/>
                    <a:pt x="19" y="90"/>
                  </a:cubicBezTo>
                  <a:cubicBezTo>
                    <a:pt x="19" y="110"/>
                    <a:pt x="29" y="127"/>
                    <a:pt x="47" y="127"/>
                  </a:cubicBezTo>
                  <a:cubicBezTo>
                    <a:pt x="64" y="127"/>
                    <a:pt x="75" y="110"/>
                    <a:pt x="75" y="90"/>
                  </a:cubicBezTo>
                  <a:cubicBezTo>
                    <a:pt x="76" y="71"/>
                    <a:pt x="66" y="54"/>
                    <a:pt x="4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49">
              <a:extLst>
                <a:ext uri="{FF2B5EF4-FFF2-40B4-BE49-F238E27FC236}">
                  <a16:creationId xmlns:a16="http://schemas.microsoft.com/office/drawing/2014/main" id="{BBB6E68C-97EC-64D1-8238-EECE1DDCE57A}"/>
                </a:ext>
              </a:extLst>
            </p:cNvPr>
            <p:cNvSpPr>
              <a:spLocks/>
            </p:cNvSpPr>
            <p:nvPr userDrawn="1"/>
          </p:nvSpPr>
          <p:spPr bwMode="auto">
            <a:xfrm>
              <a:off x="3209926" y="152400"/>
              <a:ext cx="53975" cy="117475"/>
            </a:xfrm>
            <a:custGeom>
              <a:avLst/>
              <a:gdLst>
                <a:gd name="T0" fmla="*/ 61 w 64"/>
                <a:gd name="T1" fmla="*/ 18 h 142"/>
                <a:gd name="T2" fmla="*/ 49 w 64"/>
                <a:gd name="T3" fmla="*/ 15 h 142"/>
                <a:gd name="T4" fmla="*/ 36 w 64"/>
                <a:gd name="T5" fmla="*/ 21 h 142"/>
                <a:gd name="T6" fmla="*/ 34 w 64"/>
                <a:gd name="T7" fmla="*/ 35 h 142"/>
                <a:gd name="T8" fmla="*/ 34 w 64"/>
                <a:gd name="T9" fmla="*/ 43 h 142"/>
                <a:gd name="T10" fmla="*/ 59 w 64"/>
                <a:gd name="T11" fmla="*/ 43 h 142"/>
                <a:gd name="T12" fmla="*/ 59 w 64"/>
                <a:gd name="T13" fmla="*/ 57 h 142"/>
                <a:gd name="T14" fmla="*/ 34 w 64"/>
                <a:gd name="T15" fmla="*/ 57 h 142"/>
                <a:gd name="T16" fmla="*/ 34 w 64"/>
                <a:gd name="T17" fmla="*/ 142 h 142"/>
                <a:gd name="T18" fmla="*/ 15 w 64"/>
                <a:gd name="T19" fmla="*/ 142 h 142"/>
                <a:gd name="T20" fmla="*/ 15 w 64"/>
                <a:gd name="T21" fmla="*/ 57 h 142"/>
                <a:gd name="T22" fmla="*/ 0 w 64"/>
                <a:gd name="T23" fmla="*/ 57 h 142"/>
                <a:gd name="T24" fmla="*/ 0 w 64"/>
                <a:gd name="T25" fmla="*/ 43 h 142"/>
                <a:gd name="T26" fmla="*/ 15 w 64"/>
                <a:gd name="T27" fmla="*/ 43 h 142"/>
                <a:gd name="T28" fmla="*/ 15 w 64"/>
                <a:gd name="T29" fmla="*/ 32 h 142"/>
                <a:gd name="T30" fmla="*/ 22 w 64"/>
                <a:gd name="T31" fmla="*/ 9 h 142"/>
                <a:gd name="T32" fmla="*/ 45 w 64"/>
                <a:gd name="T33" fmla="*/ 0 h 142"/>
                <a:gd name="T34" fmla="*/ 64 w 64"/>
                <a:gd name="T35" fmla="*/ 4 h 142"/>
                <a:gd name="T36" fmla="*/ 61 w 64"/>
                <a:gd name="T37" fmla="*/ 1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42">
                  <a:moveTo>
                    <a:pt x="61" y="18"/>
                  </a:moveTo>
                  <a:cubicBezTo>
                    <a:pt x="61" y="18"/>
                    <a:pt x="55" y="15"/>
                    <a:pt x="49" y="15"/>
                  </a:cubicBezTo>
                  <a:cubicBezTo>
                    <a:pt x="43" y="15"/>
                    <a:pt x="39" y="17"/>
                    <a:pt x="36" y="21"/>
                  </a:cubicBezTo>
                  <a:cubicBezTo>
                    <a:pt x="34" y="24"/>
                    <a:pt x="34" y="29"/>
                    <a:pt x="34" y="35"/>
                  </a:cubicBezTo>
                  <a:cubicBezTo>
                    <a:pt x="34" y="43"/>
                    <a:pt x="34" y="43"/>
                    <a:pt x="34" y="43"/>
                  </a:cubicBezTo>
                  <a:cubicBezTo>
                    <a:pt x="59" y="43"/>
                    <a:pt x="59" y="43"/>
                    <a:pt x="59" y="43"/>
                  </a:cubicBezTo>
                  <a:cubicBezTo>
                    <a:pt x="59" y="57"/>
                    <a:pt x="59" y="57"/>
                    <a:pt x="59" y="57"/>
                  </a:cubicBezTo>
                  <a:cubicBezTo>
                    <a:pt x="34" y="57"/>
                    <a:pt x="34" y="57"/>
                    <a:pt x="34" y="57"/>
                  </a:cubicBezTo>
                  <a:cubicBezTo>
                    <a:pt x="34" y="142"/>
                    <a:pt x="34" y="142"/>
                    <a:pt x="34" y="142"/>
                  </a:cubicBezTo>
                  <a:cubicBezTo>
                    <a:pt x="15" y="142"/>
                    <a:pt x="15" y="142"/>
                    <a:pt x="15" y="142"/>
                  </a:cubicBezTo>
                  <a:cubicBezTo>
                    <a:pt x="15" y="57"/>
                    <a:pt x="15" y="57"/>
                    <a:pt x="15" y="57"/>
                  </a:cubicBezTo>
                  <a:cubicBezTo>
                    <a:pt x="0" y="57"/>
                    <a:pt x="0" y="57"/>
                    <a:pt x="0" y="57"/>
                  </a:cubicBezTo>
                  <a:cubicBezTo>
                    <a:pt x="0" y="43"/>
                    <a:pt x="0" y="43"/>
                    <a:pt x="0" y="43"/>
                  </a:cubicBezTo>
                  <a:cubicBezTo>
                    <a:pt x="15" y="43"/>
                    <a:pt x="15" y="43"/>
                    <a:pt x="15" y="43"/>
                  </a:cubicBezTo>
                  <a:cubicBezTo>
                    <a:pt x="15" y="32"/>
                    <a:pt x="15" y="32"/>
                    <a:pt x="15" y="32"/>
                  </a:cubicBezTo>
                  <a:cubicBezTo>
                    <a:pt x="15" y="21"/>
                    <a:pt x="18" y="14"/>
                    <a:pt x="22" y="9"/>
                  </a:cubicBezTo>
                  <a:cubicBezTo>
                    <a:pt x="27" y="4"/>
                    <a:pt x="34" y="0"/>
                    <a:pt x="45" y="0"/>
                  </a:cubicBezTo>
                  <a:cubicBezTo>
                    <a:pt x="55" y="0"/>
                    <a:pt x="62" y="3"/>
                    <a:pt x="64" y="4"/>
                  </a:cubicBezTo>
                  <a:lnTo>
                    <a:pt x="6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50">
              <a:extLst>
                <a:ext uri="{FF2B5EF4-FFF2-40B4-BE49-F238E27FC236}">
                  <a16:creationId xmlns:a16="http://schemas.microsoft.com/office/drawing/2014/main" id="{7859D18E-27BD-BE06-685D-CFB31D02F2CE}"/>
                </a:ext>
              </a:extLst>
            </p:cNvPr>
            <p:cNvSpPr>
              <a:spLocks/>
            </p:cNvSpPr>
            <p:nvPr userDrawn="1"/>
          </p:nvSpPr>
          <p:spPr bwMode="auto">
            <a:xfrm>
              <a:off x="3270251" y="185738"/>
              <a:ext cx="46038"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51">
              <a:extLst>
                <a:ext uri="{FF2B5EF4-FFF2-40B4-BE49-F238E27FC236}">
                  <a16:creationId xmlns:a16="http://schemas.microsoft.com/office/drawing/2014/main" id="{5923519D-D463-558F-F996-FE6DC7E9DDBA}"/>
                </a:ext>
              </a:extLst>
            </p:cNvPr>
            <p:cNvSpPr>
              <a:spLocks noEditPoints="1"/>
            </p:cNvSpPr>
            <p:nvPr userDrawn="1"/>
          </p:nvSpPr>
          <p:spPr bwMode="auto">
            <a:xfrm>
              <a:off x="3321051" y="185738"/>
              <a:ext cx="79375" cy="85725"/>
            </a:xfrm>
            <a:custGeom>
              <a:avLst/>
              <a:gdLst>
                <a:gd name="T0" fmla="*/ 48 w 96"/>
                <a:gd name="T1" fmla="*/ 102 h 102"/>
                <a:gd name="T2" fmla="*/ 0 w 96"/>
                <a:gd name="T3" fmla="*/ 51 h 102"/>
                <a:gd name="T4" fmla="*/ 48 w 96"/>
                <a:gd name="T5" fmla="*/ 0 h 102"/>
                <a:gd name="T6" fmla="*/ 96 w 96"/>
                <a:gd name="T7" fmla="*/ 51 h 102"/>
                <a:gd name="T8" fmla="*/ 48 w 96"/>
                <a:gd name="T9" fmla="*/ 102 h 102"/>
                <a:gd name="T10" fmla="*/ 48 w 96"/>
                <a:gd name="T11" fmla="*/ 14 h 102"/>
                <a:gd name="T12" fmla="*/ 20 w 96"/>
                <a:gd name="T13" fmla="*/ 51 h 102"/>
                <a:gd name="T14" fmla="*/ 48 w 96"/>
                <a:gd name="T15" fmla="*/ 88 h 102"/>
                <a:gd name="T16" fmla="*/ 77 w 96"/>
                <a:gd name="T17" fmla="*/ 51 h 102"/>
                <a:gd name="T18" fmla="*/ 48 w 96"/>
                <a:gd name="T19" fmla="*/ 1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02">
                  <a:moveTo>
                    <a:pt x="48" y="102"/>
                  </a:moveTo>
                  <a:cubicBezTo>
                    <a:pt x="20" y="102"/>
                    <a:pt x="0" y="82"/>
                    <a:pt x="0" y="51"/>
                  </a:cubicBezTo>
                  <a:cubicBezTo>
                    <a:pt x="0" y="20"/>
                    <a:pt x="20" y="0"/>
                    <a:pt x="48" y="0"/>
                  </a:cubicBezTo>
                  <a:cubicBezTo>
                    <a:pt x="77" y="0"/>
                    <a:pt x="96" y="20"/>
                    <a:pt x="96" y="51"/>
                  </a:cubicBezTo>
                  <a:cubicBezTo>
                    <a:pt x="96" y="82"/>
                    <a:pt x="77" y="102"/>
                    <a:pt x="48" y="102"/>
                  </a:cubicBezTo>
                  <a:close/>
                  <a:moveTo>
                    <a:pt x="48" y="14"/>
                  </a:moveTo>
                  <a:cubicBezTo>
                    <a:pt x="30" y="14"/>
                    <a:pt x="20" y="29"/>
                    <a:pt x="20" y="51"/>
                  </a:cubicBezTo>
                  <a:cubicBezTo>
                    <a:pt x="20" y="72"/>
                    <a:pt x="30" y="88"/>
                    <a:pt x="48" y="88"/>
                  </a:cubicBezTo>
                  <a:cubicBezTo>
                    <a:pt x="67" y="88"/>
                    <a:pt x="77" y="72"/>
                    <a:pt x="77" y="51"/>
                  </a:cubicBezTo>
                  <a:cubicBezTo>
                    <a:pt x="77" y="29"/>
                    <a:pt x="67" y="14"/>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52">
              <a:extLst>
                <a:ext uri="{FF2B5EF4-FFF2-40B4-BE49-F238E27FC236}">
                  <a16:creationId xmlns:a16="http://schemas.microsoft.com/office/drawing/2014/main" id="{7525351B-7AC0-EEBE-B28F-A902473A4FD7}"/>
                </a:ext>
              </a:extLst>
            </p:cNvPr>
            <p:cNvSpPr>
              <a:spLocks/>
            </p:cNvSpPr>
            <p:nvPr userDrawn="1"/>
          </p:nvSpPr>
          <p:spPr bwMode="auto">
            <a:xfrm>
              <a:off x="3419476" y="185738"/>
              <a:ext cx="117475" cy="84138"/>
            </a:xfrm>
            <a:custGeom>
              <a:avLst/>
              <a:gdLst>
                <a:gd name="T0" fmla="*/ 123 w 142"/>
                <a:gd name="T1" fmla="*/ 101 h 101"/>
                <a:gd name="T2" fmla="*/ 123 w 142"/>
                <a:gd name="T3" fmla="*/ 39 h 101"/>
                <a:gd name="T4" fmla="*/ 106 w 142"/>
                <a:gd name="T5" fmla="*/ 16 h 101"/>
                <a:gd name="T6" fmla="*/ 80 w 142"/>
                <a:gd name="T7" fmla="*/ 41 h 101"/>
                <a:gd name="T8" fmla="*/ 80 w 142"/>
                <a:gd name="T9" fmla="*/ 101 h 101"/>
                <a:gd name="T10" fmla="*/ 62 w 142"/>
                <a:gd name="T11" fmla="*/ 101 h 101"/>
                <a:gd name="T12" fmla="*/ 62 w 142"/>
                <a:gd name="T13" fmla="*/ 39 h 101"/>
                <a:gd name="T14" fmla="*/ 44 w 142"/>
                <a:gd name="T15" fmla="*/ 16 h 101"/>
                <a:gd name="T16" fmla="*/ 19 w 142"/>
                <a:gd name="T17" fmla="*/ 41 h 101"/>
                <a:gd name="T18" fmla="*/ 19 w 142"/>
                <a:gd name="T19" fmla="*/ 101 h 101"/>
                <a:gd name="T20" fmla="*/ 0 w 142"/>
                <a:gd name="T21" fmla="*/ 101 h 101"/>
                <a:gd name="T22" fmla="*/ 0 w 142"/>
                <a:gd name="T23" fmla="*/ 2 h 101"/>
                <a:gd name="T24" fmla="*/ 18 w 142"/>
                <a:gd name="T25" fmla="*/ 2 h 101"/>
                <a:gd name="T26" fmla="*/ 19 w 142"/>
                <a:gd name="T27" fmla="*/ 20 h 101"/>
                <a:gd name="T28" fmla="*/ 51 w 142"/>
                <a:gd name="T29" fmla="*/ 0 h 101"/>
                <a:gd name="T30" fmla="*/ 79 w 142"/>
                <a:gd name="T31" fmla="*/ 21 h 101"/>
                <a:gd name="T32" fmla="*/ 112 w 142"/>
                <a:gd name="T33" fmla="*/ 0 h 101"/>
                <a:gd name="T34" fmla="*/ 142 w 142"/>
                <a:gd name="T35" fmla="*/ 34 h 101"/>
                <a:gd name="T36" fmla="*/ 142 w 142"/>
                <a:gd name="T37" fmla="*/ 101 h 101"/>
                <a:gd name="T38" fmla="*/ 123 w 142"/>
                <a:gd name="T3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101">
                  <a:moveTo>
                    <a:pt x="123" y="101"/>
                  </a:moveTo>
                  <a:cubicBezTo>
                    <a:pt x="123" y="39"/>
                    <a:pt x="123" y="39"/>
                    <a:pt x="123" y="39"/>
                  </a:cubicBezTo>
                  <a:cubicBezTo>
                    <a:pt x="123" y="26"/>
                    <a:pt x="120" y="16"/>
                    <a:pt x="106" y="16"/>
                  </a:cubicBezTo>
                  <a:cubicBezTo>
                    <a:pt x="91" y="16"/>
                    <a:pt x="81" y="34"/>
                    <a:pt x="80" y="41"/>
                  </a:cubicBezTo>
                  <a:cubicBezTo>
                    <a:pt x="80" y="101"/>
                    <a:pt x="80" y="101"/>
                    <a:pt x="80" y="101"/>
                  </a:cubicBezTo>
                  <a:cubicBezTo>
                    <a:pt x="62" y="101"/>
                    <a:pt x="62" y="101"/>
                    <a:pt x="62" y="101"/>
                  </a:cubicBezTo>
                  <a:cubicBezTo>
                    <a:pt x="62" y="39"/>
                    <a:pt x="62" y="39"/>
                    <a:pt x="62" y="39"/>
                  </a:cubicBezTo>
                  <a:cubicBezTo>
                    <a:pt x="62" y="26"/>
                    <a:pt x="59" y="16"/>
                    <a:pt x="44" y="16"/>
                  </a:cubicBezTo>
                  <a:cubicBezTo>
                    <a:pt x="30" y="16"/>
                    <a:pt x="20" y="34"/>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5" y="9"/>
                    <a:pt x="37" y="0"/>
                    <a:pt x="51" y="0"/>
                  </a:cubicBezTo>
                  <a:cubicBezTo>
                    <a:pt x="64" y="0"/>
                    <a:pt x="75" y="6"/>
                    <a:pt x="79" y="21"/>
                  </a:cubicBezTo>
                  <a:cubicBezTo>
                    <a:pt x="86" y="9"/>
                    <a:pt x="98" y="0"/>
                    <a:pt x="112" y="0"/>
                  </a:cubicBezTo>
                  <a:cubicBezTo>
                    <a:pt x="128" y="0"/>
                    <a:pt x="142" y="9"/>
                    <a:pt x="142" y="34"/>
                  </a:cubicBezTo>
                  <a:cubicBezTo>
                    <a:pt x="142" y="101"/>
                    <a:pt x="142" y="101"/>
                    <a:pt x="142" y="101"/>
                  </a:cubicBezTo>
                  <a:cubicBezTo>
                    <a:pt x="123" y="101"/>
                    <a:pt x="123" y="101"/>
                    <a:pt x="123"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53">
              <a:extLst>
                <a:ext uri="{FF2B5EF4-FFF2-40B4-BE49-F238E27FC236}">
                  <a16:creationId xmlns:a16="http://schemas.microsoft.com/office/drawing/2014/main" id="{278C8B25-AEF9-C7A9-105C-8925839E3F32}"/>
                </a:ext>
              </a:extLst>
            </p:cNvPr>
            <p:cNvSpPr>
              <a:spLocks/>
            </p:cNvSpPr>
            <p:nvPr userDrawn="1"/>
          </p:nvSpPr>
          <p:spPr bwMode="auto">
            <a:xfrm>
              <a:off x="3594101" y="157163"/>
              <a:ext cx="69850" cy="112713"/>
            </a:xfrm>
            <a:custGeom>
              <a:avLst/>
              <a:gdLst>
                <a:gd name="T0" fmla="*/ 0 w 44"/>
                <a:gd name="T1" fmla="*/ 71 h 71"/>
                <a:gd name="T2" fmla="*/ 0 w 44"/>
                <a:gd name="T3" fmla="*/ 0 h 71"/>
                <a:gd name="T4" fmla="*/ 43 w 44"/>
                <a:gd name="T5" fmla="*/ 0 h 71"/>
                <a:gd name="T6" fmla="*/ 43 w 44"/>
                <a:gd name="T7" fmla="*/ 8 h 71"/>
                <a:gd name="T8" fmla="*/ 10 w 44"/>
                <a:gd name="T9" fmla="*/ 8 h 71"/>
                <a:gd name="T10" fmla="*/ 10 w 44"/>
                <a:gd name="T11" fmla="*/ 29 h 71"/>
                <a:gd name="T12" fmla="*/ 41 w 44"/>
                <a:gd name="T13" fmla="*/ 29 h 71"/>
                <a:gd name="T14" fmla="*/ 41 w 44"/>
                <a:gd name="T15" fmla="*/ 38 h 71"/>
                <a:gd name="T16" fmla="*/ 10 w 44"/>
                <a:gd name="T17" fmla="*/ 38 h 71"/>
                <a:gd name="T18" fmla="*/ 10 w 44"/>
                <a:gd name="T19" fmla="*/ 62 h 71"/>
                <a:gd name="T20" fmla="*/ 44 w 44"/>
                <a:gd name="T21" fmla="*/ 62 h 71"/>
                <a:gd name="T22" fmla="*/ 44 w 44"/>
                <a:gd name="T23" fmla="*/ 71 h 71"/>
                <a:gd name="T24" fmla="*/ 0 w 44"/>
                <a:gd name="T25" fmla="*/ 71 h 71"/>
                <a:gd name="T26" fmla="*/ 0 w 44"/>
                <a:gd name="T2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71">
                  <a:moveTo>
                    <a:pt x="0" y="71"/>
                  </a:moveTo>
                  <a:lnTo>
                    <a:pt x="0" y="0"/>
                  </a:lnTo>
                  <a:lnTo>
                    <a:pt x="43" y="0"/>
                  </a:lnTo>
                  <a:lnTo>
                    <a:pt x="43" y="8"/>
                  </a:lnTo>
                  <a:lnTo>
                    <a:pt x="10" y="8"/>
                  </a:lnTo>
                  <a:lnTo>
                    <a:pt x="10" y="29"/>
                  </a:lnTo>
                  <a:lnTo>
                    <a:pt x="41" y="29"/>
                  </a:lnTo>
                  <a:lnTo>
                    <a:pt x="41" y="38"/>
                  </a:lnTo>
                  <a:lnTo>
                    <a:pt x="10" y="38"/>
                  </a:lnTo>
                  <a:lnTo>
                    <a:pt x="10" y="62"/>
                  </a:lnTo>
                  <a:lnTo>
                    <a:pt x="44" y="62"/>
                  </a:lnTo>
                  <a:lnTo>
                    <a:pt x="44" y="71"/>
                  </a:lnTo>
                  <a:lnTo>
                    <a:pt x="0" y="71"/>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4">
              <a:extLst>
                <a:ext uri="{FF2B5EF4-FFF2-40B4-BE49-F238E27FC236}">
                  <a16:creationId xmlns:a16="http://schemas.microsoft.com/office/drawing/2014/main" id="{5EBC67D6-5AC3-BEB0-E8D7-B3C271BB9158}"/>
                </a:ext>
              </a:extLst>
            </p:cNvPr>
            <p:cNvSpPr>
              <a:spLocks/>
            </p:cNvSpPr>
            <p:nvPr userDrawn="1"/>
          </p:nvSpPr>
          <p:spPr bwMode="auto">
            <a:xfrm>
              <a:off x="3671888" y="188913"/>
              <a:ext cx="77788" cy="80963"/>
            </a:xfrm>
            <a:custGeom>
              <a:avLst/>
              <a:gdLst>
                <a:gd name="T0" fmla="*/ 38 w 49"/>
                <a:gd name="T1" fmla="*/ 51 h 51"/>
                <a:gd name="T2" fmla="*/ 24 w 49"/>
                <a:gd name="T3" fmla="*/ 30 h 51"/>
                <a:gd name="T4" fmla="*/ 11 w 49"/>
                <a:gd name="T5" fmla="*/ 51 h 51"/>
                <a:gd name="T6" fmla="*/ 0 w 49"/>
                <a:gd name="T7" fmla="*/ 51 h 51"/>
                <a:gd name="T8" fmla="*/ 18 w 49"/>
                <a:gd name="T9" fmla="*/ 25 h 51"/>
                <a:gd name="T10" fmla="*/ 1 w 49"/>
                <a:gd name="T11" fmla="*/ 0 h 51"/>
                <a:gd name="T12" fmla="*/ 12 w 49"/>
                <a:gd name="T13" fmla="*/ 0 h 51"/>
                <a:gd name="T14" fmla="*/ 25 w 49"/>
                <a:gd name="T15" fmla="*/ 19 h 51"/>
                <a:gd name="T16" fmla="*/ 37 w 49"/>
                <a:gd name="T17" fmla="*/ 0 h 51"/>
                <a:gd name="T18" fmla="*/ 48 w 49"/>
                <a:gd name="T19" fmla="*/ 0 h 51"/>
                <a:gd name="T20" fmla="*/ 30 w 49"/>
                <a:gd name="T21" fmla="*/ 25 h 51"/>
                <a:gd name="T22" fmla="*/ 49 w 49"/>
                <a:gd name="T23" fmla="*/ 51 h 51"/>
                <a:gd name="T24" fmla="*/ 38 w 49"/>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1">
                  <a:moveTo>
                    <a:pt x="38" y="51"/>
                  </a:moveTo>
                  <a:lnTo>
                    <a:pt x="24" y="30"/>
                  </a:lnTo>
                  <a:lnTo>
                    <a:pt x="11" y="51"/>
                  </a:lnTo>
                  <a:lnTo>
                    <a:pt x="0" y="51"/>
                  </a:lnTo>
                  <a:lnTo>
                    <a:pt x="18" y="25"/>
                  </a:lnTo>
                  <a:lnTo>
                    <a:pt x="1" y="0"/>
                  </a:lnTo>
                  <a:lnTo>
                    <a:pt x="12" y="0"/>
                  </a:lnTo>
                  <a:lnTo>
                    <a:pt x="25" y="19"/>
                  </a:lnTo>
                  <a:lnTo>
                    <a:pt x="37" y="0"/>
                  </a:lnTo>
                  <a:lnTo>
                    <a:pt x="48" y="0"/>
                  </a:lnTo>
                  <a:lnTo>
                    <a:pt x="30" y="25"/>
                  </a:lnTo>
                  <a:lnTo>
                    <a:pt x="49" y="51"/>
                  </a:lnTo>
                  <a:lnTo>
                    <a:pt x="38"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5">
              <a:extLst>
                <a:ext uri="{FF2B5EF4-FFF2-40B4-BE49-F238E27FC236}">
                  <a16:creationId xmlns:a16="http://schemas.microsoft.com/office/drawing/2014/main" id="{B7D2E781-3A58-D0B8-1469-104C31DB020A}"/>
                </a:ext>
              </a:extLst>
            </p:cNvPr>
            <p:cNvSpPr>
              <a:spLocks noEditPoints="1"/>
            </p:cNvSpPr>
            <p:nvPr userDrawn="1"/>
          </p:nvSpPr>
          <p:spPr bwMode="auto">
            <a:xfrm>
              <a:off x="3763963" y="185738"/>
              <a:ext cx="77788" cy="114300"/>
            </a:xfrm>
            <a:custGeom>
              <a:avLst/>
              <a:gdLst>
                <a:gd name="T0" fmla="*/ 49 w 94"/>
                <a:gd name="T1" fmla="*/ 102 h 136"/>
                <a:gd name="T2" fmla="*/ 18 w 94"/>
                <a:gd name="T3" fmla="*/ 85 h 136"/>
                <a:gd name="T4" fmla="*/ 18 w 94"/>
                <a:gd name="T5" fmla="*/ 136 h 136"/>
                <a:gd name="T6" fmla="*/ 0 w 94"/>
                <a:gd name="T7" fmla="*/ 136 h 136"/>
                <a:gd name="T8" fmla="*/ 0 w 94"/>
                <a:gd name="T9" fmla="*/ 1 h 136"/>
                <a:gd name="T10" fmla="*/ 17 w 94"/>
                <a:gd name="T11" fmla="*/ 1 h 136"/>
                <a:gd name="T12" fmla="*/ 18 w 94"/>
                <a:gd name="T13" fmla="*/ 17 h 136"/>
                <a:gd name="T14" fmla="*/ 51 w 94"/>
                <a:gd name="T15" fmla="*/ 0 h 136"/>
                <a:gd name="T16" fmla="*/ 94 w 94"/>
                <a:gd name="T17" fmla="*/ 51 h 136"/>
                <a:gd name="T18" fmla="*/ 49 w 94"/>
                <a:gd name="T19" fmla="*/ 102 h 136"/>
                <a:gd name="T20" fmla="*/ 46 w 94"/>
                <a:gd name="T21" fmla="*/ 14 h 136"/>
                <a:gd name="T22" fmla="*/ 17 w 94"/>
                <a:gd name="T23" fmla="*/ 50 h 136"/>
                <a:gd name="T24" fmla="*/ 45 w 94"/>
                <a:gd name="T25" fmla="*/ 87 h 136"/>
                <a:gd name="T26" fmla="*/ 74 w 94"/>
                <a:gd name="T27" fmla="*/ 50 h 136"/>
                <a:gd name="T28" fmla="*/ 46 w 94"/>
                <a:gd name="T29" fmla="*/ 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36">
                  <a:moveTo>
                    <a:pt x="49" y="102"/>
                  </a:moveTo>
                  <a:cubicBezTo>
                    <a:pt x="29" y="102"/>
                    <a:pt x="21" y="89"/>
                    <a:pt x="18" y="85"/>
                  </a:cubicBezTo>
                  <a:cubicBezTo>
                    <a:pt x="18" y="136"/>
                    <a:pt x="18" y="136"/>
                    <a:pt x="18" y="136"/>
                  </a:cubicBezTo>
                  <a:cubicBezTo>
                    <a:pt x="0" y="136"/>
                    <a:pt x="0" y="136"/>
                    <a:pt x="0" y="136"/>
                  </a:cubicBezTo>
                  <a:cubicBezTo>
                    <a:pt x="0" y="1"/>
                    <a:pt x="0" y="1"/>
                    <a:pt x="0" y="1"/>
                  </a:cubicBezTo>
                  <a:cubicBezTo>
                    <a:pt x="17" y="1"/>
                    <a:pt x="17" y="1"/>
                    <a:pt x="17" y="1"/>
                  </a:cubicBezTo>
                  <a:cubicBezTo>
                    <a:pt x="18" y="17"/>
                    <a:pt x="18" y="17"/>
                    <a:pt x="18" y="17"/>
                  </a:cubicBezTo>
                  <a:cubicBezTo>
                    <a:pt x="20" y="15"/>
                    <a:pt x="30" y="0"/>
                    <a:pt x="51" y="0"/>
                  </a:cubicBezTo>
                  <a:cubicBezTo>
                    <a:pt x="78" y="0"/>
                    <a:pt x="94" y="21"/>
                    <a:pt x="94" y="51"/>
                  </a:cubicBezTo>
                  <a:cubicBezTo>
                    <a:pt x="93" y="81"/>
                    <a:pt x="75" y="102"/>
                    <a:pt x="49" y="102"/>
                  </a:cubicBezTo>
                  <a:close/>
                  <a:moveTo>
                    <a:pt x="46" y="14"/>
                  </a:moveTo>
                  <a:cubicBezTo>
                    <a:pt x="29" y="14"/>
                    <a:pt x="17" y="31"/>
                    <a:pt x="17" y="50"/>
                  </a:cubicBezTo>
                  <a:cubicBezTo>
                    <a:pt x="17" y="70"/>
                    <a:pt x="28" y="87"/>
                    <a:pt x="45" y="87"/>
                  </a:cubicBezTo>
                  <a:cubicBezTo>
                    <a:pt x="62" y="87"/>
                    <a:pt x="74" y="70"/>
                    <a:pt x="74" y="50"/>
                  </a:cubicBezTo>
                  <a:cubicBezTo>
                    <a:pt x="74" y="31"/>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6">
              <a:extLst>
                <a:ext uri="{FF2B5EF4-FFF2-40B4-BE49-F238E27FC236}">
                  <a16:creationId xmlns:a16="http://schemas.microsoft.com/office/drawing/2014/main" id="{DBE6A745-ACA5-356F-6F62-6D8058C08416}"/>
                </a:ext>
              </a:extLst>
            </p:cNvPr>
            <p:cNvSpPr>
              <a:spLocks noEditPoints="1"/>
            </p:cNvSpPr>
            <p:nvPr userDrawn="1"/>
          </p:nvSpPr>
          <p:spPr bwMode="auto">
            <a:xfrm>
              <a:off x="3852863"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5"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7">
              <a:extLst>
                <a:ext uri="{FF2B5EF4-FFF2-40B4-BE49-F238E27FC236}">
                  <a16:creationId xmlns:a16="http://schemas.microsoft.com/office/drawing/2014/main" id="{82F95A68-5EEF-9F8D-3A89-55F1E715B4A7}"/>
                </a:ext>
              </a:extLst>
            </p:cNvPr>
            <p:cNvSpPr>
              <a:spLocks/>
            </p:cNvSpPr>
            <p:nvPr userDrawn="1"/>
          </p:nvSpPr>
          <p:spPr bwMode="auto">
            <a:xfrm>
              <a:off x="3946526" y="185738"/>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58">
              <a:extLst>
                <a:ext uri="{FF2B5EF4-FFF2-40B4-BE49-F238E27FC236}">
                  <a16:creationId xmlns:a16="http://schemas.microsoft.com/office/drawing/2014/main" id="{BFE0F4C4-10FB-C7A0-487B-A05CC2115B42}"/>
                </a:ext>
              </a:extLst>
            </p:cNvPr>
            <p:cNvSpPr>
              <a:spLocks noEditPoints="1"/>
            </p:cNvSpPr>
            <p:nvPr userDrawn="1"/>
          </p:nvSpPr>
          <p:spPr bwMode="auto">
            <a:xfrm>
              <a:off x="4005263" y="150813"/>
              <a:ext cx="20638" cy="119063"/>
            </a:xfrm>
            <a:custGeom>
              <a:avLst/>
              <a:gdLst>
                <a:gd name="T0" fmla="*/ 13 w 26"/>
                <a:gd name="T1" fmla="*/ 25 h 144"/>
                <a:gd name="T2" fmla="*/ 0 w 26"/>
                <a:gd name="T3" fmla="*/ 13 h 144"/>
                <a:gd name="T4" fmla="*/ 13 w 26"/>
                <a:gd name="T5" fmla="*/ 0 h 144"/>
                <a:gd name="T6" fmla="*/ 26 w 26"/>
                <a:gd name="T7" fmla="*/ 12 h 144"/>
                <a:gd name="T8" fmla="*/ 13 w 26"/>
                <a:gd name="T9" fmla="*/ 25 h 144"/>
                <a:gd name="T10" fmla="*/ 3 w 26"/>
                <a:gd name="T11" fmla="*/ 144 h 144"/>
                <a:gd name="T12" fmla="*/ 3 w 26"/>
                <a:gd name="T13" fmla="*/ 45 h 144"/>
                <a:gd name="T14" fmla="*/ 22 w 26"/>
                <a:gd name="T15" fmla="*/ 45 h 144"/>
                <a:gd name="T16" fmla="*/ 22 w 26"/>
                <a:gd name="T17" fmla="*/ 144 h 144"/>
                <a:gd name="T18" fmla="*/ 3 w 26"/>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4">
                  <a:moveTo>
                    <a:pt x="13" y="25"/>
                  </a:moveTo>
                  <a:cubicBezTo>
                    <a:pt x="6" y="25"/>
                    <a:pt x="0" y="20"/>
                    <a:pt x="0" y="13"/>
                  </a:cubicBezTo>
                  <a:cubicBezTo>
                    <a:pt x="0" y="6"/>
                    <a:pt x="6" y="0"/>
                    <a:pt x="13" y="0"/>
                  </a:cubicBezTo>
                  <a:cubicBezTo>
                    <a:pt x="20" y="0"/>
                    <a:pt x="26" y="6"/>
                    <a:pt x="26" y="12"/>
                  </a:cubicBezTo>
                  <a:cubicBezTo>
                    <a:pt x="26" y="19"/>
                    <a:pt x="20" y="25"/>
                    <a:pt x="13"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59">
              <a:extLst>
                <a:ext uri="{FF2B5EF4-FFF2-40B4-BE49-F238E27FC236}">
                  <a16:creationId xmlns:a16="http://schemas.microsoft.com/office/drawing/2014/main" id="{24CC0B7A-A8FF-87DF-7455-8CE6440D37D2}"/>
                </a:ext>
              </a:extLst>
            </p:cNvPr>
            <p:cNvSpPr>
              <a:spLocks noEditPoints="1"/>
            </p:cNvSpPr>
            <p:nvPr userDrawn="1"/>
          </p:nvSpPr>
          <p:spPr bwMode="auto">
            <a:xfrm>
              <a:off x="4041776"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60">
              <a:extLst>
                <a:ext uri="{FF2B5EF4-FFF2-40B4-BE49-F238E27FC236}">
                  <a16:creationId xmlns:a16="http://schemas.microsoft.com/office/drawing/2014/main" id="{843A7DD4-546D-75AE-7C8B-2ED229DAFF45}"/>
                </a:ext>
              </a:extLst>
            </p:cNvPr>
            <p:cNvSpPr>
              <a:spLocks/>
            </p:cNvSpPr>
            <p:nvPr userDrawn="1"/>
          </p:nvSpPr>
          <p:spPr bwMode="auto">
            <a:xfrm>
              <a:off x="4135438" y="185738"/>
              <a:ext cx="69850" cy="84138"/>
            </a:xfrm>
            <a:custGeom>
              <a:avLst/>
              <a:gdLst>
                <a:gd name="T0" fmla="*/ 65 w 84"/>
                <a:gd name="T1" fmla="*/ 101 h 101"/>
                <a:gd name="T2" fmla="*/ 65 w 84"/>
                <a:gd name="T3" fmla="*/ 41 h 101"/>
                <a:gd name="T4" fmla="*/ 45 w 84"/>
                <a:gd name="T5" fmla="*/ 16 h 101"/>
                <a:gd name="T6" fmla="*/ 19 w 84"/>
                <a:gd name="T7" fmla="*/ 41 h 101"/>
                <a:gd name="T8" fmla="*/ 19 w 84"/>
                <a:gd name="T9" fmla="*/ 101 h 101"/>
                <a:gd name="T10" fmla="*/ 0 w 84"/>
                <a:gd name="T11" fmla="*/ 101 h 101"/>
                <a:gd name="T12" fmla="*/ 0 w 84"/>
                <a:gd name="T13" fmla="*/ 2 h 101"/>
                <a:gd name="T14" fmla="*/ 18 w 84"/>
                <a:gd name="T15" fmla="*/ 2 h 101"/>
                <a:gd name="T16" fmla="*/ 19 w 84"/>
                <a:gd name="T17" fmla="*/ 20 h 101"/>
                <a:gd name="T18" fmla="*/ 52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1"/>
                    <a:pt x="65" y="41"/>
                    <a:pt x="65" y="41"/>
                  </a:cubicBezTo>
                  <a:cubicBezTo>
                    <a:pt x="65" y="26"/>
                    <a:pt x="60" y="16"/>
                    <a:pt x="45" y="16"/>
                  </a:cubicBezTo>
                  <a:cubicBezTo>
                    <a:pt x="30" y="16"/>
                    <a:pt x="21" y="32"/>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2"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61">
              <a:extLst>
                <a:ext uri="{FF2B5EF4-FFF2-40B4-BE49-F238E27FC236}">
                  <a16:creationId xmlns:a16="http://schemas.microsoft.com/office/drawing/2014/main" id="{6FC7CC5B-D543-A981-BE3E-B06B65994858}"/>
                </a:ext>
              </a:extLst>
            </p:cNvPr>
            <p:cNvSpPr>
              <a:spLocks/>
            </p:cNvSpPr>
            <p:nvPr userDrawn="1"/>
          </p:nvSpPr>
          <p:spPr bwMode="auto">
            <a:xfrm>
              <a:off x="4221163" y="185738"/>
              <a:ext cx="71438" cy="85725"/>
            </a:xfrm>
            <a:custGeom>
              <a:avLst/>
              <a:gdLst>
                <a:gd name="T0" fmla="*/ 76 w 86"/>
                <a:gd name="T1" fmla="*/ 28 h 103"/>
                <a:gd name="T2" fmla="*/ 51 w 86"/>
                <a:gd name="T3" fmla="*/ 15 h 103"/>
                <a:gd name="T4" fmla="*/ 20 w 86"/>
                <a:gd name="T5" fmla="*/ 51 h 103"/>
                <a:gd name="T6" fmla="*/ 50 w 86"/>
                <a:gd name="T7" fmla="*/ 86 h 103"/>
                <a:gd name="T8" fmla="*/ 76 w 86"/>
                <a:gd name="T9" fmla="*/ 73 h 103"/>
                <a:gd name="T10" fmla="*/ 86 w 86"/>
                <a:gd name="T11" fmla="*/ 85 h 103"/>
                <a:gd name="T12" fmla="*/ 47 w 86"/>
                <a:gd name="T13" fmla="*/ 103 h 103"/>
                <a:gd name="T14" fmla="*/ 0 w 86"/>
                <a:gd name="T15" fmla="*/ 51 h 103"/>
                <a:gd name="T16" fmla="*/ 48 w 86"/>
                <a:gd name="T17" fmla="*/ 0 h 103"/>
                <a:gd name="T18" fmla="*/ 85 w 86"/>
                <a:gd name="T19" fmla="*/ 17 h 103"/>
                <a:gd name="T20" fmla="*/ 76 w 86"/>
                <a:gd name="T21" fmla="*/ 2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03">
                  <a:moveTo>
                    <a:pt x="76" y="28"/>
                  </a:moveTo>
                  <a:cubicBezTo>
                    <a:pt x="76" y="28"/>
                    <a:pt x="67" y="15"/>
                    <a:pt x="51" y="15"/>
                  </a:cubicBezTo>
                  <a:cubicBezTo>
                    <a:pt x="34" y="15"/>
                    <a:pt x="20" y="27"/>
                    <a:pt x="20" y="51"/>
                  </a:cubicBezTo>
                  <a:cubicBezTo>
                    <a:pt x="20" y="75"/>
                    <a:pt x="34" y="86"/>
                    <a:pt x="50" y="86"/>
                  </a:cubicBezTo>
                  <a:cubicBezTo>
                    <a:pt x="66" y="86"/>
                    <a:pt x="76" y="74"/>
                    <a:pt x="76" y="73"/>
                  </a:cubicBezTo>
                  <a:cubicBezTo>
                    <a:pt x="86" y="85"/>
                    <a:pt x="86" y="85"/>
                    <a:pt x="86" y="85"/>
                  </a:cubicBezTo>
                  <a:cubicBezTo>
                    <a:pt x="85" y="86"/>
                    <a:pt x="74" y="103"/>
                    <a:pt x="47" y="103"/>
                  </a:cubicBezTo>
                  <a:cubicBezTo>
                    <a:pt x="21" y="103"/>
                    <a:pt x="0" y="83"/>
                    <a:pt x="0" y="51"/>
                  </a:cubicBezTo>
                  <a:cubicBezTo>
                    <a:pt x="0" y="19"/>
                    <a:pt x="22" y="0"/>
                    <a:pt x="48" y="0"/>
                  </a:cubicBezTo>
                  <a:cubicBezTo>
                    <a:pt x="74" y="0"/>
                    <a:pt x="84" y="16"/>
                    <a:pt x="85" y="17"/>
                  </a:cubicBezTo>
                  <a:lnTo>
                    <a:pt x="76"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62">
              <a:extLst>
                <a:ext uri="{FF2B5EF4-FFF2-40B4-BE49-F238E27FC236}">
                  <a16:creationId xmlns:a16="http://schemas.microsoft.com/office/drawing/2014/main" id="{93671CA5-D570-26D7-8DED-0A6ECDA64A67}"/>
                </a:ext>
              </a:extLst>
            </p:cNvPr>
            <p:cNvSpPr>
              <a:spLocks noEditPoints="1"/>
            </p:cNvSpPr>
            <p:nvPr userDrawn="1"/>
          </p:nvSpPr>
          <p:spPr bwMode="auto">
            <a:xfrm>
              <a:off x="43037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1"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Rectangle 63">
              <a:extLst>
                <a:ext uri="{FF2B5EF4-FFF2-40B4-BE49-F238E27FC236}">
                  <a16:creationId xmlns:a16="http://schemas.microsoft.com/office/drawing/2014/main" id="{107885C8-D75D-6AB4-F0ED-83A21226247C}"/>
                </a:ext>
              </a:extLst>
            </p:cNvPr>
            <p:cNvSpPr>
              <a:spLocks noChangeArrowheads="1"/>
            </p:cNvSpPr>
            <p:nvPr userDrawn="1"/>
          </p:nvSpPr>
          <p:spPr bwMode="auto">
            <a:xfrm>
              <a:off x="2271713" y="-269875"/>
              <a:ext cx="12700" cy="773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Oval 64">
              <a:extLst>
                <a:ext uri="{FF2B5EF4-FFF2-40B4-BE49-F238E27FC236}">
                  <a16:creationId xmlns:a16="http://schemas.microsoft.com/office/drawing/2014/main" id="{92C0D7CE-DBE7-3332-36D5-550AFDE4F1E1}"/>
                </a:ext>
              </a:extLst>
            </p:cNvPr>
            <p:cNvSpPr>
              <a:spLocks noChangeArrowheads="1"/>
            </p:cNvSpPr>
            <p:nvPr userDrawn="1"/>
          </p:nvSpPr>
          <p:spPr bwMode="auto">
            <a:xfrm>
              <a:off x="911226" y="-279400"/>
              <a:ext cx="119063" cy="120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Oval 65">
              <a:extLst>
                <a:ext uri="{FF2B5EF4-FFF2-40B4-BE49-F238E27FC236}">
                  <a16:creationId xmlns:a16="http://schemas.microsoft.com/office/drawing/2014/main" id="{62B85BCD-8D7D-3788-EED8-CA93DA601D42}"/>
                </a:ext>
              </a:extLst>
            </p:cNvPr>
            <p:cNvSpPr>
              <a:spLocks noChangeArrowheads="1"/>
            </p:cNvSpPr>
            <p:nvPr userDrawn="1"/>
          </p:nvSpPr>
          <p:spPr bwMode="auto">
            <a:xfrm>
              <a:off x="752476" y="-269875"/>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Oval 66">
              <a:extLst>
                <a:ext uri="{FF2B5EF4-FFF2-40B4-BE49-F238E27FC236}">
                  <a16:creationId xmlns:a16="http://schemas.microsoft.com/office/drawing/2014/main" id="{5B8E3BC3-5030-3EC3-8A2B-CE7083DDE9B2}"/>
                </a:ext>
              </a:extLst>
            </p:cNvPr>
            <p:cNvSpPr>
              <a:spLocks noChangeArrowheads="1"/>
            </p:cNvSpPr>
            <p:nvPr userDrawn="1"/>
          </p:nvSpPr>
          <p:spPr bwMode="auto">
            <a:xfrm>
              <a:off x="919163" y="-103188"/>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Oval 67">
              <a:extLst>
                <a:ext uri="{FF2B5EF4-FFF2-40B4-BE49-F238E27FC236}">
                  <a16:creationId xmlns:a16="http://schemas.microsoft.com/office/drawing/2014/main" id="{3792210B-0752-4DA6-3114-E3B53D0C849E}"/>
                </a:ext>
              </a:extLst>
            </p:cNvPr>
            <p:cNvSpPr>
              <a:spLocks noChangeArrowheads="1"/>
            </p:cNvSpPr>
            <p:nvPr userDrawn="1"/>
          </p:nvSpPr>
          <p:spPr bwMode="auto">
            <a:xfrm>
              <a:off x="927101" y="53975"/>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Oval 68">
              <a:extLst>
                <a:ext uri="{FF2B5EF4-FFF2-40B4-BE49-F238E27FC236}">
                  <a16:creationId xmlns:a16="http://schemas.microsoft.com/office/drawing/2014/main" id="{1269D7C4-529F-85E0-9535-4CDF2FC98146}"/>
                </a:ext>
              </a:extLst>
            </p:cNvPr>
            <p:cNvSpPr>
              <a:spLocks noChangeArrowheads="1"/>
            </p:cNvSpPr>
            <p:nvPr userDrawn="1"/>
          </p:nvSpPr>
          <p:spPr bwMode="auto">
            <a:xfrm>
              <a:off x="760413" y="-95250"/>
              <a:ext cx="87313"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Oval 69">
              <a:extLst>
                <a:ext uri="{FF2B5EF4-FFF2-40B4-BE49-F238E27FC236}">
                  <a16:creationId xmlns:a16="http://schemas.microsoft.com/office/drawing/2014/main" id="{4DA633A9-0C12-D06B-D651-5FF0641314FA}"/>
                </a:ext>
              </a:extLst>
            </p:cNvPr>
            <p:cNvSpPr>
              <a:spLocks noChangeArrowheads="1"/>
            </p:cNvSpPr>
            <p:nvPr userDrawn="1"/>
          </p:nvSpPr>
          <p:spPr bwMode="auto">
            <a:xfrm>
              <a:off x="611188" y="-261938"/>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3" name="TextBox 72">
            <a:extLst>
              <a:ext uri="{FF2B5EF4-FFF2-40B4-BE49-F238E27FC236}">
                <a16:creationId xmlns:a16="http://schemas.microsoft.com/office/drawing/2014/main" id="{7250E1FB-2CF6-CC8E-496B-742C7BD4E19A}"/>
              </a:ext>
            </a:extLst>
          </p:cNvPr>
          <p:cNvSpPr txBox="1"/>
          <p:nvPr userDrawn="1"/>
        </p:nvSpPr>
        <p:spPr>
          <a:xfrm>
            <a:off x="1516830" y="6334188"/>
            <a:ext cx="5719046" cy="153888"/>
          </a:xfrm>
          <a:prstGeom prst="rect">
            <a:avLst/>
          </a:prstGeom>
          <a:noFill/>
        </p:spPr>
        <p:txBody>
          <a:bodyPr wrap="square" lIns="0" tIns="0" rIns="0" bIns="0" rtlCol="0">
            <a:spAutoFit/>
          </a:bodyPr>
          <a:lstStyle/>
          <a:p>
            <a:pPr algn="ctr"/>
            <a:r>
              <a:rPr lang="en-US" sz="1000">
                <a:solidFill>
                  <a:schemeClr val="bg1"/>
                </a:solidFill>
              </a:rPr>
              <a:t>Includes content supplied by Sales Benchmark Index; Copyright © Sales Benchmark Index, 2022</a:t>
            </a:r>
          </a:p>
        </p:txBody>
      </p:sp>
    </p:spTree>
    <p:extLst>
      <p:ext uri="{BB962C8B-B14F-4D97-AF65-F5344CB8AC3E}">
        <p14:creationId xmlns:p14="http://schemas.microsoft.com/office/powerpoint/2010/main" val="1843583205"/>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preserve="1">
  <p:cSld name="5_Title Slide blue dots bkdg">
    <p:bg>
      <p:bgPr>
        <a:solidFill>
          <a:schemeClr val="accent1"/>
        </a:solidFill>
        <a:effectLst/>
      </p:bgPr>
    </p:bg>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64658552-6E07-9117-0CA9-3B60B698736B}"/>
              </a:ext>
            </a:extLst>
          </p:cNvPr>
          <p:cNvGraphicFramePr>
            <a:graphicFrameLocks noChangeAspect="1"/>
          </p:cNvGraphicFramePr>
          <p:nvPr>
            <p:custDataLst>
              <p:tags r:id="rId1"/>
            </p:custDataLst>
            <p:extLst>
              <p:ext uri="{D42A27DB-BD31-4B8C-83A1-F6EECF244321}">
                <p14:modId xmlns:p14="http://schemas.microsoft.com/office/powerpoint/2010/main" val="235225173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10" imgH="409" progId="TCLayout.ActiveDocument.1">
                  <p:embed/>
                </p:oleObj>
              </mc:Choice>
              <mc:Fallback>
                <p:oleObj name="think-cell Slide" r:id="rId4" imgW="410" imgH="409" progId="TCLayout.ActiveDocument.1">
                  <p:embed/>
                  <p:pic>
                    <p:nvPicPr>
                      <p:cNvPr id="4" name="Object 3" hidden="1">
                        <a:extLst>
                          <a:ext uri="{FF2B5EF4-FFF2-40B4-BE49-F238E27FC236}">
                            <a16:creationId xmlns:a16="http://schemas.microsoft.com/office/drawing/2014/main" id="{64658552-6E07-9117-0CA9-3B60B698736B}"/>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pic>
        <p:nvPicPr>
          <p:cNvPr id="5" name="Picture 4">
            <a:extLst>
              <a:ext uri="{FF2B5EF4-FFF2-40B4-BE49-F238E27FC236}">
                <a16:creationId xmlns:a16="http://schemas.microsoft.com/office/drawing/2014/main" id="{3A320BF0-2CB7-7307-F4DF-D200AD3CD994}"/>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a:stretch/>
        </p:blipFill>
        <p:spPr>
          <a:xfrm>
            <a:off x="0" y="1"/>
            <a:ext cx="12192000" cy="6858000"/>
          </a:xfrm>
          <a:prstGeom prst="rect">
            <a:avLst/>
          </a:prstGeom>
        </p:spPr>
      </p:pic>
      <p:sp>
        <p:nvSpPr>
          <p:cNvPr id="2" name="Title 1">
            <a:extLst>
              <a:ext uri="{FF2B5EF4-FFF2-40B4-BE49-F238E27FC236}">
                <a16:creationId xmlns:a16="http://schemas.microsoft.com/office/drawing/2014/main" id="{9C5F5AEC-749C-44CA-94C1-9495903C3571}"/>
              </a:ext>
            </a:extLst>
          </p:cNvPr>
          <p:cNvSpPr>
            <a:spLocks noGrp="1"/>
          </p:cNvSpPr>
          <p:nvPr>
            <p:ph type="ctrTitle"/>
          </p:nvPr>
        </p:nvSpPr>
        <p:spPr>
          <a:xfrm>
            <a:off x="1516830" y="2523757"/>
            <a:ext cx="9139234" cy="664797"/>
          </a:xfrm>
        </p:spPr>
        <p:txBody>
          <a:bodyPr vert="horz" lIns="91440" tIns="91440" rIns="91440" bIns="91440" anchor="ctr">
            <a:noAutofit/>
          </a:bodyPr>
          <a:lstStyle>
            <a:lvl1pPr algn="l">
              <a:defRPr sz="3600">
                <a:solidFill>
                  <a:schemeClr val="bg1"/>
                </a:solidFill>
              </a:defRPr>
            </a:lvl1pPr>
          </a:lstStyle>
          <a:p>
            <a:r>
              <a:rPr lang="en-US"/>
              <a:t>Click to edit Master title style</a:t>
            </a:r>
          </a:p>
        </p:txBody>
      </p:sp>
      <p:sp>
        <p:nvSpPr>
          <p:cNvPr id="82" name="Text Placeholder 81">
            <a:extLst>
              <a:ext uri="{FF2B5EF4-FFF2-40B4-BE49-F238E27FC236}">
                <a16:creationId xmlns:a16="http://schemas.microsoft.com/office/drawing/2014/main" id="{B020BF28-FA10-43DE-B2FD-965A7D8594C0}"/>
              </a:ext>
            </a:extLst>
          </p:cNvPr>
          <p:cNvSpPr>
            <a:spLocks noGrp="1"/>
          </p:cNvSpPr>
          <p:nvPr>
            <p:ph type="body" sz="quarter" idx="13"/>
          </p:nvPr>
        </p:nvSpPr>
        <p:spPr>
          <a:xfrm>
            <a:off x="1520386" y="3998279"/>
            <a:ext cx="4586287" cy="323850"/>
          </a:xfrm>
        </p:spPr>
        <p:txBody>
          <a:bodyPr lIns="91440" tIns="91440" rIns="91440" bIns="91440" anchor="ctr"/>
          <a:lstStyle>
            <a:lvl1pPr>
              <a:defRPr b="0">
                <a:solidFill>
                  <a:schemeClr val="bg1"/>
                </a:solidFill>
              </a:defRPr>
            </a:lvl1pPr>
          </a:lstStyle>
          <a:p>
            <a:pPr lvl="0"/>
            <a:r>
              <a:rPr lang="en-US"/>
              <a:t>Click to edit Master text styles</a:t>
            </a:r>
          </a:p>
        </p:txBody>
      </p:sp>
      <p:sp>
        <p:nvSpPr>
          <p:cNvPr id="83" name="Subtitle 2">
            <a:extLst>
              <a:ext uri="{FF2B5EF4-FFF2-40B4-BE49-F238E27FC236}">
                <a16:creationId xmlns:a16="http://schemas.microsoft.com/office/drawing/2014/main" id="{CA420EE9-07D0-49A0-A796-E6EAA8EBDB96}"/>
              </a:ext>
            </a:extLst>
          </p:cNvPr>
          <p:cNvSpPr>
            <a:spLocks noGrp="1"/>
          </p:cNvSpPr>
          <p:nvPr>
            <p:ph type="subTitle" idx="1"/>
          </p:nvPr>
        </p:nvSpPr>
        <p:spPr>
          <a:xfrm>
            <a:off x="1516830" y="3444432"/>
            <a:ext cx="9139234" cy="297969"/>
          </a:xfrm>
        </p:spPr>
        <p:txBody>
          <a:bodyPr vert="horz" lIns="91440" tIns="91440" rIns="91440" bIns="91440" rtlCol="0" anchor="ctr">
            <a:noAutofit/>
          </a:bodyPr>
          <a:lstStyle>
            <a:lvl1pPr>
              <a:defRPr lang="en-US" sz="2200" b="0" dirty="0">
                <a:solidFill>
                  <a:schemeClr val="bg1"/>
                </a:solidFill>
              </a:defRPr>
            </a:lvl1pPr>
          </a:lstStyle>
          <a:p>
            <a:pPr lvl="0"/>
            <a:r>
              <a:rPr lang="en-US"/>
              <a:t>Click to edit Master subtitle style</a:t>
            </a:r>
          </a:p>
        </p:txBody>
      </p:sp>
      <p:grpSp>
        <p:nvGrpSpPr>
          <p:cNvPr id="148" name="Group 147">
            <a:extLst>
              <a:ext uri="{FF2B5EF4-FFF2-40B4-BE49-F238E27FC236}">
                <a16:creationId xmlns:a16="http://schemas.microsoft.com/office/drawing/2014/main" id="{AF47BE45-9A6B-F77A-A246-E9AD74AC3E05}"/>
              </a:ext>
            </a:extLst>
          </p:cNvPr>
          <p:cNvGrpSpPr>
            <a:grpSpLocks noChangeAspect="1"/>
          </p:cNvGrpSpPr>
          <p:nvPr/>
        </p:nvGrpSpPr>
        <p:grpSpPr>
          <a:xfrm>
            <a:off x="702214" y="780933"/>
            <a:ext cx="3494345" cy="745107"/>
            <a:chOff x="611188" y="-279400"/>
            <a:chExt cx="3767138" cy="803275"/>
          </a:xfrm>
          <a:solidFill>
            <a:schemeClr val="bg1"/>
          </a:solidFill>
        </p:grpSpPr>
        <p:sp>
          <p:nvSpPr>
            <p:cNvPr id="149" name="Freeform 5">
              <a:extLst>
                <a:ext uri="{FF2B5EF4-FFF2-40B4-BE49-F238E27FC236}">
                  <a16:creationId xmlns:a16="http://schemas.microsoft.com/office/drawing/2014/main" id="{5C5B487B-3C0A-CD7C-49B9-906DAA6B051C}"/>
                </a:ext>
              </a:extLst>
            </p:cNvPr>
            <p:cNvSpPr>
              <a:spLocks noEditPoints="1"/>
            </p:cNvSpPr>
            <p:nvPr/>
          </p:nvSpPr>
          <p:spPr bwMode="auto">
            <a:xfrm>
              <a:off x="1885951" y="438150"/>
              <a:ext cx="60325" cy="63500"/>
            </a:xfrm>
            <a:custGeom>
              <a:avLst/>
              <a:gdLst>
                <a:gd name="T0" fmla="*/ 36 w 73"/>
                <a:gd name="T1" fmla="*/ 0 h 78"/>
                <a:gd name="T2" fmla="*/ 10 w 73"/>
                <a:gd name="T3" fmla="*/ 10 h 78"/>
                <a:gd name="T4" fmla="*/ 0 w 73"/>
                <a:gd name="T5" fmla="*/ 39 h 78"/>
                <a:gd name="T6" fmla="*/ 10 w 73"/>
                <a:gd name="T7" fmla="*/ 67 h 78"/>
                <a:gd name="T8" fmla="*/ 36 w 73"/>
                <a:gd name="T9" fmla="*/ 78 h 78"/>
                <a:gd name="T10" fmla="*/ 63 w 73"/>
                <a:gd name="T11" fmla="*/ 67 h 78"/>
                <a:gd name="T12" fmla="*/ 73 w 73"/>
                <a:gd name="T13" fmla="*/ 39 h 78"/>
                <a:gd name="T14" fmla="*/ 63 w 73"/>
                <a:gd name="T15" fmla="*/ 10 h 78"/>
                <a:gd name="T16" fmla="*/ 36 w 73"/>
                <a:gd name="T17" fmla="*/ 0 h 78"/>
                <a:gd name="T18" fmla="*/ 52 w 73"/>
                <a:gd name="T19" fmla="*/ 59 h 78"/>
                <a:gd name="T20" fmla="*/ 36 w 73"/>
                <a:gd name="T21" fmla="*/ 66 h 78"/>
                <a:gd name="T22" fmla="*/ 20 w 73"/>
                <a:gd name="T23" fmla="*/ 59 h 78"/>
                <a:gd name="T24" fmla="*/ 15 w 73"/>
                <a:gd name="T25" fmla="*/ 39 h 78"/>
                <a:gd name="T26" fmla="*/ 21 w 73"/>
                <a:gd name="T27" fmla="*/ 19 h 78"/>
                <a:gd name="T28" fmla="*/ 36 w 73"/>
                <a:gd name="T29" fmla="*/ 11 h 78"/>
                <a:gd name="T30" fmla="*/ 52 w 73"/>
                <a:gd name="T31" fmla="*/ 19 h 78"/>
                <a:gd name="T32" fmla="*/ 58 w 73"/>
                <a:gd name="T33" fmla="*/ 39 h 78"/>
                <a:gd name="T34" fmla="*/ 52 w 73"/>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8">
                  <a:moveTo>
                    <a:pt x="36" y="0"/>
                  </a:moveTo>
                  <a:cubicBezTo>
                    <a:pt x="25" y="0"/>
                    <a:pt x="17" y="3"/>
                    <a:pt x="10" y="10"/>
                  </a:cubicBezTo>
                  <a:cubicBezTo>
                    <a:pt x="3" y="17"/>
                    <a:pt x="0" y="27"/>
                    <a:pt x="0" y="39"/>
                  </a:cubicBezTo>
                  <a:cubicBezTo>
                    <a:pt x="0" y="51"/>
                    <a:pt x="3" y="60"/>
                    <a:pt x="10" y="67"/>
                  </a:cubicBezTo>
                  <a:cubicBezTo>
                    <a:pt x="17" y="74"/>
                    <a:pt x="25" y="78"/>
                    <a:pt x="36" y="78"/>
                  </a:cubicBezTo>
                  <a:cubicBezTo>
                    <a:pt x="47" y="78"/>
                    <a:pt x="56" y="74"/>
                    <a:pt x="63" y="67"/>
                  </a:cubicBezTo>
                  <a:cubicBezTo>
                    <a:pt x="69" y="60"/>
                    <a:pt x="73" y="51"/>
                    <a:pt x="73" y="39"/>
                  </a:cubicBezTo>
                  <a:cubicBezTo>
                    <a:pt x="73" y="27"/>
                    <a:pt x="69" y="17"/>
                    <a:pt x="63"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1" y="19"/>
                  </a:cubicBezTo>
                  <a:cubicBezTo>
                    <a:pt x="24" y="14"/>
                    <a:pt x="30" y="11"/>
                    <a:pt x="36" y="11"/>
                  </a:cubicBezTo>
                  <a:cubicBezTo>
                    <a:pt x="43" y="11"/>
                    <a:pt x="48" y="14"/>
                    <a:pt x="52" y="19"/>
                  </a:cubicBezTo>
                  <a:cubicBezTo>
                    <a:pt x="56" y="24"/>
                    <a:pt x="58" y="30"/>
                    <a:pt x="58" y="39"/>
                  </a:cubicBezTo>
                  <a:cubicBezTo>
                    <a:pt x="58"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6">
              <a:extLst>
                <a:ext uri="{FF2B5EF4-FFF2-40B4-BE49-F238E27FC236}">
                  <a16:creationId xmlns:a16="http://schemas.microsoft.com/office/drawing/2014/main" id="{FC002D50-1258-94CD-A4CA-8EF05842095A}"/>
                </a:ext>
              </a:extLst>
            </p:cNvPr>
            <p:cNvSpPr>
              <a:spLocks/>
            </p:cNvSpPr>
            <p:nvPr/>
          </p:nvSpPr>
          <p:spPr bwMode="auto">
            <a:xfrm>
              <a:off x="1152526" y="414338"/>
              <a:ext cx="74613" cy="87313"/>
            </a:xfrm>
            <a:custGeom>
              <a:avLst/>
              <a:gdLst>
                <a:gd name="T0" fmla="*/ 50 w 89"/>
                <a:gd name="T1" fmla="*/ 62 h 106"/>
                <a:gd name="T2" fmla="*/ 75 w 89"/>
                <a:gd name="T3" fmla="*/ 62 h 106"/>
                <a:gd name="T4" fmla="*/ 75 w 89"/>
                <a:gd name="T5" fmla="*/ 80 h 106"/>
                <a:gd name="T6" fmla="*/ 74 w 89"/>
                <a:gd name="T7" fmla="*/ 81 h 106"/>
                <a:gd name="T8" fmla="*/ 71 w 89"/>
                <a:gd name="T9" fmla="*/ 84 h 106"/>
                <a:gd name="T10" fmla="*/ 66 w 89"/>
                <a:gd name="T11" fmla="*/ 88 h 106"/>
                <a:gd name="T12" fmla="*/ 58 w 89"/>
                <a:gd name="T13" fmla="*/ 91 h 106"/>
                <a:gd name="T14" fmla="*/ 48 w 89"/>
                <a:gd name="T15" fmla="*/ 92 h 106"/>
                <a:gd name="T16" fmla="*/ 24 w 89"/>
                <a:gd name="T17" fmla="*/ 82 h 106"/>
                <a:gd name="T18" fmla="*/ 15 w 89"/>
                <a:gd name="T19" fmla="*/ 52 h 106"/>
                <a:gd name="T20" fmla="*/ 25 w 89"/>
                <a:gd name="T21" fmla="*/ 23 h 106"/>
                <a:gd name="T22" fmla="*/ 48 w 89"/>
                <a:gd name="T23" fmla="*/ 13 h 106"/>
                <a:gd name="T24" fmla="*/ 57 w 89"/>
                <a:gd name="T25" fmla="*/ 14 h 106"/>
                <a:gd name="T26" fmla="*/ 64 w 89"/>
                <a:gd name="T27" fmla="*/ 16 h 106"/>
                <a:gd name="T28" fmla="*/ 69 w 89"/>
                <a:gd name="T29" fmla="*/ 19 h 106"/>
                <a:gd name="T30" fmla="*/ 73 w 89"/>
                <a:gd name="T31" fmla="*/ 23 h 106"/>
                <a:gd name="T32" fmla="*/ 75 w 89"/>
                <a:gd name="T33" fmla="*/ 26 h 106"/>
                <a:gd name="T34" fmla="*/ 76 w 89"/>
                <a:gd name="T35" fmla="*/ 27 h 106"/>
                <a:gd name="T36" fmla="*/ 86 w 89"/>
                <a:gd name="T37" fmla="*/ 18 h 106"/>
                <a:gd name="T38" fmla="*/ 48 w 89"/>
                <a:gd name="T39" fmla="*/ 0 h 106"/>
                <a:gd name="T40" fmla="*/ 14 w 89"/>
                <a:gd name="T41" fmla="*/ 14 h 106"/>
                <a:gd name="T42" fmla="*/ 0 w 89"/>
                <a:gd name="T43" fmla="*/ 52 h 106"/>
                <a:gd name="T44" fmla="*/ 13 w 89"/>
                <a:gd name="T45" fmla="*/ 91 h 106"/>
                <a:gd name="T46" fmla="*/ 45 w 89"/>
                <a:gd name="T47" fmla="*/ 106 h 106"/>
                <a:gd name="T48" fmla="*/ 57 w 89"/>
                <a:gd name="T49" fmla="*/ 104 h 106"/>
                <a:gd name="T50" fmla="*/ 66 w 89"/>
                <a:gd name="T51" fmla="*/ 101 h 106"/>
                <a:gd name="T52" fmla="*/ 73 w 89"/>
                <a:gd name="T53" fmla="*/ 97 h 106"/>
                <a:gd name="T54" fmla="*/ 76 w 89"/>
                <a:gd name="T55" fmla="*/ 94 h 106"/>
                <a:gd name="T56" fmla="*/ 78 w 89"/>
                <a:gd name="T57" fmla="*/ 92 h 106"/>
                <a:gd name="T58" fmla="*/ 79 w 89"/>
                <a:gd name="T59" fmla="*/ 104 h 106"/>
                <a:gd name="T60" fmla="*/ 89 w 89"/>
                <a:gd name="T61" fmla="*/ 104 h 106"/>
                <a:gd name="T62" fmla="*/ 89 w 89"/>
                <a:gd name="T63" fmla="*/ 51 h 106"/>
                <a:gd name="T64" fmla="*/ 50 w 89"/>
                <a:gd name="T65" fmla="*/ 51 h 106"/>
                <a:gd name="T66" fmla="*/ 50 w 89"/>
                <a:gd name="T67" fmla="*/ 6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 h="106">
                  <a:moveTo>
                    <a:pt x="50" y="62"/>
                  </a:moveTo>
                  <a:cubicBezTo>
                    <a:pt x="75" y="62"/>
                    <a:pt x="75" y="62"/>
                    <a:pt x="75" y="62"/>
                  </a:cubicBezTo>
                  <a:cubicBezTo>
                    <a:pt x="75" y="80"/>
                    <a:pt x="75" y="80"/>
                    <a:pt x="75" y="80"/>
                  </a:cubicBezTo>
                  <a:cubicBezTo>
                    <a:pt x="74" y="81"/>
                    <a:pt x="74" y="81"/>
                    <a:pt x="74" y="81"/>
                  </a:cubicBezTo>
                  <a:cubicBezTo>
                    <a:pt x="73" y="82"/>
                    <a:pt x="72" y="83"/>
                    <a:pt x="71" y="84"/>
                  </a:cubicBezTo>
                  <a:cubicBezTo>
                    <a:pt x="69" y="86"/>
                    <a:pt x="68" y="87"/>
                    <a:pt x="66" y="88"/>
                  </a:cubicBezTo>
                  <a:cubicBezTo>
                    <a:pt x="64" y="89"/>
                    <a:pt x="61" y="90"/>
                    <a:pt x="58" y="91"/>
                  </a:cubicBezTo>
                  <a:cubicBezTo>
                    <a:pt x="55" y="92"/>
                    <a:pt x="51" y="92"/>
                    <a:pt x="48" y="92"/>
                  </a:cubicBezTo>
                  <a:cubicBezTo>
                    <a:pt x="38" y="92"/>
                    <a:pt x="30" y="89"/>
                    <a:pt x="24" y="82"/>
                  </a:cubicBezTo>
                  <a:cubicBezTo>
                    <a:pt x="18" y="74"/>
                    <a:pt x="15" y="65"/>
                    <a:pt x="15" y="52"/>
                  </a:cubicBezTo>
                  <a:cubicBezTo>
                    <a:pt x="15" y="40"/>
                    <a:pt x="18" y="31"/>
                    <a:pt x="25" y="23"/>
                  </a:cubicBezTo>
                  <a:cubicBezTo>
                    <a:pt x="31" y="16"/>
                    <a:pt x="39" y="13"/>
                    <a:pt x="48" y="13"/>
                  </a:cubicBezTo>
                  <a:cubicBezTo>
                    <a:pt x="51" y="13"/>
                    <a:pt x="54" y="13"/>
                    <a:pt x="57" y="14"/>
                  </a:cubicBezTo>
                  <a:cubicBezTo>
                    <a:pt x="60" y="14"/>
                    <a:pt x="62" y="15"/>
                    <a:pt x="64" y="16"/>
                  </a:cubicBezTo>
                  <a:cubicBezTo>
                    <a:pt x="66" y="17"/>
                    <a:pt x="67" y="18"/>
                    <a:pt x="69" y="19"/>
                  </a:cubicBezTo>
                  <a:cubicBezTo>
                    <a:pt x="71" y="21"/>
                    <a:pt x="72" y="22"/>
                    <a:pt x="73" y="23"/>
                  </a:cubicBezTo>
                  <a:cubicBezTo>
                    <a:pt x="74" y="24"/>
                    <a:pt x="74" y="25"/>
                    <a:pt x="75" y="26"/>
                  </a:cubicBezTo>
                  <a:cubicBezTo>
                    <a:pt x="76" y="27"/>
                    <a:pt x="76" y="27"/>
                    <a:pt x="76" y="27"/>
                  </a:cubicBezTo>
                  <a:cubicBezTo>
                    <a:pt x="86" y="18"/>
                    <a:pt x="86" y="18"/>
                    <a:pt x="86" y="18"/>
                  </a:cubicBezTo>
                  <a:cubicBezTo>
                    <a:pt x="77" y="6"/>
                    <a:pt x="64" y="0"/>
                    <a:pt x="48" y="0"/>
                  </a:cubicBezTo>
                  <a:cubicBezTo>
                    <a:pt x="35" y="0"/>
                    <a:pt x="23" y="4"/>
                    <a:pt x="14" y="14"/>
                  </a:cubicBezTo>
                  <a:cubicBezTo>
                    <a:pt x="4" y="24"/>
                    <a:pt x="0" y="36"/>
                    <a:pt x="0" y="52"/>
                  </a:cubicBezTo>
                  <a:cubicBezTo>
                    <a:pt x="0" y="69"/>
                    <a:pt x="4" y="82"/>
                    <a:pt x="13" y="91"/>
                  </a:cubicBezTo>
                  <a:cubicBezTo>
                    <a:pt x="21" y="101"/>
                    <a:pt x="32" y="106"/>
                    <a:pt x="45" y="106"/>
                  </a:cubicBezTo>
                  <a:cubicBezTo>
                    <a:pt x="50" y="106"/>
                    <a:pt x="54" y="105"/>
                    <a:pt x="57" y="104"/>
                  </a:cubicBezTo>
                  <a:cubicBezTo>
                    <a:pt x="61" y="103"/>
                    <a:pt x="64" y="102"/>
                    <a:pt x="66" y="101"/>
                  </a:cubicBezTo>
                  <a:cubicBezTo>
                    <a:pt x="69" y="100"/>
                    <a:pt x="71" y="99"/>
                    <a:pt x="73" y="97"/>
                  </a:cubicBezTo>
                  <a:cubicBezTo>
                    <a:pt x="75" y="95"/>
                    <a:pt x="76" y="94"/>
                    <a:pt x="76" y="94"/>
                  </a:cubicBezTo>
                  <a:cubicBezTo>
                    <a:pt x="77" y="93"/>
                    <a:pt x="77" y="93"/>
                    <a:pt x="78" y="92"/>
                  </a:cubicBezTo>
                  <a:cubicBezTo>
                    <a:pt x="79" y="104"/>
                    <a:pt x="79" y="104"/>
                    <a:pt x="79" y="104"/>
                  </a:cubicBezTo>
                  <a:cubicBezTo>
                    <a:pt x="89" y="104"/>
                    <a:pt x="89" y="104"/>
                    <a:pt x="89" y="104"/>
                  </a:cubicBezTo>
                  <a:cubicBezTo>
                    <a:pt x="89" y="51"/>
                    <a:pt x="89" y="51"/>
                    <a:pt x="89" y="51"/>
                  </a:cubicBezTo>
                  <a:cubicBezTo>
                    <a:pt x="50" y="51"/>
                    <a:pt x="50" y="51"/>
                    <a:pt x="50" y="51"/>
                  </a:cubicBezTo>
                  <a:lnTo>
                    <a:pt x="50"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7">
              <a:extLst>
                <a:ext uri="{FF2B5EF4-FFF2-40B4-BE49-F238E27FC236}">
                  <a16:creationId xmlns:a16="http://schemas.microsoft.com/office/drawing/2014/main" id="{5E276722-5197-B412-82F4-CAE376DBBFED}"/>
                </a:ext>
              </a:extLst>
            </p:cNvPr>
            <p:cNvSpPr>
              <a:spLocks/>
            </p:cNvSpPr>
            <p:nvPr/>
          </p:nvSpPr>
          <p:spPr bwMode="auto">
            <a:xfrm>
              <a:off x="1246188" y="436563"/>
              <a:ext cx="34925" cy="63500"/>
            </a:xfrm>
            <a:custGeom>
              <a:avLst/>
              <a:gdLst>
                <a:gd name="T0" fmla="*/ 23 w 43"/>
                <a:gd name="T1" fmla="*/ 5 h 77"/>
                <a:gd name="T2" fmla="*/ 14 w 43"/>
                <a:gd name="T3" fmla="*/ 17 h 77"/>
                <a:gd name="T4" fmla="*/ 13 w 43"/>
                <a:gd name="T5" fmla="*/ 2 h 77"/>
                <a:gd name="T6" fmla="*/ 0 w 43"/>
                <a:gd name="T7" fmla="*/ 2 h 77"/>
                <a:gd name="T8" fmla="*/ 0 w 43"/>
                <a:gd name="T9" fmla="*/ 77 h 77"/>
                <a:gd name="T10" fmla="*/ 14 w 43"/>
                <a:gd name="T11" fmla="*/ 77 h 77"/>
                <a:gd name="T12" fmla="*/ 14 w 43"/>
                <a:gd name="T13" fmla="*/ 35 h 77"/>
                <a:gd name="T14" fmla="*/ 24 w 43"/>
                <a:gd name="T15" fmla="*/ 18 h 77"/>
                <a:gd name="T16" fmla="*/ 35 w 43"/>
                <a:gd name="T17" fmla="*/ 14 h 77"/>
                <a:gd name="T18" fmla="*/ 41 w 43"/>
                <a:gd name="T19" fmla="*/ 15 h 77"/>
                <a:gd name="T20" fmla="*/ 43 w 43"/>
                <a:gd name="T21" fmla="*/ 1 h 77"/>
                <a:gd name="T22" fmla="*/ 37 w 43"/>
                <a:gd name="T23" fmla="*/ 0 h 77"/>
                <a:gd name="T24" fmla="*/ 23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3" y="5"/>
                  </a:moveTo>
                  <a:cubicBezTo>
                    <a:pt x="19" y="8"/>
                    <a:pt x="16" y="12"/>
                    <a:pt x="14" y="17"/>
                  </a:cubicBezTo>
                  <a:cubicBezTo>
                    <a:pt x="13" y="2"/>
                    <a:pt x="13" y="2"/>
                    <a:pt x="13" y="2"/>
                  </a:cubicBezTo>
                  <a:cubicBezTo>
                    <a:pt x="0" y="2"/>
                    <a:pt x="0" y="2"/>
                    <a:pt x="0" y="2"/>
                  </a:cubicBezTo>
                  <a:cubicBezTo>
                    <a:pt x="0" y="77"/>
                    <a:pt x="0" y="77"/>
                    <a:pt x="0" y="77"/>
                  </a:cubicBezTo>
                  <a:cubicBezTo>
                    <a:pt x="14" y="77"/>
                    <a:pt x="14" y="77"/>
                    <a:pt x="14" y="77"/>
                  </a:cubicBezTo>
                  <a:cubicBezTo>
                    <a:pt x="14" y="35"/>
                    <a:pt x="14" y="35"/>
                    <a:pt x="14" y="35"/>
                  </a:cubicBezTo>
                  <a:cubicBezTo>
                    <a:pt x="15" y="27"/>
                    <a:pt x="19" y="22"/>
                    <a:pt x="24" y="18"/>
                  </a:cubicBezTo>
                  <a:cubicBezTo>
                    <a:pt x="28" y="16"/>
                    <a:pt x="31" y="14"/>
                    <a:pt x="35" y="14"/>
                  </a:cubicBezTo>
                  <a:cubicBezTo>
                    <a:pt x="37" y="14"/>
                    <a:pt x="39" y="15"/>
                    <a:pt x="41" y="15"/>
                  </a:cubicBezTo>
                  <a:cubicBezTo>
                    <a:pt x="43" y="1"/>
                    <a:pt x="43" y="1"/>
                    <a:pt x="43" y="1"/>
                  </a:cubicBezTo>
                  <a:cubicBezTo>
                    <a:pt x="37" y="0"/>
                    <a:pt x="37" y="0"/>
                    <a:pt x="37" y="0"/>
                  </a:cubicBezTo>
                  <a:cubicBezTo>
                    <a:pt x="32" y="0"/>
                    <a:pt x="27" y="2"/>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8">
              <a:extLst>
                <a:ext uri="{FF2B5EF4-FFF2-40B4-BE49-F238E27FC236}">
                  <a16:creationId xmlns:a16="http://schemas.microsoft.com/office/drawing/2014/main" id="{030C0CC0-0956-B1B0-70A8-800FA865F98A}"/>
                </a:ext>
              </a:extLst>
            </p:cNvPr>
            <p:cNvSpPr>
              <a:spLocks noEditPoints="1"/>
            </p:cNvSpPr>
            <p:nvPr/>
          </p:nvSpPr>
          <p:spPr bwMode="auto">
            <a:xfrm>
              <a:off x="1284288" y="438150"/>
              <a:ext cx="60325" cy="63500"/>
            </a:xfrm>
            <a:custGeom>
              <a:avLst/>
              <a:gdLst>
                <a:gd name="T0" fmla="*/ 36 w 72"/>
                <a:gd name="T1" fmla="*/ 0 h 78"/>
                <a:gd name="T2" fmla="*/ 10 w 72"/>
                <a:gd name="T3" fmla="*/ 10 h 78"/>
                <a:gd name="T4" fmla="*/ 0 w 72"/>
                <a:gd name="T5" fmla="*/ 39 h 78"/>
                <a:gd name="T6" fmla="*/ 10 w 72"/>
                <a:gd name="T7" fmla="*/ 67 h 78"/>
                <a:gd name="T8" fmla="*/ 36 w 72"/>
                <a:gd name="T9" fmla="*/ 78 h 78"/>
                <a:gd name="T10" fmla="*/ 62 w 72"/>
                <a:gd name="T11" fmla="*/ 67 h 78"/>
                <a:gd name="T12" fmla="*/ 72 w 72"/>
                <a:gd name="T13" fmla="*/ 39 h 78"/>
                <a:gd name="T14" fmla="*/ 62 w 72"/>
                <a:gd name="T15" fmla="*/ 10 h 78"/>
                <a:gd name="T16" fmla="*/ 36 w 72"/>
                <a:gd name="T17" fmla="*/ 0 h 78"/>
                <a:gd name="T18" fmla="*/ 52 w 72"/>
                <a:gd name="T19" fmla="*/ 59 h 78"/>
                <a:gd name="T20" fmla="*/ 36 w 72"/>
                <a:gd name="T21" fmla="*/ 66 h 78"/>
                <a:gd name="T22" fmla="*/ 20 w 72"/>
                <a:gd name="T23" fmla="*/ 59 h 78"/>
                <a:gd name="T24" fmla="*/ 15 w 72"/>
                <a:gd name="T25" fmla="*/ 39 h 78"/>
                <a:gd name="T26" fmla="*/ 20 w 72"/>
                <a:gd name="T27" fmla="*/ 19 h 78"/>
                <a:gd name="T28" fmla="*/ 36 w 72"/>
                <a:gd name="T29" fmla="*/ 11 h 78"/>
                <a:gd name="T30" fmla="*/ 52 w 72"/>
                <a:gd name="T31" fmla="*/ 19 h 78"/>
                <a:gd name="T32" fmla="*/ 57 w 72"/>
                <a:gd name="T33" fmla="*/ 39 h 78"/>
                <a:gd name="T34" fmla="*/ 52 w 72"/>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8">
                  <a:moveTo>
                    <a:pt x="36" y="0"/>
                  </a:moveTo>
                  <a:cubicBezTo>
                    <a:pt x="25" y="0"/>
                    <a:pt x="16" y="3"/>
                    <a:pt x="10" y="10"/>
                  </a:cubicBezTo>
                  <a:cubicBezTo>
                    <a:pt x="3" y="17"/>
                    <a:pt x="0" y="27"/>
                    <a:pt x="0" y="39"/>
                  </a:cubicBezTo>
                  <a:cubicBezTo>
                    <a:pt x="0" y="51"/>
                    <a:pt x="3" y="60"/>
                    <a:pt x="10" y="67"/>
                  </a:cubicBezTo>
                  <a:cubicBezTo>
                    <a:pt x="16" y="74"/>
                    <a:pt x="25" y="78"/>
                    <a:pt x="36" y="78"/>
                  </a:cubicBezTo>
                  <a:cubicBezTo>
                    <a:pt x="47" y="78"/>
                    <a:pt x="56" y="74"/>
                    <a:pt x="62" y="67"/>
                  </a:cubicBezTo>
                  <a:cubicBezTo>
                    <a:pt x="69" y="60"/>
                    <a:pt x="72" y="51"/>
                    <a:pt x="72" y="39"/>
                  </a:cubicBezTo>
                  <a:cubicBezTo>
                    <a:pt x="72" y="27"/>
                    <a:pt x="69" y="17"/>
                    <a:pt x="62"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0" y="19"/>
                  </a:cubicBezTo>
                  <a:cubicBezTo>
                    <a:pt x="24" y="14"/>
                    <a:pt x="29" y="11"/>
                    <a:pt x="36" y="11"/>
                  </a:cubicBezTo>
                  <a:cubicBezTo>
                    <a:pt x="43" y="11"/>
                    <a:pt x="48" y="14"/>
                    <a:pt x="52" y="19"/>
                  </a:cubicBezTo>
                  <a:cubicBezTo>
                    <a:pt x="56" y="24"/>
                    <a:pt x="57" y="30"/>
                    <a:pt x="57" y="39"/>
                  </a:cubicBezTo>
                  <a:cubicBezTo>
                    <a:pt x="57"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9">
              <a:extLst>
                <a:ext uri="{FF2B5EF4-FFF2-40B4-BE49-F238E27FC236}">
                  <a16:creationId xmlns:a16="http://schemas.microsoft.com/office/drawing/2014/main" id="{88BAE485-97CC-07B4-6CBC-75F7EB1F86CD}"/>
                </a:ext>
              </a:extLst>
            </p:cNvPr>
            <p:cNvSpPr>
              <a:spLocks/>
            </p:cNvSpPr>
            <p:nvPr/>
          </p:nvSpPr>
          <p:spPr bwMode="auto">
            <a:xfrm>
              <a:off x="1350963" y="438150"/>
              <a:ext cx="90488" cy="61913"/>
            </a:xfrm>
            <a:custGeom>
              <a:avLst/>
              <a:gdLst>
                <a:gd name="T0" fmla="*/ 41 w 57"/>
                <a:gd name="T1" fmla="*/ 31 h 39"/>
                <a:gd name="T2" fmla="*/ 32 w 57"/>
                <a:gd name="T3" fmla="*/ 0 h 39"/>
                <a:gd name="T4" fmla="*/ 24 w 57"/>
                <a:gd name="T5" fmla="*/ 0 h 39"/>
                <a:gd name="T6" fmla="*/ 16 w 57"/>
                <a:gd name="T7" fmla="*/ 31 h 39"/>
                <a:gd name="T8" fmla="*/ 8 w 57"/>
                <a:gd name="T9" fmla="*/ 0 h 39"/>
                <a:gd name="T10" fmla="*/ 0 w 57"/>
                <a:gd name="T11" fmla="*/ 0 h 39"/>
                <a:gd name="T12" fmla="*/ 12 w 57"/>
                <a:gd name="T13" fmla="*/ 39 h 39"/>
                <a:gd name="T14" fmla="*/ 20 w 57"/>
                <a:gd name="T15" fmla="*/ 39 h 39"/>
                <a:gd name="T16" fmla="*/ 28 w 57"/>
                <a:gd name="T17" fmla="*/ 9 h 39"/>
                <a:gd name="T18" fmla="*/ 37 w 57"/>
                <a:gd name="T19" fmla="*/ 39 h 39"/>
                <a:gd name="T20" fmla="*/ 45 w 57"/>
                <a:gd name="T21" fmla="*/ 39 h 39"/>
                <a:gd name="T22" fmla="*/ 57 w 57"/>
                <a:gd name="T23" fmla="*/ 0 h 39"/>
                <a:gd name="T24" fmla="*/ 49 w 57"/>
                <a:gd name="T25" fmla="*/ 0 h 39"/>
                <a:gd name="T26" fmla="*/ 41 w 57"/>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39">
                  <a:moveTo>
                    <a:pt x="41" y="31"/>
                  </a:moveTo>
                  <a:lnTo>
                    <a:pt x="32" y="0"/>
                  </a:lnTo>
                  <a:lnTo>
                    <a:pt x="24" y="0"/>
                  </a:lnTo>
                  <a:lnTo>
                    <a:pt x="16" y="31"/>
                  </a:lnTo>
                  <a:lnTo>
                    <a:pt x="8" y="0"/>
                  </a:lnTo>
                  <a:lnTo>
                    <a:pt x="0" y="0"/>
                  </a:lnTo>
                  <a:lnTo>
                    <a:pt x="12" y="39"/>
                  </a:lnTo>
                  <a:lnTo>
                    <a:pt x="20" y="39"/>
                  </a:lnTo>
                  <a:lnTo>
                    <a:pt x="28" y="9"/>
                  </a:lnTo>
                  <a:lnTo>
                    <a:pt x="37" y="39"/>
                  </a:lnTo>
                  <a:lnTo>
                    <a:pt x="45" y="39"/>
                  </a:lnTo>
                  <a:lnTo>
                    <a:pt x="57" y="0"/>
                  </a:lnTo>
                  <a:lnTo>
                    <a:pt x="49" y="0"/>
                  </a:lnTo>
                  <a:lnTo>
                    <a:pt x="41"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0">
              <a:extLst>
                <a:ext uri="{FF2B5EF4-FFF2-40B4-BE49-F238E27FC236}">
                  <a16:creationId xmlns:a16="http://schemas.microsoft.com/office/drawing/2014/main" id="{E0EE8424-6820-BE0B-2C64-487E7DD59BC7}"/>
                </a:ext>
              </a:extLst>
            </p:cNvPr>
            <p:cNvSpPr>
              <a:spLocks/>
            </p:cNvSpPr>
            <p:nvPr/>
          </p:nvSpPr>
          <p:spPr bwMode="auto">
            <a:xfrm>
              <a:off x="1446213" y="422275"/>
              <a:ext cx="38100" cy="79375"/>
            </a:xfrm>
            <a:custGeom>
              <a:avLst/>
              <a:gdLst>
                <a:gd name="T0" fmla="*/ 26 w 46"/>
                <a:gd name="T1" fmla="*/ 0 h 97"/>
                <a:gd name="T2" fmla="*/ 13 w 46"/>
                <a:gd name="T3" fmla="*/ 0 h 97"/>
                <a:gd name="T4" fmla="*/ 11 w 46"/>
                <a:gd name="T5" fmla="*/ 20 h 97"/>
                <a:gd name="T6" fmla="*/ 0 w 46"/>
                <a:gd name="T7" fmla="*/ 20 h 97"/>
                <a:gd name="T8" fmla="*/ 0 w 46"/>
                <a:gd name="T9" fmla="*/ 31 h 97"/>
                <a:gd name="T10" fmla="*/ 11 w 46"/>
                <a:gd name="T11" fmla="*/ 31 h 97"/>
                <a:gd name="T12" fmla="*/ 11 w 46"/>
                <a:gd name="T13" fmla="*/ 72 h 97"/>
                <a:gd name="T14" fmla="*/ 16 w 46"/>
                <a:gd name="T15" fmla="*/ 91 h 97"/>
                <a:gd name="T16" fmla="*/ 32 w 46"/>
                <a:gd name="T17" fmla="*/ 97 h 97"/>
                <a:gd name="T18" fmla="*/ 46 w 46"/>
                <a:gd name="T19" fmla="*/ 95 h 97"/>
                <a:gd name="T20" fmla="*/ 44 w 46"/>
                <a:gd name="T21" fmla="*/ 84 h 97"/>
                <a:gd name="T22" fmla="*/ 36 w 46"/>
                <a:gd name="T23" fmla="*/ 85 h 97"/>
                <a:gd name="T24" fmla="*/ 28 w 46"/>
                <a:gd name="T25" fmla="*/ 82 h 97"/>
                <a:gd name="T26" fmla="*/ 26 w 46"/>
                <a:gd name="T27" fmla="*/ 70 h 97"/>
                <a:gd name="T28" fmla="*/ 26 w 46"/>
                <a:gd name="T29" fmla="*/ 31 h 97"/>
                <a:gd name="T30" fmla="*/ 46 w 46"/>
                <a:gd name="T31" fmla="*/ 31 h 97"/>
                <a:gd name="T32" fmla="*/ 46 w 46"/>
                <a:gd name="T33" fmla="*/ 20 h 97"/>
                <a:gd name="T34" fmla="*/ 26 w 46"/>
                <a:gd name="T35" fmla="*/ 20 h 97"/>
                <a:gd name="T36" fmla="*/ 26 w 46"/>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97">
                  <a:moveTo>
                    <a:pt x="26" y="0"/>
                  </a:moveTo>
                  <a:cubicBezTo>
                    <a:pt x="13" y="0"/>
                    <a:pt x="13" y="0"/>
                    <a:pt x="13" y="0"/>
                  </a:cubicBezTo>
                  <a:cubicBezTo>
                    <a:pt x="11" y="20"/>
                    <a:pt x="11" y="20"/>
                    <a:pt x="11" y="20"/>
                  </a:cubicBezTo>
                  <a:cubicBezTo>
                    <a:pt x="0" y="20"/>
                    <a:pt x="0" y="20"/>
                    <a:pt x="0" y="20"/>
                  </a:cubicBezTo>
                  <a:cubicBezTo>
                    <a:pt x="0" y="31"/>
                    <a:pt x="0" y="31"/>
                    <a:pt x="0" y="31"/>
                  </a:cubicBezTo>
                  <a:cubicBezTo>
                    <a:pt x="11" y="31"/>
                    <a:pt x="11" y="31"/>
                    <a:pt x="11" y="31"/>
                  </a:cubicBezTo>
                  <a:cubicBezTo>
                    <a:pt x="11" y="72"/>
                    <a:pt x="11" y="72"/>
                    <a:pt x="11" y="72"/>
                  </a:cubicBezTo>
                  <a:cubicBezTo>
                    <a:pt x="11" y="81"/>
                    <a:pt x="13" y="88"/>
                    <a:pt x="16" y="91"/>
                  </a:cubicBezTo>
                  <a:cubicBezTo>
                    <a:pt x="20" y="95"/>
                    <a:pt x="25" y="97"/>
                    <a:pt x="32" y="97"/>
                  </a:cubicBezTo>
                  <a:cubicBezTo>
                    <a:pt x="38" y="97"/>
                    <a:pt x="42" y="96"/>
                    <a:pt x="46" y="95"/>
                  </a:cubicBezTo>
                  <a:cubicBezTo>
                    <a:pt x="44" y="84"/>
                    <a:pt x="44" y="84"/>
                    <a:pt x="44" y="84"/>
                  </a:cubicBezTo>
                  <a:cubicBezTo>
                    <a:pt x="42" y="85"/>
                    <a:pt x="39" y="85"/>
                    <a:pt x="36" y="85"/>
                  </a:cubicBezTo>
                  <a:cubicBezTo>
                    <a:pt x="33" y="85"/>
                    <a:pt x="30" y="84"/>
                    <a:pt x="28" y="82"/>
                  </a:cubicBezTo>
                  <a:cubicBezTo>
                    <a:pt x="27" y="80"/>
                    <a:pt x="26" y="76"/>
                    <a:pt x="26" y="70"/>
                  </a:cubicBezTo>
                  <a:cubicBezTo>
                    <a:pt x="26" y="31"/>
                    <a:pt x="26" y="31"/>
                    <a:pt x="26" y="31"/>
                  </a:cubicBezTo>
                  <a:cubicBezTo>
                    <a:pt x="46" y="31"/>
                    <a:pt x="46" y="31"/>
                    <a:pt x="46" y="31"/>
                  </a:cubicBezTo>
                  <a:cubicBezTo>
                    <a:pt x="46" y="20"/>
                    <a:pt x="46" y="20"/>
                    <a:pt x="46" y="20"/>
                  </a:cubicBezTo>
                  <a:cubicBezTo>
                    <a:pt x="26" y="20"/>
                    <a:pt x="26" y="20"/>
                    <a:pt x="26" y="20"/>
                  </a:cubicBez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1">
              <a:extLst>
                <a:ext uri="{FF2B5EF4-FFF2-40B4-BE49-F238E27FC236}">
                  <a16:creationId xmlns:a16="http://schemas.microsoft.com/office/drawing/2014/main" id="{493BFF13-D216-7236-ADB3-513803D7A451}"/>
                </a:ext>
              </a:extLst>
            </p:cNvPr>
            <p:cNvSpPr>
              <a:spLocks/>
            </p:cNvSpPr>
            <p:nvPr/>
          </p:nvSpPr>
          <p:spPr bwMode="auto">
            <a:xfrm>
              <a:off x="1497013" y="412750"/>
              <a:ext cx="52388" cy="87313"/>
            </a:xfrm>
            <a:custGeom>
              <a:avLst/>
              <a:gdLst>
                <a:gd name="T0" fmla="*/ 39 w 64"/>
                <a:gd name="T1" fmla="*/ 30 h 106"/>
                <a:gd name="T2" fmla="*/ 14 w 64"/>
                <a:gd name="T3" fmla="*/ 45 h 106"/>
                <a:gd name="T4" fmla="*/ 14 w 64"/>
                <a:gd name="T5" fmla="*/ 0 h 106"/>
                <a:gd name="T6" fmla="*/ 0 w 64"/>
                <a:gd name="T7" fmla="*/ 0 h 106"/>
                <a:gd name="T8" fmla="*/ 0 w 64"/>
                <a:gd name="T9" fmla="*/ 106 h 106"/>
                <a:gd name="T10" fmla="*/ 14 w 64"/>
                <a:gd name="T11" fmla="*/ 106 h 106"/>
                <a:gd name="T12" fmla="*/ 14 w 64"/>
                <a:gd name="T13" fmla="*/ 62 h 106"/>
                <a:gd name="T14" fmla="*/ 21 w 64"/>
                <a:gd name="T15" fmla="*/ 49 h 106"/>
                <a:gd name="T16" fmla="*/ 34 w 64"/>
                <a:gd name="T17" fmla="*/ 42 h 106"/>
                <a:gd name="T18" fmla="*/ 46 w 64"/>
                <a:gd name="T19" fmla="*/ 47 h 106"/>
                <a:gd name="T20" fmla="*/ 49 w 64"/>
                <a:gd name="T21" fmla="*/ 62 h 106"/>
                <a:gd name="T22" fmla="*/ 49 w 64"/>
                <a:gd name="T23" fmla="*/ 106 h 106"/>
                <a:gd name="T24" fmla="*/ 64 w 64"/>
                <a:gd name="T25" fmla="*/ 106 h 106"/>
                <a:gd name="T26" fmla="*/ 64 w 64"/>
                <a:gd name="T27" fmla="*/ 58 h 106"/>
                <a:gd name="T28" fmla="*/ 57 w 64"/>
                <a:gd name="T29" fmla="*/ 37 h 106"/>
                <a:gd name="T30" fmla="*/ 39 w 64"/>
                <a:gd name="T31" fmla="*/ 3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06">
                  <a:moveTo>
                    <a:pt x="39" y="30"/>
                  </a:moveTo>
                  <a:cubicBezTo>
                    <a:pt x="29" y="30"/>
                    <a:pt x="20" y="35"/>
                    <a:pt x="14" y="45"/>
                  </a:cubicBezTo>
                  <a:cubicBezTo>
                    <a:pt x="14" y="0"/>
                    <a:pt x="14" y="0"/>
                    <a:pt x="14" y="0"/>
                  </a:cubicBezTo>
                  <a:cubicBezTo>
                    <a:pt x="0" y="0"/>
                    <a:pt x="0" y="0"/>
                    <a:pt x="0" y="0"/>
                  </a:cubicBezTo>
                  <a:cubicBezTo>
                    <a:pt x="0" y="106"/>
                    <a:pt x="0" y="106"/>
                    <a:pt x="0" y="106"/>
                  </a:cubicBezTo>
                  <a:cubicBezTo>
                    <a:pt x="14" y="106"/>
                    <a:pt x="14" y="106"/>
                    <a:pt x="14" y="106"/>
                  </a:cubicBezTo>
                  <a:cubicBezTo>
                    <a:pt x="14" y="62"/>
                    <a:pt x="14" y="62"/>
                    <a:pt x="14" y="62"/>
                  </a:cubicBezTo>
                  <a:cubicBezTo>
                    <a:pt x="15" y="57"/>
                    <a:pt x="17" y="53"/>
                    <a:pt x="21" y="49"/>
                  </a:cubicBezTo>
                  <a:cubicBezTo>
                    <a:pt x="25" y="44"/>
                    <a:pt x="29" y="42"/>
                    <a:pt x="34" y="42"/>
                  </a:cubicBezTo>
                  <a:cubicBezTo>
                    <a:pt x="40" y="42"/>
                    <a:pt x="44" y="44"/>
                    <a:pt x="46" y="47"/>
                  </a:cubicBezTo>
                  <a:cubicBezTo>
                    <a:pt x="48" y="50"/>
                    <a:pt x="49" y="55"/>
                    <a:pt x="49" y="62"/>
                  </a:cubicBezTo>
                  <a:cubicBezTo>
                    <a:pt x="49" y="106"/>
                    <a:pt x="49" y="106"/>
                    <a:pt x="49" y="106"/>
                  </a:cubicBezTo>
                  <a:cubicBezTo>
                    <a:pt x="64" y="106"/>
                    <a:pt x="64" y="106"/>
                    <a:pt x="64" y="106"/>
                  </a:cubicBezTo>
                  <a:cubicBezTo>
                    <a:pt x="64" y="58"/>
                    <a:pt x="64" y="58"/>
                    <a:pt x="64" y="58"/>
                  </a:cubicBezTo>
                  <a:cubicBezTo>
                    <a:pt x="64" y="48"/>
                    <a:pt x="62" y="41"/>
                    <a:pt x="57" y="37"/>
                  </a:cubicBezTo>
                  <a:cubicBezTo>
                    <a:pt x="53" y="32"/>
                    <a:pt x="47" y="30"/>
                    <a:pt x="39"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2">
              <a:extLst>
                <a:ext uri="{FF2B5EF4-FFF2-40B4-BE49-F238E27FC236}">
                  <a16:creationId xmlns:a16="http://schemas.microsoft.com/office/drawing/2014/main" id="{A2FBFC85-5630-8BC3-A583-1DEC58BBCCA5}"/>
                </a:ext>
              </a:extLst>
            </p:cNvPr>
            <p:cNvSpPr>
              <a:spLocks noEditPoints="1"/>
            </p:cNvSpPr>
            <p:nvPr/>
          </p:nvSpPr>
          <p:spPr bwMode="auto">
            <a:xfrm>
              <a:off x="1581151" y="415925"/>
              <a:ext cx="77788" cy="84138"/>
            </a:xfrm>
            <a:custGeom>
              <a:avLst/>
              <a:gdLst>
                <a:gd name="T0" fmla="*/ 20 w 49"/>
                <a:gd name="T1" fmla="*/ 0 h 53"/>
                <a:gd name="T2" fmla="*/ 0 w 49"/>
                <a:gd name="T3" fmla="*/ 53 h 53"/>
                <a:gd name="T4" fmla="*/ 8 w 49"/>
                <a:gd name="T5" fmla="*/ 53 h 53"/>
                <a:gd name="T6" fmla="*/ 13 w 49"/>
                <a:gd name="T7" fmla="*/ 40 h 53"/>
                <a:gd name="T8" fmla="*/ 36 w 49"/>
                <a:gd name="T9" fmla="*/ 40 h 53"/>
                <a:gd name="T10" fmla="*/ 40 w 49"/>
                <a:gd name="T11" fmla="*/ 53 h 53"/>
                <a:gd name="T12" fmla="*/ 49 w 49"/>
                <a:gd name="T13" fmla="*/ 53 h 53"/>
                <a:gd name="T14" fmla="*/ 29 w 49"/>
                <a:gd name="T15" fmla="*/ 0 h 53"/>
                <a:gd name="T16" fmla="*/ 20 w 49"/>
                <a:gd name="T17" fmla="*/ 0 h 53"/>
                <a:gd name="T18" fmla="*/ 15 w 49"/>
                <a:gd name="T19" fmla="*/ 34 h 53"/>
                <a:gd name="T20" fmla="*/ 24 w 49"/>
                <a:gd name="T21" fmla="*/ 7 h 53"/>
                <a:gd name="T22" fmla="*/ 34 w 49"/>
                <a:gd name="T23" fmla="*/ 34 h 53"/>
                <a:gd name="T24" fmla="*/ 15 w 49"/>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3">
                  <a:moveTo>
                    <a:pt x="20" y="0"/>
                  </a:moveTo>
                  <a:lnTo>
                    <a:pt x="0" y="53"/>
                  </a:lnTo>
                  <a:lnTo>
                    <a:pt x="8" y="53"/>
                  </a:lnTo>
                  <a:lnTo>
                    <a:pt x="13" y="40"/>
                  </a:lnTo>
                  <a:lnTo>
                    <a:pt x="36" y="40"/>
                  </a:lnTo>
                  <a:lnTo>
                    <a:pt x="40" y="53"/>
                  </a:lnTo>
                  <a:lnTo>
                    <a:pt x="49" y="53"/>
                  </a:lnTo>
                  <a:lnTo>
                    <a:pt x="29" y="0"/>
                  </a:lnTo>
                  <a:lnTo>
                    <a:pt x="20" y="0"/>
                  </a:lnTo>
                  <a:close/>
                  <a:moveTo>
                    <a:pt x="15" y="34"/>
                  </a:moveTo>
                  <a:lnTo>
                    <a:pt x="24" y="7"/>
                  </a:lnTo>
                  <a:lnTo>
                    <a:pt x="34" y="34"/>
                  </a:lnTo>
                  <a:lnTo>
                    <a:pt x="1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4">
              <a:extLst>
                <a:ext uri="{FF2B5EF4-FFF2-40B4-BE49-F238E27FC236}">
                  <a16:creationId xmlns:a16="http://schemas.microsoft.com/office/drawing/2014/main" id="{FF83A1F9-4D22-902B-230C-EA48637DF2D8}"/>
                </a:ext>
              </a:extLst>
            </p:cNvPr>
            <p:cNvSpPr>
              <a:spLocks noEditPoints="1"/>
            </p:cNvSpPr>
            <p:nvPr/>
          </p:nvSpPr>
          <p:spPr bwMode="auto">
            <a:xfrm>
              <a:off x="1663701" y="412750"/>
              <a:ext cx="58738" cy="88900"/>
            </a:xfrm>
            <a:custGeom>
              <a:avLst/>
              <a:gdLst>
                <a:gd name="T0" fmla="*/ 57 w 71"/>
                <a:gd name="T1" fmla="*/ 43 h 108"/>
                <a:gd name="T2" fmla="*/ 55 w 71"/>
                <a:gd name="T3" fmla="*/ 40 h 108"/>
                <a:gd name="T4" fmla="*/ 51 w 71"/>
                <a:gd name="T5" fmla="*/ 36 h 108"/>
                <a:gd name="T6" fmla="*/ 43 w 71"/>
                <a:gd name="T7" fmla="*/ 31 h 108"/>
                <a:gd name="T8" fmla="*/ 33 w 71"/>
                <a:gd name="T9" fmla="*/ 30 h 108"/>
                <a:gd name="T10" fmla="*/ 9 w 71"/>
                <a:gd name="T11" fmla="*/ 41 h 108"/>
                <a:gd name="T12" fmla="*/ 0 w 71"/>
                <a:gd name="T13" fmla="*/ 69 h 108"/>
                <a:gd name="T14" fmla="*/ 8 w 71"/>
                <a:gd name="T15" fmla="*/ 97 h 108"/>
                <a:gd name="T16" fmla="*/ 32 w 71"/>
                <a:gd name="T17" fmla="*/ 108 h 108"/>
                <a:gd name="T18" fmla="*/ 37 w 71"/>
                <a:gd name="T19" fmla="*/ 107 h 108"/>
                <a:gd name="T20" fmla="*/ 42 w 71"/>
                <a:gd name="T21" fmla="*/ 106 h 108"/>
                <a:gd name="T22" fmla="*/ 46 w 71"/>
                <a:gd name="T23" fmla="*/ 104 h 108"/>
                <a:gd name="T24" fmla="*/ 49 w 71"/>
                <a:gd name="T25" fmla="*/ 103 h 108"/>
                <a:gd name="T26" fmla="*/ 52 w 71"/>
                <a:gd name="T27" fmla="*/ 100 h 108"/>
                <a:gd name="T28" fmla="*/ 54 w 71"/>
                <a:gd name="T29" fmla="*/ 98 h 108"/>
                <a:gd name="T30" fmla="*/ 55 w 71"/>
                <a:gd name="T31" fmla="*/ 97 h 108"/>
                <a:gd name="T32" fmla="*/ 56 w 71"/>
                <a:gd name="T33" fmla="*/ 95 h 108"/>
                <a:gd name="T34" fmla="*/ 57 w 71"/>
                <a:gd name="T35" fmla="*/ 95 h 108"/>
                <a:gd name="T36" fmla="*/ 59 w 71"/>
                <a:gd name="T37" fmla="*/ 106 h 108"/>
                <a:gd name="T38" fmla="*/ 71 w 71"/>
                <a:gd name="T39" fmla="*/ 106 h 108"/>
                <a:gd name="T40" fmla="*/ 71 w 71"/>
                <a:gd name="T41" fmla="*/ 0 h 108"/>
                <a:gd name="T42" fmla="*/ 57 w 71"/>
                <a:gd name="T43" fmla="*/ 0 h 108"/>
                <a:gd name="T44" fmla="*/ 57 w 71"/>
                <a:gd name="T45" fmla="*/ 43 h 108"/>
                <a:gd name="T46" fmla="*/ 51 w 71"/>
                <a:gd name="T47" fmla="*/ 88 h 108"/>
                <a:gd name="T48" fmla="*/ 36 w 71"/>
                <a:gd name="T49" fmla="*/ 96 h 108"/>
                <a:gd name="T50" fmla="*/ 20 w 71"/>
                <a:gd name="T51" fmla="*/ 88 h 108"/>
                <a:gd name="T52" fmla="*/ 15 w 71"/>
                <a:gd name="T53" fmla="*/ 68 h 108"/>
                <a:gd name="T54" fmla="*/ 21 w 71"/>
                <a:gd name="T55" fmla="*/ 49 h 108"/>
                <a:gd name="T56" fmla="*/ 36 w 71"/>
                <a:gd name="T57" fmla="*/ 41 h 108"/>
                <a:gd name="T58" fmla="*/ 51 w 71"/>
                <a:gd name="T59" fmla="*/ 49 h 108"/>
                <a:gd name="T60" fmla="*/ 57 w 71"/>
                <a:gd name="T61" fmla="*/ 68 h 108"/>
                <a:gd name="T62" fmla="*/ 51 w 71"/>
                <a:gd name="T63" fmla="*/ 8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08">
                  <a:moveTo>
                    <a:pt x="57" y="43"/>
                  </a:moveTo>
                  <a:cubicBezTo>
                    <a:pt x="56" y="42"/>
                    <a:pt x="56" y="41"/>
                    <a:pt x="55" y="40"/>
                  </a:cubicBezTo>
                  <a:cubicBezTo>
                    <a:pt x="54" y="39"/>
                    <a:pt x="53" y="38"/>
                    <a:pt x="51" y="36"/>
                  </a:cubicBezTo>
                  <a:cubicBezTo>
                    <a:pt x="49" y="34"/>
                    <a:pt x="46" y="33"/>
                    <a:pt x="43" y="31"/>
                  </a:cubicBezTo>
                  <a:cubicBezTo>
                    <a:pt x="40" y="30"/>
                    <a:pt x="37" y="30"/>
                    <a:pt x="33" y="30"/>
                  </a:cubicBezTo>
                  <a:cubicBezTo>
                    <a:pt x="23" y="30"/>
                    <a:pt x="15" y="33"/>
                    <a:pt x="9" y="41"/>
                  </a:cubicBezTo>
                  <a:cubicBezTo>
                    <a:pt x="3" y="48"/>
                    <a:pt x="0" y="57"/>
                    <a:pt x="0" y="69"/>
                  </a:cubicBezTo>
                  <a:cubicBezTo>
                    <a:pt x="0" y="80"/>
                    <a:pt x="3" y="90"/>
                    <a:pt x="8" y="97"/>
                  </a:cubicBezTo>
                  <a:cubicBezTo>
                    <a:pt x="14" y="104"/>
                    <a:pt x="22" y="108"/>
                    <a:pt x="32" y="108"/>
                  </a:cubicBezTo>
                  <a:cubicBezTo>
                    <a:pt x="34" y="108"/>
                    <a:pt x="35" y="108"/>
                    <a:pt x="37" y="107"/>
                  </a:cubicBezTo>
                  <a:cubicBezTo>
                    <a:pt x="39" y="107"/>
                    <a:pt x="41" y="107"/>
                    <a:pt x="42" y="106"/>
                  </a:cubicBezTo>
                  <a:cubicBezTo>
                    <a:pt x="43" y="106"/>
                    <a:pt x="45" y="105"/>
                    <a:pt x="46" y="104"/>
                  </a:cubicBezTo>
                  <a:cubicBezTo>
                    <a:pt x="47" y="104"/>
                    <a:pt x="48" y="103"/>
                    <a:pt x="49" y="103"/>
                  </a:cubicBezTo>
                  <a:cubicBezTo>
                    <a:pt x="50" y="102"/>
                    <a:pt x="51" y="101"/>
                    <a:pt x="52" y="100"/>
                  </a:cubicBezTo>
                  <a:cubicBezTo>
                    <a:pt x="53" y="100"/>
                    <a:pt x="53" y="99"/>
                    <a:pt x="54" y="98"/>
                  </a:cubicBezTo>
                  <a:cubicBezTo>
                    <a:pt x="54" y="98"/>
                    <a:pt x="55" y="97"/>
                    <a:pt x="55" y="97"/>
                  </a:cubicBezTo>
                  <a:cubicBezTo>
                    <a:pt x="56" y="96"/>
                    <a:pt x="56" y="96"/>
                    <a:pt x="56" y="95"/>
                  </a:cubicBezTo>
                  <a:cubicBezTo>
                    <a:pt x="57" y="95"/>
                    <a:pt x="57" y="95"/>
                    <a:pt x="57" y="95"/>
                  </a:cubicBezTo>
                  <a:cubicBezTo>
                    <a:pt x="59" y="106"/>
                    <a:pt x="59" y="106"/>
                    <a:pt x="59" y="106"/>
                  </a:cubicBezTo>
                  <a:cubicBezTo>
                    <a:pt x="71" y="106"/>
                    <a:pt x="71" y="106"/>
                    <a:pt x="71" y="106"/>
                  </a:cubicBezTo>
                  <a:cubicBezTo>
                    <a:pt x="71" y="0"/>
                    <a:pt x="71" y="0"/>
                    <a:pt x="71" y="0"/>
                  </a:cubicBezTo>
                  <a:cubicBezTo>
                    <a:pt x="57" y="0"/>
                    <a:pt x="57" y="0"/>
                    <a:pt x="57" y="0"/>
                  </a:cubicBezTo>
                  <a:lnTo>
                    <a:pt x="57" y="43"/>
                  </a:lnTo>
                  <a:close/>
                  <a:moveTo>
                    <a:pt x="51" y="88"/>
                  </a:moveTo>
                  <a:cubicBezTo>
                    <a:pt x="47" y="93"/>
                    <a:pt x="42" y="96"/>
                    <a:pt x="36" y="96"/>
                  </a:cubicBezTo>
                  <a:cubicBezTo>
                    <a:pt x="29" y="96"/>
                    <a:pt x="24" y="93"/>
                    <a:pt x="20" y="88"/>
                  </a:cubicBezTo>
                  <a:cubicBezTo>
                    <a:pt x="17" y="83"/>
                    <a:pt x="15" y="76"/>
                    <a:pt x="15" y="68"/>
                  </a:cubicBezTo>
                  <a:cubicBezTo>
                    <a:pt x="15" y="61"/>
                    <a:pt x="17" y="54"/>
                    <a:pt x="21" y="49"/>
                  </a:cubicBezTo>
                  <a:cubicBezTo>
                    <a:pt x="25" y="44"/>
                    <a:pt x="30" y="41"/>
                    <a:pt x="36" y="41"/>
                  </a:cubicBezTo>
                  <a:cubicBezTo>
                    <a:pt x="43" y="41"/>
                    <a:pt x="48" y="44"/>
                    <a:pt x="51" y="49"/>
                  </a:cubicBezTo>
                  <a:cubicBezTo>
                    <a:pt x="55" y="54"/>
                    <a:pt x="57" y="61"/>
                    <a:pt x="57" y="68"/>
                  </a:cubicBezTo>
                  <a:cubicBezTo>
                    <a:pt x="57" y="76"/>
                    <a:pt x="55" y="83"/>
                    <a:pt x="51"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5">
              <a:extLst>
                <a:ext uri="{FF2B5EF4-FFF2-40B4-BE49-F238E27FC236}">
                  <a16:creationId xmlns:a16="http://schemas.microsoft.com/office/drawing/2014/main" id="{B67964F5-8081-A3D8-089C-A081B2E521A9}"/>
                </a:ext>
              </a:extLst>
            </p:cNvPr>
            <p:cNvSpPr>
              <a:spLocks/>
            </p:cNvSpPr>
            <p:nvPr/>
          </p:nvSpPr>
          <p:spPr bwMode="auto">
            <a:xfrm>
              <a:off x="1733551" y="438150"/>
              <a:ext cx="60325" cy="61913"/>
            </a:xfrm>
            <a:custGeom>
              <a:avLst/>
              <a:gdLst>
                <a:gd name="T0" fmla="*/ 18 w 38"/>
                <a:gd name="T1" fmla="*/ 32 h 39"/>
                <a:gd name="T2" fmla="*/ 8 w 38"/>
                <a:gd name="T3" fmla="*/ 0 h 39"/>
                <a:gd name="T4" fmla="*/ 0 w 38"/>
                <a:gd name="T5" fmla="*/ 0 h 39"/>
                <a:gd name="T6" fmla="*/ 15 w 38"/>
                <a:gd name="T7" fmla="*/ 39 h 39"/>
                <a:gd name="T8" fmla="*/ 23 w 38"/>
                <a:gd name="T9" fmla="*/ 39 h 39"/>
                <a:gd name="T10" fmla="*/ 38 w 38"/>
                <a:gd name="T11" fmla="*/ 0 h 39"/>
                <a:gd name="T12" fmla="*/ 29 w 38"/>
                <a:gd name="T13" fmla="*/ 0 h 39"/>
                <a:gd name="T14" fmla="*/ 18 w 38"/>
                <a:gd name="T15" fmla="*/ 3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9">
                  <a:moveTo>
                    <a:pt x="18" y="32"/>
                  </a:moveTo>
                  <a:lnTo>
                    <a:pt x="8" y="0"/>
                  </a:lnTo>
                  <a:lnTo>
                    <a:pt x="0" y="0"/>
                  </a:lnTo>
                  <a:lnTo>
                    <a:pt x="15" y="39"/>
                  </a:lnTo>
                  <a:lnTo>
                    <a:pt x="23" y="39"/>
                  </a:lnTo>
                  <a:lnTo>
                    <a:pt x="38" y="0"/>
                  </a:lnTo>
                  <a:lnTo>
                    <a:pt x="29" y="0"/>
                  </a:lnTo>
                  <a:lnTo>
                    <a:pt x="1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6">
              <a:extLst>
                <a:ext uri="{FF2B5EF4-FFF2-40B4-BE49-F238E27FC236}">
                  <a16:creationId xmlns:a16="http://schemas.microsoft.com/office/drawing/2014/main" id="{C73E25E4-139B-A180-CBFD-59414A4BD238}"/>
                </a:ext>
              </a:extLst>
            </p:cNvPr>
            <p:cNvSpPr>
              <a:spLocks/>
            </p:cNvSpPr>
            <p:nvPr/>
          </p:nvSpPr>
          <p:spPr bwMode="auto">
            <a:xfrm>
              <a:off x="1801813" y="411163"/>
              <a:ext cx="15875" cy="14288"/>
            </a:xfrm>
            <a:custGeom>
              <a:avLst/>
              <a:gdLst>
                <a:gd name="T0" fmla="*/ 10 w 19"/>
                <a:gd name="T1" fmla="*/ 0 h 18"/>
                <a:gd name="T2" fmla="*/ 3 w 19"/>
                <a:gd name="T3" fmla="*/ 2 h 18"/>
                <a:gd name="T4" fmla="*/ 0 w 19"/>
                <a:gd name="T5" fmla="*/ 9 h 18"/>
                <a:gd name="T6" fmla="*/ 3 w 19"/>
                <a:gd name="T7" fmla="*/ 16 h 18"/>
                <a:gd name="T8" fmla="*/ 10 w 19"/>
                <a:gd name="T9" fmla="*/ 18 h 18"/>
                <a:gd name="T10" fmla="*/ 17 w 19"/>
                <a:gd name="T11" fmla="*/ 16 h 18"/>
                <a:gd name="T12" fmla="*/ 19 w 19"/>
                <a:gd name="T13" fmla="*/ 9 h 18"/>
                <a:gd name="T14" fmla="*/ 17 w 19"/>
                <a:gd name="T15" fmla="*/ 2 h 18"/>
                <a:gd name="T16" fmla="*/ 10 w 1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0" y="0"/>
                  </a:moveTo>
                  <a:cubicBezTo>
                    <a:pt x="7" y="0"/>
                    <a:pt x="5" y="1"/>
                    <a:pt x="3" y="2"/>
                  </a:cubicBezTo>
                  <a:cubicBezTo>
                    <a:pt x="1" y="4"/>
                    <a:pt x="0" y="7"/>
                    <a:pt x="0" y="9"/>
                  </a:cubicBezTo>
                  <a:cubicBezTo>
                    <a:pt x="0" y="12"/>
                    <a:pt x="1" y="14"/>
                    <a:pt x="3" y="16"/>
                  </a:cubicBezTo>
                  <a:cubicBezTo>
                    <a:pt x="5" y="17"/>
                    <a:pt x="7" y="18"/>
                    <a:pt x="10" y="18"/>
                  </a:cubicBezTo>
                  <a:cubicBezTo>
                    <a:pt x="13" y="18"/>
                    <a:pt x="15" y="17"/>
                    <a:pt x="17" y="16"/>
                  </a:cubicBezTo>
                  <a:cubicBezTo>
                    <a:pt x="18" y="14"/>
                    <a:pt x="19" y="12"/>
                    <a:pt x="19" y="9"/>
                  </a:cubicBezTo>
                  <a:cubicBezTo>
                    <a:pt x="19" y="6"/>
                    <a:pt x="18" y="4"/>
                    <a:pt x="17" y="2"/>
                  </a:cubicBezTo>
                  <a:cubicBezTo>
                    <a:pt x="15" y="1"/>
                    <a:pt x="12"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Rectangle 17">
              <a:extLst>
                <a:ext uri="{FF2B5EF4-FFF2-40B4-BE49-F238E27FC236}">
                  <a16:creationId xmlns:a16="http://schemas.microsoft.com/office/drawing/2014/main" id="{7B6F8562-C3CB-5305-FB0B-63FF8D97092D}"/>
                </a:ext>
              </a:extLst>
            </p:cNvPr>
            <p:cNvSpPr>
              <a:spLocks noChangeArrowheads="1"/>
            </p:cNvSpPr>
            <p:nvPr/>
          </p:nvSpPr>
          <p:spPr bwMode="auto">
            <a:xfrm>
              <a:off x="1804988" y="438150"/>
              <a:ext cx="11113" cy="619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8">
              <a:extLst>
                <a:ext uri="{FF2B5EF4-FFF2-40B4-BE49-F238E27FC236}">
                  <a16:creationId xmlns:a16="http://schemas.microsoft.com/office/drawing/2014/main" id="{AAAB2CA3-ACC4-BAB9-7B09-8D2F882AE852}"/>
                </a:ext>
              </a:extLst>
            </p:cNvPr>
            <p:cNvSpPr>
              <a:spLocks/>
            </p:cNvSpPr>
            <p:nvPr/>
          </p:nvSpPr>
          <p:spPr bwMode="auto">
            <a:xfrm>
              <a:off x="1828801" y="436563"/>
              <a:ext cx="47625" cy="65088"/>
            </a:xfrm>
            <a:custGeom>
              <a:avLst/>
              <a:gdLst>
                <a:gd name="T0" fmla="*/ 44 w 59"/>
                <a:gd name="T1" fmla="*/ 36 h 79"/>
                <a:gd name="T2" fmla="*/ 37 w 59"/>
                <a:gd name="T3" fmla="*/ 34 h 79"/>
                <a:gd name="T4" fmla="*/ 30 w 59"/>
                <a:gd name="T5" fmla="*/ 31 h 79"/>
                <a:gd name="T6" fmla="*/ 24 w 59"/>
                <a:gd name="T7" fmla="*/ 29 h 79"/>
                <a:gd name="T8" fmla="*/ 20 w 59"/>
                <a:gd name="T9" fmla="*/ 26 h 79"/>
                <a:gd name="T10" fmla="*/ 18 w 59"/>
                <a:gd name="T11" fmla="*/ 21 h 79"/>
                <a:gd name="T12" fmla="*/ 22 w 59"/>
                <a:gd name="T13" fmla="*/ 14 h 79"/>
                <a:gd name="T14" fmla="*/ 32 w 59"/>
                <a:gd name="T15" fmla="*/ 12 h 79"/>
                <a:gd name="T16" fmla="*/ 52 w 59"/>
                <a:gd name="T17" fmla="*/ 20 h 79"/>
                <a:gd name="T18" fmla="*/ 58 w 59"/>
                <a:gd name="T19" fmla="*/ 10 h 79"/>
                <a:gd name="T20" fmla="*/ 55 w 59"/>
                <a:gd name="T21" fmla="*/ 8 h 79"/>
                <a:gd name="T22" fmla="*/ 46 w 59"/>
                <a:gd name="T23" fmla="*/ 3 h 79"/>
                <a:gd name="T24" fmla="*/ 32 w 59"/>
                <a:gd name="T25" fmla="*/ 0 h 79"/>
                <a:gd name="T26" fmla="*/ 12 w 59"/>
                <a:gd name="T27" fmla="*/ 7 h 79"/>
                <a:gd name="T28" fmla="*/ 4 w 59"/>
                <a:gd name="T29" fmla="*/ 23 h 79"/>
                <a:gd name="T30" fmla="*/ 6 w 59"/>
                <a:gd name="T31" fmla="*/ 31 h 79"/>
                <a:gd name="T32" fmla="*/ 11 w 59"/>
                <a:gd name="T33" fmla="*/ 37 h 79"/>
                <a:gd name="T34" fmla="*/ 15 w 59"/>
                <a:gd name="T35" fmla="*/ 40 h 79"/>
                <a:gd name="T36" fmla="*/ 19 w 59"/>
                <a:gd name="T37" fmla="*/ 42 h 79"/>
                <a:gd name="T38" fmla="*/ 23 w 59"/>
                <a:gd name="T39" fmla="*/ 44 h 79"/>
                <a:gd name="T40" fmla="*/ 29 w 59"/>
                <a:gd name="T41" fmla="*/ 45 h 79"/>
                <a:gd name="T42" fmla="*/ 33 w 59"/>
                <a:gd name="T43" fmla="*/ 47 h 79"/>
                <a:gd name="T44" fmla="*/ 38 w 59"/>
                <a:gd name="T45" fmla="*/ 49 h 79"/>
                <a:gd name="T46" fmla="*/ 42 w 59"/>
                <a:gd name="T47" fmla="*/ 52 h 79"/>
                <a:gd name="T48" fmla="*/ 45 w 59"/>
                <a:gd name="T49" fmla="*/ 57 h 79"/>
                <a:gd name="T50" fmla="*/ 41 w 59"/>
                <a:gd name="T51" fmla="*/ 65 h 79"/>
                <a:gd name="T52" fmla="*/ 30 w 59"/>
                <a:gd name="T53" fmla="*/ 67 h 79"/>
                <a:gd name="T54" fmla="*/ 18 w 59"/>
                <a:gd name="T55" fmla="*/ 64 h 79"/>
                <a:gd name="T56" fmla="*/ 8 w 59"/>
                <a:gd name="T57" fmla="*/ 57 h 79"/>
                <a:gd name="T58" fmla="*/ 0 w 59"/>
                <a:gd name="T59" fmla="*/ 66 h 79"/>
                <a:gd name="T60" fmla="*/ 12 w 59"/>
                <a:gd name="T61" fmla="*/ 74 h 79"/>
                <a:gd name="T62" fmla="*/ 30 w 59"/>
                <a:gd name="T63" fmla="*/ 79 h 79"/>
                <a:gd name="T64" fmla="*/ 52 w 59"/>
                <a:gd name="T65" fmla="*/ 72 h 79"/>
                <a:gd name="T66" fmla="*/ 59 w 59"/>
                <a:gd name="T67" fmla="*/ 55 h 79"/>
                <a:gd name="T68" fmla="*/ 44 w 59"/>
                <a:gd name="T69"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79">
                  <a:moveTo>
                    <a:pt x="44" y="36"/>
                  </a:moveTo>
                  <a:cubicBezTo>
                    <a:pt x="43" y="36"/>
                    <a:pt x="41" y="35"/>
                    <a:pt x="37" y="34"/>
                  </a:cubicBezTo>
                  <a:cubicBezTo>
                    <a:pt x="34" y="33"/>
                    <a:pt x="31" y="32"/>
                    <a:pt x="30" y="31"/>
                  </a:cubicBezTo>
                  <a:cubicBezTo>
                    <a:pt x="27" y="30"/>
                    <a:pt x="25" y="30"/>
                    <a:pt x="24" y="29"/>
                  </a:cubicBezTo>
                  <a:cubicBezTo>
                    <a:pt x="23" y="29"/>
                    <a:pt x="22" y="28"/>
                    <a:pt x="20" y="26"/>
                  </a:cubicBezTo>
                  <a:cubicBezTo>
                    <a:pt x="19" y="25"/>
                    <a:pt x="18" y="23"/>
                    <a:pt x="18" y="21"/>
                  </a:cubicBezTo>
                  <a:cubicBezTo>
                    <a:pt x="18" y="18"/>
                    <a:pt x="19" y="15"/>
                    <a:pt x="22" y="14"/>
                  </a:cubicBezTo>
                  <a:cubicBezTo>
                    <a:pt x="24" y="12"/>
                    <a:pt x="28" y="12"/>
                    <a:pt x="32" y="12"/>
                  </a:cubicBezTo>
                  <a:cubicBezTo>
                    <a:pt x="39" y="12"/>
                    <a:pt x="46" y="14"/>
                    <a:pt x="52" y="20"/>
                  </a:cubicBezTo>
                  <a:cubicBezTo>
                    <a:pt x="58" y="10"/>
                    <a:pt x="58" y="10"/>
                    <a:pt x="58" y="10"/>
                  </a:cubicBezTo>
                  <a:cubicBezTo>
                    <a:pt x="58" y="10"/>
                    <a:pt x="57" y="9"/>
                    <a:pt x="55" y="8"/>
                  </a:cubicBezTo>
                  <a:cubicBezTo>
                    <a:pt x="53" y="6"/>
                    <a:pt x="50" y="5"/>
                    <a:pt x="46" y="3"/>
                  </a:cubicBezTo>
                  <a:cubicBezTo>
                    <a:pt x="41" y="1"/>
                    <a:pt x="37" y="0"/>
                    <a:pt x="32" y="0"/>
                  </a:cubicBezTo>
                  <a:cubicBezTo>
                    <a:pt x="23" y="0"/>
                    <a:pt x="17" y="3"/>
                    <a:pt x="12" y="7"/>
                  </a:cubicBezTo>
                  <a:cubicBezTo>
                    <a:pt x="7" y="11"/>
                    <a:pt x="4" y="16"/>
                    <a:pt x="4" y="23"/>
                  </a:cubicBezTo>
                  <a:cubicBezTo>
                    <a:pt x="4" y="26"/>
                    <a:pt x="5" y="29"/>
                    <a:pt x="6" y="31"/>
                  </a:cubicBezTo>
                  <a:cubicBezTo>
                    <a:pt x="7" y="33"/>
                    <a:pt x="8" y="35"/>
                    <a:pt x="11" y="37"/>
                  </a:cubicBezTo>
                  <a:cubicBezTo>
                    <a:pt x="13" y="39"/>
                    <a:pt x="14" y="40"/>
                    <a:pt x="15" y="40"/>
                  </a:cubicBezTo>
                  <a:cubicBezTo>
                    <a:pt x="16" y="41"/>
                    <a:pt x="18" y="41"/>
                    <a:pt x="19" y="42"/>
                  </a:cubicBezTo>
                  <a:cubicBezTo>
                    <a:pt x="20" y="43"/>
                    <a:pt x="22" y="43"/>
                    <a:pt x="23" y="44"/>
                  </a:cubicBezTo>
                  <a:cubicBezTo>
                    <a:pt x="25" y="44"/>
                    <a:pt x="27" y="45"/>
                    <a:pt x="29" y="45"/>
                  </a:cubicBezTo>
                  <a:cubicBezTo>
                    <a:pt x="31" y="46"/>
                    <a:pt x="32" y="47"/>
                    <a:pt x="33" y="47"/>
                  </a:cubicBezTo>
                  <a:cubicBezTo>
                    <a:pt x="35" y="48"/>
                    <a:pt x="37" y="48"/>
                    <a:pt x="38" y="49"/>
                  </a:cubicBezTo>
                  <a:cubicBezTo>
                    <a:pt x="39" y="49"/>
                    <a:pt x="41" y="50"/>
                    <a:pt x="42" y="52"/>
                  </a:cubicBezTo>
                  <a:cubicBezTo>
                    <a:pt x="44" y="53"/>
                    <a:pt x="45" y="55"/>
                    <a:pt x="45" y="57"/>
                  </a:cubicBezTo>
                  <a:cubicBezTo>
                    <a:pt x="45" y="61"/>
                    <a:pt x="44" y="63"/>
                    <a:pt x="41" y="65"/>
                  </a:cubicBezTo>
                  <a:cubicBezTo>
                    <a:pt x="38" y="66"/>
                    <a:pt x="35" y="67"/>
                    <a:pt x="30" y="67"/>
                  </a:cubicBezTo>
                  <a:cubicBezTo>
                    <a:pt x="26" y="67"/>
                    <a:pt x="22" y="66"/>
                    <a:pt x="18" y="64"/>
                  </a:cubicBezTo>
                  <a:cubicBezTo>
                    <a:pt x="14" y="62"/>
                    <a:pt x="10" y="59"/>
                    <a:pt x="8" y="57"/>
                  </a:cubicBezTo>
                  <a:cubicBezTo>
                    <a:pt x="0" y="66"/>
                    <a:pt x="0" y="66"/>
                    <a:pt x="0" y="66"/>
                  </a:cubicBezTo>
                  <a:cubicBezTo>
                    <a:pt x="3" y="69"/>
                    <a:pt x="7" y="71"/>
                    <a:pt x="12" y="74"/>
                  </a:cubicBezTo>
                  <a:cubicBezTo>
                    <a:pt x="17" y="77"/>
                    <a:pt x="23" y="79"/>
                    <a:pt x="30" y="79"/>
                  </a:cubicBezTo>
                  <a:cubicBezTo>
                    <a:pt x="39" y="79"/>
                    <a:pt x="47" y="76"/>
                    <a:pt x="52" y="72"/>
                  </a:cubicBezTo>
                  <a:cubicBezTo>
                    <a:pt x="57" y="67"/>
                    <a:pt x="59" y="62"/>
                    <a:pt x="59" y="55"/>
                  </a:cubicBezTo>
                  <a:cubicBezTo>
                    <a:pt x="59" y="47"/>
                    <a:pt x="54" y="40"/>
                    <a:pt x="4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9">
              <a:extLst>
                <a:ext uri="{FF2B5EF4-FFF2-40B4-BE49-F238E27FC236}">
                  <a16:creationId xmlns:a16="http://schemas.microsoft.com/office/drawing/2014/main" id="{995386EE-0219-9B59-3015-DA98004633E3}"/>
                </a:ext>
              </a:extLst>
            </p:cNvPr>
            <p:cNvSpPr>
              <a:spLocks/>
            </p:cNvSpPr>
            <p:nvPr/>
          </p:nvSpPr>
          <p:spPr bwMode="auto">
            <a:xfrm>
              <a:off x="1960563" y="436563"/>
              <a:ext cx="36513" cy="63500"/>
            </a:xfrm>
            <a:custGeom>
              <a:avLst/>
              <a:gdLst>
                <a:gd name="T0" fmla="*/ 24 w 43"/>
                <a:gd name="T1" fmla="*/ 5 h 77"/>
                <a:gd name="T2" fmla="*/ 15 w 43"/>
                <a:gd name="T3" fmla="*/ 17 h 77"/>
                <a:gd name="T4" fmla="*/ 14 w 43"/>
                <a:gd name="T5" fmla="*/ 2 h 77"/>
                <a:gd name="T6" fmla="*/ 0 w 43"/>
                <a:gd name="T7" fmla="*/ 2 h 77"/>
                <a:gd name="T8" fmla="*/ 0 w 43"/>
                <a:gd name="T9" fmla="*/ 77 h 77"/>
                <a:gd name="T10" fmla="*/ 15 w 43"/>
                <a:gd name="T11" fmla="*/ 77 h 77"/>
                <a:gd name="T12" fmla="*/ 15 w 43"/>
                <a:gd name="T13" fmla="*/ 35 h 77"/>
                <a:gd name="T14" fmla="*/ 25 w 43"/>
                <a:gd name="T15" fmla="*/ 18 h 77"/>
                <a:gd name="T16" fmla="*/ 35 w 43"/>
                <a:gd name="T17" fmla="*/ 14 h 77"/>
                <a:gd name="T18" fmla="*/ 41 w 43"/>
                <a:gd name="T19" fmla="*/ 15 h 77"/>
                <a:gd name="T20" fmla="*/ 43 w 43"/>
                <a:gd name="T21" fmla="*/ 1 h 77"/>
                <a:gd name="T22" fmla="*/ 37 w 43"/>
                <a:gd name="T23" fmla="*/ 0 h 77"/>
                <a:gd name="T24" fmla="*/ 24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4" y="5"/>
                  </a:moveTo>
                  <a:cubicBezTo>
                    <a:pt x="20" y="8"/>
                    <a:pt x="17" y="12"/>
                    <a:pt x="15" y="17"/>
                  </a:cubicBezTo>
                  <a:cubicBezTo>
                    <a:pt x="14" y="2"/>
                    <a:pt x="14" y="2"/>
                    <a:pt x="14" y="2"/>
                  </a:cubicBezTo>
                  <a:cubicBezTo>
                    <a:pt x="0" y="2"/>
                    <a:pt x="0" y="2"/>
                    <a:pt x="0" y="2"/>
                  </a:cubicBezTo>
                  <a:cubicBezTo>
                    <a:pt x="0" y="77"/>
                    <a:pt x="0" y="77"/>
                    <a:pt x="0" y="77"/>
                  </a:cubicBezTo>
                  <a:cubicBezTo>
                    <a:pt x="15" y="77"/>
                    <a:pt x="15" y="77"/>
                    <a:pt x="15" y="77"/>
                  </a:cubicBezTo>
                  <a:cubicBezTo>
                    <a:pt x="15" y="35"/>
                    <a:pt x="15" y="35"/>
                    <a:pt x="15" y="35"/>
                  </a:cubicBezTo>
                  <a:cubicBezTo>
                    <a:pt x="16" y="27"/>
                    <a:pt x="19" y="22"/>
                    <a:pt x="25" y="18"/>
                  </a:cubicBezTo>
                  <a:cubicBezTo>
                    <a:pt x="28" y="16"/>
                    <a:pt x="32" y="14"/>
                    <a:pt x="35" y="14"/>
                  </a:cubicBezTo>
                  <a:cubicBezTo>
                    <a:pt x="38" y="14"/>
                    <a:pt x="40" y="15"/>
                    <a:pt x="41" y="15"/>
                  </a:cubicBezTo>
                  <a:cubicBezTo>
                    <a:pt x="43" y="1"/>
                    <a:pt x="43" y="1"/>
                    <a:pt x="43" y="1"/>
                  </a:cubicBezTo>
                  <a:cubicBezTo>
                    <a:pt x="37" y="0"/>
                    <a:pt x="37" y="0"/>
                    <a:pt x="37" y="0"/>
                  </a:cubicBezTo>
                  <a:cubicBezTo>
                    <a:pt x="32" y="0"/>
                    <a:pt x="28" y="2"/>
                    <a:pt x="2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0">
              <a:extLst>
                <a:ext uri="{FF2B5EF4-FFF2-40B4-BE49-F238E27FC236}">
                  <a16:creationId xmlns:a16="http://schemas.microsoft.com/office/drawing/2014/main" id="{2960E1C6-F590-264A-344E-7EF84C9D9013}"/>
                </a:ext>
              </a:extLst>
            </p:cNvPr>
            <p:cNvSpPr>
              <a:spLocks/>
            </p:cNvSpPr>
            <p:nvPr/>
          </p:nvSpPr>
          <p:spPr bwMode="auto">
            <a:xfrm>
              <a:off x="2000251" y="438150"/>
              <a:ext cx="58738" cy="85725"/>
            </a:xfrm>
            <a:custGeom>
              <a:avLst/>
              <a:gdLst>
                <a:gd name="T0" fmla="*/ 57 w 72"/>
                <a:gd name="T1" fmla="*/ 0 h 103"/>
                <a:gd name="T2" fmla="*/ 36 w 72"/>
                <a:gd name="T3" fmla="*/ 61 h 103"/>
                <a:gd name="T4" fmla="*/ 15 w 72"/>
                <a:gd name="T5" fmla="*/ 0 h 103"/>
                <a:gd name="T6" fmla="*/ 0 w 72"/>
                <a:gd name="T7" fmla="*/ 0 h 103"/>
                <a:gd name="T8" fmla="*/ 28 w 72"/>
                <a:gd name="T9" fmla="*/ 74 h 103"/>
                <a:gd name="T10" fmla="*/ 25 w 72"/>
                <a:gd name="T11" fmla="*/ 83 h 103"/>
                <a:gd name="T12" fmla="*/ 21 w 72"/>
                <a:gd name="T13" fmla="*/ 90 h 103"/>
                <a:gd name="T14" fmla="*/ 16 w 72"/>
                <a:gd name="T15" fmla="*/ 91 h 103"/>
                <a:gd name="T16" fmla="*/ 8 w 72"/>
                <a:gd name="T17" fmla="*/ 89 h 103"/>
                <a:gd name="T18" fmla="*/ 5 w 72"/>
                <a:gd name="T19" fmla="*/ 100 h 103"/>
                <a:gd name="T20" fmla="*/ 6 w 72"/>
                <a:gd name="T21" fmla="*/ 101 h 103"/>
                <a:gd name="T22" fmla="*/ 12 w 72"/>
                <a:gd name="T23" fmla="*/ 103 h 103"/>
                <a:gd name="T24" fmla="*/ 19 w 72"/>
                <a:gd name="T25" fmla="*/ 103 h 103"/>
                <a:gd name="T26" fmla="*/ 31 w 72"/>
                <a:gd name="T27" fmla="*/ 100 h 103"/>
                <a:gd name="T28" fmla="*/ 39 w 72"/>
                <a:gd name="T29" fmla="*/ 87 h 103"/>
                <a:gd name="T30" fmla="*/ 72 w 72"/>
                <a:gd name="T31" fmla="*/ 0 h 103"/>
                <a:gd name="T32" fmla="*/ 57 w 72"/>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03">
                  <a:moveTo>
                    <a:pt x="57" y="0"/>
                  </a:moveTo>
                  <a:cubicBezTo>
                    <a:pt x="36" y="61"/>
                    <a:pt x="36" y="61"/>
                    <a:pt x="36" y="61"/>
                  </a:cubicBezTo>
                  <a:cubicBezTo>
                    <a:pt x="15" y="0"/>
                    <a:pt x="15" y="0"/>
                    <a:pt x="15" y="0"/>
                  </a:cubicBezTo>
                  <a:cubicBezTo>
                    <a:pt x="0" y="0"/>
                    <a:pt x="0" y="0"/>
                    <a:pt x="0" y="0"/>
                  </a:cubicBezTo>
                  <a:cubicBezTo>
                    <a:pt x="28" y="74"/>
                    <a:pt x="28" y="74"/>
                    <a:pt x="28" y="74"/>
                  </a:cubicBezTo>
                  <a:cubicBezTo>
                    <a:pt x="25" y="83"/>
                    <a:pt x="25" y="83"/>
                    <a:pt x="25" y="83"/>
                  </a:cubicBezTo>
                  <a:cubicBezTo>
                    <a:pt x="24" y="87"/>
                    <a:pt x="22" y="89"/>
                    <a:pt x="21" y="90"/>
                  </a:cubicBezTo>
                  <a:cubicBezTo>
                    <a:pt x="20" y="91"/>
                    <a:pt x="18" y="91"/>
                    <a:pt x="16" y="91"/>
                  </a:cubicBezTo>
                  <a:cubicBezTo>
                    <a:pt x="14" y="91"/>
                    <a:pt x="11" y="91"/>
                    <a:pt x="8" y="89"/>
                  </a:cubicBezTo>
                  <a:cubicBezTo>
                    <a:pt x="5" y="100"/>
                    <a:pt x="5" y="100"/>
                    <a:pt x="5" y="100"/>
                  </a:cubicBezTo>
                  <a:cubicBezTo>
                    <a:pt x="6" y="101"/>
                    <a:pt x="6" y="101"/>
                    <a:pt x="6" y="101"/>
                  </a:cubicBezTo>
                  <a:cubicBezTo>
                    <a:pt x="7" y="102"/>
                    <a:pt x="9" y="102"/>
                    <a:pt x="12" y="103"/>
                  </a:cubicBezTo>
                  <a:cubicBezTo>
                    <a:pt x="14" y="103"/>
                    <a:pt x="17" y="103"/>
                    <a:pt x="19" y="103"/>
                  </a:cubicBezTo>
                  <a:cubicBezTo>
                    <a:pt x="24" y="103"/>
                    <a:pt x="28" y="102"/>
                    <a:pt x="31" y="100"/>
                  </a:cubicBezTo>
                  <a:cubicBezTo>
                    <a:pt x="34" y="97"/>
                    <a:pt x="36" y="93"/>
                    <a:pt x="39" y="87"/>
                  </a:cubicBezTo>
                  <a:cubicBezTo>
                    <a:pt x="72" y="0"/>
                    <a:pt x="72" y="0"/>
                    <a:pt x="72" y="0"/>
                  </a:cubicBezTo>
                  <a:lnTo>
                    <a:pt x="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1">
              <a:extLst>
                <a:ext uri="{FF2B5EF4-FFF2-40B4-BE49-F238E27FC236}">
                  <a16:creationId xmlns:a16="http://schemas.microsoft.com/office/drawing/2014/main" id="{8279F213-F01D-0BA8-7DEC-BF8F2017D953}"/>
                </a:ext>
              </a:extLst>
            </p:cNvPr>
            <p:cNvSpPr>
              <a:spLocks noEditPoints="1"/>
            </p:cNvSpPr>
            <p:nvPr/>
          </p:nvSpPr>
          <p:spPr bwMode="auto">
            <a:xfrm>
              <a:off x="1547813" y="-96838"/>
              <a:ext cx="352425" cy="422275"/>
            </a:xfrm>
            <a:custGeom>
              <a:avLst/>
              <a:gdLst>
                <a:gd name="T0" fmla="*/ 327 w 425"/>
                <a:gd name="T1" fmla="*/ 247 h 510"/>
                <a:gd name="T2" fmla="*/ 415 w 425"/>
                <a:gd name="T3" fmla="*/ 130 h 510"/>
                <a:gd name="T4" fmla="*/ 268 w 425"/>
                <a:gd name="T5" fmla="*/ 0 h 510"/>
                <a:gd name="T6" fmla="*/ 0 w 425"/>
                <a:gd name="T7" fmla="*/ 0 h 510"/>
                <a:gd name="T8" fmla="*/ 0 w 425"/>
                <a:gd name="T9" fmla="*/ 510 h 510"/>
                <a:gd name="T10" fmla="*/ 277 w 425"/>
                <a:gd name="T11" fmla="*/ 510 h 510"/>
                <a:gd name="T12" fmla="*/ 425 w 425"/>
                <a:gd name="T13" fmla="*/ 373 h 510"/>
                <a:gd name="T14" fmla="*/ 327 w 425"/>
                <a:gd name="T15" fmla="*/ 247 h 510"/>
                <a:gd name="T16" fmla="*/ 109 w 425"/>
                <a:gd name="T17" fmla="*/ 92 h 510"/>
                <a:gd name="T18" fmla="*/ 245 w 425"/>
                <a:gd name="T19" fmla="*/ 92 h 510"/>
                <a:gd name="T20" fmla="*/ 304 w 425"/>
                <a:gd name="T21" fmla="*/ 148 h 510"/>
                <a:gd name="T22" fmla="*/ 245 w 425"/>
                <a:gd name="T23" fmla="*/ 205 h 510"/>
                <a:gd name="T24" fmla="*/ 109 w 425"/>
                <a:gd name="T25" fmla="*/ 205 h 510"/>
                <a:gd name="T26" fmla="*/ 109 w 425"/>
                <a:gd name="T27" fmla="*/ 92 h 510"/>
                <a:gd name="T28" fmla="*/ 249 w 425"/>
                <a:gd name="T29" fmla="*/ 417 h 510"/>
                <a:gd name="T30" fmla="*/ 249 w 425"/>
                <a:gd name="T31" fmla="*/ 418 h 510"/>
                <a:gd name="T32" fmla="*/ 109 w 425"/>
                <a:gd name="T33" fmla="*/ 418 h 510"/>
                <a:gd name="T34" fmla="*/ 109 w 425"/>
                <a:gd name="T35" fmla="*/ 298 h 510"/>
                <a:gd name="T36" fmla="*/ 249 w 425"/>
                <a:gd name="T37" fmla="*/ 298 h 510"/>
                <a:gd name="T38" fmla="*/ 315 w 425"/>
                <a:gd name="T39" fmla="*/ 357 h 510"/>
                <a:gd name="T40" fmla="*/ 249 w 425"/>
                <a:gd name="T41" fmla="*/ 41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5" h="510">
                  <a:moveTo>
                    <a:pt x="327" y="247"/>
                  </a:moveTo>
                  <a:cubicBezTo>
                    <a:pt x="375" y="237"/>
                    <a:pt x="415" y="194"/>
                    <a:pt x="415" y="130"/>
                  </a:cubicBezTo>
                  <a:cubicBezTo>
                    <a:pt x="415" y="62"/>
                    <a:pt x="365" y="0"/>
                    <a:pt x="268" y="0"/>
                  </a:cubicBezTo>
                  <a:cubicBezTo>
                    <a:pt x="0" y="0"/>
                    <a:pt x="0" y="0"/>
                    <a:pt x="0" y="0"/>
                  </a:cubicBezTo>
                  <a:cubicBezTo>
                    <a:pt x="0" y="510"/>
                    <a:pt x="0" y="510"/>
                    <a:pt x="0" y="510"/>
                  </a:cubicBezTo>
                  <a:cubicBezTo>
                    <a:pt x="277" y="510"/>
                    <a:pt x="277" y="510"/>
                    <a:pt x="277" y="510"/>
                  </a:cubicBezTo>
                  <a:cubicBezTo>
                    <a:pt x="374" y="510"/>
                    <a:pt x="425" y="449"/>
                    <a:pt x="425" y="373"/>
                  </a:cubicBezTo>
                  <a:cubicBezTo>
                    <a:pt x="425" y="309"/>
                    <a:pt x="381" y="256"/>
                    <a:pt x="327" y="247"/>
                  </a:cubicBezTo>
                  <a:close/>
                  <a:moveTo>
                    <a:pt x="109" y="92"/>
                  </a:moveTo>
                  <a:cubicBezTo>
                    <a:pt x="245" y="92"/>
                    <a:pt x="245" y="92"/>
                    <a:pt x="245" y="92"/>
                  </a:cubicBezTo>
                  <a:cubicBezTo>
                    <a:pt x="281" y="92"/>
                    <a:pt x="304" y="117"/>
                    <a:pt x="304" y="148"/>
                  </a:cubicBezTo>
                  <a:cubicBezTo>
                    <a:pt x="304" y="181"/>
                    <a:pt x="281" y="205"/>
                    <a:pt x="245" y="205"/>
                  </a:cubicBezTo>
                  <a:cubicBezTo>
                    <a:pt x="109" y="205"/>
                    <a:pt x="109" y="205"/>
                    <a:pt x="109" y="205"/>
                  </a:cubicBezTo>
                  <a:lnTo>
                    <a:pt x="109" y="92"/>
                  </a:lnTo>
                  <a:close/>
                  <a:moveTo>
                    <a:pt x="249" y="417"/>
                  </a:moveTo>
                  <a:cubicBezTo>
                    <a:pt x="249" y="418"/>
                    <a:pt x="249" y="418"/>
                    <a:pt x="249" y="418"/>
                  </a:cubicBezTo>
                  <a:cubicBezTo>
                    <a:pt x="109" y="418"/>
                    <a:pt x="109" y="418"/>
                    <a:pt x="109" y="418"/>
                  </a:cubicBezTo>
                  <a:cubicBezTo>
                    <a:pt x="109" y="298"/>
                    <a:pt x="109" y="298"/>
                    <a:pt x="109" y="298"/>
                  </a:cubicBezTo>
                  <a:cubicBezTo>
                    <a:pt x="249" y="298"/>
                    <a:pt x="249" y="298"/>
                    <a:pt x="249" y="298"/>
                  </a:cubicBezTo>
                  <a:cubicBezTo>
                    <a:pt x="292" y="298"/>
                    <a:pt x="315" y="325"/>
                    <a:pt x="315" y="357"/>
                  </a:cubicBezTo>
                  <a:cubicBezTo>
                    <a:pt x="315" y="394"/>
                    <a:pt x="290" y="417"/>
                    <a:pt x="249" y="4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2">
              <a:extLst>
                <a:ext uri="{FF2B5EF4-FFF2-40B4-BE49-F238E27FC236}">
                  <a16:creationId xmlns:a16="http://schemas.microsoft.com/office/drawing/2014/main" id="{05C0F3AF-1E64-F4C9-5564-207AB298F6B9}"/>
                </a:ext>
              </a:extLst>
            </p:cNvPr>
            <p:cNvSpPr>
              <a:spLocks/>
            </p:cNvSpPr>
            <p:nvPr/>
          </p:nvSpPr>
          <p:spPr bwMode="auto">
            <a:xfrm>
              <a:off x="1139826" y="-103188"/>
              <a:ext cx="347663" cy="436563"/>
            </a:xfrm>
            <a:custGeom>
              <a:avLst/>
              <a:gdLst>
                <a:gd name="T0" fmla="*/ 59 w 420"/>
                <a:gd name="T1" fmla="*/ 363 h 527"/>
                <a:gd name="T2" fmla="*/ 221 w 420"/>
                <a:gd name="T3" fmla="*/ 431 h 527"/>
                <a:gd name="T4" fmla="*/ 310 w 420"/>
                <a:gd name="T5" fmla="*/ 374 h 527"/>
                <a:gd name="T6" fmla="*/ 207 w 420"/>
                <a:gd name="T7" fmla="*/ 309 h 527"/>
                <a:gd name="T8" fmla="*/ 17 w 420"/>
                <a:gd name="T9" fmla="*/ 154 h 527"/>
                <a:gd name="T10" fmla="*/ 210 w 420"/>
                <a:gd name="T11" fmla="*/ 0 h 527"/>
                <a:gd name="T12" fmla="*/ 409 w 420"/>
                <a:gd name="T13" fmla="*/ 71 h 527"/>
                <a:gd name="T14" fmla="*/ 349 w 420"/>
                <a:gd name="T15" fmla="*/ 151 h 527"/>
                <a:gd name="T16" fmla="*/ 203 w 420"/>
                <a:gd name="T17" fmla="*/ 95 h 527"/>
                <a:gd name="T18" fmla="*/ 128 w 420"/>
                <a:gd name="T19" fmla="*/ 147 h 527"/>
                <a:gd name="T20" fmla="*/ 229 w 420"/>
                <a:gd name="T21" fmla="*/ 206 h 527"/>
                <a:gd name="T22" fmla="*/ 420 w 420"/>
                <a:gd name="T23" fmla="*/ 363 h 527"/>
                <a:gd name="T24" fmla="*/ 216 w 420"/>
                <a:gd name="T25" fmla="*/ 527 h 527"/>
                <a:gd name="T26" fmla="*/ 0 w 420"/>
                <a:gd name="T27" fmla="*/ 446 h 527"/>
                <a:gd name="T28" fmla="*/ 59 w 420"/>
                <a:gd name="T29" fmla="*/ 363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527">
                  <a:moveTo>
                    <a:pt x="59" y="363"/>
                  </a:moveTo>
                  <a:cubicBezTo>
                    <a:pt x="95" y="400"/>
                    <a:pt x="151" y="431"/>
                    <a:pt x="221" y="431"/>
                  </a:cubicBezTo>
                  <a:cubicBezTo>
                    <a:pt x="281" y="431"/>
                    <a:pt x="310" y="403"/>
                    <a:pt x="310" y="374"/>
                  </a:cubicBezTo>
                  <a:cubicBezTo>
                    <a:pt x="310" y="336"/>
                    <a:pt x="266" y="323"/>
                    <a:pt x="207" y="309"/>
                  </a:cubicBezTo>
                  <a:cubicBezTo>
                    <a:pt x="124" y="290"/>
                    <a:pt x="17" y="267"/>
                    <a:pt x="17" y="154"/>
                  </a:cubicBezTo>
                  <a:cubicBezTo>
                    <a:pt x="17" y="69"/>
                    <a:pt x="90" y="0"/>
                    <a:pt x="210" y="0"/>
                  </a:cubicBezTo>
                  <a:cubicBezTo>
                    <a:pt x="291" y="0"/>
                    <a:pt x="359" y="24"/>
                    <a:pt x="409" y="71"/>
                  </a:cubicBezTo>
                  <a:cubicBezTo>
                    <a:pt x="349" y="151"/>
                    <a:pt x="349" y="151"/>
                    <a:pt x="349" y="151"/>
                  </a:cubicBezTo>
                  <a:cubicBezTo>
                    <a:pt x="308" y="113"/>
                    <a:pt x="253" y="95"/>
                    <a:pt x="203" y="95"/>
                  </a:cubicBezTo>
                  <a:cubicBezTo>
                    <a:pt x="154" y="95"/>
                    <a:pt x="128" y="117"/>
                    <a:pt x="128" y="147"/>
                  </a:cubicBezTo>
                  <a:cubicBezTo>
                    <a:pt x="128" y="182"/>
                    <a:pt x="170" y="192"/>
                    <a:pt x="229" y="206"/>
                  </a:cubicBezTo>
                  <a:cubicBezTo>
                    <a:pt x="313" y="225"/>
                    <a:pt x="420" y="250"/>
                    <a:pt x="420" y="363"/>
                  </a:cubicBezTo>
                  <a:cubicBezTo>
                    <a:pt x="420" y="457"/>
                    <a:pt x="353" y="527"/>
                    <a:pt x="216" y="527"/>
                  </a:cubicBezTo>
                  <a:cubicBezTo>
                    <a:pt x="118" y="527"/>
                    <a:pt x="48" y="494"/>
                    <a:pt x="0" y="446"/>
                  </a:cubicBezTo>
                  <a:lnTo>
                    <a:pt x="59" y="3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Rectangle 23">
              <a:extLst>
                <a:ext uri="{FF2B5EF4-FFF2-40B4-BE49-F238E27FC236}">
                  <a16:creationId xmlns:a16="http://schemas.microsoft.com/office/drawing/2014/main" id="{5308E799-0736-BCF1-CC1A-3F3E2248F93B}"/>
                </a:ext>
              </a:extLst>
            </p:cNvPr>
            <p:cNvSpPr>
              <a:spLocks noChangeArrowheads="1"/>
            </p:cNvSpPr>
            <p:nvPr/>
          </p:nvSpPr>
          <p:spPr bwMode="auto">
            <a:xfrm>
              <a:off x="1968501" y="-96838"/>
              <a:ext cx="88900" cy="422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4">
              <a:extLst>
                <a:ext uri="{FF2B5EF4-FFF2-40B4-BE49-F238E27FC236}">
                  <a16:creationId xmlns:a16="http://schemas.microsoft.com/office/drawing/2014/main" id="{D9308C71-8329-D144-E136-1D34018B4D56}"/>
                </a:ext>
              </a:extLst>
            </p:cNvPr>
            <p:cNvSpPr>
              <a:spLocks noEditPoints="1"/>
            </p:cNvSpPr>
            <p:nvPr/>
          </p:nvSpPr>
          <p:spPr bwMode="auto">
            <a:xfrm>
              <a:off x="2498726" y="-31750"/>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7 h 136"/>
                <a:gd name="T12" fmla="*/ 113 w 113"/>
                <a:gd name="T13" fmla="*/ 68 h 136"/>
                <a:gd name="T14" fmla="*/ 92 w 113"/>
                <a:gd name="T15" fmla="*/ 119 h 136"/>
                <a:gd name="T16" fmla="*/ 78 w 113"/>
                <a:gd name="T17" fmla="*/ 28 h 136"/>
                <a:gd name="T18" fmla="*/ 45 w 113"/>
                <a:gd name="T19" fmla="*/ 16 h 136"/>
                <a:gd name="T20" fmla="*/ 20 w 113"/>
                <a:gd name="T21" fmla="*/ 16 h 136"/>
                <a:gd name="T22" fmla="*/ 20 w 113"/>
                <a:gd name="T23" fmla="*/ 120 h 136"/>
                <a:gd name="T24" fmla="*/ 45 w 113"/>
                <a:gd name="T25" fmla="*/ 120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6"/>
                    <a:pt x="92" y="17"/>
                  </a:cubicBezTo>
                  <a:cubicBezTo>
                    <a:pt x="103" y="28"/>
                    <a:pt x="113" y="44"/>
                    <a:pt x="113" y="68"/>
                  </a:cubicBezTo>
                  <a:cubicBezTo>
                    <a:pt x="113" y="91"/>
                    <a:pt x="104" y="108"/>
                    <a:pt x="92" y="119"/>
                  </a:cubicBezTo>
                  <a:close/>
                  <a:moveTo>
                    <a:pt x="78" y="28"/>
                  </a:moveTo>
                  <a:cubicBezTo>
                    <a:pt x="70" y="20"/>
                    <a:pt x="59" y="16"/>
                    <a:pt x="45" y="16"/>
                  </a:cubicBezTo>
                  <a:cubicBezTo>
                    <a:pt x="20" y="16"/>
                    <a:pt x="20" y="16"/>
                    <a:pt x="20" y="16"/>
                  </a:cubicBezTo>
                  <a:cubicBezTo>
                    <a:pt x="20" y="120"/>
                    <a:pt x="20" y="120"/>
                    <a:pt x="20" y="120"/>
                  </a:cubicBezTo>
                  <a:cubicBezTo>
                    <a:pt x="45" y="120"/>
                    <a:pt x="45" y="120"/>
                    <a:pt x="45" y="120"/>
                  </a:cubicBezTo>
                  <a:cubicBezTo>
                    <a:pt x="58" y="120"/>
                    <a:pt x="69" y="116"/>
                    <a:pt x="78" y="107"/>
                  </a:cubicBezTo>
                  <a:cubicBezTo>
                    <a:pt x="87" y="98"/>
                    <a:pt x="92" y="85"/>
                    <a:pt x="92" y="68"/>
                  </a:cubicBezTo>
                  <a:cubicBezTo>
                    <a:pt x="92" y="51"/>
                    <a:pt x="87" y="37"/>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5">
              <a:extLst>
                <a:ext uri="{FF2B5EF4-FFF2-40B4-BE49-F238E27FC236}">
                  <a16:creationId xmlns:a16="http://schemas.microsoft.com/office/drawing/2014/main" id="{9B065B41-2B00-5183-95B8-2C97D2776E9F}"/>
                </a:ext>
              </a:extLst>
            </p:cNvPr>
            <p:cNvSpPr>
              <a:spLocks/>
            </p:cNvSpPr>
            <p:nvPr/>
          </p:nvSpPr>
          <p:spPr bwMode="auto">
            <a:xfrm>
              <a:off x="2611438" y="-3175"/>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6">
              <a:extLst>
                <a:ext uri="{FF2B5EF4-FFF2-40B4-BE49-F238E27FC236}">
                  <a16:creationId xmlns:a16="http://schemas.microsoft.com/office/drawing/2014/main" id="{AEBBA209-4388-44E3-1F5D-110C6416935E}"/>
                </a:ext>
              </a:extLst>
            </p:cNvPr>
            <p:cNvSpPr>
              <a:spLocks noEditPoints="1"/>
            </p:cNvSpPr>
            <p:nvPr/>
          </p:nvSpPr>
          <p:spPr bwMode="auto">
            <a:xfrm>
              <a:off x="2670176" y="-36513"/>
              <a:ext cx="20638" cy="117475"/>
            </a:xfrm>
            <a:custGeom>
              <a:avLst/>
              <a:gdLst>
                <a:gd name="T0" fmla="*/ 13 w 25"/>
                <a:gd name="T1" fmla="*/ 24 h 143"/>
                <a:gd name="T2" fmla="*/ 0 w 25"/>
                <a:gd name="T3" fmla="*/ 12 h 143"/>
                <a:gd name="T4" fmla="*/ 13 w 25"/>
                <a:gd name="T5" fmla="*/ 0 h 143"/>
                <a:gd name="T6" fmla="*/ 25 w 25"/>
                <a:gd name="T7" fmla="*/ 12 h 143"/>
                <a:gd name="T8" fmla="*/ 13 w 25"/>
                <a:gd name="T9" fmla="*/ 24 h 143"/>
                <a:gd name="T10" fmla="*/ 4 w 25"/>
                <a:gd name="T11" fmla="*/ 143 h 143"/>
                <a:gd name="T12" fmla="*/ 4 w 25"/>
                <a:gd name="T13" fmla="*/ 44 h 143"/>
                <a:gd name="T14" fmla="*/ 22 w 25"/>
                <a:gd name="T15" fmla="*/ 44 h 143"/>
                <a:gd name="T16" fmla="*/ 22 w 25"/>
                <a:gd name="T17" fmla="*/ 143 h 143"/>
                <a:gd name="T18" fmla="*/ 4 w 25"/>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3">
                  <a:moveTo>
                    <a:pt x="13" y="24"/>
                  </a:moveTo>
                  <a:cubicBezTo>
                    <a:pt x="6" y="24"/>
                    <a:pt x="0" y="19"/>
                    <a:pt x="0" y="12"/>
                  </a:cubicBezTo>
                  <a:cubicBezTo>
                    <a:pt x="0" y="5"/>
                    <a:pt x="6" y="0"/>
                    <a:pt x="13" y="0"/>
                  </a:cubicBezTo>
                  <a:cubicBezTo>
                    <a:pt x="20" y="0"/>
                    <a:pt x="25" y="5"/>
                    <a:pt x="25" y="12"/>
                  </a:cubicBezTo>
                  <a:cubicBezTo>
                    <a:pt x="25"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7">
              <a:extLst>
                <a:ext uri="{FF2B5EF4-FFF2-40B4-BE49-F238E27FC236}">
                  <a16:creationId xmlns:a16="http://schemas.microsoft.com/office/drawing/2014/main" id="{4524D336-2EEE-036C-C9C9-0D5F156C9443}"/>
                </a:ext>
              </a:extLst>
            </p:cNvPr>
            <p:cNvSpPr>
              <a:spLocks/>
            </p:cNvSpPr>
            <p:nvPr/>
          </p:nvSpPr>
          <p:spPr bwMode="auto">
            <a:xfrm>
              <a:off x="2701926" y="-1588"/>
              <a:ext cx="80963" cy="82550"/>
            </a:xfrm>
            <a:custGeom>
              <a:avLst/>
              <a:gdLst>
                <a:gd name="T0" fmla="*/ 31 w 51"/>
                <a:gd name="T1" fmla="*/ 52 h 52"/>
                <a:gd name="T2" fmla="*/ 20 w 51"/>
                <a:gd name="T3" fmla="*/ 52 h 52"/>
                <a:gd name="T4" fmla="*/ 0 w 51"/>
                <a:gd name="T5" fmla="*/ 0 h 52"/>
                <a:gd name="T6" fmla="*/ 11 w 51"/>
                <a:gd name="T7" fmla="*/ 0 h 52"/>
                <a:gd name="T8" fmla="*/ 25 w 51"/>
                <a:gd name="T9" fmla="*/ 42 h 52"/>
                <a:gd name="T10" fmla="*/ 40 w 51"/>
                <a:gd name="T11" fmla="*/ 0 h 52"/>
                <a:gd name="T12" fmla="*/ 51 w 51"/>
                <a:gd name="T13" fmla="*/ 0 h 52"/>
                <a:gd name="T14" fmla="*/ 31 w 51"/>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2">
                  <a:moveTo>
                    <a:pt x="31" y="52"/>
                  </a:moveTo>
                  <a:lnTo>
                    <a:pt x="20" y="52"/>
                  </a:lnTo>
                  <a:lnTo>
                    <a:pt x="0" y="0"/>
                  </a:lnTo>
                  <a:lnTo>
                    <a:pt x="11" y="0"/>
                  </a:lnTo>
                  <a:lnTo>
                    <a:pt x="25" y="42"/>
                  </a:lnTo>
                  <a:lnTo>
                    <a:pt x="40" y="0"/>
                  </a:lnTo>
                  <a:lnTo>
                    <a:pt x="51" y="0"/>
                  </a:lnTo>
                  <a:lnTo>
                    <a:pt x="3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8">
              <a:extLst>
                <a:ext uri="{FF2B5EF4-FFF2-40B4-BE49-F238E27FC236}">
                  <a16:creationId xmlns:a16="http://schemas.microsoft.com/office/drawing/2014/main" id="{7957D02A-F6AA-E7FB-776F-5DF982079E20}"/>
                </a:ext>
              </a:extLst>
            </p:cNvPr>
            <p:cNvSpPr>
              <a:spLocks noEditPoints="1"/>
            </p:cNvSpPr>
            <p:nvPr/>
          </p:nvSpPr>
          <p:spPr bwMode="auto">
            <a:xfrm>
              <a:off x="2789238" y="-3175"/>
              <a:ext cx="74613" cy="85725"/>
            </a:xfrm>
            <a:custGeom>
              <a:avLst/>
              <a:gdLst>
                <a:gd name="T0" fmla="*/ 20 w 90"/>
                <a:gd name="T1" fmla="*/ 56 h 103"/>
                <a:gd name="T2" fmla="*/ 49 w 90"/>
                <a:gd name="T3" fmla="*/ 88 h 103"/>
                <a:gd name="T4" fmla="*/ 80 w 90"/>
                <a:gd name="T5" fmla="*/ 77 h 103"/>
                <a:gd name="T6" fmla="*/ 87 w 90"/>
                <a:gd name="T7" fmla="*/ 89 h 103"/>
                <a:gd name="T8" fmla="*/ 47 w 90"/>
                <a:gd name="T9" fmla="*/ 103 h 103"/>
                <a:gd name="T10" fmla="*/ 0 w 90"/>
                <a:gd name="T11" fmla="*/ 52 h 103"/>
                <a:gd name="T12" fmla="*/ 47 w 90"/>
                <a:gd name="T13" fmla="*/ 0 h 103"/>
                <a:gd name="T14" fmla="*/ 90 w 90"/>
                <a:gd name="T15" fmla="*/ 49 h 103"/>
                <a:gd name="T16" fmla="*/ 90 w 90"/>
                <a:gd name="T17" fmla="*/ 56 h 103"/>
                <a:gd name="T18" fmla="*/ 20 w 90"/>
                <a:gd name="T19" fmla="*/ 56 h 103"/>
                <a:gd name="T20" fmla="*/ 46 w 90"/>
                <a:gd name="T21" fmla="*/ 15 h 103"/>
                <a:gd name="T22" fmla="*/ 19 w 90"/>
                <a:gd name="T23" fmla="*/ 43 h 103"/>
                <a:gd name="T24" fmla="*/ 71 w 90"/>
                <a:gd name="T25" fmla="*/ 43 h 103"/>
                <a:gd name="T26" fmla="*/ 46 w 90"/>
                <a:gd name="T27"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6"/>
                    <a:pt x="31" y="88"/>
                    <a:pt x="49" y="88"/>
                  </a:cubicBezTo>
                  <a:cubicBezTo>
                    <a:pt x="68" y="88"/>
                    <a:pt x="79" y="78"/>
                    <a:pt x="80" y="77"/>
                  </a:cubicBezTo>
                  <a:cubicBezTo>
                    <a:pt x="87" y="89"/>
                    <a:pt x="87" y="89"/>
                    <a:pt x="87" y="89"/>
                  </a:cubicBezTo>
                  <a:cubicBezTo>
                    <a:pt x="87" y="89"/>
                    <a:pt x="74" y="103"/>
                    <a:pt x="47" y="103"/>
                  </a:cubicBezTo>
                  <a:cubicBezTo>
                    <a:pt x="20" y="103"/>
                    <a:pt x="0" y="85"/>
                    <a:pt x="0" y="52"/>
                  </a:cubicBezTo>
                  <a:cubicBezTo>
                    <a:pt x="0" y="20"/>
                    <a:pt x="21" y="0"/>
                    <a:pt x="47" y="0"/>
                  </a:cubicBezTo>
                  <a:cubicBezTo>
                    <a:pt x="74" y="0"/>
                    <a:pt x="90" y="20"/>
                    <a:pt x="90" y="49"/>
                  </a:cubicBezTo>
                  <a:cubicBezTo>
                    <a:pt x="90" y="56"/>
                    <a:pt x="90" y="56"/>
                    <a:pt x="90" y="56"/>
                  </a:cubicBezTo>
                  <a:cubicBezTo>
                    <a:pt x="20" y="56"/>
                    <a:pt x="20" y="56"/>
                    <a:pt x="20" y="56"/>
                  </a:cubicBezTo>
                  <a:close/>
                  <a:moveTo>
                    <a:pt x="46" y="15"/>
                  </a:moveTo>
                  <a:cubicBezTo>
                    <a:pt x="28" y="15"/>
                    <a:pt x="20" y="30"/>
                    <a:pt x="19" y="43"/>
                  </a:cubicBezTo>
                  <a:cubicBezTo>
                    <a:pt x="71" y="43"/>
                    <a:pt x="71" y="43"/>
                    <a:pt x="71" y="43"/>
                  </a:cubicBezTo>
                  <a:cubicBezTo>
                    <a:pt x="71" y="28"/>
                    <a:pt x="64" y="15"/>
                    <a:pt x="4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9">
              <a:extLst>
                <a:ext uri="{FF2B5EF4-FFF2-40B4-BE49-F238E27FC236}">
                  <a16:creationId xmlns:a16="http://schemas.microsoft.com/office/drawing/2014/main" id="{C091E53F-E8FB-D219-1C2C-C8CDF3A477E2}"/>
                </a:ext>
              </a:extLst>
            </p:cNvPr>
            <p:cNvSpPr>
              <a:spLocks/>
            </p:cNvSpPr>
            <p:nvPr/>
          </p:nvSpPr>
          <p:spPr bwMode="auto">
            <a:xfrm>
              <a:off x="2882901" y="-3175"/>
              <a:ext cx="68263" cy="84138"/>
            </a:xfrm>
            <a:custGeom>
              <a:avLst/>
              <a:gdLst>
                <a:gd name="T0" fmla="*/ 65 w 84"/>
                <a:gd name="T1" fmla="*/ 101 h 101"/>
                <a:gd name="T2" fmla="*/ 65 w 84"/>
                <a:gd name="T3" fmla="*/ 42 h 101"/>
                <a:gd name="T4" fmla="*/ 45 w 84"/>
                <a:gd name="T5" fmla="*/ 16 h 101"/>
                <a:gd name="T6" fmla="*/ 18 w 84"/>
                <a:gd name="T7" fmla="*/ 42 h 101"/>
                <a:gd name="T8" fmla="*/ 18 w 84"/>
                <a:gd name="T9" fmla="*/ 101 h 101"/>
                <a:gd name="T10" fmla="*/ 0 w 84"/>
                <a:gd name="T11" fmla="*/ 101 h 101"/>
                <a:gd name="T12" fmla="*/ 0 w 84"/>
                <a:gd name="T13" fmla="*/ 2 h 101"/>
                <a:gd name="T14" fmla="*/ 17 w 84"/>
                <a:gd name="T15" fmla="*/ 2 h 101"/>
                <a:gd name="T16" fmla="*/ 18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0" y="32"/>
                    <a:pt x="18" y="42"/>
                  </a:cubicBezTo>
                  <a:cubicBezTo>
                    <a:pt x="18" y="101"/>
                    <a:pt x="18" y="101"/>
                    <a:pt x="18" y="101"/>
                  </a:cubicBezTo>
                  <a:cubicBezTo>
                    <a:pt x="0" y="101"/>
                    <a:pt x="0" y="101"/>
                    <a:pt x="0" y="101"/>
                  </a:cubicBezTo>
                  <a:cubicBezTo>
                    <a:pt x="0" y="2"/>
                    <a:pt x="0" y="2"/>
                    <a:pt x="0" y="2"/>
                  </a:cubicBezTo>
                  <a:cubicBezTo>
                    <a:pt x="17" y="2"/>
                    <a:pt x="17" y="2"/>
                    <a:pt x="17" y="2"/>
                  </a:cubicBezTo>
                  <a:cubicBezTo>
                    <a:pt x="18" y="20"/>
                    <a:pt x="18" y="20"/>
                    <a:pt x="18"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30">
              <a:extLst>
                <a:ext uri="{FF2B5EF4-FFF2-40B4-BE49-F238E27FC236}">
                  <a16:creationId xmlns:a16="http://schemas.microsoft.com/office/drawing/2014/main" id="{D8C0F936-155F-B9D3-105E-CB4A7E9C8F31}"/>
                </a:ext>
              </a:extLst>
            </p:cNvPr>
            <p:cNvSpPr>
              <a:spLocks noEditPoints="1"/>
            </p:cNvSpPr>
            <p:nvPr/>
          </p:nvSpPr>
          <p:spPr bwMode="auto">
            <a:xfrm>
              <a:off x="3006726" y="-34925"/>
              <a:ext cx="79375" cy="117475"/>
            </a:xfrm>
            <a:custGeom>
              <a:avLst/>
              <a:gdLst>
                <a:gd name="T0" fmla="*/ 50 w 95"/>
                <a:gd name="T1" fmla="*/ 142 h 142"/>
                <a:gd name="T2" fmla="*/ 20 w 95"/>
                <a:gd name="T3" fmla="*/ 125 h 142"/>
                <a:gd name="T4" fmla="*/ 17 w 95"/>
                <a:gd name="T5" fmla="*/ 140 h 142"/>
                <a:gd name="T6" fmla="*/ 0 w 95"/>
                <a:gd name="T7" fmla="*/ 140 h 142"/>
                <a:gd name="T8" fmla="*/ 0 w 95"/>
                <a:gd name="T9" fmla="*/ 0 h 142"/>
                <a:gd name="T10" fmla="*/ 19 w 95"/>
                <a:gd name="T11" fmla="*/ 0 h 142"/>
                <a:gd name="T12" fmla="*/ 19 w 95"/>
                <a:gd name="T13" fmla="*/ 57 h 142"/>
                <a:gd name="T14" fmla="*/ 52 w 95"/>
                <a:gd name="T15" fmla="*/ 39 h 142"/>
                <a:gd name="T16" fmla="*/ 94 w 95"/>
                <a:gd name="T17" fmla="*/ 91 h 142"/>
                <a:gd name="T18" fmla="*/ 50 w 95"/>
                <a:gd name="T19" fmla="*/ 142 h 142"/>
                <a:gd name="T20" fmla="*/ 47 w 95"/>
                <a:gd name="T21" fmla="*/ 55 h 142"/>
                <a:gd name="T22" fmla="*/ 18 w 95"/>
                <a:gd name="T23" fmla="*/ 91 h 142"/>
                <a:gd name="T24" fmla="*/ 46 w 95"/>
                <a:gd name="T25" fmla="*/ 127 h 142"/>
                <a:gd name="T26" fmla="*/ 75 w 95"/>
                <a:gd name="T27" fmla="*/ 91 h 142"/>
                <a:gd name="T28" fmla="*/ 47 w 95"/>
                <a:gd name="T29" fmla="*/ 5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2">
                  <a:moveTo>
                    <a:pt x="50" y="142"/>
                  </a:moveTo>
                  <a:cubicBezTo>
                    <a:pt x="31" y="142"/>
                    <a:pt x="22" y="129"/>
                    <a:pt x="20" y="125"/>
                  </a:cubicBezTo>
                  <a:cubicBezTo>
                    <a:pt x="17" y="140"/>
                    <a:pt x="17" y="140"/>
                    <a:pt x="17" y="140"/>
                  </a:cubicBezTo>
                  <a:cubicBezTo>
                    <a:pt x="0" y="140"/>
                    <a:pt x="0" y="140"/>
                    <a:pt x="0" y="140"/>
                  </a:cubicBezTo>
                  <a:cubicBezTo>
                    <a:pt x="0" y="0"/>
                    <a:pt x="0" y="0"/>
                    <a:pt x="0" y="0"/>
                  </a:cubicBezTo>
                  <a:cubicBezTo>
                    <a:pt x="19" y="0"/>
                    <a:pt x="19" y="0"/>
                    <a:pt x="19" y="0"/>
                  </a:cubicBezTo>
                  <a:cubicBezTo>
                    <a:pt x="19" y="57"/>
                    <a:pt x="19" y="57"/>
                    <a:pt x="19" y="57"/>
                  </a:cubicBezTo>
                  <a:cubicBezTo>
                    <a:pt x="20" y="55"/>
                    <a:pt x="31" y="39"/>
                    <a:pt x="52" y="39"/>
                  </a:cubicBezTo>
                  <a:cubicBezTo>
                    <a:pt x="78" y="39"/>
                    <a:pt x="94" y="61"/>
                    <a:pt x="94" y="91"/>
                  </a:cubicBezTo>
                  <a:cubicBezTo>
                    <a:pt x="95" y="121"/>
                    <a:pt x="77" y="142"/>
                    <a:pt x="50" y="142"/>
                  </a:cubicBezTo>
                  <a:close/>
                  <a:moveTo>
                    <a:pt x="47" y="55"/>
                  </a:moveTo>
                  <a:cubicBezTo>
                    <a:pt x="30" y="55"/>
                    <a:pt x="18" y="71"/>
                    <a:pt x="18" y="91"/>
                  </a:cubicBezTo>
                  <a:cubicBezTo>
                    <a:pt x="18" y="110"/>
                    <a:pt x="29" y="127"/>
                    <a:pt x="46" y="127"/>
                  </a:cubicBezTo>
                  <a:cubicBezTo>
                    <a:pt x="63" y="127"/>
                    <a:pt x="75" y="111"/>
                    <a:pt x="75" y="91"/>
                  </a:cubicBezTo>
                  <a:cubicBezTo>
                    <a:pt x="75" y="71"/>
                    <a:pt x="64" y="55"/>
                    <a:pt x="47"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31">
              <a:extLst>
                <a:ext uri="{FF2B5EF4-FFF2-40B4-BE49-F238E27FC236}">
                  <a16:creationId xmlns:a16="http://schemas.microsoft.com/office/drawing/2014/main" id="{B3C06BAF-2606-07B2-0633-EFEFFAE9986C}"/>
                </a:ext>
              </a:extLst>
            </p:cNvPr>
            <p:cNvSpPr>
              <a:spLocks/>
            </p:cNvSpPr>
            <p:nvPr/>
          </p:nvSpPr>
          <p:spPr bwMode="auto">
            <a:xfrm>
              <a:off x="3094038" y="-1588"/>
              <a:ext cx="79375" cy="114300"/>
            </a:xfrm>
            <a:custGeom>
              <a:avLst/>
              <a:gdLst>
                <a:gd name="T0" fmla="*/ 52 w 96"/>
                <a:gd name="T1" fmla="*/ 113 h 136"/>
                <a:gd name="T2" fmla="*/ 26 w 96"/>
                <a:gd name="T3" fmla="*/ 136 h 136"/>
                <a:gd name="T4" fmla="*/ 7 w 96"/>
                <a:gd name="T5" fmla="*/ 132 h 136"/>
                <a:gd name="T6" fmla="*/ 11 w 96"/>
                <a:gd name="T7" fmla="*/ 117 h 136"/>
                <a:gd name="T8" fmla="*/ 22 w 96"/>
                <a:gd name="T9" fmla="*/ 120 h 136"/>
                <a:gd name="T10" fmla="*/ 33 w 96"/>
                <a:gd name="T11" fmla="*/ 110 h 136"/>
                <a:gd name="T12" fmla="*/ 38 w 96"/>
                <a:gd name="T13" fmla="*/ 98 h 136"/>
                <a:gd name="T14" fmla="*/ 0 w 96"/>
                <a:gd name="T15" fmla="*/ 0 h 136"/>
                <a:gd name="T16" fmla="*/ 20 w 96"/>
                <a:gd name="T17" fmla="*/ 0 h 136"/>
                <a:gd name="T18" fmla="*/ 48 w 96"/>
                <a:gd name="T19" fmla="*/ 81 h 136"/>
                <a:gd name="T20" fmla="*/ 76 w 96"/>
                <a:gd name="T21" fmla="*/ 0 h 136"/>
                <a:gd name="T22" fmla="*/ 96 w 96"/>
                <a:gd name="T23" fmla="*/ 0 h 136"/>
                <a:gd name="T24" fmla="*/ 52 w 96"/>
                <a:gd name="T25" fmla="*/ 11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36">
                  <a:moveTo>
                    <a:pt x="52" y="113"/>
                  </a:moveTo>
                  <a:cubicBezTo>
                    <a:pt x="45" y="129"/>
                    <a:pt x="38" y="136"/>
                    <a:pt x="26" y="136"/>
                  </a:cubicBezTo>
                  <a:cubicBezTo>
                    <a:pt x="13" y="136"/>
                    <a:pt x="7" y="132"/>
                    <a:pt x="7" y="132"/>
                  </a:cubicBezTo>
                  <a:cubicBezTo>
                    <a:pt x="11" y="117"/>
                    <a:pt x="11" y="117"/>
                    <a:pt x="11" y="117"/>
                  </a:cubicBezTo>
                  <a:cubicBezTo>
                    <a:pt x="11" y="117"/>
                    <a:pt x="17" y="120"/>
                    <a:pt x="22" y="120"/>
                  </a:cubicBezTo>
                  <a:cubicBezTo>
                    <a:pt x="27" y="120"/>
                    <a:pt x="30" y="118"/>
                    <a:pt x="33" y="110"/>
                  </a:cubicBezTo>
                  <a:cubicBezTo>
                    <a:pt x="38" y="98"/>
                    <a:pt x="38" y="98"/>
                    <a:pt x="38" y="98"/>
                  </a:cubicBezTo>
                  <a:cubicBezTo>
                    <a:pt x="0" y="0"/>
                    <a:pt x="0" y="0"/>
                    <a:pt x="0" y="0"/>
                  </a:cubicBezTo>
                  <a:cubicBezTo>
                    <a:pt x="20" y="0"/>
                    <a:pt x="20" y="0"/>
                    <a:pt x="20" y="0"/>
                  </a:cubicBezTo>
                  <a:cubicBezTo>
                    <a:pt x="48" y="81"/>
                    <a:pt x="48" y="81"/>
                    <a:pt x="48" y="81"/>
                  </a:cubicBezTo>
                  <a:cubicBezTo>
                    <a:pt x="76" y="0"/>
                    <a:pt x="76" y="0"/>
                    <a:pt x="76" y="0"/>
                  </a:cubicBezTo>
                  <a:cubicBezTo>
                    <a:pt x="96" y="0"/>
                    <a:pt x="96" y="0"/>
                    <a:pt x="96" y="0"/>
                  </a:cubicBezTo>
                  <a:lnTo>
                    <a:pt x="5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Rectangle 32">
              <a:extLst>
                <a:ext uri="{FF2B5EF4-FFF2-40B4-BE49-F238E27FC236}">
                  <a16:creationId xmlns:a16="http://schemas.microsoft.com/office/drawing/2014/main" id="{28E831E1-5403-0391-CFF1-44334240480E}"/>
                </a:ext>
              </a:extLst>
            </p:cNvPr>
            <p:cNvSpPr>
              <a:spLocks noChangeArrowheads="1"/>
            </p:cNvSpPr>
            <p:nvPr/>
          </p:nvSpPr>
          <p:spPr bwMode="auto">
            <a:xfrm>
              <a:off x="3219451" y="-31750"/>
              <a:ext cx="17463" cy="1127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33">
              <a:extLst>
                <a:ext uri="{FF2B5EF4-FFF2-40B4-BE49-F238E27FC236}">
                  <a16:creationId xmlns:a16="http://schemas.microsoft.com/office/drawing/2014/main" id="{C26B6476-3E8D-9E7B-540C-E0FEFAD5DB9D}"/>
                </a:ext>
              </a:extLst>
            </p:cNvPr>
            <p:cNvSpPr>
              <a:spLocks/>
            </p:cNvSpPr>
            <p:nvPr/>
          </p:nvSpPr>
          <p:spPr bwMode="auto">
            <a:xfrm>
              <a:off x="3263901" y="-3175"/>
              <a:ext cx="69850" cy="84138"/>
            </a:xfrm>
            <a:custGeom>
              <a:avLst/>
              <a:gdLst>
                <a:gd name="T0" fmla="*/ 65 w 84"/>
                <a:gd name="T1" fmla="*/ 101 h 101"/>
                <a:gd name="T2" fmla="*/ 65 w 84"/>
                <a:gd name="T3" fmla="*/ 42 h 101"/>
                <a:gd name="T4" fmla="*/ 45 w 84"/>
                <a:gd name="T5" fmla="*/ 16 h 101"/>
                <a:gd name="T6" fmla="*/ 19 w 84"/>
                <a:gd name="T7" fmla="*/ 42 h 101"/>
                <a:gd name="T8" fmla="*/ 19 w 84"/>
                <a:gd name="T9" fmla="*/ 101 h 101"/>
                <a:gd name="T10" fmla="*/ 0 w 84"/>
                <a:gd name="T11" fmla="*/ 101 h 101"/>
                <a:gd name="T12" fmla="*/ 0 w 84"/>
                <a:gd name="T13" fmla="*/ 2 h 101"/>
                <a:gd name="T14" fmla="*/ 18 w 84"/>
                <a:gd name="T15" fmla="*/ 2 h 101"/>
                <a:gd name="T16" fmla="*/ 19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1" y="32"/>
                    <a:pt x="19" y="42"/>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34">
              <a:extLst>
                <a:ext uri="{FF2B5EF4-FFF2-40B4-BE49-F238E27FC236}">
                  <a16:creationId xmlns:a16="http://schemas.microsoft.com/office/drawing/2014/main" id="{944C5982-3C91-7F73-09A4-D3869163BA38}"/>
                </a:ext>
              </a:extLst>
            </p:cNvPr>
            <p:cNvSpPr>
              <a:spLocks/>
            </p:cNvSpPr>
            <p:nvPr/>
          </p:nvSpPr>
          <p:spPr bwMode="auto">
            <a:xfrm>
              <a:off x="3349626" y="-3175"/>
              <a:ext cx="63500" cy="85725"/>
            </a:xfrm>
            <a:custGeom>
              <a:avLst/>
              <a:gdLst>
                <a:gd name="T0" fmla="*/ 68 w 78"/>
                <a:gd name="T1" fmla="*/ 94 h 103"/>
                <a:gd name="T2" fmla="*/ 39 w 78"/>
                <a:gd name="T3" fmla="*/ 103 h 103"/>
                <a:gd name="T4" fmla="*/ 0 w 78"/>
                <a:gd name="T5" fmla="*/ 86 h 103"/>
                <a:gd name="T6" fmla="*/ 10 w 78"/>
                <a:gd name="T7" fmla="*/ 74 h 103"/>
                <a:gd name="T8" fmla="*/ 39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2" y="99"/>
                    <a:pt x="54" y="103"/>
                    <a:pt x="39" y="103"/>
                  </a:cubicBezTo>
                  <a:cubicBezTo>
                    <a:pt x="19" y="103"/>
                    <a:pt x="4" y="91"/>
                    <a:pt x="0" y="86"/>
                  </a:cubicBezTo>
                  <a:cubicBezTo>
                    <a:pt x="10" y="74"/>
                    <a:pt x="10" y="74"/>
                    <a:pt x="10" y="74"/>
                  </a:cubicBezTo>
                  <a:cubicBezTo>
                    <a:pt x="16" y="80"/>
                    <a:pt x="28" y="88"/>
                    <a:pt x="39" y="88"/>
                  </a:cubicBezTo>
                  <a:cubicBezTo>
                    <a:pt x="51" y="88"/>
                    <a:pt x="59" y="84"/>
                    <a:pt x="59" y="75"/>
                  </a:cubicBezTo>
                  <a:cubicBezTo>
                    <a:pt x="59" y="66"/>
                    <a:pt x="49" y="63"/>
                    <a:pt x="43" y="61"/>
                  </a:cubicBezTo>
                  <a:cubicBezTo>
                    <a:pt x="37"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3"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35">
              <a:extLst>
                <a:ext uri="{FF2B5EF4-FFF2-40B4-BE49-F238E27FC236}">
                  <a16:creationId xmlns:a16="http://schemas.microsoft.com/office/drawing/2014/main" id="{948AB8FF-2BA3-9E06-B8CF-1E2C0011DA34}"/>
                </a:ext>
              </a:extLst>
            </p:cNvPr>
            <p:cNvSpPr>
              <a:spLocks noEditPoints="1"/>
            </p:cNvSpPr>
            <p:nvPr/>
          </p:nvSpPr>
          <p:spPr bwMode="auto">
            <a:xfrm>
              <a:off x="3429001" y="-36513"/>
              <a:ext cx="20638" cy="117475"/>
            </a:xfrm>
            <a:custGeom>
              <a:avLst/>
              <a:gdLst>
                <a:gd name="T0" fmla="*/ 13 w 26"/>
                <a:gd name="T1" fmla="*/ 24 h 143"/>
                <a:gd name="T2" fmla="*/ 0 w 26"/>
                <a:gd name="T3" fmla="*/ 12 h 143"/>
                <a:gd name="T4" fmla="*/ 13 w 26"/>
                <a:gd name="T5" fmla="*/ 0 h 143"/>
                <a:gd name="T6" fmla="*/ 26 w 26"/>
                <a:gd name="T7" fmla="*/ 12 h 143"/>
                <a:gd name="T8" fmla="*/ 13 w 26"/>
                <a:gd name="T9" fmla="*/ 24 h 143"/>
                <a:gd name="T10" fmla="*/ 4 w 26"/>
                <a:gd name="T11" fmla="*/ 143 h 143"/>
                <a:gd name="T12" fmla="*/ 4 w 26"/>
                <a:gd name="T13" fmla="*/ 44 h 143"/>
                <a:gd name="T14" fmla="*/ 22 w 26"/>
                <a:gd name="T15" fmla="*/ 44 h 143"/>
                <a:gd name="T16" fmla="*/ 22 w 26"/>
                <a:gd name="T17" fmla="*/ 143 h 143"/>
                <a:gd name="T18" fmla="*/ 4 w 26"/>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3">
                  <a:moveTo>
                    <a:pt x="13" y="24"/>
                  </a:moveTo>
                  <a:cubicBezTo>
                    <a:pt x="6" y="24"/>
                    <a:pt x="0" y="19"/>
                    <a:pt x="0" y="12"/>
                  </a:cubicBezTo>
                  <a:cubicBezTo>
                    <a:pt x="0" y="5"/>
                    <a:pt x="6" y="0"/>
                    <a:pt x="13" y="0"/>
                  </a:cubicBezTo>
                  <a:cubicBezTo>
                    <a:pt x="20" y="0"/>
                    <a:pt x="26" y="5"/>
                    <a:pt x="26" y="12"/>
                  </a:cubicBezTo>
                  <a:cubicBezTo>
                    <a:pt x="26"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36">
              <a:extLst>
                <a:ext uri="{FF2B5EF4-FFF2-40B4-BE49-F238E27FC236}">
                  <a16:creationId xmlns:a16="http://schemas.microsoft.com/office/drawing/2014/main" id="{914FBE95-5DCD-B09C-05FA-773F884D73D9}"/>
                </a:ext>
              </a:extLst>
            </p:cNvPr>
            <p:cNvSpPr>
              <a:spLocks noEditPoints="1"/>
            </p:cNvSpPr>
            <p:nvPr/>
          </p:nvSpPr>
          <p:spPr bwMode="auto">
            <a:xfrm>
              <a:off x="3465513" y="-3175"/>
              <a:ext cx="77788" cy="115888"/>
            </a:xfrm>
            <a:custGeom>
              <a:avLst/>
              <a:gdLst>
                <a:gd name="T0" fmla="*/ 84 w 94"/>
                <a:gd name="T1" fmla="*/ 122 h 138"/>
                <a:gd name="T2" fmla="*/ 44 w 94"/>
                <a:gd name="T3" fmla="*/ 138 h 138"/>
                <a:gd name="T4" fmla="*/ 5 w 94"/>
                <a:gd name="T5" fmla="*/ 126 h 138"/>
                <a:gd name="T6" fmla="*/ 12 w 94"/>
                <a:gd name="T7" fmla="*/ 112 h 138"/>
                <a:gd name="T8" fmla="*/ 43 w 94"/>
                <a:gd name="T9" fmla="*/ 122 h 138"/>
                <a:gd name="T10" fmla="*/ 67 w 94"/>
                <a:gd name="T11" fmla="*/ 113 h 138"/>
                <a:gd name="T12" fmla="*/ 74 w 94"/>
                <a:gd name="T13" fmla="*/ 89 h 138"/>
                <a:gd name="T14" fmla="*/ 74 w 94"/>
                <a:gd name="T15" fmla="*/ 80 h 138"/>
                <a:gd name="T16" fmla="*/ 42 w 94"/>
                <a:gd name="T17" fmla="*/ 99 h 138"/>
                <a:gd name="T18" fmla="*/ 0 w 94"/>
                <a:gd name="T19" fmla="*/ 49 h 138"/>
                <a:gd name="T20" fmla="*/ 43 w 94"/>
                <a:gd name="T21" fmla="*/ 0 h 138"/>
                <a:gd name="T22" fmla="*/ 74 w 94"/>
                <a:gd name="T23" fmla="*/ 18 h 138"/>
                <a:gd name="T24" fmla="*/ 76 w 94"/>
                <a:gd name="T25" fmla="*/ 2 h 138"/>
                <a:gd name="T26" fmla="*/ 94 w 94"/>
                <a:gd name="T27" fmla="*/ 2 h 138"/>
                <a:gd name="T28" fmla="*/ 94 w 94"/>
                <a:gd name="T29" fmla="*/ 82 h 138"/>
                <a:gd name="T30" fmla="*/ 84 w 94"/>
                <a:gd name="T31" fmla="*/ 122 h 138"/>
                <a:gd name="T32" fmla="*/ 48 w 94"/>
                <a:gd name="T33" fmla="*/ 15 h 138"/>
                <a:gd name="T34" fmla="*/ 20 w 94"/>
                <a:gd name="T35" fmla="*/ 49 h 138"/>
                <a:gd name="T36" fmla="*/ 47 w 94"/>
                <a:gd name="T37" fmla="*/ 83 h 138"/>
                <a:gd name="T38" fmla="*/ 75 w 94"/>
                <a:gd name="T39" fmla="*/ 49 h 138"/>
                <a:gd name="T40" fmla="*/ 48 w 94"/>
                <a:gd name="T41" fmla="*/ 1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138">
                  <a:moveTo>
                    <a:pt x="84" y="122"/>
                  </a:moveTo>
                  <a:cubicBezTo>
                    <a:pt x="76" y="130"/>
                    <a:pt x="64" y="138"/>
                    <a:pt x="44" y="138"/>
                  </a:cubicBezTo>
                  <a:cubicBezTo>
                    <a:pt x="23" y="138"/>
                    <a:pt x="8" y="129"/>
                    <a:pt x="5" y="126"/>
                  </a:cubicBezTo>
                  <a:cubicBezTo>
                    <a:pt x="12" y="112"/>
                    <a:pt x="12" y="112"/>
                    <a:pt x="12" y="112"/>
                  </a:cubicBezTo>
                  <a:cubicBezTo>
                    <a:pt x="17" y="116"/>
                    <a:pt x="30" y="122"/>
                    <a:pt x="43" y="122"/>
                  </a:cubicBezTo>
                  <a:cubicBezTo>
                    <a:pt x="55" y="122"/>
                    <a:pt x="63" y="118"/>
                    <a:pt x="67" y="113"/>
                  </a:cubicBezTo>
                  <a:cubicBezTo>
                    <a:pt x="72" y="109"/>
                    <a:pt x="74" y="101"/>
                    <a:pt x="74" y="89"/>
                  </a:cubicBezTo>
                  <a:cubicBezTo>
                    <a:pt x="74" y="80"/>
                    <a:pt x="74" y="80"/>
                    <a:pt x="74" y="80"/>
                  </a:cubicBezTo>
                  <a:cubicBezTo>
                    <a:pt x="73" y="83"/>
                    <a:pt x="64" y="99"/>
                    <a:pt x="42" y="99"/>
                  </a:cubicBezTo>
                  <a:cubicBezTo>
                    <a:pt x="16" y="99"/>
                    <a:pt x="0" y="78"/>
                    <a:pt x="0" y="49"/>
                  </a:cubicBezTo>
                  <a:cubicBezTo>
                    <a:pt x="0" y="20"/>
                    <a:pt x="19" y="0"/>
                    <a:pt x="43" y="0"/>
                  </a:cubicBezTo>
                  <a:cubicBezTo>
                    <a:pt x="65" y="0"/>
                    <a:pt x="73" y="15"/>
                    <a:pt x="74" y="18"/>
                  </a:cubicBezTo>
                  <a:cubicBezTo>
                    <a:pt x="76" y="2"/>
                    <a:pt x="76" y="2"/>
                    <a:pt x="76" y="2"/>
                  </a:cubicBezTo>
                  <a:cubicBezTo>
                    <a:pt x="94" y="2"/>
                    <a:pt x="94" y="2"/>
                    <a:pt x="94" y="2"/>
                  </a:cubicBezTo>
                  <a:cubicBezTo>
                    <a:pt x="94" y="82"/>
                    <a:pt x="94" y="82"/>
                    <a:pt x="94" y="82"/>
                  </a:cubicBezTo>
                  <a:cubicBezTo>
                    <a:pt x="94" y="102"/>
                    <a:pt x="91" y="113"/>
                    <a:pt x="84" y="122"/>
                  </a:cubicBezTo>
                  <a:close/>
                  <a:moveTo>
                    <a:pt x="48" y="15"/>
                  </a:moveTo>
                  <a:cubicBezTo>
                    <a:pt x="31" y="15"/>
                    <a:pt x="20" y="30"/>
                    <a:pt x="20" y="49"/>
                  </a:cubicBezTo>
                  <a:cubicBezTo>
                    <a:pt x="20" y="67"/>
                    <a:pt x="30" y="83"/>
                    <a:pt x="47" y="83"/>
                  </a:cubicBezTo>
                  <a:cubicBezTo>
                    <a:pt x="64" y="83"/>
                    <a:pt x="75" y="67"/>
                    <a:pt x="75" y="49"/>
                  </a:cubicBezTo>
                  <a:cubicBezTo>
                    <a:pt x="75" y="30"/>
                    <a:pt x="65" y="15"/>
                    <a:pt x="4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37">
              <a:extLst>
                <a:ext uri="{FF2B5EF4-FFF2-40B4-BE49-F238E27FC236}">
                  <a16:creationId xmlns:a16="http://schemas.microsoft.com/office/drawing/2014/main" id="{DCECE63C-3BE4-E3D3-8A34-3F4C88B09AD1}"/>
                </a:ext>
              </a:extLst>
            </p:cNvPr>
            <p:cNvSpPr>
              <a:spLocks/>
            </p:cNvSpPr>
            <p:nvPr/>
          </p:nvSpPr>
          <p:spPr bwMode="auto">
            <a:xfrm>
              <a:off x="3568701" y="-34925"/>
              <a:ext cx="69850" cy="115888"/>
            </a:xfrm>
            <a:custGeom>
              <a:avLst/>
              <a:gdLst>
                <a:gd name="T0" fmla="*/ 66 w 85"/>
                <a:gd name="T1" fmla="*/ 141 h 141"/>
                <a:gd name="T2" fmla="*/ 66 w 85"/>
                <a:gd name="T3" fmla="*/ 82 h 141"/>
                <a:gd name="T4" fmla="*/ 46 w 85"/>
                <a:gd name="T5" fmla="*/ 56 h 141"/>
                <a:gd name="T6" fmla="*/ 19 w 85"/>
                <a:gd name="T7" fmla="*/ 82 h 141"/>
                <a:gd name="T8" fmla="*/ 19 w 85"/>
                <a:gd name="T9" fmla="*/ 141 h 141"/>
                <a:gd name="T10" fmla="*/ 0 w 85"/>
                <a:gd name="T11" fmla="*/ 141 h 141"/>
                <a:gd name="T12" fmla="*/ 0 w 85"/>
                <a:gd name="T13" fmla="*/ 0 h 141"/>
                <a:gd name="T14" fmla="*/ 19 w 85"/>
                <a:gd name="T15" fmla="*/ 0 h 141"/>
                <a:gd name="T16" fmla="*/ 19 w 85"/>
                <a:gd name="T17" fmla="*/ 60 h 141"/>
                <a:gd name="T18" fmla="*/ 52 w 85"/>
                <a:gd name="T19" fmla="*/ 39 h 141"/>
                <a:gd name="T20" fmla="*/ 85 w 85"/>
                <a:gd name="T21" fmla="*/ 77 h 141"/>
                <a:gd name="T22" fmla="*/ 85 w 85"/>
                <a:gd name="T23" fmla="*/ 141 h 141"/>
                <a:gd name="T24" fmla="*/ 66 w 85"/>
                <a:gd name="T25"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41">
                  <a:moveTo>
                    <a:pt x="66" y="141"/>
                  </a:moveTo>
                  <a:cubicBezTo>
                    <a:pt x="66" y="82"/>
                    <a:pt x="66" y="82"/>
                    <a:pt x="66" y="82"/>
                  </a:cubicBezTo>
                  <a:cubicBezTo>
                    <a:pt x="66" y="66"/>
                    <a:pt x="61" y="56"/>
                    <a:pt x="46" y="56"/>
                  </a:cubicBezTo>
                  <a:cubicBezTo>
                    <a:pt x="31" y="56"/>
                    <a:pt x="21" y="72"/>
                    <a:pt x="19" y="82"/>
                  </a:cubicBezTo>
                  <a:cubicBezTo>
                    <a:pt x="19" y="141"/>
                    <a:pt x="19" y="141"/>
                    <a:pt x="19" y="141"/>
                  </a:cubicBezTo>
                  <a:cubicBezTo>
                    <a:pt x="0" y="141"/>
                    <a:pt x="0" y="141"/>
                    <a:pt x="0" y="141"/>
                  </a:cubicBezTo>
                  <a:cubicBezTo>
                    <a:pt x="0" y="0"/>
                    <a:pt x="0" y="0"/>
                    <a:pt x="0" y="0"/>
                  </a:cubicBezTo>
                  <a:cubicBezTo>
                    <a:pt x="19" y="0"/>
                    <a:pt x="19" y="0"/>
                    <a:pt x="19" y="0"/>
                  </a:cubicBezTo>
                  <a:cubicBezTo>
                    <a:pt x="19" y="60"/>
                    <a:pt x="19" y="60"/>
                    <a:pt x="19" y="60"/>
                  </a:cubicBezTo>
                  <a:cubicBezTo>
                    <a:pt x="25" y="50"/>
                    <a:pt x="36" y="39"/>
                    <a:pt x="52" y="39"/>
                  </a:cubicBezTo>
                  <a:cubicBezTo>
                    <a:pt x="72" y="39"/>
                    <a:pt x="85" y="51"/>
                    <a:pt x="85" y="77"/>
                  </a:cubicBezTo>
                  <a:cubicBezTo>
                    <a:pt x="85" y="141"/>
                    <a:pt x="85" y="141"/>
                    <a:pt x="85" y="141"/>
                  </a:cubicBezTo>
                  <a:lnTo>
                    <a:pt x="66"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38">
              <a:extLst>
                <a:ext uri="{FF2B5EF4-FFF2-40B4-BE49-F238E27FC236}">
                  <a16:creationId xmlns:a16="http://schemas.microsoft.com/office/drawing/2014/main" id="{A628084C-CF66-E7E8-A07E-637CE5D6B84C}"/>
                </a:ext>
              </a:extLst>
            </p:cNvPr>
            <p:cNvSpPr>
              <a:spLocks/>
            </p:cNvSpPr>
            <p:nvPr/>
          </p:nvSpPr>
          <p:spPr bwMode="auto">
            <a:xfrm>
              <a:off x="3654426" y="-23813"/>
              <a:ext cx="50800" cy="106363"/>
            </a:xfrm>
            <a:custGeom>
              <a:avLst/>
              <a:gdLst>
                <a:gd name="T0" fmla="*/ 33 w 61"/>
                <a:gd name="T1" fmla="*/ 41 h 128"/>
                <a:gd name="T2" fmla="*/ 33 w 61"/>
                <a:gd name="T3" fmla="*/ 92 h 128"/>
                <a:gd name="T4" fmla="*/ 37 w 61"/>
                <a:gd name="T5" fmla="*/ 109 h 128"/>
                <a:gd name="T6" fmla="*/ 47 w 61"/>
                <a:gd name="T7" fmla="*/ 113 h 128"/>
                <a:gd name="T8" fmla="*/ 58 w 61"/>
                <a:gd name="T9" fmla="*/ 111 h 128"/>
                <a:gd name="T10" fmla="*/ 60 w 61"/>
                <a:gd name="T11" fmla="*/ 125 h 128"/>
                <a:gd name="T12" fmla="*/ 42 w 61"/>
                <a:gd name="T13" fmla="*/ 128 h 128"/>
                <a:gd name="T14" fmla="*/ 21 w 61"/>
                <a:gd name="T15" fmla="*/ 121 h 128"/>
                <a:gd name="T16" fmla="*/ 15 w 61"/>
                <a:gd name="T17" fmla="*/ 95 h 128"/>
                <a:gd name="T18" fmla="*/ 15 w 61"/>
                <a:gd name="T19" fmla="*/ 41 h 128"/>
                <a:gd name="T20" fmla="*/ 0 w 61"/>
                <a:gd name="T21" fmla="*/ 41 h 128"/>
                <a:gd name="T22" fmla="*/ 0 w 61"/>
                <a:gd name="T23" fmla="*/ 27 h 128"/>
                <a:gd name="T24" fmla="*/ 14 w 61"/>
                <a:gd name="T25" fmla="*/ 27 h 128"/>
                <a:gd name="T26" fmla="*/ 16 w 61"/>
                <a:gd name="T27" fmla="*/ 0 h 128"/>
                <a:gd name="T28" fmla="*/ 33 w 61"/>
                <a:gd name="T29" fmla="*/ 0 h 128"/>
                <a:gd name="T30" fmla="*/ 33 w 61"/>
                <a:gd name="T31" fmla="*/ 27 h 128"/>
                <a:gd name="T32" fmla="*/ 61 w 61"/>
                <a:gd name="T33" fmla="*/ 27 h 128"/>
                <a:gd name="T34" fmla="*/ 61 w 61"/>
                <a:gd name="T35" fmla="*/ 41 h 128"/>
                <a:gd name="T36" fmla="*/ 33 w 61"/>
                <a:gd name="T37"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28">
                  <a:moveTo>
                    <a:pt x="33" y="41"/>
                  </a:moveTo>
                  <a:cubicBezTo>
                    <a:pt x="33" y="92"/>
                    <a:pt x="33" y="92"/>
                    <a:pt x="33" y="92"/>
                  </a:cubicBezTo>
                  <a:cubicBezTo>
                    <a:pt x="33" y="101"/>
                    <a:pt x="34" y="106"/>
                    <a:pt x="37" y="109"/>
                  </a:cubicBezTo>
                  <a:cubicBezTo>
                    <a:pt x="40" y="112"/>
                    <a:pt x="43" y="113"/>
                    <a:pt x="47" y="113"/>
                  </a:cubicBezTo>
                  <a:cubicBezTo>
                    <a:pt x="52" y="113"/>
                    <a:pt x="56" y="112"/>
                    <a:pt x="58" y="111"/>
                  </a:cubicBezTo>
                  <a:cubicBezTo>
                    <a:pt x="60" y="125"/>
                    <a:pt x="60" y="125"/>
                    <a:pt x="60" y="125"/>
                  </a:cubicBezTo>
                  <a:cubicBezTo>
                    <a:pt x="56" y="127"/>
                    <a:pt x="48" y="128"/>
                    <a:pt x="42" y="128"/>
                  </a:cubicBezTo>
                  <a:cubicBezTo>
                    <a:pt x="33" y="128"/>
                    <a:pt x="27" y="126"/>
                    <a:pt x="21" y="121"/>
                  </a:cubicBezTo>
                  <a:cubicBezTo>
                    <a:pt x="16" y="115"/>
                    <a:pt x="15" y="108"/>
                    <a:pt x="15" y="95"/>
                  </a:cubicBezTo>
                  <a:cubicBezTo>
                    <a:pt x="15" y="41"/>
                    <a:pt x="15" y="41"/>
                    <a:pt x="15" y="41"/>
                  </a:cubicBezTo>
                  <a:cubicBezTo>
                    <a:pt x="0" y="41"/>
                    <a:pt x="0" y="41"/>
                    <a:pt x="0" y="41"/>
                  </a:cubicBezTo>
                  <a:cubicBezTo>
                    <a:pt x="0" y="27"/>
                    <a:pt x="0" y="27"/>
                    <a:pt x="0" y="27"/>
                  </a:cubicBezTo>
                  <a:cubicBezTo>
                    <a:pt x="14" y="27"/>
                    <a:pt x="14" y="27"/>
                    <a:pt x="14" y="27"/>
                  </a:cubicBezTo>
                  <a:cubicBezTo>
                    <a:pt x="16" y="0"/>
                    <a:pt x="16" y="0"/>
                    <a:pt x="16" y="0"/>
                  </a:cubicBezTo>
                  <a:cubicBezTo>
                    <a:pt x="33" y="0"/>
                    <a:pt x="33" y="0"/>
                    <a:pt x="33" y="0"/>
                  </a:cubicBezTo>
                  <a:cubicBezTo>
                    <a:pt x="33" y="27"/>
                    <a:pt x="33" y="27"/>
                    <a:pt x="33" y="27"/>
                  </a:cubicBezTo>
                  <a:cubicBezTo>
                    <a:pt x="61" y="27"/>
                    <a:pt x="61" y="27"/>
                    <a:pt x="61" y="27"/>
                  </a:cubicBezTo>
                  <a:cubicBezTo>
                    <a:pt x="61" y="41"/>
                    <a:pt x="61" y="41"/>
                    <a:pt x="61" y="41"/>
                  </a:cubicBezTo>
                  <a:cubicBezTo>
                    <a:pt x="33" y="41"/>
                    <a:pt x="33" y="41"/>
                    <a:pt x="3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39">
              <a:extLst>
                <a:ext uri="{FF2B5EF4-FFF2-40B4-BE49-F238E27FC236}">
                  <a16:creationId xmlns:a16="http://schemas.microsoft.com/office/drawing/2014/main" id="{644BE14E-EA94-5B64-6A69-FD38062EC86B}"/>
                </a:ext>
              </a:extLst>
            </p:cNvPr>
            <p:cNvSpPr>
              <a:spLocks/>
            </p:cNvSpPr>
            <p:nvPr/>
          </p:nvSpPr>
          <p:spPr bwMode="auto">
            <a:xfrm>
              <a:off x="3711576" y="-3175"/>
              <a:ext cx="63500" cy="85725"/>
            </a:xfrm>
            <a:custGeom>
              <a:avLst/>
              <a:gdLst>
                <a:gd name="T0" fmla="*/ 68 w 78"/>
                <a:gd name="T1" fmla="*/ 94 h 103"/>
                <a:gd name="T2" fmla="*/ 39 w 78"/>
                <a:gd name="T3" fmla="*/ 103 h 103"/>
                <a:gd name="T4" fmla="*/ 0 w 78"/>
                <a:gd name="T5" fmla="*/ 86 h 103"/>
                <a:gd name="T6" fmla="*/ 10 w 78"/>
                <a:gd name="T7" fmla="*/ 74 h 103"/>
                <a:gd name="T8" fmla="*/ 40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3" y="99"/>
                    <a:pt x="54" y="103"/>
                    <a:pt x="39" y="103"/>
                  </a:cubicBezTo>
                  <a:cubicBezTo>
                    <a:pt x="19" y="103"/>
                    <a:pt x="5" y="91"/>
                    <a:pt x="0" y="86"/>
                  </a:cubicBezTo>
                  <a:cubicBezTo>
                    <a:pt x="10" y="74"/>
                    <a:pt x="10" y="74"/>
                    <a:pt x="10" y="74"/>
                  </a:cubicBezTo>
                  <a:cubicBezTo>
                    <a:pt x="16" y="80"/>
                    <a:pt x="28" y="88"/>
                    <a:pt x="40" y="88"/>
                  </a:cubicBezTo>
                  <a:cubicBezTo>
                    <a:pt x="51" y="88"/>
                    <a:pt x="59" y="84"/>
                    <a:pt x="59" y="75"/>
                  </a:cubicBezTo>
                  <a:cubicBezTo>
                    <a:pt x="59" y="66"/>
                    <a:pt x="49" y="63"/>
                    <a:pt x="43" y="61"/>
                  </a:cubicBezTo>
                  <a:cubicBezTo>
                    <a:pt x="38"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4"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40">
              <a:extLst>
                <a:ext uri="{FF2B5EF4-FFF2-40B4-BE49-F238E27FC236}">
                  <a16:creationId xmlns:a16="http://schemas.microsoft.com/office/drawing/2014/main" id="{EF137B69-3191-B6FE-C47C-0D807733E2CB}"/>
                </a:ext>
              </a:extLst>
            </p:cNvPr>
            <p:cNvSpPr>
              <a:spLocks noEditPoints="1"/>
            </p:cNvSpPr>
            <p:nvPr/>
          </p:nvSpPr>
          <p:spPr bwMode="auto">
            <a:xfrm>
              <a:off x="2498726" y="157163"/>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6 h 136"/>
                <a:gd name="T12" fmla="*/ 113 w 113"/>
                <a:gd name="T13" fmla="*/ 68 h 136"/>
                <a:gd name="T14" fmla="*/ 92 w 113"/>
                <a:gd name="T15" fmla="*/ 119 h 136"/>
                <a:gd name="T16" fmla="*/ 78 w 113"/>
                <a:gd name="T17" fmla="*/ 28 h 136"/>
                <a:gd name="T18" fmla="*/ 45 w 113"/>
                <a:gd name="T19" fmla="*/ 15 h 136"/>
                <a:gd name="T20" fmla="*/ 20 w 113"/>
                <a:gd name="T21" fmla="*/ 15 h 136"/>
                <a:gd name="T22" fmla="*/ 20 w 113"/>
                <a:gd name="T23" fmla="*/ 119 h 136"/>
                <a:gd name="T24" fmla="*/ 45 w 113"/>
                <a:gd name="T25" fmla="*/ 119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5"/>
                    <a:pt x="92" y="16"/>
                  </a:cubicBezTo>
                  <a:cubicBezTo>
                    <a:pt x="103" y="27"/>
                    <a:pt x="113" y="44"/>
                    <a:pt x="113" y="68"/>
                  </a:cubicBezTo>
                  <a:cubicBezTo>
                    <a:pt x="113" y="91"/>
                    <a:pt x="104" y="108"/>
                    <a:pt x="92" y="119"/>
                  </a:cubicBezTo>
                  <a:close/>
                  <a:moveTo>
                    <a:pt x="78" y="28"/>
                  </a:moveTo>
                  <a:cubicBezTo>
                    <a:pt x="70" y="19"/>
                    <a:pt x="59" y="15"/>
                    <a:pt x="45" y="15"/>
                  </a:cubicBezTo>
                  <a:cubicBezTo>
                    <a:pt x="20" y="15"/>
                    <a:pt x="20" y="15"/>
                    <a:pt x="20" y="15"/>
                  </a:cubicBezTo>
                  <a:cubicBezTo>
                    <a:pt x="20" y="119"/>
                    <a:pt x="20" y="119"/>
                    <a:pt x="20" y="119"/>
                  </a:cubicBezTo>
                  <a:cubicBezTo>
                    <a:pt x="45" y="119"/>
                    <a:pt x="45" y="119"/>
                    <a:pt x="45" y="119"/>
                  </a:cubicBezTo>
                  <a:cubicBezTo>
                    <a:pt x="58" y="119"/>
                    <a:pt x="69" y="116"/>
                    <a:pt x="78" y="107"/>
                  </a:cubicBezTo>
                  <a:cubicBezTo>
                    <a:pt x="87" y="98"/>
                    <a:pt x="92" y="84"/>
                    <a:pt x="92" y="68"/>
                  </a:cubicBezTo>
                  <a:cubicBezTo>
                    <a:pt x="92" y="51"/>
                    <a:pt x="87" y="36"/>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41">
              <a:extLst>
                <a:ext uri="{FF2B5EF4-FFF2-40B4-BE49-F238E27FC236}">
                  <a16:creationId xmlns:a16="http://schemas.microsoft.com/office/drawing/2014/main" id="{821A2D0B-222A-FACB-58E1-95FBC0126991}"/>
                </a:ext>
              </a:extLst>
            </p:cNvPr>
            <p:cNvSpPr>
              <a:spLocks noEditPoints="1"/>
            </p:cNvSpPr>
            <p:nvPr/>
          </p:nvSpPr>
          <p:spPr bwMode="auto">
            <a:xfrm>
              <a:off x="2605088"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42">
              <a:extLst>
                <a:ext uri="{FF2B5EF4-FFF2-40B4-BE49-F238E27FC236}">
                  <a16:creationId xmlns:a16="http://schemas.microsoft.com/office/drawing/2014/main" id="{7DEFDA0D-DEC0-C80E-280E-37E6A828C659}"/>
                </a:ext>
              </a:extLst>
            </p:cNvPr>
            <p:cNvSpPr>
              <a:spLocks noChangeArrowheads="1"/>
            </p:cNvSpPr>
            <p:nvPr/>
          </p:nvSpPr>
          <p:spPr bwMode="auto">
            <a:xfrm>
              <a:off x="2697163" y="153988"/>
              <a:ext cx="15875" cy="1158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43">
              <a:extLst>
                <a:ext uri="{FF2B5EF4-FFF2-40B4-BE49-F238E27FC236}">
                  <a16:creationId xmlns:a16="http://schemas.microsoft.com/office/drawing/2014/main" id="{E1B199F1-629A-2B40-F991-6A433992CFCB}"/>
                </a:ext>
              </a:extLst>
            </p:cNvPr>
            <p:cNvSpPr>
              <a:spLocks noEditPoints="1"/>
            </p:cNvSpPr>
            <p:nvPr/>
          </p:nvSpPr>
          <p:spPr bwMode="auto">
            <a:xfrm>
              <a:off x="2736851" y="150813"/>
              <a:ext cx="20638" cy="119063"/>
            </a:xfrm>
            <a:custGeom>
              <a:avLst/>
              <a:gdLst>
                <a:gd name="T0" fmla="*/ 12 w 25"/>
                <a:gd name="T1" fmla="*/ 25 h 144"/>
                <a:gd name="T2" fmla="*/ 0 w 25"/>
                <a:gd name="T3" fmla="*/ 13 h 144"/>
                <a:gd name="T4" fmla="*/ 12 w 25"/>
                <a:gd name="T5" fmla="*/ 0 h 144"/>
                <a:gd name="T6" fmla="*/ 25 w 25"/>
                <a:gd name="T7" fmla="*/ 12 h 144"/>
                <a:gd name="T8" fmla="*/ 12 w 25"/>
                <a:gd name="T9" fmla="*/ 25 h 144"/>
                <a:gd name="T10" fmla="*/ 3 w 25"/>
                <a:gd name="T11" fmla="*/ 144 h 144"/>
                <a:gd name="T12" fmla="*/ 3 w 25"/>
                <a:gd name="T13" fmla="*/ 45 h 144"/>
                <a:gd name="T14" fmla="*/ 22 w 25"/>
                <a:gd name="T15" fmla="*/ 45 h 144"/>
                <a:gd name="T16" fmla="*/ 22 w 25"/>
                <a:gd name="T17" fmla="*/ 144 h 144"/>
                <a:gd name="T18" fmla="*/ 3 w 25"/>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4">
                  <a:moveTo>
                    <a:pt x="12" y="25"/>
                  </a:moveTo>
                  <a:cubicBezTo>
                    <a:pt x="5" y="25"/>
                    <a:pt x="0" y="20"/>
                    <a:pt x="0" y="13"/>
                  </a:cubicBezTo>
                  <a:cubicBezTo>
                    <a:pt x="0" y="6"/>
                    <a:pt x="5" y="0"/>
                    <a:pt x="12" y="0"/>
                  </a:cubicBezTo>
                  <a:cubicBezTo>
                    <a:pt x="20" y="0"/>
                    <a:pt x="25" y="6"/>
                    <a:pt x="25" y="12"/>
                  </a:cubicBezTo>
                  <a:cubicBezTo>
                    <a:pt x="25" y="19"/>
                    <a:pt x="20" y="25"/>
                    <a:pt x="12"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44">
              <a:extLst>
                <a:ext uri="{FF2B5EF4-FFF2-40B4-BE49-F238E27FC236}">
                  <a16:creationId xmlns:a16="http://schemas.microsoft.com/office/drawing/2014/main" id="{344578C9-CCB4-4F2D-6F97-A69FE48FE92E}"/>
                </a:ext>
              </a:extLst>
            </p:cNvPr>
            <p:cNvSpPr>
              <a:spLocks/>
            </p:cNvSpPr>
            <p:nvPr/>
          </p:nvSpPr>
          <p:spPr bwMode="auto">
            <a:xfrm>
              <a:off x="2768601" y="188913"/>
              <a:ext cx="79375" cy="80963"/>
            </a:xfrm>
            <a:custGeom>
              <a:avLst/>
              <a:gdLst>
                <a:gd name="T0" fmla="*/ 30 w 50"/>
                <a:gd name="T1" fmla="*/ 51 h 51"/>
                <a:gd name="T2" fmla="*/ 19 w 50"/>
                <a:gd name="T3" fmla="*/ 51 h 51"/>
                <a:gd name="T4" fmla="*/ 0 w 50"/>
                <a:gd name="T5" fmla="*/ 0 h 51"/>
                <a:gd name="T6" fmla="*/ 10 w 50"/>
                <a:gd name="T7" fmla="*/ 0 h 51"/>
                <a:gd name="T8" fmla="*/ 25 w 50"/>
                <a:gd name="T9" fmla="*/ 41 h 51"/>
                <a:gd name="T10" fmla="*/ 39 w 50"/>
                <a:gd name="T11" fmla="*/ 0 h 51"/>
                <a:gd name="T12" fmla="*/ 50 w 50"/>
                <a:gd name="T13" fmla="*/ 0 h 51"/>
                <a:gd name="T14" fmla="*/ 30 w 50"/>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1">
                  <a:moveTo>
                    <a:pt x="30" y="51"/>
                  </a:moveTo>
                  <a:lnTo>
                    <a:pt x="19" y="51"/>
                  </a:lnTo>
                  <a:lnTo>
                    <a:pt x="0" y="0"/>
                  </a:lnTo>
                  <a:lnTo>
                    <a:pt x="10" y="0"/>
                  </a:lnTo>
                  <a:lnTo>
                    <a:pt x="25" y="41"/>
                  </a:lnTo>
                  <a:lnTo>
                    <a:pt x="39" y="0"/>
                  </a:lnTo>
                  <a:lnTo>
                    <a:pt x="50" y="0"/>
                  </a:lnTo>
                  <a:lnTo>
                    <a:pt x="3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45">
              <a:extLst>
                <a:ext uri="{FF2B5EF4-FFF2-40B4-BE49-F238E27FC236}">
                  <a16:creationId xmlns:a16="http://schemas.microsoft.com/office/drawing/2014/main" id="{2236A563-D056-2155-A154-64F4FBDBB116}"/>
                </a:ext>
              </a:extLst>
            </p:cNvPr>
            <p:cNvSpPr>
              <a:spLocks noEditPoints="1"/>
            </p:cNvSpPr>
            <p:nvPr/>
          </p:nvSpPr>
          <p:spPr bwMode="auto">
            <a:xfrm>
              <a:off x="28559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0"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46">
              <a:extLst>
                <a:ext uri="{FF2B5EF4-FFF2-40B4-BE49-F238E27FC236}">
                  <a16:creationId xmlns:a16="http://schemas.microsoft.com/office/drawing/2014/main" id="{F4BF70B8-9555-C261-D3C1-88BD30FC33CC}"/>
                </a:ext>
              </a:extLst>
            </p:cNvPr>
            <p:cNvSpPr>
              <a:spLocks/>
            </p:cNvSpPr>
            <p:nvPr/>
          </p:nvSpPr>
          <p:spPr bwMode="auto">
            <a:xfrm>
              <a:off x="2947988" y="185738"/>
              <a:ext cx="47625"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47">
              <a:extLst>
                <a:ext uri="{FF2B5EF4-FFF2-40B4-BE49-F238E27FC236}">
                  <a16:creationId xmlns:a16="http://schemas.microsoft.com/office/drawing/2014/main" id="{2EFAC510-CEEE-DA5A-FAA3-F170FED7622E}"/>
                </a:ext>
              </a:extLst>
            </p:cNvPr>
            <p:cNvSpPr>
              <a:spLocks noEditPoints="1"/>
            </p:cNvSpPr>
            <p:nvPr/>
          </p:nvSpPr>
          <p:spPr bwMode="auto">
            <a:xfrm>
              <a:off x="2998788" y="185738"/>
              <a:ext cx="74613" cy="85725"/>
            </a:xfrm>
            <a:custGeom>
              <a:avLst/>
              <a:gdLst>
                <a:gd name="T0" fmla="*/ 20 w 90"/>
                <a:gd name="T1" fmla="*/ 56 h 103"/>
                <a:gd name="T2" fmla="*/ 49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49" y="88"/>
                  </a:cubicBezTo>
                  <a:cubicBezTo>
                    <a:pt x="68" y="88"/>
                    <a:pt x="79" y="78"/>
                    <a:pt x="80" y="77"/>
                  </a:cubicBezTo>
                  <a:cubicBezTo>
                    <a:pt x="88" y="89"/>
                    <a:pt x="88" y="89"/>
                    <a:pt x="88" y="89"/>
                  </a:cubicBezTo>
                  <a:cubicBezTo>
                    <a:pt x="88" y="89"/>
                    <a:pt x="74"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8" y="14"/>
                    <a:pt x="20" y="29"/>
                    <a:pt x="19" y="42"/>
                  </a:cubicBezTo>
                  <a:cubicBezTo>
                    <a:pt x="71" y="42"/>
                    <a:pt x="71" y="42"/>
                    <a:pt x="71" y="42"/>
                  </a:cubicBezTo>
                  <a:cubicBezTo>
                    <a:pt x="71"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48">
              <a:extLst>
                <a:ext uri="{FF2B5EF4-FFF2-40B4-BE49-F238E27FC236}">
                  <a16:creationId xmlns:a16="http://schemas.microsoft.com/office/drawing/2014/main" id="{9F75901F-04A3-6B7A-4918-99E7F7C4A01F}"/>
                </a:ext>
              </a:extLst>
            </p:cNvPr>
            <p:cNvSpPr>
              <a:spLocks noEditPoints="1"/>
            </p:cNvSpPr>
            <p:nvPr/>
          </p:nvSpPr>
          <p:spPr bwMode="auto">
            <a:xfrm>
              <a:off x="3084513" y="153988"/>
              <a:ext cx="77788" cy="117475"/>
            </a:xfrm>
            <a:custGeom>
              <a:avLst/>
              <a:gdLst>
                <a:gd name="T0" fmla="*/ 78 w 94"/>
                <a:gd name="T1" fmla="*/ 141 h 143"/>
                <a:gd name="T2" fmla="*/ 75 w 94"/>
                <a:gd name="T3" fmla="*/ 125 h 143"/>
                <a:gd name="T4" fmla="*/ 42 w 94"/>
                <a:gd name="T5" fmla="*/ 143 h 143"/>
                <a:gd name="T6" fmla="*/ 0 w 94"/>
                <a:gd name="T7" fmla="*/ 91 h 143"/>
                <a:gd name="T8" fmla="*/ 44 w 94"/>
                <a:gd name="T9" fmla="*/ 40 h 143"/>
                <a:gd name="T10" fmla="*/ 75 w 94"/>
                <a:gd name="T11" fmla="*/ 58 h 143"/>
                <a:gd name="T12" fmla="*/ 75 w 94"/>
                <a:gd name="T13" fmla="*/ 0 h 143"/>
                <a:gd name="T14" fmla="*/ 94 w 94"/>
                <a:gd name="T15" fmla="*/ 0 h 143"/>
                <a:gd name="T16" fmla="*/ 94 w 94"/>
                <a:gd name="T17" fmla="*/ 141 h 143"/>
                <a:gd name="T18" fmla="*/ 78 w 94"/>
                <a:gd name="T19" fmla="*/ 141 h 143"/>
                <a:gd name="T20" fmla="*/ 48 w 94"/>
                <a:gd name="T21" fmla="*/ 54 h 143"/>
                <a:gd name="T22" fmla="*/ 19 w 94"/>
                <a:gd name="T23" fmla="*/ 90 h 143"/>
                <a:gd name="T24" fmla="*/ 47 w 94"/>
                <a:gd name="T25" fmla="*/ 127 h 143"/>
                <a:gd name="T26" fmla="*/ 75 w 94"/>
                <a:gd name="T27" fmla="*/ 90 h 143"/>
                <a:gd name="T28" fmla="*/ 48 w 94"/>
                <a:gd name="T29" fmla="*/ 5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43">
                  <a:moveTo>
                    <a:pt x="78" y="141"/>
                  </a:moveTo>
                  <a:cubicBezTo>
                    <a:pt x="75" y="125"/>
                    <a:pt x="75" y="125"/>
                    <a:pt x="75" y="125"/>
                  </a:cubicBezTo>
                  <a:cubicBezTo>
                    <a:pt x="74" y="126"/>
                    <a:pt x="65" y="143"/>
                    <a:pt x="42" y="143"/>
                  </a:cubicBezTo>
                  <a:cubicBezTo>
                    <a:pt x="16" y="143"/>
                    <a:pt x="0" y="121"/>
                    <a:pt x="0" y="91"/>
                  </a:cubicBezTo>
                  <a:cubicBezTo>
                    <a:pt x="0" y="62"/>
                    <a:pt x="18" y="40"/>
                    <a:pt x="44" y="40"/>
                  </a:cubicBezTo>
                  <a:cubicBezTo>
                    <a:pt x="65" y="40"/>
                    <a:pt x="74" y="56"/>
                    <a:pt x="75" y="58"/>
                  </a:cubicBezTo>
                  <a:cubicBezTo>
                    <a:pt x="75" y="0"/>
                    <a:pt x="75" y="0"/>
                    <a:pt x="75" y="0"/>
                  </a:cubicBezTo>
                  <a:cubicBezTo>
                    <a:pt x="94" y="0"/>
                    <a:pt x="94" y="0"/>
                    <a:pt x="94" y="0"/>
                  </a:cubicBezTo>
                  <a:cubicBezTo>
                    <a:pt x="94" y="141"/>
                    <a:pt x="94" y="141"/>
                    <a:pt x="94" y="141"/>
                  </a:cubicBezTo>
                  <a:cubicBezTo>
                    <a:pt x="78" y="141"/>
                    <a:pt x="78" y="141"/>
                    <a:pt x="78" y="141"/>
                  </a:cubicBezTo>
                  <a:close/>
                  <a:moveTo>
                    <a:pt x="48" y="54"/>
                  </a:moveTo>
                  <a:cubicBezTo>
                    <a:pt x="30" y="54"/>
                    <a:pt x="19" y="71"/>
                    <a:pt x="19" y="90"/>
                  </a:cubicBezTo>
                  <a:cubicBezTo>
                    <a:pt x="19" y="110"/>
                    <a:pt x="29" y="127"/>
                    <a:pt x="47" y="127"/>
                  </a:cubicBezTo>
                  <a:cubicBezTo>
                    <a:pt x="64" y="127"/>
                    <a:pt x="75" y="110"/>
                    <a:pt x="75" y="90"/>
                  </a:cubicBezTo>
                  <a:cubicBezTo>
                    <a:pt x="76" y="71"/>
                    <a:pt x="66" y="54"/>
                    <a:pt x="4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49">
              <a:extLst>
                <a:ext uri="{FF2B5EF4-FFF2-40B4-BE49-F238E27FC236}">
                  <a16:creationId xmlns:a16="http://schemas.microsoft.com/office/drawing/2014/main" id="{746411D7-FE52-9D4A-5F9C-E781E2B0A65A}"/>
                </a:ext>
              </a:extLst>
            </p:cNvPr>
            <p:cNvSpPr>
              <a:spLocks/>
            </p:cNvSpPr>
            <p:nvPr/>
          </p:nvSpPr>
          <p:spPr bwMode="auto">
            <a:xfrm>
              <a:off x="3209926" y="152400"/>
              <a:ext cx="53975" cy="117475"/>
            </a:xfrm>
            <a:custGeom>
              <a:avLst/>
              <a:gdLst>
                <a:gd name="T0" fmla="*/ 61 w 64"/>
                <a:gd name="T1" fmla="*/ 18 h 142"/>
                <a:gd name="T2" fmla="*/ 49 w 64"/>
                <a:gd name="T3" fmla="*/ 15 h 142"/>
                <a:gd name="T4" fmla="*/ 36 w 64"/>
                <a:gd name="T5" fmla="*/ 21 h 142"/>
                <a:gd name="T6" fmla="*/ 34 w 64"/>
                <a:gd name="T7" fmla="*/ 35 h 142"/>
                <a:gd name="T8" fmla="*/ 34 w 64"/>
                <a:gd name="T9" fmla="*/ 43 h 142"/>
                <a:gd name="T10" fmla="*/ 59 w 64"/>
                <a:gd name="T11" fmla="*/ 43 h 142"/>
                <a:gd name="T12" fmla="*/ 59 w 64"/>
                <a:gd name="T13" fmla="*/ 57 h 142"/>
                <a:gd name="T14" fmla="*/ 34 w 64"/>
                <a:gd name="T15" fmla="*/ 57 h 142"/>
                <a:gd name="T16" fmla="*/ 34 w 64"/>
                <a:gd name="T17" fmla="*/ 142 h 142"/>
                <a:gd name="T18" fmla="*/ 15 w 64"/>
                <a:gd name="T19" fmla="*/ 142 h 142"/>
                <a:gd name="T20" fmla="*/ 15 w 64"/>
                <a:gd name="T21" fmla="*/ 57 h 142"/>
                <a:gd name="T22" fmla="*/ 0 w 64"/>
                <a:gd name="T23" fmla="*/ 57 h 142"/>
                <a:gd name="T24" fmla="*/ 0 w 64"/>
                <a:gd name="T25" fmla="*/ 43 h 142"/>
                <a:gd name="T26" fmla="*/ 15 w 64"/>
                <a:gd name="T27" fmla="*/ 43 h 142"/>
                <a:gd name="T28" fmla="*/ 15 w 64"/>
                <a:gd name="T29" fmla="*/ 32 h 142"/>
                <a:gd name="T30" fmla="*/ 22 w 64"/>
                <a:gd name="T31" fmla="*/ 9 h 142"/>
                <a:gd name="T32" fmla="*/ 45 w 64"/>
                <a:gd name="T33" fmla="*/ 0 h 142"/>
                <a:gd name="T34" fmla="*/ 64 w 64"/>
                <a:gd name="T35" fmla="*/ 4 h 142"/>
                <a:gd name="T36" fmla="*/ 61 w 64"/>
                <a:gd name="T37" fmla="*/ 1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42">
                  <a:moveTo>
                    <a:pt x="61" y="18"/>
                  </a:moveTo>
                  <a:cubicBezTo>
                    <a:pt x="61" y="18"/>
                    <a:pt x="55" y="15"/>
                    <a:pt x="49" y="15"/>
                  </a:cubicBezTo>
                  <a:cubicBezTo>
                    <a:pt x="43" y="15"/>
                    <a:pt x="39" y="17"/>
                    <a:pt x="36" y="21"/>
                  </a:cubicBezTo>
                  <a:cubicBezTo>
                    <a:pt x="34" y="24"/>
                    <a:pt x="34" y="29"/>
                    <a:pt x="34" y="35"/>
                  </a:cubicBezTo>
                  <a:cubicBezTo>
                    <a:pt x="34" y="43"/>
                    <a:pt x="34" y="43"/>
                    <a:pt x="34" y="43"/>
                  </a:cubicBezTo>
                  <a:cubicBezTo>
                    <a:pt x="59" y="43"/>
                    <a:pt x="59" y="43"/>
                    <a:pt x="59" y="43"/>
                  </a:cubicBezTo>
                  <a:cubicBezTo>
                    <a:pt x="59" y="57"/>
                    <a:pt x="59" y="57"/>
                    <a:pt x="59" y="57"/>
                  </a:cubicBezTo>
                  <a:cubicBezTo>
                    <a:pt x="34" y="57"/>
                    <a:pt x="34" y="57"/>
                    <a:pt x="34" y="57"/>
                  </a:cubicBezTo>
                  <a:cubicBezTo>
                    <a:pt x="34" y="142"/>
                    <a:pt x="34" y="142"/>
                    <a:pt x="34" y="142"/>
                  </a:cubicBezTo>
                  <a:cubicBezTo>
                    <a:pt x="15" y="142"/>
                    <a:pt x="15" y="142"/>
                    <a:pt x="15" y="142"/>
                  </a:cubicBezTo>
                  <a:cubicBezTo>
                    <a:pt x="15" y="57"/>
                    <a:pt x="15" y="57"/>
                    <a:pt x="15" y="57"/>
                  </a:cubicBezTo>
                  <a:cubicBezTo>
                    <a:pt x="0" y="57"/>
                    <a:pt x="0" y="57"/>
                    <a:pt x="0" y="57"/>
                  </a:cubicBezTo>
                  <a:cubicBezTo>
                    <a:pt x="0" y="43"/>
                    <a:pt x="0" y="43"/>
                    <a:pt x="0" y="43"/>
                  </a:cubicBezTo>
                  <a:cubicBezTo>
                    <a:pt x="15" y="43"/>
                    <a:pt x="15" y="43"/>
                    <a:pt x="15" y="43"/>
                  </a:cubicBezTo>
                  <a:cubicBezTo>
                    <a:pt x="15" y="32"/>
                    <a:pt x="15" y="32"/>
                    <a:pt x="15" y="32"/>
                  </a:cubicBezTo>
                  <a:cubicBezTo>
                    <a:pt x="15" y="21"/>
                    <a:pt x="18" y="14"/>
                    <a:pt x="22" y="9"/>
                  </a:cubicBezTo>
                  <a:cubicBezTo>
                    <a:pt x="27" y="4"/>
                    <a:pt x="34" y="0"/>
                    <a:pt x="45" y="0"/>
                  </a:cubicBezTo>
                  <a:cubicBezTo>
                    <a:pt x="55" y="0"/>
                    <a:pt x="62" y="3"/>
                    <a:pt x="64" y="4"/>
                  </a:cubicBezTo>
                  <a:lnTo>
                    <a:pt x="6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50">
              <a:extLst>
                <a:ext uri="{FF2B5EF4-FFF2-40B4-BE49-F238E27FC236}">
                  <a16:creationId xmlns:a16="http://schemas.microsoft.com/office/drawing/2014/main" id="{71C2BF5D-0F27-5DC4-E839-53363129AF20}"/>
                </a:ext>
              </a:extLst>
            </p:cNvPr>
            <p:cNvSpPr>
              <a:spLocks/>
            </p:cNvSpPr>
            <p:nvPr/>
          </p:nvSpPr>
          <p:spPr bwMode="auto">
            <a:xfrm>
              <a:off x="3270251" y="185738"/>
              <a:ext cx="46038"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51">
              <a:extLst>
                <a:ext uri="{FF2B5EF4-FFF2-40B4-BE49-F238E27FC236}">
                  <a16:creationId xmlns:a16="http://schemas.microsoft.com/office/drawing/2014/main" id="{6AAE8FD2-F294-9C4A-F94A-068B4B7ABCFB}"/>
                </a:ext>
              </a:extLst>
            </p:cNvPr>
            <p:cNvSpPr>
              <a:spLocks noEditPoints="1"/>
            </p:cNvSpPr>
            <p:nvPr/>
          </p:nvSpPr>
          <p:spPr bwMode="auto">
            <a:xfrm>
              <a:off x="3321051" y="185738"/>
              <a:ext cx="79375" cy="85725"/>
            </a:xfrm>
            <a:custGeom>
              <a:avLst/>
              <a:gdLst>
                <a:gd name="T0" fmla="*/ 48 w 96"/>
                <a:gd name="T1" fmla="*/ 102 h 102"/>
                <a:gd name="T2" fmla="*/ 0 w 96"/>
                <a:gd name="T3" fmla="*/ 51 h 102"/>
                <a:gd name="T4" fmla="*/ 48 w 96"/>
                <a:gd name="T5" fmla="*/ 0 h 102"/>
                <a:gd name="T6" fmla="*/ 96 w 96"/>
                <a:gd name="T7" fmla="*/ 51 h 102"/>
                <a:gd name="T8" fmla="*/ 48 w 96"/>
                <a:gd name="T9" fmla="*/ 102 h 102"/>
                <a:gd name="T10" fmla="*/ 48 w 96"/>
                <a:gd name="T11" fmla="*/ 14 h 102"/>
                <a:gd name="T12" fmla="*/ 20 w 96"/>
                <a:gd name="T13" fmla="*/ 51 h 102"/>
                <a:gd name="T14" fmla="*/ 48 w 96"/>
                <a:gd name="T15" fmla="*/ 88 h 102"/>
                <a:gd name="T16" fmla="*/ 77 w 96"/>
                <a:gd name="T17" fmla="*/ 51 h 102"/>
                <a:gd name="T18" fmla="*/ 48 w 96"/>
                <a:gd name="T19" fmla="*/ 1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02">
                  <a:moveTo>
                    <a:pt x="48" y="102"/>
                  </a:moveTo>
                  <a:cubicBezTo>
                    <a:pt x="20" y="102"/>
                    <a:pt x="0" y="82"/>
                    <a:pt x="0" y="51"/>
                  </a:cubicBezTo>
                  <a:cubicBezTo>
                    <a:pt x="0" y="20"/>
                    <a:pt x="20" y="0"/>
                    <a:pt x="48" y="0"/>
                  </a:cubicBezTo>
                  <a:cubicBezTo>
                    <a:pt x="77" y="0"/>
                    <a:pt x="96" y="20"/>
                    <a:pt x="96" y="51"/>
                  </a:cubicBezTo>
                  <a:cubicBezTo>
                    <a:pt x="96" y="82"/>
                    <a:pt x="77" y="102"/>
                    <a:pt x="48" y="102"/>
                  </a:cubicBezTo>
                  <a:close/>
                  <a:moveTo>
                    <a:pt x="48" y="14"/>
                  </a:moveTo>
                  <a:cubicBezTo>
                    <a:pt x="30" y="14"/>
                    <a:pt x="20" y="29"/>
                    <a:pt x="20" y="51"/>
                  </a:cubicBezTo>
                  <a:cubicBezTo>
                    <a:pt x="20" y="72"/>
                    <a:pt x="30" y="88"/>
                    <a:pt x="48" y="88"/>
                  </a:cubicBezTo>
                  <a:cubicBezTo>
                    <a:pt x="67" y="88"/>
                    <a:pt x="77" y="72"/>
                    <a:pt x="77" y="51"/>
                  </a:cubicBezTo>
                  <a:cubicBezTo>
                    <a:pt x="77" y="29"/>
                    <a:pt x="67" y="14"/>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52">
              <a:extLst>
                <a:ext uri="{FF2B5EF4-FFF2-40B4-BE49-F238E27FC236}">
                  <a16:creationId xmlns:a16="http://schemas.microsoft.com/office/drawing/2014/main" id="{C590DB0F-DC19-CD6D-2F4D-61479185D8A5}"/>
                </a:ext>
              </a:extLst>
            </p:cNvPr>
            <p:cNvSpPr>
              <a:spLocks/>
            </p:cNvSpPr>
            <p:nvPr/>
          </p:nvSpPr>
          <p:spPr bwMode="auto">
            <a:xfrm>
              <a:off x="3419476" y="185738"/>
              <a:ext cx="117475" cy="84138"/>
            </a:xfrm>
            <a:custGeom>
              <a:avLst/>
              <a:gdLst>
                <a:gd name="T0" fmla="*/ 123 w 142"/>
                <a:gd name="T1" fmla="*/ 101 h 101"/>
                <a:gd name="T2" fmla="*/ 123 w 142"/>
                <a:gd name="T3" fmla="*/ 39 h 101"/>
                <a:gd name="T4" fmla="*/ 106 w 142"/>
                <a:gd name="T5" fmla="*/ 16 h 101"/>
                <a:gd name="T6" fmla="*/ 80 w 142"/>
                <a:gd name="T7" fmla="*/ 41 h 101"/>
                <a:gd name="T8" fmla="*/ 80 w 142"/>
                <a:gd name="T9" fmla="*/ 101 h 101"/>
                <a:gd name="T10" fmla="*/ 62 w 142"/>
                <a:gd name="T11" fmla="*/ 101 h 101"/>
                <a:gd name="T12" fmla="*/ 62 w 142"/>
                <a:gd name="T13" fmla="*/ 39 h 101"/>
                <a:gd name="T14" fmla="*/ 44 w 142"/>
                <a:gd name="T15" fmla="*/ 16 h 101"/>
                <a:gd name="T16" fmla="*/ 19 w 142"/>
                <a:gd name="T17" fmla="*/ 41 h 101"/>
                <a:gd name="T18" fmla="*/ 19 w 142"/>
                <a:gd name="T19" fmla="*/ 101 h 101"/>
                <a:gd name="T20" fmla="*/ 0 w 142"/>
                <a:gd name="T21" fmla="*/ 101 h 101"/>
                <a:gd name="T22" fmla="*/ 0 w 142"/>
                <a:gd name="T23" fmla="*/ 2 h 101"/>
                <a:gd name="T24" fmla="*/ 18 w 142"/>
                <a:gd name="T25" fmla="*/ 2 h 101"/>
                <a:gd name="T26" fmla="*/ 19 w 142"/>
                <a:gd name="T27" fmla="*/ 20 h 101"/>
                <a:gd name="T28" fmla="*/ 51 w 142"/>
                <a:gd name="T29" fmla="*/ 0 h 101"/>
                <a:gd name="T30" fmla="*/ 79 w 142"/>
                <a:gd name="T31" fmla="*/ 21 h 101"/>
                <a:gd name="T32" fmla="*/ 112 w 142"/>
                <a:gd name="T33" fmla="*/ 0 h 101"/>
                <a:gd name="T34" fmla="*/ 142 w 142"/>
                <a:gd name="T35" fmla="*/ 34 h 101"/>
                <a:gd name="T36" fmla="*/ 142 w 142"/>
                <a:gd name="T37" fmla="*/ 101 h 101"/>
                <a:gd name="T38" fmla="*/ 123 w 142"/>
                <a:gd name="T3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101">
                  <a:moveTo>
                    <a:pt x="123" y="101"/>
                  </a:moveTo>
                  <a:cubicBezTo>
                    <a:pt x="123" y="39"/>
                    <a:pt x="123" y="39"/>
                    <a:pt x="123" y="39"/>
                  </a:cubicBezTo>
                  <a:cubicBezTo>
                    <a:pt x="123" y="26"/>
                    <a:pt x="120" y="16"/>
                    <a:pt x="106" y="16"/>
                  </a:cubicBezTo>
                  <a:cubicBezTo>
                    <a:pt x="91" y="16"/>
                    <a:pt x="81" y="34"/>
                    <a:pt x="80" y="41"/>
                  </a:cubicBezTo>
                  <a:cubicBezTo>
                    <a:pt x="80" y="101"/>
                    <a:pt x="80" y="101"/>
                    <a:pt x="80" y="101"/>
                  </a:cubicBezTo>
                  <a:cubicBezTo>
                    <a:pt x="62" y="101"/>
                    <a:pt x="62" y="101"/>
                    <a:pt x="62" y="101"/>
                  </a:cubicBezTo>
                  <a:cubicBezTo>
                    <a:pt x="62" y="39"/>
                    <a:pt x="62" y="39"/>
                    <a:pt x="62" y="39"/>
                  </a:cubicBezTo>
                  <a:cubicBezTo>
                    <a:pt x="62" y="26"/>
                    <a:pt x="59" y="16"/>
                    <a:pt x="44" y="16"/>
                  </a:cubicBezTo>
                  <a:cubicBezTo>
                    <a:pt x="30" y="16"/>
                    <a:pt x="20" y="34"/>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5" y="9"/>
                    <a:pt x="37" y="0"/>
                    <a:pt x="51" y="0"/>
                  </a:cubicBezTo>
                  <a:cubicBezTo>
                    <a:pt x="64" y="0"/>
                    <a:pt x="75" y="6"/>
                    <a:pt x="79" y="21"/>
                  </a:cubicBezTo>
                  <a:cubicBezTo>
                    <a:pt x="86" y="9"/>
                    <a:pt x="98" y="0"/>
                    <a:pt x="112" y="0"/>
                  </a:cubicBezTo>
                  <a:cubicBezTo>
                    <a:pt x="128" y="0"/>
                    <a:pt x="142" y="9"/>
                    <a:pt x="142" y="34"/>
                  </a:cubicBezTo>
                  <a:cubicBezTo>
                    <a:pt x="142" y="101"/>
                    <a:pt x="142" y="101"/>
                    <a:pt x="142" y="101"/>
                  </a:cubicBezTo>
                  <a:cubicBezTo>
                    <a:pt x="123" y="101"/>
                    <a:pt x="123" y="101"/>
                    <a:pt x="123"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53">
              <a:extLst>
                <a:ext uri="{FF2B5EF4-FFF2-40B4-BE49-F238E27FC236}">
                  <a16:creationId xmlns:a16="http://schemas.microsoft.com/office/drawing/2014/main" id="{975A0B57-FD60-D7A6-C45A-346EA17AEAA2}"/>
                </a:ext>
              </a:extLst>
            </p:cNvPr>
            <p:cNvSpPr>
              <a:spLocks/>
            </p:cNvSpPr>
            <p:nvPr/>
          </p:nvSpPr>
          <p:spPr bwMode="auto">
            <a:xfrm>
              <a:off x="3594101" y="157163"/>
              <a:ext cx="69850" cy="112713"/>
            </a:xfrm>
            <a:custGeom>
              <a:avLst/>
              <a:gdLst>
                <a:gd name="T0" fmla="*/ 0 w 44"/>
                <a:gd name="T1" fmla="*/ 71 h 71"/>
                <a:gd name="T2" fmla="*/ 0 w 44"/>
                <a:gd name="T3" fmla="*/ 0 h 71"/>
                <a:gd name="T4" fmla="*/ 43 w 44"/>
                <a:gd name="T5" fmla="*/ 0 h 71"/>
                <a:gd name="T6" fmla="*/ 43 w 44"/>
                <a:gd name="T7" fmla="*/ 8 h 71"/>
                <a:gd name="T8" fmla="*/ 10 w 44"/>
                <a:gd name="T9" fmla="*/ 8 h 71"/>
                <a:gd name="T10" fmla="*/ 10 w 44"/>
                <a:gd name="T11" fmla="*/ 29 h 71"/>
                <a:gd name="T12" fmla="*/ 41 w 44"/>
                <a:gd name="T13" fmla="*/ 29 h 71"/>
                <a:gd name="T14" fmla="*/ 41 w 44"/>
                <a:gd name="T15" fmla="*/ 38 h 71"/>
                <a:gd name="T16" fmla="*/ 10 w 44"/>
                <a:gd name="T17" fmla="*/ 38 h 71"/>
                <a:gd name="T18" fmla="*/ 10 w 44"/>
                <a:gd name="T19" fmla="*/ 62 h 71"/>
                <a:gd name="T20" fmla="*/ 44 w 44"/>
                <a:gd name="T21" fmla="*/ 62 h 71"/>
                <a:gd name="T22" fmla="*/ 44 w 44"/>
                <a:gd name="T23" fmla="*/ 71 h 71"/>
                <a:gd name="T24" fmla="*/ 0 w 44"/>
                <a:gd name="T25" fmla="*/ 71 h 71"/>
                <a:gd name="T26" fmla="*/ 0 w 44"/>
                <a:gd name="T2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71">
                  <a:moveTo>
                    <a:pt x="0" y="71"/>
                  </a:moveTo>
                  <a:lnTo>
                    <a:pt x="0" y="0"/>
                  </a:lnTo>
                  <a:lnTo>
                    <a:pt x="43" y="0"/>
                  </a:lnTo>
                  <a:lnTo>
                    <a:pt x="43" y="8"/>
                  </a:lnTo>
                  <a:lnTo>
                    <a:pt x="10" y="8"/>
                  </a:lnTo>
                  <a:lnTo>
                    <a:pt x="10" y="29"/>
                  </a:lnTo>
                  <a:lnTo>
                    <a:pt x="41" y="29"/>
                  </a:lnTo>
                  <a:lnTo>
                    <a:pt x="41" y="38"/>
                  </a:lnTo>
                  <a:lnTo>
                    <a:pt x="10" y="38"/>
                  </a:lnTo>
                  <a:lnTo>
                    <a:pt x="10" y="62"/>
                  </a:lnTo>
                  <a:lnTo>
                    <a:pt x="44" y="62"/>
                  </a:lnTo>
                  <a:lnTo>
                    <a:pt x="44" y="71"/>
                  </a:lnTo>
                  <a:lnTo>
                    <a:pt x="0" y="71"/>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54">
              <a:extLst>
                <a:ext uri="{FF2B5EF4-FFF2-40B4-BE49-F238E27FC236}">
                  <a16:creationId xmlns:a16="http://schemas.microsoft.com/office/drawing/2014/main" id="{E8018739-B110-09C4-D3DE-76CFD23BB4E9}"/>
                </a:ext>
              </a:extLst>
            </p:cNvPr>
            <p:cNvSpPr>
              <a:spLocks/>
            </p:cNvSpPr>
            <p:nvPr/>
          </p:nvSpPr>
          <p:spPr bwMode="auto">
            <a:xfrm>
              <a:off x="3671888" y="188913"/>
              <a:ext cx="77788" cy="80963"/>
            </a:xfrm>
            <a:custGeom>
              <a:avLst/>
              <a:gdLst>
                <a:gd name="T0" fmla="*/ 38 w 49"/>
                <a:gd name="T1" fmla="*/ 51 h 51"/>
                <a:gd name="T2" fmla="*/ 24 w 49"/>
                <a:gd name="T3" fmla="*/ 30 h 51"/>
                <a:gd name="T4" fmla="*/ 11 w 49"/>
                <a:gd name="T5" fmla="*/ 51 h 51"/>
                <a:gd name="T6" fmla="*/ 0 w 49"/>
                <a:gd name="T7" fmla="*/ 51 h 51"/>
                <a:gd name="T8" fmla="*/ 18 w 49"/>
                <a:gd name="T9" fmla="*/ 25 h 51"/>
                <a:gd name="T10" fmla="*/ 1 w 49"/>
                <a:gd name="T11" fmla="*/ 0 h 51"/>
                <a:gd name="T12" fmla="*/ 12 w 49"/>
                <a:gd name="T13" fmla="*/ 0 h 51"/>
                <a:gd name="T14" fmla="*/ 25 w 49"/>
                <a:gd name="T15" fmla="*/ 19 h 51"/>
                <a:gd name="T16" fmla="*/ 37 w 49"/>
                <a:gd name="T17" fmla="*/ 0 h 51"/>
                <a:gd name="T18" fmla="*/ 48 w 49"/>
                <a:gd name="T19" fmla="*/ 0 h 51"/>
                <a:gd name="T20" fmla="*/ 30 w 49"/>
                <a:gd name="T21" fmla="*/ 25 h 51"/>
                <a:gd name="T22" fmla="*/ 49 w 49"/>
                <a:gd name="T23" fmla="*/ 51 h 51"/>
                <a:gd name="T24" fmla="*/ 38 w 49"/>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1">
                  <a:moveTo>
                    <a:pt x="38" y="51"/>
                  </a:moveTo>
                  <a:lnTo>
                    <a:pt x="24" y="30"/>
                  </a:lnTo>
                  <a:lnTo>
                    <a:pt x="11" y="51"/>
                  </a:lnTo>
                  <a:lnTo>
                    <a:pt x="0" y="51"/>
                  </a:lnTo>
                  <a:lnTo>
                    <a:pt x="18" y="25"/>
                  </a:lnTo>
                  <a:lnTo>
                    <a:pt x="1" y="0"/>
                  </a:lnTo>
                  <a:lnTo>
                    <a:pt x="12" y="0"/>
                  </a:lnTo>
                  <a:lnTo>
                    <a:pt x="25" y="19"/>
                  </a:lnTo>
                  <a:lnTo>
                    <a:pt x="37" y="0"/>
                  </a:lnTo>
                  <a:lnTo>
                    <a:pt x="48" y="0"/>
                  </a:lnTo>
                  <a:lnTo>
                    <a:pt x="30" y="25"/>
                  </a:lnTo>
                  <a:lnTo>
                    <a:pt x="49" y="51"/>
                  </a:lnTo>
                  <a:lnTo>
                    <a:pt x="38"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55">
              <a:extLst>
                <a:ext uri="{FF2B5EF4-FFF2-40B4-BE49-F238E27FC236}">
                  <a16:creationId xmlns:a16="http://schemas.microsoft.com/office/drawing/2014/main" id="{6262A5DA-588E-44E3-D3E5-B27EFDFBA451}"/>
                </a:ext>
              </a:extLst>
            </p:cNvPr>
            <p:cNvSpPr>
              <a:spLocks noEditPoints="1"/>
            </p:cNvSpPr>
            <p:nvPr/>
          </p:nvSpPr>
          <p:spPr bwMode="auto">
            <a:xfrm>
              <a:off x="3763963" y="185738"/>
              <a:ext cx="77788" cy="114300"/>
            </a:xfrm>
            <a:custGeom>
              <a:avLst/>
              <a:gdLst>
                <a:gd name="T0" fmla="*/ 49 w 94"/>
                <a:gd name="T1" fmla="*/ 102 h 136"/>
                <a:gd name="T2" fmla="*/ 18 w 94"/>
                <a:gd name="T3" fmla="*/ 85 h 136"/>
                <a:gd name="T4" fmla="*/ 18 w 94"/>
                <a:gd name="T5" fmla="*/ 136 h 136"/>
                <a:gd name="T6" fmla="*/ 0 w 94"/>
                <a:gd name="T7" fmla="*/ 136 h 136"/>
                <a:gd name="T8" fmla="*/ 0 w 94"/>
                <a:gd name="T9" fmla="*/ 1 h 136"/>
                <a:gd name="T10" fmla="*/ 17 w 94"/>
                <a:gd name="T11" fmla="*/ 1 h 136"/>
                <a:gd name="T12" fmla="*/ 18 w 94"/>
                <a:gd name="T13" fmla="*/ 17 h 136"/>
                <a:gd name="T14" fmla="*/ 51 w 94"/>
                <a:gd name="T15" fmla="*/ 0 h 136"/>
                <a:gd name="T16" fmla="*/ 94 w 94"/>
                <a:gd name="T17" fmla="*/ 51 h 136"/>
                <a:gd name="T18" fmla="*/ 49 w 94"/>
                <a:gd name="T19" fmla="*/ 102 h 136"/>
                <a:gd name="T20" fmla="*/ 46 w 94"/>
                <a:gd name="T21" fmla="*/ 14 h 136"/>
                <a:gd name="T22" fmla="*/ 17 w 94"/>
                <a:gd name="T23" fmla="*/ 50 h 136"/>
                <a:gd name="T24" fmla="*/ 45 w 94"/>
                <a:gd name="T25" fmla="*/ 87 h 136"/>
                <a:gd name="T26" fmla="*/ 74 w 94"/>
                <a:gd name="T27" fmla="*/ 50 h 136"/>
                <a:gd name="T28" fmla="*/ 46 w 94"/>
                <a:gd name="T29" fmla="*/ 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36">
                  <a:moveTo>
                    <a:pt x="49" y="102"/>
                  </a:moveTo>
                  <a:cubicBezTo>
                    <a:pt x="29" y="102"/>
                    <a:pt x="21" y="89"/>
                    <a:pt x="18" y="85"/>
                  </a:cubicBezTo>
                  <a:cubicBezTo>
                    <a:pt x="18" y="136"/>
                    <a:pt x="18" y="136"/>
                    <a:pt x="18" y="136"/>
                  </a:cubicBezTo>
                  <a:cubicBezTo>
                    <a:pt x="0" y="136"/>
                    <a:pt x="0" y="136"/>
                    <a:pt x="0" y="136"/>
                  </a:cubicBezTo>
                  <a:cubicBezTo>
                    <a:pt x="0" y="1"/>
                    <a:pt x="0" y="1"/>
                    <a:pt x="0" y="1"/>
                  </a:cubicBezTo>
                  <a:cubicBezTo>
                    <a:pt x="17" y="1"/>
                    <a:pt x="17" y="1"/>
                    <a:pt x="17" y="1"/>
                  </a:cubicBezTo>
                  <a:cubicBezTo>
                    <a:pt x="18" y="17"/>
                    <a:pt x="18" y="17"/>
                    <a:pt x="18" y="17"/>
                  </a:cubicBezTo>
                  <a:cubicBezTo>
                    <a:pt x="20" y="15"/>
                    <a:pt x="30" y="0"/>
                    <a:pt x="51" y="0"/>
                  </a:cubicBezTo>
                  <a:cubicBezTo>
                    <a:pt x="78" y="0"/>
                    <a:pt x="94" y="21"/>
                    <a:pt x="94" y="51"/>
                  </a:cubicBezTo>
                  <a:cubicBezTo>
                    <a:pt x="93" y="81"/>
                    <a:pt x="75" y="102"/>
                    <a:pt x="49" y="102"/>
                  </a:cubicBezTo>
                  <a:close/>
                  <a:moveTo>
                    <a:pt x="46" y="14"/>
                  </a:moveTo>
                  <a:cubicBezTo>
                    <a:pt x="29" y="14"/>
                    <a:pt x="17" y="31"/>
                    <a:pt x="17" y="50"/>
                  </a:cubicBezTo>
                  <a:cubicBezTo>
                    <a:pt x="17" y="70"/>
                    <a:pt x="28" y="87"/>
                    <a:pt x="45" y="87"/>
                  </a:cubicBezTo>
                  <a:cubicBezTo>
                    <a:pt x="62" y="87"/>
                    <a:pt x="74" y="70"/>
                    <a:pt x="74" y="50"/>
                  </a:cubicBezTo>
                  <a:cubicBezTo>
                    <a:pt x="74" y="31"/>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56">
              <a:extLst>
                <a:ext uri="{FF2B5EF4-FFF2-40B4-BE49-F238E27FC236}">
                  <a16:creationId xmlns:a16="http://schemas.microsoft.com/office/drawing/2014/main" id="{35512E43-0E79-8BBC-F997-A442D44277DD}"/>
                </a:ext>
              </a:extLst>
            </p:cNvPr>
            <p:cNvSpPr>
              <a:spLocks noEditPoints="1"/>
            </p:cNvSpPr>
            <p:nvPr/>
          </p:nvSpPr>
          <p:spPr bwMode="auto">
            <a:xfrm>
              <a:off x="3852863"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5"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57">
              <a:extLst>
                <a:ext uri="{FF2B5EF4-FFF2-40B4-BE49-F238E27FC236}">
                  <a16:creationId xmlns:a16="http://schemas.microsoft.com/office/drawing/2014/main" id="{FEF6EF1B-2A95-0FAE-281F-3A8B2AACAC0B}"/>
                </a:ext>
              </a:extLst>
            </p:cNvPr>
            <p:cNvSpPr>
              <a:spLocks/>
            </p:cNvSpPr>
            <p:nvPr/>
          </p:nvSpPr>
          <p:spPr bwMode="auto">
            <a:xfrm>
              <a:off x="3946526" y="185738"/>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58">
              <a:extLst>
                <a:ext uri="{FF2B5EF4-FFF2-40B4-BE49-F238E27FC236}">
                  <a16:creationId xmlns:a16="http://schemas.microsoft.com/office/drawing/2014/main" id="{AF31A35E-7433-891D-44E8-BEA36D454EE3}"/>
                </a:ext>
              </a:extLst>
            </p:cNvPr>
            <p:cNvSpPr>
              <a:spLocks noEditPoints="1"/>
            </p:cNvSpPr>
            <p:nvPr/>
          </p:nvSpPr>
          <p:spPr bwMode="auto">
            <a:xfrm>
              <a:off x="4005263" y="150813"/>
              <a:ext cx="20638" cy="119063"/>
            </a:xfrm>
            <a:custGeom>
              <a:avLst/>
              <a:gdLst>
                <a:gd name="T0" fmla="*/ 13 w 26"/>
                <a:gd name="T1" fmla="*/ 25 h 144"/>
                <a:gd name="T2" fmla="*/ 0 w 26"/>
                <a:gd name="T3" fmla="*/ 13 h 144"/>
                <a:gd name="T4" fmla="*/ 13 w 26"/>
                <a:gd name="T5" fmla="*/ 0 h 144"/>
                <a:gd name="T6" fmla="*/ 26 w 26"/>
                <a:gd name="T7" fmla="*/ 12 h 144"/>
                <a:gd name="T8" fmla="*/ 13 w 26"/>
                <a:gd name="T9" fmla="*/ 25 h 144"/>
                <a:gd name="T10" fmla="*/ 3 w 26"/>
                <a:gd name="T11" fmla="*/ 144 h 144"/>
                <a:gd name="T12" fmla="*/ 3 w 26"/>
                <a:gd name="T13" fmla="*/ 45 h 144"/>
                <a:gd name="T14" fmla="*/ 22 w 26"/>
                <a:gd name="T15" fmla="*/ 45 h 144"/>
                <a:gd name="T16" fmla="*/ 22 w 26"/>
                <a:gd name="T17" fmla="*/ 144 h 144"/>
                <a:gd name="T18" fmla="*/ 3 w 26"/>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4">
                  <a:moveTo>
                    <a:pt x="13" y="25"/>
                  </a:moveTo>
                  <a:cubicBezTo>
                    <a:pt x="6" y="25"/>
                    <a:pt x="0" y="20"/>
                    <a:pt x="0" y="13"/>
                  </a:cubicBezTo>
                  <a:cubicBezTo>
                    <a:pt x="0" y="6"/>
                    <a:pt x="6" y="0"/>
                    <a:pt x="13" y="0"/>
                  </a:cubicBezTo>
                  <a:cubicBezTo>
                    <a:pt x="20" y="0"/>
                    <a:pt x="26" y="6"/>
                    <a:pt x="26" y="12"/>
                  </a:cubicBezTo>
                  <a:cubicBezTo>
                    <a:pt x="26" y="19"/>
                    <a:pt x="20" y="25"/>
                    <a:pt x="13"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59">
              <a:extLst>
                <a:ext uri="{FF2B5EF4-FFF2-40B4-BE49-F238E27FC236}">
                  <a16:creationId xmlns:a16="http://schemas.microsoft.com/office/drawing/2014/main" id="{011AEB08-8C96-F19B-82E4-848E1AED67AD}"/>
                </a:ext>
              </a:extLst>
            </p:cNvPr>
            <p:cNvSpPr>
              <a:spLocks noEditPoints="1"/>
            </p:cNvSpPr>
            <p:nvPr/>
          </p:nvSpPr>
          <p:spPr bwMode="auto">
            <a:xfrm>
              <a:off x="4041776"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60">
              <a:extLst>
                <a:ext uri="{FF2B5EF4-FFF2-40B4-BE49-F238E27FC236}">
                  <a16:creationId xmlns:a16="http://schemas.microsoft.com/office/drawing/2014/main" id="{131EA098-7609-E572-FDAB-89536CA9855D}"/>
                </a:ext>
              </a:extLst>
            </p:cNvPr>
            <p:cNvSpPr>
              <a:spLocks/>
            </p:cNvSpPr>
            <p:nvPr/>
          </p:nvSpPr>
          <p:spPr bwMode="auto">
            <a:xfrm>
              <a:off x="4135438" y="185738"/>
              <a:ext cx="69850" cy="84138"/>
            </a:xfrm>
            <a:custGeom>
              <a:avLst/>
              <a:gdLst>
                <a:gd name="T0" fmla="*/ 65 w 84"/>
                <a:gd name="T1" fmla="*/ 101 h 101"/>
                <a:gd name="T2" fmla="*/ 65 w 84"/>
                <a:gd name="T3" fmla="*/ 41 h 101"/>
                <a:gd name="T4" fmla="*/ 45 w 84"/>
                <a:gd name="T5" fmla="*/ 16 h 101"/>
                <a:gd name="T6" fmla="*/ 19 w 84"/>
                <a:gd name="T7" fmla="*/ 41 h 101"/>
                <a:gd name="T8" fmla="*/ 19 w 84"/>
                <a:gd name="T9" fmla="*/ 101 h 101"/>
                <a:gd name="T10" fmla="*/ 0 w 84"/>
                <a:gd name="T11" fmla="*/ 101 h 101"/>
                <a:gd name="T12" fmla="*/ 0 w 84"/>
                <a:gd name="T13" fmla="*/ 2 h 101"/>
                <a:gd name="T14" fmla="*/ 18 w 84"/>
                <a:gd name="T15" fmla="*/ 2 h 101"/>
                <a:gd name="T16" fmla="*/ 19 w 84"/>
                <a:gd name="T17" fmla="*/ 20 h 101"/>
                <a:gd name="T18" fmla="*/ 52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1"/>
                    <a:pt x="65" y="41"/>
                    <a:pt x="65" y="41"/>
                  </a:cubicBezTo>
                  <a:cubicBezTo>
                    <a:pt x="65" y="26"/>
                    <a:pt x="60" y="16"/>
                    <a:pt x="45" y="16"/>
                  </a:cubicBezTo>
                  <a:cubicBezTo>
                    <a:pt x="30" y="16"/>
                    <a:pt x="21" y="32"/>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2"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61">
              <a:extLst>
                <a:ext uri="{FF2B5EF4-FFF2-40B4-BE49-F238E27FC236}">
                  <a16:creationId xmlns:a16="http://schemas.microsoft.com/office/drawing/2014/main" id="{8CB86734-E125-A2B2-51F8-7EC52DBF269F}"/>
                </a:ext>
              </a:extLst>
            </p:cNvPr>
            <p:cNvSpPr>
              <a:spLocks/>
            </p:cNvSpPr>
            <p:nvPr/>
          </p:nvSpPr>
          <p:spPr bwMode="auto">
            <a:xfrm>
              <a:off x="4221163" y="185738"/>
              <a:ext cx="71438" cy="85725"/>
            </a:xfrm>
            <a:custGeom>
              <a:avLst/>
              <a:gdLst>
                <a:gd name="T0" fmla="*/ 76 w 86"/>
                <a:gd name="T1" fmla="*/ 28 h 103"/>
                <a:gd name="T2" fmla="*/ 51 w 86"/>
                <a:gd name="T3" fmla="*/ 15 h 103"/>
                <a:gd name="T4" fmla="*/ 20 w 86"/>
                <a:gd name="T5" fmla="*/ 51 h 103"/>
                <a:gd name="T6" fmla="*/ 50 w 86"/>
                <a:gd name="T7" fmla="*/ 86 h 103"/>
                <a:gd name="T8" fmla="*/ 76 w 86"/>
                <a:gd name="T9" fmla="*/ 73 h 103"/>
                <a:gd name="T10" fmla="*/ 86 w 86"/>
                <a:gd name="T11" fmla="*/ 85 h 103"/>
                <a:gd name="T12" fmla="*/ 47 w 86"/>
                <a:gd name="T13" fmla="*/ 103 h 103"/>
                <a:gd name="T14" fmla="*/ 0 w 86"/>
                <a:gd name="T15" fmla="*/ 51 h 103"/>
                <a:gd name="T16" fmla="*/ 48 w 86"/>
                <a:gd name="T17" fmla="*/ 0 h 103"/>
                <a:gd name="T18" fmla="*/ 85 w 86"/>
                <a:gd name="T19" fmla="*/ 17 h 103"/>
                <a:gd name="T20" fmla="*/ 76 w 86"/>
                <a:gd name="T21" fmla="*/ 2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03">
                  <a:moveTo>
                    <a:pt x="76" y="28"/>
                  </a:moveTo>
                  <a:cubicBezTo>
                    <a:pt x="76" y="28"/>
                    <a:pt x="67" y="15"/>
                    <a:pt x="51" y="15"/>
                  </a:cubicBezTo>
                  <a:cubicBezTo>
                    <a:pt x="34" y="15"/>
                    <a:pt x="20" y="27"/>
                    <a:pt x="20" y="51"/>
                  </a:cubicBezTo>
                  <a:cubicBezTo>
                    <a:pt x="20" y="75"/>
                    <a:pt x="34" y="86"/>
                    <a:pt x="50" y="86"/>
                  </a:cubicBezTo>
                  <a:cubicBezTo>
                    <a:pt x="66" y="86"/>
                    <a:pt x="76" y="74"/>
                    <a:pt x="76" y="73"/>
                  </a:cubicBezTo>
                  <a:cubicBezTo>
                    <a:pt x="86" y="85"/>
                    <a:pt x="86" y="85"/>
                    <a:pt x="86" y="85"/>
                  </a:cubicBezTo>
                  <a:cubicBezTo>
                    <a:pt x="85" y="86"/>
                    <a:pt x="74" y="103"/>
                    <a:pt x="47" y="103"/>
                  </a:cubicBezTo>
                  <a:cubicBezTo>
                    <a:pt x="21" y="103"/>
                    <a:pt x="0" y="83"/>
                    <a:pt x="0" y="51"/>
                  </a:cubicBezTo>
                  <a:cubicBezTo>
                    <a:pt x="0" y="19"/>
                    <a:pt x="22" y="0"/>
                    <a:pt x="48" y="0"/>
                  </a:cubicBezTo>
                  <a:cubicBezTo>
                    <a:pt x="74" y="0"/>
                    <a:pt x="84" y="16"/>
                    <a:pt x="85" y="17"/>
                  </a:cubicBezTo>
                  <a:lnTo>
                    <a:pt x="76"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62">
              <a:extLst>
                <a:ext uri="{FF2B5EF4-FFF2-40B4-BE49-F238E27FC236}">
                  <a16:creationId xmlns:a16="http://schemas.microsoft.com/office/drawing/2014/main" id="{E2BA6FAC-BC0B-955C-76C2-7569276E7C26}"/>
                </a:ext>
              </a:extLst>
            </p:cNvPr>
            <p:cNvSpPr>
              <a:spLocks noEditPoints="1"/>
            </p:cNvSpPr>
            <p:nvPr/>
          </p:nvSpPr>
          <p:spPr bwMode="auto">
            <a:xfrm>
              <a:off x="43037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1"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63">
              <a:extLst>
                <a:ext uri="{FF2B5EF4-FFF2-40B4-BE49-F238E27FC236}">
                  <a16:creationId xmlns:a16="http://schemas.microsoft.com/office/drawing/2014/main" id="{8B1668FC-ED11-4E5F-5CD7-B8AECBE72E88}"/>
                </a:ext>
              </a:extLst>
            </p:cNvPr>
            <p:cNvSpPr>
              <a:spLocks noChangeArrowheads="1"/>
            </p:cNvSpPr>
            <p:nvPr/>
          </p:nvSpPr>
          <p:spPr bwMode="auto">
            <a:xfrm>
              <a:off x="2271713" y="-269875"/>
              <a:ext cx="12700" cy="773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Oval 64">
              <a:extLst>
                <a:ext uri="{FF2B5EF4-FFF2-40B4-BE49-F238E27FC236}">
                  <a16:creationId xmlns:a16="http://schemas.microsoft.com/office/drawing/2014/main" id="{E764F59C-9348-969F-DC4C-91400D94748F}"/>
                </a:ext>
              </a:extLst>
            </p:cNvPr>
            <p:cNvSpPr>
              <a:spLocks noChangeArrowheads="1"/>
            </p:cNvSpPr>
            <p:nvPr/>
          </p:nvSpPr>
          <p:spPr bwMode="auto">
            <a:xfrm>
              <a:off x="911226" y="-279400"/>
              <a:ext cx="119063" cy="120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Oval 65">
              <a:extLst>
                <a:ext uri="{FF2B5EF4-FFF2-40B4-BE49-F238E27FC236}">
                  <a16:creationId xmlns:a16="http://schemas.microsoft.com/office/drawing/2014/main" id="{0C6CC64C-557B-7855-41F2-B4CCE30CCF03}"/>
                </a:ext>
              </a:extLst>
            </p:cNvPr>
            <p:cNvSpPr>
              <a:spLocks noChangeArrowheads="1"/>
            </p:cNvSpPr>
            <p:nvPr/>
          </p:nvSpPr>
          <p:spPr bwMode="auto">
            <a:xfrm>
              <a:off x="752476" y="-269875"/>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Oval 66">
              <a:extLst>
                <a:ext uri="{FF2B5EF4-FFF2-40B4-BE49-F238E27FC236}">
                  <a16:creationId xmlns:a16="http://schemas.microsoft.com/office/drawing/2014/main" id="{6F43F3D1-B8CB-54F6-36F7-16314257D69B}"/>
                </a:ext>
              </a:extLst>
            </p:cNvPr>
            <p:cNvSpPr>
              <a:spLocks noChangeArrowheads="1"/>
            </p:cNvSpPr>
            <p:nvPr/>
          </p:nvSpPr>
          <p:spPr bwMode="auto">
            <a:xfrm>
              <a:off x="919163" y="-103188"/>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Oval 67">
              <a:extLst>
                <a:ext uri="{FF2B5EF4-FFF2-40B4-BE49-F238E27FC236}">
                  <a16:creationId xmlns:a16="http://schemas.microsoft.com/office/drawing/2014/main" id="{92E571BB-D352-2156-6D4A-C44BE8B1DEC3}"/>
                </a:ext>
              </a:extLst>
            </p:cNvPr>
            <p:cNvSpPr>
              <a:spLocks noChangeArrowheads="1"/>
            </p:cNvSpPr>
            <p:nvPr/>
          </p:nvSpPr>
          <p:spPr bwMode="auto">
            <a:xfrm>
              <a:off x="927101" y="53975"/>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Oval 68">
              <a:extLst>
                <a:ext uri="{FF2B5EF4-FFF2-40B4-BE49-F238E27FC236}">
                  <a16:creationId xmlns:a16="http://schemas.microsoft.com/office/drawing/2014/main" id="{7A8957F8-68A4-3EE6-C67A-79E4C3B0E740}"/>
                </a:ext>
              </a:extLst>
            </p:cNvPr>
            <p:cNvSpPr>
              <a:spLocks noChangeArrowheads="1"/>
            </p:cNvSpPr>
            <p:nvPr/>
          </p:nvSpPr>
          <p:spPr bwMode="auto">
            <a:xfrm>
              <a:off x="760413" y="-95250"/>
              <a:ext cx="87313"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Oval 69">
              <a:extLst>
                <a:ext uri="{FF2B5EF4-FFF2-40B4-BE49-F238E27FC236}">
                  <a16:creationId xmlns:a16="http://schemas.microsoft.com/office/drawing/2014/main" id="{E37C8ED8-118C-127C-C8D8-93DB49103625}"/>
                </a:ext>
              </a:extLst>
            </p:cNvPr>
            <p:cNvSpPr>
              <a:spLocks noChangeArrowheads="1"/>
            </p:cNvSpPr>
            <p:nvPr/>
          </p:nvSpPr>
          <p:spPr bwMode="auto">
            <a:xfrm>
              <a:off x="611188" y="-261938"/>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Box 2">
            <a:extLst>
              <a:ext uri="{FF2B5EF4-FFF2-40B4-BE49-F238E27FC236}">
                <a16:creationId xmlns:a16="http://schemas.microsoft.com/office/drawing/2014/main" id="{BFFC5C2C-B337-3578-4DEF-5FA5EAEA706D}"/>
              </a:ext>
            </a:extLst>
          </p:cNvPr>
          <p:cNvSpPr txBox="1"/>
          <p:nvPr/>
        </p:nvSpPr>
        <p:spPr>
          <a:xfrm>
            <a:off x="1516830" y="6334188"/>
            <a:ext cx="5719046" cy="153888"/>
          </a:xfrm>
          <a:prstGeom prst="rect">
            <a:avLst/>
          </a:prstGeom>
          <a:noFill/>
        </p:spPr>
        <p:txBody>
          <a:bodyPr wrap="square" lIns="0" tIns="0" rIns="0" bIns="0" rtlCol="0">
            <a:spAutoFit/>
          </a:bodyPr>
          <a:lstStyle/>
          <a:p>
            <a:pPr algn="ctr"/>
            <a:r>
              <a:rPr lang="en-US" sz="1000">
                <a:solidFill>
                  <a:schemeClr val="bg1"/>
                </a:solidFill>
              </a:rPr>
              <a:t>Includes content supplied by Sales Benchmark Index; Copyright © Sales Benchmark Index, 2022</a:t>
            </a:r>
          </a:p>
        </p:txBody>
      </p:sp>
      <p:graphicFrame>
        <p:nvGraphicFramePr>
          <p:cNvPr id="6" name="Object 5" hidden="1">
            <a:extLst>
              <a:ext uri="{FF2B5EF4-FFF2-40B4-BE49-F238E27FC236}">
                <a16:creationId xmlns:a16="http://schemas.microsoft.com/office/drawing/2014/main" id="{927D805B-881D-52AC-732B-792F32B4F71F}"/>
              </a:ext>
            </a:extLst>
          </p:cNvPr>
          <p:cNvGraphicFramePr>
            <a:graphicFrameLocks noChangeAspect="1"/>
          </p:cNvGraphicFramePr>
          <p:nvPr userDrawn="1">
            <p:custDataLst>
              <p:tags r:id="rId2"/>
            </p:custDataLst>
            <p:extLst>
              <p:ext uri="{D42A27DB-BD31-4B8C-83A1-F6EECF244321}">
                <p14:modId xmlns:p14="http://schemas.microsoft.com/office/powerpoint/2010/main" val="235225173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7" imgW="410" imgH="409" progId="TCLayout.ActiveDocument.1">
                  <p:embed/>
                </p:oleObj>
              </mc:Choice>
              <mc:Fallback>
                <p:oleObj name="think-cell Slide" r:id="rId7" imgW="410" imgH="409" progId="TCLayout.ActiveDocument.1">
                  <p:embed/>
                  <p:pic>
                    <p:nvPicPr>
                      <p:cNvPr id="6" name="Object 5" hidden="1">
                        <a:extLst>
                          <a:ext uri="{FF2B5EF4-FFF2-40B4-BE49-F238E27FC236}">
                            <a16:creationId xmlns:a16="http://schemas.microsoft.com/office/drawing/2014/main" id="{927D805B-881D-52AC-732B-792F32B4F71F}"/>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pic>
        <p:nvPicPr>
          <p:cNvPr id="7" name="Picture 6">
            <a:extLst>
              <a:ext uri="{FF2B5EF4-FFF2-40B4-BE49-F238E27FC236}">
                <a16:creationId xmlns:a16="http://schemas.microsoft.com/office/drawing/2014/main" id="{B829BA38-327C-33FB-F212-A695F22030B1}"/>
              </a:ext>
            </a:extLst>
          </p:cNvPr>
          <p:cNvPicPr>
            <a:picLocks noChangeAspect="1"/>
          </p:cNvPicPr>
          <p:nvPr userDrawn="1"/>
        </p:nvPicPr>
        <p:blipFill rotWithShape="1">
          <a:blip r:embed="rId6" cstate="email">
            <a:extLst>
              <a:ext uri="{28A0092B-C50C-407E-A947-70E740481C1C}">
                <a14:useLocalDpi xmlns:a14="http://schemas.microsoft.com/office/drawing/2010/main"/>
              </a:ext>
            </a:extLst>
          </a:blip>
          <a:srcRect/>
          <a:stretch/>
        </p:blipFill>
        <p:spPr>
          <a:xfrm>
            <a:off x="0" y="1"/>
            <a:ext cx="12192000" cy="6858000"/>
          </a:xfrm>
          <a:prstGeom prst="rect">
            <a:avLst/>
          </a:prstGeom>
        </p:spPr>
      </p:pic>
      <p:grpSp>
        <p:nvGrpSpPr>
          <p:cNvPr id="8" name="Group 7">
            <a:extLst>
              <a:ext uri="{FF2B5EF4-FFF2-40B4-BE49-F238E27FC236}">
                <a16:creationId xmlns:a16="http://schemas.microsoft.com/office/drawing/2014/main" id="{F538E389-D378-821A-E11F-D2EA8B630E85}"/>
              </a:ext>
            </a:extLst>
          </p:cNvPr>
          <p:cNvGrpSpPr>
            <a:grpSpLocks noChangeAspect="1"/>
          </p:cNvGrpSpPr>
          <p:nvPr userDrawn="1"/>
        </p:nvGrpSpPr>
        <p:grpSpPr>
          <a:xfrm>
            <a:off x="702214" y="780933"/>
            <a:ext cx="3494345" cy="745107"/>
            <a:chOff x="611188" y="-279400"/>
            <a:chExt cx="3767138" cy="803275"/>
          </a:xfrm>
          <a:solidFill>
            <a:schemeClr val="bg1"/>
          </a:solidFill>
        </p:grpSpPr>
        <p:sp>
          <p:nvSpPr>
            <p:cNvPr id="9" name="Freeform 5">
              <a:extLst>
                <a:ext uri="{FF2B5EF4-FFF2-40B4-BE49-F238E27FC236}">
                  <a16:creationId xmlns:a16="http://schemas.microsoft.com/office/drawing/2014/main" id="{2D49E857-9727-B5AC-9665-15BD520A8349}"/>
                </a:ext>
              </a:extLst>
            </p:cNvPr>
            <p:cNvSpPr>
              <a:spLocks noEditPoints="1"/>
            </p:cNvSpPr>
            <p:nvPr userDrawn="1"/>
          </p:nvSpPr>
          <p:spPr bwMode="auto">
            <a:xfrm>
              <a:off x="1885951" y="438150"/>
              <a:ext cx="60325" cy="63500"/>
            </a:xfrm>
            <a:custGeom>
              <a:avLst/>
              <a:gdLst>
                <a:gd name="T0" fmla="*/ 36 w 73"/>
                <a:gd name="T1" fmla="*/ 0 h 78"/>
                <a:gd name="T2" fmla="*/ 10 w 73"/>
                <a:gd name="T3" fmla="*/ 10 h 78"/>
                <a:gd name="T4" fmla="*/ 0 w 73"/>
                <a:gd name="T5" fmla="*/ 39 h 78"/>
                <a:gd name="T6" fmla="*/ 10 w 73"/>
                <a:gd name="T7" fmla="*/ 67 h 78"/>
                <a:gd name="T8" fmla="*/ 36 w 73"/>
                <a:gd name="T9" fmla="*/ 78 h 78"/>
                <a:gd name="T10" fmla="*/ 63 w 73"/>
                <a:gd name="T11" fmla="*/ 67 h 78"/>
                <a:gd name="T12" fmla="*/ 73 w 73"/>
                <a:gd name="T13" fmla="*/ 39 h 78"/>
                <a:gd name="T14" fmla="*/ 63 w 73"/>
                <a:gd name="T15" fmla="*/ 10 h 78"/>
                <a:gd name="T16" fmla="*/ 36 w 73"/>
                <a:gd name="T17" fmla="*/ 0 h 78"/>
                <a:gd name="T18" fmla="*/ 52 w 73"/>
                <a:gd name="T19" fmla="*/ 59 h 78"/>
                <a:gd name="T20" fmla="*/ 36 w 73"/>
                <a:gd name="T21" fmla="*/ 66 h 78"/>
                <a:gd name="T22" fmla="*/ 20 w 73"/>
                <a:gd name="T23" fmla="*/ 59 h 78"/>
                <a:gd name="T24" fmla="*/ 15 w 73"/>
                <a:gd name="T25" fmla="*/ 39 h 78"/>
                <a:gd name="T26" fmla="*/ 21 w 73"/>
                <a:gd name="T27" fmla="*/ 19 h 78"/>
                <a:gd name="T28" fmla="*/ 36 w 73"/>
                <a:gd name="T29" fmla="*/ 11 h 78"/>
                <a:gd name="T30" fmla="*/ 52 w 73"/>
                <a:gd name="T31" fmla="*/ 19 h 78"/>
                <a:gd name="T32" fmla="*/ 58 w 73"/>
                <a:gd name="T33" fmla="*/ 39 h 78"/>
                <a:gd name="T34" fmla="*/ 52 w 73"/>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8">
                  <a:moveTo>
                    <a:pt x="36" y="0"/>
                  </a:moveTo>
                  <a:cubicBezTo>
                    <a:pt x="25" y="0"/>
                    <a:pt x="17" y="3"/>
                    <a:pt x="10" y="10"/>
                  </a:cubicBezTo>
                  <a:cubicBezTo>
                    <a:pt x="3" y="17"/>
                    <a:pt x="0" y="27"/>
                    <a:pt x="0" y="39"/>
                  </a:cubicBezTo>
                  <a:cubicBezTo>
                    <a:pt x="0" y="51"/>
                    <a:pt x="3" y="60"/>
                    <a:pt x="10" y="67"/>
                  </a:cubicBezTo>
                  <a:cubicBezTo>
                    <a:pt x="17" y="74"/>
                    <a:pt x="25" y="78"/>
                    <a:pt x="36" y="78"/>
                  </a:cubicBezTo>
                  <a:cubicBezTo>
                    <a:pt x="47" y="78"/>
                    <a:pt x="56" y="74"/>
                    <a:pt x="63" y="67"/>
                  </a:cubicBezTo>
                  <a:cubicBezTo>
                    <a:pt x="69" y="60"/>
                    <a:pt x="73" y="51"/>
                    <a:pt x="73" y="39"/>
                  </a:cubicBezTo>
                  <a:cubicBezTo>
                    <a:pt x="73" y="27"/>
                    <a:pt x="69" y="17"/>
                    <a:pt x="63"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1" y="19"/>
                  </a:cubicBezTo>
                  <a:cubicBezTo>
                    <a:pt x="24" y="14"/>
                    <a:pt x="30" y="11"/>
                    <a:pt x="36" y="11"/>
                  </a:cubicBezTo>
                  <a:cubicBezTo>
                    <a:pt x="43" y="11"/>
                    <a:pt x="48" y="14"/>
                    <a:pt x="52" y="19"/>
                  </a:cubicBezTo>
                  <a:cubicBezTo>
                    <a:pt x="56" y="24"/>
                    <a:pt x="58" y="30"/>
                    <a:pt x="58" y="39"/>
                  </a:cubicBezTo>
                  <a:cubicBezTo>
                    <a:pt x="58"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6">
              <a:extLst>
                <a:ext uri="{FF2B5EF4-FFF2-40B4-BE49-F238E27FC236}">
                  <a16:creationId xmlns:a16="http://schemas.microsoft.com/office/drawing/2014/main" id="{7ED046BA-001B-A4B9-45E6-04E24713A72C}"/>
                </a:ext>
              </a:extLst>
            </p:cNvPr>
            <p:cNvSpPr>
              <a:spLocks/>
            </p:cNvSpPr>
            <p:nvPr userDrawn="1"/>
          </p:nvSpPr>
          <p:spPr bwMode="auto">
            <a:xfrm>
              <a:off x="1152526" y="414338"/>
              <a:ext cx="74613" cy="87313"/>
            </a:xfrm>
            <a:custGeom>
              <a:avLst/>
              <a:gdLst>
                <a:gd name="T0" fmla="*/ 50 w 89"/>
                <a:gd name="T1" fmla="*/ 62 h 106"/>
                <a:gd name="T2" fmla="*/ 75 w 89"/>
                <a:gd name="T3" fmla="*/ 62 h 106"/>
                <a:gd name="T4" fmla="*/ 75 w 89"/>
                <a:gd name="T5" fmla="*/ 80 h 106"/>
                <a:gd name="T6" fmla="*/ 74 w 89"/>
                <a:gd name="T7" fmla="*/ 81 h 106"/>
                <a:gd name="T8" fmla="*/ 71 w 89"/>
                <a:gd name="T9" fmla="*/ 84 h 106"/>
                <a:gd name="T10" fmla="*/ 66 w 89"/>
                <a:gd name="T11" fmla="*/ 88 h 106"/>
                <a:gd name="T12" fmla="*/ 58 w 89"/>
                <a:gd name="T13" fmla="*/ 91 h 106"/>
                <a:gd name="T14" fmla="*/ 48 w 89"/>
                <a:gd name="T15" fmla="*/ 92 h 106"/>
                <a:gd name="T16" fmla="*/ 24 w 89"/>
                <a:gd name="T17" fmla="*/ 82 h 106"/>
                <a:gd name="T18" fmla="*/ 15 w 89"/>
                <a:gd name="T19" fmla="*/ 52 h 106"/>
                <a:gd name="T20" fmla="*/ 25 w 89"/>
                <a:gd name="T21" fmla="*/ 23 h 106"/>
                <a:gd name="T22" fmla="*/ 48 w 89"/>
                <a:gd name="T23" fmla="*/ 13 h 106"/>
                <a:gd name="T24" fmla="*/ 57 w 89"/>
                <a:gd name="T25" fmla="*/ 14 h 106"/>
                <a:gd name="T26" fmla="*/ 64 w 89"/>
                <a:gd name="T27" fmla="*/ 16 h 106"/>
                <a:gd name="T28" fmla="*/ 69 w 89"/>
                <a:gd name="T29" fmla="*/ 19 h 106"/>
                <a:gd name="T30" fmla="*/ 73 w 89"/>
                <a:gd name="T31" fmla="*/ 23 h 106"/>
                <a:gd name="T32" fmla="*/ 75 w 89"/>
                <a:gd name="T33" fmla="*/ 26 h 106"/>
                <a:gd name="T34" fmla="*/ 76 w 89"/>
                <a:gd name="T35" fmla="*/ 27 h 106"/>
                <a:gd name="T36" fmla="*/ 86 w 89"/>
                <a:gd name="T37" fmla="*/ 18 h 106"/>
                <a:gd name="T38" fmla="*/ 48 w 89"/>
                <a:gd name="T39" fmla="*/ 0 h 106"/>
                <a:gd name="T40" fmla="*/ 14 w 89"/>
                <a:gd name="T41" fmla="*/ 14 h 106"/>
                <a:gd name="T42" fmla="*/ 0 w 89"/>
                <a:gd name="T43" fmla="*/ 52 h 106"/>
                <a:gd name="T44" fmla="*/ 13 w 89"/>
                <a:gd name="T45" fmla="*/ 91 h 106"/>
                <a:gd name="T46" fmla="*/ 45 w 89"/>
                <a:gd name="T47" fmla="*/ 106 h 106"/>
                <a:gd name="T48" fmla="*/ 57 w 89"/>
                <a:gd name="T49" fmla="*/ 104 h 106"/>
                <a:gd name="T50" fmla="*/ 66 w 89"/>
                <a:gd name="T51" fmla="*/ 101 h 106"/>
                <a:gd name="T52" fmla="*/ 73 w 89"/>
                <a:gd name="T53" fmla="*/ 97 h 106"/>
                <a:gd name="T54" fmla="*/ 76 w 89"/>
                <a:gd name="T55" fmla="*/ 94 h 106"/>
                <a:gd name="T56" fmla="*/ 78 w 89"/>
                <a:gd name="T57" fmla="*/ 92 h 106"/>
                <a:gd name="T58" fmla="*/ 79 w 89"/>
                <a:gd name="T59" fmla="*/ 104 h 106"/>
                <a:gd name="T60" fmla="*/ 89 w 89"/>
                <a:gd name="T61" fmla="*/ 104 h 106"/>
                <a:gd name="T62" fmla="*/ 89 w 89"/>
                <a:gd name="T63" fmla="*/ 51 h 106"/>
                <a:gd name="T64" fmla="*/ 50 w 89"/>
                <a:gd name="T65" fmla="*/ 51 h 106"/>
                <a:gd name="T66" fmla="*/ 50 w 89"/>
                <a:gd name="T67" fmla="*/ 6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 h="106">
                  <a:moveTo>
                    <a:pt x="50" y="62"/>
                  </a:moveTo>
                  <a:cubicBezTo>
                    <a:pt x="75" y="62"/>
                    <a:pt x="75" y="62"/>
                    <a:pt x="75" y="62"/>
                  </a:cubicBezTo>
                  <a:cubicBezTo>
                    <a:pt x="75" y="80"/>
                    <a:pt x="75" y="80"/>
                    <a:pt x="75" y="80"/>
                  </a:cubicBezTo>
                  <a:cubicBezTo>
                    <a:pt x="74" y="81"/>
                    <a:pt x="74" y="81"/>
                    <a:pt x="74" y="81"/>
                  </a:cubicBezTo>
                  <a:cubicBezTo>
                    <a:pt x="73" y="82"/>
                    <a:pt x="72" y="83"/>
                    <a:pt x="71" y="84"/>
                  </a:cubicBezTo>
                  <a:cubicBezTo>
                    <a:pt x="69" y="86"/>
                    <a:pt x="68" y="87"/>
                    <a:pt x="66" y="88"/>
                  </a:cubicBezTo>
                  <a:cubicBezTo>
                    <a:pt x="64" y="89"/>
                    <a:pt x="61" y="90"/>
                    <a:pt x="58" y="91"/>
                  </a:cubicBezTo>
                  <a:cubicBezTo>
                    <a:pt x="55" y="92"/>
                    <a:pt x="51" y="92"/>
                    <a:pt x="48" y="92"/>
                  </a:cubicBezTo>
                  <a:cubicBezTo>
                    <a:pt x="38" y="92"/>
                    <a:pt x="30" y="89"/>
                    <a:pt x="24" y="82"/>
                  </a:cubicBezTo>
                  <a:cubicBezTo>
                    <a:pt x="18" y="74"/>
                    <a:pt x="15" y="65"/>
                    <a:pt x="15" y="52"/>
                  </a:cubicBezTo>
                  <a:cubicBezTo>
                    <a:pt x="15" y="40"/>
                    <a:pt x="18" y="31"/>
                    <a:pt x="25" y="23"/>
                  </a:cubicBezTo>
                  <a:cubicBezTo>
                    <a:pt x="31" y="16"/>
                    <a:pt x="39" y="13"/>
                    <a:pt x="48" y="13"/>
                  </a:cubicBezTo>
                  <a:cubicBezTo>
                    <a:pt x="51" y="13"/>
                    <a:pt x="54" y="13"/>
                    <a:pt x="57" y="14"/>
                  </a:cubicBezTo>
                  <a:cubicBezTo>
                    <a:pt x="60" y="14"/>
                    <a:pt x="62" y="15"/>
                    <a:pt x="64" y="16"/>
                  </a:cubicBezTo>
                  <a:cubicBezTo>
                    <a:pt x="66" y="17"/>
                    <a:pt x="67" y="18"/>
                    <a:pt x="69" y="19"/>
                  </a:cubicBezTo>
                  <a:cubicBezTo>
                    <a:pt x="71" y="21"/>
                    <a:pt x="72" y="22"/>
                    <a:pt x="73" y="23"/>
                  </a:cubicBezTo>
                  <a:cubicBezTo>
                    <a:pt x="74" y="24"/>
                    <a:pt x="74" y="25"/>
                    <a:pt x="75" y="26"/>
                  </a:cubicBezTo>
                  <a:cubicBezTo>
                    <a:pt x="76" y="27"/>
                    <a:pt x="76" y="27"/>
                    <a:pt x="76" y="27"/>
                  </a:cubicBezTo>
                  <a:cubicBezTo>
                    <a:pt x="86" y="18"/>
                    <a:pt x="86" y="18"/>
                    <a:pt x="86" y="18"/>
                  </a:cubicBezTo>
                  <a:cubicBezTo>
                    <a:pt x="77" y="6"/>
                    <a:pt x="64" y="0"/>
                    <a:pt x="48" y="0"/>
                  </a:cubicBezTo>
                  <a:cubicBezTo>
                    <a:pt x="35" y="0"/>
                    <a:pt x="23" y="4"/>
                    <a:pt x="14" y="14"/>
                  </a:cubicBezTo>
                  <a:cubicBezTo>
                    <a:pt x="4" y="24"/>
                    <a:pt x="0" y="36"/>
                    <a:pt x="0" y="52"/>
                  </a:cubicBezTo>
                  <a:cubicBezTo>
                    <a:pt x="0" y="69"/>
                    <a:pt x="4" y="82"/>
                    <a:pt x="13" y="91"/>
                  </a:cubicBezTo>
                  <a:cubicBezTo>
                    <a:pt x="21" y="101"/>
                    <a:pt x="32" y="106"/>
                    <a:pt x="45" y="106"/>
                  </a:cubicBezTo>
                  <a:cubicBezTo>
                    <a:pt x="50" y="106"/>
                    <a:pt x="54" y="105"/>
                    <a:pt x="57" y="104"/>
                  </a:cubicBezTo>
                  <a:cubicBezTo>
                    <a:pt x="61" y="103"/>
                    <a:pt x="64" y="102"/>
                    <a:pt x="66" y="101"/>
                  </a:cubicBezTo>
                  <a:cubicBezTo>
                    <a:pt x="69" y="100"/>
                    <a:pt x="71" y="99"/>
                    <a:pt x="73" y="97"/>
                  </a:cubicBezTo>
                  <a:cubicBezTo>
                    <a:pt x="75" y="95"/>
                    <a:pt x="76" y="94"/>
                    <a:pt x="76" y="94"/>
                  </a:cubicBezTo>
                  <a:cubicBezTo>
                    <a:pt x="77" y="93"/>
                    <a:pt x="77" y="93"/>
                    <a:pt x="78" y="92"/>
                  </a:cubicBezTo>
                  <a:cubicBezTo>
                    <a:pt x="79" y="104"/>
                    <a:pt x="79" y="104"/>
                    <a:pt x="79" y="104"/>
                  </a:cubicBezTo>
                  <a:cubicBezTo>
                    <a:pt x="89" y="104"/>
                    <a:pt x="89" y="104"/>
                    <a:pt x="89" y="104"/>
                  </a:cubicBezTo>
                  <a:cubicBezTo>
                    <a:pt x="89" y="51"/>
                    <a:pt x="89" y="51"/>
                    <a:pt x="89" y="51"/>
                  </a:cubicBezTo>
                  <a:cubicBezTo>
                    <a:pt x="50" y="51"/>
                    <a:pt x="50" y="51"/>
                    <a:pt x="50" y="51"/>
                  </a:cubicBezTo>
                  <a:lnTo>
                    <a:pt x="50"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7">
              <a:extLst>
                <a:ext uri="{FF2B5EF4-FFF2-40B4-BE49-F238E27FC236}">
                  <a16:creationId xmlns:a16="http://schemas.microsoft.com/office/drawing/2014/main" id="{570C0008-921C-99F2-F558-B8AF3C246BE1}"/>
                </a:ext>
              </a:extLst>
            </p:cNvPr>
            <p:cNvSpPr>
              <a:spLocks/>
            </p:cNvSpPr>
            <p:nvPr userDrawn="1"/>
          </p:nvSpPr>
          <p:spPr bwMode="auto">
            <a:xfrm>
              <a:off x="1246188" y="436563"/>
              <a:ext cx="34925" cy="63500"/>
            </a:xfrm>
            <a:custGeom>
              <a:avLst/>
              <a:gdLst>
                <a:gd name="T0" fmla="*/ 23 w 43"/>
                <a:gd name="T1" fmla="*/ 5 h 77"/>
                <a:gd name="T2" fmla="*/ 14 w 43"/>
                <a:gd name="T3" fmla="*/ 17 h 77"/>
                <a:gd name="T4" fmla="*/ 13 w 43"/>
                <a:gd name="T5" fmla="*/ 2 h 77"/>
                <a:gd name="T6" fmla="*/ 0 w 43"/>
                <a:gd name="T7" fmla="*/ 2 h 77"/>
                <a:gd name="T8" fmla="*/ 0 w 43"/>
                <a:gd name="T9" fmla="*/ 77 h 77"/>
                <a:gd name="T10" fmla="*/ 14 w 43"/>
                <a:gd name="T11" fmla="*/ 77 h 77"/>
                <a:gd name="T12" fmla="*/ 14 w 43"/>
                <a:gd name="T13" fmla="*/ 35 h 77"/>
                <a:gd name="T14" fmla="*/ 24 w 43"/>
                <a:gd name="T15" fmla="*/ 18 h 77"/>
                <a:gd name="T16" fmla="*/ 35 w 43"/>
                <a:gd name="T17" fmla="*/ 14 h 77"/>
                <a:gd name="T18" fmla="*/ 41 w 43"/>
                <a:gd name="T19" fmla="*/ 15 h 77"/>
                <a:gd name="T20" fmla="*/ 43 w 43"/>
                <a:gd name="T21" fmla="*/ 1 h 77"/>
                <a:gd name="T22" fmla="*/ 37 w 43"/>
                <a:gd name="T23" fmla="*/ 0 h 77"/>
                <a:gd name="T24" fmla="*/ 23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3" y="5"/>
                  </a:moveTo>
                  <a:cubicBezTo>
                    <a:pt x="19" y="8"/>
                    <a:pt x="16" y="12"/>
                    <a:pt x="14" y="17"/>
                  </a:cubicBezTo>
                  <a:cubicBezTo>
                    <a:pt x="13" y="2"/>
                    <a:pt x="13" y="2"/>
                    <a:pt x="13" y="2"/>
                  </a:cubicBezTo>
                  <a:cubicBezTo>
                    <a:pt x="0" y="2"/>
                    <a:pt x="0" y="2"/>
                    <a:pt x="0" y="2"/>
                  </a:cubicBezTo>
                  <a:cubicBezTo>
                    <a:pt x="0" y="77"/>
                    <a:pt x="0" y="77"/>
                    <a:pt x="0" y="77"/>
                  </a:cubicBezTo>
                  <a:cubicBezTo>
                    <a:pt x="14" y="77"/>
                    <a:pt x="14" y="77"/>
                    <a:pt x="14" y="77"/>
                  </a:cubicBezTo>
                  <a:cubicBezTo>
                    <a:pt x="14" y="35"/>
                    <a:pt x="14" y="35"/>
                    <a:pt x="14" y="35"/>
                  </a:cubicBezTo>
                  <a:cubicBezTo>
                    <a:pt x="15" y="27"/>
                    <a:pt x="19" y="22"/>
                    <a:pt x="24" y="18"/>
                  </a:cubicBezTo>
                  <a:cubicBezTo>
                    <a:pt x="28" y="16"/>
                    <a:pt x="31" y="14"/>
                    <a:pt x="35" y="14"/>
                  </a:cubicBezTo>
                  <a:cubicBezTo>
                    <a:pt x="37" y="14"/>
                    <a:pt x="39" y="15"/>
                    <a:pt x="41" y="15"/>
                  </a:cubicBezTo>
                  <a:cubicBezTo>
                    <a:pt x="43" y="1"/>
                    <a:pt x="43" y="1"/>
                    <a:pt x="43" y="1"/>
                  </a:cubicBezTo>
                  <a:cubicBezTo>
                    <a:pt x="37" y="0"/>
                    <a:pt x="37" y="0"/>
                    <a:pt x="37" y="0"/>
                  </a:cubicBezTo>
                  <a:cubicBezTo>
                    <a:pt x="32" y="0"/>
                    <a:pt x="27" y="2"/>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8">
              <a:extLst>
                <a:ext uri="{FF2B5EF4-FFF2-40B4-BE49-F238E27FC236}">
                  <a16:creationId xmlns:a16="http://schemas.microsoft.com/office/drawing/2014/main" id="{CF92FB43-1538-FA26-107F-8F555437E8C2}"/>
                </a:ext>
              </a:extLst>
            </p:cNvPr>
            <p:cNvSpPr>
              <a:spLocks noEditPoints="1"/>
            </p:cNvSpPr>
            <p:nvPr userDrawn="1"/>
          </p:nvSpPr>
          <p:spPr bwMode="auto">
            <a:xfrm>
              <a:off x="1284288" y="438150"/>
              <a:ext cx="60325" cy="63500"/>
            </a:xfrm>
            <a:custGeom>
              <a:avLst/>
              <a:gdLst>
                <a:gd name="T0" fmla="*/ 36 w 72"/>
                <a:gd name="T1" fmla="*/ 0 h 78"/>
                <a:gd name="T2" fmla="*/ 10 w 72"/>
                <a:gd name="T3" fmla="*/ 10 h 78"/>
                <a:gd name="T4" fmla="*/ 0 w 72"/>
                <a:gd name="T5" fmla="*/ 39 h 78"/>
                <a:gd name="T6" fmla="*/ 10 w 72"/>
                <a:gd name="T7" fmla="*/ 67 h 78"/>
                <a:gd name="T8" fmla="*/ 36 w 72"/>
                <a:gd name="T9" fmla="*/ 78 h 78"/>
                <a:gd name="T10" fmla="*/ 62 w 72"/>
                <a:gd name="T11" fmla="*/ 67 h 78"/>
                <a:gd name="T12" fmla="*/ 72 w 72"/>
                <a:gd name="T13" fmla="*/ 39 h 78"/>
                <a:gd name="T14" fmla="*/ 62 w 72"/>
                <a:gd name="T15" fmla="*/ 10 h 78"/>
                <a:gd name="T16" fmla="*/ 36 w 72"/>
                <a:gd name="T17" fmla="*/ 0 h 78"/>
                <a:gd name="T18" fmla="*/ 52 w 72"/>
                <a:gd name="T19" fmla="*/ 59 h 78"/>
                <a:gd name="T20" fmla="*/ 36 w 72"/>
                <a:gd name="T21" fmla="*/ 66 h 78"/>
                <a:gd name="T22" fmla="*/ 20 w 72"/>
                <a:gd name="T23" fmla="*/ 59 h 78"/>
                <a:gd name="T24" fmla="*/ 15 w 72"/>
                <a:gd name="T25" fmla="*/ 39 h 78"/>
                <a:gd name="T26" fmla="*/ 20 w 72"/>
                <a:gd name="T27" fmla="*/ 19 h 78"/>
                <a:gd name="T28" fmla="*/ 36 w 72"/>
                <a:gd name="T29" fmla="*/ 11 h 78"/>
                <a:gd name="T30" fmla="*/ 52 w 72"/>
                <a:gd name="T31" fmla="*/ 19 h 78"/>
                <a:gd name="T32" fmla="*/ 57 w 72"/>
                <a:gd name="T33" fmla="*/ 39 h 78"/>
                <a:gd name="T34" fmla="*/ 52 w 72"/>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8">
                  <a:moveTo>
                    <a:pt x="36" y="0"/>
                  </a:moveTo>
                  <a:cubicBezTo>
                    <a:pt x="25" y="0"/>
                    <a:pt x="16" y="3"/>
                    <a:pt x="10" y="10"/>
                  </a:cubicBezTo>
                  <a:cubicBezTo>
                    <a:pt x="3" y="17"/>
                    <a:pt x="0" y="27"/>
                    <a:pt x="0" y="39"/>
                  </a:cubicBezTo>
                  <a:cubicBezTo>
                    <a:pt x="0" y="51"/>
                    <a:pt x="3" y="60"/>
                    <a:pt x="10" y="67"/>
                  </a:cubicBezTo>
                  <a:cubicBezTo>
                    <a:pt x="16" y="74"/>
                    <a:pt x="25" y="78"/>
                    <a:pt x="36" y="78"/>
                  </a:cubicBezTo>
                  <a:cubicBezTo>
                    <a:pt x="47" y="78"/>
                    <a:pt x="56" y="74"/>
                    <a:pt x="62" y="67"/>
                  </a:cubicBezTo>
                  <a:cubicBezTo>
                    <a:pt x="69" y="60"/>
                    <a:pt x="72" y="51"/>
                    <a:pt x="72" y="39"/>
                  </a:cubicBezTo>
                  <a:cubicBezTo>
                    <a:pt x="72" y="27"/>
                    <a:pt x="69" y="17"/>
                    <a:pt x="62"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0" y="19"/>
                  </a:cubicBezTo>
                  <a:cubicBezTo>
                    <a:pt x="24" y="14"/>
                    <a:pt x="29" y="11"/>
                    <a:pt x="36" y="11"/>
                  </a:cubicBezTo>
                  <a:cubicBezTo>
                    <a:pt x="43" y="11"/>
                    <a:pt x="48" y="14"/>
                    <a:pt x="52" y="19"/>
                  </a:cubicBezTo>
                  <a:cubicBezTo>
                    <a:pt x="56" y="24"/>
                    <a:pt x="57" y="30"/>
                    <a:pt x="57" y="39"/>
                  </a:cubicBezTo>
                  <a:cubicBezTo>
                    <a:pt x="57"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9">
              <a:extLst>
                <a:ext uri="{FF2B5EF4-FFF2-40B4-BE49-F238E27FC236}">
                  <a16:creationId xmlns:a16="http://schemas.microsoft.com/office/drawing/2014/main" id="{8248BB28-586E-0DF1-21C4-58BE8C362CE7}"/>
                </a:ext>
              </a:extLst>
            </p:cNvPr>
            <p:cNvSpPr>
              <a:spLocks/>
            </p:cNvSpPr>
            <p:nvPr userDrawn="1"/>
          </p:nvSpPr>
          <p:spPr bwMode="auto">
            <a:xfrm>
              <a:off x="1350963" y="438150"/>
              <a:ext cx="90488" cy="61913"/>
            </a:xfrm>
            <a:custGeom>
              <a:avLst/>
              <a:gdLst>
                <a:gd name="T0" fmla="*/ 41 w 57"/>
                <a:gd name="T1" fmla="*/ 31 h 39"/>
                <a:gd name="T2" fmla="*/ 32 w 57"/>
                <a:gd name="T3" fmla="*/ 0 h 39"/>
                <a:gd name="T4" fmla="*/ 24 w 57"/>
                <a:gd name="T5" fmla="*/ 0 h 39"/>
                <a:gd name="T6" fmla="*/ 16 w 57"/>
                <a:gd name="T7" fmla="*/ 31 h 39"/>
                <a:gd name="T8" fmla="*/ 8 w 57"/>
                <a:gd name="T9" fmla="*/ 0 h 39"/>
                <a:gd name="T10" fmla="*/ 0 w 57"/>
                <a:gd name="T11" fmla="*/ 0 h 39"/>
                <a:gd name="T12" fmla="*/ 12 w 57"/>
                <a:gd name="T13" fmla="*/ 39 h 39"/>
                <a:gd name="T14" fmla="*/ 20 w 57"/>
                <a:gd name="T15" fmla="*/ 39 h 39"/>
                <a:gd name="T16" fmla="*/ 28 w 57"/>
                <a:gd name="T17" fmla="*/ 9 h 39"/>
                <a:gd name="T18" fmla="*/ 37 w 57"/>
                <a:gd name="T19" fmla="*/ 39 h 39"/>
                <a:gd name="T20" fmla="*/ 45 w 57"/>
                <a:gd name="T21" fmla="*/ 39 h 39"/>
                <a:gd name="T22" fmla="*/ 57 w 57"/>
                <a:gd name="T23" fmla="*/ 0 h 39"/>
                <a:gd name="T24" fmla="*/ 49 w 57"/>
                <a:gd name="T25" fmla="*/ 0 h 39"/>
                <a:gd name="T26" fmla="*/ 41 w 57"/>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39">
                  <a:moveTo>
                    <a:pt x="41" y="31"/>
                  </a:moveTo>
                  <a:lnTo>
                    <a:pt x="32" y="0"/>
                  </a:lnTo>
                  <a:lnTo>
                    <a:pt x="24" y="0"/>
                  </a:lnTo>
                  <a:lnTo>
                    <a:pt x="16" y="31"/>
                  </a:lnTo>
                  <a:lnTo>
                    <a:pt x="8" y="0"/>
                  </a:lnTo>
                  <a:lnTo>
                    <a:pt x="0" y="0"/>
                  </a:lnTo>
                  <a:lnTo>
                    <a:pt x="12" y="39"/>
                  </a:lnTo>
                  <a:lnTo>
                    <a:pt x="20" y="39"/>
                  </a:lnTo>
                  <a:lnTo>
                    <a:pt x="28" y="9"/>
                  </a:lnTo>
                  <a:lnTo>
                    <a:pt x="37" y="39"/>
                  </a:lnTo>
                  <a:lnTo>
                    <a:pt x="45" y="39"/>
                  </a:lnTo>
                  <a:lnTo>
                    <a:pt x="57" y="0"/>
                  </a:lnTo>
                  <a:lnTo>
                    <a:pt x="49" y="0"/>
                  </a:lnTo>
                  <a:lnTo>
                    <a:pt x="41"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0">
              <a:extLst>
                <a:ext uri="{FF2B5EF4-FFF2-40B4-BE49-F238E27FC236}">
                  <a16:creationId xmlns:a16="http://schemas.microsoft.com/office/drawing/2014/main" id="{B23D668D-227B-E8F2-7352-354D69699095}"/>
                </a:ext>
              </a:extLst>
            </p:cNvPr>
            <p:cNvSpPr>
              <a:spLocks/>
            </p:cNvSpPr>
            <p:nvPr userDrawn="1"/>
          </p:nvSpPr>
          <p:spPr bwMode="auto">
            <a:xfrm>
              <a:off x="1446213" y="422275"/>
              <a:ext cx="38100" cy="79375"/>
            </a:xfrm>
            <a:custGeom>
              <a:avLst/>
              <a:gdLst>
                <a:gd name="T0" fmla="*/ 26 w 46"/>
                <a:gd name="T1" fmla="*/ 0 h 97"/>
                <a:gd name="T2" fmla="*/ 13 w 46"/>
                <a:gd name="T3" fmla="*/ 0 h 97"/>
                <a:gd name="T4" fmla="*/ 11 w 46"/>
                <a:gd name="T5" fmla="*/ 20 h 97"/>
                <a:gd name="T6" fmla="*/ 0 w 46"/>
                <a:gd name="T7" fmla="*/ 20 h 97"/>
                <a:gd name="T8" fmla="*/ 0 w 46"/>
                <a:gd name="T9" fmla="*/ 31 h 97"/>
                <a:gd name="T10" fmla="*/ 11 w 46"/>
                <a:gd name="T11" fmla="*/ 31 h 97"/>
                <a:gd name="T12" fmla="*/ 11 w 46"/>
                <a:gd name="T13" fmla="*/ 72 h 97"/>
                <a:gd name="T14" fmla="*/ 16 w 46"/>
                <a:gd name="T15" fmla="*/ 91 h 97"/>
                <a:gd name="T16" fmla="*/ 32 w 46"/>
                <a:gd name="T17" fmla="*/ 97 h 97"/>
                <a:gd name="T18" fmla="*/ 46 w 46"/>
                <a:gd name="T19" fmla="*/ 95 h 97"/>
                <a:gd name="T20" fmla="*/ 44 w 46"/>
                <a:gd name="T21" fmla="*/ 84 h 97"/>
                <a:gd name="T22" fmla="*/ 36 w 46"/>
                <a:gd name="T23" fmla="*/ 85 h 97"/>
                <a:gd name="T24" fmla="*/ 28 w 46"/>
                <a:gd name="T25" fmla="*/ 82 h 97"/>
                <a:gd name="T26" fmla="*/ 26 w 46"/>
                <a:gd name="T27" fmla="*/ 70 h 97"/>
                <a:gd name="T28" fmla="*/ 26 w 46"/>
                <a:gd name="T29" fmla="*/ 31 h 97"/>
                <a:gd name="T30" fmla="*/ 46 w 46"/>
                <a:gd name="T31" fmla="*/ 31 h 97"/>
                <a:gd name="T32" fmla="*/ 46 w 46"/>
                <a:gd name="T33" fmla="*/ 20 h 97"/>
                <a:gd name="T34" fmla="*/ 26 w 46"/>
                <a:gd name="T35" fmla="*/ 20 h 97"/>
                <a:gd name="T36" fmla="*/ 26 w 46"/>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97">
                  <a:moveTo>
                    <a:pt x="26" y="0"/>
                  </a:moveTo>
                  <a:cubicBezTo>
                    <a:pt x="13" y="0"/>
                    <a:pt x="13" y="0"/>
                    <a:pt x="13" y="0"/>
                  </a:cubicBezTo>
                  <a:cubicBezTo>
                    <a:pt x="11" y="20"/>
                    <a:pt x="11" y="20"/>
                    <a:pt x="11" y="20"/>
                  </a:cubicBezTo>
                  <a:cubicBezTo>
                    <a:pt x="0" y="20"/>
                    <a:pt x="0" y="20"/>
                    <a:pt x="0" y="20"/>
                  </a:cubicBezTo>
                  <a:cubicBezTo>
                    <a:pt x="0" y="31"/>
                    <a:pt x="0" y="31"/>
                    <a:pt x="0" y="31"/>
                  </a:cubicBezTo>
                  <a:cubicBezTo>
                    <a:pt x="11" y="31"/>
                    <a:pt x="11" y="31"/>
                    <a:pt x="11" y="31"/>
                  </a:cubicBezTo>
                  <a:cubicBezTo>
                    <a:pt x="11" y="72"/>
                    <a:pt x="11" y="72"/>
                    <a:pt x="11" y="72"/>
                  </a:cubicBezTo>
                  <a:cubicBezTo>
                    <a:pt x="11" y="81"/>
                    <a:pt x="13" y="88"/>
                    <a:pt x="16" y="91"/>
                  </a:cubicBezTo>
                  <a:cubicBezTo>
                    <a:pt x="20" y="95"/>
                    <a:pt x="25" y="97"/>
                    <a:pt x="32" y="97"/>
                  </a:cubicBezTo>
                  <a:cubicBezTo>
                    <a:pt x="38" y="97"/>
                    <a:pt x="42" y="96"/>
                    <a:pt x="46" y="95"/>
                  </a:cubicBezTo>
                  <a:cubicBezTo>
                    <a:pt x="44" y="84"/>
                    <a:pt x="44" y="84"/>
                    <a:pt x="44" y="84"/>
                  </a:cubicBezTo>
                  <a:cubicBezTo>
                    <a:pt x="42" y="85"/>
                    <a:pt x="39" y="85"/>
                    <a:pt x="36" y="85"/>
                  </a:cubicBezTo>
                  <a:cubicBezTo>
                    <a:pt x="33" y="85"/>
                    <a:pt x="30" y="84"/>
                    <a:pt x="28" y="82"/>
                  </a:cubicBezTo>
                  <a:cubicBezTo>
                    <a:pt x="27" y="80"/>
                    <a:pt x="26" y="76"/>
                    <a:pt x="26" y="70"/>
                  </a:cubicBezTo>
                  <a:cubicBezTo>
                    <a:pt x="26" y="31"/>
                    <a:pt x="26" y="31"/>
                    <a:pt x="26" y="31"/>
                  </a:cubicBezTo>
                  <a:cubicBezTo>
                    <a:pt x="46" y="31"/>
                    <a:pt x="46" y="31"/>
                    <a:pt x="46" y="31"/>
                  </a:cubicBezTo>
                  <a:cubicBezTo>
                    <a:pt x="46" y="20"/>
                    <a:pt x="46" y="20"/>
                    <a:pt x="46" y="20"/>
                  </a:cubicBezTo>
                  <a:cubicBezTo>
                    <a:pt x="26" y="20"/>
                    <a:pt x="26" y="20"/>
                    <a:pt x="26" y="20"/>
                  </a:cubicBez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1">
              <a:extLst>
                <a:ext uri="{FF2B5EF4-FFF2-40B4-BE49-F238E27FC236}">
                  <a16:creationId xmlns:a16="http://schemas.microsoft.com/office/drawing/2014/main" id="{1F02D7A5-A693-3CE4-FEF1-7CC98968554E}"/>
                </a:ext>
              </a:extLst>
            </p:cNvPr>
            <p:cNvSpPr>
              <a:spLocks/>
            </p:cNvSpPr>
            <p:nvPr userDrawn="1"/>
          </p:nvSpPr>
          <p:spPr bwMode="auto">
            <a:xfrm>
              <a:off x="1497013" y="412750"/>
              <a:ext cx="52388" cy="87313"/>
            </a:xfrm>
            <a:custGeom>
              <a:avLst/>
              <a:gdLst>
                <a:gd name="T0" fmla="*/ 39 w 64"/>
                <a:gd name="T1" fmla="*/ 30 h 106"/>
                <a:gd name="T2" fmla="*/ 14 w 64"/>
                <a:gd name="T3" fmla="*/ 45 h 106"/>
                <a:gd name="T4" fmla="*/ 14 w 64"/>
                <a:gd name="T5" fmla="*/ 0 h 106"/>
                <a:gd name="T6" fmla="*/ 0 w 64"/>
                <a:gd name="T7" fmla="*/ 0 h 106"/>
                <a:gd name="T8" fmla="*/ 0 w 64"/>
                <a:gd name="T9" fmla="*/ 106 h 106"/>
                <a:gd name="T10" fmla="*/ 14 w 64"/>
                <a:gd name="T11" fmla="*/ 106 h 106"/>
                <a:gd name="T12" fmla="*/ 14 w 64"/>
                <a:gd name="T13" fmla="*/ 62 h 106"/>
                <a:gd name="T14" fmla="*/ 21 w 64"/>
                <a:gd name="T15" fmla="*/ 49 h 106"/>
                <a:gd name="T16" fmla="*/ 34 w 64"/>
                <a:gd name="T17" fmla="*/ 42 h 106"/>
                <a:gd name="T18" fmla="*/ 46 w 64"/>
                <a:gd name="T19" fmla="*/ 47 h 106"/>
                <a:gd name="T20" fmla="*/ 49 w 64"/>
                <a:gd name="T21" fmla="*/ 62 h 106"/>
                <a:gd name="T22" fmla="*/ 49 w 64"/>
                <a:gd name="T23" fmla="*/ 106 h 106"/>
                <a:gd name="T24" fmla="*/ 64 w 64"/>
                <a:gd name="T25" fmla="*/ 106 h 106"/>
                <a:gd name="T26" fmla="*/ 64 w 64"/>
                <a:gd name="T27" fmla="*/ 58 h 106"/>
                <a:gd name="T28" fmla="*/ 57 w 64"/>
                <a:gd name="T29" fmla="*/ 37 h 106"/>
                <a:gd name="T30" fmla="*/ 39 w 64"/>
                <a:gd name="T31" fmla="*/ 3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06">
                  <a:moveTo>
                    <a:pt x="39" y="30"/>
                  </a:moveTo>
                  <a:cubicBezTo>
                    <a:pt x="29" y="30"/>
                    <a:pt x="20" y="35"/>
                    <a:pt x="14" y="45"/>
                  </a:cubicBezTo>
                  <a:cubicBezTo>
                    <a:pt x="14" y="0"/>
                    <a:pt x="14" y="0"/>
                    <a:pt x="14" y="0"/>
                  </a:cubicBezTo>
                  <a:cubicBezTo>
                    <a:pt x="0" y="0"/>
                    <a:pt x="0" y="0"/>
                    <a:pt x="0" y="0"/>
                  </a:cubicBezTo>
                  <a:cubicBezTo>
                    <a:pt x="0" y="106"/>
                    <a:pt x="0" y="106"/>
                    <a:pt x="0" y="106"/>
                  </a:cubicBezTo>
                  <a:cubicBezTo>
                    <a:pt x="14" y="106"/>
                    <a:pt x="14" y="106"/>
                    <a:pt x="14" y="106"/>
                  </a:cubicBezTo>
                  <a:cubicBezTo>
                    <a:pt x="14" y="62"/>
                    <a:pt x="14" y="62"/>
                    <a:pt x="14" y="62"/>
                  </a:cubicBezTo>
                  <a:cubicBezTo>
                    <a:pt x="15" y="57"/>
                    <a:pt x="17" y="53"/>
                    <a:pt x="21" y="49"/>
                  </a:cubicBezTo>
                  <a:cubicBezTo>
                    <a:pt x="25" y="44"/>
                    <a:pt x="29" y="42"/>
                    <a:pt x="34" y="42"/>
                  </a:cubicBezTo>
                  <a:cubicBezTo>
                    <a:pt x="40" y="42"/>
                    <a:pt x="44" y="44"/>
                    <a:pt x="46" y="47"/>
                  </a:cubicBezTo>
                  <a:cubicBezTo>
                    <a:pt x="48" y="50"/>
                    <a:pt x="49" y="55"/>
                    <a:pt x="49" y="62"/>
                  </a:cubicBezTo>
                  <a:cubicBezTo>
                    <a:pt x="49" y="106"/>
                    <a:pt x="49" y="106"/>
                    <a:pt x="49" y="106"/>
                  </a:cubicBezTo>
                  <a:cubicBezTo>
                    <a:pt x="64" y="106"/>
                    <a:pt x="64" y="106"/>
                    <a:pt x="64" y="106"/>
                  </a:cubicBezTo>
                  <a:cubicBezTo>
                    <a:pt x="64" y="58"/>
                    <a:pt x="64" y="58"/>
                    <a:pt x="64" y="58"/>
                  </a:cubicBezTo>
                  <a:cubicBezTo>
                    <a:pt x="64" y="48"/>
                    <a:pt x="62" y="41"/>
                    <a:pt x="57" y="37"/>
                  </a:cubicBezTo>
                  <a:cubicBezTo>
                    <a:pt x="53" y="32"/>
                    <a:pt x="47" y="30"/>
                    <a:pt x="39"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2">
              <a:extLst>
                <a:ext uri="{FF2B5EF4-FFF2-40B4-BE49-F238E27FC236}">
                  <a16:creationId xmlns:a16="http://schemas.microsoft.com/office/drawing/2014/main" id="{6C46B7BD-76D1-5180-BF14-94A5D5215C2C}"/>
                </a:ext>
              </a:extLst>
            </p:cNvPr>
            <p:cNvSpPr>
              <a:spLocks noEditPoints="1"/>
            </p:cNvSpPr>
            <p:nvPr userDrawn="1"/>
          </p:nvSpPr>
          <p:spPr bwMode="auto">
            <a:xfrm>
              <a:off x="1581151" y="415925"/>
              <a:ext cx="77788" cy="84138"/>
            </a:xfrm>
            <a:custGeom>
              <a:avLst/>
              <a:gdLst>
                <a:gd name="T0" fmla="*/ 20 w 49"/>
                <a:gd name="T1" fmla="*/ 0 h 53"/>
                <a:gd name="T2" fmla="*/ 0 w 49"/>
                <a:gd name="T3" fmla="*/ 53 h 53"/>
                <a:gd name="T4" fmla="*/ 8 w 49"/>
                <a:gd name="T5" fmla="*/ 53 h 53"/>
                <a:gd name="T6" fmla="*/ 13 w 49"/>
                <a:gd name="T7" fmla="*/ 40 h 53"/>
                <a:gd name="T8" fmla="*/ 36 w 49"/>
                <a:gd name="T9" fmla="*/ 40 h 53"/>
                <a:gd name="T10" fmla="*/ 40 w 49"/>
                <a:gd name="T11" fmla="*/ 53 h 53"/>
                <a:gd name="T12" fmla="*/ 49 w 49"/>
                <a:gd name="T13" fmla="*/ 53 h 53"/>
                <a:gd name="T14" fmla="*/ 29 w 49"/>
                <a:gd name="T15" fmla="*/ 0 h 53"/>
                <a:gd name="T16" fmla="*/ 20 w 49"/>
                <a:gd name="T17" fmla="*/ 0 h 53"/>
                <a:gd name="T18" fmla="*/ 15 w 49"/>
                <a:gd name="T19" fmla="*/ 34 h 53"/>
                <a:gd name="T20" fmla="*/ 24 w 49"/>
                <a:gd name="T21" fmla="*/ 7 h 53"/>
                <a:gd name="T22" fmla="*/ 34 w 49"/>
                <a:gd name="T23" fmla="*/ 34 h 53"/>
                <a:gd name="T24" fmla="*/ 15 w 49"/>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3">
                  <a:moveTo>
                    <a:pt x="20" y="0"/>
                  </a:moveTo>
                  <a:lnTo>
                    <a:pt x="0" y="53"/>
                  </a:lnTo>
                  <a:lnTo>
                    <a:pt x="8" y="53"/>
                  </a:lnTo>
                  <a:lnTo>
                    <a:pt x="13" y="40"/>
                  </a:lnTo>
                  <a:lnTo>
                    <a:pt x="36" y="40"/>
                  </a:lnTo>
                  <a:lnTo>
                    <a:pt x="40" y="53"/>
                  </a:lnTo>
                  <a:lnTo>
                    <a:pt x="49" y="53"/>
                  </a:lnTo>
                  <a:lnTo>
                    <a:pt x="29" y="0"/>
                  </a:lnTo>
                  <a:lnTo>
                    <a:pt x="20" y="0"/>
                  </a:lnTo>
                  <a:close/>
                  <a:moveTo>
                    <a:pt x="15" y="34"/>
                  </a:moveTo>
                  <a:lnTo>
                    <a:pt x="24" y="7"/>
                  </a:lnTo>
                  <a:lnTo>
                    <a:pt x="34" y="34"/>
                  </a:lnTo>
                  <a:lnTo>
                    <a:pt x="1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4">
              <a:extLst>
                <a:ext uri="{FF2B5EF4-FFF2-40B4-BE49-F238E27FC236}">
                  <a16:creationId xmlns:a16="http://schemas.microsoft.com/office/drawing/2014/main" id="{C60726C9-9347-5790-EE07-096A8B41F5BF}"/>
                </a:ext>
              </a:extLst>
            </p:cNvPr>
            <p:cNvSpPr>
              <a:spLocks noEditPoints="1"/>
            </p:cNvSpPr>
            <p:nvPr userDrawn="1"/>
          </p:nvSpPr>
          <p:spPr bwMode="auto">
            <a:xfrm>
              <a:off x="1663701" y="412750"/>
              <a:ext cx="58738" cy="88900"/>
            </a:xfrm>
            <a:custGeom>
              <a:avLst/>
              <a:gdLst>
                <a:gd name="T0" fmla="*/ 57 w 71"/>
                <a:gd name="T1" fmla="*/ 43 h 108"/>
                <a:gd name="T2" fmla="*/ 55 w 71"/>
                <a:gd name="T3" fmla="*/ 40 h 108"/>
                <a:gd name="T4" fmla="*/ 51 w 71"/>
                <a:gd name="T5" fmla="*/ 36 h 108"/>
                <a:gd name="T6" fmla="*/ 43 w 71"/>
                <a:gd name="T7" fmla="*/ 31 h 108"/>
                <a:gd name="T8" fmla="*/ 33 w 71"/>
                <a:gd name="T9" fmla="*/ 30 h 108"/>
                <a:gd name="T10" fmla="*/ 9 w 71"/>
                <a:gd name="T11" fmla="*/ 41 h 108"/>
                <a:gd name="T12" fmla="*/ 0 w 71"/>
                <a:gd name="T13" fmla="*/ 69 h 108"/>
                <a:gd name="T14" fmla="*/ 8 w 71"/>
                <a:gd name="T15" fmla="*/ 97 h 108"/>
                <a:gd name="T16" fmla="*/ 32 w 71"/>
                <a:gd name="T17" fmla="*/ 108 h 108"/>
                <a:gd name="T18" fmla="*/ 37 w 71"/>
                <a:gd name="T19" fmla="*/ 107 h 108"/>
                <a:gd name="T20" fmla="*/ 42 w 71"/>
                <a:gd name="T21" fmla="*/ 106 h 108"/>
                <a:gd name="T22" fmla="*/ 46 w 71"/>
                <a:gd name="T23" fmla="*/ 104 h 108"/>
                <a:gd name="T24" fmla="*/ 49 w 71"/>
                <a:gd name="T25" fmla="*/ 103 h 108"/>
                <a:gd name="T26" fmla="*/ 52 w 71"/>
                <a:gd name="T27" fmla="*/ 100 h 108"/>
                <a:gd name="T28" fmla="*/ 54 w 71"/>
                <a:gd name="T29" fmla="*/ 98 h 108"/>
                <a:gd name="T30" fmla="*/ 55 w 71"/>
                <a:gd name="T31" fmla="*/ 97 h 108"/>
                <a:gd name="T32" fmla="*/ 56 w 71"/>
                <a:gd name="T33" fmla="*/ 95 h 108"/>
                <a:gd name="T34" fmla="*/ 57 w 71"/>
                <a:gd name="T35" fmla="*/ 95 h 108"/>
                <a:gd name="T36" fmla="*/ 59 w 71"/>
                <a:gd name="T37" fmla="*/ 106 h 108"/>
                <a:gd name="T38" fmla="*/ 71 w 71"/>
                <a:gd name="T39" fmla="*/ 106 h 108"/>
                <a:gd name="T40" fmla="*/ 71 w 71"/>
                <a:gd name="T41" fmla="*/ 0 h 108"/>
                <a:gd name="T42" fmla="*/ 57 w 71"/>
                <a:gd name="T43" fmla="*/ 0 h 108"/>
                <a:gd name="T44" fmla="*/ 57 w 71"/>
                <a:gd name="T45" fmla="*/ 43 h 108"/>
                <a:gd name="T46" fmla="*/ 51 w 71"/>
                <a:gd name="T47" fmla="*/ 88 h 108"/>
                <a:gd name="T48" fmla="*/ 36 w 71"/>
                <a:gd name="T49" fmla="*/ 96 h 108"/>
                <a:gd name="T50" fmla="*/ 20 w 71"/>
                <a:gd name="T51" fmla="*/ 88 h 108"/>
                <a:gd name="T52" fmla="*/ 15 w 71"/>
                <a:gd name="T53" fmla="*/ 68 h 108"/>
                <a:gd name="T54" fmla="*/ 21 w 71"/>
                <a:gd name="T55" fmla="*/ 49 h 108"/>
                <a:gd name="T56" fmla="*/ 36 w 71"/>
                <a:gd name="T57" fmla="*/ 41 h 108"/>
                <a:gd name="T58" fmla="*/ 51 w 71"/>
                <a:gd name="T59" fmla="*/ 49 h 108"/>
                <a:gd name="T60" fmla="*/ 57 w 71"/>
                <a:gd name="T61" fmla="*/ 68 h 108"/>
                <a:gd name="T62" fmla="*/ 51 w 71"/>
                <a:gd name="T63" fmla="*/ 8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08">
                  <a:moveTo>
                    <a:pt x="57" y="43"/>
                  </a:moveTo>
                  <a:cubicBezTo>
                    <a:pt x="56" y="42"/>
                    <a:pt x="56" y="41"/>
                    <a:pt x="55" y="40"/>
                  </a:cubicBezTo>
                  <a:cubicBezTo>
                    <a:pt x="54" y="39"/>
                    <a:pt x="53" y="38"/>
                    <a:pt x="51" y="36"/>
                  </a:cubicBezTo>
                  <a:cubicBezTo>
                    <a:pt x="49" y="34"/>
                    <a:pt x="46" y="33"/>
                    <a:pt x="43" y="31"/>
                  </a:cubicBezTo>
                  <a:cubicBezTo>
                    <a:pt x="40" y="30"/>
                    <a:pt x="37" y="30"/>
                    <a:pt x="33" y="30"/>
                  </a:cubicBezTo>
                  <a:cubicBezTo>
                    <a:pt x="23" y="30"/>
                    <a:pt x="15" y="33"/>
                    <a:pt x="9" y="41"/>
                  </a:cubicBezTo>
                  <a:cubicBezTo>
                    <a:pt x="3" y="48"/>
                    <a:pt x="0" y="57"/>
                    <a:pt x="0" y="69"/>
                  </a:cubicBezTo>
                  <a:cubicBezTo>
                    <a:pt x="0" y="80"/>
                    <a:pt x="3" y="90"/>
                    <a:pt x="8" y="97"/>
                  </a:cubicBezTo>
                  <a:cubicBezTo>
                    <a:pt x="14" y="104"/>
                    <a:pt x="22" y="108"/>
                    <a:pt x="32" y="108"/>
                  </a:cubicBezTo>
                  <a:cubicBezTo>
                    <a:pt x="34" y="108"/>
                    <a:pt x="35" y="108"/>
                    <a:pt x="37" y="107"/>
                  </a:cubicBezTo>
                  <a:cubicBezTo>
                    <a:pt x="39" y="107"/>
                    <a:pt x="41" y="107"/>
                    <a:pt x="42" y="106"/>
                  </a:cubicBezTo>
                  <a:cubicBezTo>
                    <a:pt x="43" y="106"/>
                    <a:pt x="45" y="105"/>
                    <a:pt x="46" y="104"/>
                  </a:cubicBezTo>
                  <a:cubicBezTo>
                    <a:pt x="47" y="104"/>
                    <a:pt x="48" y="103"/>
                    <a:pt x="49" y="103"/>
                  </a:cubicBezTo>
                  <a:cubicBezTo>
                    <a:pt x="50" y="102"/>
                    <a:pt x="51" y="101"/>
                    <a:pt x="52" y="100"/>
                  </a:cubicBezTo>
                  <a:cubicBezTo>
                    <a:pt x="53" y="100"/>
                    <a:pt x="53" y="99"/>
                    <a:pt x="54" y="98"/>
                  </a:cubicBezTo>
                  <a:cubicBezTo>
                    <a:pt x="54" y="98"/>
                    <a:pt x="55" y="97"/>
                    <a:pt x="55" y="97"/>
                  </a:cubicBezTo>
                  <a:cubicBezTo>
                    <a:pt x="56" y="96"/>
                    <a:pt x="56" y="96"/>
                    <a:pt x="56" y="95"/>
                  </a:cubicBezTo>
                  <a:cubicBezTo>
                    <a:pt x="57" y="95"/>
                    <a:pt x="57" y="95"/>
                    <a:pt x="57" y="95"/>
                  </a:cubicBezTo>
                  <a:cubicBezTo>
                    <a:pt x="59" y="106"/>
                    <a:pt x="59" y="106"/>
                    <a:pt x="59" y="106"/>
                  </a:cubicBezTo>
                  <a:cubicBezTo>
                    <a:pt x="71" y="106"/>
                    <a:pt x="71" y="106"/>
                    <a:pt x="71" y="106"/>
                  </a:cubicBezTo>
                  <a:cubicBezTo>
                    <a:pt x="71" y="0"/>
                    <a:pt x="71" y="0"/>
                    <a:pt x="71" y="0"/>
                  </a:cubicBezTo>
                  <a:cubicBezTo>
                    <a:pt x="57" y="0"/>
                    <a:pt x="57" y="0"/>
                    <a:pt x="57" y="0"/>
                  </a:cubicBezTo>
                  <a:lnTo>
                    <a:pt x="57" y="43"/>
                  </a:lnTo>
                  <a:close/>
                  <a:moveTo>
                    <a:pt x="51" y="88"/>
                  </a:moveTo>
                  <a:cubicBezTo>
                    <a:pt x="47" y="93"/>
                    <a:pt x="42" y="96"/>
                    <a:pt x="36" y="96"/>
                  </a:cubicBezTo>
                  <a:cubicBezTo>
                    <a:pt x="29" y="96"/>
                    <a:pt x="24" y="93"/>
                    <a:pt x="20" y="88"/>
                  </a:cubicBezTo>
                  <a:cubicBezTo>
                    <a:pt x="17" y="83"/>
                    <a:pt x="15" y="76"/>
                    <a:pt x="15" y="68"/>
                  </a:cubicBezTo>
                  <a:cubicBezTo>
                    <a:pt x="15" y="61"/>
                    <a:pt x="17" y="54"/>
                    <a:pt x="21" y="49"/>
                  </a:cubicBezTo>
                  <a:cubicBezTo>
                    <a:pt x="25" y="44"/>
                    <a:pt x="30" y="41"/>
                    <a:pt x="36" y="41"/>
                  </a:cubicBezTo>
                  <a:cubicBezTo>
                    <a:pt x="43" y="41"/>
                    <a:pt x="48" y="44"/>
                    <a:pt x="51" y="49"/>
                  </a:cubicBezTo>
                  <a:cubicBezTo>
                    <a:pt x="55" y="54"/>
                    <a:pt x="57" y="61"/>
                    <a:pt x="57" y="68"/>
                  </a:cubicBezTo>
                  <a:cubicBezTo>
                    <a:pt x="57" y="76"/>
                    <a:pt x="55" y="83"/>
                    <a:pt x="51"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5">
              <a:extLst>
                <a:ext uri="{FF2B5EF4-FFF2-40B4-BE49-F238E27FC236}">
                  <a16:creationId xmlns:a16="http://schemas.microsoft.com/office/drawing/2014/main" id="{2E4B89AE-487E-6978-92FD-47EFB2DD885B}"/>
                </a:ext>
              </a:extLst>
            </p:cNvPr>
            <p:cNvSpPr>
              <a:spLocks/>
            </p:cNvSpPr>
            <p:nvPr userDrawn="1"/>
          </p:nvSpPr>
          <p:spPr bwMode="auto">
            <a:xfrm>
              <a:off x="1733551" y="438150"/>
              <a:ext cx="60325" cy="61913"/>
            </a:xfrm>
            <a:custGeom>
              <a:avLst/>
              <a:gdLst>
                <a:gd name="T0" fmla="*/ 18 w 38"/>
                <a:gd name="T1" fmla="*/ 32 h 39"/>
                <a:gd name="T2" fmla="*/ 8 w 38"/>
                <a:gd name="T3" fmla="*/ 0 h 39"/>
                <a:gd name="T4" fmla="*/ 0 w 38"/>
                <a:gd name="T5" fmla="*/ 0 h 39"/>
                <a:gd name="T6" fmla="*/ 15 w 38"/>
                <a:gd name="T7" fmla="*/ 39 h 39"/>
                <a:gd name="T8" fmla="*/ 23 w 38"/>
                <a:gd name="T9" fmla="*/ 39 h 39"/>
                <a:gd name="T10" fmla="*/ 38 w 38"/>
                <a:gd name="T11" fmla="*/ 0 h 39"/>
                <a:gd name="T12" fmla="*/ 29 w 38"/>
                <a:gd name="T13" fmla="*/ 0 h 39"/>
                <a:gd name="T14" fmla="*/ 18 w 38"/>
                <a:gd name="T15" fmla="*/ 3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9">
                  <a:moveTo>
                    <a:pt x="18" y="32"/>
                  </a:moveTo>
                  <a:lnTo>
                    <a:pt x="8" y="0"/>
                  </a:lnTo>
                  <a:lnTo>
                    <a:pt x="0" y="0"/>
                  </a:lnTo>
                  <a:lnTo>
                    <a:pt x="15" y="39"/>
                  </a:lnTo>
                  <a:lnTo>
                    <a:pt x="23" y="39"/>
                  </a:lnTo>
                  <a:lnTo>
                    <a:pt x="38" y="0"/>
                  </a:lnTo>
                  <a:lnTo>
                    <a:pt x="29" y="0"/>
                  </a:lnTo>
                  <a:lnTo>
                    <a:pt x="1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6">
              <a:extLst>
                <a:ext uri="{FF2B5EF4-FFF2-40B4-BE49-F238E27FC236}">
                  <a16:creationId xmlns:a16="http://schemas.microsoft.com/office/drawing/2014/main" id="{654E6425-D25B-E64E-78F8-2106B56DEA71}"/>
                </a:ext>
              </a:extLst>
            </p:cNvPr>
            <p:cNvSpPr>
              <a:spLocks/>
            </p:cNvSpPr>
            <p:nvPr userDrawn="1"/>
          </p:nvSpPr>
          <p:spPr bwMode="auto">
            <a:xfrm>
              <a:off x="1801813" y="411163"/>
              <a:ext cx="15875" cy="14288"/>
            </a:xfrm>
            <a:custGeom>
              <a:avLst/>
              <a:gdLst>
                <a:gd name="T0" fmla="*/ 10 w 19"/>
                <a:gd name="T1" fmla="*/ 0 h 18"/>
                <a:gd name="T2" fmla="*/ 3 w 19"/>
                <a:gd name="T3" fmla="*/ 2 h 18"/>
                <a:gd name="T4" fmla="*/ 0 w 19"/>
                <a:gd name="T5" fmla="*/ 9 h 18"/>
                <a:gd name="T6" fmla="*/ 3 w 19"/>
                <a:gd name="T7" fmla="*/ 16 h 18"/>
                <a:gd name="T8" fmla="*/ 10 w 19"/>
                <a:gd name="T9" fmla="*/ 18 h 18"/>
                <a:gd name="T10" fmla="*/ 17 w 19"/>
                <a:gd name="T11" fmla="*/ 16 h 18"/>
                <a:gd name="T12" fmla="*/ 19 w 19"/>
                <a:gd name="T13" fmla="*/ 9 h 18"/>
                <a:gd name="T14" fmla="*/ 17 w 19"/>
                <a:gd name="T15" fmla="*/ 2 h 18"/>
                <a:gd name="T16" fmla="*/ 10 w 1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0" y="0"/>
                  </a:moveTo>
                  <a:cubicBezTo>
                    <a:pt x="7" y="0"/>
                    <a:pt x="5" y="1"/>
                    <a:pt x="3" y="2"/>
                  </a:cubicBezTo>
                  <a:cubicBezTo>
                    <a:pt x="1" y="4"/>
                    <a:pt x="0" y="7"/>
                    <a:pt x="0" y="9"/>
                  </a:cubicBezTo>
                  <a:cubicBezTo>
                    <a:pt x="0" y="12"/>
                    <a:pt x="1" y="14"/>
                    <a:pt x="3" y="16"/>
                  </a:cubicBezTo>
                  <a:cubicBezTo>
                    <a:pt x="5" y="17"/>
                    <a:pt x="7" y="18"/>
                    <a:pt x="10" y="18"/>
                  </a:cubicBezTo>
                  <a:cubicBezTo>
                    <a:pt x="13" y="18"/>
                    <a:pt x="15" y="17"/>
                    <a:pt x="17" y="16"/>
                  </a:cubicBezTo>
                  <a:cubicBezTo>
                    <a:pt x="18" y="14"/>
                    <a:pt x="19" y="12"/>
                    <a:pt x="19" y="9"/>
                  </a:cubicBezTo>
                  <a:cubicBezTo>
                    <a:pt x="19" y="6"/>
                    <a:pt x="18" y="4"/>
                    <a:pt x="17" y="2"/>
                  </a:cubicBezTo>
                  <a:cubicBezTo>
                    <a:pt x="15" y="1"/>
                    <a:pt x="12"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Rectangle 17">
              <a:extLst>
                <a:ext uri="{FF2B5EF4-FFF2-40B4-BE49-F238E27FC236}">
                  <a16:creationId xmlns:a16="http://schemas.microsoft.com/office/drawing/2014/main" id="{47279CCA-1047-B5F3-C536-D8BBF2AF3AA6}"/>
                </a:ext>
              </a:extLst>
            </p:cNvPr>
            <p:cNvSpPr>
              <a:spLocks noChangeArrowheads="1"/>
            </p:cNvSpPr>
            <p:nvPr userDrawn="1"/>
          </p:nvSpPr>
          <p:spPr bwMode="auto">
            <a:xfrm>
              <a:off x="1804988" y="438150"/>
              <a:ext cx="11113" cy="619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8">
              <a:extLst>
                <a:ext uri="{FF2B5EF4-FFF2-40B4-BE49-F238E27FC236}">
                  <a16:creationId xmlns:a16="http://schemas.microsoft.com/office/drawing/2014/main" id="{A6689847-8620-4760-3B48-79E4A4DACFD4}"/>
                </a:ext>
              </a:extLst>
            </p:cNvPr>
            <p:cNvSpPr>
              <a:spLocks/>
            </p:cNvSpPr>
            <p:nvPr userDrawn="1"/>
          </p:nvSpPr>
          <p:spPr bwMode="auto">
            <a:xfrm>
              <a:off x="1828801" y="436563"/>
              <a:ext cx="47625" cy="65088"/>
            </a:xfrm>
            <a:custGeom>
              <a:avLst/>
              <a:gdLst>
                <a:gd name="T0" fmla="*/ 44 w 59"/>
                <a:gd name="T1" fmla="*/ 36 h 79"/>
                <a:gd name="T2" fmla="*/ 37 w 59"/>
                <a:gd name="T3" fmla="*/ 34 h 79"/>
                <a:gd name="T4" fmla="*/ 30 w 59"/>
                <a:gd name="T5" fmla="*/ 31 h 79"/>
                <a:gd name="T6" fmla="*/ 24 w 59"/>
                <a:gd name="T7" fmla="*/ 29 h 79"/>
                <a:gd name="T8" fmla="*/ 20 w 59"/>
                <a:gd name="T9" fmla="*/ 26 h 79"/>
                <a:gd name="T10" fmla="*/ 18 w 59"/>
                <a:gd name="T11" fmla="*/ 21 h 79"/>
                <a:gd name="T12" fmla="*/ 22 w 59"/>
                <a:gd name="T13" fmla="*/ 14 h 79"/>
                <a:gd name="T14" fmla="*/ 32 w 59"/>
                <a:gd name="T15" fmla="*/ 12 h 79"/>
                <a:gd name="T16" fmla="*/ 52 w 59"/>
                <a:gd name="T17" fmla="*/ 20 h 79"/>
                <a:gd name="T18" fmla="*/ 58 w 59"/>
                <a:gd name="T19" fmla="*/ 10 h 79"/>
                <a:gd name="T20" fmla="*/ 55 w 59"/>
                <a:gd name="T21" fmla="*/ 8 h 79"/>
                <a:gd name="T22" fmla="*/ 46 w 59"/>
                <a:gd name="T23" fmla="*/ 3 h 79"/>
                <a:gd name="T24" fmla="*/ 32 w 59"/>
                <a:gd name="T25" fmla="*/ 0 h 79"/>
                <a:gd name="T26" fmla="*/ 12 w 59"/>
                <a:gd name="T27" fmla="*/ 7 h 79"/>
                <a:gd name="T28" fmla="*/ 4 w 59"/>
                <a:gd name="T29" fmla="*/ 23 h 79"/>
                <a:gd name="T30" fmla="*/ 6 w 59"/>
                <a:gd name="T31" fmla="*/ 31 h 79"/>
                <a:gd name="T32" fmla="*/ 11 w 59"/>
                <a:gd name="T33" fmla="*/ 37 h 79"/>
                <a:gd name="T34" fmla="*/ 15 w 59"/>
                <a:gd name="T35" fmla="*/ 40 h 79"/>
                <a:gd name="T36" fmla="*/ 19 w 59"/>
                <a:gd name="T37" fmla="*/ 42 h 79"/>
                <a:gd name="T38" fmla="*/ 23 w 59"/>
                <a:gd name="T39" fmla="*/ 44 h 79"/>
                <a:gd name="T40" fmla="*/ 29 w 59"/>
                <a:gd name="T41" fmla="*/ 45 h 79"/>
                <a:gd name="T42" fmla="*/ 33 w 59"/>
                <a:gd name="T43" fmla="*/ 47 h 79"/>
                <a:gd name="T44" fmla="*/ 38 w 59"/>
                <a:gd name="T45" fmla="*/ 49 h 79"/>
                <a:gd name="T46" fmla="*/ 42 w 59"/>
                <a:gd name="T47" fmla="*/ 52 h 79"/>
                <a:gd name="T48" fmla="*/ 45 w 59"/>
                <a:gd name="T49" fmla="*/ 57 h 79"/>
                <a:gd name="T50" fmla="*/ 41 w 59"/>
                <a:gd name="T51" fmla="*/ 65 h 79"/>
                <a:gd name="T52" fmla="*/ 30 w 59"/>
                <a:gd name="T53" fmla="*/ 67 h 79"/>
                <a:gd name="T54" fmla="*/ 18 w 59"/>
                <a:gd name="T55" fmla="*/ 64 h 79"/>
                <a:gd name="T56" fmla="*/ 8 w 59"/>
                <a:gd name="T57" fmla="*/ 57 h 79"/>
                <a:gd name="T58" fmla="*/ 0 w 59"/>
                <a:gd name="T59" fmla="*/ 66 h 79"/>
                <a:gd name="T60" fmla="*/ 12 w 59"/>
                <a:gd name="T61" fmla="*/ 74 h 79"/>
                <a:gd name="T62" fmla="*/ 30 w 59"/>
                <a:gd name="T63" fmla="*/ 79 h 79"/>
                <a:gd name="T64" fmla="*/ 52 w 59"/>
                <a:gd name="T65" fmla="*/ 72 h 79"/>
                <a:gd name="T66" fmla="*/ 59 w 59"/>
                <a:gd name="T67" fmla="*/ 55 h 79"/>
                <a:gd name="T68" fmla="*/ 44 w 59"/>
                <a:gd name="T69"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79">
                  <a:moveTo>
                    <a:pt x="44" y="36"/>
                  </a:moveTo>
                  <a:cubicBezTo>
                    <a:pt x="43" y="36"/>
                    <a:pt x="41" y="35"/>
                    <a:pt x="37" y="34"/>
                  </a:cubicBezTo>
                  <a:cubicBezTo>
                    <a:pt x="34" y="33"/>
                    <a:pt x="31" y="32"/>
                    <a:pt x="30" y="31"/>
                  </a:cubicBezTo>
                  <a:cubicBezTo>
                    <a:pt x="27" y="30"/>
                    <a:pt x="25" y="30"/>
                    <a:pt x="24" y="29"/>
                  </a:cubicBezTo>
                  <a:cubicBezTo>
                    <a:pt x="23" y="29"/>
                    <a:pt x="22" y="28"/>
                    <a:pt x="20" y="26"/>
                  </a:cubicBezTo>
                  <a:cubicBezTo>
                    <a:pt x="19" y="25"/>
                    <a:pt x="18" y="23"/>
                    <a:pt x="18" y="21"/>
                  </a:cubicBezTo>
                  <a:cubicBezTo>
                    <a:pt x="18" y="18"/>
                    <a:pt x="19" y="15"/>
                    <a:pt x="22" y="14"/>
                  </a:cubicBezTo>
                  <a:cubicBezTo>
                    <a:pt x="24" y="12"/>
                    <a:pt x="28" y="12"/>
                    <a:pt x="32" y="12"/>
                  </a:cubicBezTo>
                  <a:cubicBezTo>
                    <a:pt x="39" y="12"/>
                    <a:pt x="46" y="14"/>
                    <a:pt x="52" y="20"/>
                  </a:cubicBezTo>
                  <a:cubicBezTo>
                    <a:pt x="58" y="10"/>
                    <a:pt x="58" y="10"/>
                    <a:pt x="58" y="10"/>
                  </a:cubicBezTo>
                  <a:cubicBezTo>
                    <a:pt x="58" y="10"/>
                    <a:pt x="57" y="9"/>
                    <a:pt x="55" y="8"/>
                  </a:cubicBezTo>
                  <a:cubicBezTo>
                    <a:pt x="53" y="6"/>
                    <a:pt x="50" y="5"/>
                    <a:pt x="46" y="3"/>
                  </a:cubicBezTo>
                  <a:cubicBezTo>
                    <a:pt x="41" y="1"/>
                    <a:pt x="37" y="0"/>
                    <a:pt x="32" y="0"/>
                  </a:cubicBezTo>
                  <a:cubicBezTo>
                    <a:pt x="23" y="0"/>
                    <a:pt x="17" y="3"/>
                    <a:pt x="12" y="7"/>
                  </a:cubicBezTo>
                  <a:cubicBezTo>
                    <a:pt x="7" y="11"/>
                    <a:pt x="4" y="16"/>
                    <a:pt x="4" y="23"/>
                  </a:cubicBezTo>
                  <a:cubicBezTo>
                    <a:pt x="4" y="26"/>
                    <a:pt x="5" y="29"/>
                    <a:pt x="6" y="31"/>
                  </a:cubicBezTo>
                  <a:cubicBezTo>
                    <a:pt x="7" y="33"/>
                    <a:pt x="8" y="35"/>
                    <a:pt x="11" y="37"/>
                  </a:cubicBezTo>
                  <a:cubicBezTo>
                    <a:pt x="13" y="39"/>
                    <a:pt x="14" y="40"/>
                    <a:pt x="15" y="40"/>
                  </a:cubicBezTo>
                  <a:cubicBezTo>
                    <a:pt x="16" y="41"/>
                    <a:pt x="18" y="41"/>
                    <a:pt x="19" y="42"/>
                  </a:cubicBezTo>
                  <a:cubicBezTo>
                    <a:pt x="20" y="43"/>
                    <a:pt x="22" y="43"/>
                    <a:pt x="23" y="44"/>
                  </a:cubicBezTo>
                  <a:cubicBezTo>
                    <a:pt x="25" y="44"/>
                    <a:pt x="27" y="45"/>
                    <a:pt x="29" y="45"/>
                  </a:cubicBezTo>
                  <a:cubicBezTo>
                    <a:pt x="31" y="46"/>
                    <a:pt x="32" y="47"/>
                    <a:pt x="33" y="47"/>
                  </a:cubicBezTo>
                  <a:cubicBezTo>
                    <a:pt x="35" y="48"/>
                    <a:pt x="37" y="48"/>
                    <a:pt x="38" y="49"/>
                  </a:cubicBezTo>
                  <a:cubicBezTo>
                    <a:pt x="39" y="49"/>
                    <a:pt x="41" y="50"/>
                    <a:pt x="42" y="52"/>
                  </a:cubicBezTo>
                  <a:cubicBezTo>
                    <a:pt x="44" y="53"/>
                    <a:pt x="45" y="55"/>
                    <a:pt x="45" y="57"/>
                  </a:cubicBezTo>
                  <a:cubicBezTo>
                    <a:pt x="45" y="61"/>
                    <a:pt x="44" y="63"/>
                    <a:pt x="41" y="65"/>
                  </a:cubicBezTo>
                  <a:cubicBezTo>
                    <a:pt x="38" y="66"/>
                    <a:pt x="35" y="67"/>
                    <a:pt x="30" y="67"/>
                  </a:cubicBezTo>
                  <a:cubicBezTo>
                    <a:pt x="26" y="67"/>
                    <a:pt x="22" y="66"/>
                    <a:pt x="18" y="64"/>
                  </a:cubicBezTo>
                  <a:cubicBezTo>
                    <a:pt x="14" y="62"/>
                    <a:pt x="10" y="59"/>
                    <a:pt x="8" y="57"/>
                  </a:cubicBezTo>
                  <a:cubicBezTo>
                    <a:pt x="0" y="66"/>
                    <a:pt x="0" y="66"/>
                    <a:pt x="0" y="66"/>
                  </a:cubicBezTo>
                  <a:cubicBezTo>
                    <a:pt x="3" y="69"/>
                    <a:pt x="7" y="71"/>
                    <a:pt x="12" y="74"/>
                  </a:cubicBezTo>
                  <a:cubicBezTo>
                    <a:pt x="17" y="77"/>
                    <a:pt x="23" y="79"/>
                    <a:pt x="30" y="79"/>
                  </a:cubicBezTo>
                  <a:cubicBezTo>
                    <a:pt x="39" y="79"/>
                    <a:pt x="47" y="76"/>
                    <a:pt x="52" y="72"/>
                  </a:cubicBezTo>
                  <a:cubicBezTo>
                    <a:pt x="57" y="67"/>
                    <a:pt x="59" y="62"/>
                    <a:pt x="59" y="55"/>
                  </a:cubicBezTo>
                  <a:cubicBezTo>
                    <a:pt x="59" y="47"/>
                    <a:pt x="54" y="40"/>
                    <a:pt x="4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9">
              <a:extLst>
                <a:ext uri="{FF2B5EF4-FFF2-40B4-BE49-F238E27FC236}">
                  <a16:creationId xmlns:a16="http://schemas.microsoft.com/office/drawing/2014/main" id="{C6C7BCD6-9B0D-A48F-8516-A3E816B975D4}"/>
                </a:ext>
              </a:extLst>
            </p:cNvPr>
            <p:cNvSpPr>
              <a:spLocks/>
            </p:cNvSpPr>
            <p:nvPr userDrawn="1"/>
          </p:nvSpPr>
          <p:spPr bwMode="auto">
            <a:xfrm>
              <a:off x="1960563" y="436563"/>
              <a:ext cx="36513" cy="63500"/>
            </a:xfrm>
            <a:custGeom>
              <a:avLst/>
              <a:gdLst>
                <a:gd name="T0" fmla="*/ 24 w 43"/>
                <a:gd name="T1" fmla="*/ 5 h 77"/>
                <a:gd name="T2" fmla="*/ 15 w 43"/>
                <a:gd name="T3" fmla="*/ 17 h 77"/>
                <a:gd name="T4" fmla="*/ 14 w 43"/>
                <a:gd name="T5" fmla="*/ 2 h 77"/>
                <a:gd name="T6" fmla="*/ 0 w 43"/>
                <a:gd name="T7" fmla="*/ 2 h 77"/>
                <a:gd name="T8" fmla="*/ 0 w 43"/>
                <a:gd name="T9" fmla="*/ 77 h 77"/>
                <a:gd name="T10" fmla="*/ 15 w 43"/>
                <a:gd name="T11" fmla="*/ 77 h 77"/>
                <a:gd name="T12" fmla="*/ 15 w 43"/>
                <a:gd name="T13" fmla="*/ 35 h 77"/>
                <a:gd name="T14" fmla="*/ 25 w 43"/>
                <a:gd name="T15" fmla="*/ 18 h 77"/>
                <a:gd name="T16" fmla="*/ 35 w 43"/>
                <a:gd name="T17" fmla="*/ 14 h 77"/>
                <a:gd name="T18" fmla="*/ 41 w 43"/>
                <a:gd name="T19" fmla="*/ 15 h 77"/>
                <a:gd name="T20" fmla="*/ 43 w 43"/>
                <a:gd name="T21" fmla="*/ 1 h 77"/>
                <a:gd name="T22" fmla="*/ 37 w 43"/>
                <a:gd name="T23" fmla="*/ 0 h 77"/>
                <a:gd name="T24" fmla="*/ 24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4" y="5"/>
                  </a:moveTo>
                  <a:cubicBezTo>
                    <a:pt x="20" y="8"/>
                    <a:pt x="17" y="12"/>
                    <a:pt x="15" y="17"/>
                  </a:cubicBezTo>
                  <a:cubicBezTo>
                    <a:pt x="14" y="2"/>
                    <a:pt x="14" y="2"/>
                    <a:pt x="14" y="2"/>
                  </a:cubicBezTo>
                  <a:cubicBezTo>
                    <a:pt x="0" y="2"/>
                    <a:pt x="0" y="2"/>
                    <a:pt x="0" y="2"/>
                  </a:cubicBezTo>
                  <a:cubicBezTo>
                    <a:pt x="0" y="77"/>
                    <a:pt x="0" y="77"/>
                    <a:pt x="0" y="77"/>
                  </a:cubicBezTo>
                  <a:cubicBezTo>
                    <a:pt x="15" y="77"/>
                    <a:pt x="15" y="77"/>
                    <a:pt x="15" y="77"/>
                  </a:cubicBezTo>
                  <a:cubicBezTo>
                    <a:pt x="15" y="35"/>
                    <a:pt x="15" y="35"/>
                    <a:pt x="15" y="35"/>
                  </a:cubicBezTo>
                  <a:cubicBezTo>
                    <a:pt x="16" y="27"/>
                    <a:pt x="19" y="22"/>
                    <a:pt x="25" y="18"/>
                  </a:cubicBezTo>
                  <a:cubicBezTo>
                    <a:pt x="28" y="16"/>
                    <a:pt x="32" y="14"/>
                    <a:pt x="35" y="14"/>
                  </a:cubicBezTo>
                  <a:cubicBezTo>
                    <a:pt x="38" y="14"/>
                    <a:pt x="40" y="15"/>
                    <a:pt x="41" y="15"/>
                  </a:cubicBezTo>
                  <a:cubicBezTo>
                    <a:pt x="43" y="1"/>
                    <a:pt x="43" y="1"/>
                    <a:pt x="43" y="1"/>
                  </a:cubicBezTo>
                  <a:cubicBezTo>
                    <a:pt x="37" y="0"/>
                    <a:pt x="37" y="0"/>
                    <a:pt x="37" y="0"/>
                  </a:cubicBezTo>
                  <a:cubicBezTo>
                    <a:pt x="32" y="0"/>
                    <a:pt x="28" y="2"/>
                    <a:pt x="2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0">
              <a:extLst>
                <a:ext uri="{FF2B5EF4-FFF2-40B4-BE49-F238E27FC236}">
                  <a16:creationId xmlns:a16="http://schemas.microsoft.com/office/drawing/2014/main" id="{501309BF-AB8E-B5EA-29DC-F9BDF6368DC8}"/>
                </a:ext>
              </a:extLst>
            </p:cNvPr>
            <p:cNvSpPr>
              <a:spLocks/>
            </p:cNvSpPr>
            <p:nvPr userDrawn="1"/>
          </p:nvSpPr>
          <p:spPr bwMode="auto">
            <a:xfrm>
              <a:off x="2000251" y="438150"/>
              <a:ext cx="58738" cy="85725"/>
            </a:xfrm>
            <a:custGeom>
              <a:avLst/>
              <a:gdLst>
                <a:gd name="T0" fmla="*/ 57 w 72"/>
                <a:gd name="T1" fmla="*/ 0 h 103"/>
                <a:gd name="T2" fmla="*/ 36 w 72"/>
                <a:gd name="T3" fmla="*/ 61 h 103"/>
                <a:gd name="T4" fmla="*/ 15 w 72"/>
                <a:gd name="T5" fmla="*/ 0 h 103"/>
                <a:gd name="T6" fmla="*/ 0 w 72"/>
                <a:gd name="T7" fmla="*/ 0 h 103"/>
                <a:gd name="T8" fmla="*/ 28 w 72"/>
                <a:gd name="T9" fmla="*/ 74 h 103"/>
                <a:gd name="T10" fmla="*/ 25 w 72"/>
                <a:gd name="T11" fmla="*/ 83 h 103"/>
                <a:gd name="T12" fmla="*/ 21 w 72"/>
                <a:gd name="T13" fmla="*/ 90 h 103"/>
                <a:gd name="T14" fmla="*/ 16 w 72"/>
                <a:gd name="T15" fmla="*/ 91 h 103"/>
                <a:gd name="T16" fmla="*/ 8 w 72"/>
                <a:gd name="T17" fmla="*/ 89 h 103"/>
                <a:gd name="T18" fmla="*/ 5 w 72"/>
                <a:gd name="T19" fmla="*/ 100 h 103"/>
                <a:gd name="T20" fmla="*/ 6 w 72"/>
                <a:gd name="T21" fmla="*/ 101 h 103"/>
                <a:gd name="T22" fmla="*/ 12 w 72"/>
                <a:gd name="T23" fmla="*/ 103 h 103"/>
                <a:gd name="T24" fmla="*/ 19 w 72"/>
                <a:gd name="T25" fmla="*/ 103 h 103"/>
                <a:gd name="T26" fmla="*/ 31 w 72"/>
                <a:gd name="T27" fmla="*/ 100 h 103"/>
                <a:gd name="T28" fmla="*/ 39 w 72"/>
                <a:gd name="T29" fmla="*/ 87 h 103"/>
                <a:gd name="T30" fmla="*/ 72 w 72"/>
                <a:gd name="T31" fmla="*/ 0 h 103"/>
                <a:gd name="T32" fmla="*/ 57 w 72"/>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03">
                  <a:moveTo>
                    <a:pt x="57" y="0"/>
                  </a:moveTo>
                  <a:cubicBezTo>
                    <a:pt x="36" y="61"/>
                    <a:pt x="36" y="61"/>
                    <a:pt x="36" y="61"/>
                  </a:cubicBezTo>
                  <a:cubicBezTo>
                    <a:pt x="15" y="0"/>
                    <a:pt x="15" y="0"/>
                    <a:pt x="15" y="0"/>
                  </a:cubicBezTo>
                  <a:cubicBezTo>
                    <a:pt x="0" y="0"/>
                    <a:pt x="0" y="0"/>
                    <a:pt x="0" y="0"/>
                  </a:cubicBezTo>
                  <a:cubicBezTo>
                    <a:pt x="28" y="74"/>
                    <a:pt x="28" y="74"/>
                    <a:pt x="28" y="74"/>
                  </a:cubicBezTo>
                  <a:cubicBezTo>
                    <a:pt x="25" y="83"/>
                    <a:pt x="25" y="83"/>
                    <a:pt x="25" y="83"/>
                  </a:cubicBezTo>
                  <a:cubicBezTo>
                    <a:pt x="24" y="87"/>
                    <a:pt x="22" y="89"/>
                    <a:pt x="21" y="90"/>
                  </a:cubicBezTo>
                  <a:cubicBezTo>
                    <a:pt x="20" y="91"/>
                    <a:pt x="18" y="91"/>
                    <a:pt x="16" y="91"/>
                  </a:cubicBezTo>
                  <a:cubicBezTo>
                    <a:pt x="14" y="91"/>
                    <a:pt x="11" y="91"/>
                    <a:pt x="8" y="89"/>
                  </a:cubicBezTo>
                  <a:cubicBezTo>
                    <a:pt x="5" y="100"/>
                    <a:pt x="5" y="100"/>
                    <a:pt x="5" y="100"/>
                  </a:cubicBezTo>
                  <a:cubicBezTo>
                    <a:pt x="6" y="101"/>
                    <a:pt x="6" y="101"/>
                    <a:pt x="6" y="101"/>
                  </a:cubicBezTo>
                  <a:cubicBezTo>
                    <a:pt x="7" y="102"/>
                    <a:pt x="9" y="102"/>
                    <a:pt x="12" y="103"/>
                  </a:cubicBezTo>
                  <a:cubicBezTo>
                    <a:pt x="14" y="103"/>
                    <a:pt x="17" y="103"/>
                    <a:pt x="19" y="103"/>
                  </a:cubicBezTo>
                  <a:cubicBezTo>
                    <a:pt x="24" y="103"/>
                    <a:pt x="28" y="102"/>
                    <a:pt x="31" y="100"/>
                  </a:cubicBezTo>
                  <a:cubicBezTo>
                    <a:pt x="34" y="97"/>
                    <a:pt x="36" y="93"/>
                    <a:pt x="39" y="87"/>
                  </a:cubicBezTo>
                  <a:cubicBezTo>
                    <a:pt x="72" y="0"/>
                    <a:pt x="72" y="0"/>
                    <a:pt x="72" y="0"/>
                  </a:cubicBezTo>
                  <a:lnTo>
                    <a:pt x="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1">
              <a:extLst>
                <a:ext uri="{FF2B5EF4-FFF2-40B4-BE49-F238E27FC236}">
                  <a16:creationId xmlns:a16="http://schemas.microsoft.com/office/drawing/2014/main" id="{D6F50F38-394B-1F83-98C1-1D83A8CCB9CD}"/>
                </a:ext>
              </a:extLst>
            </p:cNvPr>
            <p:cNvSpPr>
              <a:spLocks noEditPoints="1"/>
            </p:cNvSpPr>
            <p:nvPr userDrawn="1"/>
          </p:nvSpPr>
          <p:spPr bwMode="auto">
            <a:xfrm>
              <a:off x="1547813" y="-96838"/>
              <a:ext cx="352425" cy="422275"/>
            </a:xfrm>
            <a:custGeom>
              <a:avLst/>
              <a:gdLst>
                <a:gd name="T0" fmla="*/ 327 w 425"/>
                <a:gd name="T1" fmla="*/ 247 h 510"/>
                <a:gd name="T2" fmla="*/ 415 w 425"/>
                <a:gd name="T3" fmla="*/ 130 h 510"/>
                <a:gd name="T4" fmla="*/ 268 w 425"/>
                <a:gd name="T5" fmla="*/ 0 h 510"/>
                <a:gd name="T6" fmla="*/ 0 w 425"/>
                <a:gd name="T7" fmla="*/ 0 h 510"/>
                <a:gd name="T8" fmla="*/ 0 w 425"/>
                <a:gd name="T9" fmla="*/ 510 h 510"/>
                <a:gd name="T10" fmla="*/ 277 w 425"/>
                <a:gd name="T11" fmla="*/ 510 h 510"/>
                <a:gd name="T12" fmla="*/ 425 w 425"/>
                <a:gd name="T13" fmla="*/ 373 h 510"/>
                <a:gd name="T14" fmla="*/ 327 w 425"/>
                <a:gd name="T15" fmla="*/ 247 h 510"/>
                <a:gd name="T16" fmla="*/ 109 w 425"/>
                <a:gd name="T17" fmla="*/ 92 h 510"/>
                <a:gd name="T18" fmla="*/ 245 w 425"/>
                <a:gd name="T19" fmla="*/ 92 h 510"/>
                <a:gd name="T20" fmla="*/ 304 w 425"/>
                <a:gd name="T21" fmla="*/ 148 h 510"/>
                <a:gd name="T22" fmla="*/ 245 w 425"/>
                <a:gd name="T23" fmla="*/ 205 h 510"/>
                <a:gd name="T24" fmla="*/ 109 w 425"/>
                <a:gd name="T25" fmla="*/ 205 h 510"/>
                <a:gd name="T26" fmla="*/ 109 w 425"/>
                <a:gd name="T27" fmla="*/ 92 h 510"/>
                <a:gd name="T28" fmla="*/ 249 w 425"/>
                <a:gd name="T29" fmla="*/ 417 h 510"/>
                <a:gd name="T30" fmla="*/ 249 w 425"/>
                <a:gd name="T31" fmla="*/ 418 h 510"/>
                <a:gd name="T32" fmla="*/ 109 w 425"/>
                <a:gd name="T33" fmla="*/ 418 h 510"/>
                <a:gd name="T34" fmla="*/ 109 w 425"/>
                <a:gd name="T35" fmla="*/ 298 h 510"/>
                <a:gd name="T36" fmla="*/ 249 w 425"/>
                <a:gd name="T37" fmla="*/ 298 h 510"/>
                <a:gd name="T38" fmla="*/ 315 w 425"/>
                <a:gd name="T39" fmla="*/ 357 h 510"/>
                <a:gd name="T40" fmla="*/ 249 w 425"/>
                <a:gd name="T41" fmla="*/ 41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5" h="510">
                  <a:moveTo>
                    <a:pt x="327" y="247"/>
                  </a:moveTo>
                  <a:cubicBezTo>
                    <a:pt x="375" y="237"/>
                    <a:pt x="415" y="194"/>
                    <a:pt x="415" y="130"/>
                  </a:cubicBezTo>
                  <a:cubicBezTo>
                    <a:pt x="415" y="62"/>
                    <a:pt x="365" y="0"/>
                    <a:pt x="268" y="0"/>
                  </a:cubicBezTo>
                  <a:cubicBezTo>
                    <a:pt x="0" y="0"/>
                    <a:pt x="0" y="0"/>
                    <a:pt x="0" y="0"/>
                  </a:cubicBezTo>
                  <a:cubicBezTo>
                    <a:pt x="0" y="510"/>
                    <a:pt x="0" y="510"/>
                    <a:pt x="0" y="510"/>
                  </a:cubicBezTo>
                  <a:cubicBezTo>
                    <a:pt x="277" y="510"/>
                    <a:pt x="277" y="510"/>
                    <a:pt x="277" y="510"/>
                  </a:cubicBezTo>
                  <a:cubicBezTo>
                    <a:pt x="374" y="510"/>
                    <a:pt x="425" y="449"/>
                    <a:pt x="425" y="373"/>
                  </a:cubicBezTo>
                  <a:cubicBezTo>
                    <a:pt x="425" y="309"/>
                    <a:pt x="381" y="256"/>
                    <a:pt x="327" y="247"/>
                  </a:cubicBezTo>
                  <a:close/>
                  <a:moveTo>
                    <a:pt x="109" y="92"/>
                  </a:moveTo>
                  <a:cubicBezTo>
                    <a:pt x="245" y="92"/>
                    <a:pt x="245" y="92"/>
                    <a:pt x="245" y="92"/>
                  </a:cubicBezTo>
                  <a:cubicBezTo>
                    <a:pt x="281" y="92"/>
                    <a:pt x="304" y="117"/>
                    <a:pt x="304" y="148"/>
                  </a:cubicBezTo>
                  <a:cubicBezTo>
                    <a:pt x="304" y="181"/>
                    <a:pt x="281" y="205"/>
                    <a:pt x="245" y="205"/>
                  </a:cubicBezTo>
                  <a:cubicBezTo>
                    <a:pt x="109" y="205"/>
                    <a:pt x="109" y="205"/>
                    <a:pt x="109" y="205"/>
                  </a:cubicBezTo>
                  <a:lnTo>
                    <a:pt x="109" y="92"/>
                  </a:lnTo>
                  <a:close/>
                  <a:moveTo>
                    <a:pt x="249" y="417"/>
                  </a:moveTo>
                  <a:cubicBezTo>
                    <a:pt x="249" y="418"/>
                    <a:pt x="249" y="418"/>
                    <a:pt x="249" y="418"/>
                  </a:cubicBezTo>
                  <a:cubicBezTo>
                    <a:pt x="109" y="418"/>
                    <a:pt x="109" y="418"/>
                    <a:pt x="109" y="418"/>
                  </a:cubicBezTo>
                  <a:cubicBezTo>
                    <a:pt x="109" y="298"/>
                    <a:pt x="109" y="298"/>
                    <a:pt x="109" y="298"/>
                  </a:cubicBezTo>
                  <a:cubicBezTo>
                    <a:pt x="249" y="298"/>
                    <a:pt x="249" y="298"/>
                    <a:pt x="249" y="298"/>
                  </a:cubicBezTo>
                  <a:cubicBezTo>
                    <a:pt x="292" y="298"/>
                    <a:pt x="315" y="325"/>
                    <a:pt x="315" y="357"/>
                  </a:cubicBezTo>
                  <a:cubicBezTo>
                    <a:pt x="315" y="394"/>
                    <a:pt x="290" y="417"/>
                    <a:pt x="249" y="4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2">
              <a:extLst>
                <a:ext uri="{FF2B5EF4-FFF2-40B4-BE49-F238E27FC236}">
                  <a16:creationId xmlns:a16="http://schemas.microsoft.com/office/drawing/2014/main" id="{5832E16E-8142-04A3-9DF6-9C5267326080}"/>
                </a:ext>
              </a:extLst>
            </p:cNvPr>
            <p:cNvSpPr>
              <a:spLocks/>
            </p:cNvSpPr>
            <p:nvPr userDrawn="1"/>
          </p:nvSpPr>
          <p:spPr bwMode="auto">
            <a:xfrm>
              <a:off x="1139826" y="-103188"/>
              <a:ext cx="347663" cy="436563"/>
            </a:xfrm>
            <a:custGeom>
              <a:avLst/>
              <a:gdLst>
                <a:gd name="T0" fmla="*/ 59 w 420"/>
                <a:gd name="T1" fmla="*/ 363 h 527"/>
                <a:gd name="T2" fmla="*/ 221 w 420"/>
                <a:gd name="T3" fmla="*/ 431 h 527"/>
                <a:gd name="T4" fmla="*/ 310 w 420"/>
                <a:gd name="T5" fmla="*/ 374 h 527"/>
                <a:gd name="T6" fmla="*/ 207 w 420"/>
                <a:gd name="T7" fmla="*/ 309 h 527"/>
                <a:gd name="T8" fmla="*/ 17 w 420"/>
                <a:gd name="T9" fmla="*/ 154 h 527"/>
                <a:gd name="T10" fmla="*/ 210 w 420"/>
                <a:gd name="T11" fmla="*/ 0 h 527"/>
                <a:gd name="T12" fmla="*/ 409 w 420"/>
                <a:gd name="T13" fmla="*/ 71 h 527"/>
                <a:gd name="T14" fmla="*/ 349 w 420"/>
                <a:gd name="T15" fmla="*/ 151 h 527"/>
                <a:gd name="T16" fmla="*/ 203 w 420"/>
                <a:gd name="T17" fmla="*/ 95 h 527"/>
                <a:gd name="T18" fmla="*/ 128 w 420"/>
                <a:gd name="T19" fmla="*/ 147 h 527"/>
                <a:gd name="T20" fmla="*/ 229 w 420"/>
                <a:gd name="T21" fmla="*/ 206 h 527"/>
                <a:gd name="T22" fmla="*/ 420 w 420"/>
                <a:gd name="T23" fmla="*/ 363 h 527"/>
                <a:gd name="T24" fmla="*/ 216 w 420"/>
                <a:gd name="T25" fmla="*/ 527 h 527"/>
                <a:gd name="T26" fmla="*/ 0 w 420"/>
                <a:gd name="T27" fmla="*/ 446 h 527"/>
                <a:gd name="T28" fmla="*/ 59 w 420"/>
                <a:gd name="T29" fmla="*/ 363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527">
                  <a:moveTo>
                    <a:pt x="59" y="363"/>
                  </a:moveTo>
                  <a:cubicBezTo>
                    <a:pt x="95" y="400"/>
                    <a:pt x="151" y="431"/>
                    <a:pt x="221" y="431"/>
                  </a:cubicBezTo>
                  <a:cubicBezTo>
                    <a:pt x="281" y="431"/>
                    <a:pt x="310" y="403"/>
                    <a:pt x="310" y="374"/>
                  </a:cubicBezTo>
                  <a:cubicBezTo>
                    <a:pt x="310" y="336"/>
                    <a:pt x="266" y="323"/>
                    <a:pt x="207" y="309"/>
                  </a:cubicBezTo>
                  <a:cubicBezTo>
                    <a:pt x="124" y="290"/>
                    <a:pt x="17" y="267"/>
                    <a:pt x="17" y="154"/>
                  </a:cubicBezTo>
                  <a:cubicBezTo>
                    <a:pt x="17" y="69"/>
                    <a:pt x="90" y="0"/>
                    <a:pt x="210" y="0"/>
                  </a:cubicBezTo>
                  <a:cubicBezTo>
                    <a:pt x="291" y="0"/>
                    <a:pt x="359" y="24"/>
                    <a:pt x="409" y="71"/>
                  </a:cubicBezTo>
                  <a:cubicBezTo>
                    <a:pt x="349" y="151"/>
                    <a:pt x="349" y="151"/>
                    <a:pt x="349" y="151"/>
                  </a:cubicBezTo>
                  <a:cubicBezTo>
                    <a:pt x="308" y="113"/>
                    <a:pt x="253" y="95"/>
                    <a:pt x="203" y="95"/>
                  </a:cubicBezTo>
                  <a:cubicBezTo>
                    <a:pt x="154" y="95"/>
                    <a:pt x="128" y="117"/>
                    <a:pt x="128" y="147"/>
                  </a:cubicBezTo>
                  <a:cubicBezTo>
                    <a:pt x="128" y="182"/>
                    <a:pt x="170" y="192"/>
                    <a:pt x="229" y="206"/>
                  </a:cubicBezTo>
                  <a:cubicBezTo>
                    <a:pt x="313" y="225"/>
                    <a:pt x="420" y="250"/>
                    <a:pt x="420" y="363"/>
                  </a:cubicBezTo>
                  <a:cubicBezTo>
                    <a:pt x="420" y="457"/>
                    <a:pt x="353" y="527"/>
                    <a:pt x="216" y="527"/>
                  </a:cubicBezTo>
                  <a:cubicBezTo>
                    <a:pt x="118" y="527"/>
                    <a:pt x="48" y="494"/>
                    <a:pt x="0" y="446"/>
                  </a:cubicBezTo>
                  <a:lnTo>
                    <a:pt x="59" y="3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Rectangle 23">
              <a:extLst>
                <a:ext uri="{FF2B5EF4-FFF2-40B4-BE49-F238E27FC236}">
                  <a16:creationId xmlns:a16="http://schemas.microsoft.com/office/drawing/2014/main" id="{6488F910-1791-3768-57E5-1B21CFB3D8D9}"/>
                </a:ext>
              </a:extLst>
            </p:cNvPr>
            <p:cNvSpPr>
              <a:spLocks noChangeArrowheads="1"/>
            </p:cNvSpPr>
            <p:nvPr userDrawn="1"/>
          </p:nvSpPr>
          <p:spPr bwMode="auto">
            <a:xfrm>
              <a:off x="1968501" y="-96838"/>
              <a:ext cx="88900" cy="422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4">
              <a:extLst>
                <a:ext uri="{FF2B5EF4-FFF2-40B4-BE49-F238E27FC236}">
                  <a16:creationId xmlns:a16="http://schemas.microsoft.com/office/drawing/2014/main" id="{0A4D5E15-81C8-20F9-0F88-23A06E0C2730}"/>
                </a:ext>
              </a:extLst>
            </p:cNvPr>
            <p:cNvSpPr>
              <a:spLocks noEditPoints="1"/>
            </p:cNvSpPr>
            <p:nvPr userDrawn="1"/>
          </p:nvSpPr>
          <p:spPr bwMode="auto">
            <a:xfrm>
              <a:off x="2498726" y="-31750"/>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7 h 136"/>
                <a:gd name="T12" fmla="*/ 113 w 113"/>
                <a:gd name="T13" fmla="*/ 68 h 136"/>
                <a:gd name="T14" fmla="*/ 92 w 113"/>
                <a:gd name="T15" fmla="*/ 119 h 136"/>
                <a:gd name="T16" fmla="*/ 78 w 113"/>
                <a:gd name="T17" fmla="*/ 28 h 136"/>
                <a:gd name="T18" fmla="*/ 45 w 113"/>
                <a:gd name="T19" fmla="*/ 16 h 136"/>
                <a:gd name="T20" fmla="*/ 20 w 113"/>
                <a:gd name="T21" fmla="*/ 16 h 136"/>
                <a:gd name="T22" fmla="*/ 20 w 113"/>
                <a:gd name="T23" fmla="*/ 120 h 136"/>
                <a:gd name="T24" fmla="*/ 45 w 113"/>
                <a:gd name="T25" fmla="*/ 120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6"/>
                    <a:pt x="92" y="17"/>
                  </a:cubicBezTo>
                  <a:cubicBezTo>
                    <a:pt x="103" y="28"/>
                    <a:pt x="113" y="44"/>
                    <a:pt x="113" y="68"/>
                  </a:cubicBezTo>
                  <a:cubicBezTo>
                    <a:pt x="113" y="91"/>
                    <a:pt x="104" y="108"/>
                    <a:pt x="92" y="119"/>
                  </a:cubicBezTo>
                  <a:close/>
                  <a:moveTo>
                    <a:pt x="78" y="28"/>
                  </a:moveTo>
                  <a:cubicBezTo>
                    <a:pt x="70" y="20"/>
                    <a:pt x="59" y="16"/>
                    <a:pt x="45" y="16"/>
                  </a:cubicBezTo>
                  <a:cubicBezTo>
                    <a:pt x="20" y="16"/>
                    <a:pt x="20" y="16"/>
                    <a:pt x="20" y="16"/>
                  </a:cubicBezTo>
                  <a:cubicBezTo>
                    <a:pt x="20" y="120"/>
                    <a:pt x="20" y="120"/>
                    <a:pt x="20" y="120"/>
                  </a:cubicBezTo>
                  <a:cubicBezTo>
                    <a:pt x="45" y="120"/>
                    <a:pt x="45" y="120"/>
                    <a:pt x="45" y="120"/>
                  </a:cubicBezTo>
                  <a:cubicBezTo>
                    <a:pt x="58" y="120"/>
                    <a:pt x="69" y="116"/>
                    <a:pt x="78" y="107"/>
                  </a:cubicBezTo>
                  <a:cubicBezTo>
                    <a:pt x="87" y="98"/>
                    <a:pt x="92" y="85"/>
                    <a:pt x="92" y="68"/>
                  </a:cubicBezTo>
                  <a:cubicBezTo>
                    <a:pt x="92" y="51"/>
                    <a:pt x="87" y="37"/>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5">
              <a:extLst>
                <a:ext uri="{FF2B5EF4-FFF2-40B4-BE49-F238E27FC236}">
                  <a16:creationId xmlns:a16="http://schemas.microsoft.com/office/drawing/2014/main" id="{F5042A19-1417-F9D0-1B9B-3FA5431AEFA3}"/>
                </a:ext>
              </a:extLst>
            </p:cNvPr>
            <p:cNvSpPr>
              <a:spLocks/>
            </p:cNvSpPr>
            <p:nvPr userDrawn="1"/>
          </p:nvSpPr>
          <p:spPr bwMode="auto">
            <a:xfrm>
              <a:off x="2611438" y="-3175"/>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6">
              <a:extLst>
                <a:ext uri="{FF2B5EF4-FFF2-40B4-BE49-F238E27FC236}">
                  <a16:creationId xmlns:a16="http://schemas.microsoft.com/office/drawing/2014/main" id="{CAD5047F-569F-57B8-B8D4-7FB7A7FF5ECA}"/>
                </a:ext>
              </a:extLst>
            </p:cNvPr>
            <p:cNvSpPr>
              <a:spLocks noEditPoints="1"/>
            </p:cNvSpPr>
            <p:nvPr userDrawn="1"/>
          </p:nvSpPr>
          <p:spPr bwMode="auto">
            <a:xfrm>
              <a:off x="2670176" y="-36513"/>
              <a:ext cx="20638" cy="117475"/>
            </a:xfrm>
            <a:custGeom>
              <a:avLst/>
              <a:gdLst>
                <a:gd name="T0" fmla="*/ 13 w 25"/>
                <a:gd name="T1" fmla="*/ 24 h 143"/>
                <a:gd name="T2" fmla="*/ 0 w 25"/>
                <a:gd name="T3" fmla="*/ 12 h 143"/>
                <a:gd name="T4" fmla="*/ 13 w 25"/>
                <a:gd name="T5" fmla="*/ 0 h 143"/>
                <a:gd name="T6" fmla="*/ 25 w 25"/>
                <a:gd name="T7" fmla="*/ 12 h 143"/>
                <a:gd name="T8" fmla="*/ 13 w 25"/>
                <a:gd name="T9" fmla="*/ 24 h 143"/>
                <a:gd name="T10" fmla="*/ 4 w 25"/>
                <a:gd name="T11" fmla="*/ 143 h 143"/>
                <a:gd name="T12" fmla="*/ 4 w 25"/>
                <a:gd name="T13" fmla="*/ 44 h 143"/>
                <a:gd name="T14" fmla="*/ 22 w 25"/>
                <a:gd name="T15" fmla="*/ 44 h 143"/>
                <a:gd name="T16" fmla="*/ 22 w 25"/>
                <a:gd name="T17" fmla="*/ 143 h 143"/>
                <a:gd name="T18" fmla="*/ 4 w 25"/>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3">
                  <a:moveTo>
                    <a:pt x="13" y="24"/>
                  </a:moveTo>
                  <a:cubicBezTo>
                    <a:pt x="6" y="24"/>
                    <a:pt x="0" y="19"/>
                    <a:pt x="0" y="12"/>
                  </a:cubicBezTo>
                  <a:cubicBezTo>
                    <a:pt x="0" y="5"/>
                    <a:pt x="6" y="0"/>
                    <a:pt x="13" y="0"/>
                  </a:cubicBezTo>
                  <a:cubicBezTo>
                    <a:pt x="20" y="0"/>
                    <a:pt x="25" y="5"/>
                    <a:pt x="25" y="12"/>
                  </a:cubicBezTo>
                  <a:cubicBezTo>
                    <a:pt x="25"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7">
              <a:extLst>
                <a:ext uri="{FF2B5EF4-FFF2-40B4-BE49-F238E27FC236}">
                  <a16:creationId xmlns:a16="http://schemas.microsoft.com/office/drawing/2014/main" id="{381561F9-2D89-164F-3640-4ED5059FF544}"/>
                </a:ext>
              </a:extLst>
            </p:cNvPr>
            <p:cNvSpPr>
              <a:spLocks/>
            </p:cNvSpPr>
            <p:nvPr userDrawn="1"/>
          </p:nvSpPr>
          <p:spPr bwMode="auto">
            <a:xfrm>
              <a:off x="2701926" y="-1588"/>
              <a:ext cx="80963" cy="82550"/>
            </a:xfrm>
            <a:custGeom>
              <a:avLst/>
              <a:gdLst>
                <a:gd name="T0" fmla="*/ 31 w 51"/>
                <a:gd name="T1" fmla="*/ 52 h 52"/>
                <a:gd name="T2" fmla="*/ 20 w 51"/>
                <a:gd name="T3" fmla="*/ 52 h 52"/>
                <a:gd name="T4" fmla="*/ 0 w 51"/>
                <a:gd name="T5" fmla="*/ 0 h 52"/>
                <a:gd name="T6" fmla="*/ 11 w 51"/>
                <a:gd name="T7" fmla="*/ 0 h 52"/>
                <a:gd name="T8" fmla="*/ 25 w 51"/>
                <a:gd name="T9" fmla="*/ 42 h 52"/>
                <a:gd name="T10" fmla="*/ 40 w 51"/>
                <a:gd name="T11" fmla="*/ 0 h 52"/>
                <a:gd name="T12" fmla="*/ 51 w 51"/>
                <a:gd name="T13" fmla="*/ 0 h 52"/>
                <a:gd name="T14" fmla="*/ 31 w 51"/>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2">
                  <a:moveTo>
                    <a:pt x="31" y="52"/>
                  </a:moveTo>
                  <a:lnTo>
                    <a:pt x="20" y="52"/>
                  </a:lnTo>
                  <a:lnTo>
                    <a:pt x="0" y="0"/>
                  </a:lnTo>
                  <a:lnTo>
                    <a:pt x="11" y="0"/>
                  </a:lnTo>
                  <a:lnTo>
                    <a:pt x="25" y="42"/>
                  </a:lnTo>
                  <a:lnTo>
                    <a:pt x="40" y="0"/>
                  </a:lnTo>
                  <a:lnTo>
                    <a:pt x="51" y="0"/>
                  </a:lnTo>
                  <a:lnTo>
                    <a:pt x="3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8">
              <a:extLst>
                <a:ext uri="{FF2B5EF4-FFF2-40B4-BE49-F238E27FC236}">
                  <a16:creationId xmlns:a16="http://schemas.microsoft.com/office/drawing/2014/main" id="{A042DB92-4861-C062-A671-9CA1B50A6D75}"/>
                </a:ext>
              </a:extLst>
            </p:cNvPr>
            <p:cNvSpPr>
              <a:spLocks noEditPoints="1"/>
            </p:cNvSpPr>
            <p:nvPr userDrawn="1"/>
          </p:nvSpPr>
          <p:spPr bwMode="auto">
            <a:xfrm>
              <a:off x="2789238" y="-3175"/>
              <a:ext cx="74613" cy="85725"/>
            </a:xfrm>
            <a:custGeom>
              <a:avLst/>
              <a:gdLst>
                <a:gd name="T0" fmla="*/ 20 w 90"/>
                <a:gd name="T1" fmla="*/ 56 h 103"/>
                <a:gd name="T2" fmla="*/ 49 w 90"/>
                <a:gd name="T3" fmla="*/ 88 h 103"/>
                <a:gd name="T4" fmla="*/ 80 w 90"/>
                <a:gd name="T5" fmla="*/ 77 h 103"/>
                <a:gd name="T6" fmla="*/ 87 w 90"/>
                <a:gd name="T7" fmla="*/ 89 h 103"/>
                <a:gd name="T8" fmla="*/ 47 w 90"/>
                <a:gd name="T9" fmla="*/ 103 h 103"/>
                <a:gd name="T10" fmla="*/ 0 w 90"/>
                <a:gd name="T11" fmla="*/ 52 h 103"/>
                <a:gd name="T12" fmla="*/ 47 w 90"/>
                <a:gd name="T13" fmla="*/ 0 h 103"/>
                <a:gd name="T14" fmla="*/ 90 w 90"/>
                <a:gd name="T15" fmla="*/ 49 h 103"/>
                <a:gd name="T16" fmla="*/ 90 w 90"/>
                <a:gd name="T17" fmla="*/ 56 h 103"/>
                <a:gd name="T18" fmla="*/ 20 w 90"/>
                <a:gd name="T19" fmla="*/ 56 h 103"/>
                <a:gd name="T20" fmla="*/ 46 w 90"/>
                <a:gd name="T21" fmla="*/ 15 h 103"/>
                <a:gd name="T22" fmla="*/ 19 w 90"/>
                <a:gd name="T23" fmla="*/ 43 h 103"/>
                <a:gd name="T24" fmla="*/ 71 w 90"/>
                <a:gd name="T25" fmla="*/ 43 h 103"/>
                <a:gd name="T26" fmla="*/ 46 w 90"/>
                <a:gd name="T27"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6"/>
                    <a:pt x="31" y="88"/>
                    <a:pt x="49" y="88"/>
                  </a:cubicBezTo>
                  <a:cubicBezTo>
                    <a:pt x="68" y="88"/>
                    <a:pt x="79" y="78"/>
                    <a:pt x="80" y="77"/>
                  </a:cubicBezTo>
                  <a:cubicBezTo>
                    <a:pt x="87" y="89"/>
                    <a:pt x="87" y="89"/>
                    <a:pt x="87" y="89"/>
                  </a:cubicBezTo>
                  <a:cubicBezTo>
                    <a:pt x="87" y="89"/>
                    <a:pt x="74" y="103"/>
                    <a:pt x="47" y="103"/>
                  </a:cubicBezTo>
                  <a:cubicBezTo>
                    <a:pt x="20" y="103"/>
                    <a:pt x="0" y="85"/>
                    <a:pt x="0" y="52"/>
                  </a:cubicBezTo>
                  <a:cubicBezTo>
                    <a:pt x="0" y="20"/>
                    <a:pt x="21" y="0"/>
                    <a:pt x="47" y="0"/>
                  </a:cubicBezTo>
                  <a:cubicBezTo>
                    <a:pt x="74" y="0"/>
                    <a:pt x="90" y="20"/>
                    <a:pt x="90" y="49"/>
                  </a:cubicBezTo>
                  <a:cubicBezTo>
                    <a:pt x="90" y="56"/>
                    <a:pt x="90" y="56"/>
                    <a:pt x="90" y="56"/>
                  </a:cubicBezTo>
                  <a:cubicBezTo>
                    <a:pt x="20" y="56"/>
                    <a:pt x="20" y="56"/>
                    <a:pt x="20" y="56"/>
                  </a:cubicBezTo>
                  <a:close/>
                  <a:moveTo>
                    <a:pt x="46" y="15"/>
                  </a:moveTo>
                  <a:cubicBezTo>
                    <a:pt x="28" y="15"/>
                    <a:pt x="20" y="30"/>
                    <a:pt x="19" y="43"/>
                  </a:cubicBezTo>
                  <a:cubicBezTo>
                    <a:pt x="71" y="43"/>
                    <a:pt x="71" y="43"/>
                    <a:pt x="71" y="43"/>
                  </a:cubicBezTo>
                  <a:cubicBezTo>
                    <a:pt x="71" y="28"/>
                    <a:pt x="64" y="15"/>
                    <a:pt x="4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29">
              <a:extLst>
                <a:ext uri="{FF2B5EF4-FFF2-40B4-BE49-F238E27FC236}">
                  <a16:creationId xmlns:a16="http://schemas.microsoft.com/office/drawing/2014/main" id="{1A29AD17-C606-4089-5E6E-A0F867DE9F67}"/>
                </a:ext>
              </a:extLst>
            </p:cNvPr>
            <p:cNvSpPr>
              <a:spLocks/>
            </p:cNvSpPr>
            <p:nvPr userDrawn="1"/>
          </p:nvSpPr>
          <p:spPr bwMode="auto">
            <a:xfrm>
              <a:off x="2882901" y="-3175"/>
              <a:ext cx="68263" cy="84138"/>
            </a:xfrm>
            <a:custGeom>
              <a:avLst/>
              <a:gdLst>
                <a:gd name="T0" fmla="*/ 65 w 84"/>
                <a:gd name="T1" fmla="*/ 101 h 101"/>
                <a:gd name="T2" fmla="*/ 65 w 84"/>
                <a:gd name="T3" fmla="*/ 42 h 101"/>
                <a:gd name="T4" fmla="*/ 45 w 84"/>
                <a:gd name="T5" fmla="*/ 16 h 101"/>
                <a:gd name="T6" fmla="*/ 18 w 84"/>
                <a:gd name="T7" fmla="*/ 42 h 101"/>
                <a:gd name="T8" fmla="*/ 18 w 84"/>
                <a:gd name="T9" fmla="*/ 101 h 101"/>
                <a:gd name="T10" fmla="*/ 0 w 84"/>
                <a:gd name="T11" fmla="*/ 101 h 101"/>
                <a:gd name="T12" fmla="*/ 0 w 84"/>
                <a:gd name="T13" fmla="*/ 2 h 101"/>
                <a:gd name="T14" fmla="*/ 17 w 84"/>
                <a:gd name="T15" fmla="*/ 2 h 101"/>
                <a:gd name="T16" fmla="*/ 18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0" y="32"/>
                    <a:pt x="18" y="42"/>
                  </a:cubicBezTo>
                  <a:cubicBezTo>
                    <a:pt x="18" y="101"/>
                    <a:pt x="18" y="101"/>
                    <a:pt x="18" y="101"/>
                  </a:cubicBezTo>
                  <a:cubicBezTo>
                    <a:pt x="0" y="101"/>
                    <a:pt x="0" y="101"/>
                    <a:pt x="0" y="101"/>
                  </a:cubicBezTo>
                  <a:cubicBezTo>
                    <a:pt x="0" y="2"/>
                    <a:pt x="0" y="2"/>
                    <a:pt x="0" y="2"/>
                  </a:cubicBezTo>
                  <a:cubicBezTo>
                    <a:pt x="17" y="2"/>
                    <a:pt x="17" y="2"/>
                    <a:pt x="17" y="2"/>
                  </a:cubicBezTo>
                  <a:cubicBezTo>
                    <a:pt x="18" y="20"/>
                    <a:pt x="18" y="20"/>
                    <a:pt x="18"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0">
              <a:extLst>
                <a:ext uri="{FF2B5EF4-FFF2-40B4-BE49-F238E27FC236}">
                  <a16:creationId xmlns:a16="http://schemas.microsoft.com/office/drawing/2014/main" id="{F2762C30-0E48-7DB8-9576-341888698764}"/>
                </a:ext>
              </a:extLst>
            </p:cNvPr>
            <p:cNvSpPr>
              <a:spLocks noEditPoints="1"/>
            </p:cNvSpPr>
            <p:nvPr userDrawn="1"/>
          </p:nvSpPr>
          <p:spPr bwMode="auto">
            <a:xfrm>
              <a:off x="3006726" y="-34925"/>
              <a:ext cx="79375" cy="117475"/>
            </a:xfrm>
            <a:custGeom>
              <a:avLst/>
              <a:gdLst>
                <a:gd name="T0" fmla="*/ 50 w 95"/>
                <a:gd name="T1" fmla="*/ 142 h 142"/>
                <a:gd name="T2" fmla="*/ 20 w 95"/>
                <a:gd name="T3" fmla="*/ 125 h 142"/>
                <a:gd name="T4" fmla="*/ 17 w 95"/>
                <a:gd name="T5" fmla="*/ 140 h 142"/>
                <a:gd name="T6" fmla="*/ 0 w 95"/>
                <a:gd name="T7" fmla="*/ 140 h 142"/>
                <a:gd name="T8" fmla="*/ 0 w 95"/>
                <a:gd name="T9" fmla="*/ 0 h 142"/>
                <a:gd name="T10" fmla="*/ 19 w 95"/>
                <a:gd name="T11" fmla="*/ 0 h 142"/>
                <a:gd name="T12" fmla="*/ 19 w 95"/>
                <a:gd name="T13" fmla="*/ 57 h 142"/>
                <a:gd name="T14" fmla="*/ 52 w 95"/>
                <a:gd name="T15" fmla="*/ 39 h 142"/>
                <a:gd name="T16" fmla="*/ 94 w 95"/>
                <a:gd name="T17" fmla="*/ 91 h 142"/>
                <a:gd name="T18" fmla="*/ 50 w 95"/>
                <a:gd name="T19" fmla="*/ 142 h 142"/>
                <a:gd name="T20" fmla="*/ 47 w 95"/>
                <a:gd name="T21" fmla="*/ 55 h 142"/>
                <a:gd name="T22" fmla="*/ 18 w 95"/>
                <a:gd name="T23" fmla="*/ 91 h 142"/>
                <a:gd name="T24" fmla="*/ 46 w 95"/>
                <a:gd name="T25" fmla="*/ 127 h 142"/>
                <a:gd name="T26" fmla="*/ 75 w 95"/>
                <a:gd name="T27" fmla="*/ 91 h 142"/>
                <a:gd name="T28" fmla="*/ 47 w 95"/>
                <a:gd name="T29" fmla="*/ 5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2">
                  <a:moveTo>
                    <a:pt x="50" y="142"/>
                  </a:moveTo>
                  <a:cubicBezTo>
                    <a:pt x="31" y="142"/>
                    <a:pt x="22" y="129"/>
                    <a:pt x="20" y="125"/>
                  </a:cubicBezTo>
                  <a:cubicBezTo>
                    <a:pt x="17" y="140"/>
                    <a:pt x="17" y="140"/>
                    <a:pt x="17" y="140"/>
                  </a:cubicBezTo>
                  <a:cubicBezTo>
                    <a:pt x="0" y="140"/>
                    <a:pt x="0" y="140"/>
                    <a:pt x="0" y="140"/>
                  </a:cubicBezTo>
                  <a:cubicBezTo>
                    <a:pt x="0" y="0"/>
                    <a:pt x="0" y="0"/>
                    <a:pt x="0" y="0"/>
                  </a:cubicBezTo>
                  <a:cubicBezTo>
                    <a:pt x="19" y="0"/>
                    <a:pt x="19" y="0"/>
                    <a:pt x="19" y="0"/>
                  </a:cubicBezTo>
                  <a:cubicBezTo>
                    <a:pt x="19" y="57"/>
                    <a:pt x="19" y="57"/>
                    <a:pt x="19" y="57"/>
                  </a:cubicBezTo>
                  <a:cubicBezTo>
                    <a:pt x="20" y="55"/>
                    <a:pt x="31" y="39"/>
                    <a:pt x="52" y="39"/>
                  </a:cubicBezTo>
                  <a:cubicBezTo>
                    <a:pt x="78" y="39"/>
                    <a:pt x="94" y="61"/>
                    <a:pt x="94" y="91"/>
                  </a:cubicBezTo>
                  <a:cubicBezTo>
                    <a:pt x="95" y="121"/>
                    <a:pt x="77" y="142"/>
                    <a:pt x="50" y="142"/>
                  </a:cubicBezTo>
                  <a:close/>
                  <a:moveTo>
                    <a:pt x="47" y="55"/>
                  </a:moveTo>
                  <a:cubicBezTo>
                    <a:pt x="30" y="55"/>
                    <a:pt x="18" y="71"/>
                    <a:pt x="18" y="91"/>
                  </a:cubicBezTo>
                  <a:cubicBezTo>
                    <a:pt x="18" y="110"/>
                    <a:pt x="29" y="127"/>
                    <a:pt x="46" y="127"/>
                  </a:cubicBezTo>
                  <a:cubicBezTo>
                    <a:pt x="63" y="127"/>
                    <a:pt x="75" y="111"/>
                    <a:pt x="75" y="91"/>
                  </a:cubicBezTo>
                  <a:cubicBezTo>
                    <a:pt x="75" y="71"/>
                    <a:pt x="64" y="55"/>
                    <a:pt x="47"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1">
              <a:extLst>
                <a:ext uri="{FF2B5EF4-FFF2-40B4-BE49-F238E27FC236}">
                  <a16:creationId xmlns:a16="http://schemas.microsoft.com/office/drawing/2014/main" id="{6B9C0AE4-AEE1-E1AC-D045-3CE530C39A69}"/>
                </a:ext>
              </a:extLst>
            </p:cNvPr>
            <p:cNvSpPr>
              <a:spLocks/>
            </p:cNvSpPr>
            <p:nvPr userDrawn="1"/>
          </p:nvSpPr>
          <p:spPr bwMode="auto">
            <a:xfrm>
              <a:off x="3094038" y="-1588"/>
              <a:ext cx="79375" cy="114300"/>
            </a:xfrm>
            <a:custGeom>
              <a:avLst/>
              <a:gdLst>
                <a:gd name="T0" fmla="*/ 52 w 96"/>
                <a:gd name="T1" fmla="*/ 113 h 136"/>
                <a:gd name="T2" fmla="*/ 26 w 96"/>
                <a:gd name="T3" fmla="*/ 136 h 136"/>
                <a:gd name="T4" fmla="*/ 7 w 96"/>
                <a:gd name="T5" fmla="*/ 132 h 136"/>
                <a:gd name="T6" fmla="*/ 11 w 96"/>
                <a:gd name="T7" fmla="*/ 117 h 136"/>
                <a:gd name="T8" fmla="*/ 22 w 96"/>
                <a:gd name="T9" fmla="*/ 120 h 136"/>
                <a:gd name="T10" fmla="*/ 33 w 96"/>
                <a:gd name="T11" fmla="*/ 110 h 136"/>
                <a:gd name="T12" fmla="*/ 38 w 96"/>
                <a:gd name="T13" fmla="*/ 98 h 136"/>
                <a:gd name="T14" fmla="*/ 0 w 96"/>
                <a:gd name="T15" fmla="*/ 0 h 136"/>
                <a:gd name="T16" fmla="*/ 20 w 96"/>
                <a:gd name="T17" fmla="*/ 0 h 136"/>
                <a:gd name="T18" fmla="*/ 48 w 96"/>
                <a:gd name="T19" fmla="*/ 81 h 136"/>
                <a:gd name="T20" fmla="*/ 76 w 96"/>
                <a:gd name="T21" fmla="*/ 0 h 136"/>
                <a:gd name="T22" fmla="*/ 96 w 96"/>
                <a:gd name="T23" fmla="*/ 0 h 136"/>
                <a:gd name="T24" fmla="*/ 52 w 96"/>
                <a:gd name="T25" fmla="*/ 11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36">
                  <a:moveTo>
                    <a:pt x="52" y="113"/>
                  </a:moveTo>
                  <a:cubicBezTo>
                    <a:pt x="45" y="129"/>
                    <a:pt x="38" y="136"/>
                    <a:pt x="26" y="136"/>
                  </a:cubicBezTo>
                  <a:cubicBezTo>
                    <a:pt x="13" y="136"/>
                    <a:pt x="7" y="132"/>
                    <a:pt x="7" y="132"/>
                  </a:cubicBezTo>
                  <a:cubicBezTo>
                    <a:pt x="11" y="117"/>
                    <a:pt x="11" y="117"/>
                    <a:pt x="11" y="117"/>
                  </a:cubicBezTo>
                  <a:cubicBezTo>
                    <a:pt x="11" y="117"/>
                    <a:pt x="17" y="120"/>
                    <a:pt x="22" y="120"/>
                  </a:cubicBezTo>
                  <a:cubicBezTo>
                    <a:pt x="27" y="120"/>
                    <a:pt x="30" y="118"/>
                    <a:pt x="33" y="110"/>
                  </a:cubicBezTo>
                  <a:cubicBezTo>
                    <a:pt x="38" y="98"/>
                    <a:pt x="38" y="98"/>
                    <a:pt x="38" y="98"/>
                  </a:cubicBezTo>
                  <a:cubicBezTo>
                    <a:pt x="0" y="0"/>
                    <a:pt x="0" y="0"/>
                    <a:pt x="0" y="0"/>
                  </a:cubicBezTo>
                  <a:cubicBezTo>
                    <a:pt x="20" y="0"/>
                    <a:pt x="20" y="0"/>
                    <a:pt x="20" y="0"/>
                  </a:cubicBezTo>
                  <a:cubicBezTo>
                    <a:pt x="48" y="81"/>
                    <a:pt x="48" y="81"/>
                    <a:pt x="48" y="81"/>
                  </a:cubicBezTo>
                  <a:cubicBezTo>
                    <a:pt x="76" y="0"/>
                    <a:pt x="76" y="0"/>
                    <a:pt x="76" y="0"/>
                  </a:cubicBezTo>
                  <a:cubicBezTo>
                    <a:pt x="96" y="0"/>
                    <a:pt x="96" y="0"/>
                    <a:pt x="96" y="0"/>
                  </a:cubicBezTo>
                  <a:lnTo>
                    <a:pt x="5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Rectangle 32">
              <a:extLst>
                <a:ext uri="{FF2B5EF4-FFF2-40B4-BE49-F238E27FC236}">
                  <a16:creationId xmlns:a16="http://schemas.microsoft.com/office/drawing/2014/main" id="{3148EC9E-C06C-FAC3-B466-3EC449FCF9A0}"/>
                </a:ext>
              </a:extLst>
            </p:cNvPr>
            <p:cNvSpPr>
              <a:spLocks noChangeArrowheads="1"/>
            </p:cNvSpPr>
            <p:nvPr userDrawn="1"/>
          </p:nvSpPr>
          <p:spPr bwMode="auto">
            <a:xfrm>
              <a:off x="3219451" y="-31750"/>
              <a:ext cx="17463" cy="1127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3">
              <a:extLst>
                <a:ext uri="{FF2B5EF4-FFF2-40B4-BE49-F238E27FC236}">
                  <a16:creationId xmlns:a16="http://schemas.microsoft.com/office/drawing/2014/main" id="{BE163505-EB26-1E4A-868F-463ABC0EBA61}"/>
                </a:ext>
              </a:extLst>
            </p:cNvPr>
            <p:cNvSpPr>
              <a:spLocks/>
            </p:cNvSpPr>
            <p:nvPr userDrawn="1"/>
          </p:nvSpPr>
          <p:spPr bwMode="auto">
            <a:xfrm>
              <a:off x="3263901" y="-3175"/>
              <a:ext cx="69850" cy="84138"/>
            </a:xfrm>
            <a:custGeom>
              <a:avLst/>
              <a:gdLst>
                <a:gd name="T0" fmla="*/ 65 w 84"/>
                <a:gd name="T1" fmla="*/ 101 h 101"/>
                <a:gd name="T2" fmla="*/ 65 w 84"/>
                <a:gd name="T3" fmla="*/ 42 h 101"/>
                <a:gd name="T4" fmla="*/ 45 w 84"/>
                <a:gd name="T5" fmla="*/ 16 h 101"/>
                <a:gd name="T6" fmla="*/ 19 w 84"/>
                <a:gd name="T7" fmla="*/ 42 h 101"/>
                <a:gd name="T8" fmla="*/ 19 w 84"/>
                <a:gd name="T9" fmla="*/ 101 h 101"/>
                <a:gd name="T10" fmla="*/ 0 w 84"/>
                <a:gd name="T11" fmla="*/ 101 h 101"/>
                <a:gd name="T12" fmla="*/ 0 w 84"/>
                <a:gd name="T13" fmla="*/ 2 h 101"/>
                <a:gd name="T14" fmla="*/ 18 w 84"/>
                <a:gd name="T15" fmla="*/ 2 h 101"/>
                <a:gd name="T16" fmla="*/ 19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1" y="32"/>
                    <a:pt x="19" y="42"/>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4">
              <a:extLst>
                <a:ext uri="{FF2B5EF4-FFF2-40B4-BE49-F238E27FC236}">
                  <a16:creationId xmlns:a16="http://schemas.microsoft.com/office/drawing/2014/main" id="{D3E16970-FC5B-C3FB-4DBA-7C507FF907A2}"/>
                </a:ext>
              </a:extLst>
            </p:cNvPr>
            <p:cNvSpPr>
              <a:spLocks/>
            </p:cNvSpPr>
            <p:nvPr userDrawn="1"/>
          </p:nvSpPr>
          <p:spPr bwMode="auto">
            <a:xfrm>
              <a:off x="3349626" y="-3175"/>
              <a:ext cx="63500" cy="85725"/>
            </a:xfrm>
            <a:custGeom>
              <a:avLst/>
              <a:gdLst>
                <a:gd name="T0" fmla="*/ 68 w 78"/>
                <a:gd name="T1" fmla="*/ 94 h 103"/>
                <a:gd name="T2" fmla="*/ 39 w 78"/>
                <a:gd name="T3" fmla="*/ 103 h 103"/>
                <a:gd name="T4" fmla="*/ 0 w 78"/>
                <a:gd name="T5" fmla="*/ 86 h 103"/>
                <a:gd name="T6" fmla="*/ 10 w 78"/>
                <a:gd name="T7" fmla="*/ 74 h 103"/>
                <a:gd name="T8" fmla="*/ 39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2" y="99"/>
                    <a:pt x="54" y="103"/>
                    <a:pt x="39" y="103"/>
                  </a:cubicBezTo>
                  <a:cubicBezTo>
                    <a:pt x="19" y="103"/>
                    <a:pt x="4" y="91"/>
                    <a:pt x="0" y="86"/>
                  </a:cubicBezTo>
                  <a:cubicBezTo>
                    <a:pt x="10" y="74"/>
                    <a:pt x="10" y="74"/>
                    <a:pt x="10" y="74"/>
                  </a:cubicBezTo>
                  <a:cubicBezTo>
                    <a:pt x="16" y="80"/>
                    <a:pt x="28" y="88"/>
                    <a:pt x="39" y="88"/>
                  </a:cubicBezTo>
                  <a:cubicBezTo>
                    <a:pt x="51" y="88"/>
                    <a:pt x="59" y="84"/>
                    <a:pt x="59" y="75"/>
                  </a:cubicBezTo>
                  <a:cubicBezTo>
                    <a:pt x="59" y="66"/>
                    <a:pt x="49" y="63"/>
                    <a:pt x="43" y="61"/>
                  </a:cubicBezTo>
                  <a:cubicBezTo>
                    <a:pt x="37"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3"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5">
              <a:extLst>
                <a:ext uri="{FF2B5EF4-FFF2-40B4-BE49-F238E27FC236}">
                  <a16:creationId xmlns:a16="http://schemas.microsoft.com/office/drawing/2014/main" id="{8A045700-582E-D658-2BBB-160EBA8C5797}"/>
                </a:ext>
              </a:extLst>
            </p:cNvPr>
            <p:cNvSpPr>
              <a:spLocks noEditPoints="1"/>
            </p:cNvSpPr>
            <p:nvPr userDrawn="1"/>
          </p:nvSpPr>
          <p:spPr bwMode="auto">
            <a:xfrm>
              <a:off x="3429001" y="-36513"/>
              <a:ext cx="20638" cy="117475"/>
            </a:xfrm>
            <a:custGeom>
              <a:avLst/>
              <a:gdLst>
                <a:gd name="T0" fmla="*/ 13 w 26"/>
                <a:gd name="T1" fmla="*/ 24 h 143"/>
                <a:gd name="T2" fmla="*/ 0 w 26"/>
                <a:gd name="T3" fmla="*/ 12 h 143"/>
                <a:gd name="T4" fmla="*/ 13 w 26"/>
                <a:gd name="T5" fmla="*/ 0 h 143"/>
                <a:gd name="T6" fmla="*/ 26 w 26"/>
                <a:gd name="T7" fmla="*/ 12 h 143"/>
                <a:gd name="T8" fmla="*/ 13 w 26"/>
                <a:gd name="T9" fmla="*/ 24 h 143"/>
                <a:gd name="T10" fmla="*/ 4 w 26"/>
                <a:gd name="T11" fmla="*/ 143 h 143"/>
                <a:gd name="T12" fmla="*/ 4 w 26"/>
                <a:gd name="T13" fmla="*/ 44 h 143"/>
                <a:gd name="T14" fmla="*/ 22 w 26"/>
                <a:gd name="T15" fmla="*/ 44 h 143"/>
                <a:gd name="T16" fmla="*/ 22 w 26"/>
                <a:gd name="T17" fmla="*/ 143 h 143"/>
                <a:gd name="T18" fmla="*/ 4 w 26"/>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3">
                  <a:moveTo>
                    <a:pt x="13" y="24"/>
                  </a:moveTo>
                  <a:cubicBezTo>
                    <a:pt x="6" y="24"/>
                    <a:pt x="0" y="19"/>
                    <a:pt x="0" y="12"/>
                  </a:cubicBezTo>
                  <a:cubicBezTo>
                    <a:pt x="0" y="5"/>
                    <a:pt x="6" y="0"/>
                    <a:pt x="13" y="0"/>
                  </a:cubicBezTo>
                  <a:cubicBezTo>
                    <a:pt x="20" y="0"/>
                    <a:pt x="26" y="5"/>
                    <a:pt x="26" y="12"/>
                  </a:cubicBezTo>
                  <a:cubicBezTo>
                    <a:pt x="26"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6">
              <a:extLst>
                <a:ext uri="{FF2B5EF4-FFF2-40B4-BE49-F238E27FC236}">
                  <a16:creationId xmlns:a16="http://schemas.microsoft.com/office/drawing/2014/main" id="{DBE00FD5-F75B-07F4-C13E-C61080419FFD}"/>
                </a:ext>
              </a:extLst>
            </p:cNvPr>
            <p:cNvSpPr>
              <a:spLocks noEditPoints="1"/>
            </p:cNvSpPr>
            <p:nvPr userDrawn="1"/>
          </p:nvSpPr>
          <p:spPr bwMode="auto">
            <a:xfrm>
              <a:off x="3465513" y="-3175"/>
              <a:ext cx="77788" cy="115888"/>
            </a:xfrm>
            <a:custGeom>
              <a:avLst/>
              <a:gdLst>
                <a:gd name="T0" fmla="*/ 84 w 94"/>
                <a:gd name="T1" fmla="*/ 122 h 138"/>
                <a:gd name="T2" fmla="*/ 44 w 94"/>
                <a:gd name="T3" fmla="*/ 138 h 138"/>
                <a:gd name="T4" fmla="*/ 5 w 94"/>
                <a:gd name="T5" fmla="*/ 126 h 138"/>
                <a:gd name="T6" fmla="*/ 12 w 94"/>
                <a:gd name="T7" fmla="*/ 112 h 138"/>
                <a:gd name="T8" fmla="*/ 43 w 94"/>
                <a:gd name="T9" fmla="*/ 122 h 138"/>
                <a:gd name="T10" fmla="*/ 67 w 94"/>
                <a:gd name="T11" fmla="*/ 113 h 138"/>
                <a:gd name="T12" fmla="*/ 74 w 94"/>
                <a:gd name="T13" fmla="*/ 89 h 138"/>
                <a:gd name="T14" fmla="*/ 74 w 94"/>
                <a:gd name="T15" fmla="*/ 80 h 138"/>
                <a:gd name="T16" fmla="*/ 42 w 94"/>
                <a:gd name="T17" fmla="*/ 99 h 138"/>
                <a:gd name="T18" fmla="*/ 0 w 94"/>
                <a:gd name="T19" fmla="*/ 49 h 138"/>
                <a:gd name="T20" fmla="*/ 43 w 94"/>
                <a:gd name="T21" fmla="*/ 0 h 138"/>
                <a:gd name="T22" fmla="*/ 74 w 94"/>
                <a:gd name="T23" fmla="*/ 18 h 138"/>
                <a:gd name="T24" fmla="*/ 76 w 94"/>
                <a:gd name="T25" fmla="*/ 2 h 138"/>
                <a:gd name="T26" fmla="*/ 94 w 94"/>
                <a:gd name="T27" fmla="*/ 2 h 138"/>
                <a:gd name="T28" fmla="*/ 94 w 94"/>
                <a:gd name="T29" fmla="*/ 82 h 138"/>
                <a:gd name="T30" fmla="*/ 84 w 94"/>
                <a:gd name="T31" fmla="*/ 122 h 138"/>
                <a:gd name="T32" fmla="*/ 48 w 94"/>
                <a:gd name="T33" fmla="*/ 15 h 138"/>
                <a:gd name="T34" fmla="*/ 20 w 94"/>
                <a:gd name="T35" fmla="*/ 49 h 138"/>
                <a:gd name="T36" fmla="*/ 47 w 94"/>
                <a:gd name="T37" fmla="*/ 83 h 138"/>
                <a:gd name="T38" fmla="*/ 75 w 94"/>
                <a:gd name="T39" fmla="*/ 49 h 138"/>
                <a:gd name="T40" fmla="*/ 48 w 94"/>
                <a:gd name="T41" fmla="*/ 1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138">
                  <a:moveTo>
                    <a:pt x="84" y="122"/>
                  </a:moveTo>
                  <a:cubicBezTo>
                    <a:pt x="76" y="130"/>
                    <a:pt x="64" y="138"/>
                    <a:pt x="44" y="138"/>
                  </a:cubicBezTo>
                  <a:cubicBezTo>
                    <a:pt x="23" y="138"/>
                    <a:pt x="8" y="129"/>
                    <a:pt x="5" y="126"/>
                  </a:cubicBezTo>
                  <a:cubicBezTo>
                    <a:pt x="12" y="112"/>
                    <a:pt x="12" y="112"/>
                    <a:pt x="12" y="112"/>
                  </a:cubicBezTo>
                  <a:cubicBezTo>
                    <a:pt x="17" y="116"/>
                    <a:pt x="30" y="122"/>
                    <a:pt x="43" y="122"/>
                  </a:cubicBezTo>
                  <a:cubicBezTo>
                    <a:pt x="55" y="122"/>
                    <a:pt x="63" y="118"/>
                    <a:pt x="67" y="113"/>
                  </a:cubicBezTo>
                  <a:cubicBezTo>
                    <a:pt x="72" y="109"/>
                    <a:pt x="74" y="101"/>
                    <a:pt x="74" y="89"/>
                  </a:cubicBezTo>
                  <a:cubicBezTo>
                    <a:pt x="74" y="80"/>
                    <a:pt x="74" y="80"/>
                    <a:pt x="74" y="80"/>
                  </a:cubicBezTo>
                  <a:cubicBezTo>
                    <a:pt x="73" y="83"/>
                    <a:pt x="64" y="99"/>
                    <a:pt x="42" y="99"/>
                  </a:cubicBezTo>
                  <a:cubicBezTo>
                    <a:pt x="16" y="99"/>
                    <a:pt x="0" y="78"/>
                    <a:pt x="0" y="49"/>
                  </a:cubicBezTo>
                  <a:cubicBezTo>
                    <a:pt x="0" y="20"/>
                    <a:pt x="19" y="0"/>
                    <a:pt x="43" y="0"/>
                  </a:cubicBezTo>
                  <a:cubicBezTo>
                    <a:pt x="65" y="0"/>
                    <a:pt x="73" y="15"/>
                    <a:pt x="74" y="18"/>
                  </a:cubicBezTo>
                  <a:cubicBezTo>
                    <a:pt x="76" y="2"/>
                    <a:pt x="76" y="2"/>
                    <a:pt x="76" y="2"/>
                  </a:cubicBezTo>
                  <a:cubicBezTo>
                    <a:pt x="94" y="2"/>
                    <a:pt x="94" y="2"/>
                    <a:pt x="94" y="2"/>
                  </a:cubicBezTo>
                  <a:cubicBezTo>
                    <a:pt x="94" y="82"/>
                    <a:pt x="94" y="82"/>
                    <a:pt x="94" y="82"/>
                  </a:cubicBezTo>
                  <a:cubicBezTo>
                    <a:pt x="94" y="102"/>
                    <a:pt x="91" y="113"/>
                    <a:pt x="84" y="122"/>
                  </a:cubicBezTo>
                  <a:close/>
                  <a:moveTo>
                    <a:pt x="48" y="15"/>
                  </a:moveTo>
                  <a:cubicBezTo>
                    <a:pt x="31" y="15"/>
                    <a:pt x="20" y="30"/>
                    <a:pt x="20" y="49"/>
                  </a:cubicBezTo>
                  <a:cubicBezTo>
                    <a:pt x="20" y="67"/>
                    <a:pt x="30" y="83"/>
                    <a:pt x="47" y="83"/>
                  </a:cubicBezTo>
                  <a:cubicBezTo>
                    <a:pt x="64" y="83"/>
                    <a:pt x="75" y="67"/>
                    <a:pt x="75" y="49"/>
                  </a:cubicBezTo>
                  <a:cubicBezTo>
                    <a:pt x="75" y="30"/>
                    <a:pt x="65" y="15"/>
                    <a:pt x="4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7">
              <a:extLst>
                <a:ext uri="{FF2B5EF4-FFF2-40B4-BE49-F238E27FC236}">
                  <a16:creationId xmlns:a16="http://schemas.microsoft.com/office/drawing/2014/main" id="{A7BB5D97-8398-BD9E-DE1F-3F712CDCC391}"/>
                </a:ext>
              </a:extLst>
            </p:cNvPr>
            <p:cNvSpPr>
              <a:spLocks/>
            </p:cNvSpPr>
            <p:nvPr userDrawn="1"/>
          </p:nvSpPr>
          <p:spPr bwMode="auto">
            <a:xfrm>
              <a:off x="3568701" y="-34925"/>
              <a:ext cx="69850" cy="115888"/>
            </a:xfrm>
            <a:custGeom>
              <a:avLst/>
              <a:gdLst>
                <a:gd name="T0" fmla="*/ 66 w 85"/>
                <a:gd name="T1" fmla="*/ 141 h 141"/>
                <a:gd name="T2" fmla="*/ 66 w 85"/>
                <a:gd name="T3" fmla="*/ 82 h 141"/>
                <a:gd name="T4" fmla="*/ 46 w 85"/>
                <a:gd name="T5" fmla="*/ 56 h 141"/>
                <a:gd name="T6" fmla="*/ 19 w 85"/>
                <a:gd name="T7" fmla="*/ 82 h 141"/>
                <a:gd name="T8" fmla="*/ 19 w 85"/>
                <a:gd name="T9" fmla="*/ 141 h 141"/>
                <a:gd name="T10" fmla="*/ 0 w 85"/>
                <a:gd name="T11" fmla="*/ 141 h 141"/>
                <a:gd name="T12" fmla="*/ 0 w 85"/>
                <a:gd name="T13" fmla="*/ 0 h 141"/>
                <a:gd name="T14" fmla="*/ 19 w 85"/>
                <a:gd name="T15" fmla="*/ 0 h 141"/>
                <a:gd name="T16" fmla="*/ 19 w 85"/>
                <a:gd name="T17" fmla="*/ 60 h 141"/>
                <a:gd name="T18" fmla="*/ 52 w 85"/>
                <a:gd name="T19" fmla="*/ 39 h 141"/>
                <a:gd name="T20" fmla="*/ 85 w 85"/>
                <a:gd name="T21" fmla="*/ 77 h 141"/>
                <a:gd name="T22" fmla="*/ 85 w 85"/>
                <a:gd name="T23" fmla="*/ 141 h 141"/>
                <a:gd name="T24" fmla="*/ 66 w 85"/>
                <a:gd name="T25"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41">
                  <a:moveTo>
                    <a:pt x="66" y="141"/>
                  </a:moveTo>
                  <a:cubicBezTo>
                    <a:pt x="66" y="82"/>
                    <a:pt x="66" y="82"/>
                    <a:pt x="66" y="82"/>
                  </a:cubicBezTo>
                  <a:cubicBezTo>
                    <a:pt x="66" y="66"/>
                    <a:pt x="61" y="56"/>
                    <a:pt x="46" y="56"/>
                  </a:cubicBezTo>
                  <a:cubicBezTo>
                    <a:pt x="31" y="56"/>
                    <a:pt x="21" y="72"/>
                    <a:pt x="19" y="82"/>
                  </a:cubicBezTo>
                  <a:cubicBezTo>
                    <a:pt x="19" y="141"/>
                    <a:pt x="19" y="141"/>
                    <a:pt x="19" y="141"/>
                  </a:cubicBezTo>
                  <a:cubicBezTo>
                    <a:pt x="0" y="141"/>
                    <a:pt x="0" y="141"/>
                    <a:pt x="0" y="141"/>
                  </a:cubicBezTo>
                  <a:cubicBezTo>
                    <a:pt x="0" y="0"/>
                    <a:pt x="0" y="0"/>
                    <a:pt x="0" y="0"/>
                  </a:cubicBezTo>
                  <a:cubicBezTo>
                    <a:pt x="19" y="0"/>
                    <a:pt x="19" y="0"/>
                    <a:pt x="19" y="0"/>
                  </a:cubicBezTo>
                  <a:cubicBezTo>
                    <a:pt x="19" y="60"/>
                    <a:pt x="19" y="60"/>
                    <a:pt x="19" y="60"/>
                  </a:cubicBezTo>
                  <a:cubicBezTo>
                    <a:pt x="25" y="50"/>
                    <a:pt x="36" y="39"/>
                    <a:pt x="52" y="39"/>
                  </a:cubicBezTo>
                  <a:cubicBezTo>
                    <a:pt x="72" y="39"/>
                    <a:pt x="85" y="51"/>
                    <a:pt x="85" y="77"/>
                  </a:cubicBezTo>
                  <a:cubicBezTo>
                    <a:pt x="85" y="141"/>
                    <a:pt x="85" y="141"/>
                    <a:pt x="85" y="141"/>
                  </a:cubicBezTo>
                  <a:lnTo>
                    <a:pt x="66"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8">
              <a:extLst>
                <a:ext uri="{FF2B5EF4-FFF2-40B4-BE49-F238E27FC236}">
                  <a16:creationId xmlns:a16="http://schemas.microsoft.com/office/drawing/2014/main" id="{532500E4-88AD-E4F6-9331-C29B5C55A358}"/>
                </a:ext>
              </a:extLst>
            </p:cNvPr>
            <p:cNvSpPr>
              <a:spLocks/>
            </p:cNvSpPr>
            <p:nvPr userDrawn="1"/>
          </p:nvSpPr>
          <p:spPr bwMode="auto">
            <a:xfrm>
              <a:off x="3654426" y="-23813"/>
              <a:ext cx="50800" cy="106363"/>
            </a:xfrm>
            <a:custGeom>
              <a:avLst/>
              <a:gdLst>
                <a:gd name="T0" fmla="*/ 33 w 61"/>
                <a:gd name="T1" fmla="*/ 41 h 128"/>
                <a:gd name="T2" fmla="*/ 33 w 61"/>
                <a:gd name="T3" fmla="*/ 92 h 128"/>
                <a:gd name="T4" fmla="*/ 37 w 61"/>
                <a:gd name="T5" fmla="*/ 109 h 128"/>
                <a:gd name="T6" fmla="*/ 47 w 61"/>
                <a:gd name="T7" fmla="*/ 113 h 128"/>
                <a:gd name="T8" fmla="*/ 58 w 61"/>
                <a:gd name="T9" fmla="*/ 111 h 128"/>
                <a:gd name="T10" fmla="*/ 60 w 61"/>
                <a:gd name="T11" fmla="*/ 125 h 128"/>
                <a:gd name="T12" fmla="*/ 42 w 61"/>
                <a:gd name="T13" fmla="*/ 128 h 128"/>
                <a:gd name="T14" fmla="*/ 21 w 61"/>
                <a:gd name="T15" fmla="*/ 121 h 128"/>
                <a:gd name="T16" fmla="*/ 15 w 61"/>
                <a:gd name="T17" fmla="*/ 95 h 128"/>
                <a:gd name="T18" fmla="*/ 15 w 61"/>
                <a:gd name="T19" fmla="*/ 41 h 128"/>
                <a:gd name="T20" fmla="*/ 0 w 61"/>
                <a:gd name="T21" fmla="*/ 41 h 128"/>
                <a:gd name="T22" fmla="*/ 0 w 61"/>
                <a:gd name="T23" fmla="*/ 27 h 128"/>
                <a:gd name="T24" fmla="*/ 14 w 61"/>
                <a:gd name="T25" fmla="*/ 27 h 128"/>
                <a:gd name="T26" fmla="*/ 16 w 61"/>
                <a:gd name="T27" fmla="*/ 0 h 128"/>
                <a:gd name="T28" fmla="*/ 33 w 61"/>
                <a:gd name="T29" fmla="*/ 0 h 128"/>
                <a:gd name="T30" fmla="*/ 33 w 61"/>
                <a:gd name="T31" fmla="*/ 27 h 128"/>
                <a:gd name="T32" fmla="*/ 61 w 61"/>
                <a:gd name="T33" fmla="*/ 27 h 128"/>
                <a:gd name="T34" fmla="*/ 61 w 61"/>
                <a:gd name="T35" fmla="*/ 41 h 128"/>
                <a:gd name="T36" fmla="*/ 33 w 61"/>
                <a:gd name="T37"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28">
                  <a:moveTo>
                    <a:pt x="33" y="41"/>
                  </a:moveTo>
                  <a:cubicBezTo>
                    <a:pt x="33" y="92"/>
                    <a:pt x="33" y="92"/>
                    <a:pt x="33" y="92"/>
                  </a:cubicBezTo>
                  <a:cubicBezTo>
                    <a:pt x="33" y="101"/>
                    <a:pt x="34" y="106"/>
                    <a:pt x="37" y="109"/>
                  </a:cubicBezTo>
                  <a:cubicBezTo>
                    <a:pt x="40" y="112"/>
                    <a:pt x="43" y="113"/>
                    <a:pt x="47" y="113"/>
                  </a:cubicBezTo>
                  <a:cubicBezTo>
                    <a:pt x="52" y="113"/>
                    <a:pt x="56" y="112"/>
                    <a:pt x="58" y="111"/>
                  </a:cubicBezTo>
                  <a:cubicBezTo>
                    <a:pt x="60" y="125"/>
                    <a:pt x="60" y="125"/>
                    <a:pt x="60" y="125"/>
                  </a:cubicBezTo>
                  <a:cubicBezTo>
                    <a:pt x="56" y="127"/>
                    <a:pt x="48" y="128"/>
                    <a:pt x="42" y="128"/>
                  </a:cubicBezTo>
                  <a:cubicBezTo>
                    <a:pt x="33" y="128"/>
                    <a:pt x="27" y="126"/>
                    <a:pt x="21" y="121"/>
                  </a:cubicBezTo>
                  <a:cubicBezTo>
                    <a:pt x="16" y="115"/>
                    <a:pt x="15" y="108"/>
                    <a:pt x="15" y="95"/>
                  </a:cubicBezTo>
                  <a:cubicBezTo>
                    <a:pt x="15" y="41"/>
                    <a:pt x="15" y="41"/>
                    <a:pt x="15" y="41"/>
                  </a:cubicBezTo>
                  <a:cubicBezTo>
                    <a:pt x="0" y="41"/>
                    <a:pt x="0" y="41"/>
                    <a:pt x="0" y="41"/>
                  </a:cubicBezTo>
                  <a:cubicBezTo>
                    <a:pt x="0" y="27"/>
                    <a:pt x="0" y="27"/>
                    <a:pt x="0" y="27"/>
                  </a:cubicBezTo>
                  <a:cubicBezTo>
                    <a:pt x="14" y="27"/>
                    <a:pt x="14" y="27"/>
                    <a:pt x="14" y="27"/>
                  </a:cubicBezTo>
                  <a:cubicBezTo>
                    <a:pt x="16" y="0"/>
                    <a:pt x="16" y="0"/>
                    <a:pt x="16" y="0"/>
                  </a:cubicBezTo>
                  <a:cubicBezTo>
                    <a:pt x="33" y="0"/>
                    <a:pt x="33" y="0"/>
                    <a:pt x="33" y="0"/>
                  </a:cubicBezTo>
                  <a:cubicBezTo>
                    <a:pt x="33" y="27"/>
                    <a:pt x="33" y="27"/>
                    <a:pt x="33" y="27"/>
                  </a:cubicBezTo>
                  <a:cubicBezTo>
                    <a:pt x="61" y="27"/>
                    <a:pt x="61" y="27"/>
                    <a:pt x="61" y="27"/>
                  </a:cubicBezTo>
                  <a:cubicBezTo>
                    <a:pt x="61" y="41"/>
                    <a:pt x="61" y="41"/>
                    <a:pt x="61" y="41"/>
                  </a:cubicBezTo>
                  <a:cubicBezTo>
                    <a:pt x="33" y="41"/>
                    <a:pt x="33" y="41"/>
                    <a:pt x="3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39">
              <a:extLst>
                <a:ext uri="{FF2B5EF4-FFF2-40B4-BE49-F238E27FC236}">
                  <a16:creationId xmlns:a16="http://schemas.microsoft.com/office/drawing/2014/main" id="{C063CF93-2128-AF59-A62E-D53DCFE2DF91}"/>
                </a:ext>
              </a:extLst>
            </p:cNvPr>
            <p:cNvSpPr>
              <a:spLocks/>
            </p:cNvSpPr>
            <p:nvPr userDrawn="1"/>
          </p:nvSpPr>
          <p:spPr bwMode="auto">
            <a:xfrm>
              <a:off x="3711576" y="-3175"/>
              <a:ext cx="63500" cy="85725"/>
            </a:xfrm>
            <a:custGeom>
              <a:avLst/>
              <a:gdLst>
                <a:gd name="T0" fmla="*/ 68 w 78"/>
                <a:gd name="T1" fmla="*/ 94 h 103"/>
                <a:gd name="T2" fmla="*/ 39 w 78"/>
                <a:gd name="T3" fmla="*/ 103 h 103"/>
                <a:gd name="T4" fmla="*/ 0 w 78"/>
                <a:gd name="T5" fmla="*/ 86 h 103"/>
                <a:gd name="T6" fmla="*/ 10 w 78"/>
                <a:gd name="T7" fmla="*/ 74 h 103"/>
                <a:gd name="T8" fmla="*/ 40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3" y="99"/>
                    <a:pt x="54" y="103"/>
                    <a:pt x="39" y="103"/>
                  </a:cubicBezTo>
                  <a:cubicBezTo>
                    <a:pt x="19" y="103"/>
                    <a:pt x="5" y="91"/>
                    <a:pt x="0" y="86"/>
                  </a:cubicBezTo>
                  <a:cubicBezTo>
                    <a:pt x="10" y="74"/>
                    <a:pt x="10" y="74"/>
                    <a:pt x="10" y="74"/>
                  </a:cubicBezTo>
                  <a:cubicBezTo>
                    <a:pt x="16" y="80"/>
                    <a:pt x="28" y="88"/>
                    <a:pt x="40" y="88"/>
                  </a:cubicBezTo>
                  <a:cubicBezTo>
                    <a:pt x="51" y="88"/>
                    <a:pt x="59" y="84"/>
                    <a:pt x="59" y="75"/>
                  </a:cubicBezTo>
                  <a:cubicBezTo>
                    <a:pt x="59" y="66"/>
                    <a:pt x="49" y="63"/>
                    <a:pt x="43" y="61"/>
                  </a:cubicBezTo>
                  <a:cubicBezTo>
                    <a:pt x="38"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4"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0">
              <a:extLst>
                <a:ext uri="{FF2B5EF4-FFF2-40B4-BE49-F238E27FC236}">
                  <a16:creationId xmlns:a16="http://schemas.microsoft.com/office/drawing/2014/main" id="{81ABCD17-D03E-EA35-2AA7-4A54F5140F72}"/>
                </a:ext>
              </a:extLst>
            </p:cNvPr>
            <p:cNvSpPr>
              <a:spLocks noEditPoints="1"/>
            </p:cNvSpPr>
            <p:nvPr userDrawn="1"/>
          </p:nvSpPr>
          <p:spPr bwMode="auto">
            <a:xfrm>
              <a:off x="2498726" y="157163"/>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6 h 136"/>
                <a:gd name="T12" fmla="*/ 113 w 113"/>
                <a:gd name="T13" fmla="*/ 68 h 136"/>
                <a:gd name="T14" fmla="*/ 92 w 113"/>
                <a:gd name="T15" fmla="*/ 119 h 136"/>
                <a:gd name="T16" fmla="*/ 78 w 113"/>
                <a:gd name="T17" fmla="*/ 28 h 136"/>
                <a:gd name="T18" fmla="*/ 45 w 113"/>
                <a:gd name="T19" fmla="*/ 15 h 136"/>
                <a:gd name="T20" fmla="*/ 20 w 113"/>
                <a:gd name="T21" fmla="*/ 15 h 136"/>
                <a:gd name="T22" fmla="*/ 20 w 113"/>
                <a:gd name="T23" fmla="*/ 119 h 136"/>
                <a:gd name="T24" fmla="*/ 45 w 113"/>
                <a:gd name="T25" fmla="*/ 119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5"/>
                    <a:pt x="92" y="16"/>
                  </a:cubicBezTo>
                  <a:cubicBezTo>
                    <a:pt x="103" y="27"/>
                    <a:pt x="113" y="44"/>
                    <a:pt x="113" y="68"/>
                  </a:cubicBezTo>
                  <a:cubicBezTo>
                    <a:pt x="113" y="91"/>
                    <a:pt x="104" y="108"/>
                    <a:pt x="92" y="119"/>
                  </a:cubicBezTo>
                  <a:close/>
                  <a:moveTo>
                    <a:pt x="78" y="28"/>
                  </a:moveTo>
                  <a:cubicBezTo>
                    <a:pt x="70" y="19"/>
                    <a:pt x="59" y="15"/>
                    <a:pt x="45" y="15"/>
                  </a:cubicBezTo>
                  <a:cubicBezTo>
                    <a:pt x="20" y="15"/>
                    <a:pt x="20" y="15"/>
                    <a:pt x="20" y="15"/>
                  </a:cubicBezTo>
                  <a:cubicBezTo>
                    <a:pt x="20" y="119"/>
                    <a:pt x="20" y="119"/>
                    <a:pt x="20" y="119"/>
                  </a:cubicBezTo>
                  <a:cubicBezTo>
                    <a:pt x="45" y="119"/>
                    <a:pt x="45" y="119"/>
                    <a:pt x="45" y="119"/>
                  </a:cubicBezTo>
                  <a:cubicBezTo>
                    <a:pt x="58" y="119"/>
                    <a:pt x="69" y="116"/>
                    <a:pt x="78" y="107"/>
                  </a:cubicBezTo>
                  <a:cubicBezTo>
                    <a:pt x="87" y="98"/>
                    <a:pt x="92" y="84"/>
                    <a:pt x="92" y="68"/>
                  </a:cubicBezTo>
                  <a:cubicBezTo>
                    <a:pt x="92" y="51"/>
                    <a:pt x="87" y="36"/>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1">
              <a:extLst>
                <a:ext uri="{FF2B5EF4-FFF2-40B4-BE49-F238E27FC236}">
                  <a16:creationId xmlns:a16="http://schemas.microsoft.com/office/drawing/2014/main" id="{DE7CA15B-38FA-4761-499C-E9B11FC975EB}"/>
                </a:ext>
              </a:extLst>
            </p:cNvPr>
            <p:cNvSpPr>
              <a:spLocks noEditPoints="1"/>
            </p:cNvSpPr>
            <p:nvPr userDrawn="1"/>
          </p:nvSpPr>
          <p:spPr bwMode="auto">
            <a:xfrm>
              <a:off x="2605088"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Rectangle 42">
              <a:extLst>
                <a:ext uri="{FF2B5EF4-FFF2-40B4-BE49-F238E27FC236}">
                  <a16:creationId xmlns:a16="http://schemas.microsoft.com/office/drawing/2014/main" id="{DCBF120C-798A-D10C-4C84-10FDCCE46ED8}"/>
                </a:ext>
              </a:extLst>
            </p:cNvPr>
            <p:cNvSpPr>
              <a:spLocks noChangeArrowheads="1"/>
            </p:cNvSpPr>
            <p:nvPr userDrawn="1"/>
          </p:nvSpPr>
          <p:spPr bwMode="auto">
            <a:xfrm>
              <a:off x="2697163" y="153988"/>
              <a:ext cx="15875" cy="1158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3">
              <a:extLst>
                <a:ext uri="{FF2B5EF4-FFF2-40B4-BE49-F238E27FC236}">
                  <a16:creationId xmlns:a16="http://schemas.microsoft.com/office/drawing/2014/main" id="{CE9BE014-D9E4-D268-9284-7F58CF219749}"/>
                </a:ext>
              </a:extLst>
            </p:cNvPr>
            <p:cNvSpPr>
              <a:spLocks noEditPoints="1"/>
            </p:cNvSpPr>
            <p:nvPr userDrawn="1"/>
          </p:nvSpPr>
          <p:spPr bwMode="auto">
            <a:xfrm>
              <a:off x="2736851" y="150813"/>
              <a:ext cx="20638" cy="119063"/>
            </a:xfrm>
            <a:custGeom>
              <a:avLst/>
              <a:gdLst>
                <a:gd name="T0" fmla="*/ 12 w 25"/>
                <a:gd name="T1" fmla="*/ 25 h 144"/>
                <a:gd name="T2" fmla="*/ 0 w 25"/>
                <a:gd name="T3" fmla="*/ 13 h 144"/>
                <a:gd name="T4" fmla="*/ 12 w 25"/>
                <a:gd name="T5" fmla="*/ 0 h 144"/>
                <a:gd name="T6" fmla="*/ 25 w 25"/>
                <a:gd name="T7" fmla="*/ 12 h 144"/>
                <a:gd name="T8" fmla="*/ 12 w 25"/>
                <a:gd name="T9" fmla="*/ 25 h 144"/>
                <a:gd name="T10" fmla="*/ 3 w 25"/>
                <a:gd name="T11" fmla="*/ 144 h 144"/>
                <a:gd name="T12" fmla="*/ 3 w 25"/>
                <a:gd name="T13" fmla="*/ 45 h 144"/>
                <a:gd name="T14" fmla="*/ 22 w 25"/>
                <a:gd name="T15" fmla="*/ 45 h 144"/>
                <a:gd name="T16" fmla="*/ 22 w 25"/>
                <a:gd name="T17" fmla="*/ 144 h 144"/>
                <a:gd name="T18" fmla="*/ 3 w 25"/>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4">
                  <a:moveTo>
                    <a:pt x="12" y="25"/>
                  </a:moveTo>
                  <a:cubicBezTo>
                    <a:pt x="5" y="25"/>
                    <a:pt x="0" y="20"/>
                    <a:pt x="0" y="13"/>
                  </a:cubicBezTo>
                  <a:cubicBezTo>
                    <a:pt x="0" y="6"/>
                    <a:pt x="5" y="0"/>
                    <a:pt x="12" y="0"/>
                  </a:cubicBezTo>
                  <a:cubicBezTo>
                    <a:pt x="20" y="0"/>
                    <a:pt x="25" y="6"/>
                    <a:pt x="25" y="12"/>
                  </a:cubicBezTo>
                  <a:cubicBezTo>
                    <a:pt x="25" y="19"/>
                    <a:pt x="20" y="25"/>
                    <a:pt x="12"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4">
              <a:extLst>
                <a:ext uri="{FF2B5EF4-FFF2-40B4-BE49-F238E27FC236}">
                  <a16:creationId xmlns:a16="http://schemas.microsoft.com/office/drawing/2014/main" id="{E356FFFE-4955-AC5E-EAFA-E2280F9357D0}"/>
                </a:ext>
              </a:extLst>
            </p:cNvPr>
            <p:cNvSpPr>
              <a:spLocks/>
            </p:cNvSpPr>
            <p:nvPr userDrawn="1"/>
          </p:nvSpPr>
          <p:spPr bwMode="auto">
            <a:xfrm>
              <a:off x="2768601" y="188913"/>
              <a:ext cx="79375" cy="80963"/>
            </a:xfrm>
            <a:custGeom>
              <a:avLst/>
              <a:gdLst>
                <a:gd name="T0" fmla="*/ 30 w 50"/>
                <a:gd name="T1" fmla="*/ 51 h 51"/>
                <a:gd name="T2" fmla="*/ 19 w 50"/>
                <a:gd name="T3" fmla="*/ 51 h 51"/>
                <a:gd name="T4" fmla="*/ 0 w 50"/>
                <a:gd name="T5" fmla="*/ 0 h 51"/>
                <a:gd name="T6" fmla="*/ 10 w 50"/>
                <a:gd name="T7" fmla="*/ 0 h 51"/>
                <a:gd name="T8" fmla="*/ 25 w 50"/>
                <a:gd name="T9" fmla="*/ 41 h 51"/>
                <a:gd name="T10" fmla="*/ 39 w 50"/>
                <a:gd name="T11" fmla="*/ 0 h 51"/>
                <a:gd name="T12" fmla="*/ 50 w 50"/>
                <a:gd name="T13" fmla="*/ 0 h 51"/>
                <a:gd name="T14" fmla="*/ 30 w 50"/>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1">
                  <a:moveTo>
                    <a:pt x="30" y="51"/>
                  </a:moveTo>
                  <a:lnTo>
                    <a:pt x="19" y="51"/>
                  </a:lnTo>
                  <a:lnTo>
                    <a:pt x="0" y="0"/>
                  </a:lnTo>
                  <a:lnTo>
                    <a:pt x="10" y="0"/>
                  </a:lnTo>
                  <a:lnTo>
                    <a:pt x="25" y="41"/>
                  </a:lnTo>
                  <a:lnTo>
                    <a:pt x="39" y="0"/>
                  </a:lnTo>
                  <a:lnTo>
                    <a:pt x="50" y="0"/>
                  </a:lnTo>
                  <a:lnTo>
                    <a:pt x="3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5">
              <a:extLst>
                <a:ext uri="{FF2B5EF4-FFF2-40B4-BE49-F238E27FC236}">
                  <a16:creationId xmlns:a16="http://schemas.microsoft.com/office/drawing/2014/main" id="{E1D84C1C-8020-85EC-97E0-AEA5546810A2}"/>
                </a:ext>
              </a:extLst>
            </p:cNvPr>
            <p:cNvSpPr>
              <a:spLocks noEditPoints="1"/>
            </p:cNvSpPr>
            <p:nvPr userDrawn="1"/>
          </p:nvSpPr>
          <p:spPr bwMode="auto">
            <a:xfrm>
              <a:off x="28559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0"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6">
              <a:extLst>
                <a:ext uri="{FF2B5EF4-FFF2-40B4-BE49-F238E27FC236}">
                  <a16:creationId xmlns:a16="http://schemas.microsoft.com/office/drawing/2014/main" id="{9037231A-B64A-12D9-77EA-2903FBAF7A8B}"/>
                </a:ext>
              </a:extLst>
            </p:cNvPr>
            <p:cNvSpPr>
              <a:spLocks/>
            </p:cNvSpPr>
            <p:nvPr userDrawn="1"/>
          </p:nvSpPr>
          <p:spPr bwMode="auto">
            <a:xfrm>
              <a:off x="2947988" y="185738"/>
              <a:ext cx="47625"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7">
              <a:extLst>
                <a:ext uri="{FF2B5EF4-FFF2-40B4-BE49-F238E27FC236}">
                  <a16:creationId xmlns:a16="http://schemas.microsoft.com/office/drawing/2014/main" id="{41697786-E1F1-B326-CA4C-F84A6E0C8EFC}"/>
                </a:ext>
              </a:extLst>
            </p:cNvPr>
            <p:cNvSpPr>
              <a:spLocks noEditPoints="1"/>
            </p:cNvSpPr>
            <p:nvPr userDrawn="1"/>
          </p:nvSpPr>
          <p:spPr bwMode="auto">
            <a:xfrm>
              <a:off x="2998788" y="185738"/>
              <a:ext cx="74613" cy="85725"/>
            </a:xfrm>
            <a:custGeom>
              <a:avLst/>
              <a:gdLst>
                <a:gd name="T0" fmla="*/ 20 w 90"/>
                <a:gd name="T1" fmla="*/ 56 h 103"/>
                <a:gd name="T2" fmla="*/ 49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49" y="88"/>
                  </a:cubicBezTo>
                  <a:cubicBezTo>
                    <a:pt x="68" y="88"/>
                    <a:pt x="79" y="78"/>
                    <a:pt x="80" y="77"/>
                  </a:cubicBezTo>
                  <a:cubicBezTo>
                    <a:pt x="88" y="89"/>
                    <a:pt x="88" y="89"/>
                    <a:pt x="88" y="89"/>
                  </a:cubicBezTo>
                  <a:cubicBezTo>
                    <a:pt x="88" y="89"/>
                    <a:pt x="74"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8" y="14"/>
                    <a:pt x="20" y="29"/>
                    <a:pt x="19" y="42"/>
                  </a:cubicBezTo>
                  <a:cubicBezTo>
                    <a:pt x="71" y="42"/>
                    <a:pt x="71" y="42"/>
                    <a:pt x="71" y="42"/>
                  </a:cubicBezTo>
                  <a:cubicBezTo>
                    <a:pt x="71"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48">
              <a:extLst>
                <a:ext uri="{FF2B5EF4-FFF2-40B4-BE49-F238E27FC236}">
                  <a16:creationId xmlns:a16="http://schemas.microsoft.com/office/drawing/2014/main" id="{B871C4B0-A3A0-F090-F9F7-3795CFAD4D81}"/>
                </a:ext>
              </a:extLst>
            </p:cNvPr>
            <p:cNvSpPr>
              <a:spLocks noEditPoints="1"/>
            </p:cNvSpPr>
            <p:nvPr userDrawn="1"/>
          </p:nvSpPr>
          <p:spPr bwMode="auto">
            <a:xfrm>
              <a:off x="3084513" y="153988"/>
              <a:ext cx="77788" cy="117475"/>
            </a:xfrm>
            <a:custGeom>
              <a:avLst/>
              <a:gdLst>
                <a:gd name="T0" fmla="*/ 78 w 94"/>
                <a:gd name="T1" fmla="*/ 141 h 143"/>
                <a:gd name="T2" fmla="*/ 75 w 94"/>
                <a:gd name="T3" fmla="*/ 125 h 143"/>
                <a:gd name="T4" fmla="*/ 42 w 94"/>
                <a:gd name="T5" fmla="*/ 143 h 143"/>
                <a:gd name="T6" fmla="*/ 0 w 94"/>
                <a:gd name="T7" fmla="*/ 91 h 143"/>
                <a:gd name="T8" fmla="*/ 44 w 94"/>
                <a:gd name="T9" fmla="*/ 40 h 143"/>
                <a:gd name="T10" fmla="*/ 75 w 94"/>
                <a:gd name="T11" fmla="*/ 58 h 143"/>
                <a:gd name="T12" fmla="*/ 75 w 94"/>
                <a:gd name="T13" fmla="*/ 0 h 143"/>
                <a:gd name="T14" fmla="*/ 94 w 94"/>
                <a:gd name="T15" fmla="*/ 0 h 143"/>
                <a:gd name="T16" fmla="*/ 94 w 94"/>
                <a:gd name="T17" fmla="*/ 141 h 143"/>
                <a:gd name="T18" fmla="*/ 78 w 94"/>
                <a:gd name="T19" fmla="*/ 141 h 143"/>
                <a:gd name="T20" fmla="*/ 48 w 94"/>
                <a:gd name="T21" fmla="*/ 54 h 143"/>
                <a:gd name="T22" fmla="*/ 19 w 94"/>
                <a:gd name="T23" fmla="*/ 90 h 143"/>
                <a:gd name="T24" fmla="*/ 47 w 94"/>
                <a:gd name="T25" fmla="*/ 127 h 143"/>
                <a:gd name="T26" fmla="*/ 75 w 94"/>
                <a:gd name="T27" fmla="*/ 90 h 143"/>
                <a:gd name="T28" fmla="*/ 48 w 94"/>
                <a:gd name="T29" fmla="*/ 5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43">
                  <a:moveTo>
                    <a:pt x="78" y="141"/>
                  </a:moveTo>
                  <a:cubicBezTo>
                    <a:pt x="75" y="125"/>
                    <a:pt x="75" y="125"/>
                    <a:pt x="75" y="125"/>
                  </a:cubicBezTo>
                  <a:cubicBezTo>
                    <a:pt x="74" y="126"/>
                    <a:pt x="65" y="143"/>
                    <a:pt x="42" y="143"/>
                  </a:cubicBezTo>
                  <a:cubicBezTo>
                    <a:pt x="16" y="143"/>
                    <a:pt x="0" y="121"/>
                    <a:pt x="0" y="91"/>
                  </a:cubicBezTo>
                  <a:cubicBezTo>
                    <a:pt x="0" y="62"/>
                    <a:pt x="18" y="40"/>
                    <a:pt x="44" y="40"/>
                  </a:cubicBezTo>
                  <a:cubicBezTo>
                    <a:pt x="65" y="40"/>
                    <a:pt x="74" y="56"/>
                    <a:pt x="75" y="58"/>
                  </a:cubicBezTo>
                  <a:cubicBezTo>
                    <a:pt x="75" y="0"/>
                    <a:pt x="75" y="0"/>
                    <a:pt x="75" y="0"/>
                  </a:cubicBezTo>
                  <a:cubicBezTo>
                    <a:pt x="94" y="0"/>
                    <a:pt x="94" y="0"/>
                    <a:pt x="94" y="0"/>
                  </a:cubicBezTo>
                  <a:cubicBezTo>
                    <a:pt x="94" y="141"/>
                    <a:pt x="94" y="141"/>
                    <a:pt x="94" y="141"/>
                  </a:cubicBezTo>
                  <a:cubicBezTo>
                    <a:pt x="78" y="141"/>
                    <a:pt x="78" y="141"/>
                    <a:pt x="78" y="141"/>
                  </a:cubicBezTo>
                  <a:close/>
                  <a:moveTo>
                    <a:pt x="48" y="54"/>
                  </a:moveTo>
                  <a:cubicBezTo>
                    <a:pt x="30" y="54"/>
                    <a:pt x="19" y="71"/>
                    <a:pt x="19" y="90"/>
                  </a:cubicBezTo>
                  <a:cubicBezTo>
                    <a:pt x="19" y="110"/>
                    <a:pt x="29" y="127"/>
                    <a:pt x="47" y="127"/>
                  </a:cubicBezTo>
                  <a:cubicBezTo>
                    <a:pt x="64" y="127"/>
                    <a:pt x="75" y="110"/>
                    <a:pt x="75" y="90"/>
                  </a:cubicBezTo>
                  <a:cubicBezTo>
                    <a:pt x="76" y="71"/>
                    <a:pt x="66" y="54"/>
                    <a:pt x="4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49">
              <a:extLst>
                <a:ext uri="{FF2B5EF4-FFF2-40B4-BE49-F238E27FC236}">
                  <a16:creationId xmlns:a16="http://schemas.microsoft.com/office/drawing/2014/main" id="{7A872505-6A51-6B85-12A4-B54A6C07EAE2}"/>
                </a:ext>
              </a:extLst>
            </p:cNvPr>
            <p:cNvSpPr>
              <a:spLocks/>
            </p:cNvSpPr>
            <p:nvPr userDrawn="1"/>
          </p:nvSpPr>
          <p:spPr bwMode="auto">
            <a:xfrm>
              <a:off x="3209926" y="152400"/>
              <a:ext cx="53975" cy="117475"/>
            </a:xfrm>
            <a:custGeom>
              <a:avLst/>
              <a:gdLst>
                <a:gd name="T0" fmla="*/ 61 w 64"/>
                <a:gd name="T1" fmla="*/ 18 h 142"/>
                <a:gd name="T2" fmla="*/ 49 w 64"/>
                <a:gd name="T3" fmla="*/ 15 h 142"/>
                <a:gd name="T4" fmla="*/ 36 w 64"/>
                <a:gd name="T5" fmla="*/ 21 h 142"/>
                <a:gd name="T6" fmla="*/ 34 w 64"/>
                <a:gd name="T7" fmla="*/ 35 h 142"/>
                <a:gd name="T8" fmla="*/ 34 w 64"/>
                <a:gd name="T9" fmla="*/ 43 h 142"/>
                <a:gd name="T10" fmla="*/ 59 w 64"/>
                <a:gd name="T11" fmla="*/ 43 h 142"/>
                <a:gd name="T12" fmla="*/ 59 w 64"/>
                <a:gd name="T13" fmla="*/ 57 h 142"/>
                <a:gd name="T14" fmla="*/ 34 w 64"/>
                <a:gd name="T15" fmla="*/ 57 h 142"/>
                <a:gd name="T16" fmla="*/ 34 w 64"/>
                <a:gd name="T17" fmla="*/ 142 h 142"/>
                <a:gd name="T18" fmla="*/ 15 w 64"/>
                <a:gd name="T19" fmla="*/ 142 h 142"/>
                <a:gd name="T20" fmla="*/ 15 w 64"/>
                <a:gd name="T21" fmla="*/ 57 h 142"/>
                <a:gd name="T22" fmla="*/ 0 w 64"/>
                <a:gd name="T23" fmla="*/ 57 h 142"/>
                <a:gd name="T24" fmla="*/ 0 w 64"/>
                <a:gd name="T25" fmla="*/ 43 h 142"/>
                <a:gd name="T26" fmla="*/ 15 w 64"/>
                <a:gd name="T27" fmla="*/ 43 h 142"/>
                <a:gd name="T28" fmla="*/ 15 w 64"/>
                <a:gd name="T29" fmla="*/ 32 h 142"/>
                <a:gd name="T30" fmla="*/ 22 w 64"/>
                <a:gd name="T31" fmla="*/ 9 h 142"/>
                <a:gd name="T32" fmla="*/ 45 w 64"/>
                <a:gd name="T33" fmla="*/ 0 h 142"/>
                <a:gd name="T34" fmla="*/ 64 w 64"/>
                <a:gd name="T35" fmla="*/ 4 h 142"/>
                <a:gd name="T36" fmla="*/ 61 w 64"/>
                <a:gd name="T37" fmla="*/ 1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42">
                  <a:moveTo>
                    <a:pt x="61" y="18"/>
                  </a:moveTo>
                  <a:cubicBezTo>
                    <a:pt x="61" y="18"/>
                    <a:pt x="55" y="15"/>
                    <a:pt x="49" y="15"/>
                  </a:cubicBezTo>
                  <a:cubicBezTo>
                    <a:pt x="43" y="15"/>
                    <a:pt x="39" y="17"/>
                    <a:pt x="36" y="21"/>
                  </a:cubicBezTo>
                  <a:cubicBezTo>
                    <a:pt x="34" y="24"/>
                    <a:pt x="34" y="29"/>
                    <a:pt x="34" y="35"/>
                  </a:cubicBezTo>
                  <a:cubicBezTo>
                    <a:pt x="34" y="43"/>
                    <a:pt x="34" y="43"/>
                    <a:pt x="34" y="43"/>
                  </a:cubicBezTo>
                  <a:cubicBezTo>
                    <a:pt x="59" y="43"/>
                    <a:pt x="59" y="43"/>
                    <a:pt x="59" y="43"/>
                  </a:cubicBezTo>
                  <a:cubicBezTo>
                    <a:pt x="59" y="57"/>
                    <a:pt x="59" y="57"/>
                    <a:pt x="59" y="57"/>
                  </a:cubicBezTo>
                  <a:cubicBezTo>
                    <a:pt x="34" y="57"/>
                    <a:pt x="34" y="57"/>
                    <a:pt x="34" y="57"/>
                  </a:cubicBezTo>
                  <a:cubicBezTo>
                    <a:pt x="34" y="142"/>
                    <a:pt x="34" y="142"/>
                    <a:pt x="34" y="142"/>
                  </a:cubicBezTo>
                  <a:cubicBezTo>
                    <a:pt x="15" y="142"/>
                    <a:pt x="15" y="142"/>
                    <a:pt x="15" y="142"/>
                  </a:cubicBezTo>
                  <a:cubicBezTo>
                    <a:pt x="15" y="57"/>
                    <a:pt x="15" y="57"/>
                    <a:pt x="15" y="57"/>
                  </a:cubicBezTo>
                  <a:cubicBezTo>
                    <a:pt x="0" y="57"/>
                    <a:pt x="0" y="57"/>
                    <a:pt x="0" y="57"/>
                  </a:cubicBezTo>
                  <a:cubicBezTo>
                    <a:pt x="0" y="43"/>
                    <a:pt x="0" y="43"/>
                    <a:pt x="0" y="43"/>
                  </a:cubicBezTo>
                  <a:cubicBezTo>
                    <a:pt x="15" y="43"/>
                    <a:pt x="15" y="43"/>
                    <a:pt x="15" y="43"/>
                  </a:cubicBezTo>
                  <a:cubicBezTo>
                    <a:pt x="15" y="32"/>
                    <a:pt x="15" y="32"/>
                    <a:pt x="15" y="32"/>
                  </a:cubicBezTo>
                  <a:cubicBezTo>
                    <a:pt x="15" y="21"/>
                    <a:pt x="18" y="14"/>
                    <a:pt x="22" y="9"/>
                  </a:cubicBezTo>
                  <a:cubicBezTo>
                    <a:pt x="27" y="4"/>
                    <a:pt x="34" y="0"/>
                    <a:pt x="45" y="0"/>
                  </a:cubicBezTo>
                  <a:cubicBezTo>
                    <a:pt x="55" y="0"/>
                    <a:pt x="62" y="3"/>
                    <a:pt x="64" y="4"/>
                  </a:cubicBezTo>
                  <a:lnTo>
                    <a:pt x="6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50">
              <a:extLst>
                <a:ext uri="{FF2B5EF4-FFF2-40B4-BE49-F238E27FC236}">
                  <a16:creationId xmlns:a16="http://schemas.microsoft.com/office/drawing/2014/main" id="{C8D00390-C810-FF1F-C4FE-8C5D1D7984DE}"/>
                </a:ext>
              </a:extLst>
            </p:cNvPr>
            <p:cNvSpPr>
              <a:spLocks/>
            </p:cNvSpPr>
            <p:nvPr userDrawn="1"/>
          </p:nvSpPr>
          <p:spPr bwMode="auto">
            <a:xfrm>
              <a:off x="3270251" y="185738"/>
              <a:ext cx="46038"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51">
              <a:extLst>
                <a:ext uri="{FF2B5EF4-FFF2-40B4-BE49-F238E27FC236}">
                  <a16:creationId xmlns:a16="http://schemas.microsoft.com/office/drawing/2014/main" id="{A8EC3213-284E-3025-68F3-AD08E5358AF4}"/>
                </a:ext>
              </a:extLst>
            </p:cNvPr>
            <p:cNvSpPr>
              <a:spLocks noEditPoints="1"/>
            </p:cNvSpPr>
            <p:nvPr userDrawn="1"/>
          </p:nvSpPr>
          <p:spPr bwMode="auto">
            <a:xfrm>
              <a:off x="3321051" y="185738"/>
              <a:ext cx="79375" cy="85725"/>
            </a:xfrm>
            <a:custGeom>
              <a:avLst/>
              <a:gdLst>
                <a:gd name="T0" fmla="*/ 48 w 96"/>
                <a:gd name="T1" fmla="*/ 102 h 102"/>
                <a:gd name="T2" fmla="*/ 0 w 96"/>
                <a:gd name="T3" fmla="*/ 51 h 102"/>
                <a:gd name="T4" fmla="*/ 48 w 96"/>
                <a:gd name="T5" fmla="*/ 0 h 102"/>
                <a:gd name="T6" fmla="*/ 96 w 96"/>
                <a:gd name="T7" fmla="*/ 51 h 102"/>
                <a:gd name="T8" fmla="*/ 48 w 96"/>
                <a:gd name="T9" fmla="*/ 102 h 102"/>
                <a:gd name="T10" fmla="*/ 48 w 96"/>
                <a:gd name="T11" fmla="*/ 14 h 102"/>
                <a:gd name="T12" fmla="*/ 20 w 96"/>
                <a:gd name="T13" fmla="*/ 51 h 102"/>
                <a:gd name="T14" fmla="*/ 48 w 96"/>
                <a:gd name="T15" fmla="*/ 88 h 102"/>
                <a:gd name="T16" fmla="*/ 77 w 96"/>
                <a:gd name="T17" fmla="*/ 51 h 102"/>
                <a:gd name="T18" fmla="*/ 48 w 96"/>
                <a:gd name="T19" fmla="*/ 1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02">
                  <a:moveTo>
                    <a:pt x="48" y="102"/>
                  </a:moveTo>
                  <a:cubicBezTo>
                    <a:pt x="20" y="102"/>
                    <a:pt x="0" y="82"/>
                    <a:pt x="0" y="51"/>
                  </a:cubicBezTo>
                  <a:cubicBezTo>
                    <a:pt x="0" y="20"/>
                    <a:pt x="20" y="0"/>
                    <a:pt x="48" y="0"/>
                  </a:cubicBezTo>
                  <a:cubicBezTo>
                    <a:pt x="77" y="0"/>
                    <a:pt x="96" y="20"/>
                    <a:pt x="96" y="51"/>
                  </a:cubicBezTo>
                  <a:cubicBezTo>
                    <a:pt x="96" y="82"/>
                    <a:pt x="77" y="102"/>
                    <a:pt x="48" y="102"/>
                  </a:cubicBezTo>
                  <a:close/>
                  <a:moveTo>
                    <a:pt x="48" y="14"/>
                  </a:moveTo>
                  <a:cubicBezTo>
                    <a:pt x="30" y="14"/>
                    <a:pt x="20" y="29"/>
                    <a:pt x="20" y="51"/>
                  </a:cubicBezTo>
                  <a:cubicBezTo>
                    <a:pt x="20" y="72"/>
                    <a:pt x="30" y="88"/>
                    <a:pt x="48" y="88"/>
                  </a:cubicBezTo>
                  <a:cubicBezTo>
                    <a:pt x="67" y="88"/>
                    <a:pt x="77" y="72"/>
                    <a:pt x="77" y="51"/>
                  </a:cubicBezTo>
                  <a:cubicBezTo>
                    <a:pt x="77" y="29"/>
                    <a:pt x="67" y="14"/>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52">
              <a:extLst>
                <a:ext uri="{FF2B5EF4-FFF2-40B4-BE49-F238E27FC236}">
                  <a16:creationId xmlns:a16="http://schemas.microsoft.com/office/drawing/2014/main" id="{5F0B9E76-BF75-9845-2922-476E7AC508FA}"/>
                </a:ext>
              </a:extLst>
            </p:cNvPr>
            <p:cNvSpPr>
              <a:spLocks/>
            </p:cNvSpPr>
            <p:nvPr userDrawn="1"/>
          </p:nvSpPr>
          <p:spPr bwMode="auto">
            <a:xfrm>
              <a:off x="3419476" y="185738"/>
              <a:ext cx="117475" cy="84138"/>
            </a:xfrm>
            <a:custGeom>
              <a:avLst/>
              <a:gdLst>
                <a:gd name="T0" fmla="*/ 123 w 142"/>
                <a:gd name="T1" fmla="*/ 101 h 101"/>
                <a:gd name="T2" fmla="*/ 123 w 142"/>
                <a:gd name="T3" fmla="*/ 39 h 101"/>
                <a:gd name="T4" fmla="*/ 106 w 142"/>
                <a:gd name="T5" fmla="*/ 16 h 101"/>
                <a:gd name="T6" fmla="*/ 80 w 142"/>
                <a:gd name="T7" fmla="*/ 41 h 101"/>
                <a:gd name="T8" fmla="*/ 80 w 142"/>
                <a:gd name="T9" fmla="*/ 101 h 101"/>
                <a:gd name="T10" fmla="*/ 62 w 142"/>
                <a:gd name="T11" fmla="*/ 101 h 101"/>
                <a:gd name="T12" fmla="*/ 62 w 142"/>
                <a:gd name="T13" fmla="*/ 39 h 101"/>
                <a:gd name="T14" fmla="*/ 44 w 142"/>
                <a:gd name="T15" fmla="*/ 16 h 101"/>
                <a:gd name="T16" fmla="*/ 19 w 142"/>
                <a:gd name="T17" fmla="*/ 41 h 101"/>
                <a:gd name="T18" fmla="*/ 19 w 142"/>
                <a:gd name="T19" fmla="*/ 101 h 101"/>
                <a:gd name="T20" fmla="*/ 0 w 142"/>
                <a:gd name="T21" fmla="*/ 101 h 101"/>
                <a:gd name="T22" fmla="*/ 0 w 142"/>
                <a:gd name="T23" fmla="*/ 2 h 101"/>
                <a:gd name="T24" fmla="*/ 18 w 142"/>
                <a:gd name="T25" fmla="*/ 2 h 101"/>
                <a:gd name="T26" fmla="*/ 19 w 142"/>
                <a:gd name="T27" fmla="*/ 20 h 101"/>
                <a:gd name="T28" fmla="*/ 51 w 142"/>
                <a:gd name="T29" fmla="*/ 0 h 101"/>
                <a:gd name="T30" fmla="*/ 79 w 142"/>
                <a:gd name="T31" fmla="*/ 21 h 101"/>
                <a:gd name="T32" fmla="*/ 112 w 142"/>
                <a:gd name="T33" fmla="*/ 0 h 101"/>
                <a:gd name="T34" fmla="*/ 142 w 142"/>
                <a:gd name="T35" fmla="*/ 34 h 101"/>
                <a:gd name="T36" fmla="*/ 142 w 142"/>
                <a:gd name="T37" fmla="*/ 101 h 101"/>
                <a:gd name="T38" fmla="*/ 123 w 142"/>
                <a:gd name="T3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101">
                  <a:moveTo>
                    <a:pt x="123" y="101"/>
                  </a:moveTo>
                  <a:cubicBezTo>
                    <a:pt x="123" y="39"/>
                    <a:pt x="123" y="39"/>
                    <a:pt x="123" y="39"/>
                  </a:cubicBezTo>
                  <a:cubicBezTo>
                    <a:pt x="123" y="26"/>
                    <a:pt x="120" y="16"/>
                    <a:pt x="106" y="16"/>
                  </a:cubicBezTo>
                  <a:cubicBezTo>
                    <a:pt x="91" y="16"/>
                    <a:pt x="81" y="34"/>
                    <a:pt x="80" y="41"/>
                  </a:cubicBezTo>
                  <a:cubicBezTo>
                    <a:pt x="80" y="101"/>
                    <a:pt x="80" y="101"/>
                    <a:pt x="80" y="101"/>
                  </a:cubicBezTo>
                  <a:cubicBezTo>
                    <a:pt x="62" y="101"/>
                    <a:pt x="62" y="101"/>
                    <a:pt x="62" y="101"/>
                  </a:cubicBezTo>
                  <a:cubicBezTo>
                    <a:pt x="62" y="39"/>
                    <a:pt x="62" y="39"/>
                    <a:pt x="62" y="39"/>
                  </a:cubicBezTo>
                  <a:cubicBezTo>
                    <a:pt x="62" y="26"/>
                    <a:pt x="59" y="16"/>
                    <a:pt x="44" y="16"/>
                  </a:cubicBezTo>
                  <a:cubicBezTo>
                    <a:pt x="30" y="16"/>
                    <a:pt x="20" y="34"/>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5" y="9"/>
                    <a:pt x="37" y="0"/>
                    <a:pt x="51" y="0"/>
                  </a:cubicBezTo>
                  <a:cubicBezTo>
                    <a:pt x="64" y="0"/>
                    <a:pt x="75" y="6"/>
                    <a:pt x="79" y="21"/>
                  </a:cubicBezTo>
                  <a:cubicBezTo>
                    <a:pt x="86" y="9"/>
                    <a:pt x="98" y="0"/>
                    <a:pt x="112" y="0"/>
                  </a:cubicBezTo>
                  <a:cubicBezTo>
                    <a:pt x="128" y="0"/>
                    <a:pt x="142" y="9"/>
                    <a:pt x="142" y="34"/>
                  </a:cubicBezTo>
                  <a:cubicBezTo>
                    <a:pt x="142" y="101"/>
                    <a:pt x="142" y="101"/>
                    <a:pt x="142" y="101"/>
                  </a:cubicBezTo>
                  <a:cubicBezTo>
                    <a:pt x="123" y="101"/>
                    <a:pt x="123" y="101"/>
                    <a:pt x="123"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53">
              <a:extLst>
                <a:ext uri="{FF2B5EF4-FFF2-40B4-BE49-F238E27FC236}">
                  <a16:creationId xmlns:a16="http://schemas.microsoft.com/office/drawing/2014/main" id="{E5D6CA4D-50AD-103C-C44B-6973ABA4D902}"/>
                </a:ext>
              </a:extLst>
            </p:cNvPr>
            <p:cNvSpPr>
              <a:spLocks/>
            </p:cNvSpPr>
            <p:nvPr userDrawn="1"/>
          </p:nvSpPr>
          <p:spPr bwMode="auto">
            <a:xfrm>
              <a:off x="3594101" y="157163"/>
              <a:ext cx="69850" cy="112713"/>
            </a:xfrm>
            <a:custGeom>
              <a:avLst/>
              <a:gdLst>
                <a:gd name="T0" fmla="*/ 0 w 44"/>
                <a:gd name="T1" fmla="*/ 71 h 71"/>
                <a:gd name="T2" fmla="*/ 0 w 44"/>
                <a:gd name="T3" fmla="*/ 0 h 71"/>
                <a:gd name="T4" fmla="*/ 43 w 44"/>
                <a:gd name="T5" fmla="*/ 0 h 71"/>
                <a:gd name="T6" fmla="*/ 43 w 44"/>
                <a:gd name="T7" fmla="*/ 8 h 71"/>
                <a:gd name="T8" fmla="*/ 10 w 44"/>
                <a:gd name="T9" fmla="*/ 8 h 71"/>
                <a:gd name="T10" fmla="*/ 10 w 44"/>
                <a:gd name="T11" fmla="*/ 29 h 71"/>
                <a:gd name="T12" fmla="*/ 41 w 44"/>
                <a:gd name="T13" fmla="*/ 29 h 71"/>
                <a:gd name="T14" fmla="*/ 41 w 44"/>
                <a:gd name="T15" fmla="*/ 38 h 71"/>
                <a:gd name="T16" fmla="*/ 10 w 44"/>
                <a:gd name="T17" fmla="*/ 38 h 71"/>
                <a:gd name="T18" fmla="*/ 10 w 44"/>
                <a:gd name="T19" fmla="*/ 62 h 71"/>
                <a:gd name="T20" fmla="*/ 44 w 44"/>
                <a:gd name="T21" fmla="*/ 62 h 71"/>
                <a:gd name="T22" fmla="*/ 44 w 44"/>
                <a:gd name="T23" fmla="*/ 71 h 71"/>
                <a:gd name="T24" fmla="*/ 0 w 44"/>
                <a:gd name="T25" fmla="*/ 71 h 71"/>
                <a:gd name="T26" fmla="*/ 0 w 44"/>
                <a:gd name="T2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71">
                  <a:moveTo>
                    <a:pt x="0" y="71"/>
                  </a:moveTo>
                  <a:lnTo>
                    <a:pt x="0" y="0"/>
                  </a:lnTo>
                  <a:lnTo>
                    <a:pt x="43" y="0"/>
                  </a:lnTo>
                  <a:lnTo>
                    <a:pt x="43" y="8"/>
                  </a:lnTo>
                  <a:lnTo>
                    <a:pt x="10" y="8"/>
                  </a:lnTo>
                  <a:lnTo>
                    <a:pt x="10" y="29"/>
                  </a:lnTo>
                  <a:lnTo>
                    <a:pt x="41" y="29"/>
                  </a:lnTo>
                  <a:lnTo>
                    <a:pt x="41" y="38"/>
                  </a:lnTo>
                  <a:lnTo>
                    <a:pt x="10" y="38"/>
                  </a:lnTo>
                  <a:lnTo>
                    <a:pt x="10" y="62"/>
                  </a:lnTo>
                  <a:lnTo>
                    <a:pt x="44" y="62"/>
                  </a:lnTo>
                  <a:lnTo>
                    <a:pt x="44" y="71"/>
                  </a:lnTo>
                  <a:lnTo>
                    <a:pt x="0" y="71"/>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4">
              <a:extLst>
                <a:ext uri="{FF2B5EF4-FFF2-40B4-BE49-F238E27FC236}">
                  <a16:creationId xmlns:a16="http://schemas.microsoft.com/office/drawing/2014/main" id="{BA294B98-9614-D2ED-ADFD-117751737802}"/>
                </a:ext>
              </a:extLst>
            </p:cNvPr>
            <p:cNvSpPr>
              <a:spLocks/>
            </p:cNvSpPr>
            <p:nvPr userDrawn="1"/>
          </p:nvSpPr>
          <p:spPr bwMode="auto">
            <a:xfrm>
              <a:off x="3671888" y="188913"/>
              <a:ext cx="77788" cy="80963"/>
            </a:xfrm>
            <a:custGeom>
              <a:avLst/>
              <a:gdLst>
                <a:gd name="T0" fmla="*/ 38 w 49"/>
                <a:gd name="T1" fmla="*/ 51 h 51"/>
                <a:gd name="T2" fmla="*/ 24 w 49"/>
                <a:gd name="T3" fmla="*/ 30 h 51"/>
                <a:gd name="T4" fmla="*/ 11 w 49"/>
                <a:gd name="T5" fmla="*/ 51 h 51"/>
                <a:gd name="T6" fmla="*/ 0 w 49"/>
                <a:gd name="T7" fmla="*/ 51 h 51"/>
                <a:gd name="T8" fmla="*/ 18 w 49"/>
                <a:gd name="T9" fmla="*/ 25 h 51"/>
                <a:gd name="T10" fmla="*/ 1 w 49"/>
                <a:gd name="T11" fmla="*/ 0 h 51"/>
                <a:gd name="T12" fmla="*/ 12 w 49"/>
                <a:gd name="T13" fmla="*/ 0 h 51"/>
                <a:gd name="T14" fmla="*/ 25 w 49"/>
                <a:gd name="T15" fmla="*/ 19 h 51"/>
                <a:gd name="T16" fmla="*/ 37 w 49"/>
                <a:gd name="T17" fmla="*/ 0 h 51"/>
                <a:gd name="T18" fmla="*/ 48 w 49"/>
                <a:gd name="T19" fmla="*/ 0 h 51"/>
                <a:gd name="T20" fmla="*/ 30 w 49"/>
                <a:gd name="T21" fmla="*/ 25 h 51"/>
                <a:gd name="T22" fmla="*/ 49 w 49"/>
                <a:gd name="T23" fmla="*/ 51 h 51"/>
                <a:gd name="T24" fmla="*/ 38 w 49"/>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1">
                  <a:moveTo>
                    <a:pt x="38" y="51"/>
                  </a:moveTo>
                  <a:lnTo>
                    <a:pt x="24" y="30"/>
                  </a:lnTo>
                  <a:lnTo>
                    <a:pt x="11" y="51"/>
                  </a:lnTo>
                  <a:lnTo>
                    <a:pt x="0" y="51"/>
                  </a:lnTo>
                  <a:lnTo>
                    <a:pt x="18" y="25"/>
                  </a:lnTo>
                  <a:lnTo>
                    <a:pt x="1" y="0"/>
                  </a:lnTo>
                  <a:lnTo>
                    <a:pt x="12" y="0"/>
                  </a:lnTo>
                  <a:lnTo>
                    <a:pt x="25" y="19"/>
                  </a:lnTo>
                  <a:lnTo>
                    <a:pt x="37" y="0"/>
                  </a:lnTo>
                  <a:lnTo>
                    <a:pt x="48" y="0"/>
                  </a:lnTo>
                  <a:lnTo>
                    <a:pt x="30" y="25"/>
                  </a:lnTo>
                  <a:lnTo>
                    <a:pt x="49" y="51"/>
                  </a:lnTo>
                  <a:lnTo>
                    <a:pt x="38"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5">
              <a:extLst>
                <a:ext uri="{FF2B5EF4-FFF2-40B4-BE49-F238E27FC236}">
                  <a16:creationId xmlns:a16="http://schemas.microsoft.com/office/drawing/2014/main" id="{8AC88620-B3B1-4FCA-8D95-88D95562AA53}"/>
                </a:ext>
              </a:extLst>
            </p:cNvPr>
            <p:cNvSpPr>
              <a:spLocks noEditPoints="1"/>
            </p:cNvSpPr>
            <p:nvPr userDrawn="1"/>
          </p:nvSpPr>
          <p:spPr bwMode="auto">
            <a:xfrm>
              <a:off x="3763963" y="185738"/>
              <a:ext cx="77788" cy="114300"/>
            </a:xfrm>
            <a:custGeom>
              <a:avLst/>
              <a:gdLst>
                <a:gd name="T0" fmla="*/ 49 w 94"/>
                <a:gd name="T1" fmla="*/ 102 h 136"/>
                <a:gd name="T2" fmla="*/ 18 w 94"/>
                <a:gd name="T3" fmla="*/ 85 h 136"/>
                <a:gd name="T4" fmla="*/ 18 w 94"/>
                <a:gd name="T5" fmla="*/ 136 h 136"/>
                <a:gd name="T6" fmla="*/ 0 w 94"/>
                <a:gd name="T7" fmla="*/ 136 h 136"/>
                <a:gd name="T8" fmla="*/ 0 w 94"/>
                <a:gd name="T9" fmla="*/ 1 h 136"/>
                <a:gd name="T10" fmla="*/ 17 w 94"/>
                <a:gd name="T11" fmla="*/ 1 h 136"/>
                <a:gd name="T12" fmla="*/ 18 w 94"/>
                <a:gd name="T13" fmla="*/ 17 h 136"/>
                <a:gd name="T14" fmla="*/ 51 w 94"/>
                <a:gd name="T15" fmla="*/ 0 h 136"/>
                <a:gd name="T16" fmla="*/ 94 w 94"/>
                <a:gd name="T17" fmla="*/ 51 h 136"/>
                <a:gd name="T18" fmla="*/ 49 w 94"/>
                <a:gd name="T19" fmla="*/ 102 h 136"/>
                <a:gd name="T20" fmla="*/ 46 w 94"/>
                <a:gd name="T21" fmla="*/ 14 h 136"/>
                <a:gd name="T22" fmla="*/ 17 w 94"/>
                <a:gd name="T23" fmla="*/ 50 h 136"/>
                <a:gd name="T24" fmla="*/ 45 w 94"/>
                <a:gd name="T25" fmla="*/ 87 h 136"/>
                <a:gd name="T26" fmla="*/ 74 w 94"/>
                <a:gd name="T27" fmla="*/ 50 h 136"/>
                <a:gd name="T28" fmla="*/ 46 w 94"/>
                <a:gd name="T29" fmla="*/ 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36">
                  <a:moveTo>
                    <a:pt x="49" y="102"/>
                  </a:moveTo>
                  <a:cubicBezTo>
                    <a:pt x="29" y="102"/>
                    <a:pt x="21" y="89"/>
                    <a:pt x="18" y="85"/>
                  </a:cubicBezTo>
                  <a:cubicBezTo>
                    <a:pt x="18" y="136"/>
                    <a:pt x="18" y="136"/>
                    <a:pt x="18" y="136"/>
                  </a:cubicBezTo>
                  <a:cubicBezTo>
                    <a:pt x="0" y="136"/>
                    <a:pt x="0" y="136"/>
                    <a:pt x="0" y="136"/>
                  </a:cubicBezTo>
                  <a:cubicBezTo>
                    <a:pt x="0" y="1"/>
                    <a:pt x="0" y="1"/>
                    <a:pt x="0" y="1"/>
                  </a:cubicBezTo>
                  <a:cubicBezTo>
                    <a:pt x="17" y="1"/>
                    <a:pt x="17" y="1"/>
                    <a:pt x="17" y="1"/>
                  </a:cubicBezTo>
                  <a:cubicBezTo>
                    <a:pt x="18" y="17"/>
                    <a:pt x="18" y="17"/>
                    <a:pt x="18" y="17"/>
                  </a:cubicBezTo>
                  <a:cubicBezTo>
                    <a:pt x="20" y="15"/>
                    <a:pt x="30" y="0"/>
                    <a:pt x="51" y="0"/>
                  </a:cubicBezTo>
                  <a:cubicBezTo>
                    <a:pt x="78" y="0"/>
                    <a:pt x="94" y="21"/>
                    <a:pt x="94" y="51"/>
                  </a:cubicBezTo>
                  <a:cubicBezTo>
                    <a:pt x="93" y="81"/>
                    <a:pt x="75" y="102"/>
                    <a:pt x="49" y="102"/>
                  </a:cubicBezTo>
                  <a:close/>
                  <a:moveTo>
                    <a:pt x="46" y="14"/>
                  </a:moveTo>
                  <a:cubicBezTo>
                    <a:pt x="29" y="14"/>
                    <a:pt x="17" y="31"/>
                    <a:pt x="17" y="50"/>
                  </a:cubicBezTo>
                  <a:cubicBezTo>
                    <a:pt x="17" y="70"/>
                    <a:pt x="28" y="87"/>
                    <a:pt x="45" y="87"/>
                  </a:cubicBezTo>
                  <a:cubicBezTo>
                    <a:pt x="62" y="87"/>
                    <a:pt x="74" y="70"/>
                    <a:pt x="74" y="50"/>
                  </a:cubicBezTo>
                  <a:cubicBezTo>
                    <a:pt x="74" y="31"/>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6">
              <a:extLst>
                <a:ext uri="{FF2B5EF4-FFF2-40B4-BE49-F238E27FC236}">
                  <a16:creationId xmlns:a16="http://schemas.microsoft.com/office/drawing/2014/main" id="{AE0A3CB5-C8B6-5512-CDE7-AB8AF0EAAA04}"/>
                </a:ext>
              </a:extLst>
            </p:cNvPr>
            <p:cNvSpPr>
              <a:spLocks noEditPoints="1"/>
            </p:cNvSpPr>
            <p:nvPr userDrawn="1"/>
          </p:nvSpPr>
          <p:spPr bwMode="auto">
            <a:xfrm>
              <a:off x="3852863"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5"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7">
              <a:extLst>
                <a:ext uri="{FF2B5EF4-FFF2-40B4-BE49-F238E27FC236}">
                  <a16:creationId xmlns:a16="http://schemas.microsoft.com/office/drawing/2014/main" id="{2CF6B896-8808-6A59-D31F-3F2539664CD6}"/>
                </a:ext>
              </a:extLst>
            </p:cNvPr>
            <p:cNvSpPr>
              <a:spLocks/>
            </p:cNvSpPr>
            <p:nvPr userDrawn="1"/>
          </p:nvSpPr>
          <p:spPr bwMode="auto">
            <a:xfrm>
              <a:off x="3946526" y="185738"/>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58">
              <a:extLst>
                <a:ext uri="{FF2B5EF4-FFF2-40B4-BE49-F238E27FC236}">
                  <a16:creationId xmlns:a16="http://schemas.microsoft.com/office/drawing/2014/main" id="{37BCA971-9095-C486-D49E-0D8280104DE5}"/>
                </a:ext>
              </a:extLst>
            </p:cNvPr>
            <p:cNvSpPr>
              <a:spLocks noEditPoints="1"/>
            </p:cNvSpPr>
            <p:nvPr userDrawn="1"/>
          </p:nvSpPr>
          <p:spPr bwMode="auto">
            <a:xfrm>
              <a:off x="4005263" y="150813"/>
              <a:ext cx="20638" cy="119063"/>
            </a:xfrm>
            <a:custGeom>
              <a:avLst/>
              <a:gdLst>
                <a:gd name="T0" fmla="*/ 13 w 26"/>
                <a:gd name="T1" fmla="*/ 25 h 144"/>
                <a:gd name="T2" fmla="*/ 0 w 26"/>
                <a:gd name="T3" fmla="*/ 13 h 144"/>
                <a:gd name="T4" fmla="*/ 13 w 26"/>
                <a:gd name="T5" fmla="*/ 0 h 144"/>
                <a:gd name="T6" fmla="*/ 26 w 26"/>
                <a:gd name="T7" fmla="*/ 12 h 144"/>
                <a:gd name="T8" fmla="*/ 13 w 26"/>
                <a:gd name="T9" fmla="*/ 25 h 144"/>
                <a:gd name="T10" fmla="*/ 3 w 26"/>
                <a:gd name="T11" fmla="*/ 144 h 144"/>
                <a:gd name="T12" fmla="*/ 3 w 26"/>
                <a:gd name="T13" fmla="*/ 45 h 144"/>
                <a:gd name="T14" fmla="*/ 22 w 26"/>
                <a:gd name="T15" fmla="*/ 45 h 144"/>
                <a:gd name="T16" fmla="*/ 22 w 26"/>
                <a:gd name="T17" fmla="*/ 144 h 144"/>
                <a:gd name="T18" fmla="*/ 3 w 26"/>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4">
                  <a:moveTo>
                    <a:pt x="13" y="25"/>
                  </a:moveTo>
                  <a:cubicBezTo>
                    <a:pt x="6" y="25"/>
                    <a:pt x="0" y="20"/>
                    <a:pt x="0" y="13"/>
                  </a:cubicBezTo>
                  <a:cubicBezTo>
                    <a:pt x="0" y="6"/>
                    <a:pt x="6" y="0"/>
                    <a:pt x="13" y="0"/>
                  </a:cubicBezTo>
                  <a:cubicBezTo>
                    <a:pt x="20" y="0"/>
                    <a:pt x="26" y="6"/>
                    <a:pt x="26" y="12"/>
                  </a:cubicBezTo>
                  <a:cubicBezTo>
                    <a:pt x="26" y="19"/>
                    <a:pt x="20" y="25"/>
                    <a:pt x="13"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59">
              <a:extLst>
                <a:ext uri="{FF2B5EF4-FFF2-40B4-BE49-F238E27FC236}">
                  <a16:creationId xmlns:a16="http://schemas.microsoft.com/office/drawing/2014/main" id="{78B5C490-DFD0-F96F-2588-6DEC40B262F4}"/>
                </a:ext>
              </a:extLst>
            </p:cNvPr>
            <p:cNvSpPr>
              <a:spLocks noEditPoints="1"/>
            </p:cNvSpPr>
            <p:nvPr userDrawn="1"/>
          </p:nvSpPr>
          <p:spPr bwMode="auto">
            <a:xfrm>
              <a:off x="4041776"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60">
              <a:extLst>
                <a:ext uri="{FF2B5EF4-FFF2-40B4-BE49-F238E27FC236}">
                  <a16:creationId xmlns:a16="http://schemas.microsoft.com/office/drawing/2014/main" id="{78E20124-316A-344A-2988-024DE8683029}"/>
                </a:ext>
              </a:extLst>
            </p:cNvPr>
            <p:cNvSpPr>
              <a:spLocks/>
            </p:cNvSpPr>
            <p:nvPr userDrawn="1"/>
          </p:nvSpPr>
          <p:spPr bwMode="auto">
            <a:xfrm>
              <a:off x="4135438" y="185738"/>
              <a:ext cx="69850" cy="84138"/>
            </a:xfrm>
            <a:custGeom>
              <a:avLst/>
              <a:gdLst>
                <a:gd name="T0" fmla="*/ 65 w 84"/>
                <a:gd name="T1" fmla="*/ 101 h 101"/>
                <a:gd name="T2" fmla="*/ 65 w 84"/>
                <a:gd name="T3" fmla="*/ 41 h 101"/>
                <a:gd name="T4" fmla="*/ 45 w 84"/>
                <a:gd name="T5" fmla="*/ 16 h 101"/>
                <a:gd name="T6" fmla="*/ 19 w 84"/>
                <a:gd name="T7" fmla="*/ 41 h 101"/>
                <a:gd name="T8" fmla="*/ 19 w 84"/>
                <a:gd name="T9" fmla="*/ 101 h 101"/>
                <a:gd name="T10" fmla="*/ 0 w 84"/>
                <a:gd name="T11" fmla="*/ 101 h 101"/>
                <a:gd name="T12" fmla="*/ 0 w 84"/>
                <a:gd name="T13" fmla="*/ 2 h 101"/>
                <a:gd name="T14" fmla="*/ 18 w 84"/>
                <a:gd name="T15" fmla="*/ 2 h 101"/>
                <a:gd name="T16" fmla="*/ 19 w 84"/>
                <a:gd name="T17" fmla="*/ 20 h 101"/>
                <a:gd name="T18" fmla="*/ 52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1"/>
                    <a:pt x="65" y="41"/>
                    <a:pt x="65" y="41"/>
                  </a:cubicBezTo>
                  <a:cubicBezTo>
                    <a:pt x="65" y="26"/>
                    <a:pt x="60" y="16"/>
                    <a:pt x="45" y="16"/>
                  </a:cubicBezTo>
                  <a:cubicBezTo>
                    <a:pt x="30" y="16"/>
                    <a:pt x="21" y="32"/>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2"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61">
              <a:extLst>
                <a:ext uri="{FF2B5EF4-FFF2-40B4-BE49-F238E27FC236}">
                  <a16:creationId xmlns:a16="http://schemas.microsoft.com/office/drawing/2014/main" id="{BEA8C782-49CB-8CDC-820B-21CA54041063}"/>
                </a:ext>
              </a:extLst>
            </p:cNvPr>
            <p:cNvSpPr>
              <a:spLocks/>
            </p:cNvSpPr>
            <p:nvPr userDrawn="1"/>
          </p:nvSpPr>
          <p:spPr bwMode="auto">
            <a:xfrm>
              <a:off x="4221163" y="185738"/>
              <a:ext cx="71438" cy="85725"/>
            </a:xfrm>
            <a:custGeom>
              <a:avLst/>
              <a:gdLst>
                <a:gd name="T0" fmla="*/ 76 w 86"/>
                <a:gd name="T1" fmla="*/ 28 h 103"/>
                <a:gd name="T2" fmla="*/ 51 w 86"/>
                <a:gd name="T3" fmla="*/ 15 h 103"/>
                <a:gd name="T4" fmla="*/ 20 w 86"/>
                <a:gd name="T5" fmla="*/ 51 h 103"/>
                <a:gd name="T6" fmla="*/ 50 w 86"/>
                <a:gd name="T7" fmla="*/ 86 h 103"/>
                <a:gd name="T8" fmla="*/ 76 w 86"/>
                <a:gd name="T9" fmla="*/ 73 h 103"/>
                <a:gd name="T10" fmla="*/ 86 w 86"/>
                <a:gd name="T11" fmla="*/ 85 h 103"/>
                <a:gd name="T12" fmla="*/ 47 w 86"/>
                <a:gd name="T13" fmla="*/ 103 h 103"/>
                <a:gd name="T14" fmla="*/ 0 w 86"/>
                <a:gd name="T15" fmla="*/ 51 h 103"/>
                <a:gd name="T16" fmla="*/ 48 w 86"/>
                <a:gd name="T17" fmla="*/ 0 h 103"/>
                <a:gd name="T18" fmla="*/ 85 w 86"/>
                <a:gd name="T19" fmla="*/ 17 h 103"/>
                <a:gd name="T20" fmla="*/ 76 w 86"/>
                <a:gd name="T21" fmla="*/ 2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03">
                  <a:moveTo>
                    <a:pt x="76" y="28"/>
                  </a:moveTo>
                  <a:cubicBezTo>
                    <a:pt x="76" y="28"/>
                    <a:pt x="67" y="15"/>
                    <a:pt x="51" y="15"/>
                  </a:cubicBezTo>
                  <a:cubicBezTo>
                    <a:pt x="34" y="15"/>
                    <a:pt x="20" y="27"/>
                    <a:pt x="20" y="51"/>
                  </a:cubicBezTo>
                  <a:cubicBezTo>
                    <a:pt x="20" y="75"/>
                    <a:pt x="34" y="86"/>
                    <a:pt x="50" y="86"/>
                  </a:cubicBezTo>
                  <a:cubicBezTo>
                    <a:pt x="66" y="86"/>
                    <a:pt x="76" y="74"/>
                    <a:pt x="76" y="73"/>
                  </a:cubicBezTo>
                  <a:cubicBezTo>
                    <a:pt x="86" y="85"/>
                    <a:pt x="86" y="85"/>
                    <a:pt x="86" y="85"/>
                  </a:cubicBezTo>
                  <a:cubicBezTo>
                    <a:pt x="85" y="86"/>
                    <a:pt x="74" y="103"/>
                    <a:pt x="47" y="103"/>
                  </a:cubicBezTo>
                  <a:cubicBezTo>
                    <a:pt x="21" y="103"/>
                    <a:pt x="0" y="83"/>
                    <a:pt x="0" y="51"/>
                  </a:cubicBezTo>
                  <a:cubicBezTo>
                    <a:pt x="0" y="19"/>
                    <a:pt x="22" y="0"/>
                    <a:pt x="48" y="0"/>
                  </a:cubicBezTo>
                  <a:cubicBezTo>
                    <a:pt x="74" y="0"/>
                    <a:pt x="84" y="16"/>
                    <a:pt x="85" y="17"/>
                  </a:cubicBezTo>
                  <a:lnTo>
                    <a:pt x="76"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62">
              <a:extLst>
                <a:ext uri="{FF2B5EF4-FFF2-40B4-BE49-F238E27FC236}">
                  <a16:creationId xmlns:a16="http://schemas.microsoft.com/office/drawing/2014/main" id="{80AF8C47-83E3-B5FE-3482-5317D0807F75}"/>
                </a:ext>
              </a:extLst>
            </p:cNvPr>
            <p:cNvSpPr>
              <a:spLocks noEditPoints="1"/>
            </p:cNvSpPr>
            <p:nvPr userDrawn="1"/>
          </p:nvSpPr>
          <p:spPr bwMode="auto">
            <a:xfrm>
              <a:off x="43037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1"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Rectangle 63">
              <a:extLst>
                <a:ext uri="{FF2B5EF4-FFF2-40B4-BE49-F238E27FC236}">
                  <a16:creationId xmlns:a16="http://schemas.microsoft.com/office/drawing/2014/main" id="{D289F0B5-C69D-6A23-5BFD-46810DA85049}"/>
                </a:ext>
              </a:extLst>
            </p:cNvPr>
            <p:cNvSpPr>
              <a:spLocks noChangeArrowheads="1"/>
            </p:cNvSpPr>
            <p:nvPr userDrawn="1"/>
          </p:nvSpPr>
          <p:spPr bwMode="auto">
            <a:xfrm>
              <a:off x="2271713" y="-269875"/>
              <a:ext cx="12700" cy="773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Oval 64">
              <a:extLst>
                <a:ext uri="{FF2B5EF4-FFF2-40B4-BE49-F238E27FC236}">
                  <a16:creationId xmlns:a16="http://schemas.microsoft.com/office/drawing/2014/main" id="{D80857EA-7C86-6272-EE39-9D3C9EA78526}"/>
                </a:ext>
              </a:extLst>
            </p:cNvPr>
            <p:cNvSpPr>
              <a:spLocks noChangeArrowheads="1"/>
            </p:cNvSpPr>
            <p:nvPr userDrawn="1"/>
          </p:nvSpPr>
          <p:spPr bwMode="auto">
            <a:xfrm>
              <a:off x="911226" y="-279400"/>
              <a:ext cx="119063" cy="120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Oval 65">
              <a:extLst>
                <a:ext uri="{FF2B5EF4-FFF2-40B4-BE49-F238E27FC236}">
                  <a16:creationId xmlns:a16="http://schemas.microsoft.com/office/drawing/2014/main" id="{F6E334B8-2066-150F-C434-6B7DFC3E56D0}"/>
                </a:ext>
              </a:extLst>
            </p:cNvPr>
            <p:cNvSpPr>
              <a:spLocks noChangeArrowheads="1"/>
            </p:cNvSpPr>
            <p:nvPr userDrawn="1"/>
          </p:nvSpPr>
          <p:spPr bwMode="auto">
            <a:xfrm>
              <a:off x="752476" y="-269875"/>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Oval 66">
              <a:extLst>
                <a:ext uri="{FF2B5EF4-FFF2-40B4-BE49-F238E27FC236}">
                  <a16:creationId xmlns:a16="http://schemas.microsoft.com/office/drawing/2014/main" id="{C6A893F2-6595-64BC-65F4-7F36F3BE17AB}"/>
                </a:ext>
              </a:extLst>
            </p:cNvPr>
            <p:cNvSpPr>
              <a:spLocks noChangeArrowheads="1"/>
            </p:cNvSpPr>
            <p:nvPr userDrawn="1"/>
          </p:nvSpPr>
          <p:spPr bwMode="auto">
            <a:xfrm>
              <a:off x="919163" y="-103188"/>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Oval 67">
              <a:extLst>
                <a:ext uri="{FF2B5EF4-FFF2-40B4-BE49-F238E27FC236}">
                  <a16:creationId xmlns:a16="http://schemas.microsoft.com/office/drawing/2014/main" id="{06079605-31D5-AFD4-6A76-0F62C8EF4BB6}"/>
                </a:ext>
              </a:extLst>
            </p:cNvPr>
            <p:cNvSpPr>
              <a:spLocks noChangeArrowheads="1"/>
            </p:cNvSpPr>
            <p:nvPr userDrawn="1"/>
          </p:nvSpPr>
          <p:spPr bwMode="auto">
            <a:xfrm>
              <a:off x="927101" y="53975"/>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Oval 68">
              <a:extLst>
                <a:ext uri="{FF2B5EF4-FFF2-40B4-BE49-F238E27FC236}">
                  <a16:creationId xmlns:a16="http://schemas.microsoft.com/office/drawing/2014/main" id="{226B2B85-636F-40E1-C53E-ACD86B6A5768}"/>
                </a:ext>
              </a:extLst>
            </p:cNvPr>
            <p:cNvSpPr>
              <a:spLocks noChangeArrowheads="1"/>
            </p:cNvSpPr>
            <p:nvPr userDrawn="1"/>
          </p:nvSpPr>
          <p:spPr bwMode="auto">
            <a:xfrm>
              <a:off x="760413" y="-95250"/>
              <a:ext cx="87313"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Oval 69">
              <a:extLst>
                <a:ext uri="{FF2B5EF4-FFF2-40B4-BE49-F238E27FC236}">
                  <a16:creationId xmlns:a16="http://schemas.microsoft.com/office/drawing/2014/main" id="{7A6A19F3-ED6B-E3DD-7312-E366CF6FDFD9}"/>
                </a:ext>
              </a:extLst>
            </p:cNvPr>
            <p:cNvSpPr>
              <a:spLocks noChangeArrowheads="1"/>
            </p:cNvSpPr>
            <p:nvPr userDrawn="1"/>
          </p:nvSpPr>
          <p:spPr bwMode="auto">
            <a:xfrm>
              <a:off x="611188" y="-261938"/>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3" name="TextBox 72">
            <a:extLst>
              <a:ext uri="{FF2B5EF4-FFF2-40B4-BE49-F238E27FC236}">
                <a16:creationId xmlns:a16="http://schemas.microsoft.com/office/drawing/2014/main" id="{556E6905-4F63-E8F1-4ABC-DE1C96F2FEF7}"/>
              </a:ext>
            </a:extLst>
          </p:cNvPr>
          <p:cNvSpPr txBox="1"/>
          <p:nvPr userDrawn="1"/>
        </p:nvSpPr>
        <p:spPr>
          <a:xfrm>
            <a:off x="1516830" y="6334188"/>
            <a:ext cx="5719046" cy="153888"/>
          </a:xfrm>
          <a:prstGeom prst="rect">
            <a:avLst/>
          </a:prstGeom>
          <a:noFill/>
        </p:spPr>
        <p:txBody>
          <a:bodyPr wrap="square" lIns="0" tIns="0" rIns="0" bIns="0" rtlCol="0">
            <a:spAutoFit/>
          </a:bodyPr>
          <a:lstStyle/>
          <a:p>
            <a:pPr algn="ctr"/>
            <a:r>
              <a:rPr lang="en-US" sz="1000">
                <a:solidFill>
                  <a:schemeClr val="bg1"/>
                </a:solidFill>
              </a:rPr>
              <a:t>Includes content supplied by Sales Benchmark Index; Copyright © Sales Benchmark Index, 2022</a:t>
            </a:r>
          </a:p>
        </p:txBody>
      </p:sp>
    </p:spTree>
    <p:extLst>
      <p:ext uri="{BB962C8B-B14F-4D97-AF65-F5344CB8AC3E}">
        <p14:creationId xmlns:p14="http://schemas.microsoft.com/office/powerpoint/2010/main" val="1824095759"/>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showMasterSp="0" preserve="1">
  <p:cSld name="1_Title Slide blue dots bkdg">
    <p:bg>
      <p:bgPr>
        <a:solidFill>
          <a:schemeClr val="accent1"/>
        </a:solidFill>
        <a:effectLst/>
      </p:bgPr>
    </p:bg>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64658552-6E07-9117-0CA9-3B60B698736B}"/>
              </a:ext>
            </a:extLst>
          </p:cNvPr>
          <p:cNvGraphicFramePr>
            <a:graphicFrameLocks noChangeAspect="1"/>
          </p:cNvGraphicFramePr>
          <p:nvPr>
            <p:custDataLst>
              <p:tags r:id="rId1"/>
            </p:custDataLst>
            <p:extLst>
              <p:ext uri="{D42A27DB-BD31-4B8C-83A1-F6EECF244321}">
                <p14:modId xmlns:p14="http://schemas.microsoft.com/office/powerpoint/2010/main" val="288084756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10" imgH="409" progId="TCLayout.ActiveDocument.1">
                  <p:embed/>
                </p:oleObj>
              </mc:Choice>
              <mc:Fallback>
                <p:oleObj name="think-cell Slide" r:id="rId4" imgW="410" imgH="409" progId="TCLayout.ActiveDocument.1">
                  <p:embed/>
                  <p:pic>
                    <p:nvPicPr>
                      <p:cNvPr id="4" name="Object 3" hidden="1">
                        <a:extLst>
                          <a:ext uri="{FF2B5EF4-FFF2-40B4-BE49-F238E27FC236}">
                            <a16:creationId xmlns:a16="http://schemas.microsoft.com/office/drawing/2014/main" id="{64658552-6E07-9117-0CA9-3B60B698736B}"/>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pic>
        <p:nvPicPr>
          <p:cNvPr id="5" name="Picture 4">
            <a:extLst>
              <a:ext uri="{FF2B5EF4-FFF2-40B4-BE49-F238E27FC236}">
                <a16:creationId xmlns:a16="http://schemas.microsoft.com/office/drawing/2014/main" id="{4591F0AA-87FF-62FE-5D42-09693E23D321}"/>
              </a:ext>
            </a:extLst>
          </p:cNvPr>
          <p:cNvPicPr>
            <a:picLocks noChangeAspect="1"/>
          </p:cNvPicPr>
          <p:nvPr/>
        </p:nvPicPr>
        <p:blipFill rotWithShape="1">
          <a:blip r:embed="rId6" cstate="email">
            <a:extLst>
              <a:ext uri="{BEBA8EAE-BF5A-486C-A8C5-ECC9F3942E4B}">
                <a14:imgProps xmlns:a14="http://schemas.microsoft.com/office/drawing/2010/main">
                  <a14:imgLayer r:embed="rId7">
                    <a14:imgEffect>
                      <a14:brightnessContrast bright="-45000"/>
                    </a14:imgEffect>
                  </a14:imgLayer>
                </a14:imgProps>
              </a:ext>
              <a:ext uri="{28A0092B-C50C-407E-A947-70E740481C1C}">
                <a14:useLocalDpi xmlns:a14="http://schemas.microsoft.com/office/drawing/2010/main"/>
              </a:ext>
            </a:extLst>
          </a:blip>
          <a:srcRect/>
          <a:stretch/>
        </p:blipFill>
        <p:spPr>
          <a:xfrm>
            <a:off x="0" y="1"/>
            <a:ext cx="12192000" cy="6858000"/>
          </a:xfrm>
          <a:prstGeom prst="rect">
            <a:avLst/>
          </a:prstGeom>
        </p:spPr>
      </p:pic>
      <p:sp>
        <p:nvSpPr>
          <p:cNvPr id="2" name="Title 1">
            <a:extLst>
              <a:ext uri="{FF2B5EF4-FFF2-40B4-BE49-F238E27FC236}">
                <a16:creationId xmlns:a16="http://schemas.microsoft.com/office/drawing/2014/main" id="{9C5F5AEC-749C-44CA-94C1-9495903C3571}"/>
              </a:ext>
            </a:extLst>
          </p:cNvPr>
          <p:cNvSpPr>
            <a:spLocks noGrp="1"/>
          </p:cNvSpPr>
          <p:nvPr>
            <p:ph type="ctrTitle"/>
          </p:nvPr>
        </p:nvSpPr>
        <p:spPr>
          <a:xfrm>
            <a:off x="1516830" y="2523757"/>
            <a:ext cx="9139234" cy="664797"/>
          </a:xfrm>
        </p:spPr>
        <p:txBody>
          <a:bodyPr vert="horz" lIns="91440" tIns="91440" rIns="91440" bIns="91440" anchor="ctr">
            <a:noAutofit/>
          </a:bodyPr>
          <a:lstStyle>
            <a:lvl1pPr algn="l">
              <a:defRPr sz="3600">
                <a:solidFill>
                  <a:schemeClr val="bg1"/>
                </a:solidFill>
              </a:defRPr>
            </a:lvl1pPr>
          </a:lstStyle>
          <a:p>
            <a:r>
              <a:rPr lang="en-US"/>
              <a:t>Click to edit Master title style</a:t>
            </a:r>
          </a:p>
        </p:txBody>
      </p:sp>
      <p:sp>
        <p:nvSpPr>
          <p:cNvPr id="82" name="Text Placeholder 81">
            <a:extLst>
              <a:ext uri="{FF2B5EF4-FFF2-40B4-BE49-F238E27FC236}">
                <a16:creationId xmlns:a16="http://schemas.microsoft.com/office/drawing/2014/main" id="{B020BF28-FA10-43DE-B2FD-965A7D8594C0}"/>
              </a:ext>
            </a:extLst>
          </p:cNvPr>
          <p:cNvSpPr>
            <a:spLocks noGrp="1"/>
          </p:cNvSpPr>
          <p:nvPr>
            <p:ph type="body" sz="quarter" idx="13"/>
          </p:nvPr>
        </p:nvSpPr>
        <p:spPr>
          <a:xfrm>
            <a:off x="1520386" y="3998279"/>
            <a:ext cx="4586287" cy="323850"/>
          </a:xfrm>
        </p:spPr>
        <p:txBody>
          <a:bodyPr lIns="91440" tIns="91440" rIns="91440" bIns="91440" anchor="ctr"/>
          <a:lstStyle>
            <a:lvl1pPr>
              <a:defRPr b="0">
                <a:solidFill>
                  <a:schemeClr val="bg1"/>
                </a:solidFill>
              </a:defRPr>
            </a:lvl1pPr>
          </a:lstStyle>
          <a:p>
            <a:pPr lvl="0"/>
            <a:r>
              <a:rPr lang="en-US"/>
              <a:t>Click to edit Master text styles</a:t>
            </a:r>
          </a:p>
        </p:txBody>
      </p:sp>
      <p:sp>
        <p:nvSpPr>
          <p:cNvPr id="83" name="Subtitle 2">
            <a:extLst>
              <a:ext uri="{FF2B5EF4-FFF2-40B4-BE49-F238E27FC236}">
                <a16:creationId xmlns:a16="http://schemas.microsoft.com/office/drawing/2014/main" id="{CA420EE9-07D0-49A0-A796-E6EAA8EBDB96}"/>
              </a:ext>
            </a:extLst>
          </p:cNvPr>
          <p:cNvSpPr>
            <a:spLocks noGrp="1"/>
          </p:cNvSpPr>
          <p:nvPr>
            <p:ph type="subTitle" idx="1"/>
          </p:nvPr>
        </p:nvSpPr>
        <p:spPr>
          <a:xfrm>
            <a:off x="1516830" y="3444432"/>
            <a:ext cx="9139234" cy="297969"/>
          </a:xfrm>
        </p:spPr>
        <p:txBody>
          <a:bodyPr vert="horz" lIns="91440" tIns="91440" rIns="91440" bIns="91440" rtlCol="0" anchor="ctr">
            <a:noAutofit/>
          </a:bodyPr>
          <a:lstStyle>
            <a:lvl1pPr>
              <a:defRPr lang="en-US" sz="2200" b="0" dirty="0">
                <a:solidFill>
                  <a:schemeClr val="bg1"/>
                </a:solidFill>
              </a:defRPr>
            </a:lvl1pPr>
          </a:lstStyle>
          <a:p>
            <a:pPr lvl="0"/>
            <a:r>
              <a:rPr lang="en-US"/>
              <a:t>Click to edit Master subtitle style</a:t>
            </a:r>
          </a:p>
        </p:txBody>
      </p:sp>
      <p:grpSp>
        <p:nvGrpSpPr>
          <p:cNvPr id="148" name="Group 147">
            <a:extLst>
              <a:ext uri="{FF2B5EF4-FFF2-40B4-BE49-F238E27FC236}">
                <a16:creationId xmlns:a16="http://schemas.microsoft.com/office/drawing/2014/main" id="{AF47BE45-9A6B-F77A-A246-E9AD74AC3E05}"/>
              </a:ext>
            </a:extLst>
          </p:cNvPr>
          <p:cNvGrpSpPr>
            <a:grpSpLocks noChangeAspect="1"/>
          </p:cNvGrpSpPr>
          <p:nvPr/>
        </p:nvGrpSpPr>
        <p:grpSpPr>
          <a:xfrm>
            <a:off x="702214" y="780933"/>
            <a:ext cx="3494345" cy="745107"/>
            <a:chOff x="611188" y="-279400"/>
            <a:chExt cx="3767138" cy="803275"/>
          </a:xfrm>
          <a:solidFill>
            <a:schemeClr val="bg1"/>
          </a:solidFill>
        </p:grpSpPr>
        <p:sp>
          <p:nvSpPr>
            <p:cNvPr id="149" name="Freeform 5">
              <a:extLst>
                <a:ext uri="{FF2B5EF4-FFF2-40B4-BE49-F238E27FC236}">
                  <a16:creationId xmlns:a16="http://schemas.microsoft.com/office/drawing/2014/main" id="{5C5B487B-3C0A-CD7C-49B9-906DAA6B051C}"/>
                </a:ext>
              </a:extLst>
            </p:cNvPr>
            <p:cNvSpPr>
              <a:spLocks noEditPoints="1"/>
            </p:cNvSpPr>
            <p:nvPr/>
          </p:nvSpPr>
          <p:spPr bwMode="auto">
            <a:xfrm>
              <a:off x="1885951" y="438150"/>
              <a:ext cx="60325" cy="63500"/>
            </a:xfrm>
            <a:custGeom>
              <a:avLst/>
              <a:gdLst>
                <a:gd name="T0" fmla="*/ 36 w 73"/>
                <a:gd name="T1" fmla="*/ 0 h 78"/>
                <a:gd name="T2" fmla="*/ 10 w 73"/>
                <a:gd name="T3" fmla="*/ 10 h 78"/>
                <a:gd name="T4" fmla="*/ 0 w 73"/>
                <a:gd name="T5" fmla="*/ 39 h 78"/>
                <a:gd name="T6" fmla="*/ 10 w 73"/>
                <a:gd name="T7" fmla="*/ 67 h 78"/>
                <a:gd name="T8" fmla="*/ 36 w 73"/>
                <a:gd name="T9" fmla="*/ 78 h 78"/>
                <a:gd name="T10" fmla="*/ 63 w 73"/>
                <a:gd name="T11" fmla="*/ 67 h 78"/>
                <a:gd name="T12" fmla="*/ 73 w 73"/>
                <a:gd name="T13" fmla="*/ 39 h 78"/>
                <a:gd name="T14" fmla="*/ 63 w 73"/>
                <a:gd name="T15" fmla="*/ 10 h 78"/>
                <a:gd name="T16" fmla="*/ 36 w 73"/>
                <a:gd name="T17" fmla="*/ 0 h 78"/>
                <a:gd name="T18" fmla="*/ 52 w 73"/>
                <a:gd name="T19" fmla="*/ 59 h 78"/>
                <a:gd name="T20" fmla="*/ 36 w 73"/>
                <a:gd name="T21" fmla="*/ 66 h 78"/>
                <a:gd name="T22" fmla="*/ 20 w 73"/>
                <a:gd name="T23" fmla="*/ 59 h 78"/>
                <a:gd name="T24" fmla="*/ 15 w 73"/>
                <a:gd name="T25" fmla="*/ 39 h 78"/>
                <a:gd name="T26" fmla="*/ 21 w 73"/>
                <a:gd name="T27" fmla="*/ 19 h 78"/>
                <a:gd name="T28" fmla="*/ 36 w 73"/>
                <a:gd name="T29" fmla="*/ 11 h 78"/>
                <a:gd name="T30" fmla="*/ 52 w 73"/>
                <a:gd name="T31" fmla="*/ 19 h 78"/>
                <a:gd name="T32" fmla="*/ 58 w 73"/>
                <a:gd name="T33" fmla="*/ 39 h 78"/>
                <a:gd name="T34" fmla="*/ 52 w 73"/>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8">
                  <a:moveTo>
                    <a:pt x="36" y="0"/>
                  </a:moveTo>
                  <a:cubicBezTo>
                    <a:pt x="25" y="0"/>
                    <a:pt x="17" y="3"/>
                    <a:pt x="10" y="10"/>
                  </a:cubicBezTo>
                  <a:cubicBezTo>
                    <a:pt x="3" y="17"/>
                    <a:pt x="0" y="27"/>
                    <a:pt x="0" y="39"/>
                  </a:cubicBezTo>
                  <a:cubicBezTo>
                    <a:pt x="0" y="51"/>
                    <a:pt x="3" y="60"/>
                    <a:pt x="10" y="67"/>
                  </a:cubicBezTo>
                  <a:cubicBezTo>
                    <a:pt x="17" y="74"/>
                    <a:pt x="25" y="78"/>
                    <a:pt x="36" y="78"/>
                  </a:cubicBezTo>
                  <a:cubicBezTo>
                    <a:pt x="47" y="78"/>
                    <a:pt x="56" y="74"/>
                    <a:pt x="63" y="67"/>
                  </a:cubicBezTo>
                  <a:cubicBezTo>
                    <a:pt x="69" y="60"/>
                    <a:pt x="73" y="51"/>
                    <a:pt x="73" y="39"/>
                  </a:cubicBezTo>
                  <a:cubicBezTo>
                    <a:pt x="73" y="27"/>
                    <a:pt x="69" y="17"/>
                    <a:pt x="63"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1" y="19"/>
                  </a:cubicBezTo>
                  <a:cubicBezTo>
                    <a:pt x="24" y="14"/>
                    <a:pt x="30" y="11"/>
                    <a:pt x="36" y="11"/>
                  </a:cubicBezTo>
                  <a:cubicBezTo>
                    <a:pt x="43" y="11"/>
                    <a:pt x="48" y="14"/>
                    <a:pt x="52" y="19"/>
                  </a:cubicBezTo>
                  <a:cubicBezTo>
                    <a:pt x="56" y="24"/>
                    <a:pt x="58" y="30"/>
                    <a:pt x="58" y="39"/>
                  </a:cubicBezTo>
                  <a:cubicBezTo>
                    <a:pt x="58"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6">
              <a:extLst>
                <a:ext uri="{FF2B5EF4-FFF2-40B4-BE49-F238E27FC236}">
                  <a16:creationId xmlns:a16="http://schemas.microsoft.com/office/drawing/2014/main" id="{FC002D50-1258-94CD-A4CA-8EF05842095A}"/>
                </a:ext>
              </a:extLst>
            </p:cNvPr>
            <p:cNvSpPr>
              <a:spLocks/>
            </p:cNvSpPr>
            <p:nvPr/>
          </p:nvSpPr>
          <p:spPr bwMode="auto">
            <a:xfrm>
              <a:off x="1152526" y="414338"/>
              <a:ext cx="74613" cy="87313"/>
            </a:xfrm>
            <a:custGeom>
              <a:avLst/>
              <a:gdLst>
                <a:gd name="T0" fmla="*/ 50 w 89"/>
                <a:gd name="T1" fmla="*/ 62 h 106"/>
                <a:gd name="T2" fmla="*/ 75 w 89"/>
                <a:gd name="T3" fmla="*/ 62 h 106"/>
                <a:gd name="T4" fmla="*/ 75 w 89"/>
                <a:gd name="T5" fmla="*/ 80 h 106"/>
                <a:gd name="T6" fmla="*/ 74 w 89"/>
                <a:gd name="T7" fmla="*/ 81 h 106"/>
                <a:gd name="T8" fmla="*/ 71 w 89"/>
                <a:gd name="T9" fmla="*/ 84 h 106"/>
                <a:gd name="T10" fmla="*/ 66 w 89"/>
                <a:gd name="T11" fmla="*/ 88 h 106"/>
                <a:gd name="T12" fmla="*/ 58 w 89"/>
                <a:gd name="T13" fmla="*/ 91 h 106"/>
                <a:gd name="T14" fmla="*/ 48 w 89"/>
                <a:gd name="T15" fmla="*/ 92 h 106"/>
                <a:gd name="T16" fmla="*/ 24 w 89"/>
                <a:gd name="T17" fmla="*/ 82 h 106"/>
                <a:gd name="T18" fmla="*/ 15 w 89"/>
                <a:gd name="T19" fmla="*/ 52 h 106"/>
                <a:gd name="T20" fmla="*/ 25 w 89"/>
                <a:gd name="T21" fmla="*/ 23 h 106"/>
                <a:gd name="T22" fmla="*/ 48 w 89"/>
                <a:gd name="T23" fmla="*/ 13 h 106"/>
                <a:gd name="T24" fmla="*/ 57 w 89"/>
                <a:gd name="T25" fmla="*/ 14 h 106"/>
                <a:gd name="T26" fmla="*/ 64 w 89"/>
                <a:gd name="T27" fmla="*/ 16 h 106"/>
                <a:gd name="T28" fmla="*/ 69 w 89"/>
                <a:gd name="T29" fmla="*/ 19 h 106"/>
                <a:gd name="T30" fmla="*/ 73 w 89"/>
                <a:gd name="T31" fmla="*/ 23 h 106"/>
                <a:gd name="T32" fmla="*/ 75 w 89"/>
                <a:gd name="T33" fmla="*/ 26 h 106"/>
                <a:gd name="T34" fmla="*/ 76 w 89"/>
                <a:gd name="T35" fmla="*/ 27 h 106"/>
                <a:gd name="T36" fmla="*/ 86 w 89"/>
                <a:gd name="T37" fmla="*/ 18 h 106"/>
                <a:gd name="T38" fmla="*/ 48 w 89"/>
                <a:gd name="T39" fmla="*/ 0 h 106"/>
                <a:gd name="T40" fmla="*/ 14 w 89"/>
                <a:gd name="T41" fmla="*/ 14 h 106"/>
                <a:gd name="T42" fmla="*/ 0 w 89"/>
                <a:gd name="T43" fmla="*/ 52 h 106"/>
                <a:gd name="T44" fmla="*/ 13 w 89"/>
                <a:gd name="T45" fmla="*/ 91 h 106"/>
                <a:gd name="T46" fmla="*/ 45 w 89"/>
                <a:gd name="T47" fmla="*/ 106 h 106"/>
                <a:gd name="T48" fmla="*/ 57 w 89"/>
                <a:gd name="T49" fmla="*/ 104 h 106"/>
                <a:gd name="T50" fmla="*/ 66 w 89"/>
                <a:gd name="T51" fmla="*/ 101 h 106"/>
                <a:gd name="T52" fmla="*/ 73 w 89"/>
                <a:gd name="T53" fmla="*/ 97 h 106"/>
                <a:gd name="T54" fmla="*/ 76 w 89"/>
                <a:gd name="T55" fmla="*/ 94 h 106"/>
                <a:gd name="T56" fmla="*/ 78 w 89"/>
                <a:gd name="T57" fmla="*/ 92 h 106"/>
                <a:gd name="T58" fmla="*/ 79 w 89"/>
                <a:gd name="T59" fmla="*/ 104 h 106"/>
                <a:gd name="T60" fmla="*/ 89 w 89"/>
                <a:gd name="T61" fmla="*/ 104 h 106"/>
                <a:gd name="T62" fmla="*/ 89 w 89"/>
                <a:gd name="T63" fmla="*/ 51 h 106"/>
                <a:gd name="T64" fmla="*/ 50 w 89"/>
                <a:gd name="T65" fmla="*/ 51 h 106"/>
                <a:gd name="T66" fmla="*/ 50 w 89"/>
                <a:gd name="T67" fmla="*/ 6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 h="106">
                  <a:moveTo>
                    <a:pt x="50" y="62"/>
                  </a:moveTo>
                  <a:cubicBezTo>
                    <a:pt x="75" y="62"/>
                    <a:pt x="75" y="62"/>
                    <a:pt x="75" y="62"/>
                  </a:cubicBezTo>
                  <a:cubicBezTo>
                    <a:pt x="75" y="80"/>
                    <a:pt x="75" y="80"/>
                    <a:pt x="75" y="80"/>
                  </a:cubicBezTo>
                  <a:cubicBezTo>
                    <a:pt x="74" y="81"/>
                    <a:pt x="74" y="81"/>
                    <a:pt x="74" y="81"/>
                  </a:cubicBezTo>
                  <a:cubicBezTo>
                    <a:pt x="73" y="82"/>
                    <a:pt x="72" y="83"/>
                    <a:pt x="71" y="84"/>
                  </a:cubicBezTo>
                  <a:cubicBezTo>
                    <a:pt x="69" y="86"/>
                    <a:pt x="68" y="87"/>
                    <a:pt x="66" y="88"/>
                  </a:cubicBezTo>
                  <a:cubicBezTo>
                    <a:pt x="64" y="89"/>
                    <a:pt x="61" y="90"/>
                    <a:pt x="58" y="91"/>
                  </a:cubicBezTo>
                  <a:cubicBezTo>
                    <a:pt x="55" y="92"/>
                    <a:pt x="51" y="92"/>
                    <a:pt x="48" y="92"/>
                  </a:cubicBezTo>
                  <a:cubicBezTo>
                    <a:pt x="38" y="92"/>
                    <a:pt x="30" y="89"/>
                    <a:pt x="24" y="82"/>
                  </a:cubicBezTo>
                  <a:cubicBezTo>
                    <a:pt x="18" y="74"/>
                    <a:pt x="15" y="65"/>
                    <a:pt x="15" y="52"/>
                  </a:cubicBezTo>
                  <a:cubicBezTo>
                    <a:pt x="15" y="40"/>
                    <a:pt x="18" y="31"/>
                    <a:pt x="25" y="23"/>
                  </a:cubicBezTo>
                  <a:cubicBezTo>
                    <a:pt x="31" y="16"/>
                    <a:pt x="39" y="13"/>
                    <a:pt x="48" y="13"/>
                  </a:cubicBezTo>
                  <a:cubicBezTo>
                    <a:pt x="51" y="13"/>
                    <a:pt x="54" y="13"/>
                    <a:pt x="57" y="14"/>
                  </a:cubicBezTo>
                  <a:cubicBezTo>
                    <a:pt x="60" y="14"/>
                    <a:pt x="62" y="15"/>
                    <a:pt x="64" y="16"/>
                  </a:cubicBezTo>
                  <a:cubicBezTo>
                    <a:pt x="66" y="17"/>
                    <a:pt x="67" y="18"/>
                    <a:pt x="69" y="19"/>
                  </a:cubicBezTo>
                  <a:cubicBezTo>
                    <a:pt x="71" y="21"/>
                    <a:pt x="72" y="22"/>
                    <a:pt x="73" y="23"/>
                  </a:cubicBezTo>
                  <a:cubicBezTo>
                    <a:pt x="74" y="24"/>
                    <a:pt x="74" y="25"/>
                    <a:pt x="75" y="26"/>
                  </a:cubicBezTo>
                  <a:cubicBezTo>
                    <a:pt x="76" y="27"/>
                    <a:pt x="76" y="27"/>
                    <a:pt x="76" y="27"/>
                  </a:cubicBezTo>
                  <a:cubicBezTo>
                    <a:pt x="86" y="18"/>
                    <a:pt x="86" y="18"/>
                    <a:pt x="86" y="18"/>
                  </a:cubicBezTo>
                  <a:cubicBezTo>
                    <a:pt x="77" y="6"/>
                    <a:pt x="64" y="0"/>
                    <a:pt x="48" y="0"/>
                  </a:cubicBezTo>
                  <a:cubicBezTo>
                    <a:pt x="35" y="0"/>
                    <a:pt x="23" y="4"/>
                    <a:pt x="14" y="14"/>
                  </a:cubicBezTo>
                  <a:cubicBezTo>
                    <a:pt x="4" y="24"/>
                    <a:pt x="0" y="36"/>
                    <a:pt x="0" y="52"/>
                  </a:cubicBezTo>
                  <a:cubicBezTo>
                    <a:pt x="0" y="69"/>
                    <a:pt x="4" y="82"/>
                    <a:pt x="13" y="91"/>
                  </a:cubicBezTo>
                  <a:cubicBezTo>
                    <a:pt x="21" y="101"/>
                    <a:pt x="32" y="106"/>
                    <a:pt x="45" y="106"/>
                  </a:cubicBezTo>
                  <a:cubicBezTo>
                    <a:pt x="50" y="106"/>
                    <a:pt x="54" y="105"/>
                    <a:pt x="57" y="104"/>
                  </a:cubicBezTo>
                  <a:cubicBezTo>
                    <a:pt x="61" y="103"/>
                    <a:pt x="64" y="102"/>
                    <a:pt x="66" y="101"/>
                  </a:cubicBezTo>
                  <a:cubicBezTo>
                    <a:pt x="69" y="100"/>
                    <a:pt x="71" y="99"/>
                    <a:pt x="73" y="97"/>
                  </a:cubicBezTo>
                  <a:cubicBezTo>
                    <a:pt x="75" y="95"/>
                    <a:pt x="76" y="94"/>
                    <a:pt x="76" y="94"/>
                  </a:cubicBezTo>
                  <a:cubicBezTo>
                    <a:pt x="77" y="93"/>
                    <a:pt x="77" y="93"/>
                    <a:pt x="78" y="92"/>
                  </a:cubicBezTo>
                  <a:cubicBezTo>
                    <a:pt x="79" y="104"/>
                    <a:pt x="79" y="104"/>
                    <a:pt x="79" y="104"/>
                  </a:cubicBezTo>
                  <a:cubicBezTo>
                    <a:pt x="89" y="104"/>
                    <a:pt x="89" y="104"/>
                    <a:pt x="89" y="104"/>
                  </a:cubicBezTo>
                  <a:cubicBezTo>
                    <a:pt x="89" y="51"/>
                    <a:pt x="89" y="51"/>
                    <a:pt x="89" y="51"/>
                  </a:cubicBezTo>
                  <a:cubicBezTo>
                    <a:pt x="50" y="51"/>
                    <a:pt x="50" y="51"/>
                    <a:pt x="50" y="51"/>
                  </a:cubicBezTo>
                  <a:lnTo>
                    <a:pt x="50"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7">
              <a:extLst>
                <a:ext uri="{FF2B5EF4-FFF2-40B4-BE49-F238E27FC236}">
                  <a16:creationId xmlns:a16="http://schemas.microsoft.com/office/drawing/2014/main" id="{5E276722-5197-B412-82F4-CAE376DBBFED}"/>
                </a:ext>
              </a:extLst>
            </p:cNvPr>
            <p:cNvSpPr>
              <a:spLocks/>
            </p:cNvSpPr>
            <p:nvPr/>
          </p:nvSpPr>
          <p:spPr bwMode="auto">
            <a:xfrm>
              <a:off x="1246188" y="436563"/>
              <a:ext cx="34925" cy="63500"/>
            </a:xfrm>
            <a:custGeom>
              <a:avLst/>
              <a:gdLst>
                <a:gd name="T0" fmla="*/ 23 w 43"/>
                <a:gd name="T1" fmla="*/ 5 h 77"/>
                <a:gd name="T2" fmla="*/ 14 w 43"/>
                <a:gd name="T3" fmla="*/ 17 h 77"/>
                <a:gd name="T4" fmla="*/ 13 w 43"/>
                <a:gd name="T5" fmla="*/ 2 h 77"/>
                <a:gd name="T6" fmla="*/ 0 w 43"/>
                <a:gd name="T7" fmla="*/ 2 h 77"/>
                <a:gd name="T8" fmla="*/ 0 w 43"/>
                <a:gd name="T9" fmla="*/ 77 h 77"/>
                <a:gd name="T10" fmla="*/ 14 w 43"/>
                <a:gd name="T11" fmla="*/ 77 h 77"/>
                <a:gd name="T12" fmla="*/ 14 w 43"/>
                <a:gd name="T13" fmla="*/ 35 h 77"/>
                <a:gd name="T14" fmla="*/ 24 w 43"/>
                <a:gd name="T15" fmla="*/ 18 h 77"/>
                <a:gd name="T16" fmla="*/ 35 w 43"/>
                <a:gd name="T17" fmla="*/ 14 h 77"/>
                <a:gd name="T18" fmla="*/ 41 w 43"/>
                <a:gd name="T19" fmla="*/ 15 h 77"/>
                <a:gd name="T20" fmla="*/ 43 w 43"/>
                <a:gd name="T21" fmla="*/ 1 h 77"/>
                <a:gd name="T22" fmla="*/ 37 w 43"/>
                <a:gd name="T23" fmla="*/ 0 h 77"/>
                <a:gd name="T24" fmla="*/ 23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3" y="5"/>
                  </a:moveTo>
                  <a:cubicBezTo>
                    <a:pt x="19" y="8"/>
                    <a:pt x="16" y="12"/>
                    <a:pt x="14" y="17"/>
                  </a:cubicBezTo>
                  <a:cubicBezTo>
                    <a:pt x="13" y="2"/>
                    <a:pt x="13" y="2"/>
                    <a:pt x="13" y="2"/>
                  </a:cubicBezTo>
                  <a:cubicBezTo>
                    <a:pt x="0" y="2"/>
                    <a:pt x="0" y="2"/>
                    <a:pt x="0" y="2"/>
                  </a:cubicBezTo>
                  <a:cubicBezTo>
                    <a:pt x="0" y="77"/>
                    <a:pt x="0" y="77"/>
                    <a:pt x="0" y="77"/>
                  </a:cubicBezTo>
                  <a:cubicBezTo>
                    <a:pt x="14" y="77"/>
                    <a:pt x="14" y="77"/>
                    <a:pt x="14" y="77"/>
                  </a:cubicBezTo>
                  <a:cubicBezTo>
                    <a:pt x="14" y="35"/>
                    <a:pt x="14" y="35"/>
                    <a:pt x="14" y="35"/>
                  </a:cubicBezTo>
                  <a:cubicBezTo>
                    <a:pt x="15" y="27"/>
                    <a:pt x="19" y="22"/>
                    <a:pt x="24" y="18"/>
                  </a:cubicBezTo>
                  <a:cubicBezTo>
                    <a:pt x="28" y="16"/>
                    <a:pt x="31" y="14"/>
                    <a:pt x="35" y="14"/>
                  </a:cubicBezTo>
                  <a:cubicBezTo>
                    <a:pt x="37" y="14"/>
                    <a:pt x="39" y="15"/>
                    <a:pt x="41" y="15"/>
                  </a:cubicBezTo>
                  <a:cubicBezTo>
                    <a:pt x="43" y="1"/>
                    <a:pt x="43" y="1"/>
                    <a:pt x="43" y="1"/>
                  </a:cubicBezTo>
                  <a:cubicBezTo>
                    <a:pt x="37" y="0"/>
                    <a:pt x="37" y="0"/>
                    <a:pt x="37" y="0"/>
                  </a:cubicBezTo>
                  <a:cubicBezTo>
                    <a:pt x="32" y="0"/>
                    <a:pt x="27" y="2"/>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8">
              <a:extLst>
                <a:ext uri="{FF2B5EF4-FFF2-40B4-BE49-F238E27FC236}">
                  <a16:creationId xmlns:a16="http://schemas.microsoft.com/office/drawing/2014/main" id="{030C0CC0-0956-B1B0-70A8-800FA865F98A}"/>
                </a:ext>
              </a:extLst>
            </p:cNvPr>
            <p:cNvSpPr>
              <a:spLocks noEditPoints="1"/>
            </p:cNvSpPr>
            <p:nvPr/>
          </p:nvSpPr>
          <p:spPr bwMode="auto">
            <a:xfrm>
              <a:off x="1284288" y="438150"/>
              <a:ext cx="60325" cy="63500"/>
            </a:xfrm>
            <a:custGeom>
              <a:avLst/>
              <a:gdLst>
                <a:gd name="T0" fmla="*/ 36 w 72"/>
                <a:gd name="T1" fmla="*/ 0 h 78"/>
                <a:gd name="T2" fmla="*/ 10 w 72"/>
                <a:gd name="T3" fmla="*/ 10 h 78"/>
                <a:gd name="T4" fmla="*/ 0 w 72"/>
                <a:gd name="T5" fmla="*/ 39 h 78"/>
                <a:gd name="T6" fmla="*/ 10 w 72"/>
                <a:gd name="T7" fmla="*/ 67 h 78"/>
                <a:gd name="T8" fmla="*/ 36 w 72"/>
                <a:gd name="T9" fmla="*/ 78 h 78"/>
                <a:gd name="T10" fmla="*/ 62 w 72"/>
                <a:gd name="T11" fmla="*/ 67 h 78"/>
                <a:gd name="T12" fmla="*/ 72 w 72"/>
                <a:gd name="T13" fmla="*/ 39 h 78"/>
                <a:gd name="T14" fmla="*/ 62 w 72"/>
                <a:gd name="T15" fmla="*/ 10 h 78"/>
                <a:gd name="T16" fmla="*/ 36 w 72"/>
                <a:gd name="T17" fmla="*/ 0 h 78"/>
                <a:gd name="T18" fmla="*/ 52 w 72"/>
                <a:gd name="T19" fmla="*/ 59 h 78"/>
                <a:gd name="T20" fmla="*/ 36 w 72"/>
                <a:gd name="T21" fmla="*/ 66 h 78"/>
                <a:gd name="T22" fmla="*/ 20 w 72"/>
                <a:gd name="T23" fmla="*/ 59 h 78"/>
                <a:gd name="T24" fmla="*/ 15 w 72"/>
                <a:gd name="T25" fmla="*/ 39 h 78"/>
                <a:gd name="T26" fmla="*/ 20 w 72"/>
                <a:gd name="T27" fmla="*/ 19 h 78"/>
                <a:gd name="T28" fmla="*/ 36 w 72"/>
                <a:gd name="T29" fmla="*/ 11 h 78"/>
                <a:gd name="T30" fmla="*/ 52 w 72"/>
                <a:gd name="T31" fmla="*/ 19 h 78"/>
                <a:gd name="T32" fmla="*/ 57 w 72"/>
                <a:gd name="T33" fmla="*/ 39 h 78"/>
                <a:gd name="T34" fmla="*/ 52 w 72"/>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8">
                  <a:moveTo>
                    <a:pt x="36" y="0"/>
                  </a:moveTo>
                  <a:cubicBezTo>
                    <a:pt x="25" y="0"/>
                    <a:pt x="16" y="3"/>
                    <a:pt x="10" y="10"/>
                  </a:cubicBezTo>
                  <a:cubicBezTo>
                    <a:pt x="3" y="17"/>
                    <a:pt x="0" y="27"/>
                    <a:pt x="0" y="39"/>
                  </a:cubicBezTo>
                  <a:cubicBezTo>
                    <a:pt x="0" y="51"/>
                    <a:pt x="3" y="60"/>
                    <a:pt x="10" y="67"/>
                  </a:cubicBezTo>
                  <a:cubicBezTo>
                    <a:pt x="16" y="74"/>
                    <a:pt x="25" y="78"/>
                    <a:pt x="36" y="78"/>
                  </a:cubicBezTo>
                  <a:cubicBezTo>
                    <a:pt x="47" y="78"/>
                    <a:pt x="56" y="74"/>
                    <a:pt x="62" y="67"/>
                  </a:cubicBezTo>
                  <a:cubicBezTo>
                    <a:pt x="69" y="60"/>
                    <a:pt x="72" y="51"/>
                    <a:pt x="72" y="39"/>
                  </a:cubicBezTo>
                  <a:cubicBezTo>
                    <a:pt x="72" y="27"/>
                    <a:pt x="69" y="17"/>
                    <a:pt x="62"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0" y="19"/>
                  </a:cubicBezTo>
                  <a:cubicBezTo>
                    <a:pt x="24" y="14"/>
                    <a:pt x="29" y="11"/>
                    <a:pt x="36" y="11"/>
                  </a:cubicBezTo>
                  <a:cubicBezTo>
                    <a:pt x="43" y="11"/>
                    <a:pt x="48" y="14"/>
                    <a:pt x="52" y="19"/>
                  </a:cubicBezTo>
                  <a:cubicBezTo>
                    <a:pt x="56" y="24"/>
                    <a:pt x="57" y="30"/>
                    <a:pt x="57" y="39"/>
                  </a:cubicBezTo>
                  <a:cubicBezTo>
                    <a:pt x="57"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9">
              <a:extLst>
                <a:ext uri="{FF2B5EF4-FFF2-40B4-BE49-F238E27FC236}">
                  <a16:creationId xmlns:a16="http://schemas.microsoft.com/office/drawing/2014/main" id="{88BAE485-97CC-07B4-6CBC-75F7EB1F86CD}"/>
                </a:ext>
              </a:extLst>
            </p:cNvPr>
            <p:cNvSpPr>
              <a:spLocks/>
            </p:cNvSpPr>
            <p:nvPr/>
          </p:nvSpPr>
          <p:spPr bwMode="auto">
            <a:xfrm>
              <a:off x="1350963" y="438150"/>
              <a:ext cx="90488" cy="61913"/>
            </a:xfrm>
            <a:custGeom>
              <a:avLst/>
              <a:gdLst>
                <a:gd name="T0" fmla="*/ 41 w 57"/>
                <a:gd name="T1" fmla="*/ 31 h 39"/>
                <a:gd name="T2" fmla="*/ 32 w 57"/>
                <a:gd name="T3" fmla="*/ 0 h 39"/>
                <a:gd name="T4" fmla="*/ 24 w 57"/>
                <a:gd name="T5" fmla="*/ 0 h 39"/>
                <a:gd name="T6" fmla="*/ 16 w 57"/>
                <a:gd name="T7" fmla="*/ 31 h 39"/>
                <a:gd name="T8" fmla="*/ 8 w 57"/>
                <a:gd name="T9" fmla="*/ 0 h 39"/>
                <a:gd name="T10" fmla="*/ 0 w 57"/>
                <a:gd name="T11" fmla="*/ 0 h 39"/>
                <a:gd name="T12" fmla="*/ 12 w 57"/>
                <a:gd name="T13" fmla="*/ 39 h 39"/>
                <a:gd name="T14" fmla="*/ 20 w 57"/>
                <a:gd name="T15" fmla="*/ 39 h 39"/>
                <a:gd name="T16" fmla="*/ 28 w 57"/>
                <a:gd name="T17" fmla="*/ 9 h 39"/>
                <a:gd name="T18" fmla="*/ 37 w 57"/>
                <a:gd name="T19" fmla="*/ 39 h 39"/>
                <a:gd name="T20" fmla="*/ 45 w 57"/>
                <a:gd name="T21" fmla="*/ 39 h 39"/>
                <a:gd name="T22" fmla="*/ 57 w 57"/>
                <a:gd name="T23" fmla="*/ 0 h 39"/>
                <a:gd name="T24" fmla="*/ 49 w 57"/>
                <a:gd name="T25" fmla="*/ 0 h 39"/>
                <a:gd name="T26" fmla="*/ 41 w 57"/>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39">
                  <a:moveTo>
                    <a:pt x="41" y="31"/>
                  </a:moveTo>
                  <a:lnTo>
                    <a:pt x="32" y="0"/>
                  </a:lnTo>
                  <a:lnTo>
                    <a:pt x="24" y="0"/>
                  </a:lnTo>
                  <a:lnTo>
                    <a:pt x="16" y="31"/>
                  </a:lnTo>
                  <a:lnTo>
                    <a:pt x="8" y="0"/>
                  </a:lnTo>
                  <a:lnTo>
                    <a:pt x="0" y="0"/>
                  </a:lnTo>
                  <a:lnTo>
                    <a:pt x="12" y="39"/>
                  </a:lnTo>
                  <a:lnTo>
                    <a:pt x="20" y="39"/>
                  </a:lnTo>
                  <a:lnTo>
                    <a:pt x="28" y="9"/>
                  </a:lnTo>
                  <a:lnTo>
                    <a:pt x="37" y="39"/>
                  </a:lnTo>
                  <a:lnTo>
                    <a:pt x="45" y="39"/>
                  </a:lnTo>
                  <a:lnTo>
                    <a:pt x="57" y="0"/>
                  </a:lnTo>
                  <a:lnTo>
                    <a:pt x="49" y="0"/>
                  </a:lnTo>
                  <a:lnTo>
                    <a:pt x="41"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0">
              <a:extLst>
                <a:ext uri="{FF2B5EF4-FFF2-40B4-BE49-F238E27FC236}">
                  <a16:creationId xmlns:a16="http://schemas.microsoft.com/office/drawing/2014/main" id="{E0EE8424-6820-BE0B-2C64-487E7DD59BC7}"/>
                </a:ext>
              </a:extLst>
            </p:cNvPr>
            <p:cNvSpPr>
              <a:spLocks/>
            </p:cNvSpPr>
            <p:nvPr/>
          </p:nvSpPr>
          <p:spPr bwMode="auto">
            <a:xfrm>
              <a:off x="1446213" y="422275"/>
              <a:ext cx="38100" cy="79375"/>
            </a:xfrm>
            <a:custGeom>
              <a:avLst/>
              <a:gdLst>
                <a:gd name="T0" fmla="*/ 26 w 46"/>
                <a:gd name="T1" fmla="*/ 0 h 97"/>
                <a:gd name="T2" fmla="*/ 13 w 46"/>
                <a:gd name="T3" fmla="*/ 0 h 97"/>
                <a:gd name="T4" fmla="*/ 11 w 46"/>
                <a:gd name="T5" fmla="*/ 20 h 97"/>
                <a:gd name="T6" fmla="*/ 0 w 46"/>
                <a:gd name="T7" fmla="*/ 20 h 97"/>
                <a:gd name="T8" fmla="*/ 0 w 46"/>
                <a:gd name="T9" fmla="*/ 31 h 97"/>
                <a:gd name="T10" fmla="*/ 11 w 46"/>
                <a:gd name="T11" fmla="*/ 31 h 97"/>
                <a:gd name="T12" fmla="*/ 11 w 46"/>
                <a:gd name="T13" fmla="*/ 72 h 97"/>
                <a:gd name="T14" fmla="*/ 16 w 46"/>
                <a:gd name="T15" fmla="*/ 91 h 97"/>
                <a:gd name="T16" fmla="*/ 32 w 46"/>
                <a:gd name="T17" fmla="*/ 97 h 97"/>
                <a:gd name="T18" fmla="*/ 46 w 46"/>
                <a:gd name="T19" fmla="*/ 95 h 97"/>
                <a:gd name="T20" fmla="*/ 44 w 46"/>
                <a:gd name="T21" fmla="*/ 84 h 97"/>
                <a:gd name="T22" fmla="*/ 36 w 46"/>
                <a:gd name="T23" fmla="*/ 85 h 97"/>
                <a:gd name="T24" fmla="*/ 28 w 46"/>
                <a:gd name="T25" fmla="*/ 82 h 97"/>
                <a:gd name="T26" fmla="*/ 26 w 46"/>
                <a:gd name="T27" fmla="*/ 70 h 97"/>
                <a:gd name="T28" fmla="*/ 26 w 46"/>
                <a:gd name="T29" fmla="*/ 31 h 97"/>
                <a:gd name="T30" fmla="*/ 46 w 46"/>
                <a:gd name="T31" fmla="*/ 31 h 97"/>
                <a:gd name="T32" fmla="*/ 46 w 46"/>
                <a:gd name="T33" fmla="*/ 20 h 97"/>
                <a:gd name="T34" fmla="*/ 26 w 46"/>
                <a:gd name="T35" fmla="*/ 20 h 97"/>
                <a:gd name="T36" fmla="*/ 26 w 46"/>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97">
                  <a:moveTo>
                    <a:pt x="26" y="0"/>
                  </a:moveTo>
                  <a:cubicBezTo>
                    <a:pt x="13" y="0"/>
                    <a:pt x="13" y="0"/>
                    <a:pt x="13" y="0"/>
                  </a:cubicBezTo>
                  <a:cubicBezTo>
                    <a:pt x="11" y="20"/>
                    <a:pt x="11" y="20"/>
                    <a:pt x="11" y="20"/>
                  </a:cubicBezTo>
                  <a:cubicBezTo>
                    <a:pt x="0" y="20"/>
                    <a:pt x="0" y="20"/>
                    <a:pt x="0" y="20"/>
                  </a:cubicBezTo>
                  <a:cubicBezTo>
                    <a:pt x="0" y="31"/>
                    <a:pt x="0" y="31"/>
                    <a:pt x="0" y="31"/>
                  </a:cubicBezTo>
                  <a:cubicBezTo>
                    <a:pt x="11" y="31"/>
                    <a:pt x="11" y="31"/>
                    <a:pt x="11" y="31"/>
                  </a:cubicBezTo>
                  <a:cubicBezTo>
                    <a:pt x="11" y="72"/>
                    <a:pt x="11" y="72"/>
                    <a:pt x="11" y="72"/>
                  </a:cubicBezTo>
                  <a:cubicBezTo>
                    <a:pt x="11" y="81"/>
                    <a:pt x="13" y="88"/>
                    <a:pt x="16" y="91"/>
                  </a:cubicBezTo>
                  <a:cubicBezTo>
                    <a:pt x="20" y="95"/>
                    <a:pt x="25" y="97"/>
                    <a:pt x="32" y="97"/>
                  </a:cubicBezTo>
                  <a:cubicBezTo>
                    <a:pt x="38" y="97"/>
                    <a:pt x="42" y="96"/>
                    <a:pt x="46" y="95"/>
                  </a:cubicBezTo>
                  <a:cubicBezTo>
                    <a:pt x="44" y="84"/>
                    <a:pt x="44" y="84"/>
                    <a:pt x="44" y="84"/>
                  </a:cubicBezTo>
                  <a:cubicBezTo>
                    <a:pt x="42" y="85"/>
                    <a:pt x="39" y="85"/>
                    <a:pt x="36" y="85"/>
                  </a:cubicBezTo>
                  <a:cubicBezTo>
                    <a:pt x="33" y="85"/>
                    <a:pt x="30" y="84"/>
                    <a:pt x="28" y="82"/>
                  </a:cubicBezTo>
                  <a:cubicBezTo>
                    <a:pt x="27" y="80"/>
                    <a:pt x="26" y="76"/>
                    <a:pt x="26" y="70"/>
                  </a:cubicBezTo>
                  <a:cubicBezTo>
                    <a:pt x="26" y="31"/>
                    <a:pt x="26" y="31"/>
                    <a:pt x="26" y="31"/>
                  </a:cubicBezTo>
                  <a:cubicBezTo>
                    <a:pt x="46" y="31"/>
                    <a:pt x="46" y="31"/>
                    <a:pt x="46" y="31"/>
                  </a:cubicBezTo>
                  <a:cubicBezTo>
                    <a:pt x="46" y="20"/>
                    <a:pt x="46" y="20"/>
                    <a:pt x="46" y="20"/>
                  </a:cubicBezTo>
                  <a:cubicBezTo>
                    <a:pt x="26" y="20"/>
                    <a:pt x="26" y="20"/>
                    <a:pt x="26" y="20"/>
                  </a:cubicBez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1">
              <a:extLst>
                <a:ext uri="{FF2B5EF4-FFF2-40B4-BE49-F238E27FC236}">
                  <a16:creationId xmlns:a16="http://schemas.microsoft.com/office/drawing/2014/main" id="{493BFF13-D216-7236-ADB3-513803D7A451}"/>
                </a:ext>
              </a:extLst>
            </p:cNvPr>
            <p:cNvSpPr>
              <a:spLocks/>
            </p:cNvSpPr>
            <p:nvPr/>
          </p:nvSpPr>
          <p:spPr bwMode="auto">
            <a:xfrm>
              <a:off x="1497013" y="412750"/>
              <a:ext cx="52388" cy="87313"/>
            </a:xfrm>
            <a:custGeom>
              <a:avLst/>
              <a:gdLst>
                <a:gd name="T0" fmla="*/ 39 w 64"/>
                <a:gd name="T1" fmla="*/ 30 h 106"/>
                <a:gd name="T2" fmla="*/ 14 w 64"/>
                <a:gd name="T3" fmla="*/ 45 h 106"/>
                <a:gd name="T4" fmla="*/ 14 w 64"/>
                <a:gd name="T5" fmla="*/ 0 h 106"/>
                <a:gd name="T6" fmla="*/ 0 w 64"/>
                <a:gd name="T7" fmla="*/ 0 h 106"/>
                <a:gd name="T8" fmla="*/ 0 w 64"/>
                <a:gd name="T9" fmla="*/ 106 h 106"/>
                <a:gd name="T10" fmla="*/ 14 w 64"/>
                <a:gd name="T11" fmla="*/ 106 h 106"/>
                <a:gd name="T12" fmla="*/ 14 w 64"/>
                <a:gd name="T13" fmla="*/ 62 h 106"/>
                <a:gd name="T14" fmla="*/ 21 w 64"/>
                <a:gd name="T15" fmla="*/ 49 h 106"/>
                <a:gd name="T16" fmla="*/ 34 w 64"/>
                <a:gd name="T17" fmla="*/ 42 h 106"/>
                <a:gd name="T18" fmla="*/ 46 w 64"/>
                <a:gd name="T19" fmla="*/ 47 h 106"/>
                <a:gd name="T20" fmla="*/ 49 w 64"/>
                <a:gd name="T21" fmla="*/ 62 h 106"/>
                <a:gd name="T22" fmla="*/ 49 w 64"/>
                <a:gd name="T23" fmla="*/ 106 h 106"/>
                <a:gd name="T24" fmla="*/ 64 w 64"/>
                <a:gd name="T25" fmla="*/ 106 h 106"/>
                <a:gd name="T26" fmla="*/ 64 w 64"/>
                <a:gd name="T27" fmla="*/ 58 h 106"/>
                <a:gd name="T28" fmla="*/ 57 w 64"/>
                <a:gd name="T29" fmla="*/ 37 h 106"/>
                <a:gd name="T30" fmla="*/ 39 w 64"/>
                <a:gd name="T31" fmla="*/ 3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06">
                  <a:moveTo>
                    <a:pt x="39" y="30"/>
                  </a:moveTo>
                  <a:cubicBezTo>
                    <a:pt x="29" y="30"/>
                    <a:pt x="20" y="35"/>
                    <a:pt x="14" y="45"/>
                  </a:cubicBezTo>
                  <a:cubicBezTo>
                    <a:pt x="14" y="0"/>
                    <a:pt x="14" y="0"/>
                    <a:pt x="14" y="0"/>
                  </a:cubicBezTo>
                  <a:cubicBezTo>
                    <a:pt x="0" y="0"/>
                    <a:pt x="0" y="0"/>
                    <a:pt x="0" y="0"/>
                  </a:cubicBezTo>
                  <a:cubicBezTo>
                    <a:pt x="0" y="106"/>
                    <a:pt x="0" y="106"/>
                    <a:pt x="0" y="106"/>
                  </a:cubicBezTo>
                  <a:cubicBezTo>
                    <a:pt x="14" y="106"/>
                    <a:pt x="14" y="106"/>
                    <a:pt x="14" y="106"/>
                  </a:cubicBezTo>
                  <a:cubicBezTo>
                    <a:pt x="14" y="62"/>
                    <a:pt x="14" y="62"/>
                    <a:pt x="14" y="62"/>
                  </a:cubicBezTo>
                  <a:cubicBezTo>
                    <a:pt x="15" y="57"/>
                    <a:pt x="17" y="53"/>
                    <a:pt x="21" y="49"/>
                  </a:cubicBezTo>
                  <a:cubicBezTo>
                    <a:pt x="25" y="44"/>
                    <a:pt x="29" y="42"/>
                    <a:pt x="34" y="42"/>
                  </a:cubicBezTo>
                  <a:cubicBezTo>
                    <a:pt x="40" y="42"/>
                    <a:pt x="44" y="44"/>
                    <a:pt x="46" y="47"/>
                  </a:cubicBezTo>
                  <a:cubicBezTo>
                    <a:pt x="48" y="50"/>
                    <a:pt x="49" y="55"/>
                    <a:pt x="49" y="62"/>
                  </a:cubicBezTo>
                  <a:cubicBezTo>
                    <a:pt x="49" y="106"/>
                    <a:pt x="49" y="106"/>
                    <a:pt x="49" y="106"/>
                  </a:cubicBezTo>
                  <a:cubicBezTo>
                    <a:pt x="64" y="106"/>
                    <a:pt x="64" y="106"/>
                    <a:pt x="64" y="106"/>
                  </a:cubicBezTo>
                  <a:cubicBezTo>
                    <a:pt x="64" y="58"/>
                    <a:pt x="64" y="58"/>
                    <a:pt x="64" y="58"/>
                  </a:cubicBezTo>
                  <a:cubicBezTo>
                    <a:pt x="64" y="48"/>
                    <a:pt x="62" y="41"/>
                    <a:pt x="57" y="37"/>
                  </a:cubicBezTo>
                  <a:cubicBezTo>
                    <a:pt x="53" y="32"/>
                    <a:pt x="47" y="30"/>
                    <a:pt x="39"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2">
              <a:extLst>
                <a:ext uri="{FF2B5EF4-FFF2-40B4-BE49-F238E27FC236}">
                  <a16:creationId xmlns:a16="http://schemas.microsoft.com/office/drawing/2014/main" id="{A2FBFC85-5630-8BC3-A583-1DEC58BBCCA5}"/>
                </a:ext>
              </a:extLst>
            </p:cNvPr>
            <p:cNvSpPr>
              <a:spLocks noEditPoints="1"/>
            </p:cNvSpPr>
            <p:nvPr/>
          </p:nvSpPr>
          <p:spPr bwMode="auto">
            <a:xfrm>
              <a:off x="1581151" y="415925"/>
              <a:ext cx="77788" cy="84138"/>
            </a:xfrm>
            <a:custGeom>
              <a:avLst/>
              <a:gdLst>
                <a:gd name="T0" fmla="*/ 20 w 49"/>
                <a:gd name="T1" fmla="*/ 0 h 53"/>
                <a:gd name="T2" fmla="*/ 0 w 49"/>
                <a:gd name="T3" fmla="*/ 53 h 53"/>
                <a:gd name="T4" fmla="*/ 8 w 49"/>
                <a:gd name="T5" fmla="*/ 53 h 53"/>
                <a:gd name="T6" fmla="*/ 13 w 49"/>
                <a:gd name="T7" fmla="*/ 40 h 53"/>
                <a:gd name="T8" fmla="*/ 36 w 49"/>
                <a:gd name="T9" fmla="*/ 40 h 53"/>
                <a:gd name="T10" fmla="*/ 40 w 49"/>
                <a:gd name="T11" fmla="*/ 53 h 53"/>
                <a:gd name="T12" fmla="*/ 49 w 49"/>
                <a:gd name="T13" fmla="*/ 53 h 53"/>
                <a:gd name="T14" fmla="*/ 29 w 49"/>
                <a:gd name="T15" fmla="*/ 0 h 53"/>
                <a:gd name="T16" fmla="*/ 20 w 49"/>
                <a:gd name="T17" fmla="*/ 0 h 53"/>
                <a:gd name="T18" fmla="*/ 15 w 49"/>
                <a:gd name="T19" fmla="*/ 34 h 53"/>
                <a:gd name="T20" fmla="*/ 24 w 49"/>
                <a:gd name="T21" fmla="*/ 7 h 53"/>
                <a:gd name="T22" fmla="*/ 34 w 49"/>
                <a:gd name="T23" fmla="*/ 34 h 53"/>
                <a:gd name="T24" fmla="*/ 15 w 49"/>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3">
                  <a:moveTo>
                    <a:pt x="20" y="0"/>
                  </a:moveTo>
                  <a:lnTo>
                    <a:pt x="0" y="53"/>
                  </a:lnTo>
                  <a:lnTo>
                    <a:pt x="8" y="53"/>
                  </a:lnTo>
                  <a:lnTo>
                    <a:pt x="13" y="40"/>
                  </a:lnTo>
                  <a:lnTo>
                    <a:pt x="36" y="40"/>
                  </a:lnTo>
                  <a:lnTo>
                    <a:pt x="40" y="53"/>
                  </a:lnTo>
                  <a:lnTo>
                    <a:pt x="49" y="53"/>
                  </a:lnTo>
                  <a:lnTo>
                    <a:pt x="29" y="0"/>
                  </a:lnTo>
                  <a:lnTo>
                    <a:pt x="20" y="0"/>
                  </a:lnTo>
                  <a:close/>
                  <a:moveTo>
                    <a:pt x="15" y="34"/>
                  </a:moveTo>
                  <a:lnTo>
                    <a:pt x="24" y="7"/>
                  </a:lnTo>
                  <a:lnTo>
                    <a:pt x="34" y="34"/>
                  </a:lnTo>
                  <a:lnTo>
                    <a:pt x="1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4">
              <a:extLst>
                <a:ext uri="{FF2B5EF4-FFF2-40B4-BE49-F238E27FC236}">
                  <a16:creationId xmlns:a16="http://schemas.microsoft.com/office/drawing/2014/main" id="{FF83A1F9-4D22-902B-230C-EA48637DF2D8}"/>
                </a:ext>
              </a:extLst>
            </p:cNvPr>
            <p:cNvSpPr>
              <a:spLocks noEditPoints="1"/>
            </p:cNvSpPr>
            <p:nvPr/>
          </p:nvSpPr>
          <p:spPr bwMode="auto">
            <a:xfrm>
              <a:off x="1663701" y="412750"/>
              <a:ext cx="58738" cy="88900"/>
            </a:xfrm>
            <a:custGeom>
              <a:avLst/>
              <a:gdLst>
                <a:gd name="T0" fmla="*/ 57 w 71"/>
                <a:gd name="T1" fmla="*/ 43 h 108"/>
                <a:gd name="T2" fmla="*/ 55 w 71"/>
                <a:gd name="T3" fmla="*/ 40 h 108"/>
                <a:gd name="T4" fmla="*/ 51 w 71"/>
                <a:gd name="T5" fmla="*/ 36 h 108"/>
                <a:gd name="T6" fmla="*/ 43 w 71"/>
                <a:gd name="T7" fmla="*/ 31 h 108"/>
                <a:gd name="T8" fmla="*/ 33 w 71"/>
                <a:gd name="T9" fmla="*/ 30 h 108"/>
                <a:gd name="T10" fmla="*/ 9 w 71"/>
                <a:gd name="T11" fmla="*/ 41 h 108"/>
                <a:gd name="T12" fmla="*/ 0 w 71"/>
                <a:gd name="T13" fmla="*/ 69 h 108"/>
                <a:gd name="T14" fmla="*/ 8 w 71"/>
                <a:gd name="T15" fmla="*/ 97 h 108"/>
                <a:gd name="T16" fmla="*/ 32 w 71"/>
                <a:gd name="T17" fmla="*/ 108 h 108"/>
                <a:gd name="T18" fmla="*/ 37 w 71"/>
                <a:gd name="T19" fmla="*/ 107 h 108"/>
                <a:gd name="T20" fmla="*/ 42 w 71"/>
                <a:gd name="T21" fmla="*/ 106 h 108"/>
                <a:gd name="T22" fmla="*/ 46 w 71"/>
                <a:gd name="T23" fmla="*/ 104 h 108"/>
                <a:gd name="T24" fmla="*/ 49 w 71"/>
                <a:gd name="T25" fmla="*/ 103 h 108"/>
                <a:gd name="T26" fmla="*/ 52 w 71"/>
                <a:gd name="T27" fmla="*/ 100 h 108"/>
                <a:gd name="T28" fmla="*/ 54 w 71"/>
                <a:gd name="T29" fmla="*/ 98 h 108"/>
                <a:gd name="T30" fmla="*/ 55 w 71"/>
                <a:gd name="T31" fmla="*/ 97 h 108"/>
                <a:gd name="T32" fmla="*/ 56 w 71"/>
                <a:gd name="T33" fmla="*/ 95 h 108"/>
                <a:gd name="T34" fmla="*/ 57 w 71"/>
                <a:gd name="T35" fmla="*/ 95 h 108"/>
                <a:gd name="T36" fmla="*/ 59 w 71"/>
                <a:gd name="T37" fmla="*/ 106 h 108"/>
                <a:gd name="T38" fmla="*/ 71 w 71"/>
                <a:gd name="T39" fmla="*/ 106 h 108"/>
                <a:gd name="T40" fmla="*/ 71 w 71"/>
                <a:gd name="T41" fmla="*/ 0 h 108"/>
                <a:gd name="T42" fmla="*/ 57 w 71"/>
                <a:gd name="T43" fmla="*/ 0 h 108"/>
                <a:gd name="T44" fmla="*/ 57 w 71"/>
                <a:gd name="T45" fmla="*/ 43 h 108"/>
                <a:gd name="T46" fmla="*/ 51 w 71"/>
                <a:gd name="T47" fmla="*/ 88 h 108"/>
                <a:gd name="T48" fmla="*/ 36 w 71"/>
                <a:gd name="T49" fmla="*/ 96 h 108"/>
                <a:gd name="T50" fmla="*/ 20 w 71"/>
                <a:gd name="T51" fmla="*/ 88 h 108"/>
                <a:gd name="T52" fmla="*/ 15 w 71"/>
                <a:gd name="T53" fmla="*/ 68 h 108"/>
                <a:gd name="T54" fmla="*/ 21 w 71"/>
                <a:gd name="T55" fmla="*/ 49 h 108"/>
                <a:gd name="T56" fmla="*/ 36 w 71"/>
                <a:gd name="T57" fmla="*/ 41 h 108"/>
                <a:gd name="T58" fmla="*/ 51 w 71"/>
                <a:gd name="T59" fmla="*/ 49 h 108"/>
                <a:gd name="T60" fmla="*/ 57 w 71"/>
                <a:gd name="T61" fmla="*/ 68 h 108"/>
                <a:gd name="T62" fmla="*/ 51 w 71"/>
                <a:gd name="T63" fmla="*/ 8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08">
                  <a:moveTo>
                    <a:pt x="57" y="43"/>
                  </a:moveTo>
                  <a:cubicBezTo>
                    <a:pt x="56" y="42"/>
                    <a:pt x="56" y="41"/>
                    <a:pt x="55" y="40"/>
                  </a:cubicBezTo>
                  <a:cubicBezTo>
                    <a:pt x="54" y="39"/>
                    <a:pt x="53" y="38"/>
                    <a:pt x="51" y="36"/>
                  </a:cubicBezTo>
                  <a:cubicBezTo>
                    <a:pt x="49" y="34"/>
                    <a:pt x="46" y="33"/>
                    <a:pt x="43" y="31"/>
                  </a:cubicBezTo>
                  <a:cubicBezTo>
                    <a:pt x="40" y="30"/>
                    <a:pt x="37" y="30"/>
                    <a:pt x="33" y="30"/>
                  </a:cubicBezTo>
                  <a:cubicBezTo>
                    <a:pt x="23" y="30"/>
                    <a:pt x="15" y="33"/>
                    <a:pt x="9" y="41"/>
                  </a:cubicBezTo>
                  <a:cubicBezTo>
                    <a:pt x="3" y="48"/>
                    <a:pt x="0" y="57"/>
                    <a:pt x="0" y="69"/>
                  </a:cubicBezTo>
                  <a:cubicBezTo>
                    <a:pt x="0" y="80"/>
                    <a:pt x="3" y="90"/>
                    <a:pt x="8" y="97"/>
                  </a:cubicBezTo>
                  <a:cubicBezTo>
                    <a:pt x="14" y="104"/>
                    <a:pt x="22" y="108"/>
                    <a:pt x="32" y="108"/>
                  </a:cubicBezTo>
                  <a:cubicBezTo>
                    <a:pt x="34" y="108"/>
                    <a:pt x="35" y="108"/>
                    <a:pt x="37" y="107"/>
                  </a:cubicBezTo>
                  <a:cubicBezTo>
                    <a:pt x="39" y="107"/>
                    <a:pt x="41" y="107"/>
                    <a:pt x="42" y="106"/>
                  </a:cubicBezTo>
                  <a:cubicBezTo>
                    <a:pt x="43" y="106"/>
                    <a:pt x="45" y="105"/>
                    <a:pt x="46" y="104"/>
                  </a:cubicBezTo>
                  <a:cubicBezTo>
                    <a:pt x="47" y="104"/>
                    <a:pt x="48" y="103"/>
                    <a:pt x="49" y="103"/>
                  </a:cubicBezTo>
                  <a:cubicBezTo>
                    <a:pt x="50" y="102"/>
                    <a:pt x="51" y="101"/>
                    <a:pt x="52" y="100"/>
                  </a:cubicBezTo>
                  <a:cubicBezTo>
                    <a:pt x="53" y="100"/>
                    <a:pt x="53" y="99"/>
                    <a:pt x="54" y="98"/>
                  </a:cubicBezTo>
                  <a:cubicBezTo>
                    <a:pt x="54" y="98"/>
                    <a:pt x="55" y="97"/>
                    <a:pt x="55" y="97"/>
                  </a:cubicBezTo>
                  <a:cubicBezTo>
                    <a:pt x="56" y="96"/>
                    <a:pt x="56" y="96"/>
                    <a:pt x="56" y="95"/>
                  </a:cubicBezTo>
                  <a:cubicBezTo>
                    <a:pt x="57" y="95"/>
                    <a:pt x="57" y="95"/>
                    <a:pt x="57" y="95"/>
                  </a:cubicBezTo>
                  <a:cubicBezTo>
                    <a:pt x="59" y="106"/>
                    <a:pt x="59" y="106"/>
                    <a:pt x="59" y="106"/>
                  </a:cubicBezTo>
                  <a:cubicBezTo>
                    <a:pt x="71" y="106"/>
                    <a:pt x="71" y="106"/>
                    <a:pt x="71" y="106"/>
                  </a:cubicBezTo>
                  <a:cubicBezTo>
                    <a:pt x="71" y="0"/>
                    <a:pt x="71" y="0"/>
                    <a:pt x="71" y="0"/>
                  </a:cubicBezTo>
                  <a:cubicBezTo>
                    <a:pt x="57" y="0"/>
                    <a:pt x="57" y="0"/>
                    <a:pt x="57" y="0"/>
                  </a:cubicBezTo>
                  <a:lnTo>
                    <a:pt x="57" y="43"/>
                  </a:lnTo>
                  <a:close/>
                  <a:moveTo>
                    <a:pt x="51" y="88"/>
                  </a:moveTo>
                  <a:cubicBezTo>
                    <a:pt x="47" y="93"/>
                    <a:pt x="42" y="96"/>
                    <a:pt x="36" y="96"/>
                  </a:cubicBezTo>
                  <a:cubicBezTo>
                    <a:pt x="29" y="96"/>
                    <a:pt x="24" y="93"/>
                    <a:pt x="20" y="88"/>
                  </a:cubicBezTo>
                  <a:cubicBezTo>
                    <a:pt x="17" y="83"/>
                    <a:pt x="15" y="76"/>
                    <a:pt x="15" y="68"/>
                  </a:cubicBezTo>
                  <a:cubicBezTo>
                    <a:pt x="15" y="61"/>
                    <a:pt x="17" y="54"/>
                    <a:pt x="21" y="49"/>
                  </a:cubicBezTo>
                  <a:cubicBezTo>
                    <a:pt x="25" y="44"/>
                    <a:pt x="30" y="41"/>
                    <a:pt x="36" y="41"/>
                  </a:cubicBezTo>
                  <a:cubicBezTo>
                    <a:pt x="43" y="41"/>
                    <a:pt x="48" y="44"/>
                    <a:pt x="51" y="49"/>
                  </a:cubicBezTo>
                  <a:cubicBezTo>
                    <a:pt x="55" y="54"/>
                    <a:pt x="57" y="61"/>
                    <a:pt x="57" y="68"/>
                  </a:cubicBezTo>
                  <a:cubicBezTo>
                    <a:pt x="57" y="76"/>
                    <a:pt x="55" y="83"/>
                    <a:pt x="51"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5">
              <a:extLst>
                <a:ext uri="{FF2B5EF4-FFF2-40B4-BE49-F238E27FC236}">
                  <a16:creationId xmlns:a16="http://schemas.microsoft.com/office/drawing/2014/main" id="{B67964F5-8081-A3D8-089C-A081B2E521A9}"/>
                </a:ext>
              </a:extLst>
            </p:cNvPr>
            <p:cNvSpPr>
              <a:spLocks/>
            </p:cNvSpPr>
            <p:nvPr/>
          </p:nvSpPr>
          <p:spPr bwMode="auto">
            <a:xfrm>
              <a:off x="1733551" y="438150"/>
              <a:ext cx="60325" cy="61913"/>
            </a:xfrm>
            <a:custGeom>
              <a:avLst/>
              <a:gdLst>
                <a:gd name="T0" fmla="*/ 18 w 38"/>
                <a:gd name="T1" fmla="*/ 32 h 39"/>
                <a:gd name="T2" fmla="*/ 8 w 38"/>
                <a:gd name="T3" fmla="*/ 0 h 39"/>
                <a:gd name="T4" fmla="*/ 0 w 38"/>
                <a:gd name="T5" fmla="*/ 0 h 39"/>
                <a:gd name="T6" fmla="*/ 15 w 38"/>
                <a:gd name="T7" fmla="*/ 39 h 39"/>
                <a:gd name="T8" fmla="*/ 23 w 38"/>
                <a:gd name="T9" fmla="*/ 39 h 39"/>
                <a:gd name="T10" fmla="*/ 38 w 38"/>
                <a:gd name="T11" fmla="*/ 0 h 39"/>
                <a:gd name="T12" fmla="*/ 29 w 38"/>
                <a:gd name="T13" fmla="*/ 0 h 39"/>
                <a:gd name="T14" fmla="*/ 18 w 38"/>
                <a:gd name="T15" fmla="*/ 3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9">
                  <a:moveTo>
                    <a:pt x="18" y="32"/>
                  </a:moveTo>
                  <a:lnTo>
                    <a:pt x="8" y="0"/>
                  </a:lnTo>
                  <a:lnTo>
                    <a:pt x="0" y="0"/>
                  </a:lnTo>
                  <a:lnTo>
                    <a:pt x="15" y="39"/>
                  </a:lnTo>
                  <a:lnTo>
                    <a:pt x="23" y="39"/>
                  </a:lnTo>
                  <a:lnTo>
                    <a:pt x="38" y="0"/>
                  </a:lnTo>
                  <a:lnTo>
                    <a:pt x="29" y="0"/>
                  </a:lnTo>
                  <a:lnTo>
                    <a:pt x="1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6">
              <a:extLst>
                <a:ext uri="{FF2B5EF4-FFF2-40B4-BE49-F238E27FC236}">
                  <a16:creationId xmlns:a16="http://schemas.microsoft.com/office/drawing/2014/main" id="{C73E25E4-139B-A180-CBFD-59414A4BD238}"/>
                </a:ext>
              </a:extLst>
            </p:cNvPr>
            <p:cNvSpPr>
              <a:spLocks/>
            </p:cNvSpPr>
            <p:nvPr/>
          </p:nvSpPr>
          <p:spPr bwMode="auto">
            <a:xfrm>
              <a:off x="1801813" y="411163"/>
              <a:ext cx="15875" cy="14288"/>
            </a:xfrm>
            <a:custGeom>
              <a:avLst/>
              <a:gdLst>
                <a:gd name="T0" fmla="*/ 10 w 19"/>
                <a:gd name="T1" fmla="*/ 0 h 18"/>
                <a:gd name="T2" fmla="*/ 3 w 19"/>
                <a:gd name="T3" fmla="*/ 2 h 18"/>
                <a:gd name="T4" fmla="*/ 0 w 19"/>
                <a:gd name="T5" fmla="*/ 9 h 18"/>
                <a:gd name="T6" fmla="*/ 3 w 19"/>
                <a:gd name="T7" fmla="*/ 16 h 18"/>
                <a:gd name="T8" fmla="*/ 10 w 19"/>
                <a:gd name="T9" fmla="*/ 18 h 18"/>
                <a:gd name="T10" fmla="*/ 17 w 19"/>
                <a:gd name="T11" fmla="*/ 16 h 18"/>
                <a:gd name="T12" fmla="*/ 19 w 19"/>
                <a:gd name="T13" fmla="*/ 9 h 18"/>
                <a:gd name="T14" fmla="*/ 17 w 19"/>
                <a:gd name="T15" fmla="*/ 2 h 18"/>
                <a:gd name="T16" fmla="*/ 10 w 1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0" y="0"/>
                  </a:moveTo>
                  <a:cubicBezTo>
                    <a:pt x="7" y="0"/>
                    <a:pt x="5" y="1"/>
                    <a:pt x="3" y="2"/>
                  </a:cubicBezTo>
                  <a:cubicBezTo>
                    <a:pt x="1" y="4"/>
                    <a:pt x="0" y="7"/>
                    <a:pt x="0" y="9"/>
                  </a:cubicBezTo>
                  <a:cubicBezTo>
                    <a:pt x="0" y="12"/>
                    <a:pt x="1" y="14"/>
                    <a:pt x="3" y="16"/>
                  </a:cubicBezTo>
                  <a:cubicBezTo>
                    <a:pt x="5" y="17"/>
                    <a:pt x="7" y="18"/>
                    <a:pt x="10" y="18"/>
                  </a:cubicBezTo>
                  <a:cubicBezTo>
                    <a:pt x="13" y="18"/>
                    <a:pt x="15" y="17"/>
                    <a:pt x="17" y="16"/>
                  </a:cubicBezTo>
                  <a:cubicBezTo>
                    <a:pt x="18" y="14"/>
                    <a:pt x="19" y="12"/>
                    <a:pt x="19" y="9"/>
                  </a:cubicBezTo>
                  <a:cubicBezTo>
                    <a:pt x="19" y="6"/>
                    <a:pt x="18" y="4"/>
                    <a:pt x="17" y="2"/>
                  </a:cubicBezTo>
                  <a:cubicBezTo>
                    <a:pt x="15" y="1"/>
                    <a:pt x="12"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Rectangle 17">
              <a:extLst>
                <a:ext uri="{FF2B5EF4-FFF2-40B4-BE49-F238E27FC236}">
                  <a16:creationId xmlns:a16="http://schemas.microsoft.com/office/drawing/2014/main" id="{7B6F8562-C3CB-5305-FB0B-63FF8D97092D}"/>
                </a:ext>
              </a:extLst>
            </p:cNvPr>
            <p:cNvSpPr>
              <a:spLocks noChangeArrowheads="1"/>
            </p:cNvSpPr>
            <p:nvPr/>
          </p:nvSpPr>
          <p:spPr bwMode="auto">
            <a:xfrm>
              <a:off x="1804988" y="438150"/>
              <a:ext cx="11113" cy="619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8">
              <a:extLst>
                <a:ext uri="{FF2B5EF4-FFF2-40B4-BE49-F238E27FC236}">
                  <a16:creationId xmlns:a16="http://schemas.microsoft.com/office/drawing/2014/main" id="{AAAB2CA3-ACC4-BAB9-7B09-8D2F882AE852}"/>
                </a:ext>
              </a:extLst>
            </p:cNvPr>
            <p:cNvSpPr>
              <a:spLocks/>
            </p:cNvSpPr>
            <p:nvPr/>
          </p:nvSpPr>
          <p:spPr bwMode="auto">
            <a:xfrm>
              <a:off x="1828801" y="436563"/>
              <a:ext cx="47625" cy="65088"/>
            </a:xfrm>
            <a:custGeom>
              <a:avLst/>
              <a:gdLst>
                <a:gd name="T0" fmla="*/ 44 w 59"/>
                <a:gd name="T1" fmla="*/ 36 h 79"/>
                <a:gd name="T2" fmla="*/ 37 w 59"/>
                <a:gd name="T3" fmla="*/ 34 h 79"/>
                <a:gd name="T4" fmla="*/ 30 w 59"/>
                <a:gd name="T5" fmla="*/ 31 h 79"/>
                <a:gd name="T6" fmla="*/ 24 w 59"/>
                <a:gd name="T7" fmla="*/ 29 h 79"/>
                <a:gd name="T8" fmla="*/ 20 w 59"/>
                <a:gd name="T9" fmla="*/ 26 h 79"/>
                <a:gd name="T10" fmla="*/ 18 w 59"/>
                <a:gd name="T11" fmla="*/ 21 h 79"/>
                <a:gd name="T12" fmla="*/ 22 w 59"/>
                <a:gd name="T13" fmla="*/ 14 h 79"/>
                <a:gd name="T14" fmla="*/ 32 w 59"/>
                <a:gd name="T15" fmla="*/ 12 h 79"/>
                <a:gd name="T16" fmla="*/ 52 w 59"/>
                <a:gd name="T17" fmla="*/ 20 h 79"/>
                <a:gd name="T18" fmla="*/ 58 w 59"/>
                <a:gd name="T19" fmla="*/ 10 h 79"/>
                <a:gd name="T20" fmla="*/ 55 w 59"/>
                <a:gd name="T21" fmla="*/ 8 h 79"/>
                <a:gd name="T22" fmla="*/ 46 w 59"/>
                <a:gd name="T23" fmla="*/ 3 h 79"/>
                <a:gd name="T24" fmla="*/ 32 w 59"/>
                <a:gd name="T25" fmla="*/ 0 h 79"/>
                <a:gd name="T26" fmla="*/ 12 w 59"/>
                <a:gd name="T27" fmla="*/ 7 h 79"/>
                <a:gd name="T28" fmla="*/ 4 w 59"/>
                <a:gd name="T29" fmla="*/ 23 h 79"/>
                <a:gd name="T30" fmla="*/ 6 w 59"/>
                <a:gd name="T31" fmla="*/ 31 h 79"/>
                <a:gd name="T32" fmla="*/ 11 w 59"/>
                <a:gd name="T33" fmla="*/ 37 h 79"/>
                <a:gd name="T34" fmla="*/ 15 w 59"/>
                <a:gd name="T35" fmla="*/ 40 h 79"/>
                <a:gd name="T36" fmla="*/ 19 w 59"/>
                <a:gd name="T37" fmla="*/ 42 h 79"/>
                <a:gd name="T38" fmla="*/ 23 w 59"/>
                <a:gd name="T39" fmla="*/ 44 h 79"/>
                <a:gd name="T40" fmla="*/ 29 w 59"/>
                <a:gd name="T41" fmla="*/ 45 h 79"/>
                <a:gd name="T42" fmla="*/ 33 w 59"/>
                <a:gd name="T43" fmla="*/ 47 h 79"/>
                <a:gd name="T44" fmla="*/ 38 w 59"/>
                <a:gd name="T45" fmla="*/ 49 h 79"/>
                <a:gd name="T46" fmla="*/ 42 w 59"/>
                <a:gd name="T47" fmla="*/ 52 h 79"/>
                <a:gd name="T48" fmla="*/ 45 w 59"/>
                <a:gd name="T49" fmla="*/ 57 h 79"/>
                <a:gd name="T50" fmla="*/ 41 w 59"/>
                <a:gd name="T51" fmla="*/ 65 h 79"/>
                <a:gd name="T52" fmla="*/ 30 w 59"/>
                <a:gd name="T53" fmla="*/ 67 h 79"/>
                <a:gd name="T54" fmla="*/ 18 w 59"/>
                <a:gd name="T55" fmla="*/ 64 h 79"/>
                <a:gd name="T56" fmla="*/ 8 w 59"/>
                <a:gd name="T57" fmla="*/ 57 h 79"/>
                <a:gd name="T58" fmla="*/ 0 w 59"/>
                <a:gd name="T59" fmla="*/ 66 h 79"/>
                <a:gd name="T60" fmla="*/ 12 w 59"/>
                <a:gd name="T61" fmla="*/ 74 h 79"/>
                <a:gd name="T62" fmla="*/ 30 w 59"/>
                <a:gd name="T63" fmla="*/ 79 h 79"/>
                <a:gd name="T64" fmla="*/ 52 w 59"/>
                <a:gd name="T65" fmla="*/ 72 h 79"/>
                <a:gd name="T66" fmla="*/ 59 w 59"/>
                <a:gd name="T67" fmla="*/ 55 h 79"/>
                <a:gd name="T68" fmla="*/ 44 w 59"/>
                <a:gd name="T69"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79">
                  <a:moveTo>
                    <a:pt x="44" y="36"/>
                  </a:moveTo>
                  <a:cubicBezTo>
                    <a:pt x="43" y="36"/>
                    <a:pt x="41" y="35"/>
                    <a:pt x="37" y="34"/>
                  </a:cubicBezTo>
                  <a:cubicBezTo>
                    <a:pt x="34" y="33"/>
                    <a:pt x="31" y="32"/>
                    <a:pt x="30" y="31"/>
                  </a:cubicBezTo>
                  <a:cubicBezTo>
                    <a:pt x="27" y="30"/>
                    <a:pt x="25" y="30"/>
                    <a:pt x="24" y="29"/>
                  </a:cubicBezTo>
                  <a:cubicBezTo>
                    <a:pt x="23" y="29"/>
                    <a:pt x="22" y="28"/>
                    <a:pt x="20" y="26"/>
                  </a:cubicBezTo>
                  <a:cubicBezTo>
                    <a:pt x="19" y="25"/>
                    <a:pt x="18" y="23"/>
                    <a:pt x="18" y="21"/>
                  </a:cubicBezTo>
                  <a:cubicBezTo>
                    <a:pt x="18" y="18"/>
                    <a:pt x="19" y="15"/>
                    <a:pt x="22" y="14"/>
                  </a:cubicBezTo>
                  <a:cubicBezTo>
                    <a:pt x="24" y="12"/>
                    <a:pt x="28" y="12"/>
                    <a:pt x="32" y="12"/>
                  </a:cubicBezTo>
                  <a:cubicBezTo>
                    <a:pt x="39" y="12"/>
                    <a:pt x="46" y="14"/>
                    <a:pt x="52" y="20"/>
                  </a:cubicBezTo>
                  <a:cubicBezTo>
                    <a:pt x="58" y="10"/>
                    <a:pt x="58" y="10"/>
                    <a:pt x="58" y="10"/>
                  </a:cubicBezTo>
                  <a:cubicBezTo>
                    <a:pt x="58" y="10"/>
                    <a:pt x="57" y="9"/>
                    <a:pt x="55" y="8"/>
                  </a:cubicBezTo>
                  <a:cubicBezTo>
                    <a:pt x="53" y="6"/>
                    <a:pt x="50" y="5"/>
                    <a:pt x="46" y="3"/>
                  </a:cubicBezTo>
                  <a:cubicBezTo>
                    <a:pt x="41" y="1"/>
                    <a:pt x="37" y="0"/>
                    <a:pt x="32" y="0"/>
                  </a:cubicBezTo>
                  <a:cubicBezTo>
                    <a:pt x="23" y="0"/>
                    <a:pt x="17" y="3"/>
                    <a:pt x="12" y="7"/>
                  </a:cubicBezTo>
                  <a:cubicBezTo>
                    <a:pt x="7" y="11"/>
                    <a:pt x="4" y="16"/>
                    <a:pt x="4" y="23"/>
                  </a:cubicBezTo>
                  <a:cubicBezTo>
                    <a:pt x="4" y="26"/>
                    <a:pt x="5" y="29"/>
                    <a:pt x="6" y="31"/>
                  </a:cubicBezTo>
                  <a:cubicBezTo>
                    <a:pt x="7" y="33"/>
                    <a:pt x="8" y="35"/>
                    <a:pt x="11" y="37"/>
                  </a:cubicBezTo>
                  <a:cubicBezTo>
                    <a:pt x="13" y="39"/>
                    <a:pt x="14" y="40"/>
                    <a:pt x="15" y="40"/>
                  </a:cubicBezTo>
                  <a:cubicBezTo>
                    <a:pt x="16" y="41"/>
                    <a:pt x="18" y="41"/>
                    <a:pt x="19" y="42"/>
                  </a:cubicBezTo>
                  <a:cubicBezTo>
                    <a:pt x="20" y="43"/>
                    <a:pt x="22" y="43"/>
                    <a:pt x="23" y="44"/>
                  </a:cubicBezTo>
                  <a:cubicBezTo>
                    <a:pt x="25" y="44"/>
                    <a:pt x="27" y="45"/>
                    <a:pt x="29" y="45"/>
                  </a:cubicBezTo>
                  <a:cubicBezTo>
                    <a:pt x="31" y="46"/>
                    <a:pt x="32" y="47"/>
                    <a:pt x="33" y="47"/>
                  </a:cubicBezTo>
                  <a:cubicBezTo>
                    <a:pt x="35" y="48"/>
                    <a:pt x="37" y="48"/>
                    <a:pt x="38" y="49"/>
                  </a:cubicBezTo>
                  <a:cubicBezTo>
                    <a:pt x="39" y="49"/>
                    <a:pt x="41" y="50"/>
                    <a:pt x="42" y="52"/>
                  </a:cubicBezTo>
                  <a:cubicBezTo>
                    <a:pt x="44" y="53"/>
                    <a:pt x="45" y="55"/>
                    <a:pt x="45" y="57"/>
                  </a:cubicBezTo>
                  <a:cubicBezTo>
                    <a:pt x="45" y="61"/>
                    <a:pt x="44" y="63"/>
                    <a:pt x="41" y="65"/>
                  </a:cubicBezTo>
                  <a:cubicBezTo>
                    <a:pt x="38" y="66"/>
                    <a:pt x="35" y="67"/>
                    <a:pt x="30" y="67"/>
                  </a:cubicBezTo>
                  <a:cubicBezTo>
                    <a:pt x="26" y="67"/>
                    <a:pt x="22" y="66"/>
                    <a:pt x="18" y="64"/>
                  </a:cubicBezTo>
                  <a:cubicBezTo>
                    <a:pt x="14" y="62"/>
                    <a:pt x="10" y="59"/>
                    <a:pt x="8" y="57"/>
                  </a:cubicBezTo>
                  <a:cubicBezTo>
                    <a:pt x="0" y="66"/>
                    <a:pt x="0" y="66"/>
                    <a:pt x="0" y="66"/>
                  </a:cubicBezTo>
                  <a:cubicBezTo>
                    <a:pt x="3" y="69"/>
                    <a:pt x="7" y="71"/>
                    <a:pt x="12" y="74"/>
                  </a:cubicBezTo>
                  <a:cubicBezTo>
                    <a:pt x="17" y="77"/>
                    <a:pt x="23" y="79"/>
                    <a:pt x="30" y="79"/>
                  </a:cubicBezTo>
                  <a:cubicBezTo>
                    <a:pt x="39" y="79"/>
                    <a:pt x="47" y="76"/>
                    <a:pt x="52" y="72"/>
                  </a:cubicBezTo>
                  <a:cubicBezTo>
                    <a:pt x="57" y="67"/>
                    <a:pt x="59" y="62"/>
                    <a:pt x="59" y="55"/>
                  </a:cubicBezTo>
                  <a:cubicBezTo>
                    <a:pt x="59" y="47"/>
                    <a:pt x="54" y="40"/>
                    <a:pt x="4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9">
              <a:extLst>
                <a:ext uri="{FF2B5EF4-FFF2-40B4-BE49-F238E27FC236}">
                  <a16:creationId xmlns:a16="http://schemas.microsoft.com/office/drawing/2014/main" id="{995386EE-0219-9B59-3015-DA98004633E3}"/>
                </a:ext>
              </a:extLst>
            </p:cNvPr>
            <p:cNvSpPr>
              <a:spLocks/>
            </p:cNvSpPr>
            <p:nvPr/>
          </p:nvSpPr>
          <p:spPr bwMode="auto">
            <a:xfrm>
              <a:off x="1960563" y="436563"/>
              <a:ext cx="36513" cy="63500"/>
            </a:xfrm>
            <a:custGeom>
              <a:avLst/>
              <a:gdLst>
                <a:gd name="T0" fmla="*/ 24 w 43"/>
                <a:gd name="T1" fmla="*/ 5 h 77"/>
                <a:gd name="T2" fmla="*/ 15 w 43"/>
                <a:gd name="T3" fmla="*/ 17 h 77"/>
                <a:gd name="T4" fmla="*/ 14 w 43"/>
                <a:gd name="T5" fmla="*/ 2 h 77"/>
                <a:gd name="T6" fmla="*/ 0 w 43"/>
                <a:gd name="T7" fmla="*/ 2 h 77"/>
                <a:gd name="T8" fmla="*/ 0 w 43"/>
                <a:gd name="T9" fmla="*/ 77 h 77"/>
                <a:gd name="T10" fmla="*/ 15 w 43"/>
                <a:gd name="T11" fmla="*/ 77 h 77"/>
                <a:gd name="T12" fmla="*/ 15 w 43"/>
                <a:gd name="T13" fmla="*/ 35 h 77"/>
                <a:gd name="T14" fmla="*/ 25 w 43"/>
                <a:gd name="T15" fmla="*/ 18 h 77"/>
                <a:gd name="T16" fmla="*/ 35 w 43"/>
                <a:gd name="T17" fmla="*/ 14 h 77"/>
                <a:gd name="T18" fmla="*/ 41 w 43"/>
                <a:gd name="T19" fmla="*/ 15 h 77"/>
                <a:gd name="T20" fmla="*/ 43 w 43"/>
                <a:gd name="T21" fmla="*/ 1 h 77"/>
                <a:gd name="T22" fmla="*/ 37 w 43"/>
                <a:gd name="T23" fmla="*/ 0 h 77"/>
                <a:gd name="T24" fmla="*/ 24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4" y="5"/>
                  </a:moveTo>
                  <a:cubicBezTo>
                    <a:pt x="20" y="8"/>
                    <a:pt x="17" y="12"/>
                    <a:pt x="15" y="17"/>
                  </a:cubicBezTo>
                  <a:cubicBezTo>
                    <a:pt x="14" y="2"/>
                    <a:pt x="14" y="2"/>
                    <a:pt x="14" y="2"/>
                  </a:cubicBezTo>
                  <a:cubicBezTo>
                    <a:pt x="0" y="2"/>
                    <a:pt x="0" y="2"/>
                    <a:pt x="0" y="2"/>
                  </a:cubicBezTo>
                  <a:cubicBezTo>
                    <a:pt x="0" y="77"/>
                    <a:pt x="0" y="77"/>
                    <a:pt x="0" y="77"/>
                  </a:cubicBezTo>
                  <a:cubicBezTo>
                    <a:pt x="15" y="77"/>
                    <a:pt x="15" y="77"/>
                    <a:pt x="15" y="77"/>
                  </a:cubicBezTo>
                  <a:cubicBezTo>
                    <a:pt x="15" y="35"/>
                    <a:pt x="15" y="35"/>
                    <a:pt x="15" y="35"/>
                  </a:cubicBezTo>
                  <a:cubicBezTo>
                    <a:pt x="16" y="27"/>
                    <a:pt x="19" y="22"/>
                    <a:pt x="25" y="18"/>
                  </a:cubicBezTo>
                  <a:cubicBezTo>
                    <a:pt x="28" y="16"/>
                    <a:pt x="32" y="14"/>
                    <a:pt x="35" y="14"/>
                  </a:cubicBezTo>
                  <a:cubicBezTo>
                    <a:pt x="38" y="14"/>
                    <a:pt x="40" y="15"/>
                    <a:pt x="41" y="15"/>
                  </a:cubicBezTo>
                  <a:cubicBezTo>
                    <a:pt x="43" y="1"/>
                    <a:pt x="43" y="1"/>
                    <a:pt x="43" y="1"/>
                  </a:cubicBezTo>
                  <a:cubicBezTo>
                    <a:pt x="37" y="0"/>
                    <a:pt x="37" y="0"/>
                    <a:pt x="37" y="0"/>
                  </a:cubicBezTo>
                  <a:cubicBezTo>
                    <a:pt x="32" y="0"/>
                    <a:pt x="28" y="2"/>
                    <a:pt x="2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0">
              <a:extLst>
                <a:ext uri="{FF2B5EF4-FFF2-40B4-BE49-F238E27FC236}">
                  <a16:creationId xmlns:a16="http://schemas.microsoft.com/office/drawing/2014/main" id="{2960E1C6-F590-264A-344E-7EF84C9D9013}"/>
                </a:ext>
              </a:extLst>
            </p:cNvPr>
            <p:cNvSpPr>
              <a:spLocks/>
            </p:cNvSpPr>
            <p:nvPr/>
          </p:nvSpPr>
          <p:spPr bwMode="auto">
            <a:xfrm>
              <a:off x="2000251" y="438150"/>
              <a:ext cx="58738" cy="85725"/>
            </a:xfrm>
            <a:custGeom>
              <a:avLst/>
              <a:gdLst>
                <a:gd name="T0" fmla="*/ 57 w 72"/>
                <a:gd name="T1" fmla="*/ 0 h 103"/>
                <a:gd name="T2" fmla="*/ 36 w 72"/>
                <a:gd name="T3" fmla="*/ 61 h 103"/>
                <a:gd name="T4" fmla="*/ 15 w 72"/>
                <a:gd name="T5" fmla="*/ 0 h 103"/>
                <a:gd name="T6" fmla="*/ 0 w 72"/>
                <a:gd name="T7" fmla="*/ 0 h 103"/>
                <a:gd name="T8" fmla="*/ 28 w 72"/>
                <a:gd name="T9" fmla="*/ 74 h 103"/>
                <a:gd name="T10" fmla="*/ 25 w 72"/>
                <a:gd name="T11" fmla="*/ 83 h 103"/>
                <a:gd name="T12" fmla="*/ 21 w 72"/>
                <a:gd name="T13" fmla="*/ 90 h 103"/>
                <a:gd name="T14" fmla="*/ 16 w 72"/>
                <a:gd name="T15" fmla="*/ 91 h 103"/>
                <a:gd name="T16" fmla="*/ 8 w 72"/>
                <a:gd name="T17" fmla="*/ 89 h 103"/>
                <a:gd name="T18" fmla="*/ 5 w 72"/>
                <a:gd name="T19" fmla="*/ 100 h 103"/>
                <a:gd name="T20" fmla="*/ 6 w 72"/>
                <a:gd name="T21" fmla="*/ 101 h 103"/>
                <a:gd name="T22" fmla="*/ 12 w 72"/>
                <a:gd name="T23" fmla="*/ 103 h 103"/>
                <a:gd name="T24" fmla="*/ 19 w 72"/>
                <a:gd name="T25" fmla="*/ 103 h 103"/>
                <a:gd name="T26" fmla="*/ 31 w 72"/>
                <a:gd name="T27" fmla="*/ 100 h 103"/>
                <a:gd name="T28" fmla="*/ 39 w 72"/>
                <a:gd name="T29" fmla="*/ 87 h 103"/>
                <a:gd name="T30" fmla="*/ 72 w 72"/>
                <a:gd name="T31" fmla="*/ 0 h 103"/>
                <a:gd name="T32" fmla="*/ 57 w 72"/>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03">
                  <a:moveTo>
                    <a:pt x="57" y="0"/>
                  </a:moveTo>
                  <a:cubicBezTo>
                    <a:pt x="36" y="61"/>
                    <a:pt x="36" y="61"/>
                    <a:pt x="36" y="61"/>
                  </a:cubicBezTo>
                  <a:cubicBezTo>
                    <a:pt x="15" y="0"/>
                    <a:pt x="15" y="0"/>
                    <a:pt x="15" y="0"/>
                  </a:cubicBezTo>
                  <a:cubicBezTo>
                    <a:pt x="0" y="0"/>
                    <a:pt x="0" y="0"/>
                    <a:pt x="0" y="0"/>
                  </a:cubicBezTo>
                  <a:cubicBezTo>
                    <a:pt x="28" y="74"/>
                    <a:pt x="28" y="74"/>
                    <a:pt x="28" y="74"/>
                  </a:cubicBezTo>
                  <a:cubicBezTo>
                    <a:pt x="25" y="83"/>
                    <a:pt x="25" y="83"/>
                    <a:pt x="25" y="83"/>
                  </a:cubicBezTo>
                  <a:cubicBezTo>
                    <a:pt x="24" y="87"/>
                    <a:pt x="22" y="89"/>
                    <a:pt x="21" y="90"/>
                  </a:cubicBezTo>
                  <a:cubicBezTo>
                    <a:pt x="20" y="91"/>
                    <a:pt x="18" y="91"/>
                    <a:pt x="16" y="91"/>
                  </a:cubicBezTo>
                  <a:cubicBezTo>
                    <a:pt x="14" y="91"/>
                    <a:pt x="11" y="91"/>
                    <a:pt x="8" y="89"/>
                  </a:cubicBezTo>
                  <a:cubicBezTo>
                    <a:pt x="5" y="100"/>
                    <a:pt x="5" y="100"/>
                    <a:pt x="5" y="100"/>
                  </a:cubicBezTo>
                  <a:cubicBezTo>
                    <a:pt x="6" y="101"/>
                    <a:pt x="6" y="101"/>
                    <a:pt x="6" y="101"/>
                  </a:cubicBezTo>
                  <a:cubicBezTo>
                    <a:pt x="7" y="102"/>
                    <a:pt x="9" y="102"/>
                    <a:pt x="12" y="103"/>
                  </a:cubicBezTo>
                  <a:cubicBezTo>
                    <a:pt x="14" y="103"/>
                    <a:pt x="17" y="103"/>
                    <a:pt x="19" y="103"/>
                  </a:cubicBezTo>
                  <a:cubicBezTo>
                    <a:pt x="24" y="103"/>
                    <a:pt x="28" y="102"/>
                    <a:pt x="31" y="100"/>
                  </a:cubicBezTo>
                  <a:cubicBezTo>
                    <a:pt x="34" y="97"/>
                    <a:pt x="36" y="93"/>
                    <a:pt x="39" y="87"/>
                  </a:cubicBezTo>
                  <a:cubicBezTo>
                    <a:pt x="72" y="0"/>
                    <a:pt x="72" y="0"/>
                    <a:pt x="72" y="0"/>
                  </a:cubicBezTo>
                  <a:lnTo>
                    <a:pt x="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1">
              <a:extLst>
                <a:ext uri="{FF2B5EF4-FFF2-40B4-BE49-F238E27FC236}">
                  <a16:creationId xmlns:a16="http://schemas.microsoft.com/office/drawing/2014/main" id="{8279F213-F01D-0BA8-7DEC-BF8F2017D953}"/>
                </a:ext>
              </a:extLst>
            </p:cNvPr>
            <p:cNvSpPr>
              <a:spLocks noEditPoints="1"/>
            </p:cNvSpPr>
            <p:nvPr/>
          </p:nvSpPr>
          <p:spPr bwMode="auto">
            <a:xfrm>
              <a:off x="1547813" y="-96838"/>
              <a:ext cx="352425" cy="422275"/>
            </a:xfrm>
            <a:custGeom>
              <a:avLst/>
              <a:gdLst>
                <a:gd name="T0" fmla="*/ 327 w 425"/>
                <a:gd name="T1" fmla="*/ 247 h 510"/>
                <a:gd name="T2" fmla="*/ 415 w 425"/>
                <a:gd name="T3" fmla="*/ 130 h 510"/>
                <a:gd name="T4" fmla="*/ 268 w 425"/>
                <a:gd name="T5" fmla="*/ 0 h 510"/>
                <a:gd name="T6" fmla="*/ 0 w 425"/>
                <a:gd name="T7" fmla="*/ 0 h 510"/>
                <a:gd name="T8" fmla="*/ 0 w 425"/>
                <a:gd name="T9" fmla="*/ 510 h 510"/>
                <a:gd name="T10" fmla="*/ 277 w 425"/>
                <a:gd name="T11" fmla="*/ 510 h 510"/>
                <a:gd name="T12" fmla="*/ 425 w 425"/>
                <a:gd name="T13" fmla="*/ 373 h 510"/>
                <a:gd name="T14" fmla="*/ 327 w 425"/>
                <a:gd name="T15" fmla="*/ 247 h 510"/>
                <a:gd name="T16" fmla="*/ 109 w 425"/>
                <a:gd name="T17" fmla="*/ 92 h 510"/>
                <a:gd name="T18" fmla="*/ 245 w 425"/>
                <a:gd name="T19" fmla="*/ 92 h 510"/>
                <a:gd name="T20" fmla="*/ 304 w 425"/>
                <a:gd name="T21" fmla="*/ 148 h 510"/>
                <a:gd name="T22" fmla="*/ 245 w 425"/>
                <a:gd name="T23" fmla="*/ 205 h 510"/>
                <a:gd name="T24" fmla="*/ 109 w 425"/>
                <a:gd name="T25" fmla="*/ 205 h 510"/>
                <a:gd name="T26" fmla="*/ 109 w 425"/>
                <a:gd name="T27" fmla="*/ 92 h 510"/>
                <a:gd name="T28" fmla="*/ 249 w 425"/>
                <a:gd name="T29" fmla="*/ 417 h 510"/>
                <a:gd name="T30" fmla="*/ 249 w 425"/>
                <a:gd name="T31" fmla="*/ 418 h 510"/>
                <a:gd name="T32" fmla="*/ 109 w 425"/>
                <a:gd name="T33" fmla="*/ 418 h 510"/>
                <a:gd name="T34" fmla="*/ 109 w 425"/>
                <a:gd name="T35" fmla="*/ 298 h 510"/>
                <a:gd name="T36" fmla="*/ 249 w 425"/>
                <a:gd name="T37" fmla="*/ 298 h 510"/>
                <a:gd name="T38" fmla="*/ 315 w 425"/>
                <a:gd name="T39" fmla="*/ 357 h 510"/>
                <a:gd name="T40" fmla="*/ 249 w 425"/>
                <a:gd name="T41" fmla="*/ 41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5" h="510">
                  <a:moveTo>
                    <a:pt x="327" y="247"/>
                  </a:moveTo>
                  <a:cubicBezTo>
                    <a:pt x="375" y="237"/>
                    <a:pt x="415" y="194"/>
                    <a:pt x="415" y="130"/>
                  </a:cubicBezTo>
                  <a:cubicBezTo>
                    <a:pt x="415" y="62"/>
                    <a:pt x="365" y="0"/>
                    <a:pt x="268" y="0"/>
                  </a:cubicBezTo>
                  <a:cubicBezTo>
                    <a:pt x="0" y="0"/>
                    <a:pt x="0" y="0"/>
                    <a:pt x="0" y="0"/>
                  </a:cubicBezTo>
                  <a:cubicBezTo>
                    <a:pt x="0" y="510"/>
                    <a:pt x="0" y="510"/>
                    <a:pt x="0" y="510"/>
                  </a:cubicBezTo>
                  <a:cubicBezTo>
                    <a:pt x="277" y="510"/>
                    <a:pt x="277" y="510"/>
                    <a:pt x="277" y="510"/>
                  </a:cubicBezTo>
                  <a:cubicBezTo>
                    <a:pt x="374" y="510"/>
                    <a:pt x="425" y="449"/>
                    <a:pt x="425" y="373"/>
                  </a:cubicBezTo>
                  <a:cubicBezTo>
                    <a:pt x="425" y="309"/>
                    <a:pt x="381" y="256"/>
                    <a:pt x="327" y="247"/>
                  </a:cubicBezTo>
                  <a:close/>
                  <a:moveTo>
                    <a:pt x="109" y="92"/>
                  </a:moveTo>
                  <a:cubicBezTo>
                    <a:pt x="245" y="92"/>
                    <a:pt x="245" y="92"/>
                    <a:pt x="245" y="92"/>
                  </a:cubicBezTo>
                  <a:cubicBezTo>
                    <a:pt x="281" y="92"/>
                    <a:pt x="304" y="117"/>
                    <a:pt x="304" y="148"/>
                  </a:cubicBezTo>
                  <a:cubicBezTo>
                    <a:pt x="304" y="181"/>
                    <a:pt x="281" y="205"/>
                    <a:pt x="245" y="205"/>
                  </a:cubicBezTo>
                  <a:cubicBezTo>
                    <a:pt x="109" y="205"/>
                    <a:pt x="109" y="205"/>
                    <a:pt x="109" y="205"/>
                  </a:cubicBezTo>
                  <a:lnTo>
                    <a:pt x="109" y="92"/>
                  </a:lnTo>
                  <a:close/>
                  <a:moveTo>
                    <a:pt x="249" y="417"/>
                  </a:moveTo>
                  <a:cubicBezTo>
                    <a:pt x="249" y="418"/>
                    <a:pt x="249" y="418"/>
                    <a:pt x="249" y="418"/>
                  </a:cubicBezTo>
                  <a:cubicBezTo>
                    <a:pt x="109" y="418"/>
                    <a:pt x="109" y="418"/>
                    <a:pt x="109" y="418"/>
                  </a:cubicBezTo>
                  <a:cubicBezTo>
                    <a:pt x="109" y="298"/>
                    <a:pt x="109" y="298"/>
                    <a:pt x="109" y="298"/>
                  </a:cubicBezTo>
                  <a:cubicBezTo>
                    <a:pt x="249" y="298"/>
                    <a:pt x="249" y="298"/>
                    <a:pt x="249" y="298"/>
                  </a:cubicBezTo>
                  <a:cubicBezTo>
                    <a:pt x="292" y="298"/>
                    <a:pt x="315" y="325"/>
                    <a:pt x="315" y="357"/>
                  </a:cubicBezTo>
                  <a:cubicBezTo>
                    <a:pt x="315" y="394"/>
                    <a:pt x="290" y="417"/>
                    <a:pt x="249" y="4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2">
              <a:extLst>
                <a:ext uri="{FF2B5EF4-FFF2-40B4-BE49-F238E27FC236}">
                  <a16:creationId xmlns:a16="http://schemas.microsoft.com/office/drawing/2014/main" id="{05C0F3AF-1E64-F4C9-5564-207AB298F6B9}"/>
                </a:ext>
              </a:extLst>
            </p:cNvPr>
            <p:cNvSpPr>
              <a:spLocks/>
            </p:cNvSpPr>
            <p:nvPr/>
          </p:nvSpPr>
          <p:spPr bwMode="auto">
            <a:xfrm>
              <a:off x="1139826" y="-103188"/>
              <a:ext cx="347663" cy="436563"/>
            </a:xfrm>
            <a:custGeom>
              <a:avLst/>
              <a:gdLst>
                <a:gd name="T0" fmla="*/ 59 w 420"/>
                <a:gd name="T1" fmla="*/ 363 h 527"/>
                <a:gd name="T2" fmla="*/ 221 w 420"/>
                <a:gd name="T3" fmla="*/ 431 h 527"/>
                <a:gd name="T4" fmla="*/ 310 w 420"/>
                <a:gd name="T5" fmla="*/ 374 h 527"/>
                <a:gd name="T6" fmla="*/ 207 w 420"/>
                <a:gd name="T7" fmla="*/ 309 h 527"/>
                <a:gd name="T8" fmla="*/ 17 w 420"/>
                <a:gd name="T9" fmla="*/ 154 h 527"/>
                <a:gd name="T10" fmla="*/ 210 w 420"/>
                <a:gd name="T11" fmla="*/ 0 h 527"/>
                <a:gd name="T12" fmla="*/ 409 w 420"/>
                <a:gd name="T13" fmla="*/ 71 h 527"/>
                <a:gd name="T14" fmla="*/ 349 w 420"/>
                <a:gd name="T15" fmla="*/ 151 h 527"/>
                <a:gd name="T16" fmla="*/ 203 w 420"/>
                <a:gd name="T17" fmla="*/ 95 h 527"/>
                <a:gd name="T18" fmla="*/ 128 w 420"/>
                <a:gd name="T19" fmla="*/ 147 h 527"/>
                <a:gd name="T20" fmla="*/ 229 w 420"/>
                <a:gd name="T21" fmla="*/ 206 h 527"/>
                <a:gd name="T22" fmla="*/ 420 w 420"/>
                <a:gd name="T23" fmla="*/ 363 h 527"/>
                <a:gd name="T24" fmla="*/ 216 w 420"/>
                <a:gd name="T25" fmla="*/ 527 h 527"/>
                <a:gd name="T26" fmla="*/ 0 w 420"/>
                <a:gd name="T27" fmla="*/ 446 h 527"/>
                <a:gd name="T28" fmla="*/ 59 w 420"/>
                <a:gd name="T29" fmla="*/ 363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527">
                  <a:moveTo>
                    <a:pt x="59" y="363"/>
                  </a:moveTo>
                  <a:cubicBezTo>
                    <a:pt x="95" y="400"/>
                    <a:pt x="151" y="431"/>
                    <a:pt x="221" y="431"/>
                  </a:cubicBezTo>
                  <a:cubicBezTo>
                    <a:pt x="281" y="431"/>
                    <a:pt x="310" y="403"/>
                    <a:pt x="310" y="374"/>
                  </a:cubicBezTo>
                  <a:cubicBezTo>
                    <a:pt x="310" y="336"/>
                    <a:pt x="266" y="323"/>
                    <a:pt x="207" y="309"/>
                  </a:cubicBezTo>
                  <a:cubicBezTo>
                    <a:pt x="124" y="290"/>
                    <a:pt x="17" y="267"/>
                    <a:pt x="17" y="154"/>
                  </a:cubicBezTo>
                  <a:cubicBezTo>
                    <a:pt x="17" y="69"/>
                    <a:pt x="90" y="0"/>
                    <a:pt x="210" y="0"/>
                  </a:cubicBezTo>
                  <a:cubicBezTo>
                    <a:pt x="291" y="0"/>
                    <a:pt x="359" y="24"/>
                    <a:pt x="409" y="71"/>
                  </a:cubicBezTo>
                  <a:cubicBezTo>
                    <a:pt x="349" y="151"/>
                    <a:pt x="349" y="151"/>
                    <a:pt x="349" y="151"/>
                  </a:cubicBezTo>
                  <a:cubicBezTo>
                    <a:pt x="308" y="113"/>
                    <a:pt x="253" y="95"/>
                    <a:pt x="203" y="95"/>
                  </a:cubicBezTo>
                  <a:cubicBezTo>
                    <a:pt x="154" y="95"/>
                    <a:pt x="128" y="117"/>
                    <a:pt x="128" y="147"/>
                  </a:cubicBezTo>
                  <a:cubicBezTo>
                    <a:pt x="128" y="182"/>
                    <a:pt x="170" y="192"/>
                    <a:pt x="229" y="206"/>
                  </a:cubicBezTo>
                  <a:cubicBezTo>
                    <a:pt x="313" y="225"/>
                    <a:pt x="420" y="250"/>
                    <a:pt x="420" y="363"/>
                  </a:cubicBezTo>
                  <a:cubicBezTo>
                    <a:pt x="420" y="457"/>
                    <a:pt x="353" y="527"/>
                    <a:pt x="216" y="527"/>
                  </a:cubicBezTo>
                  <a:cubicBezTo>
                    <a:pt x="118" y="527"/>
                    <a:pt x="48" y="494"/>
                    <a:pt x="0" y="446"/>
                  </a:cubicBezTo>
                  <a:lnTo>
                    <a:pt x="59" y="3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Rectangle 23">
              <a:extLst>
                <a:ext uri="{FF2B5EF4-FFF2-40B4-BE49-F238E27FC236}">
                  <a16:creationId xmlns:a16="http://schemas.microsoft.com/office/drawing/2014/main" id="{5308E799-0736-BCF1-CC1A-3F3E2248F93B}"/>
                </a:ext>
              </a:extLst>
            </p:cNvPr>
            <p:cNvSpPr>
              <a:spLocks noChangeArrowheads="1"/>
            </p:cNvSpPr>
            <p:nvPr/>
          </p:nvSpPr>
          <p:spPr bwMode="auto">
            <a:xfrm>
              <a:off x="1968501" y="-96838"/>
              <a:ext cx="88900" cy="422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4">
              <a:extLst>
                <a:ext uri="{FF2B5EF4-FFF2-40B4-BE49-F238E27FC236}">
                  <a16:creationId xmlns:a16="http://schemas.microsoft.com/office/drawing/2014/main" id="{D9308C71-8329-D144-E136-1D34018B4D56}"/>
                </a:ext>
              </a:extLst>
            </p:cNvPr>
            <p:cNvSpPr>
              <a:spLocks noEditPoints="1"/>
            </p:cNvSpPr>
            <p:nvPr/>
          </p:nvSpPr>
          <p:spPr bwMode="auto">
            <a:xfrm>
              <a:off x="2498726" y="-31750"/>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7 h 136"/>
                <a:gd name="T12" fmla="*/ 113 w 113"/>
                <a:gd name="T13" fmla="*/ 68 h 136"/>
                <a:gd name="T14" fmla="*/ 92 w 113"/>
                <a:gd name="T15" fmla="*/ 119 h 136"/>
                <a:gd name="T16" fmla="*/ 78 w 113"/>
                <a:gd name="T17" fmla="*/ 28 h 136"/>
                <a:gd name="T18" fmla="*/ 45 w 113"/>
                <a:gd name="T19" fmla="*/ 16 h 136"/>
                <a:gd name="T20" fmla="*/ 20 w 113"/>
                <a:gd name="T21" fmla="*/ 16 h 136"/>
                <a:gd name="T22" fmla="*/ 20 w 113"/>
                <a:gd name="T23" fmla="*/ 120 h 136"/>
                <a:gd name="T24" fmla="*/ 45 w 113"/>
                <a:gd name="T25" fmla="*/ 120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6"/>
                    <a:pt x="92" y="17"/>
                  </a:cubicBezTo>
                  <a:cubicBezTo>
                    <a:pt x="103" y="28"/>
                    <a:pt x="113" y="44"/>
                    <a:pt x="113" y="68"/>
                  </a:cubicBezTo>
                  <a:cubicBezTo>
                    <a:pt x="113" y="91"/>
                    <a:pt x="104" y="108"/>
                    <a:pt x="92" y="119"/>
                  </a:cubicBezTo>
                  <a:close/>
                  <a:moveTo>
                    <a:pt x="78" y="28"/>
                  </a:moveTo>
                  <a:cubicBezTo>
                    <a:pt x="70" y="20"/>
                    <a:pt x="59" y="16"/>
                    <a:pt x="45" y="16"/>
                  </a:cubicBezTo>
                  <a:cubicBezTo>
                    <a:pt x="20" y="16"/>
                    <a:pt x="20" y="16"/>
                    <a:pt x="20" y="16"/>
                  </a:cubicBezTo>
                  <a:cubicBezTo>
                    <a:pt x="20" y="120"/>
                    <a:pt x="20" y="120"/>
                    <a:pt x="20" y="120"/>
                  </a:cubicBezTo>
                  <a:cubicBezTo>
                    <a:pt x="45" y="120"/>
                    <a:pt x="45" y="120"/>
                    <a:pt x="45" y="120"/>
                  </a:cubicBezTo>
                  <a:cubicBezTo>
                    <a:pt x="58" y="120"/>
                    <a:pt x="69" y="116"/>
                    <a:pt x="78" y="107"/>
                  </a:cubicBezTo>
                  <a:cubicBezTo>
                    <a:pt x="87" y="98"/>
                    <a:pt x="92" y="85"/>
                    <a:pt x="92" y="68"/>
                  </a:cubicBezTo>
                  <a:cubicBezTo>
                    <a:pt x="92" y="51"/>
                    <a:pt x="87" y="37"/>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5">
              <a:extLst>
                <a:ext uri="{FF2B5EF4-FFF2-40B4-BE49-F238E27FC236}">
                  <a16:creationId xmlns:a16="http://schemas.microsoft.com/office/drawing/2014/main" id="{9B065B41-2B00-5183-95B8-2C97D2776E9F}"/>
                </a:ext>
              </a:extLst>
            </p:cNvPr>
            <p:cNvSpPr>
              <a:spLocks/>
            </p:cNvSpPr>
            <p:nvPr/>
          </p:nvSpPr>
          <p:spPr bwMode="auto">
            <a:xfrm>
              <a:off x="2611438" y="-3175"/>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6">
              <a:extLst>
                <a:ext uri="{FF2B5EF4-FFF2-40B4-BE49-F238E27FC236}">
                  <a16:creationId xmlns:a16="http://schemas.microsoft.com/office/drawing/2014/main" id="{AEBBA209-4388-44E3-1F5D-110C6416935E}"/>
                </a:ext>
              </a:extLst>
            </p:cNvPr>
            <p:cNvSpPr>
              <a:spLocks noEditPoints="1"/>
            </p:cNvSpPr>
            <p:nvPr/>
          </p:nvSpPr>
          <p:spPr bwMode="auto">
            <a:xfrm>
              <a:off x="2670176" y="-36513"/>
              <a:ext cx="20638" cy="117475"/>
            </a:xfrm>
            <a:custGeom>
              <a:avLst/>
              <a:gdLst>
                <a:gd name="T0" fmla="*/ 13 w 25"/>
                <a:gd name="T1" fmla="*/ 24 h 143"/>
                <a:gd name="T2" fmla="*/ 0 w 25"/>
                <a:gd name="T3" fmla="*/ 12 h 143"/>
                <a:gd name="T4" fmla="*/ 13 w 25"/>
                <a:gd name="T5" fmla="*/ 0 h 143"/>
                <a:gd name="T6" fmla="*/ 25 w 25"/>
                <a:gd name="T7" fmla="*/ 12 h 143"/>
                <a:gd name="T8" fmla="*/ 13 w 25"/>
                <a:gd name="T9" fmla="*/ 24 h 143"/>
                <a:gd name="T10" fmla="*/ 4 w 25"/>
                <a:gd name="T11" fmla="*/ 143 h 143"/>
                <a:gd name="T12" fmla="*/ 4 w 25"/>
                <a:gd name="T13" fmla="*/ 44 h 143"/>
                <a:gd name="T14" fmla="*/ 22 w 25"/>
                <a:gd name="T15" fmla="*/ 44 h 143"/>
                <a:gd name="T16" fmla="*/ 22 w 25"/>
                <a:gd name="T17" fmla="*/ 143 h 143"/>
                <a:gd name="T18" fmla="*/ 4 w 25"/>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3">
                  <a:moveTo>
                    <a:pt x="13" y="24"/>
                  </a:moveTo>
                  <a:cubicBezTo>
                    <a:pt x="6" y="24"/>
                    <a:pt x="0" y="19"/>
                    <a:pt x="0" y="12"/>
                  </a:cubicBezTo>
                  <a:cubicBezTo>
                    <a:pt x="0" y="5"/>
                    <a:pt x="6" y="0"/>
                    <a:pt x="13" y="0"/>
                  </a:cubicBezTo>
                  <a:cubicBezTo>
                    <a:pt x="20" y="0"/>
                    <a:pt x="25" y="5"/>
                    <a:pt x="25" y="12"/>
                  </a:cubicBezTo>
                  <a:cubicBezTo>
                    <a:pt x="25"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7">
              <a:extLst>
                <a:ext uri="{FF2B5EF4-FFF2-40B4-BE49-F238E27FC236}">
                  <a16:creationId xmlns:a16="http://schemas.microsoft.com/office/drawing/2014/main" id="{4524D336-2EEE-036C-C9C9-0D5F156C9443}"/>
                </a:ext>
              </a:extLst>
            </p:cNvPr>
            <p:cNvSpPr>
              <a:spLocks/>
            </p:cNvSpPr>
            <p:nvPr/>
          </p:nvSpPr>
          <p:spPr bwMode="auto">
            <a:xfrm>
              <a:off x="2701926" y="-1588"/>
              <a:ext cx="80963" cy="82550"/>
            </a:xfrm>
            <a:custGeom>
              <a:avLst/>
              <a:gdLst>
                <a:gd name="T0" fmla="*/ 31 w 51"/>
                <a:gd name="T1" fmla="*/ 52 h 52"/>
                <a:gd name="T2" fmla="*/ 20 w 51"/>
                <a:gd name="T3" fmla="*/ 52 h 52"/>
                <a:gd name="T4" fmla="*/ 0 w 51"/>
                <a:gd name="T5" fmla="*/ 0 h 52"/>
                <a:gd name="T6" fmla="*/ 11 w 51"/>
                <a:gd name="T7" fmla="*/ 0 h 52"/>
                <a:gd name="T8" fmla="*/ 25 w 51"/>
                <a:gd name="T9" fmla="*/ 42 h 52"/>
                <a:gd name="T10" fmla="*/ 40 w 51"/>
                <a:gd name="T11" fmla="*/ 0 h 52"/>
                <a:gd name="T12" fmla="*/ 51 w 51"/>
                <a:gd name="T13" fmla="*/ 0 h 52"/>
                <a:gd name="T14" fmla="*/ 31 w 51"/>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2">
                  <a:moveTo>
                    <a:pt x="31" y="52"/>
                  </a:moveTo>
                  <a:lnTo>
                    <a:pt x="20" y="52"/>
                  </a:lnTo>
                  <a:lnTo>
                    <a:pt x="0" y="0"/>
                  </a:lnTo>
                  <a:lnTo>
                    <a:pt x="11" y="0"/>
                  </a:lnTo>
                  <a:lnTo>
                    <a:pt x="25" y="42"/>
                  </a:lnTo>
                  <a:lnTo>
                    <a:pt x="40" y="0"/>
                  </a:lnTo>
                  <a:lnTo>
                    <a:pt x="51" y="0"/>
                  </a:lnTo>
                  <a:lnTo>
                    <a:pt x="3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8">
              <a:extLst>
                <a:ext uri="{FF2B5EF4-FFF2-40B4-BE49-F238E27FC236}">
                  <a16:creationId xmlns:a16="http://schemas.microsoft.com/office/drawing/2014/main" id="{7957D02A-F6AA-E7FB-776F-5DF982079E20}"/>
                </a:ext>
              </a:extLst>
            </p:cNvPr>
            <p:cNvSpPr>
              <a:spLocks noEditPoints="1"/>
            </p:cNvSpPr>
            <p:nvPr/>
          </p:nvSpPr>
          <p:spPr bwMode="auto">
            <a:xfrm>
              <a:off x="2789238" y="-3175"/>
              <a:ext cx="74613" cy="85725"/>
            </a:xfrm>
            <a:custGeom>
              <a:avLst/>
              <a:gdLst>
                <a:gd name="T0" fmla="*/ 20 w 90"/>
                <a:gd name="T1" fmla="*/ 56 h 103"/>
                <a:gd name="T2" fmla="*/ 49 w 90"/>
                <a:gd name="T3" fmla="*/ 88 h 103"/>
                <a:gd name="T4" fmla="*/ 80 w 90"/>
                <a:gd name="T5" fmla="*/ 77 h 103"/>
                <a:gd name="T6" fmla="*/ 87 w 90"/>
                <a:gd name="T7" fmla="*/ 89 h 103"/>
                <a:gd name="T8" fmla="*/ 47 w 90"/>
                <a:gd name="T9" fmla="*/ 103 h 103"/>
                <a:gd name="T10" fmla="*/ 0 w 90"/>
                <a:gd name="T11" fmla="*/ 52 h 103"/>
                <a:gd name="T12" fmla="*/ 47 w 90"/>
                <a:gd name="T13" fmla="*/ 0 h 103"/>
                <a:gd name="T14" fmla="*/ 90 w 90"/>
                <a:gd name="T15" fmla="*/ 49 h 103"/>
                <a:gd name="T16" fmla="*/ 90 w 90"/>
                <a:gd name="T17" fmla="*/ 56 h 103"/>
                <a:gd name="T18" fmla="*/ 20 w 90"/>
                <a:gd name="T19" fmla="*/ 56 h 103"/>
                <a:gd name="T20" fmla="*/ 46 w 90"/>
                <a:gd name="T21" fmla="*/ 15 h 103"/>
                <a:gd name="T22" fmla="*/ 19 w 90"/>
                <a:gd name="T23" fmla="*/ 43 h 103"/>
                <a:gd name="T24" fmla="*/ 71 w 90"/>
                <a:gd name="T25" fmla="*/ 43 h 103"/>
                <a:gd name="T26" fmla="*/ 46 w 90"/>
                <a:gd name="T27"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6"/>
                    <a:pt x="31" y="88"/>
                    <a:pt x="49" y="88"/>
                  </a:cubicBezTo>
                  <a:cubicBezTo>
                    <a:pt x="68" y="88"/>
                    <a:pt x="79" y="78"/>
                    <a:pt x="80" y="77"/>
                  </a:cubicBezTo>
                  <a:cubicBezTo>
                    <a:pt x="87" y="89"/>
                    <a:pt x="87" y="89"/>
                    <a:pt x="87" y="89"/>
                  </a:cubicBezTo>
                  <a:cubicBezTo>
                    <a:pt x="87" y="89"/>
                    <a:pt x="74" y="103"/>
                    <a:pt x="47" y="103"/>
                  </a:cubicBezTo>
                  <a:cubicBezTo>
                    <a:pt x="20" y="103"/>
                    <a:pt x="0" y="85"/>
                    <a:pt x="0" y="52"/>
                  </a:cubicBezTo>
                  <a:cubicBezTo>
                    <a:pt x="0" y="20"/>
                    <a:pt x="21" y="0"/>
                    <a:pt x="47" y="0"/>
                  </a:cubicBezTo>
                  <a:cubicBezTo>
                    <a:pt x="74" y="0"/>
                    <a:pt x="90" y="20"/>
                    <a:pt x="90" y="49"/>
                  </a:cubicBezTo>
                  <a:cubicBezTo>
                    <a:pt x="90" y="56"/>
                    <a:pt x="90" y="56"/>
                    <a:pt x="90" y="56"/>
                  </a:cubicBezTo>
                  <a:cubicBezTo>
                    <a:pt x="20" y="56"/>
                    <a:pt x="20" y="56"/>
                    <a:pt x="20" y="56"/>
                  </a:cubicBezTo>
                  <a:close/>
                  <a:moveTo>
                    <a:pt x="46" y="15"/>
                  </a:moveTo>
                  <a:cubicBezTo>
                    <a:pt x="28" y="15"/>
                    <a:pt x="20" y="30"/>
                    <a:pt x="19" y="43"/>
                  </a:cubicBezTo>
                  <a:cubicBezTo>
                    <a:pt x="71" y="43"/>
                    <a:pt x="71" y="43"/>
                    <a:pt x="71" y="43"/>
                  </a:cubicBezTo>
                  <a:cubicBezTo>
                    <a:pt x="71" y="28"/>
                    <a:pt x="64" y="15"/>
                    <a:pt x="4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9">
              <a:extLst>
                <a:ext uri="{FF2B5EF4-FFF2-40B4-BE49-F238E27FC236}">
                  <a16:creationId xmlns:a16="http://schemas.microsoft.com/office/drawing/2014/main" id="{C091E53F-E8FB-D219-1C2C-C8CDF3A477E2}"/>
                </a:ext>
              </a:extLst>
            </p:cNvPr>
            <p:cNvSpPr>
              <a:spLocks/>
            </p:cNvSpPr>
            <p:nvPr/>
          </p:nvSpPr>
          <p:spPr bwMode="auto">
            <a:xfrm>
              <a:off x="2882901" y="-3175"/>
              <a:ext cx="68263" cy="84138"/>
            </a:xfrm>
            <a:custGeom>
              <a:avLst/>
              <a:gdLst>
                <a:gd name="T0" fmla="*/ 65 w 84"/>
                <a:gd name="T1" fmla="*/ 101 h 101"/>
                <a:gd name="T2" fmla="*/ 65 w 84"/>
                <a:gd name="T3" fmla="*/ 42 h 101"/>
                <a:gd name="T4" fmla="*/ 45 w 84"/>
                <a:gd name="T5" fmla="*/ 16 h 101"/>
                <a:gd name="T6" fmla="*/ 18 w 84"/>
                <a:gd name="T7" fmla="*/ 42 h 101"/>
                <a:gd name="T8" fmla="*/ 18 w 84"/>
                <a:gd name="T9" fmla="*/ 101 h 101"/>
                <a:gd name="T10" fmla="*/ 0 w 84"/>
                <a:gd name="T11" fmla="*/ 101 h 101"/>
                <a:gd name="T12" fmla="*/ 0 w 84"/>
                <a:gd name="T13" fmla="*/ 2 h 101"/>
                <a:gd name="T14" fmla="*/ 17 w 84"/>
                <a:gd name="T15" fmla="*/ 2 h 101"/>
                <a:gd name="T16" fmla="*/ 18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0" y="32"/>
                    <a:pt x="18" y="42"/>
                  </a:cubicBezTo>
                  <a:cubicBezTo>
                    <a:pt x="18" y="101"/>
                    <a:pt x="18" y="101"/>
                    <a:pt x="18" y="101"/>
                  </a:cubicBezTo>
                  <a:cubicBezTo>
                    <a:pt x="0" y="101"/>
                    <a:pt x="0" y="101"/>
                    <a:pt x="0" y="101"/>
                  </a:cubicBezTo>
                  <a:cubicBezTo>
                    <a:pt x="0" y="2"/>
                    <a:pt x="0" y="2"/>
                    <a:pt x="0" y="2"/>
                  </a:cubicBezTo>
                  <a:cubicBezTo>
                    <a:pt x="17" y="2"/>
                    <a:pt x="17" y="2"/>
                    <a:pt x="17" y="2"/>
                  </a:cubicBezTo>
                  <a:cubicBezTo>
                    <a:pt x="18" y="20"/>
                    <a:pt x="18" y="20"/>
                    <a:pt x="18"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30">
              <a:extLst>
                <a:ext uri="{FF2B5EF4-FFF2-40B4-BE49-F238E27FC236}">
                  <a16:creationId xmlns:a16="http://schemas.microsoft.com/office/drawing/2014/main" id="{D8C0F936-155F-B9D3-105E-CB4A7E9C8F31}"/>
                </a:ext>
              </a:extLst>
            </p:cNvPr>
            <p:cNvSpPr>
              <a:spLocks noEditPoints="1"/>
            </p:cNvSpPr>
            <p:nvPr/>
          </p:nvSpPr>
          <p:spPr bwMode="auto">
            <a:xfrm>
              <a:off x="3006726" y="-34925"/>
              <a:ext cx="79375" cy="117475"/>
            </a:xfrm>
            <a:custGeom>
              <a:avLst/>
              <a:gdLst>
                <a:gd name="T0" fmla="*/ 50 w 95"/>
                <a:gd name="T1" fmla="*/ 142 h 142"/>
                <a:gd name="T2" fmla="*/ 20 w 95"/>
                <a:gd name="T3" fmla="*/ 125 h 142"/>
                <a:gd name="T4" fmla="*/ 17 w 95"/>
                <a:gd name="T5" fmla="*/ 140 h 142"/>
                <a:gd name="T6" fmla="*/ 0 w 95"/>
                <a:gd name="T7" fmla="*/ 140 h 142"/>
                <a:gd name="T8" fmla="*/ 0 w 95"/>
                <a:gd name="T9" fmla="*/ 0 h 142"/>
                <a:gd name="T10" fmla="*/ 19 w 95"/>
                <a:gd name="T11" fmla="*/ 0 h 142"/>
                <a:gd name="T12" fmla="*/ 19 w 95"/>
                <a:gd name="T13" fmla="*/ 57 h 142"/>
                <a:gd name="T14" fmla="*/ 52 w 95"/>
                <a:gd name="T15" fmla="*/ 39 h 142"/>
                <a:gd name="T16" fmla="*/ 94 w 95"/>
                <a:gd name="T17" fmla="*/ 91 h 142"/>
                <a:gd name="T18" fmla="*/ 50 w 95"/>
                <a:gd name="T19" fmla="*/ 142 h 142"/>
                <a:gd name="T20" fmla="*/ 47 w 95"/>
                <a:gd name="T21" fmla="*/ 55 h 142"/>
                <a:gd name="T22" fmla="*/ 18 w 95"/>
                <a:gd name="T23" fmla="*/ 91 h 142"/>
                <a:gd name="T24" fmla="*/ 46 w 95"/>
                <a:gd name="T25" fmla="*/ 127 h 142"/>
                <a:gd name="T26" fmla="*/ 75 w 95"/>
                <a:gd name="T27" fmla="*/ 91 h 142"/>
                <a:gd name="T28" fmla="*/ 47 w 95"/>
                <a:gd name="T29" fmla="*/ 5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2">
                  <a:moveTo>
                    <a:pt x="50" y="142"/>
                  </a:moveTo>
                  <a:cubicBezTo>
                    <a:pt x="31" y="142"/>
                    <a:pt x="22" y="129"/>
                    <a:pt x="20" y="125"/>
                  </a:cubicBezTo>
                  <a:cubicBezTo>
                    <a:pt x="17" y="140"/>
                    <a:pt x="17" y="140"/>
                    <a:pt x="17" y="140"/>
                  </a:cubicBezTo>
                  <a:cubicBezTo>
                    <a:pt x="0" y="140"/>
                    <a:pt x="0" y="140"/>
                    <a:pt x="0" y="140"/>
                  </a:cubicBezTo>
                  <a:cubicBezTo>
                    <a:pt x="0" y="0"/>
                    <a:pt x="0" y="0"/>
                    <a:pt x="0" y="0"/>
                  </a:cubicBezTo>
                  <a:cubicBezTo>
                    <a:pt x="19" y="0"/>
                    <a:pt x="19" y="0"/>
                    <a:pt x="19" y="0"/>
                  </a:cubicBezTo>
                  <a:cubicBezTo>
                    <a:pt x="19" y="57"/>
                    <a:pt x="19" y="57"/>
                    <a:pt x="19" y="57"/>
                  </a:cubicBezTo>
                  <a:cubicBezTo>
                    <a:pt x="20" y="55"/>
                    <a:pt x="31" y="39"/>
                    <a:pt x="52" y="39"/>
                  </a:cubicBezTo>
                  <a:cubicBezTo>
                    <a:pt x="78" y="39"/>
                    <a:pt x="94" y="61"/>
                    <a:pt x="94" y="91"/>
                  </a:cubicBezTo>
                  <a:cubicBezTo>
                    <a:pt x="95" y="121"/>
                    <a:pt x="77" y="142"/>
                    <a:pt x="50" y="142"/>
                  </a:cubicBezTo>
                  <a:close/>
                  <a:moveTo>
                    <a:pt x="47" y="55"/>
                  </a:moveTo>
                  <a:cubicBezTo>
                    <a:pt x="30" y="55"/>
                    <a:pt x="18" y="71"/>
                    <a:pt x="18" y="91"/>
                  </a:cubicBezTo>
                  <a:cubicBezTo>
                    <a:pt x="18" y="110"/>
                    <a:pt x="29" y="127"/>
                    <a:pt x="46" y="127"/>
                  </a:cubicBezTo>
                  <a:cubicBezTo>
                    <a:pt x="63" y="127"/>
                    <a:pt x="75" y="111"/>
                    <a:pt x="75" y="91"/>
                  </a:cubicBezTo>
                  <a:cubicBezTo>
                    <a:pt x="75" y="71"/>
                    <a:pt x="64" y="55"/>
                    <a:pt x="47"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31">
              <a:extLst>
                <a:ext uri="{FF2B5EF4-FFF2-40B4-BE49-F238E27FC236}">
                  <a16:creationId xmlns:a16="http://schemas.microsoft.com/office/drawing/2014/main" id="{B3C06BAF-2606-07B2-0633-EFEFFAE9986C}"/>
                </a:ext>
              </a:extLst>
            </p:cNvPr>
            <p:cNvSpPr>
              <a:spLocks/>
            </p:cNvSpPr>
            <p:nvPr/>
          </p:nvSpPr>
          <p:spPr bwMode="auto">
            <a:xfrm>
              <a:off x="3094038" y="-1588"/>
              <a:ext cx="79375" cy="114300"/>
            </a:xfrm>
            <a:custGeom>
              <a:avLst/>
              <a:gdLst>
                <a:gd name="T0" fmla="*/ 52 w 96"/>
                <a:gd name="T1" fmla="*/ 113 h 136"/>
                <a:gd name="T2" fmla="*/ 26 w 96"/>
                <a:gd name="T3" fmla="*/ 136 h 136"/>
                <a:gd name="T4" fmla="*/ 7 w 96"/>
                <a:gd name="T5" fmla="*/ 132 h 136"/>
                <a:gd name="T6" fmla="*/ 11 w 96"/>
                <a:gd name="T7" fmla="*/ 117 h 136"/>
                <a:gd name="T8" fmla="*/ 22 w 96"/>
                <a:gd name="T9" fmla="*/ 120 h 136"/>
                <a:gd name="T10" fmla="*/ 33 w 96"/>
                <a:gd name="T11" fmla="*/ 110 h 136"/>
                <a:gd name="T12" fmla="*/ 38 w 96"/>
                <a:gd name="T13" fmla="*/ 98 h 136"/>
                <a:gd name="T14" fmla="*/ 0 w 96"/>
                <a:gd name="T15" fmla="*/ 0 h 136"/>
                <a:gd name="T16" fmla="*/ 20 w 96"/>
                <a:gd name="T17" fmla="*/ 0 h 136"/>
                <a:gd name="T18" fmla="*/ 48 w 96"/>
                <a:gd name="T19" fmla="*/ 81 h 136"/>
                <a:gd name="T20" fmla="*/ 76 w 96"/>
                <a:gd name="T21" fmla="*/ 0 h 136"/>
                <a:gd name="T22" fmla="*/ 96 w 96"/>
                <a:gd name="T23" fmla="*/ 0 h 136"/>
                <a:gd name="T24" fmla="*/ 52 w 96"/>
                <a:gd name="T25" fmla="*/ 11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36">
                  <a:moveTo>
                    <a:pt x="52" y="113"/>
                  </a:moveTo>
                  <a:cubicBezTo>
                    <a:pt x="45" y="129"/>
                    <a:pt x="38" y="136"/>
                    <a:pt x="26" y="136"/>
                  </a:cubicBezTo>
                  <a:cubicBezTo>
                    <a:pt x="13" y="136"/>
                    <a:pt x="7" y="132"/>
                    <a:pt x="7" y="132"/>
                  </a:cubicBezTo>
                  <a:cubicBezTo>
                    <a:pt x="11" y="117"/>
                    <a:pt x="11" y="117"/>
                    <a:pt x="11" y="117"/>
                  </a:cubicBezTo>
                  <a:cubicBezTo>
                    <a:pt x="11" y="117"/>
                    <a:pt x="17" y="120"/>
                    <a:pt x="22" y="120"/>
                  </a:cubicBezTo>
                  <a:cubicBezTo>
                    <a:pt x="27" y="120"/>
                    <a:pt x="30" y="118"/>
                    <a:pt x="33" y="110"/>
                  </a:cubicBezTo>
                  <a:cubicBezTo>
                    <a:pt x="38" y="98"/>
                    <a:pt x="38" y="98"/>
                    <a:pt x="38" y="98"/>
                  </a:cubicBezTo>
                  <a:cubicBezTo>
                    <a:pt x="0" y="0"/>
                    <a:pt x="0" y="0"/>
                    <a:pt x="0" y="0"/>
                  </a:cubicBezTo>
                  <a:cubicBezTo>
                    <a:pt x="20" y="0"/>
                    <a:pt x="20" y="0"/>
                    <a:pt x="20" y="0"/>
                  </a:cubicBezTo>
                  <a:cubicBezTo>
                    <a:pt x="48" y="81"/>
                    <a:pt x="48" y="81"/>
                    <a:pt x="48" y="81"/>
                  </a:cubicBezTo>
                  <a:cubicBezTo>
                    <a:pt x="76" y="0"/>
                    <a:pt x="76" y="0"/>
                    <a:pt x="76" y="0"/>
                  </a:cubicBezTo>
                  <a:cubicBezTo>
                    <a:pt x="96" y="0"/>
                    <a:pt x="96" y="0"/>
                    <a:pt x="96" y="0"/>
                  </a:cubicBezTo>
                  <a:lnTo>
                    <a:pt x="5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Rectangle 32">
              <a:extLst>
                <a:ext uri="{FF2B5EF4-FFF2-40B4-BE49-F238E27FC236}">
                  <a16:creationId xmlns:a16="http://schemas.microsoft.com/office/drawing/2014/main" id="{28E831E1-5403-0391-CFF1-44334240480E}"/>
                </a:ext>
              </a:extLst>
            </p:cNvPr>
            <p:cNvSpPr>
              <a:spLocks noChangeArrowheads="1"/>
            </p:cNvSpPr>
            <p:nvPr/>
          </p:nvSpPr>
          <p:spPr bwMode="auto">
            <a:xfrm>
              <a:off x="3219451" y="-31750"/>
              <a:ext cx="17463" cy="1127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33">
              <a:extLst>
                <a:ext uri="{FF2B5EF4-FFF2-40B4-BE49-F238E27FC236}">
                  <a16:creationId xmlns:a16="http://schemas.microsoft.com/office/drawing/2014/main" id="{C26B6476-3E8D-9E7B-540C-E0FEFAD5DB9D}"/>
                </a:ext>
              </a:extLst>
            </p:cNvPr>
            <p:cNvSpPr>
              <a:spLocks/>
            </p:cNvSpPr>
            <p:nvPr/>
          </p:nvSpPr>
          <p:spPr bwMode="auto">
            <a:xfrm>
              <a:off x="3263901" y="-3175"/>
              <a:ext cx="69850" cy="84138"/>
            </a:xfrm>
            <a:custGeom>
              <a:avLst/>
              <a:gdLst>
                <a:gd name="T0" fmla="*/ 65 w 84"/>
                <a:gd name="T1" fmla="*/ 101 h 101"/>
                <a:gd name="T2" fmla="*/ 65 w 84"/>
                <a:gd name="T3" fmla="*/ 42 h 101"/>
                <a:gd name="T4" fmla="*/ 45 w 84"/>
                <a:gd name="T5" fmla="*/ 16 h 101"/>
                <a:gd name="T6" fmla="*/ 19 w 84"/>
                <a:gd name="T7" fmla="*/ 42 h 101"/>
                <a:gd name="T8" fmla="*/ 19 w 84"/>
                <a:gd name="T9" fmla="*/ 101 h 101"/>
                <a:gd name="T10" fmla="*/ 0 w 84"/>
                <a:gd name="T11" fmla="*/ 101 h 101"/>
                <a:gd name="T12" fmla="*/ 0 w 84"/>
                <a:gd name="T13" fmla="*/ 2 h 101"/>
                <a:gd name="T14" fmla="*/ 18 w 84"/>
                <a:gd name="T15" fmla="*/ 2 h 101"/>
                <a:gd name="T16" fmla="*/ 19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1" y="32"/>
                    <a:pt x="19" y="42"/>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34">
              <a:extLst>
                <a:ext uri="{FF2B5EF4-FFF2-40B4-BE49-F238E27FC236}">
                  <a16:creationId xmlns:a16="http://schemas.microsoft.com/office/drawing/2014/main" id="{944C5982-3C91-7F73-09A4-D3869163BA38}"/>
                </a:ext>
              </a:extLst>
            </p:cNvPr>
            <p:cNvSpPr>
              <a:spLocks/>
            </p:cNvSpPr>
            <p:nvPr/>
          </p:nvSpPr>
          <p:spPr bwMode="auto">
            <a:xfrm>
              <a:off x="3349626" y="-3175"/>
              <a:ext cx="63500" cy="85725"/>
            </a:xfrm>
            <a:custGeom>
              <a:avLst/>
              <a:gdLst>
                <a:gd name="T0" fmla="*/ 68 w 78"/>
                <a:gd name="T1" fmla="*/ 94 h 103"/>
                <a:gd name="T2" fmla="*/ 39 w 78"/>
                <a:gd name="T3" fmla="*/ 103 h 103"/>
                <a:gd name="T4" fmla="*/ 0 w 78"/>
                <a:gd name="T5" fmla="*/ 86 h 103"/>
                <a:gd name="T6" fmla="*/ 10 w 78"/>
                <a:gd name="T7" fmla="*/ 74 h 103"/>
                <a:gd name="T8" fmla="*/ 39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2" y="99"/>
                    <a:pt x="54" y="103"/>
                    <a:pt x="39" y="103"/>
                  </a:cubicBezTo>
                  <a:cubicBezTo>
                    <a:pt x="19" y="103"/>
                    <a:pt x="4" y="91"/>
                    <a:pt x="0" y="86"/>
                  </a:cubicBezTo>
                  <a:cubicBezTo>
                    <a:pt x="10" y="74"/>
                    <a:pt x="10" y="74"/>
                    <a:pt x="10" y="74"/>
                  </a:cubicBezTo>
                  <a:cubicBezTo>
                    <a:pt x="16" y="80"/>
                    <a:pt x="28" y="88"/>
                    <a:pt x="39" y="88"/>
                  </a:cubicBezTo>
                  <a:cubicBezTo>
                    <a:pt x="51" y="88"/>
                    <a:pt x="59" y="84"/>
                    <a:pt x="59" y="75"/>
                  </a:cubicBezTo>
                  <a:cubicBezTo>
                    <a:pt x="59" y="66"/>
                    <a:pt x="49" y="63"/>
                    <a:pt x="43" y="61"/>
                  </a:cubicBezTo>
                  <a:cubicBezTo>
                    <a:pt x="37"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3"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35">
              <a:extLst>
                <a:ext uri="{FF2B5EF4-FFF2-40B4-BE49-F238E27FC236}">
                  <a16:creationId xmlns:a16="http://schemas.microsoft.com/office/drawing/2014/main" id="{948AB8FF-2BA3-9E06-B8CF-1E2C0011DA34}"/>
                </a:ext>
              </a:extLst>
            </p:cNvPr>
            <p:cNvSpPr>
              <a:spLocks noEditPoints="1"/>
            </p:cNvSpPr>
            <p:nvPr/>
          </p:nvSpPr>
          <p:spPr bwMode="auto">
            <a:xfrm>
              <a:off x="3429001" y="-36513"/>
              <a:ext cx="20638" cy="117475"/>
            </a:xfrm>
            <a:custGeom>
              <a:avLst/>
              <a:gdLst>
                <a:gd name="T0" fmla="*/ 13 w 26"/>
                <a:gd name="T1" fmla="*/ 24 h 143"/>
                <a:gd name="T2" fmla="*/ 0 w 26"/>
                <a:gd name="T3" fmla="*/ 12 h 143"/>
                <a:gd name="T4" fmla="*/ 13 w 26"/>
                <a:gd name="T5" fmla="*/ 0 h 143"/>
                <a:gd name="T6" fmla="*/ 26 w 26"/>
                <a:gd name="T7" fmla="*/ 12 h 143"/>
                <a:gd name="T8" fmla="*/ 13 w 26"/>
                <a:gd name="T9" fmla="*/ 24 h 143"/>
                <a:gd name="T10" fmla="*/ 4 w 26"/>
                <a:gd name="T11" fmla="*/ 143 h 143"/>
                <a:gd name="T12" fmla="*/ 4 w 26"/>
                <a:gd name="T13" fmla="*/ 44 h 143"/>
                <a:gd name="T14" fmla="*/ 22 w 26"/>
                <a:gd name="T15" fmla="*/ 44 h 143"/>
                <a:gd name="T16" fmla="*/ 22 w 26"/>
                <a:gd name="T17" fmla="*/ 143 h 143"/>
                <a:gd name="T18" fmla="*/ 4 w 26"/>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3">
                  <a:moveTo>
                    <a:pt x="13" y="24"/>
                  </a:moveTo>
                  <a:cubicBezTo>
                    <a:pt x="6" y="24"/>
                    <a:pt x="0" y="19"/>
                    <a:pt x="0" y="12"/>
                  </a:cubicBezTo>
                  <a:cubicBezTo>
                    <a:pt x="0" y="5"/>
                    <a:pt x="6" y="0"/>
                    <a:pt x="13" y="0"/>
                  </a:cubicBezTo>
                  <a:cubicBezTo>
                    <a:pt x="20" y="0"/>
                    <a:pt x="26" y="5"/>
                    <a:pt x="26" y="12"/>
                  </a:cubicBezTo>
                  <a:cubicBezTo>
                    <a:pt x="26"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36">
              <a:extLst>
                <a:ext uri="{FF2B5EF4-FFF2-40B4-BE49-F238E27FC236}">
                  <a16:creationId xmlns:a16="http://schemas.microsoft.com/office/drawing/2014/main" id="{914FBE95-5DCD-B09C-05FA-773F884D73D9}"/>
                </a:ext>
              </a:extLst>
            </p:cNvPr>
            <p:cNvSpPr>
              <a:spLocks noEditPoints="1"/>
            </p:cNvSpPr>
            <p:nvPr/>
          </p:nvSpPr>
          <p:spPr bwMode="auto">
            <a:xfrm>
              <a:off x="3465513" y="-3175"/>
              <a:ext cx="77788" cy="115888"/>
            </a:xfrm>
            <a:custGeom>
              <a:avLst/>
              <a:gdLst>
                <a:gd name="T0" fmla="*/ 84 w 94"/>
                <a:gd name="T1" fmla="*/ 122 h 138"/>
                <a:gd name="T2" fmla="*/ 44 w 94"/>
                <a:gd name="T3" fmla="*/ 138 h 138"/>
                <a:gd name="T4" fmla="*/ 5 w 94"/>
                <a:gd name="T5" fmla="*/ 126 h 138"/>
                <a:gd name="T6" fmla="*/ 12 w 94"/>
                <a:gd name="T7" fmla="*/ 112 h 138"/>
                <a:gd name="T8" fmla="*/ 43 w 94"/>
                <a:gd name="T9" fmla="*/ 122 h 138"/>
                <a:gd name="T10" fmla="*/ 67 w 94"/>
                <a:gd name="T11" fmla="*/ 113 h 138"/>
                <a:gd name="T12" fmla="*/ 74 w 94"/>
                <a:gd name="T13" fmla="*/ 89 h 138"/>
                <a:gd name="T14" fmla="*/ 74 w 94"/>
                <a:gd name="T15" fmla="*/ 80 h 138"/>
                <a:gd name="T16" fmla="*/ 42 w 94"/>
                <a:gd name="T17" fmla="*/ 99 h 138"/>
                <a:gd name="T18" fmla="*/ 0 w 94"/>
                <a:gd name="T19" fmla="*/ 49 h 138"/>
                <a:gd name="T20" fmla="*/ 43 w 94"/>
                <a:gd name="T21" fmla="*/ 0 h 138"/>
                <a:gd name="T22" fmla="*/ 74 w 94"/>
                <a:gd name="T23" fmla="*/ 18 h 138"/>
                <a:gd name="T24" fmla="*/ 76 w 94"/>
                <a:gd name="T25" fmla="*/ 2 h 138"/>
                <a:gd name="T26" fmla="*/ 94 w 94"/>
                <a:gd name="T27" fmla="*/ 2 h 138"/>
                <a:gd name="T28" fmla="*/ 94 w 94"/>
                <a:gd name="T29" fmla="*/ 82 h 138"/>
                <a:gd name="T30" fmla="*/ 84 w 94"/>
                <a:gd name="T31" fmla="*/ 122 h 138"/>
                <a:gd name="T32" fmla="*/ 48 w 94"/>
                <a:gd name="T33" fmla="*/ 15 h 138"/>
                <a:gd name="T34" fmla="*/ 20 w 94"/>
                <a:gd name="T35" fmla="*/ 49 h 138"/>
                <a:gd name="T36" fmla="*/ 47 w 94"/>
                <a:gd name="T37" fmla="*/ 83 h 138"/>
                <a:gd name="T38" fmla="*/ 75 w 94"/>
                <a:gd name="T39" fmla="*/ 49 h 138"/>
                <a:gd name="T40" fmla="*/ 48 w 94"/>
                <a:gd name="T41" fmla="*/ 1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138">
                  <a:moveTo>
                    <a:pt x="84" y="122"/>
                  </a:moveTo>
                  <a:cubicBezTo>
                    <a:pt x="76" y="130"/>
                    <a:pt x="64" y="138"/>
                    <a:pt x="44" y="138"/>
                  </a:cubicBezTo>
                  <a:cubicBezTo>
                    <a:pt x="23" y="138"/>
                    <a:pt x="8" y="129"/>
                    <a:pt x="5" y="126"/>
                  </a:cubicBezTo>
                  <a:cubicBezTo>
                    <a:pt x="12" y="112"/>
                    <a:pt x="12" y="112"/>
                    <a:pt x="12" y="112"/>
                  </a:cubicBezTo>
                  <a:cubicBezTo>
                    <a:pt x="17" y="116"/>
                    <a:pt x="30" y="122"/>
                    <a:pt x="43" y="122"/>
                  </a:cubicBezTo>
                  <a:cubicBezTo>
                    <a:pt x="55" y="122"/>
                    <a:pt x="63" y="118"/>
                    <a:pt x="67" y="113"/>
                  </a:cubicBezTo>
                  <a:cubicBezTo>
                    <a:pt x="72" y="109"/>
                    <a:pt x="74" y="101"/>
                    <a:pt x="74" y="89"/>
                  </a:cubicBezTo>
                  <a:cubicBezTo>
                    <a:pt x="74" y="80"/>
                    <a:pt x="74" y="80"/>
                    <a:pt x="74" y="80"/>
                  </a:cubicBezTo>
                  <a:cubicBezTo>
                    <a:pt x="73" y="83"/>
                    <a:pt x="64" y="99"/>
                    <a:pt x="42" y="99"/>
                  </a:cubicBezTo>
                  <a:cubicBezTo>
                    <a:pt x="16" y="99"/>
                    <a:pt x="0" y="78"/>
                    <a:pt x="0" y="49"/>
                  </a:cubicBezTo>
                  <a:cubicBezTo>
                    <a:pt x="0" y="20"/>
                    <a:pt x="19" y="0"/>
                    <a:pt x="43" y="0"/>
                  </a:cubicBezTo>
                  <a:cubicBezTo>
                    <a:pt x="65" y="0"/>
                    <a:pt x="73" y="15"/>
                    <a:pt x="74" y="18"/>
                  </a:cubicBezTo>
                  <a:cubicBezTo>
                    <a:pt x="76" y="2"/>
                    <a:pt x="76" y="2"/>
                    <a:pt x="76" y="2"/>
                  </a:cubicBezTo>
                  <a:cubicBezTo>
                    <a:pt x="94" y="2"/>
                    <a:pt x="94" y="2"/>
                    <a:pt x="94" y="2"/>
                  </a:cubicBezTo>
                  <a:cubicBezTo>
                    <a:pt x="94" y="82"/>
                    <a:pt x="94" y="82"/>
                    <a:pt x="94" y="82"/>
                  </a:cubicBezTo>
                  <a:cubicBezTo>
                    <a:pt x="94" y="102"/>
                    <a:pt x="91" y="113"/>
                    <a:pt x="84" y="122"/>
                  </a:cubicBezTo>
                  <a:close/>
                  <a:moveTo>
                    <a:pt x="48" y="15"/>
                  </a:moveTo>
                  <a:cubicBezTo>
                    <a:pt x="31" y="15"/>
                    <a:pt x="20" y="30"/>
                    <a:pt x="20" y="49"/>
                  </a:cubicBezTo>
                  <a:cubicBezTo>
                    <a:pt x="20" y="67"/>
                    <a:pt x="30" y="83"/>
                    <a:pt x="47" y="83"/>
                  </a:cubicBezTo>
                  <a:cubicBezTo>
                    <a:pt x="64" y="83"/>
                    <a:pt x="75" y="67"/>
                    <a:pt x="75" y="49"/>
                  </a:cubicBezTo>
                  <a:cubicBezTo>
                    <a:pt x="75" y="30"/>
                    <a:pt x="65" y="15"/>
                    <a:pt x="4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37">
              <a:extLst>
                <a:ext uri="{FF2B5EF4-FFF2-40B4-BE49-F238E27FC236}">
                  <a16:creationId xmlns:a16="http://schemas.microsoft.com/office/drawing/2014/main" id="{DCECE63C-3BE4-E3D3-8A34-3F4C88B09AD1}"/>
                </a:ext>
              </a:extLst>
            </p:cNvPr>
            <p:cNvSpPr>
              <a:spLocks/>
            </p:cNvSpPr>
            <p:nvPr/>
          </p:nvSpPr>
          <p:spPr bwMode="auto">
            <a:xfrm>
              <a:off x="3568701" y="-34925"/>
              <a:ext cx="69850" cy="115888"/>
            </a:xfrm>
            <a:custGeom>
              <a:avLst/>
              <a:gdLst>
                <a:gd name="T0" fmla="*/ 66 w 85"/>
                <a:gd name="T1" fmla="*/ 141 h 141"/>
                <a:gd name="T2" fmla="*/ 66 w 85"/>
                <a:gd name="T3" fmla="*/ 82 h 141"/>
                <a:gd name="T4" fmla="*/ 46 w 85"/>
                <a:gd name="T5" fmla="*/ 56 h 141"/>
                <a:gd name="T6" fmla="*/ 19 w 85"/>
                <a:gd name="T7" fmla="*/ 82 h 141"/>
                <a:gd name="T8" fmla="*/ 19 w 85"/>
                <a:gd name="T9" fmla="*/ 141 h 141"/>
                <a:gd name="T10" fmla="*/ 0 w 85"/>
                <a:gd name="T11" fmla="*/ 141 h 141"/>
                <a:gd name="T12" fmla="*/ 0 w 85"/>
                <a:gd name="T13" fmla="*/ 0 h 141"/>
                <a:gd name="T14" fmla="*/ 19 w 85"/>
                <a:gd name="T15" fmla="*/ 0 h 141"/>
                <a:gd name="T16" fmla="*/ 19 w 85"/>
                <a:gd name="T17" fmla="*/ 60 h 141"/>
                <a:gd name="T18" fmla="*/ 52 w 85"/>
                <a:gd name="T19" fmla="*/ 39 h 141"/>
                <a:gd name="T20" fmla="*/ 85 w 85"/>
                <a:gd name="T21" fmla="*/ 77 h 141"/>
                <a:gd name="T22" fmla="*/ 85 w 85"/>
                <a:gd name="T23" fmla="*/ 141 h 141"/>
                <a:gd name="T24" fmla="*/ 66 w 85"/>
                <a:gd name="T25"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41">
                  <a:moveTo>
                    <a:pt x="66" y="141"/>
                  </a:moveTo>
                  <a:cubicBezTo>
                    <a:pt x="66" y="82"/>
                    <a:pt x="66" y="82"/>
                    <a:pt x="66" y="82"/>
                  </a:cubicBezTo>
                  <a:cubicBezTo>
                    <a:pt x="66" y="66"/>
                    <a:pt x="61" y="56"/>
                    <a:pt x="46" y="56"/>
                  </a:cubicBezTo>
                  <a:cubicBezTo>
                    <a:pt x="31" y="56"/>
                    <a:pt x="21" y="72"/>
                    <a:pt x="19" y="82"/>
                  </a:cubicBezTo>
                  <a:cubicBezTo>
                    <a:pt x="19" y="141"/>
                    <a:pt x="19" y="141"/>
                    <a:pt x="19" y="141"/>
                  </a:cubicBezTo>
                  <a:cubicBezTo>
                    <a:pt x="0" y="141"/>
                    <a:pt x="0" y="141"/>
                    <a:pt x="0" y="141"/>
                  </a:cubicBezTo>
                  <a:cubicBezTo>
                    <a:pt x="0" y="0"/>
                    <a:pt x="0" y="0"/>
                    <a:pt x="0" y="0"/>
                  </a:cubicBezTo>
                  <a:cubicBezTo>
                    <a:pt x="19" y="0"/>
                    <a:pt x="19" y="0"/>
                    <a:pt x="19" y="0"/>
                  </a:cubicBezTo>
                  <a:cubicBezTo>
                    <a:pt x="19" y="60"/>
                    <a:pt x="19" y="60"/>
                    <a:pt x="19" y="60"/>
                  </a:cubicBezTo>
                  <a:cubicBezTo>
                    <a:pt x="25" y="50"/>
                    <a:pt x="36" y="39"/>
                    <a:pt x="52" y="39"/>
                  </a:cubicBezTo>
                  <a:cubicBezTo>
                    <a:pt x="72" y="39"/>
                    <a:pt x="85" y="51"/>
                    <a:pt x="85" y="77"/>
                  </a:cubicBezTo>
                  <a:cubicBezTo>
                    <a:pt x="85" y="141"/>
                    <a:pt x="85" y="141"/>
                    <a:pt x="85" y="141"/>
                  </a:cubicBezTo>
                  <a:lnTo>
                    <a:pt x="66"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38">
              <a:extLst>
                <a:ext uri="{FF2B5EF4-FFF2-40B4-BE49-F238E27FC236}">
                  <a16:creationId xmlns:a16="http://schemas.microsoft.com/office/drawing/2014/main" id="{A628084C-CF66-E7E8-A07E-637CE5D6B84C}"/>
                </a:ext>
              </a:extLst>
            </p:cNvPr>
            <p:cNvSpPr>
              <a:spLocks/>
            </p:cNvSpPr>
            <p:nvPr/>
          </p:nvSpPr>
          <p:spPr bwMode="auto">
            <a:xfrm>
              <a:off x="3654426" y="-23813"/>
              <a:ext cx="50800" cy="106363"/>
            </a:xfrm>
            <a:custGeom>
              <a:avLst/>
              <a:gdLst>
                <a:gd name="T0" fmla="*/ 33 w 61"/>
                <a:gd name="T1" fmla="*/ 41 h 128"/>
                <a:gd name="T2" fmla="*/ 33 w 61"/>
                <a:gd name="T3" fmla="*/ 92 h 128"/>
                <a:gd name="T4" fmla="*/ 37 w 61"/>
                <a:gd name="T5" fmla="*/ 109 h 128"/>
                <a:gd name="T6" fmla="*/ 47 w 61"/>
                <a:gd name="T7" fmla="*/ 113 h 128"/>
                <a:gd name="T8" fmla="*/ 58 w 61"/>
                <a:gd name="T9" fmla="*/ 111 h 128"/>
                <a:gd name="T10" fmla="*/ 60 w 61"/>
                <a:gd name="T11" fmla="*/ 125 h 128"/>
                <a:gd name="T12" fmla="*/ 42 w 61"/>
                <a:gd name="T13" fmla="*/ 128 h 128"/>
                <a:gd name="T14" fmla="*/ 21 w 61"/>
                <a:gd name="T15" fmla="*/ 121 h 128"/>
                <a:gd name="T16" fmla="*/ 15 w 61"/>
                <a:gd name="T17" fmla="*/ 95 h 128"/>
                <a:gd name="T18" fmla="*/ 15 w 61"/>
                <a:gd name="T19" fmla="*/ 41 h 128"/>
                <a:gd name="T20" fmla="*/ 0 w 61"/>
                <a:gd name="T21" fmla="*/ 41 h 128"/>
                <a:gd name="T22" fmla="*/ 0 w 61"/>
                <a:gd name="T23" fmla="*/ 27 h 128"/>
                <a:gd name="T24" fmla="*/ 14 w 61"/>
                <a:gd name="T25" fmla="*/ 27 h 128"/>
                <a:gd name="T26" fmla="*/ 16 w 61"/>
                <a:gd name="T27" fmla="*/ 0 h 128"/>
                <a:gd name="T28" fmla="*/ 33 w 61"/>
                <a:gd name="T29" fmla="*/ 0 h 128"/>
                <a:gd name="T30" fmla="*/ 33 w 61"/>
                <a:gd name="T31" fmla="*/ 27 h 128"/>
                <a:gd name="T32" fmla="*/ 61 w 61"/>
                <a:gd name="T33" fmla="*/ 27 h 128"/>
                <a:gd name="T34" fmla="*/ 61 w 61"/>
                <a:gd name="T35" fmla="*/ 41 h 128"/>
                <a:gd name="T36" fmla="*/ 33 w 61"/>
                <a:gd name="T37"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28">
                  <a:moveTo>
                    <a:pt x="33" y="41"/>
                  </a:moveTo>
                  <a:cubicBezTo>
                    <a:pt x="33" y="92"/>
                    <a:pt x="33" y="92"/>
                    <a:pt x="33" y="92"/>
                  </a:cubicBezTo>
                  <a:cubicBezTo>
                    <a:pt x="33" y="101"/>
                    <a:pt x="34" y="106"/>
                    <a:pt x="37" y="109"/>
                  </a:cubicBezTo>
                  <a:cubicBezTo>
                    <a:pt x="40" y="112"/>
                    <a:pt x="43" y="113"/>
                    <a:pt x="47" y="113"/>
                  </a:cubicBezTo>
                  <a:cubicBezTo>
                    <a:pt x="52" y="113"/>
                    <a:pt x="56" y="112"/>
                    <a:pt x="58" y="111"/>
                  </a:cubicBezTo>
                  <a:cubicBezTo>
                    <a:pt x="60" y="125"/>
                    <a:pt x="60" y="125"/>
                    <a:pt x="60" y="125"/>
                  </a:cubicBezTo>
                  <a:cubicBezTo>
                    <a:pt x="56" y="127"/>
                    <a:pt x="48" y="128"/>
                    <a:pt x="42" y="128"/>
                  </a:cubicBezTo>
                  <a:cubicBezTo>
                    <a:pt x="33" y="128"/>
                    <a:pt x="27" y="126"/>
                    <a:pt x="21" y="121"/>
                  </a:cubicBezTo>
                  <a:cubicBezTo>
                    <a:pt x="16" y="115"/>
                    <a:pt x="15" y="108"/>
                    <a:pt x="15" y="95"/>
                  </a:cubicBezTo>
                  <a:cubicBezTo>
                    <a:pt x="15" y="41"/>
                    <a:pt x="15" y="41"/>
                    <a:pt x="15" y="41"/>
                  </a:cubicBezTo>
                  <a:cubicBezTo>
                    <a:pt x="0" y="41"/>
                    <a:pt x="0" y="41"/>
                    <a:pt x="0" y="41"/>
                  </a:cubicBezTo>
                  <a:cubicBezTo>
                    <a:pt x="0" y="27"/>
                    <a:pt x="0" y="27"/>
                    <a:pt x="0" y="27"/>
                  </a:cubicBezTo>
                  <a:cubicBezTo>
                    <a:pt x="14" y="27"/>
                    <a:pt x="14" y="27"/>
                    <a:pt x="14" y="27"/>
                  </a:cubicBezTo>
                  <a:cubicBezTo>
                    <a:pt x="16" y="0"/>
                    <a:pt x="16" y="0"/>
                    <a:pt x="16" y="0"/>
                  </a:cubicBezTo>
                  <a:cubicBezTo>
                    <a:pt x="33" y="0"/>
                    <a:pt x="33" y="0"/>
                    <a:pt x="33" y="0"/>
                  </a:cubicBezTo>
                  <a:cubicBezTo>
                    <a:pt x="33" y="27"/>
                    <a:pt x="33" y="27"/>
                    <a:pt x="33" y="27"/>
                  </a:cubicBezTo>
                  <a:cubicBezTo>
                    <a:pt x="61" y="27"/>
                    <a:pt x="61" y="27"/>
                    <a:pt x="61" y="27"/>
                  </a:cubicBezTo>
                  <a:cubicBezTo>
                    <a:pt x="61" y="41"/>
                    <a:pt x="61" y="41"/>
                    <a:pt x="61" y="41"/>
                  </a:cubicBezTo>
                  <a:cubicBezTo>
                    <a:pt x="33" y="41"/>
                    <a:pt x="33" y="41"/>
                    <a:pt x="3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39">
              <a:extLst>
                <a:ext uri="{FF2B5EF4-FFF2-40B4-BE49-F238E27FC236}">
                  <a16:creationId xmlns:a16="http://schemas.microsoft.com/office/drawing/2014/main" id="{644BE14E-EA94-5B64-6A69-FD38062EC86B}"/>
                </a:ext>
              </a:extLst>
            </p:cNvPr>
            <p:cNvSpPr>
              <a:spLocks/>
            </p:cNvSpPr>
            <p:nvPr/>
          </p:nvSpPr>
          <p:spPr bwMode="auto">
            <a:xfrm>
              <a:off x="3711576" y="-3175"/>
              <a:ext cx="63500" cy="85725"/>
            </a:xfrm>
            <a:custGeom>
              <a:avLst/>
              <a:gdLst>
                <a:gd name="T0" fmla="*/ 68 w 78"/>
                <a:gd name="T1" fmla="*/ 94 h 103"/>
                <a:gd name="T2" fmla="*/ 39 w 78"/>
                <a:gd name="T3" fmla="*/ 103 h 103"/>
                <a:gd name="T4" fmla="*/ 0 w 78"/>
                <a:gd name="T5" fmla="*/ 86 h 103"/>
                <a:gd name="T6" fmla="*/ 10 w 78"/>
                <a:gd name="T7" fmla="*/ 74 h 103"/>
                <a:gd name="T8" fmla="*/ 40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3" y="99"/>
                    <a:pt x="54" y="103"/>
                    <a:pt x="39" y="103"/>
                  </a:cubicBezTo>
                  <a:cubicBezTo>
                    <a:pt x="19" y="103"/>
                    <a:pt x="5" y="91"/>
                    <a:pt x="0" y="86"/>
                  </a:cubicBezTo>
                  <a:cubicBezTo>
                    <a:pt x="10" y="74"/>
                    <a:pt x="10" y="74"/>
                    <a:pt x="10" y="74"/>
                  </a:cubicBezTo>
                  <a:cubicBezTo>
                    <a:pt x="16" y="80"/>
                    <a:pt x="28" y="88"/>
                    <a:pt x="40" y="88"/>
                  </a:cubicBezTo>
                  <a:cubicBezTo>
                    <a:pt x="51" y="88"/>
                    <a:pt x="59" y="84"/>
                    <a:pt x="59" y="75"/>
                  </a:cubicBezTo>
                  <a:cubicBezTo>
                    <a:pt x="59" y="66"/>
                    <a:pt x="49" y="63"/>
                    <a:pt x="43" y="61"/>
                  </a:cubicBezTo>
                  <a:cubicBezTo>
                    <a:pt x="38"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4"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40">
              <a:extLst>
                <a:ext uri="{FF2B5EF4-FFF2-40B4-BE49-F238E27FC236}">
                  <a16:creationId xmlns:a16="http://schemas.microsoft.com/office/drawing/2014/main" id="{EF137B69-3191-B6FE-C47C-0D807733E2CB}"/>
                </a:ext>
              </a:extLst>
            </p:cNvPr>
            <p:cNvSpPr>
              <a:spLocks noEditPoints="1"/>
            </p:cNvSpPr>
            <p:nvPr/>
          </p:nvSpPr>
          <p:spPr bwMode="auto">
            <a:xfrm>
              <a:off x="2498726" y="157163"/>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6 h 136"/>
                <a:gd name="T12" fmla="*/ 113 w 113"/>
                <a:gd name="T13" fmla="*/ 68 h 136"/>
                <a:gd name="T14" fmla="*/ 92 w 113"/>
                <a:gd name="T15" fmla="*/ 119 h 136"/>
                <a:gd name="T16" fmla="*/ 78 w 113"/>
                <a:gd name="T17" fmla="*/ 28 h 136"/>
                <a:gd name="T18" fmla="*/ 45 w 113"/>
                <a:gd name="T19" fmla="*/ 15 h 136"/>
                <a:gd name="T20" fmla="*/ 20 w 113"/>
                <a:gd name="T21" fmla="*/ 15 h 136"/>
                <a:gd name="T22" fmla="*/ 20 w 113"/>
                <a:gd name="T23" fmla="*/ 119 h 136"/>
                <a:gd name="T24" fmla="*/ 45 w 113"/>
                <a:gd name="T25" fmla="*/ 119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5"/>
                    <a:pt x="92" y="16"/>
                  </a:cubicBezTo>
                  <a:cubicBezTo>
                    <a:pt x="103" y="27"/>
                    <a:pt x="113" y="44"/>
                    <a:pt x="113" y="68"/>
                  </a:cubicBezTo>
                  <a:cubicBezTo>
                    <a:pt x="113" y="91"/>
                    <a:pt x="104" y="108"/>
                    <a:pt x="92" y="119"/>
                  </a:cubicBezTo>
                  <a:close/>
                  <a:moveTo>
                    <a:pt x="78" y="28"/>
                  </a:moveTo>
                  <a:cubicBezTo>
                    <a:pt x="70" y="19"/>
                    <a:pt x="59" y="15"/>
                    <a:pt x="45" y="15"/>
                  </a:cubicBezTo>
                  <a:cubicBezTo>
                    <a:pt x="20" y="15"/>
                    <a:pt x="20" y="15"/>
                    <a:pt x="20" y="15"/>
                  </a:cubicBezTo>
                  <a:cubicBezTo>
                    <a:pt x="20" y="119"/>
                    <a:pt x="20" y="119"/>
                    <a:pt x="20" y="119"/>
                  </a:cubicBezTo>
                  <a:cubicBezTo>
                    <a:pt x="45" y="119"/>
                    <a:pt x="45" y="119"/>
                    <a:pt x="45" y="119"/>
                  </a:cubicBezTo>
                  <a:cubicBezTo>
                    <a:pt x="58" y="119"/>
                    <a:pt x="69" y="116"/>
                    <a:pt x="78" y="107"/>
                  </a:cubicBezTo>
                  <a:cubicBezTo>
                    <a:pt x="87" y="98"/>
                    <a:pt x="92" y="84"/>
                    <a:pt x="92" y="68"/>
                  </a:cubicBezTo>
                  <a:cubicBezTo>
                    <a:pt x="92" y="51"/>
                    <a:pt x="87" y="36"/>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41">
              <a:extLst>
                <a:ext uri="{FF2B5EF4-FFF2-40B4-BE49-F238E27FC236}">
                  <a16:creationId xmlns:a16="http://schemas.microsoft.com/office/drawing/2014/main" id="{821A2D0B-222A-FACB-58E1-95FBC0126991}"/>
                </a:ext>
              </a:extLst>
            </p:cNvPr>
            <p:cNvSpPr>
              <a:spLocks noEditPoints="1"/>
            </p:cNvSpPr>
            <p:nvPr/>
          </p:nvSpPr>
          <p:spPr bwMode="auto">
            <a:xfrm>
              <a:off x="2605088"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42">
              <a:extLst>
                <a:ext uri="{FF2B5EF4-FFF2-40B4-BE49-F238E27FC236}">
                  <a16:creationId xmlns:a16="http://schemas.microsoft.com/office/drawing/2014/main" id="{7DEFDA0D-DEC0-C80E-280E-37E6A828C659}"/>
                </a:ext>
              </a:extLst>
            </p:cNvPr>
            <p:cNvSpPr>
              <a:spLocks noChangeArrowheads="1"/>
            </p:cNvSpPr>
            <p:nvPr/>
          </p:nvSpPr>
          <p:spPr bwMode="auto">
            <a:xfrm>
              <a:off x="2697163" y="153988"/>
              <a:ext cx="15875" cy="1158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43">
              <a:extLst>
                <a:ext uri="{FF2B5EF4-FFF2-40B4-BE49-F238E27FC236}">
                  <a16:creationId xmlns:a16="http://schemas.microsoft.com/office/drawing/2014/main" id="{E1B199F1-629A-2B40-F991-6A433992CFCB}"/>
                </a:ext>
              </a:extLst>
            </p:cNvPr>
            <p:cNvSpPr>
              <a:spLocks noEditPoints="1"/>
            </p:cNvSpPr>
            <p:nvPr/>
          </p:nvSpPr>
          <p:spPr bwMode="auto">
            <a:xfrm>
              <a:off x="2736851" y="150813"/>
              <a:ext cx="20638" cy="119063"/>
            </a:xfrm>
            <a:custGeom>
              <a:avLst/>
              <a:gdLst>
                <a:gd name="T0" fmla="*/ 12 w 25"/>
                <a:gd name="T1" fmla="*/ 25 h 144"/>
                <a:gd name="T2" fmla="*/ 0 w 25"/>
                <a:gd name="T3" fmla="*/ 13 h 144"/>
                <a:gd name="T4" fmla="*/ 12 w 25"/>
                <a:gd name="T5" fmla="*/ 0 h 144"/>
                <a:gd name="T6" fmla="*/ 25 w 25"/>
                <a:gd name="T7" fmla="*/ 12 h 144"/>
                <a:gd name="T8" fmla="*/ 12 w 25"/>
                <a:gd name="T9" fmla="*/ 25 h 144"/>
                <a:gd name="T10" fmla="*/ 3 w 25"/>
                <a:gd name="T11" fmla="*/ 144 h 144"/>
                <a:gd name="T12" fmla="*/ 3 w 25"/>
                <a:gd name="T13" fmla="*/ 45 h 144"/>
                <a:gd name="T14" fmla="*/ 22 w 25"/>
                <a:gd name="T15" fmla="*/ 45 h 144"/>
                <a:gd name="T16" fmla="*/ 22 w 25"/>
                <a:gd name="T17" fmla="*/ 144 h 144"/>
                <a:gd name="T18" fmla="*/ 3 w 25"/>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4">
                  <a:moveTo>
                    <a:pt x="12" y="25"/>
                  </a:moveTo>
                  <a:cubicBezTo>
                    <a:pt x="5" y="25"/>
                    <a:pt x="0" y="20"/>
                    <a:pt x="0" y="13"/>
                  </a:cubicBezTo>
                  <a:cubicBezTo>
                    <a:pt x="0" y="6"/>
                    <a:pt x="5" y="0"/>
                    <a:pt x="12" y="0"/>
                  </a:cubicBezTo>
                  <a:cubicBezTo>
                    <a:pt x="20" y="0"/>
                    <a:pt x="25" y="6"/>
                    <a:pt x="25" y="12"/>
                  </a:cubicBezTo>
                  <a:cubicBezTo>
                    <a:pt x="25" y="19"/>
                    <a:pt x="20" y="25"/>
                    <a:pt x="12"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44">
              <a:extLst>
                <a:ext uri="{FF2B5EF4-FFF2-40B4-BE49-F238E27FC236}">
                  <a16:creationId xmlns:a16="http://schemas.microsoft.com/office/drawing/2014/main" id="{344578C9-CCB4-4F2D-6F97-A69FE48FE92E}"/>
                </a:ext>
              </a:extLst>
            </p:cNvPr>
            <p:cNvSpPr>
              <a:spLocks/>
            </p:cNvSpPr>
            <p:nvPr/>
          </p:nvSpPr>
          <p:spPr bwMode="auto">
            <a:xfrm>
              <a:off x="2768601" y="188913"/>
              <a:ext cx="79375" cy="80963"/>
            </a:xfrm>
            <a:custGeom>
              <a:avLst/>
              <a:gdLst>
                <a:gd name="T0" fmla="*/ 30 w 50"/>
                <a:gd name="T1" fmla="*/ 51 h 51"/>
                <a:gd name="T2" fmla="*/ 19 w 50"/>
                <a:gd name="T3" fmla="*/ 51 h 51"/>
                <a:gd name="T4" fmla="*/ 0 w 50"/>
                <a:gd name="T5" fmla="*/ 0 h 51"/>
                <a:gd name="T6" fmla="*/ 10 w 50"/>
                <a:gd name="T7" fmla="*/ 0 h 51"/>
                <a:gd name="T8" fmla="*/ 25 w 50"/>
                <a:gd name="T9" fmla="*/ 41 h 51"/>
                <a:gd name="T10" fmla="*/ 39 w 50"/>
                <a:gd name="T11" fmla="*/ 0 h 51"/>
                <a:gd name="T12" fmla="*/ 50 w 50"/>
                <a:gd name="T13" fmla="*/ 0 h 51"/>
                <a:gd name="T14" fmla="*/ 30 w 50"/>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1">
                  <a:moveTo>
                    <a:pt x="30" y="51"/>
                  </a:moveTo>
                  <a:lnTo>
                    <a:pt x="19" y="51"/>
                  </a:lnTo>
                  <a:lnTo>
                    <a:pt x="0" y="0"/>
                  </a:lnTo>
                  <a:lnTo>
                    <a:pt x="10" y="0"/>
                  </a:lnTo>
                  <a:lnTo>
                    <a:pt x="25" y="41"/>
                  </a:lnTo>
                  <a:lnTo>
                    <a:pt x="39" y="0"/>
                  </a:lnTo>
                  <a:lnTo>
                    <a:pt x="50" y="0"/>
                  </a:lnTo>
                  <a:lnTo>
                    <a:pt x="3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45">
              <a:extLst>
                <a:ext uri="{FF2B5EF4-FFF2-40B4-BE49-F238E27FC236}">
                  <a16:creationId xmlns:a16="http://schemas.microsoft.com/office/drawing/2014/main" id="{2236A563-D056-2155-A154-64F4FBDBB116}"/>
                </a:ext>
              </a:extLst>
            </p:cNvPr>
            <p:cNvSpPr>
              <a:spLocks noEditPoints="1"/>
            </p:cNvSpPr>
            <p:nvPr/>
          </p:nvSpPr>
          <p:spPr bwMode="auto">
            <a:xfrm>
              <a:off x="28559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0"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46">
              <a:extLst>
                <a:ext uri="{FF2B5EF4-FFF2-40B4-BE49-F238E27FC236}">
                  <a16:creationId xmlns:a16="http://schemas.microsoft.com/office/drawing/2014/main" id="{F4BF70B8-9555-C261-D3C1-88BD30FC33CC}"/>
                </a:ext>
              </a:extLst>
            </p:cNvPr>
            <p:cNvSpPr>
              <a:spLocks/>
            </p:cNvSpPr>
            <p:nvPr/>
          </p:nvSpPr>
          <p:spPr bwMode="auto">
            <a:xfrm>
              <a:off x="2947988" y="185738"/>
              <a:ext cx="47625"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47">
              <a:extLst>
                <a:ext uri="{FF2B5EF4-FFF2-40B4-BE49-F238E27FC236}">
                  <a16:creationId xmlns:a16="http://schemas.microsoft.com/office/drawing/2014/main" id="{2EFAC510-CEEE-DA5A-FAA3-F170FED7622E}"/>
                </a:ext>
              </a:extLst>
            </p:cNvPr>
            <p:cNvSpPr>
              <a:spLocks noEditPoints="1"/>
            </p:cNvSpPr>
            <p:nvPr/>
          </p:nvSpPr>
          <p:spPr bwMode="auto">
            <a:xfrm>
              <a:off x="2998788" y="185738"/>
              <a:ext cx="74613" cy="85725"/>
            </a:xfrm>
            <a:custGeom>
              <a:avLst/>
              <a:gdLst>
                <a:gd name="T0" fmla="*/ 20 w 90"/>
                <a:gd name="T1" fmla="*/ 56 h 103"/>
                <a:gd name="T2" fmla="*/ 49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49" y="88"/>
                  </a:cubicBezTo>
                  <a:cubicBezTo>
                    <a:pt x="68" y="88"/>
                    <a:pt x="79" y="78"/>
                    <a:pt x="80" y="77"/>
                  </a:cubicBezTo>
                  <a:cubicBezTo>
                    <a:pt x="88" y="89"/>
                    <a:pt x="88" y="89"/>
                    <a:pt x="88" y="89"/>
                  </a:cubicBezTo>
                  <a:cubicBezTo>
                    <a:pt x="88" y="89"/>
                    <a:pt x="74"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8" y="14"/>
                    <a:pt x="20" y="29"/>
                    <a:pt x="19" y="42"/>
                  </a:cubicBezTo>
                  <a:cubicBezTo>
                    <a:pt x="71" y="42"/>
                    <a:pt x="71" y="42"/>
                    <a:pt x="71" y="42"/>
                  </a:cubicBezTo>
                  <a:cubicBezTo>
                    <a:pt x="71"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48">
              <a:extLst>
                <a:ext uri="{FF2B5EF4-FFF2-40B4-BE49-F238E27FC236}">
                  <a16:creationId xmlns:a16="http://schemas.microsoft.com/office/drawing/2014/main" id="{9F75901F-04A3-6B7A-4918-99E7F7C4A01F}"/>
                </a:ext>
              </a:extLst>
            </p:cNvPr>
            <p:cNvSpPr>
              <a:spLocks noEditPoints="1"/>
            </p:cNvSpPr>
            <p:nvPr/>
          </p:nvSpPr>
          <p:spPr bwMode="auto">
            <a:xfrm>
              <a:off x="3084513" y="153988"/>
              <a:ext cx="77788" cy="117475"/>
            </a:xfrm>
            <a:custGeom>
              <a:avLst/>
              <a:gdLst>
                <a:gd name="T0" fmla="*/ 78 w 94"/>
                <a:gd name="T1" fmla="*/ 141 h 143"/>
                <a:gd name="T2" fmla="*/ 75 w 94"/>
                <a:gd name="T3" fmla="*/ 125 h 143"/>
                <a:gd name="T4" fmla="*/ 42 w 94"/>
                <a:gd name="T5" fmla="*/ 143 h 143"/>
                <a:gd name="T6" fmla="*/ 0 w 94"/>
                <a:gd name="T7" fmla="*/ 91 h 143"/>
                <a:gd name="T8" fmla="*/ 44 w 94"/>
                <a:gd name="T9" fmla="*/ 40 h 143"/>
                <a:gd name="T10" fmla="*/ 75 w 94"/>
                <a:gd name="T11" fmla="*/ 58 h 143"/>
                <a:gd name="T12" fmla="*/ 75 w 94"/>
                <a:gd name="T13" fmla="*/ 0 h 143"/>
                <a:gd name="T14" fmla="*/ 94 w 94"/>
                <a:gd name="T15" fmla="*/ 0 h 143"/>
                <a:gd name="T16" fmla="*/ 94 w 94"/>
                <a:gd name="T17" fmla="*/ 141 h 143"/>
                <a:gd name="T18" fmla="*/ 78 w 94"/>
                <a:gd name="T19" fmla="*/ 141 h 143"/>
                <a:gd name="T20" fmla="*/ 48 w 94"/>
                <a:gd name="T21" fmla="*/ 54 h 143"/>
                <a:gd name="T22" fmla="*/ 19 w 94"/>
                <a:gd name="T23" fmla="*/ 90 h 143"/>
                <a:gd name="T24" fmla="*/ 47 w 94"/>
                <a:gd name="T25" fmla="*/ 127 h 143"/>
                <a:gd name="T26" fmla="*/ 75 w 94"/>
                <a:gd name="T27" fmla="*/ 90 h 143"/>
                <a:gd name="T28" fmla="*/ 48 w 94"/>
                <a:gd name="T29" fmla="*/ 5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43">
                  <a:moveTo>
                    <a:pt x="78" y="141"/>
                  </a:moveTo>
                  <a:cubicBezTo>
                    <a:pt x="75" y="125"/>
                    <a:pt x="75" y="125"/>
                    <a:pt x="75" y="125"/>
                  </a:cubicBezTo>
                  <a:cubicBezTo>
                    <a:pt x="74" y="126"/>
                    <a:pt x="65" y="143"/>
                    <a:pt x="42" y="143"/>
                  </a:cubicBezTo>
                  <a:cubicBezTo>
                    <a:pt x="16" y="143"/>
                    <a:pt x="0" y="121"/>
                    <a:pt x="0" y="91"/>
                  </a:cubicBezTo>
                  <a:cubicBezTo>
                    <a:pt x="0" y="62"/>
                    <a:pt x="18" y="40"/>
                    <a:pt x="44" y="40"/>
                  </a:cubicBezTo>
                  <a:cubicBezTo>
                    <a:pt x="65" y="40"/>
                    <a:pt x="74" y="56"/>
                    <a:pt x="75" y="58"/>
                  </a:cubicBezTo>
                  <a:cubicBezTo>
                    <a:pt x="75" y="0"/>
                    <a:pt x="75" y="0"/>
                    <a:pt x="75" y="0"/>
                  </a:cubicBezTo>
                  <a:cubicBezTo>
                    <a:pt x="94" y="0"/>
                    <a:pt x="94" y="0"/>
                    <a:pt x="94" y="0"/>
                  </a:cubicBezTo>
                  <a:cubicBezTo>
                    <a:pt x="94" y="141"/>
                    <a:pt x="94" y="141"/>
                    <a:pt x="94" y="141"/>
                  </a:cubicBezTo>
                  <a:cubicBezTo>
                    <a:pt x="78" y="141"/>
                    <a:pt x="78" y="141"/>
                    <a:pt x="78" y="141"/>
                  </a:cubicBezTo>
                  <a:close/>
                  <a:moveTo>
                    <a:pt x="48" y="54"/>
                  </a:moveTo>
                  <a:cubicBezTo>
                    <a:pt x="30" y="54"/>
                    <a:pt x="19" y="71"/>
                    <a:pt x="19" y="90"/>
                  </a:cubicBezTo>
                  <a:cubicBezTo>
                    <a:pt x="19" y="110"/>
                    <a:pt x="29" y="127"/>
                    <a:pt x="47" y="127"/>
                  </a:cubicBezTo>
                  <a:cubicBezTo>
                    <a:pt x="64" y="127"/>
                    <a:pt x="75" y="110"/>
                    <a:pt x="75" y="90"/>
                  </a:cubicBezTo>
                  <a:cubicBezTo>
                    <a:pt x="76" y="71"/>
                    <a:pt x="66" y="54"/>
                    <a:pt x="4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49">
              <a:extLst>
                <a:ext uri="{FF2B5EF4-FFF2-40B4-BE49-F238E27FC236}">
                  <a16:creationId xmlns:a16="http://schemas.microsoft.com/office/drawing/2014/main" id="{746411D7-FE52-9D4A-5F9C-E781E2B0A65A}"/>
                </a:ext>
              </a:extLst>
            </p:cNvPr>
            <p:cNvSpPr>
              <a:spLocks/>
            </p:cNvSpPr>
            <p:nvPr/>
          </p:nvSpPr>
          <p:spPr bwMode="auto">
            <a:xfrm>
              <a:off x="3209926" y="152400"/>
              <a:ext cx="53975" cy="117475"/>
            </a:xfrm>
            <a:custGeom>
              <a:avLst/>
              <a:gdLst>
                <a:gd name="T0" fmla="*/ 61 w 64"/>
                <a:gd name="T1" fmla="*/ 18 h 142"/>
                <a:gd name="T2" fmla="*/ 49 w 64"/>
                <a:gd name="T3" fmla="*/ 15 h 142"/>
                <a:gd name="T4" fmla="*/ 36 w 64"/>
                <a:gd name="T5" fmla="*/ 21 h 142"/>
                <a:gd name="T6" fmla="*/ 34 w 64"/>
                <a:gd name="T7" fmla="*/ 35 h 142"/>
                <a:gd name="T8" fmla="*/ 34 w 64"/>
                <a:gd name="T9" fmla="*/ 43 h 142"/>
                <a:gd name="T10" fmla="*/ 59 w 64"/>
                <a:gd name="T11" fmla="*/ 43 h 142"/>
                <a:gd name="T12" fmla="*/ 59 w 64"/>
                <a:gd name="T13" fmla="*/ 57 h 142"/>
                <a:gd name="T14" fmla="*/ 34 w 64"/>
                <a:gd name="T15" fmla="*/ 57 h 142"/>
                <a:gd name="T16" fmla="*/ 34 w 64"/>
                <a:gd name="T17" fmla="*/ 142 h 142"/>
                <a:gd name="T18" fmla="*/ 15 w 64"/>
                <a:gd name="T19" fmla="*/ 142 h 142"/>
                <a:gd name="T20" fmla="*/ 15 w 64"/>
                <a:gd name="T21" fmla="*/ 57 h 142"/>
                <a:gd name="T22" fmla="*/ 0 w 64"/>
                <a:gd name="T23" fmla="*/ 57 h 142"/>
                <a:gd name="T24" fmla="*/ 0 w 64"/>
                <a:gd name="T25" fmla="*/ 43 h 142"/>
                <a:gd name="T26" fmla="*/ 15 w 64"/>
                <a:gd name="T27" fmla="*/ 43 h 142"/>
                <a:gd name="T28" fmla="*/ 15 w 64"/>
                <a:gd name="T29" fmla="*/ 32 h 142"/>
                <a:gd name="T30" fmla="*/ 22 w 64"/>
                <a:gd name="T31" fmla="*/ 9 h 142"/>
                <a:gd name="T32" fmla="*/ 45 w 64"/>
                <a:gd name="T33" fmla="*/ 0 h 142"/>
                <a:gd name="T34" fmla="*/ 64 w 64"/>
                <a:gd name="T35" fmla="*/ 4 h 142"/>
                <a:gd name="T36" fmla="*/ 61 w 64"/>
                <a:gd name="T37" fmla="*/ 1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42">
                  <a:moveTo>
                    <a:pt x="61" y="18"/>
                  </a:moveTo>
                  <a:cubicBezTo>
                    <a:pt x="61" y="18"/>
                    <a:pt x="55" y="15"/>
                    <a:pt x="49" y="15"/>
                  </a:cubicBezTo>
                  <a:cubicBezTo>
                    <a:pt x="43" y="15"/>
                    <a:pt x="39" y="17"/>
                    <a:pt x="36" y="21"/>
                  </a:cubicBezTo>
                  <a:cubicBezTo>
                    <a:pt x="34" y="24"/>
                    <a:pt x="34" y="29"/>
                    <a:pt x="34" y="35"/>
                  </a:cubicBezTo>
                  <a:cubicBezTo>
                    <a:pt x="34" y="43"/>
                    <a:pt x="34" y="43"/>
                    <a:pt x="34" y="43"/>
                  </a:cubicBezTo>
                  <a:cubicBezTo>
                    <a:pt x="59" y="43"/>
                    <a:pt x="59" y="43"/>
                    <a:pt x="59" y="43"/>
                  </a:cubicBezTo>
                  <a:cubicBezTo>
                    <a:pt x="59" y="57"/>
                    <a:pt x="59" y="57"/>
                    <a:pt x="59" y="57"/>
                  </a:cubicBezTo>
                  <a:cubicBezTo>
                    <a:pt x="34" y="57"/>
                    <a:pt x="34" y="57"/>
                    <a:pt x="34" y="57"/>
                  </a:cubicBezTo>
                  <a:cubicBezTo>
                    <a:pt x="34" y="142"/>
                    <a:pt x="34" y="142"/>
                    <a:pt x="34" y="142"/>
                  </a:cubicBezTo>
                  <a:cubicBezTo>
                    <a:pt x="15" y="142"/>
                    <a:pt x="15" y="142"/>
                    <a:pt x="15" y="142"/>
                  </a:cubicBezTo>
                  <a:cubicBezTo>
                    <a:pt x="15" y="57"/>
                    <a:pt x="15" y="57"/>
                    <a:pt x="15" y="57"/>
                  </a:cubicBezTo>
                  <a:cubicBezTo>
                    <a:pt x="0" y="57"/>
                    <a:pt x="0" y="57"/>
                    <a:pt x="0" y="57"/>
                  </a:cubicBezTo>
                  <a:cubicBezTo>
                    <a:pt x="0" y="43"/>
                    <a:pt x="0" y="43"/>
                    <a:pt x="0" y="43"/>
                  </a:cubicBezTo>
                  <a:cubicBezTo>
                    <a:pt x="15" y="43"/>
                    <a:pt x="15" y="43"/>
                    <a:pt x="15" y="43"/>
                  </a:cubicBezTo>
                  <a:cubicBezTo>
                    <a:pt x="15" y="32"/>
                    <a:pt x="15" y="32"/>
                    <a:pt x="15" y="32"/>
                  </a:cubicBezTo>
                  <a:cubicBezTo>
                    <a:pt x="15" y="21"/>
                    <a:pt x="18" y="14"/>
                    <a:pt x="22" y="9"/>
                  </a:cubicBezTo>
                  <a:cubicBezTo>
                    <a:pt x="27" y="4"/>
                    <a:pt x="34" y="0"/>
                    <a:pt x="45" y="0"/>
                  </a:cubicBezTo>
                  <a:cubicBezTo>
                    <a:pt x="55" y="0"/>
                    <a:pt x="62" y="3"/>
                    <a:pt x="64" y="4"/>
                  </a:cubicBezTo>
                  <a:lnTo>
                    <a:pt x="6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50">
              <a:extLst>
                <a:ext uri="{FF2B5EF4-FFF2-40B4-BE49-F238E27FC236}">
                  <a16:creationId xmlns:a16="http://schemas.microsoft.com/office/drawing/2014/main" id="{71C2BF5D-0F27-5DC4-E839-53363129AF20}"/>
                </a:ext>
              </a:extLst>
            </p:cNvPr>
            <p:cNvSpPr>
              <a:spLocks/>
            </p:cNvSpPr>
            <p:nvPr/>
          </p:nvSpPr>
          <p:spPr bwMode="auto">
            <a:xfrm>
              <a:off x="3270251" y="185738"/>
              <a:ext cx="46038"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51">
              <a:extLst>
                <a:ext uri="{FF2B5EF4-FFF2-40B4-BE49-F238E27FC236}">
                  <a16:creationId xmlns:a16="http://schemas.microsoft.com/office/drawing/2014/main" id="{6AAE8FD2-F294-9C4A-F94A-068B4B7ABCFB}"/>
                </a:ext>
              </a:extLst>
            </p:cNvPr>
            <p:cNvSpPr>
              <a:spLocks noEditPoints="1"/>
            </p:cNvSpPr>
            <p:nvPr/>
          </p:nvSpPr>
          <p:spPr bwMode="auto">
            <a:xfrm>
              <a:off x="3321051" y="185738"/>
              <a:ext cx="79375" cy="85725"/>
            </a:xfrm>
            <a:custGeom>
              <a:avLst/>
              <a:gdLst>
                <a:gd name="T0" fmla="*/ 48 w 96"/>
                <a:gd name="T1" fmla="*/ 102 h 102"/>
                <a:gd name="T2" fmla="*/ 0 w 96"/>
                <a:gd name="T3" fmla="*/ 51 h 102"/>
                <a:gd name="T4" fmla="*/ 48 w 96"/>
                <a:gd name="T5" fmla="*/ 0 h 102"/>
                <a:gd name="T6" fmla="*/ 96 w 96"/>
                <a:gd name="T7" fmla="*/ 51 h 102"/>
                <a:gd name="T8" fmla="*/ 48 w 96"/>
                <a:gd name="T9" fmla="*/ 102 h 102"/>
                <a:gd name="T10" fmla="*/ 48 w 96"/>
                <a:gd name="T11" fmla="*/ 14 h 102"/>
                <a:gd name="T12" fmla="*/ 20 w 96"/>
                <a:gd name="T13" fmla="*/ 51 h 102"/>
                <a:gd name="T14" fmla="*/ 48 w 96"/>
                <a:gd name="T15" fmla="*/ 88 h 102"/>
                <a:gd name="T16" fmla="*/ 77 w 96"/>
                <a:gd name="T17" fmla="*/ 51 h 102"/>
                <a:gd name="T18" fmla="*/ 48 w 96"/>
                <a:gd name="T19" fmla="*/ 1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02">
                  <a:moveTo>
                    <a:pt x="48" y="102"/>
                  </a:moveTo>
                  <a:cubicBezTo>
                    <a:pt x="20" y="102"/>
                    <a:pt x="0" y="82"/>
                    <a:pt x="0" y="51"/>
                  </a:cubicBezTo>
                  <a:cubicBezTo>
                    <a:pt x="0" y="20"/>
                    <a:pt x="20" y="0"/>
                    <a:pt x="48" y="0"/>
                  </a:cubicBezTo>
                  <a:cubicBezTo>
                    <a:pt x="77" y="0"/>
                    <a:pt x="96" y="20"/>
                    <a:pt x="96" y="51"/>
                  </a:cubicBezTo>
                  <a:cubicBezTo>
                    <a:pt x="96" y="82"/>
                    <a:pt x="77" y="102"/>
                    <a:pt x="48" y="102"/>
                  </a:cubicBezTo>
                  <a:close/>
                  <a:moveTo>
                    <a:pt x="48" y="14"/>
                  </a:moveTo>
                  <a:cubicBezTo>
                    <a:pt x="30" y="14"/>
                    <a:pt x="20" y="29"/>
                    <a:pt x="20" y="51"/>
                  </a:cubicBezTo>
                  <a:cubicBezTo>
                    <a:pt x="20" y="72"/>
                    <a:pt x="30" y="88"/>
                    <a:pt x="48" y="88"/>
                  </a:cubicBezTo>
                  <a:cubicBezTo>
                    <a:pt x="67" y="88"/>
                    <a:pt x="77" y="72"/>
                    <a:pt x="77" y="51"/>
                  </a:cubicBezTo>
                  <a:cubicBezTo>
                    <a:pt x="77" y="29"/>
                    <a:pt x="67" y="14"/>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52">
              <a:extLst>
                <a:ext uri="{FF2B5EF4-FFF2-40B4-BE49-F238E27FC236}">
                  <a16:creationId xmlns:a16="http://schemas.microsoft.com/office/drawing/2014/main" id="{C590DB0F-DC19-CD6D-2F4D-61479185D8A5}"/>
                </a:ext>
              </a:extLst>
            </p:cNvPr>
            <p:cNvSpPr>
              <a:spLocks/>
            </p:cNvSpPr>
            <p:nvPr/>
          </p:nvSpPr>
          <p:spPr bwMode="auto">
            <a:xfrm>
              <a:off x="3419476" y="185738"/>
              <a:ext cx="117475" cy="84138"/>
            </a:xfrm>
            <a:custGeom>
              <a:avLst/>
              <a:gdLst>
                <a:gd name="T0" fmla="*/ 123 w 142"/>
                <a:gd name="T1" fmla="*/ 101 h 101"/>
                <a:gd name="T2" fmla="*/ 123 w 142"/>
                <a:gd name="T3" fmla="*/ 39 h 101"/>
                <a:gd name="T4" fmla="*/ 106 w 142"/>
                <a:gd name="T5" fmla="*/ 16 h 101"/>
                <a:gd name="T6" fmla="*/ 80 w 142"/>
                <a:gd name="T7" fmla="*/ 41 h 101"/>
                <a:gd name="T8" fmla="*/ 80 w 142"/>
                <a:gd name="T9" fmla="*/ 101 h 101"/>
                <a:gd name="T10" fmla="*/ 62 w 142"/>
                <a:gd name="T11" fmla="*/ 101 h 101"/>
                <a:gd name="T12" fmla="*/ 62 w 142"/>
                <a:gd name="T13" fmla="*/ 39 h 101"/>
                <a:gd name="T14" fmla="*/ 44 w 142"/>
                <a:gd name="T15" fmla="*/ 16 h 101"/>
                <a:gd name="T16" fmla="*/ 19 w 142"/>
                <a:gd name="T17" fmla="*/ 41 h 101"/>
                <a:gd name="T18" fmla="*/ 19 w 142"/>
                <a:gd name="T19" fmla="*/ 101 h 101"/>
                <a:gd name="T20" fmla="*/ 0 w 142"/>
                <a:gd name="T21" fmla="*/ 101 h 101"/>
                <a:gd name="T22" fmla="*/ 0 w 142"/>
                <a:gd name="T23" fmla="*/ 2 h 101"/>
                <a:gd name="T24" fmla="*/ 18 w 142"/>
                <a:gd name="T25" fmla="*/ 2 h 101"/>
                <a:gd name="T26" fmla="*/ 19 w 142"/>
                <a:gd name="T27" fmla="*/ 20 h 101"/>
                <a:gd name="T28" fmla="*/ 51 w 142"/>
                <a:gd name="T29" fmla="*/ 0 h 101"/>
                <a:gd name="T30" fmla="*/ 79 w 142"/>
                <a:gd name="T31" fmla="*/ 21 h 101"/>
                <a:gd name="T32" fmla="*/ 112 w 142"/>
                <a:gd name="T33" fmla="*/ 0 h 101"/>
                <a:gd name="T34" fmla="*/ 142 w 142"/>
                <a:gd name="T35" fmla="*/ 34 h 101"/>
                <a:gd name="T36" fmla="*/ 142 w 142"/>
                <a:gd name="T37" fmla="*/ 101 h 101"/>
                <a:gd name="T38" fmla="*/ 123 w 142"/>
                <a:gd name="T3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101">
                  <a:moveTo>
                    <a:pt x="123" y="101"/>
                  </a:moveTo>
                  <a:cubicBezTo>
                    <a:pt x="123" y="39"/>
                    <a:pt x="123" y="39"/>
                    <a:pt x="123" y="39"/>
                  </a:cubicBezTo>
                  <a:cubicBezTo>
                    <a:pt x="123" y="26"/>
                    <a:pt x="120" y="16"/>
                    <a:pt x="106" y="16"/>
                  </a:cubicBezTo>
                  <a:cubicBezTo>
                    <a:pt x="91" y="16"/>
                    <a:pt x="81" y="34"/>
                    <a:pt x="80" y="41"/>
                  </a:cubicBezTo>
                  <a:cubicBezTo>
                    <a:pt x="80" y="101"/>
                    <a:pt x="80" y="101"/>
                    <a:pt x="80" y="101"/>
                  </a:cubicBezTo>
                  <a:cubicBezTo>
                    <a:pt x="62" y="101"/>
                    <a:pt x="62" y="101"/>
                    <a:pt x="62" y="101"/>
                  </a:cubicBezTo>
                  <a:cubicBezTo>
                    <a:pt x="62" y="39"/>
                    <a:pt x="62" y="39"/>
                    <a:pt x="62" y="39"/>
                  </a:cubicBezTo>
                  <a:cubicBezTo>
                    <a:pt x="62" y="26"/>
                    <a:pt x="59" y="16"/>
                    <a:pt x="44" y="16"/>
                  </a:cubicBezTo>
                  <a:cubicBezTo>
                    <a:pt x="30" y="16"/>
                    <a:pt x="20" y="34"/>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5" y="9"/>
                    <a:pt x="37" y="0"/>
                    <a:pt x="51" y="0"/>
                  </a:cubicBezTo>
                  <a:cubicBezTo>
                    <a:pt x="64" y="0"/>
                    <a:pt x="75" y="6"/>
                    <a:pt x="79" y="21"/>
                  </a:cubicBezTo>
                  <a:cubicBezTo>
                    <a:pt x="86" y="9"/>
                    <a:pt x="98" y="0"/>
                    <a:pt x="112" y="0"/>
                  </a:cubicBezTo>
                  <a:cubicBezTo>
                    <a:pt x="128" y="0"/>
                    <a:pt x="142" y="9"/>
                    <a:pt x="142" y="34"/>
                  </a:cubicBezTo>
                  <a:cubicBezTo>
                    <a:pt x="142" y="101"/>
                    <a:pt x="142" y="101"/>
                    <a:pt x="142" y="101"/>
                  </a:cubicBezTo>
                  <a:cubicBezTo>
                    <a:pt x="123" y="101"/>
                    <a:pt x="123" y="101"/>
                    <a:pt x="123"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53">
              <a:extLst>
                <a:ext uri="{FF2B5EF4-FFF2-40B4-BE49-F238E27FC236}">
                  <a16:creationId xmlns:a16="http://schemas.microsoft.com/office/drawing/2014/main" id="{975A0B57-FD60-D7A6-C45A-346EA17AEAA2}"/>
                </a:ext>
              </a:extLst>
            </p:cNvPr>
            <p:cNvSpPr>
              <a:spLocks/>
            </p:cNvSpPr>
            <p:nvPr/>
          </p:nvSpPr>
          <p:spPr bwMode="auto">
            <a:xfrm>
              <a:off x="3594101" y="157163"/>
              <a:ext cx="69850" cy="112713"/>
            </a:xfrm>
            <a:custGeom>
              <a:avLst/>
              <a:gdLst>
                <a:gd name="T0" fmla="*/ 0 w 44"/>
                <a:gd name="T1" fmla="*/ 71 h 71"/>
                <a:gd name="T2" fmla="*/ 0 w 44"/>
                <a:gd name="T3" fmla="*/ 0 h 71"/>
                <a:gd name="T4" fmla="*/ 43 w 44"/>
                <a:gd name="T5" fmla="*/ 0 h 71"/>
                <a:gd name="T6" fmla="*/ 43 w 44"/>
                <a:gd name="T7" fmla="*/ 8 h 71"/>
                <a:gd name="T8" fmla="*/ 10 w 44"/>
                <a:gd name="T9" fmla="*/ 8 h 71"/>
                <a:gd name="T10" fmla="*/ 10 w 44"/>
                <a:gd name="T11" fmla="*/ 29 h 71"/>
                <a:gd name="T12" fmla="*/ 41 w 44"/>
                <a:gd name="T13" fmla="*/ 29 h 71"/>
                <a:gd name="T14" fmla="*/ 41 w 44"/>
                <a:gd name="T15" fmla="*/ 38 h 71"/>
                <a:gd name="T16" fmla="*/ 10 w 44"/>
                <a:gd name="T17" fmla="*/ 38 h 71"/>
                <a:gd name="T18" fmla="*/ 10 w 44"/>
                <a:gd name="T19" fmla="*/ 62 h 71"/>
                <a:gd name="T20" fmla="*/ 44 w 44"/>
                <a:gd name="T21" fmla="*/ 62 h 71"/>
                <a:gd name="T22" fmla="*/ 44 w 44"/>
                <a:gd name="T23" fmla="*/ 71 h 71"/>
                <a:gd name="T24" fmla="*/ 0 w 44"/>
                <a:gd name="T25" fmla="*/ 71 h 71"/>
                <a:gd name="T26" fmla="*/ 0 w 44"/>
                <a:gd name="T2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71">
                  <a:moveTo>
                    <a:pt x="0" y="71"/>
                  </a:moveTo>
                  <a:lnTo>
                    <a:pt x="0" y="0"/>
                  </a:lnTo>
                  <a:lnTo>
                    <a:pt x="43" y="0"/>
                  </a:lnTo>
                  <a:lnTo>
                    <a:pt x="43" y="8"/>
                  </a:lnTo>
                  <a:lnTo>
                    <a:pt x="10" y="8"/>
                  </a:lnTo>
                  <a:lnTo>
                    <a:pt x="10" y="29"/>
                  </a:lnTo>
                  <a:lnTo>
                    <a:pt x="41" y="29"/>
                  </a:lnTo>
                  <a:lnTo>
                    <a:pt x="41" y="38"/>
                  </a:lnTo>
                  <a:lnTo>
                    <a:pt x="10" y="38"/>
                  </a:lnTo>
                  <a:lnTo>
                    <a:pt x="10" y="62"/>
                  </a:lnTo>
                  <a:lnTo>
                    <a:pt x="44" y="62"/>
                  </a:lnTo>
                  <a:lnTo>
                    <a:pt x="44" y="71"/>
                  </a:lnTo>
                  <a:lnTo>
                    <a:pt x="0" y="71"/>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54">
              <a:extLst>
                <a:ext uri="{FF2B5EF4-FFF2-40B4-BE49-F238E27FC236}">
                  <a16:creationId xmlns:a16="http://schemas.microsoft.com/office/drawing/2014/main" id="{E8018739-B110-09C4-D3DE-76CFD23BB4E9}"/>
                </a:ext>
              </a:extLst>
            </p:cNvPr>
            <p:cNvSpPr>
              <a:spLocks/>
            </p:cNvSpPr>
            <p:nvPr/>
          </p:nvSpPr>
          <p:spPr bwMode="auto">
            <a:xfrm>
              <a:off x="3671888" y="188913"/>
              <a:ext cx="77788" cy="80963"/>
            </a:xfrm>
            <a:custGeom>
              <a:avLst/>
              <a:gdLst>
                <a:gd name="T0" fmla="*/ 38 w 49"/>
                <a:gd name="T1" fmla="*/ 51 h 51"/>
                <a:gd name="T2" fmla="*/ 24 w 49"/>
                <a:gd name="T3" fmla="*/ 30 h 51"/>
                <a:gd name="T4" fmla="*/ 11 w 49"/>
                <a:gd name="T5" fmla="*/ 51 h 51"/>
                <a:gd name="T6" fmla="*/ 0 w 49"/>
                <a:gd name="T7" fmla="*/ 51 h 51"/>
                <a:gd name="T8" fmla="*/ 18 w 49"/>
                <a:gd name="T9" fmla="*/ 25 h 51"/>
                <a:gd name="T10" fmla="*/ 1 w 49"/>
                <a:gd name="T11" fmla="*/ 0 h 51"/>
                <a:gd name="T12" fmla="*/ 12 w 49"/>
                <a:gd name="T13" fmla="*/ 0 h 51"/>
                <a:gd name="T14" fmla="*/ 25 w 49"/>
                <a:gd name="T15" fmla="*/ 19 h 51"/>
                <a:gd name="T16" fmla="*/ 37 w 49"/>
                <a:gd name="T17" fmla="*/ 0 h 51"/>
                <a:gd name="T18" fmla="*/ 48 w 49"/>
                <a:gd name="T19" fmla="*/ 0 h 51"/>
                <a:gd name="T20" fmla="*/ 30 w 49"/>
                <a:gd name="T21" fmla="*/ 25 h 51"/>
                <a:gd name="T22" fmla="*/ 49 w 49"/>
                <a:gd name="T23" fmla="*/ 51 h 51"/>
                <a:gd name="T24" fmla="*/ 38 w 49"/>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1">
                  <a:moveTo>
                    <a:pt x="38" y="51"/>
                  </a:moveTo>
                  <a:lnTo>
                    <a:pt x="24" y="30"/>
                  </a:lnTo>
                  <a:lnTo>
                    <a:pt x="11" y="51"/>
                  </a:lnTo>
                  <a:lnTo>
                    <a:pt x="0" y="51"/>
                  </a:lnTo>
                  <a:lnTo>
                    <a:pt x="18" y="25"/>
                  </a:lnTo>
                  <a:lnTo>
                    <a:pt x="1" y="0"/>
                  </a:lnTo>
                  <a:lnTo>
                    <a:pt x="12" y="0"/>
                  </a:lnTo>
                  <a:lnTo>
                    <a:pt x="25" y="19"/>
                  </a:lnTo>
                  <a:lnTo>
                    <a:pt x="37" y="0"/>
                  </a:lnTo>
                  <a:lnTo>
                    <a:pt x="48" y="0"/>
                  </a:lnTo>
                  <a:lnTo>
                    <a:pt x="30" y="25"/>
                  </a:lnTo>
                  <a:lnTo>
                    <a:pt x="49" y="51"/>
                  </a:lnTo>
                  <a:lnTo>
                    <a:pt x="38"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55">
              <a:extLst>
                <a:ext uri="{FF2B5EF4-FFF2-40B4-BE49-F238E27FC236}">
                  <a16:creationId xmlns:a16="http://schemas.microsoft.com/office/drawing/2014/main" id="{6262A5DA-588E-44E3-D3E5-B27EFDFBA451}"/>
                </a:ext>
              </a:extLst>
            </p:cNvPr>
            <p:cNvSpPr>
              <a:spLocks noEditPoints="1"/>
            </p:cNvSpPr>
            <p:nvPr/>
          </p:nvSpPr>
          <p:spPr bwMode="auto">
            <a:xfrm>
              <a:off x="3763963" y="185738"/>
              <a:ext cx="77788" cy="114300"/>
            </a:xfrm>
            <a:custGeom>
              <a:avLst/>
              <a:gdLst>
                <a:gd name="T0" fmla="*/ 49 w 94"/>
                <a:gd name="T1" fmla="*/ 102 h 136"/>
                <a:gd name="T2" fmla="*/ 18 w 94"/>
                <a:gd name="T3" fmla="*/ 85 h 136"/>
                <a:gd name="T4" fmla="*/ 18 w 94"/>
                <a:gd name="T5" fmla="*/ 136 h 136"/>
                <a:gd name="T6" fmla="*/ 0 w 94"/>
                <a:gd name="T7" fmla="*/ 136 h 136"/>
                <a:gd name="T8" fmla="*/ 0 w 94"/>
                <a:gd name="T9" fmla="*/ 1 h 136"/>
                <a:gd name="T10" fmla="*/ 17 w 94"/>
                <a:gd name="T11" fmla="*/ 1 h 136"/>
                <a:gd name="T12" fmla="*/ 18 w 94"/>
                <a:gd name="T13" fmla="*/ 17 h 136"/>
                <a:gd name="T14" fmla="*/ 51 w 94"/>
                <a:gd name="T15" fmla="*/ 0 h 136"/>
                <a:gd name="T16" fmla="*/ 94 w 94"/>
                <a:gd name="T17" fmla="*/ 51 h 136"/>
                <a:gd name="T18" fmla="*/ 49 w 94"/>
                <a:gd name="T19" fmla="*/ 102 h 136"/>
                <a:gd name="T20" fmla="*/ 46 w 94"/>
                <a:gd name="T21" fmla="*/ 14 h 136"/>
                <a:gd name="T22" fmla="*/ 17 w 94"/>
                <a:gd name="T23" fmla="*/ 50 h 136"/>
                <a:gd name="T24" fmla="*/ 45 w 94"/>
                <a:gd name="T25" fmla="*/ 87 h 136"/>
                <a:gd name="T26" fmla="*/ 74 w 94"/>
                <a:gd name="T27" fmla="*/ 50 h 136"/>
                <a:gd name="T28" fmla="*/ 46 w 94"/>
                <a:gd name="T29" fmla="*/ 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36">
                  <a:moveTo>
                    <a:pt x="49" y="102"/>
                  </a:moveTo>
                  <a:cubicBezTo>
                    <a:pt x="29" y="102"/>
                    <a:pt x="21" y="89"/>
                    <a:pt x="18" y="85"/>
                  </a:cubicBezTo>
                  <a:cubicBezTo>
                    <a:pt x="18" y="136"/>
                    <a:pt x="18" y="136"/>
                    <a:pt x="18" y="136"/>
                  </a:cubicBezTo>
                  <a:cubicBezTo>
                    <a:pt x="0" y="136"/>
                    <a:pt x="0" y="136"/>
                    <a:pt x="0" y="136"/>
                  </a:cubicBezTo>
                  <a:cubicBezTo>
                    <a:pt x="0" y="1"/>
                    <a:pt x="0" y="1"/>
                    <a:pt x="0" y="1"/>
                  </a:cubicBezTo>
                  <a:cubicBezTo>
                    <a:pt x="17" y="1"/>
                    <a:pt x="17" y="1"/>
                    <a:pt x="17" y="1"/>
                  </a:cubicBezTo>
                  <a:cubicBezTo>
                    <a:pt x="18" y="17"/>
                    <a:pt x="18" y="17"/>
                    <a:pt x="18" y="17"/>
                  </a:cubicBezTo>
                  <a:cubicBezTo>
                    <a:pt x="20" y="15"/>
                    <a:pt x="30" y="0"/>
                    <a:pt x="51" y="0"/>
                  </a:cubicBezTo>
                  <a:cubicBezTo>
                    <a:pt x="78" y="0"/>
                    <a:pt x="94" y="21"/>
                    <a:pt x="94" y="51"/>
                  </a:cubicBezTo>
                  <a:cubicBezTo>
                    <a:pt x="93" y="81"/>
                    <a:pt x="75" y="102"/>
                    <a:pt x="49" y="102"/>
                  </a:cubicBezTo>
                  <a:close/>
                  <a:moveTo>
                    <a:pt x="46" y="14"/>
                  </a:moveTo>
                  <a:cubicBezTo>
                    <a:pt x="29" y="14"/>
                    <a:pt x="17" y="31"/>
                    <a:pt x="17" y="50"/>
                  </a:cubicBezTo>
                  <a:cubicBezTo>
                    <a:pt x="17" y="70"/>
                    <a:pt x="28" y="87"/>
                    <a:pt x="45" y="87"/>
                  </a:cubicBezTo>
                  <a:cubicBezTo>
                    <a:pt x="62" y="87"/>
                    <a:pt x="74" y="70"/>
                    <a:pt x="74" y="50"/>
                  </a:cubicBezTo>
                  <a:cubicBezTo>
                    <a:pt x="74" y="31"/>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56">
              <a:extLst>
                <a:ext uri="{FF2B5EF4-FFF2-40B4-BE49-F238E27FC236}">
                  <a16:creationId xmlns:a16="http://schemas.microsoft.com/office/drawing/2014/main" id="{35512E43-0E79-8BBC-F997-A442D44277DD}"/>
                </a:ext>
              </a:extLst>
            </p:cNvPr>
            <p:cNvSpPr>
              <a:spLocks noEditPoints="1"/>
            </p:cNvSpPr>
            <p:nvPr/>
          </p:nvSpPr>
          <p:spPr bwMode="auto">
            <a:xfrm>
              <a:off x="3852863"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5"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57">
              <a:extLst>
                <a:ext uri="{FF2B5EF4-FFF2-40B4-BE49-F238E27FC236}">
                  <a16:creationId xmlns:a16="http://schemas.microsoft.com/office/drawing/2014/main" id="{FEF6EF1B-2A95-0FAE-281F-3A8B2AACAC0B}"/>
                </a:ext>
              </a:extLst>
            </p:cNvPr>
            <p:cNvSpPr>
              <a:spLocks/>
            </p:cNvSpPr>
            <p:nvPr/>
          </p:nvSpPr>
          <p:spPr bwMode="auto">
            <a:xfrm>
              <a:off x="3946526" y="185738"/>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58">
              <a:extLst>
                <a:ext uri="{FF2B5EF4-FFF2-40B4-BE49-F238E27FC236}">
                  <a16:creationId xmlns:a16="http://schemas.microsoft.com/office/drawing/2014/main" id="{AF31A35E-7433-891D-44E8-BEA36D454EE3}"/>
                </a:ext>
              </a:extLst>
            </p:cNvPr>
            <p:cNvSpPr>
              <a:spLocks noEditPoints="1"/>
            </p:cNvSpPr>
            <p:nvPr/>
          </p:nvSpPr>
          <p:spPr bwMode="auto">
            <a:xfrm>
              <a:off x="4005263" y="150813"/>
              <a:ext cx="20638" cy="119063"/>
            </a:xfrm>
            <a:custGeom>
              <a:avLst/>
              <a:gdLst>
                <a:gd name="T0" fmla="*/ 13 w 26"/>
                <a:gd name="T1" fmla="*/ 25 h 144"/>
                <a:gd name="T2" fmla="*/ 0 w 26"/>
                <a:gd name="T3" fmla="*/ 13 h 144"/>
                <a:gd name="T4" fmla="*/ 13 w 26"/>
                <a:gd name="T5" fmla="*/ 0 h 144"/>
                <a:gd name="T6" fmla="*/ 26 w 26"/>
                <a:gd name="T7" fmla="*/ 12 h 144"/>
                <a:gd name="T8" fmla="*/ 13 w 26"/>
                <a:gd name="T9" fmla="*/ 25 h 144"/>
                <a:gd name="T10" fmla="*/ 3 w 26"/>
                <a:gd name="T11" fmla="*/ 144 h 144"/>
                <a:gd name="T12" fmla="*/ 3 w 26"/>
                <a:gd name="T13" fmla="*/ 45 h 144"/>
                <a:gd name="T14" fmla="*/ 22 w 26"/>
                <a:gd name="T15" fmla="*/ 45 h 144"/>
                <a:gd name="T16" fmla="*/ 22 w 26"/>
                <a:gd name="T17" fmla="*/ 144 h 144"/>
                <a:gd name="T18" fmla="*/ 3 w 26"/>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4">
                  <a:moveTo>
                    <a:pt x="13" y="25"/>
                  </a:moveTo>
                  <a:cubicBezTo>
                    <a:pt x="6" y="25"/>
                    <a:pt x="0" y="20"/>
                    <a:pt x="0" y="13"/>
                  </a:cubicBezTo>
                  <a:cubicBezTo>
                    <a:pt x="0" y="6"/>
                    <a:pt x="6" y="0"/>
                    <a:pt x="13" y="0"/>
                  </a:cubicBezTo>
                  <a:cubicBezTo>
                    <a:pt x="20" y="0"/>
                    <a:pt x="26" y="6"/>
                    <a:pt x="26" y="12"/>
                  </a:cubicBezTo>
                  <a:cubicBezTo>
                    <a:pt x="26" y="19"/>
                    <a:pt x="20" y="25"/>
                    <a:pt x="13"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59">
              <a:extLst>
                <a:ext uri="{FF2B5EF4-FFF2-40B4-BE49-F238E27FC236}">
                  <a16:creationId xmlns:a16="http://schemas.microsoft.com/office/drawing/2014/main" id="{011AEB08-8C96-F19B-82E4-848E1AED67AD}"/>
                </a:ext>
              </a:extLst>
            </p:cNvPr>
            <p:cNvSpPr>
              <a:spLocks noEditPoints="1"/>
            </p:cNvSpPr>
            <p:nvPr/>
          </p:nvSpPr>
          <p:spPr bwMode="auto">
            <a:xfrm>
              <a:off x="4041776"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60">
              <a:extLst>
                <a:ext uri="{FF2B5EF4-FFF2-40B4-BE49-F238E27FC236}">
                  <a16:creationId xmlns:a16="http://schemas.microsoft.com/office/drawing/2014/main" id="{131EA098-7609-E572-FDAB-89536CA9855D}"/>
                </a:ext>
              </a:extLst>
            </p:cNvPr>
            <p:cNvSpPr>
              <a:spLocks/>
            </p:cNvSpPr>
            <p:nvPr/>
          </p:nvSpPr>
          <p:spPr bwMode="auto">
            <a:xfrm>
              <a:off x="4135438" y="185738"/>
              <a:ext cx="69850" cy="84138"/>
            </a:xfrm>
            <a:custGeom>
              <a:avLst/>
              <a:gdLst>
                <a:gd name="T0" fmla="*/ 65 w 84"/>
                <a:gd name="T1" fmla="*/ 101 h 101"/>
                <a:gd name="T2" fmla="*/ 65 w 84"/>
                <a:gd name="T3" fmla="*/ 41 h 101"/>
                <a:gd name="T4" fmla="*/ 45 w 84"/>
                <a:gd name="T5" fmla="*/ 16 h 101"/>
                <a:gd name="T6" fmla="*/ 19 w 84"/>
                <a:gd name="T7" fmla="*/ 41 h 101"/>
                <a:gd name="T8" fmla="*/ 19 w 84"/>
                <a:gd name="T9" fmla="*/ 101 h 101"/>
                <a:gd name="T10" fmla="*/ 0 w 84"/>
                <a:gd name="T11" fmla="*/ 101 h 101"/>
                <a:gd name="T12" fmla="*/ 0 w 84"/>
                <a:gd name="T13" fmla="*/ 2 h 101"/>
                <a:gd name="T14" fmla="*/ 18 w 84"/>
                <a:gd name="T15" fmla="*/ 2 h 101"/>
                <a:gd name="T16" fmla="*/ 19 w 84"/>
                <a:gd name="T17" fmla="*/ 20 h 101"/>
                <a:gd name="T18" fmla="*/ 52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1"/>
                    <a:pt x="65" y="41"/>
                    <a:pt x="65" y="41"/>
                  </a:cubicBezTo>
                  <a:cubicBezTo>
                    <a:pt x="65" y="26"/>
                    <a:pt x="60" y="16"/>
                    <a:pt x="45" y="16"/>
                  </a:cubicBezTo>
                  <a:cubicBezTo>
                    <a:pt x="30" y="16"/>
                    <a:pt x="21" y="32"/>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2"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61">
              <a:extLst>
                <a:ext uri="{FF2B5EF4-FFF2-40B4-BE49-F238E27FC236}">
                  <a16:creationId xmlns:a16="http://schemas.microsoft.com/office/drawing/2014/main" id="{8CB86734-E125-A2B2-51F8-7EC52DBF269F}"/>
                </a:ext>
              </a:extLst>
            </p:cNvPr>
            <p:cNvSpPr>
              <a:spLocks/>
            </p:cNvSpPr>
            <p:nvPr/>
          </p:nvSpPr>
          <p:spPr bwMode="auto">
            <a:xfrm>
              <a:off x="4221163" y="185738"/>
              <a:ext cx="71438" cy="85725"/>
            </a:xfrm>
            <a:custGeom>
              <a:avLst/>
              <a:gdLst>
                <a:gd name="T0" fmla="*/ 76 w 86"/>
                <a:gd name="T1" fmla="*/ 28 h 103"/>
                <a:gd name="T2" fmla="*/ 51 w 86"/>
                <a:gd name="T3" fmla="*/ 15 h 103"/>
                <a:gd name="T4" fmla="*/ 20 w 86"/>
                <a:gd name="T5" fmla="*/ 51 h 103"/>
                <a:gd name="T6" fmla="*/ 50 w 86"/>
                <a:gd name="T7" fmla="*/ 86 h 103"/>
                <a:gd name="T8" fmla="*/ 76 w 86"/>
                <a:gd name="T9" fmla="*/ 73 h 103"/>
                <a:gd name="T10" fmla="*/ 86 w 86"/>
                <a:gd name="T11" fmla="*/ 85 h 103"/>
                <a:gd name="T12" fmla="*/ 47 w 86"/>
                <a:gd name="T13" fmla="*/ 103 h 103"/>
                <a:gd name="T14" fmla="*/ 0 w 86"/>
                <a:gd name="T15" fmla="*/ 51 h 103"/>
                <a:gd name="T16" fmla="*/ 48 w 86"/>
                <a:gd name="T17" fmla="*/ 0 h 103"/>
                <a:gd name="T18" fmla="*/ 85 w 86"/>
                <a:gd name="T19" fmla="*/ 17 h 103"/>
                <a:gd name="T20" fmla="*/ 76 w 86"/>
                <a:gd name="T21" fmla="*/ 2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03">
                  <a:moveTo>
                    <a:pt x="76" y="28"/>
                  </a:moveTo>
                  <a:cubicBezTo>
                    <a:pt x="76" y="28"/>
                    <a:pt x="67" y="15"/>
                    <a:pt x="51" y="15"/>
                  </a:cubicBezTo>
                  <a:cubicBezTo>
                    <a:pt x="34" y="15"/>
                    <a:pt x="20" y="27"/>
                    <a:pt x="20" y="51"/>
                  </a:cubicBezTo>
                  <a:cubicBezTo>
                    <a:pt x="20" y="75"/>
                    <a:pt x="34" y="86"/>
                    <a:pt x="50" y="86"/>
                  </a:cubicBezTo>
                  <a:cubicBezTo>
                    <a:pt x="66" y="86"/>
                    <a:pt x="76" y="74"/>
                    <a:pt x="76" y="73"/>
                  </a:cubicBezTo>
                  <a:cubicBezTo>
                    <a:pt x="86" y="85"/>
                    <a:pt x="86" y="85"/>
                    <a:pt x="86" y="85"/>
                  </a:cubicBezTo>
                  <a:cubicBezTo>
                    <a:pt x="85" y="86"/>
                    <a:pt x="74" y="103"/>
                    <a:pt x="47" y="103"/>
                  </a:cubicBezTo>
                  <a:cubicBezTo>
                    <a:pt x="21" y="103"/>
                    <a:pt x="0" y="83"/>
                    <a:pt x="0" y="51"/>
                  </a:cubicBezTo>
                  <a:cubicBezTo>
                    <a:pt x="0" y="19"/>
                    <a:pt x="22" y="0"/>
                    <a:pt x="48" y="0"/>
                  </a:cubicBezTo>
                  <a:cubicBezTo>
                    <a:pt x="74" y="0"/>
                    <a:pt x="84" y="16"/>
                    <a:pt x="85" y="17"/>
                  </a:cubicBezTo>
                  <a:lnTo>
                    <a:pt x="76"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62">
              <a:extLst>
                <a:ext uri="{FF2B5EF4-FFF2-40B4-BE49-F238E27FC236}">
                  <a16:creationId xmlns:a16="http://schemas.microsoft.com/office/drawing/2014/main" id="{E2BA6FAC-BC0B-955C-76C2-7569276E7C26}"/>
                </a:ext>
              </a:extLst>
            </p:cNvPr>
            <p:cNvSpPr>
              <a:spLocks noEditPoints="1"/>
            </p:cNvSpPr>
            <p:nvPr/>
          </p:nvSpPr>
          <p:spPr bwMode="auto">
            <a:xfrm>
              <a:off x="43037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1"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63">
              <a:extLst>
                <a:ext uri="{FF2B5EF4-FFF2-40B4-BE49-F238E27FC236}">
                  <a16:creationId xmlns:a16="http://schemas.microsoft.com/office/drawing/2014/main" id="{8B1668FC-ED11-4E5F-5CD7-B8AECBE72E88}"/>
                </a:ext>
              </a:extLst>
            </p:cNvPr>
            <p:cNvSpPr>
              <a:spLocks noChangeArrowheads="1"/>
            </p:cNvSpPr>
            <p:nvPr/>
          </p:nvSpPr>
          <p:spPr bwMode="auto">
            <a:xfrm>
              <a:off x="2271713" y="-269875"/>
              <a:ext cx="12700" cy="773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Oval 64">
              <a:extLst>
                <a:ext uri="{FF2B5EF4-FFF2-40B4-BE49-F238E27FC236}">
                  <a16:creationId xmlns:a16="http://schemas.microsoft.com/office/drawing/2014/main" id="{E764F59C-9348-969F-DC4C-91400D94748F}"/>
                </a:ext>
              </a:extLst>
            </p:cNvPr>
            <p:cNvSpPr>
              <a:spLocks noChangeArrowheads="1"/>
            </p:cNvSpPr>
            <p:nvPr/>
          </p:nvSpPr>
          <p:spPr bwMode="auto">
            <a:xfrm>
              <a:off x="911226" y="-279400"/>
              <a:ext cx="119063" cy="120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Oval 65">
              <a:extLst>
                <a:ext uri="{FF2B5EF4-FFF2-40B4-BE49-F238E27FC236}">
                  <a16:creationId xmlns:a16="http://schemas.microsoft.com/office/drawing/2014/main" id="{0C6CC64C-557B-7855-41F2-B4CCE30CCF03}"/>
                </a:ext>
              </a:extLst>
            </p:cNvPr>
            <p:cNvSpPr>
              <a:spLocks noChangeArrowheads="1"/>
            </p:cNvSpPr>
            <p:nvPr/>
          </p:nvSpPr>
          <p:spPr bwMode="auto">
            <a:xfrm>
              <a:off x="752476" y="-269875"/>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Oval 66">
              <a:extLst>
                <a:ext uri="{FF2B5EF4-FFF2-40B4-BE49-F238E27FC236}">
                  <a16:creationId xmlns:a16="http://schemas.microsoft.com/office/drawing/2014/main" id="{6F43F3D1-B8CB-54F6-36F7-16314257D69B}"/>
                </a:ext>
              </a:extLst>
            </p:cNvPr>
            <p:cNvSpPr>
              <a:spLocks noChangeArrowheads="1"/>
            </p:cNvSpPr>
            <p:nvPr/>
          </p:nvSpPr>
          <p:spPr bwMode="auto">
            <a:xfrm>
              <a:off x="919163" y="-103188"/>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Oval 67">
              <a:extLst>
                <a:ext uri="{FF2B5EF4-FFF2-40B4-BE49-F238E27FC236}">
                  <a16:creationId xmlns:a16="http://schemas.microsoft.com/office/drawing/2014/main" id="{92E571BB-D352-2156-6D4A-C44BE8B1DEC3}"/>
                </a:ext>
              </a:extLst>
            </p:cNvPr>
            <p:cNvSpPr>
              <a:spLocks noChangeArrowheads="1"/>
            </p:cNvSpPr>
            <p:nvPr/>
          </p:nvSpPr>
          <p:spPr bwMode="auto">
            <a:xfrm>
              <a:off x="927101" y="53975"/>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Oval 68">
              <a:extLst>
                <a:ext uri="{FF2B5EF4-FFF2-40B4-BE49-F238E27FC236}">
                  <a16:creationId xmlns:a16="http://schemas.microsoft.com/office/drawing/2014/main" id="{7A8957F8-68A4-3EE6-C67A-79E4C3B0E740}"/>
                </a:ext>
              </a:extLst>
            </p:cNvPr>
            <p:cNvSpPr>
              <a:spLocks noChangeArrowheads="1"/>
            </p:cNvSpPr>
            <p:nvPr/>
          </p:nvSpPr>
          <p:spPr bwMode="auto">
            <a:xfrm>
              <a:off x="760413" y="-95250"/>
              <a:ext cx="87313"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Oval 69">
              <a:extLst>
                <a:ext uri="{FF2B5EF4-FFF2-40B4-BE49-F238E27FC236}">
                  <a16:creationId xmlns:a16="http://schemas.microsoft.com/office/drawing/2014/main" id="{E37C8ED8-118C-127C-C8D8-93DB49103625}"/>
                </a:ext>
              </a:extLst>
            </p:cNvPr>
            <p:cNvSpPr>
              <a:spLocks noChangeArrowheads="1"/>
            </p:cNvSpPr>
            <p:nvPr/>
          </p:nvSpPr>
          <p:spPr bwMode="auto">
            <a:xfrm>
              <a:off x="611188" y="-261938"/>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Box 2">
            <a:extLst>
              <a:ext uri="{FF2B5EF4-FFF2-40B4-BE49-F238E27FC236}">
                <a16:creationId xmlns:a16="http://schemas.microsoft.com/office/drawing/2014/main" id="{BFFC5C2C-B337-3578-4DEF-5FA5EAEA706D}"/>
              </a:ext>
            </a:extLst>
          </p:cNvPr>
          <p:cNvSpPr txBox="1"/>
          <p:nvPr/>
        </p:nvSpPr>
        <p:spPr>
          <a:xfrm>
            <a:off x="1516830" y="6334188"/>
            <a:ext cx="5719046" cy="153888"/>
          </a:xfrm>
          <a:prstGeom prst="rect">
            <a:avLst/>
          </a:prstGeom>
          <a:noFill/>
        </p:spPr>
        <p:txBody>
          <a:bodyPr wrap="square" lIns="0" tIns="0" rIns="0" bIns="0" rtlCol="0">
            <a:spAutoFit/>
          </a:bodyPr>
          <a:lstStyle/>
          <a:p>
            <a:pPr algn="ctr"/>
            <a:r>
              <a:rPr lang="en-US" sz="1000">
                <a:solidFill>
                  <a:schemeClr val="bg1"/>
                </a:solidFill>
              </a:rPr>
              <a:t>Includes content supplied by Sales Benchmark Index; Copyright © Sales Benchmark Index, 2022</a:t>
            </a:r>
          </a:p>
        </p:txBody>
      </p:sp>
      <p:graphicFrame>
        <p:nvGraphicFramePr>
          <p:cNvPr id="6" name="Object 5" hidden="1">
            <a:extLst>
              <a:ext uri="{FF2B5EF4-FFF2-40B4-BE49-F238E27FC236}">
                <a16:creationId xmlns:a16="http://schemas.microsoft.com/office/drawing/2014/main" id="{F535214A-54BE-C401-ED3D-5FF39BEC58AF}"/>
              </a:ext>
            </a:extLst>
          </p:cNvPr>
          <p:cNvGraphicFramePr>
            <a:graphicFrameLocks noChangeAspect="1"/>
          </p:cNvGraphicFramePr>
          <p:nvPr userDrawn="1">
            <p:custDataLst>
              <p:tags r:id="rId2"/>
            </p:custDataLst>
            <p:extLst>
              <p:ext uri="{D42A27DB-BD31-4B8C-83A1-F6EECF244321}">
                <p14:modId xmlns:p14="http://schemas.microsoft.com/office/powerpoint/2010/main" val="288084756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8" imgW="410" imgH="409" progId="TCLayout.ActiveDocument.1">
                  <p:embed/>
                </p:oleObj>
              </mc:Choice>
              <mc:Fallback>
                <p:oleObj name="think-cell Slide" r:id="rId8" imgW="410" imgH="409" progId="TCLayout.ActiveDocument.1">
                  <p:embed/>
                  <p:pic>
                    <p:nvPicPr>
                      <p:cNvPr id="6" name="Object 5" hidden="1">
                        <a:extLst>
                          <a:ext uri="{FF2B5EF4-FFF2-40B4-BE49-F238E27FC236}">
                            <a16:creationId xmlns:a16="http://schemas.microsoft.com/office/drawing/2014/main" id="{F535214A-54BE-C401-ED3D-5FF39BEC58AF}"/>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pic>
        <p:nvPicPr>
          <p:cNvPr id="7" name="Picture 6">
            <a:extLst>
              <a:ext uri="{FF2B5EF4-FFF2-40B4-BE49-F238E27FC236}">
                <a16:creationId xmlns:a16="http://schemas.microsoft.com/office/drawing/2014/main" id="{BCDFD234-BB44-2555-AEBE-D32199443F14}"/>
              </a:ext>
            </a:extLst>
          </p:cNvPr>
          <p:cNvPicPr>
            <a:picLocks noChangeAspect="1"/>
          </p:cNvPicPr>
          <p:nvPr userDrawn="1"/>
        </p:nvPicPr>
        <p:blipFill rotWithShape="1">
          <a:blip r:embed="rId6" cstate="email">
            <a:extLst>
              <a:ext uri="{BEBA8EAE-BF5A-486C-A8C5-ECC9F3942E4B}">
                <a14:imgProps xmlns:a14="http://schemas.microsoft.com/office/drawing/2010/main">
                  <a14:imgLayer r:embed="rId7">
                    <a14:imgEffect>
                      <a14:brightnessContrast bright="-45000"/>
                    </a14:imgEffect>
                  </a14:imgLayer>
                </a14:imgProps>
              </a:ext>
              <a:ext uri="{28A0092B-C50C-407E-A947-70E740481C1C}">
                <a14:useLocalDpi xmlns:a14="http://schemas.microsoft.com/office/drawing/2010/main"/>
              </a:ext>
            </a:extLst>
          </a:blip>
          <a:srcRect/>
          <a:stretch/>
        </p:blipFill>
        <p:spPr>
          <a:xfrm>
            <a:off x="0" y="1"/>
            <a:ext cx="12192000" cy="6858000"/>
          </a:xfrm>
          <a:prstGeom prst="rect">
            <a:avLst/>
          </a:prstGeom>
        </p:spPr>
      </p:pic>
      <p:grpSp>
        <p:nvGrpSpPr>
          <p:cNvPr id="8" name="Group 7">
            <a:extLst>
              <a:ext uri="{FF2B5EF4-FFF2-40B4-BE49-F238E27FC236}">
                <a16:creationId xmlns:a16="http://schemas.microsoft.com/office/drawing/2014/main" id="{3B5A05A9-2B24-2205-B00B-C819686E78D5}"/>
              </a:ext>
            </a:extLst>
          </p:cNvPr>
          <p:cNvGrpSpPr>
            <a:grpSpLocks noChangeAspect="1"/>
          </p:cNvGrpSpPr>
          <p:nvPr userDrawn="1"/>
        </p:nvGrpSpPr>
        <p:grpSpPr>
          <a:xfrm>
            <a:off x="702214" y="780933"/>
            <a:ext cx="3494345" cy="745107"/>
            <a:chOff x="611188" y="-279400"/>
            <a:chExt cx="3767138" cy="803275"/>
          </a:xfrm>
          <a:solidFill>
            <a:schemeClr val="bg1"/>
          </a:solidFill>
        </p:grpSpPr>
        <p:sp>
          <p:nvSpPr>
            <p:cNvPr id="9" name="Freeform 5">
              <a:extLst>
                <a:ext uri="{FF2B5EF4-FFF2-40B4-BE49-F238E27FC236}">
                  <a16:creationId xmlns:a16="http://schemas.microsoft.com/office/drawing/2014/main" id="{49497B77-534C-6FFB-D09A-880FB9E57954}"/>
                </a:ext>
              </a:extLst>
            </p:cNvPr>
            <p:cNvSpPr>
              <a:spLocks noEditPoints="1"/>
            </p:cNvSpPr>
            <p:nvPr userDrawn="1"/>
          </p:nvSpPr>
          <p:spPr bwMode="auto">
            <a:xfrm>
              <a:off x="1885951" y="438150"/>
              <a:ext cx="60325" cy="63500"/>
            </a:xfrm>
            <a:custGeom>
              <a:avLst/>
              <a:gdLst>
                <a:gd name="T0" fmla="*/ 36 w 73"/>
                <a:gd name="T1" fmla="*/ 0 h 78"/>
                <a:gd name="T2" fmla="*/ 10 w 73"/>
                <a:gd name="T3" fmla="*/ 10 h 78"/>
                <a:gd name="T4" fmla="*/ 0 w 73"/>
                <a:gd name="T5" fmla="*/ 39 h 78"/>
                <a:gd name="T6" fmla="*/ 10 w 73"/>
                <a:gd name="T7" fmla="*/ 67 h 78"/>
                <a:gd name="T8" fmla="*/ 36 w 73"/>
                <a:gd name="T9" fmla="*/ 78 h 78"/>
                <a:gd name="T10" fmla="*/ 63 w 73"/>
                <a:gd name="T11" fmla="*/ 67 h 78"/>
                <a:gd name="T12" fmla="*/ 73 w 73"/>
                <a:gd name="T13" fmla="*/ 39 h 78"/>
                <a:gd name="T14" fmla="*/ 63 w 73"/>
                <a:gd name="T15" fmla="*/ 10 h 78"/>
                <a:gd name="T16" fmla="*/ 36 w 73"/>
                <a:gd name="T17" fmla="*/ 0 h 78"/>
                <a:gd name="T18" fmla="*/ 52 w 73"/>
                <a:gd name="T19" fmla="*/ 59 h 78"/>
                <a:gd name="T20" fmla="*/ 36 w 73"/>
                <a:gd name="T21" fmla="*/ 66 h 78"/>
                <a:gd name="T22" fmla="*/ 20 w 73"/>
                <a:gd name="T23" fmla="*/ 59 h 78"/>
                <a:gd name="T24" fmla="*/ 15 w 73"/>
                <a:gd name="T25" fmla="*/ 39 h 78"/>
                <a:gd name="T26" fmla="*/ 21 w 73"/>
                <a:gd name="T27" fmla="*/ 19 h 78"/>
                <a:gd name="T28" fmla="*/ 36 w 73"/>
                <a:gd name="T29" fmla="*/ 11 h 78"/>
                <a:gd name="T30" fmla="*/ 52 w 73"/>
                <a:gd name="T31" fmla="*/ 19 h 78"/>
                <a:gd name="T32" fmla="*/ 58 w 73"/>
                <a:gd name="T33" fmla="*/ 39 h 78"/>
                <a:gd name="T34" fmla="*/ 52 w 73"/>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8">
                  <a:moveTo>
                    <a:pt x="36" y="0"/>
                  </a:moveTo>
                  <a:cubicBezTo>
                    <a:pt x="25" y="0"/>
                    <a:pt x="17" y="3"/>
                    <a:pt x="10" y="10"/>
                  </a:cubicBezTo>
                  <a:cubicBezTo>
                    <a:pt x="3" y="17"/>
                    <a:pt x="0" y="27"/>
                    <a:pt x="0" y="39"/>
                  </a:cubicBezTo>
                  <a:cubicBezTo>
                    <a:pt x="0" y="51"/>
                    <a:pt x="3" y="60"/>
                    <a:pt x="10" y="67"/>
                  </a:cubicBezTo>
                  <a:cubicBezTo>
                    <a:pt x="17" y="74"/>
                    <a:pt x="25" y="78"/>
                    <a:pt x="36" y="78"/>
                  </a:cubicBezTo>
                  <a:cubicBezTo>
                    <a:pt x="47" y="78"/>
                    <a:pt x="56" y="74"/>
                    <a:pt x="63" y="67"/>
                  </a:cubicBezTo>
                  <a:cubicBezTo>
                    <a:pt x="69" y="60"/>
                    <a:pt x="73" y="51"/>
                    <a:pt x="73" y="39"/>
                  </a:cubicBezTo>
                  <a:cubicBezTo>
                    <a:pt x="73" y="27"/>
                    <a:pt x="69" y="17"/>
                    <a:pt x="63"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1" y="19"/>
                  </a:cubicBezTo>
                  <a:cubicBezTo>
                    <a:pt x="24" y="14"/>
                    <a:pt x="30" y="11"/>
                    <a:pt x="36" y="11"/>
                  </a:cubicBezTo>
                  <a:cubicBezTo>
                    <a:pt x="43" y="11"/>
                    <a:pt x="48" y="14"/>
                    <a:pt x="52" y="19"/>
                  </a:cubicBezTo>
                  <a:cubicBezTo>
                    <a:pt x="56" y="24"/>
                    <a:pt x="58" y="30"/>
                    <a:pt x="58" y="39"/>
                  </a:cubicBezTo>
                  <a:cubicBezTo>
                    <a:pt x="58"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6">
              <a:extLst>
                <a:ext uri="{FF2B5EF4-FFF2-40B4-BE49-F238E27FC236}">
                  <a16:creationId xmlns:a16="http://schemas.microsoft.com/office/drawing/2014/main" id="{F0BB6460-CB48-6928-EB3D-2C0099E8A5CC}"/>
                </a:ext>
              </a:extLst>
            </p:cNvPr>
            <p:cNvSpPr>
              <a:spLocks/>
            </p:cNvSpPr>
            <p:nvPr userDrawn="1"/>
          </p:nvSpPr>
          <p:spPr bwMode="auto">
            <a:xfrm>
              <a:off x="1152526" y="414338"/>
              <a:ext cx="74613" cy="87313"/>
            </a:xfrm>
            <a:custGeom>
              <a:avLst/>
              <a:gdLst>
                <a:gd name="T0" fmla="*/ 50 w 89"/>
                <a:gd name="T1" fmla="*/ 62 h 106"/>
                <a:gd name="T2" fmla="*/ 75 w 89"/>
                <a:gd name="T3" fmla="*/ 62 h 106"/>
                <a:gd name="T4" fmla="*/ 75 w 89"/>
                <a:gd name="T5" fmla="*/ 80 h 106"/>
                <a:gd name="T6" fmla="*/ 74 w 89"/>
                <a:gd name="T7" fmla="*/ 81 h 106"/>
                <a:gd name="T8" fmla="*/ 71 w 89"/>
                <a:gd name="T9" fmla="*/ 84 h 106"/>
                <a:gd name="T10" fmla="*/ 66 w 89"/>
                <a:gd name="T11" fmla="*/ 88 h 106"/>
                <a:gd name="T12" fmla="*/ 58 w 89"/>
                <a:gd name="T13" fmla="*/ 91 h 106"/>
                <a:gd name="T14" fmla="*/ 48 w 89"/>
                <a:gd name="T15" fmla="*/ 92 h 106"/>
                <a:gd name="T16" fmla="*/ 24 w 89"/>
                <a:gd name="T17" fmla="*/ 82 h 106"/>
                <a:gd name="T18" fmla="*/ 15 w 89"/>
                <a:gd name="T19" fmla="*/ 52 h 106"/>
                <a:gd name="T20" fmla="*/ 25 w 89"/>
                <a:gd name="T21" fmla="*/ 23 h 106"/>
                <a:gd name="T22" fmla="*/ 48 w 89"/>
                <a:gd name="T23" fmla="*/ 13 h 106"/>
                <a:gd name="T24" fmla="*/ 57 w 89"/>
                <a:gd name="T25" fmla="*/ 14 h 106"/>
                <a:gd name="T26" fmla="*/ 64 w 89"/>
                <a:gd name="T27" fmla="*/ 16 h 106"/>
                <a:gd name="T28" fmla="*/ 69 w 89"/>
                <a:gd name="T29" fmla="*/ 19 h 106"/>
                <a:gd name="T30" fmla="*/ 73 w 89"/>
                <a:gd name="T31" fmla="*/ 23 h 106"/>
                <a:gd name="T32" fmla="*/ 75 w 89"/>
                <a:gd name="T33" fmla="*/ 26 h 106"/>
                <a:gd name="T34" fmla="*/ 76 w 89"/>
                <a:gd name="T35" fmla="*/ 27 h 106"/>
                <a:gd name="T36" fmla="*/ 86 w 89"/>
                <a:gd name="T37" fmla="*/ 18 h 106"/>
                <a:gd name="T38" fmla="*/ 48 w 89"/>
                <a:gd name="T39" fmla="*/ 0 h 106"/>
                <a:gd name="T40" fmla="*/ 14 w 89"/>
                <a:gd name="T41" fmla="*/ 14 h 106"/>
                <a:gd name="T42" fmla="*/ 0 w 89"/>
                <a:gd name="T43" fmla="*/ 52 h 106"/>
                <a:gd name="T44" fmla="*/ 13 w 89"/>
                <a:gd name="T45" fmla="*/ 91 h 106"/>
                <a:gd name="T46" fmla="*/ 45 w 89"/>
                <a:gd name="T47" fmla="*/ 106 h 106"/>
                <a:gd name="T48" fmla="*/ 57 w 89"/>
                <a:gd name="T49" fmla="*/ 104 h 106"/>
                <a:gd name="T50" fmla="*/ 66 w 89"/>
                <a:gd name="T51" fmla="*/ 101 h 106"/>
                <a:gd name="T52" fmla="*/ 73 w 89"/>
                <a:gd name="T53" fmla="*/ 97 h 106"/>
                <a:gd name="T54" fmla="*/ 76 w 89"/>
                <a:gd name="T55" fmla="*/ 94 h 106"/>
                <a:gd name="T56" fmla="*/ 78 w 89"/>
                <a:gd name="T57" fmla="*/ 92 h 106"/>
                <a:gd name="T58" fmla="*/ 79 w 89"/>
                <a:gd name="T59" fmla="*/ 104 h 106"/>
                <a:gd name="T60" fmla="*/ 89 w 89"/>
                <a:gd name="T61" fmla="*/ 104 h 106"/>
                <a:gd name="T62" fmla="*/ 89 w 89"/>
                <a:gd name="T63" fmla="*/ 51 h 106"/>
                <a:gd name="T64" fmla="*/ 50 w 89"/>
                <a:gd name="T65" fmla="*/ 51 h 106"/>
                <a:gd name="T66" fmla="*/ 50 w 89"/>
                <a:gd name="T67" fmla="*/ 6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 h="106">
                  <a:moveTo>
                    <a:pt x="50" y="62"/>
                  </a:moveTo>
                  <a:cubicBezTo>
                    <a:pt x="75" y="62"/>
                    <a:pt x="75" y="62"/>
                    <a:pt x="75" y="62"/>
                  </a:cubicBezTo>
                  <a:cubicBezTo>
                    <a:pt x="75" y="80"/>
                    <a:pt x="75" y="80"/>
                    <a:pt x="75" y="80"/>
                  </a:cubicBezTo>
                  <a:cubicBezTo>
                    <a:pt x="74" y="81"/>
                    <a:pt x="74" y="81"/>
                    <a:pt x="74" y="81"/>
                  </a:cubicBezTo>
                  <a:cubicBezTo>
                    <a:pt x="73" y="82"/>
                    <a:pt x="72" y="83"/>
                    <a:pt x="71" y="84"/>
                  </a:cubicBezTo>
                  <a:cubicBezTo>
                    <a:pt x="69" y="86"/>
                    <a:pt x="68" y="87"/>
                    <a:pt x="66" y="88"/>
                  </a:cubicBezTo>
                  <a:cubicBezTo>
                    <a:pt x="64" y="89"/>
                    <a:pt x="61" y="90"/>
                    <a:pt x="58" y="91"/>
                  </a:cubicBezTo>
                  <a:cubicBezTo>
                    <a:pt x="55" y="92"/>
                    <a:pt x="51" y="92"/>
                    <a:pt x="48" y="92"/>
                  </a:cubicBezTo>
                  <a:cubicBezTo>
                    <a:pt x="38" y="92"/>
                    <a:pt x="30" y="89"/>
                    <a:pt x="24" y="82"/>
                  </a:cubicBezTo>
                  <a:cubicBezTo>
                    <a:pt x="18" y="74"/>
                    <a:pt x="15" y="65"/>
                    <a:pt x="15" y="52"/>
                  </a:cubicBezTo>
                  <a:cubicBezTo>
                    <a:pt x="15" y="40"/>
                    <a:pt x="18" y="31"/>
                    <a:pt x="25" y="23"/>
                  </a:cubicBezTo>
                  <a:cubicBezTo>
                    <a:pt x="31" y="16"/>
                    <a:pt x="39" y="13"/>
                    <a:pt x="48" y="13"/>
                  </a:cubicBezTo>
                  <a:cubicBezTo>
                    <a:pt x="51" y="13"/>
                    <a:pt x="54" y="13"/>
                    <a:pt x="57" y="14"/>
                  </a:cubicBezTo>
                  <a:cubicBezTo>
                    <a:pt x="60" y="14"/>
                    <a:pt x="62" y="15"/>
                    <a:pt x="64" y="16"/>
                  </a:cubicBezTo>
                  <a:cubicBezTo>
                    <a:pt x="66" y="17"/>
                    <a:pt x="67" y="18"/>
                    <a:pt x="69" y="19"/>
                  </a:cubicBezTo>
                  <a:cubicBezTo>
                    <a:pt x="71" y="21"/>
                    <a:pt x="72" y="22"/>
                    <a:pt x="73" y="23"/>
                  </a:cubicBezTo>
                  <a:cubicBezTo>
                    <a:pt x="74" y="24"/>
                    <a:pt x="74" y="25"/>
                    <a:pt x="75" y="26"/>
                  </a:cubicBezTo>
                  <a:cubicBezTo>
                    <a:pt x="76" y="27"/>
                    <a:pt x="76" y="27"/>
                    <a:pt x="76" y="27"/>
                  </a:cubicBezTo>
                  <a:cubicBezTo>
                    <a:pt x="86" y="18"/>
                    <a:pt x="86" y="18"/>
                    <a:pt x="86" y="18"/>
                  </a:cubicBezTo>
                  <a:cubicBezTo>
                    <a:pt x="77" y="6"/>
                    <a:pt x="64" y="0"/>
                    <a:pt x="48" y="0"/>
                  </a:cubicBezTo>
                  <a:cubicBezTo>
                    <a:pt x="35" y="0"/>
                    <a:pt x="23" y="4"/>
                    <a:pt x="14" y="14"/>
                  </a:cubicBezTo>
                  <a:cubicBezTo>
                    <a:pt x="4" y="24"/>
                    <a:pt x="0" y="36"/>
                    <a:pt x="0" y="52"/>
                  </a:cubicBezTo>
                  <a:cubicBezTo>
                    <a:pt x="0" y="69"/>
                    <a:pt x="4" y="82"/>
                    <a:pt x="13" y="91"/>
                  </a:cubicBezTo>
                  <a:cubicBezTo>
                    <a:pt x="21" y="101"/>
                    <a:pt x="32" y="106"/>
                    <a:pt x="45" y="106"/>
                  </a:cubicBezTo>
                  <a:cubicBezTo>
                    <a:pt x="50" y="106"/>
                    <a:pt x="54" y="105"/>
                    <a:pt x="57" y="104"/>
                  </a:cubicBezTo>
                  <a:cubicBezTo>
                    <a:pt x="61" y="103"/>
                    <a:pt x="64" y="102"/>
                    <a:pt x="66" y="101"/>
                  </a:cubicBezTo>
                  <a:cubicBezTo>
                    <a:pt x="69" y="100"/>
                    <a:pt x="71" y="99"/>
                    <a:pt x="73" y="97"/>
                  </a:cubicBezTo>
                  <a:cubicBezTo>
                    <a:pt x="75" y="95"/>
                    <a:pt x="76" y="94"/>
                    <a:pt x="76" y="94"/>
                  </a:cubicBezTo>
                  <a:cubicBezTo>
                    <a:pt x="77" y="93"/>
                    <a:pt x="77" y="93"/>
                    <a:pt x="78" y="92"/>
                  </a:cubicBezTo>
                  <a:cubicBezTo>
                    <a:pt x="79" y="104"/>
                    <a:pt x="79" y="104"/>
                    <a:pt x="79" y="104"/>
                  </a:cubicBezTo>
                  <a:cubicBezTo>
                    <a:pt x="89" y="104"/>
                    <a:pt x="89" y="104"/>
                    <a:pt x="89" y="104"/>
                  </a:cubicBezTo>
                  <a:cubicBezTo>
                    <a:pt x="89" y="51"/>
                    <a:pt x="89" y="51"/>
                    <a:pt x="89" y="51"/>
                  </a:cubicBezTo>
                  <a:cubicBezTo>
                    <a:pt x="50" y="51"/>
                    <a:pt x="50" y="51"/>
                    <a:pt x="50" y="51"/>
                  </a:cubicBezTo>
                  <a:lnTo>
                    <a:pt x="50"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7">
              <a:extLst>
                <a:ext uri="{FF2B5EF4-FFF2-40B4-BE49-F238E27FC236}">
                  <a16:creationId xmlns:a16="http://schemas.microsoft.com/office/drawing/2014/main" id="{FC7064F6-8C98-ECE5-FD9D-A8428F12921E}"/>
                </a:ext>
              </a:extLst>
            </p:cNvPr>
            <p:cNvSpPr>
              <a:spLocks/>
            </p:cNvSpPr>
            <p:nvPr userDrawn="1"/>
          </p:nvSpPr>
          <p:spPr bwMode="auto">
            <a:xfrm>
              <a:off x="1246188" y="436563"/>
              <a:ext cx="34925" cy="63500"/>
            </a:xfrm>
            <a:custGeom>
              <a:avLst/>
              <a:gdLst>
                <a:gd name="T0" fmla="*/ 23 w 43"/>
                <a:gd name="T1" fmla="*/ 5 h 77"/>
                <a:gd name="T2" fmla="*/ 14 w 43"/>
                <a:gd name="T3" fmla="*/ 17 h 77"/>
                <a:gd name="T4" fmla="*/ 13 w 43"/>
                <a:gd name="T5" fmla="*/ 2 h 77"/>
                <a:gd name="T6" fmla="*/ 0 w 43"/>
                <a:gd name="T7" fmla="*/ 2 h 77"/>
                <a:gd name="T8" fmla="*/ 0 w 43"/>
                <a:gd name="T9" fmla="*/ 77 h 77"/>
                <a:gd name="T10" fmla="*/ 14 w 43"/>
                <a:gd name="T11" fmla="*/ 77 h 77"/>
                <a:gd name="T12" fmla="*/ 14 w 43"/>
                <a:gd name="T13" fmla="*/ 35 h 77"/>
                <a:gd name="T14" fmla="*/ 24 w 43"/>
                <a:gd name="T15" fmla="*/ 18 h 77"/>
                <a:gd name="T16" fmla="*/ 35 w 43"/>
                <a:gd name="T17" fmla="*/ 14 h 77"/>
                <a:gd name="T18" fmla="*/ 41 w 43"/>
                <a:gd name="T19" fmla="*/ 15 h 77"/>
                <a:gd name="T20" fmla="*/ 43 w 43"/>
                <a:gd name="T21" fmla="*/ 1 h 77"/>
                <a:gd name="T22" fmla="*/ 37 w 43"/>
                <a:gd name="T23" fmla="*/ 0 h 77"/>
                <a:gd name="T24" fmla="*/ 23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3" y="5"/>
                  </a:moveTo>
                  <a:cubicBezTo>
                    <a:pt x="19" y="8"/>
                    <a:pt x="16" y="12"/>
                    <a:pt x="14" y="17"/>
                  </a:cubicBezTo>
                  <a:cubicBezTo>
                    <a:pt x="13" y="2"/>
                    <a:pt x="13" y="2"/>
                    <a:pt x="13" y="2"/>
                  </a:cubicBezTo>
                  <a:cubicBezTo>
                    <a:pt x="0" y="2"/>
                    <a:pt x="0" y="2"/>
                    <a:pt x="0" y="2"/>
                  </a:cubicBezTo>
                  <a:cubicBezTo>
                    <a:pt x="0" y="77"/>
                    <a:pt x="0" y="77"/>
                    <a:pt x="0" y="77"/>
                  </a:cubicBezTo>
                  <a:cubicBezTo>
                    <a:pt x="14" y="77"/>
                    <a:pt x="14" y="77"/>
                    <a:pt x="14" y="77"/>
                  </a:cubicBezTo>
                  <a:cubicBezTo>
                    <a:pt x="14" y="35"/>
                    <a:pt x="14" y="35"/>
                    <a:pt x="14" y="35"/>
                  </a:cubicBezTo>
                  <a:cubicBezTo>
                    <a:pt x="15" y="27"/>
                    <a:pt x="19" y="22"/>
                    <a:pt x="24" y="18"/>
                  </a:cubicBezTo>
                  <a:cubicBezTo>
                    <a:pt x="28" y="16"/>
                    <a:pt x="31" y="14"/>
                    <a:pt x="35" y="14"/>
                  </a:cubicBezTo>
                  <a:cubicBezTo>
                    <a:pt x="37" y="14"/>
                    <a:pt x="39" y="15"/>
                    <a:pt x="41" y="15"/>
                  </a:cubicBezTo>
                  <a:cubicBezTo>
                    <a:pt x="43" y="1"/>
                    <a:pt x="43" y="1"/>
                    <a:pt x="43" y="1"/>
                  </a:cubicBezTo>
                  <a:cubicBezTo>
                    <a:pt x="37" y="0"/>
                    <a:pt x="37" y="0"/>
                    <a:pt x="37" y="0"/>
                  </a:cubicBezTo>
                  <a:cubicBezTo>
                    <a:pt x="32" y="0"/>
                    <a:pt x="27" y="2"/>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8">
              <a:extLst>
                <a:ext uri="{FF2B5EF4-FFF2-40B4-BE49-F238E27FC236}">
                  <a16:creationId xmlns:a16="http://schemas.microsoft.com/office/drawing/2014/main" id="{B3C5AC58-5A76-AA94-EE3F-04EFD581D017}"/>
                </a:ext>
              </a:extLst>
            </p:cNvPr>
            <p:cNvSpPr>
              <a:spLocks noEditPoints="1"/>
            </p:cNvSpPr>
            <p:nvPr userDrawn="1"/>
          </p:nvSpPr>
          <p:spPr bwMode="auto">
            <a:xfrm>
              <a:off x="1284288" y="438150"/>
              <a:ext cx="60325" cy="63500"/>
            </a:xfrm>
            <a:custGeom>
              <a:avLst/>
              <a:gdLst>
                <a:gd name="T0" fmla="*/ 36 w 72"/>
                <a:gd name="T1" fmla="*/ 0 h 78"/>
                <a:gd name="T2" fmla="*/ 10 w 72"/>
                <a:gd name="T3" fmla="*/ 10 h 78"/>
                <a:gd name="T4" fmla="*/ 0 w 72"/>
                <a:gd name="T5" fmla="*/ 39 h 78"/>
                <a:gd name="T6" fmla="*/ 10 w 72"/>
                <a:gd name="T7" fmla="*/ 67 h 78"/>
                <a:gd name="T8" fmla="*/ 36 w 72"/>
                <a:gd name="T9" fmla="*/ 78 h 78"/>
                <a:gd name="T10" fmla="*/ 62 w 72"/>
                <a:gd name="T11" fmla="*/ 67 h 78"/>
                <a:gd name="T12" fmla="*/ 72 w 72"/>
                <a:gd name="T13" fmla="*/ 39 h 78"/>
                <a:gd name="T14" fmla="*/ 62 w 72"/>
                <a:gd name="T15" fmla="*/ 10 h 78"/>
                <a:gd name="T16" fmla="*/ 36 w 72"/>
                <a:gd name="T17" fmla="*/ 0 h 78"/>
                <a:gd name="T18" fmla="*/ 52 w 72"/>
                <a:gd name="T19" fmla="*/ 59 h 78"/>
                <a:gd name="T20" fmla="*/ 36 w 72"/>
                <a:gd name="T21" fmla="*/ 66 h 78"/>
                <a:gd name="T22" fmla="*/ 20 w 72"/>
                <a:gd name="T23" fmla="*/ 59 h 78"/>
                <a:gd name="T24" fmla="*/ 15 w 72"/>
                <a:gd name="T25" fmla="*/ 39 h 78"/>
                <a:gd name="T26" fmla="*/ 20 w 72"/>
                <a:gd name="T27" fmla="*/ 19 h 78"/>
                <a:gd name="T28" fmla="*/ 36 w 72"/>
                <a:gd name="T29" fmla="*/ 11 h 78"/>
                <a:gd name="T30" fmla="*/ 52 w 72"/>
                <a:gd name="T31" fmla="*/ 19 h 78"/>
                <a:gd name="T32" fmla="*/ 57 w 72"/>
                <a:gd name="T33" fmla="*/ 39 h 78"/>
                <a:gd name="T34" fmla="*/ 52 w 72"/>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8">
                  <a:moveTo>
                    <a:pt x="36" y="0"/>
                  </a:moveTo>
                  <a:cubicBezTo>
                    <a:pt x="25" y="0"/>
                    <a:pt x="16" y="3"/>
                    <a:pt x="10" y="10"/>
                  </a:cubicBezTo>
                  <a:cubicBezTo>
                    <a:pt x="3" y="17"/>
                    <a:pt x="0" y="27"/>
                    <a:pt x="0" y="39"/>
                  </a:cubicBezTo>
                  <a:cubicBezTo>
                    <a:pt x="0" y="51"/>
                    <a:pt x="3" y="60"/>
                    <a:pt x="10" y="67"/>
                  </a:cubicBezTo>
                  <a:cubicBezTo>
                    <a:pt x="16" y="74"/>
                    <a:pt x="25" y="78"/>
                    <a:pt x="36" y="78"/>
                  </a:cubicBezTo>
                  <a:cubicBezTo>
                    <a:pt x="47" y="78"/>
                    <a:pt x="56" y="74"/>
                    <a:pt x="62" y="67"/>
                  </a:cubicBezTo>
                  <a:cubicBezTo>
                    <a:pt x="69" y="60"/>
                    <a:pt x="72" y="51"/>
                    <a:pt x="72" y="39"/>
                  </a:cubicBezTo>
                  <a:cubicBezTo>
                    <a:pt x="72" y="27"/>
                    <a:pt x="69" y="17"/>
                    <a:pt x="62"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0" y="19"/>
                  </a:cubicBezTo>
                  <a:cubicBezTo>
                    <a:pt x="24" y="14"/>
                    <a:pt x="29" y="11"/>
                    <a:pt x="36" y="11"/>
                  </a:cubicBezTo>
                  <a:cubicBezTo>
                    <a:pt x="43" y="11"/>
                    <a:pt x="48" y="14"/>
                    <a:pt x="52" y="19"/>
                  </a:cubicBezTo>
                  <a:cubicBezTo>
                    <a:pt x="56" y="24"/>
                    <a:pt x="57" y="30"/>
                    <a:pt x="57" y="39"/>
                  </a:cubicBezTo>
                  <a:cubicBezTo>
                    <a:pt x="57"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9">
              <a:extLst>
                <a:ext uri="{FF2B5EF4-FFF2-40B4-BE49-F238E27FC236}">
                  <a16:creationId xmlns:a16="http://schemas.microsoft.com/office/drawing/2014/main" id="{401A631A-1B2C-5797-5504-D20CF7391821}"/>
                </a:ext>
              </a:extLst>
            </p:cNvPr>
            <p:cNvSpPr>
              <a:spLocks/>
            </p:cNvSpPr>
            <p:nvPr userDrawn="1"/>
          </p:nvSpPr>
          <p:spPr bwMode="auto">
            <a:xfrm>
              <a:off x="1350963" y="438150"/>
              <a:ext cx="90488" cy="61913"/>
            </a:xfrm>
            <a:custGeom>
              <a:avLst/>
              <a:gdLst>
                <a:gd name="T0" fmla="*/ 41 w 57"/>
                <a:gd name="T1" fmla="*/ 31 h 39"/>
                <a:gd name="T2" fmla="*/ 32 w 57"/>
                <a:gd name="T3" fmla="*/ 0 h 39"/>
                <a:gd name="T4" fmla="*/ 24 w 57"/>
                <a:gd name="T5" fmla="*/ 0 h 39"/>
                <a:gd name="T6" fmla="*/ 16 w 57"/>
                <a:gd name="T7" fmla="*/ 31 h 39"/>
                <a:gd name="T8" fmla="*/ 8 w 57"/>
                <a:gd name="T9" fmla="*/ 0 h 39"/>
                <a:gd name="T10" fmla="*/ 0 w 57"/>
                <a:gd name="T11" fmla="*/ 0 h 39"/>
                <a:gd name="T12" fmla="*/ 12 w 57"/>
                <a:gd name="T13" fmla="*/ 39 h 39"/>
                <a:gd name="T14" fmla="*/ 20 w 57"/>
                <a:gd name="T15" fmla="*/ 39 h 39"/>
                <a:gd name="T16" fmla="*/ 28 w 57"/>
                <a:gd name="T17" fmla="*/ 9 h 39"/>
                <a:gd name="T18" fmla="*/ 37 w 57"/>
                <a:gd name="T19" fmla="*/ 39 h 39"/>
                <a:gd name="T20" fmla="*/ 45 w 57"/>
                <a:gd name="T21" fmla="*/ 39 h 39"/>
                <a:gd name="T22" fmla="*/ 57 w 57"/>
                <a:gd name="T23" fmla="*/ 0 h 39"/>
                <a:gd name="T24" fmla="*/ 49 w 57"/>
                <a:gd name="T25" fmla="*/ 0 h 39"/>
                <a:gd name="T26" fmla="*/ 41 w 57"/>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39">
                  <a:moveTo>
                    <a:pt x="41" y="31"/>
                  </a:moveTo>
                  <a:lnTo>
                    <a:pt x="32" y="0"/>
                  </a:lnTo>
                  <a:lnTo>
                    <a:pt x="24" y="0"/>
                  </a:lnTo>
                  <a:lnTo>
                    <a:pt x="16" y="31"/>
                  </a:lnTo>
                  <a:lnTo>
                    <a:pt x="8" y="0"/>
                  </a:lnTo>
                  <a:lnTo>
                    <a:pt x="0" y="0"/>
                  </a:lnTo>
                  <a:lnTo>
                    <a:pt x="12" y="39"/>
                  </a:lnTo>
                  <a:lnTo>
                    <a:pt x="20" y="39"/>
                  </a:lnTo>
                  <a:lnTo>
                    <a:pt x="28" y="9"/>
                  </a:lnTo>
                  <a:lnTo>
                    <a:pt x="37" y="39"/>
                  </a:lnTo>
                  <a:lnTo>
                    <a:pt x="45" y="39"/>
                  </a:lnTo>
                  <a:lnTo>
                    <a:pt x="57" y="0"/>
                  </a:lnTo>
                  <a:lnTo>
                    <a:pt x="49" y="0"/>
                  </a:lnTo>
                  <a:lnTo>
                    <a:pt x="41"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0">
              <a:extLst>
                <a:ext uri="{FF2B5EF4-FFF2-40B4-BE49-F238E27FC236}">
                  <a16:creationId xmlns:a16="http://schemas.microsoft.com/office/drawing/2014/main" id="{7891EB96-E6B9-57DD-417D-AD9D7BDFAD4F}"/>
                </a:ext>
              </a:extLst>
            </p:cNvPr>
            <p:cNvSpPr>
              <a:spLocks/>
            </p:cNvSpPr>
            <p:nvPr userDrawn="1"/>
          </p:nvSpPr>
          <p:spPr bwMode="auto">
            <a:xfrm>
              <a:off x="1446213" y="422275"/>
              <a:ext cx="38100" cy="79375"/>
            </a:xfrm>
            <a:custGeom>
              <a:avLst/>
              <a:gdLst>
                <a:gd name="T0" fmla="*/ 26 w 46"/>
                <a:gd name="T1" fmla="*/ 0 h 97"/>
                <a:gd name="T2" fmla="*/ 13 w 46"/>
                <a:gd name="T3" fmla="*/ 0 h 97"/>
                <a:gd name="T4" fmla="*/ 11 w 46"/>
                <a:gd name="T5" fmla="*/ 20 h 97"/>
                <a:gd name="T6" fmla="*/ 0 w 46"/>
                <a:gd name="T7" fmla="*/ 20 h 97"/>
                <a:gd name="T8" fmla="*/ 0 w 46"/>
                <a:gd name="T9" fmla="*/ 31 h 97"/>
                <a:gd name="T10" fmla="*/ 11 w 46"/>
                <a:gd name="T11" fmla="*/ 31 h 97"/>
                <a:gd name="T12" fmla="*/ 11 w 46"/>
                <a:gd name="T13" fmla="*/ 72 h 97"/>
                <a:gd name="T14" fmla="*/ 16 w 46"/>
                <a:gd name="T15" fmla="*/ 91 h 97"/>
                <a:gd name="T16" fmla="*/ 32 w 46"/>
                <a:gd name="T17" fmla="*/ 97 h 97"/>
                <a:gd name="T18" fmla="*/ 46 w 46"/>
                <a:gd name="T19" fmla="*/ 95 h 97"/>
                <a:gd name="T20" fmla="*/ 44 w 46"/>
                <a:gd name="T21" fmla="*/ 84 h 97"/>
                <a:gd name="T22" fmla="*/ 36 w 46"/>
                <a:gd name="T23" fmla="*/ 85 h 97"/>
                <a:gd name="T24" fmla="*/ 28 w 46"/>
                <a:gd name="T25" fmla="*/ 82 h 97"/>
                <a:gd name="T26" fmla="*/ 26 w 46"/>
                <a:gd name="T27" fmla="*/ 70 h 97"/>
                <a:gd name="T28" fmla="*/ 26 w 46"/>
                <a:gd name="T29" fmla="*/ 31 h 97"/>
                <a:gd name="T30" fmla="*/ 46 w 46"/>
                <a:gd name="T31" fmla="*/ 31 h 97"/>
                <a:gd name="T32" fmla="*/ 46 w 46"/>
                <a:gd name="T33" fmla="*/ 20 h 97"/>
                <a:gd name="T34" fmla="*/ 26 w 46"/>
                <a:gd name="T35" fmla="*/ 20 h 97"/>
                <a:gd name="T36" fmla="*/ 26 w 46"/>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97">
                  <a:moveTo>
                    <a:pt x="26" y="0"/>
                  </a:moveTo>
                  <a:cubicBezTo>
                    <a:pt x="13" y="0"/>
                    <a:pt x="13" y="0"/>
                    <a:pt x="13" y="0"/>
                  </a:cubicBezTo>
                  <a:cubicBezTo>
                    <a:pt x="11" y="20"/>
                    <a:pt x="11" y="20"/>
                    <a:pt x="11" y="20"/>
                  </a:cubicBezTo>
                  <a:cubicBezTo>
                    <a:pt x="0" y="20"/>
                    <a:pt x="0" y="20"/>
                    <a:pt x="0" y="20"/>
                  </a:cubicBezTo>
                  <a:cubicBezTo>
                    <a:pt x="0" y="31"/>
                    <a:pt x="0" y="31"/>
                    <a:pt x="0" y="31"/>
                  </a:cubicBezTo>
                  <a:cubicBezTo>
                    <a:pt x="11" y="31"/>
                    <a:pt x="11" y="31"/>
                    <a:pt x="11" y="31"/>
                  </a:cubicBezTo>
                  <a:cubicBezTo>
                    <a:pt x="11" y="72"/>
                    <a:pt x="11" y="72"/>
                    <a:pt x="11" y="72"/>
                  </a:cubicBezTo>
                  <a:cubicBezTo>
                    <a:pt x="11" y="81"/>
                    <a:pt x="13" y="88"/>
                    <a:pt x="16" y="91"/>
                  </a:cubicBezTo>
                  <a:cubicBezTo>
                    <a:pt x="20" y="95"/>
                    <a:pt x="25" y="97"/>
                    <a:pt x="32" y="97"/>
                  </a:cubicBezTo>
                  <a:cubicBezTo>
                    <a:pt x="38" y="97"/>
                    <a:pt x="42" y="96"/>
                    <a:pt x="46" y="95"/>
                  </a:cubicBezTo>
                  <a:cubicBezTo>
                    <a:pt x="44" y="84"/>
                    <a:pt x="44" y="84"/>
                    <a:pt x="44" y="84"/>
                  </a:cubicBezTo>
                  <a:cubicBezTo>
                    <a:pt x="42" y="85"/>
                    <a:pt x="39" y="85"/>
                    <a:pt x="36" y="85"/>
                  </a:cubicBezTo>
                  <a:cubicBezTo>
                    <a:pt x="33" y="85"/>
                    <a:pt x="30" y="84"/>
                    <a:pt x="28" y="82"/>
                  </a:cubicBezTo>
                  <a:cubicBezTo>
                    <a:pt x="27" y="80"/>
                    <a:pt x="26" y="76"/>
                    <a:pt x="26" y="70"/>
                  </a:cubicBezTo>
                  <a:cubicBezTo>
                    <a:pt x="26" y="31"/>
                    <a:pt x="26" y="31"/>
                    <a:pt x="26" y="31"/>
                  </a:cubicBezTo>
                  <a:cubicBezTo>
                    <a:pt x="46" y="31"/>
                    <a:pt x="46" y="31"/>
                    <a:pt x="46" y="31"/>
                  </a:cubicBezTo>
                  <a:cubicBezTo>
                    <a:pt x="46" y="20"/>
                    <a:pt x="46" y="20"/>
                    <a:pt x="46" y="20"/>
                  </a:cubicBezTo>
                  <a:cubicBezTo>
                    <a:pt x="26" y="20"/>
                    <a:pt x="26" y="20"/>
                    <a:pt x="26" y="20"/>
                  </a:cubicBez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1">
              <a:extLst>
                <a:ext uri="{FF2B5EF4-FFF2-40B4-BE49-F238E27FC236}">
                  <a16:creationId xmlns:a16="http://schemas.microsoft.com/office/drawing/2014/main" id="{332531BB-A948-25FF-1A08-AC24E242F53D}"/>
                </a:ext>
              </a:extLst>
            </p:cNvPr>
            <p:cNvSpPr>
              <a:spLocks/>
            </p:cNvSpPr>
            <p:nvPr userDrawn="1"/>
          </p:nvSpPr>
          <p:spPr bwMode="auto">
            <a:xfrm>
              <a:off x="1497013" y="412750"/>
              <a:ext cx="52388" cy="87313"/>
            </a:xfrm>
            <a:custGeom>
              <a:avLst/>
              <a:gdLst>
                <a:gd name="T0" fmla="*/ 39 w 64"/>
                <a:gd name="T1" fmla="*/ 30 h 106"/>
                <a:gd name="T2" fmla="*/ 14 w 64"/>
                <a:gd name="T3" fmla="*/ 45 h 106"/>
                <a:gd name="T4" fmla="*/ 14 w 64"/>
                <a:gd name="T5" fmla="*/ 0 h 106"/>
                <a:gd name="T6" fmla="*/ 0 w 64"/>
                <a:gd name="T7" fmla="*/ 0 h 106"/>
                <a:gd name="T8" fmla="*/ 0 w 64"/>
                <a:gd name="T9" fmla="*/ 106 h 106"/>
                <a:gd name="T10" fmla="*/ 14 w 64"/>
                <a:gd name="T11" fmla="*/ 106 h 106"/>
                <a:gd name="T12" fmla="*/ 14 w 64"/>
                <a:gd name="T13" fmla="*/ 62 h 106"/>
                <a:gd name="T14" fmla="*/ 21 w 64"/>
                <a:gd name="T15" fmla="*/ 49 h 106"/>
                <a:gd name="T16" fmla="*/ 34 w 64"/>
                <a:gd name="T17" fmla="*/ 42 h 106"/>
                <a:gd name="T18" fmla="*/ 46 w 64"/>
                <a:gd name="T19" fmla="*/ 47 h 106"/>
                <a:gd name="T20" fmla="*/ 49 w 64"/>
                <a:gd name="T21" fmla="*/ 62 h 106"/>
                <a:gd name="T22" fmla="*/ 49 w 64"/>
                <a:gd name="T23" fmla="*/ 106 h 106"/>
                <a:gd name="T24" fmla="*/ 64 w 64"/>
                <a:gd name="T25" fmla="*/ 106 h 106"/>
                <a:gd name="T26" fmla="*/ 64 w 64"/>
                <a:gd name="T27" fmla="*/ 58 h 106"/>
                <a:gd name="T28" fmla="*/ 57 w 64"/>
                <a:gd name="T29" fmla="*/ 37 h 106"/>
                <a:gd name="T30" fmla="*/ 39 w 64"/>
                <a:gd name="T31" fmla="*/ 3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06">
                  <a:moveTo>
                    <a:pt x="39" y="30"/>
                  </a:moveTo>
                  <a:cubicBezTo>
                    <a:pt x="29" y="30"/>
                    <a:pt x="20" y="35"/>
                    <a:pt x="14" y="45"/>
                  </a:cubicBezTo>
                  <a:cubicBezTo>
                    <a:pt x="14" y="0"/>
                    <a:pt x="14" y="0"/>
                    <a:pt x="14" y="0"/>
                  </a:cubicBezTo>
                  <a:cubicBezTo>
                    <a:pt x="0" y="0"/>
                    <a:pt x="0" y="0"/>
                    <a:pt x="0" y="0"/>
                  </a:cubicBezTo>
                  <a:cubicBezTo>
                    <a:pt x="0" y="106"/>
                    <a:pt x="0" y="106"/>
                    <a:pt x="0" y="106"/>
                  </a:cubicBezTo>
                  <a:cubicBezTo>
                    <a:pt x="14" y="106"/>
                    <a:pt x="14" y="106"/>
                    <a:pt x="14" y="106"/>
                  </a:cubicBezTo>
                  <a:cubicBezTo>
                    <a:pt x="14" y="62"/>
                    <a:pt x="14" y="62"/>
                    <a:pt x="14" y="62"/>
                  </a:cubicBezTo>
                  <a:cubicBezTo>
                    <a:pt x="15" y="57"/>
                    <a:pt x="17" y="53"/>
                    <a:pt x="21" y="49"/>
                  </a:cubicBezTo>
                  <a:cubicBezTo>
                    <a:pt x="25" y="44"/>
                    <a:pt x="29" y="42"/>
                    <a:pt x="34" y="42"/>
                  </a:cubicBezTo>
                  <a:cubicBezTo>
                    <a:pt x="40" y="42"/>
                    <a:pt x="44" y="44"/>
                    <a:pt x="46" y="47"/>
                  </a:cubicBezTo>
                  <a:cubicBezTo>
                    <a:pt x="48" y="50"/>
                    <a:pt x="49" y="55"/>
                    <a:pt x="49" y="62"/>
                  </a:cubicBezTo>
                  <a:cubicBezTo>
                    <a:pt x="49" y="106"/>
                    <a:pt x="49" y="106"/>
                    <a:pt x="49" y="106"/>
                  </a:cubicBezTo>
                  <a:cubicBezTo>
                    <a:pt x="64" y="106"/>
                    <a:pt x="64" y="106"/>
                    <a:pt x="64" y="106"/>
                  </a:cubicBezTo>
                  <a:cubicBezTo>
                    <a:pt x="64" y="58"/>
                    <a:pt x="64" y="58"/>
                    <a:pt x="64" y="58"/>
                  </a:cubicBezTo>
                  <a:cubicBezTo>
                    <a:pt x="64" y="48"/>
                    <a:pt x="62" y="41"/>
                    <a:pt x="57" y="37"/>
                  </a:cubicBezTo>
                  <a:cubicBezTo>
                    <a:pt x="53" y="32"/>
                    <a:pt x="47" y="30"/>
                    <a:pt x="39"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2">
              <a:extLst>
                <a:ext uri="{FF2B5EF4-FFF2-40B4-BE49-F238E27FC236}">
                  <a16:creationId xmlns:a16="http://schemas.microsoft.com/office/drawing/2014/main" id="{E66ABDE7-AAB2-A73C-A6D6-2E49462233C3}"/>
                </a:ext>
              </a:extLst>
            </p:cNvPr>
            <p:cNvSpPr>
              <a:spLocks noEditPoints="1"/>
            </p:cNvSpPr>
            <p:nvPr userDrawn="1"/>
          </p:nvSpPr>
          <p:spPr bwMode="auto">
            <a:xfrm>
              <a:off x="1581151" y="415925"/>
              <a:ext cx="77788" cy="84138"/>
            </a:xfrm>
            <a:custGeom>
              <a:avLst/>
              <a:gdLst>
                <a:gd name="T0" fmla="*/ 20 w 49"/>
                <a:gd name="T1" fmla="*/ 0 h 53"/>
                <a:gd name="T2" fmla="*/ 0 w 49"/>
                <a:gd name="T3" fmla="*/ 53 h 53"/>
                <a:gd name="T4" fmla="*/ 8 w 49"/>
                <a:gd name="T5" fmla="*/ 53 h 53"/>
                <a:gd name="T6" fmla="*/ 13 w 49"/>
                <a:gd name="T7" fmla="*/ 40 h 53"/>
                <a:gd name="T8" fmla="*/ 36 w 49"/>
                <a:gd name="T9" fmla="*/ 40 h 53"/>
                <a:gd name="T10" fmla="*/ 40 w 49"/>
                <a:gd name="T11" fmla="*/ 53 h 53"/>
                <a:gd name="T12" fmla="*/ 49 w 49"/>
                <a:gd name="T13" fmla="*/ 53 h 53"/>
                <a:gd name="T14" fmla="*/ 29 w 49"/>
                <a:gd name="T15" fmla="*/ 0 h 53"/>
                <a:gd name="T16" fmla="*/ 20 w 49"/>
                <a:gd name="T17" fmla="*/ 0 h 53"/>
                <a:gd name="T18" fmla="*/ 15 w 49"/>
                <a:gd name="T19" fmla="*/ 34 h 53"/>
                <a:gd name="T20" fmla="*/ 24 w 49"/>
                <a:gd name="T21" fmla="*/ 7 h 53"/>
                <a:gd name="T22" fmla="*/ 34 w 49"/>
                <a:gd name="T23" fmla="*/ 34 h 53"/>
                <a:gd name="T24" fmla="*/ 15 w 49"/>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3">
                  <a:moveTo>
                    <a:pt x="20" y="0"/>
                  </a:moveTo>
                  <a:lnTo>
                    <a:pt x="0" y="53"/>
                  </a:lnTo>
                  <a:lnTo>
                    <a:pt x="8" y="53"/>
                  </a:lnTo>
                  <a:lnTo>
                    <a:pt x="13" y="40"/>
                  </a:lnTo>
                  <a:lnTo>
                    <a:pt x="36" y="40"/>
                  </a:lnTo>
                  <a:lnTo>
                    <a:pt x="40" y="53"/>
                  </a:lnTo>
                  <a:lnTo>
                    <a:pt x="49" y="53"/>
                  </a:lnTo>
                  <a:lnTo>
                    <a:pt x="29" y="0"/>
                  </a:lnTo>
                  <a:lnTo>
                    <a:pt x="20" y="0"/>
                  </a:lnTo>
                  <a:close/>
                  <a:moveTo>
                    <a:pt x="15" y="34"/>
                  </a:moveTo>
                  <a:lnTo>
                    <a:pt x="24" y="7"/>
                  </a:lnTo>
                  <a:lnTo>
                    <a:pt x="34" y="34"/>
                  </a:lnTo>
                  <a:lnTo>
                    <a:pt x="1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4">
              <a:extLst>
                <a:ext uri="{FF2B5EF4-FFF2-40B4-BE49-F238E27FC236}">
                  <a16:creationId xmlns:a16="http://schemas.microsoft.com/office/drawing/2014/main" id="{DE10A4EB-0E59-E36B-BD41-ACB87A2291B1}"/>
                </a:ext>
              </a:extLst>
            </p:cNvPr>
            <p:cNvSpPr>
              <a:spLocks noEditPoints="1"/>
            </p:cNvSpPr>
            <p:nvPr userDrawn="1"/>
          </p:nvSpPr>
          <p:spPr bwMode="auto">
            <a:xfrm>
              <a:off x="1663701" y="412750"/>
              <a:ext cx="58738" cy="88900"/>
            </a:xfrm>
            <a:custGeom>
              <a:avLst/>
              <a:gdLst>
                <a:gd name="T0" fmla="*/ 57 w 71"/>
                <a:gd name="T1" fmla="*/ 43 h 108"/>
                <a:gd name="T2" fmla="*/ 55 w 71"/>
                <a:gd name="T3" fmla="*/ 40 h 108"/>
                <a:gd name="T4" fmla="*/ 51 w 71"/>
                <a:gd name="T5" fmla="*/ 36 h 108"/>
                <a:gd name="T6" fmla="*/ 43 w 71"/>
                <a:gd name="T7" fmla="*/ 31 h 108"/>
                <a:gd name="T8" fmla="*/ 33 w 71"/>
                <a:gd name="T9" fmla="*/ 30 h 108"/>
                <a:gd name="T10" fmla="*/ 9 w 71"/>
                <a:gd name="T11" fmla="*/ 41 h 108"/>
                <a:gd name="T12" fmla="*/ 0 w 71"/>
                <a:gd name="T13" fmla="*/ 69 h 108"/>
                <a:gd name="T14" fmla="*/ 8 w 71"/>
                <a:gd name="T15" fmla="*/ 97 h 108"/>
                <a:gd name="T16" fmla="*/ 32 w 71"/>
                <a:gd name="T17" fmla="*/ 108 h 108"/>
                <a:gd name="T18" fmla="*/ 37 w 71"/>
                <a:gd name="T19" fmla="*/ 107 h 108"/>
                <a:gd name="T20" fmla="*/ 42 w 71"/>
                <a:gd name="T21" fmla="*/ 106 h 108"/>
                <a:gd name="T22" fmla="*/ 46 w 71"/>
                <a:gd name="T23" fmla="*/ 104 h 108"/>
                <a:gd name="T24" fmla="*/ 49 w 71"/>
                <a:gd name="T25" fmla="*/ 103 h 108"/>
                <a:gd name="T26" fmla="*/ 52 w 71"/>
                <a:gd name="T27" fmla="*/ 100 h 108"/>
                <a:gd name="T28" fmla="*/ 54 w 71"/>
                <a:gd name="T29" fmla="*/ 98 h 108"/>
                <a:gd name="T30" fmla="*/ 55 w 71"/>
                <a:gd name="T31" fmla="*/ 97 h 108"/>
                <a:gd name="T32" fmla="*/ 56 w 71"/>
                <a:gd name="T33" fmla="*/ 95 h 108"/>
                <a:gd name="T34" fmla="*/ 57 w 71"/>
                <a:gd name="T35" fmla="*/ 95 h 108"/>
                <a:gd name="T36" fmla="*/ 59 w 71"/>
                <a:gd name="T37" fmla="*/ 106 h 108"/>
                <a:gd name="T38" fmla="*/ 71 w 71"/>
                <a:gd name="T39" fmla="*/ 106 h 108"/>
                <a:gd name="T40" fmla="*/ 71 w 71"/>
                <a:gd name="T41" fmla="*/ 0 h 108"/>
                <a:gd name="T42" fmla="*/ 57 w 71"/>
                <a:gd name="T43" fmla="*/ 0 h 108"/>
                <a:gd name="T44" fmla="*/ 57 w 71"/>
                <a:gd name="T45" fmla="*/ 43 h 108"/>
                <a:gd name="T46" fmla="*/ 51 w 71"/>
                <a:gd name="T47" fmla="*/ 88 h 108"/>
                <a:gd name="T48" fmla="*/ 36 w 71"/>
                <a:gd name="T49" fmla="*/ 96 h 108"/>
                <a:gd name="T50" fmla="*/ 20 w 71"/>
                <a:gd name="T51" fmla="*/ 88 h 108"/>
                <a:gd name="T52" fmla="*/ 15 w 71"/>
                <a:gd name="T53" fmla="*/ 68 h 108"/>
                <a:gd name="T54" fmla="*/ 21 w 71"/>
                <a:gd name="T55" fmla="*/ 49 h 108"/>
                <a:gd name="T56" fmla="*/ 36 w 71"/>
                <a:gd name="T57" fmla="*/ 41 h 108"/>
                <a:gd name="T58" fmla="*/ 51 w 71"/>
                <a:gd name="T59" fmla="*/ 49 h 108"/>
                <a:gd name="T60" fmla="*/ 57 w 71"/>
                <a:gd name="T61" fmla="*/ 68 h 108"/>
                <a:gd name="T62" fmla="*/ 51 w 71"/>
                <a:gd name="T63" fmla="*/ 8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08">
                  <a:moveTo>
                    <a:pt x="57" y="43"/>
                  </a:moveTo>
                  <a:cubicBezTo>
                    <a:pt x="56" y="42"/>
                    <a:pt x="56" y="41"/>
                    <a:pt x="55" y="40"/>
                  </a:cubicBezTo>
                  <a:cubicBezTo>
                    <a:pt x="54" y="39"/>
                    <a:pt x="53" y="38"/>
                    <a:pt x="51" y="36"/>
                  </a:cubicBezTo>
                  <a:cubicBezTo>
                    <a:pt x="49" y="34"/>
                    <a:pt x="46" y="33"/>
                    <a:pt x="43" y="31"/>
                  </a:cubicBezTo>
                  <a:cubicBezTo>
                    <a:pt x="40" y="30"/>
                    <a:pt x="37" y="30"/>
                    <a:pt x="33" y="30"/>
                  </a:cubicBezTo>
                  <a:cubicBezTo>
                    <a:pt x="23" y="30"/>
                    <a:pt x="15" y="33"/>
                    <a:pt x="9" y="41"/>
                  </a:cubicBezTo>
                  <a:cubicBezTo>
                    <a:pt x="3" y="48"/>
                    <a:pt x="0" y="57"/>
                    <a:pt x="0" y="69"/>
                  </a:cubicBezTo>
                  <a:cubicBezTo>
                    <a:pt x="0" y="80"/>
                    <a:pt x="3" y="90"/>
                    <a:pt x="8" y="97"/>
                  </a:cubicBezTo>
                  <a:cubicBezTo>
                    <a:pt x="14" y="104"/>
                    <a:pt x="22" y="108"/>
                    <a:pt x="32" y="108"/>
                  </a:cubicBezTo>
                  <a:cubicBezTo>
                    <a:pt x="34" y="108"/>
                    <a:pt x="35" y="108"/>
                    <a:pt x="37" y="107"/>
                  </a:cubicBezTo>
                  <a:cubicBezTo>
                    <a:pt x="39" y="107"/>
                    <a:pt x="41" y="107"/>
                    <a:pt x="42" y="106"/>
                  </a:cubicBezTo>
                  <a:cubicBezTo>
                    <a:pt x="43" y="106"/>
                    <a:pt x="45" y="105"/>
                    <a:pt x="46" y="104"/>
                  </a:cubicBezTo>
                  <a:cubicBezTo>
                    <a:pt x="47" y="104"/>
                    <a:pt x="48" y="103"/>
                    <a:pt x="49" y="103"/>
                  </a:cubicBezTo>
                  <a:cubicBezTo>
                    <a:pt x="50" y="102"/>
                    <a:pt x="51" y="101"/>
                    <a:pt x="52" y="100"/>
                  </a:cubicBezTo>
                  <a:cubicBezTo>
                    <a:pt x="53" y="100"/>
                    <a:pt x="53" y="99"/>
                    <a:pt x="54" y="98"/>
                  </a:cubicBezTo>
                  <a:cubicBezTo>
                    <a:pt x="54" y="98"/>
                    <a:pt x="55" y="97"/>
                    <a:pt x="55" y="97"/>
                  </a:cubicBezTo>
                  <a:cubicBezTo>
                    <a:pt x="56" y="96"/>
                    <a:pt x="56" y="96"/>
                    <a:pt x="56" y="95"/>
                  </a:cubicBezTo>
                  <a:cubicBezTo>
                    <a:pt x="57" y="95"/>
                    <a:pt x="57" y="95"/>
                    <a:pt x="57" y="95"/>
                  </a:cubicBezTo>
                  <a:cubicBezTo>
                    <a:pt x="59" y="106"/>
                    <a:pt x="59" y="106"/>
                    <a:pt x="59" y="106"/>
                  </a:cubicBezTo>
                  <a:cubicBezTo>
                    <a:pt x="71" y="106"/>
                    <a:pt x="71" y="106"/>
                    <a:pt x="71" y="106"/>
                  </a:cubicBezTo>
                  <a:cubicBezTo>
                    <a:pt x="71" y="0"/>
                    <a:pt x="71" y="0"/>
                    <a:pt x="71" y="0"/>
                  </a:cubicBezTo>
                  <a:cubicBezTo>
                    <a:pt x="57" y="0"/>
                    <a:pt x="57" y="0"/>
                    <a:pt x="57" y="0"/>
                  </a:cubicBezTo>
                  <a:lnTo>
                    <a:pt x="57" y="43"/>
                  </a:lnTo>
                  <a:close/>
                  <a:moveTo>
                    <a:pt x="51" y="88"/>
                  </a:moveTo>
                  <a:cubicBezTo>
                    <a:pt x="47" y="93"/>
                    <a:pt x="42" y="96"/>
                    <a:pt x="36" y="96"/>
                  </a:cubicBezTo>
                  <a:cubicBezTo>
                    <a:pt x="29" y="96"/>
                    <a:pt x="24" y="93"/>
                    <a:pt x="20" y="88"/>
                  </a:cubicBezTo>
                  <a:cubicBezTo>
                    <a:pt x="17" y="83"/>
                    <a:pt x="15" y="76"/>
                    <a:pt x="15" y="68"/>
                  </a:cubicBezTo>
                  <a:cubicBezTo>
                    <a:pt x="15" y="61"/>
                    <a:pt x="17" y="54"/>
                    <a:pt x="21" y="49"/>
                  </a:cubicBezTo>
                  <a:cubicBezTo>
                    <a:pt x="25" y="44"/>
                    <a:pt x="30" y="41"/>
                    <a:pt x="36" y="41"/>
                  </a:cubicBezTo>
                  <a:cubicBezTo>
                    <a:pt x="43" y="41"/>
                    <a:pt x="48" y="44"/>
                    <a:pt x="51" y="49"/>
                  </a:cubicBezTo>
                  <a:cubicBezTo>
                    <a:pt x="55" y="54"/>
                    <a:pt x="57" y="61"/>
                    <a:pt x="57" y="68"/>
                  </a:cubicBezTo>
                  <a:cubicBezTo>
                    <a:pt x="57" y="76"/>
                    <a:pt x="55" y="83"/>
                    <a:pt x="51"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5">
              <a:extLst>
                <a:ext uri="{FF2B5EF4-FFF2-40B4-BE49-F238E27FC236}">
                  <a16:creationId xmlns:a16="http://schemas.microsoft.com/office/drawing/2014/main" id="{DA5774DE-B4BE-3600-0158-94FE9F0B7880}"/>
                </a:ext>
              </a:extLst>
            </p:cNvPr>
            <p:cNvSpPr>
              <a:spLocks/>
            </p:cNvSpPr>
            <p:nvPr userDrawn="1"/>
          </p:nvSpPr>
          <p:spPr bwMode="auto">
            <a:xfrm>
              <a:off x="1733551" y="438150"/>
              <a:ext cx="60325" cy="61913"/>
            </a:xfrm>
            <a:custGeom>
              <a:avLst/>
              <a:gdLst>
                <a:gd name="T0" fmla="*/ 18 w 38"/>
                <a:gd name="T1" fmla="*/ 32 h 39"/>
                <a:gd name="T2" fmla="*/ 8 w 38"/>
                <a:gd name="T3" fmla="*/ 0 h 39"/>
                <a:gd name="T4" fmla="*/ 0 w 38"/>
                <a:gd name="T5" fmla="*/ 0 h 39"/>
                <a:gd name="T6" fmla="*/ 15 w 38"/>
                <a:gd name="T7" fmla="*/ 39 h 39"/>
                <a:gd name="T8" fmla="*/ 23 w 38"/>
                <a:gd name="T9" fmla="*/ 39 h 39"/>
                <a:gd name="T10" fmla="*/ 38 w 38"/>
                <a:gd name="T11" fmla="*/ 0 h 39"/>
                <a:gd name="T12" fmla="*/ 29 w 38"/>
                <a:gd name="T13" fmla="*/ 0 h 39"/>
                <a:gd name="T14" fmla="*/ 18 w 38"/>
                <a:gd name="T15" fmla="*/ 3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9">
                  <a:moveTo>
                    <a:pt x="18" y="32"/>
                  </a:moveTo>
                  <a:lnTo>
                    <a:pt x="8" y="0"/>
                  </a:lnTo>
                  <a:lnTo>
                    <a:pt x="0" y="0"/>
                  </a:lnTo>
                  <a:lnTo>
                    <a:pt x="15" y="39"/>
                  </a:lnTo>
                  <a:lnTo>
                    <a:pt x="23" y="39"/>
                  </a:lnTo>
                  <a:lnTo>
                    <a:pt x="38" y="0"/>
                  </a:lnTo>
                  <a:lnTo>
                    <a:pt x="29" y="0"/>
                  </a:lnTo>
                  <a:lnTo>
                    <a:pt x="1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6">
              <a:extLst>
                <a:ext uri="{FF2B5EF4-FFF2-40B4-BE49-F238E27FC236}">
                  <a16:creationId xmlns:a16="http://schemas.microsoft.com/office/drawing/2014/main" id="{B061B4BD-1C81-F1C3-A8C1-2FE3E61BF3E7}"/>
                </a:ext>
              </a:extLst>
            </p:cNvPr>
            <p:cNvSpPr>
              <a:spLocks/>
            </p:cNvSpPr>
            <p:nvPr userDrawn="1"/>
          </p:nvSpPr>
          <p:spPr bwMode="auto">
            <a:xfrm>
              <a:off x="1801813" y="411163"/>
              <a:ext cx="15875" cy="14288"/>
            </a:xfrm>
            <a:custGeom>
              <a:avLst/>
              <a:gdLst>
                <a:gd name="T0" fmla="*/ 10 w 19"/>
                <a:gd name="T1" fmla="*/ 0 h 18"/>
                <a:gd name="T2" fmla="*/ 3 w 19"/>
                <a:gd name="T3" fmla="*/ 2 h 18"/>
                <a:gd name="T4" fmla="*/ 0 w 19"/>
                <a:gd name="T5" fmla="*/ 9 h 18"/>
                <a:gd name="T6" fmla="*/ 3 w 19"/>
                <a:gd name="T7" fmla="*/ 16 h 18"/>
                <a:gd name="T8" fmla="*/ 10 w 19"/>
                <a:gd name="T9" fmla="*/ 18 h 18"/>
                <a:gd name="T10" fmla="*/ 17 w 19"/>
                <a:gd name="T11" fmla="*/ 16 h 18"/>
                <a:gd name="T12" fmla="*/ 19 w 19"/>
                <a:gd name="T13" fmla="*/ 9 h 18"/>
                <a:gd name="T14" fmla="*/ 17 w 19"/>
                <a:gd name="T15" fmla="*/ 2 h 18"/>
                <a:gd name="T16" fmla="*/ 10 w 1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0" y="0"/>
                  </a:moveTo>
                  <a:cubicBezTo>
                    <a:pt x="7" y="0"/>
                    <a:pt x="5" y="1"/>
                    <a:pt x="3" y="2"/>
                  </a:cubicBezTo>
                  <a:cubicBezTo>
                    <a:pt x="1" y="4"/>
                    <a:pt x="0" y="7"/>
                    <a:pt x="0" y="9"/>
                  </a:cubicBezTo>
                  <a:cubicBezTo>
                    <a:pt x="0" y="12"/>
                    <a:pt x="1" y="14"/>
                    <a:pt x="3" y="16"/>
                  </a:cubicBezTo>
                  <a:cubicBezTo>
                    <a:pt x="5" y="17"/>
                    <a:pt x="7" y="18"/>
                    <a:pt x="10" y="18"/>
                  </a:cubicBezTo>
                  <a:cubicBezTo>
                    <a:pt x="13" y="18"/>
                    <a:pt x="15" y="17"/>
                    <a:pt x="17" y="16"/>
                  </a:cubicBezTo>
                  <a:cubicBezTo>
                    <a:pt x="18" y="14"/>
                    <a:pt x="19" y="12"/>
                    <a:pt x="19" y="9"/>
                  </a:cubicBezTo>
                  <a:cubicBezTo>
                    <a:pt x="19" y="6"/>
                    <a:pt x="18" y="4"/>
                    <a:pt x="17" y="2"/>
                  </a:cubicBezTo>
                  <a:cubicBezTo>
                    <a:pt x="15" y="1"/>
                    <a:pt x="12"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Rectangle 17">
              <a:extLst>
                <a:ext uri="{FF2B5EF4-FFF2-40B4-BE49-F238E27FC236}">
                  <a16:creationId xmlns:a16="http://schemas.microsoft.com/office/drawing/2014/main" id="{DD8BF008-2553-9C32-ECED-B8E0930375FB}"/>
                </a:ext>
              </a:extLst>
            </p:cNvPr>
            <p:cNvSpPr>
              <a:spLocks noChangeArrowheads="1"/>
            </p:cNvSpPr>
            <p:nvPr userDrawn="1"/>
          </p:nvSpPr>
          <p:spPr bwMode="auto">
            <a:xfrm>
              <a:off x="1804988" y="438150"/>
              <a:ext cx="11113" cy="619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8">
              <a:extLst>
                <a:ext uri="{FF2B5EF4-FFF2-40B4-BE49-F238E27FC236}">
                  <a16:creationId xmlns:a16="http://schemas.microsoft.com/office/drawing/2014/main" id="{C5FB16BA-CE47-5585-297D-71F49547F512}"/>
                </a:ext>
              </a:extLst>
            </p:cNvPr>
            <p:cNvSpPr>
              <a:spLocks/>
            </p:cNvSpPr>
            <p:nvPr userDrawn="1"/>
          </p:nvSpPr>
          <p:spPr bwMode="auto">
            <a:xfrm>
              <a:off x="1828801" y="436563"/>
              <a:ext cx="47625" cy="65088"/>
            </a:xfrm>
            <a:custGeom>
              <a:avLst/>
              <a:gdLst>
                <a:gd name="T0" fmla="*/ 44 w 59"/>
                <a:gd name="T1" fmla="*/ 36 h 79"/>
                <a:gd name="T2" fmla="*/ 37 w 59"/>
                <a:gd name="T3" fmla="*/ 34 h 79"/>
                <a:gd name="T4" fmla="*/ 30 w 59"/>
                <a:gd name="T5" fmla="*/ 31 h 79"/>
                <a:gd name="T6" fmla="*/ 24 w 59"/>
                <a:gd name="T7" fmla="*/ 29 h 79"/>
                <a:gd name="T8" fmla="*/ 20 w 59"/>
                <a:gd name="T9" fmla="*/ 26 h 79"/>
                <a:gd name="T10" fmla="*/ 18 w 59"/>
                <a:gd name="T11" fmla="*/ 21 h 79"/>
                <a:gd name="T12" fmla="*/ 22 w 59"/>
                <a:gd name="T13" fmla="*/ 14 h 79"/>
                <a:gd name="T14" fmla="*/ 32 w 59"/>
                <a:gd name="T15" fmla="*/ 12 h 79"/>
                <a:gd name="T16" fmla="*/ 52 w 59"/>
                <a:gd name="T17" fmla="*/ 20 h 79"/>
                <a:gd name="T18" fmla="*/ 58 w 59"/>
                <a:gd name="T19" fmla="*/ 10 h 79"/>
                <a:gd name="T20" fmla="*/ 55 w 59"/>
                <a:gd name="T21" fmla="*/ 8 h 79"/>
                <a:gd name="T22" fmla="*/ 46 w 59"/>
                <a:gd name="T23" fmla="*/ 3 h 79"/>
                <a:gd name="T24" fmla="*/ 32 w 59"/>
                <a:gd name="T25" fmla="*/ 0 h 79"/>
                <a:gd name="T26" fmla="*/ 12 w 59"/>
                <a:gd name="T27" fmla="*/ 7 h 79"/>
                <a:gd name="T28" fmla="*/ 4 w 59"/>
                <a:gd name="T29" fmla="*/ 23 h 79"/>
                <a:gd name="T30" fmla="*/ 6 w 59"/>
                <a:gd name="T31" fmla="*/ 31 h 79"/>
                <a:gd name="T32" fmla="*/ 11 w 59"/>
                <a:gd name="T33" fmla="*/ 37 h 79"/>
                <a:gd name="T34" fmla="*/ 15 w 59"/>
                <a:gd name="T35" fmla="*/ 40 h 79"/>
                <a:gd name="T36" fmla="*/ 19 w 59"/>
                <a:gd name="T37" fmla="*/ 42 h 79"/>
                <a:gd name="T38" fmla="*/ 23 w 59"/>
                <a:gd name="T39" fmla="*/ 44 h 79"/>
                <a:gd name="T40" fmla="*/ 29 w 59"/>
                <a:gd name="T41" fmla="*/ 45 h 79"/>
                <a:gd name="T42" fmla="*/ 33 w 59"/>
                <a:gd name="T43" fmla="*/ 47 h 79"/>
                <a:gd name="T44" fmla="*/ 38 w 59"/>
                <a:gd name="T45" fmla="*/ 49 h 79"/>
                <a:gd name="T46" fmla="*/ 42 w 59"/>
                <a:gd name="T47" fmla="*/ 52 h 79"/>
                <a:gd name="T48" fmla="*/ 45 w 59"/>
                <a:gd name="T49" fmla="*/ 57 h 79"/>
                <a:gd name="T50" fmla="*/ 41 w 59"/>
                <a:gd name="T51" fmla="*/ 65 h 79"/>
                <a:gd name="T52" fmla="*/ 30 w 59"/>
                <a:gd name="T53" fmla="*/ 67 h 79"/>
                <a:gd name="T54" fmla="*/ 18 w 59"/>
                <a:gd name="T55" fmla="*/ 64 h 79"/>
                <a:gd name="T56" fmla="*/ 8 w 59"/>
                <a:gd name="T57" fmla="*/ 57 h 79"/>
                <a:gd name="T58" fmla="*/ 0 w 59"/>
                <a:gd name="T59" fmla="*/ 66 h 79"/>
                <a:gd name="T60" fmla="*/ 12 w 59"/>
                <a:gd name="T61" fmla="*/ 74 h 79"/>
                <a:gd name="T62" fmla="*/ 30 w 59"/>
                <a:gd name="T63" fmla="*/ 79 h 79"/>
                <a:gd name="T64" fmla="*/ 52 w 59"/>
                <a:gd name="T65" fmla="*/ 72 h 79"/>
                <a:gd name="T66" fmla="*/ 59 w 59"/>
                <a:gd name="T67" fmla="*/ 55 h 79"/>
                <a:gd name="T68" fmla="*/ 44 w 59"/>
                <a:gd name="T69"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79">
                  <a:moveTo>
                    <a:pt x="44" y="36"/>
                  </a:moveTo>
                  <a:cubicBezTo>
                    <a:pt x="43" y="36"/>
                    <a:pt x="41" y="35"/>
                    <a:pt x="37" y="34"/>
                  </a:cubicBezTo>
                  <a:cubicBezTo>
                    <a:pt x="34" y="33"/>
                    <a:pt x="31" y="32"/>
                    <a:pt x="30" y="31"/>
                  </a:cubicBezTo>
                  <a:cubicBezTo>
                    <a:pt x="27" y="30"/>
                    <a:pt x="25" y="30"/>
                    <a:pt x="24" y="29"/>
                  </a:cubicBezTo>
                  <a:cubicBezTo>
                    <a:pt x="23" y="29"/>
                    <a:pt x="22" y="28"/>
                    <a:pt x="20" y="26"/>
                  </a:cubicBezTo>
                  <a:cubicBezTo>
                    <a:pt x="19" y="25"/>
                    <a:pt x="18" y="23"/>
                    <a:pt x="18" y="21"/>
                  </a:cubicBezTo>
                  <a:cubicBezTo>
                    <a:pt x="18" y="18"/>
                    <a:pt x="19" y="15"/>
                    <a:pt x="22" y="14"/>
                  </a:cubicBezTo>
                  <a:cubicBezTo>
                    <a:pt x="24" y="12"/>
                    <a:pt x="28" y="12"/>
                    <a:pt x="32" y="12"/>
                  </a:cubicBezTo>
                  <a:cubicBezTo>
                    <a:pt x="39" y="12"/>
                    <a:pt x="46" y="14"/>
                    <a:pt x="52" y="20"/>
                  </a:cubicBezTo>
                  <a:cubicBezTo>
                    <a:pt x="58" y="10"/>
                    <a:pt x="58" y="10"/>
                    <a:pt x="58" y="10"/>
                  </a:cubicBezTo>
                  <a:cubicBezTo>
                    <a:pt x="58" y="10"/>
                    <a:pt x="57" y="9"/>
                    <a:pt x="55" y="8"/>
                  </a:cubicBezTo>
                  <a:cubicBezTo>
                    <a:pt x="53" y="6"/>
                    <a:pt x="50" y="5"/>
                    <a:pt x="46" y="3"/>
                  </a:cubicBezTo>
                  <a:cubicBezTo>
                    <a:pt x="41" y="1"/>
                    <a:pt x="37" y="0"/>
                    <a:pt x="32" y="0"/>
                  </a:cubicBezTo>
                  <a:cubicBezTo>
                    <a:pt x="23" y="0"/>
                    <a:pt x="17" y="3"/>
                    <a:pt x="12" y="7"/>
                  </a:cubicBezTo>
                  <a:cubicBezTo>
                    <a:pt x="7" y="11"/>
                    <a:pt x="4" y="16"/>
                    <a:pt x="4" y="23"/>
                  </a:cubicBezTo>
                  <a:cubicBezTo>
                    <a:pt x="4" y="26"/>
                    <a:pt x="5" y="29"/>
                    <a:pt x="6" y="31"/>
                  </a:cubicBezTo>
                  <a:cubicBezTo>
                    <a:pt x="7" y="33"/>
                    <a:pt x="8" y="35"/>
                    <a:pt x="11" y="37"/>
                  </a:cubicBezTo>
                  <a:cubicBezTo>
                    <a:pt x="13" y="39"/>
                    <a:pt x="14" y="40"/>
                    <a:pt x="15" y="40"/>
                  </a:cubicBezTo>
                  <a:cubicBezTo>
                    <a:pt x="16" y="41"/>
                    <a:pt x="18" y="41"/>
                    <a:pt x="19" y="42"/>
                  </a:cubicBezTo>
                  <a:cubicBezTo>
                    <a:pt x="20" y="43"/>
                    <a:pt x="22" y="43"/>
                    <a:pt x="23" y="44"/>
                  </a:cubicBezTo>
                  <a:cubicBezTo>
                    <a:pt x="25" y="44"/>
                    <a:pt x="27" y="45"/>
                    <a:pt x="29" y="45"/>
                  </a:cubicBezTo>
                  <a:cubicBezTo>
                    <a:pt x="31" y="46"/>
                    <a:pt x="32" y="47"/>
                    <a:pt x="33" y="47"/>
                  </a:cubicBezTo>
                  <a:cubicBezTo>
                    <a:pt x="35" y="48"/>
                    <a:pt x="37" y="48"/>
                    <a:pt x="38" y="49"/>
                  </a:cubicBezTo>
                  <a:cubicBezTo>
                    <a:pt x="39" y="49"/>
                    <a:pt x="41" y="50"/>
                    <a:pt x="42" y="52"/>
                  </a:cubicBezTo>
                  <a:cubicBezTo>
                    <a:pt x="44" y="53"/>
                    <a:pt x="45" y="55"/>
                    <a:pt x="45" y="57"/>
                  </a:cubicBezTo>
                  <a:cubicBezTo>
                    <a:pt x="45" y="61"/>
                    <a:pt x="44" y="63"/>
                    <a:pt x="41" y="65"/>
                  </a:cubicBezTo>
                  <a:cubicBezTo>
                    <a:pt x="38" y="66"/>
                    <a:pt x="35" y="67"/>
                    <a:pt x="30" y="67"/>
                  </a:cubicBezTo>
                  <a:cubicBezTo>
                    <a:pt x="26" y="67"/>
                    <a:pt x="22" y="66"/>
                    <a:pt x="18" y="64"/>
                  </a:cubicBezTo>
                  <a:cubicBezTo>
                    <a:pt x="14" y="62"/>
                    <a:pt x="10" y="59"/>
                    <a:pt x="8" y="57"/>
                  </a:cubicBezTo>
                  <a:cubicBezTo>
                    <a:pt x="0" y="66"/>
                    <a:pt x="0" y="66"/>
                    <a:pt x="0" y="66"/>
                  </a:cubicBezTo>
                  <a:cubicBezTo>
                    <a:pt x="3" y="69"/>
                    <a:pt x="7" y="71"/>
                    <a:pt x="12" y="74"/>
                  </a:cubicBezTo>
                  <a:cubicBezTo>
                    <a:pt x="17" y="77"/>
                    <a:pt x="23" y="79"/>
                    <a:pt x="30" y="79"/>
                  </a:cubicBezTo>
                  <a:cubicBezTo>
                    <a:pt x="39" y="79"/>
                    <a:pt x="47" y="76"/>
                    <a:pt x="52" y="72"/>
                  </a:cubicBezTo>
                  <a:cubicBezTo>
                    <a:pt x="57" y="67"/>
                    <a:pt x="59" y="62"/>
                    <a:pt x="59" y="55"/>
                  </a:cubicBezTo>
                  <a:cubicBezTo>
                    <a:pt x="59" y="47"/>
                    <a:pt x="54" y="40"/>
                    <a:pt x="4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9">
              <a:extLst>
                <a:ext uri="{FF2B5EF4-FFF2-40B4-BE49-F238E27FC236}">
                  <a16:creationId xmlns:a16="http://schemas.microsoft.com/office/drawing/2014/main" id="{3313D901-CB80-8F61-EF9C-4E472CD4E4E9}"/>
                </a:ext>
              </a:extLst>
            </p:cNvPr>
            <p:cNvSpPr>
              <a:spLocks/>
            </p:cNvSpPr>
            <p:nvPr userDrawn="1"/>
          </p:nvSpPr>
          <p:spPr bwMode="auto">
            <a:xfrm>
              <a:off x="1960563" y="436563"/>
              <a:ext cx="36513" cy="63500"/>
            </a:xfrm>
            <a:custGeom>
              <a:avLst/>
              <a:gdLst>
                <a:gd name="T0" fmla="*/ 24 w 43"/>
                <a:gd name="T1" fmla="*/ 5 h 77"/>
                <a:gd name="T2" fmla="*/ 15 w 43"/>
                <a:gd name="T3" fmla="*/ 17 h 77"/>
                <a:gd name="T4" fmla="*/ 14 w 43"/>
                <a:gd name="T5" fmla="*/ 2 h 77"/>
                <a:gd name="T6" fmla="*/ 0 w 43"/>
                <a:gd name="T7" fmla="*/ 2 h 77"/>
                <a:gd name="T8" fmla="*/ 0 w 43"/>
                <a:gd name="T9" fmla="*/ 77 h 77"/>
                <a:gd name="T10" fmla="*/ 15 w 43"/>
                <a:gd name="T11" fmla="*/ 77 h 77"/>
                <a:gd name="T12" fmla="*/ 15 w 43"/>
                <a:gd name="T13" fmla="*/ 35 h 77"/>
                <a:gd name="T14" fmla="*/ 25 w 43"/>
                <a:gd name="T15" fmla="*/ 18 h 77"/>
                <a:gd name="T16" fmla="*/ 35 w 43"/>
                <a:gd name="T17" fmla="*/ 14 h 77"/>
                <a:gd name="T18" fmla="*/ 41 w 43"/>
                <a:gd name="T19" fmla="*/ 15 h 77"/>
                <a:gd name="T20" fmla="*/ 43 w 43"/>
                <a:gd name="T21" fmla="*/ 1 h 77"/>
                <a:gd name="T22" fmla="*/ 37 w 43"/>
                <a:gd name="T23" fmla="*/ 0 h 77"/>
                <a:gd name="T24" fmla="*/ 24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4" y="5"/>
                  </a:moveTo>
                  <a:cubicBezTo>
                    <a:pt x="20" y="8"/>
                    <a:pt x="17" y="12"/>
                    <a:pt x="15" y="17"/>
                  </a:cubicBezTo>
                  <a:cubicBezTo>
                    <a:pt x="14" y="2"/>
                    <a:pt x="14" y="2"/>
                    <a:pt x="14" y="2"/>
                  </a:cubicBezTo>
                  <a:cubicBezTo>
                    <a:pt x="0" y="2"/>
                    <a:pt x="0" y="2"/>
                    <a:pt x="0" y="2"/>
                  </a:cubicBezTo>
                  <a:cubicBezTo>
                    <a:pt x="0" y="77"/>
                    <a:pt x="0" y="77"/>
                    <a:pt x="0" y="77"/>
                  </a:cubicBezTo>
                  <a:cubicBezTo>
                    <a:pt x="15" y="77"/>
                    <a:pt x="15" y="77"/>
                    <a:pt x="15" y="77"/>
                  </a:cubicBezTo>
                  <a:cubicBezTo>
                    <a:pt x="15" y="35"/>
                    <a:pt x="15" y="35"/>
                    <a:pt x="15" y="35"/>
                  </a:cubicBezTo>
                  <a:cubicBezTo>
                    <a:pt x="16" y="27"/>
                    <a:pt x="19" y="22"/>
                    <a:pt x="25" y="18"/>
                  </a:cubicBezTo>
                  <a:cubicBezTo>
                    <a:pt x="28" y="16"/>
                    <a:pt x="32" y="14"/>
                    <a:pt x="35" y="14"/>
                  </a:cubicBezTo>
                  <a:cubicBezTo>
                    <a:pt x="38" y="14"/>
                    <a:pt x="40" y="15"/>
                    <a:pt x="41" y="15"/>
                  </a:cubicBezTo>
                  <a:cubicBezTo>
                    <a:pt x="43" y="1"/>
                    <a:pt x="43" y="1"/>
                    <a:pt x="43" y="1"/>
                  </a:cubicBezTo>
                  <a:cubicBezTo>
                    <a:pt x="37" y="0"/>
                    <a:pt x="37" y="0"/>
                    <a:pt x="37" y="0"/>
                  </a:cubicBezTo>
                  <a:cubicBezTo>
                    <a:pt x="32" y="0"/>
                    <a:pt x="28" y="2"/>
                    <a:pt x="2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0">
              <a:extLst>
                <a:ext uri="{FF2B5EF4-FFF2-40B4-BE49-F238E27FC236}">
                  <a16:creationId xmlns:a16="http://schemas.microsoft.com/office/drawing/2014/main" id="{357675A7-6D42-F184-2F13-40FEB782DAF1}"/>
                </a:ext>
              </a:extLst>
            </p:cNvPr>
            <p:cNvSpPr>
              <a:spLocks/>
            </p:cNvSpPr>
            <p:nvPr userDrawn="1"/>
          </p:nvSpPr>
          <p:spPr bwMode="auto">
            <a:xfrm>
              <a:off x="2000251" y="438150"/>
              <a:ext cx="58738" cy="85725"/>
            </a:xfrm>
            <a:custGeom>
              <a:avLst/>
              <a:gdLst>
                <a:gd name="T0" fmla="*/ 57 w 72"/>
                <a:gd name="T1" fmla="*/ 0 h 103"/>
                <a:gd name="T2" fmla="*/ 36 w 72"/>
                <a:gd name="T3" fmla="*/ 61 h 103"/>
                <a:gd name="T4" fmla="*/ 15 w 72"/>
                <a:gd name="T5" fmla="*/ 0 h 103"/>
                <a:gd name="T6" fmla="*/ 0 w 72"/>
                <a:gd name="T7" fmla="*/ 0 h 103"/>
                <a:gd name="T8" fmla="*/ 28 w 72"/>
                <a:gd name="T9" fmla="*/ 74 h 103"/>
                <a:gd name="T10" fmla="*/ 25 w 72"/>
                <a:gd name="T11" fmla="*/ 83 h 103"/>
                <a:gd name="T12" fmla="*/ 21 w 72"/>
                <a:gd name="T13" fmla="*/ 90 h 103"/>
                <a:gd name="T14" fmla="*/ 16 w 72"/>
                <a:gd name="T15" fmla="*/ 91 h 103"/>
                <a:gd name="T16" fmla="*/ 8 w 72"/>
                <a:gd name="T17" fmla="*/ 89 h 103"/>
                <a:gd name="T18" fmla="*/ 5 w 72"/>
                <a:gd name="T19" fmla="*/ 100 h 103"/>
                <a:gd name="T20" fmla="*/ 6 w 72"/>
                <a:gd name="T21" fmla="*/ 101 h 103"/>
                <a:gd name="T22" fmla="*/ 12 w 72"/>
                <a:gd name="T23" fmla="*/ 103 h 103"/>
                <a:gd name="T24" fmla="*/ 19 w 72"/>
                <a:gd name="T25" fmla="*/ 103 h 103"/>
                <a:gd name="T26" fmla="*/ 31 w 72"/>
                <a:gd name="T27" fmla="*/ 100 h 103"/>
                <a:gd name="T28" fmla="*/ 39 w 72"/>
                <a:gd name="T29" fmla="*/ 87 h 103"/>
                <a:gd name="T30" fmla="*/ 72 w 72"/>
                <a:gd name="T31" fmla="*/ 0 h 103"/>
                <a:gd name="T32" fmla="*/ 57 w 72"/>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03">
                  <a:moveTo>
                    <a:pt x="57" y="0"/>
                  </a:moveTo>
                  <a:cubicBezTo>
                    <a:pt x="36" y="61"/>
                    <a:pt x="36" y="61"/>
                    <a:pt x="36" y="61"/>
                  </a:cubicBezTo>
                  <a:cubicBezTo>
                    <a:pt x="15" y="0"/>
                    <a:pt x="15" y="0"/>
                    <a:pt x="15" y="0"/>
                  </a:cubicBezTo>
                  <a:cubicBezTo>
                    <a:pt x="0" y="0"/>
                    <a:pt x="0" y="0"/>
                    <a:pt x="0" y="0"/>
                  </a:cubicBezTo>
                  <a:cubicBezTo>
                    <a:pt x="28" y="74"/>
                    <a:pt x="28" y="74"/>
                    <a:pt x="28" y="74"/>
                  </a:cubicBezTo>
                  <a:cubicBezTo>
                    <a:pt x="25" y="83"/>
                    <a:pt x="25" y="83"/>
                    <a:pt x="25" y="83"/>
                  </a:cubicBezTo>
                  <a:cubicBezTo>
                    <a:pt x="24" y="87"/>
                    <a:pt x="22" y="89"/>
                    <a:pt x="21" y="90"/>
                  </a:cubicBezTo>
                  <a:cubicBezTo>
                    <a:pt x="20" y="91"/>
                    <a:pt x="18" y="91"/>
                    <a:pt x="16" y="91"/>
                  </a:cubicBezTo>
                  <a:cubicBezTo>
                    <a:pt x="14" y="91"/>
                    <a:pt x="11" y="91"/>
                    <a:pt x="8" y="89"/>
                  </a:cubicBezTo>
                  <a:cubicBezTo>
                    <a:pt x="5" y="100"/>
                    <a:pt x="5" y="100"/>
                    <a:pt x="5" y="100"/>
                  </a:cubicBezTo>
                  <a:cubicBezTo>
                    <a:pt x="6" y="101"/>
                    <a:pt x="6" y="101"/>
                    <a:pt x="6" y="101"/>
                  </a:cubicBezTo>
                  <a:cubicBezTo>
                    <a:pt x="7" y="102"/>
                    <a:pt x="9" y="102"/>
                    <a:pt x="12" y="103"/>
                  </a:cubicBezTo>
                  <a:cubicBezTo>
                    <a:pt x="14" y="103"/>
                    <a:pt x="17" y="103"/>
                    <a:pt x="19" y="103"/>
                  </a:cubicBezTo>
                  <a:cubicBezTo>
                    <a:pt x="24" y="103"/>
                    <a:pt x="28" y="102"/>
                    <a:pt x="31" y="100"/>
                  </a:cubicBezTo>
                  <a:cubicBezTo>
                    <a:pt x="34" y="97"/>
                    <a:pt x="36" y="93"/>
                    <a:pt x="39" y="87"/>
                  </a:cubicBezTo>
                  <a:cubicBezTo>
                    <a:pt x="72" y="0"/>
                    <a:pt x="72" y="0"/>
                    <a:pt x="72" y="0"/>
                  </a:cubicBezTo>
                  <a:lnTo>
                    <a:pt x="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1">
              <a:extLst>
                <a:ext uri="{FF2B5EF4-FFF2-40B4-BE49-F238E27FC236}">
                  <a16:creationId xmlns:a16="http://schemas.microsoft.com/office/drawing/2014/main" id="{F8BC406D-109F-5637-30DC-97550FD9AC72}"/>
                </a:ext>
              </a:extLst>
            </p:cNvPr>
            <p:cNvSpPr>
              <a:spLocks noEditPoints="1"/>
            </p:cNvSpPr>
            <p:nvPr userDrawn="1"/>
          </p:nvSpPr>
          <p:spPr bwMode="auto">
            <a:xfrm>
              <a:off x="1547813" y="-96838"/>
              <a:ext cx="352425" cy="422275"/>
            </a:xfrm>
            <a:custGeom>
              <a:avLst/>
              <a:gdLst>
                <a:gd name="T0" fmla="*/ 327 w 425"/>
                <a:gd name="T1" fmla="*/ 247 h 510"/>
                <a:gd name="T2" fmla="*/ 415 w 425"/>
                <a:gd name="T3" fmla="*/ 130 h 510"/>
                <a:gd name="T4" fmla="*/ 268 w 425"/>
                <a:gd name="T5" fmla="*/ 0 h 510"/>
                <a:gd name="T6" fmla="*/ 0 w 425"/>
                <a:gd name="T7" fmla="*/ 0 h 510"/>
                <a:gd name="T8" fmla="*/ 0 w 425"/>
                <a:gd name="T9" fmla="*/ 510 h 510"/>
                <a:gd name="T10" fmla="*/ 277 w 425"/>
                <a:gd name="T11" fmla="*/ 510 h 510"/>
                <a:gd name="T12" fmla="*/ 425 w 425"/>
                <a:gd name="T13" fmla="*/ 373 h 510"/>
                <a:gd name="T14" fmla="*/ 327 w 425"/>
                <a:gd name="T15" fmla="*/ 247 h 510"/>
                <a:gd name="T16" fmla="*/ 109 w 425"/>
                <a:gd name="T17" fmla="*/ 92 h 510"/>
                <a:gd name="T18" fmla="*/ 245 w 425"/>
                <a:gd name="T19" fmla="*/ 92 h 510"/>
                <a:gd name="T20" fmla="*/ 304 w 425"/>
                <a:gd name="T21" fmla="*/ 148 h 510"/>
                <a:gd name="T22" fmla="*/ 245 w 425"/>
                <a:gd name="T23" fmla="*/ 205 h 510"/>
                <a:gd name="T24" fmla="*/ 109 w 425"/>
                <a:gd name="T25" fmla="*/ 205 h 510"/>
                <a:gd name="T26" fmla="*/ 109 w 425"/>
                <a:gd name="T27" fmla="*/ 92 h 510"/>
                <a:gd name="T28" fmla="*/ 249 w 425"/>
                <a:gd name="T29" fmla="*/ 417 h 510"/>
                <a:gd name="T30" fmla="*/ 249 w 425"/>
                <a:gd name="T31" fmla="*/ 418 h 510"/>
                <a:gd name="T32" fmla="*/ 109 w 425"/>
                <a:gd name="T33" fmla="*/ 418 h 510"/>
                <a:gd name="T34" fmla="*/ 109 w 425"/>
                <a:gd name="T35" fmla="*/ 298 h 510"/>
                <a:gd name="T36" fmla="*/ 249 w 425"/>
                <a:gd name="T37" fmla="*/ 298 h 510"/>
                <a:gd name="T38" fmla="*/ 315 w 425"/>
                <a:gd name="T39" fmla="*/ 357 h 510"/>
                <a:gd name="T40" fmla="*/ 249 w 425"/>
                <a:gd name="T41" fmla="*/ 41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5" h="510">
                  <a:moveTo>
                    <a:pt x="327" y="247"/>
                  </a:moveTo>
                  <a:cubicBezTo>
                    <a:pt x="375" y="237"/>
                    <a:pt x="415" y="194"/>
                    <a:pt x="415" y="130"/>
                  </a:cubicBezTo>
                  <a:cubicBezTo>
                    <a:pt x="415" y="62"/>
                    <a:pt x="365" y="0"/>
                    <a:pt x="268" y="0"/>
                  </a:cubicBezTo>
                  <a:cubicBezTo>
                    <a:pt x="0" y="0"/>
                    <a:pt x="0" y="0"/>
                    <a:pt x="0" y="0"/>
                  </a:cubicBezTo>
                  <a:cubicBezTo>
                    <a:pt x="0" y="510"/>
                    <a:pt x="0" y="510"/>
                    <a:pt x="0" y="510"/>
                  </a:cubicBezTo>
                  <a:cubicBezTo>
                    <a:pt x="277" y="510"/>
                    <a:pt x="277" y="510"/>
                    <a:pt x="277" y="510"/>
                  </a:cubicBezTo>
                  <a:cubicBezTo>
                    <a:pt x="374" y="510"/>
                    <a:pt x="425" y="449"/>
                    <a:pt x="425" y="373"/>
                  </a:cubicBezTo>
                  <a:cubicBezTo>
                    <a:pt x="425" y="309"/>
                    <a:pt x="381" y="256"/>
                    <a:pt x="327" y="247"/>
                  </a:cubicBezTo>
                  <a:close/>
                  <a:moveTo>
                    <a:pt x="109" y="92"/>
                  </a:moveTo>
                  <a:cubicBezTo>
                    <a:pt x="245" y="92"/>
                    <a:pt x="245" y="92"/>
                    <a:pt x="245" y="92"/>
                  </a:cubicBezTo>
                  <a:cubicBezTo>
                    <a:pt x="281" y="92"/>
                    <a:pt x="304" y="117"/>
                    <a:pt x="304" y="148"/>
                  </a:cubicBezTo>
                  <a:cubicBezTo>
                    <a:pt x="304" y="181"/>
                    <a:pt x="281" y="205"/>
                    <a:pt x="245" y="205"/>
                  </a:cubicBezTo>
                  <a:cubicBezTo>
                    <a:pt x="109" y="205"/>
                    <a:pt x="109" y="205"/>
                    <a:pt x="109" y="205"/>
                  </a:cubicBezTo>
                  <a:lnTo>
                    <a:pt x="109" y="92"/>
                  </a:lnTo>
                  <a:close/>
                  <a:moveTo>
                    <a:pt x="249" y="417"/>
                  </a:moveTo>
                  <a:cubicBezTo>
                    <a:pt x="249" y="418"/>
                    <a:pt x="249" y="418"/>
                    <a:pt x="249" y="418"/>
                  </a:cubicBezTo>
                  <a:cubicBezTo>
                    <a:pt x="109" y="418"/>
                    <a:pt x="109" y="418"/>
                    <a:pt x="109" y="418"/>
                  </a:cubicBezTo>
                  <a:cubicBezTo>
                    <a:pt x="109" y="298"/>
                    <a:pt x="109" y="298"/>
                    <a:pt x="109" y="298"/>
                  </a:cubicBezTo>
                  <a:cubicBezTo>
                    <a:pt x="249" y="298"/>
                    <a:pt x="249" y="298"/>
                    <a:pt x="249" y="298"/>
                  </a:cubicBezTo>
                  <a:cubicBezTo>
                    <a:pt x="292" y="298"/>
                    <a:pt x="315" y="325"/>
                    <a:pt x="315" y="357"/>
                  </a:cubicBezTo>
                  <a:cubicBezTo>
                    <a:pt x="315" y="394"/>
                    <a:pt x="290" y="417"/>
                    <a:pt x="249" y="4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2">
              <a:extLst>
                <a:ext uri="{FF2B5EF4-FFF2-40B4-BE49-F238E27FC236}">
                  <a16:creationId xmlns:a16="http://schemas.microsoft.com/office/drawing/2014/main" id="{2B2A9FE7-18F5-9A52-6769-A5CF51AC2A7F}"/>
                </a:ext>
              </a:extLst>
            </p:cNvPr>
            <p:cNvSpPr>
              <a:spLocks/>
            </p:cNvSpPr>
            <p:nvPr userDrawn="1"/>
          </p:nvSpPr>
          <p:spPr bwMode="auto">
            <a:xfrm>
              <a:off x="1139826" y="-103188"/>
              <a:ext cx="347663" cy="436563"/>
            </a:xfrm>
            <a:custGeom>
              <a:avLst/>
              <a:gdLst>
                <a:gd name="T0" fmla="*/ 59 w 420"/>
                <a:gd name="T1" fmla="*/ 363 h 527"/>
                <a:gd name="T2" fmla="*/ 221 w 420"/>
                <a:gd name="T3" fmla="*/ 431 h 527"/>
                <a:gd name="T4" fmla="*/ 310 w 420"/>
                <a:gd name="T5" fmla="*/ 374 h 527"/>
                <a:gd name="T6" fmla="*/ 207 w 420"/>
                <a:gd name="T7" fmla="*/ 309 h 527"/>
                <a:gd name="T8" fmla="*/ 17 w 420"/>
                <a:gd name="T9" fmla="*/ 154 h 527"/>
                <a:gd name="T10" fmla="*/ 210 w 420"/>
                <a:gd name="T11" fmla="*/ 0 h 527"/>
                <a:gd name="T12" fmla="*/ 409 w 420"/>
                <a:gd name="T13" fmla="*/ 71 h 527"/>
                <a:gd name="T14" fmla="*/ 349 w 420"/>
                <a:gd name="T15" fmla="*/ 151 h 527"/>
                <a:gd name="T16" fmla="*/ 203 w 420"/>
                <a:gd name="T17" fmla="*/ 95 h 527"/>
                <a:gd name="T18" fmla="*/ 128 w 420"/>
                <a:gd name="T19" fmla="*/ 147 h 527"/>
                <a:gd name="T20" fmla="*/ 229 w 420"/>
                <a:gd name="T21" fmla="*/ 206 h 527"/>
                <a:gd name="T22" fmla="*/ 420 w 420"/>
                <a:gd name="T23" fmla="*/ 363 h 527"/>
                <a:gd name="T24" fmla="*/ 216 w 420"/>
                <a:gd name="T25" fmla="*/ 527 h 527"/>
                <a:gd name="T26" fmla="*/ 0 w 420"/>
                <a:gd name="T27" fmla="*/ 446 h 527"/>
                <a:gd name="T28" fmla="*/ 59 w 420"/>
                <a:gd name="T29" fmla="*/ 363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527">
                  <a:moveTo>
                    <a:pt x="59" y="363"/>
                  </a:moveTo>
                  <a:cubicBezTo>
                    <a:pt x="95" y="400"/>
                    <a:pt x="151" y="431"/>
                    <a:pt x="221" y="431"/>
                  </a:cubicBezTo>
                  <a:cubicBezTo>
                    <a:pt x="281" y="431"/>
                    <a:pt x="310" y="403"/>
                    <a:pt x="310" y="374"/>
                  </a:cubicBezTo>
                  <a:cubicBezTo>
                    <a:pt x="310" y="336"/>
                    <a:pt x="266" y="323"/>
                    <a:pt x="207" y="309"/>
                  </a:cubicBezTo>
                  <a:cubicBezTo>
                    <a:pt x="124" y="290"/>
                    <a:pt x="17" y="267"/>
                    <a:pt x="17" y="154"/>
                  </a:cubicBezTo>
                  <a:cubicBezTo>
                    <a:pt x="17" y="69"/>
                    <a:pt x="90" y="0"/>
                    <a:pt x="210" y="0"/>
                  </a:cubicBezTo>
                  <a:cubicBezTo>
                    <a:pt x="291" y="0"/>
                    <a:pt x="359" y="24"/>
                    <a:pt x="409" y="71"/>
                  </a:cubicBezTo>
                  <a:cubicBezTo>
                    <a:pt x="349" y="151"/>
                    <a:pt x="349" y="151"/>
                    <a:pt x="349" y="151"/>
                  </a:cubicBezTo>
                  <a:cubicBezTo>
                    <a:pt x="308" y="113"/>
                    <a:pt x="253" y="95"/>
                    <a:pt x="203" y="95"/>
                  </a:cubicBezTo>
                  <a:cubicBezTo>
                    <a:pt x="154" y="95"/>
                    <a:pt x="128" y="117"/>
                    <a:pt x="128" y="147"/>
                  </a:cubicBezTo>
                  <a:cubicBezTo>
                    <a:pt x="128" y="182"/>
                    <a:pt x="170" y="192"/>
                    <a:pt x="229" y="206"/>
                  </a:cubicBezTo>
                  <a:cubicBezTo>
                    <a:pt x="313" y="225"/>
                    <a:pt x="420" y="250"/>
                    <a:pt x="420" y="363"/>
                  </a:cubicBezTo>
                  <a:cubicBezTo>
                    <a:pt x="420" y="457"/>
                    <a:pt x="353" y="527"/>
                    <a:pt x="216" y="527"/>
                  </a:cubicBezTo>
                  <a:cubicBezTo>
                    <a:pt x="118" y="527"/>
                    <a:pt x="48" y="494"/>
                    <a:pt x="0" y="446"/>
                  </a:cubicBezTo>
                  <a:lnTo>
                    <a:pt x="59" y="3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Rectangle 23">
              <a:extLst>
                <a:ext uri="{FF2B5EF4-FFF2-40B4-BE49-F238E27FC236}">
                  <a16:creationId xmlns:a16="http://schemas.microsoft.com/office/drawing/2014/main" id="{D520A146-2202-BA38-6885-F5E4B5ABC7A6}"/>
                </a:ext>
              </a:extLst>
            </p:cNvPr>
            <p:cNvSpPr>
              <a:spLocks noChangeArrowheads="1"/>
            </p:cNvSpPr>
            <p:nvPr userDrawn="1"/>
          </p:nvSpPr>
          <p:spPr bwMode="auto">
            <a:xfrm>
              <a:off x="1968501" y="-96838"/>
              <a:ext cx="88900" cy="422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4">
              <a:extLst>
                <a:ext uri="{FF2B5EF4-FFF2-40B4-BE49-F238E27FC236}">
                  <a16:creationId xmlns:a16="http://schemas.microsoft.com/office/drawing/2014/main" id="{E9144445-65FF-7B2C-50FD-1232AB1D8BA4}"/>
                </a:ext>
              </a:extLst>
            </p:cNvPr>
            <p:cNvSpPr>
              <a:spLocks noEditPoints="1"/>
            </p:cNvSpPr>
            <p:nvPr userDrawn="1"/>
          </p:nvSpPr>
          <p:spPr bwMode="auto">
            <a:xfrm>
              <a:off x="2498726" y="-31750"/>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7 h 136"/>
                <a:gd name="T12" fmla="*/ 113 w 113"/>
                <a:gd name="T13" fmla="*/ 68 h 136"/>
                <a:gd name="T14" fmla="*/ 92 w 113"/>
                <a:gd name="T15" fmla="*/ 119 h 136"/>
                <a:gd name="T16" fmla="*/ 78 w 113"/>
                <a:gd name="T17" fmla="*/ 28 h 136"/>
                <a:gd name="T18" fmla="*/ 45 w 113"/>
                <a:gd name="T19" fmla="*/ 16 h 136"/>
                <a:gd name="T20" fmla="*/ 20 w 113"/>
                <a:gd name="T21" fmla="*/ 16 h 136"/>
                <a:gd name="T22" fmla="*/ 20 w 113"/>
                <a:gd name="T23" fmla="*/ 120 h 136"/>
                <a:gd name="T24" fmla="*/ 45 w 113"/>
                <a:gd name="T25" fmla="*/ 120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6"/>
                    <a:pt x="92" y="17"/>
                  </a:cubicBezTo>
                  <a:cubicBezTo>
                    <a:pt x="103" y="28"/>
                    <a:pt x="113" y="44"/>
                    <a:pt x="113" y="68"/>
                  </a:cubicBezTo>
                  <a:cubicBezTo>
                    <a:pt x="113" y="91"/>
                    <a:pt x="104" y="108"/>
                    <a:pt x="92" y="119"/>
                  </a:cubicBezTo>
                  <a:close/>
                  <a:moveTo>
                    <a:pt x="78" y="28"/>
                  </a:moveTo>
                  <a:cubicBezTo>
                    <a:pt x="70" y="20"/>
                    <a:pt x="59" y="16"/>
                    <a:pt x="45" y="16"/>
                  </a:cubicBezTo>
                  <a:cubicBezTo>
                    <a:pt x="20" y="16"/>
                    <a:pt x="20" y="16"/>
                    <a:pt x="20" y="16"/>
                  </a:cubicBezTo>
                  <a:cubicBezTo>
                    <a:pt x="20" y="120"/>
                    <a:pt x="20" y="120"/>
                    <a:pt x="20" y="120"/>
                  </a:cubicBezTo>
                  <a:cubicBezTo>
                    <a:pt x="45" y="120"/>
                    <a:pt x="45" y="120"/>
                    <a:pt x="45" y="120"/>
                  </a:cubicBezTo>
                  <a:cubicBezTo>
                    <a:pt x="58" y="120"/>
                    <a:pt x="69" y="116"/>
                    <a:pt x="78" y="107"/>
                  </a:cubicBezTo>
                  <a:cubicBezTo>
                    <a:pt x="87" y="98"/>
                    <a:pt x="92" y="85"/>
                    <a:pt x="92" y="68"/>
                  </a:cubicBezTo>
                  <a:cubicBezTo>
                    <a:pt x="92" y="51"/>
                    <a:pt x="87" y="37"/>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5">
              <a:extLst>
                <a:ext uri="{FF2B5EF4-FFF2-40B4-BE49-F238E27FC236}">
                  <a16:creationId xmlns:a16="http://schemas.microsoft.com/office/drawing/2014/main" id="{60D3C0E8-A46D-04CD-8D2B-52BB91CC074D}"/>
                </a:ext>
              </a:extLst>
            </p:cNvPr>
            <p:cNvSpPr>
              <a:spLocks/>
            </p:cNvSpPr>
            <p:nvPr userDrawn="1"/>
          </p:nvSpPr>
          <p:spPr bwMode="auto">
            <a:xfrm>
              <a:off x="2611438" y="-3175"/>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6">
              <a:extLst>
                <a:ext uri="{FF2B5EF4-FFF2-40B4-BE49-F238E27FC236}">
                  <a16:creationId xmlns:a16="http://schemas.microsoft.com/office/drawing/2014/main" id="{D7B2DC8D-497E-5091-A0C9-31A6A6D2B483}"/>
                </a:ext>
              </a:extLst>
            </p:cNvPr>
            <p:cNvSpPr>
              <a:spLocks noEditPoints="1"/>
            </p:cNvSpPr>
            <p:nvPr userDrawn="1"/>
          </p:nvSpPr>
          <p:spPr bwMode="auto">
            <a:xfrm>
              <a:off x="2670176" y="-36513"/>
              <a:ext cx="20638" cy="117475"/>
            </a:xfrm>
            <a:custGeom>
              <a:avLst/>
              <a:gdLst>
                <a:gd name="T0" fmla="*/ 13 w 25"/>
                <a:gd name="T1" fmla="*/ 24 h 143"/>
                <a:gd name="T2" fmla="*/ 0 w 25"/>
                <a:gd name="T3" fmla="*/ 12 h 143"/>
                <a:gd name="T4" fmla="*/ 13 w 25"/>
                <a:gd name="T5" fmla="*/ 0 h 143"/>
                <a:gd name="T6" fmla="*/ 25 w 25"/>
                <a:gd name="T7" fmla="*/ 12 h 143"/>
                <a:gd name="T8" fmla="*/ 13 w 25"/>
                <a:gd name="T9" fmla="*/ 24 h 143"/>
                <a:gd name="T10" fmla="*/ 4 w 25"/>
                <a:gd name="T11" fmla="*/ 143 h 143"/>
                <a:gd name="T12" fmla="*/ 4 w 25"/>
                <a:gd name="T13" fmla="*/ 44 h 143"/>
                <a:gd name="T14" fmla="*/ 22 w 25"/>
                <a:gd name="T15" fmla="*/ 44 h 143"/>
                <a:gd name="T16" fmla="*/ 22 w 25"/>
                <a:gd name="T17" fmla="*/ 143 h 143"/>
                <a:gd name="T18" fmla="*/ 4 w 25"/>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3">
                  <a:moveTo>
                    <a:pt x="13" y="24"/>
                  </a:moveTo>
                  <a:cubicBezTo>
                    <a:pt x="6" y="24"/>
                    <a:pt x="0" y="19"/>
                    <a:pt x="0" y="12"/>
                  </a:cubicBezTo>
                  <a:cubicBezTo>
                    <a:pt x="0" y="5"/>
                    <a:pt x="6" y="0"/>
                    <a:pt x="13" y="0"/>
                  </a:cubicBezTo>
                  <a:cubicBezTo>
                    <a:pt x="20" y="0"/>
                    <a:pt x="25" y="5"/>
                    <a:pt x="25" y="12"/>
                  </a:cubicBezTo>
                  <a:cubicBezTo>
                    <a:pt x="25"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7">
              <a:extLst>
                <a:ext uri="{FF2B5EF4-FFF2-40B4-BE49-F238E27FC236}">
                  <a16:creationId xmlns:a16="http://schemas.microsoft.com/office/drawing/2014/main" id="{38425746-7BF6-0A43-FC3D-C50919D092BA}"/>
                </a:ext>
              </a:extLst>
            </p:cNvPr>
            <p:cNvSpPr>
              <a:spLocks/>
            </p:cNvSpPr>
            <p:nvPr userDrawn="1"/>
          </p:nvSpPr>
          <p:spPr bwMode="auto">
            <a:xfrm>
              <a:off x="2701926" y="-1588"/>
              <a:ext cx="80963" cy="82550"/>
            </a:xfrm>
            <a:custGeom>
              <a:avLst/>
              <a:gdLst>
                <a:gd name="T0" fmla="*/ 31 w 51"/>
                <a:gd name="T1" fmla="*/ 52 h 52"/>
                <a:gd name="T2" fmla="*/ 20 w 51"/>
                <a:gd name="T3" fmla="*/ 52 h 52"/>
                <a:gd name="T4" fmla="*/ 0 w 51"/>
                <a:gd name="T5" fmla="*/ 0 h 52"/>
                <a:gd name="T6" fmla="*/ 11 w 51"/>
                <a:gd name="T7" fmla="*/ 0 h 52"/>
                <a:gd name="T8" fmla="*/ 25 w 51"/>
                <a:gd name="T9" fmla="*/ 42 h 52"/>
                <a:gd name="T10" fmla="*/ 40 w 51"/>
                <a:gd name="T11" fmla="*/ 0 h 52"/>
                <a:gd name="T12" fmla="*/ 51 w 51"/>
                <a:gd name="T13" fmla="*/ 0 h 52"/>
                <a:gd name="T14" fmla="*/ 31 w 51"/>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2">
                  <a:moveTo>
                    <a:pt x="31" y="52"/>
                  </a:moveTo>
                  <a:lnTo>
                    <a:pt x="20" y="52"/>
                  </a:lnTo>
                  <a:lnTo>
                    <a:pt x="0" y="0"/>
                  </a:lnTo>
                  <a:lnTo>
                    <a:pt x="11" y="0"/>
                  </a:lnTo>
                  <a:lnTo>
                    <a:pt x="25" y="42"/>
                  </a:lnTo>
                  <a:lnTo>
                    <a:pt x="40" y="0"/>
                  </a:lnTo>
                  <a:lnTo>
                    <a:pt x="51" y="0"/>
                  </a:lnTo>
                  <a:lnTo>
                    <a:pt x="3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8">
              <a:extLst>
                <a:ext uri="{FF2B5EF4-FFF2-40B4-BE49-F238E27FC236}">
                  <a16:creationId xmlns:a16="http://schemas.microsoft.com/office/drawing/2014/main" id="{165B13A7-4036-1A9E-2101-6F193E7A30F0}"/>
                </a:ext>
              </a:extLst>
            </p:cNvPr>
            <p:cNvSpPr>
              <a:spLocks noEditPoints="1"/>
            </p:cNvSpPr>
            <p:nvPr userDrawn="1"/>
          </p:nvSpPr>
          <p:spPr bwMode="auto">
            <a:xfrm>
              <a:off x="2789238" y="-3175"/>
              <a:ext cx="74613" cy="85725"/>
            </a:xfrm>
            <a:custGeom>
              <a:avLst/>
              <a:gdLst>
                <a:gd name="T0" fmla="*/ 20 w 90"/>
                <a:gd name="T1" fmla="*/ 56 h 103"/>
                <a:gd name="T2" fmla="*/ 49 w 90"/>
                <a:gd name="T3" fmla="*/ 88 h 103"/>
                <a:gd name="T4" fmla="*/ 80 w 90"/>
                <a:gd name="T5" fmla="*/ 77 h 103"/>
                <a:gd name="T6" fmla="*/ 87 w 90"/>
                <a:gd name="T7" fmla="*/ 89 h 103"/>
                <a:gd name="T8" fmla="*/ 47 w 90"/>
                <a:gd name="T9" fmla="*/ 103 h 103"/>
                <a:gd name="T10" fmla="*/ 0 w 90"/>
                <a:gd name="T11" fmla="*/ 52 h 103"/>
                <a:gd name="T12" fmla="*/ 47 w 90"/>
                <a:gd name="T13" fmla="*/ 0 h 103"/>
                <a:gd name="T14" fmla="*/ 90 w 90"/>
                <a:gd name="T15" fmla="*/ 49 h 103"/>
                <a:gd name="T16" fmla="*/ 90 w 90"/>
                <a:gd name="T17" fmla="*/ 56 h 103"/>
                <a:gd name="T18" fmla="*/ 20 w 90"/>
                <a:gd name="T19" fmla="*/ 56 h 103"/>
                <a:gd name="T20" fmla="*/ 46 w 90"/>
                <a:gd name="T21" fmla="*/ 15 h 103"/>
                <a:gd name="T22" fmla="*/ 19 w 90"/>
                <a:gd name="T23" fmla="*/ 43 h 103"/>
                <a:gd name="T24" fmla="*/ 71 w 90"/>
                <a:gd name="T25" fmla="*/ 43 h 103"/>
                <a:gd name="T26" fmla="*/ 46 w 90"/>
                <a:gd name="T27"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6"/>
                    <a:pt x="31" y="88"/>
                    <a:pt x="49" y="88"/>
                  </a:cubicBezTo>
                  <a:cubicBezTo>
                    <a:pt x="68" y="88"/>
                    <a:pt x="79" y="78"/>
                    <a:pt x="80" y="77"/>
                  </a:cubicBezTo>
                  <a:cubicBezTo>
                    <a:pt x="87" y="89"/>
                    <a:pt x="87" y="89"/>
                    <a:pt x="87" y="89"/>
                  </a:cubicBezTo>
                  <a:cubicBezTo>
                    <a:pt x="87" y="89"/>
                    <a:pt x="74" y="103"/>
                    <a:pt x="47" y="103"/>
                  </a:cubicBezTo>
                  <a:cubicBezTo>
                    <a:pt x="20" y="103"/>
                    <a:pt x="0" y="85"/>
                    <a:pt x="0" y="52"/>
                  </a:cubicBezTo>
                  <a:cubicBezTo>
                    <a:pt x="0" y="20"/>
                    <a:pt x="21" y="0"/>
                    <a:pt x="47" y="0"/>
                  </a:cubicBezTo>
                  <a:cubicBezTo>
                    <a:pt x="74" y="0"/>
                    <a:pt x="90" y="20"/>
                    <a:pt x="90" y="49"/>
                  </a:cubicBezTo>
                  <a:cubicBezTo>
                    <a:pt x="90" y="56"/>
                    <a:pt x="90" y="56"/>
                    <a:pt x="90" y="56"/>
                  </a:cubicBezTo>
                  <a:cubicBezTo>
                    <a:pt x="20" y="56"/>
                    <a:pt x="20" y="56"/>
                    <a:pt x="20" y="56"/>
                  </a:cubicBezTo>
                  <a:close/>
                  <a:moveTo>
                    <a:pt x="46" y="15"/>
                  </a:moveTo>
                  <a:cubicBezTo>
                    <a:pt x="28" y="15"/>
                    <a:pt x="20" y="30"/>
                    <a:pt x="19" y="43"/>
                  </a:cubicBezTo>
                  <a:cubicBezTo>
                    <a:pt x="71" y="43"/>
                    <a:pt x="71" y="43"/>
                    <a:pt x="71" y="43"/>
                  </a:cubicBezTo>
                  <a:cubicBezTo>
                    <a:pt x="71" y="28"/>
                    <a:pt x="64" y="15"/>
                    <a:pt x="4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29">
              <a:extLst>
                <a:ext uri="{FF2B5EF4-FFF2-40B4-BE49-F238E27FC236}">
                  <a16:creationId xmlns:a16="http://schemas.microsoft.com/office/drawing/2014/main" id="{9AD3792B-74E0-8162-5D4D-F0699DE94E48}"/>
                </a:ext>
              </a:extLst>
            </p:cNvPr>
            <p:cNvSpPr>
              <a:spLocks/>
            </p:cNvSpPr>
            <p:nvPr userDrawn="1"/>
          </p:nvSpPr>
          <p:spPr bwMode="auto">
            <a:xfrm>
              <a:off x="2882901" y="-3175"/>
              <a:ext cx="68263" cy="84138"/>
            </a:xfrm>
            <a:custGeom>
              <a:avLst/>
              <a:gdLst>
                <a:gd name="T0" fmla="*/ 65 w 84"/>
                <a:gd name="T1" fmla="*/ 101 h 101"/>
                <a:gd name="T2" fmla="*/ 65 w 84"/>
                <a:gd name="T3" fmla="*/ 42 h 101"/>
                <a:gd name="T4" fmla="*/ 45 w 84"/>
                <a:gd name="T5" fmla="*/ 16 h 101"/>
                <a:gd name="T6" fmla="*/ 18 w 84"/>
                <a:gd name="T7" fmla="*/ 42 h 101"/>
                <a:gd name="T8" fmla="*/ 18 w 84"/>
                <a:gd name="T9" fmla="*/ 101 h 101"/>
                <a:gd name="T10" fmla="*/ 0 w 84"/>
                <a:gd name="T11" fmla="*/ 101 h 101"/>
                <a:gd name="T12" fmla="*/ 0 w 84"/>
                <a:gd name="T13" fmla="*/ 2 h 101"/>
                <a:gd name="T14" fmla="*/ 17 w 84"/>
                <a:gd name="T15" fmla="*/ 2 h 101"/>
                <a:gd name="T16" fmla="*/ 18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0" y="32"/>
                    <a:pt x="18" y="42"/>
                  </a:cubicBezTo>
                  <a:cubicBezTo>
                    <a:pt x="18" y="101"/>
                    <a:pt x="18" y="101"/>
                    <a:pt x="18" y="101"/>
                  </a:cubicBezTo>
                  <a:cubicBezTo>
                    <a:pt x="0" y="101"/>
                    <a:pt x="0" y="101"/>
                    <a:pt x="0" y="101"/>
                  </a:cubicBezTo>
                  <a:cubicBezTo>
                    <a:pt x="0" y="2"/>
                    <a:pt x="0" y="2"/>
                    <a:pt x="0" y="2"/>
                  </a:cubicBezTo>
                  <a:cubicBezTo>
                    <a:pt x="17" y="2"/>
                    <a:pt x="17" y="2"/>
                    <a:pt x="17" y="2"/>
                  </a:cubicBezTo>
                  <a:cubicBezTo>
                    <a:pt x="18" y="20"/>
                    <a:pt x="18" y="20"/>
                    <a:pt x="18"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0">
              <a:extLst>
                <a:ext uri="{FF2B5EF4-FFF2-40B4-BE49-F238E27FC236}">
                  <a16:creationId xmlns:a16="http://schemas.microsoft.com/office/drawing/2014/main" id="{8AAD473D-B4D1-25BF-B4EA-090108696704}"/>
                </a:ext>
              </a:extLst>
            </p:cNvPr>
            <p:cNvSpPr>
              <a:spLocks noEditPoints="1"/>
            </p:cNvSpPr>
            <p:nvPr userDrawn="1"/>
          </p:nvSpPr>
          <p:spPr bwMode="auto">
            <a:xfrm>
              <a:off x="3006726" y="-34925"/>
              <a:ext cx="79375" cy="117475"/>
            </a:xfrm>
            <a:custGeom>
              <a:avLst/>
              <a:gdLst>
                <a:gd name="T0" fmla="*/ 50 w 95"/>
                <a:gd name="T1" fmla="*/ 142 h 142"/>
                <a:gd name="T2" fmla="*/ 20 w 95"/>
                <a:gd name="T3" fmla="*/ 125 h 142"/>
                <a:gd name="T4" fmla="*/ 17 w 95"/>
                <a:gd name="T5" fmla="*/ 140 h 142"/>
                <a:gd name="T6" fmla="*/ 0 w 95"/>
                <a:gd name="T7" fmla="*/ 140 h 142"/>
                <a:gd name="T8" fmla="*/ 0 w 95"/>
                <a:gd name="T9" fmla="*/ 0 h 142"/>
                <a:gd name="T10" fmla="*/ 19 w 95"/>
                <a:gd name="T11" fmla="*/ 0 h 142"/>
                <a:gd name="T12" fmla="*/ 19 w 95"/>
                <a:gd name="T13" fmla="*/ 57 h 142"/>
                <a:gd name="T14" fmla="*/ 52 w 95"/>
                <a:gd name="T15" fmla="*/ 39 h 142"/>
                <a:gd name="T16" fmla="*/ 94 w 95"/>
                <a:gd name="T17" fmla="*/ 91 h 142"/>
                <a:gd name="T18" fmla="*/ 50 w 95"/>
                <a:gd name="T19" fmla="*/ 142 h 142"/>
                <a:gd name="T20" fmla="*/ 47 w 95"/>
                <a:gd name="T21" fmla="*/ 55 h 142"/>
                <a:gd name="T22" fmla="*/ 18 w 95"/>
                <a:gd name="T23" fmla="*/ 91 h 142"/>
                <a:gd name="T24" fmla="*/ 46 w 95"/>
                <a:gd name="T25" fmla="*/ 127 h 142"/>
                <a:gd name="T26" fmla="*/ 75 w 95"/>
                <a:gd name="T27" fmla="*/ 91 h 142"/>
                <a:gd name="T28" fmla="*/ 47 w 95"/>
                <a:gd name="T29" fmla="*/ 5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2">
                  <a:moveTo>
                    <a:pt x="50" y="142"/>
                  </a:moveTo>
                  <a:cubicBezTo>
                    <a:pt x="31" y="142"/>
                    <a:pt x="22" y="129"/>
                    <a:pt x="20" y="125"/>
                  </a:cubicBezTo>
                  <a:cubicBezTo>
                    <a:pt x="17" y="140"/>
                    <a:pt x="17" y="140"/>
                    <a:pt x="17" y="140"/>
                  </a:cubicBezTo>
                  <a:cubicBezTo>
                    <a:pt x="0" y="140"/>
                    <a:pt x="0" y="140"/>
                    <a:pt x="0" y="140"/>
                  </a:cubicBezTo>
                  <a:cubicBezTo>
                    <a:pt x="0" y="0"/>
                    <a:pt x="0" y="0"/>
                    <a:pt x="0" y="0"/>
                  </a:cubicBezTo>
                  <a:cubicBezTo>
                    <a:pt x="19" y="0"/>
                    <a:pt x="19" y="0"/>
                    <a:pt x="19" y="0"/>
                  </a:cubicBezTo>
                  <a:cubicBezTo>
                    <a:pt x="19" y="57"/>
                    <a:pt x="19" y="57"/>
                    <a:pt x="19" y="57"/>
                  </a:cubicBezTo>
                  <a:cubicBezTo>
                    <a:pt x="20" y="55"/>
                    <a:pt x="31" y="39"/>
                    <a:pt x="52" y="39"/>
                  </a:cubicBezTo>
                  <a:cubicBezTo>
                    <a:pt x="78" y="39"/>
                    <a:pt x="94" y="61"/>
                    <a:pt x="94" y="91"/>
                  </a:cubicBezTo>
                  <a:cubicBezTo>
                    <a:pt x="95" y="121"/>
                    <a:pt x="77" y="142"/>
                    <a:pt x="50" y="142"/>
                  </a:cubicBezTo>
                  <a:close/>
                  <a:moveTo>
                    <a:pt x="47" y="55"/>
                  </a:moveTo>
                  <a:cubicBezTo>
                    <a:pt x="30" y="55"/>
                    <a:pt x="18" y="71"/>
                    <a:pt x="18" y="91"/>
                  </a:cubicBezTo>
                  <a:cubicBezTo>
                    <a:pt x="18" y="110"/>
                    <a:pt x="29" y="127"/>
                    <a:pt x="46" y="127"/>
                  </a:cubicBezTo>
                  <a:cubicBezTo>
                    <a:pt x="63" y="127"/>
                    <a:pt x="75" y="111"/>
                    <a:pt x="75" y="91"/>
                  </a:cubicBezTo>
                  <a:cubicBezTo>
                    <a:pt x="75" y="71"/>
                    <a:pt x="64" y="55"/>
                    <a:pt x="47"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1">
              <a:extLst>
                <a:ext uri="{FF2B5EF4-FFF2-40B4-BE49-F238E27FC236}">
                  <a16:creationId xmlns:a16="http://schemas.microsoft.com/office/drawing/2014/main" id="{6A530955-BCE3-DE11-92BF-AAD7A5EC7155}"/>
                </a:ext>
              </a:extLst>
            </p:cNvPr>
            <p:cNvSpPr>
              <a:spLocks/>
            </p:cNvSpPr>
            <p:nvPr userDrawn="1"/>
          </p:nvSpPr>
          <p:spPr bwMode="auto">
            <a:xfrm>
              <a:off x="3094038" y="-1588"/>
              <a:ext cx="79375" cy="114300"/>
            </a:xfrm>
            <a:custGeom>
              <a:avLst/>
              <a:gdLst>
                <a:gd name="T0" fmla="*/ 52 w 96"/>
                <a:gd name="T1" fmla="*/ 113 h 136"/>
                <a:gd name="T2" fmla="*/ 26 w 96"/>
                <a:gd name="T3" fmla="*/ 136 h 136"/>
                <a:gd name="T4" fmla="*/ 7 w 96"/>
                <a:gd name="T5" fmla="*/ 132 h 136"/>
                <a:gd name="T6" fmla="*/ 11 w 96"/>
                <a:gd name="T7" fmla="*/ 117 h 136"/>
                <a:gd name="T8" fmla="*/ 22 w 96"/>
                <a:gd name="T9" fmla="*/ 120 h 136"/>
                <a:gd name="T10" fmla="*/ 33 w 96"/>
                <a:gd name="T11" fmla="*/ 110 h 136"/>
                <a:gd name="T12" fmla="*/ 38 w 96"/>
                <a:gd name="T13" fmla="*/ 98 h 136"/>
                <a:gd name="T14" fmla="*/ 0 w 96"/>
                <a:gd name="T15" fmla="*/ 0 h 136"/>
                <a:gd name="T16" fmla="*/ 20 w 96"/>
                <a:gd name="T17" fmla="*/ 0 h 136"/>
                <a:gd name="T18" fmla="*/ 48 w 96"/>
                <a:gd name="T19" fmla="*/ 81 h 136"/>
                <a:gd name="T20" fmla="*/ 76 w 96"/>
                <a:gd name="T21" fmla="*/ 0 h 136"/>
                <a:gd name="T22" fmla="*/ 96 w 96"/>
                <a:gd name="T23" fmla="*/ 0 h 136"/>
                <a:gd name="T24" fmla="*/ 52 w 96"/>
                <a:gd name="T25" fmla="*/ 11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36">
                  <a:moveTo>
                    <a:pt x="52" y="113"/>
                  </a:moveTo>
                  <a:cubicBezTo>
                    <a:pt x="45" y="129"/>
                    <a:pt x="38" y="136"/>
                    <a:pt x="26" y="136"/>
                  </a:cubicBezTo>
                  <a:cubicBezTo>
                    <a:pt x="13" y="136"/>
                    <a:pt x="7" y="132"/>
                    <a:pt x="7" y="132"/>
                  </a:cubicBezTo>
                  <a:cubicBezTo>
                    <a:pt x="11" y="117"/>
                    <a:pt x="11" y="117"/>
                    <a:pt x="11" y="117"/>
                  </a:cubicBezTo>
                  <a:cubicBezTo>
                    <a:pt x="11" y="117"/>
                    <a:pt x="17" y="120"/>
                    <a:pt x="22" y="120"/>
                  </a:cubicBezTo>
                  <a:cubicBezTo>
                    <a:pt x="27" y="120"/>
                    <a:pt x="30" y="118"/>
                    <a:pt x="33" y="110"/>
                  </a:cubicBezTo>
                  <a:cubicBezTo>
                    <a:pt x="38" y="98"/>
                    <a:pt x="38" y="98"/>
                    <a:pt x="38" y="98"/>
                  </a:cubicBezTo>
                  <a:cubicBezTo>
                    <a:pt x="0" y="0"/>
                    <a:pt x="0" y="0"/>
                    <a:pt x="0" y="0"/>
                  </a:cubicBezTo>
                  <a:cubicBezTo>
                    <a:pt x="20" y="0"/>
                    <a:pt x="20" y="0"/>
                    <a:pt x="20" y="0"/>
                  </a:cubicBezTo>
                  <a:cubicBezTo>
                    <a:pt x="48" y="81"/>
                    <a:pt x="48" y="81"/>
                    <a:pt x="48" y="81"/>
                  </a:cubicBezTo>
                  <a:cubicBezTo>
                    <a:pt x="76" y="0"/>
                    <a:pt x="76" y="0"/>
                    <a:pt x="76" y="0"/>
                  </a:cubicBezTo>
                  <a:cubicBezTo>
                    <a:pt x="96" y="0"/>
                    <a:pt x="96" y="0"/>
                    <a:pt x="96" y="0"/>
                  </a:cubicBezTo>
                  <a:lnTo>
                    <a:pt x="5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Rectangle 32">
              <a:extLst>
                <a:ext uri="{FF2B5EF4-FFF2-40B4-BE49-F238E27FC236}">
                  <a16:creationId xmlns:a16="http://schemas.microsoft.com/office/drawing/2014/main" id="{9C635401-C0B8-CDCD-6A93-B4D6DA169452}"/>
                </a:ext>
              </a:extLst>
            </p:cNvPr>
            <p:cNvSpPr>
              <a:spLocks noChangeArrowheads="1"/>
            </p:cNvSpPr>
            <p:nvPr userDrawn="1"/>
          </p:nvSpPr>
          <p:spPr bwMode="auto">
            <a:xfrm>
              <a:off x="3219451" y="-31750"/>
              <a:ext cx="17463" cy="1127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3">
              <a:extLst>
                <a:ext uri="{FF2B5EF4-FFF2-40B4-BE49-F238E27FC236}">
                  <a16:creationId xmlns:a16="http://schemas.microsoft.com/office/drawing/2014/main" id="{7B4A92EC-3AE8-A300-F0BD-DB6F7822A186}"/>
                </a:ext>
              </a:extLst>
            </p:cNvPr>
            <p:cNvSpPr>
              <a:spLocks/>
            </p:cNvSpPr>
            <p:nvPr userDrawn="1"/>
          </p:nvSpPr>
          <p:spPr bwMode="auto">
            <a:xfrm>
              <a:off x="3263901" y="-3175"/>
              <a:ext cx="69850" cy="84138"/>
            </a:xfrm>
            <a:custGeom>
              <a:avLst/>
              <a:gdLst>
                <a:gd name="T0" fmla="*/ 65 w 84"/>
                <a:gd name="T1" fmla="*/ 101 h 101"/>
                <a:gd name="T2" fmla="*/ 65 w 84"/>
                <a:gd name="T3" fmla="*/ 42 h 101"/>
                <a:gd name="T4" fmla="*/ 45 w 84"/>
                <a:gd name="T5" fmla="*/ 16 h 101"/>
                <a:gd name="T6" fmla="*/ 19 w 84"/>
                <a:gd name="T7" fmla="*/ 42 h 101"/>
                <a:gd name="T8" fmla="*/ 19 w 84"/>
                <a:gd name="T9" fmla="*/ 101 h 101"/>
                <a:gd name="T10" fmla="*/ 0 w 84"/>
                <a:gd name="T11" fmla="*/ 101 h 101"/>
                <a:gd name="T12" fmla="*/ 0 w 84"/>
                <a:gd name="T13" fmla="*/ 2 h 101"/>
                <a:gd name="T14" fmla="*/ 18 w 84"/>
                <a:gd name="T15" fmla="*/ 2 h 101"/>
                <a:gd name="T16" fmla="*/ 19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1" y="32"/>
                    <a:pt x="19" y="42"/>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4">
              <a:extLst>
                <a:ext uri="{FF2B5EF4-FFF2-40B4-BE49-F238E27FC236}">
                  <a16:creationId xmlns:a16="http://schemas.microsoft.com/office/drawing/2014/main" id="{625E28FA-B6E1-785A-DFE5-274018EA25D9}"/>
                </a:ext>
              </a:extLst>
            </p:cNvPr>
            <p:cNvSpPr>
              <a:spLocks/>
            </p:cNvSpPr>
            <p:nvPr userDrawn="1"/>
          </p:nvSpPr>
          <p:spPr bwMode="auto">
            <a:xfrm>
              <a:off x="3349626" y="-3175"/>
              <a:ext cx="63500" cy="85725"/>
            </a:xfrm>
            <a:custGeom>
              <a:avLst/>
              <a:gdLst>
                <a:gd name="T0" fmla="*/ 68 w 78"/>
                <a:gd name="T1" fmla="*/ 94 h 103"/>
                <a:gd name="T2" fmla="*/ 39 w 78"/>
                <a:gd name="T3" fmla="*/ 103 h 103"/>
                <a:gd name="T4" fmla="*/ 0 w 78"/>
                <a:gd name="T5" fmla="*/ 86 h 103"/>
                <a:gd name="T6" fmla="*/ 10 w 78"/>
                <a:gd name="T7" fmla="*/ 74 h 103"/>
                <a:gd name="T8" fmla="*/ 39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2" y="99"/>
                    <a:pt x="54" y="103"/>
                    <a:pt x="39" y="103"/>
                  </a:cubicBezTo>
                  <a:cubicBezTo>
                    <a:pt x="19" y="103"/>
                    <a:pt x="4" y="91"/>
                    <a:pt x="0" y="86"/>
                  </a:cubicBezTo>
                  <a:cubicBezTo>
                    <a:pt x="10" y="74"/>
                    <a:pt x="10" y="74"/>
                    <a:pt x="10" y="74"/>
                  </a:cubicBezTo>
                  <a:cubicBezTo>
                    <a:pt x="16" y="80"/>
                    <a:pt x="28" y="88"/>
                    <a:pt x="39" y="88"/>
                  </a:cubicBezTo>
                  <a:cubicBezTo>
                    <a:pt x="51" y="88"/>
                    <a:pt x="59" y="84"/>
                    <a:pt x="59" y="75"/>
                  </a:cubicBezTo>
                  <a:cubicBezTo>
                    <a:pt x="59" y="66"/>
                    <a:pt x="49" y="63"/>
                    <a:pt x="43" y="61"/>
                  </a:cubicBezTo>
                  <a:cubicBezTo>
                    <a:pt x="37"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3"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5">
              <a:extLst>
                <a:ext uri="{FF2B5EF4-FFF2-40B4-BE49-F238E27FC236}">
                  <a16:creationId xmlns:a16="http://schemas.microsoft.com/office/drawing/2014/main" id="{0B049105-8B72-6769-79F9-0458F5E59E81}"/>
                </a:ext>
              </a:extLst>
            </p:cNvPr>
            <p:cNvSpPr>
              <a:spLocks noEditPoints="1"/>
            </p:cNvSpPr>
            <p:nvPr userDrawn="1"/>
          </p:nvSpPr>
          <p:spPr bwMode="auto">
            <a:xfrm>
              <a:off x="3429001" y="-36513"/>
              <a:ext cx="20638" cy="117475"/>
            </a:xfrm>
            <a:custGeom>
              <a:avLst/>
              <a:gdLst>
                <a:gd name="T0" fmla="*/ 13 w 26"/>
                <a:gd name="T1" fmla="*/ 24 h 143"/>
                <a:gd name="T2" fmla="*/ 0 w 26"/>
                <a:gd name="T3" fmla="*/ 12 h 143"/>
                <a:gd name="T4" fmla="*/ 13 w 26"/>
                <a:gd name="T5" fmla="*/ 0 h 143"/>
                <a:gd name="T6" fmla="*/ 26 w 26"/>
                <a:gd name="T7" fmla="*/ 12 h 143"/>
                <a:gd name="T8" fmla="*/ 13 w 26"/>
                <a:gd name="T9" fmla="*/ 24 h 143"/>
                <a:gd name="T10" fmla="*/ 4 w 26"/>
                <a:gd name="T11" fmla="*/ 143 h 143"/>
                <a:gd name="T12" fmla="*/ 4 w 26"/>
                <a:gd name="T13" fmla="*/ 44 h 143"/>
                <a:gd name="T14" fmla="*/ 22 w 26"/>
                <a:gd name="T15" fmla="*/ 44 h 143"/>
                <a:gd name="T16" fmla="*/ 22 w 26"/>
                <a:gd name="T17" fmla="*/ 143 h 143"/>
                <a:gd name="T18" fmla="*/ 4 w 26"/>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3">
                  <a:moveTo>
                    <a:pt x="13" y="24"/>
                  </a:moveTo>
                  <a:cubicBezTo>
                    <a:pt x="6" y="24"/>
                    <a:pt x="0" y="19"/>
                    <a:pt x="0" y="12"/>
                  </a:cubicBezTo>
                  <a:cubicBezTo>
                    <a:pt x="0" y="5"/>
                    <a:pt x="6" y="0"/>
                    <a:pt x="13" y="0"/>
                  </a:cubicBezTo>
                  <a:cubicBezTo>
                    <a:pt x="20" y="0"/>
                    <a:pt x="26" y="5"/>
                    <a:pt x="26" y="12"/>
                  </a:cubicBezTo>
                  <a:cubicBezTo>
                    <a:pt x="26"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6">
              <a:extLst>
                <a:ext uri="{FF2B5EF4-FFF2-40B4-BE49-F238E27FC236}">
                  <a16:creationId xmlns:a16="http://schemas.microsoft.com/office/drawing/2014/main" id="{33004E69-3066-3DD6-699B-8131F9650829}"/>
                </a:ext>
              </a:extLst>
            </p:cNvPr>
            <p:cNvSpPr>
              <a:spLocks noEditPoints="1"/>
            </p:cNvSpPr>
            <p:nvPr userDrawn="1"/>
          </p:nvSpPr>
          <p:spPr bwMode="auto">
            <a:xfrm>
              <a:off x="3465513" y="-3175"/>
              <a:ext cx="77788" cy="115888"/>
            </a:xfrm>
            <a:custGeom>
              <a:avLst/>
              <a:gdLst>
                <a:gd name="T0" fmla="*/ 84 w 94"/>
                <a:gd name="T1" fmla="*/ 122 h 138"/>
                <a:gd name="T2" fmla="*/ 44 w 94"/>
                <a:gd name="T3" fmla="*/ 138 h 138"/>
                <a:gd name="T4" fmla="*/ 5 w 94"/>
                <a:gd name="T5" fmla="*/ 126 h 138"/>
                <a:gd name="T6" fmla="*/ 12 w 94"/>
                <a:gd name="T7" fmla="*/ 112 h 138"/>
                <a:gd name="T8" fmla="*/ 43 w 94"/>
                <a:gd name="T9" fmla="*/ 122 h 138"/>
                <a:gd name="T10" fmla="*/ 67 w 94"/>
                <a:gd name="T11" fmla="*/ 113 h 138"/>
                <a:gd name="T12" fmla="*/ 74 w 94"/>
                <a:gd name="T13" fmla="*/ 89 h 138"/>
                <a:gd name="T14" fmla="*/ 74 w 94"/>
                <a:gd name="T15" fmla="*/ 80 h 138"/>
                <a:gd name="T16" fmla="*/ 42 w 94"/>
                <a:gd name="T17" fmla="*/ 99 h 138"/>
                <a:gd name="T18" fmla="*/ 0 w 94"/>
                <a:gd name="T19" fmla="*/ 49 h 138"/>
                <a:gd name="T20" fmla="*/ 43 w 94"/>
                <a:gd name="T21" fmla="*/ 0 h 138"/>
                <a:gd name="T22" fmla="*/ 74 w 94"/>
                <a:gd name="T23" fmla="*/ 18 h 138"/>
                <a:gd name="T24" fmla="*/ 76 w 94"/>
                <a:gd name="T25" fmla="*/ 2 h 138"/>
                <a:gd name="T26" fmla="*/ 94 w 94"/>
                <a:gd name="T27" fmla="*/ 2 h 138"/>
                <a:gd name="T28" fmla="*/ 94 w 94"/>
                <a:gd name="T29" fmla="*/ 82 h 138"/>
                <a:gd name="T30" fmla="*/ 84 w 94"/>
                <a:gd name="T31" fmla="*/ 122 h 138"/>
                <a:gd name="T32" fmla="*/ 48 w 94"/>
                <a:gd name="T33" fmla="*/ 15 h 138"/>
                <a:gd name="T34" fmla="*/ 20 w 94"/>
                <a:gd name="T35" fmla="*/ 49 h 138"/>
                <a:gd name="T36" fmla="*/ 47 w 94"/>
                <a:gd name="T37" fmla="*/ 83 h 138"/>
                <a:gd name="T38" fmla="*/ 75 w 94"/>
                <a:gd name="T39" fmla="*/ 49 h 138"/>
                <a:gd name="T40" fmla="*/ 48 w 94"/>
                <a:gd name="T41" fmla="*/ 1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138">
                  <a:moveTo>
                    <a:pt x="84" y="122"/>
                  </a:moveTo>
                  <a:cubicBezTo>
                    <a:pt x="76" y="130"/>
                    <a:pt x="64" y="138"/>
                    <a:pt x="44" y="138"/>
                  </a:cubicBezTo>
                  <a:cubicBezTo>
                    <a:pt x="23" y="138"/>
                    <a:pt x="8" y="129"/>
                    <a:pt x="5" y="126"/>
                  </a:cubicBezTo>
                  <a:cubicBezTo>
                    <a:pt x="12" y="112"/>
                    <a:pt x="12" y="112"/>
                    <a:pt x="12" y="112"/>
                  </a:cubicBezTo>
                  <a:cubicBezTo>
                    <a:pt x="17" y="116"/>
                    <a:pt x="30" y="122"/>
                    <a:pt x="43" y="122"/>
                  </a:cubicBezTo>
                  <a:cubicBezTo>
                    <a:pt x="55" y="122"/>
                    <a:pt x="63" y="118"/>
                    <a:pt x="67" y="113"/>
                  </a:cubicBezTo>
                  <a:cubicBezTo>
                    <a:pt x="72" y="109"/>
                    <a:pt x="74" y="101"/>
                    <a:pt x="74" y="89"/>
                  </a:cubicBezTo>
                  <a:cubicBezTo>
                    <a:pt x="74" y="80"/>
                    <a:pt x="74" y="80"/>
                    <a:pt x="74" y="80"/>
                  </a:cubicBezTo>
                  <a:cubicBezTo>
                    <a:pt x="73" y="83"/>
                    <a:pt x="64" y="99"/>
                    <a:pt x="42" y="99"/>
                  </a:cubicBezTo>
                  <a:cubicBezTo>
                    <a:pt x="16" y="99"/>
                    <a:pt x="0" y="78"/>
                    <a:pt x="0" y="49"/>
                  </a:cubicBezTo>
                  <a:cubicBezTo>
                    <a:pt x="0" y="20"/>
                    <a:pt x="19" y="0"/>
                    <a:pt x="43" y="0"/>
                  </a:cubicBezTo>
                  <a:cubicBezTo>
                    <a:pt x="65" y="0"/>
                    <a:pt x="73" y="15"/>
                    <a:pt x="74" y="18"/>
                  </a:cubicBezTo>
                  <a:cubicBezTo>
                    <a:pt x="76" y="2"/>
                    <a:pt x="76" y="2"/>
                    <a:pt x="76" y="2"/>
                  </a:cubicBezTo>
                  <a:cubicBezTo>
                    <a:pt x="94" y="2"/>
                    <a:pt x="94" y="2"/>
                    <a:pt x="94" y="2"/>
                  </a:cubicBezTo>
                  <a:cubicBezTo>
                    <a:pt x="94" y="82"/>
                    <a:pt x="94" y="82"/>
                    <a:pt x="94" y="82"/>
                  </a:cubicBezTo>
                  <a:cubicBezTo>
                    <a:pt x="94" y="102"/>
                    <a:pt x="91" y="113"/>
                    <a:pt x="84" y="122"/>
                  </a:cubicBezTo>
                  <a:close/>
                  <a:moveTo>
                    <a:pt x="48" y="15"/>
                  </a:moveTo>
                  <a:cubicBezTo>
                    <a:pt x="31" y="15"/>
                    <a:pt x="20" y="30"/>
                    <a:pt x="20" y="49"/>
                  </a:cubicBezTo>
                  <a:cubicBezTo>
                    <a:pt x="20" y="67"/>
                    <a:pt x="30" y="83"/>
                    <a:pt x="47" y="83"/>
                  </a:cubicBezTo>
                  <a:cubicBezTo>
                    <a:pt x="64" y="83"/>
                    <a:pt x="75" y="67"/>
                    <a:pt x="75" y="49"/>
                  </a:cubicBezTo>
                  <a:cubicBezTo>
                    <a:pt x="75" y="30"/>
                    <a:pt x="65" y="15"/>
                    <a:pt x="4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7">
              <a:extLst>
                <a:ext uri="{FF2B5EF4-FFF2-40B4-BE49-F238E27FC236}">
                  <a16:creationId xmlns:a16="http://schemas.microsoft.com/office/drawing/2014/main" id="{2C204DA6-E5A0-39C9-A297-324DF52E0050}"/>
                </a:ext>
              </a:extLst>
            </p:cNvPr>
            <p:cNvSpPr>
              <a:spLocks/>
            </p:cNvSpPr>
            <p:nvPr userDrawn="1"/>
          </p:nvSpPr>
          <p:spPr bwMode="auto">
            <a:xfrm>
              <a:off x="3568701" y="-34925"/>
              <a:ext cx="69850" cy="115888"/>
            </a:xfrm>
            <a:custGeom>
              <a:avLst/>
              <a:gdLst>
                <a:gd name="T0" fmla="*/ 66 w 85"/>
                <a:gd name="T1" fmla="*/ 141 h 141"/>
                <a:gd name="T2" fmla="*/ 66 w 85"/>
                <a:gd name="T3" fmla="*/ 82 h 141"/>
                <a:gd name="T4" fmla="*/ 46 w 85"/>
                <a:gd name="T5" fmla="*/ 56 h 141"/>
                <a:gd name="T6" fmla="*/ 19 w 85"/>
                <a:gd name="T7" fmla="*/ 82 h 141"/>
                <a:gd name="T8" fmla="*/ 19 w 85"/>
                <a:gd name="T9" fmla="*/ 141 h 141"/>
                <a:gd name="T10" fmla="*/ 0 w 85"/>
                <a:gd name="T11" fmla="*/ 141 h 141"/>
                <a:gd name="T12" fmla="*/ 0 w 85"/>
                <a:gd name="T13" fmla="*/ 0 h 141"/>
                <a:gd name="T14" fmla="*/ 19 w 85"/>
                <a:gd name="T15" fmla="*/ 0 h 141"/>
                <a:gd name="T16" fmla="*/ 19 w 85"/>
                <a:gd name="T17" fmla="*/ 60 h 141"/>
                <a:gd name="T18" fmla="*/ 52 w 85"/>
                <a:gd name="T19" fmla="*/ 39 h 141"/>
                <a:gd name="T20" fmla="*/ 85 w 85"/>
                <a:gd name="T21" fmla="*/ 77 h 141"/>
                <a:gd name="T22" fmla="*/ 85 w 85"/>
                <a:gd name="T23" fmla="*/ 141 h 141"/>
                <a:gd name="T24" fmla="*/ 66 w 85"/>
                <a:gd name="T25"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41">
                  <a:moveTo>
                    <a:pt x="66" y="141"/>
                  </a:moveTo>
                  <a:cubicBezTo>
                    <a:pt x="66" y="82"/>
                    <a:pt x="66" y="82"/>
                    <a:pt x="66" y="82"/>
                  </a:cubicBezTo>
                  <a:cubicBezTo>
                    <a:pt x="66" y="66"/>
                    <a:pt x="61" y="56"/>
                    <a:pt x="46" y="56"/>
                  </a:cubicBezTo>
                  <a:cubicBezTo>
                    <a:pt x="31" y="56"/>
                    <a:pt x="21" y="72"/>
                    <a:pt x="19" y="82"/>
                  </a:cubicBezTo>
                  <a:cubicBezTo>
                    <a:pt x="19" y="141"/>
                    <a:pt x="19" y="141"/>
                    <a:pt x="19" y="141"/>
                  </a:cubicBezTo>
                  <a:cubicBezTo>
                    <a:pt x="0" y="141"/>
                    <a:pt x="0" y="141"/>
                    <a:pt x="0" y="141"/>
                  </a:cubicBezTo>
                  <a:cubicBezTo>
                    <a:pt x="0" y="0"/>
                    <a:pt x="0" y="0"/>
                    <a:pt x="0" y="0"/>
                  </a:cubicBezTo>
                  <a:cubicBezTo>
                    <a:pt x="19" y="0"/>
                    <a:pt x="19" y="0"/>
                    <a:pt x="19" y="0"/>
                  </a:cubicBezTo>
                  <a:cubicBezTo>
                    <a:pt x="19" y="60"/>
                    <a:pt x="19" y="60"/>
                    <a:pt x="19" y="60"/>
                  </a:cubicBezTo>
                  <a:cubicBezTo>
                    <a:pt x="25" y="50"/>
                    <a:pt x="36" y="39"/>
                    <a:pt x="52" y="39"/>
                  </a:cubicBezTo>
                  <a:cubicBezTo>
                    <a:pt x="72" y="39"/>
                    <a:pt x="85" y="51"/>
                    <a:pt x="85" y="77"/>
                  </a:cubicBezTo>
                  <a:cubicBezTo>
                    <a:pt x="85" y="141"/>
                    <a:pt x="85" y="141"/>
                    <a:pt x="85" y="141"/>
                  </a:cubicBezTo>
                  <a:lnTo>
                    <a:pt x="66"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8">
              <a:extLst>
                <a:ext uri="{FF2B5EF4-FFF2-40B4-BE49-F238E27FC236}">
                  <a16:creationId xmlns:a16="http://schemas.microsoft.com/office/drawing/2014/main" id="{A0F92AF3-1027-5E92-F551-58C7B338ABF0}"/>
                </a:ext>
              </a:extLst>
            </p:cNvPr>
            <p:cNvSpPr>
              <a:spLocks/>
            </p:cNvSpPr>
            <p:nvPr userDrawn="1"/>
          </p:nvSpPr>
          <p:spPr bwMode="auto">
            <a:xfrm>
              <a:off x="3654426" y="-23813"/>
              <a:ext cx="50800" cy="106363"/>
            </a:xfrm>
            <a:custGeom>
              <a:avLst/>
              <a:gdLst>
                <a:gd name="T0" fmla="*/ 33 w 61"/>
                <a:gd name="T1" fmla="*/ 41 h 128"/>
                <a:gd name="T2" fmla="*/ 33 w 61"/>
                <a:gd name="T3" fmla="*/ 92 h 128"/>
                <a:gd name="T4" fmla="*/ 37 w 61"/>
                <a:gd name="T5" fmla="*/ 109 h 128"/>
                <a:gd name="T6" fmla="*/ 47 w 61"/>
                <a:gd name="T7" fmla="*/ 113 h 128"/>
                <a:gd name="T8" fmla="*/ 58 w 61"/>
                <a:gd name="T9" fmla="*/ 111 h 128"/>
                <a:gd name="T10" fmla="*/ 60 w 61"/>
                <a:gd name="T11" fmla="*/ 125 h 128"/>
                <a:gd name="T12" fmla="*/ 42 w 61"/>
                <a:gd name="T13" fmla="*/ 128 h 128"/>
                <a:gd name="T14" fmla="*/ 21 w 61"/>
                <a:gd name="T15" fmla="*/ 121 h 128"/>
                <a:gd name="T16" fmla="*/ 15 w 61"/>
                <a:gd name="T17" fmla="*/ 95 h 128"/>
                <a:gd name="T18" fmla="*/ 15 w 61"/>
                <a:gd name="T19" fmla="*/ 41 h 128"/>
                <a:gd name="T20" fmla="*/ 0 w 61"/>
                <a:gd name="T21" fmla="*/ 41 h 128"/>
                <a:gd name="T22" fmla="*/ 0 w 61"/>
                <a:gd name="T23" fmla="*/ 27 h 128"/>
                <a:gd name="T24" fmla="*/ 14 w 61"/>
                <a:gd name="T25" fmla="*/ 27 h 128"/>
                <a:gd name="T26" fmla="*/ 16 w 61"/>
                <a:gd name="T27" fmla="*/ 0 h 128"/>
                <a:gd name="T28" fmla="*/ 33 w 61"/>
                <a:gd name="T29" fmla="*/ 0 h 128"/>
                <a:gd name="T30" fmla="*/ 33 w 61"/>
                <a:gd name="T31" fmla="*/ 27 h 128"/>
                <a:gd name="T32" fmla="*/ 61 w 61"/>
                <a:gd name="T33" fmla="*/ 27 h 128"/>
                <a:gd name="T34" fmla="*/ 61 w 61"/>
                <a:gd name="T35" fmla="*/ 41 h 128"/>
                <a:gd name="T36" fmla="*/ 33 w 61"/>
                <a:gd name="T37"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28">
                  <a:moveTo>
                    <a:pt x="33" y="41"/>
                  </a:moveTo>
                  <a:cubicBezTo>
                    <a:pt x="33" y="92"/>
                    <a:pt x="33" y="92"/>
                    <a:pt x="33" y="92"/>
                  </a:cubicBezTo>
                  <a:cubicBezTo>
                    <a:pt x="33" y="101"/>
                    <a:pt x="34" y="106"/>
                    <a:pt x="37" y="109"/>
                  </a:cubicBezTo>
                  <a:cubicBezTo>
                    <a:pt x="40" y="112"/>
                    <a:pt x="43" y="113"/>
                    <a:pt x="47" y="113"/>
                  </a:cubicBezTo>
                  <a:cubicBezTo>
                    <a:pt x="52" y="113"/>
                    <a:pt x="56" y="112"/>
                    <a:pt x="58" y="111"/>
                  </a:cubicBezTo>
                  <a:cubicBezTo>
                    <a:pt x="60" y="125"/>
                    <a:pt x="60" y="125"/>
                    <a:pt x="60" y="125"/>
                  </a:cubicBezTo>
                  <a:cubicBezTo>
                    <a:pt x="56" y="127"/>
                    <a:pt x="48" y="128"/>
                    <a:pt x="42" y="128"/>
                  </a:cubicBezTo>
                  <a:cubicBezTo>
                    <a:pt x="33" y="128"/>
                    <a:pt x="27" y="126"/>
                    <a:pt x="21" y="121"/>
                  </a:cubicBezTo>
                  <a:cubicBezTo>
                    <a:pt x="16" y="115"/>
                    <a:pt x="15" y="108"/>
                    <a:pt x="15" y="95"/>
                  </a:cubicBezTo>
                  <a:cubicBezTo>
                    <a:pt x="15" y="41"/>
                    <a:pt x="15" y="41"/>
                    <a:pt x="15" y="41"/>
                  </a:cubicBezTo>
                  <a:cubicBezTo>
                    <a:pt x="0" y="41"/>
                    <a:pt x="0" y="41"/>
                    <a:pt x="0" y="41"/>
                  </a:cubicBezTo>
                  <a:cubicBezTo>
                    <a:pt x="0" y="27"/>
                    <a:pt x="0" y="27"/>
                    <a:pt x="0" y="27"/>
                  </a:cubicBezTo>
                  <a:cubicBezTo>
                    <a:pt x="14" y="27"/>
                    <a:pt x="14" y="27"/>
                    <a:pt x="14" y="27"/>
                  </a:cubicBezTo>
                  <a:cubicBezTo>
                    <a:pt x="16" y="0"/>
                    <a:pt x="16" y="0"/>
                    <a:pt x="16" y="0"/>
                  </a:cubicBezTo>
                  <a:cubicBezTo>
                    <a:pt x="33" y="0"/>
                    <a:pt x="33" y="0"/>
                    <a:pt x="33" y="0"/>
                  </a:cubicBezTo>
                  <a:cubicBezTo>
                    <a:pt x="33" y="27"/>
                    <a:pt x="33" y="27"/>
                    <a:pt x="33" y="27"/>
                  </a:cubicBezTo>
                  <a:cubicBezTo>
                    <a:pt x="61" y="27"/>
                    <a:pt x="61" y="27"/>
                    <a:pt x="61" y="27"/>
                  </a:cubicBezTo>
                  <a:cubicBezTo>
                    <a:pt x="61" y="41"/>
                    <a:pt x="61" y="41"/>
                    <a:pt x="61" y="41"/>
                  </a:cubicBezTo>
                  <a:cubicBezTo>
                    <a:pt x="33" y="41"/>
                    <a:pt x="33" y="41"/>
                    <a:pt x="3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39">
              <a:extLst>
                <a:ext uri="{FF2B5EF4-FFF2-40B4-BE49-F238E27FC236}">
                  <a16:creationId xmlns:a16="http://schemas.microsoft.com/office/drawing/2014/main" id="{826DF2A8-460B-1578-852B-E5E60F38651E}"/>
                </a:ext>
              </a:extLst>
            </p:cNvPr>
            <p:cNvSpPr>
              <a:spLocks/>
            </p:cNvSpPr>
            <p:nvPr userDrawn="1"/>
          </p:nvSpPr>
          <p:spPr bwMode="auto">
            <a:xfrm>
              <a:off x="3711576" y="-3175"/>
              <a:ext cx="63500" cy="85725"/>
            </a:xfrm>
            <a:custGeom>
              <a:avLst/>
              <a:gdLst>
                <a:gd name="T0" fmla="*/ 68 w 78"/>
                <a:gd name="T1" fmla="*/ 94 h 103"/>
                <a:gd name="T2" fmla="*/ 39 w 78"/>
                <a:gd name="T3" fmla="*/ 103 h 103"/>
                <a:gd name="T4" fmla="*/ 0 w 78"/>
                <a:gd name="T5" fmla="*/ 86 h 103"/>
                <a:gd name="T6" fmla="*/ 10 w 78"/>
                <a:gd name="T7" fmla="*/ 74 h 103"/>
                <a:gd name="T8" fmla="*/ 40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3" y="99"/>
                    <a:pt x="54" y="103"/>
                    <a:pt x="39" y="103"/>
                  </a:cubicBezTo>
                  <a:cubicBezTo>
                    <a:pt x="19" y="103"/>
                    <a:pt x="5" y="91"/>
                    <a:pt x="0" y="86"/>
                  </a:cubicBezTo>
                  <a:cubicBezTo>
                    <a:pt x="10" y="74"/>
                    <a:pt x="10" y="74"/>
                    <a:pt x="10" y="74"/>
                  </a:cubicBezTo>
                  <a:cubicBezTo>
                    <a:pt x="16" y="80"/>
                    <a:pt x="28" y="88"/>
                    <a:pt x="40" y="88"/>
                  </a:cubicBezTo>
                  <a:cubicBezTo>
                    <a:pt x="51" y="88"/>
                    <a:pt x="59" y="84"/>
                    <a:pt x="59" y="75"/>
                  </a:cubicBezTo>
                  <a:cubicBezTo>
                    <a:pt x="59" y="66"/>
                    <a:pt x="49" y="63"/>
                    <a:pt x="43" y="61"/>
                  </a:cubicBezTo>
                  <a:cubicBezTo>
                    <a:pt x="38"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4"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0">
              <a:extLst>
                <a:ext uri="{FF2B5EF4-FFF2-40B4-BE49-F238E27FC236}">
                  <a16:creationId xmlns:a16="http://schemas.microsoft.com/office/drawing/2014/main" id="{54ED17F5-0953-7DCC-8F59-FAC9FD9D1806}"/>
                </a:ext>
              </a:extLst>
            </p:cNvPr>
            <p:cNvSpPr>
              <a:spLocks noEditPoints="1"/>
            </p:cNvSpPr>
            <p:nvPr userDrawn="1"/>
          </p:nvSpPr>
          <p:spPr bwMode="auto">
            <a:xfrm>
              <a:off x="2498726" y="157163"/>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6 h 136"/>
                <a:gd name="T12" fmla="*/ 113 w 113"/>
                <a:gd name="T13" fmla="*/ 68 h 136"/>
                <a:gd name="T14" fmla="*/ 92 w 113"/>
                <a:gd name="T15" fmla="*/ 119 h 136"/>
                <a:gd name="T16" fmla="*/ 78 w 113"/>
                <a:gd name="T17" fmla="*/ 28 h 136"/>
                <a:gd name="T18" fmla="*/ 45 w 113"/>
                <a:gd name="T19" fmla="*/ 15 h 136"/>
                <a:gd name="T20" fmla="*/ 20 w 113"/>
                <a:gd name="T21" fmla="*/ 15 h 136"/>
                <a:gd name="T22" fmla="*/ 20 w 113"/>
                <a:gd name="T23" fmla="*/ 119 h 136"/>
                <a:gd name="T24" fmla="*/ 45 w 113"/>
                <a:gd name="T25" fmla="*/ 119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5"/>
                    <a:pt x="92" y="16"/>
                  </a:cubicBezTo>
                  <a:cubicBezTo>
                    <a:pt x="103" y="27"/>
                    <a:pt x="113" y="44"/>
                    <a:pt x="113" y="68"/>
                  </a:cubicBezTo>
                  <a:cubicBezTo>
                    <a:pt x="113" y="91"/>
                    <a:pt x="104" y="108"/>
                    <a:pt x="92" y="119"/>
                  </a:cubicBezTo>
                  <a:close/>
                  <a:moveTo>
                    <a:pt x="78" y="28"/>
                  </a:moveTo>
                  <a:cubicBezTo>
                    <a:pt x="70" y="19"/>
                    <a:pt x="59" y="15"/>
                    <a:pt x="45" y="15"/>
                  </a:cubicBezTo>
                  <a:cubicBezTo>
                    <a:pt x="20" y="15"/>
                    <a:pt x="20" y="15"/>
                    <a:pt x="20" y="15"/>
                  </a:cubicBezTo>
                  <a:cubicBezTo>
                    <a:pt x="20" y="119"/>
                    <a:pt x="20" y="119"/>
                    <a:pt x="20" y="119"/>
                  </a:cubicBezTo>
                  <a:cubicBezTo>
                    <a:pt x="45" y="119"/>
                    <a:pt x="45" y="119"/>
                    <a:pt x="45" y="119"/>
                  </a:cubicBezTo>
                  <a:cubicBezTo>
                    <a:pt x="58" y="119"/>
                    <a:pt x="69" y="116"/>
                    <a:pt x="78" y="107"/>
                  </a:cubicBezTo>
                  <a:cubicBezTo>
                    <a:pt x="87" y="98"/>
                    <a:pt x="92" y="84"/>
                    <a:pt x="92" y="68"/>
                  </a:cubicBezTo>
                  <a:cubicBezTo>
                    <a:pt x="92" y="51"/>
                    <a:pt x="87" y="36"/>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1">
              <a:extLst>
                <a:ext uri="{FF2B5EF4-FFF2-40B4-BE49-F238E27FC236}">
                  <a16:creationId xmlns:a16="http://schemas.microsoft.com/office/drawing/2014/main" id="{437C2830-5FD6-35A3-AD60-036BD54A31F5}"/>
                </a:ext>
              </a:extLst>
            </p:cNvPr>
            <p:cNvSpPr>
              <a:spLocks noEditPoints="1"/>
            </p:cNvSpPr>
            <p:nvPr userDrawn="1"/>
          </p:nvSpPr>
          <p:spPr bwMode="auto">
            <a:xfrm>
              <a:off x="2605088"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Rectangle 42">
              <a:extLst>
                <a:ext uri="{FF2B5EF4-FFF2-40B4-BE49-F238E27FC236}">
                  <a16:creationId xmlns:a16="http://schemas.microsoft.com/office/drawing/2014/main" id="{502278AB-D6C0-2EAD-F227-D9563D30F5FD}"/>
                </a:ext>
              </a:extLst>
            </p:cNvPr>
            <p:cNvSpPr>
              <a:spLocks noChangeArrowheads="1"/>
            </p:cNvSpPr>
            <p:nvPr userDrawn="1"/>
          </p:nvSpPr>
          <p:spPr bwMode="auto">
            <a:xfrm>
              <a:off x="2697163" y="153988"/>
              <a:ext cx="15875" cy="1158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3">
              <a:extLst>
                <a:ext uri="{FF2B5EF4-FFF2-40B4-BE49-F238E27FC236}">
                  <a16:creationId xmlns:a16="http://schemas.microsoft.com/office/drawing/2014/main" id="{945E7776-EDEF-5354-3B14-C3AF0B58D518}"/>
                </a:ext>
              </a:extLst>
            </p:cNvPr>
            <p:cNvSpPr>
              <a:spLocks noEditPoints="1"/>
            </p:cNvSpPr>
            <p:nvPr userDrawn="1"/>
          </p:nvSpPr>
          <p:spPr bwMode="auto">
            <a:xfrm>
              <a:off x="2736851" y="150813"/>
              <a:ext cx="20638" cy="119063"/>
            </a:xfrm>
            <a:custGeom>
              <a:avLst/>
              <a:gdLst>
                <a:gd name="T0" fmla="*/ 12 w 25"/>
                <a:gd name="T1" fmla="*/ 25 h 144"/>
                <a:gd name="T2" fmla="*/ 0 w 25"/>
                <a:gd name="T3" fmla="*/ 13 h 144"/>
                <a:gd name="T4" fmla="*/ 12 w 25"/>
                <a:gd name="T5" fmla="*/ 0 h 144"/>
                <a:gd name="T6" fmla="*/ 25 w 25"/>
                <a:gd name="T7" fmla="*/ 12 h 144"/>
                <a:gd name="T8" fmla="*/ 12 w 25"/>
                <a:gd name="T9" fmla="*/ 25 h 144"/>
                <a:gd name="T10" fmla="*/ 3 w 25"/>
                <a:gd name="T11" fmla="*/ 144 h 144"/>
                <a:gd name="T12" fmla="*/ 3 w 25"/>
                <a:gd name="T13" fmla="*/ 45 h 144"/>
                <a:gd name="T14" fmla="*/ 22 w 25"/>
                <a:gd name="T15" fmla="*/ 45 h 144"/>
                <a:gd name="T16" fmla="*/ 22 w 25"/>
                <a:gd name="T17" fmla="*/ 144 h 144"/>
                <a:gd name="T18" fmla="*/ 3 w 25"/>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4">
                  <a:moveTo>
                    <a:pt x="12" y="25"/>
                  </a:moveTo>
                  <a:cubicBezTo>
                    <a:pt x="5" y="25"/>
                    <a:pt x="0" y="20"/>
                    <a:pt x="0" y="13"/>
                  </a:cubicBezTo>
                  <a:cubicBezTo>
                    <a:pt x="0" y="6"/>
                    <a:pt x="5" y="0"/>
                    <a:pt x="12" y="0"/>
                  </a:cubicBezTo>
                  <a:cubicBezTo>
                    <a:pt x="20" y="0"/>
                    <a:pt x="25" y="6"/>
                    <a:pt x="25" y="12"/>
                  </a:cubicBezTo>
                  <a:cubicBezTo>
                    <a:pt x="25" y="19"/>
                    <a:pt x="20" y="25"/>
                    <a:pt x="12"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4">
              <a:extLst>
                <a:ext uri="{FF2B5EF4-FFF2-40B4-BE49-F238E27FC236}">
                  <a16:creationId xmlns:a16="http://schemas.microsoft.com/office/drawing/2014/main" id="{B228C6ED-5162-51C7-A832-8F4A953DBEF5}"/>
                </a:ext>
              </a:extLst>
            </p:cNvPr>
            <p:cNvSpPr>
              <a:spLocks/>
            </p:cNvSpPr>
            <p:nvPr userDrawn="1"/>
          </p:nvSpPr>
          <p:spPr bwMode="auto">
            <a:xfrm>
              <a:off x="2768601" y="188913"/>
              <a:ext cx="79375" cy="80963"/>
            </a:xfrm>
            <a:custGeom>
              <a:avLst/>
              <a:gdLst>
                <a:gd name="T0" fmla="*/ 30 w 50"/>
                <a:gd name="T1" fmla="*/ 51 h 51"/>
                <a:gd name="T2" fmla="*/ 19 w 50"/>
                <a:gd name="T3" fmla="*/ 51 h 51"/>
                <a:gd name="T4" fmla="*/ 0 w 50"/>
                <a:gd name="T5" fmla="*/ 0 h 51"/>
                <a:gd name="T6" fmla="*/ 10 w 50"/>
                <a:gd name="T7" fmla="*/ 0 h 51"/>
                <a:gd name="T8" fmla="*/ 25 w 50"/>
                <a:gd name="T9" fmla="*/ 41 h 51"/>
                <a:gd name="T10" fmla="*/ 39 w 50"/>
                <a:gd name="T11" fmla="*/ 0 h 51"/>
                <a:gd name="T12" fmla="*/ 50 w 50"/>
                <a:gd name="T13" fmla="*/ 0 h 51"/>
                <a:gd name="T14" fmla="*/ 30 w 50"/>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1">
                  <a:moveTo>
                    <a:pt x="30" y="51"/>
                  </a:moveTo>
                  <a:lnTo>
                    <a:pt x="19" y="51"/>
                  </a:lnTo>
                  <a:lnTo>
                    <a:pt x="0" y="0"/>
                  </a:lnTo>
                  <a:lnTo>
                    <a:pt x="10" y="0"/>
                  </a:lnTo>
                  <a:lnTo>
                    <a:pt x="25" y="41"/>
                  </a:lnTo>
                  <a:lnTo>
                    <a:pt x="39" y="0"/>
                  </a:lnTo>
                  <a:lnTo>
                    <a:pt x="50" y="0"/>
                  </a:lnTo>
                  <a:lnTo>
                    <a:pt x="3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5">
              <a:extLst>
                <a:ext uri="{FF2B5EF4-FFF2-40B4-BE49-F238E27FC236}">
                  <a16:creationId xmlns:a16="http://schemas.microsoft.com/office/drawing/2014/main" id="{E42CC790-BBD3-AC7C-A1E2-2CE6E0689D50}"/>
                </a:ext>
              </a:extLst>
            </p:cNvPr>
            <p:cNvSpPr>
              <a:spLocks noEditPoints="1"/>
            </p:cNvSpPr>
            <p:nvPr userDrawn="1"/>
          </p:nvSpPr>
          <p:spPr bwMode="auto">
            <a:xfrm>
              <a:off x="28559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0"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6">
              <a:extLst>
                <a:ext uri="{FF2B5EF4-FFF2-40B4-BE49-F238E27FC236}">
                  <a16:creationId xmlns:a16="http://schemas.microsoft.com/office/drawing/2014/main" id="{5B9FFF59-0CC4-F2B8-7DC8-28A5B85C6402}"/>
                </a:ext>
              </a:extLst>
            </p:cNvPr>
            <p:cNvSpPr>
              <a:spLocks/>
            </p:cNvSpPr>
            <p:nvPr userDrawn="1"/>
          </p:nvSpPr>
          <p:spPr bwMode="auto">
            <a:xfrm>
              <a:off x="2947988" y="185738"/>
              <a:ext cx="47625"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7">
              <a:extLst>
                <a:ext uri="{FF2B5EF4-FFF2-40B4-BE49-F238E27FC236}">
                  <a16:creationId xmlns:a16="http://schemas.microsoft.com/office/drawing/2014/main" id="{E0676EDD-ABC2-324E-B225-857545ADA484}"/>
                </a:ext>
              </a:extLst>
            </p:cNvPr>
            <p:cNvSpPr>
              <a:spLocks noEditPoints="1"/>
            </p:cNvSpPr>
            <p:nvPr userDrawn="1"/>
          </p:nvSpPr>
          <p:spPr bwMode="auto">
            <a:xfrm>
              <a:off x="2998788" y="185738"/>
              <a:ext cx="74613" cy="85725"/>
            </a:xfrm>
            <a:custGeom>
              <a:avLst/>
              <a:gdLst>
                <a:gd name="T0" fmla="*/ 20 w 90"/>
                <a:gd name="T1" fmla="*/ 56 h 103"/>
                <a:gd name="T2" fmla="*/ 49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49" y="88"/>
                  </a:cubicBezTo>
                  <a:cubicBezTo>
                    <a:pt x="68" y="88"/>
                    <a:pt x="79" y="78"/>
                    <a:pt x="80" y="77"/>
                  </a:cubicBezTo>
                  <a:cubicBezTo>
                    <a:pt x="88" y="89"/>
                    <a:pt x="88" y="89"/>
                    <a:pt x="88" y="89"/>
                  </a:cubicBezTo>
                  <a:cubicBezTo>
                    <a:pt x="88" y="89"/>
                    <a:pt x="74"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8" y="14"/>
                    <a:pt x="20" y="29"/>
                    <a:pt x="19" y="42"/>
                  </a:cubicBezTo>
                  <a:cubicBezTo>
                    <a:pt x="71" y="42"/>
                    <a:pt x="71" y="42"/>
                    <a:pt x="71" y="42"/>
                  </a:cubicBezTo>
                  <a:cubicBezTo>
                    <a:pt x="71"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48">
              <a:extLst>
                <a:ext uri="{FF2B5EF4-FFF2-40B4-BE49-F238E27FC236}">
                  <a16:creationId xmlns:a16="http://schemas.microsoft.com/office/drawing/2014/main" id="{4CE26FFF-F87B-21C4-E418-26849F2DF771}"/>
                </a:ext>
              </a:extLst>
            </p:cNvPr>
            <p:cNvSpPr>
              <a:spLocks noEditPoints="1"/>
            </p:cNvSpPr>
            <p:nvPr userDrawn="1"/>
          </p:nvSpPr>
          <p:spPr bwMode="auto">
            <a:xfrm>
              <a:off x="3084513" y="153988"/>
              <a:ext cx="77788" cy="117475"/>
            </a:xfrm>
            <a:custGeom>
              <a:avLst/>
              <a:gdLst>
                <a:gd name="T0" fmla="*/ 78 w 94"/>
                <a:gd name="T1" fmla="*/ 141 h 143"/>
                <a:gd name="T2" fmla="*/ 75 w 94"/>
                <a:gd name="T3" fmla="*/ 125 h 143"/>
                <a:gd name="T4" fmla="*/ 42 w 94"/>
                <a:gd name="T5" fmla="*/ 143 h 143"/>
                <a:gd name="T6" fmla="*/ 0 w 94"/>
                <a:gd name="T7" fmla="*/ 91 h 143"/>
                <a:gd name="T8" fmla="*/ 44 w 94"/>
                <a:gd name="T9" fmla="*/ 40 h 143"/>
                <a:gd name="T10" fmla="*/ 75 w 94"/>
                <a:gd name="T11" fmla="*/ 58 h 143"/>
                <a:gd name="T12" fmla="*/ 75 w 94"/>
                <a:gd name="T13" fmla="*/ 0 h 143"/>
                <a:gd name="T14" fmla="*/ 94 w 94"/>
                <a:gd name="T15" fmla="*/ 0 h 143"/>
                <a:gd name="T16" fmla="*/ 94 w 94"/>
                <a:gd name="T17" fmla="*/ 141 h 143"/>
                <a:gd name="T18" fmla="*/ 78 w 94"/>
                <a:gd name="T19" fmla="*/ 141 h 143"/>
                <a:gd name="T20" fmla="*/ 48 w 94"/>
                <a:gd name="T21" fmla="*/ 54 h 143"/>
                <a:gd name="T22" fmla="*/ 19 w 94"/>
                <a:gd name="T23" fmla="*/ 90 h 143"/>
                <a:gd name="T24" fmla="*/ 47 w 94"/>
                <a:gd name="T25" fmla="*/ 127 h 143"/>
                <a:gd name="T26" fmla="*/ 75 w 94"/>
                <a:gd name="T27" fmla="*/ 90 h 143"/>
                <a:gd name="T28" fmla="*/ 48 w 94"/>
                <a:gd name="T29" fmla="*/ 5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43">
                  <a:moveTo>
                    <a:pt x="78" y="141"/>
                  </a:moveTo>
                  <a:cubicBezTo>
                    <a:pt x="75" y="125"/>
                    <a:pt x="75" y="125"/>
                    <a:pt x="75" y="125"/>
                  </a:cubicBezTo>
                  <a:cubicBezTo>
                    <a:pt x="74" y="126"/>
                    <a:pt x="65" y="143"/>
                    <a:pt x="42" y="143"/>
                  </a:cubicBezTo>
                  <a:cubicBezTo>
                    <a:pt x="16" y="143"/>
                    <a:pt x="0" y="121"/>
                    <a:pt x="0" y="91"/>
                  </a:cubicBezTo>
                  <a:cubicBezTo>
                    <a:pt x="0" y="62"/>
                    <a:pt x="18" y="40"/>
                    <a:pt x="44" y="40"/>
                  </a:cubicBezTo>
                  <a:cubicBezTo>
                    <a:pt x="65" y="40"/>
                    <a:pt x="74" y="56"/>
                    <a:pt x="75" y="58"/>
                  </a:cubicBezTo>
                  <a:cubicBezTo>
                    <a:pt x="75" y="0"/>
                    <a:pt x="75" y="0"/>
                    <a:pt x="75" y="0"/>
                  </a:cubicBezTo>
                  <a:cubicBezTo>
                    <a:pt x="94" y="0"/>
                    <a:pt x="94" y="0"/>
                    <a:pt x="94" y="0"/>
                  </a:cubicBezTo>
                  <a:cubicBezTo>
                    <a:pt x="94" y="141"/>
                    <a:pt x="94" y="141"/>
                    <a:pt x="94" y="141"/>
                  </a:cubicBezTo>
                  <a:cubicBezTo>
                    <a:pt x="78" y="141"/>
                    <a:pt x="78" y="141"/>
                    <a:pt x="78" y="141"/>
                  </a:cubicBezTo>
                  <a:close/>
                  <a:moveTo>
                    <a:pt x="48" y="54"/>
                  </a:moveTo>
                  <a:cubicBezTo>
                    <a:pt x="30" y="54"/>
                    <a:pt x="19" y="71"/>
                    <a:pt x="19" y="90"/>
                  </a:cubicBezTo>
                  <a:cubicBezTo>
                    <a:pt x="19" y="110"/>
                    <a:pt x="29" y="127"/>
                    <a:pt x="47" y="127"/>
                  </a:cubicBezTo>
                  <a:cubicBezTo>
                    <a:pt x="64" y="127"/>
                    <a:pt x="75" y="110"/>
                    <a:pt x="75" y="90"/>
                  </a:cubicBezTo>
                  <a:cubicBezTo>
                    <a:pt x="76" y="71"/>
                    <a:pt x="66" y="54"/>
                    <a:pt x="4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49">
              <a:extLst>
                <a:ext uri="{FF2B5EF4-FFF2-40B4-BE49-F238E27FC236}">
                  <a16:creationId xmlns:a16="http://schemas.microsoft.com/office/drawing/2014/main" id="{AFAB3BDE-7681-13D8-2E5A-5C9787AE2BC7}"/>
                </a:ext>
              </a:extLst>
            </p:cNvPr>
            <p:cNvSpPr>
              <a:spLocks/>
            </p:cNvSpPr>
            <p:nvPr userDrawn="1"/>
          </p:nvSpPr>
          <p:spPr bwMode="auto">
            <a:xfrm>
              <a:off x="3209926" y="152400"/>
              <a:ext cx="53975" cy="117475"/>
            </a:xfrm>
            <a:custGeom>
              <a:avLst/>
              <a:gdLst>
                <a:gd name="T0" fmla="*/ 61 w 64"/>
                <a:gd name="T1" fmla="*/ 18 h 142"/>
                <a:gd name="T2" fmla="*/ 49 w 64"/>
                <a:gd name="T3" fmla="*/ 15 h 142"/>
                <a:gd name="T4" fmla="*/ 36 w 64"/>
                <a:gd name="T5" fmla="*/ 21 h 142"/>
                <a:gd name="T6" fmla="*/ 34 w 64"/>
                <a:gd name="T7" fmla="*/ 35 h 142"/>
                <a:gd name="T8" fmla="*/ 34 w 64"/>
                <a:gd name="T9" fmla="*/ 43 h 142"/>
                <a:gd name="T10" fmla="*/ 59 w 64"/>
                <a:gd name="T11" fmla="*/ 43 h 142"/>
                <a:gd name="T12" fmla="*/ 59 w 64"/>
                <a:gd name="T13" fmla="*/ 57 h 142"/>
                <a:gd name="T14" fmla="*/ 34 w 64"/>
                <a:gd name="T15" fmla="*/ 57 h 142"/>
                <a:gd name="T16" fmla="*/ 34 w 64"/>
                <a:gd name="T17" fmla="*/ 142 h 142"/>
                <a:gd name="T18" fmla="*/ 15 w 64"/>
                <a:gd name="T19" fmla="*/ 142 h 142"/>
                <a:gd name="T20" fmla="*/ 15 w 64"/>
                <a:gd name="T21" fmla="*/ 57 h 142"/>
                <a:gd name="T22" fmla="*/ 0 w 64"/>
                <a:gd name="T23" fmla="*/ 57 h 142"/>
                <a:gd name="T24" fmla="*/ 0 w 64"/>
                <a:gd name="T25" fmla="*/ 43 h 142"/>
                <a:gd name="T26" fmla="*/ 15 w 64"/>
                <a:gd name="T27" fmla="*/ 43 h 142"/>
                <a:gd name="T28" fmla="*/ 15 w 64"/>
                <a:gd name="T29" fmla="*/ 32 h 142"/>
                <a:gd name="T30" fmla="*/ 22 w 64"/>
                <a:gd name="T31" fmla="*/ 9 h 142"/>
                <a:gd name="T32" fmla="*/ 45 w 64"/>
                <a:gd name="T33" fmla="*/ 0 h 142"/>
                <a:gd name="T34" fmla="*/ 64 w 64"/>
                <a:gd name="T35" fmla="*/ 4 h 142"/>
                <a:gd name="T36" fmla="*/ 61 w 64"/>
                <a:gd name="T37" fmla="*/ 1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42">
                  <a:moveTo>
                    <a:pt x="61" y="18"/>
                  </a:moveTo>
                  <a:cubicBezTo>
                    <a:pt x="61" y="18"/>
                    <a:pt x="55" y="15"/>
                    <a:pt x="49" y="15"/>
                  </a:cubicBezTo>
                  <a:cubicBezTo>
                    <a:pt x="43" y="15"/>
                    <a:pt x="39" y="17"/>
                    <a:pt x="36" y="21"/>
                  </a:cubicBezTo>
                  <a:cubicBezTo>
                    <a:pt x="34" y="24"/>
                    <a:pt x="34" y="29"/>
                    <a:pt x="34" y="35"/>
                  </a:cubicBezTo>
                  <a:cubicBezTo>
                    <a:pt x="34" y="43"/>
                    <a:pt x="34" y="43"/>
                    <a:pt x="34" y="43"/>
                  </a:cubicBezTo>
                  <a:cubicBezTo>
                    <a:pt x="59" y="43"/>
                    <a:pt x="59" y="43"/>
                    <a:pt x="59" y="43"/>
                  </a:cubicBezTo>
                  <a:cubicBezTo>
                    <a:pt x="59" y="57"/>
                    <a:pt x="59" y="57"/>
                    <a:pt x="59" y="57"/>
                  </a:cubicBezTo>
                  <a:cubicBezTo>
                    <a:pt x="34" y="57"/>
                    <a:pt x="34" y="57"/>
                    <a:pt x="34" y="57"/>
                  </a:cubicBezTo>
                  <a:cubicBezTo>
                    <a:pt x="34" y="142"/>
                    <a:pt x="34" y="142"/>
                    <a:pt x="34" y="142"/>
                  </a:cubicBezTo>
                  <a:cubicBezTo>
                    <a:pt x="15" y="142"/>
                    <a:pt x="15" y="142"/>
                    <a:pt x="15" y="142"/>
                  </a:cubicBezTo>
                  <a:cubicBezTo>
                    <a:pt x="15" y="57"/>
                    <a:pt x="15" y="57"/>
                    <a:pt x="15" y="57"/>
                  </a:cubicBezTo>
                  <a:cubicBezTo>
                    <a:pt x="0" y="57"/>
                    <a:pt x="0" y="57"/>
                    <a:pt x="0" y="57"/>
                  </a:cubicBezTo>
                  <a:cubicBezTo>
                    <a:pt x="0" y="43"/>
                    <a:pt x="0" y="43"/>
                    <a:pt x="0" y="43"/>
                  </a:cubicBezTo>
                  <a:cubicBezTo>
                    <a:pt x="15" y="43"/>
                    <a:pt x="15" y="43"/>
                    <a:pt x="15" y="43"/>
                  </a:cubicBezTo>
                  <a:cubicBezTo>
                    <a:pt x="15" y="32"/>
                    <a:pt x="15" y="32"/>
                    <a:pt x="15" y="32"/>
                  </a:cubicBezTo>
                  <a:cubicBezTo>
                    <a:pt x="15" y="21"/>
                    <a:pt x="18" y="14"/>
                    <a:pt x="22" y="9"/>
                  </a:cubicBezTo>
                  <a:cubicBezTo>
                    <a:pt x="27" y="4"/>
                    <a:pt x="34" y="0"/>
                    <a:pt x="45" y="0"/>
                  </a:cubicBezTo>
                  <a:cubicBezTo>
                    <a:pt x="55" y="0"/>
                    <a:pt x="62" y="3"/>
                    <a:pt x="64" y="4"/>
                  </a:cubicBezTo>
                  <a:lnTo>
                    <a:pt x="6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50">
              <a:extLst>
                <a:ext uri="{FF2B5EF4-FFF2-40B4-BE49-F238E27FC236}">
                  <a16:creationId xmlns:a16="http://schemas.microsoft.com/office/drawing/2014/main" id="{58F179F7-E590-507F-B3F3-414559938B01}"/>
                </a:ext>
              </a:extLst>
            </p:cNvPr>
            <p:cNvSpPr>
              <a:spLocks/>
            </p:cNvSpPr>
            <p:nvPr userDrawn="1"/>
          </p:nvSpPr>
          <p:spPr bwMode="auto">
            <a:xfrm>
              <a:off x="3270251" y="185738"/>
              <a:ext cx="46038"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51">
              <a:extLst>
                <a:ext uri="{FF2B5EF4-FFF2-40B4-BE49-F238E27FC236}">
                  <a16:creationId xmlns:a16="http://schemas.microsoft.com/office/drawing/2014/main" id="{A803817D-525D-2802-DA82-544335637150}"/>
                </a:ext>
              </a:extLst>
            </p:cNvPr>
            <p:cNvSpPr>
              <a:spLocks noEditPoints="1"/>
            </p:cNvSpPr>
            <p:nvPr userDrawn="1"/>
          </p:nvSpPr>
          <p:spPr bwMode="auto">
            <a:xfrm>
              <a:off x="3321051" y="185738"/>
              <a:ext cx="79375" cy="85725"/>
            </a:xfrm>
            <a:custGeom>
              <a:avLst/>
              <a:gdLst>
                <a:gd name="T0" fmla="*/ 48 w 96"/>
                <a:gd name="T1" fmla="*/ 102 h 102"/>
                <a:gd name="T2" fmla="*/ 0 w 96"/>
                <a:gd name="T3" fmla="*/ 51 h 102"/>
                <a:gd name="T4" fmla="*/ 48 w 96"/>
                <a:gd name="T5" fmla="*/ 0 h 102"/>
                <a:gd name="T6" fmla="*/ 96 w 96"/>
                <a:gd name="T7" fmla="*/ 51 h 102"/>
                <a:gd name="T8" fmla="*/ 48 w 96"/>
                <a:gd name="T9" fmla="*/ 102 h 102"/>
                <a:gd name="T10" fmla="*/ 48 w 96"/>
                <a:gd name="T11" fmla="*/ 14 h 102"/>
                <a:gd name="T12" fmla="*/ 20 w 96"/>
                <a:gd name="T13" fmla="*/ 51 h 102"/>
                <a:gd name="T14" fmla="*/ 48 w 96"/>
                <a:gd name="T15" fmla="*/ 88 h 102"/>
                <a:gd name="T16" fmla="*/ 77 w 96"/>
                <a:gd name="T17" fmla="*/ 51 h 102"/>
                <a:gd name="T18" fmla="*/ 48 w 96"/>
                <a:gd name="T19" fmla="*/ 1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02">
                  <a:moveTo>
                    <a:pt x="48" y="102"/>
                  </a:moveTo>
                  <a:cubicBezTo>
                    <a:pt x="20" y="102"/>
                    <a:pt x="0" y="82"/>
                    <a:pt x="0" y="51"/>
                  </a:cubicBezTo>
                  <a:cubicBezTo>
                    <a:pt x="0" y="20"/>
                    <a:pt x="20" y="0"/>
                    <a:pt x="48" y="0"/>
                  </a:cubicBezTo>
                  <a:cubicBezTo>
                    <a:pt x="77" y="0"/>
                    <a:pt x="96" y="20"/>
                    <a:pt x="96" y="51"/>
                  </a:cubicBezTo>
                  <a:cubicBezTo>
                    <a:pt x="96" y="82"/>
                    <a:pt x="77" y="102"/>
                    <a:pt x="48" y="102"/>
                  </a:cubicBezTo>
                  <a:close/>
                  <a:moveTo>
                    <a:pt x="48" y="14"/>
                  </a:moveTo>
                  <a:cubicBezTo>
                    <a:pt x="30" y="14"/>
                    <a:pt x="20" y="29"/>
                    <a:pt x="20" y="51"/>
                  </a:cubicBezTo>
                  <a:cubicBezTo>
                    <a:pt x="20" y="72"/>
                    <a:pt x="30" y="88"/>
                    <a:pt x="48" y="88"/>
                  </a:cubicBezTo>
                  <a:cubicBezTo>
                    <a:pt x="67" y="88"/>
                    <a:pt x="77" y="72"/>
                    <a:pt x="77" y="51"/>
                  </a:cubicBezTo>
                  <a:cubicBezTo>
                    <a:pt x="77" y="29"/>
                    <a:pt x="67" y="14"/>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52">
              <a:extLst>
                <a:ext uri="{FF2B5EF4-FFF2-40B4-BE49-F238E27FC236}">
                  <a16:creationId xmlns:a16="http://schemas.microsoft.com/office/drawing/2014/main" id="{37D6F5AC-D5AD-C799-D729-67ECA2970582}"/>
                </a:ext>
              </a:extLst>
            </p:cNvPr>
            <p:cNvSpPr>
              <a:spLocks/>
            </p:cNvSpPr>
            <p:nvPr userDrawn="1"/>
          </p:nvSpPr>
          <p:spPr bwMode="auto">
            <a:xfrm>
              <a:off x="3419476" y="185738"/>
              <a:ext cx="117475" cy="84138"/>
            </a:xfrm>
            <a:custGeom>
              <a:avLst/>
              <a:gdLst>
                <a:gd name="T0" fmla="*/ 123 w 142"/>
                <a:gd name="T1" fmla="*/ 101 h 101"/>
                <a:gd name="T2" fmla="*/ 123 w 142"/>
                <a:gd name="T3" fmla="*/ 39 h 101"/>
                <a:gd name="T4" fmla="*/ 106 w 142"/>
                <a:gd name="T5" fmla="*/ 16 h 101"/>
                <a:gd name="T6" fmla="*/ 80 w 142"/>
                <a:gd name="T7" fmla="*/ 41 h 101"/>
                <a:gd name="T8" fmla="*/ 80 w 142"/>
                <a:gd name="T9" fmla="*/ 101 h 101"/>
                <a:gd name="T10" fmla="*/ 62 w 142"/>
                <a:gd name="T11" fmla="*/ 101 h 101"/>
                <a:gd name="T12" fmla="*/ 62 w 142"/>
                <a:gd name="T13" fmla="*/ 39 h 101"/>
                <a:gd name="T14" fmla="*/ 44 w 142"/>
                <a:gd name="T15" fmla="*/ 16 h 101"/>
                <a:gd name="T16" fmla="*/ 19 w 142"/>
                <a:gd name="T17" fmla="*/ 41 h 101"/>
                <a:gd name="T18" fmla="*/ 19 w 142"/>
                <a:gd name="T19" fmla="*/ 101 h 101"/>
                <a:gd name="T20" fmla="*/ 0 w 142"/>
                <a:gd name="T21" fmla="*/ 101 h 101"/>
                <a:gd name="T22" fmla="*/ 0 w 142"/>
                <a:gd name="T23" fmla="*/ 2 h 101"/>
                <a:gd name="T24" fmla="*/ 18 w 142"/>
                <a:gd name="T25" fmla="*/ 2 h 101"/>
                <a:gd name="T26" fmla="*/ 19 w 142"/>
                <a:gd name="T27" fmla="*/ 20 h 101"/>
                <a:gd name="T28" fmla="*/ 51 w 142"/>
                <a:gd name="T29" fmla="*/ 0 h 101"/>
                <a:gd name="T30" fmla="*/ 79 w 142"/>
                <a:gd name="T31" fmla="*/ 21 h 101"/>
                <a:gd name="T32" fmla="*/ 112 w 142"/>
                <a:gd name="T33" fmla="*/ 0 h 101"/>
                <a:gd name="T34" fmla="*/ 142 w 142"/>
                <a:gd name="T35" fmla="*/ 34 h 101"/>
                <a:gd name="T36" fmla="*/ 142 w 142"/>
                <a:gd name="T37" fmla="*/ 101 h 101"/>
                <a:gd name="T38" fmla="*/ 123 w 142"/>
                <a:gd name="T3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101">
                  <a:moveTo>
                    <a:pt x="123" y="101"/>
                  </a:moveTo>
                  <a:cubicBezTo>
                    <a:pt x="123" y="39"/>
                    <a:pt x="123" y="39"/>
                    <a:pt x="123" y="39"/>
                  </a:cubicBezTo>
                  <a:cubicBezTo>
                    <a:pt x="123" y="26"/>
                    <a:pt x="120" y="16"/>
                    <a:pt x="106" y="16"/>
                  </a:cubicBezTo>
                  <a:cubicBezTo>
                    <a:pt x="91" y="16"/>
                    <a:pt x="81" y="34"/>
                    <a:pt x="80" y="41"/>
                  </a:cubicBezTo>
                  <a:cubicBezTo>
                    <a:pt x="80" y="101"/>
                    <a:pt x="80" y="101"/>
                    <a:pt x="80" y="101"/>
                  </a:cubicBezTo>
                  <a:cubicBezTo>
                    <a:pt x="62" y="101"/>
                    <a:pt x="62" y="101"/>
                    <a:pt x="62" y="101"/>
                  </a:cubicBezTo>
                  <a:cubicBezTo>
                    <a:pt x="62" y="39"/>
                    <a:pt x="62" y="39"/>
                    <a:pt x="62" y="39"/>
                  </a:cubicBezTo>
                  <a:cubicBezTo>
                    <a:pt x="62" y="26"/>
                    <a:pt x="59" y="16"/>
                    <a:pt x="44" y="16"/>
                  </a:cubicBezTo>
                  <a:cubicBezTo>
                    <a:pt x="30" y="16"/>
                    <a:pt x="20" y="34"/>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5" y="9"/>
                    <a:pt x="37" y="0"/>
                    <a:pt x="51" y="0"/>
                  </a:cubicBezTo>
                  <a:cubicBezTo>
                    <a:pt x="64" y="0"/>
                    <a:pt x="75" y="6"/>
                    <a:pt x="79" y="21"/>
                  </a:cubicBezTo>
                  <a:cubicBezTo>
                    <a:pt x="86" y="9"/>
                    <a:pt x="98" y="0"/>
                    <a:pt x="112" y="0"/>
                  </a:cubicBezTo>
                  <a:cubicBezTo>
                    <a:pt x="128" y="0"/>
                    <a:pt x="142" y="9"/>
                    <a:pt x="142" y="34"/>
                  </a:cubicBezTo>
                  <a:cubicBezTo>
                    <a:pt x="142" y="101"/>
                    <a:pt x="142" y="101"/>
                    <a:pt x="142" y="101"/>
                  </a:cubicBezTo>
                  <a:cubicBezTo>
                    <a:pt x="123" y="101"/>
                    <a:pt x="123" y="101"/>
                    <a:pt x="123"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53">
              <a:extLst>
                <a:ext uri="{FF2B5EF4-FFF2-40B4-BE49-F238E27FC236}">
                  <a16:creationId xmlns:a16="http://schemas.microsoft.com/office/drawing/2014/main" id="{9C04CD95-6AF4-052E-D873-AD8AF9B27870}"/>
                </a:ext>
              </a:extLst>
            </p:cNvPr>
            <p:cNvSpPr>
              <a:spLocks/>
            </p:cNvSpPr>
            <p:nvPr userDrawn="1"/>
          </p:nvSpPr>
          <p:spPr bwMode="auto">
            <a:xfrm>
              <a:off x="3594101" y="157163"/>
              <a:ext cx="69850" cy="112713"/>
            </a:xfrm>
            <a:custGeom>
              <a:avLst/>
              <a:gdLst>
                <a:gd name="T0" fmla="*/ 0 w 44"/>
                <a:gd name="T1" fmla="*/ 71 h 71"/>
                <a:gd name="T2" fmla="*/ 0 w 44"/>
                <a:gd name="T3" fmla="*/ 0 h 71"/>
                <a:gd name="T4" fmla="*/ 43 w 44"/>
                <a:gd name="T5" fmla="*/ 0 h 71"/>
                <a:gd name="T6" fmla="*/ 43 w 44"/>
                <a:gd name="T7" fmla="*/ 8 h 71"/>
                <a:gd name="T8" fmla="*/ 10 w 44"/>
                <a:gd name="T9" fmla="*/ 8 h 71"/>
                <a:gd name="T10" fmla="*/ 10 w 44"/>
                <a:gd name="T11" fmla="*/ 29 h 71"/>
                <a:gd name="T12" fmla="*/ 41 w 44"/>
                <a:gd name="T13" fmla="*/ 29 h 71"/>
                <a:gd name="T14" fmla="*/ 41 w 44"/>
                <a:gd name="T15" fmla="*/ 38 h 71"/>
                <a:gd name="T16" fmla="*/ 10 w 44"/>
                <a:gd name="T17" fmla="*/ 38 h 71"/>
                <a:gd name="T18" fmla="*/ 10 w 44"/>
                <a:gd name="T19" fmla="*/ 62 h 71"/>
                <a:gd name="T20" fmla="*/ 44 w 44"/>
                <a:gd name="T21" fmla="*/ 62 h 71"/>
                <a:gd name="T22" fmla="*/ 44 w 44"/>
                <a:gd name="T23" fmla="*/ 71 h 71"/>
                <a:gd name="T24" fmla="*/ 0 w 44"/>
                <a:gd name="T25" fmla="*/ 71 h 71"/>
                <a:gd name="T26" fmla="*/ 0 w 44"/>
                <a:gd name="T2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71">
                  <a:moveTo>
                    <a:pt x="0" y="71"/>
                  </a:moveTo>
                  <a:lnTo>
                    <a:pt x="0" y="0"/>
                  </a:lnTo>
                  <a:lnTo>
                    <a:pt x="43" y="0"/>
                  </a:lnTo>
                  <a:lnTo>
                    <a:pt x="43" y="8"/>
                  </a:lnTo>
                  <a:lnTo>
                    <a:pt x="10" y="8"/>
                  </a:lnTo>
                  <a:lnTo>
                    <a:pt x="10" y="29"/>
                  </a:lnTo>
                  <a:lnTo>
                    <a:pt x="41" y="29"/>
                  </a:lnTo>
                  <a:lnTo>
                    <a:pt x="41" y="38"/>
                  </a:lnTo>
                  <a:lnTo>
                    <a:pt x="10" y="38"/>
                  </a:lnTo>
                  <a:lnTo>
                    <a:pt x="10" y="62"/>
                  </a:lnTo>
                  <a:lnTo>
                    <a:pt x="44" y="62"/>
                  </a:lnTo>
                  <a:lnTo>
                    <a:pt x="44" y="71"/>
                  </a:lnTo>
                  <a:lnTo>
                    <a:pt x="0" y="71"/>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4">
              <a:extLst>
                <a:ext uri="{FF2B5EF4-FFF2-40B4-BE49-F238E27FC236}">
                  <a16:creationId xmlns:a16="http://schemas.microsoft.com/office/drawing/2014/main" id="{62B79645-A329-67B9-AAD2-CDCADF09547D}"/>
                </a:ext>
              </a:extLst>
            </p:cNvPr>
            <p:cNvSpPr>
              <a:spLocks/>
            </p:cNvSpPr>
            <p:nvPr userDrawn="1"/>
          </p:nvSpPr>
          <p:spPr bwMode="auto">
            <a:xfrm>
              <a:off x="3671888" y="188913"/>
              <a:ext cx="77788" cy="80963"/>
            </a:xfrm>
            <a:custGeom>
              <a:avLst/>
              <a:gdLst>
                <a:gd name="T0" fmla="*/ 38 w 49"/>
                <a:gd name="T1" fmla="*/ 51 h 51"/>
                <a:gd name="T2" fmla="*/ 24 w 49"/>
                <a:gd name="T3" fmla="*/ 30 h 51"/>
                <a:gd name="T4" fmla="*/ 11 w 49"/>
                <a:gd name="T5" fmla="*/ 51 h 51"/>
                <a:gd name="T6" fmla="*/ 0 w 49"/>
                <a:gd name="T7" fmla="*/ 51 h 51"/>
                <a:gd name="T8" fmla="*/ 18 w 49"/>
                <a:gd name="T9" fmla="*/ 25 h 51"/>
                <a:gd name="T10" fmla="*/ 1 w 49"/>
                <a:gd name="T11" fmla="*/ 0 h 51"/>
                <a:gd name="T12" fmla="*/ 12 w 49"/>
                <a:gd name="T13" fmla="*/ 0 h 51"/>
                <a:gd name="T14" fmla="*/ 25 w 49"/>
                <a:gd name="T15" fmla="*/ 19 h 51"/>
                <a:gd name="T16" fmla="*/ 37 w 49"/>
                <a:gd name="T17" fmla="*/ 0 h 51"/>
                <a:gd name="T18" fmla="*/ 48 w 49"/>
                <a:gd name="T19" fmla="*/ 0 h 51"/>
                <a:gd name="T20" fmla="*/ 30 w 49"/>
                <a:gd name="T21" fmla="*/ 25 h 51"/>
                <a:gd name="T22" fmla="*/ 49 w 49"/>
                <a:gd name="T23" fmla="*/ 51 h 51"/>
                <a:gd name="T24" fmla="*/ 38 w 49"/>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1">
                  <a:moveTo>
                    <a:pt x="38" y="51"/>
                  </a:moveTo>
                  <a:lnTo>
                    <a:pt x="24" y="30"/>
                  </a:lnTo>
                  <a:lnTo>
                    <a:pt x="11" y="51"/>
                  </a:lnTo>
                  <a:lnTo>
                    <a:pt x="0" y="51"/>
                  </a:lnTo>
                  <a:lnTo>
                    <a:pt x="18" y="25"/>
                  </a:lnTo>
                  <a:lnTo>
                    <a:pt x="1" y="0"/>
                  </a:lnTo>
                  <a:lnTo>
                    <a:pt x="12" y="0"/>
                  </a:lnTo>
                  <a:lnTo>
                    <a:pt x="25" y="19"/>
                  </a:lnTo>
                  <a:lnTo>
                    <a:pt x="37" y="0"/>
                  </a:lnTo>
                  <a:lnTo>
                    <a:pt x="48" y="0"/>
                  </a:lnTo>
                  <a:lnTo>
                    <a:pt x="30" y="25"/>
                  </a:lnTo>
                  <a:lnTo>
                    <a:pt x="49" y="51"/>
                  </a:lnTo>
                  <a:lnTo>
                    <a:pt x="38"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5">
              <a:extLst>
                <a:ext uri="{FF2B5EF4-FFF2-40B4-BE49-F238E27FC236}">
                  <a16:creationId xmlns:a16="http://schemas.microsoft.com/office/drawing/2014/main" id="{D258DB07-263A-9FD0-E486-01C1A121B435}"/>
                </a:ext>
              </a:extLst>
            </p:cNvPr>
            <p:cNvSpPr>
              <a:spLocks noEditPoints="1"/>
            </p:cNvSpPr>
            <p:nvPr userDrawn="1"/>
          </p:nvSpPr>
          <p:spPr bwMode="auto">
            <a:xfrm>
              <a:off x="3763963" y="185738"/>
              <a:ext cx="77788" cy="114300"/>
            </a:xfrm>
            <a:custGeom>
              <a:avLst/>
              <a:gdLst>
                <a:gd name="T0" fmla="*/ 49 w 94"/>
                <a:gd name="T1" fmla="*/ 102 h 136"/>
                <a:gd name="T2" fmla="*/ 18 w 94"/>
                <a:gd name="T3" fmla="*/ 85 h 136"/>
                <a:gd name="T4" fmla="*/ 18 w 94"/>
                <a:gd name="T5" fmla="*/ 136 h 136"/>
                <a:gd name="T6" fmla="*/ 0 w 94"/>
                <a:gd name="T7" fmla="*/ 136 h 136"/>
                <a:gd name="T8" fmla="*/ 0 w 94"/>
                <a:gd name="T9" fmla="*/ 1 h 136"/>
                <a:gd name="T10" fmla="*/ 17 w 94"/>
                <a:gd name="T11" fmla="*/ 1 h 136"/>
                <a:gd name="T12" fmla="*/ 18 w 94"/>
                <a:gd name="T13" fmla="*/ 17 h 136"/>
                <a:gd name="T14" fmla="*/ 51 w 94"/>
                <a:gd name="T15" fmla="*/ 0 h 136"/>
                <a:gd name="T16" fmla="*/ 94 w 94"/>
                <a:gd name="T17" fmla="*/ 51 h 136"/>
                <a:gd name="T18" fmla="*/ 49 w 94"/>
                <a:gd name="T19" fmla="*/ 102 h 136"/>
                <a:gd name="T20" fmla="*/ 46 w 94"/>
                <a:gd name="T21" fmla="*/ 14 h 136"/>
                <a:gd name="T22" fmla="*/ 17 w 94"/>
                <a:gd name="T23" fmla="*/ 50 h 136"/>
                <a:gd name="T24" fmla="*/ 45 w 94"/>
                <a:gd name="T25" fmla="*/ 87 h 136"/>
                <a:gd name="T26" fmla="*/ 74 w 94"/>
                <a:gd name="T27" fmla="*/ 50 h 136"/>
                <a:gd name="T28" fmla="*/ 46 w 94"/>
                <a:gd name="T29" fmla="*/ 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36">
                  <a:moveTo>
                    <a:pt x="49" y="102"/>
                  </a:moveTo>
                  <a:cubicBezTo>
                    <a:pt x="29" y="102"/>
                    <a:pt x="21" y="89"/>
                    <a:pt x="18" y="85"/>
                  </a:cubicBezTo>
                  <a:cubicBezTo>
                    <a:pt x="18" y="136"/>
                    <a:pt x="18" y="136"/>
                    <a:pt x="18" y="136"/>
                  </a:cubicBezTo>
                  <a:cubicBezTo>
                    <a:pt x="0" y="136"/>
                    <a:pt x="0" y="136"/>
                    <a:pt x="0" y="136"/>
                  </a:cubicBezTo>
                  <a:cubicBezTo>
                    <a:pt x="0" y="1"/>
                    <a:pt x="0" y="1"/>
                    <a:pt x="0" y="1"/>
                  </a:cubicBezTo>
                  <a:cubicBezTo>
                    <a:pt x="17" y="1"/>
                    <a:pt x="17" y="1"/>
                    <a:pt x="17" y="1"/>
                  </a:cubicBezTo>
                  <a:cubicBezTo>
                    <a:pt x="18" y="17"/>
                    <a:pt x="18" y="17"/>
                    <a:pt x="18" y="17"/>
                  </a:cubicBezTo>
                  <a:cubicBezTo>
                    <a:pt x="20" y="15"/>
                    <a:pt x="30" y="0"/>
                    <a:pt x="51" y="0"/>
                  </a:cubicBezTo>
                  <a:cubicBezTo>
                    <a:pt x="78" y="0"/>
                    <a:pt x="94" y="21"/>
                    <a:pt x="94" y="51"/>
                  </a:cubicBezTo>
                  <a:cubicBezTo>
                    <a:pt x="93" y="81"/>
                    <a:pt x="75" y="102"/>
                    <a:pt x="49" y="102"/>
                  </a:cubicBezTo>
                  <a:close/>
                  <a:moveTo>
                    <a:pt x="46" y="14"/>
                  </a:moveTo>
                  <a:cubicBezTo>
                    <a:pt x="29" y="14"/>
                    <a:pt x="17" y="31"/>
                    <a:pt x="17" y="50"/>
                  </a:cubicBezTo>
                  <a:cubicBezTo>
                    <a:pt x="17" y="70"/>
                    <a:pt x="28" y="87"/>
                    <a:pt x="45" y="87"/>
                  </a:cubicBezTo>
                  <a:cubicBezTo>
                    <a:pt x="62" y="87"/>
                    <a:pt x="74" y="70"/>
                    <a:pt x="74" y="50"/>
                  </a:cubicBezTo>
                  <a:cubicBezTo>
                    <a:pt x="74" y="31"/>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6">
              <a:extLst>
                <a:ext uri="{FF2B5EF4-FFF2-40B4-BE49-F238E27FC236}">
                  <a16:creationId xmlns:a16="http://schemas.microsoft.com/office/drawing/2014/main" id="{98039763-10E0-45BC-5F06-3897106DD372}"/>
                </a:ext>
              </a:extLst>
            </p:cNvPr>
            <p:cNvSpPr>
              <a:spLocks noEditPoints="1"/>
            </p:cNvSpPr>
            <p:nvPr userDrawn="1"/>
          </p:nvSpPr>
          <p:spPr bwMode="auto">
            <a:xfrm>
              <a:off x="3852863"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5"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7">
              <a:extLst>
                <a:ext uri="{FF2B5EF4-FFF2-40B4-BE49-F238E27FC236}">
                  <a16:creationId xmlns:a16="http://schemas.microsoft.com/office/drawing/2014/main" id="{6C134069-B1A3-3F1C-0474-2A238C7E958E}"/>
                </a:ext>
              </a:extLst>
            </p:cNvPr>
            <p:cNvSpPr>
              <a:spLocks/>
            </p:cNvSpPr>
            <p:nvPr userDrawn="1"/>
          </p:nvSpPr>
          <p:spPr bwMode="auto">
            <a:xfrm>
              <a:off x="3946526" y="185738"/>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58">
              <a:extLst>
                <a:ext uri="{FF2B5EF4-FFF2-40B4-BE49-F238E27FC236}">
                  <a16:creationId xmlns:a16="http://schemas.microsoft.com/office/drawing/2014/main" id="{CC34EA88-A6A4-C86B-E209-DAA8F954F5EF}"/>
                </a:ext>
              </a:extLst>
            </p:cNvPr>
            <p:cNvSpPr>
              <a:spLocks noEditPoints="1"/>
            </p:cNvSpPr>
            <p:nvPr userDrawn="1"/>
          </p:nvSpPr>
          <p:spPr bwMode="auto">
            <a:xfrm>
              <a:off x="4005263" y="150813"/>
              <a:ext cx="20638" cy="119063"/>
            </a:xfrm>
            <a:custGeom>
              <a:avLst/>
              <a:gdLst>
                <a:gd name="T0" fmla="*/ 13 w 26"/>
                <a:gd name="T1" fmla="*/ 25 h 144"/>
                <a:gd name="T2" fmla="*/ 0 w 26"/>
                <a:gd name="T3" fmla="*/ 13 h 144"/>
                <a:gd name="T4" fmla="*/ 13 w 26"/>
                <a:gd name="T5" fmla="*/ 0 h 144"/>
                <a:gd name="T6" fmla="*/ 26 w 26"/>
                <a:gd name="T7" fmla="*/ 12 h 144"/>
                <a:gd name="T8" fmla="*/ 13 w 26"/>
                <a:gd name="T9" fmla="*/ 25 h 144"/>
                <a:gd name="T10" fmla="*/ 3 w 26"/>
                <a:gd name="T11" fmla="*/ 144 h 144"/>
                <a:gd name="T12" fmla="*/ 3 w 26"/>
                <a:gd name="T13" fmla="*/ 45 h 144"/>
                <a:gd name="T14" fmla="*/ 22 w 26"/>
                <a:gd name="T15" fmla="*/ 45 h 144"/>
                <a:gd name="T16" fmla="*/ 22 w 26"/>
                <a:gd name="T17" fmla="*/ 144 h 144"/>
                <a:gd name="T18" fmla="*/ 3 w 26"/>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4">
                  <a:moveTo>
                    <a:pt x="13" y="25"/>
                  </a:moveTo>
                  <a:cubicBezTo>
                    <a:pt x="6" y="25"/>
                    <a:pt x="0" y="20"/>
                    <a:pt x="0" y="13"/>
                  </a:cubicBezTo>
                  <a:cubicBezTo>
                    <a:pt x="0" y="6"/>
                    <a:pt x="6" y="0"/>
                    <a:pt x="13" y="0"/>
                  </a:cubicBezTo>
                  <a:cubicBezTo>
                    <a:pt x="20" y="0"/>
                    <a:pt x="26" y="6"/>
                    <a:pt x="26" y="12"/>
                  </a:cubicBezTo>
                  <a:cubicBezTo>
                    <a:pt x="26" y="19"/>
                    <a:pt x="20" y="25"/>
                    <a:pt x="13"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59">
              <a:extLst>
                <a:ext uri="{FF2B5EF4-FFF2-40B4-BE49-F238E27FC236}">
                  <a16:creationId xmlns:a16="http://schemas.microsoft.com/office/drawing/2014/main" id="{C7DDF096-B5A2-D72D-2432-29A8078C0374}"/>
                </a:ext>
              </a:extLst>
            </p:cNvPr>
            <p:cNvSpPr>
              <a:spLocks noEditPoints="1"/>
            </p:cNvSpPr>
            <p:nvPr userDrawn="1"/>
          </p:nvSpPr>
          <p:spPr bwMode="auto">
            <a:xfrm>
              <a:off x="4041776"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60">
              <a:extLst>
                <a:ext uri="{FF2B5EF4-FFF2-40B4-BE49-F238E27FC236}">
                  <a16:creationId xmlns:a16="http://schemas.microsoft.com/office/drawing/2014/main" id="{74D943CC-B907-1663-55C9-733B48CF8436}"/>
                </a:ext>
              </a:extLst>
            </p:cNvPr>
            <p:cNvSpPr>
              <a:spLocks/>
            </p:cNvSpPr>
            <p:nvPr userDrawn="1"/>
          </p:nvSpPr>
          <p:spPr bwMode="auto">
            <a:xfrm>
              <a:off x="4135438" y="185738"/>
              <a:ext cx="69850" cy="84138"/>
            </a:xfrm>
            <a:custGeom>
              <a:avLst/>
              <a:gdLst>
                <a:gd name="T0" fmla="*/ 65 w 84"/>
                <a:gd name="T1" fmla="*/ 101 h 101"/>
                <a:gd name="T2" fmla="*/ 65 w 84"/>
                <a:gd name="T3" fmla="*/ 41 h 101"/>
                <a:gd name="T4" fmla="*/ 45 w 84"/>
                <a:gd name="T5" fmla="*/ 16 h 101"/>
                <a:gd name="T6" fmla="*/ 19 w 84"/>
                <a:gd name="T7" fmla="*/ 41 h 101"/>
                <a:gd name="T8" fmla="*/ 19 w 84"/>
                <a:gd name="T9" fmla="*/ 101 h 101"/>
                <a:gd name="T10" fmla="*/ 0 w 84"/>
                <a:gd name="T11" fmla="*/ 101 h 101"/>
                <a:gd name="T12" fmla="*/ 0 w 84"/>
                <a:gd name="T13" fmla="*/ 2 h 101"/>
                <a:gd name="T14" fmla="*/ 18 w 84"/>
                <a:gd name="T15" fmla="*/ 2 h 101"/>
                <a:gd name="T16" fmla="*/ 19 w 84"/>
                <a:gd name="T17" fmla="*/ 20 h 101"/>
                <a:gd name="T18" fmla="*/ 52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1"/>
                    <a:pt x="65" y="41"/>
                    <a:pt x="65" y="41"/>
                  </a:cubicBezTo>
                  <a:cubicBezTo>
                    <a:pt x="65" y="26"/>
                    <a:pt x="60" y="16"/>
                    <a:pt x="45" y="16"/>
                  </a:cubicBezTo>
                  <a:cubicBezTo>
                    <a:pt x="30" y="16"/>
                    <a:pt x="21" y="32"/>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2"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61">
              <a:extLst>
                <a:ext uri="{FF2B5EF4-FFF2-40B4-BE49-F238E27FC236}">
                  <a16:creationId xmlns:a16="http://schemas.microsoft.com/office/drawing/2014/main" id="{A3D9F337-E0B4-C025-081D-374147ABEC3B}"/>
                </a:ext>
              </a:extLst>
            </p:cNvPr>
            <p:cNvSpPr>
              <a:spLocks/>
            </p:cNvSpPr>
            <p:nvPr userDrawn="1"/>
          </p:nvSpPr>
          <p:spPr bwMode="auto">
            <a:xfrm>
              <a:off x="4221163" y="185738"/>
              <a:ext cx="71438" cy="85725"/>
            </a:xfrm>
            <a:custGeom>
              <a:avLst/>
              <a:gdLst>
                <a:gd name="T0" fmla="*/ 76 w 86"/>
                <a:gd name="T1" fmla="*/ 28 h 103"/>
                <a:gd name="T2" fmla="*/ 51 w 86"/>
                <a:gd name="T3" fmla="*/ 15 h 103"/>
                <a:gd name="T4" fmla="*/ 20 w 86"/>
                <a:gd name="T5" fmla="*/ 51 h 103"/>
                <a:gd name="T6" fmla="*/ 50 w 86"/>
                <a:gd name="T7" fmla="*/ 86 h 103"/>
                <a:gd name="T8" fmla="*/ 76 w 86"/>
                <a:gd name="T9" fmla="*/ 73 h 103"/>
                <a:gd name="T10" fmla="*/ 86 w 86"/>
                <a:gd name="T11" fmla="*/ 85 h 103"/>
                <a:gd name="T12" fmla="*/ 47 w 86"/>
                <a:gd name="T13" fmla="*/ 103 h 103"/>
                <a:gd name="T14" fmla="*/ 0 w 86"/>
                <a:gd name="T15" fmla="*/ 51 h 103"/>
                <a:gd name="T16" fmla="*/ 48 w 86"/>
                <a:gd name="T17" fmla="*/ 0 h 103"/>
                <a:gd name="T18" fmla="*/ 85 w 86"/>
                <a:gd name="T19" fmla="*/ 17 h 103"/>
                <a:gd name="T20" fmla="*/ 76 w 86"/>
                <a:gd name="T21" fmla="*/ 2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03">
                  <a:moveTo>
                    <a:pt x="76" y="28"/>
                  </a:moveTo>
                  <a:cubicBezTo>
                    <a:pt x="76" y="28"/>
                    <a:pt x="67" y="15"/>
                    <a:pt x="51" y="15"/>
                  </a:cubicBezTo>
                  <a:cubicBezTo>
                    <a:pt x="34" y="15"/>
                    <a:pt x="20" y="27"/>
                    <a:pt x="20" y="51"/>
                  </a:cubicBezTo>
                  <a:cubicBezTo>
                    <a:pt x="20" y="75"/>
                    <a:pt x="34" y="86"/>
                    <a:pt x="50" y="86"/>
                  </a:cubicBezTo>
                  <a:cubicBezTo>
                    <a:pt x="66" y="86"/>
                    <a:pt x="76" y="74"/>
                    <a:pt x="76" y="73"/>
                  </a:cubicBezTo>
                  <a:cubicBezTo>
                    <a:pt x="86" y="85"/>
                    <a:pt x="86" y="85"/>
                    <a:pt x="86" y="85"/>
                  </a:cubicBezTo>
                  <a:cubicBezTo>
                    <a:pt x="85" y="86"/>
                    <a:pt x="74" y="103"/>
                    <a:pt x="47" y="103"/>
                  </a:cubicBezTo>
                  <a:cubicBezTo>
                    <a:pt x="21" y="103"/>
                    <a:pt x="0" y="83"/>
                    <a:pt x="0" y="51"/>
                  </a:cubicBezTo>
                  <a:cubicBezTo>
                    <a:pt x="0" y="19"/>
                    <a:pt x="22" y="0"/>
                    <a:pt x="48" y="0"/>
                  </a:cubicBezTo>
                  <a:cubicBezTo>
                    <a:pt x="74" y="0"/>
                    <a:pt x="84" y="16"/>
                    <a:pt x="85" y="17"/>
                  </a:cubicBezTo>
                  <a:lnTo>
                    <a:pt x="76"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62">
              <a:extLst>
                <a:ext uri="{FF2B5EF4-FFF2-40B4-BE49-F238E27FC236}">
                  <a16:creationId xmlns:a16="http://schemas.microsoft.com/office/drawing/2014/main" id="{CA916FC6-7F88-14CB-ADB2-D1EDC0E7C3EC}"/>
                </a:ext>
              </a:extLst>
            </p:cNvPr>
            <p:cNvSpPr>
              <a:spLocks noEditPoints="1"/>
            </p:cNvSpPr>
            <p:nvPr userDrawn="1"/>
          </p:nvSpPr>
          <p:spPr bwMode="auto">
            <a:xfrm>
              <a:off x="43037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1"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Rectangle 63">
              <a:extLst>
                <a:ext uri="{FF2B5EF4-FFF2-40B4-BE49-F238E27FC236}">
                  <a16:creationId xmlns:a16="http://schemas.microsoft.com/office/drawing/2014/main" id="{06DF1E87-69FD-EFE9-CBB3-21159C95C18E}"/>
                </a:ext>
              </a:extLst>
            </p:cNvPr>
            <p:cNvSpPr>
              <a:spLocks noChangeArrowheads="1"/>
            </p:cNvSpPr>
            <p:nvPr userDrawn="1"/>
          </p:nvSpPr>
          <p:spPr bwMode="auto">
            <a:xfrm>
              <a:off x="2271713" y="-269875"/>
              <a:ext cx="12700" cy="773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Oval 64">
              <a:extLst>
                <a:ext uri="{FF2B5EF4-FFF2-40B4-BE49-F238E27FC236}">
                  <a16:creationId xmlns:a16="http://schemas.microsoft.com/office/drawing/2014/main" id="{1A6A26CE-5A7F-FB71-BF34-39C95AB03B15}"/>
                </a:ext>
              </a:extLst>
            </p:cNvPr>
            <p:cNvSpPr>
              <a:spLocks noChangeArrowheads="1"/>
            </p:cNvSpPr>
            <p:nvPr userDrawn="1"/>
          </p:nvSpPr>
          <p:spPr bwMode="auto">
            <a:xfrm>
              <a:off x="911226" y="-279400"/>
              <a:ext cx="119063" cy="120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Oval 65">
              <a:extLst>
                <a:ext uri="{FF2B5EF4-FFF2-40B4-BE49-F238E27FC236}">
                  <a16:creationId xmlns:a16="http://schemas.microsoft.com/office/drawing/2014/main" id="{FB8595AD-E1D4-8946-0C0C-2AE921D2ADE5}"/>
                </a:ext>
              </a:extLst>
            </p:cNvPr>
            <p:cNvSpPr>
              <a:spLocks noChangeArrowheads="1"/>
            </p:cNvSpPr>
            <p:nvPr userDrawn="1"/>
          </p:nvSpPr>
          <p:spPr bwMode="auto">
            <a:xfrm>
              <a:off x="752476" y="-269875"/>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Oval 66">
              <a:extLst>
                <a:ext uri="{FF2B5EF4-FFF2-40B4-BE49-F238E27FC236}">
                  <a16:creationId xmlns:a16="http://schemas.microsoft.com/office/drawing/2014/main" id="{11A35BBD-483F-9614-F9BA-2C1438445344}"/>
                </a:ext>
              </a:extLst>
            </p:cNvPr>
            <p:cNvSpPr>
              <a:spLocks noChangeArrowheads="1"/>
            </p:cNvSpPr>
            <p:nvPr userDrawn="1"/>
          </p:nvSpPr>
          <p:spPr bwMode="auto">
            <a:xfrm>
              <a:off x="919163" y="-103188"/>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Oval 67">
              <a:extLst>
                <a:ext uri="{FF2B5EF4-FFF2-40B4-BE49-F238E27FC236}">
                  <a16:creationId xmlns:a16="http://schemas.microsoft.com/office/drawing/2014/main" id="{992116D4-2B8B-1882-81F8-8CB43B4D0A35}"/>
                </a:ext>
              </a:extLst>
            </p:cNvPr>
            <p:cNvSpPr>
              <a:spLocks noChangeArrowheads="1"/>
            </p:cNvSpPr>
            <p:nvPr userDrawn="1"/>
          </p:nvSpPr>
          <p:spPr bwMode="auto">
            <a:xfrm>
              <a:off x="927101" y="53975"/>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Oval 68">
              <a:extLst>
                <a:ext uri="{FF2B5EF4-FFF2-40B4-BE49-F238E27FC236}">
                  <a16:creationId xmlns:a16="http://schemas.microsoft.com/office/drawing/2014/main" id="{AD3A941B-99BA-3368-BAC5-5650924D9B14}"/>
                </a:ext>
              </a:extLst>
            </p:cNvPr>
            <p:cNvSpPr>
              <a:spLocks noChangeArrowheads="1"/>
            </p:cNvSpPr>
            <p:nvPr userDrawn="1"/>
          </p:nvSpPr>
          <p:spPr bwMode="auto">
            <a:xfrm>
              <a:off x="760413" y="-95250"/>
              <a:ext cx="87313"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Oval 69">
              <a:extLst>
                <a:ext uri="{FF2B5EF4-FFF2-40B4-BE49-F238E27FC236}">
                  <a16:creationId xmlns:a16="http://schemas.microsoft.com/office/drawing/2014/main" id="{03D26951-4FCB-0F9E-1479-38D9F39CF3F4}"/>
                </a:ext>
              </a:extLst>
            </p:cNvPr>
            <p:cNvSpPr>
              <a:spLocks noChangeArrowheads="1"/>
            </p:cNvSpPr>
            <p:nvPr userDrawn="1"/>
          </p:nvSpPr>
          <p:spPr bwMode="auto">
            <a:xfrm>
              <a:off x="611188" y="-261938"/>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3" name="TextBox 72">
            <a:extLst>
              <a:ext uri="{FF2B5EF4-FFF2-40B4-BE49-F238E27FC236}">
                <a16:creationId xmlns:a16="http://schemas.microsoft.com/office/drawing/2014/main" id="{4813666B-70F6-0A3D-E2A2-DE01D5DAC5DF}"/>
              </a:ext>
            </a:extLst>
          </p:cNvPr>
          <p:cNvSpPr txBox="1"/>
          <p:nvPr userDrawn="1"/>
        </p:nvSpPr>
        <p:spPr>
          <a:xfrm>
            <a:off x="1516830" y="6334188"/>
            <a:ext cx="5719046" cy="153888"/>
          </a:xfrm>
          <a:prstGeom prst="rect">
            <a:avLst/>
          </a:prstGeom>
          <a:noFill/>
        </p:spPr>
        <p:txBody>
          <a:bodyPr wrap="square" lIns="0" tIns="0" rIns="0" bIns="0" rtlCol="0">
            <a:spAutoFit/>
          </a:bodyPr>
          <a:lstStyle/>
          <a:p>
            <a:pPr algn="ctr"/>
            <a:r>
              <a:rPr lang="en-US" sz="1000">
                <a:solidFill>
                  <a:schemeClr val="bg1"/>
                </a:solidFill>
              </a:rPr>
              <a:t>Includes content supplied by Sales Benchmark Index; Copyright © Sales Benchmark Index, 2022</a:t>
            </a:r>
          </a:p>
        </p:txBody>
      </p:sp>
    </p:spTree>
    <p:extLst>
      <p:ext uri="{BB962C8B-B14F-4D97-AF65-F5344CB8AC3E}">
        <p14:creationId xmlns:p14="http://schemas.microsoft.com/office/powerpoint/2010/main" val="2215616385"/>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showMasterSp="0" preserve="1">
  <p:cSld name="2_Title Slide blue dots bkdg">
    <p:bg>
      <p:bgPr>
        <a:solidFill>
          <a:schemeClr val="accent1"/>
        </a:solidFill>
        <a:effectLst/>
      </p:bgPr>
    </p:bg>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64658552-6E07-9117-0CA9-3B60B698736B}"/>
              </a:ext>
            </a:extLst>
          </p:cNvPr>
          <p:cNvGraphicFramePr>
            <a:graphicFrameLocks noChangeAspect="1"/>
          </p:cNvGraphicFramePr>
          <p:nvPr>
            <p:custDataLst>
              <p:tags r:id="rId1"/>
            </p:custDataLst>
            <p:extLst>
              <p:ext uri="{D42A27DB-BD31-4B8C-83A1-F6EECF244321}">
                <p14:modId xmlns:p14="http://schemas.microsoft.com/office/powerpoint/2010/main" val="140665089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10" imgH="409" progId="TCLayout.ActiveDocument.1">
                  <p:embed/>
                </p:oleObj>
              </mc:Choice>
              <mc:Fallback>
                <p:oleObj name="think-cell Slide" r:id="rId4" imgW="410" imgH="409" progId="TCLayout.ActiveDocument.1">
                  <p:embed/>
                  <p:pic>
                    <p:nvPicPr>
                      <p:cNvPr id="4" name="Object 3" hidden="1">
                        <a:extLst>
                          <a:ext uri="{FF2B5EF4-FFF2-40B4-BE49-F238E27FC236}">
                            <a16:creationId xmlns:a16="http://schemas.microsoft.com/office/drawing/2014/main" id="{64658552-6E07-9117-0CA9-3B60B698736B}"/>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pic>
        <p:nvPicPr>
          <p:cNvPr id="5" name="Picture 4" descr="A picture containing text, night, road, dark&#10;&#10;Description automatically generated">
            <a:extLst>
              <a:ext uri="{FF2B5EF4-FFF2-40B4-BE49-F238E27FC236}">
                <a16:creationId xmlns:a16="http://schemas.microsoft.com/office/drawing/2014/main" id="{8D58678D-5B64-3781-4493-30D95C9EDAB0}"/>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2" name="Title 1">
            <a:extLst>
              <a:ext uri="{FF2B5EF4-FFF2-40B4-BE49-F238E27FC236}">
                <a16:creationId xmlns:a16="http://schemas.microsoft.com/office/drawing/2014/main" id="{9C5F5AEC-749C-44CA-94C1-9495903C3571}"/>
              </a:ext>
            </a:extLst>
          </p:cNvPr>
          <p:cNvSpPr>
            <a:spLocks noGrp="1"/>
          </p:cNvSpPr>
          <p:nvPr>
            <p:ph type="ctrTitle"/>
          </p:nvPr>
        </p:nvSpPr>
        <p:spPr>
          <a:xfrm>
            <a:off x="1516830" y="2523757"/>
            <a:ext cx="9139234" cy="664797"/>
          </a:xfrm>
        </p:spPr>
        <p:txBody>
          <a:bodyPr vert="horz" lIns="91440" tIns="91440" rIns="91440" bIns="91440" anchor="ctr">
            <a:noAutofit/>
          </a:bodyPr>
          <a:lstStyle>
            <a:lvl1pPr algn="l">
              <a:defRPr sz="3600">
                <a:solidFill>
                  <a:schemeClr val="bg1"/>
                </a:solidFill>
              </a:defRPr>
            </a:lvl1pPr>
          </a:lstStyle>
          <a:p>
            <a:r>
              <a:rPr lang="en-US"/>
              <a:t>Click to edit Master title style</a:t>
            </a:r>
          </a:p>
        </p:txBody>
      </p:sp>
      <p:sp>
        <p:nvSpPr>
          <p:cNvPr id="82" name="Text Placeholder 81">
            <a:extLst>
              <a:ext uri="{FF2B5EF4-FFF2-40B4-BE49-F238E27FC236}">
                <a16:creationId xmlns:a16="http://schemas.microsoft.com/office/drawing/2014/main" id="{B020BF28-FA10-43DE-B2FD-965A7D8594C0}"/>
              </a:ext>
            </a:extLst>
          </p:cNvPr>
          <p:cNvSpPr>
            <a:spLocks noGrp="1"/>
          </p:cNvSpPr>
          <p:nvPr>
            <p:ph type="body" sz="quarter" idx="13"/>
          </p:nvPr>
        </p:nvSpPr>
        <p:spPr>
          <a:xfrm>
            <a:off x="1520386" y="3998279"/>
            <a:ext cx="4586287" cy="323850"/>
          </a:xfrm>
        </p:spPr>
        <p:txBody>
          <a:bodyPr lIns="91440" tIns="91440" rIns="91440" bIns="91440" anchor="ctr"/>
          <a:lstStyle>
            <a:lvl1pPr>
              <a:defRPr b="0">
                <a:solidFill>
                  <a:schemeClr val="bg1"/>
                </a:solidFill>
              </a:defRPr>
            </a:lvl1pPr>
          </a:lstStyle>
          <a:p>
            <a:pPr lvl="0"/>
            <a:r>
              <a:rPr lang="en-US"/>
              <a:t>Click to edit Master text styles</a:t>
            </a:r>
          </a:p>
        </p:txBody>
      </p:sp>
      <p:sp>
        <p:nvSpPr>
          <p:cNvPr id="83" name="Subtitle 2">
            <a:extLst>
              <a:ext uri="{FF2B5EF4-FFF2-40B4-BE49-F238E27FC236}">
                <a16:creationId xmlns:a16="http://schemas.microsoft.com/office/drawing/2014/main" id="{CA420EE9-07D0-49A0-A796-E6EAA8EBDB96}"/>
              </a:ext>
            </a:extLst>
          </p:cNvPr>
          <p:cNvSpPr>
            <a:spLocks noGrp="1"/>
          </p:cNvSpPr>
          <p:nvPr>
            <p:ph type="subTitle" idx="1"/>
          </p:nvPr>
        </p:nvSpPr>
        <p:spPr>
          <a:xfrm>
            <a:off x="1516830" y="3444432"/>
            <a:ext cx="9139234" cy="297969"/>
          </a:xfrm>
        </p:spPr>
        <p:txBody>
          <a:bodyPr vert="horz" lIns="91440" tIns="91440" rIns="91440" bIns="91440" rtlCol="0" anchor="ctr">
            <a:noAutofit/>
          </a:bodyPr>
          <a:lstStyle>
            <a:lvl1pPr>
              <a:defRPr lang="en-US" sz="2200" b="0" dirty="0">
                <a:solidFill>
                  <a:schemeClr val="bg1"/>
                </a:solidFill>
              </a:defRPr>
            </a:lvl1pPr>
          </a:lstStyle>
          <a:p>
            <a:pPr lvl="0"/>
            <a:r>
              <a:rPr lang="en-US"/>
              <a:t>Click to edit Master subtitle style</a:t>
            </a:r>
          </a:p>
        </p:txBody>
      </p:sp>
      <p:grpSp>
        <p:nvGrpSpPr>
          <p:cNvPr id="148" name="Group 147">
            <a:extLst>
              <a:ext uri="{FF2B5EF4-FFF2-40B4-BE49-F238E27FC236}">
                <a16:creationId xmlns:a16="http://schemas.microsoft.com/office/drawing/2014/main" id="{AF47BE45-9A6B-F77A-A246-E9AD74AC3E05}"/>
              </a:ext>
            </a:extLst>
          </p:cNvPr>
          <p:cNvGrpSpPr>
            <a:grpSpLocks noChangeAspect="1"/>
          </p:cNvGrpSpPr>
          <p:nvPr/>
        </p:nvGrpSpPr>
        <p:grpSpPr>
          <a:xfrm>
            <a:off x="702214" y="780933"/>
            <a:ext cx="3494345" cy="745107"/>
            <a:chOff x="611188" y="-279400"/>
            <a:chExt cx="3767138" cy="803275"/>
          </a:xfrm>
          <a:solidFill>
            <a:schemeClr val="bg1"/>
          </a:solidFill>
        </p:grpSpPr>
        <p:sp>
          <p:nvSpPr>
            <p:cNvPr id="149" name="Freeform 5">
              <a:extLst>
                <a:ext uri="{FF2B5EF4-FFF2-40B4-BE49-F238E27FC236}">
                  <a16:creationId xmlns:a16="http://schemas.microsoft.com/office/drawing/2014/main" id="{5C5B487B-3C0A-CD7C-49B9-906DAA6B051C}"/>
                </a:ext>
              </a:extLst>
            </p:cNvPr>
            <p:cNvSpPr>
              <a:spLocks noEditPoints="1"/>
            </p:cNvSpPr>
            <p:nvPr/>
          </p:nvSpPr>
          <p:spPr bwMode="auto">
            <a:xfrm>
              <a:off x="1885951" y="438150"/>
              <a:ext cx="60325" cy="63500"/>
            </a:xfrm>
            <a:custGeom>
              <a:avLst/>
              <a:gdLst>
                <a:gd name="T0" fmla="*/ 36 w 73"/>
                <a:gd name="T1" fmla="*/ 0 h 78"/>
                <a:gd name="T2" fmla="*/ 10 w 73"/>
                <a:gd name="T3" fmla="*/ 10 h 78"/>
                <a:gd name="T4" fmla="*/ 0 w 73"/>
                <a:gd name="T5" fmla="*/ 39 h 78"/>
                <a:gd name="T6" fmla="*/ 10 w 73"/>
                <a:gd name="T7" fmla="*/ 67 h 78"/>
                <a:gd name="T8" fmla="*/ 36 w 73"/>
                <a:gd name="T9" fmla="*/ 78 h 78"/>
                <a:gd name="T10" fmla="*/ 63 w 73"/>
                <a:gd name="T11" fmla="*/ 67 h 78"/>
                <a:gd name="T12" fmla="*/ 73 w 73"/>
                <a:gd name="T13" fmla="*/ 39 h 78"/>
                <a:gd name="T14" fmla="*/ 63 w 73"/>
                <a:gd name="T15" fmla="*/ 10 h 78"/>
                <a:gd name="T16" fmla="*/ 36 w 73"/>
                <a:gd name="T17" fmla="*/ 0 h 78"/>
                <a:gd name="T18" fmla="*/ 52 w 73"/>
                <a:gd name="T19" fmla="*/ 59 h 78"/>
                <a:gd name="T20" fmla="*/ 36 w 73"/>
                <a:gd name="T21" fmla="*/ 66 h 78"/>
                <a:gd name="T22" fmla="*/ 20 w 73"/>
                <a:gd name="T23" fmla="*/ 59 h 78"/>
                <a:gd name="T24" fmla="*/ 15 w 73"/>
                <a:gd name="T25" fmla="*/ 39 h 78"/>
                <a:gd name="T26" fmla="*/ 21 w 73"/>
                <a:gd name="T27" fmla="*/ 19 h 78"/>
                <a:gd name="T28" fmla="*/ 36 w 73"/>
                <a:gd name="T29" fmla="*/ 11 h 78"/>
                <a:gd name="T30" fmla="*/ 52 w 73"/>
                <a:gd name="T31" fmla="*/ 19 h 78"/>
                <a:gd name="T32" fmla="*/ 58 w 73"/>
                <a:gd name="T33" fmla="*/ 39 h 78"/>
                <a:gd name="T34" fmla="*/ 52 w 73"/>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8">
                  <a:moveTo>
                    <a:pt x="36" y="0"/>
                  </a:moveTo>
                  <a:cubicBezTo>
                    <a:pt x="25" y="0"/>
                    <a:pt x="17" y="3"/>
                    <a:pt x="10" y="10"/>
                  </a:cubicBezTo>
                  <a:cubicBezTo>
                    <a:pt x="3" y="17"/>
                    <a:pt x="0" y="27"/>
                    <a:pt x="0" y="39"/>
                  </a:cubicBezTo>
                  <a:cubicBezTo>
                    <a:pt x="0" y="51"/>
                    <a:pt x="3" y="60"/>
                    <a:pt x="10" y="67"/>
                  </a:cubicBezTo>
                  <a:cubicBezTo>
                    <a:pt x="17" y="74"/>
                    <a:pt x="25" y="78"/>
                    <a:pt x="36" y="78"/>
                  </a:cubicBezTo>
                  <a:cubicBezTo>
                    <a:pt x="47" y="78"/>
                    <a:pt x="56" y="74"/>
                    <a:pt x="63" y="67"/>
                  </a:cubicBezTo>
                  <a:cubicBezTo>
                    <a:pt x="69" y="60"/>
                    <a:pt x="73" y="51"/>
                    <a:pt x="73" y="39"/>
                  </a:cubicBezTo>
                  <a:cubicBezTo>
                    <a:pt x="73" y="27"/>
                    <a:pt x="69" y="17"/>
                    <a:pt x="63"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1" y="19"/>
                  </a:cubicBezTo>
                  <a:cubicBezTo>
                    <a:pt x="24" y="14"/>
                    <a:pt x="30" y="11"/>
                    <a:pt x="36" y="11"/>
                  </a:cubicBezTo>
                  <a:cubicBezTo>
                    <a:pt x="43" y="11"/>
                    <a:pt x="48" y="14"/>
                    <a:pt x="52" y="19"/>
                  </a:cubicBezTo>
                  <a:cubicBezTo>
                    <a:pt x="56" y="24"/>
                    <a:pt x="58" y="30"/>
                    <a:pt x="58" y="39"/>
                  </a:cubicBezTo>
                  <a:cubicBezTo>
                    <a:pt x="58"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6">
              <a:extLst>
                <a:ext uri="{FF2B5EF4-FFF2-40B4-BE49-F238E27FC236}">
                  <a16:creationId xmlns:a16="http://schemas.microsoft.com/office/drawing/2014/main" id="{FC002D50-1258-94CD-A4CA-8EF05842095A}"/>
                </a:ext>
              </a:extLst>
            </p:cNvPr>
            <p:cNvSpPr>
              <a:spLocks/>
            </p:cNvSpPr>
            <p:nvPr/>
          </p:nvSpPr>
          <p:spPr bwMode="auto">
            <a:xfrm>
              <a:off x="1152526" y="414338"/>
              <a:ext cx="74613" cy="87313"/>
            </a:xfrm>
            <a:custGeom>
              <a:avLst/>
              <a:gdLst>
                <a:gd name="T0" fmla="*/ 50 w 89"/>
                <a:gd name="T1" fmla="*/ 62 h 106"/>
                <a:gd name="T2" fmla="*/ 75 w 89"/>
                <a:gd name="T3" fmla="*/ 62 h 106"/>
                <a:gd name="T4" fmla="*/ 75 w 89"/>
                <a:gd name="T5" fmla="*/ 80 h 106"/>
                <a:gd name="T6" fmla="*/ 74 w 89"/>
                <a:gd name="T7" fmla="*/ 81 h 106"/>
                <a:gd name="T8" fmla="*/ 71 w 89"/>
                <a:gd name="T9" fmla="*/ 84 h 106"/>
                <a:gd name="T10" fmla="*/ 66 w 89"/>
                <a:gd name="T11" fmla="*/ 88 h 106"/>
                <a:gd name="T12" fmla="*/ 58 w 89"/>
                <a:gd name="T13" fmla="*/ 91 h 106"/>
                <a:gd name="T14" fmla="*/ 48 w 89"/>
                <a:gd name="T15" fmla="*/ 92 h 106"/>
                <a:gd name="T16" fmla="*/ 24 w 89"/>
                <a:gd name="T17" fmla="*/ 82 h 106"/>
                <a:gd name="T18" fmla="*/ 15 w 89"/>
                <a:gd name="T19" fmla="*/ 52 h 106"/>
                <a:gd name="T20" fmla="*/ 25 w 89"/>
                <a:gd name="T21" fmla="*/ 23 h 106"/>
                <a:gd name="T22" fmla="*/ 48 w 89"/>
                <a:gd name="T23" fmla="*/ 13 h 106"/>
                <a:gd name="T24" fmla="*/ 57 w 89"/>
                <a:gd name="T25" fmla="*/ 14 h 106"/>
                <a:gd name="T26" fmla="*/ 64 w 89"/>
                <a:gd name="T27" fmla="*/ 16 h 106"/>
                <a:gd name="T28" fmla="*/ 69 w 89"/>
                <a:gd name="T29" fmla="*/ 19 h 106"/>
                <a:gd name="T30" fmla="*/ 73 w 89"/>
                <a:gd name="T31" fmla="*/ 23 h 106"/>
                <a:gd name="T32" fmla="*/ 75 w 89"/>
                <a:gd name="T33" fmla="*/ 26 h 106"/>
                <a:gd name="T34" fmla="*/ 76 w 89"/>
                <a:gd name="T35" fmla="*/ 27 h 106"/>
                <a:gd name="T36" fmla="*/ 86 w 89"/>
                <a:gd name="T37" fmla="*/ 18 h 106"/>
                <a:gd name="T38" fmla="*/ 48 w 89"/>
                <a:gd name="T39" fmla="*/ 0 h 106"/>
                <a:gd name="T40" fmla="*/ 14 w 89"/>
                <a:gd name="T41" fmla="*/ 14 h 106"/>
                <a:gd name="T42" fmla="*/ 0 w 89"/>
                <a:gd name="T43" fmla="*/ 52 h 106"/>
                <a:gd name="T44" fmla="*/ 13 w 89"/>
                <a:gd name="T45" fmla="*/ 91 h 106"/>
                <a:gd name="T46" fmla="*/ 45 w 89"/>
                <a:gd name="T47" fmla="*/ 106 h 106"/>
                <a:gd name="T48" fmla="*/ 57 w 89"/>
                <a:gd name="T49" fmla="*/ 104 h 106"/>
                <a:gd name="T50" fmla="*/ 66 w 89"/>
                <a:gd name="T51" fmla="*/ 101 h 106"/>
                <a:gd name="T52" fmla="*/ 73 w 89"/>
                <a:gd name="T53" fmla="*/ 97 h 106"/>
                <a:gd name="T54" fmla="*/ 76 w 89"/>
                <a:gd name="T55" fmla="*/ 94 h 106"/>
                <a:gd name="T56" fmla="*/ 78 w 89"/>
                <a:gd name="T57" fmla="*/ 92 h 106"/>
                <a:gd name="T58" fmla="*/ 79 w 89"/>
                <a:gd name="T59" fmla="*/ 104 h 106"/>
                <a:gd name="T60" fmla="*/ 89 w 89"/>
                <a:gd name="T61" fmla="*/ 104 h 106"/>
                <a:gd name="T62" fmla="*/ 89 w 89"/>
                <a:gd name="T63" fmla="*/ 51 h 106"/>
                <a:gd name="T64" fmla="*/ 50 w 89"/>
                <a:gd name="T65" fmla="*/ 51 h 106"/>
                <a:gd name="T66" fmla="*/ 50 w 89"/>
                <a:gd name="T67" fmla="*/ 6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 h="106">
                  <a:moveTo>
                    <a:pt x="50" y="62"/>
                  </a:moveTo>
                  <a:cubicBezTo>
                    <a:pt x="75" y="62"/>
                    <a:pt x="75" y="62"/>
                    <a:pt x="75" y="62"/>
                  </a:cubicBezTo>
                  <a:cubicBezTo>
                    <a:pt x="75" y="80"/>
                    <a:pt x="75" y="80"/>
                    <a:pt x="75" y="80"/>
                  </a:cubicBezTo>
                  <a:cubicBezTo>
                    <a:pt x="74" y="81"/>
                    <a:pt x="74" y="81"/>
                    <a:pt x="74" y="81"/>
                  </a:cubicBezTo>
                  <a:cubicBezTo>
                    <a:pt x="73" y="82"/>
                    <a:pt x="72" y="83"/>
                    <a:pt x="71" y="84"/>
                  </a:cubicBezTo>
                  <a:cubicBezTo>
                    <a:pt x="69" y="86"/>
                    <a:pt x="68" y="87"/>
                    <a:pt x="66" y="88"/>
                  </a:cubicBezTo>
                  <a:cubicBezTo>
                    <a:pt x="64" y="89"/>
                    <a:pt x="61" y="90"/>
                    <a:pt x="58" y="91"/>
                  </a:cubicBezTo>
                  <a:cubicBezTo>
                    <a:pt x="55" y="92"/>
                    <a:pt x="51" y="92"/>
                    <a:pt x="48" y="92"/>
                  </a:cubicBezTo>
                  <a:cubicBezTo>
                    <a:pt x="38" y="92"/>
                    <a:pt x="30" y="89"/>
                    <a:pt x="24" y="82"/>
                  </a:cubicBezTo>
                  <a:cubicBezTo>
                    <a:pt x="18" y="74"/>
                    <a:pt x="15" y="65"/>
                    <a:pt x="15" y="52"/>
                  </a:cubicBezTo>
                  <a:cubicBezTo>
                    <a:pt x="15" y="40"/>
                    <a:pt x="18" y="31"/>
                    <a:pt x="25" y="23"/>
                  </a:cubicBezTo>
                  <a:cubicBezTo>
                    <a:pt x="31" y="16"/>
                    <a:pt x="39" y="13"/>
                    <a:pt x="48" y="13"/>
                  </a:cubicBezTo>
                  <a:cubicBezTo>
                    <a:pt x="51" y="13"/>
                    <a:pt x="54" y="13"/>
                    <a:pt x="57" y="14"/>
                  </a:cubicBezTo>
                  <a:cubicBezTo>
                    <a:pt x="60" y="14"/>
                    <a:pt x="62" y="15"/>
                    <a:pt x="64" y="16"/>
                  </a:cubicBezTo>
                  <a:cubicBezTo>
                    <a:pt x="66" y="17"/>
                    <a:pt x="67" y="18"/>
                    <a:pt x="69" y="19"/>
                  </a:cubicBezTo>
                  <a:cubicBezTo>
                    <a:pt x="71" y="21"/>
                    <a:pt x="72" y="22"/>
                    <a:pt x="73" y="23"/>
                  </a:cubicBezTo>
                  <a:cubicBezTo>
                    <a:pt x="74" y="24"/>
                    <a:pt x="74" y="25"/>
                    <a:pt x="75" y="26"/>
                  </a:cubicBezTo>
                  <a:cubicBezTo>
                    <a:pt x="76" y="27"/>
                    <a:pt x="76" y="27"/>
                    <a:pt x="76" y="27"/>
                  </a:cubicBezTo>
                  <a:cubicBezTo>
                    <a:pt x="86" y="18"/>
                    <a:pt x="86" y="18"/>
                    <a:pt x="86" y="18"/>
                  </a:cubicBezTo>
                  <a:cubicBezTo>
                    <a:pt x="77" y="6"/>
                    <a:pt x="64" y="0"/>
                    <a:pt x="48" y="0"/>
                  </a:cubicBezTo>
                  <a:cubicBezTo>
                    <a:pt x="35" y="0"/>
                    <a:pt x="23" y="4"/>
                    <a:pt x="14" y="14"/>
                  </a:cubicBezTo>
                  <a:cubicBezTo>
                    <a:pt x="4" y="24"/>
                    <a:pt x="0" y="36"/>
                    <a:pt x="0" y="52"/>
                  </a:cubicBezTo>
                  <a:cubicBezTo>
                    <a:pt x="0" y="69"/>
                    <a:pt x="4" y="82"/>
                    <a:pt x="13" y="91"/>
                  </a:cubicBezTo>
                  <a:cubicBezTo>
                    <a:pt x="21" y="101"/>
                    <a:pt x="32" y="106"/>
                    <a:pt x="45" y="106"/>
                  </a:cubicBezTo>
                  <a:cubicBezTo>
                    <a:pt x="50" y="106"/>
                    <a:pt x="54" y="105"/>
                    <a:pt x="57" y="104"/>
                  </a:cubicBezTo>
                  <a:cubicBezTo>
                    <a:pt x="61" y="103"/>
                    <a:pt x="64" y="102"/>
                    <a:pt x="66" y="101"/>
                  </a:cubicBezTo>
                  <a:cubicBezTo>
                    <a:pt x="69" y="100"/>
                    <a:pt x="71" y="99"/>
                    <a:pt x="73" y="97"/>
                  </a:cubicBezTo>
                  <a:cubicBezTo>
                    <a:pt x="75" y="95"/>
                    <a:pt x="76" y="94"/>
                    <a:pt x="76" y="94"/>
                  </a:cubicBezTo>
                  <a:cubicBezTo>
                    <a:pt x="77" y="93"/>
                    <a:pt x="77" y="93"/>
                    <a:pt x="78" y="92"/>
                  </a:cubicBezTo>
                  <a:cubicBezTo>
                    <a:pt x="79" y="104"/>
                    <a:pt x="79" y="104"/>
                    <a:pt x="79" y="104"/>
                  </a:cubicBezTo>
                  <a:cubicBezTo>
                    <a:pt x="89" y="104"/>
                    <a:pt x="89" y="104"/>
                    <a:pt x="89" y="104"/>
                  </a:cubicBezTo>
                  <a:cubicBezTo>
                    <a:pt x="89" y="51"/>
                    <a:pt x="89" y="51"/>
                    <a:pt x="89" y="51"/>
                  </a:cubicBezTo>
                  <a:cubicBezTo>
                    <a:pt x="50" y="51"/>
                    <a:pt x="50" y="51"/>
                    <a:pt x="50" y="51"/>
                  </a:cubicBezTo>
                  <a:lnTo>
                    <a:pt x="50"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7">
              <a:extLst>
                <a:ext uri="{FF2B5EF4-FFF2-40B4-BE49-F238E27FC236}">
                  <a16:creationId xmlns:a16="http://schemas.microsoft.com/office/drawing/2014/main" id="{5E276722-5197-B412-82F4-CAE376DBBFED}"/>
                </a:ext>
              </a:extLst>
            </p:cNvPr>
            <p:cNvSpPr>
              <a:spLocks/>
            </p:cNvSpPr>
            <p:nvPr/>
          </p:nvSpPr>
          <p:spPr bwMode="auto">
            <a:xfrm>
              <a:off x="1246188" y="436563"/>
              <a:ext cx="34925" cy="63500"/>
            </a:xfrm>
            <a:custGeom>
              <a:avLst/>
              <a:gdLst>
                <a:gd name="T0" fmla="*/ 23 w 43"/>
                <a:gd name="T1" fmla="*/ 5 h 77"/>
                <a:gd name="T2" fmla="*/ 14 w 43"/>
                <a:gd name="T3" fmla="*/ 17 h 77"/>
                <a:gd name="T4" fmla="*/ 13 w 43"/>
                <a:gd name="T5" fmla="*/ 2 h 77"/>
                <a:gd name="T6" fmla="*/ 0 w 43"/>
                <a:gd name="T7" fmla="*/ 2 h 77"/>
                <a:gd name="T8" fmla="*/ 0 w 43"/>
                <a:gd name="T9" fmla="*/ 77 h 77"/>
                <a:gd name="T10" fmla="*/ 14 w 43"/>
                <a:gd name="T11" fmla="*/ 77 h 77"/>
                <a:gd name="T12" fmla="*/ 14 w 43"/>
                <a:gd name="T13" fmla="*/ 35 h 77"/>
                <a:gd name="T14" fmla="*/ 24 w 43"/>
                <a:gd name="T15" fmla="*/ 18 h 77"/>
                <a:gd name="T16" fmla="*/ 35 w 43"/>
                <a:gd name="T17" fmla="*/ 14 h 77"/>
                <a:gd name="T18" fmla="*/ 41 w 43"/>
                <a:gd name="T19" fmla="*/ 15 h 77"/>
                <a:gd name="T20" fmla="*/ 43 w 43"/>
                <a:gd name="T21" fmla="*/ 1 h 77"/>
                <a:gd name="T22" fmla="*/ 37 w 43"/>
                <a:gd name="T23" fmla="*/ 0 h 77"/>
                <a:gd name="T24" fmla="*/ 23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3" y="5"/>
                  </a:moveTo>
                  <a:cubicBezTo>
                    <a:pt x="19" y="8"/>
                    <a:pt x="16" y="12"/>
                    <a:pt x="14" y="17"/>
                  </a:cubicBezTo>
                  <a:cubicBezTo>
                    <a:pt x="13" y="2"/>
                    <a:pt x="13" y="2"/>
                    <a:pt x="13" y="2"/>
                  </a:cubicBezTo>
                  <a:cubicBezTo>
                    <a:pt x="0" y="2"/>
                    <a:pt x="0" y="2"/>
                    <a:pt x="0" y="2"/>
                  </a:cubicBezTo>
                  <a:cubicBezTo>
                    <a:pt x="0" y="77"/>
                    <a:pt x="0" y="77"/>
                    <a:pt x="0" y="77"/>
                  </a:cubicBezTo>
                  <a:cubicBezTo>
                    <a:pt x="14" y="77"/>
                    <a:pt x="14" y="77"/>
                    <a:pt x="14" y="77"/>
                  </a:cubicBezTo>
                  <a:cubicBezTo>
                    <a:pt x="14" y="35"/>
                    <a:pt x="14" y="35"/>
                    <a:pt x="14" y="35"/>
                  </a:cubicBezTo>
                  <a:cubicBezTo>
                    <a:pt x="15" y="27"/>
                    <a:pt x="19" y="22"/>
                    <a:pt x="24" y="18"/>
                  </a:cubicBezTo>
                  <a:cubicBezTo>
                    <a:pt x="28" y="16"/>
                    <a:pt x="31" y="14"/>
                    <a:pt x="35" y="14"/>
                  </a:cubicBezTo>
                  <a:cubicBezTo>
                    <a:pt x="37" y="14"/>
                    <a:pt x="39" y="15"/>
                    <a:pt x="41" y="15"/>
                  </a:cubicBezTo>
                  <a:cubicBezTo>
                    <a:pt x="43" y="1"/>
                    <a:pt x="43" y="1"/>
                    <a:pt x="43" y="1"/>
                  </a:cubicBezTo>
                  <a:cubicBezTo>
                    <a:pt x="37" y="0"/>
                    <a:pt x="37" y="0"/>
                    <a:pt x="37" y="0"/>
                  </a:cubicBezTo>
                  <a:cubicBezTo>
                    <a:pt x="32" y="0"/>
                    <a:pt x="27" y="2"/>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8">
              <a:extLst>
                <a:ext uri="{FF2B5EF4-FFF2-40B4-BE49-F238E27FC236}">
                  <a16:creationId xmlns:a16="http://schemas.microsoft.com/office/drawing/2014/main" id="{030C0CC0-0956-B1B0-70A8-800FA865F98A}"/>
                </a:ext>
              </a:extLst>
            </p:cNvPr>
            <p:cNvSpPr>
              <a:spLocks noEditPoints="1"/>
            </p:cNvSpPr>
            <p:nvPr/>
          </p:nvSpPr>
          <p:spPr bwMode="auto">
            <a:xfrm>
              <a:off x="1284288" y="438150"/>
              <a:ext cx="60325" cy="63500"/>
            </a:xfrm>
            <a:custGeom>
              <a:avLst/>
              <a:gdLst>
                <a:gd name="T0" fmla="*/ 36 w 72"/>
                <a:gd name="T1" fmla="*/ 0 h 78"/>
                <a:gd name="T2" fmla="*/ 10 w 72"/>
                <a:gd name="T3" fmla="*/ 10 h 78"/>
                <a:gd name="T4" fmla="*/ 0 w 72"/>
                <a:gd name="T5" fmla="*/ 39 h 78"/>
                <a:gd name="T6" fmla="*/ 10 w 72"/>
                <a:gd name="T7" fmla="*/ 67 h 78"/>
                <a:gd name="T8" fmla="*/ 36 w 72"/>
                <a:gd name="T9" fmla="*/ 78 h 78"/>
                <a:gd name="T10" fmla="*/ 62 w 72"/>
                <a:gd name="T11" fmla="*/ 67 h 78"/>
                <a:gd name="T12" fmla="*/ 72 w 72"/>
                <a:gd name="T13" fmla="*/ 39 h 78"/>
                <a:gd name="T14" fmla="*/ 62 w 72"/>
                <a:gd name="T15" fmla="*/ 10 h 78"/>
                <a:gd name="T16" fmla="*/ 36 w 72"/>
                <a:gd name="T17" fmla="*/ 0 h 78"/>
                <a:gd name="T18" fmla="*/ 52 w 72"/>
                <a:gd name="T19" fmla="*/ 59 h 78"/>
                <a:gd name="T20" fmla="*/ 36 w 72"/>
                <a:gd name="T21" fmla="*/ 66 h 78"/>
                <a:gd name="T22" fmla="*/ 20 w 72"/>
                <a:gd name="T23" fmla="*/ 59 h 78"/>
                <a:gd name="T24" fmla="*/ 15 w 72"/>
                <a:gd name="T25" fmla="*/ 39 h 78"/>
                <a:gd name="T26" fmla="*/ 20 w 72"/>
                <a:gd name="T27" fmla="*/ 19 h 78"/>
                <a:gd name="T28" fmla="*/ 36 w 72"/>
                <a:gd name="T29" fmla="*/ 11 h 78"/>
                <a:gd name="T30" fmla="*/ 52 w 72"/>
                <a:gd name="T31" fmla="*/ 19 h 78"/>
                <a:gd name="T32" fmla="*/ 57 w 72"/>
                <a:gd name="T33" fmla="*/ 39 h 78"/>
                <a:gd name="T34" fmla="*/ 52 w 72"/>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8">
                  <a:moveTo>
                    <a:pt x="36" y="0"/>
                  </a:moveTo>
                  <a:cubicBezTo>
                    <a:pt x="25" y="0"/>
                    <a:pt x="16" y="3"/>
                    <a:pt x="10" y="10"/>
                  </a:cubicBezTo>
                  <a:cubicBezTo>
                    <a:pt x="3" y="17"/>
                    <a:pt x="0" y="27"/>
                    <a:pt x="0" y="39"/>
                  </a:cubicBezTo>
                  <a:cubicBezTo>
                    <a:pt x="0" y="51"/>
                    <a:pt x="3" y="60"/>
                    <a:pt x="10" y="67"/>
                  </a:cubicBezTo>
                  <a:cubicBezTo>
                    <a:pt x="16" y="74"/>
                    <a:pt x="25" y="78"/>
                    <a:pt x="36" y="78"/>
                  </a:cubicBezTo>
                  <a:cubicBezTo>
                    <a:pt x="47" y="78"/>
                    <a:pt x="56" y="74"/>
                    <a:pt x="62" y="67"/>
                  </a:cubicBezTo>
                  <a:cubicBezTo>
                    <a:pt x="69" y="60"/>
                    <a:pt x="72" y="51"/>
                    <a:pt x="72" y="39"/>
                  </a:cubicBezTo>
                  <a:cubicBezTo>
                    <a:pt x="72" y="27"/>
                    <a:pt x="69" y="17"/>
                    <a:pt x="62"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0" y="19"/>
                  </a:cubicBezTo>
                  <a:cubicBezTo>
                    <a:pt x="24" y="14"/>
                    <a:pt x="29" y="11"/>
                    <a:pt x="36" y="11"/>
                  </a:cubicBezTo>
                  <a:cubicBezTo>
                    <a:pt x="43" y="11"/>
                    <a:pt x="48" y="14"/>
                    <a:pt x="52" y="19"/>
                  </a:cubicBezTo>
                  <a:cubicBezTo>
                    <a:pt x="56" y="24"/>
                    <a:pt x="57" y="30"/>
                    <a:pt x="57" y="39"/>
                  </a:cubicBezTo>
                  <a:cubicBezTo>
                    <a:pt x="57"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9">
              <a:extLst>
                <a:ext uri="{FF2B5EF4-FFF2-40B4-BE49-F238E27FC236}">
                  <a16:creationId xmlns:a16="http://schemas.microsoft.com/office/drawing/2014/main" id="{88BAE485-97CC-07B4-6CBC-75F7EB1F86CD}"/>
                </a:ext>
              </a:extLst>
            </p:cNvPr>
            <p:cNvSpPr>
              <a:spLocks/>
            </p:cNvSpPr>
            <p:nvPr/>
          </p:nvSpPr>
          <p:spPr bwMode="auto">
            <a:xfrm>
              <a:off x="1350963" y="438150"/>
              <a:ext cx="90488" cy="61913"/>
            </a:xfrm>
            <a:custGeom>
              <a:avLst/>
              <a:gdLst>
                <a:gd name="T0" fmla="*/ 41 w 57"/>
                <a:gd name="T1" fmla="*/ 31 h 39"/>
                <a:gd name="T2" fmla="*/ 32 w 57"/>
                <a:gd name="T3" fmla="*/ 0 h 39"/>
                <a:gd name="T4" fmla="*/ 24 w 57"/>
                <a:gd name="T5" fmla="*/ 0 h 39"/>
                <a:gd name="T6" fmla="*/ 16 w 57"/>
                <a:gd name="T7" fmla="*/ 31 h 39"/>
                <a:gd name="T8" fmla="*/ 8 w 57"/>
                <a:gd name="T9" fmla="*/ 0 h 39"/>
                <a:gd name="T10" fmla="*/ 0 w 57"/>
                <a:gd name="T11" fmla="*/ 0 h 39"/>
                <a:gd name="T12" fmla="*/ 12 w 57"/>
                <a:gd name="T13" fmla="*/ 39 h 39"/>
                <a:gd name="T14" fmla="*/ 20 w 57"/>
                <a:gd name="T15" fmla="*/ 39 h 39"/>
                <a:gd name="T16" fmla="*/ 28 w 57"/>
                <a:gd name="T17" fmla="*/ 9 h 39"/>
                <a:gd name="T18" fmla="*/ 37 w 57"/>
                <a:gd name="T19" fmla="*/ 39 h 39"/>
                <a:gd name="T20" fmla="*/ 45 w 57"/>
                <a:gd name="T21" fmla="*/ 39 h 39"/>
                <a:gd name="T22" fmla="*/ 57 w 57"/>
                <a:gd name="T23" fmla="*/ 0 h 39"/>
                <a:gd name="T24" fmla="*/ 49 w 57"/>
                <a:gd name="T25" fmla="*/ 0 h 39"/>
                <a:gd name="T26" fmla="*/ 41 w 57"/>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39">
                  <a:moveTo>
                    <a:pt x="41" y="31"/>
                  </a:moveTo>
                  <a:lnTo>
                    <a:pt x="32" y="0"/>
                  </a:lnTo>
                  <a:lnTo>
                    <a:pt x="24" y="0"/>
                  </a:lnTo>
                  <a:lnTo>
                    <a:pt x="16" y="31"/>
                  </a:lnTo>
                  <a:lnTo>
                    <a:pt x="8" y="0"/>
                  </a:lnTo>
                  <a:lnTo>
                    <a:pt x="0" y="0"/>
                  </a:lnTo>
                  <a:lnTo>
                    <a:pt x="12" y="39"/>
                  </a:lnTo>
                  <a:lnTo>
                    <a:pt x="20" y="39"/>
                  </a:lnTo>
                  <a:lnTo>
                    <a:pt x="28" y="9"/>
                  </a:lnTo>
                  <a:lnTo>
                    <a:pt x="37" y="39"/>
                  </a:lnTo>
                  <a:lnTo>
                    <a:pt x="45" y="39"/>
                  </a:lnTo>
                  <a:lnTo>
                    <a:pt x="57" y="0"/>
                  </a:lnTo>
                  <a:lnTo>
                    <a:pt x="49" y="0"/>
                  </a:lnTo>
                  <a:lnTo>
                    <a:pt x="41"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0">
              <a:extLst>
                <a:ext uri="{FF2B5EF4-FFF2-40B4-BE49-F238E27FC236}">
                  <a16:creationId xmlns:a16="http://schemas.microsoft.com/office/drawing/2014/main" id="{E0EE8424-6820-BE0B-2C64-487E7DD59BC7}"/>
                </a:ext>
              </a:extLst>
            </p:cNvPr>
            <p:cNvSpPr>
              <a:spLocks/>
            </p:cNvSpPr>
            <p:nvPr/>
          </p:nvSpPr>
          <p:spPr bwMode="auto">
            <a:xfrm>
              <a:off x="1446213" y="422275"/>
              <a:ext cx="38100" cy="79375"/>
            </a:xfrm>
            <a:custGeom>
              <a:avLst/>
              <a:gdLst>
                <a:gd name="T0" fmla="*/ 26 w 46"/>
                <a:gd name="T1" fmla="*/ 0 h 97"/>
                <a:gd name="T2" fmla="*/ 13 w 46"/>
                <a:gd name="T3" fmla="*/ 0 h 97"/>
                <a:gd name="T4" fmla="*/ 11 w 46"/>
                <a:gd name="T5" fmla="*/ 20 h 97"/>
                <a:gd name="T6" fmla="*/ 0 w 46"/>
                <a:gd name="T7" fmla="*/ 20 h 97"/>
                <a:gd name="T8" fmla="*/ 0 w 46"/>
                <a:gd name="T9" fmla="*/ 31 h 97"/>
                <a:gd name="T10" fmla="*/ 11 w 46"/>
                <a:gd name="T11" fmla="*/ 31 h 97"/>
                <a:gd name="T12" fmla="*/ 11 w 46"/>
                <a:gd name="T13" fmla="*/ 72 h 97"/>
                <a:gd name="T14" fmla="*/ 16 w 46"/>
                <a:gd name="T15" fmla="*/ 91 h 97"/>
                <a:gd name="T16" fmla="*/ 32 w 46"/>
                <a:gd name="T17" fmla="*/ 97 h 97"/>
                <a:gd name="T18" fmla="*/ 46 w 46"/>
                <a:gd name="T19" fmla="*/ 95 h 97"/>
                <a:gd name="T20" fmla="*/ 44 w 46"/>
                <a:gd name="T21" fmla="*/ 84 h 97"/>
                <a:gd name="T22" fmla="*/ 36 w 46"/>
                <a:gd name="T23" fmla="*/ 85 h 97"/>
                <a:gd name="T24" fmla="*/ 28 w 46"/>
                <a:gd name="T25" fmla="*/ 82 h 97"/>
                <a:gd name="T26" fmla="*/ 26 w 46"/>
                <a:gd name="T27" fmla="*/ 70 h 97"/>
                <a:gd name="T28" fmla="*/ 26 w 46"/>
                <a:gd name="T29" fmla="*/ 31 h 97"/>
                <a:gd name="T30" fmla="*/ 46 w 46"/>
                <a:gd name="T31" fmla="*/ 31 h 97"/>
                <a:gd name="T32" fmla="*/ 46 w 46"/>
                <a:gd name="T33" fmla="*/ 20 h 97"/>
                <a:gd name="T34" fmla="*/ 26 w 46"/>
                <a:gd name="T35" fmla="*/ 20 h 97"/>
                <a:gd name="T36" fmla="*/ 26 w 46"/>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97">
                  <a:moveTo>
                    <a:pt x="26" y="0"/>
                  </a:moveTo>
                  <a:cubicBezTo>
                    <a:pt x="13" y="0"/>
                    <a:pt x="13" y="0"/>
                    <a:pt x="13" y="0"/>
                  </a:cubicBezTo>
                  <a:cubicBezTo>
                    <a:pt x="11" y="20"/>
                    <a:pt x="11" y="20"/>
                    <a:pt x="11" y="20"/>
                  </a:cubicBezTo>
                  <a:cubicBezTo>
                    <a:pt x="0" y="20"/>
                    <a:pt x="0" y="20"/>
                    <a:pt x="0" y="20"/>
                  </a:cubicBezTo>
                  <a:cubicBezTo>
                    <a:pt x="0" y="31"/>
                    <a:pt x="0" y="31"/>
                    <a:pt x="0" y="31"/>
                  </a:cubicBezTo>
                  <a:cubicBezTo>
                    <a:pt x="11" y="31"/>
                    <a:pt x="11" y="31"/>
                    <a:pt x="11" y="31"/>
                  </a:cubicBezTo>
                  <a:cubicBezTo>
                    <a:pt x="11" y="72"/>
                    <a:pt x="11" y="72"/>
                    <a:pt x="11" y="72"/>
                  </a:cubicBezTo>
                  <a:cubicBezTo>
                    <a:pt x="11" y="81"/>
                    <a:pt x="13" y="88"/>
                    <a:pt x="16" y="91"/>
                  </a:cubicBezTo>
                  <a:cubicBezTo>
                    <a:pt x="20" y="95"/>
                    <a:pt x="25" y="97"/>
                    <a:pt x="32" y="97"/>
                  </a:cubicBezTo>
                  <a:cubicBezTo>
                    <a:pt x="38" y="97"/>
                    <a:pt x="42" y="96"/>
                    <a:pt x="46" y="95"/>
                  </a:cubicBezTo>
                  <a:cubicBezTo>
                    <a:pt x="44" y="84"/>
                    <a:pt x="44" y="84"/>
                    <a:pt x="44" y="84"/>
                  </a:cubicBezTo>
                  <a:cubicBezTo>
                    <a:pt x="42" y="85"/>
                    <a:pt x="39" y="85"/>
                    <a:pt x="36" y="85"/>
                  </a:cubicBezTo>
                  <a:cubicBezTo>
                    <a:pt x="33" y="85"/>
                    <a:pt x="30" y="84"/>
                    <a:pt x="28" y="82"/>
                  </a:cubicBezTo>
                  <a:cubicBezTo>
                    <a:pt x="27" y="80"/>
                    <a:pt x="26" y="76"/>
                    <a:pt x="26" y="70"/>
                  </a:cubicBezTo>
                  <a:cubicBezTo>
                    <a:pt x="26" y="31"/>
                    <a:pt x="26" y="31"/>
                    <a:pt x="26" y="31"/>
                  </a:cubicBezTo>
                  <a:cubicBezTo>
                    <a:pt x="46" y="31"/>
                    <a:pt x="46" y="31"/>
                    <a:pt x="46" y="31"/>
                  </a:cubicBezTo>
                  <a:cubicBezTo>
                    <a:pt x="46" y="20"/>
                    <a:pt x="46" y="20"/>
                    <a:pt x="46" y="20"/>
                  </a:cubicBezTo>
                  <a:cubicBezTo>
                    <a:pt x="26" y="20"/>
                    <a:pt x="26" y="20"/>
                    <a:pt x="26" y="20"/>
                  </a:cubicBez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1">
              <a:extLst>
                <a:ext uri="{FF2B5EF4-FFF2-40B4-BE49-F238E27FC236}">
                  <a16:creationId xmlns:a16="http://schemas.microsoft.com/office/drawing/2014/main" id="{493BFF13-D216-7236-ADB3-513803D7A451}"/>
                </a:ext>
              </a:extLst>
            </p:cNvPr>
            <p:cNvSpPr>
              <a:spLocks/>
            </p:cNvSpPr>
            <p:nvPr/>
          </p:nvSpPr>
          <p:spPr bwMode="auto">
            <a:xfrm>
              <a:off x="1497013" y="412750"/>
              <a:ext cx="52388" cy="87313"/>
            </a:xfrm>
            <a:custGeom>
              <a:avLst/>
              <a:gdLst>
                <a:gd name="T0" fmla="*/ 39 w 64"/>
                <a:gd name="T1" fmla="*/ 30 h 106"/>
                <a:gd name="T2" fmla="*/ 14 w 64"/>
                <a:gd name="T3" fmla="*/ 45 h 106"/>
                <a:gd name="T4" fmla="*/ 14 w 64"/>
                <a:gd name="T5" fmla="*/ 0 h 106"/>
                <a:gd name="T6" fmla="*/ 0 w 64"/>
                <a:gd name="T7" fmla="*/ 0 h 106"/>
                <a:gd name="T8" fmla="*/ 0 w 64"/>
                <a:gd name="T9" fmla="*/ 106 h 106"/>
                <a:gd name="T10" fmla="*/ 14 w 64"/>
                <a:gd name="T11" fmla="*/ 106 h 106"/>
                <a:gd name="T12" fmla="*/ 14 w 64"/>
                <a:gd name="T13" fmla="*/ 62 h 106"/>
                <a:gd name="T14" fmla="*/ 21 w 64"/>
                <a:gd name="T15" fmla="*/ 49 h 106"/>
                <a:gd name="T16" fmla="*/ 34 w 64"/>
                <a:gd name="T17" fmla="*/ 42 h 106"/>
                <a:gd name="T18" fmla="*/ 46 w 64"/>
                <a:gd name="T19" fmla="*/ 47 h 106"/>
                <a:gd name="T20" fmla="*/ 49 w 64"/>
                <a:gd name="T21" fmla="*/ 62 h 106"/>
                <a:gd name="T22" fmla="*/ 49 w 64"/>
                <a:gd name="T23" fmla="*/ 106 h 106"/>
                <a:gd name="T24" fmla="*/ 64 w 64"/>
                <a:gd name="T25" fmla="*/ 106 h 106"/>
                <a:gd name="T26" fmla="*/ 64 w 64"/>
                <a:gd name="T27" fmla="*/ 58 h 106"/>
                <a:gd name="T28" fmla="*/ 57 w 64"/>
                <a:gd name="T29" fmla="*/ 37 h 106"/>
                <a:gd name="T30" fmla="*/ 39 w 64"/>
                <a:gd name="T31" fmla="*/ 3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06">
                  <a:moveTo>
                    <a:pt x="39" y="30"/>
                  </a:moveTo>
                  <a:cubicBezTo>
                    <a:pt x="29" y="30"/>
                    <a:pt x="20" y="35"/>
                    <a:pt x="14" y="45"/>
                  </a:cubicBezTo>
                  <a:cubicBezTo>
                    <a:pt x="14" y="0"/>
                    <a:pt x="14" y="0"/>
                    <a:pt x="14" y="0"/>
                  </a:cubicBezTo>
                  <a:cubicBezTo>
                    <a:pt x="0" y="0"/>
                    <a:pt x="0" y="0"/>
                    <a:pt x="0" y="0"/>
                  </a:cubicBezTo>
                  <a:cubicBezTo>
                    <a:pt x="0" y="106"/>
                    <a:pt x="0" y="106"/>
                    <a:pt x="0" y="106"/>
                  </a:cubicBezTo>
                  <a:cubicBezTo>
                    <a:pt x="14" y="106"/>
                    <a:pt x="14" y="106"/>
                    <a:pt x="14" y="106"/>
                  </a:cubicBezTo>
                  <a:cubicBezTo>
                    <a:pt x="14" y="62"/>
                    <a:pt x="14" y="62"/>
                    <a:pt x="14" y="62"/>
                  </a:cubicBezTo>
                  <a:cubicBezTo>
                    <a:pt x="15" y="57"/>
                    <a:pt x="17" y="53"/>
                    <a:pt x="21" y="49"/>
                  </a:cubicBezTo>
                  <a:cubicBezTo>
                    <a:pt x="25" y="44"/>
                    <a:pt x="29" y="42"/>
                    <a:pt x="34" y="42"/>
                  </a:cubicBezTo>
                  <a:cubicBezTo>
                    <a:pt x="40" y="42"/>
                    <a:pt x="44" y="44"/>
                    <a:pt x="46" y="47"/>
                  </a:cubicBezTo>
                  <a:cubicBezTo>
                    <a:pt x="48" y="50"/>
                    <a:pt x="49" y="55"/>
                    <a:pt x="49" y="62"/>
                  </a:cubicBezTo>
                  <a:cubicBezTo>
                    <a:pt x="49" y="106"/>
                    <a:pt x="49" y="106"/>
                    <a:pt x="49" y="106"/>
                  </a:cubicBezTo>
                  <a:cubicBezTo>
                    <a:pt x="64" y="106"/>
                    <a:pt x="64" y="106"/>
                    <a:pt x="64" y="106"/>
                  </a:cubicBezTo>
                  <a:cubicBezTo>
                    <a:pt x="64" y="58"/>
                    <a:pt x="64" y="58"/>
                    <a:pt x="64" y="58"/>
                  </a:cubicBezTo>
                  <a:cubicBezTo>
                    <a:pt x="64" y="48"/>
                    <a:pt x="62" y="41"/>
                    <a:pt x="57" y="37"/>
                  </a:cubicBezTo>
                  <a:cubicBezTo>
                    <a:pt x="53" y="32"/>
                    <a:pt x="47" y="30"/>
                    <a:pt x="39"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2">
              <a:extLst>
                <a:ext uri="{FF2B5EF4-FFF2-40B4-BE49-F238E27FC236}">
                  <a16:creationId xmlns:a16="http://schemas.microsoft.com/office/drawing/2014/main" id="{A2FBFC85-5630-8BC3-A583-1DEC58BBCCA5}"/>
                </a:ext>
              </a:extLst>
            </p:cNvPr>
            <p:cNvSpPr>
              <a:spLocks noEditPoints="1"/>
            </p:cNvSpPr>
            <p:nvPr/>
          </p:nvSpPr>
          <p:spPr bwMode="auto">
            <a:xfrm>
              <a:off x="1581151" y="415925"/>
              <a:ext cx="77788" cy="84138"/>
            </a:xfrm>
            <a:custGeom>
              <a:avLst/>
              <a:gdLst>
                <a:gd name="T0" fmla="*/ 20 w 49"/>
                <a:gd name="T1" fmla="*/ 0 h 53"/>
                <a:gd name="T2" fmla="*/ 0 w 49"/>
                <a:gd name="T3" fmla="*/ 53 h 53"/>
                <a:gd name="T4" fmla="*/ 8 w 49"/>
                <a:gd name="T5" fmla="*/ 53 h 53"/>
                <a:gd name="T6" fmla="*/ 13 w 49"/>
                <a:gd name="T7" fmla="*/ 40 h 53"/>
                <a:gd name="T8" fmla="*/ 36 w 49"/>
                <a:gd name="T9" fmla="*/ 40 h 53"/>
                <a:gd name="T10" fmla="*/ 40 w 49"/>
                <a:gd name="T11" fmla="*/ 53 h 53"/>
                <a:gd name="T12" fmla="*/ 49 w 49"/>
                <a:gd name="T13" fmla="*/ 53 h 53"/>
                <a:gd name="T14" fmla="*/ 29 w 49"/>
                <a:gd name="T15" fmla="*/ 0 h 53"/>
                <a:gd name="T16" fmla="*/ 20 w 49"/>
                <a:gd name="T17" fmla="*/ 0 h 53"/>
                <a:gd name="T18" fmla="*/ 15 w 49"/>
                <a:gd name="T19" fmla="*/ 34 h 53"/>
                <a:gd name="T20" fmla="*/ 24 w 49"/>
                <a:gd name="T21" fmla="*/ 7 h 53"/>
                <a:gd name="T22" fmla="*/ 34 w 49"/>
                <a:gd name="T23" fmla="*/ 34 h 53"/>
                <a:gd name="T24" fmla="*/ 15 w 49"/>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3">
                  <a:moveTo>
                    <a:pt x="20" y="0"/>
                  </a:moveTo>
                  <a:lnTo>
                    <a:pt x="0" y="53"/>
                  </a:lnTo>
                  <a:lnTo>
                    <a:pt x="8" y="53"/>
                  </a:lnTo>
                  <a:lnTo>
                    <a:pt x="13" y="40"/>
                  </a:lnTo>
                  <a:lnTo>
                    <a:pt x="36" y="40"/>
                  </a:lnTo>
                  <a:lnTo>
                    <a:pt x="40" y="53"/>
                  </a:lnTo>
                  <a:lnTo>
                    <a:pt x="49" y="53"/>
                  </a:lnTo>
                  <a:lnTo>
                    <a:pt x="29" y="0"/>
                  </a:lnTo>
                  <a:lnTo>
                    <a:pt x="20" y="0"/>
                  </a:lnTo>
                  <a:close/>
                  <a:moveTo>
                    <a:pt x="15" y="34"/>
                  </a:moveTo>
                  <a:lnTo>
                    <a:pt x="24" y="7"/>
                  </a:lnTo>
                  <a:lnTo>
                    <a:pt x="34" y="34"/>
                  </a:lnTo>
                  <a:lnTo>
                    <a:pt x="1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4">
              <a:extLst>
                <a:ext uri="{FF2B5EF4-FFF2-40B4-BE49-F238E27FC236}">
                  <a16:creationId xmlns:a16="http://schemas.microsoft.com/office/drawing/2014/main" id="{FF83A1F9-4D22-902B-230C-EA48637DF2D8}"/>
                </a:ext>
              </a:extLst>
            </p:cNvPr>
            <p:cNvSpPr>
              <a:spLocks noEditPoints="1"/>
            </p:cNvSpPr>
            <p:nvPr/>
          </p:nvSpPr>
          <p:spPr bwMode="auto">
            <a:xfrm>
              <a:off x="1663701" y="412750"/>
              <a:ext cx="58738" cy="88900"/>
            </a:xfrm>
            <a:custGeom>
              <a:avLst/>
              <a:gdLst>
                <a:gd name="T0" fmla="*/ 57 w 71"/>
                <a:gd name="T1" fmla="*/ 43 h 108"/>
                <a:gd name="T2" fmla="*/ 55 w 71"/>
                <a:gd name="T3" fmla="*/ 40 h 108"/>
                <a:gd name="T4" fmla="*/ 51 w 71"/>
                <a:gd name="T5" fmla="*/ 36 h 108"/>
                <a:gd name="T6" fmla="*/ 43 w 71"/>
                <a:gd name="T7" fmla="*/ 31 h 108"/>
                <a:gd name="T8" fmla="*/ 33 w 71"/>
                <a:gd name="T9" fmla="*/ 30 h 108"/>
                <a:gd name="T10" fmla="*/ 9 w 71"/>
                <a:gd name="T11" fmla="*/ 41 h 108"/>
                <a:gd name="T12" fmla="*/ 0 w 71"/>
                <a:gd name="T13" fmla="*/ 69 h 108"/>
                <a:gd name="T14" fmla="*/ 8 w 71"/>
                <a:gd name="T15" fmla="*/ 97 h 108"/>
                <a:gd name="T16" fmla="*/ 32 w 71"/>
                <a:gd name="T17" fmla="*/ 108 h 108"/>
                <a:gd name="T18" fmla="*/ 37 w 71"/>
                <a:gd name="T19" fmla="*/ 107 h 108"/>
                <a:gd name="T20" fmla="*/ 42 w 71"/>
                <a:gd name="T21" fmla="*/ 106 h 108"/>
                <a:gd name="T22" fmla="*/ 46 w 71"/>
                <a:gd name="T23" fmla="*/ 104 h 108"/>
                <a:gd name="T24" fmla="*/ 49 w 71"/>
                <a:gd name="T25" fmla="*/ 103 h 108"/>
                <a:gd name="T26" fmla="*/ 52 w 71"/>
                <a:gd name="T27" fmla="*/ 100 h 108"/>
                <a:gd name="T28" fmla="*/ 54 w 71"/>
                <a:gd name="T29" fmla="*/ 98 h 108"/>
                <a:gd name="T30" fmla="*/ 55 w 71"/>
                <a:gd name="T31" fmla="*/ 97 h 108"/>
                <a:gd name="T32" fmla="*/ 56 w 71"/>
                <a:gd name="T33" fmla="*/ 95 h 108"/>
                <a:gd name="T34" fmla="*/ 57 w 71"/>
                <a:gd name="T35" fmla="*/ 95 h 108"/>
                <a:gd name="T36" fmla="*/ 59 w 71"/>
                <a:gd name="T37" fmla="*/ 106 h 108"/>
                <a:gd name="T38" fmla="*/ 71 w 71"/>
                <a:gd name="T39" fmla="*/ 106 h 108"/>
                <a:gd name="T40" fmla="*/ 71 w 71"/>
                <a:gd name="T41" fmla="*/ 0 h 108"/>
                <a:gd name="T42" fmla="*/ 57 w 71"/>
                <a:gd name="T43" fmla="*/ 0 h 108"/>
                <a:gd name="T44" fmla="*/ 57 w 71"/>
                <a:gd name="T45" fmla="*/ 43 h 108"/>
                <a:gd name="T46" fmla="*/ 51 w 71"/>
                <a:gd name="T47" fmla="*/ 88 h 108"/>
                <a:gd name="T48" fmla="*/ 36 w 71"/>
                <a:gd name="T49" fmla="*/ 96 h 108"/>
                <a:gd name="T50" fmla="*/ 20 w 71"/>
                <a:gd name="T51" fmla="*/ 88 h 108"/>
                <a:gd name="T52" fmla="*/ 15 w 71"/>
                <a:gd name="T53" fmla="*/ 68 h 108"/>
                <a:gd name="T54" fmla="*/ 21 w 71"/>
                <a:gd name="T55" fmla="*/ 49 h 108"/>
                <a:gd name="T56" fmla="*/ 36 w 71"/>
                <a:gd name="T57" fmla="*/ 41 h 108"/>
                <a:gd name="T58" fmla="*/ 51 w 71"/>
                <a:gd name="T59" fmla="*/ 49 h 108"/>
                <a:gd name="T60" fmla="*/ 57 w 71"/>
                <a:gd name="T61" fmla="*/ 68 h 108"/>
                <a:gd name="T62" fmla="*/ 51 w 71"/>
                <a:gd name="T63" fmla="*/ 8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08">
                  <a:moveTo>
                    <a:pt x="57" y="43"/>
                  </a:moveTo>
                  <a:cubicBezTo>
                    <a:pt x="56" y="42"/>
                    <a:pt x="56" y="41"/>
                    <a:pt x="55" y="40"/>
                  </a:cubicBezTo>
                  <a:cubicBezTo>
                    <a:pt x="54" y="39"/>
                    <a:pt x="53" y="38"/>
                    <a:pt x="51" y="36"/>
                  </a:cubicBezTo>
                  <a:cubicBezTo>
                    <a:pt x="49" y="34"/>
                    <a:pt x="46" y="33"/>
                    <a:pt x="43" y="31"/>
                  </a:cubicBezTo>
                  <a:cubicBezTo>
                    <a:pt x="40" y="30"/>
                    <a:pt x="37" y="30"/>
                    <a:pt x="33" y="30"/>
                  </a:cubicBezTo>
                  <a:cubicBezTo>
                    <a:pt x="23" y="30"/>
                    <a:pt x="15" y="33"/>
                    <a:pt x="9" y="41"/>
                  </a:cubicBezTo>
                  <a:cubicBezTo>
                    <a:pt x="3" y="48"/>
                    <a:pt x="0" y="57"/>
                    <a:pt x="0" y="69"/>
                  </a:cubicBezTo>
                  <a:cubicBezTo>
                    <a:pt x="0" y="80"/>
                    <a:pt x="3" y="90"/>
                    <a:pt x="8" y="97"/>
                  </a:cubicBezTo>
                  <a:cubicBezTo>
                    <a:pt x="14" y="104"/>
                    <a:pt x="22" y="108"/>
                    <a:pt x="32" y="108"/>
                  </a:cubicBezTo>
                  <a:cubicBezTo>
                    <a:pt x="34" y="108"/>
                    <a:pt x="35" y="108"/>
                    <a:pt x="37" y="107"/>
                  </a:cubicBezTo>
                  <a:cubicBezTo>
                    <a:pt x="39" y="107"/>
                    <a:pt x="41" y="107"/>
                    <a:pt x="42" y="106"/>
                  </a:cubicBezTo>
                  <a:cubicBezTo>
                    <a:pt x="43" y="106"/>
                    <a:pt x="45" y="105"/>
                    <a:pt x="46" y="104"/>
                  </a:cubicBezTo>
                  <a:cubicBezTo>
                    <a:pt x="47" y="104"/>
                    <a:pt x="48" y="103"/>
                    <a:pt x="49" y="103"/>
                  </a:cubicBezTo>
                  <a:cubicBezTo>
                    <a:pt x="50" y="102"/>
                    <a:pt x="51" y="101"/>
                    <a:pt x="52" y="100"/>
                  </a:cubicBezTo>
                  <a:cubicBezTo>
                    <a:pt x="53" y="100"/>
                    <a:pt x="53" y="99"/>
                    <a:pt x="54" y="98"/>
                  </a:cubicBezTo>
                  <a:cubicBezTo>
                    <a:pt x="54" y="98"/>
                    <a:pt x="55" y="97"/>
                    <a:pt x="55" y="97"/>
                  </a:cubicBezTo>
                  <a:cubicBezTo>
                    <a:pt x="56" y="96"/>
                    <a:pt x="56" y="96"/>
                    <a:pt x="56" y="95"/>
                  </a:cubicBezTo>
                  <a:cubicBezTo>
                    <a:pt x="57" y="95"/>
                    <a:pt x="57" y="95"/>
                    <a:pt x="57" y="95"/>
                  </a:cubicBezTo>
                  <a:cubicBezTo>
                    <a:pt x="59" y="106"/>
                    <a:pt x="59" y="106"/>
                    <a:pt x="59" y="106"/>
                  </a:cubicBezTo>
                  <a:cubicBezTo>
                    <a:pt x="71" y="106"/>
                    <a:pt x="71" y="106"/>
                    <a:pt x="71" y="106"/>
                  </a:cubicBezTo>
                  <a:cubicBezTo>
                    <a:pt x="71" y="0"/>
                    <a:pt x="71" y="0"/>
                    <a:pt x="71" y="0"/>
                  </a:cubicBezTo>
                  <a:cubicBezTo>
                    <a:pt x="57" y="0"/>
                    <a:pt x="57" y="0"/>
                    <a:pt x="57" y="0"/>
                  </a:cubicBezTo>
                  <a:lnTo>
                    <a:pt x="57" y="43"/>
                  </a:lnTo>
                  <a:close/>
                  <a:moveTo>
                    <a:pt x="51" y="88"/>
                  </a:moveTo>
                  <a:cubicBezTo>
                    <a:pt x="47" y="93"/>
                    <a:pt x="42" y="96"/>
                    <a:pt x="36" y="96"/>
                  </a:cubicBezTo>
                  <a:cubicBezTo>
                    <a:pt x="29" y="96"/>
                    <a:pt x="24" y="93"/>
                    <a:pt x="20" y="88"/>
                  </a:cubicBezTo>
                  <a:cubicBezTo>
                    <a:pt x="17" y="83"/>
                    <a:pt x="15" y="76"/>
                    <a:pt x="15" y="68"/>
                  </a:cubicBezTo>
                  <a:cubicBezTo>
                    <a:pt x="15" y="61"/>
                    <a:pt x="17" y="54"/>
                    <a:pt x="21" y="49"/>
                  </a:cubicBezTo>
                  <a:cubicBezTo>
                    <a:pt x="25" y="44"/>
                    <a:pt x="30" y="41"/>
                    <a:pt x="36" y="41"/>
                  </a:cubicBezTo>
                  <a:cubicBezTo>
                    <a:pt x="43" y="41"/>
                    <a:pt x="48" y="44"/>
                    <a:pt x="51" y="49"/>
                  </a:cubicBezTo>
                  <a:cubicBezTo>
                    <a:pt x="55" y="54"/>
                    <a:pt x="57" y="61"/>
                    <a:pt x="57" y="68"/>
                  </a:cubicBezTo>
                  <a:cubicBezTo>
                    <a:pt x="57" y="76"/>
                    <a:pt x="55" y="83"/>
                    <a:pt x="51"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5">
              <a:extLst>
                <a:ext uri="{FF2B5EF4-FFF2-40B4-BE49-F238E27FC236}">
                  <a16:creationId xmlns:a16="http://schemas.microsoft.com/office/drawing/2014/main" id="{B67964F5-8081-A3D8-089C-A081B2E521A9}"/>
                </a:ext>
              </a:extLst>
            </p:cNvPr>
            <p:cNvSpPr>
              <a:spLocks/>
            </p:cNvSpPr>
            <p:nvPr/>
          </p:nvSpPr>
          <p:spPr bwMode="auto">
            <a:xfrm>
              <a:off x="1733551" y="438150"/>
              <a:ext cx="60325" cy="61913"/>
            </a:xfrm>
            <a:custGeom>
              <a:avLst/>
              <a:gdLst>
                <a:gd name="T0" fmla="*/ 18 w 38"/>
                <a:gd name="T1" fmla="*/ 32 h 39"/>
                <a:gd name="T2" fmla="*/ 8 w 38"/>
                <a:gd name="T3" fmla="*/ 0 h 39"/>
                <a:gd name="T4" fmla="*/ 0 w 38"/>
                <a:gd name="T5" fmla="*/ 0 h 39"/>
                <a:gd name="T6" fmla="*/ 15 w 38"/>
                <a:gd name="T7" fmla="*/ 39 h 39"/>
                <a:gd name="T8" fmla="*/ 23 w 38"/>
                <a:gd name="T9" fmla="*/ 39 h 39"/>
                <a:gd name="T10" fmla="*/ 38 w 38"/>
                <a:gd name="T11" fmla="*/ 0 h 39"/>
                <a:gd name="T12" fmla="*/ 29 w 38"/>
                <a:gd name="T13" fmla="*/ 0 h 39"/>
                <a:gd name="T14" fmla="*/ 18 w 38"/>
                <a:gd name="T15" fmla="*/ 3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9">
                  <a:moveTo>
                    <a:pt x="18" y="32"/>
                  </a:moveTo>
                  <a:lnTo>
                    <a:pt x="8" y="0"/>
                  </a:lnTo>
                  <a:lnTo>
                    <a:pt x="0" y="0"/>
                  </a:lnTo>
                  <a:lnTo>
                    <a:pt x="15" y="39"/>
                  </a:lnTo>
                  <a:lnTo>
                    <a:pt x="23" y="39"/>
                  </a:lnTo>
                  <a:lnTo>
                    <a:pt x="38" y="0"/>
                  </a:lnTo>
                  <a:lnTo>
                    <a:pt x="29" y="0"/>
                  </a:lnTo>
                  <a:lnTo>
                    <a:pt x="1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6">
              <a:extLst>
                <a:ext uri="{FF2B5EF4-FFF2-40B4-BE49-F238E27FC236}">
                  <a16:creationId xmlns:a16="http://schemas.microsoft.com/office/drawing/2014/main" id="{C73E25E4-139B-A180-CBFD-59414A4BD238}"/>
                </a:ext>
              </a:extLst>
            </p:cNvPr>
            <p:cNvSpPr>
              <a:spLocks/>
            </p:cNvSpPr>
            <p:nvPr/>
          </p:nvSpPr>
          <p:spPr bwMode="auto">
            <a:xfrm>
              <a:off x="1801813" y="411163"/>
              <a:ext cx="15875" cy="14288"/>
            </a:xfrm>
            <a:custGeom>
              <a:avLst/>
              <a:gdLst>
                <a:gd name="T0" fmla="*/ 10 w 19"/>
                <a:gd name="T1" fmla="*/ 0 h 18"/>
                <a:gd name="T2" fmla="*/ 3 w 19"/>
                <a:gd name="T3" fmla="*/ 2 h 18"/>
                <a:gd name="T4" fmla="*/ 0 w 19"/>
                <a:gd name="T5" fmla="*/ 9 h 18"/>
                <a:gd name="T6" fmla="*/ 3 w 19"/>
                <a:gd name="T7" fmla="*/ 16 h 18"/>
                <a:gd name="T8" fmla="*/ 10 w 19"/>
                <a:gd name="T9" fmla="*/ 18 h 18"/>
                <a:gd name="T10" fmla="*/ 17 w 19"/>
                <a:gd name="T11" fmla="*/ 16 h 18"/>
                <a:gd name="T12" fmla="*/ 19 w 19"/>
                <a:gd name="T13" fmla="*/ 9 h 18"/>
                <a:gd name="T14" fmla="*/ 17 w 19"/>
                <a:gd name="T15" fmla="*/ 2 h 18"/>
                <a:gd name="T16" fmla="*/ 10 w 1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0" y="0"/>
                  </a:moveTo>
                  <a:cubicBezTo>
                    <a:pt x="7" y="0"/>
                    <a:pt x="5" y="1"/>
                    <a:pt x="3" y="2"/>
                  </a:cubicBezTo>
                  <a:cubicBezTo>
                    <a:pt x="1" y="4"/>
                    <a:pt x="0" y="7"/>
                    <a:pt x="0" y="9"/>
                  </a:cubicBezTo>
                  <a:cubicBezTo>
                    <a:pt x="0" y="12"/>
                    <a:pt x="1" y="14"/>
                    <a:pt x="3" y="16"/>
                  </a:cubicBezTo>
                  <a:cubicBezTo>
                    <a:pt x="5" y="17"/>
                    <a:pt x="7" y="18"/>
                    <a:pt x="10" y="18"/>
                  </a:cubicBezTo>
                  <a:cubicBezTo>
                    <a:pt x="13" y="18"/>
                    <a:pt x="15" y="17"/>
                    <a:pt x="17" y="16"/>
                  </a:cubicBezTo>
                  <a:cubicBezTo>
                    <a:pt x="18" y="14"/>
                    <a:pt x="19" y="12"/>
                    <a:pt x="19" y="9"/>
                  </a:cubicBezTo>
                  <a:cubicBezTo>
                    <a:pt x="19" y="6"/>
                    <a:pt x="18" y="4"/>
                    <a:pt x="17" y="2"/>
                  </a:cubicBezTo>
                  <a:cubicBezTo>
                    <a:pt x="15" y="1"/>
                    <a:pt x="12"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Rectangle 17">
              <a:extLst>
                <a:ext uri="{FF2B5EF4-FFF2-40B4-BE49-F238E27FC236}">
                  <a16:creationId xmlns:a16="http://schemas.microsoft.com/office/drawing/2014/main" id="{7B6F8562-C3CB-5305-FB0B-63FF8D97092D}"/>
                </a:ext>
              </a:extLst>
            </p:cNvPr>
            <p:cNvSpPr>
              <a:spLocks noChangeArrowheads="1"/>
            </p:cNvSpPr>
            <p:nvPr/>
          </p:nvSpPr>
          <p:spPr bwMode="auto">
            <a:xfrm>
              <a:off x="1804988" y="438150"/>
              <a:ext cx="11113" cy="619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8">
              <a:extLst>
                <a:ext uri="{FF2B5EF4-FFF2-40B4-BE49-F238E27FC236}">
                  <a16:creationId xmlns:a16="http://schemas.microsoft.com/office/drawing/2014/main" id="{AAAB2CA3-ACC4-BAB9-7B09-8D2F882AE852}"/>
                </a:ext>
              </a:extLst>
            </p:cNvPr>
            <p:cNvSpPr>
              <a:spLocks/>
            </p:cNvSpPr>
            <p:nvPr/>
          </p:nvSpPr>
          <p:spPr bwMode="auto">
            <a:xfrm>
              <a:off x="1828801" y="436563"/>
              <a:ext cx="47625" cy="65088"/>
            </a:xfrm>
            <a:custGeom>
              <a:avLst/>
              <a:gdLst>
                <a:gd name="T0" fmla="*/ 44 w 59"/>
                <a:gd name="T1" fmla="*/ 36 h 79"/>
                <a:gd name="T2" fmla="*/ 37 w 59"/>
                <a:gd name="T3" fmla="*/ 34 h 79"/>
                <a:gd name="T4" fmla="*/ 30 w 59"/>
                <a:gd name="T5" fmla="*/ 31 h 79"/>
                <a:gd name="T6" fmla="*/ 24 w 59"/>
                <a:gd name="T7" fmla="*/ 29 h 79"/>
                <a:gd name="T8" fmla="*/ 20 w 59"/>
                <a:gd name="T9" fmla="*/ 26 h 79"/>
                <a:gd name="T10" fmla="*/ 18 w 59"/>
                <a:gd name="T11" fmla="*/ 21 h 79"/>
                <a:gd name="T12" fmla="*/ 22 w 59"/>
                <a:gd name="T13" fmla="*/ 14 h 79"/>
                <a:gd name="T14" fmla="*/ 32 w 59"/>
                <a:gd name="T15" fmla="*/ 12 h 79"/>
                <a:gd name="T16" fmla="*/ 52 w 59"/>
                <a:gd name="T17" fmla="*/ 20 h 79"/>
                <a:gd name="T18" fmla="*/ 58 w 59"/>
                <a:gd name="T19" fmla="*/ 10 h 79"/>
                <a:gd name="T20" fmla="*/ 55 w 59"/>
                <a:gd name="T21" fmla="*/ 8 h 79"/>
                <a:gd name="T22" fmla="*/ 46 w 59"/>
                <a:gd name="T23" fmla="*/ 3 h 79"/>
                <a:gd name="T24" fmla="*/ 32 w 59"/>
                <a:gd name="T25" fmla="*/ 0 h 79"/>
                <a:gd name="T26" fmla="*/ 12 w 59"/>
                <a:gd name="T27" fmla="*/ 7 h 79"/>
                <a:gd name="T28" fmla="*/ 4 w 59"/>
                <a:gd name="T29" fmla="*/ 23 h 79"/>
                <a:gd name="T30" fmla="*/ 6 w 59"/>
                <a:gd name="T31" fmla="*/ 31 h 79"/>
                <a:gd name="T32" fmla="*/ 11 w 59"/>
                <a:gd name="T33" fmla="*/ 37 h 79"/>
                <a:gd name="T34" fmla="*/ 15 w 59"/>
                <a:gd name="T35" fmla="*/ 40 h 79"/>
                <a:gd name="T36" fmla="*/ 19 w 59"/>
                <a:gd name="T37" fmla="*/ 42 h 79"/>
                <a:gd name="T38" fmla="*/ 23 w 59"/>
                <a:gd name="T39" fmla="*/ 44 h 79"/>
                <a:gd name="T40" fmla="*/ 29 w 59"/>
                <a:gd name="T41" fmla="*/ 45 h 79"/>
                <a:gd name="T42" fmla="*/ 33 w 59"/>
                <a:gd name="T43" fmla="*/ 47 h 79"/>
                <a:gd name="T44" fmla="*/ 38 w 59"/>
                <a:gd name="T45" fmla="*/ 49 h 79"/>
                <a:gd name="T46" fmla="*/ 42 w 59"/>
                <a:gd name="T47" fmla="*/ 52 h 79"/>
                <a:gd name="T48" fmla="*/ 45 w 59"/>
                <a:gd name="T49" fmla="*/ 57 h 79"/>
                <a:gd name="T50" fmla="*/ 41 w 59"/>
                <a:gd name="T51" fmla="*/ 65 h 79"/>
                <a:gd name="T52" fmla="*/ 30 w 59"/>
                <a:gd name="T53" fmla="*/ 67 h 79"/>
                <a:gd name="T54" fmla="*/ 18 w 59"/>
                <a:gd name="T55" fmla="*/ 64 h 79"/>
                <a:gd name="T56" fmla="*/ 8 w 59"/>
                <a:gd name="T57" fmla="*/ 57 h 79"/>
                <a:gd name="T58" fmla="*/ 0 w 59"/>
                <a:gd name="T59" fmla="*/ 66 h 79"/>
                <a:gd name="T60" fmla="*/ 12 w 59"/>
                <a:gd name="T61" fmla="*/ 74 h 79"/>
                <a:gd name="T62" fmla="*/ 30 w 59"/>
                <a:gd name="T63" fmla="*/ 79 h 79"/>
                <a:gd name="T64" fmla="*/ 52 w 59"/>
                <a:gd name="T65" fmla="*/ 72 h 79"/>
                <a:gd name="T66" fmla="*/ 59 w 59"/>
                <a:gd name="T67" fmla="*/ 55 h 79"/>
                <a:gd name="T68" fmla="*/ 44 w 59"/>
                <a:gd name="T69"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79">
                  <a:moveTo>
                    <a:pt x="44" y="36"/>
                  </a:moveTo>
                  <a:cubicBezTo>
                    <a:pt x="43" y="36"/>
                    <a:pt x="41" y="35"/>
                    <a:pt x="37" y="34"/>
                  </a:cubicBezTo>
                  <a:cubicBezTo>
                    <a:pt x="34" y="33"/>
                    <a:pt x="31" y="32"/>
                    <a:pt x="30" y="31"/>
                  </a:cubicBezTo>
                  <a:cubicBezTo>
                    <a:pt x="27" y="30"/>
                    <a:pt x="25" y="30"/>
                    <a:pt x="24" y="29"/>
                  </a:cubicBezTo>
                  <a:cubicBezTo>
                    <a:pt x="23" y="29"/>
                    <a:pt x="22" y="28"/>
                    <a:pt x="20" y="26"/>
                  </a:cubicBezTo>
                  <a:cubicBezTo>
                    <a:pt x="19" y="25"/>
                    <a:pt x="18" y="23"/>
                    <a:pt x="18" y="21"/>
                  </a:cubicBezTo>
                  <a:cubicBezTo>
                    <a:pt x="18" y="18"/>
                    <a:pt x="19" y="15"/>
                    <a:pt x="22" y="14"/>
                  </a:cubicBezTo>
                  <a:cubicBezTo>
                    <a:pt x="24" y="12"/>
                    <a:pt x="28" y="12"/>
                    <a:pt x="32" y="12"/>
                  </a:cubicBezTo>
                  <a:cubicBezTo>
                    <a:pt x="39" y="12"/>
                    <a:pt x="46" y="14"/>
                    <a:pt x="52" y="20"/>
                  </a:cubicBezTo>
                  <a:cubicBezTo>
                    <a:pt x="58" y="10"/>
                    <a:pt x="58" y="10"/>
                    <a:pt x="58" y="10"/>
                  </a:cubicBezTo>
                  <a:cubicBezTo>
                    <a:pt x="58" y="10"/>
                    <a:pt x="57" y="9"/>
                    <a:pt x="55" y="8"/>
                  </a:cubicBezTo>
                  <a:cubicBezTo>
                    <a:pt x="53" y="6"/>
                    <a:pt x="50" y="5"/>
                    <a:pt x="46" y="3"/>
                  </a:cubicBezTo>
                  <a:cubicBezTo>
                    <a:pt x="41" y="1"/>
                    <a:pt x="37" y="0"/>
                    <a:pt x="32" y="0"/>
                  </a:cubicBezTo>
                  <a:cubicBezTo>
                    <a:pt x="23" y="0"/>
                    <a:pt x="17" y="3"/>
                    <a:pt x="12" y="7"/>
                  </a:cubicBezTo>
                  <a:cubicBezTo>
                    <a:pt x="7" y="11"/>
                    <a:pt x="4" y="16"/>
                    <a:pt x="4" y="23"/>
                  </a:cubicBezTo>
                  <a:cubicBezTo>
                    <a:pt x="4" y="26"/>
                    <a:pt x="5" y="29"/>
                    <a:pt x="6" y="31"/>
                  </a:cubicBezTo>
                  <a:cubicBezTo>
                    <a:pt x="7" y="33"/>
                    <a:pt x="8" y="35"/>
                    <a:pt x="11" y="37"/>
                  </a:cubicBezTo>
                  <a:cubicBezTo>
                    <a:pt x="13" y="39"/>
                    <a:pt x="14" y="40"/>
                    <a:pt x="15" y="40"/>
                  </a:cubicBezTo>
                  <a:cubicBezTo>
                    <a:pt x="16" y="41"/>
                    <a:pt x="18" y="41"/>
                    <a:pt x="19" y="42"/>
                  </a:cubicBezTo>
                  <a:cubicBezTo>
                    <a:pt x="20" y="43"/>
                    <a:pt x="22" y="43"/>
                    <a:pt x="23" y="44"/>
                  </a:cubicBezTo>
                  <a:cubicBezTo>
                    <a:pt x="25" y="44"/>
                    <a:pt x="27" y="45"/>
                    <a:pt x="29" y="45"/>
                  </a:cubicBezTo>
                  <a:cubicBezTo>
                    <a:pt x="31" y="46"/>
                    <a:pt x="32" y="47"/>
                    <a:pt x="33" y="47"/>
                  </a:cubicBezTo>
                  <a:cubicBezTo>
                    <a:pt x="35" y="48"/>
                    <a:pt x="37" y="48"/>
                    <a:pt x="38" y="49"/>
                  </a:cubicBezTo>
                  <a:cubicBezTo>
                    <a:pt x="39" y="49"/>
                    <a:pt x="41" y="50"/>
                    <a:pt x="42" y="52"/>
                  </a:cubicBezTo>
                  <a:cubicBezTo>
                    <a:pt x="44" y="53"/>
                    <a:pt x="45" y="55"/>
                    <a:pt x="45" y="57"/>
                  </a:cubicBezTo>
                  <a:cubicBezTo>
                    <a:pt x="45" y="61"/>
                    <a:pt x="44" y="63"/>
                    <a:pt x="41" y="65"/>
                  </a:cubicBezTo>
                  <a:cubicBezTo>
                    <a:pt x="38" y="66"/>
                    <a:pt x="35" y="67"/>
                    <a:pt x="30" y="67"/>
                  </a:cubicBezTo>
                  <a:cubicBezTo>
                    <a:pt x="26" y="67"/>
                    <a:pt x="22" y="66"/>
                    <a:pt x="18" y="64"/>
                  </a:cubicBezTo>
                  <a:cubicBezTo>
                    <a:pt x="14" y="62"/>
                    <a:pt x="10" y="59"/>
                    <a:pt x="8" y="57"/>
                  </a:cubicBezTo>
                  <a:cubicBezTo>
                    <a:pt x="0" y="66"/>
                    <a:pt x="0" y="66"/>
                    <a:pt x="0" y="66"/>
                  </a:cubicBezTo>
                  <a:cubicBezTo>
                    <a:pt x="3" y="69"/>
                    <a:pt x="7" y="71"/>
                    <a:pt x="12" y="74"/>
                  </a:cubicBezTo>
                  <a:cubicBezTo>
                    <a:pt x="17" y="77"/>
                    <a:pt x="23" y="79"/>
                    <a:pt x="30" y="79"/>
                  </a:cubicBezTo>
                  <a:cubicBezTo>
                    <a:pt x="39" y="79"/>
                    <a:pt x="47" y="76"/>
                    <a:pt x="52" y="72"/>
                  </a:cubicBezTo>
                  <a:cubicBezTo>
                    <a:pt x="57" y="67"/>
                    <a:pt x="59" y="62"/>
                    <a:pt x="59" y="55"/>
                  </a:cubicBezTo>
                  <a:cubicBezTo>
                    <a:pt x="59" y="47"/>
                    <a:pt x="54" y="40"/>
                    <a:pt x="4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9">
              <a:extLst>
                <a:ext uri="{FF2B5EF4-FFF2-40B4-BE49-F238E27FC236}">
                  <a16:creationId xmlns:a16="http://schemas.microsoft.com/office/drawing/2014/main" id="{995386EE-0219-9B59-3015-DA98004633E3}"/>
                </a:ext>
              </a:extLst>
            </p:cNvPr>
            <p:cNvSpPr>
              <a:spLocks/>
            </p:cNvSpPr>
            <p:nvPr/>
          </p:nvSpPr>
          <p:spPr bwMode="auto">
            <a:xfrm>
              <a:off x="1960563" y="436563"/>
              <a:ext cx="36513" cy="63500"/>
            </a:xfrm>
            <a:custGeom>
              <a:avLst/>
              <a:gdLst>
                <a:gd name="T0" fmla="*/ 24 w 43"/>
                <a:gd name="T1" fmla="*/ 5 h 77"/>
                <a:gd name="T2" fmla="*/ 15 w 43"/>
                <a:gd name="T3" fmla="*/ 17 h 77"/>
                <a:gd name="T4" fmla="*/ 14 w 43"/>
                <a:gd name="T5" fmla="*/ 2 h 77"/>
                <a:gd name="T6" fmla="*/ 0 w 43"/>
                <a:gd name="T7" fmla="*/ 2 h 77"/>
                <a:gd name="T8" fmla="*/ 0 w 43"/>
                <a:gd name="T9" fmla="*/ 77 h 77"/>
                <a:gd name="T10" fmla="*/ 15 w 43"/>
                <a:gd name="T11" fmla="*/ 77 h 77"/>
                <a:gd name="T12" fmla="*/ 15 w 43"/>
                <a:gd name="T13" fmla="*/ 35 h 77"/>
                <a:gd name="T14" fmla="*/ 25 w 43"/>
                <a:gd name="T15" fmla="*/ 18 h 77"/>
                <a:gd name="T16" fmla="*/ 35 w 43"/>
                <a:gd name="T17" fmla="*/ 14 h 77"/>
                <a:gd name="T18" fmla="*/ 41 w 43"/>
                <a:gd name="T19" fmla="*/ 15 h 77"/>
                <a:gd name="T20" fmla="*/ 43 w 43"/>
                <a:gd name="T21" fmla="*/ 1 h 77"/>
                <a:gd name="T22" fmla="*/ 37 w 43"/>
                <a:gd name="T23" fmla="*/ 0 h 77"/>
                <a:gd name="T24" fmla="*/ 24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4" y="5"/>
                  </a:moveTo>
                  <a:cubicBezTo>
                    <a:pt x="20" y="8"/>
                    <a:pt x="17" y="12"/>
                    <a:pt x="15" y="17"/>
                  </a:cubicBezTo>
                  <a:cubicBezTo>
                    <a:pt x="14" y="2"/>
                    <a:pt x="14" y="2"/>
                    <a:pt x="14" y="2"/>
                  </a:cubicBezTo>
                  <a:cubicBezTo>
                    <a:pt x="0" y="2"/>
                    <a:pt x="0" y="2"/>
                    <a:pt x="0" y="2"/>
                  </a:cubicBezTo>
                  <a:cubicBezTo>
                    <a:pt x="0" y="77"/>
                    <a:pt x="0" y="77"/>
                    <a:pt x="0" y="77"/>
                  </a:cubicBezTo>
                  <a:cubicBezTo>
                    <a:pt x="15" y="77"/>
                    <a:pt x="15" y="77"/>
                    <a:pt x="15" y="77"/>
                  </a:cubicBezTo>
                  <a:cubicBezTo>
                    <a:pt x="15" y="35"/>
                    <a:pt x="15" y="35"/>
                    <a:pt x="15" y="35"/>
                  </a:cubicBezTo>
                  <a:cubicBezTo>
                    <a:pt x="16" y="27"/>
                    <a:pt x="19" y="22"/>
                    <a:pt x="25" y="18"/>
                  </a:cubicBezTo>
                  <a:cubicBezTo>
                    <a:pt x="28" y="16"/>
                    <a:pt x="32" y="14"/>
                    <a:pt x="35" y="14"/>
                  </a:cubicBezTo>
                  <a:cubicBezTo>
                    <a:pt x="38" y="14"/>
                    <a:pt x="40" y="15"/>
                    <a:pt x="41" y="15"/>
                  </a:cubicBezTo>
                  <a:cubicBezTo>
                    <a:pt x="43" y="1"/>
                    <a:pt x="43" y="1"/>
                    <a:pt x="43" y="1"/>
                  </a:cubicBezTo>
                  <a:cubicBezTo>
                    <a:pt x="37" y="0"/>
                    <a:pt x="37" y="0"/>
                    <a:pt x="37" y="0"/>
                  </a:cubicBezTo>
                  <a:cubicBezTo>
                    <a:pt x="32" y="0"/>
                    <a:pt x="28" y="2"/>
                    <a:pt x="2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0">
              <a:extLst>
                <a:ext uri="{FF2B5EF4-FFF2-40B4-BE49-F238E27FC236}">
                  <a16:creationId xmlns:a16="http://schemas.microsoft.com/office/drawing/2014/main" id="{2960E1C6-F590-264A-344E-7EF84C9D9013}"/>
                </a:ext>
              </a:extLst>
            </p:cNvPr>
            <p:cNvSpPr>
              <a:spLocks/>
            </p:cNvSpPr>
            <p:nvPr/>
          </p:nvSpPr>
          <p:spPr bwMode="auto">
            <a:xfrm>
              <a:off x="2000251" y="438150"/>
              <a:ext cx="58738" cy="85725"/>
            </a:xfrm>
            <a:custGeom>
              <a:avLst/>
              <a:gdLst>
                <a:gd name="T0" fmla="*/ 57 w 72"/>
                <a:gd name="T1" fmla="*/ 0 h 103"/>
                <a:gd name="T2" fmla="*/ 36 w 72"/>
                <a:gd name="T3" fmla="*/ 61 h 103"/>
                <a:gd name="T4" fmla="*/ 15 w 72"/>
                <a:gd name="T5" fmla="*/ 0 h 103"/>
                <a:gd name="T6" fmla="*/ 0 w 72"/>
                <a:gd name="T7" fmla="*/ 0 h 103"/>
                <a:gd name="T8" fmla="*/ 28 w 72"/>
                <a:gd name="T9" fmla="*/ 74 h 103"/>
                <a:gd name="T10" fmla="*/ 25 w 72"/>
                <a:gd name="T11" fmla="*/ 83 h 103"/>
                <a:gd name="T12" fmla="*/ 21 w 72"/>
                <a:gd name="T13" fmla="*/ 90 h 103"/>
                <a:gd name="T14" fmla="*/ 16 w 72"/>
                <a:gd name="T15" fmla="*/ 91 h 103"/>
                <a:gd name="T16" fmla="*/ 8 w 72"/>
                <a:gd name="T17" fmla="*/ 89 h 103"/>
                <a:gd name="T18" fmla="*/ 5 w 72"/>
                <a:gd name="T19" fmla="*/ 100 h 103"/>
                <a:gd name="T20" fmla="*/ 6 w 72"/>
                <a:gd name="T21" fmla="*/ 101 h 103"/>
                <a:gd name="T22" fmla="*/ 12 w 72"/>
                <a:gd name="T23" fmla="*/ 103 h 103"/>
                <a:gd name="T24" fmla="*/ 19 w 72"/>
                <a:gd name="T25" fmla="*/ 103 h 103"/>
                <a:gd name="T26" fmla="*/ 31 w 72"/>
                <a:gd name="T27" fmla="*/ 100 h 103"/>
                <a:gd name="T28" fmla="*/ 39 w 72"/>
                <a:gd name="T29" fmla="*/ 87 h 103"/>
                <a:gd name="T30" fmla="*/ 72 w 72"/>
                <a:gd name="T31" fmla="*/ 0 h 103"/>
                <a:gd name="T32" fmla="*/ 57 w 72"/>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03">
                  <a:moveTo>
                    <a:pt x="57" y="0"/>
                  </a:moveTo>
                  <a:cubicBezTo>
                    <a:pt x="36" y="61"/>
                    <a:pt x="36" y="61"/>
                    <a:pt x="36" y="61"/>
                  </a:cubicBezTo>
                  <a:cubicBezTo>
                    <a:pt x="15" y="0"/>
                    <a:pt x="15" y="0"/>
                    <a:pt x="15" y="0"/>
                  </a:cubicBezTo>
                  <a:cubicBezTo>
                    <a:pt x="0" y="0"/>
                    <a:pt x="0" y="0"/>
                    <a:pt x="0" y="0"/>
                  </a:cubicBezTo>
                  <a:cubicBezTo>
                    <a:pt x="28" y="74"/>
                    <a:pt x="28" y="74"/>
                    <a:pt x="28" y="74"/>
                  </a:cubicBezTo>
                  <a:cubicBezTo>
                    <a:pt x="25" y="83"/>
                    <a:pt x="25" y="83"/>
                    <a:pt x="25" y="83"/>
                  </a:cubicBezTo>
                  <a:cubicBezTo>
                    <a:pt x="24" y="87"/>
                    <a:pt x="22" y="89"/>
                    <a:pt x="21" y="90"/>
                  </a:cubicBezTo>
                  <a:cubicBezTo>
                    <a:pt x="20" y="91"/>
                    <a:pt x="18" y="91"/>
                    <a:pt x="16" y="91"/>
                  </a:cubicBezTo>
                  <a:cubicBezTo>
                    <a:pt x="14" y="91"/>
                    <a:pt x="11" y="91"/>
                    <a:pt x="8" y="89"/>
                  </a:cubicBezTo>
                  <a:cubicBezTo>
                    <a:pt x="5" y="100"/>
                    <a:pt x="5" y="100"/>
                    <a:pt x="5" y="100"/>
                  </a:cubicBezTo>
                  <a:cubicBezTo>
                    <a:pt x="6" y="101"/>
                    <a:pt x="6" y="101"/>
                    <a:pt x="6" y="101"/>
                  </a:cubicBezTo>
                  <a:cubicBezTo>
                    <a:pt x="7" y="102"/>
                    <a:pt x="9" y="102"/>
                    <a:pt x="12" y="103"/>
                  </a:cubicBezTo>
                  <a:cubicBezTo>
                    <a:pt x="14" y="103"/>
                    <a:pt x="17" y="103"/>
                    <a:pt x="19" y="103"/>
                  </a:cubicBezTo>
                  <a:cubicBezTo>
                    <a:pt x="24" y="103"/>
                    <a:pt x="28" y="102"/>
                    <a:pt x="31" y="100"/>
                  </a:cubicBezTo>
                  <a:cubicBezTo>
                    <a:pt x="34" y="97"/>
                    <a:pt x="36" y="93"/>
                    <a:pt x="39" y="87"/>
                  </a:cubicBezTo>
                  <a:cubicBezTo>
                    <a:pt x="72" y="0"/>
                    <a:pt x="72" y="0"/>
                    <a:pt x="72" y="0"/>
                  </a:cubicBezTo>
                  <a:lnTo>
                    <a:pt x="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1">
              <a:extLst>
                <a:ext uri="{FF2B5EF4-FFF2-40B4-BE49-F238E27FC236}">
                  <a16:creationId xmlns:a16="http://schemas.microsoft.com/office/drawing/2014/main" id="{8279F213-F01D-0BA8-7DEC-BF8F2017D953}"/>
                </a:ext>
              </a:extLst>
            </p:cNvPr>
            <p:cNvSpPr>
              <a:spLocks noEditPoints="1"/>
            </p:cNvSpPr>
            <p:nvPr/>
          </p:nvSpPr>
          <p:spPr bwMode="auto">
            <a:xfrm>
              <a:off x="1547813" y="-96838"/>
              <a:ext cx="352425" cy="422275"/>
            </a:xfrm>
            <a:custGeom>
              <a:avLst/>
              <a:gdLst>
                <a:gd name="T0" fmla="*/ 327 w 425"/>
                <a:gd name="T1" fmla="*/ 247 h 510"/>
                <a:gd name="T2" fmla="*/ 415 w 425"/>
                <a:gd name="T3" fmla="*/ 130 h 510"/>
                <a:gd name="T4" fmla="*/ 268 w 425"/>
                <a:gd name="T5" fmla="*/ 0 h 510"/>
                <a:gd name="T6" fmla="*/ 0 w 425"/>
                <a:gd name="T7" fmla="*/ 0 h 510"/>
                <a:gd name="T8" fmla="*/ 0 w 425"/>
                <a:gd name="T9" fmla="*/ 510 h 510"/>
                <a:gd name="T10" fmla="*/ 277 w 425"/>
                <a:gd name="T11" fmla="*/ 510 h 510"/>
                <a:gd name="T12" fmla="*/ 425 w 425"/>
                <a:gd name="T13" fmla="*/ 373 h 510"/>
                <a:gd name="T14" fmla="*/ 327 w 425"/>
                <a:gd name="T15" fmla="*/ 247 h 510"/>
                <a:gd name="T16" fmla="*/ 109 w 425"/>
                <a:gd name="T17" fmla="*/ 92 h 510"/>
                <a:gd name="T18" fmla="*/ 245 w 425"/>
                <a:gd name="T19" fmla="*/ 92 h 510"/>
                <a:gd name="T20" fmla="*/ 304 w 425"/>
                <a:gd name="T21" fmla="*/ 148 h 510"/>
                <a:gd name="T22" fmla="*/ 245 w 425"/>
                <a:gd name="T23" fmla="*/ 205 h 510"/>
                <a:gd name="T24" fmla="*/ 109 w 425"/>
                <a:gd name="T25" fmla="*/ 205 h 510"/>
                <a:gd name="T26" fmla="*/ 109 w 425"/>
                <a:gd name="T27" fmla="*/ 92 h 510"/>
                <a:gd name="T28" fmla="*/ 249 w 425"/>
                <a:gd name="T29" fmla="*/ 417 h 510"/>
                <a:gd name="T30" fmla="*/ 249 w 425"/>
                <a:gd name="T31" fmla="*/ 418 h 510"/>
                <a:gd name="T32" fmla="*/ 109 w 425"/>
                <a:gd name="T33" fmla="*/ 418 h 510"/>
                <a:gd name="T34" fmla="*/ 109 w 425"/>
                <a:gd name="T35" fmla="*/ 298 h 510"/>
                <a:gd name="T36" fmla="*/ 249 w 425"/>
                <a:gd name="T37" fmla="*/ 298 h 510"/>
                <a:gd name="T38" fmla="*/ 315 w 425"/>
                <a:gd name="T39" fmla="*/ 357 h 510"/>
                <a:gd name="T40" fmla="*/ 249 w 425"/>
                <a:gd name="T41" fmla="*/ 41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5" h="510">
                  <a:moveTo>
                    <a:pt x="327" y="247"/>
                  </a:moveTo>
                  <a:cubicBezTo>
                    <a:pt x="375" y="237"/>
                    <a:pt x="415" y="194"/>
                    <a:pt x="415" y="130"/>
                  </a:cubicBezTo>
                  <a:cubicBezTo>
                    <a:pt x="415" y="62"/>
                    <a:pt x="365" y="0"/>
                    <a:pt x="268" y="0"/>
                  </a:cubicBezTo>
                  <a:cubicBezTo>
                    <a:pt x="0" y="0"/>
                    <a:pt x="0" y="0"/>
                    <a:pt x="0" y="0"/>
                  </a:cubicBezTo>
                  <a:cubicBezTo>
                    <a:pt x="0" y="510"/>
                    <a:pt x="0" y="510"/>
                    <a:pt x="0" y="510"/>
                  </a:cubicBezTo>
                  <a:cubicBezTo>
                    <a:pt x="277" y="510"/>
                    <a:pt x="277" y="510"/>
                    <a:pt x="277" y="510"/>
                  </a:cubicBezTo>
                  <a:cubicBezTo>
                    <a:pt x="374" y="510"/>
                    <a:pt x="425" y="449"/>
                    <a:pt x="425" y="373"/>
                  </a:cubicBezTo>
                  <a:cubicBezTo>
                    <a:pt x="425" y="309"/>
                    <a:pt x="381" y="256"/>
                    <a:pt x="327" y="247"/>
                  </a:cubicBezTo>
                  <a:close/>
                  <a:moveTo>
                    <a:pt x="109" y="92"/>
                  </a:moveTo>
                  <a:cubicBezTo>
                    <a:pt x="245" y="92"/>
                    <a:pt x="245" y="92"/>
                    <a:pt x="245" y="92"/>
                  </a:cubicBezTo>
                  <a:cubicBezTo>
                    <a:pt x="281" y="92"/>
                    <a:pt x="304" y="117"/>
                    <a:pt x="304" y="148"/>
                  </a:cubicBezTo>
                  <a:cubicBezTo>
                    <a:pt x="304" y="181"/>
                    <a:pt x="281" y="205"/>
                    <a:pt x="245" y="205"/>
                  </a:cubicBezTo>
                  <a:cubicBezTo>
                    <a:pt x="109" y="205"/>
                    <a:pt x="109" y="205"/>
                    <a:pt x="109" y="205"/>
                  </a:cubicBezTo>
                  <a:lnTo>
                    <a:pt x="109" y="92"/>
                  </a:lnTo>
                  <a:close/>
                  <a:moveTo>
                    <a:pt x="249" y="417"/>
                  </a:moveTo>
                  <a:cubicBezTo>
                    <a:pt x="249" y="418"/>
                    <a:pt x="249" y="418"/>
                    <a:pt x="249" y="418"/>
                  </a:cubicBezTo>
                  <a:cubicBezTo>
                    <a:pt x="109" y="418"/>
                    <a:pt x="109" y="418"/>
                    <a:pt x="109" y="418"/>
                  </a:cubicBezTo>
                  <a:cubicBezTo>
                    <a:pt x="109" y="298"/>
                    <a:pt x="109" y="298"/>
                    <a:pt x="109" y="298"/>
                  </a:cubicBezTo>
                  <a:cubicBezTo>
                    <a:pt x="249" y="298"/>
                    <a:pt x="249" y="298"/>
                    <a:pt x="249" y="298"/>
                  </a:cubicBezTo>
                  <a:cubicBezTo>
                    <a:pt x="292" y="298"/>
                    <a:pt x="315" y="325"/>
                    <a:pt x="315" y="357"/>
                  </a:cubicBezTo>
                  <a:cubicBezTo>
                    <a:pt x="315" y="394"/>
                    <a:pt x="290" y="417"/>
                    <a:pt x="249" y="4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2">
              <a:extLst>
                <a:ext uri="{FF2B5EF4-FFF2-40B4-BE49-F238E27FC236}">
                  <a16:creationId xmlns:a16="http://schemas.microsoft.com/office/drawing/2014/main" id="{05C0F3AF-1E64-F4C9-5564-207AB298F6B9}"/>
                </a:ext>
              </a:extLst>
            </p:cNvPr>
            <p:cNvSpPr>
              <a:spLocks/>
            </p:cNvSpPr>
            <p:nvPr/>
          </p:nvSpPr>
          <p:spPr bwMode="auto">
            <a:xfrm>
              <a:off x="1139826" y="-103188"/>
              <a:ext cx="347663" cy="436563"/>
            </a:xfrm>
            <a:custGeom>
              <a:avLst/>
              <a:gdLst>
                <a:gd name="T0" fmla="*/ 59 w 420"/>
                <a:gd name="T1" fmla="*/ 363 h 527"/>
                <a:gd name="T2" fmla="*/ 221 w 420"/>
                <a:gd name="T3" fmla="*/ 431 h 527"/>
                <a:gd name="T4" fmla="*/ 310 w 420"/>
                <a:gd name="T5" fmla="*/ 374 h 527"/>
                <a:gd name="T6" fmla="*/ 207 w 420"/>
                <a:gd name="T7" fmla="*/ 309 h 527"/>
                <a:gd name="T8" fmla="*/ 17 w 420"/>
                <a:gd name="T9" fmla="*/ 154 h 527"/>
                <a:gd name="T10" fmla="*/ 210 w 420"/>
                <a:gd name="T11" fmla="*/ 0 h 527"/>
                <a:gd name="T12" fmla="*/ 409 w 420"/>
                <a:gd name="T13" fmla="*/ 71 h 527"/>
                <a:gd name="T14" fmla="*/ 349 w 420"/>
                <a:gd name="T15" fmla="*/ 151 h 527"/>
                <a:gd name="T16" fmla="*/ 203 w 420"/>
                <a:gd name="T17" fmla="*/ 95 h 527"/>
                <a:gd name="T18" fmla="*/ 128 w 420"/>
                <a:gd name="T19" fmla="*/ 147 h 527"/>
                <a:gd name="T20" fmla="*/ 229 w 420"/>
                <a:gd name="T21" fmla="*/ 206 h 527"/>
                <a:gd name="T22" fmla="*/ 420 w 420"/>
                <a:gd name="T23" fmla="*/ 363 h 527"/>
                <a:gd name="T24" fmla="*/ 216 w 420"/>
                <a:gd name="T25" fmla="*/ 527 h 527"/>
                <a:gd name="T26" fmla="*/ 0 w 420"/>
                <a:gd name="T27" fmla="*/ 446 h 527"/>
                <a:gd name="T28" fmla="*/ 59 w 420"/>
                <a:gd name="T29" fmla="*/ 363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527">
                  <a:moveTo>
                    <a:pt x="59" y="363"/>
                  </a:moveTo>
                  <a:cubicBezTo>
                    <a:pt x="95" y="400"/>
                    <a:pt x="151" y="431"/>
                    <a:pt x="221" y="431"/>
                  </a:cubicBezTo>
                  <a:cubicBezTo>
                    <a:pt x="281" y="431"/>
                    <a:pt x="310" y="403"/>
                    <a:pt x="310" y="374"/>
                  </a:cubicBezTo>
                  <a:cubicBezTo>
                    <a:pt x="310" y="336"/>
                    <a:pt x="266" y="323"/>
                    <a:pt x="207" y="309"/>
                  </a:cubicBezTo>
                  <a:cubicBezTo>
                    <a:pt x="124" y="290"/>
                    <a:pt x="17" y="267"/>
                    <a:pt x="17" y="154"/>
                  </a:cubicBezTo>
                  <a:cubicBezTo>
                    <a:pt x="17" y="69"/>
                    <a:pt x="90" y="0"/>
                    <a:pt x="210" y="0"/>
                  </a:cubicBezTo>
                  <a:cubicBezTo>
                    <a:pt x="291" y="0"/>
                    <a:pt x="359" y="24"/>
                    <a:pt x="409" y="71"/>
                  </a:cubicBezTo>
                  <a:cubicBezTo>
                    <a:pt x="349" y="151"/>
                    <a:pt x="349" y="151"/>
                    <a:pt x="349" y="151"/>
                  </a:cubicBezTo>
                  <a:cubicBezTo>
                    <a:pt x="308" y="113"/>
                    <a:pt x="253" y="95"/>
                    <a:pt x="203" y="95"/>
                  </a:cubicBezTo>
                  <a:cubicBezTo>
                    <a:pt x="154" y="95"/>
                    <a:pt x="128" y="117"/>
                    <a:pt x="128" y="147"/>
                  </a:cubicBezTo>
                  <a:cubicBezTo>
                    <a:pt x="128" y="182"/>
                    <a:pt x="170" y="192"/>
                    <a:pt x="229" y="206"/>
                  </a:cubicBezTo>
                  <a:cubicBezTo>
                    <a:pt x="313" y="225"/>
                    <a:pt x="420" y="250"/>
                    <a:pt x="420" y="363"/>
                  </a:cubicBezTo>
                  <a:cubicBezTo>
                    <a:pt x="420" y="457"/>
                    <a:pt x="353" y="527"/>
                    <a:pt x="216" y="527"/>
                  </a:cubicBezTo>
                  <a:cubicBezTo>
                    <a:pt x="118" y="527"/>
                    <a:pt x="48" y="494"/>
                    <a:pt x="0" y="446"/>
                  </a:cubicBezTo>
                  <a:lnTo>
                    <a:pt x="59" y="3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Rectangle 23">
              <a:extLst>
                <a:ext uri="{FF2B5EF4-FFF2-40B4-BE49-F238E27FC236}">
                  <a16:creationId xmlns:a16="http://schemas.microsoft.com/office/drawing/2014/main" id="{5308E799-0736-BCF1-CC1A-3F3E2248F93B}"/>
                </a:ext>
              </a:extLst>
            </p:cNvPr>
            <p:cNvSpPr>
              <a:spLocks noChangeArrowheads="1"/>
            </p:cNvSpPr>
            <p:nvPr/>
          </p:nvSpPr>
          <p:spPr bwMode="auto">
            <a:xfrm>
              <a:off x="1968501" y="-96838"/>
              <a:ext cx="88900" cy="422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4">
              <a:extLst>
                <a:ext uri="{FF2B5EF4-FFF2-40B4-BE49-F238E27FC236}">
                  <a16:creationId xmlns:a16="http://schemas.microsoft.com/office/drawing/2014/main" id="{D9308C71-8329-D144-E136-1D34018B4D56}"/>
                </a:ext>
              </a:extLst>
            </p:cNvPr>
            <p:cNvSpPr>
              <a:spLocks noEditPoints="1"/>
            </p:cNvSpPr>
            <p:nvPr/>
          </p:nvSpPr>
          <p:spPr bwMode="auto">
            <a:xfrm>
              <a:off x="2498726" y="-31750"/>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7 h 136"/>
                <a:gd name="T12" fmla="*/ 113 w 113"/>
                <a:gd name="T13" fmla="*/ 68 h 136"/>
                <a:gd name="T14" fmla="*/ 92 w 113"/>
                <a:gd name="T15" fmla="*/ 119 h 136"/>
                <a:gd name="T16" fmla="*/ 78 w 113"/>
                <a:gd name="T17" fmla="*/ 28 h 136"/>
                <a:gd name="T18" fmla="*/ 45 w 113"/>
                <a:gd name="T19" fmla="*/ 16 h 136"/>
                <a:gd name="T20" fmla="*/ 20 w 113"/>
                <a:gd name="T21" fmla="*/ 16 h 136"/>
                <a:gd name="T22" fmla="*/ 20 w 113"/>
                <a:gd name="T23" fmla="*/ 120 h 136"/>
                <a:gd name="T24" fmla="*/ 45 w 113"/>
                <a:gd name="T25" fmla="*/ 120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6"/>
                    <a:pt x="92" y="17"/>
                  </a:cubicBezTo>
                  <a:cubicBezTo>
                    <a:pt x="103" y="28"/>
                    <a:pt x="113" y="44"/>
                    <a:pt x="113" y="68"/>
                  </a:cubicBezTo>
                  <a:cubicBezTo>
                    <a:pt x="113" y="91"/>
                    <a:pt x="104" y="108"/>
                    <a:pt x="92" y="119"/>
                  </a:cubicBezTo>
                  <a:close/>
                  <a:moveTo>
                    <a:pt x="78" y="28"/>
                  </a:moveTo>
                  <a:cubicBezTo>
                    <a:pt x="70" y="20"/>
                    <a:pt x="59" y="16"/>
                    <a:pt x="45" y="16"/>
                  </a:cubicBezTo>
                  <a:cubicBezTo>
                    <a:pt x="20" y="16"/>
                    <a:pt x="20" y="16"/>
                    <a:pt x="20" y="16"/>
                  </a:cubicBezTo>
                  <a:cubicBezTo>
                    <a:pt x="20" y="120"/>
                    <a:pt x="20" y="120"/>
                    <a:pt x="20" y="120"/>
                  </a:cubicBezTo>
                  <a:cubicBezTo>
                    <a:pt x="45" y="120"/>
                    <a:pt x="45" y="120"/>
                    <a:pt x="45" y="120"/>
                  </a:cubicBezTo>
                  <a:cubicBezTo>
                    <a:pt x="58" y="120"/>
                    <a:pt x="69" y="116"/>
                    <a:pt x="78" y="107"/>
                  </a:cubicBezTo>
                  <a:cubicBezTo>
                    <a:pt x="87" y="98"/>
                    <a:pt x="92" y="85"/>
                    <a:pt x="92" y="68"/>
                  </a:cubicBezTo>
                  <a:cubicBezTo>
                    <a:pt x="92" y="51"/>
                    <a:pt x="87" y="37"/>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5">
              <a:extLst>
                <a:ext uri="{FF2B5EF4-FFF2-40B4-BE49-F238E27FC236}">
                  <a16:creationId xmlns:a16="http://schemas.microsoft.com/office/drawing/2014/main" id="{9B065B41-2B00-5183-95B8-2C97D2776E9F}"/>
                </a:ext>
              </a:extLst>
            </p:cNvPr>
            <p:cNvSpPr>
              <a:spLocks/>
            </p:cNvSpPr>
            <p:nvPr/>
          </p:nvSpPr>
          <p:spPr bwMode="auto">
            <a:xfrm>
              <a:off x="2611438" y="-3175"/>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6">
              <a:extLst>
                <a:ext uri="{FF2B5EF4-FFF2-40B4-BE49-F238E27FC236}">
                  <a16:creationId xmlns:a16="http://schemas.microsoft.com/office/drawing/2014/main" id="{AEBBA209-4388-44E3-1F5D-110C6416935E}"/>
                </a:ext>
              </a:extLst>
            </p:cNvPr>
            <p:cNvSpPr>
              <a:spLocks noEditPoints="1"/>
            </p:cNvSpPr>
            <p:nvPr/>
          </p:nvSpPr>
          <p:spPr bwMode="auto">
            <a:xfrm>
              <a:off x="2670176" y="-36513"/>
              <a:ext cx="20638" cy="117475"/>
            </a:xfrm>
            <a:custGeom>
              <a:avLst/>
              <a:gdLst>
                <a:gd name="T0" fmla="*/ 13 w 25"/>
                <a:gd name="T1" fmla="*/ 24 h 143"/>
                <a:gd name="T2" fmla="*/ 0 w 25"/>
                <a:gd name="T3" fmla="*/ 12 h 143"/>
                <a:gd name="T4" fmla="*/ 13 w 25"/>
                <a:gd name="T5" fmla="*/ 0 h 143"/>
                <a:gd name="T6" fmla="*/ 25 w 25"/>
                <a:gd name="T7" fmla="*/ 12 h 143"/>
                <a:gd name="T8" fmla="*/ 13 w 25"/>
                <a:gd name="T9" fmla="*/ 24 h 143"/>
                <a:gd name="T10" fmla="*/ 4 w 25"/>
                <a:gd name="T11" fmla="*/ 143 h 143"/>
                <a:gd name="T12" fmla="*/ 4 w 25"/>
                <a:gd name="T13" fmla="*/ 44 h 143"/>
                <a:gd name="T14" fmla="*/ 22 w 25"/>
                <a:gd name="T15" fmla="*/ 44 h 143"/>
                <a:gd name="T16" fmla="*/ 22 w 25"/>
                <a:gd name="T17" fmla="*/ 143 h 143"/>
                <a:gd name="T18" fmla="*/ 4 w 25"/>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3">
                  <a:moveTo>
                    <a:pt x="13" y="24"/>
                  </a:moveTo>
                  <a:cubicBezTo>
                    <a:pt x="6" y="24"/>
                    <a:pt x="0" y="19"/>
                    <a:pt x="0" y="12"/>
                  </a:cubicBezTo>
                  <a:cubicBezTo>
                    <a:pt x="0" y="5"/>
                    <a:pt x="6" y="0"/>
                    <a:pt x="13" y="0"/>
                  </a:cubicBezTo>
                  <a:cubicBezTo>
                    <a:pt x="20" y="0"/>
                    <a:pt x="25" y="5"/>
                    <a:pt x="25" y="12"/>
                  </a:cubicBezTo>
                  <a:cubicBezTo>
                    <a:pt x="25"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7">
              <a:extLst>
                <a:ext uri="{FF2B5EF4-FFF2-40B4-BE49-F238E27FC236}">
                  <a16:creationId xmlns:a16="http://schemas.microsoft.com/office/drawing/2014/main" id="{4524D336-2EEE-036C-C9C9-0D5F156C9443}"/>
                </a:ext>
              </a:extLst>
            </p:cNvPr>
            <p:cNvSpPr>
              <a:spLocks/>
            </p:cNvSpPr>
            <p:nvPr/>
          </p:nvSpPr>
          <p:spPr bwMode="auto">
            <a:xfrm>
              <a:off x="2701926" y="-1588"/>
              <a:ext cx="80963" cy="82550"/>
            </a:xfrm>
            <a:custGeom>
              <a:avLst/>
              <a:gdLst>
                <a:gd name="T0" fmla="*/ 31 w 51"/>
                <a:gd name="T1" fmla="*/ 52 h 52"/>
                <a:gd name="T2" fmla="*/ 20 w 51"/>
                <a:gd name="T3" fmla="*/ 52 h 52"/>
                <a:gd name="T4" fmla="*/ 0 w 51"/>
                <a:gd name="T5" fmla="*/ 0 h 52"/>
                <a:gd name="T6" fmla="*/ 11 w 51"/>
                <a:gd name="T7" fmla="*/ 0 h 52"/>
                <a:gd name="T8" fmla="*/ 25 w 51"/>
                <a:gd name="T9" fmla="*/ 42 h 52"/>
                <a:gd name="T10" fmla="*/ 40 w 51"/>
                <a:gd name="T11" fmla="*/ 0 h 52"/>
                <a:gd name="T12" fmla="*/ 51 w 51"/>
                <a:gd name="T13" fmla="*/ 0 h 52"/>
                <a:gd name="T14" fmla="*/ 31 w 51"/>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2">
                  <a:moveTo>
                    <a:pt x="31" y="52"/>
                  </a:moveTo>
                  <a:lnTo>
                    <a:pt x="20" y="52"/>
                  </a:lnTo>
                  <a:lnTo>
                    <a:pt x="0" y="0"/>
                  </a:lnTo>
                  <a:lnTo>
                    <a:pt x="11" y="0"/>
                  </a:lnTo>
                  <a:lnTo>
                    <a:pt x="25" y="42"/>
                  </a:lnTo>
                  <a:lnTo>
                    <a:pt x="40" y="0"/>
                  </a:lnTo>
                  <a:lnTo>
                    <a:pt x="51" y="0"/>
                  </a:lnTo>
                  <a:lnTo>
                    <a:pt x="3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8">
              <a:extLst>
                <a:ext uri="{FF2B5EF4-FFF2-40B4-BE49-F238E27FC236}">
                  <a16:creationId xmlns:a16="http://schemas.microsoft.com/office/drawing/2014/main" id="{7957D02A-F6AA-E7FB-776F-5DF982079E20}"/>
                </a:ext>
              </a:extLst>
            </p:cNvPr>
            <p:cNvSpPr>
              <a:spLocks noEditPoints="1"/>
            </p:cNvSpPr>
            <p:nvPr/>
          </p:nvSpPr>
          <p:spPr bwMode="auto">
            <a:xfrm>
              <a:off x="2789238" y="-3175"/>
              <a:ext cx="74613" cy="85725"/>
            </a:xfrm>
            <a:custGeom>
              <a:avLst/>
              <a:gdLst>
                <a:gd name="T0" fmla="*/ 20 w 90"/>
                <a:gd name="T1" fmla="*/ 56 h 103"/>
                <a:gd name="T2" fmla="*/ 49 w 90"/>
                <a:gd name="T3" fmla="*/ 88 h 103"/>
                <a:gd name="T4" fmla="*/ 80 w 90"/>
                <a:gd name="T5" fmla="*/ 77 h 103"/>
                <a:gd name="T6" fmla="*/ 87 w 90"/>
                <a:gd name="T7" fmla="*/ 89 h 103"/>
                <a:gd name="T8" fmla="*/ 47 w 90"/>
                <a:gd name="T9" fmla="*/ 103 h 103"/>
                <a:gd name="T10" fmla="*/ 0 w 90"/>
                <a:gd name="T11" fmla="*/ 52 h 103"/>
                <a:gd name="T12" fmla="*/ 47 w 90"/>
                <a:gd name="T13" fmla="*/ 0 h 103"/>
                <a:gd name="T14" fmla="*/ 90 w 90"/>
                <a:gd name="T15" fmla="*/ 49 h 103"/>
                <a:gd name="T16" fmla="*/ 90 w 90"/>
                <a:gd name="T17" fmla="*/ 56 h 103"/>
                <a:gd name="T18" fmla="*/ 20 w 90"/>
                <a:gd name="T19" fmla="*/ 56 h 103"/>
                <a:gd name="T20" fmla="*/ 46 w 90"/>
                <a:gd name="T21" fmla="*/ 15 h 103"/>
                <a:gd name="T22" fmla="*/ 19 w 90"/>
                <a:gd name="T23" fmla="*/ 43 h 103"/>
                <a:gd name="T24" fmla="*/ 71 w 90"/>
                <a:gd name="T25" fmla="*/ 43 h 103"/>
                <a:gd name="T26" fmla="*/ 46 w 90"/>
                <a:gd name="T27"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6"/>
                    <a:pt x="31" y="88"/>
                    <a:pt x="49" y="88"/>
                  </a:cubicBezTo>
                  <a:cubicBezTo>
                    <a:pt x="68" y="88"/>
                    <a:pt x="79" y="78"/>
                    <a:pt x="80" y="77"/>
                  </a:cubicBezTo>
                  <a:cubicBezTo>
                    <a:pt x="87" y="89"/>
                    <a:pt x="87" y="89"/>
                    <a:pt x="87" y="89"/>
                  </a:cubicBezTo>
                  <a:cubicBezTo>
                    <a:pt x="87" y="89"/>
                    <a:pt x="74" y="103"/>
                    <a:pt x="47" y="103"/>
                  </a:cubicBezTo>
                  <a:cubicBezTo>
                    <a:pt x="20" y="103"/>
                    <a:pt x="0" y="85"/>
                    <a:pt x="0" y="52"/>
                  </a:cubicBezTo>
                  <a:cubicBezTo>
                    <a:pt x="0" y="20"/>
                    <a:pt x="21" y="0"/>
                    <a:pt x="47" y="0"/>
                  </a:cubicBezTo>
                  <a:cubicBezTo>
                    <a:pt x="74" y="0"/>
                    <a:pt x="90" y="20"/>
                    <a:pt x="90" y="49"/>
                  </a:cubicBezTo>
                  <a:cubicBezTo>
                    <a:pt x="90" y="56"/>
                    <a:pt x="90" y="56"/>
                    <a:pt x="90" y="56"/>
                  </a:cubicBezTo>
                  <a:cubicBezTo>
                    <a:pt x="20" y="56"/>
                    <a:pt x="20" y="56"/>
                    <a:pt x="20" y="56"/>
                  </a:cubicBezTo>
                  <a:close/>
                  <a:moveTo>
                    <a:pt x="46" y="15"/>
                  </a:moveTo>
                  <a:cubicBezTo>
                    <a:pt x="28" y="15"/>
                    <a:pt x="20" y="30"/>
                    <a:pt x="19" y="43"/>
                  </a:cubicBezTo>
                  <a:cubicBezTo>
                    <a:pt x="71" y="43"/>
                    <a:pt x="71" y="43"/>
                    <a:pt x="71" y="43"/>
                  </a:cubicBezTo>
                  <a:cubicBezTo>
                    <a:pt x="71" y="28"/>
                    <a:pt x="64" y="15"/>
                    <a:pt x="4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9">
              <a:extLst>
                <a:ext uri="{FF2B5EF4-FFF2-40B4-BE49-F238E27FC236}">
                  <a16:creationId xmlns:a16="http://schemas.microsoft.com/office/drawing/2014/main" id="{C091E53F-E8FB-D219-1C2C-C8CDF3A477E2}"/>
                </a:ext>
              </a:extLst>
            </p:cNvPr>
            <p:cNvSpPr>
              <a:spLocks/>
            </p:cNvSpPr>
            <p:nvPr/>
          </p:nvSpPr>
          <p:spPr bwMode="auto">
            <a:xfrm>
              <a:off x="2882901" y="-3175"/>
              <a:ext cx="68263" cy="84138"/>
            </a:xfrm>
            <a:custGeom>
              <a:avLst/>
              <a:gdLst>
                <a:gd name="T0" fmla="*/ 65 w 84"/>
                <a:gd name="T1" fmla="*/ 101 h 101"/>
                <a:gd name="T2" fmla="*/ 65 w 84"/>
                <a:gd name="T3" fmla="*/ 42 h 101"/>
                <a:gd name="T4" fmla="*/ 45 w 84"/>
                <a:gd name="T5" fmla="*/ 16 h 101"/>
                <a:gd name="T6" fmla="*/ 18 w 84"/>
                <a:gd name="T7" fmla="*/ 42 h 101"/>
                <a:gd name="T8" fmla="*/ 18 w 84"/>
                <a:gd name="T9" fmla="*/ 101 h 101"/>
                <a:gd name="T10" fmla="*/ 0 w 84"/>
                <a:gd name="T11" fmla="*/ 101 h 101"/>
                <a:gd name="T12" fmla="*/ 0 w 84"/>
                <a:gd name="T13" fmla="*/ 2 h 101"/>
                <a:gd name="T14" fmla="*/ 17 w 84"/>
                <a:gd name="T15" fmla="*/ 2 h 101"/>
                <a:gd name="T16" fmla="*/ 18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0" y="32"/>
                    <a:pt x="18" y="42"/>
                  </a:cubicBezTo>
                  <a:cubicBezTo>
                    <a:pt x="18" y="101"/>
                    <a:pt x="18" y="101"/>
                    <a:pt x="18" y="101"/>
                  </a:cubicBezTo>
                  <a:cubicBezTo>
                    <a:pt x="0" y="101"/>
                    <a:pt x="0" y="101"/>
                    <a:pt x="0" y="101"/>
                  </a:cubicBezTo>
                  <a:cubicBezTo>
                    <a:pt x="0" y="2"/>
                    <a:pt x="0" y="2"/>
                    <a:pt x="0" y="2"/>
                  </a:cubicBezTo>
                  <a:cubicBezTo>
                    <a:pt x="17" y="2"/>
                    <a:pt x="17" y="2"/>
                    <a:pt x="17" y="2"/>
                  </a:cubicBezTo>
                  <a:cubicBezTo>
                    <a:pt x="18" y="20"/>
                    <a:pt x="18" y="20"/>
                    <a:pt x="18"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30">
              <a:extLst>
                <a:ext uri="{FF2B5EF4-FFF2-40B4-BE49-F238E27FC236}">
                  <a16:creationId xmlns:a16="http://schemas.microsoft.com/office/drawing/2014/main" id="{D8C0F936-155F-B9D3-105E-CB4A7E9C8F31}"/>
                </a:ext>
              </a:extLst>
            </p:cNvPr>
            <p:cNvSpPr>
              <a:spLocks noEditPoints="1"/>
            </p:cNvSpPr>
            <p:nvPr/>
          </p:nvSpPr>
          <p:spPr bwMode="auto">
            <a:xfrm>
              <a:off x="3006726" y="-34925"/>
              <a:ext cx="79375" cy="117475"/>
            </a:xfrm>
            <a:custGeom>
              <a:avLst/>
              <a:gdLst>
                <a:gd name="T0" fmla="*/ 50 w 95"/>
                <a:gd name="T1" fmla="*/ 142 h 142"/>
                <a:gd name="T2" fmla="*/ 20 w 95"/>
                <a:gd name="T3" fmla="*/ 125 h 142"/>
                <a:gd name="T4" fmla="*/ 17 w 95"/>
                <a:gd name="T5" fmla="*/ 140 h 142"/>
                <a:gd name="T6" fmla="*/ 0 w 95"/>
                <a:gd name="T7" fmla="*/ 140 h 142"/>
                <a:gd name="T8" fmla="*/ 0 w 95"/>
                <a:gd name="T9" fmla="*/ 0 h 142"/>
                <a:gd name="T10" fmla="*/ 19 w 95"/>
                <a:gd name="T11" fmla="*/ 0 h 142"/>
                <a:gd name="T12" fmla="*/ 19 w 95"/>
                <a:gd name="T13" fmla="*/ 57 h 142"/>
                <a:gd name="T14" fmla="*/ 52 w 95"/>
                <a:gd name="T15" fmla="*/ 39 h 142"/>
                <a:gd name="T16" fmla="*/ 94 w 95"/>
                <a:gd name="T17" fmla="*/ 91 h 142"/>
                <a:gd name="T18" fmla="*/ 50 w 95"/>
                <a:gd name="T19" fmla="*/ 142 h 142"/>
                <a:gd name="T20" fmla="*/ 47 w 95"/>
                <a:gd name="T21" fmla="*/ 55 h 142"/>
                <a:gd name="T22" fmla="*/ 18 w 95"/>
                <a:gd name="T23" fmla="*/ 91 h 142"/>
                <a:gd name="T24" fmla="*/ 46 w 95"/>
                <a:gd name="T25" fmla="*/ 127 h 142"/>
                <a:gd name="T26" fmla="*/ 75 w 95"/>
                <a:gd name="T27" fmla="*/ 91 h 142"/>
                <a:gd name="T28" fmla="*/ 47 w 95"/>
                <a:gd name="T29" fmla="*/ 5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2">
                  <a:moveTo>
                    <a:pt x="50" y="142"/>
                  </a:moveTo>
                  <a:cubicBezTo>
                    <a:pt x="31" y="142"/>
                    <a:pt x="22" y="129"/>
                    <a:pt x="20" y="125"/>
                  </a:cubicBezTo>
                  <a:cubicBezTo>
                    <a:pt x="17" y="140"/>
                    <a:pt x="17" y="140"/>
                    <a:pt x="17" y="140"/>
                  </a:cubicBezTo>
                  <a:cubicBezTo>
                    <a:pt x="0" y="140"/>
                    <a:pt x="0" y="140"/>
                    <a:pt x="0" y="140"/>
                  </a:cubicBezTo>
                  <a:cubicBezTo>
                    <a:pt x="0" y="0"/>
                    <a:pt x="0" y="0"/>
                    <a:pt x="0" y="0"/>
                  </a:cubicBezTo>
                  <a:cubicBezTo>
                    <a:pt x="19" y="0"/>
                    <a:pt x="19" y="0"/>
                    <a:pt x="19" y="0"/>
                  </a:cubicBezTo>
                  <a:cubicBezTo>
                    <a:pt x="19" y="57"/>
                    <a:pt x="19" y="57"/>
                    <a:pt x="19" y="57"/>
                  </a:cubicBezTo>
                  <a:cubicBezTo>
                    <a:pt x="20" y="55"/>
                    <a:pt x="31" y="39"/>
                    <a:pt x="52" y="39"/>
                  </a:cubicBezTo>
                  <a:cubicBezTo>
                    <a:pt x="78" y="39"/>
                    <a:pt x="94" y="61"/>
                    <a:pt x="94" y="91"/>
                  </a:cubicBezTo>
                  <a:cubicBezTo>
                    <a:pt x="95" y="121"/>
                    <a:pt x="77" y="142"/>
                    <a:pt x="50" y="142"/>
                  </a:cubicBezTo>
                  <a:close/>
                  <a:moveTo>
                    <a:pt x="47" y="55"/>
                  </a:moveTo>
                  <a:cubicBezTo>
                    <a:pt x="30" y="55"/>
                    <a:pt x="18" y="71"/>
                    <a:pt x="18" y="91"/>
                  </a:cubicBezTo>
                  <a:cubicBezTo>
                    <a:pt x="18" y="110"/>
                    <a:pt x="29" y="127"/>
                    <a:pt x="46" y="127"/>
                  </a:cubicBezTo>
                  <a:cubicBezTo>
                    <a:pt x="63" y="127"/>
                    <a:pt x="75" y="111"/>
                    <a:pt x="75" y="91"/>
                  </a:cubicBezTo>
                  <a:cubicBezTo>
                    <a:pt x="75" y="71"/>
                    <a:pt x="64" y="55"/>
                    <a:pt x="47"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31">
              <a:extLst>
                <a:ext uri="{FF2B5EF4-FFF2-40B4-BE49-F238E27FC236}">
                  <a16:creationId xmlns:a16="http://schemas.microsoft.com/office/drawing/2014/main" id="{B3C06BAF-2606-07B2-0633-EFEFFAE9986C}"/>
                </a:ext>
              </a:extLst>
            </p:cNvPr>
            <p:cNvSpPr>
              <a:spLocks/>
            </p:cNvSpPr>
            <p:nvPr/>
          </p:nvSpPr>
          <p:spPr bwMode="auto">
            <a:xfrm>
              <a:off x="3094038" y="-1588"/>
              <a:ext cx="79375" cy="114300"/>
            </a:xfrm>
            <a:custGeom>
              <a:avLst/>
              <a:gdLst>
                <a:gd name="T0" fmla="*/ 52 w 96"/>
                <a:gd name="T1" fmla="*/ 113 h 136"/>
                <a:gd name="T2" fmla="*/ 26 w 96"/>
                <a:gd name="T3" fmla="*/ 136 h 136"/>
                <a:gd name="T4" fmla="*/ 7 w 96"/>
                <a:gd name="T5" fmla="*/ 132 h 136"/>
                <a:gd name="T6" fmla="*/ 11 w 96"/>
                <a:gd name="T7" fmla="*/ 117 h 136"/>
                <a:gd name="T8" fmla="*/ 22 w 96"/>
                <a:gd name="T9" fmla="*/ 120 h 136"/>
                <a:gd name="T10" fmla="*/ 33 w 96"/>
                <a:gd name="T11" fmla="*/ 110 h 136"/>
                <a:gd name="T12" fmla="*/ 38 w 96"/>
                <a:gd name="T13" fmla="*/ 98 h 136"/>
                <a:gd name="T14" fmla="*/ 0 w 96"/>
                <a:gd name="T15" fmla="*/ 0 h 136"/>
                <a:gd name="T16" fmla="*/ 20 w 96"/>
                <a:gd name="T17" fmla="*/ 0 h 136"/>
                <a:gd name="T18" fmla="*/ 48 w 96"/>
                <a:gd name="T19" fmla="*/ 81 h 136"/>
                <a:gd name="T20" fmla="*/ 76 w 96"/>
                <a:gd name="T21" fmla="*/ 0 h 136"/>
                <a:gd name="T22" fmla="*/ 96 w 96"/>
                <a:gd name="T23" fmla="*/ 0 h 136"/>
                <a:gd name="T24" fmla="*/ 52 w 96"/>
                <a:gd name="T25" fmla="*/ 11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36">
                  <a:moveTo>
                    <a:pt x="52" y="113"/>
                  </a:moveTo>
                  <a:cubicBezTo>
                    <a:pt x="45" y="129"/>
                    <a:pt x="38" y="136"/>
                    <a:pt x="26" y="136"/>
                  </a:cubicBezTo>
                  <a:cubicBezTo>
                    <a:pt x="13" y="136"/>
                    <a:pt x="7" y="132"/>
                    <a:pt x="7" y="132"/>
                  </a:cubicBezTo>
                  <a:cubicBezTo>
                    <a:pt x="11" y="117"/>
                    <a:pt x="11" y="117"/>
                    <a:pt x="11" y="117"/>
                  </a:cubicBezTo>
                  <a:cubicBezTo>
                    <a:pt x="11" y="117"/>
                    <a:pt x="17" y="120"/>
                    <a:pt x="22" y="120"/>
                  </a:cubicBezTo>
                  <a:cubicBezTo>
                    <a:pt x="27" y="120"/>
                    <a:pt x="30" y="118"/>
                    <a:pt x="33" y="110"/>
                  </a:cubicBezTo>
                  <a:cubicBezTo>
                    <a:pt x="38" y="98"/>
                    <a:pt x="38" y="98"/>
                    <a:pt x="38" y="98"/>
                  </a:cubicBezTo>
                  <a:cubicBezTo>
                    <a:pt x="0" y="0"/>
                    <a:pt x="0" y="0"/>
                    <a:pt x="0" y="0"/>
                  </a:cubicBezTo>
                  <a:cubicBezTo>
                    <a:pt x="20" y="0"/>
                    <a:pt x="20" y="0"/>
                    <a:pt x="20" y="0"/>
                  </a:cubicBezTo>
                  <a:cubicBezTo>
                    <a:pt x="48" y="81"/>
                    <a:pt x="48" y="81"/>
                    <a:pt x="48" y="81"/>
                  </a:cubicBezTo>
                  <a:cubicBezTo>
                    <a:pt x="76" y="0"/>
                    <a:pt x="76" y="0"/>
                    <a:pt x="76" y="0"/>
                  </a:cubicBezTo>
                  <a:cubicBezTo>
                    <a:pt x="96" y="0"/>
                    <a:pt x="96" y="0"/>
                    <a:pt x="96" y="0"/>
                  </a:cubicBezTo>
                  <a:lnTo>
                    <a:pt x="5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Rectangle 32">
              <a:extLst>
                <a:ext uri="{FF2B5EF4-FFF2-40B4-BE49-F238E27FC236}">
                  <a16:creationId xmlns:a16="http://schemas.microsoft.com/office/drawing/2014/main" id="{28E831E1-5403-0391-CFF1-44334240480E}"/>
                </a:ext>
              </a:extLst>
            </p:cNvPr>
            <p:cNvSpPr>
              <a:spLocks noChangeArrowheads="1"/>
            </p:cNvSpPr>
            <p:nvPr/>
          </p:nvSpPr>
          <p:spPr bwMode="auto">
            <a:xfrm>
              <a:off x="3219451" y="-31750"/>
              <a:ext cx="17463" cy="1127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33">
              <a:extLst>
                <a:ext uri="{FF2B5EF4-FFF2-40B4-BE49-F238E27FC236}">
                  <a16:creationId xmlns:a16="http://schemas.microsoft.com/office/drawing/2014/main" id="{C26B6476-3E8D-9E7B-540C-E0FEFAD5DB9D}"/>
                </a:ext>
              </a:extLst>
            </p:cNvPr>
            <p:cNvSpPr>
              <a:spLocks/>
            </p:cNvSpPr>
            <p:nvPr/>
          </p:nvSpPr>
          <p:spPr bwMode="auto">
            <a:xfrm>
              <a:off x="3263901" y="-3175"/>
              <a:ext cx="69850" cy="84138"/>
            </a:xfrm>
            <a:custGeom>
              <a:avLst/>
              <a:gdLst>
                <a:gd name="T0" fmla="*/ 65 w 84"/>
                <a:gd name="T1" fmla="*/ 101 h 101"/>
                <a:gd name="T2" fmla="*/ 65 w 84"/>
                <a:gd name="T3" fmla="*/ 42 h 101"/>
                <a:gd name="T4" fmla="*/ 45 w 84"/>
                <a:gd name="T5" fmla="*/ 16 h 101"/>
                <a:gd name="T6" fmla="*/ 19 w 84"/>
                <a:gd name="T7" fmla="*/ 42 h 101"/>
                <a:gd name="T8" fmla="*/ 19 w 84"/>
                <a:gd name="T9" fmla="*/ 101 h 101"/>
                <a:gd name="T10" fmla="*/ 0 w 84"/>
                <a:gd name="T11" fmla="*/ 101 h 101"/>
                <a:gd name="T12" fmla="*/ 0 w 84"/>
                <a:gd name="T13" fmla="*/ 2 h 101"/>
                <a:gd name="T14" fmla="*/ 18 w 84"/>
                <a:gd name="T15" fmla="*/ 2 h 101"/>
                <a:gd name="T16" fmla="*/ 19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1" y="32"/>
                    <a:pt x="19" y="42"/>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34">
              <a:extLst>
                <a:ext uri="{FF2B5EF4-FFF2-40B4-BE49-F238E27FC236}">
                  <a16:creationId xmlns:a16="http://schemas.microsoft.com/office/drawing/2014/main" id="{944C5982-3C91-7F73-09A4-D3869163BA38}"/>
                </a:ext>
              </a:extLst>
            </p:cNvPr>
            <p:cNvSpPr>
              <a:spLocks/>
            </p:cNvSpPr>
            <p:nvPr/>
          </p:nvSpPr>
          <p:spPr bwMode="auto">
            <a:xfrm>
              <a:off x="3349626" y="-3175"/>
              <a:ext cx="63500" cy="85725"/>
            </a:xfrm>
            <a:custGeom>
              <a:avLst/>
              <a:gdLst>
                <a:gd name="T0" fmla="*/ 68 w 78"/>
                <a:gd name="T1" fmla="*/ 94 h 103"/>
                <a:gd name="T2" fmla="*/ 39 w 78"/>
                <a:gd name="T3" fmla="*/ 103 h 103"/>
                <a:gd name="T4" fmla="*/ 0 w 78"/>
                <a:gd name="T5" fmla="*/ 86 h 103"/>
                <a:gd name="T6" fmla="*/ 10 w 78"/>
                <a:gd name="T7" fmla="*/ 74 h 103"/>
                <a:gd name="T8" fmla="*/ 39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2" y="99"/>
                    <a:pt x="54" y="103"/>
                    <a:pt x="39" y="103"/>
                  </a:cubicBezTo>
                  <a:cubicBezTo>
                    <a:pt x="19" y="103"/>
                    <a:pt x="4" y="91"/>
                    <a:pt x="0" y="86"/>
                  </a:cubicBezTo>
                  <a:cubicBezTo>
                    <a:pt x="10" y="74"/>
                    <a:pt x="10" y="74"/>
                    <a:pt x="10" y="74"/>
                  </a:cubicBezTo>
                  <a:cubicBezTo>
                    <a:pt x="16" y="80"/>
                    <a:pt x="28" y="88"/>
                    <a:pt x="39" y="88"/>
                  </a:cubicBezTo>
                  <a:cubicBezTo>
                    <a:pt x="51" y="88"/>
                    <a:pt x="59" y="84"/>
                    <a:pt x="59" y="75"/>
                  </a:cubicBezTo>
                  <a:cubicBezTo>
                    <a:pt x="59" y="66"/>
                    <a:pt x="49" y="63"/>
                    <a:pt x="43" y="61"/>
                  </a:cubicBezTo>
                  <a:cubicBezTo>
                    <a:pt x="37"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3"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35">
              <a:extLst>
                <a:ext uri="{FF2B5EF4-FFF2-40B4-BE49-F238E27FC236}">
                  <a16:creationId xmlns:a16="http://schemas.microsoft.com/office/drawing/2014/main" id="{948AB8FF-2BA3-9E06-B8CF-1E2C0011DA34}"/>
                </a:ext>
              </a:extLst>
            </p:cNvPr>
            <p:cNvSpPr>
              <a:spLocks noEditPoints="1"/>
            </p:cNvSpPr>
            <p:nvPr/>
          </p:nvSpPr>
          <p:spPr bwMode="auto">
            <a:xfrm>
              <a:off x="3429001" y="-36513"/>
              <a:ext cx="20638" cy="117475"/>
            </a:xfrm>
            <a:custGeom>
              <a:avLst/>
              <a:gdLst>
                <a:gd name="T0" fmla="*/ 13 w 26"/>
                <a:gd name="T1" fmla="*/ 24 h 143"/>
                <a:gd name="T2" fmla="*/ 0 w 26"/>
                <a:gd name="T3" fmla="*/ 12 h 143"/>
                <a:gd name="T4" fmla="*/ 13 w 26"/>
                <a:gd name="T5" fmla="*/ 0 h 143"/>
                <a:gd name="T6" fmla="*/ 26 w 26"/>
                <a:gd name="T7" fmla="*/ 12 h 143"/>
                <a:gd name="T8" fmla="*/ 13 w 26"/>
                <a:gd name="T9" fmla="*/ 24 h 143"/>
                <a:gd name="T10" fmla="*/ 4 w 26"/>
                <a:gd name="T11" fmla="*/ 143 h 143"/>
                <a:gd name="T12" fmla="*/ 4 w 26"/>
                <a:gd name="T13" fmla="*/ 44 h 143"/>
                <a:gd name="T14" fmla="*/ 22 w 26"/>
                <a:gd name="T15" fmla="*/ 44 h 143"/>
                <a:gd name="T16" fmla="*/ 22 w 26"/>
                <a:gd name="T17" fmla="*/ 143 h 143"/>
                <a:gd name="T18" fmla="*/ 4 w 26"/>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3">
                  <a:moveTo>
                    <a:pt x="13" y="24"/>
                  </a:moveTo>
                  <a:cubicBezTo>
                    <a:pt x="6" y="24"/>
                    <a:pt x="0" y="19"/>
                    <a:pt x="0" y="12"/>
                  </a:cubicBezTo>
                  <a:cubicBezTo>
                    <a:pt x="0" y="5"/>
                    <a:pt x="6" y="0"/>
                    <a:pt x="13" y="0"/>
                  </a:cubicBezTo>
                  <a:cubicBezTo>
                    <a:pt x="20" y="0"/>
                    <a:pt x="26" y="5"/>
                    <a:pt x="26" y="12"/>
                  </a:cubicBezTo>
                  <a:cubicBezTo>
                    <a:pt x="26"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36">
              <a:extLst>
                <a:ext uri="{FF2B5EF4-FFF2-40B4-BE49-F238E27FC236}">
                  <a16:creationId xmlns:a16="http://schemas.microsoft.com/office/drawing/2014/main" id="{914FBE95-5DCD-B09C-05FA-773F884D73D9}"/>
                </a:ext>
              </a:extLst>
            </p:cNvPr>
            <p:cNvSpPr>
              <a:spLocks noEditPoints="1"/>
            </p:cNvSpPr>
            <p:nvPr/>
          </p:nvSpPr>
          <p:spPr bwMode="auto">
            <a:xfrm>
              <a:off x="3465513" y="-3175"/>
              <a:ext cx="77788" cy="115888"/>
            </a:xfrm>
            <a:custGeom>
              <a:avLst/>
              <a:gdLst>
                <a:gd name="T0" fmla="*/ 84 w 94"/>
                <a:gd name="T1" fmla="*/ 122 h 138"/>
                <a:gd name="T2" fmla="*/ 44 w 94"/>
                <a:gd name="T3" fmla="*/ 138 h 138"/>
                <a:gd name="T4" fmla="*/ 5 w 94"/>
                <a:gd name="T5" fmla="*/ 126 h 138"/>
                <a:gd name="T6" fmla="*/ 12 w 94"/>
                <a:gd name="T7" fmla="*/ 112 h 138"/>
                <a:gd name="T8" fmla="*/ 43 w 94"/>
                <a:gd name="T9" fmla="*/ 122 h 138"/>
                <a:gd name="T10" fmla="*/ 67 w 94"/>
                <a:gd name="T11" fmla="*/ 113 h 138"/>
                <a:gd name="T12" fmla="*/ 74 w 94"/>
                <a:gd name="T13" fmla="*/ 89 h 138"/>
                <a:gd name="T14" fmla="*/ 74 w 94"/>
                <a:gd name="T15" fmla="*/ 80 h 138"/>
                <a:gd name="T16" fmla="*/ 42 w 94"/>
                <a:gd name="T17" fmla="*/ 99 h 138"/>
                <a:gd name="T18" fmla="*/ 0 w 94"/>
                <a:gd name="T19" fmla="*/ 49 h 138"/>
                <a:gd name="T20" fmla="*/ 43 w 94"/>
                <a:gd name="T21" fmla="*/ 0 h 138"/>
                <a:gd name="T22" fmla="*/ 74 w 94"/>
                <a:gd name="T23" fmla="*/ 18 h 138"/>
                <a:gd name="T24" fmla="*/ 76 w 94"/>
                <a:gd name="T25" fmla="*/ 2 h 138"/>
                <a:gd name="T26" fmla="*/ 94 w 94"/>
                <a:gd name="T27" fmla="*/ 2 h 138"/>
                <a:gd name="T28" fmla="*/ 94 w 94"/>
                <a:gd name="T29" fmla="*/ 82 h 138"/>
                <a:gd name="T30" fmla="*/ 84 w 94"/>
                <a:gd name="T31" fmla="*/ 122 h 138"/>
                <a:gd name="T32" fmla="*/ 48 w 94"/>
                <a:gd name="T33" fmla="*/ 15 h 138"/>
                <a:gd name="T34" fmla="*/ 20 w 94"/>
                <a:gd name="T35" fmla="*/ 49 h 138"/>
                <a:gd name="T36" fmla="*/ 47 w 94"/>
                <a:gd name="T37" fmla="*/ 83 h 138"/>
                <a:gd name="T38" fmla="*/ 75 w 94"/>
                <a:gd name="T39" fmla="*/ 49 h 138"/>
                <a:gd name="T40" fmla="*/ 48 w 94"/>
                <a:gd name="T41" fmla="*/ 1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138">
                  <a:moveTo>
                    <a:pt x="84" y="122"/>
                  </a:moveTo>
                  <a:cubicBezTo>
                    <a:pt x="76" y="130"/>
                    <a:pt x="64" y="138"/>
                    <a:pt x="44" y="138"/>
                  </a:cubicBezTo>
                  <a:cubicBezTo>
                    <a:pt x="23" y="138"/>
                    <a:pt x="8" y="129"/>
                    <a:pt x="5" y="126"/>
                  </a:cubicBezTo>
                  <a:cubicBezTo>
                    <a:pt x="12" y="112"/>
                    <a:pt x="12" y="112"/>
                    <a:pt x="12" y="112"/>
                  </a:cubicBezTo>
                  <a:cubicBezTo>
                    <a:pt x="17" y="116"/>
                    <a:pt x="30" y="122"/>
                    <a:pt x="43" y="122"/>
                  </a:cubicBezTo>
                  <a:cubicBezTo>
                    <a:pt x="55" y="122"/>
                    <a:pt x="63" y="118"/>
                    <a:pt x="67" y="113"/>
                  </a:cubicBezTo>
                  <a:cubicBezTo>
                    <a:pt x="72" y="109"/>
                    <a:pt x="74" y="101"/>
                    <a:pt x="74" y="89"/>
                  </a:cubicBezTo>
                  <a:cubicBezTo>
                    <a:pt x="74" y="80"/>
                    <a:pt x="74" y="80"/>
                    <a:pt x="74" y="80"/>
                  </a:cubicBezTo>
                  <a:cubicBezTo>
                    <a:pt x="73" y="83"/>
                    <a:pt x="64" y="99"/>
                    <a:pt x="42" y="99"/>
                  </a:cubicBezTo>
                  <a:cubicBezTo>
                    <a:pt x="16" y="99"/>
                    <a:pt x="0" y="78"/>
                    <a:pt x="0" y="49"/>
                  </a:cubicBezTo>
                  <a:cubicBezTo>
                    <a:pt x="0" y="20"/>
                    <a:pt x="19" y="0"/>
                    <a:pt x="43" y="0"/>
                  </a:cubicBezTo>
                  <a:cubicBezTo>
                    <a:pt x="65" y="0"/>
                    <a:pt x="73" y="15"/>
                    <a:pt x="74" y="18"/>
                  </a:cubicBezTo>
                  <a:cubicBezTo>
                    <a:pt x="76" y="2"/>
                    <a:pt x="76" y="2"/>
                    <a:pt x="76" y="2"/>
                  </a:cubicBezTo>
                  <a:cubicBezTo>
                    <a:pt x="94" y="2"/>
                    <a:pt x="94" y="2"/>
                    <a:pt x="94" y="2"/>
                  </a:cubicBezTo>
                  <a:cubicBezTo>
                    <a:pt x="94" y="82"/>
                    <a:pt x="94" y="82"/>
                    <a:pt x="94" y="82"/>
                  </a:cubicBezTo>
                  <a:cubicBezTo>
                    <a:pt x="94" y="102"/>
                    <a:pt x="91" y="113"/>
                    <a:pt x="84" y="122"/>
                  </a:cubicBezTo>
                  <a:close/>
                  <a:moveTo>
                    <a:pt x="48" y="15"/>
                  </a:moveTo>
                  <a:cubicBezTo>
                    <a:pt x="31" y="15"/>
                    <a:pt x="20" y="30"/>
                    <a:pt x="20" y="49"/>
                  </a:cubicBezTo>
                  <a:cubicBezTo>
                    <a:pt x="20" y="67"/>
                    <a:pt x="30" y="83"/>
                    <a:pt x="47" y="83"/>
                  </a:cubicBezTo>
                  <a:cubicBezTo>
                    <a:pt x="64" y="83"/>
                    <a:pt x="75" y="67"/>
                    <a:pt x="75" y="49"/>
                  </a:cubicBezTo>
                  <a:cubicBezTo>
                    <a:pt x="75" y="30"/>
                    <a:pt x="65" y="15"/>
                    <a:pt x="4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37">
              <a:extLst>
                <a:ext uri="{FF2B5EF4-FFF2-40B4-BE49-F238E27FC236}">
                  <a16:creationId xmlns:a16="http://schemas.microsoft.com/office/drawing/2014/main" id="{DCECE63C-3BE4-E3D3-8A34-3F4C88B09AD1}"/>
                </a:ext>
              </a:extLst>
            </p:cNvPr>
            <p:cNvSpPr>
              <a:spLocks/>
            </p:cNvSpPr>
            <p:nvPr/>
          </p:nvSpPr>
          <p:spPr bwMode="auto">
            <a:xfrm>
              <a:off x="3568701" y="-34925"/>
              <a:ext cx="69850" cy="115888"/>
            </a:xfrm>
            <a:custGeom>
              <a:avLst/>
              <a:gdLst>
                <a:gd name="T0" fmla="*/ 66 w 85"/>
                <a:gd name="T1" fmla="*/ 141 h 141"/>
                <a:gd name="T2" fmla="*/ 66 w 85"/>
                <a:gd name="T3" fmla="*/ 82 h 141"/>
                <a:gd name="T4" fmla="*/ 46 w 85"/>
                <a:gd name="T5" fmla="*/ 56 h 141"/>
                <a:gd name="T6" fmla="*/ 19 w 85"/>
                <a:gd name="T7" fmla="*/ 82 h 141"/>
                <a:gd name="T8" fmla="*/ 19 w 85"/>
                <a:gd name="T9" fmla="*/ 141 h 141"/>
                <a:gd name="T10" fmla="*/ 0 w 85"/>
                <a:gd name="T11" fmla="*/ 141 h 141"/>
                <a:gd name="T12" fmla="*/ 0 w 85"/>
                <a:gd name="T13" fmla="*/ 0 h 141"/>
                <a:gd name="T14" fmla="*/ 19 w 85"/>
                <a:gd name="T15" fmla="*/ 0 h 141"/>
                <a:gd name="T16" fmla="*/ 19 w 85"/>
                <a:gd name="T17" fmla="*/ 60 h 141"/>
                <a:gd name="T18" fmla="*/ 52 w 85"/>
                <a:gd name="T19" fmla="*/ 39 h 141"/>
                <a:gd name="T20" fmla="*/ 85 w 85"/>
                <a:gd name="T21" fmla="*/ 77 h 141"/>
                <a:gd name="T22" fmla="*/ 85 w 85"/>
                <a:gd name="T23" fmla="*/ 141 h 141"/>
                <a:gd name="T24" fmla="*/ 66 w 85"/>
                <a:gd name="T25"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41">
                  <a:moveTo>
                    <a:pt x="66" y="141"/>
                  </a:moveTo>
                  <a:cubicBezTo>
                    <a:pt x="66" y="82"/>
                    <a:pt x="66" y="82"/>
                    <a:pt x="66" y="82"/>
                  </a:cubicBezTo>
                  <a:cubicBezTo>
                    <a:pt x="66" y="66"/>
                    <a:pt x="61" y="56"/>
                    <a:pt x="46" y="56"/>
                  </a:cubicBezTo>
                  <a:cubicBezTo>
                    <a:pt x="31" y="56"/>
                    <a:pt x="21" y="72"/>
                    <a:pt x="19" y="82"/>
                  </a:cubicBezTo>
                  <a:cubicBezTo>
                    <a:pt x="19" y="141"/>
                    <a:pt x="19" y="141"/>
                    <a:pt x="19" y="141"/>
                  </a:cubicBezTo>
                  <a:cubicBezTo>
                    <a:pt x="0" y="141"/>
                    <a:pt x="0" y="141"/>
                    <a:pt x="0" y="141"/>
                  </a:cubicBezTo>
                  <a:cubicBezTo>
                    <a:pt x="0" y="0"/>
                    <a:pt x="0" y="0"/>
                    <a:pt x="0" y="0"/>
                  </a:cubicBezTo>
                  <a:cubicBezTo>
                    <a:pt x="19" y="0"/>
                    <a:pt x="19" y="0"/>
                    <a:pt x="19" y="0"/>
                  </a:cubicBezTo>
                  <a:cubicBezTo>
                    <a:pt x="19" y="60"/>
                    <a:pt x="19" y="60"/>
                    <a:pt x="19" y="60"/>
                  </a:cubicBezTo>
                  <a:cubicBezTo>
                    <a:pt x="25" y="50"/>
                    <a:pt x="36" y="39"/>
                    <a:pt x="52" y="39"/>
                  </a:cubicBezTo>
                  <a:cubicBezTo>
                    <a:pt x="72" y="39"/>
                    <a:pt x="85" y="51"/>
                    <a:pt x="85" y="77"/>
                  </a:cubicBezTo>
                  <a:cubicBezTo>
                    <a:pt x="85" y="141"/>
                    <a:pt x="85" y="141"/>
                    <a:pt x="85" y="141"/>
                  </a:cubicBezTo>
                  <a:lnTo>
                    <a:pt x="66"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38">
              <a:extLst>
                <a:ext uri="{FF2B5EF4-FFF2-40B4-BE49-F238E27FC236}">
                  <a16:creationId xmlns:a16="http://schemas.microsoft.com/office/drawing/2014/main" id="{A628084C-CF66-E7E8-A07E-637CE5D6B84C}"/>
                </a:ext>
              </a:extLst>
            </p:cNvPr>
            <p:cNvSpPr>
              <a:spLocks/>
            </p:cNvSpPr>
            <p:nvPr/>
          </p:nvSpPr>
          <p:spPr bwMode="auto">
            <a:xfrm>
              <a:off x="3654426" y="-23813"/>
              <a:ext cx="50800" cy="106363"/>
            </a:xfrm>
            <a:custGeom>
              <a:avLst/>
              <a:gdLst>
                <a:gd name="T0" fmla="*/ 33 w 61"/>
                <a:gd name="T1" fmla="*/ 41 h 128"/>
                <a:gd name="T2" fmla="*/ 33 w 61"/>
                <a:gd name="T3" fmla="*/ 92 h 128"/>
                <a:gd name="T4" fmla="*/ 37 w 61"/>
                <a:gd name="T5" fmla="*/ 109 h 128"/>
                <a:gd name="T6" fmla="*/ 47 w 61"/>
                <a:gd name="T7" fmla="*/ 113 h 128"/>
                <a:gd name="T8" fmla="*/ 58 w 61"/>
                <a:gd name="T9" fmla="*/ 111 h 128"/>
                <a:gd name="T10" fmla="*/ 60 w 61"/>
                <a:gd name="T11" fmla="*/ 125 h 128"/>
                <a:gd name="T12" fmla="*/ 42 w 61"/>
                <a:gd name="T13" fmla="*/ 128 h 128"/>
                <a:gd name="T14" fmla="*/ 21 w 61"/>
                <a:gd name="T15" fmla="*/ 121 h 128"/>
                <a:gd name="T16" fmla="*/ 15 w 61"/>
                <a:gd name="T17" fmla="*/ 95 h 128"/>
                <a:gd name="T18" fmla="*/ 15 w 61"/>
                <a:gd name="T19" fmla="*/ 41 h 128"/>
                <a:gd name="T20" fmla="*/ 0 w 61"/>
                <a:gd name="T21" fmla="*/ 41 h 128"/>
                <a:gd name="T22" fmla="*/ 0 w 61"/>
                <a:gd name="T23" fmla="*/ 27 h 128"/>
                <a:gd name="T24" fmla="*/ 14 w 61"/>
                <a:gd name="T25" fmla="*/ 27 h 128"/>
                <a:gd name="T26" fmla="*/ 16 w 61"/>
                <a:gd name="T27" fmla="*/ 0 h 128"/>
                <a:gd name="T28" fmla="*/ 33 w 61"/>
                <a:gd name="T29" fmla="*/ 0 h 128"/>
                <a:gd name="T30" fmla="*/ 33 w 61"/>
                <a:gd name="T31" fmla="*/ 27 h 128"/>
                <a:gd name="T32" fmla="*/ 61 w 61"/>
                <a:gd name="T33" fmla="*/ 27 h 128"/>
                <a:gd name="T34" fmla="*/ 61 w 61"/>
                <a:gd name="T35" fmla="*/ 41 h 128"/>
                <a:gd name="T36" fmla="*/ 33 w 61"/>
                <a:gd name="T37"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28">
                  <a:moveTo>
                    <a:pt x="33" y="41"/>
                  </a:moveTo>
                  <a:cubicBezTo>
                    <a:pt x="33" y="92"/>
                    <a:pt x="33" y="92"/>
                    <a:pt x="33" y="92"/>
                  </a:cubicBezTo>
                  <a:cubicBezTo>
                    <a:pt x="33" y="101"/>
                    <a:pt x="34" y="106"/>
                    <a:pt x="37" y="109"/>
                  </a:cubicBezTo>
                  <a:cubicBezTo>
                    <a:pt x="40" y="112"/>
                    <a:pt x="43" y="113"/>
                    <a:pt x="47" y="113"/>
                  </a:cubicBezTo>
                  <a:cubicBezTo>
                    <a:pt x="52" y="113"/>
                    <a:pt x="56" y="112"/>
                    <a:pt x="58" y="111"/>
                  </a:cubicBezTo>
                  <a:cubicBezTo>
                    <a:pt x="60" y="125"/>
                    <a:pt x="60" y="125"/>
                    <a:pt x="60" y="125"/>
                  </a:cubicBezTo>
                  <a:cubicBezTo>
                    <a:pt x="56" y="127"/>
                    <a:pt x="48" y="128"/>
                    <a:pt x="42" y="128"/>
                  </a:cubicBezTo>
                  <a:cubicBezTo>
                    <a:pt x="33" y="128"/>
                    <a:pt x="27" y="126"/>
                    <a:pt x="21" y="121"/>
                  </a:cubicBezTo>
                  <a:cubicBezTo>
                    <a:pt x="16" y="115"/>
                    <a:pt x="15" y="108"/>
                    <a:pt x="15" y="95"/>
                  </a:cubicBezTo>
                  <a:cubicBezTo>
                    <a:pt x="15" y="41"/>
                    <a:pt x="15" y="41"/>
                    <a:pt x="15" y="41"/>
                  </a:cubicBezTo>
                  <a:cubicBezTo>
                    <a:pt x="0" y="41"/>
                    <a:pt x="0" y="41"/>
                    <a:pt x="0" y="41"/>
                  </a:cubicBezTo>
                  <a:cubicBezTo>
                    <a:pt x="0" y="27"/>
                    <a:pt x="0" y="27"/>
                    <a:pt x="0" y="27"/>
                  </a:cubicBezTo>
                  <a:cubicBezTo>
                    <a:pt x="14" y="27"/>
                    <a:pt x="14" y="27"/>
                    <a:pt x="14" y="27"/>
                  </a:cubicBezTo>
                  <a:cubicBezTo>
                    <a:pt x="16" y="0"/>
                    <a:pt x="16" y="0"/>
                    <a:pt x="16" y="0"/>
                  </a:cubicBezTo>
                  <a:cubicBezTo>
                    <a:pt x="33" y="0"/>
                    <a:pt x="33" y="0"/>
                    <a:pt x="33" y="0"/>
                  </a:cubicBezTo>
                  <a:cubicBezTo>
                    <a:pt x="33" y="27"/>
                    <a:pt x="33" y="27"/>
                    <a:pt x="33" y="27"/>
                  </a:cubicBezTo>
                  <a:cubicBezTo>
                    <a:pt x="61" y="27"/>
                    <a:pt x="61" y="27"/>
                    <a:pt x="61" y="27"/>
                  </a:cubicBezTo>
                  <a:cubicBezTo>
                    <a:pt x="61" y="41"/>
                    <a:pt x="61" y="41"/>
                    <a:pt x="61" y="41"/>
                  </a:cubicBezTo>
                  <a:cubicBezTo>
                    <a:pt x="33" y="41"/>
                    <a:pt x="33" y="41"/>
                    <a:pt x="3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39">
              <a:extLst>
                <a:ext uri="{FF2B5EF4-FFF2-40B4-BE49-F238E27FC236}">
                  <a16:creationId xmlns:a16="http://schemas.microsoft.com/office/drawing/2014/main" id="{644BE14E-EA94-5B64-6A69-FD38062EC86B}"/>
                </a:ext>
              </a:extLst>
            </p:cNvPr>
            <p:cNvSpPr>
              <a:spLocks/>
            </p:cNvSpPr>
            <p:nvPr/>
          </p:nvSpPr>
          <p:spPr bwMode="auto">
            <a:xfrm>
              <a:off x="3711576" y="-3175"/>
              <a:ext cx="63500" cy="85725"/>
            </a:xfrm>
            <a:custGeom>
              <a:avLst/>
              <a:gdLst>
                <a:gd name="T0" fmla="*/ 68 w 78"/>
                <a:gd name="T1" fmla="*/ 94 h 103"/>
                <a:gd name="T2" fmla="*/ 39 w 78"/>
                <a:gd name="T3" fmla="*/ 103 h 103"/>
                <a:gd name="T4" fmla="*/ 0 w 78"/>
                <a:gd name="T5" fmla="*/ 86 h 103"/>
                <a:gd name="T6" fmla="*/ 10 w 78"/>
                <a:gd name="T7" fmla="*/ 74 h 103"/>
                <a:gd name="T8" fmla="*/ 40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3" y="99"/>
                    <a:pt x="54" y="103"/>
                    <a:pt x="39" y="103"/>
                  </a:cubicBezTo>
                  <a:cubicBezTo>
                    <a:pt x="19" y="103"/>
                    <a:pt x="5" y="91"/>
                    <a:pt x="0" y="86"/>
                  </a:cubicBezTo>
                  <a:cubicBezTo>
                    <a:pt x="10" y="74"/>
                    <a:pt x="10" y="74"/>
                    <a:pt x="10" y="74"/>
                  </a:cubicBezTo>
                  <a:cubicBezTo>
                    <a:pt x="16" y="80"/>
                    <a:pt x="28" y="88"/>
                    <a:pt x="40" y="88"/>
                  </a:cubicBezTo>
                  <a:cubicBezTo>
                    <a:pt x="51" y="88"/>
                    <a:pt x="59" y="84"/>
                    <a:pt x="59" y="75"/>
                  </a:cubicBezTo>
                  <a:cubicBezTo>
                    <a:pt x="59" y="66"/>
                    <a:pt x="49" y="63"/>
                    <a:pt x="43" y="61"/>
                  </a:cubicBezTo>
                  <a:cubicBezTo>
                    <a:pt x="38"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4"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40">
              <a:extLst>
                <a:ext uri="{FF2B5EF4-FFF2-40B4-BE49-F238E27FC236}">
                  <a16:creationId xmlns:a16="http://schemas.microsoft.com/office/drawing/2014/main" id="{EF137B69-3191-B6FE-C47C-0D807733E2CB}"/>
                </a:ext>
              </a:extLst>
            </p:cNvPr>
            <p:cNvSpPr>
              <a:spLocks noEditPoints="1"/>
            </p:cNvSpPr>
            <p:nvPr/>
          </p:nvSpPr>
          <p:spPr bwMode="auto">
            <a:xfrm>
              <a:off x="2498726" y="157163"/>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6 h 136"/>
                <a:gd name="T12" fmla="*/ 113 w 113"/>
                <a:gd name="T13" fmla="*/ 68 h 136"/>
                <a:gd name="T14" fmla="*/ 92 w 113"/>
                <a:gd name="T15" fmla="*/ 119 h 136"/>
                <a:gd name="T16" fmla="*/ 78 w 113"/>
                <a:gd name="T17" fmla="*/ 28 h 136"/>
                <a:gd name="T18" fmla="*/ 45 w 113"/>
                <a:gd name="T19" fmla="*/ 15 h 136"/>
                <a:gd name="T20" fmla="*/ 20 w 113"/>
                <a:gd name="T21" fmla="*/ 15 h 136"/>
                <a:gd name="T22" fmla="*/ 20 w 113"/>
                <a:gd name="T23" fmla="*/ 119 h 136"/>
                <a:gd name="T24" fmla="*/ 45 w 113"/>
                <a:gd name="T25" fmla="*/ 119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5"/>
                    <a:pt x="92" y="16"/>
                  </a:cubicBezTo>
                  <a:cubicBezTo>
                    <a:pt x="103" y="27"/>
                    <a:pt x="113" y="44"/>
                    <a:pt x="113" y="68"/>
                  </a:cubicBezTo>
                  <a:cubicBezTo>
                    <a:pt x="113" y="91"/>
                    <a:pt x="104" y="108"/>
                    <a:pt x="92" y="119"/>
                  </a:cubicBezTo>
                  <a:close/>
                  <a:moveTo>
                    <a:pt x="78" y="28"/>
                  </a:moveTo>
                  <a:cubicBezTo>
                    <a:pt x="70" y="19"/>
                    <a:pt x="59" y="15"/>
                    <a:pt x="45" y="15"/>
                  </a:cubicBezTo>
                  <a:cubicBezTo>
                    <a:pt x="20" y="15"/>
                    <a:pt x="20" y="15"/>
                    <a:pt x="20" y="15"/>
                  </a:cubicBezTo>
                  <a:cubicBezTo>
                    <a:pt x="20" y="119"/>
                    <a:pt x="20" y="119"/>
                    <a:pt x="20" y="119"/>
                  </a:cubicBezTo>
                  <a:cubicBezTo>
                    <a:pt x="45" y="119"/>
                    <a:pt x="45" y="119"/>
                    <a:pt x="45" y="119"/>
                  </a:cubicBezTo>
                  <a:cubicBezTo>
                    <a:pt x="58" y="119"/>
                    <a:pt x="69" y="116"/>
                    <a:pt x="78" y="107"/>
                  </a:cubicBezTo>
                  <a:cubicBezTo>
                    <a:pt x="87" y="98"/>
                    <a:pt x="92" y="84"/>
                    <a:pt x="92" y="68"/>
                  </a:cubicBezTo>
                  <a:cubicBezTo>
                    <a:pt x="92" y="51"/>
                    <a:pt x="87" y="36"/>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41">
              <a:extLst>
                <a:ext uri="{FF2B5EF4-FFF2-40B4-BE49-F238E27FC236}">
                  <a16:creationId xmlns:a16="http://schemas.microsoft.com/office/drawing/2014/main" id="{821A2D0B-222A-FACB-58E1-95FBC0126991}"/>
                </a:ext>
              </a:extLst>
            </p:cNvPr>
            <p:cNvSpPr>
              <a:spLocks noEditPoints="1"/>
            </p:cNvSpPr>
            <p:nvPr/>
          </p:nvSpPr>
          <p:spPr bwMode="auto">
            <a:xfrm>
              <a:off x="2605088"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42">
              <a:extLst>
                <a:ext uri="{FF2B5EF4-FFF2-40B4-BE49-F238E27FC236}">
                  <a16:creationId xmlns:a16="http://schemas.microsoft.com/office/drawing/2014/main" id="{7DEFDA0D-DEC0-C80E-280E-37E6A828C659}"/>
                </a:ext>
              </a:extLst>
            </p:cNvPr>
            <p:cNvSpPr>
              <a:spLocks noChangeArrowheads="1"/>
            </p:cNvSpPr>
            <p:nvPr/>
          </p:nvSpPr>
          <p:spPr bwMode="auto">
            <a:xfrm>
              <a:off x="2697163" y="153988"/>
              <a:ext cx="15875" cy="1158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43">
              <a:extLst>
                <a:ext uri="{FF2B5EF4-FFF2-40B4-BE49-F238E27FC236}">
                  <a16:creationId xmlns:a16="http://schemas.microsoft.com/office/drawing/2014/main" id="{E1B199F1-629A-2B40-F991-6A433992CFCB}"/>
                </a:ext>
              </a:extLst>
            </p:cNvPr>
            <p:cNvSpPr>
              <a:spLocks noEditPoints="1"/>
            </p:cNvSpPr>
            <p:nvPr/>
          </p:nvSpPr>
          <p:spPr bwMode="auto">
            <a:xfrm>
              <a:off x="2736851" y="150813"/>
              <a:ext cx="20638" cy="119063"/>
            </a:xfrm>
            <a:custGeom>
              <a:avLst/>
              <a:gdLst>
                <a:gd name="T0" fmla="*/ 12 w 25"/>
                <a:gd name="T1" fmla="*/ 25 h 144"/>
                <a:gd name="T2" fmla="*/ 0 w 25"/>
                <a:gd name="T3" fmla="*/ 13 h 144"/>
                <a:gd name="T4" fmla="*/ 12 w 25"/>
                <a:gd name="T5" fmla="*/ 0 h 144"/>
                <a:gd name="T6" fmla="*/ 25 w 25"/>
                <a:gd name="T7" fmla="*/ 12 h 144"/>
                <a:gd name="T8" fmla="*/ 12 w 25"/>
                <a:gd name="T9" fmla="*/ 25 h 144"/>
                <a:gd name="T10" fmla="*/ 3 w 25"/>
                <a:gd name="T11" fmla="*/ 144 h 144"/>
                <a:gd name="T12" fmla="*/ 3 w 25"/>
                <a:gd name="T13" fmla="*/ 45 h 144"/>
                <a:gd name="T14" fmla="*/ 22 w 25"/>
                <a:gd name="T15" fmla="*/ 45 h 144"/>
                <a:gd name="T16" fmla="*/ 22 w 25"/>
                <a:gd name="T17" fmla="*/ 144 h 144"/>
                <a:gd name="T18" fmla="*/ 3 w 25"/>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4">
                  <a:moveTo>
                    <a:pt x="12" y="25"/>
                  </a:moveTo>
                  <a:cubicBezTo>
                    <a:pt x="5" y="25"/>
                    <a:pt x="0" y="20"/>
                    <a:pt x="0" y="13"/>
                  </a:cubicBezTo>
                  <a:cubicBezTo>
                    <a:pt x="0" y="6"/>
                    <a:pt x="5" y="0"/>
                    <a:pt x="12" y="0"/>
                  </a:cubicBezTo>
                  <a:cubicBezTo>
                    <a:pt x="20" y="0"/>
                    <a:pt x="25" y="6"/>
                    <a:pt x="25" y="12"/>
                  </a:cubicBezTo>
                  <a:cubicBezTo>
                    <a:pt x="25" y="19"/>
                    <a:pt x="20" y="25"/>
                    <a:pt x="12"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44">
              <a:extLst>
                <a:ext uri="{FF2B5EF4-FFF2-40B4-BE49-F238E27FC236}">
                  <a16:creationId xmlns:a16="http://schemas.microsoft.com/office/drawing/2014/main" id="{344578C9-CCB4-4F2D-6F97-A69FE48FE92E}"/>
                </a:ext>
              </a:extLst>
            </p:cNvPr>
            <p:cNvSpPr>
              <a:spLocks/>
            </p:cNvSpPr>
            <p:nvPr/>
          </p:nvSpPr>
          <p:spPr bwMode="auto">
            <a:xfrm>
              <a:off x="2768601" y="188913"/>
              <a:ext cx="79375" cy="80963"/>
            </a:xfrm>
            <a:custGeom>
              <a:avLst/>
              <a:gdLst>
                <a:gd name="T0" fmla="*/ 30 w 50"/>
                <a:gd name="T1" fmla="*/ 51 h 51"/>
                <a:gd name="T2" fmla="*/ 19 w 50"/>
                <a:gd name="T3" fmla="*/ 51 h 51"/>
                <a:gd name="T4" fmla="*/ 0 w 50"/>
                <a:gd name="T5" fmla="*/ 0 h 51"/>
                <a:gd name="T6" fmla="*/ 10 w 50"/>
                <a:gd name="T7" fmla="*/ 0 h 51"/>
                <a:gd name="T8" fmla="*/ 25 w 50"/>
                <a:gd name="T9" fmla="*/ 41 h 51"/>
                <a:gd name="T10" fmla="*/ 39 w 50"/>
                <a:gd name="T11" fmla="*/ 0 h 51"/>
                <a:gd name="T12" fmla="*/ 50 w 50"/>
                <a:gd name="T13" fmla="*/ 0 h 51"/>
                <a:gd name="T14" fmla="*/ 30 w 50"/>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1">
                  <a:moveTo>
                    <a:pt x="30" y="51"/>
                  </a:moveTo>
                  <a:lnTo>
                    <a:pt x="19" y="51"/>
                  </a:lnTo>
                  <a:lnTo>
                    <a:pt x="0" y="0"/>
                  </a:lnTo>
                  <a:lnTo>
                    <a:pt x="10" y="0"/>
                  </a:lnTo>
                  <a:lnTo>
                    <a:pt x="25" y="41"/>
                  </a:lnTo>
                  <a:lnTo>
                    <a:pt x="39" y="0"/>
                  </a:lnTo>
                  <a:lnTo>
                    <a:pt x="50" y="0"/>
                  </a:lnTo>
                  <a:lnTo>
                    <a:pt x="3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45">
              <a:extLst>
                <a:ext uri="{FF2B5EF4-FFF2-40B4-BE49-F238E27FC236}">
                  <a16:creationId xmlns:a16="http://schemas.microsoft.com/office/drawing/2014/main" id="{2236A563-D056-2155-A154-64F4FBDBB116}"/>
                </a:ext>
              </a:extLst>
            </p:cNvPr>
            <p:cNvSpPr>
              <a:spLocks noEditPoints="1"/>
            </p:cNvSpPr>
            <p:nvPr/>
          </p:nvSpPr>
          <p:spPr bwMode="auto">
            <a:xfrm>
              <a:off x="28559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0"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46">
              <a:extLst>
                <a:ext uri="{FF2B5EF4-FFF2-40B4-BE49-F238E27FC236}">
                  <a16:creationId xmlns:a16="http://schemas.microsoft.com/office/drawing/2014/main" id="{F4BF70B8-9555-C261-D3C1-88BD30FC33CC}"/>
                </a:ext>
              </a:extLst>
            </p:cNvPr>
            <p:cNvSpPr>
              <a:spLocks/>
            </p:cNvSpPr>
            <p:nvPr/>
          </p:nvSpPr>
          <p:spPr bwMode="auto">
            <a:xfrm>
              <a:off x="2947988" y="185738"/>
              <a:ext cx="47625"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47">
              <a:extLst>
                <a:ext uri="{FF2B5EF4-FFF2-40B4-BE49-F238E27FC236}">
                  <a16:creationId xmlns:a16="http://schemas.microsoft.com/office/drawing/2014/main" id="{2EFAC510-CEEE-DA5A-FAA3-F170FED7622E}"/>
                </a:ext>
              </a:extLst>
            </p:cNvPr>
            <p:cNvSpPr>
              <a:spLocks noEditPoints="1"/>
            </p:cNvSpPr>
            <p:nvPr/>
          </p:nvSpPr>
          <p:spPr bwMode="auto">
            <a:xfrm>
              <a:off x="2998788" y="185738"/>
              <a:ext cx="74613" cy="85725"/>
            </a:xfrm>
            <a:custGeom>
              <a:avLst/>
              <a:gdLst>
                <a:gd name="T0" fmla="*/ 20 w 90"/>
                <a:gd name="T1" fmla="*/ 56 h 103"/>
                <a:gd name="T2" fmla="*/ 49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49" y="88"/>
                  </a:cubicBezTo>
                  <a:cubicBezTo>
                    <a:pt x="68" y="88"/>
                    <a:pt x="79" y="78"/>
                    <a:pt x="80" y="77"/>
                  </a:cubicBezTo>
                  <a:cubicBezTo>
                    <a:pt x="88" y="89"/>
                    <a:pt x="88" y="89"/>
                    <a:pt x="88" y="89"/>
                  </a:cubicBezTo>
                  <a:cubicBezTo>
                    <a:pt x="88" y="89"/>
                    <a:pt x="74"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8" y="14"/>
                    <a:pt x="20" y="29"/>
                    <a:pt x="19" y="42"/>
                  </a:cubicBezTo>
                  <a:cubicBezTo>
                    <a:pt x="71" y="42"/>
                    <a:pt x="71" y="42"/>
                    <a:pt x="71" y="42"/>
                  </a:cubicBezTo>
                  <a:cubicBezTo>
                    <a:pt x="71"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48">
              <a:extLst>
                <a:ext uri="{FF2B5EF4-FFF2-40B4-BE49-F238E27FC236}">
                  <a16:creationId xmlns:a16="http://schemas.microsoft.com/office/drawing/2014/main" id="{9F75901F-04A3-6B7A-4918-99E7F7C4A01F}"/>
                </a:ext>
              </a:extLst>
            </p:cNvPr>
            <p:cNvSpPr>
              <a:spLocks noEditPoints="1"/>
            </p:cNvSpPr>
            <p:nvPr/>
          </p:nvSpPr>
          <p:spPr bwMode="auto">
            <a:xfrm>
              <a:off x="3084513" y="153988"/>
              <a:ext cx="77788" cy="117475"/>
            </a:xfrm>
            <a:custGeom>
              <a:avLst/>
              <a:gdLst>
                <a:gd name="T0" fmla="*/ 78 w 94"/>
                <a:gd name="T1" fmla="*/ 141 h 143"/>
                <a:gd name="T2" fmla="*/ 75 w 94"/>
                <a:gd name="T3" fmla="*/ 125 h 143"/>
                <a:gd name="T4" fmla="*/ 42 w 94"/>
                <a:gd name="T5" fmla="*/ 143 h 143"/>
                <a:gd name="T6" fmla="*/ 0 w 94"/>
                <a:gd name="T7" fmla="*/ 91 h 143"/>
                <a:gd name="T8" fmla="*/ 44 w 94"/>
                <a:gd name="T9" fmla="*/ 40 h 143"/>
                <a:gd name="T10" fmla="*/ 75 w 94"/>
                <a:gd name="T11" fmla="*/ 58 h 143"/>
                <a:gd name="T12" fmla="*/ 75 w 94"/>
                <a:gd name="T13" fmla="*/ 0 h 143"/>
                <a:gd name="T14" fmla="*/ 94 w 94"/>
                <a:gd name="T15" fmla="*/ 0 h 143"/>
                <a:gd name="T16" fmla="*/ 94 w 94"/>
                <a:gd name="T17" fmla="*/ 141 h 143"/>
                <a:gd name="T18" fmla="*/ 78 w 94"/>
                <a:gd name="T19" fmla="*/ 141 h 143"/>
                <a:gd name="T20" fmla="*/ 48 w 94"/>
                <a:gd name="T21" fmla="*/ 54 h 143"/>
                <a:gd name="T22" fmla="*/ 19 w 94"/>
                <a:gd name="T23" fmla="*/ 90 h 143"/>
                <a:gd name="T24" fmla="*/ 47 w 94"/>
                <a:gd name="T25" fmla="*/ 127 h 143"/>
                <a:gd name="T26" fmla="*/ 75 w 94"/>
                <a:gd name="T27" fmla="*/ 90 h 143"/>
                <a:gd name="T28" fmla="*/ 48 w 94"/>
                <a:gd name="T29" fmla="*/ 5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43">
                  <a:moveTo>
                    <a:pt x="78" y="141"/>
                  </a:moveTo>
                  <a:cubicBezTo>
                    <a:pt x="75" y="125"/>
                    <a:pt x="75" y="125"/>
                    <a:pt x="75" y="125"/>
                  </a:cubicBezTo>
                  <a:cubicBezTo>
                    <a:pt x="74" y="126"/>
                    <a:pt x="65" y="143"/>
                    <a:pt x="42" y="143"/>
                  </a:cubicBezTo>
                  <a:cubicBezTo>
                    <a:pt x="16" y="143"/>
                    <a:pt x="0" y="121"/>
                    <a:pt x="0" y="91"/>
                  </a:cubicBezTo>
                  <a:cubicBezTo>
                    <a:pt x="0" y="62"/>
                    <a:pt x="18" y="40"/>
                    <a:pt x="44" y="40"/>
                  </a:cubicBezTo>
                  <a:cubicBezTo>
                    <a:pt x="65" y="40"/>
                    <a:pt x="74" y="56"/>
                    <a:pt x="75" y="58"/>
                  </a:cubicBezTo>
                  <a:cubicBezTo>
                    <a:pt x="75" y="0"/>
                    <a:pt x="75" y="0"/>
                    <a:pt x="75" y="0"/>
                  </a:cubicBezTo>
                  <a:cubicBezTo>
                    <a:pt x="94" y="0"/>
                    <a:pt x="94" y="0"/>
                    <a:pt x="94" y="0"/>
                  </a:cubicBezTo>
                  <a:cubicBezTo>
                    <a:pt x="94" y="141"/>
                    <a:pt x="94" y="141"/>
                    <a:pt x="94" y="141"/>
                  </a:cubicBezTo>
                  <a:cubicBezTo>
                    <a:pt x="78" y="141"/>
                    <a:pt x="78" y="141"/>
                    <a:pt x="78" y="141"/>
                  </a:cubicBezTo>
                  <a:close/>
                  <a:moveTo>
                    <a:pt x="48" y="54"/>
                  </a:moveTo>
                  <a:cubicBezTo>
                    <a:pt x="30" y="54"/>
                    <a:pt x="19" y="71"/>
                    <a:pt x="19" y="90"/>
                  </a:cubicBezTo>
                  <a:cubicBezTo>
                    <a:pt x="19" y="110"/>
                    <a:pt x="29" y="127"/>
                    <a:pt x="47" y="127"/>
                  </a:cubicBezTo>
                  <a:cubicBezTo>
                    <a:pt x="64" y="127"/>
                    <a:pt x="75" y="110"/>
                    <a:pt x="75" y="90"/>
                  </a:cubicBezTo>
                  <a:cubicBezTo>
                    <a:pt x="76" y="71"/>
                    <a:pt x="66" y="54"/>
                    <a:pt x="4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49">
              <a:extLst>
                <a:ext uri="{FF2B5EF4-FFF2-40B4-BE49-F238E27FC236}">
                  <a16:creationId xmlns:a16="http://schemas.microsoft.com/office/drawing/2014/main" id="{746411D7-FE52-9D4A-5F9C-E781E2B0A65A}"/>
                </a:ext>
              </a:extLst>
            </p:cNvPr>
            <p:cNvSpPr>
              <a:spLocks/>
            </p:cNvSpPr>
            <p:nvPr/>
          </p:nvSpPr>
          <p:spPr bwMode="auto">
            <a:xfrm>
              <a:off x="3209926" y="152400"/>
              <a:ext cx="53975" cy="117475"/>
            </a:xfrm>
            <a:custGeom>
              <a:avLst/>
              <a:gdLst>
                <a:gd name="T0" fmla="*/ 61 w 64"/>
                <a:gd name="T1" fmla="*/ 18 h 142"/>
                <a:gd name="T2" fmla="*/ 49 w 64"/>
                <a:gd name="T3" fmla="*/ 15 h 142"/>
                <a:gd name="T4" fmla="*/ 36 w 64"/>
                <a:gd name="T5" fmla="*/ 21 h 142"/>
                <a:gd name="T6" fmla="*/ 34 w 64"/>
                <a:gd name="T7" fmla="*/ 35 h 142"/>
                <a:gd name="T8" fmla="*/ 34 w 64"/>
                <a:gd name="T9" fmla="*/ 43 h 142"/>
                <a:gd name="T10" fmla="*/ 59 w 64"/>
                <a:gd name="T11" fmla="*/ 43 h 142"/>
                <a:gd name="T12" fmla="*/ 59 w 64"/>
                <a:gd name="T13" fmla="*/ 57 h 142"/>
                <a:gd name="T14" fmla="*/ 34 w 64"/>
                <a:gd name="T15" fmla="*/ 57 h 142"/>
                <a:gd name="T16" fmla="*/ 34 w 64"/>
                <a:gd name="T17" fmla="*/ 142 h 142"/>
                <a:gd name="T18" fmla="*/ 15 w 64"/>
                <a:gd name="T19" fmla="*/ 142 h 142"/>
                <a:gd name="T20" fmla="*/ 15 w 64"/>
                <a:gd name="T21" fmla="*/ 57 h 142"/>
                <a:gd name="T22" fmla="*/ 0 w 64"/>
                <a:gd name="T23" fmla="*/ 57 h 142"/>
                <a:gd name="T24" fmla="*/ 0 w 64"/>
                <a:gd name="T25" fmla="*/ 43 h 142"/>
                <a:gd name="T26" fmla="*/ 15 w 64"/>
                <a:gd name="T27" fmla="*/ 43 h 142"/>
                <a:gd name="T28" fmla="*/ 15 w 64"/>
                <a:gd name="T29" fmla="*/ 32 h 142"/>
                <a:gd name="T30" fmla="*/ 22 w 64"/>
                <a:gd name="T31" fmla="*/ 9 h 142"/>
                <a:gd name="T32" fmla="*/ 45 w 64"/>
                <a:gd name="T33" fmla="*/ 0 h 142"/>
                <a:gd name="T34" fmla="*/ 64 w 64"/>
                <a:gd name="T35" fmla="*/ 4 h 142"/>
                <a:gd name="T36" fmla="*/ 61 w 64"/>
                <a:gd name="T37" fmla="*/ 1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42">
                  <a:moveTo>
                    <a:pt x="61" y="18"/>
                  </a:moveTo>
                  <a:cubicBezTo>
                    <a:pt x="61" y="18"/>
                    <a:pt x="55" y="15"/>
                    <a:pt x="49" y="15"/>
                  </a:cubicBezTo>
                  <a:cubicBezTo>
                    <a:pt x="43" y="15"/>
                    <a:pt x="39" y="17"/>
                    <a:pt x="36" y="21"/>
                  </a:cubicBezTo>
                  <a:cubicBezTo>
                    <a:pt x="34" y="24"/>
                    <a:pt x="34" y="29"/>
                    <a:pt x="34" y="35"/>
                  </a:cubicBezTo>
                  <a:cubicBezTo>
                    <a:pt x="34" y="43"/>
                    <a:pt x="34" y="43"/>
                    <a:pt x="34" y="43"/>
                  </a:cubicBezTo>
                  <a:cubicBezTo>
                    <a:pt x="59" y="43"/>
                    <a:pt x="59" y="43"/>
                    <a:pt x="59" y="43"/>
                  </a:cubicBezTo>
                  <a:cubicBezTo>
                    <a:pt x="59" y="57"/>
                    <a:pt x="59" y="57"/>
                    <a:pt x="59" y="57"/>
                  </a:cubicBezTo>
                  <a:cubicBezTo>
                    <a:pt x="34" y="57"/>
                    <a:pt x="34" y="57"/>
                    <a:pt x="34" y="57"/>
                  </a:cubicBezTo>
                  <a:cubicBezTo>
                    <a:pt x="34" y="142"/>
                    <a:pt x="34" y="142"/>
                    <a:pt x="34" y="142"/>
                  </a:cubicBezTo>
                  <a:cubicBezTo>
                    <a:pt x="15" y="142"/>
                    <a:pt x="15" y="142"/>
                    <a:pt x="15" y="142"/>
                  </a:cubicBezTo>
                  <a:cubicBezTo>
                    <a:pt x="15" y="57"/>
                    <a:pt x="15" y="57"/>
                    <a:pt x="15" y="57"/>
                  </a:cubicBezTo>
                  <a:cubicBezTo>
                    <a:pt x="0" y="57"/>
                    <a:pt x="0" y="57"/>
                    <a:pt x="0" y="57"/>
                  </a:cubicBezTo>
                  <a:cubicBezTo>
                    <a:pt x="0" y="43"/>
                    <a:pt x="0" y="43"/>
                    <a:pt x="0" y="43"/>
                  </a:cubicBezTo>
                  <a:cubicBezTo>
                    <a:pt x="15" y="43"/>
                    <a:pt x="15" y="43"/>
                    <a:pt x="15" y="43"/>
                  </a:cubicBezTo>
                  <a:cubicBezTo>
                    <a:pt x="15" y="32"/>
                    <a:pt x="15" y="32"/>
                    <a:pt x="15" y="32"/>
                  </a:cubicBezTo>
                  <a:cubicBezTo>
                    <a:pt x="15" y="21"/>
                    <a:pt x="18" y="14"/>
                    <a:pt x="22" y="9"/>
                  </a:cubicBezTo>
                  <a:cubicBezTo>
                    <a:pt x="27" y="4"/>
                    <a:pt x="34" y="0"/>
                    <a:pt x="45" y="0"/>
                  </a:cubicBezTo>
                  <a:cubicBezTo>
                    <a:pt x="55" y="0"/>
                    <a:pt x="62" y="3"/>
                    <a:pt x="64" y="4"/>
                  </a:cubicBezTo>
                  <a:lnTo>
                    <a:pt x="6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50">
              <a:extLst>
                <a:ext uri="{FF2B5EF4-FFF2-40B4-BE49-F238E27FC236}">
                  <a16:creationId xmlns:a16="http://schemas.microsoft.com/office/drawing/2014/main" id="{71C2BF5D-0F27-5DC4-E839-53363129AF20}"/>
                </a:ext>
              </a:extLst>
            </p:cNvPr>
            <p:cNvSpPr>
              <a:spLocks/>
            </p:cNvSpPr>
            <p:nvPr/>
          </p:nvSpPr>
          <p:spPr bwMode="auto">
            <a:xfrm>
              <a:off x="3270251" y="185738"/>
              <a:ext cx="46038"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51">
              <a:extLst>
                <a:ext uri="{FF2B5EF4-FFF2-40B4-BE49-F238E27FC236}">
                  <a16:creationId xmlns:a16="http://schemas.microsoft.com/office/drawing/2014/main" id="{6AAE8FD2-F294-9C4A-F94A-068B4B7ABCFB}"/>
                </a:ext>
              </a:extLst>
            </p:cNvPr>
            <p:cNvSpPr>
              <a:spLocks noEditPoints="1"/>
            </p:cNvSpPr>
            <p:nvPr/>
          </p:nvSpPr>
          <p:spPr bwMode="auto">
            <a:xfrm>
              <a:off x="3321051" y="185738"/>
              <a:ext cx="79375" cy="85725"/>
            </a:xfrm>
            <a:custGeom>
              <a:avLst/>
              <a:gdLst>
                <a:gd name="T0" fmla="*/ 48 w 96"/>
                <a:gd name="T1" fmla="*/ 102 h 102"/>
                <a:gd name="T2" fmla="*/ 0 w 96"/>
                <a:gd name="T3" fmla="*/ 51 h 102"/>
                <a:gd name="T4" fmla="*/ 48 w 96"/>
                <a:gd name="T5" fmla="*/ 0 h 102"/>
                <a:gd name="T6" fmla="*/ 96 w 96"/>
                <a:gd name="T7" fmla="*/ 51 h 102"/>
                <a:gd name="T8" fmla="*/ 48 w 96"/>
                <a:gd name="T9" fmla="*/ 102 h 102"/>
                <a:gd name="T10" fmla="*/ 48 w 96"/>
                <a:gd name="T11" fmla="*/ 14 h 102"/>
                <a:gd name="T12" fmla="*/ 20 w 96"/>
                <a:gd name="T13" fmla="*/ 51 h 102"/>
                <a:gd name="T14" fmla="*/ 48 w 96"/>
                <a:gd name="T15" fmla="*/ 88 h 102"/>
                <a:gd name="T16" fmla="*/ 77 w 96"/>
                <a:gd name="T17" fmla="*/ 51 h 102"/>
                <a:gd name="T18" fmla="*/ 48 w 96"/>
                <a:gd name="T19" fmla="*/ 1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02">
                  <a:moveTo>
                    <a:pt x="48" y="102"/>
                  </a:moveTo>
                  <a:cubicBezTo>
                    <a:pt x="20" y="102"/>
                    <a:pt x="0" y="82"/>
                    <a:pt x="0" y="51"/>
                  </a:cubicBezTo>
                  <a:cubicBezTo>
                    <a:pt x="0" y="20"/>
                    <a:pt x="20" y="0"/>
                    <a:pt x="48" y="0"/>
                  </a:cubicBezTo>
                  <a:cubicBezTo>
                    <a:pt x="77" y="0"/>
                    <a:pt x="96" y="20"/>
                    <a:pt x="96" y="51"/>
                  </a:cubicBezTo>
                  <a:cubicBezTo>
                    <a:pt x="96" y="82"/>
                    <a:pt x="77" y="102"/>
                    <a:pt x="48" y="102"/>
                  </a:cubicBezTo>
                  <a:close/>
                  <a:moveTo>
                    <a:pt x="48" y="14"/>
                  </a:moveTo>
                  <a:cubicBezTo>
                    <a:pt x="30" y="14"/>
                    <a:pt x="20" y="29"/>
                    <a:pt x="20" y="51"/>
                  </a:cubicBezTo>
                  <a:cubicBezTo>
                    <a:pt x="20" y="72"/>
                    <a:pt x="30" y="88"/>
                    <a:pt x="48" y="88"/>
                  </a:cubicBezTo>
                  <a:cubicBezTo>
                    <a:pt x="67" y="88"/>
                    <a:pt x="77" y="72"/>
                    <a:pt x="77" y="51"/>
                  </a:cubicBezTo>
                  <a:cubicBezTo>
                    <a:pt x="77" y="29"/>
                    <a:pt x="67" y="14"/>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52">
              <a:extLst>
                <a:ext uri="{FF2B5EF4-FFF2-40B4-BE49-F238E27FC236}">
                  <a16:creationId xmlns:a16="http://schemas.microsoft.com/office/drawing/2014/main" id="{C590DB0F-DC19-CD6D-2F4D-61479185D8A5}"/>
                </a:ext>
              </a:extLst>
            </p:cNvPr>
            <p:cNvSpPr>
              <a:spLocks/>
            </p:cNvSpPr>
            <p:nvPr/>
          </p:nvSpPr>
          <p:spPr bwMode="auto">
            <a:xfrm>
              <a:off x="3419476" y="185738"/>
              <a:ext cx="117475" cy="84138"/>
            </a:xfrm>
            <a:custGeom>
              <a:avLst/>
              <a:gdLst>
                <a:gd name="T0" fmla="*/ 123 w 142"/>
                <a:gd name="T1" fmla="*/ 101 h 101"/>
                <a:gd name="T2" fmla="*/ 123 w 142"/>
                <a:gd name="T3" fmla="*/ 39 h 101"/>
                <a:gd name="T4" fmla="*/ 106 w 142"/>
                <a:gd name="T5" fmla="*/ 16 h 101"/>
                <a:gd name="T6" fmla="*/ 80 w 142"/>
                <a:gd name="T7" fmla="*/ 41 h 101"/>
                <a:gd name="T8" fmla="*/ 80 w 142"/>
                <a:gd name="T9" fmla="*/ 101 h 101"/>
                <a:gd name="T10" fmla="*/ 62 w 142"/>
                <a:gd name="T11" fmla="*/ 101 h 101"/>
                <a:gd name="T12" fmla="*/ 62 w 142"/>
                <a:gd name="T13" fmla="*/ 39 h 101"/>
                <a:gd name="T14" fmla="*/ 44 w 142"/>
                <a:gd name="T15" fmla="*/ 16 h 101"/>
                <a:gd name="T16" fmla="*/ 19 w 142"/>
                <a:gd name="T17" fmla="*/ 41 h 101"/>
                <a:gd name="T18" fmla="*/ 19 w 142"/>
                <a:gd name="T19" fmla="*/ 101 h 101"/>
                <a:gd name="T20" fmla="*/ 0 w 142"/>
                <a:gd name="T21" fmla="*/ 101 h 101"/>
                <a:gd name="T22" fmla="*/ 0 w 142"/>
                <a:gd name="T23" fmla="*/ 2 h 101"/>
                <a:gd name="T24" fmla="*/ 18 w 142"/>
                <a:gd name="T25" fmla="*/ 2 h 101"/>
                <a:gd name="T26" fmla="*/ 19 w 142"/>
                <a:gd name="T27" fmla="*/ 20 h 101"/>
                <a:gd name="T28" fmla="*/ 51 w 142"/>
                <a:gd name="T29" fmla="*/ 0 h 101"/>
                <a:gd name="T30" fmla="*/ 79 w 142"/>
                <a:gd name="T31" fmla="*/ 21 h 101"/>
                <a:gd name="T32" fmla="*/ 112 w 142"/>
                <a:gd name="T33" fmla="*/ 0 h 101"/>
                <a:gd name="T34" fmla="*/ 142 w 142"/>
                <a:gd name="T35" fmla="*/ 34 h 101"/>
                <a:gd name="T36" fmla="*/ 142 w 142"/>
                <a:gd name="T37" fmla="*/ 101 h 101"/>
                <a:gd name="T38" fmla="*/ 123 w 142"/>
                <a:gd name="T3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101">
                  <a:moveTo>
                    <a:pt x="123" y="101"/>
                  </a:moveTo>
                  <a:cubicBezTo>
                    <a:pt x="123" y="39"/>
                    <a:pt x="123" y="39"/>
                    <a:pt x="123" y="39"/>
                  </a:cubicBezTo>
                  <a:cubicBezTo>
                    <a:pt x="123" y="26"/>
                    <a:pt x="120" y="16"/>
                    <a:pt x="106" y="16"/>
                  </a:cubicBezTo>
                  <a:cubicBezTo>
                    <a:pt x="91" y="16"/>
                    <a:pt x="81" y="34"/>
                    <a:pt x="80" y="41"/>
                  </a:cubicBezTo>
                  <a:cubicBezTo>
                    <a:pt x="80" y="101"/>
                    <a:pt x="80" y="101"/>
                    <a:pt x="80" y="101"/>
                  </a:cubicBezTo>
                  <a:cubicBezTo>
                    <a:pt x="62" y="101"/>
                    <a:pt x="62" y="101"/>
                    <a:pt x="62" y="101"/>
                  </a:cubicBezTo>
                  <a:cubicBezTo>
                    <a:pt x="62" y="39"/>
                    <a:pt x="62" y="39"/>
                    <a:pt x="62" y="39"/>
                  </a:cubicBezTo>
                  <a:cubicBezTo>
                    <a:pt x="62" y="26"/>
                    <a:pt x="59" y="16"/>
                    <a:pt x="44" y="16"/>
                  </a:cubicBezTo>
                  <a:cubicBezTo>
                    <a:pt x="30" y="16"/>
                    <a:pt x="20" y="34"/>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5" y="9"/>
                    <a:pt x="37" y="0"/>
                    <a:pt x="51" y="0"/>
                  </a:cubicBezTo>
                  <a:cubicBezTo>
                    <a:pt x="64" y="0"/>
                    <a:pt x="75" y="6"/>
                    <a:pt x="79" y="21"/>
                  </a:cubicBezTo>
                  <a:cubicBezTo>
                    <a:pt x="86" y="9"/>
                    <a:pt x="98" y="0"/>
                    <a:pt x="112" y="0"/>
                  </a:cubicBezTo>
                  <a:cubicBezTo>
                    <a:pt x="128" y="0"/>
                    <a:pt x="142" y="9"/>
                    <a:pt x="142" y="34"/>
                  </a:cubicBezTo>
                  <a:cubicBezTo>
                    <a:pt x="142" y="101"/>
                    <a:pt x="142" y="101"/>
                    <a:pt x="142" y="101"/>
                  </a:cubicBezTo>
                  <a:cubicBezTo>
                    <a:pt x="123" y="101"/>
                    <a:pt x="123" y="101"/>
                    <a:pt x="123"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53">
              <a:extLst>
                <a:ext uri="{FF2B5EF4-FFF2-40B4-BE49-F238E27FC236}">
                  <a16:creationId xmlns:a16="http://schemas.microsoft.com/office/drawing/2014/main" id="{975A0B57-FD60-D7A6-C45A-346EA17AEAA2}"/>
                </a:ext>
              </a:extLst>
            </p:cNvPr>
            <p:cNvSpPr>
              <a:spLocks/>
            </p:cNvSpPr>
            <p:nvPr/>
          </p:nvSpPr>
          <p:spPr bwMode="auto">
            <a:xfrm>
              <a:off x="3594101" y="157163"/>
              <a:ext cx="69850" cy="112713"/>
            </a:xfrm>
            <a:custGeom>
              <a:avLst/>
              <a:gdLst>
                <a:gd name="T0" fmla="*/ 0 w 44"/>
                <a:gd name="T1" fmla="*/ 71 h 71"/>
                <a:gd name="T2" fmla="*/ 0 w 44"/>
                <a:gd name="T3" fmla="*/ 0 h 71"/>
                <a:gd name="T4" fmla="*/ 43 w 44"/>
                <a:gd name="T5" fmla="*/ 0 h 71"/>
                <a:gd name="T6" fmla="*/ 43 w 44"/>
                <a:gd name="T7" fmla="*/ 8 h 71"/>
                <a:gd name="T8" fmla="*/ 10 w 44"/>
                <a:gd name="T9" fmla="*/ 8 h 71"/>
                <a:gd name="T10" fmla="*/ 10 w 44"/>
                <a:gd name="T11" fmla="*/ 29 h 71"/>
                <a:gd name="T12" fmla="*/ 41 w 44"/>
                <a:gd name="T13" fmla="*/ 29 h 71"/>
                <a:gd name="T14" fmla="*/ 41 w 44"/>
                <a:gd name="T15" fmla="*/ 38 h 71"/>
                <a:gd name="T16" fmla="*/ 10 w 44"/>
                <a:gd name="T17" fmla="*/ 38 h 71"/>
                <a:gd name="T18" fmla="*/ 10 w 44"/>
                <a:gd name="T19" fmla="*/ 62 h 71"/>
                <a:gd name="T20" fmla="*/ 44 w 44"/>
                <a:gd name="T21" fmla="*/ 62 h 71"/>
                <a:gd name="T22" fmla="*/ 44 w 44"/>
                <a:gd name="T23" fmla="*/ 71 h 71"/>
                <a:gd name="T24" fmla="*/ 0 w 44"/>
                <a:gd name="T25" fmla="*/ 71 h 71"/>
                <a:gd name="T26" fmla="*/ 0 w 44"/>
                <a:gd name="T2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71">
                  <a:moveTo>
                    <a:pt x="0" y="71"/>
                  </a:moveTo>
                  <a:lnTo>
                    <a:pt x="0" y="0"/>
                  </a:lnTo>
                  <a:lnTo>
                    <a:pt x="43" y="0"/>
                  </a:lnTo>
                  <a:lnTo>
                    <a:pt x="43" y="8"/>
                  </a:lnTo>
                  <a:lnTo>
                    <a:pt x="10" y="8"/>
                  </a:lnTo>
                  <a:lnTo>
                    <a:pt x="10" y="29"/>
                  </a:lnTo>
                  <a:lnTo>
                    <a:pt x="41" y="29"/>
                  </a:lnTo>
                  <a:lnTo>
                    <a:pt x="41" y="38"/>
                  </a:lnTo>
                  <a:lnTo>
                    <a:pt x="10" y="38"/>
                  </a:lnTo>
                  <a:lnTo>
                    <a:pt x="10" y="62"/>
                  </a:lnTo>
                  <a:lnTo>
                    <a:pt x="44" y="62"/>
                  </a:lnTo>
                  <a:lnTo>
                    <a:pt x="44" y="71"/>
                  </a:lnTo>
                  <a:lnTo>
                    <a:pt x="0" y="71"/>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54">
              <a:extLst>
                <a:ext uri="{FF2B5EF4-FFF2-40B4-BE49-F238E27FC236}">
                  <a16:creationId xmlns:a16="http://schemas.microsoft.com/office/drawing/2014/main" id="{E8018739-B110-09C4-D3DE-76CFD23BB4E9}"/>
                </a:ext>
              </a:extLst>
            </p:cNvPr>
            <p:cNvSpPr>
              <a:spLocks/>
            </p:cNvSpPr>
            <p:nvPr/>
          </p:nvSpPr>
          <p:spPr bwMode="auto">
            <a:xfrm>
              <a:off x="3671888" y="188913"/>
              <a:ext cx="77788" cy="80963"/>
            </a:xfrm>
            <a:custGeom>
              <a:avLst/>
              <a:gdLst>
                <a:gd name="T0" fmla="*/ 38 w 49"/>
                <a:gd name="T1" fmla="*/ 51 h 51"/>
                <a:gd name="T2" fmla="*/ 24 w 49"/>
                <a:gd name="T3" fmla="*/ 30 h 51"/>
                <a:gd name="T4" fmla="*/ 11 w 49"/>
                <a:gd name="T5" fmla="*/ 51 h 51"/>
                <a:gd name="T6" fmla="*/ 0 w 49"/>
                <a:gd name="T7" fmla="*/ 51 h 51"/>
                <a:gd name="T8" fmla="*/ 18 w 49"/>
                <a:gd name="T9" fmla="*/ 25 h 51"/>
                <a:gd name="T10" fmla="*/ 1 w 49"/>
                <a:gd name="T11" fmla="*/ 0 h 51"/>
                <a:gd name="T12" fmla="*/ 12 w 49"/>
                <a:gd name="T13" fmla="*/ 0 h 51"/>
                <a:gd name="T14" fmla="*/ 25 w 49"/>
                <a:gd name="T15" fmla="*/ 19 h 51"/>
                <a:gd name="T16" fmla="*/ 37 w 49"/>
                <a:gd name="T17" fmla="*/ 0 h 51"/>
                <a:gd name="T18" fmla="*/ 48 w 49"/>
                <a:gd name="T19" fmla="*/ 0 h 51"/>
                <a:gd name="T20" fmla="*/ 30 w 49"/>
                <a:gd name="T21" fmla="*/ 25 h 51"/>
                <a:gd name="T22" fmla="*/ 49 w 49"/>
                <a:gd name="T23" fmla="*/ 51 h 51"/>
                <a:gd name="T24" fmla="*/ 38 w 49"/>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1">
                  <a:moveTo>
                    <a:pt x="38" y="51"/>
                  </a:moveTo>
                  <a:lnTo>
                    <a:pt x="24" y="30"/>
                  </a:lnTo>
                  <a:lnTo>
                    <a:pt x="11" y="51"/>
                  </a:lnTo>
                  <a:lnTo>
                    <a:pt x="0" y="51"/>
                  </a:lnTo>
                  <a:lnTo>
                    <a:pt x="18" y="25"/>
                  </a:lnTo>
                  <a:lnTo>
                    <a:pt x="1" y="0"/>
                  </a:lnTo>
                  <a:lnTo>
                    <a:pt x="12" y="0"/>
                  </a:lnTo>
                  <a:lnTo>
                    <a:pt x="25" y="19"/>
                  </a:lnTo>
                  <a:lnTo>
                    <a:pt x="37" y="0"/>
                  </a:lnTo>
                  <a:lnTo>
                    <a:pt x="48" y="0"/>
                  </a:lnTo>
                  <a:lnTo>
                    <a:pt x="30" y="25"/>
                  </a:lnTo>
                  <a:lnTo>
                    <a:pt x="49" y="51"/>
                  </a:lnTo>
                  <a:lnTo>
                    <a:pt x="38"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55">
              <a:extLst>
                <a:ext uri="{FF2B5EF4-FFF2-40B4-BE49-F238E27FC236}">
                  <a16:creationId xmlns:a16="http://schemas.microsoft.com/office/drawing/2014/main" id="{6262A5DA-588E-44E3-D3E5-B27EFDFBA451}"/>
                </a:ext>
              </a:extLst>
            </p:cNvPr>
            <p:cNvSpPr>
              <a:spLocks noEditPoints="1"/>
            </p:cNvSpPr>
            <p:nvPr/>
          </p:nvSpPr>
          <p:spPr bwMode="auto">
            <a:xfrm>
              <a:off x="3763963" y="185738"/>
              <a:ext cx="77788" cy="114300"/>
            </a:xfrm>
            <a:custGeom>
              <a:avLst/>
              <a:gdLst>
                <a:gd name="T0" fmla="*/ 49 w 94"/>
                <a:gd name="T1" fmla="*/ 102 h 136"/>
                <a:gd name="T2" fmla="*/ 18 w 94"/>
                <a:gd name="T3" fmla="*/ 85 h 136"/>
                <a:gd name="T4" fmla="*/ 18 w 94"/>
                <a:gd name="T5" fmla="*/ 136 h 136"/>
                <a:gd name="T6" fmla="*/ 0 w 94"/>
                <a:gd name="T7" fmla="*/ 136 h 136"/>
                <a:gd name="T8" fmla="*/ 0 w 94"/>
                <a:gd name="T9" fmla="*/ 1 h 136"/>
                <a:gd name="T10" fmla="*/ 17 w 94"/>
                <a:gd name="T11" fmla="*/ 1 h 136"/>
                <a:gd name="T12" fmla="*/ 18 w 94"/>
                <a:gd name="T13" fmla="*/ 17 h 136"/>
                <a:gd name="T14" fmla="*/ 51 w 94"/>
                <a:gd name="T15" fmla="*/ 0 h 136"/>
                <a:gd name="T16" fmla="*/ 94 w 94"/>
                <a:gd name="T17" fmla="*/ 51 h 136"/>
                <a:gd name="T18" fmla="*/ 49 w 94"/>
                <a:gd name="T19" fmla="*/ 102 h 136"/>
                <a:gd name="T20" fmla="*/ 46 w 94"/>
                <a:gd name="T21" fmla="*/ 14 h 136"/>
                <a:gd name="T22" fmla="*/ 17 w 94"/>
                <a:gd name="T23" fmla="*/ 50 h 136"/>
                <a:gd name="T24" fmla="*/ 45 w 94"/>
                <a:gd name="T25" fmla="*/ 87 h 136"/>
                <a:gd name="T26" fmla="*/ 74 w 94"/>
                <a:gd name="T27" fmla="*/ 50 h 136"/>
                <a:gd name="T28" fmla="*/ 46 w 94"/>
                <a:gd name="T29" fmla="*/ 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36">
                  <a:moveTo>
                    <a:pt x="49" y="102"/>
                  </a:moveTo>
                  <a:cubicBezTo>
                    <a:pt x="29" y="102"/>
                    <a:pt x="21" y="89"/>
                    <a:pt x="18" y="85"/>
                  </a:cubicBezTo>
                  <a:cubicBezTo>
                    <a:pt x="18" y="136"/>
                    <a:pt x="18" y="136"/>
                    <a:pt x="18" y="136"/>
                  </a:cubicBezTo>
                  <a:cubicBezTo>
                    <a:pt x="0" y="136"/>
                    <a:pt x="0" y="136"/>
                    <a:pt x="0" y="136"/>
                  </a:cubicBezTo>
                  <a:cubicBezTo>
                    <a:pt x="0" y="1"/>
                    <a:pt x="0" y="1"/>
                    <a:pt x="0" y="1"/>
                  </a:cubicBezTo>
                  <a:cubicBezTo>
                    <a:pt x="17" y="1"/>
                    <a:pt x="17" y="1"/>
                    <a:pt x="17" y="1"/>
                  </a:cubicBezTo>
                  <a:cubicBezTo>
                    <a:pt x="18" y="17"/>
                    <a:pt x="18" y="17"/>
                    <a:pt x="18" y="17"/>
                  </a:cubicBezTo>
                  <a:cubicBezTo>
                    <a:pt x="20" y="15"/>
                    <a:pt x="30" y="0"/>
                    <a:pt x="51" y="0"/>
                  </a:cubicBezTo>
                  <a:cubicBezTo>
                    <a:pt x="78" y="0"/>
                    <a:pt x="94" y="21"/>
                    <a:pt x="94" y="51"/>
                  </a:cubicBezTo>
                  <a:cubicBezTo>
                    <a:pt x="93" y="81"/>
                    <a:pt x="75" y="102"/>
                    <a:pt x="49" y="102"/>
                  </a:cubicBezTo>
                  <a:close/>
                  <a:moveTo>
                    <a:pt x="46" y="14"/>
                  </a:moveTo>
                  <a:cubicBezTo>
                    <a:pt x="29" y="14"/>
                    <a:pt x="17" y="31"/>
                    <a:pt x="17" y="50"/>
                  </a:cubicBezTo>
                  <a:cubicBezTo>
                    <a:pt x="17" y="70"/>
                    <a:pt x="28" y="87"/>
                    <a:pt x="45" y="87"/>
                  </a:cubicBezTo>
                  <a:cubicBezTo>
                    <a:pt x="62" y="87"/>
                    <a:pt x="74" y="70"/>
                    <a:pt x="74" y="50"/>
                  </a:cubicBezTo>
                  <a:cubicBezTo>
                    <a:pt x="74" y="31"/>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56">
              <a:extLst>
                <a:ext uri="{FF2B5EF4-FFF2-40B4-BE49-F238E27FC236}">
                  <a16:creationId xmlns:a16="http://schemas.microsoft.com/office/drawing/2014/main" id="{35512E43-0E79-8BBC-F997-A442D44277DD}"/>
                </a:ext>
              </a:extLst>
            </p:cNvPr>
            <p:cNvSpPr>
              <a:spLocks noEditPoints="1"/>
            </p:cNvSpPr>
            <p:nvPr/>
          </p:nvSpPr>
          <p:spPr bwMode="auto">
            <a:xfrm>
              <a:off x="3852863"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5"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57">
              <a:extLst>
                <a:ext uri="{FF2B5EF4-FFF2-40B4-BE49-F238E27FC236}">
                  <a16:creationId xmlns:a16="http://schemas.microsoft.com/office/drawing/2014/main" id="{FEF6EF1B-2A95-0FAE-281F-3A8B2AACAC0B}"/>
                </a:ext>
              </a:extLst>
            </p:cNvPr>
            <p:cNvSpPr>
              <a:spLocks/>
            </p:cNvSpPr>
            <p:nvPr/>
          </p:nvSpPr>
          <p:spPr bwMode="auto">
            <a:xfrm>
              <a:off x="3946526" y="185738"/>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58">
              <a:extLst>
                <a:ext uri="{FF2B5EF4-FFF2-40B4-BE49-F238E27FC236}">
                  <a16:creationId xmlns:a16="http://schemas.microsoft.com/office/drawing/2014/main" id="{AF31A35E-7433-891D-44E8-BEA36D454EE3}"/>
                </a:ext>
              </a:extLst>
            </p:cNvPr>
            <p:cNvSpPr>
              <a:spLocks noEditPoints="1"/>
            </p:cNvSpPr>
            <p:nvPr/>
          </p:nvSpPr>
          <p:spPr bwMode="auto">
            <a:xfrm>
              <a:off x="4005263" y="150813"/>
              <a:ext cx="20638" cy="119063"/>
            </a:xfrm>
            <a:custGeom>
              <a:avLst/>
              <a:gdLst>
                <a:gd name="T0" fmla="*/ 13 w 26"/>
                <a:gd name="T1" fmla="*/ 25 h 144"/>
                <a:gd name="T2" fmla="*/ 0 w 26"/>
                <a:gd name="T3" fmla="*/ 13 h 144"/>
                <a:gd name="T4" fmla="*/ 13 w 26"/>
                <a:gd name="T5" fmla="*/ 0 h 144"/>
                <a:gd name="T6" fmla="*/ 26 w 26"/>
                <a:gd name="T7" fmla="*/ 12 h 144"/>
                <a:gd name="T8" fmla="*/ 13 w 26"/>
                <a:gd name="T9" fmla="*/ 25 h 144"/>
                <a:gd name="T10" fmla="*/ 3 w 26"/>
                <a:gd name="T11" fmla="*/ 144 h 144"/>
                <a:gd name="T12" fmla="*/ 3 w 26"/>
                <a:gd name="T13" fmla="*/ 45 h 144"/>
                <a:gd name="T14" fmla="*/ 22 w 26"/>
                <a:gd name="T15" fmla="*/ 45 h 144"/>
                <a:gd name="T16" fmla="*/ 22 w 26"/>
                <a:gd name="T17" fmla="*/ 144 h 144"/>
                <a:gd name="T18" fmla="*/ 3 w 26"/>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4">
                  <a:moveTo>
                    <a:pt x="13" y="25"/>
                  </a:moveTo>
                  <a:cubicBezTo>
                    <a:pt x="6" y="25"/>
                    <a:pt x="0" y="20"/>
                    <a:pt x="0" y="13"/>
                  </a:cubicBezTo>
                  <a:cubicBezTo>
                    <a:pt x="0" y="6"/>
                    <a:pt x="6" y="0"/>
                    <a:pt x="13" y="0"/>
                  </a:cubicBezTo>
                  <a:cubicBezTo>
                    <a:pt x="20" y="0"/>
                    <a:pt x="26" y="6"/>
                    <a:pt x="26" y="12"/>
                  </a:cubicBezTo>
                  <a:cubicBezTo>
                    <a:pt x="26" y="19"/>
                    <a:pt x="20" y="25"/>
                    <a:pt x="13"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59">
              <a:extLst>
                <a:ext uri="{FF2B5EF4-FFF2-40B4-BE49-F238E27FC236}">
                  <a16:creationId xmlns:a16="http://schemas.microsoft.com/office/drawing/2014/main" id="{011AEB08-8C96-F19B-82E4-848E1AED67AD}"/>
                </a:ext>
              </a:extLst>
            </p:cNvPr>
            <p:cNvSpPr>
              <a:spLocks noEditPoints="1"/>
            </p:cNvSpPr>
            <p:nvPr/>
          </p:nvSpPr>
          <p:spPr bwMode="auto">
            <a:xfrm>
              <a:off x="4041776"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60">
              <a:extLst>
                <a:ext uri="{FF2B5EF4-FFF2-40B4-BE49-F238E27FC236}">
                  <a16:creationId xmlns:a16="http://schemas.microsoft.com/office/drawing/2014/main" id="{131EA098-7609-E572-FDAB-89536CA9855D}"/>
                </a:ext>
              </a:extLst>
            </p:cNvPr>
            <p:cNvSpPr>
              <a:spLocks/>
            </p:cNvSpPr>
            <p:nvPr/>
          </p:nvSpPr>
          <p:spPr bwMode="auto">
            <a:xfrm>
              <a:off x="4135438" y="185738"/>
              <a:ext cx="69850" cy="84138"/>
            </a:xfrm>
            <a:custGeom>
              <a:avLst/>
              <a:gdLst>
                <a:gd name="T0" fmla="*/ 65 w 84"/>
                <a:gd name="T1" fmla="*/ 101 h 101"/>
                <a:gd name="T2" fmla="*/ 65 w 84"/>
                <a:gd name="T3" fmla="*/ 41 h 101"/>
                <a:gd name="T4" fmla="*/ 45 w 84"/>
                <a:gd name="T5" fmla="*/ 16 h 101"/>
                <a:gd name="T6" fmla="*/ 19 w 84"/>
                <a:gd name="T7" fmla="*/ 41 h 101"/>
                <a:gd name="T8" fmla="*/ 19 w 84"/>
                <a:gd name="T9" fmla="*/ 101 h 101"/>
                <a:gd name="T10" fmla="*/ 0 w 84"/>
                <a:gd name="T11" fmla="*/ 101 h 101"/>
                <a:gd name="T12" fmla="*/ 0 w 84"/>
                <a:gd name="T13" fmla="*/ 2 h 101"/>
                <a:gd name="T14" fmla="*/ 18 w 84"/>
                <a:gd name="T15" fmla="*/ 2 h 101"/>
                <a:gd name="T16" fmla="*/ 19 w 84"/>
                <a:gd name="T17" fmla="*/ 20 h 101"/>
                <a:gd name="T18" fmla="*/ 52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1"/>
                    <a:pt x="65" y="41"/>
                    <a:pt x="65" y="41"/>
                  </a:cubicBezTo>
                  <a:cubicBezTo>
                    <a:pt x="65" y="26"/>
                    <a:pt x="60" y="16"/>
                    <a:pt x="45" y="16"/>
                  </a:cubicBezTo>
                  <a:cubicBezTo>
                    <a:pt x="30" y="16"/>
                    <a:pt x="21" y="32"/>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2"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61">
              <a:extLst>
                <a:ext uri="{FF2B5EF4-FFF2-40B4-BE49-F238E27FC236}">
                  <a16:creationId xmlns:a16="http://schemas.microsoft.com/office/drawing/2014/main" id="{8CB86734-E125-A2B2-51F8-7EC52DBF269F}"/>
                </a:ext>
              </a:extLst>
            </p:cNvPr>
            <p:cNvSpPr>
              <a:spLocks/>
            </p:cNvSpPr>
            <p:nvPr/>
          </p:nvSpPr>
          <p:spPr bwMode="auto">
            <a:xfrm>
              <a:off x="4221163" y="185738"/>
              <a:ext cx="71438" cy="85725"/>
            </a:xfrm>
            <a:custGeom>
              <a:avLst/>
              <a:gdLst>
                <a:gd name="T0" fmla="*/ 76 w 86"/>
                <a:gd name="T1" fmla="*/ 28 h 103"/>
                <a:gd name="T2" fmla="*/ 51 w 86"/>
                <a:gd name="T3" fmla="*/ 15 h 103"/>
                <a:gd name="T4" fmla="*/ 20 w 86"/>
                <a:gd name="T5" fmla="*/ 51 h 103"/>
                <a:gd name="T6" fmla="*/ 50 w 86"/>
                <a:gd name="T7" fmla="*/ 86 h 103"/>
                <a:gd name="T8" fmla="*/ 76 w 86"/>
                <a:gd name="T9" fmla="*/ 73 h 103"/>
                <a:gd name="T10" fmla="*/ 86 w 86"/>
                <a:gd name="T11" fmla="*/ 85 h 103"/>
                <a:gd name="T12" fmla="*/ 47 w 86"/>
                <a:gd name="T13" fmla="*/ 103 h 103"/>
                <a:gd name="T14" fmla="*/ 0 w 86"/>
                <a:gd name="T15" fmla="*/ 51 h 103"/>
                <a:gd name="T16" fmla="*/ 48 w 86"/>
                <a:gd name="T17" fmla="*/ 0 h 103"/>
                <a:gd name="T18" fmla="*/ 85 w 86"/>
                <a:gd name="T19" fmla="*/ 17 h 103"/>
                <a:gd name="T20" fmla="*/ 76 w 86"/>
                <a:gd name="T21" fmla="*/ 2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03">
                  <a:moveTo>
                    <a:pt x="76" y="28"/>
                  </a:moveTo>
                  <a:cubicBezTo>
                    <a:pt x="76" y="28"/>
                    <a:pt x="67" y="15"/>
                    <a:pt x="51" y="15"/>
                  </a:cubicBezTo>
                  <a:cubicBezTo>
                    <a:pt x="34" y="15"/>
                    <a:pt x="20" y="27"/>
                    <a:pt x="20" y="51"/>
                  </a:cubicBezTo>
                  <a:cubicBezTo>
                    <a:pt x="20" y="75"/>
                    <a:pt x="34" y="86"/>
                    <a:pt x="50" y="86"/>
                  </a:cubicBezTo>
                  <a:cubicBezTo>
                    <a:pt x="66" y="86"/>
                    <a:pt x="76" y="74"/>
                    <a:pt x="76" y="73"/>
                  </a:cubicBezTo>
                  <a:cubicBezTo>
                    <a:pt x="86" y="85"/>
                    <a:pt x="86" y="85"/>
                    <a:pt x="86" y="85"/>
                  </a:cubicBezTo>
                  <a:cubicBezTo>
                    <a:pt x="85" y="86"/>
                    <a:pt x="74" y="103"/>
                    <a:pt x="47" y="103"/>
                  </a:cubicBezTo>
                  <a:cubicBezTo>
                    <a:pt x="21" y="103"/>
                    <a:pt x="0" y="83"/>
                    <a:pt x="0" y="51"/>
                  </a:cubicBezTo>
                  <a:cubicBezTo>
                    <a:pt x="0" y="19"/>
                    <a:pt x="22" y="0"/>
                    <a:pt x="48" y="0"/>
                  </a:cubicBezTo>
                  <a:cubicBezTo>
                    <a:pt x="74" y="0"/>
                    <a:pt x="84" y="16"/>
                    <a:pt x="85" y="17"/>
                  </a:cubicBezTo>
                  <a:lnTo>
                    <a:pt x="76"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62">
              <a:extLst>
                <a:ext uri="{FF2B5EF4-FFF2-40B4-BE49-F238E27FC236}">
                  <a16:creationId xmlns:a16="http://schemas.microsoft.com/office/drawing/2014/main" id="{E2BA6FAC-BC0B-955C-76C2-7569276E7C26}"/>
                </a:ext>
              </a:extLst>
            </p:cNvPr>
            <p:cNvSpPr>
              <a:spLocks noEditPoints="1"/>
            </p:cNvSpPr>
            <p:nvPr/>
          </p:nvSpPr>
          <p:spPr bwMode="auto">
            <a:xfrm>
              <a:off x="43037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1"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63">
              <a:extLst>
                <a:ext uri="{FF2B5EF4-FFF2-40B4-BE49-F238E27FC236}">
                  <a16:creationId xmlns:a16="http://schemas.microsoft.com/office/drawing/2014/main" id="{8B1668FC-ED11-4E5F-5CD7-B8AECBE72E88}"/>
                </a:ext>
              </a:extLst>
            </p:cNvPr>
            <p:cNvSpPr>
              <a:spLocks noChangeArrowheads="1"/>
            </p:cNvSpPr>
            <p:nvPr/>
          </p:nvSpPr>
          <p:spPr bwMode="auto">
            <a:xfrm>
              <a:off x="2271713" y="-269875"/>
              <a:ext cx="12700" cy="773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Oval 64">
              <a:extLst>
                <a:ext uri="{FF2B5EF4-FFF2-40B4-BE49-F238E27FC236}">
                  <a16:creationId xmlns:a16="http://schemas.microsoft.com/office/drawing/2014/main" id="{E764F59C-9348-969F-DC4C-91400D94748F}"/>
                </a:ext>
              </a:extLst>
            </p:cNvPr>
            <p:cNvSpPr>
              <a:spLocks noChangeArrowheads="1"/>
            </p:cNvSpPr>
            <p:nvPr/>
          </p:nvSpPr>
          <p:spPr bwMode="auto">
            <a:xfrm>
              <a:off x="911226" y="-279400"/>
              <a:ext cx="119063" cy="120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Oval 65">
              <a:extLst>
                <a:ext uri="{FF2B5EF4-FFF2-40B4-BE49-F238E27FC236}">
                  <a16:creationId xmlns:a16="http://schemas.microsoft.com/office/drawing/2014/main" id="{0C6CC64C-557B-7855-41F2-B4CCE30CCF03}"/>
                </a:ext>
              </a:extLst>
            </p:cNvPr>
            <p:cNvSpPr>
              <a:spLocks noChangeArrowheads="1"/>
            </p:cNvSpPr>
            <p:nvPr/>
          </p:nvSpPr>
          <p:spPr bwMode="auto">
            <a:xfrm>
              <a:off x="752476" y="-269875"/>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Oval 66">
              <a:extLst>
                <a:ext uri="{FF2B5EF4-FFF2-40B4-BE49-F238E27FC236}">
                  <a16:creationId xmlns:a16="http://schemas.microsoft.com/office/drawing/2014/main" id="{6F43F3D1-B8CB-54F6-36F7-16314257D69B}"/>
                </a:ext>
              </a:extLst>
            </p:cNvPr>
            <p:cNvSpPr>
              <a:spLocks noChangeArrowheads="1"/>
            </p:cNvSpPr>
            <p:nvPr/>
          </p:nvSpPr>
          <p:spPr bwMode="auto">
            <a:xfrm>
              <a:off x="919163" y="-103188"/>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Oval 67">
              <a:extLst>
                <a:ext uri="{FF2B5EF4-FFF2-40B4-BE49-F238E27FC236}">
                  <a16:creationId xmlns:a16="http://schemas.microsoft.com/office/drawing/2014/main" id="{92E571BB-D352-2156-6D4A-C44BE8B1DEC3}"/>
                </a:ext>
              </a:extLst>
            </p:cNvPr>
            <p:cNvSpPr>
              <a:spLocks noChangeArrowheads="1"/>
            </p:cNvSpPr>
            <p:nvPr/>
          </p:nvSpPr>
          <p:spPr bwMode="auto">
            <a:xfrm>
              <a:off x="927101" y="53975"/>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Oval 68">
              <a:extLst>
                <a:ext uri="{FF2B5EF4-FFF2-40B4-BE49-F238E27FC236}">
                  <a16:creationId xmlns:a16="http://schemas.microsoft.com/office/drawing/2014/main" id="{7A8957F8-68A4-3EE6-C67A-79E4C3B0E740}"/>
                </a:ext>
              </a:extLst>
            </p:cNvPr>
            <p:cNvSpPr>
              <a:spLocks noChangeArrowheads="1"/>
            </p:cNvSpPr>
            <p:nvPr/>
          </p:nvSpPr>
          <p:spPr bwMode="auto">
            <a:xfrm>
              <a:off x="760413" y="-95250"/>
              <a:ext cx="87313"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Oval 69">
              <a:extLst>
                <a:ext uri="{FF2B5EF4-FFF2-40B4-BE49-F238E27FC236}">
                  <a16:creationId xmlns:a16="http://schemas.microsoft.com/office/drawing/2014/main" id="{E37C8ED8-118C-127C-C8D8-93DB49103625}"/>
                </a:ext>
              </a:extLst>
            </p:cNvPr>
            <p:cNvSpPr>
              <a:spLocks noChangeArrowheads="1"/>
            </p:cNvSpPr>
            <p:nvPr/>
          </p:nvSpPr>
          <p:spPr bwMode="auto">
            <a:xfrm>
              <a:off x="611188" y="-261938"/>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Box 2">
            <a:extLst>
              <a:ext uri="{FF2B5EF4-FFF2-40B4-BE49-F238E27FC236}">
                <a16:creationId xmlns:a16="http://schemas.microsoft.com/office/drawing/2014/main" id="{BFFC5C2C-B337-3578-4DEF-5FA5EAEA706D}"/>
              </a:ext>
            </a:extLst>
          </p:cNvPr>
          <p:cNvSpPr txBox="1"/>
          <p:nvPr/>
        </p:nvSpPr>
        <p:spPr>
          <a:xfrm>
            <a:off x="1516830" y="6334188"/>
            <a:ext cx="5719046" cy="153888"/>
          </a:xfrm>
          <a:prstGeom prst="rect">
            <a:avLst/>
          </a:prstGeom>
          <a:noFill/>
        </p:spPr>
        <p:txBody>
          <a:bodyPr wrap="square" lIns="0" tIns="0" rIns="0" bIns="0" rtlCol="0">
            <a:spAutoFit/>
          </a:bodyPr>
          <a:lstStyle/>
          <a:p>
            <a:pPr algn="ctr"/>
            <a:r>
              <a:rPr lang="en-US" sz="1000">
                <a:solidFill>
                  <a:schemeClr val="bg1"/>
                </a:solidFill>
              </a:rPr>
              <a:t>Includes content supplied by Sales Benchmark Index; Copyright © Sales Benchmark Index, 2022</a:t>
            </a:r>
          </a:p>
        </p:txBody>
      </p:sp>
      <p:graphicFrame>
        <p:nvGraphicFramePr>
          <p:cNvPr id="6" name="Object 5" hidden="1">
            <a:extLst>
              <a:ext uri="{FF2B5EF4-FFF2-40B4-BE49-F238E27FC236}">
                <a16:creationId xmlns:a16="http://schemas.microsoft.com/office/drawing/2014/main" id="{8EF7A2E2-EE04-EBFA-6D83-D59422FEB3D2}"/>
              </a:ext>
            </a:extLst>
          </p:cNvPr>
          <p:cNvGraphicFramePr>
            <a:graphicFrameLocks noChangeAspect="1"/>
          </p:cNvGraphicFramePr>
          <p:nvPr userDrawn="1">
            <p:custDataLst>
              <p:tags r:id="rId2"/>
            </p:custDataLst>
            <p:extLst>
              <p:ext uri="{D42A27DB-BD31-4B8C-83A1-F6EECF244321}">
                <p14:modId xmlns:p14="http://schemas.microsoft.com/office/powerpoint/2010/main" val="140665089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7" imgW="410" imgH="409" progId="TCLayout.ActiveDocument.1">
                  <p:embed/>
                </p:oleObj>
              </mc:Choice>
              <mc:Fallback>
                <p:oleObj name="think-cell Slide" r:id="rId7" imgW="410" imgH="409" progId="TCLayout.ActiveDocument.1">
                  <p:embed/>
                  <p:pic>
                    <p:nvPicPr>
                      <p:cNvPr id="6" name="Object 5" hidden="1">
                        <a:extLst>
                          <a:ext uri="{FF2B5EF4-FFF2-40B4-BE49-F238E27FC236}">
                            <a16:creationId xmlns:a16="http://schemas.microsoft.com/office/drawing/2014/main" id="{8EF7A2E2-EE04-EBFA-6D83-D59422FEB3D2}"/>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pic>
        <p:nvPicPr>
          <p:cNvPr id="7" name="Picture 6" descr="A picture containing text, night, road, dark&#10;&#10;Description automatically generated">
            <a:extLst>
              <a:ext uri="{FF2B5EF4-FFF2-40B4-BE49-F238E27FC236}">
                <a16:creationId xmlns:a16="http://schemas.microsoft.com/office/drawing/2014/main" id="{1C7F0E71-74D1-FB0A-0FFE-B637378F17A2}"/>
              </a:ext>
            </a:extLst>
          </p:cNvPr>
          <p:cNvPicPr>
            <a:picLocks noChangeAspect="1"/>
          </p:cNvPicPr>
          <p:nvPr userDrawn="1"/>
        </p:nvPicPr>
        <p:blipFill rotWithShape="1">
          <a:blip r:embed="rId6" cstate="email">
            <a:extLst>
              <a:ext uri="{28A0092B-C50C-407E-A947-70E740481C1C}">
                <a14:useLocalDpi xmlns:a14="http://schemas.microsoft.com/office/drawing/2010/main"/>
              </a:ext>
            </a:extLst>
          </a:blip>
          <a:srcRect/>
          <a:stretch/>
        </p:blipFill>
        <p:spPr>
          <a:xfrm>
            <a:off x="0" y="0"/>
            <a:ext cx="12192000" cy="6858000"/>
          </a:xfrm>
          <a:prstGeom prst="rect">
            <a:avLst/>
          </a:prstGeom>
        </p:spPr>
      </p:pic>
      <p:grpSp>
        <p:nvGrpSpPr>
          <p:cNvPr id="8" name="Group 7">
            <a:extLst>
              <a:ext uri="{FF2B5EF4-FFF2-40B4-BE49-F238E27FC236}">
                <a16:creationId xmlns:a16="http://schemas.microsoft.com/office/drawing/2014/main" id="{A48BA12D-CBE1-31EC-4192-3A0F8A472499}"/>
              </a:ext>
            </a:extLst>
          </p:cNvPr>
          <p:cNvGrpSpPr>
            <a:grpSpLocks noChangeAspect="1"/>
          </p:cNvGrpSpPr>
          <p:nvPr userDrawn="1"/>
        </p:nvGrpSpPr>
        <p:grpSpPr>
          <a:xfrm>
            <a:off x="702214" y="780933"/>
            <a:ext cx="3494345" cy="745107"/>
            <a:chOff x="611188" y="-279400"/>
            <a:chExt cx="3767138" cy="803275"/>
          </a:xfrm>
          <a:solidFill>
            <a:schemeClr val="bg1"/>
          </a:solidFill>
        </p:grpSpPr>
        <p:sp>
          <p:nvSpPr>
            <p:cNvPr id="9" name="Freeform 5">
              <a:extLst>
                <a:ext uri="{FF2B5EF4-FFF2-40B4-BE49-F238E27FC236}">
                  <a16:creationId xmlns:a16="http://schemas.microsoft.com/office/drawing/2014/main" id="{2A47F7A1-1776-6DC7-2DC2-AB1701368FB4}"/>
                </a:ext>
              </a:extLst>
            </p:cNvPr>
            <p:cNvSpPr>
              <a:spLocks noEditPoints="1"/>
            </p:cNvSpPr>
            <p:nvPr userDrawn="1"/>
          </p:nvSpPr>
          <p:spPr bwMode="auto">
            <a:xfrm>
              <a:off x="1885951" y="438150"/>
              <a:ext cx="60325" cy="63500"/>
            </a:xfrm>
            <a:custGeom>
              <a:avLst/>
              <a:gdLst>
                <a:gd name="T0" fmla="*/ 36 w 73"/>
                <a:gd name="T1" fmla="*/ 0 h 78"/>
                <a:gd name="T2" fmla="*/ 10 w 73"/>
                <a:gd name="T3" fmla="*/ 10 h 78"/>
                <a:gd name="T4" fmla="*/ 0 w 73"/>
                <a:gd name="T5" fmla="*/ 39 h 78"/>
                <a:gd name="T6" fmla="*/ 10 w 73"/>
                <a:gd name="T7" fmla="*/ 67 h 78"/>
                <a:gd name="T8" fmla="*/ 36 w 73"/>
                <a:gd name="T9" fmla="*/ 78 h 78"/>
                <a:gd name="T10" fmla="*/ 63 w 73"/>
                <a:gd name="T11" fmla="*/ 67 h 78"/>
                <a:gd name="T12" fmla="*/ 73 w 73"/>
                <a:gd name="T13" fmla="*/ 39 h 78"/>
                <a:gd name="T14" fmla="*/ 63 w 73"/>
                <a:gd name="T15" fmla="*/ 10 h 78"/>
                <a:gd name="T16" fmla="*/ 36 w 73"/>
                <a:gd name="T17" fmla="*/ 0 h 78"/>
                <a:gd name="T18" fmla="*/ 52 w 73"/>
                <a:gd name="T19" fmla="*/ 59 h 78"/>
                <a:gd name="T20" fmla="*/ 36 w 73"/>
                <a:gd name="T21" fmla="*/ 66 h 78"/>
                <a:gd name="T22" fmla="*/ 20 w 73"/>
                <a:gd name="T23" fmla="*/ 59 h 78"/>
                <a:gd name="T24" fmla="*/ 15 w 73"/>
                <a:gd name="T25" fmla="*/ 39 h 78"/>
                <a:gd name="T26" fmla="*/ 21 w 73"/>
                <a:gd name="T27" fmla="*/ 19 h 78"/>
                <a:gd name="T28" fmla="*/ 36 w 73"/>
                <a:gd name="T29" fmla="*/ 11 h 78"/>
                <a:gd name="T30" fmla="*/ 52 w 73"/>
                <a:gd name="T31" fmla="*/ 19 h 78"/>
                <a:gd name="T32" fmla="*/ 58 w 73"/>
                <a:gd name="T33" fmla="*/ 39 h 78"/>
                <a:gd name="T34" fmla="*/ 52 w 73"/>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8">
                  <a:moveTo>
                    <a:pt x="36" y="0"/>
                  </a:moveTo>
                  <a:cubicBezTo>
                    <a:pt x="25" y="0"/>
                    <a:pt x="17" y="3"/>
                    <a:pt x="10" y="10"/>
                  </a:cubicBezTo>
                  <a:cubicBezTo>
                    <a:pt x="3" y="17"/>
                    <a:pt x="0" y="27"/>
                    <a:pt x="0" y="39"/>
                  </a:cubicBezTo>
                  <a:cubicBezTo>
                    <a:pt x="0" y="51"/>
                    <a:pt x="3" y="60"/>
                    <a:pt x="10" y="67"/>
                  </a:cubicBezTo>
                  <a:cubicBezTo>
                    <a:pt x="17" y="74"/>
                    <a:pt x="25" y="78"/>
                    <a:pt x="36" y="78"/>
                  </a:cubicBezTo>
                  <a:cubicBezTo>
                    <a:pt x="47" y="78"/>
                    <a:pt x="56" y="74"/>
                    <a:pt x="63" y="67"/>
                  </a:cubicBezTo>
                  <a:cubicBezTo>
                    <a:pt x="69" y="60"/>
                    <a:pt x="73" y="51"/>
                    <a:pt x="73" y="39"/>
                  </a:cubicBezTo>
                  <a:cubicBezTo>
                    <a:pt x="73" y="27"/>
                    <a:pt x="69" y="17"/>
                    <a:pt x="63"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1" y="19"/>
                  </a:cubicBezTo>
                  <a:cubicBezTo>
                    <a:pt x="24" y="14"/>
                    <a:pt x="30" y="11"/>
                    <a:pt x="36" y="11"/>
                  </a:cubicBezTo>
                  <a:cubicBezTo>
                    <a:pt x="43" y="11"/>
                    <a:pt x="48" y="14"/>
                    <a:pt x="52" y="19"/>
                  </a:cubicBezTo>
                  <a:cubicBezTo>
                    <a:pt x="56" y="24"/>
                    <a:pt x="58" y="30"/>
                    <a:pt x="58" y="39"/>
                  </a:cubicBezTo>
                  <a:cubicBezTo>
                    <a:pt x="58"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 name="Freeform 6">
              <a:extLst>
                <a:ext uri="{FF2B5EF4-FFF2-40B4-BE49-F238E27FC236}">
                  <a16:creationId xmlns:a16="http://schemas.microsoft.com/office/drawing/2014/main" id="{B66F70C0-2FA9-DD9A-AB72-2AFD93CD7715}"/>
                </a:ext>
              </a:extLst>
            </p:cNvPr>
            <p:cNvSpPr>
              <a:spLocks/>
            </p:cNvSpPr>
            <p:nvPr userDrawn="1"/>
          </p:nvSpPr>
          <p:spPr bwMode="auto">
            <a:xfrm>
              <a:off x="1152526" y="414338"/>
              <a:ext cx="74613" cy="87313"/>
            </a:xfrm>
            <a:custGeom>
              <a:avLst/>
              <a:gdLst>
                <a:gd name="T0" fmla="*/ 50 w 89"/>
                <a:gd name="T1" fmla="*/ 62 h 106"/>
                <a:gd name="T2" fmla="*/ 75 w 89"/>
                <a:gd name="T3" fmla="*/ 62 h 106"/>
                <a:gd name="T4" fmla="*/ 75 w 89"/>
                <a:gd name="T5" fmla="*/ 80 h 106"/>
                <a:gd name="T6" fmla="*/ 74 w 89"/>
                <a:gd name="T7" fmla="*/ 81 h 106"/>
                <a:gd name="T8" fmla="*/ 71 w 89"/>
                <a:gd name="T9" fmla="*/ 84 h 106"/>
                <a:gd name="T10" fmla="*/ 66 w 89"/>
                <a:gd name="T11" fmla="*/ 88 h 106"/>
                <a:gd name="T12" fmla="*/ 58 w 89"/>
                <a:gd name="T13" fmla="*/ 91 h 106"/>
                <a:gd name="T14" fmla="*/ 48 w 89"/>
                <a:gd name="T15" fmla="*/ 92 h 106"/>
                <a:gd name="T16" fmla="*/ 24 w 89"/>
                <a:gd name="T17" fmla="*/ 82 h 106"/>
                <a:gd name="T18" fmla="*/ 15 w 89"/>
                <a:gd name="T19" fmla="*/ 52 h 106"/>
                <a:gd name="T20" fmla="*/ 25 w 89"/>
                <a:gd name="T21" fmla="*/ 23 h 106"/>
                <a:gd name="T22" fmla="*/ 48 w 89"/>
                <a:gd name="T23" fmla="*/ 13 h 106"/>
                <a:gd name="T24" fmla="*/ 57 w 89"/>
                <a:gd name="T25" fmla="*/ 14 h 106"/>
                <a:gd name="T26" fmla="*/ 64 w 89"/>
                <a:gd name="T27" fmla="*/ 16 h 106"/>
                <a:gd name="T28" fmla="*/ 69 w 89"/>
                <a:gd name="T29" fmla="*/ 19 h 106"/>
                <a:gd name="T30" fmla="*/ 73 w 89"/>
                <a:gd name="T31" fmla="*/ 23 h 106"/>
                <a:gd name="T32" fmla="*/ 75 w 89"/>
                <a:gd name="T33" fmla="*/ 26 h 106"/>
                <a:gd name="T34" fmla="*/ 76 w 89"/>
                <a:gd name="T35" fmla="*/ 27 h 106"/>
                <a:gd name="T36" fmla="*/ 86 w 89"/>
                <a:gd name="T37" fmla="*/ 18 h 106"/>
                <a:gd name="T38" fmla="*/ 48 w 89"/>
                <a:gd name="T39" fmla="*/ 0 h 106"/>
                <a:gd name="T40" fmla="*/ 14 w 89"/>
                <a:gd name="T41" fmla="*/ 14 h 106"/>
                <a:gd name="T42" fmla="*/ 0 w 89"/>
                <a:gd name="T43" fmla="*/ 52 h 106"/>
                <a:gd name="T44" fmla="*/ 13 w 89"/>
                <a:gd name="T45" fmla="*/ 91 h 106"/>
                <a:gd name="T46" fmla="*/ 45 w 89"/>
                <a:gd name="T47" fmla="*/ 106 h 106"/>
                <a:gd name="T48" fmla="*/ 57 w 89"/>
                <a:gd name="T49" fmla="*/ 104 h 106"/>
                <a:gd name="T50" fmla="*/ 66 w 89"/>
                <a:gd name="T51" fmla="*/ 101 h 106"/>
                <a:gd name="T52" fmla="*/ 73 w 89"/>
                <a:gd name="T53" fmla="*/ 97 h 106"/>
                <a:gd name="T54" fmla="*/ 76 w 89"/>
                <a:gd name="T55" fmla="*/ 94 h 106"/>
                <a:gd name="T56" fmla="*/ 78 w 89"/>
                <a:gd name="T57" fmla="*/ 92 h 106"/>
                <a:gd name="T58" fmla="*/ 79 w 89"/>
                <a:gd name="T59" fmla="*/ 104 h 106"/>
                <a:gd name="T60" fmla="*/ 89 w 89"/>
                <a:gd name="T61" fmla="*/ 104 h 106"/>
                <a:gd name="T62" fmla="*/ 89 w 89"/>
                <a:gd name="T63" fmla="*/ 51 h 106"/>
                <a:gd name="T64" fmla="*/ 50 w 89"/>
                <a:gd name="T65" fmla="*/ 51 h 106"/>
                <a:gd name="T66" fmla="*/ 50 w 89"/>
                <a:gd name="T67" fmla="*/ 6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 h="106">
                  <a:moveTo>
                    <a:pt x="50" y="62"/>
                  </a:moveTo>
                  <a:cubicBezTo>
                    <a:pt x="75" y="62"/>
                    <a:pt x="75" y="62"/>
                    <a:pt x="75" y="62"/>
                  </a:cubicBezTo>
                  <a:cubicBezTo>
                    <a:pt x="75" y="80"/>
                    <a:pt x="75" y="80"/>
                    <a:pt x="75" y="80"/>
                  </a:cubicBezTo>
                  <a:cubicBezTo>
                    <a:pt x="74" y="81"/>
                    <a:pt x="74" y="81"/>
                    <a:pt x="74" y="81"/>
                  </a:cubicBezTo>
                  <a:cubicBezTo>
                    <a:pt x="73" y="82"/>
                    <a:pt x="72" y="83"/>
                    <a:pt x="71" y="84"/>
                  </a:cubicBezTo>
                  <a:cubicBezTo>
                    <a:pt x="69" y="86"/>
                    <a:pt x="68" y="87"/>
                    <a:pt x="66" y="88"/>
                  </a:cubicBezTo>
                  <a:cubicBezTo>
                    <a:pt x="64" y="89"/>
                    <a:pt x="61" y="90"/>
                    <a:pt x="58" y="91"/>
                  </a:cubicBezTo>
                  <a:cubicBezTo>
                    <a:pt x="55" y="92"/>
                    <a:pt x="51" y="92"/>
                    <a:pt x="48" y="92"/>
                  </a:cubicBezTo>
                  <a:cubicBezTo>
                    <a:pt x="38" y="92"/>
                    <a:pt x="30" y="89"/>
                    <a:pt x="24" y="82"/>
                  </a:cubicBezTo>
                  <a:cubicBezTo>
                    <a:pt x="18" y="74"/>
                    <a:pt x="15" y="65"/>
                    <a:pt x="15" y="52"/>
                  </a:cubicBezTo>
                  <a:cubicBezTo>
                    <a:pt x="15" y="40"/>
                    <a:pt x="18" y="31"/>
                    <a:pt x="25" y="23"/>
                  </a:cubicBezTo>
                  <a:cubicBezTo>
                    <a:pt x="31" y="16"/>
                    <a:pt x="39" y="13"/>
                    <a:pt x="48" y="13"/>
                  </a:cubicBezTo>
                  <a:cubicBezTo>
                    <a:pt x="51" y="13"/>
                    <a:pt x="54" y="13"/>
                    <a:pt x="57" y="14"/>
                  </a:cubicBezTo>
                  <a:cubicBezTo>
                    <a:pt x="60" y="14"/>
                    <a:pt x="62" y="15"/>
                    <a:pt x="64" y="16"/>
                  </a:cubicBezTo>
                  <a:cubicBezTo>
                    <a:pt x="66" y="17"/>
                    <a:pt x="67" y="18"/>
                    <a:pt x="69" y="19"/>
                  </a:cubicBezTo>
                  <a:cubicBezTo>
                    <a:pt x="71" y="21"/>
                    <a:pt x="72" y="22"/>
                    <a:pt x="73" y="23"/>
                  </a:cubicBezTo>
                  <a:cubicBezTo>
                    <a:pt x="74" y="24"/>
                    <a:pt x="74" y="25"/>
                    <a:pt x="75" y="26"/>
                  </a:cubicBezTo>
                  <a:cubicBezTo>
                    <a:pt x="76" y="27"/>
                    <a:pt x="76" y="27"/>
                    <a:pt x="76" y="27"/>
                  </a:cubicBezTo>
                  <a:cubicBezTo>
                    <a:pt x="86" y="18"/>
                    <a:pt x="86" y="18"/>
                    <a:pt x="86" y="18"/>
                  </a:cubicBezTo>
                  <a:cubicBezTo>
                    <a:pt x="77" y="6"/>
                    <a:pt x="64" y="0"/>
                    <a:pt x="48" y="0"/>
                  </a:cubicBezTo>
                  <a:cubicBezTo>
                    <a:pt x="35" y="0"/>
                    <a:pt x="23" y="4"/>
                    <a:pt x="14" y="14"/>
                  </a:cubicBezTo>
                  <a:cubicBezTo>
                    <a:pt x="4" y="24"/>
                    <a:pt x="0" y="36"/>
                    <a:pt x="0" y="52"/>
                  </a:cubicBezTo>
                  <a:cubicBezTo>
                    <a:pt x="0" y="69"/>
                    <a:pt x="4" y="82"/>
                    <a:pt x="13" y="91"/>
                  </a:cubicBezTo>
                  <a:cubicBezTo>
                    <a:pt x="21" y="101"/>
                    <a:pt x="32" y="106"/>
                    <a:pt x="45" y="106"/>
                  </a:cubicBezTo>
                  <a:cubicBezTo>
                    <a:pt x="50" y="106"/>
                    <a:pt x="54" y="105"/>
                    <a:pt x="57" y="104"/>
                  </a:cubicBezTo>
                  <a:cubicBezTo>
                    <a:pt x="61" y="103"/>
                    <a:pt x="64" y="102"/>
                    <a:pt x="66" y="101"/>
                  </a:cubicBezTo>
                  <a:cubicBezTo>
                    <a:pt x="69" y="100"/>
                    <a:pt x="71" y="99"/>
                    <a:pt x="73" y="97"/>
                  </a:cubicBezTo>
                  <a:cubicBezTo>
                    <a:pt x="75" y="95"/>
                    <a:pt x="76" y="94"/>
                    <a:pt x="76" y="94"/>
                  </a:cubicBezTo>
                  <a:cubicBezTo>
                    <a:pt x="77" y="93"/>
                    <a:pt x="77" y="93"/>
                    <a:pt x="78" y="92"/>
                  </a:cubicBezTo>
                  <a:cubicBezTo>
                    <a:pt x="79" y="104"/>
                    <a:pt x="79" y="104"/>
                    <a:pt x="79" y="104"/>
                  </a:cubicBezTo>
                  <a:cubicBezTo>
                    <a:pt x="89" y="104"/>
                    <a:pt x="89" y="104"/>
                    <a:pt x="89" y="104"/>
                  </a:cubicBezTo>
                  <a:cubicBezTo>
                    <a:pt x="89" y="51"/>
                    <a:pt x="89" y="51"/>
                    <a:pt x="89" y="51"/>
                  </a:cubicBezTo>
                  <a:cubicBezTo>
                    <a:pt x="50" y="51"/>
                    <a:pt x="50" y="51"/>
                    <a:pt x="50" y="51"/>
                  </a:cubicBezTo>
                  <a:lnTo>
                    <a:pt x="50"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 name="Freeform 7">
              <a:extLst>
                <a:ext uri="{FF2B5EF4-FFF2-40B4-BE49-F238E27FC236}">
                  <a16:creationId xmlns:a16="http://schemas.microsoft.com/office/drawing/2014/main" id="{09722CA3-1D33-8843-E502-B2FAA7B5C0D0}"/>
                </a:ext>
              </a:extLst>
            </p:cNvPr>
            <p:cNvSpPr>
              <a:spLocks/>
            </p:cNvSpPr>
            <p:nvPr userDrawn="1"/>
          </p:nvSpPr>
          <p:spPr bwMode="auto">
            <a:xfrm>
              <a:off x="1246188" y="436563"/>
              <a:ext cx="34925" cy="63500"/>
            </a:xfrm>
            <a:custGeom>
              <a:avLst/>
              <a:gdLst>
                <a:gd name="T0" fmla="*/ 23 w 43"/>
                <a:gd name="T1" fmla="*/ 5 h 77"/>
                <a:gd name="T2" fmla="*/ 14 w 43"/>
                <a:gd name="T3" fmla="*/ 17 h 77"/>
                <a:gd name="T4" fmla="*/ 13 w 43"/>
                <a:gd name="T5" fmla="*/ 2 h 77"/>
                <a:gd name="T6" fmla="*/ 0 w 43"/>
                <a:gd name="T7" fmla="*/ 2 h 77"/>
                <a:gd name="T8" fmla="*/ 0 w 43"/>
                <a:gd name="T9" fmla="*/ 77 h 77"/>
                <a:gd name="T10" fmla="*/ 14 w 43"/>
                <a:gd name="T11" fmla="*/ 77 h 77"/>
                <a:gd name="T12" fmla="*/ 14 w 43"/>
                <a:gd name="T13" fmla="*/ 35 h 77"/>
                <a:gd name="T14" fmla="*/ 24 w 43"/>
                <a:gd name="T15" fmla="*/ 18 h 77"/>
                <a:gd name="T16" fmla="*/ 35 w 43"/>
                <a:gd name="T17" fmla="*/ 14 h 77"/>
                <a:gd name="T18" fmla="*/ 41 w 43"/>
                <a:gd name="T19" fmla="*/ 15 h 77"/>
                <a:gd name="T20" fmla="*/ 43 w 43"/>
                <a:gd name="T21" fmla="*/ 1 h 77"/>
                <a:gd name="T22" fmla="*/ 37 w 43"/>
                <a:gd name="T23" fmla="*/ 0 h 77"/>
                <a:gd name="T24" fmla="*/ 23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3" y="5"/>
                  </a:moveTo>
                  <a:cubicBezTo>
                    <a:pt x="19" y="8"/>
                    <a:pt x="16" y="12"/>
                    <a:pt x="14" y="17"/>
                  </a:cubicBezTo>
                  <a:cubicBezTo>
                    <a:pt x="13" y="2"/>
                    <a:pt x="13" y="2"/>
                    <a:pt x="13" y="2"/>
                  </a:cubicBezTo>
                  <a:cubicBezTo>
                    <a:pt x="0" y="2"/>
                    <a:pt x="0" y="2"/>
                    <a:pt x="0" y="2"/>
                  </a:cubicBezTo>
                  <a:cubicBezTo>
                    <a:pt x="0" y="77"/>
                    <a:pt x="0" y="77"/>
                    <a:pt x="0" y="77"/>
                  </a:cubicBezTo>
                  <a:cubicBezTo>
                    <a:pt x="14" y="77"/>
                    <a:pt x="14" y="77"/>
                    <a:pt x="14" y="77"/>
                  </a:cubicBezTo>
                  <a:cubicBezTo>
                    <a:pt x="14" y="35"/>
                    <a:pt x="14" y="35"/>
                    <a:pt x="14" y="35"/>
                  </a:cubicBezTo>
                  <a:cubicBezTo>
                    <a:pt x="15" y="27"/>
                    <a:pt x="19" y="22"/>
                    <a:pt x="24" y="18"/>
                  </a:cubicBezTo>
                  <a:cubicBezTo>
                    <a:pt x="28" y="16"/>
                    <a:pt x="31" y="14"/>
                    <a:pt x="35" y="14"/>
                  </a:cubicBezTo>
                  <a:cubicBezTo>
                    <a:pt x="37" y="14"/>
                    <a:pt x="39" y="15"/>
                    <a:pt x="41" y="15"/>
                  </a:cubicBezTo>
                  <a:cubicBezTo>
                    <a:pt x="43" y="1"/>
                    <a:pt x="43" y="1"/>
                    <a:pt x="43" y="1"/>
                  </a:cubicBezTo>
                  <a:cubicBezTo>
                    <a:pt x="37" y="0"/>
                    <a:pt x="37" y="0"/>
                    <a:pt x="37" y="0"/>
                  </a:cubicBezTo>
                  <a:cubicBezTo>
                    <a:pt x="32" y="0"/>
                    <a:pt x="27" y="2"/>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 name="Freeform 8">
              <a:extLst>
                <a:ext uri="{FF2B5EF4-FFF2-40B4-BE49-F238E27FC236}">
                  <a16:creationId xmlns:a16="http://schemas.microsoft.com/office/drawing/2014/main" id="{11F149A9-912F-D750-0DA1-FB4EC75B5677}"/>
                </a:ext>
              </a:extLst>
            </p:cNvPr>
            <p:cNvSpPr>
              <a:spLocks noEditPoints="1"/>
            </p:cNvSpPr>
            <p:nvPr userDrawn="1"/>
          </p:nvSpPr>
          <p:spPr bwMode="auto">
            <a:xfrm>
              <a:off x="1284288" y="438150"/>
              <a:ext cx="60325" cy="63500"/>
            </a:xfrm>
            <a:custGeom>
              <a:avLst/>
              <a:gdLst>
                <a:gd name="T0" fmla="*/ 36 w 72"/>
                <a:gd name="T1" fmla="*/ 0 h 78"/>
                <a:gd name="T2" fmla="*/ 10 w 72"/>
                <a:gd name="T3" fmla="*/ 10 h 78"/>
                <a:gd name="T4" fmla="*/ 0 w 72"/>
                <a:gd name="T5" fmla="*/ 39 h 78"/>
                <a:gd name="T6" fmla="*/ 10 w 72"/>
                <a:gd name="T7" fmla="*/ 67 h 78"/>
                <a:gd name="T8" fmla="*/ 36 w 72"/>
                <a:gd name="T9" fmla="*/ 78 h 78"/>
                <a:gd name="T10" fmla="*/ 62 w 72"/>
                <a:gd name="T11" fmla="*/ 67 h 78"/>
                <a:gd name="T12" fmla="*/ 72 w 72"/>
                <a:gd name="T13" fmla="*/ 39 h 78"/>
                <a:gd name="T14" fmla="*/ 62 w 72"/>
                <a:gd name="T15" fmla="*/ 10 h 78"/>
                <a:gd name="T16" fmla="*/ 36 w 72"/>
                <a:gd name="T17" fmla="*/ 0 h 78"/>
                <a:gd name="T18" fmla="*/ 52 w 72"/>
                <a:gd name="T19" fmla="*/ 59 h 78"/>
                <a:gd name="T20" fmla="*/ 36 w 72"/>
                <a:gd name="T21" fmla="*/ 66 h 78"/>
                <a:gd name="T22" fmla="*/ 20 w 72"/>
                <a:gd name="T23" fmla="*/ 59 h 78"/>
                <a:gd name="T24" fmla="*/ 15 w 72"/>
                <a:gd name="T25" fmla="*/ 39 h 78"/>
                <a:gd name="T26" fmla="*/ 20 w 72"/>
                <a:gd name="T27" fmla="*/ 19 h 78"/>
                <a:gd name="T28" fmla="*/ 36 w 72"/>
                <a:gd name="T29" fmla="*/ 11 h 78"/>
                <a:gd name="T30" fmla="*/ 52 w 72"/>
                <a:gd name="T31" fmla="*/ 19 h 78"/>
                <a:gd name="T32" fmla="*/ 57 w 72"/>
                <a:gd name="T33" fmla="*/ 39 h 78"/>
                <a:gd name="T34" fmla="*/ 52 w 72"/>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8">
                  <a:moveTo>
                    <a:pt x="36" y="0"/>
                  </a:moveTo>
                  <a:cubicBezTo>
                    <a:pt x="25" y="0"/>
                    <a:pt x="16" y="3"/>
                    <a:pt x="10" y="10"/>
                  </a:cubicBezTo>
                  <a:cubicBezTo>
                    <a:pt x="3" y="17"/>
                    <a:pt x="0" y="27"/>
                    <a:pt x="0" y="39"/>
                  </a:cubicBezTo>
                  <a:cubicBezTo>
                    <a:pt x="0" y="51"/>
                    <a:pt x="3" y="60"/>
                    <a:pt x="10" y="67"/>
                  </a:cubicBezTo>
                  <a:cubicBezTo>
                    <a:pt x="16" y="74"/>
                    <a:pt x="25" y="78"/>
                    <a:pt x="36" y="78"/>
                  </a:cubicBezTo>
                  <a:cubicBezTo>
                    <a:pt x="47" y="78"/>
                    <a:pt x="56" y="74"/>
                    <a:pt x="62" y="67"/>
                  </a:cubicBezTo>
                  <a:cubicBezTo>
                    <a:pt x="69" y="60"/>
                    <a:pt x="72" y="51"/>
                    <a:pt x="72" y="39"/>
                  </a:cubicBezTo>
                  <a:cubicBezTo>
                    <a:pt x="72" y="27"/>
                    <a:pt x="69" y="17"/>
                    <a:pt x="62"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0" y="19"/>
                  </a:cubicBezTo>
                  <a:cubicBezTo>
                    <a:pt x="24" y="14"/>
                    <a:pt x="29" y="11"/>
                    <a:pt x="36" y="11"/>
                  </a:cubicBezTo>
                  <a:cubicBezTo>
                    <a:pt x="43" y="11"/>
                    <a:pt x="48" y="14"/>
                    <a:pt x="52" y="19"/>
                  </a:cubicBezTo>
                  <a:cubicBezTo>
                    <a:pt x="56" y="24"/>
                    <a:pt x="57" y="30"/>
                    <a:pt x="57" y="39"/>
                  </a:cubicBezTo>
                  <a:cubicBezTo>
                    <a:pt x="57"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 name="Freeform 9">
              <a:extLst>
                <a:ext uri="{FF2B5EF4-FFF2-40B4-BE49-F238E27FC236}">
                  <a16:creationId xmlns:a16="http://schemas.microsoft.com/office/drawing/2014/main" id="{74AC75BE-621F-47FA-E8AF-A342C06A55D8}"/>
                </a:ext>
              </a:extLst>
            </p:cNvPr>
            <p:cNvSpPr>
              <a:spLocks/>
            </p:cNvSpPr>
            <p:nvPr userDrawn="1"/>
          </p:nvSpPr>
          <p:spPr bwMode="auto">
            <a:xfrm>
              <a:off x="1350963" y="438150"/>
              <a:ext cx="90488" cy="61913"/>
            </a:xfrm>
            <a:custGeom>
              <a:avLst/>
              <a:gdLst>
                <a:gd name="T0" fmla="*/ 41 w 57"/>
                <a:gd name="T1" fmla="*/ 31 h 39"/>
                <a:gd name="T2" fmla="*/ 32 w 57"/>
                <a:gd name="T3" fmla="*/ 0 h 39"/>
                <a:gd name="T4" fmla="*/ 24 w 57"/>
                <a:gd name="T5" fmla="*/ 0 h 39"/>
                <a:gd name="T6" fmla="*/ 16 w 57"/>
                <a:gd name="T7" fmla="*/ 31 h 39"/>
                <a:gd name="T8" fmla="*/ 8 w 57"/>
                <a:gd name="T9" fmla="*/ 0 h 39"/>
                <a:gd name="T10" fmla="*/ 0 w 57"/>
                <a:gd name="T11" fmla="*/ 0 h 39"/>
                <a:gd name="T12" fmla="*/ 12 w 57"/>
                <a:gd name="T13" fmla="*/ 39 h 39"/>
                <a:gd name="T14" fmla="*/ 20 w 57"/>
                <a:gd name="T15" fmla="*/ 39 h 39"/>
                <a:gd name="T16" fmla="*/ 28 w 57"/>
                <a:gd name="T17" fmla="*/ 9 h 39"/>
                <a:gd name="T18" fmla="*/ 37 w 57"/>
                <a:gd name="T19" fmla="*/ 39 h 39"/>
                <a:gd name="T20" fmla="*/ 45 w 57"/>
                <a:gd name="T21" fmla="*/ 39 h 39"/>
                <a:gd name="T22" fmla="*/ 57 w 57"/>
                <a:gd name="T23" fmla="*/ 0 h 39"/>
                <a:gd name="T24" fmla="*/ 49 w 57"/>
                <a:gd name="T25" fmla="*/ 0 h 39"/>
                <a:gd name="T26" fmla="*/ 41 w 57"/>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39">
                  <a:moveTo>
                    <a:pt x="41" y="31"/>
                  </a:moveTo>
                  <a:lnTo>
                    <a:pt x="32" y="0"/>
                  </a:lnTo>
                  <a:lnTo>
                    <a:pt x="24" y="0"/>
                  </a:lnTo>
                  <a:lnTo>
                    <a:pt x="16" y="31"/>
                  </a:lnTo>
                  <a:lnTo>
                    <a:pt x="8" y="0"/>
                  </a:lnTo>
                  <a:lnTo>
                    <a:pt x="0" y="0"/>
                  </a:lnTo>
                  <a:lnTo>
                    <a:pt x="12" y="39"/>
                  </a:lnTo>
                  <a:lnTo>
                    <a:pt x="20" y="39"/>
                  </a:lnTo>
                  <a:lnTo>
                    <a:pt x="28" y="9"/>
                  </a:lnTo>
                  <a:lnTo>
                    <a:pt x="37" y="39"/>
                  </a:lnTo>
                  <a:lnTo>
                    <a:pt x="45" y="39"/>
                  </a:lnTo>
                  <a:lnTo>
                    <a:pt x="57" y="0"/>
                  </a:lnTo>
                  <a:lnTo>
                    <a:pt x="49" y="0"/>
                  </a:lnTo>
                  <a:lnTo>
                    <a:pt x="41"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 name="Freeform 10">
              <a:extLst>
                <a:ext uri="{FF2B5EF4-FFF2-40B4-BE49-F238E27FC236}">
                  <a16:creationId xmlns:a16="http://schemas.microsoft.com/office/drawing/2014/main" id="{E8097549-5670-BB7C-7E09-205C3D6E8260}"/>
                </a:ext>
              </a:extLst>
            </p:cNvPr>
            <p:cNvSpPr>
              <a:spLocks/>
            </p:cNvSpPr>
            <p:nvPr userDrawn="1"/>
          </p:nvSpPr>
          <p:spPr bwMode="auto">
            <a:xfrm>
              <a:off x="1446213" y="422275"/>
              <a:ext cx="38100" cy="79375"/>
            </a:xfrm>
            <a:custGeom>
              <a:avLst/>
              <a:gdLst>
                <a:gd name="T0" fmla="*/ 26 w 46"/>
                <a:gd name="T1" fmla="*/ 0 h 97"/>
                <a:gd name="T2" fmla="*/ 13 w 46"/>
                <a:gd name="T3" fmla="*/ 0 h 97"/>
                <a:gd name="T4" fmla="*/ 11 w 46"/>
                <a:gd name="T5" fmla="*/ 20 h 97"/>
                <a:gd name="T6" fmla="*/ 0 w 46"/>
                <a:gd name="T7" fmla="*/ 20 h 97"/>
                <a:gd name="T8" fmla="*/ 0 w 46"/>
                <a:gd name="T9" fmla="*/ 31 h 97"/>
                <a:gd name="T10" fmla="*/ 11 w 46"/>
                <a:gd name="T11" fmla="*/ 31 h 97"/>
                <a:gd name="T12" fmla="*/ 11 w 46"/>
                <a:gd name="T13" fmla="*/ 72 h 97"/>
                <a:gd name="T14" fmla="*/ 16 w 46"/>
                <a:gd name="T15" fmla="*/ 91 h 97"/>
                <a:gd name="T16" fmla="*/ 32 w 46"/>
                <a:gd name="T17" fmla="*/ 97 h 97"/>
                <a:gd name="T18" fmla="*/ 46 w 46"/>
                <a:gd name="T19" fmla="*/ 95 h 97"/>
                <a:gd name="T20" fmla="*/ 44 w 46"/>
                <a:gd name="T21" fmla="*/ 84 h 97"/>
                <a:gd name="T22" fmla="*/ 36 w 46"/>
                <a:gd name="T23" fmla="*/ 85 h 97"/>
                <a:gd name="T24" fmla="*/ 28 w 46"/>
                <a:gd name="T25" fmla="*/ 82 h 97"/>
                <a:gd name="T26" fmla="*/ 26 w 46"/>
                <a:gd name="T27" fmla="*/ 70 h 97"/>
                <a:gd name="T28" fmla="*/ 26 w 46"/>
                <a:gd name="T29" fmla="*/ 31 h 97"/>
                <a:gd name="T30" fmla="*/ 46 w 46"/>
                <a:gd name="T31" fmla="*/ 31 h 97"/>
                <a:gd name="T32" fmla="*/ 46 w 46"/>
                <a:gd name="T33" fmla="*/ 20 h 97"/>
                <a:gd name="T34" fmla="*/ 26 w 46"/>
                <a:gd name="T35" fmla="*/ 20 h 97"/>
                <a:gd name="T36" fmla="*/ 26 w 46"/>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97">
                  <a:moveTo>
                    <a:pt x="26" y="0"/>
                  </a:moveTo>
                  <a:cubicBezTo>
                    <a:pt x="13" y="0"/>
                    <a:pt x="13" y="0"/>
                    <a:pt x="13" y="0"/>
                  </a:cubicBezTo>
                  <a:cubicBezTo>
                    <a:pt x="11" y="20"/>
                    <a:pt x="11" y="20"/>
                    <a:pt x="11" y="20"/>
                  </a:cubicBezTo>
                  <a:cubicBezTo>
                    <a:pt x="0" y="20"/>
                    <a:pt x="0" y="20"/>
                    <a:pt x="0" y="20"/>
                  </a:cubicBezTo>
                  <a:cubicBezTo>
                    <a:pt x="0" y="31"/>
                    <a:pt x="0" y="31"/>
                    <a:pt x="0" y="31"/>
                  </a:cubicBezTo>
                  <a:cubicBezTo>
                    <a:pt x="11" y="31"/>
                    <a:pt x="11" y="31"/>
                    <a:pt x="11" y="31"/>
                  </a:cubicBezTo>
                  <a:cubicBezTo>
                    <a:pt x="11" y="72"/>
                    <a:pt x="11" y="72"/>
                    <a:pt x="11" y="72"/>
                  </a:cubicBezTo>
                  <a:cubicBezTo>
                    <a:pt x="11" y="81"/>
                    <a:pt x="13" y="88"/>
                    <a:pt x="16" y="91"/>
                  </a:cubicBezTo>
                  <a:cubicBezTo>
                    <a:pt x="20" y="95"/>
                    <a:pt x="25" y="97"/>
                    <a:pt x="32" y="97"/>
                  </a:cubicBezTo>
                  <a:cubicBezTo>
                    <a:pt x="38" y="97"/>
                    <a:pt x="42" y="96"/>
                    <a:pt x="46" y="95"/>
                  </a:cubicBezTo>
                  <a:cubicBezTo>
                    <a:pt x="44" y="84"/>
                    <a:pt x="44" y="84"/>
                    <a:pt x="44" y="84"/>
                  </a:cubicBezTo>
                  <a:cubicBezTo>
                    <a:pt x="42" y="85"/>
                    <a:pt x="39" y="85"/>
                    <a:pt x="36" y="85"/>
                  </a:cubicBezTo>
                  <a:cubicBezTo>
                    <a:pt x="33" y="85"/>
                    <a:pt x="30" y="84"/>
                    <a:pt x="28" y="82"/>
                  </a:cubicBezTo>
                  <a:cubicBezTo>
                    <a:pt x="27" y="80"/>
                    <a:pt x="26" y="76"/>
                    <a:pt x="26" y="70"/>
                  </a:cubicBezTo>
                  <a:cubicBezTo>
                    <a:pt x="26" y="31"/>
                    <a:pt x="26" y="31"/>
                    <a:pt x="26" y="31"/>
                  </a:cubicBezTo>
                  <a:cubicBezTo>
                    <a:pt x="46" y="31"/>
                    <a:pt x="46" y="31"/>
                    <a:pt x="46" y="31"/>
                  </a:cubicBezTo>
                  <a:cubicBezTo>
                    <a:pt x="46" y="20"/>
                    <a:pt x="46" y="20"/>
                    <a:pt x="46" y="20"/>
                  </a:cubicBezTo>
                  <a:cubicBezTo>
                    <a:pt x="26" y="20"/>
                    <a:pt x="26" y="20"/>
                    <a:pt x="26" y="20"/>
                  </a:cubicBez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11">
              <a:extLst>
                <a:ext uri="{FF2B5EF4-FFF2-40B4-BE49-F238E27FC236}">
                  <a16:creationId xmlns:a16="http://schemas.microsoft.com/office/drawing/2014/main" id="{B158FD7F-38E8-A970-CF70-C01DE92A3D29}"/>
                </a:ext>
              </a:extLst>
            </p:cNvPr>
            <p:cNvSpPr>
              <a:spLocks/>
            </p:cNvSpPr>
            <p:nvPr userDrawn="1"/>
          </p:nvSpPr>
          <p:spPr bwMode="auto">
            <a:xfrm>
              <a:off x="1497013" y="412750"/>
              <a:ext cx="52388" cy="87313"/>
            </a:xfrm>
            <a:custGeom>
              <a:avLst/>
              <a:gdLst>
                <a:gd name="T0" fmla="*/ 39 w 64"/>
                <a:gd name="T1" fmla="*/ 30 h 106"/>
                <a:gd name="T2" fmla="*/ 14 w 64"/>
                <a:gd name="T3" fmla="*/ 45 h 106"/>
                <a:gd name="T4" fmla="*/ 14 w 64"/>
                <a:gd name="T5" fmla="*/ 0 h 106"/>
                <a:gd name="T6" fmla="*/ 0 w 64"/>
                <a:gd name="T7" fmla="*/ 0 h 106"/>
                <a:gd name="T8" fmla="*/ 0 w 64"/>
                <a:gd name="T9" fmla="*/ 106 h 106"/>
                <a:gd name="T10" fmla="*/ 14 w 64"/>
                <a:gd name="T11" fmla="*/ 106 h 106"/>
                <a:gd name="T12" fmla="*/ 14 w 64"/>
                <a:gd name="T13" fmla="*/ 62 h 106"/>
                <a:gd name="T14" fmla="*/ 21 w 64"/>
                <a:gd name="T15" fmla="*/ 49 h 106"/>
                <a:gd name="T16" fmla="*/ 34 w 64"/>
                <a:gd name="T17" fmla="*/ 42 h 106"/>
                <a:gd name="T18" fmla="*/ 46 w 64"/>
                <a:gd name="T19" fmla="*/ 47 h 106"/>
                <a:gd name="T20" fmla="*/ 49 w 64"/>
                <a:gd name="T21" fmla="*/ 62 h 106"/>
                <a:gd name="T22" fmla="*/ 49 w 64"/>
                <a:gd name="T23" fmla="*/ 106 h 106"/>
                <a:gd name="T24" fmla="*/ 64 w 64"/>
                <a:gd name="T25" fmla="*/ 106 h 106"/>
                <a:gd name="T26" fmla="*/ 64 w 64"/>
                <a:gd name="T27" fmla="*/ 58 h 106"/>
                <a:gd name="T28" fmla="*/ 57 w 64"/>
                <a:gd name="T29" fmla="*/ 37 h 106"/>
                <a:gd name="T30" fmla="*/ 39 w 64"/>
                <a:gd name="T31" fmla="*/ 3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06">
                  <a:moveTo>
                    <a:pt x="39" y="30"/>
                  </a:moveTo>
                  <a:cubicBezTo>
                    <a:pt x="29" y="30"/>
                    <a:pt x="20" y="35"/>
                    <a:pt x="14" y="45"/>
                  </a:cubicBezTo>
                  <a:cubicBezTo>
                    <a:pt x="14" y="0"/>
                    <a:pt x="14" y="0"/>
                    <a:pt x="14" y="0"/>
                  </a:cubicBezTo>
                  <a:cubicBezTo>
                    <a:pt x="0" y="0"/>
                    <a:pt x="0" y="0"/>
                    <a:pt x="0" y="0"/>
                  </a:cubicBezTo>
                  <a:cubicBezTo>
                    <a:pt x="0" y="106"/>
                    <a:pt x="0" y="106"/>
                    <a:pt x="0" y="106"/>
                  </a:cubicBezTo>
                  <a:cubicBezTo>
                    <a:pt x="14" y="106"/>
                    <a:pt x="14" y="106"/>
                    <a:pt x="14" y="106"/>
                  </a:cubicBezTo>
                  <a:cubicBezTo>
                    <a:pt x="14" y="62"/>
                    <a:pt x="14" y="62"/>
                    <a:pt x="14" y="62"/>
                  </a:cubicBezTo>
                  <a:cubicBezTo>
                    <a:pt x="15" y="57"/>
                    <a:pt x="17" y="53"/>
                    <a:pt x="21" y="49"/>
                  </a:cubicBezTo>
                  <a:cubicBezTo>
                    <a:pt x="25" y="44"/>
                    <a:pt x="29" y="42"/>
                    <a:pt x="34" y="42"/>
                  </a:cubicBezTo>
                  <a:cubicBezTo>
                    <a:pt x="40" y="42"/>
                    <a:pt x="44" y="44"/>
                    <a:pt x="46" y="47"/>
                  </a:cubicBezTo>
                  <a:cubicBezTo>
                    <a:pt x="48" y="50"/>
                    <a:pt x="49" y="55"/>
                    <a:pt x="49" y="62"/>
                  </a:cubicBezTo>
                  <a:cubicBezTo>
                    <a:pt x="49" y="106"/>
                    <a:pt x="49" y="106"/>
                    <a:pt x="49" y="106"/>
                  </a:cubicBezTo>
                  <a:cubicBezTo>
                    <a:pt x="64" y="106"/>
                    <a:pt x="64" y="106"/>
                    <a:pt x="64" y="106"/>
                  </a:cubicBezTo>
                  <a:cubicBezTo>
                    <a:pt x="64" y="58"/>
                    <a:pt x="64" y="58"/>
                    <a:pt x="64" y="58"/>
                  </a:cubicBezTo>
                  <a:cubicBezTo>
                    <a:pt x="64" y="48"/>
                    <a:pt x="62" y="41"/>
                    <a:pt x="57" y="37"/>
                  </a:cubicBezTo>
                  <a:cubicBezTo>
                    <a:pt x="53" y="32"/>
                    <a:pt x="47" y="30"/>
                    <a:pt x="39"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2">
              <a:extLst>
                <a:ext uri="{FF2B5EF4-FFF2-40B4-BE49-F238E27FC236}">
                  <a16:creationId xmlns:a16="http://schemas.microsoft.com/office/drawing/2014/main" id="{AEFC3BF7-2745-7504-1547-B7C88348940B}"/>
                </a:ext>
              </a:extLst>
            </p:cNvPr>
            <p:cNvSpPr>
              <a:spLocks noEditPoints="1"/>
            </p:cNvSpPr>
            <p:nvPr userDrawn="1"/>
          </p:nvSpPr>
          <p:spPr bwMode="auto">
            <a:xfrm>
              <a:off x="1581151" y="415925"/>
              <a:ext cx="77788" cy="84138"/>
            </a:xfrm>
            <a:custGeom>
              <a:avLst/>
              <a:gdLst>
                <a:gd name="T0" fmla="*/ 20 w 49"/>
                <a:gd name="T1" fmla="*/ 0 h 53"/>
                <a:gd name="T2" fmla="*/ 0 w 49"/>
                <a:gd name="T3" fmla="*/ 53 h 53"/>
                <a:gd name="T4" fmla="*/ 8 w 49"/>
                <a:gd name="T5" fmla="*/ 53 h 53"/>
                <a:gd name="T6" fmla="*/ 13 w 49"/>
                <a:gd name="T7" fmla="*/ 40 h 53"/>
                <a:gd name="T8" fmla="*/ 36 w 49"/>
                <a:gd name="T9" fmla="*/ 40 h 53"/>
                <a:gd name="T10" fmla="*/ 40 w 49"/>
                <a:gd name="T11" fmla="*/ 53 h 53"/>
                <a:gd name="T12" fmla="*/ 49 w 49"/>
                <a:gd name="T13" fmla="*/ 53 h 53"/>
                <a:gd name="T14" fmla="*/ 29 w 49"/>
                <a:gd name="T15" fmla="*/ 0 h 53"/>
                <a:gd name="T16" fmla="*/ 20 w 49"/>
                <a:gd name="T17" fmla="*/ 0 h 53"/>
                <a:gd name="T18" fmla="*/ 15 w 49"/>
                <a:gd name="T19" fmla="*/ 34 h 53"/>
                <a:gd name="T20" fmla="*/ 24 w 49"/>
                <a:gd name="T21" fmla="*/ 7 h 53"/>
                <a:gd name="T22" fmla="*/ 34 w 49"/>
                <a:gd name="T23" fmla="*/ 34 h 53"/>
                <a:gd name="T24" fmla="*/ 15 w 49"/>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3">
                  <a:moveTo>
                    <a:pt x="20" y="0"/>
                  </a:moveTo>
                  <a:lnTo>
                    <a:pt x="0" y="53"/>
                  </a:lnTo>
                  <a:lnTo>
                    <a:pt x="8" y="53"/>
                  </a:lnTo>
                  <a:lnTo>
                    <a:pt x="13" y="40"/>
                  </a:lnTo>
                  <a:lnTo>
                    <a:pt x="36" y="40"/>
                  </a:lnTo>
                  <a:lnTo>
                    <a:pt x="40" y="53"/>
                  </a:lnTo>
                  <a:lnTo>
                    <a:pt x="49" y="53"/>
                  </a:lnTo>
                  <a:lnTo>
                    <a:pt x="29" y="0"/>
                  </a:lnTo>
                  <a:lnTo>
                    <a:pt x="20" y="0"/>
                  </a:lnTo>
                  <a:close/>
                  <a:moveTo>
                    <a:pt x="15" y="34"/>
                  </a:moveTo>
                  <a:lnTo>
                    <a:pt x="24" y="7"/>
                  </a:lnTo>
                  <a:lnTo>
                    <a:pt x="34" y="34"/>
                  </a:lnTo>
                  <a:lnTo>
                    <a:pt x="1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14">
              <a:extLst>
                <a:ext uri="{FF2B5EF4-FFF2-40B4-BE49-F238E27FC236}">
                  <a16:creationId xmlns:a16="http://schemas.microsoft.com/office/drawing/2014/main" id="{36CAFE07-4411-79D7-2EAD-FE0EFB7AB634}"/>
                </a:ext>
              </a:extLst>
            </p:cNvPr>
            <p:cNvSpPr>
              <a:spLocks noEditPoints="1"/>
            </p:cNvSpPr>
            <p:nvPr userDrawn="1"/>
          </p:nvSpPr>
          <p:spPr bwMode="auto">
            <a:xfrm>
              <a:off x="1663701" y="412750"/>
              <a:ext cx="58738" cy="88900"/>
            </a:xfrm>
            <a:custGeom>
              <a:avLst/>
              <a:gdLst>
                <a:gd name="T0" fmla="*/ 57 w 71"/>
                <a:gd name="T1" fmla="*/ 43 h 108"/>
                <a:gd name="T2" fmla="*/ 55 w 71"/>
                <a:gd name="T3" fmla="*/ 40 h 108"/>
                <a:gd name="T4" fmla="*/ 51 w 71"/>
                <a:gd name="T5" fmla="*/ 36 h 108"/>
                <a:gd name="T6" fmla="*/ 43 w 71"/>
                <a:gd name="T7" fmla="*/ 31 h 108"/>
                <a:gd name="T8" fmla="*/ 33 w 71"/>
                <a:gd name="T9" fmla="*/ 30 h 108"/>
                <a:gd name="T10" fmla="*/ 9 w 71"/>
                <a:gd name="T11" fmla="*/ 41 h 108"/>
                <a:gd name="T12" fmla="*/ 0 w 71"/>
                <a:gd name="T13" fmla="*/ 69 h 108"/>
                <a:gd name="T14" fmla="*/ 8 w 71"/>
                <a:gd name="T15" fmla="*/ 97 h 108"/>
                <a:gd name="T16" fmla="*/ 32 w 71"/>
                <a:gd name="T17" fmla="*/ 108 h 108"/>
                <a:gd name="T18" fmla="*/ 37 w 71"/>
                <a:gd name="T19" fmla="*/ 107 h 108"/>
                <a:gd name="T20" fmla="*/ 42 w 71"/>
                <a:gd name="T21" fmla="*/ 106 h 108"/>
                <a:gd name="T22" fmla="*/ 46 w 71"/>
                <a:gd name="T23" fmla="*/ 104 h 108"/>
                <a:gd name="T24" fmla="*/ 49 w 71"/>
                <a:gd name="T25" fmla="*/ 103 h 108"/>
                <a:gd name="T26" fmla="*/ 52 w 71"/>
                <a:gd name="T27" fmla="*/ 100 h 108"/>
                <a:gd name="T28" fmla="*/ 54 w 71"/>
                <a:gd name="T29" fmla="*/ 98 h 108"/>
                <a:gd name="T30" fmla="*/ 55 w 71"/>
                <a:gd name="T31" fmla="*/ 97 h 108"/>
                <a:gd name="T32" fmla="*/ 56 w 71"/>
                <a:gd name="T33" fmla="*/ 95 h 108"/>
                <a:gd name="T34" fmla="*/ 57 w 71"/>
                <a:gd name="T35" fmla="*/ 95 h 108"/>
                <a:gd name="T36" fmla="*/ 59 w 71"/>
                <a:gd name="T37" fmla="*/ 106 h 108"/>
                <a:gd name="T38" fmla="*/ 71 w 71"/>
                <a:gd name="T39" fmla="*/ 106 h 108"/>
                <a:gd name="T40" fmla="*/ 71 w 71"/>
                <a:gd name="T41" fmla="*/ 0 h 108"/>
                <a:gd name="T42" fmla="*/ 57 w 71"/>
                <a:gd name="T43" fmla="*/ 0 h 108"/>
                <a:gd name="T44" fmla="*/ 57 w 71"/>
                <a:gd name="T45" fmla="*/ 43 h 108"/>
                <a:gd name="T46" fmla="*/ 51 w 71"/>
                <a:gd name="T47" fmla="*/ 88 h 108"/>
                <a:gd name="T48" fmla="*/ 36 w 71"/>
                <a:gd name="T49" fmla="*/ 96 h 108"/>
                <a:gd name="T50" fmla="*/ 20 w 71"/>
                <a:gd name="T51" fmla="*/ 88 h 108"/>
                <a:gd name="T52" fmla="*/ 15 w 71"/>
                <a:gd name="T53" fmla="*/ 68 h 108"/>
                <a:gd name="T54" fmla="*/ 21 w 71"/>
                <a:gd name="T55" fmla="*/ 49 h 108"/>
                <a:gd name="T56" fmla="*/ 36 w 71"/>
                <a:gd name="T57" fmla="*/ 41 h 108"/>
                <a:gd name="T58" fmla="*/ 51 w 71"/>
                <a:gd name="T59" fmla="*/ 49 h 108"/>
                <a:gd name="T60" fmla="*/ 57 w 71"/>
                <a:gd name="T61" fmla="*/ 68 h 108"/>
                <a:gd name="T62" fmla="*/ 51 w 71"/>
                <a:gd name="T63" fmla="*/ 8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08">
                  <a:moveTo>
                    <a:pt x="57" y="43"/>
                  </a:moveTo>
                  <a:cubicBezTo>
                    <a:pt x="56" y="42"/>
                    <a:pt x="56" y="41"/>
                    <a:pt x="55" y="40"/>
                  </a:cubicBezTo>
                  <a:cubicBezTo>
                    <a:pt x="54" y="39"/>
                    <a:pt x="53" y="38"/>
                    <a:pt x="51" y="36"/>
                  </a:cubicBezTo>
                  <a:cubicBezTo>
                    <a:pt x="49" y="34"/>
                    <a:pt x="46" y="33"/>
                    <a:pt x="43" y="31"/>
                  </a:cubicBezTo>
                  <a:cubicBezTo>
                    <a:pt x="40" y="30"/>
                    <a:pt x="37" y="30"/>
                    <a:pt x="33" y="30"/>
                  </a:cubicBezTo>
                  <a:cubicBezTo>
                    <a:pt x="23" y="30"/>
                    <a:pt x="15" y="33"/>
                    <a:pt x="9" y="41"/>
                  </a:cubicBezTo>
                  <a:cubicBezTo>
                    <a:pt x="3" y="48"/>
                    <a:pt x="0" y="57"/>
                    <a:pt x="0" y="69"/>
                  </a:cubicBezTo>
                  <a:cubicBezTo>
                    <a:pt x="0" y="80"/>
                    <a:pt x="3" y="90"/>
                    <a:pt x="8" y="97"/>
                  </a:cubicBezTo>
                  <a:cubicBezTo>
                    <a:pt x="14" y="104"/>
                    <a:pt x="22" y="108"/>
                    <a:pt x="32" y="108"/>
                  </a:cubicBezTo>
                  <a:cubicBezTo>
                    <a:pt x="34" y="108"/>
                    <a:pt x="35" y="108"/>
                    <a:pt x="37" y="107"/>
                  </a:cubicBezTo>
                  <a:cubicBezTo>
                    <a:pt x="39" y="107"/>
                    <a:pt x="41" y="107"/>
                    <a:pt x="42" y="106"/>
                  </a:cubicBezTo>
                  <a:cubicBezTo>
                    <a:pt x="43" y="106"/>
                    <a:pt x="45" y="105"/>
                    <a:pt x="46" y="104"/>
                  </a:cubicBezTo>
                  <a:cubicBezTo>
                    <a:pt x="47" y="104"/>
                    <a:pt x="48" y="103"/>
                    <a:pt x="49" y="103"/>
                  </a:cubicBezTo>
                  <a:cubicBezTo>
                    <a:pt x="50" y="102"/>
                    <a:pt x="51" y="101"/>
                    <a:pt x="52" y="100"/>
                  </a:cubicBezTo>
                  <a:cubicBezTo>
                    <a:pt x="53" y="100"/>
                    <a:pt x="53" y="99"/>
                    <a:pt x="54" y="98"/>
                  </a:cubicBezTo>
                  <a:cubicBezTo>
                    <a:pt x="54" y="98"/>
                    <a:pt x="55" y="97"/>
                    <a:pt x="55" y="97"/>
                  </a:cubicBezTo>
                  <a:cubicBezTo>
                    <a:pt x="56" y="96"/>
                    <a:pt x="56" y="96"/>
                    <a:pt x="56" y="95"/>
                  </a:cubicBezTo>
                  <a:cubicBezTo>
                    <a:pt x="57" y="95"/>
                    <a:pt x="57" y="95"/>
                    <a:pt x="57" y="95"/>
                  </a:cubicBezTo>
                  <a:cubicBezTo>
                    <a:pt x="59" y="106"/>
                    <a:pt x="59" y="106"/>
                    <a:pt x="59" y="106"/>
                  </a:cubicBezTo>
                  <a:cubicBezTo>
                    <a:pt x="71" y="106"/>
                    <a:pt x="71" y="106"/>
                    <a:pt x="71" y="106"/>
                  </a:cubicBezTo>
                  <a:cubicBezTo>
                    <a:pt x="71" y="0"/>
                    <a:pt x="71" y="0"/>
                    <a:pt x="71" y="0"/>
                  </a:cubicBezTo>
                  <a:cubicBezTo>
                    <a:pt x="57" y="0"/>
                    <a:pt x="57" y="0"/>
                    <a:pt x="57" y="0"/>
                  </a:cubicBezTo>
                  <a:lnTo>
                    <a:pt x="57" y="43"/>
                  </a:lnTo>
                  <a:close/>
                  <a:moveTo>
                    <a:pt x="51" y="88"/>
                  </a:moveTo>
                  <a:cubicBezTo>
                    <a:pt x="47" y="93"/>
                    <a:pt x="42" y="96"/>
                    <a:pt x="36" y="96"/>
                  </a:cubicBezTo>
                  <a:cubicBezTo>
                    <a:pt x="29" y="96"/>
                    <a:pt x="24" y="93"/>
                    <a:pt x="20" y="88"/>
                  </a:cubicBezTo>
                  <a:cubicBezTo>
                    <a:pt x="17" y="83"/>
                    <a:pt x="15" y="76"/>
                    <a:pt x="15" y="68"/>
                  </a:cubicBezTo>
                  <a:cubicBezTo>
                    <a:pt x="15" y="61"/>
                    <a:pt x="17" y="54"/>
                    <a:pt x="21" y="49"/>
                  </a:cubicBezTo>
                  <a:cubicBezTo>
                    <a:pt x="25" y="44"/>
                    <a:pt x="30" y="41"/>
                    <a:pt x="36" y="41"/>
                  </a:cubicBezTo>
                  <a:cubicBezTo>
                    <a:pt x="43" y="41"/>
                    <a:pt x="48" y="44"/>
                    <a:pt x="51" y="49"/>
                  </a:cubicBezTo>
                  <a:cubicBezTo>
                    <a:pt x="55" y="54"/>
                    <a:pt x="57" y="61"/>
                    <a:pt x="57" y="68"/>
                  </a:cubicBezTo>
                  <a:cubicBezTo>
                    <a:pt x="57" y="76"/>
                    <a:pt x="55" y="83"/>
                    <a:pt x="51"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5">
              <a:extLst>
                <a:ext uri="{FF2B5EF4-FFF2-40B4-BE49-F238E27FC236}">
                  <a16:creationId xmlns:a16="http://schemas.microsoft.com/office/drawing/2014/main" id="{2AA779EC-38BB-EF59-C7B0-6DCD59F7DDED}"/>
                </a:ext>
              </a:extLst>
            </p:cNvPr>
            <p:cNvSpPr>
              <a:spLocks/>
            </p:cNvSpPr>
            <p:nvPr userDrawn="1"/>
          </p:nvSpPr>
          <p:spPr bwMode="auto">
            <a:xfrm>
              <a:off x="1733551" y="438150"/>
              <a:ext cx="60325" cy="61913"/>
            </a:xfrm>
            <a:custGeom>
              <a:avLst/>
              <a:gdLst>
                <a:gd name="T0" fmla="*/ 18 w 38"/>
                <a:gd name="T1" fmla="*/ 32 h 39"/>
                <a:gd name="T2" fmla="*/ 8 w 38"/>
                <a:gd name="T3" fmla="*/ 0 h 39"/>
                <a:gd name="T4" fmla="*/ 0 w 38"/>
                <a:gd name="T5" fmla="*/ 0 h 39"/>
                <a:gd name="T6" fmla="*/ 15 w 38"/>
                <a:gd name="T7" fmla="*/ 39 h 39"/>
                <a:gd name="T8" fmla="*/ 23 w 38"/>
                <a:gd name="T9" fmla="*/ 39 h 39"/>
                <a:gd name="T10" fmla="*/ 38 w 38"/>
                <a:gd name="T11" fmla="*/ 0 h 39"/>
                <a:gd name="T12" fmla="*/ 29 w 38"/>
                <a:gd name="T13" fmla="*/ 0 h 39"/>
                <a:gd name="T14" fmla="*/ 18 w 38"/>
                <a:gd name="T15" fmla="*/ 3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9">
                  <a:moveTo>
                    <a:pt x="18" y="32"/>
                  </a:moveTo>
                  <a:lnTo>
                    <a:pt x="8" y="0"/>
                  </a:lnTo>
                  <a:lnTo>
                    <a:pt x="0" y="0"/>
                  </a:lnTo>
                  <a:lnTo>
                    <a:pt x="15" y="39"/>
                  </a:lnTo>
                  <a:lnTo>
                    <a:pt x="23" y="39"/>
                  </a:lnTo>
                  <a:lnTo>
                    <a:pt x="38" y="0"/>
                  </a:lnTo>
                  <a:lnTo>
                    <a:pt x="29" y="0"/>
                  </a:lnTo>
                  <a:lnTo>
                    <a:pt x="1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6">
              <a:extLst>
                <a:ext uri="{FF2B5EF4-FFF2-40B4-BE49-F238E27FC236}">
                  <a16:creationId xmlns:a16="http://schemas.microsoft.com/office/drawing/2014/main" id="{F6B13F41-8217-C536-8E6E-0EB2F9F1B80E}"/>
                </a:ext>
              </a:extLst>
            </p:cNvPr>
            <p:cNvSpPr>
              <a:spLocks/>
            </p:cNvSpPr>
            <p:nvPr userDrawn="1"/>
          </p:nvSpPr>
          <p:spPr bwMode="auto">
            <a:xfrm>
              <a:off x="1801813" y="411163"/>
              <a:ext cx="15875" cy="14288"/>
            </a:xfrm>
            <a:custGeom>
              <a:avLst/>
              <a:gdLst>
                <a:gd name="T0" fmla="*/ 10 w 19"/>
                <a:gd name="T1" fmla="*/ 0 h 18"/>
                <a:gd name="T2" fmla="*/ 3 w 19"/>
                <a:gd name="T3" fmla="*/ 2 h 18"/>
                <a:gd name="T4" fmla="*/ 0 w 19"/>
                <a:gd name="T5" fmla="*/ 9 h 18"/>
                <a:gd name="T6" fmla="*/ 3 w 19"/>
                <a:gd name="T7" fmla="*/ 16 h 18"/>
                <a:gd name="T8" fmla="*/ 10 w 19"/>
                <a:gd name="T9" fmla="*/ 18 h 18"/>
                <a:gd name="T10" fmla="*/ 17 w 19"/>
                <a:gd name="T11" fmla="*/ 16 h 18"/>
                <a:gd name="T12" fmla="*/ 19 w 19"/>
                <a:gd name="T13" fmla="*/ 9 h 18"/>
                <a:gd name="T14" fmla="*/ 17 w 19"/>
                <a:gd name="T15" fmla="*/ 2 h 18"/>
                <a:gd name="T16" fmla="*/ 10 w 1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0" y="0"/>
                  </a:moveTo>
                  <a:cubicBezTo>
                    <a:pt x="7" y="0"/>
                    <a:pt x="5" y="1"/>
                    <a:pt x="3" y="2"/>
                  </a:cubicBezTo>
                  <a:cubicBezTo>
                    <a:pt x="1" y="4"/>
                    <a:pt x="0" y="7"/>
                    <a:pt x="0" y="9"/>
                  </a:cubicBezTo>
                  <a:cubicBezTo>
                    <a:pt x="0" y="12"/>
                    <a:pt x="1" y="14"/>
                    <a:pt x="3" y="16"/>
                  </a:cubicBezTo>
                  <a:cubicBezTo>
                    <a:pt x="5" y="17"/>
                    <a:pt x="7" y="18"/>
                    <a:pt x="10" y="18"/>
                  </a:cubicBezTo>
                  <a:cubicBezTo>
                    <a:pt x="13" y="18"/>
                    <a:pt x="15" y="17"/>
                    <a:pt x="17" y="16"/>
                  </a:cubicBezTo>
                  <a:cubicBezTo>
                    <a:pt x="18" y="14"/>
                    <a:pt x="19" y="12"/>
                    <a:pt x="19" y="9"/>
                  </a:cubicBezTo>
                  <a:cubicBezTo>
                    <a:pt x="19" y="6"/>
                    <a:pt x="18" y="4"/>
                    <a:pt x="17" y="2"/>
                  </a:cubicBezTo>
                  <a:cubicBezTo>
                    <a:pt x="15" y="1"/>
                    <a:pt x="12"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Rectangle 17">
              <a:extLst>
                <a:ext uri="{FF2B5EF4-FFF2-40B4-BE49-F238E27FC236}">
                  <a16:creationId xmlns:a16="http://schemas.microsoft.com/office/drawing/2014/main" id="{5716E60C-2682-9D64-0983-F237C9259692}"/>
                </a:ext>
              </a:extLst>
            </p:cNvPr>
            <p:cNvSpPr>
              <a:spLocks noChangeArrowheads="1"/>
            </p:cNvSpPr>
            <p:nvPr userDrawn="1"/>
          </p:nvSpPr>
          <p:spPr bwMode="auto">
            <a:xfrm>
              <a:off x="1804988" y="438150"/>
              <a:ext cx="11113" cy="619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8">
              <a:extLst>
                <a:ext uri="{FF2B5EF4-FFF2-40B4-BE49-F238E27FC236}">
                  <a16:creationId xmlns:a16="http://schemas.microsoft.com/office/drawing/2014/main" id="{024877CE-23FD-1C7D-D6F5-4A9DFCC06723}"/>
                </a:ext>
              </a:extLst>
            </p:cNvPr>
            <p:cNvSpPr>
              <a:spLocks/>
            </p:cNvSpPr>
            <p:nvPr userDrawn="1"/>
          </p:nvSpPr>
          <p:spPr bwMode="auto">
            <a:xfrm>
              <a:off x="1828801" y="436563"/>
              <a:ext cx="47625" cy="65088"/>
            </a:xfrm>
            <a:custGeom>
              <a:avLst/>
              <a:gdLst>
                <a:gd name="T0" fmla="*/ 44 w 59"/>
                <a:gd name="T1" fmla="*/ 36 h 79"/>
                <a:gd name="T2" fmla="*/ 37 w 59"/>
                <a:gd name="T3" fmla="*/ 34 h 79"/>
                <a:gd name="T4" fmla="*/ 30 w 59"/>
                <a:gd name="T5" fmla="*/ 31 h 79"/>
                <a:gd name="T6" fmla="*/ 24 w 59"/>
                <a:gd name="T7" fmla="*/ 29 h 79"/>
                <a:gd name="T8" fmla="*/ 20 w 59"/>
                <a:gd name="T9" fmla="*/ 26 h 79"/>
                <a:gd name="T10" fmla="*/ 18 w 59"/>
                <a:gd name="T11" fmla="*/ 21 h 79"/>
                <a:gd name="T12" fmla="*/ 22 w 59"/>
                <a:gd name="T13" fmla="*/ 14 h 79"/>
                <a:gd name="T14" fmla="*/ 32 w 59"/>
                <a:gd name="T15" fmla="*/ 12 h 79"/>
                <a:gd name="T16" fmla="*/ 52 w 59"/>
                <a:gd name="T17" fmla="*/ 20 h 79"/>
                <a:gd name="T18" fmla="*/ 58 w 59"/>
                <a:gd name="T19" fmla="*/ 10 h 79"/>
                <a:gd name="T20" fmla="*/ 55 w 59"/>
                <a:gd name="T21" fmla="*/ 8 h 79"/>
                <a:gd name="T22" fmla="*/ 46 w 59"/>
                <a:gd name="T23" fmla="*/ 3 h 79"/>
                <a:gd name="T24" fmla="*/ 32 w 59"/>
                <a:gd name="T25" fmla="*/ 0 h 79"/>
                <a:gd name="T26" fmla="*/ 12 w 59"/>
                <a:gd name="T27" fmla="*/ 7 h 79"/>
                <a:gd name="T28" fmla="*/ 4 w 59"/>
                <a:gd name="T29" fmla="*/ 23 h 79"/>
                <a:gd name="T30" fmla="*/ 6 w 59"/>
                <a:gd name="T31" fmla="*/ 31 h 79"/>
                <a:gd name="T32" fmla="*/ 11 w 59"/>
                <a:gd name="T33" fmla="*/ 37 h 79"/>
                <a:gd name="T34" fmla="*/ 15 w 59"/>
                <a:gd name="T35" fmla="*/ 40 h 79"/>
                <a:gd name="T36" fmla="*/ 19 w 59"/>
                <a:gd name="T37" fmla="*/ 42 h 79"/>
                <a:gd name="T38" fmla="*/ 23 w 59"/>
                <a:gd name="T39" fmla="*/ 44 h 79"/>
                <a:gd name="T40" fmla="*/ 29 w 59"/>
                <a:gd name="T41" fmla="*/ 45 h 79"/>
                <a:gd name="T42" fmla="*/ 33 w 59"/>
                <a:gd name="T43" fmla="*/ 47 h 79"/>
                <a:gd name="T44" fmla="*/ 38 w 59"/>
                <a:gd name="T45" fmla="*/ 49 h 79"/>
                <a:gd name="T46" fmla="*/ 42 w 59"/>
                <a:gd name="T47" fmla="*/ 52 h 79"/>
                <a:gd name="T48" fmla="*/ 45 w 59"/>
                <a:gd name="T49" fmla="*/ 57 h 79"/>
                <a:gd name="T50" fmla="*/ 41 w 59"/>
                <a:gd name="T51" fmla="*/ 65 h 79"/>
                <a:gd name="T52" fmla="*/ 30 w 59"/>
                <a:gd name="T53" fmla="*/ 67 h 79"/>
                <a:gd name="T54" fmla="*/ 18 w 59"/>
                <a:gd name="T55" fmla="*/ 64 h 79"/>
                <a:gd name="T56" fmla="*/ 8 w 59"/>
                <a:gd name="T57" fmla="*/ 57 h 79"/>
                <a:gd name="T58" fmla="*/ 0 w 59"/>
                <a:gd name="T59" fmla="*/ 66 h 79"/>
                <a:gd name="T60" fmla="*/ 12 w 59"/>
                <a:gd name="T61" fmla="*/ 74 h 79"/>
                <a:gd name="T62" fmla="*/ 30 w 59"/>
                <a:gd name="T63" fmla="*/ 79 h 79"/>
                <a:gd name="T64" fmla="*/ 52 w 59"/>
                <a:gd name="T65" fmla="*/ 72 h 79"/>
                <a:gd name="T66" fmla="*/ 59 w 59"/>
                <a:gd name="T67" fmla="*/ 55 h 79"/>
                <a:gd name="T68" fmla="*/ 44 w 59"/>
                <a:gd name="T69"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79">
                  <a:moveTo>
                    <a:pt x="44" y="36"/>
                  </a:moveTo>
                  <a:cubicBezTo>
                    <a:pt x="43" y="36"/>
                    <a:pt x="41" y="35"/>
                    <a:pt x="37" y="34"/>
                  </a:cubicBezTo>
                  <a:cubicBezTo>
                    <a:pt x="34" y="33"/>
                    <a:pt x="31" y="32"/>
                    <a:pt x="30" y="31"/>
                  </a:cubicBezTo>
                  <a:cubicBezTo>
                    <a:pt x="27" y="30"/>
                    <a:pt x="25" y="30"/>
                    <a:pt x="24" y="29"/>
                  </a:cubicBezTo>
                  <a:cubicBezTo>
                    <a:pt x="23" y="29"/>
                    <a:pt x="22" y="28"/>
                    <a:pt x="20" y="26"/>
                  </a:cubicBezTo>
                  <a:cubicBezTo>
                    <a:pt x="19" y="25"/>
                    <a:pt x="18" y="23"/>
                    <a:pt x="18" y="21"/>
                  </a:cubicBezTo>
                  <a:cubicBezTo>
                    <a:pt x="18" y="18"/>
                    <a:pt x="19" y="15"/>
                    <a:pt x="22" y="14"/>
                  </a:cubicBezTo>
                  <a:cubicBezTo>
                    <a:pt x="24" y="12"/>
                    <a:pt x="28" y="12"/>
                    <a:pt x="32" y="12"/>
                  </a:cubicBezTo>
                  <a:cubicBezTo>
                    <a:pt x="39" y="12"/>
                    <a:pt x="46" y="14"/>
                    <a:pt x="52" y="20"/>
                  </a:cubicBezTo>
                  <a:cubicBezTo>
                    <a:pt x="58" y="10"/>
                    <a:pt x="58" y="10"/>
                    <a:pt x="58" y="10"/>
                  </a:cubicBezTo>
                  <a:cubicBezTo>
                    <a:pt x="58" y="10"/>
                    <a:pt x="57" y="9"/>
                    <a:pt x="55" y="8"/>
                  </a:cubicBezTo>
                  <a:cubicBezTo>
                    <a:pt x="53" y="6"/>
                    <a:pt x="50" y="5"/>
                    <a:pt x="46" y="3"/>
                  </a:cubicBezTo>
                  <a:cubicBezTo>
                    <a:pt x="41" y="1"/>
                    <a:pt x="37" y="0"/>
                    <a:pt x="32" y="0"/>
                  </a:cubicBezTo>
                  <a:cubicBezTo>
                    <a:pt x="23" y="0"/>
                    <a:pt x="17" y="3"/>
                    <a:pt x="12" y="7"/>
                  </a:cubicBezTo>
                  <a:cubicBezTo>
                    <a:pt x="7" y="11"/>
                    <a:pt x="4" y="16"/>
                    <a:pt x="4" y="23"/>
                  </a:cubicBezTo>
                  <a:cubicBezTo>
                    <a:pt x="4" y="26"/>
                    <a:pt x="5" y="29"/>
                    <a:pt x="6" y="31"/>
                  </a:cubicBezTo>
                  <a:cubicBezTo>
                    <a:pt x="7" y="33"/>
                    <a:pt x="8" y="35"/>
                    <a:pt x="11" y="37"/>
                  </a:cubicBezTo>
                  <a:cubicBezTo>
                    <a:pt x="13" y="39"/>
                    <a:pt x="14" y="40"/>
                    <a:pt x="15" y="40"/>
                  </a:cubicBezTo>
                  <a:cubicBezTo>
                    <a:pt x="16" y="41"/>
                    <a:pt x="18" y="41"/>
                    <a:pt x="19" y="42"/>
                  </a:cubicBezTo>
                  <a:cubicBezTo>
                    <a:pt x="20" y="43"/>
                    <a:pt x="22" y="43"/>
                    <a:pt x="23" y="44"/>
                  </a:cubicBezTo>
                  <a:cubicBezTo>
                    <a:pt x="25" y="44"/>
                    <a:pt x="27" y="45"/>
                    <a:pt x="29" y="45"/>
                  </a:cubicBezTo>
                  <a:cubicBezTo>
                    <a:pt x="31" y="46"/>
                    <a:pt x="32" y="47"/>
                    <a:pt x="33" y="47"/>
                  </a:cubicBezTo>
                  <a:cubicBezTo>
                    <a:pt x="35" y="48"/>
                    <a:pt x="37" y="48"/>
                    <a:pt x="38" y="49"/>
                  </a:cubicBezTo>
                  <a:cubicBezTo>
                    <a:pt x="39" y="49"/>
                    <a:pt x="41" y="50"/>
                    <a:pt x="42" y="52"/>
                  </a:cubicBezTo>
                  <a:cubicBezTo>
                    <a:pt x="44" y="53"/>
                    <a:pt x="45" y="55"/>
                    <a:pt x="45" y="57"/>
                  </a:cubicBezTo>
                  <a:cubicBezTo>
                    <a:pt x="45" y="61"/>
                    <a:pt x="44" y="63"/>
                    <a:pt x="41" y="65"/>
                  </a:cubicBezTo>
                  <a:cubicBezTo>
                    <a:pt x="38" y="66"/>
                    <a:pt x="35" y="67"/>
                    <a:pt x="30" y="67"/>
                  </a:cubicBezTo>
                  <a:cubicBezTo>
                    <a:pt x="26" y="67"/>
                    <a:pt x="22" y="66"/>
                    <a:pt x="18" y="64"/>
                  </a:cubicBezTo>
                  <a:cubicBezTo>
                    <a:pt x="14" y="62"/>
                    <a:pt x="10" y="59"/>
                    <a:pt x="8" y="57"/>
                  </a:cubicBezTo>
                  <a:cubicBezTo>
                    <a:pt x="0" y="66"/>
                    <a:pt x="0" y="66"/>
                    <a:pt x="0" y="66"/>
                  </a:cubicBezTo>
                  <a:cubicBezTo>
                    <a:pt x="3" y="69"/>
                    <a:pt x="7" y="71"/>
                    <a:pt x="12" y="74"/>
                  </a:cubicBezTo>
                  <a:cubicBezTo>
                    <a:pt x="17" y="77"/>
                    <a:pt x="23" y="79"/>
                    <a:pt x="30" y="79"/>
                  </a:cubicBezTo>
                  <a:cubicBezTo>
                    <a:pt x="39" y="79"/>
                    <a:pt x="47" y="76"/>
                    <a:pt x="52" y="72"/>
                  </a:cubicBezTo>
                  <a:cubicBezTo>
                    <a:pt x="57" y="67"/>
                    <a:pt x="59" y="62"/>
                    <a:pt x="59" y="55"/>
                  </a:cubicBezTo>
                  <a:cubicBezTo>
                    <a:pt x="59" y="47"/>
                    <a:pt x="54" y="40"/>
                    <a:pt x="4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19">
              <a:extLst>
                <a:ext uri="{FF2B5EF4-FFF2-40B4-BE49-F238E27FC236}">
                  <a16:creationId xmlns:a16="http://schemas.microsoft.com/office/drawing/2014/main" id="{42E28CAF-3082-4317-DEC3-015F5E109628}"/>
                </a:ext>
              </a:extLst>
            </p:cNvPr>
            <p:cNvSpPr>
              <a:spLocks/>
            </p:cNvSpPr>
            <p:nvPr userDrawn="1"/>
          </p:nvSpPr>
          <p:spPr bwMode="auto">
            <a:xfrm>
              <a:off x="1960563" y="436563"/>
              <a:ext cx="36513" cy="63500"/>
            </a:xfrm>
            <a:custGeom>
              <a:avLst/>
              <a:gdLst>
                <a:gd name="T0" fmla="*/ 24 w 43"/>
                <a:gd name="T1" fmla="*/ 5 h 77"/>
                <a:gd name="T2" fmla="*/ 15 w 43"/>
                <a:gd name="T3" fmla="*/ 17 h 77"/>
                <a:gd name="T4" fmla="*/ 14 w 43"/>
                <a:gd name="T5" fmla="*/ 2 h 77"/>
                <a:gd name="T6" fmla="*/ 0 w 43"/>
                <a:gd name="T7" fmla="*/ 2 h 77"/>
                <a:gd name="T8" fmla="*/ 0 w 43"/>
                <a:gd name="T9" fmla="*/ 77 h 77"/>
                <a:gd name="T10" fmla="*/ 15 w 43"/>
                <a:gd name="T11" fmla="*/ 77 h 77"/>
                <a:gd name="T12" fmla="*/ 15 w 43"/>
                <a:gd name="T13" fmla="*/ 35 h 77"/>
                <a:gd name="T14" fmla="*/ 25 w 43"/>
                <a:gd name="T15" fmla="*/ 18 h 77"/>
                <a:gd name="T16" fmla="*/ 35 w 43"/>
                <a:gd name="T17" fmla="*/ 14 h 77"/>
                <a:gd name="T18" fmla="*/ 41 w 43"/>
                <a:gd name="T19" fmla="*/ 15 h 77"/>
                <a:gd name="T20" fmla="*/ 43 w 43"/>
                <a:gd name="T21" fmla="*/ 1 h 77"/>
                <a:gd name="T22" fmla="*/ 37 w 43"/>
                <a:gd name="T23" fmla="*/ 0 h 77"/>
                <a:gd name="T24" fmla="*/ 24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4" y="5"/>
                  </a:moveTo>
                  <a:cubicBezTo>
                    <a:pt x="20" y="8"/>
                    <a:pt x="17" y="12"/>
                    <a:pt x="15" y="17"/>
                  </a:cubicBezTo>
                  <a:cubicBezTo>
                    <a:pt x="14" y="2"/>
                    <a:pt x="14" y="2"/>
                    <a:pt x="14" y="2"/>
                  </a:cubicBezTo>
                  <a:cubicBezTo>
                    <a:pt x="0" y="2"/>
                    <a:pt x="0" y="2"/>
                    <a:pt x="0" y="2"/>
                  </a:cubicBezTo>
                  <a:cubicBezTo>
                    <a:pt x="0" y="77"/>
                    <a:pt x="0" y="77"/>
                    <a:pt x="0" y="77"/>
                  </a:cubicBezTo>
                  <a:cubicBezTo>
                    <a:pt x="15" y="77"/>
                    <a:pt x="15" y="77"/>
                    <a:pt x="15" y="77"/>
                  </a:cubicBezTo>
                  <a:cubicBezTo>
                    <a:pt x="15" y="35"/>
                    <a:pt x="15" y="35"/>
                    <a:pt x="15" y="35"/>
                  </a:cubicBezTo>
                  <a:cubicBezTo>
                    <a:pt x="16" y="27"/>
                    <a:pt x="19" y="22"/>
                    <a:pt x="25" y="18"/>
                  </a:cubicBezTo>
                  <a:cubicBezTo>
                    <a:pt x="28" y="16"/>
                    <a:pt x="32" y="14"/>
                    <a:pt x="35" y="14"/>
                  </a:cubicBezTo>
                  <a:cubicBezTo>
                    <a:pt x="38" y="14"/>
                    <a:pt x="40" y="15"/>
                    <a:pt x="41" y="15"/>
                  </a:cubicBezTo>
                  <a:cubicBezTo>
                    <a:pt x="43" y="1"/>
                    <a:pt x="43" y="1"/>
                    <a:pt x="43" y="1"/>
                  </a:cubicBezTo>
                  <a:cubicBezTo>
                    <a:pt x="37" y="0"/>
                    <a:pt x="37" y="0"/>
                    <a:pt x="37" y="0"/>
                  </a:cubicBezTo>
                  <a:cubicBezTo>
                    <a:pt x="32" y="0"/>
                    <a:pt x="28" y="2"/>
                    <a:pt x="2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20">
              <a:extLst>
                <a:ext uri="{FF2B5EF4-FFF2-40B4-BE49-F238E27FC236}">
                  <a16:creationId xmlns:a16="http://schemas.microsoft.com/office/drawing/2014/main" id="{C9015FE0-6FB6-F3FA-F7F2-8A96B5A65E16}"/>
                </a:ext>
              </a:extLst>
            </p:cNvPr>
            <p:cNvSpPr>
              <a:spLocks/>
            </p:cNvSpPr>
            <p:nvPr userDrawn="1"/>
          </p:nvSpPr>
          <p:spPr bwMode="auto">
            <a:xfrm>
              <a:off x="2000251" y="438150"/>
              <a:ext cx="58738" cy="85725"/>
            </a:xfrm>
            <a:custGeom>
              <a:avLst/>
              <a:gdLst>
                <a:gd name="T0" fmla="*/ 57 w 72"/>
                <a:gd name="T1" fmla="*/ 0 h 103"/>
                <a:gd name="T2" fmla="*/ 36 w 72"/>
                <a:gd name="T3" fmla="*/ 61 h 103"/>
                <a:gd name="T4" fmla="*/ 15 w 72"/>
                <a:gd name="T5" fmla="*/ 0 h 103"/>
                <a:gd name="T6" fmla="*/ 0 w 72"/>
                <a:gd name="T7" fmla="*/ 0 h 103"/>
                <a:gd name="T8" fmla="*/ 28 w 72"/>
                <a:gd name="T9" fmla="*/ 74 h 103"/>
                <a:gd name="T10" fmla="*/ 25 w 72"/>
                <a:gd name="T11" fmla="*/ 83 h 103"/>
                <a:gd name="T12" fmla="*/ 21 w 72"/>
                <a:gd name="T13" fmla="*/ 90 h 103"/>
                <a:gd name="T14" fmla="*/ 16 w 72"/>
                <a:gd name="T15" fmla="*/ 91 h 103"/>
                <a:gd name="T16" fmla="*/ 8 w 72"/>
                <a:gd name="T17" fmla="*/ 89 h 103"/>
                <a:gd name="T18" fmla="*/ 5 w 72"/>
                <a:gd name="T19" fmla="*/ 100 h 103"/>
                <a:gd name="T20" fmla="*/ 6 w 72"/>
                <a:gd name="T21" fmla="*/ 101 h 103"/>
                <a:gd name="T22" fmla="*/ 12 w 72"/>
                <a:gd name="T23" fmla="*/ 103 h 103"/>
                <a:gd name="T24" fmla="*/ 19 w 72"/>
                <a:gd name="T25" fmla="*/ 103 h 103"/>
                <a:gd name="T26" fmla="*/ 31 w 72"/>
                <a:gd name="T27" fmla="*/ 100 h 103"/>
                <a:gd name="T28" fmla="*/ 39 w 72"/>
                <a:gd name="T29" fmla="*/ 87 h 103"/>
                <a:gd name="T30" fmla="*/ 72 w 72"/>
                <a:gd name="T31" fmla="*/ 0 h 103"/>
                <a:gd name="T32" fmla="*/ 57 w 72"/>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03">
                  <a:moveTo>
                    <a:pt x="57" y="0"/>
                  </a:moveTo>
                  <a:cubicBezTo>
                    <a:pt x="36" y="61"/>
                    <a:pt x="36" y="61"/>
                    <a:pt x="36" y="61"/>
                  </a:cubicBezTo>
                  <a:cubicBezTo>
                    <a:pt x="15" y="0"/>
                    <a:pt x="15" y="0"/>
                    <a:pt x="15" y="0"/>
                  </a:cubicBezTo>
                  <a:cubicBezTo>
                    <a:pt x="0" y="0"/>
                    <a:pt x="0" y="0"/>
                    <a:pt x="0" y="0"/>
                  </a:cubicBezTo>
                  <a:cubicBezTo>
                    <a:pt x="28" y="74"/>
                    <a:pt x="28" y="74"/>
                    <a:pt x="28" y="74"/>
                  </a:cubicBezTo>
                  <a:cubicBezTo>
                    <a:pt x="25" y="83"/>
                    <a:pt x="25" y="83"/>
                    <a:pt x="25" y="83"/>
                  </a:cubicBezTo>
                  <a:cubicBezTo>
                    <a:pt x="24" y="87"/>
                    <a:pt x="22" y="89"/>
                    <a:pt x="21" y="90"/>
                  </a:cubicBezTo>
                  <a:cubicBezTo>
                    <a:pt x="20" y="91"/>
                    <a:pt x="18" y="91"/>
                    <a:pt x="16" y="91"/>
                  </a:cubicBezTo>
                  <a:cubicBezTo>
                    <a:pt x="14" y="91"/>
                    <a:pt x="11" y="91"/>
                    <a:pt x="8" y="89"/>
                  </a:cubicBezTo>
                  <a:cubicBezTo>
                    <a:pt x="5" y="100"/>
                    <a:pt x="5" y="100"/>
                    <a:pt x="5" y="100"/>
                  </a:cubicBezTo>
                  <a:cubicBezTo>
                    <a:pt x="6" y="101"/>
                    <a:pt x="6" y="101"/>
                    <a:pt x="6" y="101"/>
                  </a:cubicBezTo>
                  <a:cubicBezTo>
                    <a:pt x="7" y="102"/>
                    <a:pt x="9" y="102"/>
                    <a:pt x="12" y="103"/>
                  </a:cubicBezTo>
                  <a:cubicBezTo>
                    <a:pt x="14" y="103"/>
                    <a:pt x="17" y="103"/>
                    <a:pt x="19" y="103"/>
                  </a:cubicBezTo>
                  <a:cubicBezTo>
                    <a:pt x="24" y="103"/>
                    <a:pt x="28" y="102"/>
                    <a:pt x="31" y="100"/>
                  </a:cubicBezTo>
                  <a:cubicBezTo>
                    <a:pt x="34" y="97"/>
                    <a:pt x="36" y="93"/>
                    <a:pt x="39" y="87"/>
                  </a:cubicBezTo>
                  <a:cubicBezTo>
                    <a:pt x="72" y="0"/>
                    <a:pt x="72" y="0"/>
                    <a:pt x="72" y="0"/>
                  </a:cubicBezTo>
                  <a:lnTo>
                    <a:pt x="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21">
              <a:extLst>
                <a:ext uri="{FF2B5EF4-FFF2-40B4-BE49-F238E27FC236}">
                  <a16:creationId xmlns:a16="http://schemas.microsoft.com/office/drawing/2014/main" id="{857057E8-F885-2BBD-C45D-6E44768D8304}"/>
                </a:ext>
              </a:extLst>
            </p:cNvPr>
            <p:cNvSpPr>
              <a:spLocks noEditPoints="1"/>
            </p:cNvSpPr>
            <p:nvPr userDrawn="1"/>
          </p:nvSpPr>
          <p:spPr bwMode="auto">
            <a:xfrm>
              <a:off x="1547813" y="-96838"/>
              <a:ext cx="352425" cy="422275"/>
            </a:xfrm>
            <a:custGeom>
              <a:avLst/>
              <a:gdLst>
                <a:gd name="T0" fmla="*/ 327 w 425"/>
                <a:gd name="T1" fmla="*/ 247 h 510"/>
                <a:gd name="T2" fmla="*/ 415 w 425"/>
                <a:gd name="T3" fmla="*/ 130 h 510"/>
                <a:gd name="T4" fmla="*/ 268 w 425"/>
                <a:gd name="T5" fmla="*/ 0 h 510"/>
                <a:gd name="T6" fmla="*/ 0 w 425"/>
                <a:gd name="T7" fmla="*/ 0 h 510"/>
                <a:gd name="T8" fmla="*/ 0 w 425"/>
                <a:gd name="T9" fmla="*/ 510 h 510"/>
                <a:gd name="T10" fmla="*/ 277 w 425"/>
                <a:gd name="T11" fmla="*/ 510 h 510"/>
                <a:gd name="T12" fmla="*/ 425 w 425"/>
                <a:gd name="T13" fmla="*/ 373 h 510"/>
                <a:gd name="T14" fmla="*/ 327 w 425"/>
                <a:gd name="T15" fmla="*/ 247 h 510"/>
                <a:gd name="T16" fmla="*/ 109 w 425"/>
                <a:gd name="T17" fmla="*/ 92 h 510"/>
                <a:gd name="T18" fmla="*/ 245 w 425"/>
                <a:gd name="T19" fmla="*/ 92 h 510"/>
                <a:gd name="T20" fmla="*/ 304 w 425"/>
                <a:gd name="T21" fmla="*/ 148 h 510"/>
                <a:gd name="T22" fmla="*/ 245 w 425"/>
                <a:gd name="T23" fmla="*/ 205 h 510"/>
                <a:gd name="T24" fmla="*/ 109 w 425"/>
                <a:gd name="T25" fmla="*/ 205 h 510"/>
                <a:gd name="T26" fmla="*/ 109 w 425"/>
                <a:gd name="T27" fmla="*/ 92 h 510"/>
                <a:gd name="T28" fmla="*/ 249 w 425"/>
                <a:gd name="T29" fmla="*/ 417 h 510"/>
                <a:gd name="T30" fmla="*/ 249 w 425"/>
                <a:gd name="T31" fmla="*/ 418 h 510"/>
                <a:gd name="T32" fmla="*/ 109 w 425"/>
                <a:gd name="T33" fmla="*/ 418 h 510"/>
                <a:gd name="T34" fmla="*/ 109 w 425"/>
                <a:gd name="T35" fmla="*/ 298 h 510"/>
                <a:gd name="T36" fmla="*/ 249 w 425"/>
                <a:gd name="T37" fmla="*/ 298 h 510"/>
                <a:gd name="T38" fmla="*/ 315 w 425"/>
                <a:gd name="T39" fmla="*/ 357 h 510"/>
                <a:gd name="T40" fmla="*/ 249 w 425"/>
                <a:gd name="T41" fmla="*/ 41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5" h="510">
                  <a:moveTo>
                    <a:pt x="327" y="247"/>
                  </a:moveTo>
                  <a:cubicBezTo>
                    <a:pt x="375" y="237"/>
                    <a:pt x="415" y="194"/>
                    <a:pt x="415" y="130"/>
                  </a:cubicBezTo>
                  <a:cubicBezTo>
                    <a:pt x="415" y="62"/>
                    <a:pt x="365" y="0"/>
                    <a:pt x="268" y="0"/>
                  </a:cubicBezTo>
                  <a:cubicBezTo>
                    <a:pt x="0" y="0"/>
                    <a:pt x="0" y="0"/>
                    <a:pt x="0" y="0"/>
                  </a:cubicBezTo>
                  <a:cubicBezTo>
                    <a:pt x="0" y="510"/>
                    <a:pt x="0" y="510"/>
                    <a:pt x="0" y="510"/>
                  </a:cubicBezTo>
                  <a:cubicBezTo>
                    <a:pt x="277" y="510"/>
                    <a:pt x="277" y="510"/>
                    <a:pt x="277" y="510"/>
                  </a:cubicBezTo>
                  <a:cubicBezTo>
                    <a:pt x="374" y="510"/>
                    <a:pt x="425" y="449"/>
                    <a:pt x="425" y="373"/>
                  </a:cubicBezTo>
                  <a:cubicBezTo>
                    <a:pt x="425" y="309"/>
                    <a:pt x="381" y="256"/>
                    <a:pt x="327" y="247"/>
                  </a:cubicBezTo>
                  <a:close/>
                  <a:moveTo>
                    <a:pt x="109" y="92"/>
                  </a:moveTo>
                  <a:cubicBezTo>
                    <a:pt x="245" y="92"/>
                    <a:pt x="245" y="92"/>
                    <a:pt x="245" y="92"/>
                  </a:cubicBezTo>
                  <a:cubicBezTo>
                    <a:pt x="281" y="92"/>
                    <a:pt x="304" y="117"/>
                    <a:pt x="304" y="148"/>
                  </a:cubicBezTo>
                  <a:cubicBezTo>
                    <a:pt x="304" y="181"/>
                    <a:pt x="281" y="205"/>
                    <a:pt x="245" y="205"/>
                  </a:cubicBezTo>
                  <a:cubicBezTo>
                    <a:pt x="109" y="205"/>
                    <a:pt x="109" y="205"/>
                    <a:pt x="109" y="205"/>
                  </a:cubicBezTo>
                  <a:lnTo>
                    <a:pt x="109" y="92"/>
                  </a:lnTo>
                  <a:close/>
                  <a:moveTo>
                    <a:pt x="249" y="417"/>
                  </a:moveTo>
                  <a:cubicBezTo>
                    <a:pt x="249" y="418"/>
                    <a:pt x="249" y="418"/>
                    <a:pt x="249" y="418"/>
                  </a:cubicBezTo>
                  <a:cubicBezTo>
                    <a:pt x="109" y="418"/>
                    <a:pt x="109" y="418"/>
                    <a:pt x="109" y="418"/>
                  </a:cubicBezTo>
                  <a:cubicBezTo>
                    <a:pt x="109" y="298"/>
                    <a:pt x="109" y="298"/>
                    <a:pt x="109" y="298"/>
                  </a:cubicBezTo>
                  <a:cubicBezTo>
                    <a:pt x="249" y="298"/>
                    <a:pt x="249" y="298"/>
                    <a:pt x="249" y="298"/>
                  </a:cubicBezTo>
                  <a:cubicBezTo>
                    <a:pt x="292" y="298"/>
                    <a:pt x="315" y="325"/>
                    <a:pt x="315" y="357"/>
                  </a:cubicBezTo>
                  <a:cubicBezTo>
                    <a:pt x="315" y="394"/>
                    <a:pt x="290" y="417"/>
                    <a:pt x="249" y="4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22">
              <a:extLst>
                <a:ext uri="{FF2B5EF4-FFF2-40B4-BE49-F238E27FC236}">
                  <a16:creationId xmlns:a16="http://schemas.microsoft.com/office/drawing/2014/main" id="{5C3250A7-D73D-4528-B6A5-3CC53FEE5285}"/>
                </a:ext>
              </a:extLst>
            </p:cNvPr>
            <p:cNvSpPr>
              <a:spLocks/>
            </p:cNvSpPr>
            <p:nvPr userDrawn="1"/>
          </p:nvSpPr>
          <p:spPr bwMode="auto">
            <a:xfrm>
              <a:off x="1139826" y="-103188"/>
              <a:ext cx="347663" cy="436563"/>
            </a:xfrm>
            <a:custGeom>
              <a:avLst/>
              <a:gdLst>
                <a:gd name="T0" fmla="*/ 59 w 420"/>
                <a:gd name="T1" fmla="*/ 363 h 527"/>
                <a:gd name="T2" fmla="*/ 221 w 420"/>
                <a:gd name="T3" fmla="*/ 431 h 527"/>
                <a:gd name="T4" fmla="*/ 310 w 420"/>
                <a:gd name="T5" fmla="*/ 374 h 527"/>
                <a:gd name="T6" fmla="*/ 207 w 420"/>
                <a:gd name="T7" fmla="*/ 309 h 527"/>
                <a:gd name="T8" fmla="*/ 17 w 420"/>
                <a:gd name="T9" fmla="*/ 154 h 527"/>
                <a:gd name="T10" fmla="*/ 210 w 420"/>
                <a:gd name="T11" fmla="*/ 0 h 527"/>
                <a:gd name="T12" fmla="*/ 409 w 420"/>
                <a:gd name="T13" fmla="*/ 71 h 527"/>
                <a:gd name="T14" fmla="*/ 349 w 420"/>
                <a:gd name="T15" fmla="*/ 151 h 527"/>
                <a:gd name="T16" fmla="*/ 203 w 420"/>
                <a:gd name="T17" fmla="*/ 95 h 527"/>
                <a:gd name="T18" fmla="*/ 128 w 420"/>
                <a:gd name="T19" fmla="*/ 147 h 527"/>
                <a:gd name="T20" fmla="*/ 229 w 420"/>
                <a:gd name="T21" fmla="*/ 206 h 527"/>
                <a:gd name="T22" fmla="*/ 420 w 420"/>
                <a:gd name="T23" fmla="*/ 363 h 527"/>
                <a:gd name="T24" fmla="*/ 216 w 420"/>
                <a:gd name="T25" fmla="*/ 527 h 527"/>
                <a:gd name="T26" fmla="*/ 0 w 420"/>
                <a:gd name="T27" fmla="*/ 446 h 527"/>
                <a:gd name="T28" fmla="*/ 59 w 420"/>
                <a:gd name="T29" fmla="*/ 363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527">
                  <a:moveTo>
                    <a:pt x="59" y="363"/>
                  </a:moveTo>
                  <a:cubicBezTo>
                    <a:pt x="95" y="400"/>
                    <a:pt x="151" y="431"/>
                    <a:pt x="221" y="431"/>
                  </a:cubicBezTo>
                  <a:cubicBezTo>
                    <a:pt x="281" y="431"/>
                    <a:pt x="310" y="403"/>
                    <a:pt x="310" y="374"/>
                  </a:cubicBezTo>
                  <a:cubicBezTo>
                    <a:pt x="310" y="336"/>
                    <a:pt x="266" y="323"/>
                    <a:pt x="207" y="309"/>
                  </a:cubicBezTo>
                  <a:cubicBezTo>
                    <a:pt x="124" y="290"/>
                    <a:pt x="17" y="267"/>
                    <a:pt x="17" y="154"/>
                  </a:cubicBezTo>
                  <a:cubicBezTo>
                    <a:pt x="17" y="69"/>
                    <a:pt x="90" y="0"/>
                    <a:pt x="210" y="0"/>
                  </a:cubicBezTo>
                  <a:cubicBezTo>
                    <a:pt x="291" y="0"/>
                    <a:pt x="359" y="24"/>
                    <a:pt x="409" y="71"/>
                  </a:cubicBezTo>
                  <a:cubicBezTo>
                    <a:pt x="349" y="151"/>
                    <a:pt x="349" y="151"/>
                    <a:pt x="349" y="151"/>
                  </a:cubicBezTo>
                  <a:cubicBezTo>
                    <a:pt x="308" y="113"/>
                    <a:pt x="253" y="95"/>
                    <a:pt x="203" y="95"/>
                  </a:cubicBezTo>
                  <a:cubicBezTo>
                    <a:pt x="154" y="95"/>
                    <a:pt x="128" y="117"/>
                    <a:pt x="128" y="147"/>
                  </a:cubicBezTo>
                  <a:cubicBezTo>
                    <a:pt x="128" y="182"/>
                    <a:pt x="170" y="192"/>
                    <a:pt x="229" y="206"/>
                  </a:cubicBezTo>
                  <a:cubicBezTo>
                    <a:pt x="313" y="225"/>
                    <a:pt x="420" y="250"/>
                    <a:pt x="420" y="363"/>
                  </a:cubicBezTo>
                  <a:cubicBezTo>
                    <a:pt x="420" y="457"/>
                    <a:pt x="353" y="527"/>
                    <a:pt x="216" y="527"/>
                  </a:cubicBezTo>
                  <a:cubicBezTo>
                    <a:pt x="118" y="527"/>
                    <a:pt x="48" y="494"/>
                    <a:pt x="0" y="446"/>
                  </a:cubicBezTo>
                  <a:lnTo>
                    <a:pt x="59" y="3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Rectangle 23">
              <a:extLst>
                <a:ext uri="{FF2B5EF4-FFF2-40B4-BE49-F238E27FC236}">
                  <a16:creationId xmlns:a16="http://schemas.microsoft.com/office/drawing/2014/main" id="{9D661122-8AD4-772D-8628-76265F6A6A01}"/>
                </a:ext>
              </a:extLst>
            </p:cNvPr>
            <p:cNvSpPr>
              <a:spLocks noChangeArrowheads="1"/>
            </p:cNvSpPr>
            <p:nvPr userDrawn="1"/>
          </p:nvSpPr>
          <p:spPr bwMode="auto">
            <a:xfrm>
              <a:off x="1968501" y="-96838"/>
              <a:ext cx="88900" cy="422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4">
              <a:extLst>
                <a:ext uri="{FF2B5EF4-FFF2-40B4-BE49-F238E27FC236}">
                  <a16:creationId xmlns:a16="http://schemas.microsoft.com/office/drawing/2014/main" id="{F889D89F-202D-CCDE-EC26-11652D991D1E}"/>
                </a:ext>
              </a:extLst>
            </p:cNvPr>
            <p:cNvSpPr>
              <a:spLocks noEditPoints="1"/>
            </p:cNvSpPr>
            <p:nvPr userDrawn="1"/>
          </p:nvSpPr>
          <p:spPr bwMode="auto">
            <a:xfrm>
              <a:off x="2498726" y="-31750"/>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7 h 136"/>
                <a:gd name="T12" fmla="*/ 113 w 113"/>
                <a:gd name="T13" fmla="*/ 68 h 136"/>
                <a:gd name="T14" fmla="*/ 92 w 113"/>
                <a:gd name="T15" fmla="*/ 119 h 136"/>
                <a:gd name="T16" fmla="*/ 78 w 113"/>
                <a:gd name="T17" fmla="*/ 28 h 136"/>
                <a:gd name="T18" fmla="*/ 45 w 113"/>
                <a:gd name="T19" fmla="*/ 16 h 136"/>
                <a:gd name="T20" fmla="*/ 20 w 113"/>
                <a:gd name="T21" fmla="*/ 16 h 136"/>
                <a:gd name="T22" fmla="*/ 20 w 113"/>
                <a:gd name="T23" fmla="*/ 120 h 136"/>
                <a:gd name="T24" fmla="*/ 45 w 113"/>
                <a:gd name="T25" fmla="*/ 120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6"/>
                    <a:pt x="92" y="17"/>
                  </a:cubicBezTo>
                  <a:cubicBezTo>
                    <a:pt x="103" y="28"/>
                    <a:pt x="113" y="44"/>
                    <a:pt x="113" y="68"/>
                  </a:cubicBezTo>
                  <a:cubicBezTo>
                    <a:pt x="113" y="91"/>
                    <a:pt x="104" y="108"/>
                    <a:pt x="92" y="119"/>
                  </a:cubicBezTo>
                  <a:close/>
                  <a:moveTo>
                    <a:pt x="78" y="28"/>
                  </a:moveTo>
                  <a:cubicBezTo>
                    <a:pt x="70" y="20"/>
                    <a:pt x="59" y="16"/>
                    <a:pt x="45" y="16"/>
                  </a:cubicBezTo>
                  <a:cubicBezTo>
                    <a:pt x="20" y="16"/>
                    <a:pt x="20" y="16"/>
                    <a:pt x="20" y="16"/>
                  </a:cubicBezTo>
                  <a:cubicBezTo>
                    <a:pt x="20" y="120"/>
                    <a:pt x="20" y="120"/>
                    <a:pt x="20" y="120"/>
                  </a:cubicBezTo>
                  <a:cubicBezTo>
                    <a:pt x="45" y="120"/>
                    <a:pt x="45" y="120"/>
                    <a:pt x="45" y="120"/>
                  </a:cubicBezTo>
                  <a:cubicBezTo>
                    <a:pt x="58" y="120"/>
                    <a:pt x="69" y="116"/>
                    <a:pt x="78" y="107"/>
                  </a:cubicBezTo>
                  <a:cubicBezTo>
                    <a:pt x="87" y="98"/>
                    <a:pt x="92" y="85"/>
                    <a:pt x="92" y="68"/>
                  </a:cubicBezTo>
                  <a:cubicBezTo>
                    <a:pt x="92" y="51"/>
                    <a:pt x="87" y="37"/>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25">
              <a:extLst>
                <a:ext uri="{FF2B5EF4-FFF2-40B4-BE49-F238E27FC236}">
                  <a16:creationId xmlns:a16="http://schemas.microsoft.com/office/drawing/2014/main" id="{018E90F0-D59C-2426-0438-7917B995D705}"/>
                </a:ext>
              </a:extLst>
            </p:cNvPr>
            <p:cNvSpPr>
              <a:spLocks/>
            </p:cNvSpPr>
            <p:nvPr userDrawn="1"/>
          </p:nvSpPr>
          <p:spPr bwMode="auto">
            <a:xfrm>
              <a:off x="2611438" y="-3175"/>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6">
              <a:extLst>
                <a:ext uri="{FF2B5EF4-FFF2-40B4-BE49-F238E27FC236}">
                  <a16:creationId xmlns:a16="http://schemas.microsoft.com/office/drawing/2014/main" id="{18C425EF-7883-4D7A-5B4F-41961F39E84D}"/>
                </a:ext>
              </a:extLst>
            </p:cNvPr>
            <p:cNvSpPr>
              <a:spLocks noEditPoints="1"/>
            </p:cNvSpPr>
            <p:nvPr userDrawn="1"/>
          </p:nvSpPr>
          <p:spPr bwMode="auto">
            <a:xfrm>
              <a:off x="2670176" y="-36513"/>
              <a:ext cx="20638" cy="117475"/>
            </a:xfrm>
            <a:custGeom>
              <a:avLst/>
              <a:gdLst>
                <a:gd name="T0" fmla="*/ 13 w 25"/>
                <a:gd name="T1" fmla="*/ 24 h 143"/>
                <a:gd name="T2" fmla="*/ 0 w 25"/>
                <a:gd name="T3" fmla="*/ 12 h 143"/>
                <a:gd name="T4" fmla="*/ 13 w 25"/>
                <a:gd name="T5" fmla="*/ 0 h 143"/>
                <a:gd name="T6" fmla="*/ 25 w 25"/>
                <a:gd name="T7" fmla="*/ 12 h 143"/>
                <a:gd name="T8" fmla="*/ 13 w 25"/>
                <a:gd name="T9" fmla="*/ 24 h 143"/>
                <a:gd name="T10" fmla="*/ 4 w 25"/>
                <a:gd name="T11" fmla="*/ 143 h 143"/>
                <a:gd name="T12" fmla="*/ 4 w 25"/>
                <a:gd name="T13" fmla="*/ 44 h 143"/>
                <a:gd name="T14" fmla="*/ 22 w 25"/>
                <a:gd name="T15" fmla="*/ 44 h 143"/>
                <a:gd name="T16" fmla="*/ 22 w 25"/>
                <a:gd name="T17" fmla="*/ 143 h 143"/>
                <a:gd name="T18" fmla="*/ 4 w 25"/>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3">
                  <a:moveTo>
                    <a:pt x="13" y="24"/>
                  </a:moveTo>
                  <a:cubicBezTo>
                    <a:pt x="6" y="24"/>
                    <a:pt x="0" y="19"/>
                    <a:pt x="0" y="12"/>
                  </a:cubicBezTo>
                  <a:cubicBezTo>
                    <a:pt x="0" y="5"/>
                    <a:pt x="6" y="0"/>
                    <a:pt x="13" y="0"/>
                  </a:cubicBezTo>
                  <a:cubicBezTo>
                    <a:pt x="20" y="0"/>
                    <a:pt x="25" y="5"/>
                    <a:pt x="25" y="12"/>
                  </a:cubicBezTo>
                  <a:cubicBezTo>
                    <a:pt x="25"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7">
              <a:extLst>
                <a:ext uri="{FF2B5EF4-FFF2-40B4-BE49-F238E27FC236}">
                  <a16:creationId xmlns:a16="http://schemas.microsoft.com/office/drawing/2014/main" id="{4669DAFE-78B0-BB47-063F-42CE5B66CDDD}"/>
                </a:ext>
              </a:extLst>
            </p:cNvPr>
            <p:cNvSpPr>
              <a:spLocks/>
            </p:cNvSpPr>
            <p:nvPr userDrawn="1"/>
          </p:nvSpPr>
          <p:spPr bwMode="auto">
            <a:xfrm>
              <a:off x="2701926" y="-1588"/>
              <a:ext cx="80963" cy="82550"/>
            </a:xfrm>
            <a:custGeom>
              <a:avLst/>
              <a:gdLst>
                <a:gd name="T0" fmla="*/ 31 w 51"/>
                <a:gd name="T1" fmla="*/ 52 h 52"/>
                <a:gd name="T2" fmla="*/ 20 w 51"/>
                <a:gd name="T3" fmla="*/ 52 h 52"/>
                <a:gd name="T4" fmla="*/ 0 w 51"/>
                <a:gd name="T5" fmla="*/ 0 h 52"/>
                <a:gd name="T6" fmla="*/ 11 w 51"/>
                <a:gd name="T7" fmla="*/ 0 h 52"/>
                <a:gd name="T8" fmla="*/ 25 w 51"/>
                <a:gd name="T9" fmla="*/ 42 h 52"/>
                <a:gd name="T10" fmla="*/ 40 w 51"/>
                <a:gd name="T11" fmla="*/ 0 h 52"/>
                <a:gd name="T12" fmla="*/ 51 w 51"/>
                <a:gd name="T13" fmla="*/ 0 h 52"/>
                <a:gd name="T14" fmla="*/ 31 w 51"/>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2">
                  <a:moveTo>
                    <a:pt x="31" y="52"/>
                  </a:moveTo>
                  <a:lnTo>
                    <a:pt x="20" y="52"/>
                  </a:lnTo>
                  <a:lnTo>
                    <a:pt x="0" y="0"/>
                  </a:lnTo>
                  <a:lnTo>
                    <a:pt x="11" y="0"/>
                  </a:lnTo>
                  <a:lnTo>
                    <a:pt x="25" y="42"/>
                  </a:lnTo>
                  <a:lnTo>
                    <a:pt x="40" y="0"/>
                  </a:lnTo>
                  <a:lnTo>
                    <a:pt x="51" y="0"/>
                  </a:lnTo>
                  <a:lnTo>
                    <a:pt x="3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8">
              <a:extLst>
                <a:ext uri="{FF2B5EF4-FFF2-40B4-BE49-F238E27FC236}">
                  <a16:creationId xmlns:a16="http://schemas.microsoft.com/office/drawing/2014/main" id="{148A7D93-6D24-A39E-933D-1138C80EFBBD}"/>
                </a:ext>
              </a:extLst>
            </p:cNvPr>
            <p:cNvSpPr>
              <a:spLocks noEditPoints="1"/>
            </p:cNvSpPr>
            <p:nvPr userDrawn="1"/>
          </p:nvSpPr>
          <p:spPr bwMode="auto">
            <a:xfrm>
              <a:off x="2789238" y="-3175"/>
              <a:ext cx="74613" cy="85725"/>
            </a:xfrm>
            <a:custGeom>
              <a:avLst/>
              <a:gdLst>
                <a:gd name="T0" fmla="*/ 20 w 90"/>
                <a:gd name="T1" fmla="*/ 56 h 103"/>
                <a:gd name="T2" fmla="*/ 49 w 90"/>
                <a:gd name="T3" fmla="*/ 88 h 103"/>
                <a:gd name="T4" fmla="*/ 80 w 90"/>
                <a:gd name="T5" fmla="*/ 77 h 103"/>
                <a:gd name="T6" fmla="*/ 87 w 90"/>
                <a:gd name="T7" fmla="*/ 89 h 103"/>
                <a:gd name="T8" fmla="*/ 47 w 90"/>
                <a:gd name="T9" fmla="*/ 103 h 103"/>
                <a:gd name="T10" fmla="*/ 0 w 90"/>
                <a:gd name="T11" fmla="*/ 52 h 103"/>
                <a:gd name="T12" fmla="*/ 47 w 90"/>
                <a:gd name="T13" fmla="*/ 0 h 103"/>
                <a:gd name="T14" fmla="*/ 90 w 90"/>
                <a:gd name="T15" fmla="*/ 49 h 103"/>
                <a:gd name="T16" fmla="*/ 90 w 90"/>
                <a:gd name="T17" fmla="*/ 56 h 103"/>
                <a:gd name="T18" fmla="*/ 20 w 90"/>
                <a:gd name="T19" fmla="*/ 56 h 103"/>
                <a:gd name="T20" fmla="*/ 46 w 90"/>
                <a:gd name="T21" fmla="*/ 15 h 103"/>
                <a:gd name="T22" fmla="*/ 19 w 90"/>
                <a:gd name="T23" fmla="*/ 43 h 103"/>
                <a:gd name="T24" fmla="*/ 71 w 90"/>
                <a:gd name="T25" fmla="*/ 43 h 103"/>
                <a:gd name="T26" fmla="*/ 46 w 90"/>
                <a:gd name="T27"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6"/>
                    <a:pt x="31" y="88"/>
                    <a:pt x="49" y="88"/>
                  </a:cubicBezTo>
                  <a:cubicBezTo>
                    <a:pt x="68" y="88"/>
                    <a:pt x="79" y="78"/>
                    <a:pt x="80" y="77"/>
                  </a:cubicBezTo>
                  <a:cubicBezTo>
                    <a:pt x="87" y="89"/>
                    <a:pt x="87" y="89"/>
                    <a:pt x="87" y="89"/>
                  </a:cubicBezTo>
                  <a:cubicBezTo>
                    <a:pt x="87" y="89"/>
                    <a:pt x="74" y="103"/>
                    <a:pt x="47" y="103"/>
                  </a:cubicBezTo>
                  <a:cubicBezTo>
                    <a:pt x="20" y="103"/>
                    <a:pt x="0" y="85"/>
                    <a:pt x="0" y="52"/>
                  </a:cubicBezTo>
                  <a:cubicBezTo>
                    <a:pt x="0" y="20"/>
                    <a:pt x="21" y="0"/>
                    <a:pt x="47" y="0"/>
                  </a:cubicBezTo>
                  <a:cubicBezTo>
                    <a:pt x="74" y="0"/>
                    <a:pt x="90" y="20"/>
                    <a:pt x="90" y="49"/>
                  </a:cubicBezTo>
                  <a:cubicBezTo>
                    <a:pt x="90" y="56"/>
                    <a:pt x="90" y="56"/>
                    <a:pt x="90" y="56"/>
                  </a:cubicBezTo>
                  <a:cubicBezTo>
                    <a:pt x="20" y="56"/>
                    <a:pt x="20" y="56"/>
                    <a:pt x="20" y="56"/>
                  </a:cubicBezTo>
                  <a:close/>
                  <a:moveTo>
                    <a:pt x="46" y="15"/>
                  </a:moveTo>
                  <a:cubicBezTo>
                    <a:pt x="28" y="15"/>
                    <a:pt x="20" y="30"/>
                    <a:pt x="19" y="43"/>
                  </a:cubicBezTo>
                  <a:cubicBezTo>
                    <a:pt x="71" y="43"/>
                    <a:pt x="71" y="43"/>
                    <a:pt x="71" y="43"/>
                  </a:cubicBezTo>
                  <a:cubicBezTo>
                    <a:pt x="71" y="28"/>
                    <a:pt x="64" y="15"/>
                    <a:pt x="4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29">
              <a:extLst>
                <a:ext uri="{FF2B5EF4-FFF2-40B4-BE49-F238E27FC236}">
                  <a16:creationId xmlns:a16="http://schemas.microsoft.com/office/drawing/2014/main" id="{D76A178E-00B9-0BCB-3F15-DBBDA3FC70A4}"/>
                </a:ext>
              </a:extLst>
            </p:cNvPr>
            <p:cNvSpPr>
              <a:spLocks/>
            </p:cNvSpPr>
            <p:nvPr userDrawn="1"/>
          </p:nvSpPr>
          <p:spPr bwMode="auto">
            <a:xfrm>
              <a:off x="2882901" y="-3175"/>
              <a:ext cx="68263" cy="84138"/>
            </a:xfrm>
            <a:custGeom>
              <a:avLst/>
              <a:gdLst>
                <a:gd name="T0" fmla="*/ 65 w 84"/>
                <a:gd name="T1" fmla="*/ 101 h 101"/>
                <a:gd name="T2" fmla="*/ 65 w 84"/>
                <a:gd name="T3" fmla="*/ 42 h 101"/>
                <a:gd name="T4" fmla="*/ 45 w 84"/>
                <a:gd name="T5" fmla="*/ 16 h 101"/>
                <a:gd name="T6" fmla="*/ 18 w 84"/>
                <a:gd name="T7" fmla="*/ 42 h 101"/>
                <a:gd name="T8" fmla="*/ 18 w 84"/>
                <a:gd name="T9" fmla="*/ 101 h 101"/>
                <a:gd name="T10" fmla="*/ 0 w 84"/>
                <a:gd name="T11" fmla="*/ 101 h 101"/>
                <a:gd name="T12" fmla="*/ 0 w 84"/>
                <a:gd name="T13" fmla="*/ 2 h 101"/>
                <a:gd name="T14" fmla="*/ 17 w 84"/>
                <a:gd name="T15" fmla="*/ 2 h 101"/>
                <a:gd name="T16" fmla="*/ 18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0" y="32"/>
                    <a:pt x="18" y="42"/>
                  </a:cubicBezTo>
                  <a:cubicBezTo>
                    <a:pt x="18" y="101"/>
                    <a:pt x="18" y="101"/>
                    <a:pt x="18" y="101"/>
                  </a:cubicBezTo>
                  <a:cubicBezTo>
                    <a:pt x="0" y="101"/>
                    <a:pt x="0" y="101"/>
                    <a:pt x="0" y="101"/>
                  </a:cubicBezTo>
                  <a:cubicBezTo>
                    <a:pt x="0" y="2"/>
                    <a:pt x="0" y="2"/>
                    <a:pt x="0" y="2"/>
                  </a:cubicBezTo>
                  <a:cubicBezTo>
                    <a:pt x="17" y="2"/>
                    <a:pt x="17" y="2"/>
                    <a:pt x="17" y="2"/>
                  </a:cubicBezTo>
                  <a:cubicBezTo>
                    <a:pt x="18" y="20"/>
                    <a:pt x="18" y="20"/>
                    <a:pt x="18"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30">
              <a:extLst>
                <a:ext uri="{FF2B5EF4-FFF2-40B4-BE49-F238E27FC236}">
                  <a16:creationId xmlns:a16="http://schemas.microsoft.com/office/drawing/2014/main" id="{595DA02F-EE18-51EC-F75C-5876749EF272}"/>
                </a:ext>
              </a:extLst>
            </p:cNvPr>
            <p:cNvSpPr>
              <a:spLocks noEditPoints="1"/>
            </p:cNvSpPr>
            <p:nvPr userDrawn="1"/>
          </p:nvSpPr>
          <p:spPr bwMode="auto">
            <a:xfrm>
              <a:off x="3006726" y="-34925"/>
              <a:ext cx="79375" cy="117475"/>
            </a:xfrm>
            <a:custGeom>
              <a:avLst/>
              <a:gdLst>
                <a:gd name="T0" fmla="*/ 50 w 95"/>
                <a:gd name="T1" fmla="*/ 142 h 142"/>
                <a:gd name="T2" fmla="*/ 20 w 95"/>
                <a:gd name="T3" fmla="*/ 125 h 142"/>
                <a:gd name="T4" fmla="*/ 17 w 95"/>
                <a:gd name="T5" fmla="*/ 140 h 142"/>
                <a:gd name="T6" fmla="*/ 0 w 95"/>
                <a:gd name="T7" fmla="*/ 140 h 142"/>
                <a:gd name="T8" fmla="*/ 0 w 95"/>
                <a:gd name="T9" fmla="*/ 0 h 142"/>
                <a:gd name="T10" fmla="*/ 19 w 95"/>
                <a:gd name="T11" fmla="*/ 0 h 142"/>
                <a:gd name="T12" fmla="*/ 19 w 95"/>
                <a:gd name="T13" fmla="*/ 57 h 142"/>
                <a:gd name="T14" fmla="*/ 52 w 95"/>
                <a:gd name="T15" fmla="*/ 39 h 142"/>
                <a:gd name="T16" fmla="*/ 94 w 95"/>
                <a:gd name="T17" fmla="*/ 91 h 142"/>
                <a:gd name="T18" fmla="*/ 50 w 95"/>
                <a:gd name="T19" fmla="*/ 142 h 142"/>
                <a:gd name="T20" fmla="*/ 47 w 95"/>
                <a:gd name="T21" fmla="*/ 55 h 142"/>
                <a:gd name="T22" fmla="*/ 18 w 95"/>
                <a:gd name="T23" fmla="*/ 91 h 142"/>
                <a:gd name="T24" fmla="*/ 46 w 95"/>
                <a:gd name="T25" fmla="*/ 127 h 142"/>
                <a:gd name="T26" fmla="*/ 75 w 95"/>
                <a:gd name="T27" fmla="*/ 91 h 142"/>
                <a:gd name="T28" fmla="*/ 47 w 95"/>
                <a:gd name="T29" fmla="*/ 5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2">
                  <a:moveTo>
                    <a:pt x="50" y="142"/>
                  </a:moveTo>
                  <a:cubicBezTo>
                    <a:pt x="31" y="142"/>
                    <a:pt x="22" y="129"/>
                    <a:pt x="20" y="125"/>
                  </a:cubicBezTo>
                  <a:cubicBezTo>
                    <a:pt x="17" y="140"/>
                    <a:pt x="17" y="140"/>
                    <a:pt x="17" y="140"/>
                  </a:cubicBezTo>
                  <a:cubicBezTo>
                    <a:pt x="0" y="140"/>
                    <a:pt x="0" y="140"/>
                    <a:pt x="0" y="140"/>
                  </a:cubicBezTo>
                  <a:cubicBezTo>
                    <a:pt x="0" y="0"/>
                    <a:pt x="0" y="0"/>
                    <a:pt x="0" y="0"/>
                  </a:cubicBezTo>
                  <a:cubicBezTo>
                    <a:pt x="19" y="0"/>
                    <a:pt x="19" y="0"/>
                    <a:pt x="19" y="0"/>
                  </a:cubicBezTo>
                  <a:cubicBezTo>
                    <a:pt x="19" y="57"/>
                    <a:pt x="19" y="57"/>
                    <a:pt x="19" y="57"/>
                  </a:cubicBezTo>
                  <a:cubicBezTo>
                    <a:pt x="20" y="55"/>
                    <a:pt x="31" y="39"/>
                    <a:pt x="52" y="39"/>
                  </a:cubicBezTo>
                  <a:cubicBezTo>
                    <a:pt x="78" y="39"/>
                    <a:pt x="94" y="61"/>
                    <a:pt x="94" y="91"/>
                  </a:cubicBezTo>
                  <a:cubicBezTo>
                    <a:pt x="95" y="121"/>
                    <a:pt x="77" y="142"/>
                    <a:pt x="50" y="142"/>
                  </a:cubicBezTo>
                  <a:close/>
                  <a:moveTo>
                    <a:pt x="47" y="55"/>
                  </a:moveTo>
                  <a:cubicBezTo>
                    <a:pt x="30" y="55"/>
                    <a:pt x="18" y="71"/>
                    <a:pt x="18" y="91"/>
                  </a:cubicBezTo>
                  <a:cubicBezTo>
                    <a:pt x="18" y="110"/>
                    <a:pt x="29" y="127"/>
                    <a:pt x="46" y="127"/>
                  </a:cubicBezTo>
                  <a:cubicBezTo>
                    <a:pt x="63" y="127"/>
                    <a:pt x="75" y="111"/>
                    <a:pt x="75" y="91"/>
                  </a:cubicBezTo>
                  <a:cubicBezTo>
                    <a:pt x="75" y="71"/>
                    <a:pt x="64" y="55"/>
                    <a:pt x="47"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31">
              <a:extLst>
                <a:ext uri="{FF2B5EF4-FFF2-40B4-BE49-F238E27FC236}">
                  <a16:creationId xmlns:a16="http://schemas.microsoft.com/office/drawing/2014/main" id="{9771810B-1336-85F2-F49E-ED7F293FDC52}"/>
                </a:ext>
              </a:extLst>
            </p:cNvPr>
            <p:cNvSpPr>
              <a:spLocks/>
            </p:cNvSpPr>
            <p:nvPr userDrawn="1"/>
          </p:nvSpPr>
          <p:spPr bwMode="auto">
            <a:xfrm>
              <a:off x="3094038" y="-1588"/>
              <a:ext cx="79375" cy="114300"/>
            </a:xfrm>
            <a:custGeom>
              <a:avLst/>
              <a:gdLst>
                <a:gd name="T0" fmla="*/ 52 w 96"/>
                <a:gd name="T1" fmla="*/ 113 h 136"/>
                <a:gd name="T2" fmla="*/ 26 w 96"/>
                <a:gd name="T3" fmla="*/ 136 h 136"/>
                <a:gd name="T4" fmla="*/ 7 w 96"/>
                <a:gd name="T5" fmla="*/ 132 h 136"/>
                <a:gd name="T6" fmla="*/ 11 w 96"/>
                <a:gd name="T7" fmla="*/ 117 h 136"/>
                <a:gd name="T8" fmla="*/ 22 w 96"/>
                <a:gd name="T9" fmla="*/ 120 h 136"/>
                <a:gd name="T10" fmla="*/ 33 w 96"/>
                <a:gd name="T11" fmla="*/ 110 h 136"/>
                <a:gd name="T12" fmla="*/ 38 w 96"/>
                <a:gd name="T13" fmla="*/ 98 h 136"/>
                <a:gd name="T14" fmla="*/ 0 w 96"/>
                <a:gd name="T15" fmla="*/ 0 h 136"/>
                <a:gd name="T16" fmla="*/ 20 w 96"/>
                <a:gd name="T17" fmla="*/ 0 h 136"/>
                <a:gd name="T18" fmla="*/ 48 w 96"/>
                <a:gd name="T19" fmla="*/ 81 h 136"/>
                <a:gd name="T20" fmla="*/ 76 w 96"/>
                <a:gd name="T21" fmla="*/ 0 h 136"/>
                <a:gd name="T22" fmla="*/ 96 w 96"/>
                <a:gd name="T23" fmla="*/ 0 h 136"/>
                <a:gd name="T24" fmla="*/ 52 w 96"/>
                <a:gd name="T25" fmla="*/ 11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36">
                  <a:moveTo>
                    <a:pt x="52" y="113"/>
                  </a:moveTo>
                  <a:cubicBezTo>
                    <a:pt x="45" y="129"/>
                    <a:pt x="38" y="136"/>
                    <a:pt x="26" y="136"/>
                  </a:cubicBezTo>
                  <a:cubicBezTo>
                    <a:pt x="13" y="136"/>
                    <a:pt x="7" y="132"/>
                    <a:pt x="7" y="132"/>
                  </a:cubicBezTo>
                  <a:cubicBezTo>
                    <a:pt x="11" y="117"/>
                    <a:pt x="11" y="117"/>
                    <a:pt x="11" y="117"/>
                  </a:cubicBezTo>
                  <a:cubicBezTo>
                    <a:pt x="11" y="117"/>
                    <a:pt x="17" y="120"/>
                    <a:pt x="22" y="120"/>
                  </a:cubicBezTo>
                  <a:cubicBezTo>
                    <a:pt x="27" y="120"/>
                    <a:pt x="30" y="118"/>
                    <a:pt x="33" y="110"/>
                  </a:cubicBezTo>
                  <a:cubicBezTo>
                    <a:pt x="38" y="98"/>
                    <a:pt x="38" y="98"/>
                    <a:pt x="38" y="98"/>
                  </a:cubicBezTo>
                  <a:cubicBezTo>
                    <a:pt x="0" y="0"/>
                    <a:pt x="0" y="0"/>
                    <a:pt x="0" y="0"/>
                  </a:cubicBezTo>
                  <a:cubicBezTo>
                    <a:pt x="20" y="0"/>
                    <a:pt x="20" y="0"/>
                    <a:pt x="20" y="0"/>
                  </a:cubicBezTo>
                  <a:cubicBezTo>
                    <a:pt x="48" y="81"/>
                    <a:pt x="48" y="81"/>
                    <a:pt x="48" y="81"/>
                  </a:cubicBezTo>
                  <a:cubicBezTo>
                    <a:pt x="76" y="0"/>
                    <a:pt x="76" y="0"/>
                    <a:pt x="76" y="0"/>
                  </a:cubicBezTo>
                  <a:cubicBezTo>
                    <a:pt x="96" y="0"/>
                    <a:pt x="96" y="0"/>
                    <a:pt x="96" y="0"/>
                  </a:cubicBezTo>
                  <a:lnTo>
                    <a:pt x="5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Rectangle 32">
              <a:extLst>
                <a:ext uri="{FF2B5EF4-FFF2-40B4-BE49-F238E27FC236}">
                  <a16:creationId xmlns:a16="http://schemas.microsoft.com/office/drawing/2014/main" id="{4CF3F0AC-38FA-20C7-3F5F-C76C92D148E0}"/>
                </a:ext>
              </a:extLst>
            </p:cNvPr>
            <p:cNvSpPr>
              <a:spLocks noChangeArrowheads="1"/>
            </p:cNvSpPr>
            <p:nvPr userDrawn="1"/>
          </p:nvSpPr>
          <p:spPr bwMode="auto">
            <a:xfrm>
              <a:off x="3219451" y="-31750"/>
              <a:ext cx="17463" cy="1127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33">
              <a:extLst>
                <a:ext uri="{FF2B5EF4-FFF2-40B4-BE49-F238E27FC236}">
                  <a16:creationId xmlns:a16="http://schemas.microsoft.com/office/drawing/2014/main" id="{D2614C6D-1285-85AF-DDEC-718B87C19965}"/>
                </a:ext>
              </a:extLst>
            </p:cNvPr>
            <p:cNvSpPr>
              <a:spLocks/>
            </p:cNvSpPr>
            <p:nvPr userDrawn="1"/>
          </p:nvSpPr>
          <p:spPr bwMode="auto">
            <a:xfrm>
              <a:off x="3263901" y="-3175"/>
              <a:ext cx="69850" cy="84138"/>
            </a:xfrm>
            <a:custGeom>
              <a:avLst/>
              <a:gdLst>
                <a:gd name="T0" fmla="*/ 65 w 84"/>
                <a:gd name="T1" fmla="*/ 101 h 101"/>
                <a:gd name="T2" fmla="*/ 65 w 84"/>
                <a:gd name="T3" fmla="*/ 42 h 101"/>
                <a:gd name="T4" fmla="*/ 45 w 84"/>
                <a:gd name="T5" fmla="*/ 16 h 101"/>
                <a:gd name="T6" fmla="*/ 19 w 84"/>
                <a:gd name="T7" fmla="*/ 42 h 101"/>
                <a:gd name="T8" fmla="*/ 19 w 84"/>
                <a:gd name="T9" fmla="*/ 101 h 101"/>
                <a:gd name="T10" fmla="*/ 0 w 84"/>
                <a:gd name="T11" fmla="*/ 101 h 101"/>
                <a:gd name="T12" fmla="*/ 0 w 84"/>
                <a:gd name="T13" fmla="*/ 2 h 101"/>
                <a:gd name="T14" fmla="*/ 18 w 84"/>
                <a:gd name="T15" fmla="*/ 2 h 101"/>
                <a:gd name="T16" fmla="*/ 19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1" y="32"/>
                    <a:pt x="19" y="42"/>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34">
              <a:extLst>
                <a:ext uri="{FF2B5EF4-FFF2-40B4-BE49-F238E27FC236}">
                  <a16:creationId xmlns:a16="http://schemas.microsoft.com/office/drawing/2014/main" id="{25AA1667-1A0F-EDC2-7A84-EADE8CE2CF7D}"/>
                </a:ext>
              </a:extLst>
            </p:cNvPr>
            <p:cNvSpPr>
              <a:spLocks/>
            </p:cNvSpPr>
            <p:nvPr userDrawn="1"/>
          </p:nvSpPr>
          <p:spPr bwMode="auto">
            <a:xfrm>
              <a:off x="3349626" y="-3175"/>
              <a:ext cx="63500" cy="85725"/>
            </a:xfrm>
            <a:custGeom>
              <a:avLst/>
              <a:gdLst>
                <a:gd name="T0" fmla="*/ 68 w 78"/>
                <a:gd name="T1" fmla="*/ 94 h 103"/>
                <a:gd name="T2" fmla="*/ 39 w 78"/>
                <a:gd name="T3" fmla="*/ 103 h 103"/>
                <a:gd name="T4" fmla="*/ 0 w 78"/>
                <a:gd name="T5" fmla="*/ 86 h 103"/>
                <a:gd name="T6" fmla="*/ 10 w 78"/>
                <a:gd name="T7" fmla="*/ 74 h 103"/>
                <a:gd name="T8" fmla="*/ 39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2" y="99"/>
                    <a:pt x="54" y="103"/>
                    <a:pt x="39" y="103"/>
                  </a:cubicBezTo>
                  <a:cubicBezTo>
                    <a:pt x="19" y="103"/>
                    <a:pt x="4" y="91"/>
                    <a:pt x="0" y="86"/>
                  </a:cubicBezTo>
                  <a:cubicBezTo>
                    <a:pt x="10" y="74"/>
                    <a:pt x="10" y="74"/>
                    <a:pt x="10" y="74"/>
                  </a:cubicBezTo>
                  <a:cubicBezTo>
                    <a:pt x="16" y="80"/>
                    <a:pt x="28" y="88"/>
                    <a:pt x="39" y="88"/>
                  </a:cubicBezTo>
                  <a:cubicBezTo>
                    <a:pt x="51" y="88"/>
                    <a:pt x="59" y="84"/>
                    <a:pt x="59" y="75"/>
                  </a:cubicBezTo>
                  <a:cubicBezTo>
                    <a:pt x="59" y="66"/>
                    <a:pt x="49" y="63"/>
                    <a:pt x="43" y="61"/>
                  </a:cubicBezTo>
                  <a:cubicBezTo>
                    <a:pt x="37"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3"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35">
              <a:extLst>
                <a:ext uri="{FF2B5EF4-FFF2-40B4-BE49-F238E27FC236}">
                  <a16:creationId xmlns:a16="http://schemas.microsoft.com/office/drawing/2014/main" id="{AD3FEAC5-EA9B-A4D8-1869-84A5344FE8AB}"/>
                </a:ext>
              </a:extLst>
            </p:cNvPr>
            <p:cNvSpPr>
              <a:spLocks noEditPoints="1"/>
            </p:cNvSpPr>
            <p:nvPr userDrawn="1"/>
          </p:nvSpPr>
          <p:spPr bwMode="auto">
            <a:xfrm>
              <a:off x="3429001" y="-36513"/>
              <a:ext cx="20638" cy="117475"/>
            </a:xfrm>
            <a:custGeom>
              <a:avLst/>
              <a:gdLst>
                <a:gd name="T0" fmla="*/ 13 w 26"/>
                <a:gd name="T1" fmla="*/ 24 h 143"/>
                <a:gd name="T2" fmla="*/ 0 w 26"/>
                <a:gd name="T3" fmla="*/ 12 h 143"/>
                <a:gd name="T4" fmla="*/ 13 w 26"/>
                <a:gd name="T5" fmla="*/ 0 h 143"/>
                <a:gd name="T6" fmla="*/ 26 w 26"/>
                <a:gd name="T7" fmla="*/ 12 h 143"/>
                <a:gd name="T8" fmla="*/ 13 w 26"/>
                <a:gd name="T9" fmla="*/ 24 h 143"/>
                <a:gd name="T10" fmla="*/ 4 w 26"/>
                <a:gd name="T11" fmla="*/ 143 h 143"/>
                <a:gd name="T12" fmla="*/ 4 w 26"/>
                <a:gd name="T13" fmla="*/ 44 h 143"/>
                <a:gd name="T14" fmla="*/ 22 w 26"/>
                <a:gd name="T15" fmla="*/ 44 h 143"/>
                <a:gd name="T16" fmla="*/ 22 w 26"/>
                <a:gd name="T17" fmla="*/ 143 h 143"/>
                <a:gd name="T18" fmla="*/ 4 w 26"/>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3">
                  <a:moveTo>
                    <a:pt x="13" y="24"/>
                  </a:moveTo>
                  <a:cubicBezTo>
                    <a:pt x="6" y="24"/>
                    <a:pt x="0" y="19"/>
                    <a:pt x="0" y="12"/>
                  </a:cubicBezTo>
                  <a:cubicBezTo>
                    <a:pt x="0" y="5"/>
                    <a:pt x="6" y="0"/>
                    <a:pt x="13" y="0"/>
                  </a:cubicBezTo>
                  <a:cubicBezTo>
                    <a:pt x="20" y="0"/>
                    <a:pt x="26" y="5"/>
                    <a:pt x="26" y="12"/>
                  </a:cubicBezTo>
                  <a:cubicBezTo>
                    <a:pt x="26"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6">
              <a:extLst>
                <a:ext uri="{FF2B5EF4-FFF2-40B4-BE49-F238E27FC236}">
                  <a16:creationId xmlns:a16="http://schemas.microsoft.com/office/drawing/2014/main" id="{8EAF9887-AD28-283E-E080-2E78810AD64A}"/>
                </a:ext>
              </a:extLst>
            </p:cNvPr>
            <p:cNvSpPr>
              <a:spLocks noEditPoints="1"/>
            </p:cNvSpPr>
            <p:nvPr userDrawn="1"/>
          </p:nvSpPr>
          <p:spPr bwMode="auto">
            <a:xfrm>
              <a:off x="3465513" y="-3175"/>
              <a:ext cx="77788" cy="115888"/>
            </a:xfrm>
            <a:custGeom>
              <a:avLst/>
              <a:gdLst>
                <a:gd name="T0" fmla="*/ 84 w 94"/>
                <a:gd name="T1" fmla="*/ 122 h 138"/>
                <a:gd name="T2" fmla="*/ 44 w 94"/>
                <a:gd name="T3" fmla="*/ 138 h 138"/>
                <a:gd name="T4" fmla="*/ 5 w 94"/>
                <a:gd name="T5" fmla="*/ 126 h 138"/>
                <a:gd name="T6" fmla="*/ 12 w 94"/>
                <a:gd name="T7" fmla="*/ 112 h 138"/>
                <a:gd name="T8" fmla="*/ 43 w 94"/>
                <a:gd name="T9" fmla="*/ 122 h 138"/>
                <a:gd name="T10" fmla="*/ 67 w 94"/>
                <a:gd name="T11" fmla="*/ 113 h 138"/>
                <a:gd name="T12" fmla="*/ 74 w 94"/>
                <a:gd name="T13" fmla="*/ 89 h 138"/>
                <a:gd name="T14" fmla="*/ 74 w 94"/>
                <a:gd name="T15" fmla="*/ 80 h 138"/>
                <a:gd name="T16" fmla="*/ 42 w 94"/>
                <a:gd name="T17" fmla="*/ 99 h 138"/>
                <a:gd name="T18" fmla="*/ 0 w 94"/>
                <a:gd name="T19" fmla="*/ 49 h 138"/>
                <a:gd name="T20" fmla="*/ 43 w 94"/>
                <a:gd name="T21" fmla="*/ 0 h 138"/>
                <a:gd name="T22" fmla="*/ 74 w 94"/>
                <a:gd name="T23" fmla="*/ 18 h 138"/>
                <a:gd name="T24" fmla="*/ 76 w 94"/>
                <a:gd name="T25" fmla="*/ 2 h 138"/>
                <a:gd name="T26" fmla="*/ 94 w 94"/>
                <a:gd name="T27" fmla="*/ 2 h 138"/>
                <a:gd name="T28" fmla="*/ 94 w 94"/>
                <a:gd name="T29" fmla="*/ 82 h 138"/>
                <a:gd name="T30" fmla="*/ 84 w 94"/>
                <a:gd name="T31" fmla="*/ 122 h 138"/>
                <a:gd name="T32" fmla="*/ 48 w 94"/>
                <a:gd name="T33" fmla="*/ 15 h 138"/>
                <a:gd name="T34" fmla="*/ 20 w 94"/>
                <a:gd name="T35" fmla="*/ 49 h 138"/>
                <a:gd name="T36" fmla="*/ 47 w 94"/>
                <a:gd name="T37" fmla="*/ 83 h 138"/>
                <a:gd name="T38" fmla="*/ 75 w 94"/>
                <a:gd name="T39" fmla="*/ 49 h 138"/>
                <a:gd name="T40" fmla="*/ 48 w 94"/>
                <a:gd name="T41" fmla="*/ 1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138">
                  <a:moveTo>
                    <a:pt x="84" y="122"/>
                  </a:moveTo>
                  <a:cubicBezTo>
                    <a:pt x="76" y="130"/>
                    <a:pt x="64" y="138"/>
                    <a:pt x="44" y="138"/>
                  </a:cubicBezTo>
                  <a:cubicBezTo>
                    <a:pt x="23" y="138"/>
                    <a:pt x="8" y="129"/>
                    <a:pt x="5" y="126"/>
                  </a:cubicBezTo>
                  <a:cubicBezTo>
                    <a:pt x="12" y="112"/>
                    <a:pt x="12" y="112"/>
                    <a:pt x="12" y="112"/>
                  </a:cubicBezTo>
                  <a:cubicBezTo>
                    <a:pt x="17" y="116"/>
                    <a:pt x="30" y="122"/>
                    <a:pt x="43" y="122"/>
                  </a:cubicBezTo>
                  <a:cubicBezTo>
                    <a:pt x="55" y="122"/>
                    <a:pt x="63" y="118"/>
                    <a:pt x="67" y="113"/>
                  </a:cubicBezTo>
                  <a:cubicBezTo>
                    <a:pt x="72" y="109"/>
                    <a:pt x="74" y="101"/>
                    <a:pt x="74" y="89"/>
                  </a:cubicBezTo>
                  <a:cubicBezTo>
                    <a:pt x="74" y="80"/>
                    <a:pt x="74" y="80"/>
                    <a:pt x="74" y="80"/>
                  </a:cubicBezTo>
                  <a:cubicBezTo>
                    <a:pt x="73" y="83"/>
                    <a:pt x="64" y="99"/>
                    <a:pt x="42" y="99"/>
                  </a:cubicBezTo>
                  <a:cubicBezTo>
                    <a:pt x="16" y="99"/>
                    <a:pt x="0" y="78"/>
                    <a:pt x="0" y="49"/>
                  </a:cubicBezTo>
                  <a:cubicBezTo>
                    <a:pt x="0" y="20"/>
                    <a:pt x="19" y="0"/>
                    <a:pt x="43" y="0"/>
                  </a:cubicBezTo>
                  <a:cubicBezTo>
                    <a:pt x="65" y="0"/>
                    <a:pt x="73" y="15"/>
                    <a:pt x="74" y="18"/>
                  </a:cubicBezTo>
                  <a:cubicBezTo>
                    <a:pt x="76" y="2"/>
                    <a:pt x="76" y="2"/>
                    <a:pt x="76" y="2"/>
                  </a:cubicBezTo>
                  <a:cubicBezTo>
                    <a:pt x="94" y="2"/>
                    <a:pt x="94" y="2"/>
                    <a:pt x="94" y="2"/>
                  </a:cubicBezTo>
                  <a:cubicBezTo>
                    <a:pt x="94" y="82"/>
                    <a:pt x="94" y="82"/>
                    <a:pt x="94" y="82"/>
                  </a:cubicBezTo>
                  <a:cubicBezTo>
                    <a:pt x="94" y="102"/>
                    <a:pt x="91" y="113"/>
                    <a:pt x="84" y="122"/>
                  </a:cubicBezTo>
                  <a:close/>
                  <a:moveTo>
                    <a:pt x="48" y="15"/>
                  </a:moveTo>
                  <a:cubicBezTo>
                    <a:pt x="31" y="15"/>
                    <a:pt x="20" y="30"/>
                    <a:pt x="20" y="49"/>
                  </a:cubicBezTo>
                  <a:cubicBezTo>
                    <a:pt x="20" y="67"/>
                    <a:pt x="30" y="83"/>
                    <a:pt x="47" y="83"/>
                  </a:cubicBezTo>
                  <a:cubicBezTo>
                    <a:pt x="64" y="83"/>
                    <a:pt x="75" y="67"/>
                    <a:pt x="75" y="49"/>
                  </a:cubicBezTo>
                  <a:cubicBezTo>
                    <a:pt x="75" y="30"/>
                    <a:pt x="65" y="15"/>
                    <a:pt x="4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7">
              <a:extLst>
                <a:ext uri="{FF2B5EF4-FFF2-40B4-BE49-F238E27FC236}">
                  <a16:creationId xmlns:a16="http://schemas.microsoft.com/office/drawing/2014/main" id="{E832FA18-2E5C-6B5F-345A-F378ED3B8BF1}"/>
                </a:ext>
              </a:extLst>
            </p:cNvPr>
            <p:cNvSpPr>
              <a:spLocks/>
            </p:cNvSpPr>
            <p:nvPr userDrawn="1"/>
          </p:nvSpPr>
          <p:spPr bwMode="auto">
            <a:xfrm>
              <a:off x="3568701" y="-34925"/>
              <a:ext cx="69850" cy="115888"/>
            </a:xfrm>
            <a:custGeom>
              <a:avLst/>
              <a:gdLst>
                <a:gd name="T0" fmla="*/ 66 w 85"/>
                <a:gd name="T1" fmla="*/ 141 h 141"/>
                <a:gd name="T2" fmla="*/ 66 w 85"/>
                <a:gd name="T3" fmla="*/ 82 h 141"/>
                <a:gd name="T4" fmla="*/ 46 w 85"/>
                <a:gd name="T5" fmla="*/ 56 h 141"/>
                <a:gd name="T6" fmla="*/ 19 w 85"/>
                <a:gd name="T7" fmla="*/ 82 h 141"/>
                <a:gd name="T8" fmla="*/ 19 w 85"/>
                <a:gd name="T9" fmla="*/ 141 h 141"/>
                <a:gd name="T10" fmla="*/ 0 w 85"/>
                <a:gd name="T11" fmla="*/ 141 h 141"/>
                <a:gd name="T12" fmla="*/ 0 w 85"/>
                <a:gd name="T13" fmla="*/ 0 h 141"/>
                <a:gd name="T14" fmla="*/ 19 w 85"/>
                <a:gd name="T15" fmla="*/ 0 h 141"/>
                <a:gd name="T16" fmla="*/ 19 w 85"/>
                <a:gd name="T17" fmla="*/ 60 h 141"/>
                <a:gd name="T18" fmla="*/ 52 w 85"/>
                <a:gd name="T19" fmla="*/ 39 h 141"/>
                <a:gd name="T20" fmla="*/ 85 w 85"/>
                <a:gd name="T21" fmla="*/ 77 h 141"/>
                <a:gd name="T22" fmla="*/ 85 w 85"/>
                <a:gd name="T23" fmla="*/ 141 h 141"/>
                <a:gd name="T24" fmla="*/ 66 w 85"/>
                <a:gd name="T25"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41">
                  <a:moveTo>
                    <a:pt x="66" y="141"/>
                  </a:moveTo>
                  <a:cubicBezTo>
                    <a:pt x="66" y="82"/>
                    <a:pt x="66" y="82"/>
                    <a:pt x="66" y="82"/>
                  </a:cubicBezTo>
                  <a:cubicBezTo>
                    <a:pt x="66" y="66"/>
                    <a:pt x="61" y="56"/>
                    <a:pt x="46" y="56"/>
                  </a:cubicBezTo>
                  <a:cubicBezTo>
                    <a:pt x="31" y="56"/>
                    <a:pt x="21" y="72"/>
                    <a:pt x="19" y="82"/>
                  </a:cubicBezTo>
                  <a:cubicBezTo>
                    <a:pt x="19" y="141"/>
                    <a:pt x="19" y="141"/>
                    <a:pt x="19" y="141"/>
                  </a:cubicBezTo>
                  <a:cubicBezTo>
                    <a:pt x="0" y="141"/>
                    <a:pt x="0" y="141"/>
                    <a:pt x="0" y="141"/>
                  </a:cubicBezTo>
                  <a:cubicBezTo>
                    <a:pt x="0" y="0"/>
                    <a:pt x="0" y="0"/>
                    <a:pt x="0" y="0"/>
                  </a:cubicBezTo>
                  <a:cubicBezTo>
                    <a:pt x="19" y="0"/>
                    <a:pt x="19" y="0"/>
                    <a:pt x="19" y="0"/>
                  </a:cubicBezTo>
                  <a:cubicBezTo>
                    <a:pt x="19" y="60"/>
                    <a:pt x="19" y="60"/>
                    <a:pt x="19" y="60"/>
                  </a:cubicBezTo>
                  <a:cubicBezTo>
                    <a:pt x="25" y="50"/>
                    <a:pt x="36" y="39"/>
                    <a:pt x="52" y="39"/>
                  </a:cubicBezTo>
                  <a:cubicBezTo>
                    <a:pt x="72" y="39"/>
                    <a:pt x="85" y="51"/>
                    <a:pt x="85" y="77"/>
                  </a:cubicBezTo>
                  <a:cubicBezTo>
                    <a:pt x="85" y="141"/>
                    <a:pt x="85" y="141"/>
                    <a:pt x="85" y="141"/>
                  </a:cubicBezTo>
                  <a:lnTo>
                    <a:pt x="66"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Freeform 38">
              <a:extLst>
                <a:ext uri="{FF2B5EF4-FFF2-40B4-BE49-F238E27FC236}">
                  <a16:creationId xmlns:a16="http://schemas.microsoft.com/office/drawing/2014/main" id="{09CCAA4B-D75D-E692-BFA0-6930923A9E7C}"/>
                </a:ext>
              </a:extLst>
            </p:cNvPr>
            <p:cNvSpPr>
              <a:spLocks/>
            </p:cNvSpPr>
            <p:nvPr userDrawn="1"/>
          </p:nvSpPr>
          <p:spPr bwMode="auto">
            <a:xfrm>
              <a:off x="3654426" y="-23813"/>
              <a:ext cx="50800" cy="106363"/>
            </a:xfrm>
            <a:custGeom>
              <a:avLst/>
              <a:gdLst>
                <a:gd name="T0" fmla="*/ 33 w 61"/>
                <a:gd name="T1" fmla="*/ 41 h 128"/>
                <a:gd name="T2" fmla="*/ 33 w 61"/>
                <a:gd name="T3" fmla="*/ 92 h 128"/>
                <a:gd name="T4" fmla="*/ 37 w 61"/>
                <a:gd name="T5" fmla="*/ 109 h 128"/>
                <a:gd name="T6" fmla="*/ 47 w 61"/>
                <a:gd name="T7" fmla="*/ 113 h 128"/>
                <a:gd name="T8" fmla="*/ 58 w 61"/>
                <a:gd name="T9" fmla="*/ 111 h 128"/>
                <a:gd name="T10" fmla="*/ 60 w 61"/>
                <a:gd name="T11" fmla="*/ 125 h 128"/>
                <a:gd name="T12" fmla="*/ 42 w 61"/>
                <a:gd name="T13" fmla="*/ 128 h 128"/>
                <a:gd name="T14" fmla="*/ 21 w 61"/>
                <a:gd name="T15" fmla="*/ 121 h 128"/>
                <a:gd name="T16" fmla="*/ 15 w 61"/>
                <a:gd name="T17" fmla="*/ 95 h 128"/>
                <a:gd name="T18" fmla="*/ 15 w 61"/>
                <a:gd name="T19" fmla="*/ 41 h 128"/>
                <a:gd name="T20" fmla="*/ 0 w 61"/>
                <a:gd name="T21" fmla="*/ 41 h 128"/>
                <a:gd name="T22" fmla="*/ 0 w 61"/>
                <a:gd name="T23" fmla="*/ 27 h 128"/>
                <a:gd name="T24" fmla="*/ 14 w 61"/>
                <a:gd name="T25" fmla="*/ 27 h 128"/>
                <a:gd name="T26" fmla="*/ 16 w 61"/>
                <a:gd name="T27" fmla="*/ 0 h 128"/>
                <a:gd name="T28" fmla="*/ 33 w 61"/>
                <a:gd name="T29" fmla="*/ 0 h 128"/>
                <a:gd name="T30" fmla="*/ 33 w 61"/>
                <a:gd name="T31" fmla="*/ 27 h 128"/>
                <a:gd name="T32" fmla="*/ 61 w 61"/>
                <a:gd name="T33" fmla="*/ 27 h 128"/>
                <a:gd name="T34" fmla="*/ 61 w 61"/>
                <a:gd name="T35" fmla="*/ 41 h 128"/>
                <a:gd name="T36" fmla="*/ 33 w 61"/>
                <a:gd name="T37"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28">
                  <a:moveTo>
                    <a:pt x="33" y="41"/>
                  </a:moveTo>
                  <a:cubicBezTo>
                    <a:pt x="33" y="92"/>
                    <a:pt x="33" y="92"/>
                    <a:pt x="33" y="92"/>
                  </a:cubicBezTo>
                  <a:cubicBezTo>
                    <a:pt x="33" y="101"/>
                    <a:pt x="34" y="106"/>
                    <a:pt x="37" y="109"/>
                  </a:cubicBezTo>
                  <a:cubicBezTo>
                    <a:pt x="40" y="112"/>
                    <a:pt x="43" y="113"/>
                    <a:pt x="47" y="113"/>
                  </a:cubicBezTo>
                  <a:cubicBezTo>
                    <a:pt x="52" y="113"/>
                    <a:pt x="56" y="112"/>
                    <a:pt x="58" y="111"/>
                  </a:cubicBezTo>
                  <a:cubicBezTo>
                    <a:pt x="60" y="125"/>
                    <a:pt x="60" y="125"/>
                    <a:pt x="60" y="125"/>
                  </a:cubicBezTo>
                  <a:cubicBezTo>
                    <a:pt x="56" y="127"/>
                    <a:pt x="48" y="128"/>
                    <a:pt x="42" y="128"/>
                  </a:cubicBezTo>
                  <a:cubicBezTo>
                    <a:pt x="33" y="128"/>
                    <a:pt x="27" y="126"/>
                    <a:pt x="21" y="121"/>
                  </a:cubicBezTo>
                  <a:cubicBezTo>
                    <a:pt x="16" y="115"/>
                    <a:pt x="15" y="108"/>
                    <a:pt x="15" y="95"/>
                  </a:cubicBezTo>
                  <a:cubicBezTo>
                    <a:pt x="15" y="41"/>
                    <a:pt x="15" y="41"/>
                    <a:pt x="15" y="41"/>
                  </a:cubicBezTo>
                  <a:cubicBezTo>
                    <a:pt x="0" y="41"/>
                    <a:pt x="0" y="41"/>
                    <a:pt x="0" y="41"/>
                  </a:cubicBezTo>
                  <a:cubicBezTo>
                    <a:pt x="0" y="27"/>
                    <a:pt x="0" y="27"/>
                    <a:pt x="0" y="27"/>
                  </a:cubicBezTo>
                  <a:cubicBezTo>
                    <a:pt x="14" y="27"/>
                    <a:pt x="14" y="27"/>
                    <a:pt x="14" y="27"/>
                  </a:cubicBezTo>
                  <a:cubicBezTo>
                    <a:pt x="16" y="0"/>
                    <a:pt x="16" y="0"/>
                    <a:pt x="16" y="0"/>
                  </a:cubicBezTo>
                  <a:cubicBezTo>
                    <a:pt x="33" y="0"/>
                    <a:pt x="33" y="0"/>
                    <a:pt x="33" y="0"/>
                  </a:cubicBezTo>
                  <a:cubicBezTo>
                    <a:pt x="33" y="27"/>
                    <a:pt x="33" y="27"/>
                    <a:pt x="33" y="27"/>
                  </a:cubicBezTo>
                  <a:cubicBezTo>
                    <a:pt x="61" y="27"/>
                    <a:pt x="61" y="27"/>
                    <a:pt x="61" y="27"/>
                  </a:cubicBezTo>
                  <a:cubicBezTo>
                    <a:pt x="61" y="41"/>
                    <a:pt x="61" y="41"/>
                    <a:pt x="61" y="41"/>
                  </a:cubicBezTo>
                  <a:cubicBezTo>
                    <a:pt x="33" y="41"/>
                    <a:pt x="33" y="41"/>
                    <a:pt x="3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39">
              <a:extLst>
                <a:ext uri="{FF2B5EF4-FFF2-40B4-BE49-F238E27FC236}">
                  <a16:creationId xmlns:a16="http://schemas.microsoft.com/office/drawing/2014/main" id="{F26E0590-D649-E7A7-E4BC-0AF8CD7F4894}"/>
                </a:ext>
              </a:extLst>
            </p:cNvPr>
            <p:cNvSpPr>
              <a:spLocks/>
            </p:cNvSpPr>
            <p:nvPr userDrawn="1"/>
          </p:nvSpPr>
          <p:spPr bwMode="auto">
            <a:xfrm>
              <a:off x="3711576" y="-3175"/>
              <a:ext cx="63500" cy="85725"/>
            </a:xfrm>
            <a:custGeom>
              <a:avLst/>
              <a:gdLst>
                <a:gd name="T0" fmla="*/ 68 w 78"/>
                <a:gd name="T1" fmla="*/ 94 h 103"/>
                <a:gd name="T2" fmla="*/ 39 w 78"/>
                <a:gd name="T3" fmla="*/ 103 h 103"/>
                <a:gd name="T4" fmla="*/ 0 w 78"/>
                <a:gd name="T5" fmla="*/ 86 h 103"/>
                <a:gd name="T6" fmla="*/ 10 w 78"/>
                <a:gd name="T7" fmla="*/ 74 h 103"/>
                <a:gd name="T8" fmla="*/ 40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3" y="99"/>
                    <a:pt x="54" y="103"/>
                    <a:pt x="39" y="103"/>
                  </a:cubicBezTo>
                  <a:cubicBezTo>
                    <a:pt x="19" y="103"/>
                    <a:pt x="5" y="91"/>
                    <a:pt x="0" y="86"/>
                  </a:cubicBezTo>
                  <a:cubicBezTo>
                    <a:pt x="10" y="74"/>
                    <a:pt x="10" y="74"/>
                    <a:pt x="10" y="74"/>
                  </a:cubicBezTo>
                  <a:cubicBezTo>
                    <a:pt x="16" y="80"/>
                    <a:pt x="28" y="88"/>
                    <a:pt x="40" y="88"/>
                  </a:cubicBezTo>
                  <a:cubicBezTo>
                    <a:pt x="51" y="88"/>
                    <a:pt x="59" y="84"/>
                    <a:pt x="59" y="75"/>
                  </a:cubicBezTo>
                  <a:cubicBezTo>
                    <a:pt x="59" y="66"/>
                    <a:pt x="49" y="63"/>
                    <a:pt x="43" y="61"/>
                  </a:cubicBezTo>
                  <a:cubicBezTo>
                    <a:pt x="38"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4"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40">
              <a:extLst>
                <a:ext uri="{FF2B5EF4-FFF2-40B4-BE49-F238E27FC236}">
                  <a16:creationId xmlns:a16="http://schemas.microsoft.com/office/drawing/2014/main" id="{C7272D44-1FD5-D7EB-0F00-A19C8CE37AEE}"/>
                </a:ext>
              </a:extLst>
            </p:cNvPr>
            <p:cNvSpPr>
              <a:spLocks noEditPoints="1"/>
            </p:cNvSpPr>
            <p:nvPr userDrawn="1"/>
          </p:nvSpPr>
          <p:spPr bwMode="auto">
            <a:xfrm>
              <a:off x="2498726" y="157163"/>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6 h 136"/>
                <a:gd name="T12" fmla="*/ 113 w 113"/>
                <a:gd name="T13" fmla="*/ 68 h 136"/>
                <a:gd name="T14" fmla="*/ 92 w 113"/>
                <a:gd name="T15" fmla="*/ 119 h 136"/>
                <a:gd name="T16" fmla="*/ 78 w 113"/>
                <a:gd name="T17" fmla="*/ 28 h 136"/>
                <a:gd name="T18" fmla="*/ 45 w 113"/>
                <a:gd name="T19" fmla="*/ 15 h 136"/>
                <a:gd name="T20" fmla="*/ 20 w 113"/>
                <a:gd name="T21" fmla="*/ 15 h 136"/>
                <a:gd name="T22" fmla="*/ 20 w 113"/>
                <a:gd name="T23" fmla="*/ 119 h 136"/>
                <a:gd name="T24" fmla="*/ 45 w 113"/>
                <a:gd name="T25" fmla="*/ 119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5"/>
                    <a:pt x="92" y="16"/>
                  </a:cubicBezTo>
                  <a:cubicBezTo>
                    <a:pt x="103" y="27"/>
                    <a:pt x="113" y="44"/>
                    <a:pt x="113" y="68"/>
                  </a:cubicBezTo>
                  <a:cubicBezTo>
                    <a:pt x="113" y="91"/>
                    <a:pt x="104" y="108"/>
                    <a:pt x="92" y="119"/>
                  </a:cubicBezTo>
                  <a:close/>
                  <a:moveTo>
                    <a:pt x="78" y="28"/>
                  </a:moveTo>
                  <a:cubicBezTo>
                    <a:pt x="70" y="19"/>
                    <a:pt x="59" y="15"/>
                    <a:pt x="45" y="15"/>
                  </a:cubicBezTo>
                  <a:cubicBezTo>
                    <a:pt x="20" y="15"/>
                    <a:pt x="20" y="15"/>
                    <a:pt x="20" y="15"/>
                  </a:cubicBezTo>
                  <a:cubicBezTo>
                    <a:pt x="20" y="119"/>
                    <a:pt x="20" y="119"/>
                    <a:pt x="20" y="119"/>
                  </a:cubicBezTo>
                  <a:cubicBezTo>
                    <a:pt x="45" y="119"/>
                    <a:pt x="45" y="119"/>
                    <a:pt x="45" y="119"/>
                  </a:cubicBezTo>
                  <a:cubicBezTo>
                    <a:pt x="58" y="119"/>
                    <a:pt x="69" y="116"/>
                    <a:pt x="78" y="107"/>
                  </a:cubicBezTo>
                  <a:cubicBezTo>
                    <a:pt x="87" y="98"/>
                    <a:pt x="92" y="84"/>
                    <a:pt x="92" y="68"/>
                  </a:cubicBezTo>
                  <a:cubicBezTo>
                    <a:pt x="92" y="51"/>
                    <a:pt x="87" y="36"/>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1">
              <a:extLst>
                <a:ext uri="{FF2B5EF4-FFF2-40B4-BE49-F238E27FC236}">
                  <a16:creationId xmlns:a16="http://schemas.microsoft.com/office/drawing/2014/main" id="{A4480561-BD40-F1A4-75BC-C194D16A252D}"/>
                </a:ext>
              </a:extLst>
            </p:cNvPr>
            <p:cNvSpPr>
              <a:spLocks noEditPoints="1"/>
            </p:cNvSpPr>
            <p:nvPr userDrawn="1"/>
          </p:nvSpPr>
          <p:spPr bwMode="auto">
            <a:xfrm>
              <a:off x="2605088"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Rectangle 42">
              <a:extLst>
                <a:ext uri="{FF2B5EF4-FFF2-40B4-BE49-F238E27FC236}">
                  <a16:creationId xmlns:a16="http://schemas.microsoft.com/office/drawing/2014/main" id="{40B49327-AA19-D305-3314-5E642DF89CAE}"/>
                </a:ext>
              </a:extLst>
            </p:cNvPr>
            <p:cNvSpPr>
              <a:spLocks noChangeArrowheads="1"/>
            </p:cNvSpPr>
            <p:nvPr userDrawn="1"/>
          </p:nvSpPr>
          <p:spPr bwMode="auto">
            <a:xfrm>
              <a:off x="2697163" y="153988"/>
              <a:ext cx="15875" cy="1158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43">
              <a:extLst>
                <a:ext uri="{FF2B5EF4-FFF2-40B4-BE49-F238E27FC236}">
                  <a16:creationId xmlns:a16="http://schemas.microsoft.com/office/drawing/2014/main" id="{5755591B-663D-1474-96A2-E42B4734ACA0}"/>
                </a:ext>
              </a:extLst>
            </p:cNvPr>
            <p:cNvSpPr>
              <a:spLocks noEditPoints="1"/>
            </p:cNvSpPr>
            <p:nvPr userDrawn="1"/>
          </p:nvSpPr>
          <p:spPr bwMode="auto">
            <a:xfrm>
              <a:off x="2736851" y="150813"/>
              <a:ext cx="20638" cy="119063"/>
            </a:xfrm>
            <a:custGeom>
              <a:avLst/>
              <a:gdLst>
                <a:gd name="T0" fmla="*/ 12 w 25"/>
                <a:gd name="T1" fmla="*/ 25 h 144"/>
                <a:gd name="T2" fmla="*/ 0 w 25"/>
                <a:gd name="T3" fmla="*/ 13 h 144"/>
                <a:gd name="T4" fmla="*/ 12 w 25"/>
                <a:gd name="T5" fmla="*/ 0 h 144"/>
                <a:gd name="T6" fmla="*/ 25 w 25"/>
                <a:gd name="T7" fmla="*/ 12 h 144"/>
                <a:gd name="T8" fmla="*/ 12 w 25"/>
                <a:gd name="T9" fmla="*/ 25 h 144"/>
                <a:gd name="T10" fmla="*/ 3 w 25"/>
                <a:gd name="T11" fmla="*/ 144 h 144"/>
                <a:gd name="T12" fmla="*/ 3 w 25"/>
                <a:gd name="T13" fmla="*/ 45 h 144"/>
                <a:gd name="T14" fmla="*/ 22 w 25"/>
                <a:gd name="T15" fmla="*/ 45 h 144"/>
                <a:gd name="T16" fmla="*/ 22 w 25"/>
                <a:gd name="T17" fmla="*/ 144 h 144"/>
                <a:gd name="T18" fmla="*/ 3 w 25"/>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4">
                  <a:moveTo>
                    <a:pt x="12" y="25"/>
                  </a:moveTo>
                  <a:cubicBezTo>
                    <a:pt x="5" y="25"/>
                    <a:pt x="0" y="20"/>
                    <a:pt x="0" y="13"/>
                  </a:cubicBezTo>
                  <a:cubicBezTo>
                    <a:pt x="0" y="6"/>
                    <a:pt x="5" y="0"/>
                    <a:pt x="12" y="0"/>
                  </a:cubicBezTo>
                  <a:cubicBezTo>
                    <a:pt x="20" y="0"/>
                    <a:pt x="25" y="6"/>
                    <a:pt x="25" y="12"/>
                  </a:cubicBezTo>
                  <a:cubicBezTo>
                    <a:pt x="25" y="19"/>
                    <a:pt x="20" y="25"/>
                    <a:pt x="12"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44">
              <a:extLst>
                <a:ext uri="{FF2B5EF4-FFF2-40B4-BE49-F238E27FC236}">
                  <a16:creationId xmlns:a16="http://schemas.microsoft.com/office/drawing/2014/main" id="{6BAEB3D5-8B76-47A8-3FC7-2D8A746A4ED3}"/>
                </a:ext>
              </a:extLst>
            </p:cNvPr>
            <p:cNvSpPr>
              <a:spLocks/>
            </p:cNvSpPr>
            <p:nvPr userDrawn="1"/>
          </p:nvSpPr>
          <p:spPr bwMode="auto">
            <a:xfrm>
              <a:off x="2768601" y="188913"/>
              <a:ext cx="79375" cy="80963"/>
            </a:xfrm>
            <a:custGeom>
              <a:avLst/>
              <a:gdLst>
                <a:gd name="T0" fmla="*/ 30 w 50"/>
                <a:gd name="T1" fmla="*/ 51 h 51"/>
                <a:gd name="T2" fmla="*/ 19 w 50"/>
                <a:gd name="T3" fmla="*/ 51 h 51"/>
                <a:gd name="T4" fmla="*/ 0 w 50"/>
                <a:gd name="T5" fmla="*/ 0 h 51"/>
                <a:gd name="T6" fmla="*/ 10 w 50"/>
                <a:gd name="T7" fmla="*/ 0 h 51"/>
                <a:gd name="T8" fmla="*/ 25 w 50"/>
                <a:gd name="T9" fmla="*/ 41 h 51"/>
                <a:gd name="T10" fmla="*/ 39 w 50"/>
                <a:gd name="T11" fmla="*/ 0 h 51"/>
                <a:gd name="T12" fmla="*/ 50 w 50"/>
                <a:gd name="T13" fmla="*/ 0 h 51"/>
                <a:gd name="T14" fmla="*/ 30 w 50"/>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1">
                  <a:moveTo>
                    <a:pt x="30" y="51"/>
                  </a:moveTo>
                  <a:lnTo>
                    <a:pt x="19" y="51"/>
                  </a:lnTo>
                  <a:lnTo>
                    <a:pt x="0" y="0"/>
                  </a:lnTo>
                  <a:lnTo>
                    <a:pt x="10" y="0"/>
                  </a:lnTo>
                  <a:lnTo>
                    <a:pt x="25" y="41"/>
                  </a:lnTo>
                  <a:lnTo>
                    <a:pt x="39" y="0"/>
                  </a:lnTo>
                  <a:lnTo>
                    <a:pt x="50" y="0"/>
                  </a:lnTo>
                  <a:lnTo>
                    <a:pt x="3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45">
              <a:extLst>
                <a:ext uri="{FF2B5EF4-FFF2-40B4-BE49-F238E27FC236}">
                  <a16:creationId xmlns:a16="http://schemas.microsoft.com/office/drawing/2014/main" id="{4E0CE9D9-A409-65D1-9AED-D30E6CD19A64}"/>
                </a:ext>
              </a:extLst>
            </p:cNvPr>
            <p:cNvSpPr>
              <a:spLocks noEditPoints="1"/>
            </p:cNvSpPr>
            <p:nvPr userDrawn="1"/>
          </p:nvSpPr>
          <p:spPr bwMode="auto">
            <a:xfrm>
              <a:off x="28559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0"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6">
              <a:extLst>
                <a:ext uri="{FF2B5EF4-FFF2-40B4-BE49-F238E27FC236}">
                  <a16:creationId xmlns:a16="http://schemas.microsoft.com/office/drawing/2014/main" id="{68B59BF4-CB89-A34B-168E-B31B67C3B3D8}"/>
                </a:ext>
              </a:extLst>
            </p:cNvPr>
            <p:cNvSpPr>
              <a:spLocks/>
            </p:cNvSpPr>
            <p:nvPr userDrawn="1"/>
          </p:nvSpPr>
          <p:spPr bwMode="auto">
            <a:xfrm>
              <a:off x="2947988" y="185738"/>
              <a:ext cx="47625"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7">
              <a:extLst>
                <a:ext uri="{FF2B5EF4-FFF2-40B4-BE49-F238E27FC236}">
                  <a16:creationId xmlns:a16="http://schemas.microsoft.com/office/drawing/2014/main" id="{DAD4D1C7-C8EA-F127-51D6-49BBF8C5CE59}"/>
                </a:ext>
              </a:extLst>
            </p:cNvPr>
            <p:cNvSpPr>
              <a:spLocks noEditPoints="1"/>
            </p:cNvSpPr>
            <p:nvPr userDrawn="1"/>
          </p:nvSpPr>
          <p:spPr bwMode="auto">
            <a:xfrm>
              <a:off x="2998788" y="185738"/>
              <a:ext cx="74613" cy="85725"/>
            </a:xfrm>
            <a:custGeom>
              <a:avLst/>
              <a:gdLst>
                <a:gd name="T0" fmla="*/ 20 w 90"/>
                <a:gd name="T1" fmla="*/ 56 h 103"/>
                <a:gd name="T2" fmla="*/ 49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49" y="88"/>
                  </a:cubicBezTo>
                  <a:cubicBezTo>
                    <a:pt x="68" y="88"/>
                    <a:pt x="79" y="78"/>
                    <a:pt x="80" y="77"/>
                  </a:cubicBezTo>
                  <a:cubicBezTo>
                    <a:pt x="88" y="89"/>
                    <a:pt x="88" y="89"/>
                    <a:pt x="88" y="89"/>
                  </a:cubicBezTo>
                  <a:cubicBezTo>
                    <a:pt x="88" y="89"/>
                    <a:pt x="74"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8" y="14"/>
                    <a:pt x="20" y="29"/>
                    <a:pt x="19" y="42"/>
                  </a:cubicBezTo>
                  <a:cubicBezTo>
                    <a:pt x="71" y="42"/>
                    <a:pt x="71" y="42"/>
                    <a:pt x="71" y="42"/>
                  </a:cubicBezTo>
                  <a:cubicBezTo>
                    <a:pt x="71"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Freeform 48">
              <a:extLst>
                <a:ext uri="{FF2B5EF4-FFF2-40B4-BE49-F238E27FC236}">
                  <a16:creationId xmlns:a16="http://schemas.microsoft.com/office/drawing/2014/main" id="{91FDA623-C63A-9B9F-5774-7419E906B26E}"/>
                </a:ext>
              </a:extLst>
            </p:cNvPr>
            <p:cNvSpPr>
              <a:spLocks noEditPoints="1"/>
            </p:cNvSpPr>
            <p:nvPr userDrawn="1"/>
          </p:nvSpPr>
          <p:spPr bwMode="auto">
            <a:xfrm>
              <a:off x="3084513" y="153988"/>
              <a:ext cx="77788" cy="117475"/>
            </a:xfrm>
            <a:custGeom>
              <a:avLst/>
              <a:gdLst>
                <a:gd name="T0" fmla="*/ 78 w 94"/>
                <a:gd name="T1" fmla="*/ 141 h 143"/>
                <a:gd name="T2" fmla="*/ 75 w 94"/>
                <a:gd name="T3" fmla="*/ 125 h 143"/>
                <a:gd name="T4" fmla="*/ 42 w 94"/>
                <a:gd name="T5" fmla="*/ 143 h 143"/>
                <a:gd name="T6" fmla="*/ 0 w 94"/>
                <a:gd name="T7" fmla="*/ 91 h 143"/>
                <a:gd name="T8" fmla="*/ 44 w 94"/>
                <a:gd name="T9" fmla="*/ 40 h 143"/>
                <a:gd name="T10" fmla="*/ 75 w 94"/>
                <a:gd name="T11" fmla="*/ 58 h 143"/>
                <a:gd name="T12" fmla="*/ 75 w 94"/>
                <a:gd name="T13" fmla="*/ 0 h 143"/>
                <a:gd name="T14" fmla="*/ 94 w 94"/>
                <a:gd name="T15" fmla="*/ 0 h 143"/>
                <a:gd name="T16" fmla="*/ 94 w 94"/>
                <a:gd name="T17" fmla="*/ 141 h 143"/>
                <a:gd name="T18" fmla="*/ 78 w 94"/>
                <a:gd name="T19" fmla="*/ 141 h 143"/>
                <a:gd name="T20" fmla="*/ 48 w 94"/>
                <a:gd name="T21" fmla="*/ 54 h 143"/>
                <a:gd name="T22" fmla="*/ 19 w 94"/>
                <a:gd name="T23" fmla="*/ 90 h 143"/>
                <a:gd name="T24" fmla="*/ 47 w 94"/>
                <a:gd name="T25" fmla="*/ 127 h 143"/>
                <a:gd name="T26" fmla="*/ 75 w 94"/>
                <a:gd name="T27" fmla="*/ 90 h 143"/>
                <a:gd name="T28" fmla="*/ 48 w 94"/>
                <a:gd name="T29" fmla="*/ 5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43">
                  <a:moveTo>
                    <a:pt x="78" y="141"/>
                  </a:moveTo>
                  <a:cubicBezTo>
                    <a:pt x="75" y="125"/>
                    <a:pt x="75" y="125"/>
                    <a:pt x="75" y="125"/>
                  </a:cubicBezTo>
                  <a:cubicBezTo>
                    <a:pt x="74" y="126"/>
                    <a:pt x="65" y="143"/>
                    <a:pt x="42" y="143"/>
                  </a:cubicBezTo>
                  <a:cubicBezTo>
                    <a:pt x="16" y="143"/>
                    <a:pt x="0" y="121"/>
                    <a:pt x="0" y="91"/>
                  </a:cubicBezTo>
                  <a:cubicBezTo>
                    <a:pt x="0" y="62"/>
                    <a:pt x="18" y="40"/>
                    <a:pt x="44" y="40"/>
                  </a:cubicBezTo>
                  <a:cubicBezTo>
                    <a:pt x="65" y="40"/>
                    <a:pt x="74" y="56"/>
                    <a:pt x="75" y="58"/>
                  </a:cubicBezTo>
                  <a:cubicBezTo>
                    <a:pt x="75" y="0"/>
                    <a:pt x="75" y="0"/>
                    <a:pt x="75" y="0"/>
                  </a:cubicBezTo>
                  <a:cubicBezTo>
                    <a:pt x="94" y="0"/>
                    <a:pt x="94" y="0"/>
                    <a:pt x="94" y="0"/>
                  </a:cubicBezTo>
                  <a:cubicBezTo>
                    <a:pt x="94" y="141"/>
                    <a:pt x="94" y="141"/>
                    <a:pt x="94" y="141"/>
                  </a:cubicBezTo>
                  <a:cubicBezTo>
                    <a:pt x="78" y="141"/>
                    <a:pt x="78" y="141"/>
                    <a:pt x="78" y="141"/>
                  </a:cubicBezTo>
                  <a:close/>
                  <a:moveTo>
                    <a:pt x="48" y="54"/>
                  </a:moveTo>
                  <a:cubicBezTo>
                    <a:pt x="30" y="54"/>
                    <a:pt x="19" y="71"/>
                    <a:pt x="19" y="90"/>
                  </a:cubicBezTo>
                  <a:cubicBezTo>
                    <a:pt x="19" y="110"/>
                    <a:pt x="29" y="127"/>
                    <a:pt x="47" y="127"/>
                  </a:cubicBezTo>
                  <a:cubicBezTo>
                    <a:pt x="64" y="127"/>
                    <a:pt x="75" y="110"/>
                    <a:pt x="75" y="90"/>
                  </a:cubicBezTo>
                  <a:cubicBezTo>
                    <a:pt x="76" y="71"/>
                    <a:pt x="66" y="54"/>
                    <a:pt x="4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49">
              <a:extLst>
                <a:ext uri="{FF2B5EF4-FFF2-40B4-BE49-F238E27FC236}">
                  <a16:creationId xmlns:a16="http://schemas.microsoft.com/office/drawing/2014/main" id="{084D5F0B-0F9D-2F10-E3E1-DFC8122547CB}"/>
                </a:ext>
              </a:extLst>
            </p:cNvPr>
            <p:cNvSpPr>
              <a:spLocks/>
            </p:cNvSpPr>
            <p:nvPr userDrawn="1"/>
          </p:nvSpPr>
          <p:spPr bwMode="auto">
            <a:xfrm>
              <a:off x="3209926" y="152400"/>
              <a:ext cx="53975" cy="117475"/>
            </a:xfrm>
            <a:custGeom>
              <a:avLst/>
              <a:gdLst>
                <a:gd name="T0" fmla="*/ 61 w 64"/>
                <a:gd name="T1" fmla="*/ 18 h 142"/>
                <a:gd name="T2" fmla="*/ 49 w 64"/>
                <a:gd name="T3" fmla="*/ 15 h 142"/>
                <a:gd name="T4" fmla="*/ 36 w 64"/>
                <a:gd name="T5" fmla="*/ 21 h 142"/>
                <a:gd name="T6" fmla="*/ 34 w 64"/>
                <a:gd name="T7" fmla="*/ 35 h 142"/>
                <a:gd name="T8" fmla="*/ 34 w 64"/>
                <a:gd name="T9" fmla="*/ 43 h 142"/>
                <a:gd name="T10" fmla="*/ 59 w 64"/>
                <a:gd name="T11" fmla="*/ 43 h 142"/>
                <a:gd name="T12" fmla="*/ 59 w 64"/>
                <a:gd name="T13" fmla="*/ 57 h 142"/>
                <a:gd name="T14" fmla="*/ 34 w 64"/>
                <a:gd name="T15" fmla="*/ 57 h 142"/>
                <a:gd name="T16" fmla="*/ 34 w 64"/>
                <a:gd name="T17" fmla="*/ 142 h 142"/>
                <a:gd name="T18" fmla="*/ 15 w 64"/>
                <a:gd name="T19" fmla="*/ 142 h 142"/>
                <a:gd name="T20" fmla="*/ 15 w 64"/>
                <a:gd name="T21" fmla="*/ 57 h 142"/>
                <a:gd name="T22" fmla="*/ 0 w 64"/>
                <a:gd name="T23" fmla="*/ 57 h 142"/>
                <a:gd name="T24" fmla="*/ 0 w 64"/>
                <a:gd name="T25" fmla="*/ 43 h 142"/>
                <a:gd name="T26" fmla="*/ 15 w 64"/>
                <a:gd name="T27" fmla="*/ 43 h 142"/>
                <a:gd name="T28" fmla="*/ 15 w 64"/>
                <a:gd name="T29" fmla="*/ 32 h 142"/>
                <a:gd name="T30" fmla="*/ 22 w 64"/>
                <a:gd name="T31" fmla="*/ 9 h 142"/>
                <a:gd name="T32" fmla="*/ 45 w 64"/>
                <a:gd name="T33" fmla="*/ 0 h 142"/>
                <a:gd name="T34" fmla="*/ 64 w 64"/>
                <a:gd name="T35" fmla="*/ 4 h 142"/>
                <a:gd name="T36" fmla="*/ 61 w 64"/>
                <a:gd name="T37" fmla="*/ 1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42">
                  <a:moveTo>
                    <a:pt x="61" y="18"/>
                  </a:moveTo>
                  <a:cubicBezTo>
                    <a:pt x="61" y="18"/>
                    <a:pt x="55" y="15"/>
                    <a:pt x="49" y="15"/>
                  </a:cubicBezTo>
                  <a:cubicBezTo>
                    <a:pt x="43" y="15"/>
                    <a:pt x="39" y="17"/>
                    <a:pt x="36" y="21"/>
                  </a:cubicBezTo>
                  <a:cubicBezTo>
                    <a:pt x="34" y="24"/>
                    <a:pt x="34" y="29"/>
                    <a:pt x="34" y="35"/>
                  </a:cubicBezTo>
                  <a:cubicBezTo>
                    <a:pt x="34" y="43"/>
                    <a:pt x="34" y="43"/>
                    <a:pt x="34" y="43"/>
                  </a:cubicBezTo>
                  <a:cubicBezTo>
                    <a:pt x="59" y="43"/>
                    <a:pt x="59" y="43"/>
                    <a:pt x="59" y="43"/>
                  </a:cubicBezTo>
                  <a:cubicBezTo>
                    <a:pt x="59" y="57"/>
                    <a:pt x="59" y="57"/>
                    <a:pt x="59" y="57"/>
                  </a:cubicBezTo>
                  <a:cubicBezTo>
                    <a:pt x="34" y="57"/>
                    <a:pt x="34" y="57"/>
                    <a:pt x="34" y="57"/>
                  </a:cubicBezTo>
                  <a:cubicBezTo>
                    <a:pt x="34" y="142"/>
                    <a:pt x="34" y="142"/>
                    <a:pt x="34" y="142"/>
                  </a:cubicBezTo>
                  <a:cubicBezTo>
                    <a:pt x="15" y="142"/>
                    <a:pt x="15" y="142"/>
                    <a:pt x="15" y="142"/>
                  </a:cubicBezTo>
                  <a:cubicBezTo>
                    <a:pt x="15" y="57"/>
                    <a:pt x="15" y="57"/>
                    <a:pt x="15" y="57"/>
                  </a:cubicBezTo>
                  <a:cubicBezTo>
                    <a:pt x="0" y="57"/>
                    <a:pt x="0" y="57"/>
                    <a:pt x="0" y="57"/>
                  </a:cubicBezTo>
                  <a:cubicBezTo>
                    <a:pt x="0" y="43"/>
                    <a:pt x="0" y="43"/>
                    <a:pt x="0" y="43"/>
                  </a:cubicBezTo>
                  <a:cubicBezTo>
                    <a:pt x="15" y="43"/>
                    <a:pt x="15" y="43"/>
                    <a:pt x="15" y="43"/>
                  </a:cubicBezTo>
                  <a:cubicBezTo>
                    <a:pt x="15" y="32"/>
                    <a:pt x="15" y="32"/>
                    <a:pt x="15" y="32"/>
                  </a:cubicBezTo>
                  <a:cubicBezTo>
                    <a:pt x="15" y="21"/>
                    <a:pt x="18" y="14"/>
                    <a:pt x="22" y="9"/>
                  </a:cubicBezTo>
                  <a:cubicBezTo>
                    <a:pt x="27" y="4"/>
                    <a:pt x="34" y="0"/>
                    <a:pt x="45" y="0"/>
                  </a:cubicBezTo>
                  <a:cubicBezTo>
                    <a:pt x="55" y="0"/>
                    <a:pt x="62" y="3"/>
                    <a:pt x="64" y="4"/>
                  </a:cubicBezTo>
                  <a:lnTo>
                    <a:pt x="6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50">
              <a:extLst>
                <a:ext uri="{FF2B5EF4-FFF2-40B4-BE49-F238E27FC236}">
                  <a16:creationId xmlns:a16="http://schemas.microsoft.com/office/drawing/2014/main" id="{935EEE7F-6072-5736-2A99-6AD1DEB1C133}"/>
                </a:ext>
              </a:extLst>
            </p:cNvPr>
            <p:cNvSpPr>
              <a:spLocks/>
            </p:cNvSpPr>
            <p:nvPr userDrawn="1"/>
          </p:nvSpPr>
          <p:spPr bwMode="auto">
            <a:xfrm>
              <a:off x="3270251" y="185738"/>
              <a:ext cx="46038"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51">
              <a:extLst>
                <a:ext uri="{FF2B5EF4-FFF2-40B4-BE49-F238E27FC236}">
                  <a16:creationId xmlns:a16="http://schemas.microsoft.com/office/drawing/2014/main" id="{89C1AB2E-7E96-67CE-3029-5D558E5D2CA8}"/>
                </a:ext>
              </a:extLst>
            </p:cNvPr>
            <p:cNvSpPr>
              <a:spLocks noEditPoints="1"/>
            </p:cNvSpPr>
            <p:nvPr userDrawn="1"/>
          </p:nvSpPr>
          <p:spPr bwMode="auto">
            <a:xfrm>
              <a:off x="3321051" y="185738"/>
              <a:ext cx="79375" cy="85725"/>
            </a:xfrm>
            <a:custGeom>
              <a:avLst/>
              <a:gdLst>
                <a:gd name="T0" fmla="*/ 48 w 96"/>
                <a:gd name="T1" fmla="*/ 102 h 102"/>
                <a:gd name="T2" fmla="*/ 0 w 96"/>
                <a:gd name="T3" fmla="*/ 51 h 102"/>
                <a:gd name="T4" fmla="*/ 48 w 96"/>
                <a:gd name="T5" fmla="*/ 0 h 102"/>
                <a:gd name="T6" fmla="*/ 96 w 96"/>
                <a:gd name="T7" fmla="*/ 51 h 102"/>
                <a:gd name="T8" fmla="*/ 48 w 96"/>
                <a:gd name="T9" fmla="*/ 102 h 102"/>
                <a:gd name="T10" fmla="*/ 48 w 96"/>
                <a:gd name="T11" fmla="*/ 14 h 102"/>
                <a:gd name="T12" fmla="*/ 20 w 96"/>
                <a:gd name="T13" fmla="*/ 51 h 102"/>
                <a:gd name="T14" fmla="*/ 48 w 96"/>
                <a:gd name="T15" fmla="*/ 88 h 102"/>
                <a:gd name="T16" fmla="*/ 77 w 96"/>
                <a:gd name="T17" fmla="*/ 51 h 102"/>
                <a:gd name="T18" fmla="*/ 48 w 96"/>
                <a:gd name="T19" fmla="*/ 1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02">
                  <a:moveTo>
                    <a:pt x="48" y="102"/>
                  </a:moveTo>
                  <a:cubicBezTo>
                    <a:pt x="20" y="102"/>
                    <a:pt x="0" y="82"/>
                    <a:pt x="0" y="51"/>
                  </a:cubicBezTo>
                  <a:cubicBezTo>
                    <a:pt x="0" y="20"/>
                    <a:pt x="20" y="0"/>
                    <a:pt x="48" y="0"/>
                  </a:cubicBezTo>
                  <a:cubicBezTo>
                    <a:pt x="77" y="0"/>
                    <a:pt x="96" y="20"/>
                    <a:pt x="96" y="51"/>
                  </a:cubicBezTo>
                  <a:cubicBezTo>
                    <a:pt x="96" y="82"/>
                    <a:pt x="77" y="102"/>
                    <a:pt x="48" y="102"/>
                  </a:cubicBezTo>
                  <a:close/>
                  <a:moveTo>
                    <a:pt x="48" y="14"/>
                  </a:moveTo>
                  <a:cubicBezTo>
                    <a:pt x="30" y="14"/>
                    <a:pt x="20" y="29"/>
                    <a:pt x="20" y="51"/>
                  </a:cubicBezTo>
                  <a:cubicBezTo>
                    <a:pt x="20" y="72"/>
                    <a:pt x="30" y="88"/>
                    <a:pt x="48" y="88"/>
                  </a:cubicBezTo>
                  <a:cubicBezTo>
                    <a:pt x="67" y="88"/>
                    <a:pt x="77" y="72"/>
                    <a:pt x="77" y="51"/>
                  </a:cubicBezTo>
                  <a:cubicBezTo>
                    <a:pt x="77" y="29"/>
                    <a:pt x="67" y="14"/>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52">
              <a:extLst>
                <a:ext uri="{FF2B5EF4-FFF2-40B4-BE49-F238E27FC236}">
                  <a16:creationId xmlns:a16="http://schemas.microsoft.com/office/drawing/2014/main" id="{C023F216-9C61-3324-05C5-B0A99CB8EEE2}"/>
                </a:ext>
              </a:extLst>
            </p:cNvPr>
            <p:cNvSpPr>
              <a:spLocks/>
            </p:cNvSpPr>
            <p:nvPr userDrawn="1"/>
          </p:nvSpPr>
          <p:spPr bwMode="auto">
            <a:xfrm>
              <a:off x="3419476" y="185738"/>
              <a:ext cx="117475" cy="84138"/>
            </a:xfrm>
            <a:custGeom>
              <a:avLst/>
              <a:gdLst>
                <a:gd name="T0" fmla="*/ 123 w 142"/>
                <a:gd name="T1" fmla="*/ 101 h 101"/>
                <a:gd name="T2" fmla="*/ 123 w 142"/>
                <a:gd name="T3" fmla="*/ 39 h 101"/>
                <a:gd name="T4" fmla="*/ 106 w 142"/>
                <a:gd name="T5" fmla="*/ 16 h 101"/>
                <a:gd name="T6" fmla="*/ 80 w 142"/>
                <a:gd name="T7" fmla="*/ 41 h 101"/>
                <a:gd name="T8" fmla="*/ 80 w 142"/>
                <a:gd name="T9" fmla="*/ 101 h 101"/>
                <a:gd name="T10" fmla="*/ 62 w 142"/>
                <a:gd name="T11" fmla="*/ 101 h 101"/>
                <a:gd name="T12" fmla="*/ 62 w 142"/>
                <a:gd name="T13" fmla="*/ 39 h 101"/>
                <a:gd name="T14" fmla="*/ 44 w 142"/>
                <a:gd name="T15" fmla="*/ 16 h 101"/>
                <a:gd name="T16" fmla="*/ 19 w 142"/>
                <a:gd name="T17" fmla="*/ 41 h 101"/>
                <a:gd name="T18" fmla="*/ 19 w 142"/>
                <a:gd name="T19" fmla="*/ 101 h 101"/>
                <a:gd name="T20" fmla="*/ 0 w 142"/>
                <a:gd name="T21" fmla="*/ 101 h 101"/>
                <a:gd name="T22" fmla="*/ 0 w 142"/>
                <a:gd name="T23" fmla="*/ 2 h 101"/>
                <a:gd name="T24" fmla="*/ 18 w 142"/>
                <a:gd name="T25" fmla="*/ 2 h 101"/>
                <a:gd name="T26" fmla="*/ 19 w 142"/>
                <a:gd name="T27" fmla="*/ 20 h 101"/>
                <a:gd name="T28" fmla="*/ 51 w 142"/>
                <a:gd name="T29" fmla="*/ 0 h 101"/>
                <a:gd name="T30" fmla="*/ 79 w 142"/>
                <a:gd name="T31" fmla="*/ 21 h 101"/>
                <a:gd name="T32" fmla="*/ 112 w 142"/>
                <a:gd name="T33" fmla="*/ 0 h 101"/>
                <a:gd name="T34" fmla="*/ 142 w 142"/>
                <a:gd name="T35" fmla="*/ 34 h 101"/>
                <a:gd name="T36" fmla="*/ 142 w 142"/>
                <a:gd name="T37" fmla="*/ 101 h 101"/>
                <a:gd name="T38" fmla="*/ 123 w 142"/>
                <a:gd name="T3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101">
                  <a:moveTo>
                    <a:pt x="123" y="101"/>
                  </a:moveTo>
                  <a:cubicBezTo>
                    <a:pt x="123" y="39"/>
                    <a:pt x="123" y="39"/>
                    <a:pt x="123" y="39"/>
                  </a:cubicBezTo>
                  <a:cubicBezTo>
                    <a:pt x="123" y="26"/>
                    <a:pt x="120" y="16"/>
                    <a:pt x="106" y="16"/>
                  </a:cubicBezTo>
                  <a:cubicBezTo>
                    <a:pt x="91" y="16"/>
                    <a:pt x="81" y="34"/>
                    <a:pt x="80" y="41"/>
                  </a:cubicBezTo>
                  <a:cubicBezTo>
                    <a:pt x="80" y="101"/>
                    <a:pt x="80" y="101"/>
                    <a:pt x="80" y="101"/>
                  </a:cubicBezTo>
                  <a:cubicBezTo>
                    <a:pt x="62" y="101"/>
                    <a:pt x="62" y="101"/>
                    <a:pt x="62" y="101"/>
                  </a:cubicBezTo>
                  <a:cubicBezTo>
                    <a:pt x="62" y="39"/>
                    <a:pt x="62" y="39"/>
                    <a:pt x="62" y="39"/>
                  </a:cubicBezTo>
                  <a:cubicBezTo>
                    <a:pt x="62" y="26"/>
                    <a:pt x="59" y="16"/>
                    <a:pt x="44" y="16"/>
                  </a:cubicBezTo>
                  <a:cubicBezTo>
                    <a:pt x="30" y="16"/>
                    <a:pt x="20" y="34"/>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5" y="9"/>
                    <a:pt x="37" y="0"/>
                    <a:pt x="51" y="0"/>
                  </a:cubicBezTo>
                  <a:cubicBezTo>
                    <a:pt x="64" y="0"/>
                    <a:pt x="75" y="6"/>
                    <a:pt x="79" y="21"/>
                  </a:cubicBezTo>
                  <a:cubicBezTo>
                    <a:pt x="86" y="9"/>
                    <a:pt x="98" y="0"/>
                    <a:pt x="112" y="0"/>
                  </a:cubicBezTo>
                  <a:cubicBezTo>
                    <a:pt x="128" y="0"/>
                    <a:pt x="142" y="9"/>
                    <a:pt x="142" y="34"/>
                  </a:cubicBezTo>
                  <a:cubicBezTo>
                    <a:pt x="142" y="101"/>
                    <a:pt x="142" y="101"/>
                    <a:pt x="142" y="101"/>
                  </a:cubicBezTo>
                  <a:cubicBezTo>
                    <a:pt x="123" y="101"/>
                    <a:pt x="123" y="101"/>
                    <a:pt x="123"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53">
              <a:extLst>
                <a:ext uri="{FF2B5EF4-FFF2-40B4-BE49-F238E27FC236}">
                  <a16:creationId xmlns:a16="http://schemas.microsoft.com/office/drawing/2014/main" id="{5F41751D-B962-5533-8760-9976F6DEFA8B}"/>
                </a:ext>
              </a:extLst>
            </p:cNvPr>
            <p:cNvSpPr>
              <a:spLocks/>
            </p:cNvSpPr>
            <p:nvPr userDrawn="1"/>
          </p:nvSpPr>
          <p:spPr bwMode="auto">
            <a:xfrm>
              <a:off x="3594101" y="157163"/>
              <a:ext cx="69850" cy="112713"/>
            </a:xfrm>
            <a:custGeom>
              <a:avLst/>
              <a:gdLst>
                <a:gd name="T0" fmla="*/ 0 w 44"/>
                <a:gd name="T1" fmla="*/ 71 h 71"/>
                <a:gd name="T2" fmla="*/ 0 w 44"/>
                <a:gd name="T3" fmla="*/ 0 h 71"/>
                <a:gd name="T4" fmla="*/ 43 w 44"/>
                <a:gd name="T5" fmla="*/ 0 h 71"/>
                <a:gd name="T6" fmla="*/ 43 w 44"/>
                <a:gd name="T7" fmla="*/ 8 h 71"/>
                <a:gd name="T8" fmla="*/ 10 w 44"/>
                <a:gd name="T9" fmla="*/ 8 h 71"/>
                <a:gd name="T10" fmla="*/ 10 w 44"/>
                <a:gd name="T11" fmla="*/ 29 h 71"/>
                <a:gd name="T12" fmla="*/ 41 w 44"/>
                <a:gd name="T13" fmla="*/ 29 h 71"/>
                <a:gd name="T14" fmla="*/ 41 w 44"/>
                <a:gd name="T15" fmla="*/ 38 h 71"/>
                <a:gd name="T16" fmla="*/ 10 w 44"/>
                <a:gd name="T17" fmla="*/ 38 h 71"/>
                <a:gd name="T18" fmla="*/ 10 w 44"/>
                <a:gd name="T19" fmla="*/ 62 h 71"/>
                <a:gd name="T20" fmla="*/ 44 w 44"/>
                <a:gd name="T21" fmla="*/ 62 h 71"/>
                <a:gd name="T22" fmla="*/ 44 w 44"/>
                <a:gd name="T23" fmla="*/ 71 h 71"/>
                <a:gd name="T24" fmla="*/ 0 w 44"/>
                <a:gd name="T25" fmla="*/ 71 h 71"/>
                <a:gd name="T26" fmla="*/ 0 w 44"/>
                <a:gd name="T2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71">
                  <a:moveTo>
                    <a:pt x="0" y="71"/>
                  </a:moveTo>
                  <a:lnTo>
                    <a:pt x="0" y="0"/>
                  </a:lnTo>
                  <a:lnTo>
                    <a:pt x="43" y="0"/>
                  </a:lnTo>
                  <a:lnTo>
                    <a:pt x="43" y="8"/>
                  </a:lnTo>
                  <a:lnTo>
                    <a:pt x="10" y="8"/>
                  </a:lnTo>
                  <a:lnTo>
                    <a:pt x="10" y="29"/>
                  </a:lnTo>
                  <a:lnTo>
                    <a:pt x="41" y="29"/>
                  </a:lnTo>
                  <a:lnTo>
                    <a:pt x="41" y="38"/>
                  </a:lnTo>
                  <a:lnTo>
                    <a:pt x="10" y="38"/>
                  </a:lnTo>
                  <a:lnTo>
                    <a:pt x="10" y="62"/>
                  </a:lnTo>
                  <a:lnTo>
                    <a:pt x="44" y="62"/>
                  </a:lnTo>
                  <a:lnTo>
                    <a:pt x="44" y="71"/>
                  </a:lnTo>
                  <a:lnTo>
                    <a:pt x="0" y="71"/>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54">
              <a:extLst>
                <a:ext uri="{FF2B5EF4-FFF2-40B4-BE49-F238E27FC236}">
                  <a16:creationId xmlns:a16="http://schemas.microsoft.com/office/drawing/2014/main" id="{06DFF7B5-E95D-ED01-A595-5345283A9000}"/>
                </a:ext>
              </a:extLst>
            </p:cNvPr>
            <p:cNvSpPr>
              <a:spLocks/>
            </p:cNvSpPr>
            <p:nvPr userDrawn="1"/>
          </p:nvSpPr>
          <p:spPr bwMode="auto">
            <a:xfrm>
              <a:off x="3671888" y="188913"/>
              <a:ext cx="77788" cy="80963"/>
            </a:xfrm>
            <a:custGeom>
              <a:avLst/>
              <a:gdLst>
                <a:gd name="T0" fmla="*/ 38 w 49"/>
                <a:gd name="T1" fmla="*/ 51 h 51"/>
                <a:gd name="T2" fmla="*/ 24 w 49"/>
                <a:gd name="T3" fmla="*/ 30 h 51"/>
                <a:gd name="T4" fmla="*/ 11 w 49"/>
                <a:gd name="T5" fmla="*/ 51 h 51"/>
                <a:gd name="T6" fmla="*/ 0 w 49"/>
                <a:gd name="T7" fmla="*/ 51 h 51"/>
                <a:gd name="T8" fmla="*/ 18 w 49"/>
                <a:gd name="T9" fmla="*/ 25 h 51"/>
                <a:gd name="T10" fmla="*/ 1 w 49"/>
                <a:gd name="T11" fmla="*/ 0 h 51"/>
                <a:gd name="T12" fmla="*/ 12 w 49"/>
                <a:gd name="T13" fmla="*/ 0 h 51"/>
                <a:gd name="T14" fmla="*/ 25 w 49"/>
                <a:gd name="T15" fmla="*/ 19 h 51"/>
                <a:gd name="T16" fmla="*/ 37 w 49"/>
                <a:gd name="T17" fmla="*/ 0 h 51"/>
                <a:gd name="T18" fmla="*/ 48 w 49"/>
                <a:gd name="T19" fmla="*/ 0 h 51"/>
                <a:gd name="T20" fmla="*/ 30 w 49"/>
                <a:gd name="T21" fmla="*/ 25 h 51"/>
                <a:gd name="T22" fmla="*/ 49 w 49"/>
                <a:gd name="T23" fmla="*/ 51 h 51"/>
                <a:gd name="T24" fmla="*/ 38 w 49"/>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1">
                  <a:moveTo>
                    <a:pt x="38" y="51"/>
                  </a:moveTo>
                  <a:lnTo>
                    <a:pt x="24" y="30"/>
                  </a:lnTo>
                  <a:lnTo>
                    <a:pt x="11" y="51"/>
                  </a:lnTo>
                  <a:lnTo>
                    <a:pt x="0" y="51"/>
                  </a:lnTo>
                  <a:lnTo>
                    <a:pt x="18" y="25"/>
                  </a:lnTo>
                  <a:lnTo>
                    <a:pt x="1" y="0"/>
                  </a:lnTo>
                  <a:lnTo>
                    <a:pt x="12" y="0"/>
                  </a:lnTo>
                  <a:lnTo>
                    <a:pt x="25" y="19"/>
                  </a:lnTo>
                  <a:lnTo>
                    <a:pt x="37" y="0"/>
                  </a:lnTo>
                  <a:lnTo>
                    <a:pt x="48" y="0"/>
                  </a:lnTo>
                  <a:lnTo>
                    <a:pt x="30" y="25"/>
                  </a:lnTo>
                  <a:lnTo>
                    <a:pt x="49" y="51"/>
                  </a:lnTo>
                  <a:lnTo>
                    <a:pt x="38"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55">
              <a:extLst>
                <a:ext uri="{FF2B5EF4-FFF2-40B4-BE49-F238E27FC236}">
                  <a16:creationId xmlns:a16="http://schemas.microsoft.com/office/drawing/2014/main" id="{0ADF228D-A156-950F-DC28-9D0D2F1B6C5C}"/>
                </a:ext>
              </a:extLst>
            </p:cNvPr>
            <p:cNvSpPr>
              <a:spLocks noEditPoints="1"/>
            </p:cNvSpPr>
            <p:nvPr userDrawn="1"/>
          </p:nvSpPr>
          <p:spPr bwMode="auto">
            <a:xfrm>
              <a:off x="3763963" y="185738"/>
              <a:ext cx="77788" cy="114300"/>
            </a:xfrm>
            <a:custGeom>
              <a:avLst/>
              <a:gdLst>
                <a:gd name="T0" fmla="*/ 49 w 94"/>
                <a:gd name="T1" fmla="*/ 102 h 136"/>
                <a:gd name="T2" fmla="*/ 18 w 94"/>
                <a:gd name="T3" fmla="*/ 85 h 136"/>
                <a:gd name="T4" fmla="*/ 18 w 94"/>
                <a:gd name="T5" fmla="*/ 136 h 136"/>
                <a:gd name="T6" fmla="*/ 0 w 94"/>
                <a:gd name="T7" fmla="*/ 136 h 136"/>
                <a:gd name="T8" fmla="*/ 0 w 94"/>
                <a:gd name="T9" fmla="*/ 1 h 136"/>
                <a:gd name="T10" fmla="*/ 17 w 94"/>
                <a:gd name="T11" fmla="*/ 1 h 136"/>
                <a:gd name="T12" fmla="*/ 18 w 94"/>
                <a:gd name="T13" fmla="*/ 17 h 136"/>
                <a:gd name="T14" fmla="*/ 51 w 94"/>
                <a:gd name="T15" fmla="*/ 0 h 136"/>
                <a:gd name="T16" fmla="*/ 94 w 94"/>
                <a:gd name="T17" fmla="*/ 51 h 136"/>
                <a:gd name="T18" fmla="*/ 49 w 94"/>
                <a:gd name="T19" fmla="*/ 102 h 136"/>
                <a:gd name="T20" fmla="*/ 46 w 94"/>
                <a:gd name="T21" fmla="*/ 14 h 136"/>
                <a:gd name="T22" fmla="*/ 17 w 94"/>
                <a:gd name="T23" fmla="*/ 50 h 136"/>
                <a:gd name="T24" fmla="*/ 45 w 94"/>
                <a:gd name="T25" fmla="*/ 87 h 136"/>
                <a:gd name="T26" fmla="*/ 74 w 94"/>
                <a:gd name="T27" fmla="*/ 50 h 136"/>
                <a:gd name="T28" fmla="*/ 46 w 94"/>
                <a:gd name="T29" fmla="*/ 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36">
                  <a:moveTo>
                    <a:pt x="49" y="102"/>
                  </a:moveTo>
                  <a:cubicBezTo>
                    <a:pt x="29" y="102"/>
                    <a:pt x="21" y="89"/>
                    <a:pt x="18" y="85"/>
                  </a:cubicBezTo>
                  <a:cubicBezTo>
                    <a:pt x="18" y="136"/>
                    <a:pt x="18" y="136"/>
                    <a:pt x="18" y="136"/>
                  </a:cubicBezTo>
                  <a:cubicBezTo>
                    <a:pt x="0" y="136"/>
                    <a:pt x="0" y="136"/>
                    <a:pt x="0" y="136"/>
                  </a:cubicBezTo>
                  <a:cubicBezTo>
                    <a:pt x="0" y="1"/>
                    <a:pt x="0" y="1"/>
                    <a:pt x="0" y="1"/>
                  </a:cubicBezTo>
                  <a:cubicBezTo>
                    <a:pt x="17" y="1"/>
                    <a:pt x="17" y="1"/>
                    <a:pt x="17" y="1"/>
                  </a:cubicBezTo>
                  <a:cubicBezTo>
                    <a:pt x="18" y="17"/>
                    <a:pt x="18" y="17"/>
                    <a:pt x="18" y="17"/>
                  </a:cubicBezTo>
                  <a:cubicBezTo>
                    <a:pt x="20" y="15"/>
                    <a:pt x="30" y="0"/>
                    <a:pt x="51" y="0"/>
                  </a:cubicBezTo>
                  <a:cubicBezTo>
                    <a:pt x="78" y="0"/>
                    <a:pt x="94" y="21"/>
                    <a:pt x="94" y="51"/>
                  </a:cubicBezTo>
                  <a:cubicBezTo>
                    <a:pt x="93" y="81"/>
                    <a:pt x="75" y="102"/>
                    <a:pt x="49" y="102"/>
                  </a:cubicBezTo>
                  <a:close/>
                  <a:moveTo>
                    <a:pt x="46" y="14"/>
                  </a:moveTo>
                  <a:cubicBezTo>
                    <a:pt x="29" y="14"/>
                    <a:pt x="17" y="31"/>
                    <a:pt x="17" y="50"/>
                  </a:cubicBezTo>
                  <a:cubicBezTo>
                    <a:pt x="17" y="70"/>
                    <a:pt x="28" y="87"/>
                    <a:pt x="45" y="87"/>
                  </a:cubicBezTo>
                  <a:cubicBezTo>
                    <a:pt x="62" y="87"/>
                    <a:pt x="74" y="70"/>
                    <a:pt x="74" y="50"/>
                  </a:cubicBezTo>
                  <a:cubicBezTo>
                    <a:pt x="74" y="31"/>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6">
              <a:extLst>
                <a:ext uri="{FF2B5EF4-FFF2-40B4-BE49-F238E27FC236}">
                  <a16:creationId xmlns:a16="http://schemas.microsoft.com/office/drawing/2014/main" id="{08E03F23-B320-969F-1948-2194360C300C}"/>
                </a:ext>
              </a:extLst>
            </p:cNvPr>
            <p:cNvSpPr>
              <a:spLocks noEditPoints="1"/>
            </p:cNvSpPr>
            <p:nvPr userDrawn="1"/>
          </p:nvSpPr>
          <p:spPr bwMode="auto">
            <a:xfrm>
              <a:off x="3852863"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5"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7">
              <a:extLst>
                <a:ext uri="{FF2B5EF4-FFF2-40B4-BE49-F238E27FC236}">
                  <a16:creationId xmlns:a16="http://schemas.microsoft.com/office/drawing/2014/main" id="{2FB3973C-B530-6CEE-8E23-A0C3C586BE20}"/>
                </a:ext>
              </a:extLst>
            </p:cNvPr>
            <p:cNvSpPr>
              <a:spLocks/>
            </p:cNvSpPr>
            <p:nvPr userDrawn="1"/>
          </p:nvSpPr>
          <p:spPr bwMode="auto">
            <a:xfrm>
              <a:off x="3946526" y="185738"/>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58">
              <a:extLst>
                <a:ext uri="{FF2B5EF4-FFF2-40B4-BE49-F238E27FC236}">
                  <a16:creationId xmlns:a16="http://schemas.microsoft.com/office/drawing/2014/main" id="{543C89C5-82B3-5C36-CE43-1035314ED8B1}"/>
                </a:ext>
              </a:extLst>
            </p:cNvPr>
            <p:cNvSpPr>
              <a:spLocks noEditPoints="1"/>
            </p:cNvSpPr>
            <p:nvPr userDrawn="1"/>
          </p:nvSpPr>
          <p:spPr bwMode="auto">
            <a:xfrm>
              <a:off x="4005263" y="150813"/>
              <a:ext cx="20638" cy="119063"/>
            </a:xfrm>
            <a:custGeom>
              <a:avLst/>
              <a:gdLst>
                <a:gd name="T0" fmla="*/ 13 w 26"/>
                <a:gd name="T1" fmla="*/ 25 h 144"/>
                <a:gd name="T2" fmla="*/ 0 w 26"/>
                <a:gd name="T3" fmla="*/ 13 h 144"/>
                <a:gd name="T4" fmla="*/ 13 w 26"/>
                <a:gd name="T5" fmla="*/ 0 h 144"/>
                <a:gd name="T6" fmla="*/ 26 w 26"/>
                <a:gd name="T7" fmla="*/ 12 h 144"/>
                <a:gd name="T8" fmla="*/ 13 w 26"/>
                <a:gd name="T9" fmla="*/ 25 h 144"/>
                <a:gd name="T10" fmla="*/ 3 w 26"/>
                <a:gd name="T11" fmla="*/ 144 h 144"/>
                <a:gd name="T12" fmla="*/ 3 w 26"/>
                <a:gd name="T13" fmla="*/ 45 h 144"/>
                <a:gd name="T14" fmla="*/ 22 w 26"/>
                <a:gd name="T15" fmla="*/ 45 h 144"/>
                <a:gd name="T16" fmla="*/ 22 w 26"/>
                <a:gd name="T17" fmla="*/ 144 h 144"/>
                <a:gd name="T18" fmla="*/ 3 w 26"/>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4">
                  <a:moveTo>
                    <a:pt x="13" y="25"/>
                  </a:moveTo>
                  <a:cubicBezTo>
                    <a:pt x="6" y="25"/>
                    <a:pt x="0" y="20"/>
                    <a:pt x="0" y="13"/>
                  </a:cubicBezTo>
                  <a:cubicBezTo>
                    <a:pt x="0" y="6"/>
                    <a:pt x="6" y="0"/>
                    <a:pt x="13" y="0"/>
                  </a:cubicBezTo>
                  <a:cubicBezTo>
                    <a:pt x="20" y="0"/>
                    <a:pt x="26" y="6"/>
                    <a:pt x="26" y="12"/>
                  </a:cubicBezTo>
                  <a:cubicBezTo>
                    <a:pt x="26" y="19"/>
                    <a:pt x="20" y="25"/>
                    <a:pt x="13"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59">
              <a:extLst>
                <a:ext uri="{FF2B5EF4-FFF2-40B4-BE49-F238E27FC236}">
                  <a16:creationId xmlns:a16="http://schemas.microsoft.com/office/drawing/2014/main" id="{F78CFEAE-86DF-9BEF-5C48-D660DF5D6FF2}"/>
                </a:ext>
              </a:extLst>
            </p:cNvPr>
            <p:cNvSpPr>
              <a:spLocks noEditPoints="1"/>
            </p:cNvSpPr>
            <p:nvPr userDrawn="1"/>
          </p:nvSpPr>
          <p:spPr bwMode="auto">
            <a:xfrm>
              <a:off x="4041776"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60">
              <a:extLst>
                <a:ext uri="{FF2B5EF4-FFF2-40B4-BE49-F238E27FC236}">
                  <a16:creationId xmlns:a16="http://schemas.microsoft.com/office/drawing/2014/main" id="{80909450-F8DE-F55E-E831-F862C33DC2D5}"/>
                </a:ext>
              </a:extLst>
            </p:cNvPr>
            <p:cNvSpPr>
              <a:spLocks/>
            </p:cNvSpPr>
            <p:nvPr userDrawn="1"/>
          </p:nvSpPr>
          <p:spPr bwMode="auto">
            <a:xfrm>
              <a:off x="4135438" y="185738"/>
              <a:ext cx="69850" cy="84138"/>
            </a:xfrm>
            <a:custGeom>
              <a:avLst/>
              <a:gdLst>
                <a:gd name="T0" fmla="*/ 65 w 84"/>
                <a:gd name="T1" fmla="*/ 101 h 101"/>
                <a:gd name="T2" fmla="*/ 65 w 84"/>
                <a:gd name="T3" fmla="*/ 41 h 101"/>
                <a:gd name="T4" fmla="*/ 45 w 84"/>
                <a:gd name="T5" fmla="*/ 16 h 101"/>
                <a:gd name="T6" fmla="*/ 19 w 84"/>
                <a:gd name="T7" fmla="*/ 41 h 101"/>
                <a:gd name="T8" fmla="*/ 19 w 84"/>
                <a:gd name="T9" fmla="*/ 101 h 101"/>
                <a:gd name="T10" fmla="*/ 0 w 84"/>
                <a:gd name="T11" fmla="*/ 101 h 101"/>
                <a:gd name="T12" fmla="*/ 0 w 84"/>
                <a:gd name="T13" fmla="*/ 2 h 101"/>
                <a:gd name="T14" fmla="*/ 18 w 84"/>
                <a:gd name="T15" fmla="*/ 2 h 101"/>
                <a:gd name="T16" fmla="*/ 19 w 84"/>
                <a:gd name="T17" fmla="*/ 20 h 101"/>
                <a:gd name="T18" fmla="*/ 52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1"/>
                    <a:pt x="65" y="41"/>
                    <a:pt x="65" y="41"/>
                  </a:cubicBezTo>
                  <a:cubicBezTo>
                    <a:pt x="65" y="26"/>
                    <a:pt x="60" y="16"/>
                    <a:pt x="45" y="16"/>
                  </a:cubicBezTo>
                  <a:cubicBezTo>
                    <a:pt x="30" y="16"/>
                    <a:pt x="21" y="32"/>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2"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61">
              <a:extLst>
                <a:ext uri="{FF2B5EF4-FFF2-40B4-BE49-F238E27FC236}">
                  <a16:creationId xmlns:a16="http://schemas.microsoft.com/office/drawing/2014/main" id="{B178EEA8-10C7-23BB-F791-296F98D375F6}"/>
                </a:ext>
              </a:extLst>
            </p:cNvPr>
            <p:cNvSpPr>
              <a:spLocks/>
            </p:cNvSpPr>
            <p:nvPr userDrawn="1"/>
          </p:nvSpPr>
          <p:spPr bwMode="auto">
            <a:xfrm>
              <a:off x="4221163" y="185738"/>
              <a:ext cx="71438" cy="85725"/>
            </a:xfrm>
            <a:custGeom>
              <a:avLst/>
              <a:gdLst>
                <a:gd name="T0" fmla="*/ 76 w 86"/>
                <a:gd name="T1" fmla="*/ 28 h 103"/>
                <a:gd name="T2" fmla="*/ 51 w 86"/>
                <a:gd name="T3" fmla="*/ 15 h 103"/>
                <a:gd name="T4" fmla="*/ 20 w 86"/>
                <a:gd name="T5" fmla="*/ 51 h 103"/>
                <a:gd name="T6" fmla="*/ 50 w 86"/>
                <a:gd name="T7" fmla="*/ 86 h 103"/>
                <a:gd name="T8" fmla="*/ 76 w 86"/>
                <a:gd name="T9" fmla="*/ 73 h 103"/>
                <a:gd name="T10" fmla="*/ 86 w 86"/>
                <a:gd name="T11" fmla="*/ 85 h 103"/>
                <a:gd name="T12" fmla="*/ 47 w 86"/>
                <a:gd name="T13" fmla="*/ 103 h 103"/>
                <a:gd name="T14" fmla="*/ 0 w 86"/>
                <a:gd name="T15" fmla="*/ 51 h 103"/>
                <a:gd name="T16" fmla="*/ 48 w 86"/>
                <a:gd name="T17" fmla="*/ 0 h 103"/>
                <a:gd name="T18" fmla="*/ 85 w 86"/>
                <a:gd name="T19" fmla="*/ 17 h 103"/>
                <a:gd name="T20" fmla="*/ 76 w 86"/>
                <a:gd name="T21" fmla="*/ 2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03">
                  <a:moveTo>
                    <a:pt x="76" y="28"/>
                  </a:moveTo>
                  <a:cubicBezTo>
                    <a:pt x="76" y="28"/>
                    <a:pt x="67" y="15"/>
                    <a:pt x="51" y="15"/>
                  </a:cubicBezTo>
                  <a:cubicBezTo>
                    <a:pt x="34" y="15"/>
                    <a:pt x="20" y="27"/>
                    <a:pt x="20" y="51"/>
                  </a:cubicBezTo>
                  <a:cubicBezTo>
                    <a:pt x="20" y="75"/>
                    <a:pt x="34" y="86"/>
                    <a:pt x="50" y="86"/>
                  </a:cubicBezTo>
                  <a:cubicBezTo>
                    <a:pt x="66" y="86"/>
                    <a:pt x="76" y="74"/>
                    <a:pt x="76" y="73"/>
                  </a:cubicBezTo>
                  <a:cubicBezTo>
                    <a:pt x="86" y="85"/>
                    <a:pt x="86" y="85"/>
                    <a:pt x="86" y="85"/>
                  </a:cubicBezTo>
                  <a:cubicBezTo>
                    <a:pt x="85" y="86"/>
                    <a:pt x="74" y="103"/>
                    <a:pt x="47" y="103"/>
                  </a:cubicBezTo>
                  <a:cubicBezTo>
                    <a:pt x="21" y="103"/>
                    <a:pt x="0" y="83"/>
                    <a:pt x="0" y="51"/>
                  </a:cubicBezTo>
                  <a:cubicBezTo>
                    <a:pt x="0" y="19"/>
                    <a:pt x="22" y="0"/>
                    <a:pt x="48" y="0"/>
                  </a:cubicBezTo>
                  <a:cubicBezTo>
                    <a:pt x="74" y="0"/>
                    <a:pt x="84" y="16"/>
                    <a:pt x="85" y="17"/>
                  </a:cubicBezTo>
                  <a:lnTo>
                    <a:pt x="76"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62">
              <a:extLst>
                <a:ext uri="{FF2B5EF4-FFF2-40B4-BE49-F238E27FC236}">
                  <a16:creationId xmlns:a16="http://schemas.microsoft.com/office/drawing/2014/main" id="{0452FB65-DC88-6FCB-9092-B7383BFF61F3}"/>
                </a:ext>
              </a:extLst>
            </p:cNvPr>
            <p:cNvSpPr>
              <a:spLocks noEditPoints="1"/>
            </p:cNvSpPr>
            <p:nvPr userDrawn="1"/>
          </p:nvSpPr>
          <p:spPr bwMode="auto">
            <a:xfrm>
              <a:off x="43037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1"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Rectangle 63">
              <a:extLst>
                <a:ext uri="{FF2B5EF4-FFF2-40B4-BE49-F238E27FC236}">
                  <a16:creationId xmlns:a16="http://schemas.microsoft.com/office/drawing/2014/main" id="{0A62372E-D0EF-CA39-6B25-4F5C1D9992B9}"/>
                </a:ext>
              </a:extLst>
            </p:cNvPr>
            <p:cNvSpPr>
              <a:spLocks noChangeArrowheads="1"/>
            </p:cNvSpPr>
            <p:nvPr userDrawn="1"/>
          </p:nvSpPr>
          <p:spPr bwMode="auto">
            <a:xfrm>
              <a:off x="2271713" y="-269875"/>
              <a:ext cx="12700" cy="773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Oval 64">
              <a:extLst>
                <a:ext uri="{FF2B5EF4-FFF2-40B4-BE49-F238E27FC236}">
                  <a16:creationId xmlns:a16="http://schemas.microsoft.com/office/drawing/2014/main" id="{6FB2A791-9B07-4390-9C92-109867D427F0}"/>
                </a:ext>
              </a:extLst>
            </p:cNvPr>
            <p:cNvSpPr>
              <a:spLocks noChangeArrowheads="1"/>
            </p:cNvSpPr>
            <p:nvPr userDrawn="1"/>
          </p:nvSpPr>
          <p:spPr bwMode="auto">
            <a:xfrm>
              <a:off x="911226" y="-279400"/>
              <a:ext cx="119063" cy="120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Oval 65">
              <a:extLst>
                <a:ext uri="{FF2B5EF4-FFF2-40B4-BE49-F238E27FC236}">
                  <a16:creationId xmlns:a16="http://schemas.microsoft.com/office/drawing/2014/main" id="{0A9E9858-69BE-043E-4DDD-A69C6071A1B7}"/>
                </a:ext>
              </a:extLst>
            </p:cNvPr>
            <p:cNvSpPr>
              <a:spLocks noChangeArrowheads="1"/>
            </p:cNvSpPr>
            <p:nvPr userDrawn="1"/>
          </p:nvSpPr>
          <p:spPr bwMode="auto">
            <a:xfrm>
              <a:off x="752476" y="-269875"/>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Oval 66">
              <a:extLst>
                <a:ext uri="{FF2B5EF4-FFF2-40B4-BE49-F238E27FC236}">
                  <a16:creationId xmlns:a16="http://schemas.microsoft.com/office/drawing/2014/main" id="{D6FC0228-5A41-23B8-C69E-94A3770B1C94}"/>
                </a:ext>
              </a:extLst>
            </p:cNvPr>
            <p:cNvSpPr>
              <a:spLocks noChangeArrowheads="1"/>
            </p:cNvSpPr>
            <p:nvPr userDrawn="1"/>
          </p:nvSpPr>
          <p:spPr bwMode="auto">
            <a:xfrm>
              <a:off x="919163" y="-103188"/>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Oval 67">
              <a:extLst>
                <a:ext uri="{FF2B5EF4-FFF2-40B4-BE49-F238E27FC236}">
                  <a16:creationId xmlns:a16="http://schemas.microsoft.com/office/drawing/2014/main" id="{09A8A27A-6952-00EB-3F8C-40C673699C6F}"/>
                </a:ext>
              </a:extLst>
            </p:cNvPr>
            <p:cNvSpPr>
              <a:spLocks noChangeArrowheads="1"/>
            </p:cNvSpPr>
            <p:nvPr userDrawn="1"/>
          </p:nvSpPr>
          <p:spPr bwMode="auto">
            <a:xfrm>
              <a:off x="927101" y="53975"/>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Oval 68">
              <a:extLst>
                <a:ext uri="{FF2B5EF4-FFF2-40B4-BE49-F238E27FC236}">
                  <a16:creationId xmlns:a16="http://schemas.microsoft.com/office/drawing/2014/main" id="{C5915D86-E7E0-7925-D267-15C07F9E4986}"/>
                </a:ext>
              </a:extLst>
            </p:cNvPr>
            <p:cNvSpPr>
              <a:spLocks noChangeArrowheads="1"/>
            </p:cNvSpPr>
            <p:nvPr userDrawn="1"/>
          </p:nvSpPr>
          <p:spPr bwMode="auto">
            <a:xfrm>
              <a:off x="760413" y="-95250"/>
              <a:ext cx="87313"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Oval 69">
              <a:extLst>
                <a:ext uri="{FF2B5EF4-FFF2-40B4-BE49-F238E27FC236}">
                  <a16:creationId xmlns:a16="http://schemas.microsoft.com/office/drawing/2014/main" id="{93D6A047-B5C9-2E79-A489-781F669CBFF1}"/>
                </a:ext>
              </a:extLst>
            </p:cNvPr>
            <p:cNvSpPr>
              <a:spLocks noChangeArrowheads="1"/>
            </p:cNvSpPr>
            <p:nvPr userDrawn="1"/>
          </p:nvSpPr>
          <p:spPr bwMode="auto">
            <a:xfrm>
              <a:off x="611188" y="-261938"/>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3" name="TextBox 72">
            <a:extLst>
              <a:ext uri="{FF2B5EF4-FFF2-40B4-BE49-F238E27FC236}">
                <a16:creationId xmlns:a16="http://schemas.microsoft.com/office/drawing/2014/main" id="{9D58F9CF-FAA3-C470-499C-70A23A53C2A0}"/>
              </a:ext>
            </a:extLst>
          </p:cNvPr>
          <p:cNvSpPr txBox="1"/>
          <p:nvPr userDrawn="1"/>
        </p:nvSpPr>
        <p:spPr>
          <a:xfrm>
            <a:off x="1516830" y="6334188"/>
            <a:ext cx="5719046" cy="153888"/>
          </a:xfrm>
          <a:prstGeom prst="rect">
            <a:avLst/>
          </a:prstGeom>
          <a:noFill/>
        </p:spPr>
        <p:txBody>
          <a:bodyPr wrap="square" lIns="0" tIns="0" rIns="0" bIns="0" rtlCol="0">
            <a:spAutoFit/>
          </a:bodyPr>
          <a:lstStyle/>
          <a:p>
            <a:pPr algn="ctr"/>
            <a:r>
              <a:rPr lang="en-US" sz="1000">
                <a:solidFill>
                  <a:schemeClr val="bg1"/>
                </a:solidFill>
              </a:rPr>
              <a:t>Includes content supplied by Sales Benchmark Index; Copyright © Sales Benchmark Index, 2022</a:t>
            </a:r>
          </a:p>
        </p:txBody>
      </p:sp>
    </p:spTree>
    <p:extLst>
      <p:ext uri="{BB962C8B-B14F-4D97-AF65-F5344CB8AC3E}">
        <p14:creationId xmlns:p14="http://schemas.microsoft.com/office/powerpoint/2010/main" val="2692919743"/>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p:cSld name="1_Agenda">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2BF90FA9-C732-154F-7C41-F42B7E5840D0}"/>
              </a:ext>
            </a:extLst>
          </p:cNvPr>
          <p:cNvGraphicFramePr>
            <a:graphicFrameLocks noChangeAspect="1"/>
          </p:cNvGraphicFramePr>
          <p:nvPr>
            <p:custDataLst>
              <p:tags r:id="rId1"/>
            </p:custDataLst>
            <p:extLst>
              <p:ext uri="{D42A27DB-BD31-4B8C-83A1-F6EECF244321}">
                <p14:modId xmlns:p14="http://schemas.microsoft.com/office/powerpoint/2010/main" val="417092213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10" imgH="409" progId="TCLayout.ActiveDocument.1">
                  <p:embed/>
                </p:oleObj>
              </mc:Choice>
              <mc:Fallback>
                <p:oleObj name="think-cell Slide" r:id="rId4" imgW="410" imgH="409" progId="TCLayout.ActiveDocument.1">
                  <p:embed/>
                  <p:pic>
                    <p:nvPicPr>
                      <p:cNvPr id="5" name="Object 4" hidden="1">
                        <a:extLst>
                          <a:ext uri="{FF2B5EF4-FFF2-40B4-BE49-F238E27FC236}">
                            <a16:creationId xmlns:a16="http://schemas.microsoft.com/office/drawing/2014/main" id="{2BF90FA9-C732-154F-7C41-F42B7E5840D0}"/>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3" name="Text Placeholder 2">
            <a:extLst>
              <a:ext uri="{FF2B5EF4-FFF2-40B4-BE49-F238E27FC236}">
                <a16:creationId xmlns:a16="http://schemas.microsoft.com/office/drawing/2014/main" id="{467268DF-0D1B-2D93-A94B-382F22D1D196}"/>
              </a:ext>
            </a:extLst>
          </p:cNvPr>
          <p:cNvSpPr>
            <a:spLocks noGrp="1"/>
          </p:cNvSpPr>
          <p:nvPr>
            <p:ph type="body" sz="quarter" idx="10" hasCustomPrompt="1"/>
          </p:nvPr>
        </p:nvSpPr>
        <p:spPr>
          <a:xfrm>
            <a:off x="1802541" y="2186099"/>
            <a:ext cx="1354138" cy="2730500"/>
          </a:xfrm>
        </p:spPr>
        <p:txBody>
          <a:bodyPr>
            <a:normAutofit/>
          </a:bodyPr>
          <a:lstStyle>
            <a:lvl1pPr marL="0" indent="0" algn="l" defTabSz="914400" rtl="0" eaLnBrk="1" latinLnBrk="0" hangingPunct="1">
              <a:lnSpc>
                <a:spcPct val="90000"/>
              </a:lnSpc>
              <a:spcBef>
                <a:spcPts val="1000"/>
              </a:spcBef>
              <a:buFont typeface="Arial" panose="020B0604020202020204" pitchFamily="34" charset="0"/>
              <a:buNone/>
              <a:defRPr lang="en-US" sz="5400" b="1" kern="1200" dirty="0">
                <a:solidFill>
                  <a:srgbClr val="000B0B"/>
                </a:solidFill>
                <a:latin typeface="Avenir Next LT Pro" panose="020B0504020202020204" pitchFamily="34" charset="77"/>
                <a:ea typeface="Verdana" panose="020B0604030504040204" pitchFamily="34" charset="0"/>
                <a:cs typeface="Verdana" panose="020B0604030504040204" pitchFamily="34" charset="0"/>
              </a:defRPr>
            </a:lvl1pPr>
          </a:lstStyle>
          <a:p>
            <a:pPr marL="0" indent="0">
              <a:buNone/>
            </a:pPr>
            <a:r>
              <a:rPr lang="en-US" sz="5400" b="1">
                <a:solidFill>
                  <a:srgbClr val="000B0B"/>
                </a:solidFill>
                <a:latin typeface="Avenir Next LT Pro" panose="020B0504020202020204" pitchFamily="34" charset="77"/>
                <a:ea typeface="Verdana" panose="020B0604030504040204" pitchFamily="34" charset="0"/>
                <a:cs typeface="Verdana" panose="020B0604030504040204" pitchFamily="34" charset="0"/>
              </a:rPr>
              <a:t>01</a:t>
            </a:r>
          </a:p>
          <a:p>
            <a:pPr marL="0" indent="0">
              <a:buNone/>
            </a:pPr>
            <a:r>
              <a:rPr lang="en-US" sz="5400" b="1">
                <a:solidFill>
                  <a:srgbClr val="000B0B"/>
                </a:solidFill>
                <a:latin typeface="Avenir Next LT Pro" panose="020B0504020202020204" pitchFamily="34" charset="77"/>
                <a:ea typeface="Verdana" panose="020B0604030504040204" pitchFamily="34" charset="0"/>
                <a:cs typeface="Verdana" panose="020B0604030504040204" pitchFamily="34" charset="0"/>
              </a:rPr>
              <a:t>02</a:t>
            </a:r>
          </a:p>
          <a:p>
            <a:pPr marL="0" indent="0">
              <a:buNone/>
            </a:pPr>
            <a:r>
              <a:rPr lang="en-US" sz="5400" b="1">
                <a:solidFill>
                  <a:srgbClr val="000B0B"/>
                </a:solidFill>
                <a:latin typeface="Avenir Next LT Pro" panose="020B0504020202020204" pitchFamily="34" charset="77"/>
                <a:ea typeface="Verdana" panose="020B0604030504040204" pitchFamily="34" charset="0"/>
                <a:cs typeface="Verdana" panose="020B0604030504040204" pitchFamily="34" charset="0"/>
              </a:rPr>
              <a:t>03</a:t>
            </a:r>
            <a:endParaRPr lang="en-US" sz="1600" b="1">
              <a:solidFill>
                <a:srgbClr val="000B0B"/>
              </a:solidFill>
              <a:latin typeface="Avenir Next LT Pro" panose="020B0504020202020204" pitchFamily="34" charset="77"/>
              <a:ea typeface="Verdana" panose="020B0604030504040204" pitchFamily="34" charset="0"/>
              <a:cs typeface="Verdana" panose="020B0604030504040204" pitchFamily="34" charset="0"/>
            </a:endParaRPr>
          </a:p>
        </p:txBody>
      </p:sp>
      <p:sp>
        <p:nvSpPr>
          <p:cNvPr id="4" name="Text Placeholder 3">
            <a:extLst>
              <a:ext uri="{FF2B5EF4-FFF2-40B4-BE49-F238E27FC236}">
                <a16:creationId xmlns:a16="http://schemas.microsoft.com/office/drawing/2014/main" id="{1A9591AD-199E-A70A-9360-68820C39D0CE}"/>
              </a:ext>
            </a:extLst>
          </p:cNvPr>
          <p:cNvSpPr>
            <a:spLocks noGrp="1"/>
          </p:cNvSpPr>
          <p:nvPr>
            <p:ph type="body" sz="quarter" idx="11" hasCustomPrompt="1"/>
          </p:nvPr>
        </p:nvSpPr>
        <p:spPr>
          <a:xfrm>
            <a:off x="3209681" y="2331426"/>
            <a:ext cx="6866305" cy="567833"/>
          </a:xfrm>
        </p:spPr>
        <p:txBody>
          <a:bodyPr>
            <a:normAutofit/>
          </a:bodyPr>
          <a:lstStyle>
            <a:lvl1pPr>
              <a:defRPr sz="1400">
                <a:solidFill>
                  <a:schemeClr val="tx1"/>
                </a:solidFill>
              </a:defRPr>
            </a:lvl1pPr>
            <a:lvl4pPr marL="461962" indent="0">
              <a:buNone/>
              <a:defRPr/>
            </a:lvl4pPr>
          </a:lstStyle>
          <a:p>
            <a:pPr lvl="0"/>
            <a:r>
              <a:rPr lang="en-US"/>
              <a:t>Objectives </a:t>
            </a:r>
            <a:r>
              <a:rPr lang="en-US" err="1"/>
              <a:t>Objectives</a:t>
            </a:r>
            <a:r>
              <a:rPr lang="en-US"/>
              <a:t> </a:t>
            </a:r>
            <a:r>
              <a:rPr lang="en-US" err="1"/>
              <a:t>Objectives</a:t>
            </a:r>
            <a:r>
              <a:rPr lang="en-US"/>
              <a:t> </a:t>
            </a:r>
            <a:r>
              <a:rPr lang="en-US" err="1"/>
              <a:t>Objectives</a:t>
            </a:r>
            <a:r>
              <a:rPr lang="en-US"/>
              <a:t> </a:t>
            </a:r>
            <a:r>
              <a:rPr lang="en-US" err="1"/>
              <a:t>Objectives</a:t>
            </a:r>
            <a:r>
              <a:rPr lang="en-US"/>
              <a:t> </a:t>
            </a:r>
            <a:r>
              <a:rPr lang="en-US" err="1"/>
              <a:t>Objectives</a:t>
            </a:r>
            <a:r>
              <a:rPr lang="en-US"/>
              <a:t> </a:t>
            </a:r>
            <a:r>
              <a:rPr lang="en-US" err="1"/>
              <a:t>Objectives</a:t>
            </a:r>
            <a:endParaRPr lang="en-US"/>
          </a:p>
          <a:p>
            <a:pPr lvl="0"/>
            <a:endParaRPr lang="en-US"/>
          </a:p>
        </p:txBody>
      </p:sp>
      <p:sp>
        <p:nvSpPr>
          <p:cNvPr id="6" name="Text Placeholder 3">
            <a:extLst>
              <a:ext uri="{FF2B5EF4-FFF2-40B4-BE49-F238E27FC236}">
                <a16:creationId xmlns:a16="http://schemas.microsoft.com/office/drawing/2014/main" id="{7CF9CE85-3705-01D7-81C8-A9AD3674117E}"/>
              </a:ext>
            </a:extLst>
          </p:cNvPr>
          <p:cNvSpPr>
            <a:spLocks noGrp="1"/>
          </p:cNvSpPr>
          <p:nvPr>
            <p:ph type="body" sz="quarter" idx="12" hasCustomPrompt="1"/>
          </p:nvPr>
        </p:nvSpPr>
        <p:spPr>
          <a:xfrm>
            <a:off x="3209681" y="3209931"/>
            <a:ext cx="6866305" cy="567833"/>
          </a:xfrm>
        </p:spPr>
        <p:txBody>
          <a:bodyPr>
            <a:normAutofit/>
          </a:bodyPr>
          <a:lstStyle>
            <a:lvl1pPr>
              <a:defRPr sz="1400">
                <a:solidFill>
                  <a:schemeClr val="tx1"/>
                </a:solidFill>
              </a:defRPr>
            </a:lvl1pPr>
            <a:lvl4pPr marL="461962" indent="0">
              <a:buNone/>
              <a:defRPr/>
            </a:lvl4pPr>
          </a:lstStyle>
          <a:p>
            <a:pPr lvl="0"/>
            <a:r>
              <a:rPr lang="en-US"/>
              <a:t>Objectives </a:t>
            </a:r>
            <a:r>
              <a:rPr lang="en-US" err="1"/>
              <a:t>Objectives</a:t>
            </a:r>
            <a:r>
              <a:rPr lang="en-US"/>
              <a:t> </a:t>
            </a:r>
            <a:r>
              <a:rPr lang="en-US" err="1"/>
              <a:t>Objectives</a:t>
            </a:r>
            <a:r>
              <a:rPr lang="en-US"/>
              <a:t> </a:t>
            </a:r>
            <a:r>
              <a:rPr lang="en-US" err="1"/>
              <a:t>Objectives</a:t>
            </a:r>
            <a:r>
              <a:rPr lang="en-US"/>
              <a:t> </a:t>
            </a:r>
            <a:r>
              <a:rPr lang="en-US" err="1"/>
              <a:t>Objectives</a:t>
            </a:r>
            <a:r>
              <a:rPr lang="en-US"/>
              <a:t> </a:t>
            </a:r>
            <a:r>
              <a:rPr lang="en-US" err="1"/>
              <a:t>Objectives</a:t>
            </a:r>
            <a:r>
              <a:rPr lang="en-US"/>
              <a:t> </a:t>
            </a:r>
            <a:r>
              <a:rPr lang="en-US" err="1"/>
              <a:t>Objectives</a:t>
            </a:r>
            <a:endParaRPr lang="en-US"/>
          </a:p>
        </p:txBody>
      </p:sp>
      <p:sp>
        <p:nvSpPr>
          <p:cNvPr id="9" name="Text Placeholder 3">
            <a:extLst>
              <a:ext uri="{FF2B5EF4-FFF2-40B4-BE49-F238E27FC236}">
                <a16:creationId xmlns:a16="http://schemas.microsoft.com/office/drawing/2014/main" id="{582B5B75-0F34-37CE-E770-B421C085D249}"/>
              </a:ext>
            </a:extLst>
          </p:cNvPr>
          <p:cNvSpPr>
            <a:spLocks noGrp="1"/>
          </p:cNvSpPr>
          <p:nvPr>
            <p:ph type="body" sz="quarter" idx="13" hasCustomPrompt="1"/>
          </p:nvPr>
        </p:nvSpPr>
        <p:spPr>
          <a:xfrm>
            <a:off x="3209681" y="4094298"/>
            <a:ext cx="6866305" cy="567833"/>
          </a:xfrm>
        </p:spPr>
        <p:txBody>
          <a:bodyPr>
            <a:normAutofit/>
          </a:bodyPr>
          <a:lstStyle>
            <a:lvl1pPr>
              <a:defRPr sz="1400">
                <a:solidFill>
                  <a:schemeClr val="tx1"/>
                </a:solidFill>
              </a:defRPr>
            </a:lvl1pPr>
            <a:lvl4pPr marL="461962" indent="0">
              <a:buNone/>
              <a:defRPr/>
            </a:lvl4pPr>
          </a:lstStyle>
          <a:p>
            <a:pPr lvl="0"/>
            <a:r>
              <a:rPr lang="en-US"/>
              <a:t>Objectives </a:t>
            </a:r>
            <a:r>
              <a:rPr lang="en-US" err="1"/>
              <a:t>Objectives</a:t>
            </a:r>
            <a:r>
              <a:rPr lang="en-US"/>
              <a:t> </a:t>
            </a:r>
            <a:r>
              <a:rPr lang="en-US" err="1"/>
              <a:t>Objectives</a:t>
            </a:r>
            <a:r>
              <a:rPr lang="en-US"/>
              <a:t> </a:t>
            </a:r>
            <a:r>
              <a:rPr lang="en-US" err="1"/>
              <a:t>Objectives</a:t>
            </a:r>
            <a:r>
              <a:rPr lang="en-US"/>
              <a:t> </a:t>
            </a:r>
            <a:r>
              <a:rPr lang="en-US" err="1"/>
              <a:t>Objectives</a:t>
            </a:r>
            <a:r>
              <a:rPr lang="en-US"/>
              <a:t> </a:t>
            </a:r>
            <a:r>
              <a:rPr lang="en-US" err="1"/>
              <a:t>Objectives</a:t>
            </a:r>
            <a:r>
              <a:rPr lang="en-US"/>
              <a:t> </a:t>
            </a:r>
            <a:r>
              <a:rPr lang="en-US" err="1"/>
              <a:t>Objectives</a:t>
            </a:r>
            <a:endParaRPr lang="en-US"/>
          </a:p>
        </p:txBody>
      </p:sp>
      <p:sp>
        <p:nvSpPr>
          <p:cNvPr id="13" name="Text Placeholder 12">
            <a:extLst>
              <a:ext uri="{FF2B5EF4-FFF2-40B4-BE49-F238E27FC236}">
                <a16:creationId xmlns:a16="http://schemas.microsoft.com/office/drawing/2014/main" id="{696ED341-6B69-D776-D498-64B4BD4F4059}"/>
              </a:ext>
            </a:extLst>
          </p:cNvPr>
          <p:cNvSpPr>
            <a:spLocks noGrp="1"/>
          </p:cNvSpPr>
          <p:nvPr>
            <p:ph type="body" sz="quarter" idx="14" hasCustomPrompt="1"/>
          </p:nvPr>
        </p:nvSpPr>
        <p:spPr>
          <a:xfrm>
            <a:off x="1811587" y="1493698"/>
            <a:ext cx="10971942" cy="552450"/>
          </a:xfrm>
        </p:spPr>
        <p:txBody>
          <a:bodyPr>
            <a:noAutofit/>
          </a:bodyPr>
          <a:lstStyle>
            <a:lvl1pPr>
              <a:defRPr sz="2200" b="1"/>
            </a:lvl1pPr>
            <a:lvl5pPr marL="682625" indent="0">
              <a:buNone/>
              <a:defRPr/>
            </a:lvl5pPr>
          </a:lstStyle>
          <a:p>
            <a:pPr lvl="0"/>
            <a:r>
              <a:rPr lang="en-US"/>
              <a:t>For Our Discussion Today</a:t>
            </a:r>
          </a:p>
        </p:txBody>
      </p:sp>
      <p:graphicFrame>
        <p:nvGraphicFramePr>
          <p:cNvPr id="2" name="Object 1" hidden="1">
            <a:extLst>
              <a:ext uri="{FF2B5EF4-FFF2-40B4-BE49-F238E27FC236}">
                <a16:creationId xmlns:a16="http://schemas.microsoft.com/office/drawing/2014/main" id="{AA4F11F9-9052-B045-D5B8-79EC5B973199}"/>
              </a:ext>
            </a:extLst>
          </p:cNvPr>
          <p:cNvGraphicFramePr>
            <a:graphicFrameLocks noChangeAspect="1"/>
          </p:cNvGraphicFramePr>
          <p:nvPr userDrawn="1">
            <p:custDataLst>
              <p:tags r:id="rId2"/>
            </p:custDataLst>
            <p:extLst>
              <p:ext uri="{D42A27DB-BD31-4B8C-83A1-F6EECF244321}">
                <p14:modId xmlns:p14="http://schemas.microsoft.com/office/powerpoint/2010/main" val="417092213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410" imgH="409" progId="TCLayout.ActiveDocument.1">
                  <p:embed/>
                </p:oleObj>
              </mc:Choice>
              <mc:Fallback>
                <p:oleObj name="think-cell Slide" r:id="rId6" imgW="410" imgH="409" progId="TCLayout.ActiveDocument.1">
                  <p:embed/>
                  <p:pic>
                    <p:nvPicPr>
                      <p:cNvPr id="2" name="Object 1" hidden="1">
                        <a:extLst>
                          <a:ext uri="{FF2B5EF4-FFF2-40B4-BE49-F238E27FC236}">
                            <a16:creationId xmlns:a16="http://schemas.microsoft.com/office/drawing/2014/main" id="{AA4F11F9-9052-B045-D5B8-79EC5B973199}"/>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Tree>
    <p:extLst>
      <p:ext uri="{BB962C8B-B14F-4D97-AF65-F5344CB8AC3E}">
        <p14:creationId xmlns:p14="http://schemas.microsoft.com/office/powerpoint/2010/main" val="55384235"/>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preserve="1">
  <p:cSld name="Divider dark blue bkgd">
    <p:bg>
      <p:bgPr>
        <a:solidFill>
          <a:srgbClr val="071E31"/>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40CAFE59-ECF5-B4E2-D8F9-56098D0E7A74}"/>
              </a:ext>
            </a:extLst>
          </p:cNvPr>
          <p:cNvGraphicFramePr>
            <a:graphicFrameLocks noChangeAspect="1"/>
          </p:cNvGraphicFramePr>
          <p:nvPr>
            <p:custDataLst>
              <p:tags r:id="rId1"/>
            </p:custDataLst>
            <p:extLst>
              <p:ext uri="{D42A27DB-BD31-4B8C-83A1-F6EECF244321}">
                <p14:modId xmlns:p14="http://schemas.microsoft.com/office/powerpoint/2010/main" val="375853150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10" imgH="409" progId="TCLayout.ActiveDocument.1">
                  <p:embed/>
                </p:oleObj>
              </mc:Choice>
              <mc:Fallback>
                <p:oleObj name="think-cell Slide" r:id="rId4" imgW="410" imgH="409" progId="TCLayout.ActiveDocument.1">
                  <p:embed/>
                  <p:pic>
                    <p:nvPicPr>
                      <p:cNvPr id="3" name="Object 2" hidden="1">
                        <a:extLst>
                          <a:ext uri="{FF2B5EF4-FFF2-40B4-BE49-F238E27FC236}">
                            <a16:creationId xmlns:a16="http://schemas.microsoft.com/office/drawing/2014/main" id="{40CAFE59-ECF5-B4E2-D8F9-56098D0E7A74}"/>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5" name="Text Placeholder 4">
            <a:extLst>
              <a:ext uri="{FF2B5EF4-FFF2-40B4-BE49-F238E27FC236}">
                <a16:creationId xmlns:a16="http://schemas.microsoft.com/office/drawing/2014/main" id="{A0C34D61-23F9-6EF3-F72B-2A3B81206FB4}"/>
              </a:ext>
            </a:extLst>
          </p:cNvPr>
          <p:cNvSpPr>
            <a:spLocks noGrp="1"/>
          </p:cNvSpPr>
          <p:nvPr>
            <p:ph type="body" sz="quarter" idx="10" hasCustomPrompt="1"/>
          </p:nvPr>
        </p:nvSpPr>
        <p:spPr>
          <a:xfrm>
            <a:off x="2455817" y="2533650"/>
            <a:ext cx="7310483" cy="875211"/>
          </a:xfrm>
        </p:spPr>
        <p:txBody>
          <a:bodyPr tIns="91440" bIns="91440" anchor="ctr">
            <a:noAutofit/>
          </a:bodyPr>
          <a:lstStyle>
            <a:lvl1pPr>
              <a:defRPr sz="4400" b="1">
                <a:solidFill>
                  <a:schemeClr val="bg1"/>
                </a:solidFill>
              </a:defRPr>
            </a:lvl1pPr>
          </a:lstStyle>
          <a:p>
            <a:pPr lvl="0"/>
            <a:r>
              <a:rPr lang="en-US"/>
              <a:t>Divider Slide</a:t>
            </a:r>
          </a:p>
        </p:txBody>
      </p:sp>
      <p:sp>
        <p:nvSpPr>
          <p:cNvPr id="7" name="Text Placeholder 6">
            <a:extLst>
              <a:ext uri="{FF2B5EF4-FFF2-40B4-BE49-F238E27FC236}">
                <a16:creationId xmlns:a16="http://schemas.microsoft.com/office/drawing/2014/main" id="{FFBEAE2B-15B9-9138-C2CD-0260F66594D8}"/>
              </a:ext>
            </a:extLst>
          </p:cNvPr>
          <p:cNvSpPr>
            <a:spLocks noGrp="1"/>
          </p:cNvSpPr>
          <p:nvPr>
            <p:ph type="body" sz="quarter" idx="11" hasCustomPrompt="1"/>
          </p:nvPr>
        </p:nvSpPr>
        <p:spPr>
          <a:xfrm>
            <a:off x="609601" y="2533650"/>
            <a:ext cx="870858" cy="875211"/>
          </a:xfrm>
        </p:spPr>
        <p:txBody>
          <a:bodyPr tIns="91440" bIns="91440" anchor="ctr">
            <a:normAutofit/>
          </a:bodyPr>
          <a:lstStyle>
            <a:lvl1pPr algn="ctr">
              <a:defRPr sz="4400" b="1">
                <a:solidFill>
                  <a:schemeClr val="accent4"/>
                </a:solidFill>
              </a:defRPr>
            </a:lvl1pPr>
          </a:lstStyle>
          <a:p>
            <a:pPr lvl="0"/>
            <a:r>
              <a:rPr lang="en-US"/>
              <a:t>##</a:t>
            </a:r>
          </a:p>
        </p:txBody>
      </p:sp>
      <p:graphicFrame>
        <p:nvGraphicFramePr>
          <p:cNvPr id="2" name="Object 1" hidden="1">
            <a:extLst>
              <a:ext uri="{FF2B5EF4-FFF2-40B4-BE49-F238E27FC236}">
                <a16:creationId xmlns:a16="http://schemas.microsoft.com/office/drawing/2014/main" id="{D4181CA9-06E0-1E5A-F033-35FC8D7A1AB1}"/>
              </a:ext>
            </a:extLst>
          </p:cNvPr>
          <p:cNvGraphicFramePr>
            <a:graphicFrameLocks noChangeAspect="1"/>
          </p:cNvGraphicFramePr>
          <p:nvPr userDrawn="1">
            <p:custDataLst>
              <p:tags r:id="rId2"/>
            </p:custDataLst>
            <p:extLst>
              <p:ext uri="{D42A27DB-BD31-4B8C-83A1-F6EECF244321}">
                <p14:modId xmlns:p14="http://schemas.microsoft.com/office/powerpoint/2010/main" val="375853150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410" imgH="409" progId="TCLayout.ActiveDocument.1">
                  <p:embed/>
                </p:oleObj>
              </mc:Choice>
              <mc:Fallback>
                <p:oleObj name="think-cell Slide" r:id="rId6" imgW="410" imgH="409" progId="TCLayout.ActiveDocument.1">
                  <p:embed/>
                  <p:pic>
                    <p:nvPicPr>
                      <p:cNvPr id="2" name="Object 1" hidden="1">
                        <a:extLst>
                          <a:ext uri="{FF2B5EF4-FFF2-40B4-BE49-F238E27FC236}">
                            <a16:creationId xmlns:a16="http://schemas.microsoft.com/office/drawing/2014/main" id="{D4181CA9-06E0-1E5A-F033-35FC8D7A1AB1}"/>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Tree>
    <p:extLst>
      <p:ext uri="{BB962C8B-B14F-4D97-AF65-F5344CB8AC3E}">
        <p14:creationId xmlns:p14="http://schemas.microsoft.com/office/powerpoint/2010/main" val="361817733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showMasterSp="0" preserve="1">
  <p:cSld name="Divider blue bkgd">
    <p:bg>
      <p:bgPr>
        <a:solidFill>
          <a:schemeClr val="accent2"/>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40CAFE59-ECF5-B4E2-D8F9-56098D0E7A74}"/>
              </a:ext>
            </a:extLst>
          </p:cNvPr>
          <p:cNvGraphicFramePr>
            <a:graphicFrameLocks noChangeAspect="1"/>
          </p:cNvGraphicFramePr>
          <p:nvPr>
            <p:custDataLst>
              <p:tags r:id="rId1"/>
            </p:custDataLst>
            <p:extLst>
              <p:ext uri="{D42A27DB-BD31-4B8C-83A1-F6EECF244321}">
                <p14:modId xmlns:p14="http://schemas.microsoft.com/office/powerpoint/2010/main" val="375853150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10" imgH="409" progId="TCLayout.ActiveDocument.1">
                  <p:embed/>
                </p:oleObj>
              </mc:Choice>
              <mc:Fallback>
                <p:oleObj name="think-cell Slide" r:id="rId4" imgW="410" imgH="409" progId="TCLayout.ActiveDocument.1">
                  <p:embed/>
                  <p:pic>
                    <p:nvPicPr>
                      <p:cNvPr id="3" name="Object 2" hidden="1">
                        <a:extLst>
                          <a:ext uri="{FF2B5EF4-FFF2-40B4-BE49-F238E27FC236}">
                            <a16:creationId xmlns:a16="http://schemas.microsoft.com/office/drawing/2014/main" id="{40CAFE59-ECF5-B4E2-D8F9-56098D0E7A74}"/>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5" name="Text Placeholder 4">
            <a:extLst>
              <a:ext uri="{FF2B5EF4-FFF2-40B4-BE49-F238E27FC236}">
                <a16:creationId xmlns:a16="http://schemas.microsoft.com/office/drawing/2014/main" id="{A0C34D61-23F9-6EF3-F72B-2A3B81206FB4}"/>
              </a:ext>
            </a:extLst>
          </p:cNvPr>
          <p:cNvSpPr>
            <a:spLocks noGrp="1"/>
          </p:cNvSpPr>
          <p:nvPr>
            <p:ph type="body" sz="quarter" idx="10" hasCustomPrompt="1"/>
          </p:nvPr>
        </p:nvSpPr>
        <p:spPr>
          <a:xfrm>
            <a:off x="2455817" y="2533650"/>
            <a:ext cx="7310483" cy="875211"/>
          </a:xfrm>
        </p:spPr>
        <p:txBody>
          <a:bodyPr tIns="91440" bIns="91440" anchor="ctr">
            <a:noAutofit/>
          </a:bodyPr>
          <a:lstStyle>
            <a:lvl1pPr>
              <a:defRPr sz="4400" b="1">
                <a:solidFill>
                  <a:schemeClr val="bg1"/>
                </a:solidFill>
              </a:defRPr>
            </a:lvl1pPr>
          </a:lstStyle>
          <a:p>
            <a:pPr lvl="0"/>
            <a:r>
              <a:rPr lang="en-US"/>
              <a:t>Divider Slide</a:t>
            </a:r>
          </a:p>
        </p:txBody>
      </p:sp>
      <p:sp>
        <p:nvSpPr>
          <p:cNvPr id="7" name="Text Placeholder 6">
            <a:extLst>
              <a:ext uri="{FF2B5EF4-FFF2-40B4-BE49-F238E27FC236}">
                <a16:creationId xmlns:a16="http://schemas.microsoft.com/office/drawing/2014/main" id="{FFBEAE2B-15B9-9138-C2CD-0260F66594D8}"/>
              </a:ext>
            </a:extLst>
          </p:cNvPr>
          <p:cNvSpPr>
            <a:spLocks noGrp="1"/>
          </p:cNvSpPr>
          <p:nvPr>
            <p:ph type="body" sz="quarter" idx="11" hasCustomPrompt="1"/>
          </p:nvPr>
        </p:nvSpPr>
        <p:spPr>
          <a:xfrm>
            <a:off x="609601" y="2533650"/>
            <a:ext cx="870858" cy="875211"/>
          </a:xfrm>
        </p:spPr>
        <p:txBody>
          <a:bodyPr tIns="91440" bIns="91440" anchor="ctr">
            <a:normAutofit/>
          </a:bodyPr>
          <a:lstStyle>
            <a:lvl1pPr algn="ctr">
              <a:defRPr sz="4400" b="1">
                <a:solidFill>
                  <a:schemeClr val="accent4"/>
                </a:solidFill>
              </a:defRPr>
            </a:lvl1pPr>
          </a:lstStyle>
          <a:p>
            <a:pPr lvl="0"/>
            <a:r>
              <a:rPr lang="en-US"/>
              <a:t>##</a:t>
            </a:r>
          </a:p>
        </p:txBody>
      </p:sp>
      <p:graphicFrame>
        <p:nvGraphicFramePr>
          <p:cNvPr id="2" name="Object 1" hidden="1">
            <a:extLst>
              <a:ext uri="{FF2B5EF4-FFF2-40B4-BE49-F238E27FC236}">
                <a16:creationId xmlns:a16="http://schemas.microsoft.com/office/drawing/2014/main" id="{93041BF7-DDC0-18FE-3E01-06D05F99768E}"/>
              </a:ext>
            </a:extLst>
          </p:cNvPr>
          <p:cNvGraphicFramePr>
            <a:graphicFrameLocks noChangeAspect="1"/>
          </p:cNvGraphicFramePr>
          <p:nvPr userDrawn="1">
            <p:custDataLst>
              <p:tags r:id="rId2"/>
            </p:custDataLst>
            <p:extLst>
              <p:ext uri="{D42A27DB-BD31-4B8C-83A1-F6EECF244321}">
                <p14:modId xmlns:p14="http://schemas.microsoft.com/office/powerpoint/2010/main" val="375853150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410" imgH="409" progId="TCLayout.ActiveDocument.1">
                  <p:embed/>
                </p:oleObj>
              </mc:Choice>
              <mc:Fallback>
                <p:oleObj name="think-cell Slide" r:id="rId6" imgW="410" imgH="409" progId="TCLayout.ActiveDocument.1">
                  <p:embed/>
                  <p:pic>
                    <p:nvPicPr>
                      <p:cNvPr id="2" name="Object 1" hidden="1">
                        <a:extLst>
                          <a:ext uri="{FF2B5EF4-FFF2-40B4-BE49-F238E27FC236}">
                            <a16:creationId xmlns:a16="http://schemas.microsoft.com/office/drawing/2014/main" id="{93041BF7-DDC0-18FE-3E01-06D05F99768E}"/>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Tree>
    <p:extLst>
      <p:ext uri="{BB962C8B-B14F-4D97-AF65-F5344CB8AC3E}">
        <p14:creationId xmlns:p14="http://schemas.microsoft.com/office/powerpoint/2010/main" val="3347319934"/>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showMasterSp="0" preserve="1">
  <p:cSld name="Divider light blue bkgd">
    <p:bg>
      <p:bgPr>
        <a:solidFill>
          <a:schemeClr val="accent3"/>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40CAFE59-ECF5-B4E2-D8F9-56098D0E7A74}"/>
              </a:ext>
            </a:extLst>
          </p:cNvPr>
          <p:cNvGraphicFramePr>
            <a:graphicFrameLocks noChangeAspect="1"/>
          </p:cNvGraphicFramePr>
          <p:nvPr>
            <p:custDataLst>
              <p:tags r:id="rId1"/>
            </p:custDataLst>
            <p:extLst>
              <p:ext uri="{D42A27DB-BD31-4B8C-83A1-F6EECF244321}">
                <p14:modId xmlns:p14="http://schemas.microsoft.com/office/powerpoint/2010/main" val="375853150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10" imgH="409" progId="TCLayout.ActiveDocument.1">
                  <p:embed/>
                </p:oleObj>
              </mc:Choice>
              <mc:Fallback>
                <p:oleObj name="think-cell Slide" r:id="rId4" imgW="410" imgH="409" progId="TCLayout.ActiveDocument.1">
                  <p:embed/>
                  <p:pic>
                    <p:nvPicPr>
                      <p:cNvPr id="3" name="Object 2" hidden="1">
                        <a:extLst>
                          <a:ext uri="{FF2B5EF4-FFF2-40B4-BE49-F238E27FC236}">
                            <a16:creationId xmlns:a16="http://schemas.microsoft.com/office/drawing/2014/main" id="{40CAFE59-ECF5-B4E2-D8F9-56098D0E7A74}"/>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5" name="Text Placeholder 4">
            <a:extLst>
              <a:ext uri="{FF2B5EF4-FFF2-40B4-BE49-F238E27FC236}">
                <a16:creationId xmlns:a16="http://schemas.microsoft.com/office/drawing/2014/main" id="{A0C34D61-23F9-6EF3-F72B-2A3B81206FB4}"/>
              </a:ext>
            </a:extLst>
          </p:cNvPr>
          <p:cNvSpPr>
            <a:spLocks noGrp="1"/>
          </p:cNvSpPr>
          <p:nvPr>
            <p:ph type="body" sz="quarter" idx="10" hasCustomPrompt="1"/>
          </p:nvPr>
        </p:nvSpPr>
        <p:spPr>
          <a:xfrm>
            <a:off x="2455817" y="2533650"/>
            <a:ext cx="7310483" cy="875211"/>
          </a:xfrm>
        </p:spPr>
        <p:txBody>
          <a:bodyPr tIns="91440" bIns="91440" anchor="ctr">
            <a:noAutofit/>
          </a:bodyPr>
          <a:lstStyle>
            <a:lvl1pPr>
              <a:defRPr sz="4400" b="1">
                <a:solidFill>
                  <a:schemeClr val="bg1"/>
                </a:solidFill>
              </a:defRPr>
            </a:lvl1pPr>
          </a:lstStyle>
          <a:p>
            <a:pPr lvl="0"/>
            <a:r>
              <a:rPr lang="en-US"/>
              <a:t>Divider Slide</a:t>
            </a:r>
          </a:p>
        </p:txBody>
      </p:sp>
      <p:sp>
        <p:nvSpPr>
          <p:cNvPr id="7" name="Text Placeholder 6">
            <a:extLst>
              <a:ext uri="{FF2B5EF4-FFF2-40B4-BE49-F238E27FC236}">
                <a16:creationId xmlns:a16="http://schemas.microsoft.com/office/drawing/2014/main" id="{FFBEAE2B-15B9-9138-C2CD-0260F66594D8}"/>
              </a:ext>
            </a:extLst>
          </p:cNvPr>
          <p:cNvSpPr>
            <a:spLocks noGrp="1"/>
          </p:cNvSpPr>
          <p:nvPr>
            <p:ph type="body" sz="quarter" idx="11" hasCustomPrompt="1"/>
          </p:nvPr>
        </p:nvSpPr>
        <p:spPr>
          <a:xfrm>
            <a:off x="609601" y="2533650"/>
            <a:ext cx="870858" cy="875211"/>
          </a:xfrm>
        </p:spPr>
        <p:txBody>
          <a:bodyPr tIns="91440" bIns="91440" anchor="ctr">
            <a:normAutofit/>
          </a:bodyPr>
          <a:lstStyle>
            <a:lvl1pPr algn="ctr">
              <a:defRPr sz="4400" b="1">
                <a:solidFill>
                  <a:schemeClr val="accent4"/>
                </a:solidFill>
              </a:defRPr>
            </a:lvl1pPr>
          </a:lstStyle>
          <a:p>
            <a:pPr lvl="0"/>
            <a:r>
              <a:rPr lang="en-US"/>
              <a:t>##</a:t>
            </a:r>
          </a:p>
        </p:txBody>
      </p:sp>
      <p:graphicFrame>
        <p:nvGraphicFramePr>
          <p:cNvPr id="2" name="Object 1" hidden="1">
            <a:extLst>
              <a:ext uri="{FF2B5EF4-FFF2-40B4-BE49-F238E27FC236}">
                <a16:creationId xmlns:a16="http://schemas.microsoft.com/office/drawing/2014/main" id="{E8FE2093-4141-A3D4-18EC-7FFBE7E73B31}"/>
              </a:ext>
            </a:extLst>
          </p:cNvPr>
          <p:cNvGraphicFramePr>
            <a:graphicFrameLocks noChangeAspect="1"/>
          </p:cNvGraphicFramePr>
          <p:nvPr userDrawn="1">
            <p:custDataLst>
              <p:tags r:id="rId2"/>
            </p:custDataLst>
            <p:extLst>
              <p:ext uri="{D42A27DB-BD31-4B8C-83A1-F6EECF244321}">
                <p14:modId xmlns:p14="http://schemas.microsoft.com/office/powerpoint/2010/main" val="375853150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6" imgW="410" imgH="409" progId="TCLayout.ActiveDocument.1">
                  <p:embed/>
                </p:oleObj>
              </mc:Choice>
              <mc:Fallback>
                <p:oleObj name="think-cell Slide" r:id="rId6" imgW="410" imgH="409" progId="TCLayout.ActiveDocument.1">
                  <p:embed/>
                  <p:pic>
                    <p:nvPicPr>
                      <p:cNvPr id="2" name="Object 1" hidden="1">
                        <a:extLst>
                          <a:ext uri="{FF2B5EF4-FFF2-40B4-BE49-F238E27FC236}">
                            <a16:creationId xmlns:a16="http://schemas.microsoft.com/office/drawing/2014/main" id="{E8FE2093-4141-A3D4-18EC-7FFBE7E73B31}"/>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Tree>
    <p:extLst>
      <p:ext uri="{BB962C8B-B14F-4D97-AF65-F5344CB8AC3E}">
        <p14:creationId xmlns:p14="http://schemas.microsoft.com/office/powerpoint/2010/main" val="286557346"/>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showMasterSp="0" preserve="1">
  <p:cSld name="Big Stmnt right dark blue bkg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EF0769D4-09CF-23F3-570A-508D9151D63B}"/>
              </a:ext>
            </a:extLst>
          </p:cNvPr>
          <p:cNvGraphicFramePr>
            <a:graphicFrameLocks noChangeAspect="1"/>
          </p:cNvGraphicFramePr>
          <p:nvPr>
            <p:custDataLst>
              <p:tags r:id="rId1"/>
            </p:custDataLst>
            <p:extLst>
              <p:ext uri="{D42A27DB-BD31-4B8C-83A1-F6EECF244321}">
                <p14:modId xmlns:p14="http://schemas.microsoft.com/office/powerpoint/2010/main" val="272492903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10" imgH="409" progId="TCLayout.ActiveDocument.1">
                  <p:embed/>
                </p:oleObj>
              </mc:Choice>
              <mc:Fallback>
                <p:oleObj name="think-cell Slide" r:id="rId4" imgW="410" imgH="409" progId="TCLayout.ActiveDocument.1">
                  <p:embed/>
                  <p:pic>
                    <p:nvPicPr>
                      <p:cNvPr id="4" name="Object 3" hidden="1">
                        <a:extLst>
                          <a:ext uri="{FF2B5EF4-FFF2-40B4-BE49-F238E27FC236}">
                            <a16:creationId xmlns:a16="http://schemas.microsoft.com/office/drawing/2014/main" id="{EF0769D4-09CF-23F3-570A-508D9151D63B}"/>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5" name="Rectangle 4">
            <a:extLst>
              <a:ext uri="{FF2B5EF4-FFF2-40B4-BE49-F238E27FC236}">
                <a16:creationId xmlns:a16="http://schemas.microsoft.com/office/drawing/2014/main" id="{6DB5B30A-EBCA-94F2-242C-A03663DF0164}"/>
              </a:ext>
            </a:extLst>
          </p:cNvPr>
          <p:cNvSpPr/>
          <p:nvPr/>
        </p:nvSpPr>
        <p:spPr>
          <a:xfrm>
            <a:off x="7884159" y="3"/>
            <a:ext cx="4307841" cy="6857997"/>
          </a:xfrm>
          <a:prstGeom prst="rect">
            <a:avLst/>
          </a:prstGeom>
          <a:solidFill>
            <a:srgbClr val="071E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 Placeholder 7">
            <a:extLst>
              <a:ext uri="{FF2B5EF4-FFF2-40B4-BE49-F238E27FC236}">
                <a16:creationId xmlns:a16="http://schemas.microsoft.com/office/drawing/2014/main" id="{CDE5DE9C-43B8-4966-6723-47BF0E08EE69}"/>
              </a:ext>
            </a:extLst>
          </p:cNvPr>
          <p:cNvSpPr>
            <a:spLocks noGrp="1"/>
          </p:cNvSpPr>
          <p:nvPr>
            <p:ph type="body" sz="quarter" idx="10"/>
          </p:nvPr>
        </p:nvSpPr>
        <p:spPr>
          <a:xfrm>
            <a:off x="8424742" y="1608083"/>
            <a:ext cx="3226676" cy="3657600"/>
          </a:xfrm>
        </p:spPr>
        <p:txBody>
          <a:bodyPr>
            <a:normAutofit/>
          </a:bodyPr>
          <a:lstStyle>
            <a:lvl1pPr>
              <a:defRPr sz="14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9" name="Text Placeholder 18">
            <a:extLst>
              <a:ext uri="{FF2B5EF4-FFF2-40B4-BE49-F238E27FC236}">
                <a16:creationId xmlns:a16="http://schemas.microsoft.com/office/drawing/2014/main" id="{C85B3F06-6316-3AF0-9DF1-9F1DEB1ADF2D}"/>
              </a:ext>
            </a:extLst>
          </p:cNvPr>
          <p:cNvSpPr>
            <a:spLocks noGrp="1"/>
          </p:cNvSpPr>
          <p:nvPr>
            <p:ph type="body" sz="quarter" idx="11" hasCustomPrompt="1"/>
          </p:nvPr>
        </p:nvSpPr>
        <p:spPr>
          <a:xfrm>
            <a:off x="609599" y="1608083"/>
            <a:ext cx="6380481" cy="3281362"/>
          </a:xfrm>
        </p:spPr>
        <p:txBody>
          <a:bodyPr>
            <a:normAutofit/>
          </a:bodyPr>
          <a:lstStyle>
            <a:lvl1pPr>
              <a:defRPr sz="4000" b="1">
                <a:solidFill>
                  <a:schemeClr val="tx1"/>
                </a:solidFill>
              </a:defRPr>
            </a:lvl1pPr>
            <a:lvl2pPr>
              <a:defRPr b="1">
                <a:solidFill>
                  <a:schemeClr val="tx1"/>
                </a:solidFill>
              </a:defRPr>
            </a:lvl2pPr>
            <a:lvl3pPr>
              <a:defRPr b="1">
                <a:solidFill>
                  <a:schemeClr val="tx1"/>
                </a:solidFill>
              </a:defRPr>
            </a:lvl3pPr>
            <a:lvl4pPr>
              <a:defRPr b="1">
                <a:solidFill>
                  <a:schemeClr val="tx1"/>
                </a:solidFill>
              </a:defRPr>
            </a:lvl4pPr>
            <a:lvl5pPr>
              <a:defRPr b="1">
                <a:solidFill>
                  <a:schemeClr val="tx1"/>
                </a:solidFill>
              </a:defRPr>
            </a:lvl5pPr>
          </a:lstStyle>
          <a:p>
            <a:pPr lvl="0"/>
            <a:r>
              <a:rPr lang="en-US"/>
              <a:t>This is a “Big Statement” slide. Use it to make a single, important point. </a:t>
            </a:r>
          </a:p>
        </p:txBody>
      </p:sp>
      <p:pic>
        <p:nvPicPr>
          <p:cNvPr id="20" name="Picture 19" descr="Logo&#10;&#10;Description automatically generated">
            <a:extLst>
              <a:ext uri="{FF2B5EF4-FFF2-40B4-BE49-F238E27FC236}">
                <a16:creationId xmlns:a16="http://schemas.microsoft.com/office/drawing/2014/main" id="{15AF4891-5BBF-507B-21B3-7FBD409DB9B2}"/>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620110" y="6400942"/>
            <a:ext cx="620111" cy="262514"/>
          </a:xfrm>
          <a:prstGeom prst="rect">
            <a:avLst/>
          </a:prstGeom>
        </p:spPr>
      </p:pic>
      <p:sp>
        <p:nvSpPr>
          <p:cNvPr id="21" name="TextBox 20">
            <a:extLst>
              <a:ext uri="{FF2B5EF4-FFF2-40B4-BE49-F238E27FC236}">
                <a16:creationId xmlns:a16="http://schemas.microsoft.com/office/drawing/2014/main" id="{A4EBB83B-62B5-8E5B-2297-7438E0511489}"/>
              </a:ext>
            </a:extLst>
          </p:cNvPr>
          <p:cNvSpPr txBox="1"/>
          <p:nvPr/>
        </p:nvSpPr>
        <p:spPr>
          <a:xfrm>
            <a:off x="11267590" y="6451844"/>
            <a:ext cx="304300" cy="169277"/>
          </a:xfrm>
          <a:prstGeom prst="rect">
            <a:avLst/>
          </a:prstGeom>
          <a:noFill/>
        </p:spPr>
        <p:txBody>
          <a:bodyPr wrap="square" lIns="0" tIns="0" rIns="0" bIns="0" rtlCol="0" anchor="ctr">
            <a:spAutoFit/>
          </a:bodyPr>
          <a:lstStyle/>
          <a:p>
            <a:pPr algn="r"/>
            <a:fld id="{DA4F3246-57E6-4D23-B4C0-B33CEEC38083}" type="slidenum">
              <a:rPr lang="en-US" sz="1100" smtClean="0">
                <a:solidFill>
                  <a:schemeClr val="bg1"/>
                </a:solidFill>
              </a:rPr>
              <a:pPr algn="r"/>
              <a:t>‹#›</a:t>
            </a:fld>
            <a:endParaRPr lang="en-US" sz="1100">
              <a:solidFill>
                <a:schemeClr val="bg1"/>
              </a:solidFill>
            </a:endParaRPr>
          </a:p>
        </p:txBody>
      </p:sp>
      <p:sp>
        <p:nvSpPr>
          <p:cNvPr id="2" name="TextBox 1">
            <a:extLst>
              <a:ext uri="{FF2B5EF4-FFF2-40B4-BE49-F238E27FC236}">
                <a16:creationId xmlns:a16="http://schemas.microsoft.com/office/drawing/2014/main" id="{1BA45A60-5D16-E41D-32DF-B6C18EDF4E3C}"/>
              </a:ext>
            </a:extLst>
          </p:cNvPr>
          <p:cNvSpPr txBox="1"/>
          <p:nvPr/>
        </p:nvSpPr>
        <p:spPr>
          <a:xfrm>
            <a:off x="6856733" y="6697300"/>
            <a:ext cx="4715158" cy="92333"/>
          </a:xfrm>
          <a:prstGeom prst="rect">
            <a:avLst/>
          </a:prstGeom>
          <a:noFill/>
        </p:spPr>
        <p:txBody>
          <a:bodyPr wrap="square" lIns="0" tIns="0" rIns="0" bIns="0" rtlCol="0">
            <a:spAutoFit/>
          </a:bodyPr>
          <a:lstStyle/>
          <a:p>
            <a:pPr algn="r"/>
            <a:r>
              <a:rPr lang="en-US" sz="600">
                <a:solidFill>
                  <a:srgbClr val="A0A0A0"/>
                </a:solidFill>
              </a:rPr>
              <a:t>Includes content supplied by Sales Benchmark Index; Copyright © Sales Benchmark Index, 2022</a:t>
            </a:r>
          </a:p>
        </p:txBody>
      </p:sp>
      <p:graphicFrame>
        <p:nvGraphicFramePr>
          <p:cNvPr id="3" name="Object 2" hidden="1">
            <a:extLst>
              <a:ext uri="{FF2B5EF4-FFF2-40B4-BE49-F238E27FC236}">
                <a16:creationId xmlns:a16="http://schemas.microsoft.com/office/drawing/2014/main" id="{061D3E8A-E511-C52F-2C39-A59220D54D80}"/>
              </a:ext>
            </a:extLst>
          </p:cNvPr>
          <p:cNvGraphicFramePr>
            <a:graphicFrameLocks noChangeAspect="1"/>
          </p:cNvGraphicFramePr>
          <p:nvPr userDrawn="1">
            <p:custDataLst>
              <p:tags r:id="rId2"/>
            </p:custDataLst>
            <p:extLst>
              <p:ext uri="{D42A27DB-BD31-4B8C-83A1-F6EECF244321}">
                <p14:modId xmlns:p14="http://schemas.microsoft.com/office/powerpoint/2010/main" val="272492903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7" imgW="410" imgH="409" progId="TCLayout.ActiveDocument.1">
                  <p:embed/>
                </p:oleObj>
              </mc:Choice>
              <mc:Fallback>
                <p:oleObj name="think-cell Slide" r:id="rId7" imgW="410" imgH="409" progId="TCLayout.ActiveDocument.1">
                  <p:embed/>
                  <p:pic>
                    <p:nvPicPr>
                      <p:cNvPr id="3" name="Object 2" hidden="1">
                        <a:extLst>
                          <a:ext uri="{FF2B5EF4-FFF2-40B4-BE49-F238E27FC236}">
                            <a16:creationId xmlns:a16="http://schemas.microsoft.com/office/drawing/2014/main" id="{061D3E8A-E511-C52F-2C39-A59220D54D80}"/>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6" name="Rectangle 5">
            <a:extLst>
              <a:ext uri="{FF2B5EF4-FFF2-40B4-BE49-F238E27FC236}">
                <a16:creationId xmlns:a16="http://schemas.microsoft.com/office/drawing/2014/main" id="{BF70003A-6BE5-05FB-D48E-352B990F3C46}"/>
              </a:ext>
            </a:extLst>
          </p:cNvPr>
          <p:cNvSpPr/>
          <p:nvPr userDrawn="1"/>
        </p:nvSpPr>
        <p:spPr>
          <a:xfrm>
            <a:off x="7884159" y="3"/>
            <a:ext cx="4307841" cy="6857997"/>
          </a:xfrm>
          <a:prstGeom prst="rect">
            <a:avLst/>
          </a:prstGeom>
          <a:solidFill>
            <a:srgbClr val="071E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descr="Logo&#10;&#10;Description automatically generated">
            <a:extLst>
              <a:ext uri="{FF2B5EF4-FFF2-40B4-BE49-F238E27FC236}">
                <a16:creationId xmlns:a16="http://schemas.microsoft.com/office/drawing/2014/main" id="{FA196F1E-4358-ED3A-27E0-F3FBF4E6F7CD}"/>
              </a:ext>
            </a:extLst>
          </p:cNvPr>
          <p:cNvPicPr>
            <a:picLocks noChangeAspect="1"/>
          </p:cNvPicPr>
          <p:nvPr userDrawn="1"/>
        </p:nvPicPr>
        <p:blipFill>
          <a:blip r:embed="rId6" cstate="email">
            <a:extLst>
              <a:ext uri="{28A0092B-C50C-407E-A947-70E740481C1C}">
                <a14:useLocalDpi xmlns:a14="http://schemas.microsoft.com/office/drawing/2010/main"/>
              </a:ext>
            </a:extLst>
          </a:blip>
          <a:stretch>
            <a:fillRect/>
          </a:stretch>
        </p:blipFill>
        <p:spPr>
          <a:xfrm>
            <a:off x="620110" y="6400942"/>
            <a:ext cx="620111" cy="262514"/>
          </a:xfrm>
          <a:prstGeom prst="rect">
            <a:avLst/>
          </a:prstGeom>
        </p:spPr>
      </p:pic>
      <p:sp>
        <p:nvSpPr>
          <p:cNvPr id="9" name="TextBox 8">
            <a:extLst>
              <a:ext uri="{FF2B5EF4-FFF2-40B4-BE49-F238E27FC236}">
                <a16:creationId xmlns:a16="http://schemas.microsoft.com/office/drawing/2014/main" id="{BB91A3ED-5BE9-E7AD-FB7D-74A3968F76C3}"/>
              </a:ext>
            </a:extLst>
          </p:cNvPr>
          <p:cNvSpPr txBox="1"/>
          <p:nvPr userDrawn="1"/>
        </p:nvSpPr>
        <p:spPr>
          <a:xfrm>
            <a:off x="11267590" y="6451844"/>
            <a:ext cx="304300" cy="169277"/>
          </a:xfrm>
          <a:prstGeom prst="rect">
            <a:avLst/>
          </a:prstGeom>
          <a:noFill/>
        </p:spPr>
        <p:txBody>
          <a:bodyPr wrap="square" lIns="0" tIns="0" rIns="0" bIns="0" rtlCol="0" anchor="ctr">
            <a:spAutoFit/>
          </a:bodyPr>
          <a:lstStyle/>
          <a:p>
            <a:pPr algn="r"/>
            <a:fld id="{DA4F3246-57E6-4D23-B4C0-B33CEEC38083}" type="slidenum">
              <a:rPr lang="en-US" sz="1100" smtClean="0">
                <a:solidFill>
                  <a:schemeClr val="bg1"/>
                </a:solidFill>
              </a:rPr>
              <a:pPr algn="r"/>
              <a:t>‹#›</a:t>
            </a:fld>
            <a:endParaRPr lang="en-US" sz="1100">
              <a:solidFill>
                <a:schemeClr val="bg1"/>
              </a:solidFill>
            </a:endParaRPr>
          </a:p>
        </p:txBody>
      </p:sp>
      <p:sp>
        <p:nvSpPr>
          <p:cNvPr id="10" name="TextBox 9">
            <a:extLst>
              <a:ext uri="{FF2B5EF4-FFF2-40B4-BE49-F238E27FC236}">
                <a16:creationId xmlns:a16="http://schemas.microsoft.com/office/drawing/2014/main" id="{94ED268E-A506-FAB5-7D32-3C84BA978F7D}"/>
              </a:ext>
            </a:extLst>
          </p:cNvPr>
          <p:cNvSpPr txBox="1"/>
          <p:nvPr userDrawn="1"/>
        </p:nvSpPr>
        <p:spPr>
          <a:xfrm>
            <a:off x="6856733" y="6697300"/>
            <a:ext cx="4715158" cy="92333"/>
          </a:xfrm>
          <a:prstGeom prst="rect">
            <a:avLst/>
          </a:prstGeom>
          <a:noFill/>
        </p:spPr>
        <p:txBody>
          <a:bodyPr wrap="square" lIns="0" tIns="0" rIns="0" bIns="0" rtlCol="0">
            <a:spAutoFit/>
          </a:bodyPr>
          <a:lstStyle/>
          <a:p>
            <a:pPr algn="r"/>
            <a:r>
              <a:rPr lang="en-US" sz="600">
                <a:solidFill>
                  <a:srgbClr val="A0A0A0"/>
                </a:solidFill>
              </a:rPr>
              <a:t>Includes content supplied by Sales Benchmark Index; Copyright © Sales Benchmark Index, 2022</a:t>
            </a:r>
          </a:p>
        </p:txBody>
      </p:sp>
    </p:spTree>
    <p:extLst>
      <p:ext uri="{BB962C8B-B14F-4D97-AF65-F5344CB8AC3E}">
        <p14:creationId xmlns:p14="http://schemas.microsoft.com/office/powerpoint/2010/main" val="212094714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Three panel no bkgd">
    <p:spTree>
      <p:nvGrpSpPr>
        <p:cNvPr id="1" name=""/>
        <p:cNvGrpSpPr/>
        <p:nvPr/>
      </p:nvGrpSpPr>
      <p:grpSpPr>
        <a:xfrm>
          <a:off x="0" y="0"/>
          <a:ext cx="0" cy="0"/>
          <a:chOff x="0" y="0"/>
          <a:chExt cx="0" cy="0"/>
        </a:xfrm>
      </p:grpSpPr>
      <p:graphicFrame>
        <p:nvGraphicFramePr>
          <p:cNvPr id="13" name="Object 12" hidden="1">
            <a:extLst>
              <a:ext uri="{FF2B5EF4-FFF2-40B4-BE49-F238E27FC236}">
                <a16:creationId xmlns:a16="http://schemas.microsoft.com/office/drawing/2014/main" id="{A959BB53-5E2D-F154-371F-D8BE52CBAB59}"/>
              </a:ext>
            </a:extLst>
          </p:cNvPr>
          <p:cNvGraphicFramePr>
            <a:graphicFrameLocks noChangeAspect="1"/>
          </p:cNvGraphicFramePr>
          <p:nvPr userDrawn="1">
            <p:custDataLst>
              <p:tags r:id="rId1"/>
            </p:custDataLst>
            <p:extLst>
              <p:ext uri="{D42A27DB-BD31-4B8C-83A1-F6EECF244321}">
                <p14:modId xmlns:p14="http://schemas.microsoft.com/office/powerpoint/2010/main" val="109620033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13" name="Object 12" hidden="1">
                        <a:extLst>
                          <a:ext uri="{FF2B5EF4-FFF2-40B4-BE49-F238E27FC236}">
                            <a16:creationId xmlns:a16="http://schemas.microsoft.com/office/drawing/2014/main" id="{A959BB53-5E2D-F154-371F-D8BE52CBAB59}"/>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57136956-7C03-F843-83D0-7C532C736A5E}"/>
              </a:ext>
            </a:extLst>
          </p:cNvPr>
          <p:cNvSpPr>
            <a:spLocks noGrp="1"/>
          </p:cNvSpPr>
          <p:nvPr>
            <p:ph type="title"/>
          </p:nvPr>
        </p:nvSpPr>
        <p:spPr/>
        <p:txBody>
          <a:bodyPr vert="horz"/>
          <a:lstStyle/>
          <a:p>
            <a:r>
              <a:rPr lang="en-US"/>
              <a:t>Click to edit Master title style</a:t>
            </a:r>
          </a:p>
        </p:txBody>
      </p:sp>
      <p:sp>
        <p:nvSpPr>
          <p:cNvPr id="3" name="Text Placeholder 2">
            <a:extLst>
              <a:ext uri="{FF2B5EF4-FFF2-40B4-BE49-F238E27FC236}">
                <a16:creationId xmlns:a16="http://schemas.microsoft.com/office/drawing/2014/main" id="{D23EDBB4-7707-D4A6-E90E-1CB8A56EFDF5}"/>
              </a:ext>
            </a:extLst>
          </p:cNvPr>
          <p:cNvSpPr>
            <a:spLocks noGrp="1"/>
          </p:cNvSpPr>
          <p:nvPr>
            <p:ph type="body" idx="1"/>
          </p:nvPr>
        </p:nvSpPr>
        <p:spPr>
          <a:xfrm>
            <a:off x="609600" y="1681163"/>
            <a:ext cx="3280876" cy="823912"/>
          </a:xfrm>
        </p:spPr>
        <p:txBody>
          <a:bodyPr anchor="b">
            <a:normAutofit/>
          </a:bodyPr>
          <a:lstStyle>
            <a:lvl1pPr marL="0" indent="0">
              <a:buNone/>
              <a:defRPr sz="1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AC7D541E-AADF-6768-B379-994F7EA8353A}"/>
              </a:ext>
            </a:extLst>
          </p:cNvPr>
          <p:cNvSpPr>
            <a:spLocks noGrp="1"/>
          </p:cNvSpPr>
          <p:nvPr>
            <p:ph sz="half" idx="2"/>
          </p:nvPr>
        </p:nvSpPr>
        <p:spPr>
          <a:xfrm>
            <a:off x="609600" y="2505075"/>
            <a:ext cx="3280876" cy="3684588"/>
          </a:xfrm>
        </p:spPr>
        <p:txBody>
          <a:bodyPr>
            <a:normAutofit/>
          </a:bodyPr>
          <a:lstStyle>
            <a:lvl1pPr>
              <a:defRPr sz="1200"/>
            </a:lvl1pPr>
            <a:lvl2pPr>
              <a:defRPr sz="1100"/>
            </a:lvl2pPr>
            <a:lvl3pPr>
              <a:defRPr sz="1050"/>
            </a:lvl3pPr>
            <a:lvl4pPr>
              <a:defRPr sz="1000"/>
            </a:lvl4pPr>
            <a:lvl5pPr>
              <a:defRPr sz="1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Footer Placeholder 6">
            <a:extLst>
              <a:ext uri="{FF2B5EF4-FFF2-40B4-BE49-F238E27FC236}">
                <a16:creationId xmlns:a16="http://schemas.microsoft.com/office/drawing/2014/main" id="{4DBDD8F4-7ADF-FBA0-2A7B-EBB7EC54778E}"/>
              </a:ext>
            </a:extLst>
          </p:cNvPr>
          <p:cNvSpPr>
            <a:spLocks noGrp="1"/>
          </p:cNvSpPr>
          <p:nvPr>
            <p:ph type="ftr" sz="quarter" idx="10"/>
          </p:nvPr>
        </p:nvSpPr>
        <p:spPr/>
        <p:txBody>
          <a:bodyPr/>
          <a:lstStyle/>
          <a:p>
            <a:r>
              <a:rPr lang="en-US"/>
              <a:t>Source:</a:t>
            </a:r>
          </a:p>
          <a:p>
            <a:r>
              <a:rPr lang="en-US"/>
              <a:t>Notes:</a:t>
            </a:r>
          </a:p>
        </p:txBody>
      </p:sp>
      <p:sp>
        <p:nvSpPr>
          <p:cNvPr id="10" name="Text Placeholder 2">
            <a:extLst>
              <a:ext uri="{FF2B5EF4-FFF2-40B4-BE49-F238E27FC236}">
                <a16:creationId xmlns:a16="http://schemas.microsoft.com/office/drawing/2014/main" id="{79256D23-E1BC-B6C9-B9DD-EA96DFD4D053}"/>
              </a:ext>
            </a:extLst>
          </p:cNvPr>
          <p:cNvSpPr>
            <a:spLocks noGrp="1"/>
          </p:cNvSpPr>
          <p:nvPr>
            <p:ph type="body" idx="13"/>
          </p:nvPr>
        </p:nvSpPr>
        <p:spPr>
          <a:xfrm>
            <a:off x="8301525" y="1681163"/>
            <a:ext cx="3280875" cy="823912"/>
          </a:xfrm>
        </p:spPr>
        <p:txBody>
          <a:bodyPr anchor="b">
            <a:normAutofit/>
          </a:bodyPr>
          <a:lstStyle>
            <a:lvl1pPr marL="0" indent="0">
              <a:buNone/>
              <a:defRPr sz="1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1" name="Content Placeholder 3">
            <a:extLst>
              <a:ext uri="{FF2B5EF4-FFF2-40B4-BE49-F238E27FC236}">
                <a16:creationId xmlns:a16="http://schemas.microsoft.com/office/drawing/2014/main" id="{20B05C0F-3DB0-0751-24BE-0FF23DBCEE21}"/>
              </a:ext>
            </a:extLst>
          </p:cNvPr>
          <p:cNvSpPr>
            <a:spLocks noGrp="1"/>
          </p:cNvSpPr>
          <p:nvPr>
            <p:ph sz="half" idx="14"/>
          </p:nvPr>
        </p:nvSpPr>
        <p:spPr>
          <a:xfrm>
            <a:off x="8301525" y="2505075"/>
            <a:ext cx="3280875" cy="3684588"/>
          </a:xfrm>
        </p:spPr>
        <p:txBody>
          <a:bodyPr>
            <a:normAutofit/>
          </a:bodyPr>
          <a:lstStyle>
            <a:lvl1pPr>
              <a:defRPr sz="1200"/>
            </a:lvl1pPr>
            <a:lvl2pPr>
              <a:defRPr sz="1100"/>
            </a:lvl2pPr>
            <a:lvl3pPr>
              <a:defRPr sz="1050"/>
            </a:lvl3pPr>
            <a:lvl4pPr>
              <a:defRPr sz="1000"/>
            </a:lvl4pPr>
            <a:lvl5pPr>
              <a:defRPr sz="1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ext Placeholder 2">
            <a:extLst>
              <a:ext uri="{FF2B5EF4-FFF2-40B4-BE49-F238E27FC236}">
                <a16:creationId xmlns:a16="http://schemas.microsoft.com/office/drawing/2014/main" id="{B3D2EAEA-4A1A-4BD0-AAA4-E823F3352FAE}"/>
              </a:ext>
            </a:extLst>
          </p:cNvPr>
          <p:cNvSpPr>
            <a:spLocks noGrp="1"/>
          </p:cNvSpPr>
          <p:nvPr>
            <p:ph type="body" idx="15"/>
          </p:nvPr>
        </p:nvSpPr>
        <p:spPr>
          <a:xfrm>
            <a:off x="4455562" y="1681163"/>
            <a:ext cx="3280876" cy="823912"/>
          </a:xfrm>
        </p:spPr>
        <p:txBody>
          <a:bodyPr anchor="b">
            <a:normAutofit/>
          </a:bodyPr>
          <a:lstStyle>
            <a:lvl1pPr marL="0" indent="0">
              <a:buNone/>
              <a:defRPr sz="1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4" name="Content Placeholder 3">
            <a:extLst>
              <a:ext uri="{FF2B5EF4-FFF2-40B4-BE49-F238E27FC236}">
                <a16:creationId xmlns:a16="http://schemas.microsoft.com/office/drawing/2014/main" id="{F1A95F98-B444-45B3-B26F-E3A566F5AD24}"/>
              </a:ext>
            </a:extLst>
          </p:cNvPr>
          <p:cNvSpPr>
            <a:spLocks noGrp="1"/>
          </p:cNvSpPr>
          <p:nvPr>
            <p:ph sz="half" idx="16"/>
          </p:nvPr>
        </p:nvSpPr>
        <p:spPr>
          <a:xfrm>
            <a:off x="4455562" y="2505075"/>
            <a:ext cx="3280876" cy="3684588"/>
          </a:xfrm>
        </p:spPr>
        <p:txBody>
          <a:bodyPr>
            <a:normAutofit/>
          </a:bodyPr>
          <a:lstStyle>
            <a:lvl1pPr>
              <a:defRPr sz="1200"/>
            </a:lvl1pPr>
            <a:lvl2pPr>
              <a:defRPr sz="1100"/>
            </a:lvl2pPr>
            <a:lvl3pPr>
              <a:defRPr sz="1050"/>
            </a:lvl3pPr>
            <a:lvl4pPr>
              <a:defRPr sz="1000"/>
            </a:lvl4pPr>
            <a:lvl5pPr>
              <a:defRPr sz="1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24847341"/>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showMasterSp="0" preserve="1">
  <p:cSld name="Big Stmnt right light blue bkg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EF0769D4-09CF-23F3-570A-508D9151D63B}"/>
              </a:ext>
            </a:extLst>
          </p:cNvPr>
          <p:cNvGraphicFramePr>
            <a:graphicFrameLocks noChangeAspect="1"/>
          </p:cNvGraphicFramePr>
          <p:nvPr>
            <p:custDataLst>
              <p:tags r:id="rId1"/>
            </p:custDataLst>
            <p:extLst>
              <p:ext uri="{D42A27DB-BD31-4B8C-83A1-F6EECF244321}">
                <p14:modId xmlns:p14="http://schemas.microsoft.com/office/powerpoint/2010/main" val="134339611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10" imgH="409" progId="TCLayout.ActiveDocument.1">
                  <p:embed/>
                </p:oleObj>
              </mc:Choice>
              <mc:Fallback>
                <p:oleObj name="think-cell Slide" r:id="rId4" imgW="410" imgH="409" progId="TCLayout.ActiveDocument.1">
                  <p:embed/>
                  <p:pic>
                    <p:nvPicPr>
                      <p:cNvPr id="4" name="Object 3" hidden="1">
                        <a:extLst>
                          <a:ext uri="{FF2B5EF4-FFF2-40B4-BE49-F238E27FC236}">
                            <a16:creationId xmlns:a16="http://schemas.microsoft.com/office/drawing/2014/main" id="{EF0769D4-09CF-23F3-570A-508D9151D63B}"/>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5" name="Rectangle 4">
            <a:extLst>
              <a:ext uri="{FF2B5EF4-FFF2-40B4-BE49-F238E27FC236}">
                <a16:creationId xmlns:a16="http://schemas.microsoft.com/office/drawing/2014/main" id="{6DB5B30A-EBCA-94F2-242C-A03663DF0164}"/>
              </a:ext>
            </a:extLst>
          </p:cNvPr>
          <p:cNvSpPr/>
          <p:nvPr/>
        </p:nvSpPr>
        <p:spPr>
          <a:xfrm>
            <a:off x="7884159" y="3"/>
            <a:ext cx="4307841" cy="685799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 Placeholder 7">
            <a:extLst>
              <a:ext uri="{FF2B5EF4-FFF2-40B4-BE49-F238E27FC236}">
                <a16:creationId xmlns:a16="http://schemas.microsoft.com/office/drawing/2014/main" id="{CDE5DE9C-43B8-4966-6723-47BF0E08EE69}"/>
              </a:ext>
            </a:extLst>
          </p:cNvPr>
          <p:cNvSpPr>
            <a:spLocks noGrp="1"/>
          </p:cNvSpPr>
          <p:nvPr>
            <p:ph type="body" sz="quarter" idx="10"/>
          </p:nvPr>
        </p:nvSpPr>
        <p:spPr>
          <a:xfrm>
            <a:off x="8424742" y="1608083"/>
            <a:ext cx="3226676" cy="3657600"/>
          </a:xfrm>
        </p:spPr>
        <p:txBody>
          <a:bodyPr>
            <a:normAutofit/>
          </a:bodyPr>
          <a:lstStyle>
            <a:lvl1pPr>
              <a:defRPr sz="14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9" name="Text Placeholder 18">
            <a:extLst>
              <a:ext uri="{FF2B5EF4-FFF2-40B4-BE49-F238E27FC236}">
                <a16:creationId xmlns:a16="http://schemas.microsoft.com/office/drawing/2014/main" id="{C85B3F06-6316-3AF0-9DF1-9F1DEB1ADF2D}"/>
              </a:ext>
            </a:extLst>
          </p:cNvPr>
          <p:cNvSpPr>
            <a:spLocks noGrp="1"/>
          </p:cNvSpPr>
          <p:nvPr>
            <p:ph type="body" sz="quarter" idx="11" hasCustomPrompt="1"/>
          </p:nvPr>
        </p:nvSpPr>
        <p:spPr>
          <a:xfrm>
            <a:off x="609599" y="1608083"/>
            <a:ext cx="6380481" cy="3281362"/>
          </a:xfrm>
        </p:spPr>
        <p:txBody>
          <a:bodyPr>
            <a:normAutofit/>
          </a:bodyPr>
          <a:lstStyle>
            <a:lvl1pPr>
              <a:defRPr sz="4000" b="1">
                <a:solidFill>
                  <a:schemeClr val="tx1"/>
                </a:solidFill>
              </a:defRPr>
            </a:lvl1pPr>
            <a:lvl2pPr>
              <a:defRPr b="1">
                <a:solidFill>
                  <a:schemeClr val="tx1"/>
                </a:solidFill>
              </a:defRPr>
            </a:lvl2pPr>
            <a:lvl3pPr>
              <a:defRPr b="1">
                <a:solidFill>
                  <a:schemeClr val="tx1"/>
                </a:solidFill>
              </a:defRPr>
            </a:lvl3pPr>
            <a:lvl4pPr>
              <a:defRPr b="1">
                <a:solidFill>
                  <a:schemeClr val="tx1"/>
                </a:solidFill>
              </a:defRPr>
            </a:lvl4pPr>
            <a:lvl5pPr>
              <a:defRPr b="1">
                <a:solidFill>
                  <a:schemeClr val="tx1"/>
                </a:solidFill>
              </a:defRPr>
            </a:lvl5pPr>
          </a:lstStyle>
          <a:p>
            <a:pPr lvl="0"/>
            <a:r>
              <a:rPr lang="en-US"/>
              <a:t>This is a “Big Statement” slide. Use it to make a single, important point. </a:t>
            </a:r>
          </a:p>
        </p:txBody>
      </p:sp>
      <p:pic>
        <p:nvPicPr>
          <p:cNvPr id="20" name="Picture 19" descr="Logo&#10;&#10;Description automatically generated">
            <a:extLst>
              <a:ext uri="{FF2B5EF4-FFF2-40B4-BE49-F238E27FC236}">
                <a16:creationId xmlns:a16="http://schemas.microsoft.com/office/drawing/2014/main" id="{15AF4891-5BBF-507B-21B3-7FBD409DB9B2}"/>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620110" y="6400942"/>
            <a:ext cx="620111" cy="262514"/>
          </a:xfrm>
          <a:prstGeom prst="rect">
            <a:avLst/>
          </a:prstGeom>
        </p:spPr>
      </p:pic>
      <p:sp>
        <p:nvSpPr>
          <p:cNvPr id="21" name="TextBox 20">
            <a:extLst>
              <a:ext uri="{FF2B5EF4-FFF2-40B4-BE49-F238E27FC236}">
                <a16:creationId xmlns:a16="http://schemas.microsoft.com/office/drawing/2014/main" id="{A4EBB83B-62B5-8E5B-2297-7438E0511489}"/>
              </a:ext>
            </a:extLst>
          </p:cNvPr>
          <p:cNvSpPr txBox="1"/>
          <p:nvPr/>
        </p:nvSpPr>
        <p:spPr>
          <a:xfrm>
            <a:off x="11267590" y="6451844"/>
            <a:ext cx="304300" cy="169277"/>
          </a:xfrm>
          <a:prstGeom prst="rect">
            <a:avLst/>
          </a:prstGeom>
          <a:noFill/>
        </p:spPr>
        <p:txBody>
          <a:bodyPr wrap="square" lIns="0" tIns="0" rIns="0" bIns="0" rtlCol="0" anchor="ctr">
            <a:spAutoFit/>
          </a:bodyPr>
          <a:lstStyle/>
          <a:p>
            <a:pPr algn="r"/>
            <a:fld id="{DA4F3246-57E6-4D23-B4C0-B33CEEC38083}" type="slidenum">
              <a:rPr lang="en-US" sz="1100" smtClean="0">
                <a:solidFill>
                  <a:schemeClr val="bg1"/>
                </a:solidFill>
              </a:rPr>
              <a:pPr algn="r"/>
              <a:t>‹#›</a:t>
            </a:fld>
            <a:endParaRPr lang="en-US" sz="1100">
              <a:solidFill>
                <a:schemeClr val="bg1"/>
              </a:solidFill>
            </a:endParaRPr>
          </a:p>
        </p:txBody>
      </p:sp>
      <p:sp>
        <p:nvSpPr>
          <p:cNvPr id="2" name="TextBox 1">
            <a:extLst>
              <a:ext uri="{FF2B5EF4-FFF2-40B4-BE49-F238E27FC236}">
                <a16:creationId xmlns:a16="http://schemas.microsoft.com/office/drawing/2014/main" id="{3252A3CD-9F27-5AE1-225C-3361E5B5BB61}"/>
              </a:ext>
            </a:extLst>
          </p:cNvPr>
          <p:cNvSpPr txBox="1"/>
          <p:nvPr/>
        </p:nvSpPr>
        <p:spPr>
          <a:xfrm>
            <a:off x="6856733" y="6697300"/>
            <a:ext cx="4715158" cy="92333"/>
          </a:xfrm>
          <a:prstGeom prst="rect">
            <a:avLst/>
          </a:prstGeom>
          <a:noFill/>
        </p:spPr>
        <p:txBody>
          <a:bodyPr wrap="square" lIns="0" tIns="0" rIns="0" bIns="0" rtlCol="0">
            <a:spAutoFit/>
          </a:bodyPr>
          <a:lstStyle/>
          <a:p>
            <a:pPr algn="r"/>
            <a:r>
              <a:rPr lang="en-US" sz="600">
                <a:solidFill>
                  <a:srgbClr val="A0A0A0"/>
                </a:solidFill>
              </a:rPr>
              <a:t>Includes content supplied by Sales Benchmark Index; Copyright © Sales Benchmark Index, 2022</a:t>
            </a:r>
          </a:p>
        </p:txBody>
      </p:sp>
      <p:graphicFrame>
        <p:nvGraphicFramePr>
          <p:cNvPr id="3" name="Object 2" hidden="1">
            <a:extLst>
              <a:ext uri="{FF2B5EF4-FFF2-40B4-BE49-F238E27FC236}">
                <a16:creationId xmlns:a16="http://schemas.microsoft.com/office/drawing/2014/main" id="{30F11D8C-AB8B-F2E5-D662-6AFB8FD426C6}"/>
              </a:ext>
            </a:extLst>
          </p:cNvPr>
          <p:cNvGraphicFramePr>
            <a:graphicFrameLocks noChangeAspect="1"/>
          </p:cNvGraphicFramePr>
          <p:nvPr userDrawn="1">
            <p:custDataLst>
              <p:tags r:id="rId2"/>
            </p:custDataLst>
            <p:extLst>
              <p:ext uri="{D42A27DB-BD31-4B8C-83A1-F6EECF244321}">
                <p14:modId xmlns:p14="http://schemas.microsoft.com/office/powerpoint/2010/main" val="134339611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7" imgW="410" imgH="409" progId="TCLayout.ActiveDocument.1">
                  <p:embed/>
                </p:oleObj>
              </mc:Choice>
              <mc:Fallback>
                <p:oleObj name="think-cell Slide" r:id="rId7" imgW="410" imgH="409" progId="TCLayout.ActiveDocument.1">
                  <p:embed/>
                  <p:pic>
                    <p:nvPicPr>
                      <p:cNvPr id="3" name="Object 2" hidden="1">
                        <a:extLst>
                          <a:ext uri="{FF2B5EF4-FFF2-40B4-BE49-F238E27FC236}">
                            <a16:creationId xmlns:a16="http://schemas.microsoft.com/office/drawing/2014/main" id="{30F11D8C-AB8B-F2E5-D662-6AFB8FD426C6}"/>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6" name="Rectangle 5">
            <a:extLst>
              <a:ext uri="{FF2B5EF4-FFF2-40B4-BE49-F238E27FC236}">
                <a16:creationId xmlns:a16="http://schemas.microsoft.com/office/drawing/2014/main" id="{BE0B24DD-450F-F8B4-46F4-5EC435BB82CC}"/>
              </a:ext>
            </a:extLst>
          </p:cNvPr>
          <p:cNvSpPr/>
          <p:nvPr userDrawn="1"/>
        </p:nvSpPr>
        <p:spPr>
          <a:xfrm>
            <a:off x="7884159" y="3"/>
            <a:ext cx="4307841" cy="685799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Picture 6" descr="Logo&#10;&#10;Description automatically generated">
            <a:extLst>
              <a:ext uri="{FF2B5EF4-FFF2-40B4-BE49-F238E27FC236}">
                <a16:creationId xmlns:a16="http://schemas.microsoft.com/office/drawing/2014/main" id="{79E46F64-F638-ED29-40A0-DCAB2689008E}"/>
              </a:ext>
            </a:extLst>
          </p:cNvPr>
          <p:cNvPicPr>
            <a:picLocks noChangeAspect="1"/>
          </p:cNvPicPr>
          <p:nvPr userDrawn="1"/>
        </p:nvPicPr>
        <p:blipFill>
          <a:blip r:embed="rId6" cstate="email">
            <a:extLst>
              <a:ext uri="{28A0092B-C50C-407E-A947-70E740481C1C}">
                <a14:useLocalDpi xmlns:a14="http://schemas.microsoft.com/office/drawing/2010/main"/>
              </a:ext>
            </a:extLst>
          </a:blip>
          <a:stretch>
            <a:fillRect/>
          </a:stretch>
        </p:blipFill>
        <p:spPr>
          <a:xfrm>
            <a:off x="620110" y="6400942"/>
            <a:ext cx="620111" cy="262514"/>
          </a:xfrm>
          <a:prstGeom prst="rect">
            <a:avLst/>
          </a:prstGeom>
        </p:spPr>
      </p:pic>
      <p:sp>
        <p:nvSpPr>
          <p:cNvPr id="9" name="TextBox 8">
            <a:extLst>
              <a:ext uri="{FF2B5EF4-FFF2-40B4-BE49-F238E27FC236}">
                <a16:creationId xmlns:a16="http://schemas.microsoft.com/office/drawing/2014/main" id="{A7C811FB-2E20-FD8D-DFBB-A2FB8ED02D03}"/>
              </a:ext>
            </a:extLst>
          </p:cNvPr>
          <p:cNvSpPr txBox="1"/>
          <p:nvPr userDrawn="1"/>
        </p:nvSpPr>
        <p:spPr>
          <a:xfrm>
            <a:off x="11267590" y="6451844"/>
            <a:ext cx="304300" cy="169277"/>
          </a:xfrm>
          <a:prstGeom prst="rect">
            <a:avLst/>
          </a:prstGeom>
          <a:noFill/>
        </p:spPr>
        <p:txBody>
          <a:bodyPr wrap="square" lIns="0" tIns="0" rIns="0" bIns="0" rtlCol="0" anchor="ctr">
            <a:spAutoFit/>
          </a:bodyPr>
          <a:lstStyle/>
          <a:p>
            <a:pPr algn="r"/>
            <a:fld id="{DA4F3246-57E6-4D23-B4C0-B33CEEC38083}" type="slidenum">
              <a:rPr lang="en-US" sz="1100" smtClean="0">
                <a:solidFill>
                  <a:schemeClr val="bg1"/>
                </a:solidFill>
              </a:rPr>
              <a:pPr algn="r"/>
              <a:t>‹#›</a:t>
            </a:fld>
            <a:endParaRPr lang="en-US" sz="1100">
              <a:solidFill>
                <a:schemeClr val="bg1"/>
              </a:solidFill>
            </a:endParaRPr>
          </a:p>
        </p:txBody>
      </p:sp>
      <p:sp>
        <p:nvSpPr>
          <p:cNvPr id="10" name="TextBox 9">
            <a:extLst>
              <a:ext uri="{FF2B5EF4-FFF2-40B4-BE49-F238E27FC236}">
                <a16:creationId xmlns:a16="http://schemas.microsoft.com/office/drawing/2014/main" id="{9050F0BA-A5D8-3A35-A2DD-27D997784BA3}"/>
              </a:ext>
            </a:extLst>
          </p:cNvPr>
          <p:cNvSpPr txBox="1"/>
          <p:nvPr userDrawn="1"/>
        </p:nvSpPr>
        <p:spPr>
          <a:xfrm>
            <a:off x="6856733" y="6697300"/>
            <a:ext cx="4715158" cy="92333"/>
          </a:xfrm>
          <a:prstGeom prst="rect">
            <a:avLst/>
          </a:prstGeom>
          <a:noFill/>
        </p:spPr>
        <p:txBody>
          <a:bodyPr wrap="square" lIns="0" tIns="0" rIns="0" bIns="0" rtlCol="0">
            <a:spAutoFit/>
          </a:bodyPr>
          <a:lstStyle/>
          <a:p>
            <a:pPr algn="r"/>
            <a:r>
              <a:rPr lang="en-US" sz="600">
                <a:solidFill>
                  <a:srgbClr val="A0A0A0"/>
                </a:solidFill>
              </a:rPr>
              <a:t>Includes content supplied by Sales Benchmark Index; Copyright © Sales Benchmark Index, 2022</a:t>
            </a:r>
          </a:p>
        </p:txBody>
      </p:sp>
    </p:spTree>
    <p:extLst>
      <p:ext uri="{BB962C8B-B14F-4D97-AF65-F5344CB8AC3E}">
        <p14:creationId xmlns:p14="http://schemas.microsoft.com/office/powerpoint/2010/main" val="2245732146"/>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showMasterSp="0" preserve="1">
  <p:cSld name="Big Stmnt left dark blue bkg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EF0769D4-09CF-23F3-570A-508D9151D63B}"/>
              </a:ext>
            </a:extLst>
          </p:cNvPr>
          <p:cNvGraphicFramePr>
            <a:graphicFrameLocks noChangeAspect="1"/>
          </p:cNvGraphicFramePr>
          <p:nvPr>
            <p:custDataLst>
              <p:tags r:id="rId1"/>
            </p:custDataLst>
            <p:extLst>
              <p:ext uri="{D42A27DB-BD31-4B8C-83A1-F6EECF244321}">
                <p14:modId xmlns:p14="http://schemas.microsoft.com/office/powerpoint/2010/main" val="150029913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10" imgH="409" progId="TCLayout.ActiveDocument.1">
                  <p:embed/>
                </p:oleObj>
              </mc:Choice>
              <mc:Fallback>
                <p:oleObj name="think-cell Slide" r:id="rId4" imgW="410" imgH="409" progId="TCLayout.ActiveDocument.1">
                  <p:embed/>
                  <p:pic>
                    <p:nvPicPr>
                      <p:cNvPr id="4" name="Object 3" hidden="1">
                        <a:extLst>
                          <a:ext uri="{FF2B5EF4-FFF2-40B4-BE49-F238E27FC236}">
                            <a16:creationId xmlns:a16="http://schemas.microsoft.com/office/drawing/2014/main" id="{EF0769D4-09CF-23F3-570A-508D9151D63B}"/>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7" name="Rectangle 6">
            <a:extLst>
              <a:ext uri="{FF2B5EF4-FFF2-40B4-BE49-F238E27FC236}">
                <a16:creationId xmlns:a16="http://schemas.microsoft.com/office/drawing/2014/main" id="{F1E7902B-D476-B2C2-A81B-BD2D4EEEF4EA}"/>
              </a:ext>
            </a:extLst>
          </p:cNvPr>
          <p:cNvSpPr/>
          <p:nvPr/>
        </p:nvSpPr>
        <p:spPr>
          <a:xfrm>
            <a:off x="-18628" y="0"/>
            <a:ext cx="7008708" cy="6858000"/>
          </a:xfrm>
          <a:prstGeom prst="rect">
            <a:avLst/>
          </a:prstGeom>
          <a:solidFill>
            <a:srgbClr val="071E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 Placeholder 7">
            <a:extLst>
              <a:ext uri="{FF2B5EF4-FFF2-40B4-BE49-F238E27FC236}">
                <a16:creationId xmlns:a16="http://schemas.microsoft.com/office/drawing/2014/main" id="{CDE5DE9C-43B8-4966-6723-47BF0E08EE69}"/>
              </a:ext>
            </a:extLst>
          </p:cNvPr>
          <p:cNvSpPr>
            <a:spLocks noGrp="1"/>
          </p:cNvSpPr>
          <p:nvPr>
            <p:ph type="body" sz="quarter" idx="10"/>
          </p:nvPr>
        </p:nvSpPr>
        <p:spPr>
          <a:xfrm>
            <a:off x="7935310" y="1608083"/>
            <a:ext cx="3647091" cy="3657600"/>
          </a:xfrm>
        </p:spPr>
        <p:txBody>
          <a:bodyPr>
            <a:normAutofit/>
          </a:bodyPr>
          <a:lstStyle>
            <a:lvl1pPr>
              <a:defRPr sz="140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9" name="Text Placeholder 18">
            <a:extLst>
              <a:ext uri="{FF2B5EF4-FFF2-40B4-BE49-F238E27FC236}">
                <a16:creationId xmlns:a16="http://schemas.microsoft.com/office/drawing/2014/main" id="{C85B3F06-6316-3AF0-9DF1-9F1DEB1ADF2D}"/>
              </a:ext>
            </a:extLst>
          </p:cNvPr>
          <p:cNvSpPr>
            <a:spLocks noGrp="1"/>
          </p:cNvSpPr>
          <p:nvPr>
            <p:ph type="body" sz="quarter" idx="11" hasCustomPrompt="1"/>
          </p:nvPr>
        </p:nvSpPr>
        <p:spPr>
          <a:xfrm>
            <a:off x="609599" y="1608083"/>
            <a:ext cx="5729057" cy="3281362"/>
          </a:xfrm>
        </p:spPr>
        <p:txBody>
          <a:bodyPr>
            <a:normAutofit/>
          </a:bodyPr>
          <a:lstStyle>
            <a:lvl1pPr>
              <a:defRPr sz="4000" b="1">
                <a:solidFill>
                  <a:schemeClr val="bg1"/>
                </a:solidFill>
              </a:defRPr>
            </a:lvl1pPr>
            <a:lvl2pPr>
              <a:defRPr b="1">
                <a:solidFill>
                  <a:schemeClr val="tx1"/>
                </a:solidFill>
              </a:defRPr>
            </a:lvl2pPr>
            <a:lvl3pPr>
              <a:defRPr b="1">
                <a:solidFill>
                  <a:schemeClr val="tx1"/>
                </a:solidFill>
              </a:defRPr>
            </a:lvl3pPr>
            <a:lvl4pPr>
              <a:defRPr b="1">
                <a:solidFill>
                  <a:schemeClr val="tx1"/>
                </a:solidFill>
              </a:defRPr>
            </a:lvl4pPr>
            <a:lvl5pPr>
              <a:defRPr b="1">
                <a:solidFill>
                  <a:schemeClr val="tx1"/>
                </a:solidFill>
              </a:defRPr>
            </a:lvl5pPr>
          </a:lstStyle>
          <a:p>
            <a:pPr lvl="0"/>
            <a:r>
              <a:rPr lang="en-US"/>
              <a:t>This is a “Big Statement” slide. Use it to make a single, important point. </a:t>
            </a:r>
          </a:p>
        </p:txBody>
      </p:sp>
      <p:sp>
        <p:nvSpPr>
          <p:cNvPr id="13" name="TextBox 12">
            <a:extLst>
              <a:ext uri="{FF2B5EF4-FFF2-40B4-BE49-F238E27FC236}">
                <a16:creationId xmlns:a16="http://schemas.microsoft.com/office/drawing/2014/main" id="{78DC7CD8-642F-96D9-AB60-6770D69C426B}"/>
              </a:ext>
            </a:extLst>
          </p:cNvPr>
          <p:cNvSpPr txBox="1"/>
          <p:nvPr/>
        </p:nvSpPr>
        <p:spPr>
          <a:xfrm>
            <a:off x="11267590" y="6451844"/>
            <a:ext cx="304300" cy="169277"/>
          </a:xfrm>
          <a:prstGeom prst="rect">
            <a:avLst/>
          </a:prstGeom>
          <a:noFill/>
        </p:spPr>
        <p:txBody>
          <a:bodyPr wrap="square" lIns="0" tIns="0" rIns="0" bIns="0" rtlCol="0" anchor="ctr">
            <a:spAutoFit/>
          </a:bodyPr>
          <a:lstStyle/>
          <a:p>
            <a:pPr algn="r"/>
            <a:fld id="{DA4F3246-57E6-4D23-B4C0-B33CEEC38083}" type="slidenum">
              <a:rPr lang="en-US" sz="1100" smtClean="0">
                <a:solidFill>
                  <a:schemeClr val="tx1"/>
                </a:solidFill>
              </a:rPr>
              <a:pPr algn="r"/>
              <a:t>‹#›</a:t>
            </a:fld>
            <a:endParaRPr lang="en-US" sz="1100">
              <a:solidFill>
                <a:schemeClr val="tx1"/>
              </a:solidFill>
            </a:endParaRPr>
          </a:p>
        </p:txBody>
      </p:sp>
      <p:pic>
        <p:nvPicPr>
          <p:cNvPr id="10" name="Picture 9" descr="A black and white logo&#10;&#10;Description automatically generated with low confidence">
            <a:extLst>
              <a:ext uri="{FF2B5EF4-FFF2-40B4-BE49-F238E27FC236}">
                <a16:creationId xmlns:a16="http://schemas.microsoft.com/office/drawing/2014/main" id="{D46FC3E1-FCFE-4BFC-896E-BE93A86F066A}"/>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b="23463"/>
          <a:stretch/>
        </p:blipFill>
        <p:spPr>
          <a:xfrm>
            <a:off x="620110" y="6400942"/>
            <a:ext cx="616252" cy="262514"/>
          </a:xfrm>
          <a:prstGeom prst="rect">
            <a:avLst/>
          </a:prstGeom>
        </p:spPr>
      </p:pic>
      <p:sp>
        <p:nvSpPr>
          <p:cNvPr id="2" name="TextBox 1">
            <a:extLst>
              <a:ext uri="{FF2B5EF4-FFF2-40B4-BE49-F238E27FC236}">
                <a16:creationId xmlns:a16="http://schemas.microsoft.com/office/drawing/2014/main" id="{B7BF1FFD-372D-1C59-527C-57A4B18E07F8}"/>
              </a:ext>
            </a:extLst>
          </p:cNvPr>
          <p:cNvSpPr txBox="1"/>
          <p:nvPr/>
        </p:nvSpPr>
        <p:spPr>
          <a:xfrm>
            <a:off x="6856733" y="6697300"/>
            <a:ext cx="4715158" cy="92333"/>
          </a:xfrm>
          <a:prstGeom prst="rect">
            <a:avLst/>
          </a:prstGeom>
          <a:noFill/>
        </p:spPr>
        <p:txBody>
          <a:bodyPr wrap="square" lIns="0" tIns="0" rIns="0" bIns="0" rtlCol="0">
            <a:spAutoFit/>
          </a:bodyPr>
          <a:lstStyle/>
          <a:p>
            <a:pPr algn="r"/>
            <a:r>
              <a:rPr lang="en-US" sz="600">
                <a:solidFill>
                  <a:srgbClr val="A0A0A0"/>
                </a:solidFill>
              </a:rPr>
              <a:t>Includes content supplied by Sales Benchmark Index; Copyright © Sales Benchmark Index, 2022</a:t>
            </a:r>
          </a:p>
        </p:txBody>
      </p:sp>
      <p:graphicFrame>
        <p:nvGraphicFramePr>
          <p:cNvPr id="3" name="Object 2" hidden="1">
            <a:extLst>
              <a:ext uri="{FF2B5EF4-FFF2-40B4-BE49-F238E27FC236}">
                <a16:creationId xmlns:a16="http://schemas.microsoft.com/office/drawing/2014/main" id="{90527639-EFCF-D77C-6B51-B68DAA59A45A}"/>
              </a:ext>
            </a:extLst>
          </p:cNvPr>
          <p:cNvGraphicFramePr>
            <a:graphicFrameLocks noChangeAspect="1"/>
          </p:cNvGraphicFramePr>
          <p:nvPr userDrawn="1">
            <p:custDataLst>
              <p:tags r:id="rId2"/>
            </p:custDataLst>
            <p:extLst>
              <p:ext uri="{D42A27DB-BD31-4B8C-83A1-F6EECF244321}">
                <p14:modId xmlns:p14="http://schemas.microsoft.com/office/powerpoint/2010/main" val="150029913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7" imgW="410" imgH="409" progId="TCLayout.ActiveDocument.1">
                  <p:embed/>
                </p:oleObj>
              </mc:Choice>
              <mc:Fallback>
                <p:oleObj name="think-cell Slide" r:id="rId7" imgW="410" imgH="409" progId="TCLayout.ActiveDocument.1">
                  <p:embed/>
                  <p:pic>
                    <p:nvPicPr>
                      <p:cNvPr id="3" name="Object 2" hidden="1">
                        <a:extLst>
                          <a:ext uri="{FF2B5EF4-FFF2-40B4-BE49-F238E27FC236}">
                            <a16:creationId xmlns:a16="http://schemas.microsoft.com/office/drawing/2014/main" id="{90527639-EFCF-D77C-6B51-B68DAA59A45A}"/>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5" name="Rectangle 4">
            <a:extLst>
              <a:ext uri="{FF2B5EF4-FFF2-40B4-BE49-F238E27FC236}">
                <a16:creationId xmlns:a16="http://schemas.microsoft.com/office/drawing/2014/main" id="{8449ABE5-3920-B3D6-CBB6-12A812327A70}"/>
              </a:ext>
            </a:extLst>
          </p:cNvPr>
          <p:cNvSpPr/>
          <p:nvPr userDrawn="1"/>
        </p:nvSpPr>
        <p:spPr>
          <a:xfrm>
            <a:off x="-18628" y="0"/>
            <a:ext cx="7008708" cy="6858000"/>
          </a:xfrm>
          <a:prstGeom prst="rect">
            <a:avLst/>
          </a:prstGeom>
          <a:solidFill>
            <a:srgbClr val="071E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a:extLst>
              <a:ext uri="{FF2B5EF4-FFF2-40B4-BE49-F238E27FC236}">
                <a16:creationId xmlns:a16="http://schemas.microsoft.com/office/drawing/2014/main" id="{0D8270A4-7069-D974-D697-6273ACCD7E0E}"/>
              </a:ext>
            </a:extLst>
          </p:cNvPr>
          <p:cNvSpPr txBox="1"/>
          <p:nvPr userDrawn="1"/>
        </p:nvSpPr>
        <p:spPr>
          <a:xfrm>
            <a:off x="11267590" y="6451844"/>
            <a:ext cx="304300" cy="169277"/>
          </a:xfrm>
          <a:prstGeom prst="rect">
            <a:avLst/>
          </a:prstGeom>
          <a:noFill/>
        </p:spPr>
        <p:txBody>
          <a:bodyPr wrap="square" lIns="0" tIns="0" rIns="0" bIns="0" rtlCol="0" anchor="ctr">
            <a:spAutoFit/>
          </a:bodyPr>
          <a:lstStyle/>
          <a:p>
            <a:pPr algn="r"/>
            <a:fld id="{DA4F3246-57E6-4D23-B4C0-B33CEEC38083}" type="slidenum">
              <a:rPr lang="en-US" sz="1100" smtClean="0">
                <a:solidFill>
                  <a:schemeClr val="tx1"/>
                </a:solidFill>
              </a:rPr>
              <a:pPr algn="r"/>
              <a:t>‹#›</a:t>
            </a:fld>
            <a:endParaRPr lang="en-US" sz="1100">
              <a:solidFill>
                <a:schemeClr val="tx1"/>
              </a:solidFill>
            </a:endParaRPr>
          </a:p>
        </p:txBody>
      </p:sp>
      <p:pic>
        <p:nvPicPr>
          <p:cNvPr id="9" name="Picture 8" descr="A black and white logo&#10;&#10;Description automatically generated with low confidence">
            <a:extLst>
              <a:ext uri="{FF2B5EF4-FFF2-40B4-BE49-F238E27FC236}">
                <a16:creationId xmlns:a16="http://schemas.microsoft.com/office/drawing/2014/main" id="{48EC3B87-5910-C53B-D69B-3823FD940E7C}"/>
              </a:ext>
            </a:extLst>
          </p:cNvPr>
          <p:cNvPicPr>
            <a:picLocks noChangeAspect="1"/>
          </p:cNvPicPr>
          <p:nvPr userDrawn="1"/>
        </p:nvPicPr>
        <p:blipFill rotWithShape="1">
          <a:blip r:embed="rId6" cstate="email">
            <a:extLst>
              <a:ext uri="{28A0092B-C50C-407E-A947-70E740481C1C}">
                <a14:useLocalDpi xmlns:a14="http://schemas.microsoft.com/office/drawing/2010/main"/>
              </a:ext>
            </a:extLst>
          </a:blip>
          <a:srcRect b="23463"/>
          <a:stretch/>
        </p:blipFill>
        <p:spPr>
          <a:xfrm>
            <a:off x="620110" y="6400942"/>
            <a:ext cx="616252" cy="262514"/>
          </a:xfrm>
          <a:prstGeom prst="rect">
            <a:avLst/>
          </a:prstGeom>
        </p:spPr>
      </p:pic>
      <p:sp>
        <p:nvSpPr>
          <p:cNvPr id="11" name="TextBox 10">
            <a:extLst>
              <a:ext uri="{FF2B5EF4-FFF2-40B4-BE49-F238E27FC236}">
                <a16:creationId xmlns:a16="http://schemas.microsoft.com/office/drawing/2014/main" id="{942C8D3A-BC55-D4F3-6939-99FC1DEA2C75}"/>
              </a:ext>
            </a:extLst>
          </p:cNvPr>
          <p:cNvSpPr txBox="1"/>
          <p:nvPr userDrawn="1"/>
        </p:nvSpPr>
        <p:spPr>
          <a:xfrm>
            <a:off x="6856733" y="6697300"/>
            <a:ext cx="4715158" cy="92333"/>
          </a:xfrm>
          <a:prstGeom prst="rect">
            <a:avLst/>
          </a:prstGeom>
          <a:noFill/>
        </p:spPr>
        <p:txBody>
          <a:bodyPr wrap="square" lIns="0" tIns="0" rIns="0" bIns="0" rtlCol="0">
            <a:spAutoFit/>
          </a:bodyPr>
          <a:lstStyle/>
          <a:p>
            <a:pPr algn="r"/>
            <a:r>
              <a:rPr lang="en-US" sz="600">
                <a:solidFill>
                  <a:srgbClr val="A0A0A0"/>
                </a:solidFill>
              </a:rPr>
              <a:t>Includes content supplied by Sales Benchmark Index; Copyright © Sales Benchmark Index, 2022</a:t>
            </a:r>
          </a:p>
        </p:txBody>
      </p:sp>
    </p:spTree>
    <p:extLst>
      <p:ext uri="{BB962C8B-B14F-4D97-AF65-F5344CB8AC3E}">
        <p14:creationId xmlns:p14="http://schemas.microsoft.com/office/powerpoint/2010/main" val="151068030"/>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showMasterSp="0" preserve="1">
  <p:cSld name="Big Stmnt left light blue bkg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EF0769D4-09CF-23F3-570A-508D9151D63B}"/>
              </a:ext>
            </a:extLst>
          </p:cNvPr>
          <p:cNvGraphicFramePr>
            <a:graphicFrameLocks noChangeAspect="1"/>
          </p:cNvGraphicFramePr>
          <p:nvPr>
            <p:custDataLst>
              <p:tags r:id="rId1"/>
            </p:custDataLst>
            <p:extLst>
              <p:ext uri="{D42A27DB-BD31-4B8C-83A1-F6EECF244321}">
                <p14:modId xmlns:p14="http://schemas.microsoft.com/office/powerpoint/2010/main" val="78022756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10" imgH="409" progId="TCLayout.ActiveDocument.1">
                  <p:embed/>
                </p:oleObj>
              </mc:Choice>
              <mc:Fallback>
                <p:oleObj name="think-cell Slide" r:id="rId4" imgW="410" imgH="409" progId="TCLayout.ActiveDocument.1">
                  <p:embed/>
                  <p:pic>
                    <p:nvPicPr>
                      <p:cNvPr id="4" name="Object 3" hidden="1">
                        <a:extLst>
                          <a:ext uri="{FF2B5EF4-FFF2-40B4-BE49-F238E27FC236}">
                            <a16:creationId xmlns:a16="http://schemas.microsoft.com/office/drawing/2014/main" id="{EF0769D4-09CF-23F3-570A-508D9151D63B}"/>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7" name="Rectangle 6">
            <a:extLst>
              <a:ext uri="{FF2B5EF4-FFF2-40B4-BE49-F238E27FC236}">
                <a16:creationId xmlns:a16="http://schemas.microsoft.com/office/drawing/2014/main" id="{F1E7902B-D476-B2C2-A81B-BD2D4EEEF4EA}"/>
              </a:ext>
            </a:extLst>
          </p:cNvPr>
          <p:cNvSpPr/>
          <p:nvPr/>
        </p:nvSpPr>
        <p:spPr>
          <a:xfrm>
            <a:off x="-18628" y="0"/>
            <a:ext cx="7008708"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 Placeholder 7">
            <a:extLst>
              <a:ext uri="{FF2B5EF4-FFF2-40B4-BE49-F238E27FC236}">
                <a16:creationId xmlns:a16="http://schemas.microsoft.com/office/drawing/2014/main" id="{CDE5DE9C-43B8-4966-6723-47BF0E08EE69}"/>
              </a:ext>
            </a:extLst>
          </p:cNvPr>
          <p:cNvSpPr>
            <a:spLocks noGrp="1"/>
          </p:cNvSpPr>
          <p:nvPr>
            <p:ph type="body" sz="quarter" idx="10"/>
          </p:nvPr>
        </p:nvSpPr>
        <p:spPr>
          <a:xfrm>
            <a:off x="7935310" y="1608083"/>
            <a:ext cx="3647091" cy="3657600"/>
          </a:xfrm>
        </p:spPr>
        <p:txBody>
          <a:bodyPr>
            <a:normAutofit/>
          </a:bodyPr>
          <a:lstStyle>
            <a:lvl1pPr>
              <a:defRPr sz="140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9" name="Text Placeholder 18">
            <a:extLst>
              <a:ext uri="{FF2B5EF4-FFF2-40B4-BE49-F238E27FC236}">
                <a16:creationId xmlns:a16="http://schemas.microsoft.com/office/drawing/2014/main" id="{C85B3F06-6316-3AF0-9DF1-9F1DEB1ADF2D}"/>
              </a:ext>
            </a:extLst>
          </p:cNvPr>
          <p:cNvSpPr>
            <a:spLocks noGrp="1"/>
          </p:cNvSpPr>
          <p:nvPr>
            <p:ph type="body" sz="quarter" idx="11" hasCustomPrompt="1"/>
          </p:nvPr>
        </p:nvSpPr>
        <p:spPr>
          <a:xfrm>
            <a:off x="609599" y="1608083"/>
            <a:ext cx="5729057" cy="3281362"/>
          </a:xfrm>
        </p:spPr>
        <p:txBody>
          <a:bodyPr>
            <a:normAutofit/>
          </a:bodyPr>
          <a:lstStyle>
            <a:lvl1pPr>
              <a:defRPr sz="4000" b="1">
                <a:solidFill>
                  <a:schemeClr val="bg1"/>
                </a:solidFill>
              </a:defRPr>
            </a:lvl1pPr>
            <a:lvl2pPr>
              <a:defRPr b="1">
                <a:solidFill>
                  <a:schemeClr val="tx1"/>
                </a:solidFill>
              </a:defRPr>
            </a:lvl2pPr>
            <a:lvl3pPr>
              <a:defRPr b="1">
                <a:solidFill>
                  <a:schemeClr val="tx1"/>
                </a:solidFill>
              </a:defRPr>
            </a:lvl3pPr>
            <a:lvl4pPr>
              <a:defRPr b="1">
                <a:solidFill>
                  <a:schemeClr val="tx1"/>
                </a:solidFill>
              </a:defRPr>
            </a:lvl4pPr>
            <a:lvl5pPr>
              <a:defRPr b="1">
                <a:solidFill>
                  <a:schemeClr val="tx1"/>
                </a:solidFill>
              </a:defRPr>
            </a:lvl5pPr>
          </a:lstStyle>
          <a:p>
            <a:pPr lvl="0"/>
            <a:r>
              <a:rPr lang="en-US"/>
              <a:t>This is a “Big Statement” slide. Use it to make a single, important point. </a:t>
            </a:r>
          </a:p>
        </p:txBody>
      </p:sp>
      <p:pic>
        <p:nvPicPr>
          <p:cNvPr id="9" name="Picture 8" descr="A black and white logo&#10;&#10;Description automatically generated with low confidence">
            <a:extLst>
              <a:ext uri="{FF2B5EF4-FFF2-40B4-BE49-F238E27FC236}">
                <a16:creationId xmlns:a16="http://schemas.microsoft.com/office/drawing/2014/main" id="{8E76424F-251D-91B3-502B-FFA88D29D54F}"/>
              </a:ext>
            </a:extLst>
          </p:cNvPr>
          <p:cNvPicPr>
            <a:picLocks noChangeAspect="1"/>
          </p:cNvPicPr>
          <p:nvPr/>
        </p:nvPicPr>
        <p:blipFill rotWithShape="1">
          <a:blip r:embed="rId6" cstate="email">
            <a:extLst>
              <a:ext uri="{28A0092B-C50C-407E-A947-70E740481C1C}">
                <a14:useLocalDpi xmlns:a14="http://schemas.microsoft.com/office/drawing/2010/main"/>
              </a:ext>
            </a:extLst>
          </a:blip>
          <a:srcRect b="23463"/>
          <a:stretch/>
        </p:blipFill>
        <p:spPr>
          <a:xfrm>
            <a:off x="620110" y="6396759"/>
            <a:ext cx="616252" cy="262514"/>
          </a:xfrm>
          <a:prstGeom prst="rect">
            <a:avLst/>
          </a:prstGeom>
        </p:spPr>
      </p:pic>
      <p:sp>
        <p:nvSpPr>
          <p:cNvPr id="13" name="TextBox 12">
            <a:extLst>
              <a:ext uri="{FF2B5EF4-FFF2-40B4-BE49-F238E27FC236}">
                <a16:creationId xmlns:a16="http://schemas.microsoft.com/office/drawing/2014/main" id="{78DC7CD8-642F-96D9-AB60-6770D69C426B}"/>
              </a:ext>
            </a:extLst>
          </p:cNvPr>
          <p:cNvSpPr txBox="1"/>
          <p:nvPr/>
        </p:nvSpPr>
        <p:spPr>
          <a:xfrm>
            <a:off x="11267590" y="6451844"/>
            <a:ext cx="304300" cy="169277"/>
          </a:xfrm>
          <a:prstGeom prst="rect">
            <a:avLst/>
          </a:prstGeom>
          <a:noFill/>
        </p:spPr>
        <p:txBody>
          <a:bodyPr wrap="square" lIns="0" tIns="0" rIns="0" bIns="0" rtlCol="0" anchor="ctr">
            <a:spAutoFit/>
          </a:bodyPr>
          <a:lstStyle/>
          <a:p>
            <a:pPr algn="r"/>
            <a:fld id="{DA4F3246-57E6-4D23-B4C0-B33CEEC38083}" type="slidenum">
              <a:rPr lang="en-US" sz="1100" smtClean="0">
                <a:solidFill>
                  <a:schemeClr val="tx1"/>
                </a:solidFill>
              </a:rPr>
              <a:pPr algn="r"/>
              <a:t>‹#›</a:t>
            </a:fld>
            <a:endParaRPr lang="en-US" sz="1100">
              <a:solidFill>
                <a:schemeClr val="tx1"/>
              </a:solidFill>
            </a:endParaRPr>
          </a:p>
        </p:txBody>
      </p:sp>
      <p:sp>
        <p:nvSpPr>
          <p:cNvPr id="2" name="TextBox 1">
            <a:extLst>
              <a:ext uri="{FF2B5EF4-FFF2-40B4-BE49-F238E27FC236}">
                <a16:creationId xmlns:a16="http://schemas.microsoft.com/office/drawing/2014/main" id="{B3C5A66D-ACCA-FCA5-BB7A-6090A9490304}"/>
              </a:ext>
            </a:extLst>
          </p:cNvPr>
          <p:cNvSpPr txBox="1"/>
          <p:nvPr/>
        </p:nvSpPr>
        <p:spPr>
          <a:xfrm>
            <a:off x="6856733" y="6697300"/>
            <a:ext cx="4715158" cy="92333"/>
          </a:xfrm>
          <a:prstGeom prst="rect">
            <a:avLst/>
          </a:prstGeom>
          <a:noFill/>
        </p:spPr>
        <p:txBody>
          <a:bodyPr wrap="square" lIns="0" tIns="0" rIns="0" bIns="0" rtlCol="0">
            <a:spAutoFit/>
          </a:bodyPr>
          <a:lstStyle/>
          <a:p>
            <a:pPr algn="r"/>
            <a:r>
              <a:rPr lang="en-US" sz="600">
                <a:solidFill>
                  <a:srgbClr val="A0A0A0"/>
                </a:solidFill>
              </a:rPr>
              <a:t>Includes content supplied by Sales Benchmark Index; Copyright © Sales Benchmark Index, 2022</a:t>
            </a:r>
          </a:p>
        </p:txBody>
      </p:sp>
      <p:graphicFrame>
        <p:nvGraphicFramePr>
          <p:cNvPr id="3" name="Object 2" hidden="1">
            <a:extLst>
              <a:ext uri="{FF2B5EF4-FFF2-40B4-BE49-F238E27FC236}">
                <a16:creationId xmlns:a16="http://schemas.microsoft.com/office/drawing/2014/main" id="{AC259D82-9A7A-6A9F-78CE-F80264937308}"/>
              </a:ext>
            </a:extLst>
          </p:cNvPr>
          <p:cNvGraphicFramePr>
            <a:graphicFrameLocks noChangeAspect="1"/>
          </p:cNvGraphicFramePr>
          <p:nvPr userDrawn="1">
            <p:custDataLst>
              <p:tags r:id="rId2"/>
            </p:custDataLst>
            <p:extLst>
              <p:ext uri="{D42A27DB-BD31-4B8C-83A1-F6EECF244321}">
                <p14:modId xmlns:p14="http://schemas.microsoft.com/office/powerpoint/2010/main" val="78022756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7" imgW="410" imgH="409" progId="TCLayout.ActiveDocument.1">
                  <p:embed/>
                </p:oleObj>
              </mc:Choice>
              <mc:Fallback>
                <p:oleObj name="think-cell Slide" r:id="rId7" imgW="410" imgH="409" progId="TCLayout.ActiveDocument.1">
                  <p:embed/>
                  <p:pic>
                    <p:nvPicPr>
                      <p:cNvPr id="3" name="Object 2" hidden="1">
                        <a:extLst>
                          <a:ext uri="{FF2B5EF4-FFF2-40B4-BE49-F238E27FC236}">
                            <a16:creationId xmlns:a16="http://schemas.microsoft.com/office/drawing/2014/main" id="{AC259D82-9A7A-6A9F-78CE-F80264937308}"/>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5" name="Rectangle 4">
            <a:extLst>
              <a:ext uri="{FF2B5EF4-FFF2-40B4-BE49-F238E27FC236}">
                <a16:creationId xmlns:a16="http://schemas.microsoft.com/office/drawing/2014/main" id="{D13B5635-7CFB-DB57-70D6-C4A0C46469CD}"/>
              </a:ext>
            </a:extLst>
          </p:cNvPr>
          <p:cNvSpPr/>
          <p:nvPr userDrawn="1"/>
        </p:nvSpPr>
        <p:spPr>
          <a:xfrm>
            <a:off x="-18628" y="0"/>
            <a:ext cx="7008708"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5" descr="A black and white logo&#10;&#10;Description automatically generated with low confidence">
            <a:extLst>
              <a:ext uri="{FF2B5EF4-FFF2-40B4-BE49-F238E27FC236}">
                <a16:creationId xmlns:a16="http://schemas.microsoft.com/office/drawing/2014/main" id="{3994DC92-E70C-0103-61D9-31A12B32014F}"/>
              </a:ext>
            </a:extLst>
          </p:cNvPr>
          <p:cNvPicPr>
            <a:picLocks noChangeAspect="1"/>
          </p:cNvPicPr>
          <p:nvPr userDrawn="1"/>
        </p:nvPicPr>
        <p:blipFill rotWithShape="1">
          <a:blip r:embed="rId6" cstate="email">
            <a:extLst>
              <a:ext uri="{28A0092B-C50C-407E-A947-70E740481C1C}">
                <a14:useLocalDpi xmlns:a14="http://schemas.microsoft.com/office/drawing/2010/main"/>
              </a:ext>
            </a:extLst>
          </a:blip>
          <a:srcRect b="23463"/>
          <a:stretch/>
        </p:blipFill>
        <p:spPr>
          <a:xfrm>
            <a:off x="620110" y="6396759"/>
            <a:ext cx="616252" cy="262514"/>
          </a:xfrm>
          <a:prstGeom prst="rect">
            <a:avLst/>
          </a:prstGeom>
        </p:spPr>
      </p:pic>
      <p:sp>
        <p:nvSpPr>
          <p:cNvPr id="10" name="TextBox 9">
            <a:extLst>
              <a:ext uri="{FF2B5EF4-FFF2-40B4-BE49-F238E27FC236}">
                <a16:creationId xmlns:a16="http://schemas.microsoft.com/office/drawing/2014/main" id="{8206AB5A-2566-8CCB-A875-4199568814B1}"/>
              </a:ext>
            </a:extLst>
          </p:cNvPr>
          <p:cNvSpPr txBox="1"/>
          <p:nvPr userDrawn="1"/>
        </p:nvSpPr>
        <p:spPr>
          <a:xfrm>
            <a:off x="11267590" y="6451844"/>
            <a:ext cx="304300" cy="169277"/>
          </a:xfrm>
          <a:prstGeom prst="rect">
            <a:avLst/>
          </a:prstGeom>
          <a:noFill/>
        </p:spPr>
        <p:txBody>
          <a:bodyPr wrap="square" lIns="0" tIns="0" rIns="0" bIns="0" rtlCol="0" anchor="ctr">
            <a:spAutoFit/>
          </a:bodyPr>
          <a:lstStyle/>
          <a:p>
            <a:pPr algn="r"/>
            <a:fld id="{DA4F3246-57E6-4D23-B4C0-B33CEEC38083}" type="slidenum">
              <a:rPr lang="en-US" sz="1100" smtClean="0">
                <a:solidFill>
                  <a:schemeClr val="tx1"/>
                </a:solidFill>
              </a:rPr>
              <a:pPr algn="r"/>
              <a:t>‹#›</a:t>
            </a:fld>
            <a:endParaRPr lang="en-US" sz="1100">
              <a:solidFill>
                <a:schemeClr val="tx1"/>
              </a:solidFill>
            </a:endParaRPr>
          </a:p>
        </p:txBody>
      </p:sp>
      <p:sp>
        <p:nvSpPr>
          <p:cNvPr id="11" name="TextBox 10">
            <a:extLst>
              <a:ext uri="{FF2B5EF4-FFF2-40B4-BE49-F238E27FC236}">
                <a16:creationId xmlns:a16="http://schemas.microsoft.com/office/drawing/2014/main" id="{999319DE-9B09-1F5B-D101-C93A5B10FE67}"/>
              </a:ext>
            </a:extLst>
          </p:cNvPr>
          <p:cNvSpPr txBox="1"/>
          <p:nvPr userDrawn="1"/>
        </p:nvSpPr>
        <p:spPr>
          <a:xfrm>
            <a:off x="6856733" y="6697300"/>
            <a:ext cx="4715158" cy="92333"/>
          </a:xfrm>
          <a:prstGeom prst="rect">
            <a:avLst/>
          </a:prstGeom>
          <a:noFill/>
        </p:spPr>
        <p:txBody>
          <a:bodyPr wrap="square" lIns="0" tIns="0" rIns="0" bIns="0" rtlCol="0">
            <a:spAutoFit/>
          </a:bodyPr>
          <a:lstStyle/>
          <a:p>
            <a:pPr algn="r"/>
            <a:r>
              <a:rPr lang="en-US" sz="600">
                <a:solidFill>
                  <a:srgbClr val="A0A0A0"/>
                </a:solidFill>
              </a:rPr>
              <a:t>Includes content supplied by Sales Benchmark Index; Copyright © Sales Benchmark Index, 2022</a:t>
            </a:r>
          </a:p>
        </p:txBody>
      </p:sp>
    </p:spTree>
    <p:extLst>
      <p:ext uri="{BB962C8B-B14F-4D97-AF65-F5344CB8AC3E}">
        <p14:creationId xmlns:p14="http://schemas.microsoft.com/office/powerpoint/2010/main" val="1564151854"/>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showMasterSp="0" preserve="1">
  <p:cSld name="Case Study">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EF0769D4-09CF-23F3-570A-508D9151D63B}"/>
              </a:ext>
            </a:extLst>
          </p:cNvPr>
          <p:cNvGraphicFramePr>
            <a:graphicFrameLocks noChangeAspect="1"/>
          </p:cNvGraphicFramePr>
          <p:nvPr>
            <p:custDataLst>
              <p:tags r:id="rId1"/>
            </p:custDataLst>
            <p:extLst>
              <p:ext uri="{D42A27DB-BD31-4B8C-83A1-F6EECF244321}">
                <p14:modId xmlns:p14="http://schemas.microsoft.com/office/powerpoint/2010/main" val="123301829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410" imgH="409" progId="TCLayout.ActiveDocument.1">
                  <p:embed/>
                </p:oleObj>
              </mc:Choice>
              <mc:Fallback>
                <p:oleObj name="think-cell Slide" r:id="rId4" imgW="410" imgH="409" progId="TCLayout.ActiveDocument.1">
                  <p:embed/>
                  <p:pic>
                    <p:nvPicPr>
                      <p:cNvPr id="4" name="Object 3" hidden="1">
                        <a:extLst>
                          <a:ext uri="{FF2B5EF4-FFF2-40B4-BE49-F238E27FC236}">
                            <a16:creationId xmlns:a16="http://schemas.microsoft.com/office/drawing/2014/main" id="{EF0769D4-09CF-23F3-570A-508D9151D63B}"/>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5" name="Rectangle 4">
            <a:extLst>
              <a:ext uri="{FF2B5EF4-FFF2-40B4-BE49-F238E27FC236}">
                <a16:creationId xmlns:a16="http://schemas.microsoft.com/office/drawing/2014/main" id="{6DB5B30A-EBCA-94F2-242C-A03663DF0164}"/>
              </a:ext>
            </a:extLst>
          </p:cNvPr>
          <p:cNvSpPr/>
          <p:nvPr/>
        </p:nvSpPr>
        <p:spPr>
          <a:xfrm>
            <a:off x="8839200" y="3"/>
            <a:ext cx="3352800" cy="685799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 Placeholder 7">
            <a:extLst>
              <a:ext uri="{FF2B5EF4-FFF2-40B4-BE49-F238E27FC236}">
                <a16:creationId xmlns:a16="http://schemas.microsoft.com/office/drawing/2014/main" id="{CDE5DE9C-43B8-4966-6723-47BF0E08EE69}"/>
              </a:ext>
            </a:extLst>
          </p:cNvPr>
          <p:cNvSpPr>
            <a:spLocks noGrp="1"/>
          </p:cNvSpPr>
          <p:nvPr>
            <p:ph type="body" sz="quarter" idx="10"/>
          </p:nvPr>
        </p:nvSpPr>
        <p:spPr>
          <a:xfrm>
            <a:off x="9343697" y="1608083"/>
            <a:ext cx="2238704" cy="3657600"/>
          </a:xfrm>
        </p:spPr>
        <p:txBody>
          <a:bodyPr>
            <a:normAutofit/>
          </a:bodyPr>
          <a:lstStyle>
            <a:lvl1pPr>
              <a:defRPr sz="14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9" name="Text Placeholder 18">
            <a:extLst>
              <a:ext uri="{FF2B5EF4-FFF2-40B4-BE49-F238E27FC236}">
                <a16:creationId xmlns:a16="http://schemas.microsoft.com/office/drawing/2014/main" id="{C85B3F06-6316-3AF0-9DF1-9F1DEB1ADF2D}"/>
              </a:ext>
            </a:extLst>
          </p:cNvPr>
          <p:cNvSpPr>
            <a:spLocks noGrp="1"/>
          </p:cNvSpPr>
          <p:nvPr>
            <p:ph type="body" sz="quarter" idx="11" hasCustomPrompt="1"/>
          </p:nvPr>
        </p:nvSpPr>
        <p:spPr>
          <a:xfrm>
            <a:off x="609599" y="1608083"/>
            <a:ext cx="7304691" cy="3281362"/>
          </a:xfrm>
        </p:spPr>
        <p:txBody>
          <a:bodyPr>
            <a:normAutofit/>
          </a:bodyPr>
          <a:lstStyle>
            <a:lvl1pPr>
              <a:defRPr sz="4000" b="1">
                <a:solidFill>
                  <a:schemeClr val="tx1"/>
                </a:solidFill>
              </a:defRPr>
            </a:lvl1pPr>
            <a:lvl2pPr>
              <a:defRPr b="1">
                <a:solidFill>
                  <a:schemeClr val="tx1"/>
                </a:solidFill>
              </a:defRPr>
            </a:lvl2pPr>
            <a:lvl3pPr>
              <a:defRPr b="1">
                <a:solidFill>
                  <a:schemeClr val="tx1"/>
                </a:solidFill>
              </a:defRPr>
            </a:lvl3pPr>
            <a:lvl4pPr>
              <a:defRPr b="1">
                <a:solidFill>
                  <a:schemeClr val="tx1"/>
                </a:solidFill>
              </a:defRPr>
            </a:lvl4pPr>
            <a:lvl5pPr>
              <a:defRPr b="1">
                <a:solidFill>
                  <a:schemeClr val="tx1"/>
                </a:solidFill>
              </a:defRPr>
            </a:lvl5pPr>
          </a:lstStyle>
          <a:p>
            <a:pPr lvl="0"/>
            <a:r>
              <a:rPr lang="en-US"/>
              <a:t>Case Study</a:t>
            </a:r>
          </a:p>
        </p:txBody>
      </p:sp>
      <p:pic>
        <p:nvPicPr>
          <p:cNvPr id="20" name="Picture 19" descr="Logo&#10;&#10;Description automatically generated">
            <a:extLst>
              <a:ext uri="{FF2B5EF4-FFF2-40B4-BE49-F238E27FC236}">
                <a16:creationId xmlns:a16="http://schemas.microsoft.com/office/drawing/2014/main" id="{15AF4891-5BBF-507B-21B3-7FBD409DB9B2}"/>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620110" y="6396759"/>
            <a:ext cx="620111" cy="262514"/>
          </a:xfrm>
          <a:prstGeom prst="rect">
            <a:avLst/>
          </a:prstGeom>
        </p:spPr>
      </p:pic>
      <p:sp>
        <p:nvSpPr>
          <p:cNvPr id="7" name="TextBox 6">
            <a:extLst>
              <a:ext uri="{FF2B5EF4-FFF2-40B4-BE49-F238E27FC236}">
                <a16:creationId xmlns:a16="http://schemas.microsoft.com/office/drawing/2014/main" id="{23EBAC9E-9340-B35E-11EE-6AB60D024A56}"/>
              </a:ext>
            </a:extLst>
          </p:cNvPr>
          <p:cNvSpPr txBox="1"/>
          <p:nvPr/>
        </p:nvSpPr>
        <p:spPr>
          <a:xfrm>
            <a:off x="11267590" y="6447969"/>
            <a:ext cx="304300" cy="169277"/>
          </a:xfrm>
          <a:prstGeom prst="rect">
            <a:avLst/>
          </a:prstGeom>
          <a:noFill/>
        </p:spPr>
        <p:txBody>
          <a:bodyPr wrap="square" lIns="0" tIns="0" rIns="0" bIns="0" rtlCol="0" anchor="ctr">
            <a:spAutoFit/>
          </a:bodyPr>
          <a:lstStyle/>
          <a:p>
            <a:pPr algn="r"/>
            <a:fld id="{DA4F3246-57E6-4D23-B4C0-B33CEEC38083}" type="slidenum">
              <a:rPr lang="en-US" sz="1100" smtClean="0">
                <a:solidFill>
                  <a:schemeClr val="bg1"/>
                </a:solidFill>
              </a:rPr>
              <a:pPr algn="r"/>
              <a:t>‹#›</a:t>
            </a:fld>
            <a:endParaRPr lang="en-US" sz="1100">
              <a:solidFill>
                <a:schemeClr val="bg1"/>
              </a:solidFill>
            </a:endParaRPr>
          </a:p>
        </p:txBody>
      </p:sp>
      <p:sp>
        <p:nvSpPr>
          <p:cNvPr id="3" name="TextBox 2">
            <a:extLst>
              <a:ext uri="{FF2B5EF4-FFF2-40B4-BE49-F238E27FC236}">
                <a16:creationId xmlns:a16="http://schemas.microsoft.com/office/drawing/2014/main" id="{4E66CF8F-5A50-7E72-6C38-E2CAFD8EE8C3}"/>
              </a:ext>
            </a:extLst>
          </p:cNvPr>
          <p:cNvSpPr txBox="1"/>
          <p:nvPr/>
        </p:nvSpPr>
        <p:spPr>
          <a:xfrm>
            <a:off x="620110" y="6709205"/>
            <a:ext cx="4715158" cy="92333"/>
          </a:xfrm>
          <a:prstGeom prst="rect">
            <a:avLst/>
          </a:prstGeom>
          <a:noFill/>
        </p:spPr>
        <p:txBody>
          <a:bodyPr wrap="square" lIns="0" tIns="0" rIns="0" bIns="0" rtlCol="0">
            <a:spAutoFit/>
          </a:bodyPr>
          <a:lstStyle/>
          <a:p>
            <a:pPr algn="l"/>
            <a:r>
              <a:rPr lang="en-US" sz="600">
                <a:solidFill>
                  <a:srgbClr val="A0A0A0"/>
                </a:solidFill>
              </a:rPr>
              <a:t>Includes content supplied by Sales Benchmark Index; Copyright © Sales Benchmark Index, 2022</a:t>
            </a:r>
          </a:p>
        </p:txBody>
      </p:sp>
      <p:graphicFrame>
        <p:nvGraphicFramePr>
          <p:cNvPr id="2" name="Object 1" hidden="1">
            <a:extLst>
              <a:ext uri="{FF2B5EF4-FFF2-40B4-BE49-F238E27FC236}">
                <a16:creationId xmlns:a16="http://schemas.microsoft.com/office/drawing/2014/main" id="{B59B001E-6957-5742-7EDE-0E088AA05F9F}"/>
              </a:ext>
            </a:extLst>
          </p:cNvPr>
          <p:cNvGraphicFramePr>
            <a:graphicFrameLocks noChangeAspect="1"/>
          </p:cNvGraphicFramePr>
          <p:nvPr userDrawn="1">
            <p:custDataLst>
              <p:tags r:id="rId2"/>
            </p:custDataLst>
            <p:extLst>
              <p:ext uri="{D42A27DB-BD31-4B8C-83A1-F6EECF244321}">
                <p14:modId xmlns:p14="http://schemas.microsoft.com/office/powerpoint/2010/main" val="123301829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7" imgW="410" imgH="409" progId="TCLayout.ActiveDocument.1">
                  <p:embed/>
                </p:oleObj>
              </mc:Choice>
              <mc:Fallback>
                <p:oleObj name="think-cell Slide" r:id="rId7" imgW="410" imgH="409" progId="TCLayout.ActiveDocument.1">
                  <p:embed/>
                  <p:pic>
                    <p:nvPicPr>
                      <p:cNvPr id="2" name="Object 1" hidden="1">
                        <a:extLst>
                          <a:ext uri="{FF2B5EF4-FFF2-40B4-BE49-F238E27FC236}">
                            <a16:creationId xmlns:a16="http://schemas.microsoft.com/office/drawing/2014/main" id="{B59B001E-6957-5742-7EDE-0E088AA05F9F}"/>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6" name="Rectangle 5">
            <a:extLst>
              <a:ext uri="{FF2B5EF4-FFF2-40B4-BE49-F238E27FC236}">
                <a16:creationId xmlns:a16="http://schemas.microsoft.com/office/drawing/2014/main" id="{21002C15-B197-BB03-FFDA-4EDC6CBEF4EA}"/>
              </a:ext>
            </a:extLst>
          </p:cNvPr>
          <p:cNvSpPr/>
          <p:nvPr userDrawn="1"/>
        </p:nvSpPr>
        <p:spPr>
          <a:xfrm>
            <a:off x="8839200" y="3"/>
            <a:ext cx="3352800" cy="685799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Picture 8" descr="Logo&#10;&#10;Description automatically generated">
            <a:extLst>
              <a:ext uri="{FF2B5EF4-FFF2-40B4-BE49-F238E27FC236}">
                <a16:creationId xmlns:a16="http://schemas.microsoft.com/office/drawing/2014/main" id="{512B03F8-68DC-9598-9E7F-36767871B958}"/>
              </a:ext>
            </a:extLst>
          </p:cNvPr>
          <p:cNvPicPr>
            <a:picLocks noChangeAspect="1"/>
          </p:cNvPicPr>
          <p:nvPr userDrawn="1"/>
        </p:nvPicPr>
        <p:blipFill>
          <a:blip r:embed="rId6" cstate="email">
            <a:extLst>
              <a:ext uri="{28A0092B-C50C-407E-A947-70E740481C1C}">
                <a14:useLocalDpi xmlns:a14="http://schemas.microsoft.com/office/drawing/2010/main"/>
              </a:ext>
            </a:extLst>
          </a:blip>
          <a:stretch>
            <a:fillRect/>
          </a:stretch>
        </p:blipFill>
        <p:spPr>
          <a:xfrm>
            <a:off x="620110" y="6396759"/>
            <a:ext cx="620111" cy="262514"/>
          </a:xfrm>
          <a:prstGeom prst="rect">
            <a:avLst/>
          </a:prstGeom>
        </p:spPr>
      </p:pic>
      <p:sp>
        <p:nvSpPr>
          <p:cNvPr id="10" name="TextBox 9">
            <a:extLst>
              <a:ext uri="{FF2B5EF4-FFF2-40B4-BE49-F238E27FC236}">
                <a16:creationId xmlns:a16="http://schemas.microsoft.com/office/drawing/2014/main" id="{2C8C622E-1762-C9B5-27C3-F6C78F40255F}"/>
              </a:ext>
            </a:extLst>
          </p:cNvPr>
          <p:cNvSpPr txBox="1"/>
          <p:nvPr userDrawn="1"/>
        </p:nvSpPr>
        <p:spPr>
          <a:xfrm>
            <a:off x="11267590" y="6447969"/>
            <a:ext cx="304300" cy="169277"/>
          </a:xfrm>
          <a:prstGeom prst="rect">
            <a:avLst/>
          </a:prstGeom>
          <a:noFill/>
        </p:spPr>
        <p:txBody>
          <a:bodyPr wrap="square" lIns="0" tIns="0" rIns="0" bIns="0" rtlCol="0" anchor="ctr">
            <a:spAutoFit/>
          </a:bodyPr>
          <a:lstStyle/>
          <a:p>
            <a:pPr algn="r"/>
            <a:fld id="{DA4F3246-57E6-4D23-B4C0-B33CEEC38083}" type="slidenum">
              <a:rPr lang="en-US" sz="1100" smtClean="0">
                <a:solidFill>
                  <a:schemeClr val="bg1"/>
                </a:solidFill>
              </a:rPr>
              <a:pPr algn="r"/>
              <a:t>‹#›</a:t>
            </a:fld>
            <a:endParaRPr lang="en-US" sz="1100">
              <a:solidFill>
                <a:schemeClr val="bg1"/>
              </a:solidFill>
            </a:endParaRPr>
          </a:p>
        </p:txBody>
      </p:sp>
      <p:sp>
        <p:nvSpPr>
          <p:cNvPr id="11" name="TextBox 10">
            <a:extLst>
              <a:ext uri="{FF2B5EF4-FFF2-40B4-BE49-F238E27FC236}">
                <a16:creationId xmlns:a16="http://schemas.microsoft.com/office/drawing/2014/main" id="{1DB2D519-E62B-01E0-0392-9B062080EB25}"/>
              </a:ext>
            </a:extLst>
          </p:cNvPr>
          <p:cNvSpPr txBox="1"/>
          <p:nvPr userDrawn="1"/>
        </p:nvSpPr>
        <p:spPr>
          <a:xfrm>
            <a:off x="620110" y="6709205"/>
            <a:ext cx="4715158" cy="92333"/>
          </a:xfrm>
          <a:prstGeom prst="rect">
            <a:avLst/>
          </a:prstGeom>
          <a:noFill/>
        </p:spPr>
        <p:txBody>
          <a:bodyPr wrap="square" lIns="0" tIns="0" rIns="0" bIns="0" rtlCol="0">
            <a:spAutoFit/>
          </a:bodyPr>
          <a:lstStyle/>
          <a:p>
            <a:pPr algn="l"/>
            <a:r>
              <a:rPr lang="en-US" sz="600">
                <a:solidFill>
                  <a:srgbClr val="A0A0A0"/>
                </a:solidFill>
              </a:rPr>
              <a:t>Includes content supplied by Sales Benchmark Index; Copyright © Sales Benchmark Index, 2022</a:t>
            </a:r>
          </a:p>
        </p:txBody>
      </p:sp>
    </p:spTree>
    <p:extLst>
      <p:ext uri="{BB962C8B-B14F-4D97-AF65-F5344CB8AC3E}">
        <p14:creationId xmlns:p14="http://schemas.microsoft.com/office/powerpoint/2010/main" val="334883302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Agenda">
  <p:cSld name="Agenda">
    <p:spTree>
      <p:nvGrpSpPr>
        <p:cNvPr id="1" name="Shape 7876"/>
        <p:cNvGrpSpPr/>
        <p:nvPr/>
      </p:nvGrpSpPr>
      <p:grpSpPr>
        <a:xfrm>
          <a:off x="0" y="0"/>
          <a:ext cx="0" cy="0"/>
          <a:chOff x="0" y="0"/>
          <a:chExt cx="0" cy="0"/>
        </a:xfrm>
      </p:grpSpPr>
      <p:sp>
        <p:nvSpPr>
          <p:cNvPr id="7880" name="Google Shape;7880;p266"/>
          <p:cNvSpPr txBox="1">
            <a:spLocks noGrp="1"/>
          </p:cNvSpPr>
          <p:nvPr>
            <p:ph type="title"/>
          </p:nvPr>
        </p:nvSpPr>
        <p:spPr>
          <a:xfrm>
            <a:off x="611188" y="1745758"/>
            <a:ext cx="10971212" cy="360099"/>
          </a:xfrm>
          <a:prstGeom prst="rect">
            <a:avLst/>
          </a:prstGeom>
          <a:noFill/>
          <a:ln>
            <a:noFill/>
          </a:ln>
        </p:spPr>
        <p:txBody>
          <a:bodyPr spcFirstLastPara="1" wrap="square" lIns="0" tIns="0" rIns="0" bIns="0" anchor="b" anchorCtr="0">
            <a:noAutofit/>
          </a:bodyPr>
          <a:lstStyle>
            <a:lvl1pPr lvl="0" algn="l">
              <a:lnSpc>
                <a:spcPct val="90000"/>
              </a:lnSpc>
              <a:spcBef>
                <a:spcPts val="0"/>
              </a:spcBef>
              <a:spcAft>
                <a:spcPts val="0"/>
              </a:spcAft>
              <a:buClr>
                <a:schemeClr val="lt1"/>
              </a:buClr>
              <a:buSzPts val="2600"/>
              <a:buFont typeface="Arial"/>
              <a:buNone/>
              <a:defRPr>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881" name="Google Shape;7881;p266"/>
          <p:cNvSpPr txBox="1">
            <a:spLocks noGrp="1"/>
          </p:cNvSpPr>
          <p:nvPr>
            <p:ph type="ftr" idx="11"/>
          </p:nvPr>
        </p:nvSpPr>
        <p:spPr>
          <a:xfrm>
            <a:off x="5673091" y="6335157"/>
            <a:ext cx="5680710" cy="184666"/>
          </a:xfrm>
          <a:prstGeom prst="rect">
            <a:avLst/>
          </a:prstGeom>
          <a:noFill/>
          <a:ln>
            <a:noFill/>
          </a:ln>
        </p:spPr>
        <p:txBody>
          <a:bodyPr spcFirstLastPara="1" wrap="square" lIns="0" tIns="0" rIns="0" bIns="0" anchor="ctr" anchorCtr="0">
            <a:spAutoFit/>
          </a:bodyPr>
          <a:lstStyle>
            <a:lvl1pPr lvl="0" algn="r">
              <a:lnSpc>
                <a:spcPct val="100000"/>
              </a:lnSpc>
              <a:spcBef>
                <a:spcPts val="0"/>
              </a:spcBef>
              <a:spcAft>
                <a:spcPts val="0"/>
              </a:spcAft>
              <a:buSzPts val="1400"/>
              <a:buNone/>
              <a:defRPr>
                <a:solidFill>
                  <a:schemeClr val="lt1"/>
                </a:solidFil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882" name="Google Shape;7882;p266"/>
          <p:cNvSpPr txBox="1">
            <a:spLocks noGrp="1"/>
          </p:cNvSpPr>
          <p:nvPr>
            <p:ph type="sldNum" idx="12"/>
          </p:nvPr>
        </p:nvSpPr>
        <p:spPr>
          <a:xfrm>
            <a:off x="11459887" y="6335157"/>
            <a:ext cx="312420" cy="184666"/>
          </a:xfrm>
          <a:prstGeom prst="rect">
            <a:avLst/>
          </a:prstGeom>
          <a:noFill/>
          <a:ln>
            <a:noFill/>
          </a:ln>
        </p:spPr>
        <p:txBody>
          <a:bodyPr spcFirstLastPara="1" wrap="square" lIns="0" tIns="0" rIns="0" bIns="0" anchor="ctr" anchorCtr="0">
            <a:noAutofit/>
          </a:bodyPr>
          <a:lstStyle>
            <a:lvl1pPr marL="0" marR="0" lvl="0" indent="0" algn="l">
              <a:lnSpc>
                <a:spcPct val="100000"/>
              </a:lnSpc>
              <a:spcBef>
                <a:spcPts val="0"/>
              </a:spcBef>
              <a:spcAft>
                <a:spcPts val="0"/>
              </a:spcAft>
              <a:buClr>
                <a:srgbClr val="000000"/>
              </a:buClr>
              <a:buSzPts val="1200"/>
              <a:buFont typeface="Arial"/>
              <a:buNone/>
              <a:defRPr sz="1200" b="0" i="0" u="none" strike="noStrike" cap="none">
                <a:solidFill>
                  <a:schemeClr val="lt1"/>
                </a:solidFill>
                <a:latin typeface="Arial"/>
                <a:ea typeface="Arial"/>
                <a:cs typeface="Arial"/>
                <a:sym typeface="Arial"/>
              </a:defRPr>
            </a:lvl1pPr>
            <a:lvl2pPr marL="0" marR="0" lvl="1" indent="0" algn="l">
              <a:lnSpc>
                <a:spcPct val="100000"/>
              </a:lnSpc>
              <a:spcBef>
                <a:spcPts val="0"/>
              </a:spcBef>
              <a:spcAft>
                <a:spcPts val="0"/>
              </a:spcAft>
              <a:buClr>
                <a:srgbClr val="000000"/>
              </a:buClr>
              <a:buSzPts val="1200"/>
              <a:buFont typeface="Arial"/>
              <a:buNone/>
              <a:defRPr sz="1200" b="0" i="0" u="none" strike="noStrike" cap="none">
                <a:solidFill>
                  <a:schemeClr val="lt1"/>
                </a:solidFill>
                <a:latin typeface="Arial"/>
                <a:ea typeface="Arial"/>
                <a:cs typeface="Arial"/>
                <a:sym typeface="Arial"/>
              </a:defRPr>
            </a:lvl2pPr>
            <a:lvl3pPr marL="0" marR="0" lvl="2" indent="0" algn="l">
              <a:lnSpc>
                <a:spcPct val="100000"/>
              </a:lnSpc>
              <a:spcBef>
                <a:spcPts val="0"/>
              </a:spcBef>
              <a:spcAft>
                <a:spcPts val="0"/>
              </a:spcAft>
              <a:buClr>
                <a:srgbClr val="000000"/>
              </a:buClr>
              <a:buSzPts val="1200"/>
              <a:buFont typeface="Arial"/>
              <a:buNone/>
              <a:defRPr sz="1200" b="0" i="0" u="none" strike="noStrike" cap="none">
                <a:solidFill>
                  <a:schemeClr val="lt1"/>
                </a:solidFill>
                <a:latin typeface="Arial"/>
                <a:ea typeface="Arial"/>
                <a:cs typeface="Arial"/>
                <a:sym typeface="Arial"/>
              </a:defRPr>
            </a:lvl3pPr>
            <a:lvl4pPr marL="0" marR="0" lvl="3" indent="0" algn="l">
              <a:lnSpc>
                <a:spcPct val="100000"/>
              </a:lnSpc>
              <a:spcBef>
                <a:spcPts val="0"/>
              </a:spcBef>
              <a:spcAft>
                <a:spcPts val="0"/>
              </a:spcAft>
              <a:buClr>
                <a:srgbClr val="000000"/>
              </a:buClr>
              <a:buSzPts val="1200"/>
              <a:buFont typeface="Arial"/>
              <a:buNone/>
              <a:defRPr sz="1200" b="0" i="0" u="none" strike="noStrike" cap="none">
                <a:solidFill>
                  <a:schemeClr val="lt1"/>
                </a:solidFill>
                <a:latin typeface="Arial"/>
                <a:ea typeface="Arial"/>
                <a:cs typeface="Arial"/>
                <a:sym typeface="Arial"/>
              </a:defRPr>
            </a:lvl4pPr>
            <a:lvl5pPr marL="0" marR="0" lvl="4" indent="0" algn="l">
              <a:lnSpc>
                <a:spcPct val="100000"/>
              </a:lnSpc>
              <a:spcBef>
                <a:spcPts val="0"/>
              </a:spcBef>
              <a:spcAft>
                <a:spcPts val="0"/>
              </a:spcAft>
              <a:buClr>
                <a:srgbClr val="000000"/>
              </a:buClr>
              <a:buSzPts val="1200"/>
              <a:buFont typeface="Arial"/>
              <a:buNone/>
              <a:defRPr sz="1200" b="0" i="0" u="none" strike="noStrike" cap="none">
                <a:solidFill>
                  <a:schemeClr val="lt1"/>
                </a:solidFill>
                <a:latin typeface="Arial"/>
                <a:ea typeface="Arial"/>
                <a:cs typeface="Arial"/>
                <a:sym typeface="Arial"/>
              </a:defRPr>
            </a:lvl5pPr>
            <a:lvl6pPr marL="0" marR="0" lvl="5" indent="0" algn="l">
              <a:lnSpc>
                <a:spcPct val="100000"/>
              </a:lnSpc>
              <a:spcBef>
                <a:spcPts val="0"/>
              </a:spcBef>
              <a:spcAft>
                <a:spcPts val="0"/>
              </a:spcAft>
              <a:buClr>
                <a:srgbClr val="000000"/>
              </a:buClr>
              <a:buSzPts val="1200"/>
              <a:buFont typeface="Arial"/>
              <a:buNone/>
              <a:defRPr sz="1200" b="0" i="0" u="none" strike="noStrike" cap="none">
                <a:solidFill>
                  <a:schemeClr val="lt1"/>
                </a:solidFill>
                <a:latin typeface="Arial"/>
                <a:ea typeface="Arial"/>
                <a:cs typeface="Arial"/>
                <a:sym typeface="Arial"/>
              </a:defRPr>
            </a:lvl6pPr>
            <a:lvl7pPr marL="0" marR="0" lvl="6" indent="0" algn="l">
              <a:lnSpc>
                <a:spcPct val="100000"/>
              </a:lnSpc>
              <a:spcBef>
                <a:spcPts val="0"/>
              </a:spcBef>
              <a:spcAft>
                <a:spcPts val="0"/>
              </a:spcAft>
              <a:buClr>
                <a:srgbClr val="000000"/>
              </a:buClr>
              <a:buSzPts val="1200"/>
              <a:buFont typeface="Arial"/>
              <a:buNone/>
              <a:defRPr sz="1200" b="0" i="0" u="none" strike="noStrike" cap="none">
                <a:solidFill>
                  <a:schemeClr val="lt1"/>
                </a:solidFill>
                <a:latin typeface="Arial"/>
                <a:ea typeface="Arial"/>
                <a:cs typeface="Arial"/>
                <a:sym typeface="Arial"/>
              </a:defRPr>
            </a:lvl7pPr>
            <a:lvl8pPr marL="0" marR="0" lvl="7" indent="0" algn="l">
              <a:lnSpc>
                <a:spcPct val="100000"/>
              </a:lnSpc>
              <a:spcBef>
                <a:spcPts val="0"/>
              </a:spcBef>
              <a:spcAft>
                <a:spcPts val="0"/>
              </a:spcAft>
              <a:buClr>
                <a:srgbClr val="000000"/>
              </a:buClr>
              <a:buSzPts val="1200"/>
              <a:buFont typeface="Arial"/>
              <a:buNone/>
              <a:defRPr sz="1200" b="0" i="0" u="none" strike="noStrike" cap="none">
                <a:solidFill>
                  <a:schemeClr val="lt1"/>
                </a:solidFill>
                <a:latin typeface="Arial"/>
                <a:ea typeface="Arial"/>
                <a:cs typeface="Arial"/>
                <a:sym typeface="Arial"/>
              </a:defRPr>
            </a:lvl8pPr>
            <a:lvl9pPr marL="0" marR="0" lvl="8" indent="0" algn="l">
              <a:lnSpc>
                <a:spcPct val="100000"/>
              </a:lnSpc>
              <a:spcBef>
                <a:spcPts val="0"/>
              </a:spcBef>
              <a:spcAft>
                <a:spcPts val="0"/>
              </a:spcAft>
              <a:buClr>
                <a:srgbClr val="000000"/>
              </a:buClr>
              <a:buSzPts val="1200"/>
              <a:buFont typeface="Arial"/>
              <a:buNone/>
              <a:defRPr sz="1200" b="0" i="0" u="none" strike="noStrike" cap="none">
                <a:solidFill>
                  <a:schemeClr val="lt1"/>
                </a:solidFill>
                <a:latin typeface="Arial"/>
                <a:ea typeface="Arial"/>
                <a:cs typeface="Arial"/>
                <a:sym typeface="Arial"/>
              </a:defRPr>
            </a:lvl9pPr>
          </a:lstStyle>
          <a:p>
            <a:pPr marL="0" lvl="0" indent="0" algn="l" rtl="0">
              <a:spcBef>
                <a:spcPts val="0"/>
              </a:spcBef>
              <a:spcAft>
                <a:spcPts val="0"/>
              </a:spcAft>
              <a:buNone/>
            </a:pPr>
            <a:fld id="{00000000-1234-1234-1234-123412341234}" type="slidenum">
              <a:rPr lang="en-US"/>
              <a:t>‹#›</a:t>
            </a:fld>
            <a:endParaRPr/>
          </a:p>
        </p:txBody>
      </p:sp>
      <p:sp>
        <p:nvSpPr>
          <p:cNvPr id="7883" name="Google Shape;7883;p266"/>
          <p:cNvSpPr txBox="1">
            <a:spLocks noGrp="1"/>
          </p:cNvSpPr>
          <p:nvPr>
            <p:ph type="body" idx="1"/>
          </p:nvPr>
        </p:nvSpPr>
        <p:spPr>
          <a:xfrm>
            <a:off x="2082798" y="2835802"/>
            <a:ext cx="4478868" cy="2489200"/>
          </a:xfrm>
          <a:prstGeom prst="rect">
            <a:avLst/>
          </a:prstGeom>
          <a:noFill/>
          <a:ln>
            <a:noFill/>
          </a:ln>
        </p:spPr>
        <p:txBody>
          <a:bodyPr spcFirstLastPara="1" wrap="square" lIns="0" tIns="0" rIns="0" bIns="0" anchor="t" anchorCtr="0">
            <a:noAutofit/>
          </a:bodyPr>
          <a:lstStyle>
            <a:lvl1pPr marL="457200" lvl="0" indent="-228600" algn="l">
              <a:lnSpc>
                <a:spcPct val="100000"/>
              </a:lnSpc>
              <a:spcBef>
                <a:spcPts val="1000"/>
              </a:spcBef>
              <a:spcAft>
                <a:spcPts val="0"/>
              </a:spcAft>
              <a:buClr>
                <a:schemeClr val="lt1"/>
              </a:buClr>
              <a:buSzPts val="2400"/>
              <a:buNone/>
              <a:defRPr sz="2400">
                <a:solidFill>
                  <a:schemeClr val="lt1"/>
                </a:solidFill>
              </a:defRPr>
            </a:lvl1pPr>
            <a:lvl2pPr marL="914400" lvl="1" indent="-228600" algn="l">
              <a:lnSpc>
                <a:spcPct val="150000"/>
              </a:lnSpc>
              <a:spcBef>
                <a:spcPts val="3600"/>
              </a:spcBef>
              <a:spcAft>
                <a:spcPts val="0"/>
              </a:spcAft>
              <a:buClr>
                <a:schemeClr val="lt1"/>
              </a:buClr>
              <a:buSzPts val="1600"/>
              <a:buNone/>
              <a:defRPr>
                <a:solidFill>
                  <a:schemeClr val="lt1"/>
                </a:solidFill>
              </a:defRPr>
            </a:lvl2pPr>
            <a:lvl3pPr marL="1371600" lvl="2" indent="-330200" algn="l">
              <a:lnSpc>
                <a:spcPct val="90000"/>
              </a:lnSpc>
              <a:spcBef>
                <a:spcPts val="500"/>
              </a:spcBef>
              <a:spcAft>
                <a:spcPts val="0"/>
              </a:spcAft>
              <a:buSzPts val="1600"/>
              <a:buChar char="•"/>
              <a:defRPr>
                <a:solidFill>
                  <a:schemeClr val="lt1"/>
                </a:solidFill>
              </a:defRPr>
            </a:lvl3pPr>
            <a:lvl4pPr marL="1828800" lvl="3" indent="-317500" algn="l">
              <a:lnSpc>
                <a:spcPct val="90000"/>
              </a:lnSpc>
              <a:spcBef>
                <a:spcPts val="500"/>
              </a:spcBef>
              <a:spcAft>
                <a:spcPts val="0"/>
              </a:spcAft>
              <a:buSzPts val="1400"/>
              <a:buChar char="–"/>
              <a:defRPr>
                <a:solidFill>
                  <a:schemeClr val="lt1"/>
                </a:solidFill>
              </a:defRPr>
            </a:lvl4pPr>
            <a:lvl5pPr marL="2286000" lvl="4" indent="-304800" algn="l">
              <a:lnSpc>
                <a:spcPct val="90000"/>
              </a:lnSpc>
              <a:spcBef>
                <a:spcPts val="500"/>
              </a:spcBef>
              <a:spcAft>
                <a:spcPts val="0"/>
              </a:spcAft>
              <a:buSzPts val="1200"/>
              <a:buChar char="•"/>
              <a:defRPr>
                <a:solidFill>
                  <a:schemeClr val="lt1"/>
                </a:solidFill>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884" name="Google Shape;7884;p266"/>
          <p:cNvSpPr txBox="1">
            <a:spLocks noGrp="1"/>
          </p:cNvSpPr>
          <p:nvPr>
            <p:ph type="body" idx="2"/>
          </p:nvPr>
        </p:nvSpPr>
        <p:spPr>
          <a:xfrm>
            <a:off x="692520" y="2566703"/>
            <a:ext cx="997342" cy="2489200"/>
          </a:xfrm>
          <a:prstGeom prst="rect">
            <a:avLst/>
          </a:prstGeom>
          <a:noFill/>
          <a:ln>
            <a:noFill/>
          </a:ln>
        </p:spPr>
        <p:txBody>
          <a:bodyPr spcFirstLastPara="1" wrap="square" lIns="0" tIns="0" rIns="0" bIns="0" anchor="t" anchorCtr="0">
            <a:noAutofit/>
          </a:bodyPr>
          <a:lstStyle>
            <a:lvl1pPr marL="457200" lvl="0" indent="-228600" algn="l">
              <a:lnSpc>
                <a:spcPct val="100000"/>
              </a:lnSpc>
              <a:spcBef>
                <a:spcPts val="0"/>
              </a:spcBef>
              <a:spcAft>
                <a:spcPts val="0"/>
              </a:spcAft>
              <a:buClr>
                <a:schemeClr val="lt1"/>
              </a:buClr>
              <a:buSzPts val="4800"/>
              <a:buNone/>
              <a:defRPr sz="4800" b="1" i="0">
                <a:solidFill>
                  <a:schemeClr val="lt1"/>
                </a:solidFill>
                <a:latin typeface="Arial Black"/>
                <a:ea typeface="Arial Black"/>
                <a:cs typeface="Arial Black"/>
                <a:sym typeface="Arial Black"/>
              </a:defRPr>
            </a:lvl1pPr>
            <a:lvl2pPr marL="914400" lvl="1" indent="-228600" algn="l">
              <a:lnSpc>
                <a:spcPct val="150000"/>
              </a:lnSpc>
              <a:spcBef>
                <a:spcPts val="1600"/>
              </a:spcBef>
              <a:spcAft>
                <a:spcPts val="0"/>
              </a:spcAft>
              <a:buClr>
                <a:schemeClr val="lt1"/>
              </a:buClr>
              <a:buSzPts val="1600"/>
              <a:buNone/>
              <a:defRPr>
                <a:solidFill>
                  <a:schemeClr val="lt1"/>
                </a:solidFill>
              </a:defRPr>
            </a:lvl2pPr>
            <a:lvl3pPr marL="1371600" lvl="2" indent="-330200" algn="l">
              <a:lnSpc>
                <a:spcPct val="90000"/>
              </a:lnSpc>
              <a:spcBef>
                <a:spcPts val="500"/>
              </a:spcBef>
              <a:spcAft>
                <a:spcPts val="0"/>
              </a:spcAft>
              <a:buSzPts val="1600"/>
              <a:buChar char="•"/>
              <a:defRPr>
                <a:solidFill>
                  <a:schemeClr val="lt1"/>
                </a:solidFill>
              </a:defRPr>
            </a:lvl3pPr>
            <a:lvl4pPr marL="1828800" lvl="3" indent="-317500" algn="l">
              <a:lnSpc>
                <a:spcPct val="90000"/>
              </a:lnSpc>
              <a:spcBef>
                <a:spcPts val="500"/>
              </a:spcBef>
              <a:spcAft>
                <a:spcPts val="0"/>
              </a:spcAft>
              <a:buSzPts val="1400"/>
              <a:buChar char="–"/>
              <a:defRPr>
                <a:solidFill>
                  <a:schemeClr val="lt1"/>
                </a:solidFill>
              </a:defRPr>
            </a:lvl4pPr>
            <a:lvl5pPr marL="2286000" lvl="4" indent="-304800" algn="l">
              <a:lnSpc>
                <a:spcPct val="90000"/>
              </a:lnSpc>
              <a:spcBef>
                <a:spcPts val="500"/>
              </a:spcBef>
              <a:spcAft>
                <a:spcPts val="0"/>
              </a:spcAft>
              <a:buSzPts val="1200"/>
              <a:buChar char="•"/>
              <a:defRPr>
                <a:solidFill>
                  <a:schemeClr val="lt1"/>
                </a:solidFill>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Tree>
    <p:extLst>
      <p:ext uri="{BB962C8B-B14F-4D97-AF65-F5344CB8AC3E}">
        <p14:creationId xmlns:p14="http://schemas.microsoft.com/office/powerpoint/2010/main" val="2397614045"/>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Only">
  <p:cSld name="1_Title Only">
    <p:bg>
      <p:bgPr>
        <a:solidFill>
          <a:schemeClr val="lt1"/>
        </a:solidFill>
        <a:effectLst/>
      </p:bgPr>
    </p:bg>
    <p:spTree>
      <p:nvGrpSpPr>
        <p:cNvPr id="1" name="Shape 730"/>
        <p:cNvGrpSpPr/>
        <p:nvPr/>
      </p:nvGrpSpPr>
      <p:grpSpPr>
        <a:xfrm>
          <a:off x="0" y="0"/>
          <a:ext cx="0" cy="0"/>
          <a:chOff x="0" y="0"/>
          <a:chExt cx="0" cy="0"/>
        </a:xfrm>
      </p:grpSpPr>
      <p:sp>
        <p:nvSpPr>
          <p:cNvPr id="731" name="Google Shape;731;p112"/>
          <p:cNvSpPr txBox="1">
            <a:spLocks noGrp="1"/>
          </p:cNvSpPr>
          <p:nvPr>
            <p:ph type="title"/>
          </p:nvPr>
        </p:nvSpPr>
        <p:spPr>
          <a:xfrm>
            <a:off x="611188" y="636625"/>
            <a:ext cx="10971212" cy="360099"/>
          </a:xfrm>
          <a:prstGeom prst="rect">
            <a:avLst/>
          </a:prstGeom>
          <a:noFill/>
          <a:ln>
            <a:noFill/>
          </a:ln>
        </p:spPr>
        <p:txBody>
          <a:bodyPr spcFirstLastPara="1" wrap="square" lIns="0" tIns="0" rIns="0" bIns="0" anchor="b" anchorCtr="0">
            <a:noAutofit/>
          </a:bodyPr>
          <a:lstStyle>
            <a:lvl1pPr lvl="0" algn="l">
              <a:lnSpc>
                <a:spcPct val="90000"/>
              </a:lnSpc>
              <a:spcBef>
                <a:spcPts val="0"/>
              </a:spcBef>
              <a:spcAft>
                <a:spcPts val="0"/>
              </a:spcAft>
              <a:buClr>
                <a:schemeClr val="dk2"/>
              </a:buClr>
              <a:buSzPts val="1800"/>
              <a:buNone/>
              <a:defRPr>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32" name="Google Shape;732;p112"/>
          <p:cNvSpPr txBox="1">
            <a:spLocks noGrp="1"/>
          </p:cNvSpPr>
          <p:nvPr>
            <p:ph type="sldNum" idx="12"/>
          </p:nvPr>
        </p:nvSpPr>
        <p:spPr>
          <a:xfrm>
            <a:off x="11459887" y="6335157"/>
            <a:ext cx="312420" cy="184666"/>
          </a:xfrm>
          <a:prstGeom prst="rect">
            <a:avLst/>
          </a:prstGeom>
          <a:noFill/>
          <a:ln>
            <a:noFill/>
          </a:ln>
        </p:spPr>
        <p:txBody>
          <a:bodyPr spcFirstLastPara="1" wrap="square" lIns="0" tIns="0" rIns="0" bIns="0" anchor="ctr" anchorCtr="0">
            <a:noAutofit/>
          </a:bodyPr>
          <a:lstStyle>
            <a:lvl1pPr marL="0" marR="0" lvl="0" indent="0" algn="l">
              <a:lnSpc>
                <a:spcPct val="100000"/>
              </a:lnSpc>
              <a:spcBef>
                <a:spcPts val="0"/>
              </a:spcBef>
              <a:spcAft>
                <a:spcPts val="0"/>
              </a:spcAft>
              <a:buClr>
                <a:srgbClr val="000000"/>
              </a:buClr>
              <a:buSzPts val="1200"/>
              <a:buFont typeface="Arial"/>
              <a:buNone/>
              <a:defRPr sz="1200" b="0" i="0" u="none" strike="noStrike" cap="none">
                <a:solidFill>
                  <a:schemeClr val="dk1"/>
                </a:solidFill>
                <a:latin typeface="Arial"/>
                <a:ea typeface="Arial"/>
                <a:cs typeface="Arial"/>
                <a:sym typeface="Arial"/>
              </a:defRPr>
            </a:lvl1pPr>
            <a:lvl2pPr marL="0" marR="0" lvl="1" indent="0" algn="l">
              <a:lnSpc>
                <a:spcPct val="100000"/>
              </a:lnSpc>
              <a:spcBef>
                <a:spcPts val="0"/>
              </a:spcBef>
              <a:spcAft>
                <a:spcPts val="0"/>
              </a:spcAft>
              <a:buClr>
                <a:srgbClr val="000000"/>
              </a:buClr>
              <a:buSzPts val="1200"/>
              <a:buFont typeface="Arial"/>
              <a:buNone/>
              <a:defRPr sz="1200" b="0" i="0" u="none" strike="noStrike" cap="none">
                <a:solidFill>
                  <a:schemeClr val="dk1"/>
                </a:solidFill>
                <a:latin typeface="Arial"/>
                <a:ea typeface="Arial"/>
                <a:cs typeface="Arial"/>
                <a:sym typeface="Arial"/>
              </a:defRPr>
            </a:lvl2pPr>
            <a:lvl3pPr marL="0" marR="0" lvl="2" indent="0" algn="l">
              <a:lnSpc>
                <a:spcPct val="100000"/>
              </a:lnSpc>
              <a:spcBef>
                <a:spcPts val="0"/>
              </a:spcBef>
              <a:spcAft>
                <a:spcPts val="0"/>
              </a:spcAft>
              <a:buClr>
                <a:srgbClr val="000000"/>
              </a:buClr>
              <a:buSzPts val="1200"/>
              <a:buFont typeface="Arial"/>
              <a:buNone/>
              <a:defRPr sz="1200" b="0" i="0" u="none" strike="noStrike" cap="none">
                <a:solidFill>
                  <a:schemeClr val="dk1"/>
                </a:solidFill>
                <a:latin typeface="Arial"/>
                <a:ea typeface="Arial"/>
                <a:cs typeface="Arial"/>
                <a:sym typeface="Arial"/>
              </a:defRPr>
            </a:lvl3pPr>
            <a:lvl4pPr marL="0" marR="0" lvl="3" indent="0" algn="l">
              <a:lnSpc>
                <a:spcPct val="100000"/>
              </a:lnSpc>
              <a:spcBef>
                <a:spcPts val="0"/>
              </a:spcBef>
              <a:spcAft>
                <a:spcPts val="0"/>
              </a:spcAft>
              <a:buClr>
                <a:srgbClr val="000000"/>
              </a:buClr>
              <a:buSzPts val="1200"/>
              <a:buFont typeface="Arial"/>
              <a:buNone/>
              <a:defRPr sz="1200" b="0" i="0" u="none" strike="noStrike" cap="none">
                <a:solidFill>
                  <a:schemeClr val="dk1"/>
                </a:solidFill>
                <a:latin typeface="Arial"/>
                <a:ea typeface="Arial"/>
                <a:cs typeface="Arial"/>
                <a:sym typeface="Arial"/>
              </a:defRPr>
            </a:lvl4pPr>
            <a:lvl5pPr marL="0" marR="0" lvl="4" indent="0" algn="l">
              <a:lnSpc>
                <a:spcPct val="100000"/>
              </a:lnSpc>
              <a:spcBef>
                <a:spcPts val="0"/>
              </a:spcBef>
              <a:spcAft>
                <a:spcPts val="0"/>
              </a:spcAft>
              <a:buClr>
                <a:srgbClr val="000000"/>
              </a:buClr>
              <a:buSzPts val="1200"/>
              <a:buFont typeface="Arial"/>
              <a:buNone/>
              <a:defRPr sz="1200" b="0" i="0" u="none" strike="noStrike" cap="none">
                <a:solidFill>
                  <a:schemeClr val="dk1"/>
                </a:solidFill>
                <a:latin typeface="Arial"/>
                <a:ea typeface="Arial"/>
                <a:cs typeface="Arial"/>
                <a:sym typeface="Arial"/>
              </a:defRPr>
            </a:lvl5pPr>
            <a:lvl6pPr marL="0" marR="0" lvl="5" indent="0" algn="l">
              <a:lnSpc>
                <a:spcPct val="100000"/>
              </a:lnSpc>
              <a:spcBef>
                <a:spcPts val="0"/>
              </a:spcBef>
              <a:spcAft>
                <a:spcPts val="0"/>
              </a:spcAft>
              <a:buClr>
                <a:srgbClr val="000000"/>
              </a:buClr>
              <a:buSzPts val="1200"/>
              <a:buFont typeface="Arial"/>
              <a:buNone/>
              <a:defRPr sz="1200" b="0" i="0" u="none" strike="noStrike" cap="none">
                <a:solidFill>
                  <a:schemeClr val="dk1"/>
                </a:solidFill>
                <a:latin typeface="Arial"/>
                <a:ea typeface="Arial"/>
                <a:cs typeface="Arial"/>
                <a:sym typeface="Arial"/>
              </a:defRPr>
            </a:lvl6pPr>
            <a:lvl7pPr marL="0" marR="0" lvl="6" indent="0" algn="l">
              <a:lnSpc>
                <a:spcPct val="100000"/>
              </a:lnSpc>
              <a:spcBef>
                <a:spcPts val="0"/>
              </a:spcBef>
              <a:spcAft>
                <a:spcPts val="0"/>
              </a:spcAft>
              <a:buClr>
                <a:srgbClr val="000000"/>
              </a:buClr>
              <a:buSzPts val="1200"/>
              <a:buFont typeface="Arial"/>
              <a:buNone/>
              <a:defRPr sz="1200" b="0" i="0" u="none" strike="noStrike" cap="none">
                <a:solidFill>
                  <a:schemeClr val="dk1"/>
                </a:solidFill>
                <a:latin typeface="Arial"/>
                <a:ea typeface="Arial"/>
                <a:cs typeface="Arial"/>
                <a:sym typeface="Arial"/>
              </a:defRPr>
            </a:lvl7pPr>
            <a:lvl8pPr marL="0" marR="0" lvl="7" indent="0" algn="l">
              <a:lnSpc>
                <a:spcPct val="100000"/>
              </a:lnSpc>
              <a:spcBef>
                <a:spcPts val="0"/>
              </a:spcBef>
              <a:spcAft>
                <a:spcPts val="0"/>
              </a:spcAft>
              <a:buClr>
                <a:srgbClr val="000000"/>
              </a:buClr>
              <a:buSzPts val="1200"/>
              <a:buFont typeface="Arial"/>
              <a:buNone/>
              <a:defRPr sz="1200" b="0" i="0" u="none" strike="noStrike" cap="none">
                <a:solidFill>
                  <a:schemeClr val="dk1"/>
                </a:solidFill>
                <a:latin typeface="Arial"/>
                <a:ea typeface="Arial"/>
                <a:cs typeface="Arial"/>
                <a:sym typeface="Arial"/>
              </a:defRPr>
            </a:lvl8pPr>
            <a:lvl9pPr marL="0" marR="0" lvl="8" indent="0" algn="l">
              <a:lnSpc>
                <a:spcPct val="100000"/>
              </a:lnSpc>
              <a:spcBef>
                <a:spcPts val="0"/>
              </a:spcBef>
              <a:spcAft>
                <a:spcPts val="0"/>
              </a:spcAft>
              <a:buClr>
                <a:srgbClr val="000000"/>
              </a:buClr>
              <a:buSzPts val="1200"/>
              <a:buFont typeface="Arial"/>
              <a:buNone/>
              <a:defRPr sz="1200" b="0" i="0" u="none" strike="noStrike" cap="none">
                <a:solidFill>
                  <a:schemeClr val="dk1"/>
                </a:solidFill>
                <a:latin typeface="Arial"/>
                <a:ea typeface="Arial"/>
                <a:cs typeface="Arial"/>
                <a:sym typeface="Arial"/>
              </a:defRPr>
            </a:lvl9pPr>
          </a:lstStyle>
          <a:p>
            <a:pPr marL="0" lvl="0" indent="0" algn="l" rtl="0">
              <a:spcBef>
                <a:spcPts val="0"/>
              </a:spcBef>
              <a:spcAft>
                <a:spcPts val="0"/>
              </a:spcAft>
              <a:buNone/>
            </a:pPr>
            <a:fld id="{00000000-1234-1234-1234-123412341234}" type="slidenum">
              <a:rPr lang="en-US"/>
              <a:t>‹#›</a:t>
            </a:fld>
            <a:endParaRPr/>
          </a:p>
        </p:txBody>
      </p:sp>
      <p:sp>
        <p:nvSpPr>
          <p:cNvPr id="733" name="Google Shape;733;p112"/>
          <p:cNvSpPr txBox="1">
            <a:spLocks noGrp="1"/>
          </p:cNvSpPr>
          <p:nvPr>
            <p:ph type="ftr" idx="11"/>
          </p:nvPr>
        </p:nvSpPr>
        <p:spPr>
          <a:xfrm>
            <a:off x="5673091" y="6335157"/>
            <a:ext cx="5680710" cy="184666"/>
          </a:xfrm>
          <a:prstGeom prst="rect">
            <a:avLst/>
          </a:prstGeom>
          <a:noFill/>
          <a:ln>
            <a:noFill/>
          </a:ln>
        </p:spPr>
        <p:txBody>
          <a:bodyPr spcFirstLastPara="1" wrap="square" lIns="0" tIns="0" rIns="0" bIns="0" anchor="ctr" anchorCtr="0">
            <a:spAutoFit/>
          </a:bodyPr>
          <a:lstStyle>
            <a:lvl1pPr lvl="0" algn="r">
              <a:lnSpc>
                <a:spcPct val="100000"/>
              </a:lnSpc>
              <a:spcBef>
                <a:spcPts val="0"/>
              </a:spcBef>
              <a:spcAft>
                <a:spcPts val="0"/>
              </a:spcAft>
              <a:buSzPts val="1400"/>
              <a:buNone/>
              <a:defRPr sz="1200">
                <a:solidFill>
                  <a:schemeClr val="dk1"/>
                </a:solidFill>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3486759804"/>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p:cSld name="One panel no bkgd">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2BF90FA9-C732-154F-7C41-F42B7E5840D0}"/>
              </a:ext>
            </a:extLst>
          </p:cNvPr>
          <p:cNvGraphicFramePr>
            <a:graphicFrameLocks noChangeAspect="1"/>
          </p:cNvGraphicFramePr>
          <p:nvPr>
            <p:custDataLst>
              <p:tags r:id="rId1"/>
            </p:custDataLst>
            <p:extLst>
              <p:ext uri="{D42A27DB-BD31-4B8C-83A1-F6EECF244321}">
                <p14:modId xmlns:p14="http://schemas.microsoft.com/office/powerpoint/2010/main" val="33877158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5" name="Object 4" hidden="1">
                        <a:extLst>
                          <a:ext uri="{FF2B5EF4-FFF2-40B4-BE49-F238E27FC236}">
                            <a16:creationId xmlns:a16="http://schemas.microsoft.com/office/drawing/2014/main" id="{2BF90FA9-C732-154F-7C41-F42B7E5840D0}"/>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57136956-7C03-F843-83D0-7C532C736A5E}"/>
              </a:ext>
            </a:extLst>
          </p:cNvPr>
          <p:cNvSpPr>
            <a:spLocks noGrp="1"/>
          </p:cNvSpPr>
          <p:nvPr>
            <p:ph type="title"/>
          </p:nvPr>
        </p:nvSpPr>
        <p:spPr/>
        <p:txBody>
          <a:bodyPr vert="horz"/>
          <a:lstStyle/>
          <a:p>
            <a:r>
              <a:rPr lang="en-US"/>
              <a:t>Click to edit Master title style</a:t>
            </a:r>
          </a:p>
        </p:txBody>
      </p:sp>
      <p:sp>
        <p:nvSpPr>
          <p:cNvPr id="3" name="Footer Placeholder 2">
            <a:extLst>
              <a:ext uri="{FF2B5EF4-FFF2-40B4-BE49-F238E27FC236}">
                <a16:creationId xmlns:a16="http://schemas.microsoft.com/office/drawing/2014/main" id="{EDE45AA0-8D59-C76C-1411-2A3A210F2CC8}"/>
              </a:ext>
            </a:extLst>
          </p:cNvPr>
          <p:cNvSpPr>
            <a:spLocks noGrp="1"/>
          </p:cNvSpPr>
          <p:nvPr>
            <p:ph type="ftr" sz="quarter" idx="10"/>
          </p:nvPr>
        </p:nvSpPr>
        <p:spPr/>
        <p:txBody>
          <a:bodyPr/>
          <a:lstStyle/>
          <a:p>
            <a:r>
              <a:rPr lang="en-US"/>
              <a:t>Source:</a:t>
            </a:r>
          </a:p>
          <a:p>
            <a:r>
              <a:rPr lang="en-US"/>
              <a:t>Notes:</a:t>
            </a:r>
          </a:p>
        </p:txBody>
      </p:sp>
      <p:sp>
        <p:nvSpPr>
          <p:cNvPr id="6" name="Content Placeholder 2">
            <a:extLst>
              <a:ext uri="{FF2B5EF4-FFF2-40B4-BE49-F238E27FC236}">
                <a16:creationId xmlns:a16="http://schemas.microsoft.com/office/drawing/2014/main" id="{44069DB7-BD92-42FC-963A-F010D7F460C6}"/>
              </a:ext>
            </a:extLst>
          </p:cNvPr>
          <p:cNvSpPr>
            <a:spLocks noGrp="1"/>
          </p:cNvSpPr>
          <p:nvPr>
            <p:ph idx="1"/>
          </p:nvPr>
        </p:nvSpPr>
        <p:spPr>
          <a:xfrm>
            <a:off x="609600" y="1608083"/>
            <a:ext cx="10962290" cy="4564117"/>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4312418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p:cSld name="Title Only">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2BF90FA9-C732-154F-7C41-F42B7E5840D0}"/>
              </a:ext>
            </a:extLst>
          </p:cNvPr>
          <p:cNvGraphicFramePr>
            <a:graphicFrameLocks noChangeAspect="1"/>
          </p:cNvGraphicFramePr>
          <p:nvPr>
            <p:custDataLst>
              <p:tags r:id="rId1"/>
            </p:custDataLst>
            <p:extLst>
              <p:ext uri="{D42A27DB-BD31-4B8C-83A1-F6EECF244321}">
                <p14:modId xmlns:p14="http://schemas.microsoft.com/office/powerpoint/2010/main" val="33877158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5" name="Object 4" hidden="1">
                        <a:extLst>
                          <a:ext uri="{FF2B5EF4-FFF2-40B4-BE49-F238E27FC236}">
                            <a16:creationId xmlns:a16="http://schemas.microsoft.com/office/drawing/2014/main" id="{2BF90FA9-C732-154F-7C41-F42B7E5840D0}"/>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57136956-7C03-F843-83D0-7C532C736A5E}"/>
              </a:ext>
            </a:extLst>
          </p:cNvPr>
          <p:cNvSpPr>
            <a:spLocks noGrp="1"/>
          </p:cNvSpPr>
          <p:nvPr>
            <p:ph type="title"/>
          </p:nvPr>
        </p:nvSpPr>
        <p:spPr/>
        <p:txBody>
          <a:bodyPr vert="horz"/>
          <a:lstStyle/>
          <a:p>
            <a:r>
              <a:rPr lang="en-US"/>
              <a:t>Click to edit Master title style</a:t>
            </a:r>
          </a:p>
        </p:txBody>
      </p:sp>
      <p:sp>
        <p:nvSpPr>
          <p:cNvPr id="3" name="Footer Placeholder 2">
            <a:extLst>
              <a:ext uri="{FF2B5EF4-FFF2-40B4-BE49-F238E27FC236}">
                <a16:creationId xmlns:a16="http://schemas.microsoft.com/office/drawing/2014/main" id="{EDE45AA0-8D59-C76C-1411-2A3A210F2CC8}"/>
              </a:ext>
            </a:extLst>
          </p:cNvPr>
          <p:cNvSpPr>
            <a:spLocks noGrp="1"/>
          </p:cNvSpPr>
          <p:nvPr>
            <p:ph type="ftr" sz="quarter" idx="10"/>
          </p:nvPr>
        </p:nvSpPr>
        <p:spPr/>
        <p:txBody>
          <a:bodyPr/>
          <a:lstStyle/>
          <a:p>
            <a:r>
              <a:rPr lang="en-US"/>
              <a:t>Source:</a:t>
            </a:r>
          </a:p>
          <a:p>
            <a:r>
              <a:rPr lang="en-US"/>
              <a:t>Notes:</a:t>
            </a:r>
          </a:p>
        </p:txBody>
      </p:sp>
    </p:spTree>
    <p:extLst>
      <p:ext uri="{BB962C8B-B14F-4D97-AF65-F5344CB8AC3E}">
        <p14:creationId xmlns:p14="http://schemas.microsoft.com/office/powerpoint/2010/main" val="1429196122"/>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p:cSld name="Content &amp; Callout">
    <p:spTree>
      <p:nvGrpSpPr>
        <p:cNvPr id="1" name=""/>
        <p:cNvGrpSpPr/>
        <p:nvPr/>
      </p:nvGrpSpPr>
      <p:grpSpPr>
        <a:xfrm>
          <a:off x="0" y="0"/>
          <a:ext cx="0" cy="0"/>
          <a:chOff x="0" y="0"/>
          <a:chExt cx="0" cy="0"/>
        </a:xfrm>
      </p:grpSpPr>
      <p:graphicFrame>
        <p:nvGraphicFramePr>
          <p:cNvPr id="13" name="Object 12" hidden="1">
            <a:extLst>
              <a:ext uri="{FF2B5EF4-FFF2-40B4-BE49-F238E27FC236}">
                <a16:creationId xmlns:a16="http://schemas.microsoft.com/office/drawing/2014/main" id="{A959BB53-5E2D-F154-371F-D8BE52CBAB59}"/>
              </a:ext>
            </a:extLst>
          </p:cNvPr>
          <p:cNvGraphicFramePr>
            <a:graphicFrameLocks noChangeAspect="1"/>
          </p:cNvGraphicFramePr>
          <p:nvPr>
            <p:custDataLst>
              <p:tags r:id="rId1"/>
            </p:custDataLst>
            <p:extLst>
              <p:ext uri="{D42A27DB-BD31-4B8C-83A1-F6EECF244321}">
                <p14:modId xmlns:p14="http://schemas.microsoft.com/office/powerpoint/2010/main" val="109620033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13" name="Object 12" hidden="1">
                        <a:extLst>
                          <a:ext uri="{FF2B5EF4-FFF2-40B4-BE49-F238E27FC236}">
                            <a16:creationId xmlns:a16="http://schemas.microsoft.com/office/drawing/2014/main" id="{A959BB53-5E2D-F154-371F-D8BE52CBAB59}"/>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57136956-7C03-F843-83D0-7C532C736A5E}"/>
              </a:ext>
            </a:extLst>
          </p:cNvPr>
          <p:cNvSpPr>
            <a:spLocks noGrp="1"/>
          </p:cNvSpPr>
          <p:nvPr>
            <p:ph type="title"/>
          </p:nvPr>
        </p:nvSpPr>
        <p:spPr/>
        <p:txBody>
          <a:bodyPr vert="horz"/>
          <a:lstStyle/>
          <a:p>
            <a:r>
              <a:rPr lang="en-US"/>
              <a:t>Click to edit Master title style</a:t>
            </a:r>
          </a:p>
        </p:txBody>
      </p:sp>
      <p:sp>
        <p:nvSpPr>
          <p:cNvPr id="3" name="Text Placeholder 2">
            <a:extLst>
              <a:ext uri="{FF2B5EF4-FFF2-40B4-BE49-F238E27FC236}">
                <a16:creationId xmlns:a16="http://schemas.microsoft.com/office/drawing/2014/main" id="{D23EDBB4-7707-D4A6-E90E-1CB8A56EFDF5}"/>
              </a:ext>
            </a:extLst>
          </p:cNvPr>
          <p:cNvSpPr>
            <a:spLocks noGrp="1"/>
          </p:cNvSpPr>
          <p:nvPr>
            <p:ph type="body" idx="1"/>
          </p:nvPr>
        </p:nvSpPr>
        <p:spPr>
          <a:xfrm>
            <a:off x="609599" y="1681163"/>
            <a:ext cx="7315199" cy="823912"/>
          </a:xfrm>
        </p:spPr>
        <p:txBody>
          <a:bodyPr anchor="b">
            <a:normAutofit/>
          </a:bodyPr>
          <a:lstStyle>
            <a:lvl1pPr marL="0" indent="0">
              <a:buNone/>
              <a:defRPr sz="1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AC7D541E-AADF-6768-B379-994F7EA8353A}"/>
              </a:ext>
            </a:extLst>
          </p:cNvPr>
          <p:cNvSpPr>
            <a:spLocks noGrp="1"/>
          </p:cNvSpPr>
          <p:nvPr>
            <p:ph sz="half" idx="2"/>
          </p:nvPr>
        </p:nvSpPr>
        <p:spPr>
          <a:xfrm>
            <a:off x="609599" y="2505075"/>
            <a:ext cx="7315199" cy="3684588"/>
          </a:xfrm>
        </p:spPr>
        <p:txBody>
          <a:bodyPr>
            <a:normAutofit/>
          </a:bodyPr>
          <a:lstStyle>
            <a:lvl1pPr>
              <a:defRPr sz="1200"/>
            </a:lvl1pPr>
            <a:lvl2pPr>
              <a:defRPr sz="1100"/>
            </a:lvl2pPr>
            <a:lvl3pPr>
              <a:defRPr sz="1050"/>
            </a:lvl3pPr>
            <a:lvl4pPr>
              <a:defRPr sz="1000"/>
            </a:lvl4pPr>
            <a:lvl5pPr>
              <a:defRPr sz="1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Footer Placeholder 6">
            <a:extLst>
              <a:ext uri="{FF2B5EF4-FFF2-40B4-BE49-F238E27FC236}">
                <a16:creationId xmlns:a16="http://schemas.microsoft.com/office/drawing/2014/main" id="{4DBDD8F4-7ADF-FBA0-2A7B-EBB7EC54778E}"/>
              </a:ext>
            </a:extLst>
          </p:cNvPr>
          <p:cNvSpPr>
            <a:spLocks noGrp="1"/>
          </p:cNvSpPr>
          <p:nvPr>
            <p:ph type="ftr" sz="quarter" idx="10"/>
          </p:nvPr>
        </p:nvSpPr>
        <p:spPr/>
        <p:txBody>
          <a:bodyPr/>
          <a:lstStyle/>
          <a:p>
            <a:r>
              <a:rPr lang="en-US"/>
              <a:t>Source:</a:t>
            </a:r>
          </a:p>
          <a:p>
            <a:r>
              <a:rPr lang="en-US"/>
              <a:t>Notes:</a:t>
            </a:r>
          </a:p>
        </p:txBody>
      </p:sp>
      <p:sp>
        <p:nvSpPr>
          <p:cNvPr id="10" name="Text Placeholder 2">
            <a:extLst>
              <a:ext uri="{FF2B5EF4-FFF2-40B4-BE49-F238E27FC236}">
                <a16:creationId xmlns:a16="http://schemas.microsoft.com/office/drawing/2014/main" id="{79256D23-E1BC-B6C9-B9DD-EA96DFD4D053}"/>
              </a:ext>
            </a:extLst>
          </p:cNvPr>
          <p:cNvSpPr>
            <a:spLocks noGrp="1"/>
          </p:cNvSpPr>
          <p:nvPr>
            <p:ph type="body" idx="13"/>
          </p:nvPr>
        </p:nvSpPr>
        <p:spPr>
          <a:xfrm>
            <a:off x="8301525" y="1681163"/>
            <a:ext cx="3280875" cy="823912"/>
          </a:xfrm>
        </p:spPr>
        <p:txBody>
          <a:bodyPr anchor="b">
            <a:normAutofit/>
          </a:bodyPr>
          <a:lstStyle>
            <a:lvl1pPr marL="0" indent="0">
              <a:buNone/>
              <a:defRPr sz="1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1" name="Content Placeholder 3">
            <a:extLst>
              <a:ext uri="{FF2B5EF4-FFF2-40B4-BE49-F238E27FC236}">
                <a16:creationId xmlns:a16="http://schemas.microsoft.com/office/drawing/2014/main" id="{20B05C0F-3DB0-0751-24BE-0FF23DBCEE21}"/>
              </a:ext>
            </a:extLst>
          </p:cNvPr>
          <p:cNvSpPr>
            <a:spLocks noGrp="1"/>
          </p:cNvSpPr>
          <p:nvPr>
            <p:ph sz="half" idx="14"/>
          </p:nvPr>
        </p:nvSpPr>
        <p:spPr>
          <a:xfrm>
            <a:off x="8301525" y="2505075"/>
            <a:ext cx="3280875" cy="3684588"/>
          </a:xfrm>
        </p:spPr>
        <p:txBody>
          <a:bodyPr>
            <a:normAutofit/>
          </a:bodyPr>
          <a:lstStyle>
            <a:lvl1pPr>
              <a:defRPr sz="1200"/>
            </a:lvl1pPr>
            <a:lvl2pPr>
              <a:defRPr sz="1100"/>
            </a:lvl2pPr>
            <a:lvl3pPr>
              <a:defRPr sz="1050"/>
            </a:lvl3pPr>
            <a:lvl4pPr>
              <a:defRPr sz="1000"/>
            </a:lvl4pPr>
            <a:lvl5pPr>
              <a:defRPr sz="1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420063322"/>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p:cSld name="Two panel no bkgd">
    <p:spTree>
      <p:nvGrpSpPr>
        <p:cNvPr id="1" name=""/>
        <p:cNvGrpSpPr/>
        <p:nvPr/>
      </p:nvGrpSpPr>
      <p:grpSpPr>
        <a:xfrm>
          <a:off x="0" y="0"/>
          <a:ext cx="0" cy="0"/>
          <a:chOff x="0" y="0"/>
          <a:chExt cx="0" cy="0"/>
        </a:xfrm>
      </p:grpSpPr>
      <p:graphicFrame>
        <p:nvGraphicFramePr>
          <p:cNvPr id="9" name="Object 8" hidden="1">
            <a:extLst>
              <a:ext uri="{FF2B5EF4-FFF2-40B4-BE49-F238E27FC236}">
                <a16:creationId xmlns:a16="http://schemas.microsoft.com/office/drawing/2014/main" id="{F48D1AD9-A85C-CC9C-2379-A294B91BF48E}"/>
              </a:ext>
            </a:extLst>
          </p:cNvPr>
          <p:cNvGraphicFramePr>
            <a:graphicFrameLocks noChangeAspect="1"/>
          </p:cNvGraphicFramePr>
          <p:nvPr>
            <p:custDataLst>
              <p:tags r:id="rId1"/>
            </p:custDataLst>
            <p:extLst>
              <p:ext uri="{D42A27DB-BD31-4B8C-83A1-F6EECF244321}">
                <p14:modId xmlns:p14="http://schemas.microsoft.com/office/powerpoint/2010/main" val="324215754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9" name="Object 8" hidden="1">
                        <a:extLst>
                          <a:ext uri="{FF2B5EF4-FFF2-40B4-BE49-F238E27FC236}">
                            <a16:creationId xmlns:a16="http://schemas.microsoft.com/office/drawing/2014/main" id="{F48D1AD9-A85C-CC9C-2379-A294B91BF48E}"/>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57136956-7C03-F843-83D0-7C532C736A5E}"/>
              </a:ext>
            </a:extLst>
          </p:cNvPr>
          <p:cNvSpPr>
            <a:spLocks noGrp="1"/>
          </p:cNvSpPr>
          <p:nvPr>
            <p:ph type="title"/>
          </p:nvPr>
        </p:nvSpPr>
        <p:spPr/>
        <p:txBody>
          <a:bodyPr vert="horz"/>
          <a:lstStyle/>
          <a:p>
            <a:r>
              <a:rPr lang="en-US"/>
              <a:t>Click to edit Master title style</a:t>
            </a:r>
          </a:p>
        </p:txBody>
      </p:sp>
      <p:sp>
        <p:nvSpPr>
          <p:cNvPr id="3" name="Text Placeholder 2">
            <a:extLst>
              <a:ext uri="{FF2B5EF4-FFF2-40B4-BE49-F238E27FC236}">
                <a16:creationId xmlns:a16="http://schemas.microsoft.com/office/drawing/2014/main" id="{D23EDBB4-7707-D4A6-E90E-1CB8A56EFDF5}"/>
              </a:ext>
            </a:extLst>
          </p:cNvPr>
          <p:cNvSpPr>
            <a:spLocks noGrp="1"/>
          </p:cNvSpPr>
          <p:nvPr>
            <p:ph type="body" idx="1"/>
          </p:nvPr>
        </p:nvSpPr>
        <p:spPr>
          <a:xfrm>
            <a:off x="608541" y="1681163"/>
            <a:ext cx="5183188" cy="823912"/>
          </a:xfrm>
        </p:spPr>
        <p:txBody>
          <a:bodyPr anchor="b">
            <a:normAutofit/>
          </a:bodyPr>
          <a:lstStyle>
            <a:lvl1pPr marL="0" indent="0">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AC7D541E-AADF-6768-B379-994F7EA8353A}"/>
              </a:ext>
            </a:extLst>
          </p:cNvPr>
          <p:cNvSpPr>
            <a:spLocks noGrp="1"/>
          </p:cNvSpPr>
          <p:nvPr>
            <p:ph sz="half" idx="2"/>
          </p:nvPr>
        </p:nvSpPr>
        <p:spPr>
          <a:xfrm>
            <a:off x="609599" y="2505075"/>
            <a:ext cx="5182129"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13CF7D59-AB3D-3F5F-F8BE-608E38ACA203}"/>
              </a:ext>
            </a:extLst>
          </p:cNvPr>
          <p:cNvSpPr>
            <a:spLocks noGrp="1"/>
          </p:cNvSpPr>
          <p:nvPr>
            <p:ph type="body" sz="quarter" idx="3"/>
          </p:nvPr>
        </p:nvSpPr>
        <p:spPr>
          <a:xfrm>
            <a:off x="6400270" y="1681163"/>
            <a:ext cx="5183188" cy="823912"/>
          </a:xfrm>
        </p:spPr>
        <p:txBody>
          <a:bodyPr anchor="b">
            <a:normAutofit/>
          </a:bodyPr>
          <a:lstStyle>
            <a:lvl1pPr marL="0" indent="0">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E734B5B5-E169-82B3-4823-63269CF0A0C9}"/>
              </a:ext>
            </a:extLst>
          </p:cNvPr>
          <p:cNvSpPr>
            <a:spLocks noGrp="1"/>
          </p:cNvSpPr>
          <p:nvPr>
            <p:ph sz="quarter" idx="4"/>
          </p:nvPr>
        </p:nvSpPr>
        <p:spPr>
          <a:xfrm>
            <a:off x="640027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Footer Placeholder 6">
            <a:extLst>
              <a:ext uri="{FF2B5EF4-FFF2-40B4-BE49-F238E27FC236}">
                <a16:creationId xmlns:a16="http://schemas.microsoft.com/office/drawing/2014/main" id="{4DBDD8F4-7ADF-FBA0-2A7B-EBB7EC54778E}"/>
              </a:ext>
            </a:extLst>
          </p:cNvPr>
          <p:cNvSpPr>
            <a:spLocks noGrp="1"/>
          </p:cNvSpPr>
          <p:nvPr>
            <p:ph type="ftr" sz="quarter" idx="10"/>
          </p:nvPr>
        </p:nvSpPr>
        <p:spPr/>
        <p:txBody>
          <a:bodyPr/>
          <a:lstStyle/>
          <a:p>
            <a:r>
              <a:rPr lang="en-US"/>
              <a:t>Source:</a:t>
            </a:r>
          </a:p>
          <a:p>
            <a:r>
              <a:rPr lang="en-US"/>
              <a:t>Notes:</a:t>
            </a:r>
          </a:p>
        </p:txBody>
      </p:sp>
    </p:spTree>
    <p:extLst>
      <p:ext uri="{BB962C8B-B14F-4D97-AF65-F5344CB8AC3E}">
        <p14:creationId xmlns:p14="http://schemas.microsoft.com/office/powerpoint/2010/main" val="214808934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Four panel small text bkgd">
    <p:spTree>
      <p:nvGrpSpPr>
        <p:cNvPr id="1" name=""/>
        <p:cNvGrpSpPr/>
        <p:nvPr/>
      </p:nvGrpSpPr>
      <p:grpSpPr>
        <a:xfrm>
          <a:off x="0" y="0"/>
          <a:ext cx="0" cy="0"/>
          <a:chOff x="0" y="0"/>
          <a:chExt cx="0" cy="0"/>
        </a:xfrm>
      </p:grpSpPr>
      <p:graphicFrame>
        <p:nvGraphicFramePr>
          <p:cNvPr id="13" name="Object 12" hidden="1">
            <a:extLst>
              <a:ext uri="{FF2B5EF4-FFF2-40B4-BE49-F238E27FC236}">
                <a16:creationId xmlns:a16="http://schemas.microsoft.com/office/drawing/2014/main" id="{A959BB53-5E2D-F154-371F-D8BE52CBAB59}"/>
              </a:ext>
            </a:extLst>
          </p:cNvPr>
          <p:cNvGraphicFramePr>
            <a:graphicFrameLocks noChangeAspect="1"/>
          </p:cNvGraphicFramePr>
          <p:nvPr userDrawn="1">
            <p:custDataLst>
              <p:tags r:id="rId1"/>
            </p:custDataLst>
            <p:extLst>
              <p:ext uri="{D42A27DB-BD31-4B8C-83A1-F6EECF244321}">
                <p14:modId xmlns:p14="http://schemas.microsoft.com/office/powerpoint/2010/main" val="219304597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13" name="Object 12" hidden="1">
                        <a:extLst>
                          <a:ext uri="{FF2B5EF4-FFF2-40B4-BE49-F238E27FC236}">
                            <a16:creationId xmlns:a16="http://schemas.microsoft.com/office/drawing/2014/main" id="{A959BB53-5E2D-F154-371F-D8BE52CBAB59}"/>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57136956-7C03-F843-83D0-7C532C736A5E}"/>
              </a:ext>
            </a:extLst>
          </p:cNvPr>
          <p:cNvSpPr>
            <a:spLocks noGrp="1"/>
          </p:cNvSpPr>
          <p:nvPr>
            <p:ph type="title"/>
          </p:nvPr>
        </p:nvSpPr>
        <p:spPr/>
        <p:txBody>
          <a:bodyPr vert="horz"/>
          <a:lstStyle/>
          <a:p>
            <a:r>
              <a:rPr lang="en-US"/>
              <a:t>Click to edit Master title style</a:t>
            </a:r>
          </a:p>
        </p:txBody>
      </p:sp>
      <p:sp>
        <p:nvSpPr>
          <p:cNvPr id="3" name="Text Placeholder 2">
            <a:extLst>
              <a:ext uri="{FF2B5EF4-FFF2-40B4-BE49-F238E27FC236}">
                <a16:creationId xmlns:a16="http://schemas.microsoft.com/office/drawing/2014/main" id="{D23EDBB4-7707-D4A6-E90E-1CB8A56EFDF5}"/>
              </a:ext>
            </a:extLst>
          </p:cNvPr>
          <p:cNvSpPr>
            <a:spLocks noGrp="1"/>
          </p:cNvSpPr>
          <p:nvPr>
            <p:ph type="body" idx="1"/>
          </p:nvPr>
        </p:nvSpPr>
        <p:spPr>
          <a:xfrm>
            <a:off x="620110" y="1618987"/>
            <a:ext cx="2564586" cy="823912"/>
          </a:xfrm>
        </p:spPr>
        <p:txBody>
          <a:bodyPr anchor="b">
            <a:normAutofit/>
          </a:bodyPr>
          <a:lstStyle>
            <a:lvl1pPr marL="0" indent="0">
              <a:buNone/>
              <a:defRPr sz="1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AC7D541E-AADF-6768-B379-994F7EA8353A}"/>
              </a:ext>
            </a:extLst>
          </p:cNvPr>
          <p:cNvSpPr>
            <a:spLocks noGrp="1"/>
          </p:cNvSpPr>
          <p:nvPr>
            <p:ph sz="half" idx="2"/>
          </p:nvPr>
        </p:nvSpPr>
        <p:spPr>
          <a:xfrm>
            <a:off x="620110" y="2510632"/>
            <a:ext cx="2564585" cy="3684588"/>
          </a:xfrm>
        </p:spPr>
        <p:txBody>
          <a:bodyPr>
            <a:normAutofit/>
          </a:bodyPr>
          <a:lstStyle>
            <a:lvl1pPr>
              <a:defRPr sz="1400"/>
            </a:lvl1pPr>
            <a:lvl2pPr>
              <a:defRPr sz="1200"/>
            </a:lvl2pPr>
            <a:lvl3pPr>
              <a:defRPr sz="1100"/>
            </a:lvl3pPr>
            <a:lvl4pPr>
              <a:defRPr sz="1050"/>
            </a:lvl4pPr>
            <a:lvl5pPr>
              <a:defRPr sz="105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Footer Placeholder 6">
            <a:extLst>
              <a:ext uri="{FF2B5EF4-FFF2-40B4-BE49-F238E27FC236}">
                <a16:creationId xmlns:a16="http://schemas.microsoft.com/office/drawing/2014/main" id="{4DBDD8F4-7ADF-FBA0-2A7B-EBB7EC54778E}"/>
              </a:ext>
            </a:extLst>
          </p:cNvPr>
          <p:cNvSpPr>
            <a:spLocks noGrp="1"/>
          </p:cNvSpPr>
          <p:nvPr>
            <p:ph type="ftr" sz="quarter" idx="10"/>
          </p:nvPr>
        </p:nvSpPr>
        <p:spPr/>
        <p:txBody>
          <a:bodyPr/>
          <a:lstStyle/>
          <a:p>
            <a:r>
              <a:rPr lang="en-US"/>
              <a:t>Source:</a:t>
            </a:r>
          </a:p>
          <a:p>
            <a:r>
              <a:rPr lang="en-US"/>
              <a:t>Notes:</a:t>
            </a:r>
          </a:p>
        </p:txBody>
      </p:sp>
      <p:sp>
        <p:nvSpPr>
          <p:cNvPr id="14" name="Text Placeholder 2">
            <a:extLst>
              <a:ext uri="{FF2B5EF4-FFF2-40B4-BE49-F238E27FC236}">
                <a16:creationId xmlns:a16="http://schemas.microsoft.com/office/drawing/2014/main" id="{C178CED2-08EF-4CF6-A179-4392DD351445}"/>
              </a:ext>
            </a:extLst>
          </p:cNvPr>
          <p:cNvSpPr>
            <a:spLocks noGrp="1"/>
          </p:cNvSpPr>
          <p:nvPr>
            <p:ph type="body" idx="15"/>
          </p:nvPr>
        </p:nvSpPr>
        <p:spPr>
          <a:xfrm>
            <a:off x="3386316" y="1618987"/>
            <a:ext cx="2564586" cy="823912"/>
          </a:xfrm>
        </p:spPr>
        <p:txBody>
          <a:bodyPr anchor="b">
            <a:normAutofit/>
          </a:bodyPr>
          <a:lstStyle>
            <a:lvl1pPr marL="0" indent="0">
              <a:buNone/>
              <a:defRPr sz="1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2" name="Content Placeholder 3">
            <a:extLst>
              <a:ext uri="{FF2B5EF4-FFF2-40B4-BE49-F238E27FC236}">
                <a16:creationId xmlns:a16="http://schemas.microsoft.com/office/drawing/2014/main" id="{CB1AC188-4440-4EA7-A8C4-FD8FE5FF5D07}"/>
              </a:ext>
            </a:extLst>
          </p:cNvPr>
          <p:cNvSpPr>
            <a:spLocks noGrp="1"/>
          </p:cNvSpPr>
          <p:nvPr>
            <p:ph sz="half" idx="16"/>
          </p:nvPr>
        </p:nvSpPr>
        <p:spPr>
          <a:xfrm>
            <a:off x="3386316" y="2510632"/>
            <a:ext cx="2564584" cy="3684588"/>
          </a:xfrm>
        </p:spPr>
        <p:txBody>
          <a:bodyPr>
            <a:normAutofit/>
          </a:bodyPr>
          <a:lstStyle>
            <a:lvl1pPr>
              <a:defRPr sz="1400"/>
            </a:lvl1pPr>
            <a:lvl2pPr>
              <a:defRPr sz="1200"/>
            </a:lvl2pPr>
            <a:lvl3pPr>
              <a:defRPr sz="1100"/>
            </a:lvl3pPr>
            <a:lvl4pPr>
              <a:defRPr sz="1050"/>
            </a:lvl4pPr>
            <a:lvl5pPr>
              <a:defRPr sz="105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Text Placeholder 2">
            <a:extLst>
              <a:ext uri="{FF2B5EF4-FFF2-40B4-BE49-F238E27FC236}">
                <a16:creationId xmlns:a16="http://schemas.microsoft.com/office/drawing/2014/main" id="{EA1EBFA0-4A27-4371-8AF1-C2D421D12632}"/>
              </a:ext>
            </a:extLst>
          </p:cNvPr>
          <p:cNvSpPr>
            <a:spLocks noGrp="1"/>
          </p:cNvSpPr>
          <p:nvPr>
            <p:ph type="body" idx="17"/>
          </p:nvPr>
        </p:nvSpPr>
        <p:spPr>
          <a:xfrm>
            <a:off x="9007306" y="1613430"/>
            <a:ext cx="2564586" cy="823912"/>
          </a:xfrm>
        </p:spPr>
        <p:txBody>
          <a:bodyPr anchor="b">
            <a:normAutofit/>
          </a:bodyPr>
          <a:lstStyle>
            <a:lvl1pPr marL="0" indent="0">
              <a:buNone/>
              <a:defRPr sz="1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4" name="Content Placeholder 3">
            <a:extLst>
              <a:ext uri="{FF2B5EF4-FFF2-40B4-BE49-F238E27FC236}">
                <a16:creationId xmlns:a16="http://schemas.microsoft.com/office/drawing/2014/main" id="{78971224-A4C3-4B38-8487-E75903A9B75C}"/>
              </a:ext>
            </a:extLst>
          </p:cNvPr>
          <p:cNvSpPr>
            <a:spLocks noGrp="1"/>
          </p:cNvSpPr>
          <p:nvPr>
            <p:ph sz="half" idx="18"/>
          </p:nvPr>
        </p:nvSpPr>
        <p:spPr>
          <a:xfrm>
            <a:off x="9007306" y="2510632"/>
            <a:ext cx="2564584" cy="3684588"/>
          </a:xfrm>
        </p:spPr>
        <p:txBody>
          <a:bodyPr>
            <a:normAutofit/>
          </a:bodyPr>
          <a:lstStyle>
            <a:lvl1pPr>
              <a:defRPr sz="1400"/>
            </a:lvl1pPr>
            <a:lvl2pPr>
              <a:defRPr sz="1200"/>
            </a:lvl2pPr>
            <a:lvl3pPr>
              <a:defRPr sz="1100"/>
            </a:lvl3pPr>
            <a:lvl4pPr>
              <a:defRPr sz="1050"/>
            </a:lvl4pPr>
            <a:lvl5pPr>
              <a:defRPr sz="105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 name="Text Placeholder 2">
            <a:extLst>
              <a:ext uri="{FF2B5EF4-FFF2-40B4-BE49-F238E27FC236}">
                <a16:creationId xmlns:a16="http://schemas.microsoft.com/office/drawing/2014/main" id="{4F7C2B96-4B20-46A3-A648-DB8B6AEDC023}"/>
              </a:ext>
            </a:extLst>
          </p:cNvPr>
          <p:cNvSpPr>
            <a:spLocks noGrp="1"/>
          </p:cNvSpPr>
          <p:nvPr>
            <p:ph type="body" idx="19"/>
          </p:nvPr>
        </p:nvSpPr>
        <p:spPr>
          <a:xfrm>
            <a:off x="6235423" y="1613430"/>
            <a:ext cx="2564586" cy="823912"/>
          </a:xfrm>
        </p:spPr>
        <p:txBody>
          <a:bodyPr anchor="b">
            <a:normAutofit/>
          </a:bodyPr>
          <a:lstStyle>
            <a:lvl1pPr marL="0" indent="0">
              <a:buNone/>
              <a:defRPr sz="1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6" name="Content Placeholder 3">
            <a:extLst>
              <a:ext uri="{FF2B5EF4-FFF2-40B4-BE49-F238E27FC236}">
                <a16:creationId xmlns:a16="http://schemas.microsoft.com/office/drawing/2014/main" id="{0E5215DC-8B13-45E7-AC26-B09A437B5B6E}"/>
              </a:ext>
            </a:extLst>
          </p:cNvPr>
          <p:cNvSpPr>
            <a:spLocks noGrp="1"/>
          </p:cNvSpPr>
          <p:nvPr>
            <p:ph sz="half" idx="20"/>
          </p:nvPr>
        </p:nvSpPr>
        <p:spPr>
          <a:xfrm>
            <a:off x="6241099" y="2510632"/>
            <a:ext cx="2564584" cy="3684588"/>
          </a:xfrm>
        </p:spPr>
        <p:txBody>
          <a:bodyPr>
            <a:normAutofit/>
          </a:bodyPr>
          <a:lstStyle>
            <a:lvl1pPr>
              <a:defRPr sz="1400"/>
            </a:lvl1pPr>
            <a:lvl2pPr>
              <a:defRPr sz="1200"/>
            </a:lvl2pPr>
            <a:lvl3pPr>
              <a:defRPr sz="1100"/>
            </a:lvl3pPr>
            <a:lvl4pPr>
              <a:defRPr sz="1050"/>
            </a:lvl4pPr>
            <a:lvl5pPr>
              <a:defRPr sz="105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80657188"/>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p:cSld name="Three panel no bkgd">
    <p:spTree>
      <p:nvGrpSpPr>
        <p:cNvPr id="1" name=""/>
        <p:cNvGrpSpPr/>
        <p:nvPr/>
      </p:nvGrpSpPr>
      <p:grpSpPr>
        <a:xfrm>
          <a:off x="0" y="0"/>
          <a:ext cx="0" cy="0"/>
          <a:chOff x="0" y="0"/>
          <a:chExt cx="0" cy="0"/>
        </a:xfrm>
      </p:grpSpPr>
      <p:graphicFrame>
        <p:nvGraphicFramePr>
          <p:cNvPr id="13" name="Object 12" hidden="1">
            <a:extLst>
              <a:ext uri="{FF2B5EF4-FFF2-40B4-BE49-F238E27FC236}">
                <a16:creationId xmlns:a16="http://schemas.microsoft.com/office/drawing/2014/main" id="{A959BB53-5E2D-F154-371F-D8BE52CBAB59}"/>
              </a:ext>
            </a:extLst>
          </p:cNvPr>
          <p:cNvGraphicFramePr>
            <a:graphicFrameLocks noChangeAspect="1"/>
          </p:cNvGraphicFramePr>
          <p:nvPr>
            <p:custDataLst>
              <p:tags r:id="rId1"/>
            </p:custDataLst>
            <p:extLst>
              <p:ext uri="{D42A27DB-BD31-4B8C-83A1-F6EECF244321}">
                <p14:modId xmlns:p14="http://schemas.microsoft.com/office/powerpoint/2010/main" val="109620033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13" name="Object 12" hidden="1">
                        <a:extLst>
                          <a:ext uri="{FF2B5EF4-FFF2-40B4-BE49-F238E27FC236}">
                            <a16:creationId xmlns:a16="http://schemas.microsoft.com/office/drawing/2014/main" id="{A959BB53-5E2D-F154-371F-D8BE52CBAB59}"/>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57136956-7C03-F843-83D0-7C532C736A5E}"/>
              </a:ext>
            </a:extLst>
          </p:cNvPr>
          <p:cNvSpPr>
            <a:spLocks noGrp="1"/>
          </p:cNvSpPr>
          <p:nvPr>
            <p:ph type="title"/>
          </p:nvPr>
        </p:nvSpPr>
        <p:spPr/>
        <p:txBody>
          <a:bodyPr vert="horz"/>
          <a:lstStyle/>
          <a:p>
            <a:r>
              <a:rPr lang="en-US"/>
              <a:t>Click to edit Master title style</a:t>
            </a:r>
          </a:p>
        </p:txBody>
      </p:sp>
      <p:sp>
        <p:nvSpPr>
          <p:cNvPr id="3" name="Text Placeholder 2">
            <a:extLst>
              <a:ext uri="{FF2B5EF4-FFF2-40B4-BE49-F238E27FC236}">
                <a16:creationId xmlns:a16="http://schemas.microsoft.com/office/drawing/2014/main" id="{D23EDBB4-7707-D4A6-E90E-1CB8A56EFDF5}"/>
              </a:ext>
            </a:extLst>
          </p:cNvPr>
          <p:cNvSpPr>
            <a:spLocks noGrp="1"/>
          </p:cNvSpPr>
          <p:nvPr>
            <p:ph type="body" idx="1"/>
          </p:nvPr>
        </p:nvSpPr>
        <p:spPr>
          <a:xfrm>
            <a:off x="609600" y="1681163"/>
            <a:ext cx="3280876" cy="823912"/>
          </a:xfrm>
        </p:spPr>
        <p:txBody>
          <a:bodyPr anchor="b">
            <a:normAutofit/>
          </a:bodyPr>
          <a:lstStyle>
            <a:lvl1pPr marL="0" indent="0">
              <a:buNone/>
              <a:defRPr sz="1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AC7D541E-AADF-6768-B379-994F7EA8353A}"/>
              </a:ext>
            </a:extLst>
          </p:cNvPr>
          <p:cNvSpPr>
            <a:spLocks noGrp="1"/>
          </p:cNvSpPr>
          <p:nvPr>
            <p:ph sz="half" idx="2"/>
          </p:nvPr>
        </p:nvSpPr>
        <p:spPr>
          <a:xfrm>
            <a:off x="609600" y="2505075"/>
            <a:ext cx="3280876" cy="3684588"/>
          </a:xfrm>
        </p:spPr>
        <p:txBody>
          <a:bodyPr>
            <a:normAutofit/>
          </a:bodyPr>
          <a:lstStyle>
            <a:lvl1pPr>
              <a:defRPr sz="1200"/>
            </a:lvl1pPr>
            <a:lvl2pPr>
              <a:defRPr sz="1100"/>
            </a:lvl2pPr>
            <a:lvl3pPr>
              <a:defRPr sz="1050"/>
            </a:lvl3pPr>
            <a:lvl4pPr>
              <a:defRPr sz="1000"/>
            </a:lvl4pPr>
            <a:lvl5pPr>
              <a:defRPr sz="1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Footer Placeholder 6">
            <a:extLst>
              <a:ext uri="{FF2B5EF4-FFF2-40B4-BE49-F238E27FC236}">
                <a16:creationId xmlns:a16="http://schemas.microsoft.com/office/drawing/2014/main" id="{4DBDD8F4-7ADF-FBA0-2A7B-EBB7EC54778E}"/>
              </a:ext>
            </a:extLst>
          </p:cNvPr>
          <p:cNvSpPr>
            <a:spLocks noGrp="1"/>
          </p:cNvSpPr>
          <p:nvPr>
            <p:ph type="ftr" sz="quarter" idx="10"/>
          </p:nvPr>
        </p:nvSpPr>
        <p:spPr/>
        <p:txBody>
          <a:bodyPr/>
          <a:lstStyle/>
          <a:p>
            <a:r>
              <a:rPr lang="en-US"/>
              <a:t>Source:</a:t>
            </a:r>
          </a:p>
          <a:p>
            <a:r>
              <a:rPr lang="en-US"/>
              <a:t>Notes:</a:t>
            </a:r>
          </a:p>
        </p:txBody>
      </p:sp>
      <p:sp>
        <p:nvSpPr>
          <p:cNvPr id="10" name="Text Placeholder 2">
            <a:extLst>
              <a:ext uri="{FF2B5EF4-FFF2-40B4-BE49-F238E27FC236}">
                <a16:creationId xmlns:a16="http://schemas.microsoft.com/office/drawing/2014/main" id="{79256D23-E1BC-B6C9-B9DD-EA96DFD4D053}"/>
              </a:ext>
            </a:extLst>
          </p:cNvPr>
          <p:cNvSpPr>
            <a:spLocks noGrp="1"/>
          </p:cNvSpPr>
          <p:nvPr>
            <p:ph type="body" idx="13"/>
          </p:nvPr>
        </p:nvSpPr>
        <p:spPr>
          <a:xfrm>
            <a:off x="8301525" y="1681163"/>
            <a:ext cx="3280875" cy="823912"/>
          </a:xfrm>
        </p:spPr>
        <p:txBody>
          <a:bodyPr anchor="b">
            <a:normAutofit/>
          </a:bodyPr>
          <a:lstStyle>
            <a:lvl1pPr marL="0" indent="0">
              <a:buNone/>
              <a:defRPr sz="1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1" name="Content Placeholder 3">
            <a:extLst>
              <a:ext uri="{FF2B5EF4-FFF2-40B4-BE49-F238E27FC236}">
                <a16:creationId xmlns:a16="http://schemas.microsoft.com/office/drawing/2014/main" id="{20B05C0F-3DB0-0751-24BE-0FF23DBCEE21}"/>
              </a:ext>
            </a:extLst>
          </p:cNvPr>
          <p:cNvSpPr>
            <a:spLocks noGrp="1"/>
          </p:cNvSpPr>
          <p:nvPr>
            <p:ph sz="half" idx="14"/>
          </p:nvPr>
        </p:nvSpPr>
        <p:spPr>
          <a:xfrm>
            <a:off x="8301525" y="2505075"/>
            <a:ext cx="3280875" cy="3684588"/>
          </a:xfrm>
        </p:spPr>
        <p:txBody>
          <a:bodyPr>
            <a:normAutofit/>
          </a:bodyPr>
          <a:lstStyle>
            <a:lvl1pPr>
              <a:defRPr sz="1200"/>
            </a:lvl1pPr>
            <a:lvl2pPr>
              <a:defRPr sz="1100"/>
            </a:lvl2pPr>
            <a:lvl3pPr>
              <a:defRPr sz="1050"/>
            </a:lvl3pPr>
            <a:lvl4pPr>
              <a:defRPr sz="1000"/>
            </a:lvl4pPr>
            <a:lvl5pPr>
              <a:defRPr sz="1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ext Placeholder 2">
            <a:extLst>
              <a:ext uri="{FF2B5EF4-FFF2-40B4-BE49-F238E27FC236}">
                <a16:creationId xmlns:a16="http://schemas.microsoft.com/office/drawing/2014/main" id="{B3D2EAEA-4A1A-4BD0-AAA4-E823F3352FAE}"/>
              </a:ext>
            </a:extLst>
          </p:cNvPr>
          <p:cNvSpPr>
            <a:spLocks noGrp="1"/>
          </p:cNvSpPr>
          <p:nvPr>
            <p:ph type="body" idx="15"/>
          </p:nvPr>
        </p:nvSpPr>
        <p:spPr>
          <a:xfrm>
            <a:off x="4455562" y="1681163"/>
            <a:ext cx="3280876" cy="823912"/>
          </a:xfrm>
        </p:spPr>
        <p:txBody>
          <a:bodyPr anchor="b">
            <a:normAutofit/>
          </a:bodyPr>
          <a:lstStyle>
            <a:lvl1pPr marL="0" indent="0">
              <a:buNone/>
              <a:defRPr sz="1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4" name="Content Placeholder 3">
            <a:extLst>
              <a:ext uri="{FF2B5EF4-FFF2-40B4-BE49-F238E27FC236}">
                <a16:creationId xmlns:a16="http://schemas.microsoft.com/office/drawing/2014/main" id="{F1A95F98-B444-45B3-B26F-E3A566F5AD24}"/>
              </a:ext>
            </a:extLst>
          </p:cNvPr>
          <p:cNvSpPr>
            <a:spLocks noGrp="1"/>
          </p:cNvSpPr>
          <p:nvPr>
            <p:ph sz="half" idx="16"/>
          </p:nvPr>
        </p:nvSpPr>
        <p:spPr>
          <a:xfrm>
            <a:off x="4455562" y="2505075"/>
            <a:ext cx="3280876" cy="3684588"/>
          </a:xfrm>
        </p:spPr>
        <p:txBody>
          <a:bodyPr>
            <a:normAutofit/>
          </a:bodyPr>
          <a:lstStyle>
            <a:lvl1pPr>
              <a:defRPr sz="1200"/>
            </a:lvl1pPr>
            <a:lvl2pPr>
              <a:defRPr sz="1100"/>
            </a:lvl2pPr>
            <a:lvl3pPr>
              <a:defRPr sz="1050"/>
            </a:lvl3pPr>
            <a:lvl4pPr>
              <a:defRPr sz="1000"/>
            </a:lvl4pPr>
            <a:lvl5pPr>
              <a:defRPr sz="1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780485825"/>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p:cSld name="Four panel small text bkgd">
    <p:spTree>
      <p:nvGrpSpPr>
        <p:cNvPr id="1" name=""/>
        <p:cNvGrpSpPr/>
        <p:nvPr/>
      </p:nvGrpSpPr>
      <p:grpSpPr>
        <a:xfrm>
          <a:off x="0" y="0"/>
          <a:ext cx="0" cy="0"/>
          <a:chOff x="0" y="0"/>
          <a:chExt cx="0" cy="0"/>
        </a:xfrm>
      </p:grpSpPr>
      <p:graphicFrame>
        <p:nvGraphicFramePr>
          <p:cNvPr id="13" name="Object 12" hidden="1">
            <a:extLst>
              <a:ext uri="{FF2B5EF4-FFF2-40B4-BE49-F238E27FC236}">
                <a16:creationId xmlns:a16="http://schemas.microsoft.com/office/drawing/2014/main" id="{A959BB53-5E2D-F154-371F-D8BE52CBAB59}"/>
              </a:ext>
            </a:extLst>
          </p:cNvPr>
          <p:cNvGraphicFramePr>
            <a:graphicFrameLocks noChangeAspect="1"/>
          </p:cNvGraphicFramePr>
          <p:nvPr>
            <p:custDataLst>
              <p:tags r:id="rId1"/>
            </p:custDataLst>
            <p:extLst>
              <p:ext uri="{D42A27DB-BD31-4B8C-83A1-F6EECF244321}">
                <p14:modId xmlns:p14="http://schemas.microsoft.com/office/powerpoint/2010/main" val="219304597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13" name="Object 12" hidden="1">
                        <a:extLst>
                          <a:ext uri="{FF2B5EF4-FFF2-40B4-BE49-F238E27FC236}">
                            <a16:creationId xmlns:a16="http://schemas.microsoft.com/office/drawing/2014/main" id="{A959BB53-5E2D-F154-371F-D8BE52CBAB59}"/>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57136956-7C03-F843-83D0-7C532C736A5E}"/>
              </a:ext>
            </a:extLst>
          </p:cNvPr>
          <p:cNvSpPr>
            <a:spLocks noGrp="1"/>
          </p:cNvSpPr>
          <p:nvPr>
            <p:ph type="title"/>
          </p:nvPr>
        </p:nvSpPr>
        <p:spPr/>
        <p:txBody>
          <a:bodyPr vert="horz"/>
          <a:lstStyle/>
          <a:p>
            <a:r>
              <a:rPr lang="en-US"/>
              <a:t>Click to edit Master title style</a:t>
            </a:r>
          </a:p>
        </p:txBody>
      </p:sp>
      <p:sp>
        <p:nvSpPr>
          <p:cNvPr id="3" name="Text Placeholder 2">
            <a:extLst>
              <a:ext uri="{FF2B5EF4-FFF2-40B4-BE49-F238E27FC236}">
                <a16:creationId xmlns:a16="http://schemas.microsoft.com/office/drawing/2014/main" id="{D23EDBB4-7707-D4A6-E90E-1CB8A56EFDF5}"/>
              </a:ext>
            </a:extLst>
          </p:cNvPr>
          <p:cNvSpPr>
            <a:spLocks noGrp="1"/>
          </p:cNvSpPr>
          <p:nvPr>
            <p:ph type="body" idx="1"/>
          </p:nvPr>
        </p:nvSpPr>
        <p:spPr>
          <a:xfrm>
            <a:off x="620110" y="1618987"/>
            <a:ext cx="2564586" cy="823912"/>
          </a:xfrm>
        </p:spPr>
        <p:txBody>
          <a:bodyPr anchor="b">
            <a:normAutofit/>
          </a:bodyPr>
          <a:lstStyle>
            <a:lvl1pPr marL="0" indent="0">
              <a:buNone/>
              <a:defRPr sz="1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AC7D541E-AADF-6768-B379-994F7EA8353A}"/>
              </a:ext>
            </a:extLst>
          </p:cNvPr>
          <p:cNvSpPr>
            <a:spLocks noGrp="1"/>
          </p:cNvSpPr>
          <p:nvPr>
            <p:ph sz="half" idx="2"/>
          </p:nvPr>
        </p:nvSpPr>
        <p:spPr>
          <a:xfrm>
            <a:off x="620110" y="2510632"/>
            <a:ext cx="2564585" cy="3684588"/>
          </a:xfrm>
        </p:spPr>
        <p:txBody>
          <a:bodyPr>
            <a:normAutofit/>
          </a:bodyPr>
          <a:lstStyle>
            <a:lvl1pPr>
              <a:defRPr sz="1400"/>
            </a:lvl1pPr>
            <a:lvl2pPr>
              <a:defRPr sz="1200"/>
            </a:lvl2pPr>
            <a:lvl3pPr>
              <a:defRPr sz="1100"/>
            </a:lvl3pPr>
            <a:lvl4pPr>
              <a:defRPr sz="1050"/>
            </a:lvl4pPr>
            <a:lvl5pPr>
              <a:defRPr sz="105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Footer Placeholder 6">
            <a:extLst>
              <a:ext uri="{FF2B5EF4-FFF2-40B4-BE49-F238E27FC236}">
                <a16:creationId xmlns:a16="http://schemas.microsoft.com/office/drawing/2014/main" id="{4DBDD8F4-7ADF-FBA0-2A7B-EBB7EC54778E}"/>
              </a:ext>
            </a:extLst>
          </p:cNvPr>
          <p:cNvSpPr>
            <a:spLocks noGrp="1"/>
          </p:cNvSpPr>
          <p:nvPr>
            <p:ph type="ftr" sz="quarter" idx="10"/>
          </p:nvPr>
        </p:nvSpPr>
        <p:spPr/>
        <p:txBody>
          <a:bodyPr/>
          <a:lstStyle/>
          <a:p>
            <a:r>
              <a:rPr lang="en-US"/>
              <a:t>Source:</a:t>
            </a:r>
          </a:p>
          <a:p>
            <a:r>
              <a:rPr lang="en-US"/>
              <a:t>Notes:</a:t>
            </a:r>
          </a:p>
        </p:txBody>
      </p:sp>
      <p:sp>
        <p:nvSpPr>
          <p:cNvPr id="14" name="Text Placeholder 2">
            <a:extLst>
              <a:ext uri="{FF2B5EF4-FFF2-40B4-BE49-F238E27FC236}">
                <a16:creationId xmlns:a16="http://schemas.microsoft.com/office/drawing/2014/main" id="{C178CED2-08EF-4CF6-A179-4392DD351445}"/>
              </a:ext>
            </a:extLst>
          </p:cNvPr>
          <p:cNvSpPr>
            <a:spLocks noGrp="1"/>
          </p:cNvSpPr>
          <p:nvPr>
            <p:ph type="body" idx="15"/>
          </p:nvPr>
        </p:nvSpPr>
        <p:spPr>
          <a:xfrm>
            <a:off x="3386316" y="1618987"/>
            <a:ext cx="2564586" cy="823912"/>
          </a:xfrm>
        </p:spPr>
        <p:txBody>
          <a:bodyPr anchor="b">
            <a:normAutofit/>
          </a:bodyPr>
          <a:lstStyle>
            <a:lvl1pPr marL="0" indent="0">
              <a:buNone/>
              <a:defRPr sz="1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2" name="Content Placeholder 3">
            <a:extLst>
              <a:ext uri="{FF2B5EF4-FFF2-40B4-BE49-F238E27FC236}">
                <a16:creationId xmlns:a16="http://schemas.microsoft.com/office/drawing/2014/main" id="{CB1AC188-4440-4EA7-A8C4-FD8FE5FF5D07}"/>
              </a:ext>
            </a:extLst>
          </p:cNvPr>
          <p:cNvSpPr>
            <a:spLocks noGrp="1"/>
          </p:cNvSpPr>
          <p:nvPr>
            <p:ph sz="half" idx="16"/>
          </p:nvPr>
        </p:nvSpPr>
        <p:spPr>
          <a:xfrm>
            <a:off x="3386316" y="2510632"/>
            <a:ext cx="2564584" cy="3684588"/>
          </a:xfrm>
        </p:spPr>
        <p:txBody>
          <a:bodyPr>
            <a:normAutofit/>
          </a:bodyPr>
          <a:lstStyle>
            <a:lvl1pPr>
              <a:defRPr sz="1400"/>
            </a:lvl1pPr>
            <a:lvl2pPr>
              <a:defRPr sz="1200"/>
            </a:lvl2pPr>
            <a:lvl3pPr>
              <a:defRPr sz="1100"/>
            </a:lvl3pPr>
            <a:lvl4pPr>
              <a:defRPr sz="1050"/>
            </a:lvl4pPr>
            <a:lvl5pPr>
              <a:defRPr sz="105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Text Placeholder 2">
            <a:extLst>
              <a:ext uri="{FF2B5EF4-FFF2-40B4-BE49-F238E27FC236}">
                <a16:creationId xmlns:a16="http://schemas.microsoft.com/office/drawing/2014/main" id="{EA1EBFA0-4A27-4371-8AF1-C2D421D12632}"/>
              </a:ext>
            </a:extLst>
          </p:cNvPr>
          <p:cNvSpPr>
            <a:spLocks noGrp="1"/>
          </p:cNvSpPr>
          <p:nvPr>
            <p:ph type="body" idx="17"/>
          </p:nvPr>
        </p:nvSpPr>
        <p:spPr>
          <a:xfrm>
            <a:off x="9007306" y="1613430"/>
            <a:ext cx="2564586" cy="823912"/>
          </a:xfrm>
        </p:spPr>
        <p:txBody>
          <a:bodyPr anchor="b">
            <a:normAutofit/>
          </a:bodyPr>
          <a:lstStyle>
            <a:lvl1pPr marL="0" indent="0">
              <a:buNone/>
              <a:defRPr sz="1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4" name="Content Placeholder 3">
            <a:extLst>
              <a:ext uri="{FF2B5EF4-FFF2-40B4-BE49-F238E27FC236}">
                <a16:creationId xmlns:a16="http://schemas.microsoft.com/office/drawing/2014/main" id="{78971224-A4C3-4B38-8487-E75903A9B75C}"/>
              </a:ext>
            </a:extLst>
          </p:cNvPr>
          <p:cNvSpPr>
            <a:spLocks noGrp="1"/>
          </p:cNvSpPr>
          <p:nvPr>
            <p:ph sz="half" idx="18"/>
          </p:nvPr>
        </p:nvSpPr>
        <p:spPr>
          <a:xfrm>
            <a:off x="9007306" y="2510632"/>
            <a:ext cx="2564584" cy="3684588"/>
          </a:xfrm>
        </p:spPr>
        <p:txBody>
          <a:bodyPr>
            <a:normAutofit/>
          </a:bodyPr>
          <a:lstStyle>
            <a:lvl1pPr>
              <a:defRPr sz="1400"/>
            </a:lvl1pPr>
            <a:lvl2pPr>
              <a:defRPr sz="1200"/>
            </a:lvl2pPr>
            <a:lvl3pPr>
              <a:defRPr sz="1100"/>
            </a:lvl3pPr>
            <a:lvl4pPr>
              <a:defRPr sz="1050"/>
            </a:lvl4pPr>
            <a:lvl5pPr>
              <a:defRPr sz="105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 name="Text Placeholder 2">
            <a:extLst>
              <a:ext uri="{FF2B5EF4-FFF2-40B4-BE49-F238E27FC236}">
                <a16:creationId xmlns:a16="http://schemas.microsoft.com/office/drawing/2014/main" id="{4F7C2B96-4B20-46A3-A648-DB8B6AEDC023}"/>
              </a:ext>
            </a:extLst>
          </p:cNvPr>
          <p:cNvSpPr>
            <a:spLocks noGrp="1"/>
          </p:cNvSpPr>
          <p:nvPr>
            <p:ph type="body" idx="19"/>
          </p:nvPr>
        </p:nvSpPr>
        <p:spPr>
          <a:xfrm>
            <a:off x="6235423" y="1613430"/>
            <a:ext cx="2564586" cy="823912"/>
          </a:xfrm>
        </p:spPr>
        <p:txBody>
          <a:bodyPr anchor="b">
            <a:normAutofit/>
          </a:bodyPr>
          <a:lstStyle>
            <a:lvl1pPr marL="0" indent="0">
              <a:buNone/>
              <a:defRPr sz="1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6" name="Content Placeholder 3">
            <a:extLst>
              <a:ext uri="{FF2B5EF4-FFF2-40B4-BE49-F238E27FC236}">
                <a16:creationId xmlns:a16="http://schemas.microsoft.com/office/drawing/2014/main" id="{0E5215DC-8B13-45E7-AC26-B09A437B5B6E}"/>
              </a:ext>
            </a:extLst>
          </p:cNvPr>
          <p:cNvSpPr>
            <a:spLocks noGrp="1"/>
          </p:cNvSpPr>
          <p:nvPr>
            <p:ph sz="half" idx="20"/>
          </p:nvPr>
        </p:nvSpPr>
        <p:spPr>
          <a:xfrm>
            <a:off x="6241099" y="2510632"/>
            <a:ext cx="2564584" cy="3684588"/>
          </a:xfrm>
        </p:spPr>
        <p:txBody>
          <a:bodyPr>
            <a:normAutofit/>
          </a:bodyPr>
          <a:lstStyle>
            <a:lvl1pPr>
              <a:defRPr sz="1400"/>
            </a:lvl1pPr>
            <a:lvl2pPr>
              <a:defRPr sz="1200"/>
            </a:lvl2pPr>
            <a:lvl3pPr>
              <a:defRPr sz="1100"/>
            </a:lvl3pPr>
            <a:lvl4pPr>
              <a:defRPr sz="1050"/>
            </a:lvl4pPr>
            <a:lvl5pPr>
              <a:defRPr sz="105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92445659"/>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showMasterSp="0" preserve="1">
  <p:cSld name="Title Slide no bkg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64658552-6E07-9117-0CA9-3B60B698736B}"/>
              </a:ext>
            </a:extLst>
          </p:cNvPr>
          <p:cNvGraphicFramePr>
            <a:graphicFrameLocks noChangeAspect="1"/>
          </p:cNvGraphicFramePr>
          <p:nvPr>
            <p:custDataLst>
              <p:tags r:id="rId1"/>
            </p:custDataLst>
            <p:extLst>
              <p:ext uri="{D42A27DB-BD31-4B8C-83A1-F6EECF244321}">
                <p14:modId xmlns:p14="http://schemas.microsoft.com/office/powerpoint/2010/main" val="412502941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4" name="Object 3" hidden="1">
                        <a:extLst>
                          <a:ext uri="{FF2B5EF4-FFF2-40B4-BE49-F238E27FC236}">
                            <a16:creationId xmlns:a16="http://schemas.microsoft.com/office/drawing/2014/main" id="{64658552-6E07-9117-0CA9-3B60B698736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grpSp>
        <p:nvGrpSpPr>
          <p:cNvPr id="79" name="Group 78">
            <a:extLst>
              <a:ext uri="{FF2B5EF4-FFF2-40B4-BE49-F238E27FC236}">
                <a16:creationId xmlns:a16="http://schemas.microsoft.com/office/drawing/2014/main" id="{B328026A-8319-44BC-B6B3-8D0A2B5E39A0}"/>
              </a:ext>
            </a:extLst>
          </p:cNvPr>
          <p:cNvGrpSpPr>
            <a:grpSpLocks noChangeAspect="1"/>
          </p:cNvGrpSpPr>
          <p:nvPr/>
        </p:nvGrpSpPr>
        <p:grpSpPr bwMode="gray">
          <a:xfrm>
            <a:off x="702214" y="780933"/>
            <a:ext cx="3494345" cy="745107"/>
            <a:chOff x="611188" y="-279400"/>
            <a:chExt cx="3767138" cy="803275"/>
          </a:xfrm>
        </p:grpSpPr>
        <p:sp>
          <p:nvSpPr>
            <p:cNvPr id="14" name="Freeform 5">
              <a:extLst>
                <a:ext uri="{FF2B5EF4-FFF2-40B4-BE49-F238E27FC236}">
                  <a16:creationId xmlns:a16="http://schemas.microsoft.com/office/drawing/2014/main" id="{AB780836-0EA1-4764-9C48-1217D0B297D1}"/>
                </a:ext>
              </a:extLst>
            </p:cNvPr>
            <p:cNvSpPr>
              <a:spLocks noEditPoints="1"/>
            </p:cNvSpPr>
            <p:nvPr/>
          </p:nvSpPr>
          <p:spPr bwMode="gray">
            <a:xfrm>
              <a:off x="1885951" y="438150"/>
              <a:ext cx="60325" cy="63500"/>
            </a:xfrm>
            <a:custGeom>
              <a:avLst/>
              <a:gdLst>
                <a:gd name="T0" fmla="*/ 36 w 73"/>
                <a:gd name="T1" fmla="*/ 0 h 78"/>
                <a:gd name="T2" fmla="*/ 10 w 73"/>
                <a:gd name="T3" fmla="*/ 10 h 78"/>
                <a:gd name="T4" fmla="*/ 0 w 73"/>
                <a:gd name="T5" fmla="*/ 39 h 78"/>
                <a:gd name="T6" fmla="*/ 10 w 73"/>
                <a:gd name="T7" fmla="*/ 67 h 78"/>
                <a:gd name="T8" fmla="*/ 36 w 73"/>
                <a:gd name="T9" fmla="*/ 78 h 78"/>
                <a:gd name="T10" fmla="*/ 63 w 73"/>
                <a:gd name="T11" fmla="*/ 67 h 78"/>
                <a:gd name="T12" fmla="*/ 73 w 73"/>
                <a:gd name="T13" fmla="*/ 39 h 78"/>
                <a:gd name="T14" fmla="*/ 63 w 73"/>
                <a:gd name="T15" fmla="*/ 10 h 78"/>
                <a:gd name="T16" fmla="*/ 36 w 73"/>
                <a:gd name="T17" fmla="*/ 0 h 78"/>
                <a:gd name="T18" fmla="*/ 52 w 73"/>
                <a:gd name="T19" fmla="*/ 59 h 78"/>
                <a:gd name="T20" fmla="*/ 36 w 73"/>
                <a:gd name="T21" fmla="*/ 66 h 78"/>
                <a:gd name="T22" fmla="*/ 20 w 73"/>
                <a:gd name="T23" fmla="*/ 59 h 78"/>
                <a:gd name="T24" fmla="*/ 15 w 73"/>
                <a:gd name="T25" fmla="*/ 39 h 78"/>
                <a:gd name="T26" fmla="*/ 21 w 73"/>
                <a:gd name="T27" fmla="*/ 19 h 78"/>
                <a:gd name="T28" fmla="*/ 36 w 73"/>
                <a:gd name="T29" fmla="*/ 11 h 78"/>
                <a:gd name="T30" fmla="*/ 52 w 73"/>
                <a:gd name="T31" fmla="*/ 19 h 78"/>
                <a:gd name="T32" fmla="*/ 58 w 73"/>
                <a:gd name="T33" fmla="*/ 39 h 78"/>
                <a:gd name="T34" fmla="*/ 52 w 73"/>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8">
                  <a:moveTo>
                    <a:pt x="36" y="0"/>
                  </a:moveTo>
                  <a:cubicBezTo>
                    <a:pt x="25" y="0"/>
                    <a:pt x="17" y="3"/>
                    <a:pt x="10" y="10"/>
                  </a:cubicBezTo>
                  <a:cubicBezTo>
                    <a:pt x="3" y="17"/>
                    <a:pt x="0" y="27"/>
                    <a:pt x="0" y="39"/>
                  </a:cubicBezTo>
                  <a:cubicBezTo>
                    <a:pt x="0" y="51"/>
                    <a:pt x="3" y="60"/>
                    <a:pt x="10" y="67"/>
                  </a:cubicBezTo>
                  <a:cubicBezTo>
                    <a:pt x="17" y="74"/>
                    <a:pt x="25" y="78"/>
                    <a:pt x="36" y="78"/>
                  </a:cubicBezTo>
                  <a:cubicBezTo>
                    <a:pt x="47" y="78"/>
                    <a:pt x="56" y="74"/>
                    <a:pt x="63" y="67"/>
                  </a:cubicBezTo>
                  <a:cubicBezTo>
                    <a:pt x="69" y="60"/>
                    <a:pt x="73" y="51"/>
                    <a:pt x="73" y="39"/>
                  </a:cubicBezTo>
                  <a:cubicBezTo>
                    <a:pt x="73" y="27"/>
                    <a:pt x="69" y="17"/>
                    <a:pt x="63"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1" y="19"/>
                  </a:cubicBezTo>
                  <a:cubicBezTo>
                    <a:pt x="24" y="14"/>
                    <a:pt x="30" y="11"/>
                    <a:pt x="36" y="11"/>
                  </a:cubicBezTo>
                  <a:cubicBezTo>
                    <a:pt x="43" y="11"/>
                    <a:pt x="48" y="14"/>
                    <a:pt x="52" y="19"/>
                  </a:cubicBezTo>
                  <a:cubicBezTo>
                    <a:pt x="56" y="24"/>
                    <a:pt x="58" y="30"/>
                    <a:pt x="58" y="39"/>
                  </a:cubicBezTo>
                  <a:cubicBezTo>
                    <a:pt x="58" y="47"/>
                    <a:pt x="56" y="54"/>
                    <a:pt x="52" y="59"/>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6">
              <a:extLst>
                <a:ext uri="{FF2B5EF4-FFF2-40B4-BE49-F238E27FC236}">
                  <a16:creationId xmlns:a16="http://schemas.microsoft.com/office/drawing/2014/main" id="{06E5C381-914B-47AA-AE2B-28A2392478C7}"/>
                </a:ext>
              </a:extLst>
            </p:cNvPr>
            <p:cNvSpPr>
              <a:spLocks/>
            </p:cNvSpPr>
            <p:nvPr/>
          </p:nvSpPr>
          <p:spPr bwMode="gray">
            <a:xfrm>
              <a:off x="1152526" y="414338"/>
              <a:ext cx="74613" cy="87313"/>
            </a:xfrm>
            <a:custGeom>
              <a:avLst/>
              <a:gdLst>
                <a:gd name="T0" fmla="*/ 50 w 89"/>
                <a:gd name="T1" fmla="*/ 62 h 106"/>
                <a:gd name="T2" fmla="*/ 75 w 89"/>
                <a:gd name="T3" fmla="*/ 62 h 106"/>
                <a:gd name="T4" fmla="*/ 75 w 89"/>
                <a:gd name="T5" fmla="*/ 80 h 106"/>
                <a:gd name="T6" fmla="*/ 74 w 89"/>
                <a:gd name="T7" fmla="*/ 81 h 106"/>
                <a:gd name="T8" fmla="*/ 71 w 89"/>
                <a:gd name="T9" fmla="*/ 84 h 106"/>
                <a:gd name="T10" fmla="*/ 66 w 89"/>
                <a:gd name="T11" fmla="*/ 88 h 106"/>
                <a:gd name="T12" fmla="*/ 58 w 89"/>
                <a:gd name="T13" fmla="*/ 91 h 106"/>
                <a:gd name="T14" fmla="*/ 48 w 89"/>
                <a:gd name="T15" fmla="*/ 92 h 106"/>
                <a:gd name="T16" fmla="*/ 24 w 89"/>
                <a:gd name="T17" fmla="*/ 82 h 106"/>
                <a:gd name="T18" fmla="*/ 15 w 89"/>
                <a:gd name="T19" fmla="*/ 52 h 106"/>
                <a:gd name="T20" fmla="*/ 25 w 89"/>
                <a:gd name="T21" fmla="*/ 23 h 106"/>
                <a:gd name="T22" fmla="*/ 48 w 89"/>
                <a:gd name="T23" fmla="*/ 13 h 106"/>
                <a:gd name="T24" fmla="*/ 57 w 89"/>
                <a:gd name="T25" fmla="*/ 14 h 106"/>
                <a:gd name="T26" fmla="*/ 64 w 89"/>
                <a:gd name="T27" fmla="*/ 16 h 106"/>
                <a:gd name="T28" fmla="*/ 69 w 89"/>
                <a:gd name="T29" fmla="*/ 19 h 106"/>
                <a:gd name="T30" fmla="*/ 73 w 89"/>
                <a:gd name="T31" fmla="*/ 23 h 106"/>
                <a:gd name="T32" fmla="*/ 75 w 89"/>
                <a:gd name="T33" fmla="*/ 26 h 106"/>
                <a:gd name="T34" fmla="*/ 76 w 89"/>
                <a:gd name="T35" fmla="*/ 27 h 106"/>
                <a:gd name="T36" fmla="*/ 86 w 89"/>
                <a:gd name="T37" fmla="*/ 18 h 106"/>
                <a:gd name="T38" fmla="*/ 48 w 89"/>
                <a:gd name="T39" fmla="*/ 0 h 106"/>
                <a:gd name="T40" fmla="*/ 14 w 89"/>
                <a:gd name="T41" fmla="*/ 14 h 106"/>
                <a:gd name="T42" fmla="*/ 0 w 89"/>
                <a:gd name="T43" fmla="*/ 52 h 106"/>
                <a:gd name="T44" fmla="*/ 13 w 89"/>
                <a:gd name="T45" fmla="*/ 91 h 106"/>
                <a:gd name="T46" fmla="*/ 45 w 89"/>
                <a:gd name="T47" fmla="*/ 106 h 106"/>
                <a:gd name="T48" fmla="*/ 57 w 89"/>
                <a:gd name="T49" fmla="*/ 104 h 106"/>
                <a:gd name="T50" fmla="*/ 66 w 89"/>
                <a:gd name="T51" fmla="*/ 101 h 106"/>
                <a:gd name="T52" fmla="*/ 73 w 89"/>
                <a:gd name="T53" fmla="*/ 97 h 106"/>
                <a:gd name="T54" fmla="*/ 76 w 89"/>
                <a:gd name="T55" fmla="*/ 94 h 106"/>
                <a:gd name="T56" fmla="*/ 78 w 89"/>
                <a:gd name="T57" fmla="*/ 92 h 106"/>
                <a:gd name="T58" fmla="*/ 79 w 89"/>
                <a:gd name="T59" fmla="*/ 104 h 106"/>
                <a:gd name="T60" fmla="*/ 89 w 89"/>
                <a:gd name="T61" fmla="*/ 104 h 106"/>
                <a:gd name="T62" fmla="*/ 89 w 89"/>
                <a:gd name="T63" fmla="*/ 51 h 106"/>
                <a:gd name="T64" fmla="*/ 50 w 89"/>
                <a:gd name="T65" fmla="*/ 51 h 106"/>
                <a:gd name="T66" fmla="*/ 50 w 89"/>
                <a:gd name="T67" fmla="*/ 6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 h="106">
                  <a:moveTo>
                    <a:pt x="50" y="62"/>
                  </a:moveTo>
                  <a:cubicBezTo>
                    <a:pt x="75" y="62"/>
                    <a:pt x="75" y="62"/>
                    <a:pt x="75" y="62"/>
                  </a:cubicBezTo>
                  <a:cubicBezTo>
                    <a:pt x="75" y="80"/>
                    <a:pt x="75" y="80"/>
                    <a:pt x="75" y="80"/>
                  </a:cubicBezTo>
                  <a:cubicBezTo>
                    <a:pt x="74" y="81"/>
                    <a:pt x="74" y="81"/>
                    <a:pt x="74" y="81"/>
                  </a:cubicBezTo>
                  <a:cubicBezTo>
                    <a:pt x="73" y="82"/>
                    <a:pt x="72" y="83"/>
                    <a:pt x="71" y="84"/>
                  </a:cubicBezTo>
                  <a:cubicBezTo>
                    <a:pt x="69" y="86"/>
                    <a:pt x="68" y="87"/>
                    <a:pt x="66" y="88"/>
                  </a:cubicBezTo>
                  <a:cubicBezTo>
                    <a:pt x="64" y="89"/>
                    <a:pt x="61" y="90"/>
                    <a:pt x="58" y="91"/>
                  </a:cubicBezTo>
                  <a:cubicBezTo>
                    <a:pt x="55" y="92"/>
                    <a:pt x="51" y="92"/>
                    <a:pt x="48" y="92"/>
                  </a:cubicBezTo>
                  <a:cubicBezTo>
                    <a:pt x="38" y="92"/>
                    <a:pt x="30" y="89"/>
                    <a:pt x="24" y="82"/>
                  </a:cubicBezTo>
                  <a:cubicBezTo>
                    <a:pt x="18" y="74"/>
                    <a:pt x="15" y="65"/>
                    <a:pt x="15" y="52"/>
                  </a:cubicBezTo>
                  <a:cubicBezTo>
                    <a:pt x="15" y="40"/>
                    <a:pt x="18" y="31"/>
                    <a:pt x="25" y="23"/>
                  </a:cubicBezTo>
                  <a:cubicBezTo>
                    <a:pt x="31" y="16"/>
                    <a:pt x="39" y="13"/>
                    <a:pt x="48" y="13"/>
                  </a:cubicBezTo>
                  <a:cubicBezTo>
                    <a:pt x="51" y="13"/>
                    <a:pt x="54" y="13"/>
                    <a:pt x="57" y="14"/>
                  </a:cubicBezTo>
                  <a:cubicBezTo>
                    <a:pt x="60" y="14"/>
                    <a:pt x="62" y="15"/>
                    <a:pt x="64" y="16"/>
                  </a:cubicBezTo>
                  <a:cubicBezTo>
                    <a:pt x="66" y="17"/>
                    <a:pt x="67" y="18"/>
                    <a:pt x="69" y="19"/>
                  </a:cubicBezTo>
                  <a:cubicBezTo>
                    <a:pt x="71" y="21"/>
                    <a:pt x="72" y="22"/>
                    <a:pt x="73" y="23"/>
                  </a:cubicBezTo>
                  <a:cubicBezTo>
                    <a:pt x="74" y="24"/>
                    <a:pt x="74" y="25"/>
                    <a:pt x="75" y="26"/>
                  </a:cubicBezTo>
                  <a:cubicBezTo>
                    <a:pt x="76" y="27"/>
                    <a:pt x="76" y="27"/>
                    <a:pt x="76" y="27"/>
                  </a:cubicBezTo>
                  <a:cubicBezTo>
                    <a:pt x="86" y="18"/>
                    <a:pt x="86" y="18"/>
                    <a:pt x="86" y="18"/>
                  </a:cubicBezTo>
                  <a:cubicBezTo>
                    <a:pt x="77" y="6"/>
                    <a:pt x="64" y="0"/>
                    <a:pt x="48" y="0"/>
                  </a:cubicBezTo>
                  <a:cubicBezTo>
                    <a:pt x="35" y="0"/>
                    <a:pt x="23" y="4"/>
                    <a:pt x="14" y="14"/>
                  </a:cubicBezTo>
                  <a:cubicBezTo>
                    <a:pt x="4" y="24"/>
                    <a:pt x="0" y="36"/>
                    <a:pt x="0" y="52"/>
                  </a:cubicBezTo>
                  <a:cubicBezTo>
                    <a:pt x="0" y="69"/>
                    <a:pt x="4" y="82"/>
                    <a:pt x="13" y="91"/>
                  </a:cubicBezTo>
                  <a:cubicBezTo>
                    <a:pt x="21" y="101"/>
                    <a:pt x="32" y="106"/>
                    <a:pt x="45" y="106"/>
                  </a:cubicBezTo>
                  <a:cubicBezTo>
                    <a:pt x="50" y="106"/>
                    <a:pt x="54" y="105"/>
                    <a:pt x="57" y="104"/>
                  </a:cubicBezTo>
                  <a:cubicBezTo>
                    <a:pt x="61" y="103"/>
                    <a:pt x="64" y="102"/>
                    <a:pt x="66" y="101"/>
                  </a:cubicBezTo>
                  <a:cubicBezTo>
                    <a:pt x="69" y="100"/>
                    <a:pt x="71" y="99"/>
                    <a:pt x="73" y="97"/>
                  </a:cubicBezTo>
                  <a:cubicBezTo>
                    <a:pt x="75" y="95"/>
                    <a:pt x="76" y="94"/>
                    <a:pt x="76" y="94"/>
                  </a:cubicBezTo>
                  <a:cubicBezTo>
                    <a:pt x="77" y="93"/>
                    <a:pt x="77" y="93"/>
                    <a:pt x="78" y="92"/>
                  </a:cubicBezTo>
                  <a:cubicBezTo>
                    <a:pt x="79" y="104"/>
                    <a:pt x="79" y="104"/>
                    <a:pt x="79" y="104"/>
                  </a:cubicBezTo>
                  <a:cubicBezTo>
                    <a:pt x="89" y="104"/>
                    <a:pt x="89" y="104"/>
                    <a:pt x="89" y="104"/>
                  </a:cubicBezTo>
                  <a:cubicBezTo>
                    <a:pt x="89" y="51"/>
                    <a:pt x="89" y="51"/>
                    <a:pt x="89" y="51"/>
                  </a:cubicBezTo>
                  <a:cubicBezTo>
                    <a:pt x="50" y="51"/>
                    <a:pt x="50" y="51"/>
                    <a:pt x="50" y="51"/>
                  </a:cubicBezTo>
                  <a:lnTo>
                    <a:pt x="50" y="62"/>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7">
              <a:extLst>
                <a:ext uri="{FF2B5EF4-FFF2-40B4-BE49-F238E27FC236}">
                  <a16:creationId xmlns:a16="http://schemas.microsoft.com/office/drawing/2014/main" id="{B0DBDE80-DF7D-4696-AE00-4FF472F4B043}"/>
                </a:ext>
              </a:extLst>
            </p:cNvPr>
            <p:cNvSpPr>
              <a:spLocks/>
            </p:cNvSpPr>
            <p:nvPr/>
          </p:nvSpPr>
          <p:spPr bwMode="gray">
            <a:xfrm>
              <a:off x="1246188" y="436563"/>
              <a:ext cx="34925" cy="63500"/>
            </a:xfrm>
            <a:custGeom>
              <a:avLst/>
              <a:gdLst>
                <a:gd name="T0" fmla="*/ 23 w 43"/>
                <a:gd name="T1" fmla="*/ 5 h 77"/>
                <a:gd name="T2" fmla="*/ 14 w 43"/>
                <a:gd name="T3" fmla="*/ 17 h 77"/>
                <a:gd name="T4" fmla="*/ 13 w 43"/>
                <a:gd name="T5" fmla="*/ 2 h 77"/>
                <a:gd name="T6" fmla="*/ 0 w 43"/>
                <a:gd name="T7" fmla="*/ 2 h 77"/>
                <a:gd name="T8" fmla="*/ 0 w 43"/>
                <a:gd name="T9" fmla="*/ 77 h 77"/>
                <a:gd name="T10" fmla="*/ 14 w 43"/>
                <a:gd name="T11" fmla="*/ 77 h 77"/>
                <a:gd name="T12" fmla="*/ 14 w 43"/>
                <a:gd name="T13" fmla="*/ 35 h 77"/>
                <a:gd name="T14" fmla="*/ 24 w 43"/>
                <a:gd name="T15" fmla="*/ 18 h 77"/>
                <a:gd name="T16" fmla="*/ 35 w 43"/>
                <a:gd name="T17" fmla="*/ 14 h 77"/>
                <a:gd name="T18" fmla="*/ 41 w 43"/>
                <a:gd name="T19" fmla="*/ 15 h 77"/>
                <a:gd name="T20" fmla="*/ 43 w 43"/>
                <a:gd name="T21" fmla="*/ 1 h 77"/>
                <a:gd name="T22" fmla="*/ 37 w 43"/>
                <a:gd name="T23" fmla="*/ 0 h 77"/>
                <a:gd name="T24" fmla="*/ 23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3" y="5"/>
                  </a:moveTo>
                  <a:cubicBezTo>
                    <a:pt x="19" y="8"/>
                    <a:pt x="16" y="12"/>
                    <a:pt x="14" y="17"/>
                  </a:cubicBezTo>
                  <a:cubicBezTo>
                    <a:pt x="13" y="2"/>
                    <a:pt x="13" y="2"/>
                    <a:pt x="13" y="2"/>
                  </a:cubicBezTo>
                  <a:cubicBezTo>
                    <a:pt x="0" y="2"/>
                    <a:pt x="0" y="2"/>
                    <a:pt x="0" y="2"/>
                  </a:cubicBezTo>
                  <a:cubicBezTo>
                    <a:pt x="0" y="77"/>
                    <a:pt x="0" y="77"/>
                    <a:pt x="0" y="77"/>
                  </a:cubicBezTo>
                  <a:cubicBezTo>
                    <a:pt x="14" y="77"/>
                    <a:pt x="14" y="77"/>
                    <a:pt x="14" y="77"/>
                  </a:cubicBezTo>
                  <a:cubicBezTo>
                    <a:pt x="14" y="35"/>
                    <a:pt x="14" y="35"/>
                    <a:pt x="14" y="35"/>
                  </a:cubicBezTo>
                  <a:cubicBezTo>
                    <a:pt x="15" y="27"/>
                    <a:pt x="19" y="22"/>
                    <a:pt x="24" y="18"/>
                  </a:cubicBezTo>
                  <a:cubicBezTo>
                    <a:pt x="28" y="16"/>
                    <a:pt x="31" y="14"/>
                    <a:pt x="35" y="14"/>
                  </a:cubicBezTo>
                  <a:cubicBezTo>
                    <a:pt x="37" y="14"/>
                    <a:pt x="39" y="15"/>
                    <a:pt x="41" y="15"/>
                  </a:cubicBezTo>
                  <a:cubicBezTo>
                    <a:pt x="43" y="1"/>
                    <a:pt x="43" y="1"/>
                    <a:pt x="43" y="1"/>
                  </a:cubicBezTo>
                  <a:cubicBezTo>
                    <a:pt x="37" y="0"/>
                    <a:pt x="37" y="0"/>
                    <a:pt x="37" y="0"/>
                  </a:cubicBezTo>
                  <a:cubicBezTo>
                    <a:pt x="32" y="0"/>
                    <a:pt x="27" y="2"/>
                    <a:pt x="23" y="5"/>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8">
              <a:extLst>
                <a:ext uri="{FF2B5EF4-FFF2-40B4-BE49-F238E27FC236}">
                  <a16:creationId xmlns:a16="http://schemas.microsoft.com/office/drawing/2014/main" id="{EDAEE8C0-239A-4F5F-A01A-65BD5D44AA19}"/>
                </a:ext>
              </a:extLst>
            </p:cNvPr>
            <p:cNvSpPr>
              <a:spLocks noEditPoints="1"/>
            </p:cNvSpPr>
            <p:nvPr/>
          </p:nvSpPr>
          <p:spPr bwMode="gray">
            <a:xfrm>
              <a:off x="1284288" y="438150"/>
              <a:ext cx="60325" cy="63500"/>
            </a:xfrm>
            <a:custGeom>
              <a:avLst/>
              <a:gdLst>
                <a:gd name="T0" fmla="*/ 36 w 72"/>
                <a:gd name="T1" fmla="*/ 0 h 78"/>
                <a:gd name="T2" fmla="*/ 10 w 72"/>
                <a:gd name="T3" fmla="*/ 10 h 78"/>
                <a:gd name="T4" fmla="*/ 0 w 72"/>
                <a:gd name="T5" fmla="*/ 39 h 78"/>
                <a:gd name="T6" fmla="*/ 10 w 72"/>
                <a:gd name="T7" fmla="*/ 67 h 78"/>
                <a:gd name="T8" fmla="*/ 36 w 72"/>
                <a:gd name="T9" fmla="*/ 78 h 78"/>
                <a:gd name="T10" fmla="*/ 62 w 72"/>
                <a:gd name="T11" fmla="*/ 67 h 78"/>
                <a:gd name="T12" fmla="*/ 72 w 72"/>
                <a:gd name="T13" fmla="*/ 39 h 78"/>
                <a:gd name="T14" fmla="*/ 62 w 72"/>
                <a:gd name="T15" fmla="*/ 10 h 78"/>
                <a:gd name="T16" fmla="*/ 36 w 72"/>
                <a:gd name="T17" fmla="*/ 0 h 78"/>
                <a:gd name="T18" fmla="*/ 52 w 72"/>
                <a:gd name="T19" fmla="*/ 59 h 78"/>
                <a:gd name="T20" fmla="*/ 36 w 72"/>
                <a:gd name="T21" fmla="*/ 66 h 78"/>
                <a:gd name="T22" fmla="*/ 20 w 72"/>
                <a:gd name="T23" fmla="*/ 59 h 78"/>
                <a:gd name="T24" fmla="*/ 15 w 72"/>
                <a:gd name="T25" fmla="*/ 39 h 78"/>
                <a:gd name="T26" fmla="*/ 20 w 72"/>
                <a:gd name="T27" fmla="*/ 19 h 78"/>
                <a:gd name="T28" fmla="*/ 36 w 72"/>
                <a:gd name="T29" fmla="*/ 11 h 78"/>
                <a:gd name="T30" fmla="*/ 52 w 72"/>
                <a:gd name="T31" fmla="*/ 19 h 78"/>
                <a:gd name="T32" fmla="*/ 57 w 72"/>
                <a:gd name="T33" fmla="*/ 39 h 78"/>
                <a:gd name="T34" fmla="*/ 52 w 72"/>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8">
                  <a:moveTo>
                    <a:pt x="36" y="0"/>
                  </a:moveTo>
                  <a:cubicBezTo>
                    <a:pt x="25" y="0"/>
                    <a:pt x="16" y="3"/>
                    <a:pt x="10" y="10"/>
                  </a:cubicBezTo>
                  <a:cubicBezTo>
                    <a:pt x="3" y="17"/>
                    <a:pt x="0" y="27"/>
                    <a:pt x="0" y="39"/>
                  </a:cubicBezTo>
                  <a:cubicBezTo>
                    <a:pt x="0" y="51"/>
                    <a:pt x="3" y="60"/>
                    <a:pt x="10" y="67"/>
                  </a:cubicBezTo>
                  <a:cubicBezTo>
                    <a:pt x="16" y="74"/>
                    <a:pt x="25" y="78"/>
                    <a:pt x="36" y="78"/>
                  </a:cubicBezTo>
                  <a:cubicBezTo>
                    <a:pt x="47" y="78"/>
                    <a:pt x="56" y="74"/>
                    <a:pt x="62" y="67"/>
                  </a:cubicBezTo>
                  <a:cubicBezTo>
                    <a:pt x="69" y="60"/>
                    <a:pt x="72" y="51"/>
                    <a:pt x="72" y="39"/>
                  </a:cubicBezTo>
                  <a:cubicBezTo>
                    <a:pt x="72" y="27"/>
                    <a:pt x="69" y="17"/>
                    <a:pt x="62"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0" y="19"/>
                  </a:cubicBezTo>
                  <a:cubicBezTo>
                    <a:pt x="24" y="14"/>
                    <a:pt x="29" y="11"/>
                    <a:pt x="36" y="11"/>
                  </a:cubicBezTo>
                  <a:cubicBezTo>
                    <a:pt x="43" y="11"/>
                    <a:pt x="48" y="14"/>
                    <a:pt x="52" y="19"/>
                  </a:cubicBezTo>
                  <a:cubicBezTo>
                    <a:pt x="56" y="24"/>
                    <a:pt x="57" y="30"/>
                    <a:pt x="57" y="39"/>
                  </a:cubicBezTo>
                  <a:cubicBezTo>
                    <a:pt x="57" y="47"/>
                    <a:pt x="56" y="54"/>
                    <a:pt x="52" y="59"/>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9">
              <a:extLst>
                <a:ext uri="{FF2B5EF4-FFF2-40B4-BE49-F238E27FC236}">
                  <a16:creationId xmlns:a16="http://schemas.microsoft.com/office/drawing/2014/main" id="{A4E68502-6F50-4E7B-AF1B-50A9EB649BDA}"/>
                </a:ext>
              </a:extLst>
            </p:cNvPr>
            <p:cNvSpPr>
              <a:spLocks/>
            </p:cNvSpPr>
            <p:nvPr/>
          </p:nvSpPr>
          <p:spPr bwMode="gray">
            <a:xfrm>
              <a:off x="1350963" y="438150"/>
              <a:ext cx="90488" cy="61913"/>
            </a:xfrm>
            <a:custGeom>
              <a:avLst/>
              <a:gdLst>
                <a:gd name="T0" fmla="*/ 41 w 57"/>
                <a:gd name="T1" fmla="*/ 31 h 39"/>
                <a:gd name="T2" fmla="*/ 32 w 57"/>
                <a:gd name="T3" fmla="*/ 0 h 39"/>
                <a:gd name="T4" fmla="*/ 24 w 57"/>
                <a:gd name="T5" fmla="*/ 0 h 39"/>
                <a:gd name="T6" fmla="*/ 16 w 57"/>
                <a:gd name="T7" fmla="*/ 31 h 39"/>
                <a:gd name="T8" fmla="*/ 8 w 57"/>
                <a:gd name="T9" fmla="*/ 0 h 39"/>
                <a:gd name="T10" fmla="*/ 0 w 57"/>
                <a:gd name="T11" fmla="*/ 0 h 39"/>
                <a:gd name="T12" fmla="*/ 12 w 57"/>
                <a:gd name="T13" fmla="*/ 39 h 39"/>
                <a:gd name="T14" fmla="*/ 20 w 57"/>
                <a:gd name="T15" fmla="*/ 39 h 39"/>
                <a:gd name="T16" fmla="*/ 28 w 57"/>
                <a:gd name="T17" fmla="*/ 9 h 39"/>
                <a:gd name="T18" fmla="*/ 37 w 57"/>
                <a:gd name="T19" fmla="*/ 39 h 39"/>
                <a:gd name="T20" fmla="*/ 45 w 57"/>
                <a:gd name="T21" fmla="*/ 39 h 39"/>
                <a:gd name="T22" fmla="*/ 57 w 57"/>
                <a:gd name="T23" fmla="*/ 0 h 39"/>
                <a:gd name="T24" fmla="*/ 49 w 57"/>
                <a:gd name="T25" fmla="*/ 0 h 39"/>
                <a:gd name="T26" fmla="*/ 41 w 57"/>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39">
                  <a:moveTo>
                    <a:pt x="41" y="31"/>
                  </a:moveTo>
                  <a:lnTo>
                    <a:pt x="32" y="0"/>
                  </a:lnTo>
                  <a:lnTo>
                    <a:pt x="24" y="0"/>
                  </a:lnTo>
                  <a:lnTo>
                    <a:pt x="16" y="31"/>
                  </a:lnTo>
                  <a:lnTo>
                    <a:pt x="8" y="0"/>
                  </a:lnTo>
                  <a:lnTo>
                    <a:pt x="0" y="0"/>
                  </a:lnTo>
                  <a:lnTo>
                    <a:pt x="12" y="39"/>
                  </a:lnTo>
                  <a:lnTo>
                    <a:pt x="20" y="39"/>
                  </a:lnTo>
                  <a:lnTo>
                    <a:pt x="28" y="9"/>
                  </a:lnTo>
                  <a:lnTo>
                    <a:pt x="37" y="39"/>
                  </a:lnTo>
                  <a:lnTo>
                    <a:pt x="45" y="39"/>
                  </a:lnTo>
                  <a:lnTo>
                    <a:pt x="57" y="0"/>
                  </a:lnTo>
                  <a:lnTo>
                    <a:pt x="49" y="0"/>
                  </a:lnTo>
                  <a:lnTo>
                    <a:pt x="41" y="31"/>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0">
              <a:extLst>
                <a:ext uri="{FF2B5EF4-FFF2-40B4-BE49-F238E27FC236}">
                  <a16:creationId xmlns:a16="http://schemas.microsoft.com/office/drawing/2014/main" id="{0B294D58-DE2D-4091-BE0A-48E0C4BB11EB}"/>
                </a:ext>
              </a:extLst>
            </p:cNvPr>
            <p:cNvSpPr>
              <a:spLocks/>
            </p:cNvSpPr>
            <p:nvPr/>
          </p:nvSpPr>
          <p:spPr bwMode="gray">
            <a:xfrm>
              <a:off x="1446213" y="422275"/>
              <a:ext cx="38100" cy="79375"/>
            </a:xfrm>
            <a:custGeom>
              <a:avLst/>
              <a:gdLst>
                <a:gd name="T0" fmla="*/ 26 w 46"/>
                <a:gd name="T1" fmla="*/ 0 h 97"/>
                <a:gd name="T2" fmla="*/ 13 w 46"/>
                <a:gd name="T3" fmla="*/ 0 h 97"/>
                <a:gd name="T4" fmla="*/ 11 w 46"/>
                <a:gd name="T5" fmla="*/ 20 h 97"/>
                <a:gd name="T6" fmla="*/ 0 w 46"/>
                <a:gd name="T7" fmla="*/ 20 h 97"/>
                <a:gd name="T8" fmla="*/ 0 w 46"/>
                <a:gd name="T9" fmla="*/ 31 h 97"/>
                <a:gd name="T10" fmla="*/ 11 w 46"/>
                <a:gd name="T11" fmla="*/ 31 h 97"/>
                <a:gd name="T12" fmla="*/ 11 w 46"/>
                <a:gd name="T13" fmla="*/ 72 h 97"/>
                <a:gd name="T14" fmla="*/ 16 w 46"/>
                <a:gd name="T15" fmla="*/ 91 h 97"/>
                <a:gd name="T16" fmla="*/ 32 w 46"/>
                <a:gd name="T17" fmla="*/ 97 h 97"/>
                <a:gd name="T18" fmla="*/ 46 w 46"/>
                <a:gd name="T19" fmla="*/ 95 h 97"/>
                <a:gd name="T20" fmla="*/ 44 w 46"/>
                <a:gd name="T21" fmla="*/ 84 h 97"/>
                <a:gd name="T22" fmla="*/ 36 w 46"/>
                <a:gd name="T23" fmla="*/ 85 h 97"/>
                <a:gd name="T24" fmla="*/ 28 w 46"/>
                <a:gd name="T25" fmla="*/ 82 h 97"/>
                <a:gd name="T26" fmla="*/ 26 w 46"/>
                <a:gd name="T27" fmla="*/ 70 h 97"/>
                <a:gd name="T28" fmla="*/ 26 w 46"/>
                <a:gd name="T29" fmla="*/ 31 h 97"/>
                <a:gd name="T30" fmla="*/ 46 w 46"/>
                <a:gd name="T31" fmla="*/ 31 h 97"/>
                <a:gd name="T32" fmla="*/ 46 w 46"/>
                <a:gd name="T33" fmla="*/ 20 h 97"/>
                <a:gd name="T34" fmla="*/ 26 w 46"/>
                <a:gd name="T35" fmla="*/ 20 h 97"/>
                <a:gd name="T36" fmla="*/ 26 w 46"/>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97">
                  <a:moveTo>
                    <a:pt x="26" y="0"/>
                  </a:moveTo>
                  <a:cubicBezTo>
                    <a:pt x="13" y="0"/>
                    <a:pt x="13" y="0"/>
                    <a:pt x="13" y="0"/>
                  </a:cubicBezTo>
                  <a:cubicBezTo>
                    <a:pt x="11" y="20"/>
                    <a:pt x="11" y="20"/>
                    <a:pt x="11" y="20"/>
                  </a:cubicBezTo>
                  <a:cubicBezTo>
                    <a:pt x="0" y="20"/>
                    <a:pt x="0" y="20"/>
                    <a:pt x="0" y="20"/>
                  </a:cubicBezTo>
                  <a:cubicBezTo>
                    <a:pt x="0" y="31"/>
                    <a:pt x="0" y="31"/>
                    <a:pt x="0" y="31"/>
                  </a:cubicBezTo>
                  <a:cubicBezTo>
                    <a:pt x="11" y="31"/>
                    <a:pt x="11" y="31"/>
                    <a:pt x="11" y="31"/>
                  </a:cubicBezTo>
                  <a:cubicBezTo>
                    <a:pt x="11" y="72"/>
                    <a:pt x="11" y="72"/>
                    <a:pt x="11" y="72"/>
                  </a:cubicBezTo>
                  <a:cubicBezTo>
                    <a:pt x="11" y="81"/>
                    <a:pt x="13" y="88"/>
                    <a:pt x="16" y="91"/>
                  </a:cubicBezTo>
                  <a:cubicBezTo>
                    <a:pt x="20" y="95"/>
                    <a:pt x="25" y="97"/>
                    <a:pt x="32" y="97"/>
                  </a:cubicBezTo>
                  <a:cubicBezTo>
                    <a:pt x="38" y="97"/>
                    <a:pt x="42" y="96"/>
                    <a:pt x="46" y="95"/>
                  </a:cubicBezTo>
                  <a:cubicBezTo>
                    <a:pt x="44" y="84"/>
                    <a:pt x="44" y="84"/>
                    <a:pt x="44" y="84"/>
                  </a:cubicBezTo>
                  <a:cubicBezTo>
                    <a:pt x="42" y="85"/>
                    <a:pt x="39" y="85"/>
                    <a:pt x="36" y="85"/>
                  </a:cubicBezTo>
                  <a:cubicBezTo>
                    <a:pt x="33" y="85"/>
                    <a:pt x="30" y="84"/>
                    <a:pt x="28" y="82"/>
                  </a:cubicBezTo>
                  <a:cubicBezTo>
                    <a:pt x="27" y="80"/>
                    <a:pt x="26" y="76"/>
                    <a:pt x="26" y="70"/>
                  </a:cubicBezTo>
                  <a:cubicBezTo>
                    <a:pt x="26" y="31"/>
                    <a:pt x="26" y="31"/>
                    <a:pt x="26" y="31"/>
                  </a:cubicBezTo>
                  <a:cubicBezTo>
                    <a:pt x="46" y="31"/>
                    <a:pt x="46" y="31"/>
                    <a:pt x="46" y="31"/>
                  </a:cubicBezTo>
                  <a:cubicBezTo>
                    <a:pt x="46" y="20"/>
                    <a:pt x="46" y="20"/>
                    <a:pt x="46" y="20"/>
                  </a:cubicBezTo>
                  <a:cubicBezTo>
                    <a:pt x="26" y="20"/>
                    <a:pt x="26" y="20"/>
                    <a:pt x="26" y="20"/>
                  </a:cubicBezTo>
                  <a:lnTo>
                    <a:pt x="26" y="0"/>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1">
              <a:extLst>
                <a:ext uri="{FF2B5EF4-FFF2-40B4-BE49-F238E27FC236}">
                  <a16:creationId xmlns:a16="http://schemas.microsoft.com/office/drawing/2014/main" id="{0326E64D-04ED-4ABB-93E4-447EB91A43C8}"/>
                </a:ext>
              </a:extLst>
            </p:cNvPr>
            <p:cNvSpPr>
              <a:spLocks/>
            </p:cNvSpPr>
            <p:nvPr/>
          </p:nvSpPr>
          <p:spPr bwMode="gray">
            <a:xfrm>
              <a:off x="1497013" y="412750"/>
              <a:ext cx="52388" cy="87313"/>
            </a:xfrm>
            <a:custGeom>
              <a:avLst/>
              <a:gdLst>
                <a:gd name="T0" fmla="*/ 39 w 64"/>
                <a:gd name="T1" fmla="*/ 30 h 106"/>
                <a:gd name="T2" fmla="*/ 14 w 64"/>
                <a:gd name="T3" fmla="*/ 45 h 106"/>
                <a:gd name="T4" fmla="*/ 14 w 64"/>
                <a:gd name="T5" fmla="*/ 0 h 106"/>
                <a:gd name="T6" fmla="*/ 0 w 64"/>
                <a:gd name="T7" fmla="*/ 0 h 106"/>
                <a:gd name="T8" fmla="*/ 0 w 64"/>
                <a:gd name="T9" fmla="*/ 106 h 106"/>
                <a:gd name="T10" fmla="*/ 14 w 64"/>
                <a:gd name="T11" fmla="*/ 106 h 106"/>
                <a:gd name="T12" fmla="*/ 14 w 64"/>
                <a:gd name="T13" fmla="*/ 62 h 106"/>
                <a:gd name="T14" fmla="*/ 21 w 64"/>
                <a:gd name="T15" fmla="*/ 49 h 106"/>
                <a:gd name="T16" fmla="*/ 34 w 64"/>
                <a:gd name="T17" fmla="*/ 42 h 106"/>
                <a:gd name="T18" fmla="*/ 46 w 64"/>
                <a:gd name="T19" fmla="*/ 47 h 106"/>
                <a:gd name="T20" fmla="*/ 49 w 64"/>
                <a:gd name="T21" fmla="*/ 62 h 106"/>
                <a:gd name="T22" fmla="*/ 49 w 64"/>
                <a:gd name="T23" fmla="*/ 106 h 106"/>
                <a:gd name="T24" fmla="*/ 64 w 64"/>
                <a:gd name="T25" fmla="*/ 106 h 106"/>
                <a:gd name="T26" fmla="*/ 64 w 64"/>
                <a:gd name="T27" fmla="*/ 58 h 106"/>
                <a:gd name="T28" fmla="*/ 57 w 64"/>
                <a:gd name="T29" fmla="*/ 37 h 106"/>
                <a:gd name="T30" fmla="*/ 39 w 64"/>
                <a:gd name="T31" fmla="*/ 3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06">
                  <a:moveTo>
                    <a:pt x="39" y="30"/>
                  </a:moveTo>
                  <a:cubicBezTo>
                    <a:pt x="29" y="30"/>
                    <a:pt x="20" y="35"/>
                    <a:pt x="14" y="45"/>
                  </a:cubicBezTo>
                  <a:cubicBezTo>
                    <a:pt x="14" y="0"/>
                    <a:pt x="14" y="0"/>
                    <a:pt x="14" y="0"/>
                  </a:cubicBezTo>
                  <a:cubicBezTo>
                    <a:pt x="0" y="0"/>
                    <a:pt x="0" y="0"/>
                    <a:pt x="0" y="0"/>
                  </a:cubicBezTo>
                  <a:cubicBezTo>
                    <a:pt x="0" y="106"/>
                    <a:pt x="0" y="106"/>
                    <a:pt x="0" y="106"/>
                  </a:cubicBezTo>
                  <a:cubicBezTo>
                    <a:pt x="14" y="106"/>
                    <a:pt x="14" y="106"/>
                    <a:pt x="14" y="106"/>
                  </a:cubicBezTo>
                  <a:cubicBezTo>
                    <a:pt x="14" y="62"/>
                    <a:pt x="14" y="62"/>
                    <a:pt x="14" y="62"/>
                  </a:cubicBezTo>
                  <a:cubicBezTo>
                    <a:pt x="15" y="57"/>
                    <a:pt x="17" y="53"/>
                    <a:pt x="21" y="49"/>
                  </a:cubicBezTo>
                  <a:cubicBezTo>
                    <a:pt x="25" y="44"/>
                    <a:pt x="29" y="42"/>
                    <a:pt x="34" y="42"/>
                  </a:cubicBezTo>
                  <a:cubicBezTo>
                    <a:pt x="40" y="42"/>
                    <a:pt x="44" y="44"/>
                    <a:pt x="46" y="47"/>
                  </a:cubicBezTo>
                  <a:cubicBezTo>
                    <a:pt x="48" y="50"/>
                    <a:pt x="49" y="55"/>
                    <a:pt x="49" y="62"/>
                  </a:cubicBezTo>
                  <a:cubicBezTo>
                    <a:pt x="49" y="106"/>
                    <a:pt x="49" y="106"/>
                    <a:pt x="49" y="106"/>
                  </a:cubicBezTo>
                  <a:cubicBezTo>
                    <a:pt x="64" y="106"/>
                    <a:pt x="64" y="106"/>
                    <a:pt x="64" y="106"/>
                  </a:cubicBezTo>
                  <a:cubicBezTo>
                    <a:pt x="64" y="58"/>
                    <a:pt x="64" y="58"/>
                    <a:pt x="64" y="58"/>
                  </a:cubicBezTo>
                  <a:cubicBezTo>
                    <a:pt x="64" y="48"/>
                    <a:pt x="62" y="41"/>
                    <a:pt x="57" y="37"/>
                  </a:cubicBezTo>
                  <a:cubicBezTo>
                    <a:pt x="53" y="32"/>
                    <a:pt x="47" y="30"/>
                    <a:pt x="39" y="30"/>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2">
              <a:extLst>
                <a:ext uri="{FF2B5EF4-FFF2-40B4-BE49-F238E27FC236}">
                  <a16:creationId xmlns:a16="http://schemas.microsoft.com/office/drawing/2014/main" id="{B424A6A0-9FD6-41E0-A6B5-44DACE49A6D3}"/>
                </a:ext>
              </a:extLst>
            </p:cNvPr>
            <p:cNvSpPr>
              <a:spLocks noEditPoints="1"/>
            </p:cNvSpPr>
            <p:nvPr/>
          </p:nvSpPr>
          <p:spPr bwMode="gray">
            <a:xfrm>
              <a:off x="1581151" y="415925"/>
              <a:ext cx="77788" cy="84138"/>
            </a:xfrm>
            <a:custGeom>
              <a:avLst/>
              <a:gdLst>
                <a:gd name="T0" fmla="*/ 20 w 49"/>
                <a:gd name="T1" fmla="*/ 0 h 53"/>
                <a:gd name="T2" fmla="*/ 0 w 49"/>
                <a:gd name="T3" fmla="*/ 53 h 53"/>
                <a:gd name="T4" fmla="*/ 8 w 49"/>
                <a:gd name="T5" fmla="*/ 53 h 53"/>
                <a:gd name="T6" fmla="*/ 13 w 49"/>
                <a:gd name="T7" fmla="*/ 40 h 53"/>
                <a:gd name="T8" fmla="*/ 36 w 49"/>
                <a:gd name="T9" fmla="*/ 40 h 53"/>
                <a:gd name="T10" fmla="*/ 40 w 49"/>
                <a:gd name="T11" fmla="*/ 53 h 53"/>
                <a:gd name="T12" fmla="*/ 49 w 49"/>
                <a:gd name="T13" fmla="*/ 53 h 53"/>
                <a:gd name="T14" fmla="*/ 29 w 49"/>
                <a:gd name="T15" fmla="*/ 0 h 53"/>
                <a:gd name="T16" fmla="*/ 20 w 49"/>
                <a:gd name="T17" fmla="*/ 0 h 53"/>
                <a:gd name="T18" fmla="*/ 15 w 49"/>
                <a:gd name="T19" fmla="*/ 34 h 53"/>
                <a:gd name="T20" fmla="*/ 24 w 49"/>
                <a:gd name="T21" fmla="*/ 7 h 53"/>
                <a:gd name="T22" fmla="*/ 34 w 49"/>
                <a:gd name="T23" fmla="*/ 34 h 53"/>
                <a:gd name="T24" fmla="*/ 15 w 49"/>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3">
                  <a:moveTo>
                    <a:pt x="20" y="0"/>
                  </a:moveTo>
                  <a:lnTo>
                    <a:pt x="0" y="53"/>
                  </a:lnTo>
                  <a:lnTo>
                    <a:pt x="8" y="53"/>
                  </a:lnTo>
                  <a:lnTo>
                    <a:pt x="13" y="40"/>
                  </a:lnTo>
                  <a:lnTo>
                    <a:pt x="36" y="40"/>
                  </a:lnTo>
                  <a:lnTo>
                    <a:pt x="40" y="53"/>
                  </a:lnTo>
                  <a:lnTo>
                    <a:pt x="49" y="53"/>
                  </a:lnTo>
                  <a:lnTo>
                    <a:pt x="29" y="0"/>
                  </a:lnTo>
                  <a:lnTo>
                    <a:pt x="20" y="0"/>
                  </a:lnTo>
                  <a:close/>
                  <a:moveTo>
                    <a:pt x="15" y="34"/>
                  </a:moveTo>
                  <a:lnTo>
                    <a:pt x="24" y="7"/>
                  </a:lnTo>
                  <a:lnTo>
                    <a:pt x="34" y="34"/>
                  </a:lnTo>
                  <a:lnTo>
                    <a:pt x="15" y="34"/>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14">
              <a:extLst>
                <a:ext uri="{FF2B5EF4-FFF2-40B4-BE49-F238E27FC236}">
                  <a16:creationId xmlns:a16="http://schemas.microsoft.com/office/drawing/2014/main" id="{0B3F0C38-DC97-4CD1-984E-7572735440BF}"/>
                </a:ext>
              </a:extLst>
            </p:cNvPr>
            <p:cNvSpPr>
              <a:spLocks noEditPoints="1"/>
            </p:cNvSpPr>
            <p:nvPr/>
          </p:nvSpPr>
          <p:spPr bwMode="gray">
            <a:xfrm>
              <a:off x="1663701" y="412750"/>
              <a:ext cx="58738" cy="88900"/>
            </a:xfrm>
            <a:custGeom>
              <a:avLst/>
              <a:gdLst>
                <a:gd name="T0" fmla="*/ 57 w 71"/>
                <a:gd name="T1" fmla="*/ 43 h 108"/>
                <a:gd name="T2" fmla="*/ 55 w 71"/>
                <a:gd name="T3" fmla="*/ 40 h 108"/>
                <a:gd name="T4" fmla="*/ 51 w 71"/>
                <a:gd name="T5" fmla="*/ 36 h 108"/>
                <a:gd name="T6" fmla="*/ 43 w 71"/>
                <a:gd name="T7" fmla="*/ 31 h 108"/>
                <a:gd name="T8" fmla="*/ 33 w 71"/>
                <a:gd name="T9" fmla="*/ 30 h 108"/>
                <a:gd name="T10" fmla="*/ 9 w 71"/>
                <a:gd name="T11" fmla="*/ 41 h 108"/>
                <a:gd name="T12" fmla="*/ 0 w 71"/>
                <a:gd name="T13" fmla="*/ 69 h 108"/>
                <a:gd name="T14" fmla="*/ 8 w 71"/>
                <a:gd name="T15" fmla="*/ 97 h 108"/>
                <a:gd name="T16" fmla="*/ 32 w 71"/>
                <a:gd name="T17" fmla="*/ 108 h 108"/>
                <a:gd name="T18" fmla="*/ 37 w 71"/>
                <a:gd name="T19" fmla="*/ 107 h 108"/>
                <a:gd name="T20" fmla="*/ 42 w 71"/>
                <a:gd name="T21" fmla="*/ 106 h 108"/>
                <a:gd name="T22" fmla="*/ 46 w 71"/>
                <a:gd name="T23" fmla="*/ 104 h 108"/>
                <a:gd name="T24" fmla="*/ 49 w 71"/>
                <a:gd name="T25" fmla="*/ 103 h 108"/>
                <a:gd name="T26" fmla="*/ 52 w 71"/>
                <a:gd name="T27" fmla="*/ 100 h 108"/>
                <a:gd name="T28" fmla="*/ 54 w 71"/>
                <a:gd name="T29" fmla="*/ 98 h 108"/>
                <a:gd name="T30" fmla="*/ 55 w 71"/>
                <a:gd name="T31" fmla="*/ 97 h 108"/>
                <a:gd name="T32" fmla="*/ 56 w 71"/>
                <a:gd name="T33" fmla="*/ 95 h 108"/>
                <a:gd name="T34" fmla="*/ 57 w 71"/>
                <a:gd name="T35" fmla="*/ 95 h 108"/>
                <a:gd name="T36" fmla="*/ 59 w 71"/>
                <a:gd name="T37" fmla="*/ 106 h 108"/>
                <a:gd name="T38" fmla="*/ 71 w 71"/>
                <a:gd name="T39" fmla="*/ 106 h 108"/>
                <a:gd name="T40" fmla="*/ 71 w 71"/>
                <a:gd name="T41" fmla="*/ 0 h 108"/>
                <a:gd name="T42" fmla="*/ 57 w 71"/>
                <a:gd name="T43" fmla="*/ 0 h 108"/>
                <a:gd name="T44" fmla="*/ 57 w 71"/>
                <a:gd name="T45" fmla="*/ 43 h 108"/>
                <a:gd name="T46" fmla="*/ 51 w 71"/>
                <a:gd name="T47" fmla="*/ 88 h 108"/>
                <a:gd name="T48" fmla="*/ 36 w 71"/>
                <a:gd name="T49" fmla="*/ 96 h 108"/>
                <a:gd name="T50" fmla="*/ 20 w 71"/>
                <a:gd name="T51" fmla="*/ 88 h 108"/>
                <a:gd name="T52" fmla="*/ 15 w 71"/>
                <a:gd name="T53" fmla="*/ 68 h 108"/>
                <a:gd name="T54" fmla="*/ 21 w 71"/>
                <a:gd name="T55" fmla="*/ 49 h 108"/>
                <a:gd name="T56" fmla="*/ 36 w 71"/>
                <a:gd name="T57" fmla="*/ 41 h 108"/>
                <a:gd name="T58" fmla="*/ 51 w 71"/>
                <a:gd name="T59" fmla="*/ 49 h 108"/>
                <a:gd name="T60" fmla="*/ 57 w 71"/>
                <a:gd name="T61" fmla="*/ 68 h 108"/>
                <a:gd name="T62" fmla="*/ 51 w 71"/>
                <a:gd name="T63" fmla="*/ 8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08">
                  <a:moveTo>
                    <a:pt x="57" y="43"/>
                  </a:moveTo>
                  <a:cubicBezTo>
                    <a:pt x="56" y="42"/>
                    <a:pt x="56" y="41"/>
                    <a:pt x="55" y="40"/>
                  </a:cubicBezTo>
                  <a:cubicBezTo>
                    <a:pt x="54" y="39"/>
                    <a:pt x="53" y="38"/>
                    <a:pt x="51" y="36"/>
                  </a:cubicBezTo>
                  <a:cubicBezTo>
                    <a:pt x="49" y="34"/>
                    <a:pt x="46" y="33"/>
                    <a:pt x="43" y="31"/>
                  </a:cubicBezTo>
                  <a:cubicBezTo>
                    <a:pt x="40" y="30"/>
                    <a:pt x="37" y="30"/>
                    <a:pt x="33" y="30"/>
                  </a:cubicBezTo>
                  <a:cubicBezTo>
                    <a:pt x="23" y="30"/>
                    <a:pt x="15" y="33"/>
                    <a:pt x="9" y="41"/>
                  </a:cubicBezTo>
                  <a:cubicBezTo>
                    <a:pt x="3" y="48"/>
                    <a:pt x="0" y="57"/>
                    <a:pt x="0" y="69"/>
                  </a:cubicBezTo>
                  <a:cubicBezTo>
                    <a:pt x="0" y="80"/>
                    <a:pt x="3" y="90"/>
                    <a:pt x="8" y="97"/>
                  </a:cubicBezTo>
                  <a:cubicBezTo>
                    <a:pt x="14" y="104"/>
                    <a:pt x="22" y="108"/>
                    <a:pt x="32" y="108"/>
                  </a:cubicBezTo>
                  <a:cubicBezTo>
                    <a:pt x="34" y="108"/>
                    <a:pt x="35" y="108"/>
                    <a:pt x="37" y="107"/>
                  </a:cubicBezTo>
                  <a:cubicBezTo>
                    <a:pt x="39" y="107"/>
                    <a:pt x="41" y="107"/>
                    <a:pt x="42" y="106"/>
                  </a:cubicBezTo>
                  <a:cubicBezTo>
                    <a:pt x="43" y="106"/>
                    <a:pt x="45" y="105"/>
                    <a:pt x="46" y="104"/>
                  </a:cubicBezTo>
                  <a:cubicBezTo>
                    <a:pt x="47" y="104"/>
                    <a:pt x="48" y="103"/>
                    <a:pt x="49" y="103"/>
                  </a:cubicBezTo>
                  <a:cubicBezTo>
                    <a:pt x="50" y="102"/>
                    <a:pt x="51" y="101"/>
                    <a:pt x="52" y="100"/>
                  </a:cubicBezTo>
                  <a:cubicBezTo>
                    <a:pt x="53" y="100"/>
                    <a:pt x="53" y="99"/>
                    <a:pt x="54" y="98"/>
                  </a:cubicBezTo>
                  <a:cubicBezTo>
                    <a:pt x="54" y="98"/>
                    <a:pt x="55" y="97"/>
                    <a:pt x="55" y="97"/>
                  </a:cubicBezTo>
                  <a:cubicBezTo>
                    <a:pt x="56" y="96"/>
                    <a:pt x="56" y="96"/>
                    <a:pt x="56" y="95"/>
                  </a:cubicBezTo>
                  <a:cubicBezTo>
                    <a:pt x="57" y="95"/>
                    <a:pt x="57" y="95"/>
                    <a:pt x="57" y="95"/>
                  </a:cubicBezTo>
                  <a:cubicBezTo>
                    <a:pt x="59" y="106"/>
                    <a:pt x="59" y="106"/>
                    <a:pt x="59" y="106"/>
                  </a:cubicBezTo>
                  <a:cubicBezTo>
                    <a:pt x="71" y="106"/>
                    <a:pt x="71" y="106"/>
                    <a:pt x="71" y="106"/>
                  </a:cubicBezTo>
                  <a:cubicBezTo>
                    <a:pt x="71" y="0"/>
                    <a:pt x="71" y="0"/>
                    <a:pt x="71" y="0"/>
                  </a:cubicBezTo>
                  <a:cubicBezTo>
                    <a:pt x="57" y="0"/>
                    <a:pt x="57" y="0"/>
                    <a:pt x="57" y="0"/>
                  </a:cubicBezTo>
                  <a:lnTo>
                    <a:pt x="57" y="43"/>
                  </a:lnTo>
                  <a:close/>
                  <a:moveTo>
                    <a:pt x="51" y="88"/>
                  </a:moveTo>
                  <a:cubicBezTo>
                    <a:pt x="47" y="93"/>
                    <a:pt x="42" y="96"/>
                    <a:pt x="36" y="96"/>
                  </a:cubicBezTo>
                  <a:cubicBezTo>
                    <a:pt x="29" y="96"/>
                    <a:pt x="24" y="93"/>
                    <a:pt x="20" y="88"/>
                  </a:cubicBezTo>
                  <a:cubicBezTo>
                    <a:pt x="17" y="83"/>
                    <a:pt x="15" y="76"/>
                    <a:pt x="15" y="68"/>
                  </a:cubicBezTo>
                  <a:cubicBezTo>
                    <a:pt x="15" y="61"/>
                    <a:pt x="17" y="54"/>
                    <a:pt x="21" y="49"/>
                  </a:cubicBezTo>
                  <a:cubicBezTo>
                    <a:pt x="25" y="44"/>
                    <a:pt x="30" y="41"/>
                    <a:pt x="36" y="41"/>
                  </a:cubicBezTo>
                  <a:cubicBezTo>
                    <a:pt x="43" y="41"/>
                    <a:pt x="48" y="44"/>
                    <a:pt x="51" y="49"/>
                  </a:cubicBezTo>
                  <a:cubicBezTo>
                    <a:pt x="55" y="54"/>
                    <a:pt x="57" y="61"/>
                    <a:pt x="57" y="68"/>
                  </a:cubicBezTo>
                  <a:cubicBezTo>
                    <a:pt x="57" y="76"/>
                    <a:pt x="55" y="83"/>
                    <a:pt x="51" y="88"/>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15">
              <a:extLst>
                <a:ext uri="{FF2B5EF4-FFF2-40B4-BE49-F238E27FC236}">
                  <a16:creationId xmlns:a16="http://schemas.microsoft.com/office/drawing/2014/main" id="{6350261F-44E5-4C95-AA87-2DB3FC7643F6}"/>
                </a:ext>
              </a:extLst>
            </p:cNvPr>
            <p:cNvSpPr>
              <a:spLocks/>
            </p:cNvSpPr>
            <p:nvPr/>
          </p:nvSpPr>
          <p:spPr bwMode="gray">
            <a:xfrm>
              <a:off x="1733551" y="438150"/>
              <a:ext cx="60325" cy="61913"/>
            </a:xfrm>
            <a:custGeom>
              <a:avLst/>
              <a:gdLst>
                <a:gd name="T0" fmla="*/ 18 w 38"/>
                <a:gd name="T1" fmla="*/ 32 h 39"/>
                <a:gd name="T2" fmla="*/ 8 w 38"/>
                <a:gd name="T3" fmla="*/ 0 h 39"/>
                <a:gd name="T4" fmla="*/ 0 w 38"/>
                <a:gd name="T5" fmla="*/ 0 h 39"/>
                <a:gd name="T6" fmla="*/ 15 w 38"/>
                <a:gd name="T7" fmla="*/ 39 h 39"/>
                <a:gd name="T8" fmla="*/ 23 w 38"/>
                <a:gd name="T9" fmla="*/ 39 h 39"/>
                <a:gd name="T10" fmla="*/ 38 w 38"/>
                <a:gd name="T11" fmla="*/ 0 h 39"/>
                <a:gd name="T12" fmla="*/ 29 w 38"/>
                <a:gd name="T13" fmla="*/ 0 h 39"/>
                <a:gd name="T14" fmla="*/ 18 w 38"/>
                <a:gd name="T15" fmla="*/ 3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9">
                  <a:moveTo>
                    <a:pt x="18" y="32"/>
                  </a:moveTo>
                  <a:lnTo>
                    <a:pt x="8" y="0"/>
                  </a:lnTo>
                  <a:lnTo>
                    <a:pt x="0" y="0"/>
                  </a:lnTo>
                  <a:lnTo>
                    <a:pt x="15" y="39"/>
                  </a:lnTo>
                  <a:lnTo>
                    <a:pt x="23" y="39"/>
                  </a:lnTo>
                  <a:lnTo>
                    <a:pt x="38" y="0"/>
                  </a:lnTo>
                  <a:lnTo>
                    <a:pt x="29" y="0"/>
                  </a:lnTo>
                  <a:lnTo>
                    <a:pt x="18" y="32"/>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16">
              <a:extLst>
                <a:ext uri="{FF2B5EF4-FFF2-40B4-BE49-F238E27FC236}">
                  <a16:creationId xmlns:a16="http://schemas.microsoft.com/office/drawing/2014/main" id="{5AB7FC7D-55F6-4FAD-8462-71A4B9753438}"/>
                </a:ext>
              </a:extLst>
            </p:cNvPr>
            <p:cNvSpPr>
              <a:spLocks/>
            </p:cNvSpPr>
            <p:nvPr/>
          </p:nvSpPr>
          <p:spPr bwMode="gray">
            <a:xfrm>
              <a:off x="1801813" y="411163"/>
              <a:ext cx="15875" cy="14288"/>
            </a:xfrm>
            <a:custGeom>
              <a:avLst/>
              <a:gdLst>
                <a:gd name="T0" fmla="*/ 10 w 19"/>
                <a:gd name="T1" fmla="*/ 0 h 18"/>
                <a:gd name="T2" fmla="*/ 3 w 19"/>
                <a:gd name="T3" fmla="*/ 2 h 18"/>
                <a:gd name="T4" fmla="*/ 0 w 19"/>
                <a:gd name="T5" fmla="*/ 9 h 18"/>
                <a:gd name="T6" fmla="*/ 3 w 19"/>
                <a:gd name="T7" fmla="*/ 16 h 18"/>
                <a:gd name="T8" fmla="*/ 10 w 19"/>
                <a:gd name="T9" fmla="*/ 18 h 18"/>
                <a:gd name="T10" fmla="*/ 17 w 19"/>
                <a:gd name="T11" fmla="*/ 16 h 18"/>
                <a:gd name="T12" fmla="*/ 19 w 19"/>
                <a:gd name="T13" fmla="*/ 9 h 18"/>
                <a:gd name="T14" fmla="*/ 17 w 19"/>
                <a:gd name="T15" fmla="*/ 2 h 18"/>
                <a:gd name="T16" fmla="*/ 10 w 1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0" y="0"/>
                  </a:moveTo>
                  <a:cubicBezTo>
                    <a:pt x="7" y="0"/>
                    <a:pt x="5" y="1"/>
                    <a:pt x="3" y="2"/>
                  </a:cubicBezTo>
                  <a:cubicBezTo>
                    <a:pt x="1" y="4"/>
                    <a:pt x="0" y="7"/>
                    <a:pt x="0" y="9"/>
                  </a:cubicBezTo>
                  <a:cubicBezTo>
                    <a:pt x="0" y="12"/>
                    <a:pt x="1" y="14"/>
                    <a:pt x="3" y="16"/>
                  </a:cubicBezTo>
                  <a:cubicBezTo>
                    <a:pt x="5" y="17"/>
                    <a:pt x="7" y="18"/>
                    <a:pt x="10" y="18"/>
                  </a:cubicBezTo>
                  <a:cubicBezTo>
                    <a:pt x="13" y="18"/>
                    <a:pt x="15" y="17"/>
                    <a:pt x="17" y="16"/>
                  </a:cubicBezTo>
                  <a:cubicBezTo>
                    <a:pt x="18" y="14"/>
                    <a:pt x="19" y="12"/>
                    <a:pt x="19" y="9"/>
                  </a:cubicBezTo>
                  <a:cubicBezTo>
                    <a:pt x="19" y="6"/>
                    <a:pt x="18" y="4"/>
                    <a:pt x="17" y="2"/>
                  </a:cubicBezTo>
                  <a:cubicBezTo>
                    <a:pt x="15" y="1"/>
                    <a:pt x="12" y="0"/>
                    <a:pt x="10" y="0"/>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Rectangle 17">
              <a:extLst>
                <a:ext uri="{FF2B5EF4-FFF2-40B4-BE49-F238E27FC236}">
                  <a16:creationId xmlns:a16="http://schemas.microsoft.com/office/drawing/2014/main" id="{4BDA452B-8283-4B2A-A8D4-25BB7CF8BAAD}"/>
                </a:ext>
              </a:extLst>
            </p:cNvPr>
            <p:cNvSpPr>
              <a:spLocks noChangeArrowheads="1"/>
            </p:cNvSpPr>
            <p:nvPr/>
          </p:nvSpPr>
          <p:spPr bwMode="gray">
            <a:xfrm>
              <a:off x="1804988" y="438150"/>
              <a:ext cx="11113" cy="61913"/>
            </a:xfrm>
            <a:prstGeom prst="rect">
              <a:avLst/>
            </a:prstGeom>
            <a:solidFill>
              <a:srgbClr val="03327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8">
              <a:extLst>
                <a:ext uri="{FF2B5EF4-FFF2-40B4-BE49-F238E27FC236}">
                  <a16:creationId xmlns:a16="http://schemas.microsoft.com/office/drawing/2014/main" id="{57C01BEE-E1C7-4682-8761-33473C67DB68}"/>
                </a:ext>
              </a:extLst>
            </p:cNvPr>
            <p:cNvSpPr>
              <a:spLocks/>
            </p:cNvSpPr>
            <p:nvPr/>
          </p:nvSpPr>
          <p:spPr bwMode="gray">
            <a:xfrm>
              <a:off x="1828801" y="436563"/>
              <a:ext cx="47625" cy="65088"/>
            </a:xfrm>
            <a:custGeom>
              <a:avLst/>
              <a:gdLst>
                <a:gd name="T0" fmla="*/ 44 w 59"/>
                <a:gd name="T1" fmla="*/ 36 h 79"/>
                <a:gd name="T2" fmla="*/ 37 w 59"/>
                <a:gd name="T3" fmla="*/ 34 h 79"/>
                <a:gd name="T4" fmla="*/ 30 w 59"/>
                <a:gd name="T5" fmla="*/ 31 h 79"/>
                <a:gd name="T6" fmla="*/ 24 w 59"/>
                <a:gd name="T7" fmla="*/ 29 h 79"/>
                <a:gd name="T8" fmla="*/ 20 w 59"/>
                <a:gd name="T9" fmla="*/ 26 h 79"/>
                <a:gd name="T10" fmla="*/ 18 w 59"/>
                <a:gd name="T11" fmla="*/ 21 h 79"/>
                <a:gd name="T12" fmla="*/ 22 w 59"/>
                <a:gd name="T13" fmla="*/ 14 h 79"/>
                <a:gd name="T14" fmla="*/ 32 w 59"/>
                <a:gd name="T15" fmla="*/ 12 h 79"/>
                <a:gd name="T16" fmla="*/ 52 w 59"/>
                <a:gd name="T17" fmla="*/ 20 h 79"/>
                <a:gd name="T18" fmla="*/ 58 w 59"/>
                <a:gd name="T19" fmla="*/ 10 h 79"/>
                <a:gd name="T20" fmla="*/ 55 w 59"/>
                <a:gd name="T21" fmla="*/ 8 h 79"/>
                <a:gd name="T22" fmla="*/ 46 w 59"/>
                <a:gd name="T23" fmla="*/ 3 h 79"/>
                <a:gd name="T24" fmla="*/ 32 w 59"/>
                <a:gd name="T25" fmla="*/ 0 h 79"/>
                <a:gd name="T26" fmla="*/ 12 w 59"/>
                <a:gd name="T27" fmla="*/ 7 h 79"/>
                <a:gd name="T28" fmla="*/ 4 w 59"/>
                <a:gd name="T29" fmla="*/ 23 h 79"/>
                <a:gd name="T30" fmla="*/ 6 w 59"/>
                <a:gd name="T31" fmla="*/ 31 h 79"/>
                <a:gd name="T32" fmla="*/ 11 w 59"/>
                <a:gd name="T33" fmla="*/ 37 h 79"/>
                <a:gd name="T34" fmla="*/ 15 w 59"/>
                <a:gd name="T35" fmla="*/ 40 h 79"/>
                <a:gd name="T36" fmla="*/ 19 w 59"/>
                <a:gd name="T37" fmla="*/ 42 h 79"/>
                <a:gd name="T38" fmla="*/ 23 w 59"/>
                <a:gd name="T39" fmla="*/ 44 h 79"/>
                <a:gd name="T40" fmla="*/ 29 w 59"/>
                <a:gd name="T41" fmla="*/ 45 h 79"/>
                <a:gd name="T42" fmla="*/ 33 w 59"/>
                <a:gd name="T43" fmla="*/ 47 h 79"/>
                <a:gd name="T44" fmla="*/ 38 w 59"/>
                <a:gd name="T45" fmla="*/ 49 h 79"/>
                <a:gd name="T46" fmla="*/ 42 w 59"/>
                <a:gd name="T47" fmla="*/ 52 h 79"/>
                <a:gd name="T48" fmla="*/ 45 w 59"/>
                <a:gd name="T49" fmla="*/ 57 h 79"/>
                <a:gd name="T50" fmla="*/ 41 w 59"/>
                <a:gd name="T51" fmla="*/ 65 h 79"/>
                <a:gd name="T52" fmla="*/ 30 w 59"/>
                <a:gd name="T53" fmla="*/ 67 h 79"/>
                <a:gd name="T54" fmla="*/ 18 w 59"/>
                <a:gd name="T55" fmla="*/ 64 h 79"/>
                <a:gd name="T56" fmla="*/ 8 w 59"/>
                <a:gd name="T57" fmla="*/ 57 h 79"/>
                <a:gd name="T58" fmla="*/ 0 w 59"/>
                <a:gd name="T59" fmla="*/ 66 h 79"/>
                <a:gd name="T60" fmla="*/ 12 w 59"/>
                <a:gd name="T61" fmla="*/ 74 h 79"/>
                <a:gd name="T62" fmla="*/ 30 w 59"/>
                <a:gd name="T63" fmla="*/ 79 h 79"/>
                <a:gd name="T64" fmla="*/ 52 w 59"/>
                <a:gd name="T65" fmla="*/ 72 h 79"/>
                <a:gd name="T66" fmla="*/ 59 w 59"/>
                <a:gd name="T67" fmla="*/ 55 h 79"/>
                <a:gd name="T68" fmla="*/ 44 w 59"/>
                <a:gd name="T69"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79">
                  <a:moveTo>
                    <a:pt x="44" y="36"/>
                  </a:moveTo>
                  <a:cubicBezTo>
                    <a:pt x="43" y="36"/>
                    <a:pt x="41" y="35"/>
                    <a:pt x="37" y="34"/>
                  </a:cubicBezTo>
                  <a:cubicBezTo>
                    <a:pt x="34" y="33"/>
                    <a:pt x="31" y="32"/>
                    <a:pt x="30" y="31"/>
                  </a:cubicBezTo>
                  <a:cubicBezTo>
                    <a:pt x="27" y="30"/>
                    <a:pt x="25" y="30"/>
                    <a:pt x="24" y="29"/>
                  </a:cubicBezTo>
                  <a:cubicBezTo>
                    <a:pt x="23" y="29"/>
                    <a:pt x="22" y="28"/>
                    <a:pt x="20" y="26"/>
                  </a:cubicBezTo>
                  <a:cubicBezTo>
                    <a:pt x="19" y="25"/>
                    <a:pt x="18" y="23"/>
                    <a:pt x="18" y="21"/>
                  </a:cubicBezTo>
                  <a:cubicBezTo>
                    <a:pt x="18" y="18"/>
                    <a:pt x="19" y="15"/>
                    <a:pt x="22" y="14"/>
                  </a:cubicBezTo>
                  <a:cubicBezTo>
                    <a:pt x="24" y="12"/>
                    <a:pt x="28" y="12"/>
                    <a:pt x="32" y="12"/>
                  </a:cubicBezTo>
                  <a:cubicBezTo>
                    <a:pt x="39" y="12"/>
                    <a:pt x="46" y="14"/>
                    <a:pt x="52" y="20"/>
                  </a:cubicBezTo>
                  <a:cubicBezTo>
                    <a:pt x="58" y="10"/>
                    <a:pt x="58" y="10"/>
                    <a:pt x="58" y="10"/>
                  </a:cubicBezTo>
                  <a:cubicBezTo>
                    <a:pt x="58" y="10"/>
                    <a:pt x="57" y="9"/>
                    <a:pt x="55" y="8"/>
                  </a:cubicBezTo>
                  <a:cubicBezTo>
                    <a:pt x="53" y="6"/>
                    <a:pt x="50" y="5"/>
                    <a:pt x="46" y="3"/>
                  </a:cubicBezTo>
                  <a:cubicBezTo>
                    <a:pt x="41" y="1"/>
                    <a:pt x="37" y="0"/>
                    <a:pt x="32" y="0"/>
                  </a:cubicBezTo>
                  <a:cubicBezTo>
                    <a:pt x="23" y="0"/>
                    <a:pt x="17" y="3"/>
                    <a:pt x="12" y="7"/>
                  </a:cubicBezTo>
                  <a:cubicBezTo>
                    <a:pt x="7" y="11"/>
                    <a:pt x="4" y="16"/>
                    <a:pt x="4" y="23"/>
                  </a:cubicBezTo>
                  <a:cubicBezTo>
                    <a:pt x="4" y="26"/>
                    <a:pt x="5" y="29"/>
                    <a:pt x="6" y="31"/>
                  </a:cubicBezTo>
                  <a:cubicBezTo>
                    <a:pt x="7" y="33"/>
                    <a:pt x="8" y="35"/>
                    <a:pt x="11" y="37"/>
                  </a:cubicBezTo>
                  <a:cubicBezTo>
                    <a:pt x="13" y="39"/>
                    <a:pt x="14" y="40"/>
                    <a:pt x="15" y="40"/>
                  </a:cubicBezTo>
                  <a:cubicBezTo>
                    <a:pt x="16" y="41"/>
                    <a:pt x="18" y="41"/>
                    <a:pt x="19" y="42"/>
                  </a:cubicBezTo>
                  <a:cubicBezTo>
                    <a:pt x="20" y="43"/>
                    <a:pt x="22" y="43"/>
                    <a:pt x="23" y="44"/>
                  </a:cubicBezTo>
                  <a:cubicBezTo>
                    <a:pt x="25" y="44"/>
                    <a:pt x="27" y="45"/>
                    <a:pt x="29" y="45"/>
                  </a:cubicBezTo>
                  <a:cubicBezTo>
                    <a:pt x="31" y="46"/>
                    <a:pt x="32" y="47"/>
                    <a:pt x="33" y="47"/>
                  </a:cubicBezTo>
                  <a:cubicBezTo>
                    <a:pt x="35" y="48"/>
                    <a:pt x="37" y="48"/>
                    <a:pt x="38" y="49"/>
                  </a:cubicBezTo>
                  <a:cubicBezTo>
                    <a:pt x="39" y="49"/>
                    <a:pt x="41" y="50"/>
                    <a:pt x="42" y="52"/>
                  </a:cubicBezTo>
                  <a:cubicBezTo>
                    <a:pt x="44" y="53"/>
                    <a:pt x="45" y="55"/>
                    <a:pt x="45" y="57"/>
                  </a:cubicBezTo>
                  <a:cubicBezTo>
                    <a:pt x="45" y="61"/>
                    <a:pt x="44" y="63"/>
                    <a:pt x="41" y="65"/>
                  </a:cubicBezTo>
                  <a:cubicBezTo>
                    <a:pt x="38" y="66"/>
                    <a:pt x="35" y="67"/>
                    <a:pt x="30" y="67"/>
                  </a:cubicBezTo>
                  <a:cubicBezTo>
                    <a:pt x="26" y="67"/>
                    <a:pt x="22" y="66"/>
                    <a:pt x="18" y="64"/>
                  </a:cubicBezTo>
                  <a:cubicBezTo>
                    <a:pt x="14" y="62"/>
                    <a:pt x="10" y="59"/>
                    <a:pt x="8" y="57"/>
                  </a:cubicBezTo>
                  <a:cubicBezTo>
                    <a:pt x="0" y="66"/>
                    <a:pt x="0" y="66"/>
                    <a:pt x="0" y="66"/>
                  </a:cubicBezTo>
                  <a:cubicBezTo>
                    <a:pt x="3" y="69"/>
                    <a:pt x="7" y="71"/>
                    <a:pt x="12" y="74"/>
                  </a:cubicBezTo>
                  <a:cubicBezTo>
                    <a:pt x="17" y="77"/>
                    <a:pt x="23" y="79"/>
                    <a:pt x="30" y="79"/>
                  </a:cubicBezTo>
                  <a:cubicBezTo>
                    <a:pt x="39" y="79"/>
                    <a:pt x="47" y="76"/>
                    <a:pt x="52" y="72"/>
                  </a:cubicBezTo>
                  <a:cubicBezTo>
                    <a:pt x="57" y="67"/>
                    <a:pt x="59" y="62"/>
                    <a:pt x="59" y="55"/>
                  </a:cubicBezTo>
                  <a:cubicBezTo>
                    <a:pt x="59" y="47"/>
                    <a:pt x="54" y="40"/>
                    <a:pt x="44" y="36"/>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9">
              <a:extLst>
                <a:ext uri="{FF2B5EF4-FFF2-40B4-BE49-F238E27FC236}">
                  <a16:creationId xmlns:a16="http://schemas.microsoft.com/office/drawing/2014/main" id="{6ADD09EB-6CBD-4B56-B289-F1F1B730C703}"/>
                </a:ext>
              </a:extLst>
            </p:cNvPr>
            <p:cNvSpPr>
              <a:spLocks/>
            </p:cNvSpPr>
            <p:nvPr/>
          </p:nvSpPr>
          <p:spPr bwMode="gray">
            <a:xfrm>
              <a:off x="1960563" y="436563"/>
              <a:ext cx="36513" cy="63500"/>
            </a:xfrm>
            <a:custGeom>
              <a:avLst/>
              <a:gdLst>
                <a:gd name="T0" fmla="*/ 24 w 43"/>
                <a:gd name="T1" fmla="*/ 5 h 77"/>
                <a:gd name="T2" fmla="*/ 15 w 43"/>
                <a:gd name="T3" fmla="*/ 17 h 77"/>
                <a:gd name="T4" fmla="*/ 14 w 43"/>
                <a:gd name="T5" fmla="*/ 2 h 77"/>
                <a:gd name="T6" fmla="*/ 0 w 43"/>
                <a:gd name="T7" fmla="*/ 2 h 77"/>
                <a:gd name="T8" fmla="*/ 0 w 43"/>
                <a:gd name="T9" fmla="*/ 77 h 77"/>
                <a:gd name="T10" fmla="*/ 15 w 43"/>
                <a:gd name="T11" fmla="*/ 77 h 77"/>
                <a:gd name="T12" fmla="*/ 15 w 43"/>
                <a:gd name="T13" fmla="*/ 35 h 77"/>
                <a:gd name="T14" fmla="*/ 25 w 43"/>
                <a:gd name="T15" fmla="*/ 18 h 77"/>
                <a:gd name="T16" fmla="*/ 35 w 43"/>
                <a:gd name="T17" fmla="*/ 14 h 77"/>
                <a:gd name="T18" fmla="*/ 41 w 43"/>
                <a:gd name="T19" fmla="*/ 15 h 77"/>
                <a:gd name="T20" fmla="*/ 43 w 43"/>
                <a:gd name="T21" fmla="*/ 1 h 77"/>
                <a:gd name="T22" fmla="*/ 37 w 43"/>
                <a:gd name="T23" fmla="*/ 0 h 77"/>
                <a:gd name="T24" fmla="*/ 24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4" y="5"/>
                  </a:moveTo>
                  <a:cubicBezTo>
                    <a:pt x="20" y="8"/>
                    <a:pt x="17" y="12"/>
                    <a:pt x="15" y="17"/>
                  </a:cubicBezTo>
                  <a:cubicBezTo>
                    <a:pt x="14" y="2"/>
                    <a:pt x="14" y="2"/>
                    <a:pt x="14" y="2"/>
                  </a:cubicBezTo>
                  <a:cubicBezTo>
                    <a:pt x="0" y="2"/>
                    <a:pt x="0" y="2"/>
                    <a:pt x="0" y="2"/>
                  </a:cubicBezTo>
                  <a:cubicBezTo>
                    <a:pt x="0" y="77"/>
                    <a:pt x="0" y="77"/>
                    <a:pt x="0" y="77"/>
                  </a:cubicBezTo>
                  <a:cubicBezTo>
                    <a:pt x="15" y="77"/>
                    <a:pt x="15" y="77"/>
                    <a:pt x="15" y="77"/>
                  </a:cubicBezTo>
                  <a:cubicBezTo>
                    <a:pt x="15" y="35"/>
                    <a:pt x="15" y="35"/>
                    <a:pt x="15" y="35"/>
                  </a:cubicBezTo>
                  <a:cubicBezTo>
                    <a:pt x="16" y="27"/>
                    <a:pt x="19" y="22"/>
                    <a:pt x="25" y="18"/>
                  </a:cubicBezTo>
                  <a:cubicBezTo>
                    <a:pt x="28" y="16"/>
                    <a:pt x="32" y="14"/>
                    <a:pt x="35" y="14"/>
                  </a:cubicBezTo>
                  <a:cubicBezTo>
                    <a:pt x="38" y="14"/>
                    <a:pt x="40" y="15"/>
                    <a:pt x="41" y="15"/>
                  </a:cubicBezTo>
                  <a:cubicBezTo>
                    <a:pt x="43" y="1"/>
                    <a:pt x="43" y="1"/>
                    <a:pt x="43" y="1"/>
                  </a:cubicBezTo>
                  <a:cubicBezTo>
                    <a:pt x="37" y="0"/>
                    <a:pt x="37" y="0"/>
                    <a:pt x="37" y="0"/>
                  </a:cubicBezTo>
                  <a:cubicBezTo>
                    <a:pt x="32" y="0"/>
                    <a:pt x="28" y="2"/>
                    <a:pt x="24" y="5"/>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0">
              <a:extLst>
                <a:ext uri="{FF2B5EF4-FFF2-40B4-BE49-F238E27FC236}">
                  <a16:creationId xmlns:a16="http://schemas.microsoft.com/office/drawing/2014/main" id="{A7F46E3E-21DB-440A-836C-161975F96448}"/>
                </a:ext>
              </a:extLst>
            </p:cNvPr>
            <p:cNvSpPr>
              <a:spLocks/>
            </p:cNvSpPr>
            <p:nvPr/>
          </p:nvSpPr>
          <p:spPr bwMode="gray">
            <a:xfrm>
              <a:off x="2000251" y="438150"/>
              <a:ext cx="58738" cy="85725"/>
            </a:xfrm>
            <a:custGeom>
              <a:avLst/>
              <a:gdLst>
                <a:gd name="T0" fmla="*/ 57 w 72"/>
                <a:gd name="T1" fmla="*/ 0 h 103"/>
                <a:gd name="T2" fmla="*/ 36 w 72"/>
                <a:gd name="T3" fmla="*/ 61 h 103"/>
                <a:gd name="T4" fmla="*/ 15 w 72"/>
                <a:gd name="T5" fmla="*/ 0 h 103"/>
                <a:gd name="T6" fmla="*/ 0 w 72"/>
                <a:gd name="T7" fmla="*/ 0 h 103"/>
                <a:gd name="T8" fmla="*/ 28 w 72"/>
                <a:gd name="T9" fmla="*/ 74 h 103"/>
                <a:gd name="T10" fmla="*/ 25 w 72"/>
                <a:gd name="T11" fmla="*/ 83 h 103"/>
                <a:gd name="T12" fmla="*/ 21 w 72"/>
                <a:gd name="T13" fmla="*/ 90 h 103"/>
                <a:gd name="T14" fmla="*/ 16 w 72"/>
                <a:gd name="T15" fmla="*/ 91 h 103"/>
                <a:gd name="T16" fmla="*/ 8 w 72"/>
                <a:gd name="T17" fmla="*/ 89 h 103"/>
                <a:gd name="T18" fmla="*/ 5 w 72"/>
                <a:gd name="T19" fmla="*/ 100 h 103"/>
                <a:gd name="T20" fmla="*/ 6 w 72"/>
                <a:gd name="T21" fmla="*/ 101 h 103"/>
                <a:gd name="T22" fmla="*/ 12 w 72"/>
                <a:gd name="T23" fmla="*/ 103 h 103"/>
                <a:gd name="T24" fmla="*/ 19 w 72"/>
                <a:gd name="T25" fmla="*/ 103 h 103"/>
                <a:gd name="T26" fmla="*/ 31 w 72"/>
                <a:gd name="T27" fmla="*/ 100 h 103"/>
                <a:gd name="T28" fmla="*/ 39 w 72"/>
                <a:gd name="T29" fmla="*/ 87 h 103"/>
                <a:gd name="T30" fmla="*/ 72 w 72"/>
                <a:gd name="T31" fmla="*/ 0 h 103"/>
                <a:gd name="T32" fmla="*/ 57 w 72"/>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03">
                  <a:moveTo>
                    <a:pt x="57" y="0"/>
                  </a:moveTo>
                  <a:cubicBezTo>
                    <a:pt x="36" y="61"/>
                    <a:pt x="36" y="61"/>
                    <a:pt x="36" y="61"/>
                  </a:cubicBezTo>
                  <a:cubicBezTo>
                    <a:pt x="15" y="0"/>
                    <a:pt x="15" y="0"/>
                    <a:pt x="15" y="0"/>
                  </a:cubicBezTo>
                  <a:cubicBezTo>
                    <a:pt x="0" y="0"/>
                    <a:pt x="0" y="0"/>
                    <a:pt x="0" y="0"/>
                  </a:cubicBezTo>
                  <a:cubicBezTo>
                    <a:pt x="28" y="74"/>
                    <a:pt x="28" y="74"/>
                    <a:pt x="28" y="74"/>
                  </a:cubicBezTo>
                  <a:cubicBezTo>
                    <a:pt x="25" y="83"/>
                    <a:pt x="25" y="83"/>
                    <a:pt x="25" y="83"/>
                  </a:cubicBezTo>
                  <a:cubicBezTo>
                    <a:pt x="24" y="87"/>
                    <a:pt x="22" y="89"/>
                    <a:pt x="21" y="90"/>
                  </a:cubicBezTo>
                  <a:cubicBezTo>
                    <a:pt x="20" y="91"/>
                    <a:pt x="18" y="91"/>
                    <a:pt x="16" y="91"/>
                  </a:cubicBezTo>
                  <a:cubicBezTo>
                    <a:pt x="14" y="91"/>
                    <a:pt x="11" y="91"/>
                    <a:pt x="8" y="89"/>
                  </a:cubicBezTo>
                  <a:cubicBezTo>
                    <a:pt x="5" y="100"/>
                    <a:pt x="5" y="100"/>
                    <a:pt x="5" y="100"/>
                  </a:cubicBezTo>
                  <a:cubicBezTo>
                    <a:pt x="6" y="101"/>
                    <a:pt x="6" y="101"/>
                    <a:pt x="6" y="101"/>
                  </a:cubicBezTo>
                  <a:cubicBezTo>
                    <a:pt x="7" y="102"/>
                    <a:pt x="9" y="102"/>
                    <a:pt x="12" y="103"/>
                  </a:cubicBezTo>
                  <a:cubicBezTo>
                    <a:pt x="14" y="103"/>
                    <a:pt x="17" y="103"/>
                    <a:pt x="19" y="103"/>
                  </a:cubicBezTo>
                  <a:cubicBezTo>
                    <a:pt x="24" y="103"/>
                    <a:pt x="28" y="102"/>
                    <a:pt x="31" y="100"/>
                  </a:cubicBezTo>
                  <a:cubicBezTo>
                    <a:pt x="34" y="97"/>
                    <a:pt x="36" y="93"/>
                    <a:pt x="39" y="87"/>
                  </a:cubicBezTo>
                  <a:cubicBezTo>
                    <a:pt x="72" y="0"/>
                    <a:pt x="72" y="0"/>
                    <a:pt x="72" y="0"/>
                  </a:cubicBezTo>
                  <a:lnTo>
                    <a:pt x="57" y="0"/>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1">
              <a:extLst>
                <a:ext uri="{FF2B5EF4-FFF2-40B4-BE49-F238E27FC236}">
                  <a16:creationId xmlns:a16="http://schemas.microsoft.com/office/drawing/2014/main" id="{05C7460C-2718-41A8-B766-0DB3ABA769E4}"/>
                </a:ext>
              </a:extLst>
            </p:cNvPr>
            <p:cNvSpPr>
              <a:spLocks noEditPoints="1"/>
            </p:cNvSpPr>
            <p:nvPr/>
          </p:nvSpPr>
          <p:spPr bwMode="gray">
            <a:xfrm>
              <a:off x="1547813" y="-96838"/>
              <a:ext cx="352425" cy="422275"/>
            </a:xfrm>
            <a:custGeom>
              <a:avLst/>
              <a:gdLst>
                <a:gd name="T0" fmla="*/ 327 w 425"/>
                <a:gd name="T1" fmla="*/ 247 h 510"/>
                <a:gd name="T2" fmla="*/ 415 w 425"/>
                <a:gd name="T3" fmla="*/ 130 h 510"/>
                <a:gd name="T4" fmla="*/ 268 w 425"/>
                <a:gd name="T5" fmla="*/ 0 h 510"/>
                <a:gd name="T6" fmla="*/ 0 w 425"/>
                <a:gd name="T7" fmla="*/ 0 h 510"/>
                <a:gd name="T8" fmla="*/ 0 w 425"/>
                <a:gd name="T9" fmla="*/ 510 h 510"/>
                <a:gd name="T10" fmla="*/ 277 w 425"/>
                <a:gd name="T11" fmla="*/ 510 h 510"/>
                <a:gd name="T12" fmla="*/ 425 w 425"/>
                <a:gd name="T13" fmla="*/ 373 h 510"/>
                <a:gd name="T14" fmla="*/ 327 w 425"/>
                <a:gd name="T15" fmla="*/ 247 h 510"/>
                <a:gd name="T16" fmla="*/ 109 w 425"/>
                <a:gd name="T17" fmla="*/ 92 h 510"/>
                <a:gd name="T18" fmla="*/ 245 w 425"/>
                <a:gd name="T19" fmla="*/ 92 h 510"/>
                <a:gd name="T20" fmla="*/ 304 w 425"/>
                <a:gd name="T21" fmla="*/ 148 h 510"/>
                <a:gd name="T22" fmla="*/ 245 w 425"/>
                <a:gd name="T23" fmla="*/ 205 h 510"/>
                <a:gd name="T24" fmla="*/ 109 w 425"/>
                <a:gd name="T25" fmla="*/ 205 h 510"/>
                <a:gd name="T26" fmla="*/ 109 w 425"/>
                <a:gd name="T27" fmla="*/ 92 h 510"/>
                <a:gd name="T28" fmla="*/ 249 w 425"/>
                <a:gd name="T29" fmla="*/ 417 h 510"/>
                <a:gd name="T30" fmla="*/ 249 w 425"/>
                <a:gd name="T31" fmla="*/ 418 h 510"/>
                <a:gd name="T32" fmla="*/ 109 w 425"/>
                <a:gd name="T33" fmla="*/ 418 h 510"/>
                <a:gd name="T34" fmla="*/ 109 w 425"/>
                <a:gd name="T35" fmla="*/ 298 h 510"/>
                <a:gd name="T36" fmla="*/ 249 w 425"/>
                <a:gd name="T37" fmla="*/ 298 h 510"/>
                <a:gd name="T38" fmla="*/ 315 w 425"/>
                <a:gd name="T39" fmla="*/ 357 h 510"/>
                <a:gd name="T40" fmla="*/ 249 w 425"/>
                <a:gd name="T41" fmla="*/ 41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5" h="510">
                  <a:moveTo>
                    <a:pt x="327" y="247"/>
                  </a:moveTo>
                  <a:cubicBezTo>
                    <a:pt x="375" y="237"/>
                    <a:pt x="415" y="194"/>
                    <a:pt x="415" y="130"/>
                  </a:cubicBezTo>
                  <a:cubicBezTo>
                    <a:pt x="415" y="62"/>
                    <a:pt x="365" y="0"/>
                    <a:pt x="268" y="0"/>
                  </a:cubicBezTo>
                  <a:cubicBezTo>
                    <a:pt x="0" y="0"/>
                    <a:pt x="0" y="0"/>
                    <a:pt x="0" y="0"/>
                  </a:cubicBezTo>
                  <a:cubicBezTo>
                    <a:pt x="0" y="510"/>
                    <a:pt x="0" y="510"/>
                    <a:pt x="0" y="510"/>
                  </a:cubicBezTo>
                  <a:cubicBezTo>
                    <a:pt x="277" y="510"/>
                    <a:pt x="277" y="510"/>
                    <a:pt x="277" y="510"/>
                  </a:cubicBezTo>
                  <a:cubicBezTo>
                    <a:pt x="374" y="510"/>
                    <a:pt x="425" y="449"/>
                    <a:pt x="425" y="373"/>
                  </a:cubicBezTo>
                  <a:cubicBezTo>
                    <a:pt x="425" y="309"/>
                    <a:pt x="381" y="256"/>
                    <a:pt x="327" y="247"/>
                  </a:cubicBezTo>
                  <a:close/>
                  <a:moveTo>
                    <a:pt x="109" y="92"/>
                  </a:moveTo>
                  <a:cubicBezTo>
                    <a:pt x="245" y="92"/>
                    <a:pt x="245" y="92"/>
                    <a:pt x="245" y="92"/>
                  </a:cubicBezTo>
                  <a:cubicBezTo>
                    <a:pt x="281" y="92"/>
                    <a:pt x="304" y="117"/>
                    <a:pt x="304" y="148"/>
                  </a:cubicBezTo>
                  <a:cubicBezTo>
                    <a:pt x="304" y="181"/>
                    <a:pt x="281" y="205"/>
                    <a:pt x="245" y="205"/>
                  </a:cubicBezTo>
                  <a:cubicBezTo>
                    <a:pt x="109" y="205"/>
                    <a:pt x="109" y="205"/>
                    <a:pt x="109" y="205"/>
                  </a:cubicBezTo>
                  <a:lnTo>
                    <a:pt x="109" y="92"/>
                  </a:lnTo>
                  <a:close/>
                  <a:moveTo>
                    <a:pt x="249" y="417"/>
                  </a:moveTo>
                  <a:cubicBezTo>
                    <a:pt x="249" y="418"/>
                    <a:pt x="249" y="418"/>
                    <a:pt x="249" y="418"/>
                  </a:cubicBezTo>
                  <a:cubicBezTo>
                    <a:pt x="109" y="418"/>
                    <a:pt x="109" y="418"/>
                    <a:pt x="109" y="418"/>
                  </a:cubicBezTo>
                  <a:cubicBezTo>
                    <a:pt x="109" y="298"/>
                    <a:pt x="109" y="298"/>
                    <a:pt x="109" y="298"/>
                  </a:cubicBezTo>
                  <a:cubicBezTo>
                    <a:pt x="249" y="298"/>
                    <a:pt x="249" y="298"/>
                    <a:pt x="249" y="298"/>
                  </a:cubicBezTo>
                  <a:cubicBezTo>
                    <a:pt x="292" y="298"/>
                    <a:pt x="315" y="325"/>
                    <a:pt x="315" y="357"/>
                  </a:cubicBezTo>
                  <a:cubicBezTo>
                    <a:pt x="315" y="394"/>
                    <a:pt x="290" y="417"/>
                    <a:pt x="249" y="417"/>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2">
              <a:extLst>
                <a:ext uri="{FF2B5EF4-FFF2-40B4-BE49-F238E27FC236}">
                  <a16:creationId xmlns:a16="http://schemas.microsoft.com/office/drawing/2014/main" id="{2383DB17-5CC3-49DC-A0C6-BE7B8C2DC75A}"/>
                </a:ext>
              </a:extLst>
            </p:cNvPr>
            <p:cNvSpPr>
              <a:spLocks/>
            </p:cNvSpPr>
            <p:nvPr/>
          </p:nvSpPr>
          <p:spPr bwMode="gray">
            <a:xfrm>
              <a:off x="1139826" y="-103188"/>
              <a:ext cx="347663" cy="436563"/>
            </a:xfrm>
            <a:custGeom>
              <a:avLst/>
              <a:gdLst>
                <a:gd name="T0" fmla="*/ 59 w 420"/>
                <a:gd name="T1" fmla="*/ 363 h 527"/>
                <a:gd name="T2" fmla="*/ 221 w 420"/>
                <a:gd name="T3" fmla="*/ 431 h 527"/>
                <a:gd name="T4" fmla="*/ 310 w 420"/>
                <a:gd name="T5" fmla="*/ 374 h 527"/>
                <a:gd name="T6" fmla="*/ 207 w 420"/>
                <a:gd name="T7" fmla="*/ 309 h 527"/>
                <a:gd name="T8" fmla="*/ 17 w 420"/>
                <a:gd name="T9" fmla="*/ 154 h 527"/>
                <a:gd name="T10" fmla="*/ 210 w 420"/>
                <a:gd name="T11" fmla="*/ 0 h 527"/>
                <a:gd name="T12" fmla="*/ 409 w 420"/>
                <a:gd name="T13" fmla="*/ 71 h 527"/>
                <a:gd name="T14" fmla="*/ 349 w 420"/>
                <a:gd name="T15" fmla="*/ 151 h 527"/>
                <a:gd name="T16" fmla="*/ 203 w 420"/>
                <a:gd name="T17" fmla="*/ 95 h 527"/>
                <a:gd name="T18" fmla="*/ 128 w 420"/>
                <a:gd name="T19" fmla="*/ 147 h 527"/>
                <a:gd name="T20" fmla="*/ 229 w 420"/>
                <a:gd name="T21" fmla="*/ 206 h 527"/>
                <a:gd name="T22" fmla="*/ 420 w 420"/>
                <a:gd name="T23" fmla="*/ 363 h 527"/>
                <a:gd name="T24" fmla="*/ 216 w 420"/>
                <a:gd name="T25" fmla="*/ 527 h 527"/>
                <a:gd name="T26" fmla="*/ 0 w 420"/>
                <a:gd name="T27" fmla="*/ 446 h 527"/>
                <a:gd name="T28" fmla="*/ 59 w 420"/>
                <a:gd name="T29" fmla="*/ 363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527">
                  <a:moveTo>
                    <a:pt x="59" y="363"/>
                  </a:moveTo>
                  <a:cubicBezTo>
                    <a:pt x="95" y="400"/>
                    <a:pt x="151" y="431"/>
                    <a:pt x="221" y="431"/>
                  </a:cubicBezTo>
                  <a:cubicBezTo>
                    <a:pt x="281" y="431"/>
                    <a:pt x="310" y="403"/>
                    <a:pt x="310" y="374"/>
                  </a:cubicBezTo>
                  <a:cubicBezTo>
                    <a:pt x="310" y="336"/>
                    <a:pt x="266" y="323"/>
                    <a:pt x="207" y="309"/>
                  </a:cubicBezTo>
                  <a:cubicBezTo>
                    <a:pt x="124" y="290"/>
                    <a:pt x="17" y="267"/>
                    <a:pt x="17" y="154"/>
                  </a:cubicBezTo>
                  <a:cubicBezTo>
                    <a:pt x="17" y="69"/>
                    <a:pt x="90" y="0"/>
                    <a:pt x="210" y="0"/>
                  </a:cubicBezTo>
                  <a:cubicBezTo>
                    <a:pt x="291" y="0"/>
                    <a:pt x="359" y="24"/>
                    <a:pt x="409" y="71"/>
                  </a:cubicBezTo>
                  <a:cubicBezTo>
                    <a:pt x="349" y="151"/>
                    <a:pt x="349" y="151"/>
                    <a:pt x="349" y="151"/>
                  </a:cubicBezTo>
                  <a:cubicBezTo>
                    <a:pt x="308" y="113"/>
                    <a:pt x="253" y="95"/>
                    <a:pt x="203" y="95"/>
                  </a:cubicBezTo>
                  <a:cubicBezTo>
                    <a:pt x="154" y="95"/>
                    <a:pt x="128" y="117"/>
                    <a:pt x="128" y="147"/>
                  </a:cubicBezTo>
                  <a:cubicBezTo>
                    <a:pt x="128" y="182"/>
                    <a:pt x="170" y="192"/>
                    <a:pt x="229" y="206"/>
                  </a:cubicBezTo>
                  <a:cubicBezTo>
                    <a:pt x="313" y="225"/>
                    <a:pt x="420" y="250"/>
                    <a:pt x="420" y="363"/>
                  </a:cubicBezTo>
                  <a:cubicBezTo>
                    <a:pt x="420" y="457"/>
                    <a:pt x="353" y="527"/>
                    <a:pt x="216" y="527"/>
                  </a:cubicBezTo>
                  <a:cubicBezTo>
                    <a:pt x="118" y="527"/>
                    <a:pt x="48" y="494"/>
                    <a:pt x="0" y="446"/>
                  </a:cubicBezTo>
                  <a:lnTo>
                    <a:pt x="59" y="363"/>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Rectangle 23">
              <a:extLst>
                <a:ext uri="{FF2B5EF4-FFF2-40B4-BE49-F238E27FC236}">
                  <a16:creationId xmlns:a16="http://schemas.microsoft.com/office/drawing/2014/main" id="{8F9BA604-1770-430B-A304-132F8EA69264}"/>
                </a:ext>
              </a:extLst>
            </p:cNvPr>
            <p:cNvSpPr>
              <a:spLocks noChangeArrowheads="1"/>
            </p:cNvSpPr>
            <p:nvPr/>
          </p:nvSpPr>
          <p:spPr bwMode="gray">
            <a:xfrm>
              <a:off x="1968501" y="-96838"/>
              <a:ext cx="88900" cy="422275"/>
            </a:xfrm>
            <a:prstGeom prst="rect">
              <a:avLst/>
            </a:prstGeom>
            <a:solidFill>
              <a:srgbClr val="03327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24">
              <a:extLst>
                <a:ext uri="{FF2B5EF4-FFF2-40B4-BE49-F238E27FC236}">
                  <a16:creationId xmlns:a16="http://schemas.microsoft.com/office/drawing/2014/main" id="{9CA311BE-EAED-478B-98A4-BF498FEC0E8B}"/>
                </a:ext>
              </a:extLst>
            </p:cNvPr>
            <p:cNvSpPr>
              <a:spLocks noEditPoints="1"/>
            </p:cNvSpPr>
            <p:nvPr/>
          </p:nvSpPr>
          <p:spPr bwMode="gray">
            <a:xfrm>
              <a:off x="2498726" y="-31750"/>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7 h 136"/>
                <a:gd name="T12" fmla="*/ 113 w 113"/>
                <a:gd name="T13" fmla="*/ 68 h 136"/>
                <a:gd name="T14" fmla="*/ 92 w 113"/>
                <a:gd name="T15" fmla="*/ 119 h 136"/>
                <a:gd name="T16" fmla="*/ 78 w 113"/>
                <a:gd name="T17" fmla="*/ 28 h 136"/>
                <a:gd name="T18" fmla="*/ 45 w 113"/>
                <a:gd name="T19" fmla="*/ 16 h 136"/>
                <a:gd name="T20" fmla="*/ 20 w 113"/>
                <a:gd name="T21" fmla="*/ 16 h 136"/>
                <a:gd name="T22" fmla="*/ 20 w 113"/>
                <a:gd name="T23" fmla="*/ 120 h 136"/>
                <a:gd name="T24" fmla="*/ 45 w 113"/>
                <a:gd name="T25" fmla="*/ 120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6"/>
                    <a:pt x="92" y="17"/>
                  </a:cubicBezTo>
                  <a:cubicBezTo>
                    <a:pt x="103" y="28"/>
                    <a:pt x="113" y="44"/>
                    <a:pt x="113" y="68"/>
                  </a:cubicBezTo>
                  <a:cubicBezTo>
                    <a:pt x="113" y="91"/>
                    <a:pt x="104" y="108"/>
                    <a:pt x="92" y="119"/>
                  </a:cubicBezTo>
                  <a:close/>
                  <a:moveTo>
                    <a:pt x="78" y="28"/>
                  </a:moveTo>
                  <a:cubicBezTo>
                    <a:pt x="70" y="20"/>
                    <a:pt x="59" y="16"/>
                    <a:pt x="45" y="16"/>
                  </a:cubicBezTo>
                  <a:cubicBezTo>
                    <a:pt x="20" y="16"/>
                    <a:pt x="20" y="16"/>
                    <a:pt x="20" y="16"/>
                  </a:cubicBezTo>
                  <a:cubicBezTo>
                    <a:pt x="20" y="120"/>
                    <a:pt x="20" y="120"/>
                    <a:pt x="20" y="120"/>
                  </a:cubicBezTo>
                  <a:cubicBezTo>
                    <a:pt x="45" y="120"/>
                    <a:pt x="45" y="120"/>
                    <a:pt x="45" y="120"/>
                  </a:cubicBezTo>
                  <a:cubicBezTo>
                    <a:pt x="58" y="120"/>
                    <a:pt x="69" y="116"/>
                    <a:pt x="78" y="107"/>
                  </a:cubicBezTo>
                  <a:cubicBezTo>
                    <a:pt x="87" y="98"/>
                    <a:pt x="92" y="85"/>
                    <a:pt x="92" y="68"/>
                  </a:cubicBezTo>
                  <a:cubicBezTo>
                    <a:pt x="92" y="51"/>
                    <a:pt x="87" y="37"/>
                    <a:pt x="78" y="28"/>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25">
              <a:extLst>
                <a:ext uri="{FF2B5EF4-FFF2-40B4-BE49-F238E27FC236}">
                  <a16:creationId xmlns:a16="http://schemas.microsoft.com/office/drawing/2014/main" id="{3B0E85FD-D0E6-43B5-9382-FF5952C2CFF2}"/>
                </a:ext>
              </a:extLst>
            </p:cNvPr>
            <p:cNvSpPr>
              <a:spLocks/>
            </p:cNvSpPr>
            <p:nvPr/>
          </p:nvSpPr>
          <p:spPr bwMode="gray">
            <a:xfrm>
              <a:off x="2611438" y="-3175"/>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26">
              <a:extLst>
                <a:ext uri="{FF2B5EF4-FFF2-40B4-BE49-F238E27FC236}">
                  <a16:creationId xmlns:a16="http://schemas.microsoft.com/office/drawing/2014/main" id="{5FB98D20-7032-4D26-B1F1-7EA34F0B31E0}"/>
                </a:ext>
              </a:extLst>
            </p:cNvPr>
            <p:cNvSpPr>
              <a:spLocks noEditPoints="1"/>
            </p:cNvSpPr>
            <p:nvPr/>
          </p:nvSpPr>
          <p:spPr bwMode="gray">
            <a:xfrm>
              <a:off x="2670176" y="-36513"/>
              <a:ext cx="20638" cy="117475"/>
            </a:xfrm>
            <a:custGeom>
              <a:avLst/>
              <a:gdLst>
                <a:gd name="T0" fmla="*/ 13 w 25"/>
                <a:gd name="T1" fmla="*/ 24 h 143"/>
                <a:gd name="T2" fmla="*/ 0 w 25"/>
                <a:gd name="T3" fmla="*/ 12 h 143"/>
                <a:gd name="T4" fmla="*/ 13 w 25"/>
                <a:gd name="T5" fmla="*/ 0 h 143"/>
                <a:gd name="T6" fmla="*/ 25 w 25"/>
                <a:gd name="T7" fmla="*/ 12 h 143"/>
                <a:gd name="T8" fmla="*/ 13 w 25"/>
                <a:gd name="T9" fmla="*/ 24 h 143"/>
                <a:gd name="T10" fmla="*/ 4 w 25"/>
                <a:gd name="T11" fmla="*/ 143 h 143"/>
                <a:gd name="T12" fmla="*/ 4 w 25"/>
                <a:gd name="T13" fmla="*/ 44 h 143"/>
                <a:gd name="T14" fmla="*/ 22 w 25"/>
                <a:gd name="T15" fmla="*/ 44 h 143"/>
                <a:gd name="T16" fmla="*/ 22 w 25"/>
                <a:gd name="T17" fmla="*/ 143 h 143"/>
                <a:gd name="T18" fmla="*/ 4 w 25"/>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3">
                  <a:moveTo>
                    <a:pt x="13" y="24"/>
                  </a:moveTo>
                  <a:cubicBezTo>
                    <a:pt x="6" y="24"/>
                    <a:pt x="0" y="19"/>
                    <a:pt x="0" y="12"/>
                  </a:cubicBezTo>
                  <a:cubicBezTo>
                    <a:pt x="0" y="5"/>
                    <a:pt x="6" y="0"/>
                    <a:pt x="13" y="0"/>
                  </a:cubicBezTo>
                  <a:cubicBezTo>
                    <a:pt x="20" y="0"/>
                    <a:pt x="25" y="5"/>
                    <a:pt x="25" y="12"/>
                  </a:cubicBezTo>
                  <a:cubicBezTo>
                    <a:pt x="25"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27">
              <a:extLst>
                <a:ext uri="{FF2B5EF4-FFF2-40B4-BE49-F238E27FC236}">
                  <a16:creationId xmlns:a16="http://schemas.microsoft.com/office/drawing/2014/main" id="{2E699044-1520-4F88-8A17-6CF62388039A}"/>
                </a:ext>
              </a:extLst>
            </p:cNvPr>
            <p:cNvSpPr>
              <a:spLocks/>
            </p:cNvSpPr>
            <p:nvPr/>
          </p:nvSpPr>
          <p:spPr bwMode="gray">
            <a:xfrm>
              <a:off x="2701926" y="-1588"/>
              <a:ext cx="80963" cy="82550"/>
            </a:xfrm>
            <a:custGeom>
              <a:avLst/>
              <a:gdLst>
                <a:gd name="T0" fmla="*/ 31 w 51"/>
                <a:gd name="T1" fmla="*/ 52 h 52"/>
                <a:gd name="T2" fmla="*/ 20 w 51"/>
                <a:gd name="T3" fmla="*/ 52 h 52"/>
                <a:gd name="T4" fmla="*/ 0 w 51"/>
                <a:gd name="T5" fmla="*/ 0 h 52"/>
                <a:gd name="T6" fmla="*/ 11 w 51"/>
                <a:gd name="T7" fmla="*/ 0 h 52"/>
                <a:gd name="T8" fmla="*/ 25 w 51"/>
                <a:gd name="T9" fmla="*/ 42 h 52"/>
                <a:gd name="T10" fmla="*/ 40 w 51"/>
                <a:gd name="T11" fmla="*/ 0 h 52"/>
                <a:gd name="T12" fmla="*/ 51 w 51"/>
                <a:gd name="T13" fmla="*/ 0 h 52"/>
                <a:gd name="T14" fmla="*/ 31 w 51"/>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2">
                  <a:moveTo>
                    <a:pt x="31" y="52"/>
                  </a:moveTo>
                  <a:lnTo>
                    <a:pt x="20" y="52"/>
                  </a:lnTo>
                  <a:lnTo>
                    <a:pt x="0" y="0"/>
                  </a:lnTo>
                  <a:lnTo>
                    <a:pt x="11" y="0"/>
                  </a:lnTo>
                  <a:lnTo>
                    <a:pt x="25" y="42"/>
                  </a:lnTo>
                  <a:lnTo>
                    <a:pt x="40" y="0"/>
                  </a:lnTo>
                  <a:lnTo>
                    <a:pt x="51" y="0"/>
                  </a:lnTo>
                  <a:lnTo>
                    <a:pt x="31" y="52"/>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28">
              <a:extLst>
                <a:ext uri="{FF2B5EF4-FFF2-40B4-BE49-F238E27FC236}">
                  <a16:creationId xmlns:a16="http://schemas.microsoft.com/office/drawing/2014/main" id="{70DF0DD4-928C-48C0-BC35-CF6EED8953B0}"/>
                </a:ext>
              </a:extLst>
            </p:cNvPr>
            <p:cNvSpPr>
              <a:spLocks noEditPoints="1"/>
            </p:cNvSpPr>
            <p:nvPr/>
          </p:nvSpPr>
          <p:spPr bwMode="gray">
            <a:xfrm>
              <a:off x="2789238" y="-3175"/>
              <a:ext cx="74613" cy="85725"/>
            </a:xfrm>
            <a:custGeom>
              <a:avLst/>
              <a:gdLst>
                <a:gd name="T0" fmla="*/ 20 w 90"/>
                <a:gd name="T1" fmla="*/ 56 h 103"/>
                <a:gd name="T2" fmla="*/ 49 w 90"/>
                <a:gd name="T3" fmla="*/ 88 h 103"/>
                <a:gd name="T4" fmla="*/ 80 w 90"/>
                <a:gd name="T5" fmla="*/ 77 h 103"/>
                <a:gd name="T6" fmla="*/ 87 w 90"/>
                <a:gd name="T7" fmla="*/ 89 h 103"/>
                <a:gd name="T8" fmla="*/ 47 w 90"/>
                <a:gd name="T9" fmla="*/ 103 h 103"/>
                <a:gd name="T10" fmla="*/ 0 w 90"/>
                <a:gd name="T11" fmla="*/ 52 h 103"/>
                <a:gd name="T12" fmla="*/ 47 w 90"/>
                <a:gd name="T13" fmla="*/ 0 h 103"/>
                <a:gd name="T14" fmla="*/ 90 w 90"/>
                <a:gd name="T15" fmla="*/ 49 h 103"/>
                <a:gd name="T16" fmla="*/ 90 w 90"/>
                <a:gd name="T17" fmla="*/ 56 h 103"/>
                <a:gd name="T18" fmla="*/ 20 w 90"/>
                <a:gd name="T19" fmla="*/ 56 h 103"/>
                <a:gd name="T20" fmla="*/ 46 w 90"/>
                <a:gd name="T21" fmla="*/ 15 h 103"/>
                <a:gd name="T22" fmla="*/ 19 w 90"/>
                <a:gd name="T23" fmla="*/ 43 h 103"/>
                <a:gd name="T24" fmla="*/ 71 w 90"/>
                <a:gd name="T25" fmla="*/ 43 h 103"/>
                <a:gd name="T26" fmla="*/ 46 w 90"/>
                <a:gd name="T27"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6"/>
                    <a:pt x="31" y="88"/>
                    <a:pt x="49" y="88"/>
                  </a:cubicBezTo>
                  <a:cubicBezTo>
                    <a:pt x="68" y="88"/>
                    <a:pt x="79" y="78"/>
                    <a:pt x="80" y="77"/>
                  </a:cubicBezTo>
                  <a:cubicBezTo>
                    <a:pt x="87" y="89"/>
                    <a:pt x="87" y="89"/>
                    <a:pt x="87" y="89"/>
                  </a:cubicBezTo>
                  <a:cubicBezTo>
                    <a:pt x="87" y="89"/>
                    <a:pt x="74" y="103"/>
                    <a:pt x="47" y="103"/>
                  </a:cubicBezTo>
                  <a:cubicBezTo>
                    <a:pt x="20" y="103"/>
                    <a:pt x="0" y="85"/>
                    <a:pt x="0" y="52"/>
                  </a:cubicBezTo>
                  <a:cubicBezTo>
                    <a:pt x="0" y="20"/>
                    <a:pt x="21" y="0"/>
                    <a:pt x="47" y="0"/>
                  </a:cubicBezTo>
                  <a:cubicBezTo>
                    <a:pt x="74" y="0"/>
                    <a:pt x="90" y="20"/>
                    <a:pt x="90" y="49"/>
                  </a:cubicBezTo>
                  <a:cubicBezTo>
                    <a:pt x="90" y="56"/>
                    <a:pt x="90" y="56"/>
                    <a:pt x="90" y="56"/>
                  </a:cubicBezTo>
                  <a:cubicBezTo>
                    <a:pt x="20" y="56"/>
                    <a:pt x="20" y="56"/>
                    <a:pt x="20" y="56"/>
                  </a:cubicBezTo>
                  <a:close/>
                  <a:moveTo>
                    <a:pt x="46" y="15"/>
                  </a:moveTo>
                  <a:cubicBezTo>
                    <a:pt x="28" y="15"/>
                    <a:pt x="20" y="30"/>
                    <a:pt x="19" y="43"/>
                  </a:cubicBezTo>
                  <a:cubicBezTo>
                    <a:pt x="71" y="43"/>
                    <a:pt x="71" y="43"/>
                    <a:pt x="71" y="43"/>
                  </a:cubicBezTo>
                  <a:cubicBezTo>
                    <a:pt x="71" y="28"/>
                    <a:pt x="64" y="15"/>
                    <a:pt x="46" y="15"/>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9">
              <a:extLst>
                <a:ext uri="{FF2B5EF4-FFF2-40B4-BE49-F238E27FC236}">
                  <a16:creationId xmlns:a16="http://schemas.microsoft.com/office/drawing/2014/main" id="{B1B76DE3-C2A7-4A83-B953-1F33FCA64DA4}"/>
                </a:ext>
              </a:extLst>
            </p:cNvPr>
            <p:cNvSpPr>
              <a:spLocks/>
            </p:cNvSpPr>
            <p:nvPr/>
          </p:nvSpPr>
          <p:spPr bwMode="gray">
            <a:xfrm>
              <a:off x="2882901" y="-3175"/>
              <a:ext cx="68263" cy="84138"/>
            </a:xfrm>
            <a:custGeom>
              <a:avLst/>
              <a:gdLst>
                <a:gd name="T0" fmla="*/ 65 w 84"/>
                <a:gd name="T1" fmla="*/ 101 h 101"/>
                <a:gd name="T2" fmla="*/ 65 w 84"/>
                <a:gd name="T3" fmla="*/ 42 h 101"/>
                <a:gd name="T4" fmla="*/ 45 w 84"/>
                <a:gd name="T5" fmla="*/ 16 h 101"/>
                <a:gd name="T6" fmla="*/ 18 w 84"/>
                <a:gd name="T7" fmla="*/ 42 h 101"/>
                <a:gd name="T8" fmla="*/ 18 w 84"/>
                <a:gd name="T9" fmla="*/ 101 h 101"/>
                <a:gd name="T10" fmla="*/ 0 w 84"/>
                <a:gd name="T11" fmla="*/ 101 h 101"/>
                <a:gd name="T12" fmla="*/ 0 w 84"/>
                <a:gd name="T13" fmla="*/ 2 h 101"/>
                <a:gd name="T14" fmla="*/ 17 w 84"/>
                <a:gd name="T15" fmla="*/ 2 h 101"/>
                <a:gd name="T16" fmla="*/ 18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0" y="32"/>
                    <a:pt x="18" y="42"/>
                  </a:cubicBezTo>
                  <a:cubicBezTo>
                    <a:pt x="18" y="101"/>
                    <a:pt x="18" y="101"/>
                    <a:pt x="18" y="101"/>
                  </a:cubicBezTo>
                  <a:cubicBezTo>
                    <a:pt x="0" y="101"/>
                    <a:pt x="0" y="101"/>
                    <a:pt x="0" y="101"/>
                  </a:cubicBezTo>
                  <a:cubicBezTo>
                    <a:pt x="0" y="2"/>
                    <a:pt x="0" y="2"/>
                    <a:pt x="0" y="2"/>
                  </a:cubicBezTo>
                  <a:cubicBezTo>
                    <a:pt x="17" y="2"/>
                    <a:pt x="17" y="2"/>
                    <a:pt x="17" y="2"/>
                  </a:cubicBezTo>
                  <a:cubicBezTo>
                    <a:pt x="18" y="20"/>
                    <a:pt x="18" y="20"/>
                    <a:pt x="18"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0">
              <a:extLst>
                <a:ext uri="{FF2B5EF4-FFF2-40B4-BE49-F238E27FC236}">
                  <a16:creationId xmlns:a16="http://schemas.microsoft.com/office/drawing/2014/main" id="{F7EEDA81-C08A-4DC4-8FF5-D29833551AD7}"/>
                </a:ext>
              </a:extLst>
            </p:cNvPr>
            <p:cNvSpPr>
              <a:spLocks noEditPoints="1"/>
            </p:cNvSpPr>
            <p:nvPr/>
          </p:nvSpPr>
          <p:spPr bwMode="gray">
            <a:xfrm>
              <a:off x="3006726" y="-34925"/>
              <a:ext cx="79375" cy="117475"/>
            </a:xfrm>
            <a:custGeom>
              <a:avLst/>
              <a:gdLst>
                <a:gd name="T0" fmla="*/ 50 w 95"/>
                <a:gd name="T1" fmla="*/ 142 h 142"/>
                <a:gd name="T2" fmla="*/ 20 w 95"/>
                <a:gd name="T3" fmla="*/ 125 h 142"/>
                <a:gd name="T4" fmla="*/ 17 w 95"/>
                <a:gd name="T5" fmla="*/ 140 h 142"/>
                <a:gd name="T6" fmla="*/ 0 w 95"/>
                <a:gd name="T7" fmla="*/ 140 h 142"/>
                <a:gd name="T8" fmla="*/ 0 w 95"/>
                <a:gd name="T9" fmla="*/ 0 h 142"/>
                <a:gd name="T10" fmla="*/ 19 w 95"/>
                <a:gd name="T11" fmla="*/ 0 h 142"/>
                <a:gd name="T12" fmla="*/ 19 w 95"/>
                <a:gd name="T13" fmla="*/ 57 h 142"/>
                <a:gd name="T14" fmla="*/ 52 w 95"/>
                <a:gd name="T15" fmla="*/ 39 h 142"/>
                <a:gd name="T16" fmla="*/ 94 w 95"/>
                <a:gd name="T17" fmla="*/ 91 h 142"/>
                <a:gd name="T18" fmla="*/ 50 w 95"/>
                <a:gd name="T19" fmla="*/ 142 h 142"/>
                <a:gd name="T20" fmla="*/ 47 w 95"/>
                <a:gd name="T21" fmla="*/ 55 h 142"/>
                <a:gd name="T22" fmla="*/ 18 w 95"/>
                <a:gd name="T23" fmla="*/ 91 h 142"/>
                <a:gd name="T24" fmla="*/ 46 w 95"/>
                <a:gd name="T25" fmla="*/ 127 h 142"/>
                <a:gd name="T26" fmla="*/ 75 w 95"/>
                <a:gd name="T27" fmla="*/ 91 h 142"/>
                <a:gd name="T28" fmla="*/ 47 w 95"/>
                <a:gd name="T29" fmla="*/ 5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2">
                  <a:moveTo>
                    <a:pt x="50" y="142"/>
                  </a:moveTo>
                  <a:cubicBezTo>
                    <a:pt x="31" y="142"/>
                    <a:pt x="22" y="129"/>
                    <a:pt x="20" y="125"/>
                  </a:cubicBezTo>
                  <a:cubicBezTo>
                    <a:pt x="17" y="140"/>
                    <a:pt x="17" y="140"/>
                    <a:pt x="17" y="140"/>
                  </a:cubicBezTo>
                  <a:cubicBezTo>
                    <a:pt x="0" y="140"/>
                    <a:pt x="0" y="140"/>
                    <a:pt x="0" y="140"/>
                  </a:cubicBezTo>
                  <a:cubicBezTo>
                    <a:pt x="0" y="0"/>
                    <a:pt x="0" y="0"/>
                    <a:pt x="0" y="0"/>
                  </a:cubicBezTo>
                  <a:cubicBezTo>
                    <a:pt x="19" y="0"/>
                    <a:pt x="19" y="0"/>
                    <a:pt x="19" y="0"/>
                  </a:cubicBezTo>
                  <a:cubicBezTo>
                    <a:pt x="19" y="57"/>
                    <a:pt x="19" y="57"/>
                    <a:pt x="19" y="57"/>
                  </a:cubicBezTo>
                  <a:cubicBezTo>
                    <a:pt x="20" y="55"/>
                    <a:pt x="31" y="39"/>
                    <a:pt x="52" y="39"/>
                  </a:cubicBezTo>
                  <a:cubicBezTo>
                    <a:pt x="78" y="39"/>
                    <a:pt x="94" y="61"/>
                    <a:pt x="94" y="91"/>
                  </a:cubicBezTo>
                  <a:cubicBezTo>
                    <a:pt x="95" y="121"/>
                    <a:pt x="77" y="142"/>
                    <a:pt x="50" y="142"/>
                  </a:cubicBezTo>
                  <a:close/>
                  <a:moveTo>
                    <a:pt x="47" y="55"/>
                  </a:moveTo>
                  <a:cubicBezTo>
                    <a:pt x="30" y="55"/>
                    <a:pt x="18" y="71"/>
                    <a:pt x="18" y="91"/>
                  </a:cubicBezTo>
                  <a:cubicBezTo>
                    <a:pt x="18" y="110"/>
                    <a:pt x="29" y="127"/>
                    <a:pt x="46" y="127"/>
                  </a:cubicBezTo>
                  <a:cubicBezTo>
                    <a:pt x="63" y="127"/>
                    <a:pt x="75" y="111"/>
                    <a:pt x="75" y="91"/>
                  </a:cubicBezTo>
                  <a:cubicBezTo>
                    <a:pt x="75" y="71"/>
                    <a:pt x="64" y="55"/>
                    <a:pt x="47" y="55"/>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1">
              <a:extLst>
                <a:ext uri="{FF2B5EF4-FFF2-40B4-BE49-F238E27FC236}">
                  <a16:creationId xmlns:a16="http://schemas.microsoft.com/office/drawing/2014/main" id="{74011A3E-5D81-44C1-81C8-0E9C3D1613F8}"/>
                </a:ext>
              </a:extLst>
            </p:cNvPr>
            <p:cNvSpPr>
              <a:spLocks/>
            </p:cNvSpPr>
            <p:nvPr/>
          </p:nvSpPr>
          <p:spPr bwMode="gray">
            <a:xfrm>
              <a:off x="3094038" y="-1588"/>
              <a:ext cx="79375" cy="114300"/>
            </a:xfrm>
            <a:custGeom>
              <a:avLst/>
              <a:gdLst>
                <a:gd name="T0" fmla="*/ 52 w 96"/>
                <a:gd name="T1" fmla="*/ 113 h 136"/>
                <a:gd name="T2" fmla="*/ 26 w 96"/>
                <a:gd name="T3" fmla="*/ 136 h 136"/>
                <a:gd name="T4" fmla="*/ 7 w 96"/>
                <a:gd name="T5" fmla="*/ 132 h 136"/>
                <a:gd name="T6" fmla="*/ 11 w 96"/>
                <a:gd name="T7" fmla="*/ 117 h 136"/>
                <a:gd name="T8" fmla="*/ 22 w 96"/>
                <a:gd name="T9" fmla="*/ 120 h 136"/>
                <a:gd name="T10" fmla="*/ 33 w 96"/>
                <a:gd name="T11" fmla="*/ 110 h 136"/>
                <a:gd name="T12" fmla="*/ 38 w 96"/>
                <a:gd name="T13" fmla="*/ 98 h 136"/>
                <a:gd name="T14" fmla="*/ 0 w 96"/>
                <a:gd name="T15" fmla="*/ 0 h 136"/>
                <a:gd name="T16" fmla="*/ 20 w 96"/>
                <a:gd name="T17" fmla="*/ 0 h 136"/>
                <a:gd name="T18" fmla="*/ 48 w 96"/>
                <a:gd name="T19" fmla="*/ 81 h 136"/>
                <a:gd name="T20" fmla="*/ 76 w 96"/>
                <a:gd name="T21" fmla="*/ 0 h 136"/>
                <a:gd name="T22" fmla="*/ 96 w 96"/>
                <a:gd name="T23" fmla="*/ 0 h 136"/>
                <a:gd name="T24" fmla="*/ 52 w 96"/>
                <a:gd name="T25" fmla="*/ 11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36">
                  <a:moveTo>
                    <a:pt x="52" y="113"/>
                  </a:moveTo>
                  <a:cubicBezTo>
                    <a:pt x="45" y="129"/>
                    <a:pt x="38" y="136"/>
                    <a:pt x="26" y="136"/>
                  </a:cubicBezTo>
                  <a:cubicBezTo>
                    <a:pt x="13" y="136"/>
                    <a:pt x="7" y="132"/>
                    <a:pt x="7" y="132"/>
                  </a:cubicBezTo>
                  <a:cubicBezTo>
                    <a:pt x="11" y="117"/>
                    <a:pt x="11" y="117"/>
                    <a:pt x="11" y="117"/>
                  </a:cubicBezTo>
                  <a:cubicBezTo>
                    <a:pt x="11" y="117"/>
                    <a:pt x="17" y="120"/>
                    <a:pt x="22" y="120"/>
                  </a:cubicBezTo>
                  <a:cubicBezTo>
                    <a:pt x="27" y="120"/>
                    <a:pt x="30" y="118"/>
                    <a:pt x="33" y="110"/>
                  </a:cubicBezTo>
                  <a:cubicBezTo>
                    <a:pt x="38" y="98"/>
                    <a:pt x="38" y="98"/>
                    <a:pt x="38" y="98"/>
                  </a:cubicBezTo>
                  <a:cubicBezTo>
                    <a:pt x="0" y="0"/>
                    <a:pt x="0" y="0"/>
                    <a:pt x="0" y="0"/>
                  </a:cubicBezTo>
                  <a:cubicBezTo>
                    <a:pt x="20" y="0"/>
                    <a:pt x="20" y="0"/>
                    <a:pt x="20" y="0"/>
                  </a:cubicBezTo>
                  <a:cubicBezTo>
                    <a:pt x="48" y="81"/>
                    <a:pt x="48" y="81"/>
                    <a:pt x="48" y="81"/>
                  </a:cubicBezTo>
                  <a:cubicBezTo>
                    <a:pt x="76" y="0"/>
                    <a:pt x="76" y="0"/>
                    <a:pt x="76" y="0"/>
                  </a:cubicBezTo>
                  <a:cubicBezTo>
                    <a:pt x="96" y="0"/>
                    <a:pt x="96" y="0"/>
                    <a:pt x="96" y="0"/>
                  </a:cubicBezTo>
                  <a:lnTo>
                    <a:pt x="52" y="113"/>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Rectangle 32">
              <a:extLst>
                <a:ext uri="{FF2B5EF4-FFF2-40B4-BE49-F238E27FC236}">
                  <a16:creationId xmlns:a16="http://schemas.microsoft.com/office/drawing/2014/main" id="{B85124B3-6C21-4594-A9A6-59A2C470C132}"/>
                </a:ext>
              </a:extLst>
            </p:cNvPr>
            <p:cNvSpPr>
              <a:spLocks noChangeArrowheads="1"/>
            </p:cNvSpPr>
            <p:nvPr/>
          </p:nvSpPr>
          <p:spPr bwMode="gray">
            <a:xfrm>
              <a:off x="3219451" y="-31750"/>
              <a:ext cx="17463" cy="112713"/>
            </a:xfrm>
            <a:prstGeom prst="rect">
              <a:avLst/>
            </a:prstGeom>
            <a:solidFill>
              <a:srgbClr val="03327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33">
              <a:extLst>
                <a:ext uri="{FF2B5EF4-FFF2-40B4-BE49-F238E27FC236}">
                  <a16:creationId xmlns:a16="http://schemas.microsoft.com/office/drawing/2014/main" id="{0C47C8D2-EDBD-422C-BAD0-54C40A72FBDD}"/>
                </a:ext>
              </a:extLst>
            </p:cNvPr>
            <p:cNvSpPr>
              <a:spLocks/>
            </p:cNvSpPr>
            <p:nvPr/>
          </p:nvSpPr>
          <p:spPr bwMode="gray">
            <a:xfrm>
              <a:off x="3263901" y="-3175"/>
              <a:ext cx="69850" cy="84138"/>
            </a:xfrm>
            <a:custGeom>
              <a:avLst/>
              <a:gdLst>
                <a:gd name="T0" fmla="*/ 65 w 84"/>
                <a:gd name="T1" fmla="*/ 101 h 101"/>
                <a:gd name="T2" fmla="*/ 65 w 84"/>
                <a:gd name="T3" fmla="*/ 42 h 101"/>
                <a:gd name="T4" fmla="*/ 45 w 84"/>
                <a:gd name="T5" fmla="*/ 16 h 101"/>
                <a:gd name="T6" fmla="*/ 19 w 84"/>
                <a:gd name="T7" fmla="*/ 42 h 101"/>
                <a:gd name="T8" fmla="*/ 19 w 84"/>
                <a:gd name="T9" fmla="*/ 101 h 101"/>
                <a:gd name="T10" fmla="*/ 0 w 84"/>
                <a:gd name="T11" fmla="*/ 101 h 101"/>
                <a:gd name="T12" fmla="*/ 0 w 84"/>
                <a:gd name="T13" fmla="*/ 2 h 101"/>
                <a:gd name="T14" fmla="*/ 18 w 84"/>
                <a:gd name="T15" fmla="*/ 2 h 101"/>
                <a:gd name="T16" fmla="*/ 19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1" y="32"/>
                    <a:pt x="19" y="42"/>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4">
              <a:extLst>
                <a:ext uri="{FF2B5EF4-FFF2-40B4-BE49-F238E27FC236}">
                  <a16:creationId xmlns:a16="http://schemas.microsoft.com/office/drawing/2014/main" id="{A40CB4FE-CD15-4C2F-9494-477D01BCD623}"/>
                </a:ext>
              </a:extLst>
            </p:cNvPr>
            <p:cNvSpPr>
              <a:spLocks/>
            </p:cNvSpPr>
            <p:nvPr/>
          </p:nvSpPr>
          <p:spPr bwMode="gray">
            <a:xfrm>
              <a:off x="3349626" y="-3175"/>
              <a:ext cx="63500" cy="85725"/>
            </a:xfrm>
            <a:custGeom>
              <a:avLst/>
              <a:gdLst>
                <a:gd name="T0" fmla="*/ 68 w 78"/>
                <a:gd name="T1" fmla="*/ 94 h 103"/>
                <a:gd name="T2" fmla="*/ 39 w 78"/>
                <a:gd name="T3" fmla="*/ 103 h 103"/>
                <a:gd name="T4" fmla="*/ 0 w 78"/>
                <a:gd name="T5" fmla="*/ 86 h 103"/>
                <a:gd name="T6" fmla="*/ 10 w 78"/>
                <a:gd name="T7" fmla="*/ 74 h 103"/>
                <a:gd name="T8" fmla="*/ 39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2" y="99"/>
                    <a:pt x="54" y="103"/>
                    <a:pt x="39" y="103"/>
                  </a:cubicBezTo>
                  <a:cubicBezTo>
                    <a:pt x="19" y="103"/>
                    <a:pt x="4" y="91"/>
                    <a:pt x="0" y="86"/>
                  </a:cubicBezTo>
                  <a:cubicBezTo>
                    <a:pt x="10" y="74"/>
                    <a:pt x="10" y="74"/>
                    <a:pt x="10" y="74"/>
                  </a:cubicBezTo>
                  <a:cubicBezTo>
                    <a:pt x="16" y="80"/>
                    <a:pt x="28" y="88"/>
                    <a:pt x="39" y="88"/>
                  </a:cubicBezTo>
                  <a:cubicBezTo>
                    <a:pt x="51" y="88"/>
                    <a:pt x="59" y="84"/>
                    <a:pt x="59" y="75"/>
                  </a:cubicBezTo>
                  <a:cubicBezTo>
                    <a:pt x="59" y="66"/>
                    <a:pt x="49" y="63"/>
                    <a:pt x="43" y="61"/>
                  </a:cubicBezTo>
                  <a:cubicBezTo>
                    <a:pt x="37"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3" y="89"/>
                    <a:pt x="68" y="9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35">
              <a:extLst>
                <a:ext uri="{FF2B5EF4-FFF2-40B4-BE49-F238E27FC236}">
                  <a16:creationId xmlns:a16="http://schemas.microsoft.com/office/drawing/2014/main" id="{8578F2B6-A484-465A-8C41-7F0832C6D5DA}"/>
                </a:ext>
              </a:extLst>
            </p:cNvPr>
            <p:cNvSpPr>
              <a:spLocks noEditPoints="1"/>
            </p:cNvSpPr>
            <p:nvPr/>
          </p:nvSpPr>
          <p:spPr bwMode="gray">
            <a:xfrm>
              <a:off x="3429001" y="-36513"/>
              <a:ext cx="20638" cy="117475"/>
            </a:xfrm>
            <a:custGeom>
              <a:avLst/>
              <a:gdLst>
                <a:gd name="T0" fmla="*/ 13 w 26"/>
                <a:gd name="T1" fmla="*/ 24 h 143"/>
                <a:gd name="T2" fmla="*/ 0 w 26"/>
                <a:gd name="T3" fmla="*/ 12 h 143"/>
                <a:gd name="T4" fmla="*/ 13 w 26"/>
                <a:gd name="T5" fmla="*/ 0 h 143"/>
                <a:gd name="T6" fmla="*/ 26 w 26"/>
                <a:gd name="T7" fmla="*/ 12 h 143"/>
                <a:gd name="T8" fmla="*/ 13 w 26"/>
                <a:gd name="T9" fmla="*/ 24 h 143"/>
                <a:gd name="T10" fmla="*/ 4 w 26"/>
                <a:gd name="T11" fmla="*/ 143 h 143"/>
                <a:gd name="T12" fmla="*/ 4 w 26"/>
                <a:gd name="T13" fmla="*/ 44 h 143"/>
                <a:gd name="T14" fmla="*/ 22 w 26"/>
                <a:gd name="T15" fmla="*/ 44 h 143"/>
                <a:gd name="T16" fmla="*/ 22 w 26"/>
                <a:gd name="T17" fmla="*/ 143 h 143"/>
                <a:gd name="T18" fmla="*/ 4 w 26"/>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3">
                  <a:moveTo>
                    <a:pt x="13" y="24"/>
                  </a:moveTo>
                  <a:cubicBezTo>
                    <a:pt x="6" y="24"/>
                    <a:pt x="0" y="19"/>
                    <a:pt x="0" y="12"/>
                  </a:cubicBezTo>
                  <a:cubicBezTo>
                    <a:pt x="0" y="5"/>
                    <a:pt x="6" y="0"/>
                    <a:pt x="13" y="0"/>
                  </a:cubicBezTo>
                  <a:cubicBezTo>
                    <a:pt x="20" y="0"/>
                    <a:pt x="26" y="5"/>
                    <a:pt x="26" y="12"/>
                  </a:cubicBezTo>
                  <a:cubicBezTo>
                    <a:pt x="26"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36">
              <a:extLst>
                <a:ext uri="{FF2B5EF4-FFF2-40B4-BE49-F238E27FC236}">
                  <a16:creationId xmlns:a16="http://schemas.microsoft.com/office/drawing/2014/main" id="{BA0B863B-99FA-4614-A890-EF612AA0C023}"/>
                </a:ext>
              </a:extLst>
            </p:cNvPr>
            <p:cNvSpPr>
              <a:spLocks noEditPoints="1"/>
            </p:cNvSpPr>
            <p:nvPr/>
          </p:nvSpPr>
          <p:spPr bwMode="gray">
            <a:xfrm>
              <a:off x="3465513" y="-3175"/>
              <a:ext cx="77788" cy="115888"/>
            </a:xfrm>
            <a:custGeom>
              <a:avLst/>
              <a:gdLst>
                <a:gd name="T0" fmla="*/ 84 w 94"/>
                <a:gd name="T1" fmla="*/ 122 h 138"/>
                <a:gd name="T2" fmla="*/ 44 w 94"/>
                <a:gd name="T3" fmla="*/ 138 h 138"/>
                <a:gd name="T4" fmla="*/ 5 w 94"/>
                <a:gd name="T5" fmla="*/ 126 h 138"/>
                <a:gd name="T6" fmla="*/ 12 w 94"/>
                <a:gd name="T7" fmla="*/ 112 h 138"/>
                <a:gd name="T8" fmla="*/ 43 w 94"/>
                <a:gd name="T9" fmla="*/ 122 h 138"/>
                <a:gd name="T10" fmla="*/ 67 w 94"/>
                <a:gd name="T11" fmla="*/ 113 h 138"/>
                <a:gd name="T12" fmla="*/ 74 w 94"/>
                <a:gd name="T13" fmla="*/ 89 h 138"/>
                <a:gd name="T14" fmla="*/ 74 w 94"/>
                <a:gd name="T15" fmla="*/ 80 h 138"/>
                <a:gd name="T16" fmla="*/ 42 w 94"/>
                <a:gd name="T17" fmla="*/ 99 h 138"/>
                <a:gd name="T18" fmla="*/ 0 w 94"/>
                <a:gd name="T19" fmla="*/ 49 h 138"/>
                <a:gd name="T20" fmla="*/ 43 w 94"/>
                <a:gd name="T21" fmla="*/ 0 h 138"/>
                <a:gd name="T22" fmla="*/ 74 w 94"/>
                <a:gd name="T23" fmla="*/ 18 h 138"/>
                <a:gd name="T24" fmla="*/ 76 w 94"/>
                <a:gd name="T25" fmla="*/ 2 h 138"/>
                <a:gd name="T26" fmla="*/ 94 w 94"/>
                <a:gd name="T27" fmla="*/ 2 h 138"/>
                <a:gd name="T28" fmla="*/ 94 w 94"/>
                <a:gd name="T29" fmla="*/ 82 h 138"/>
                <a:gd name="T30" fmla="*/ 84 w 94"/>
                <a:gd name="T31" fmla="*/ 122 h 138"/>
                <a:gd name="T32" fmla="*/ 48 w 94"/>
                <a:gd name="T33" fmla="*/ 15 h 138"/>
                <a:gd name="T34" fmla="*/ 20 w 94"/>
                <a:gd name="T35" fmla="*/ 49 h 138"/>
                <a:gd name="T36" fmla="*/ 47 w 94"/>
                <a:gd name="T37" fmla="*/ 83 h 138"/>
                <a:gd name="T38" fmla="*/ 75 w 94"/>
                <a:gd name="T39" fmla="*/ 49 h 138"/>
                <a:gd name="T40" fmla="*/ 48 w 94"/>
                <a:gd name="T41" fmla="*/ 1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138">
                  <a:moveTo>
                    <a:pt x="84" y="122"/>
                  </a:moveTo>
                  <a:cubicBezTo>
                    <a:pt x="76" y="130"/>
                    <a:pt x="64" y="138"/>
                    <a:pt x="44" y="138"/>
                  </a:cubicBezTo>
                  <a:cubicBezTo>
                    <a:pt x="23" y="138"/>
                    <a:pt x="8" y="129"/>
                    <a:pt x="5" y="126"/>
                  </a:cubicBezTo>
                  <a:cubicBezTo>
                    <a:pt x="12" y="112"/>
                    <a:pt x="12" y="112"/>
                    <a:pt x="12" y="112"/>
                  </a:cubicBezTo>
                  <a:cubicBezTo>
                    <a:pt x="17" y="116"/>
                    <a:pt x="30" y="122"/>
                    <a:pt x="43" y="122"/>
                  </a:cubicBezTo>
                  <a:cubicBezTo>
                    <a:pt x="55" y="122"/>
                    <a:pt x="63" y="118"/>
                    <a:pt x="67" y="113"/>
                  </a:cubicBezTo>
                  <a:cubicBezTo>
                    <a:pt x="72" y="109"/>
                    <a:pt x="74" y="101"/>
                    <a:pt x="74" y="89"/>
                  </a:cubicBezTo>
                  <a:cubicBezTo>
                    <a:pt x="74" y="80"/>
                    <a:pt x="74" y="80"/>
                    <a:pt x="74" y="80"/>
                  </a:cubicBezTo>
                  <a:cubicBezTo>
                    <a:pt x="73" y="83"/>
                    <a:pt x="64" y="99"/>
                    <a:pt x="42" y="99"/>
                  </a:cubicBezTo>
                  <a:cubicBezTo>
                    <a:pt x="16" y="99"/>
                    <a:pt x="0" y="78"/>
                    <a:pt x="0" y="49"/>
                  </a:cubicBezTo>
                  <a:cubicBezTo>
                    <a:pt x="0" y="20"/>
                    <a:pt x="19" y="0"/>
                    <a:pt x="43" y="0"/>
                  </a:cubicBezTo>
                  <a:cubicBezTo>
                    <a:pt x="65" y="0"/>
                    <a:pt x="73" y="15"/>
                    <a:pt x="74" y="18"/>
                  </a:cubicBezTo>
                  <a:cubicBezTo>
                    <a:pt x="76" y="2"/>
                    <a:pt x="76" y="2"/>
                    <a:pt x="76" y="2"/>
                  </a:cubicBezTo>
                  <a:cubicBezTo>
                    <a:pt x="94" y="2"/>
                    <a:pt x="94" y="2"/>
                    <a:pt x="94" y="2"/>
                  </a:cubicBezTo>
                  <a:cubicBezTo>
                    <a:pt x="94" y="82"/>
                    <a:pt x="94" y="82"/>
                    <a:pt x="94" y="82"/>
                  </a:cubicBezTo>
                  <a:cubicBezTo>
                    <a:pt x="94" y="102"/>
                    <a:pt x="91" y="113"/>
                    <a:pt x="84" y="122"/>
                  </a:cubicBezTo>
                  <a:close/>
                  <a:moveTo>
                    <a:pt x="48" y="15"/>
                  </a:moveTo>
                  <a:cubicBezTo>
                    <a:pt x="31" y="15"/>
                    <a:pt x="20" y="30"/>
                    <a:pt x="20" y="49"/>
                  </a:cubicBezTo>
                  <a:cubicBezTo>
                    <a:pt x="20" y="67"/>
                    <a:pt x="30" y="83"/>
                    <a:pt x="47" y="83"/>
                  </a:cubicBezTo>
                  <a:cubicBezTo>
                    <a:pt x="64" y="83"/>
                    <a:pt x="75" y="67"/>
                    <a:pt x="75" y="49"/>
                  </a:cubicBezTo>
                  <a:cubicBezTo>
                    <a:pt x="75" y="30"/>
                    <a:pt x="65" y="15"/>
                    <a:pt x="48" y="15"/>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37">
              <a:extLst>
                <a:ext uri="{FF2B5EF4-FFF2-40B4-BE49-F238E27FC236}">
                  <a16:creationId xmlns:a16="http://schemas.microsoft.com/office/drawing/2014/main" id="{8BF3FDF6-9666-4930-96E4-BC4E609DB24D}"/>
                </a:ext>
              </a:extLst>
            </p:cNvPr>
            <p:cNvSpPr>
              <a:spLocks/>
            </p:cNvSpPr>
            <p:nvPr/>
          </p:nvSpPr>
          <p:spPr bwMode="gray">
            <a:xfrm>
              <a:off x="3568701" y="-34925"/>
              <a:ext cx="69850" cy="115888"/>
            </a:xfrm>
            <a:custGeom>
              <a:avLst/>
              <a:gdLst>
                <a:gd name="T0" fmla="*/ 66 w 85"/>
                <a:gd name="T1" fmla="*/ 141 h 141"/>
                <a:gd name="T2" fmla="*/ 66 w 85"/>
                <a:gd name="T3" fmla="*/ 82 h 141"/>
                <a:gd name="T4" fmla="*/ 46 w 85"/>
                <a:gd name="T5" fmla="*/ 56 h 141"/>
                <a:gd name="T6" fmla="*/ 19 w 85"/>
                <a:gd name="T7" fmla="*/ 82 h 141"/>
                <a:gd name="T8" fmla="*/ 19 w 85"/>
                <a:gd name="T9" fmla="*/ 141 h 141"/>
                <a:gd name="T10" fmla="*/ 0 w 85"/>
                <a:gd name="T11" fmla="*/ 141 h 141"/>
                <a:gd name="T12" fmla="*/ 0 w 85"/>
                <a:gd name="T13" fmla="*/ 0 h 141"/>
                <a:gd name="T14" fmla="*/ 19 w 85"/>
                <a:gd name="T15" fmla="*/ 0 h 141"/>
                <a:gd name="T16" fmla="*/ 19 w 85"/>
                <a:gd name="T17" fmla="*/ 60 h 141"/>
                <a:gd name="T18" fmla="*/ 52 w 85"/>
                <a:gd name="T19" fmla="*/ 39 h 141"/>
                <a:gd name="T20" fmla="*/ 85 w 85"/>
                <a:gd name="T21" fmla="*/ 77 h 141"/>
                <a:gd name="T22" fmla="*/ 85 w 85"/>
                <a:gd name="T23" fmla="*/ 141 h 141"/>
                <a:gd name="T24" fmla="*/ 66 w 85"/>
                <a:gd name="T25"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41">
                  <a:moveTo>
                    <a:pt x="66" y="141"/>
                  </a:moveTo>
                  <a:cubicBezTo>
                    <a:pt x="66" y="82"/>
                    <a:pt x="66" y="82"/>
                    <a:pt x="66" y="82"/>
                  </a:cubicBezTo>
                  <a:cubicBezTo>
                    <a:pt x="66" y="66"/>
                    <a:pt x="61" y="56"/>
                    <a:pt x="46" y="56"/>
                  </a:cubicBezTo>
                  <a:cubicBezTo>
                    <a:pt x="31" y="56"/>
                    <a:pt x="21" y="72"/>
                    <a:pt x="19" y="82"/>
                  </a:cubicBezTo>
                  <a:cubicBezTo>
                    <a:pt x="19" y="141"/>
                    <a:pt x="19" y="141"/>
                    <a:pt x="19" y="141"/>
                  </a:cubicBezTo>
                  <a:cubicBezTo>
                    <a:pt x="0" y="141"/>
                    <a:pt x="0" y="141"/>
                    <a:pt x="0" y="141"/>
                  </a:cubicBezTo>
                  <a:cubicBezTo>
                    <a:pt x="0" y="0"/>
                    <a:pt x="0" y="0"/>
                    <a:pt x="0" y="0"/>
                  </a:cubicBezTo>
                  <a:cubicBezTo>
                    <a:pt x="19" y="0"/>
                    <a:pt x="19" y="0"/>
                    <a:pt x="19" y="0"/>
                  </a:cubicBezTo>
                  <a:cubicBezTo>
                    <a:pt x="19" y="60"/>
                    <a:pt x="19" y="60"/>
                    <a:pt x="19" y="60"/>
                  </a:cubicBezTo>
                  <a:cubicBezTo>
                    <a:pt x="25" y="50"/>
                    <a:pt x="36" y="39"/>
                    <a:pt x="52" y="39"/>
                  </a:cubicBezTo>
                  <a:cubicBezTo>
                    <a:pt x="72" y="39"/>
                    <a:pt x="85" y="51"/>
                    <a:pt x="85" y="77"/>
                  </a:cubicBezTo>
                  <a:cubicBezTo>
                    <a:pt x="85" y="141"/>
                    <a:pt x="85" y="141"/>
                    <a:pt x="85" y="141"/>
                  </a:cubicBezTo>
                  <a:lnTo>
                    <a:pt x="66" y="141"/>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8">
              <a:extLst>
                <a:ext uri="{FF2B5EF4-FFF2-40B4-BE49-F238E27FC236}">
                  <a16:creationId xmlns:a16="http://schemas.microsoft.com/office/drawing/2014/main" id="{097DB741-0174-4445-ACF0-2E111BD10440}"/>
                </a:ext>
              </a:extLst>
            </p:cNvPr>
            <p:cNvSpPr>
              <a:spLocks/>
            </p:cNvSpPr>
            <p:nvPr/>
          </p:nvSpPr>
          <p:spPr bwMode="gray">
            <a:xfrm>
              <a:off x="3654426" y="-23813"/>
              <a:ext cx="50800" cy="106363"/>
            </a:xfrm>
            <a:custGeom>
              <a:avLst/>
              <a:gdLst>
                <a:gd name="T0" fmla="*/ 33 w 61"/>
                <a:gd name="T1" fmla="*/ 41 h 128"/>
                <a:gd name="T2" fmla="*/ 33 w 61"/>
                <a:gd name="T3" fmla="*/ 92 h 128"/>
                <a:gd name="T4" fmla="*/ 37 w 61"/>
                <a:gd name="T5" fmla="*/ 109 h 128"/>
                <a:gd name="T6" fmla="*/ 47 w 61"/>
                <a:gd name="T7" fmla="*/ 113 h 128"/>
                <a:gd name="T8" fmla="*/ 58 w 61"/>
                <a:gd name="T9" fmla="*/ 111 h 128"/>
                <a:gd name="T10" fmla="*/ 60 w 61"/>
                <a:gd name="T11" fmla="*/ 125 h 128"/>
                <a:gd name="T12" fmla="*/ 42 w 61"/>
                <a:gd name="T13" fmla="*/ 128 h 128"/>
                <a:gd name="T14" fmla="*/ 21 w 61"/>
                <a:gd name="T15" fmla="*/ 121 h 128"/>
                <a:gd name="T16" fmla="*/ 15 w 61"/>
                <a:gd name="T17" fmla="*/ 95 h 128"/>
                <a:gd name="T18" fmla="*/ 15 w 61"/>
                <a:gd name="T19" fmla="*/ 41 h 128"/>
                <a:gd name="T20" fmla="*/ 0 w 61"/>
                <a:gd name="T21" fmla="*/ 41 h 128"/>
                <a:gd name="T22" fmla="*/ 0 w 61"/>
                <a:gd name="T23" fmla="*/ 27 h 128"/>
                <a:gd name="T24" fmla="*/ 14 w 61"/>
                <a:gd name="T25" fmla="*/ 27 h 128"/>
                <a:gd name="T26" fmla="*/ 16 w 61"/>
                <a:gd name="T27" fmla="*/ 0 h 128"/>
                <a:gd name="T28" fmla="*/ 33 w 61"/>
                <a:gd name="T29" fmla="*/ 0 h 128"/>
                <a:gd name="T30" fmla="*/ 33 w 61"/>
                <a:gd name="T31" fmla="*/ 27 h 128"/>
                <a:gd name="T32" fmla="*/ 61 w 61"/>
                <a:gd name="T33" fmla="*/ 27 h 128"/>
                <a:gd name="T34" fmla="*/ 61 w 61"/>
                <a:gd name="T35" fmla="*/ 41 h 128"/>
                <a:gd name="T36" fmla="*/ 33 w 61"/>
                <a:gd name="T37"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28">
                  <a:moveTo>
                    <a:pt x="33" y="41"/>
                  </a:moveTo>
                  <a:cubicBezTo>
                    <a:pt x="33" y="92"/>
                    <a:pt x="33" y="92"/>
                    <a:pt x="33" y="92"/>
                  </a:cubicBezTo>
                  <a:cubicBezTo>
                    <a:pt x="33" y="101"/>
                    <a:pt x="34" y="106"/>
                    <a:pt x="37" y="109"/>
                  </a:cubicBezTo>
                  <a:cubicBezTo>
                    <a:pt x="40" y="112"/>
                    <a:pt x="43" y="113"/>
                    <a:pt x="47" y="113"/>
                  </a:cubicBezTo>
                  <a:cubicBezTo>
                    <a:pt x="52" y="113"/>
                    <a:pt x="56" y="112"/>
                    <a:pt x="58" y="111"/>
                  </a:cubicBezTo>
                  <a:cubicBezTo>
                    <a:pt x="60" y="125"/>
                    <a:pt x="60" y="125"/>
                    <a:pt x="60" y="125"/>
                  </a:cubicBezTo>
                  <a:cubicBezTo>
                    <a:pt x="56" y="127"/>
                    <a:pt x="48" y="128"/>
                    <a:pt x="42" y="128"/>
                  </a:cubicBezTo>
                  <a:cubicBezTo>
                    <a:pt x="33" y="128"/>
                    <a:pt x="27" y="126"/>
                    <a:pt x="21" y="121"/>
                  </a:cubicBezTo>
                  <a:cubicBezTo>
                    <a:pt x="16" y="115"/>
                    <a:pt x="15" y="108"/>
                    <a:pt x="15" y="95"/>
                  </a:cubicBezTo>
                  <a:cubicBezTo>
                    <a:pt x="15" y="41"/>
                    <a:pt x="15" y="41"/>
                    <a:pt x="15" y="41"/>
                  </a:cubicBezTo>
                  <a:cubicBezTo>
                    <a:pt x="0" y="41"/>
                    <a:pt x="0" y="41"/>
                    <a:pt x="0" y="41"/>
                  </a:cubicBezTo>
                  <a:cubicBezTo>
                    <a:pt x="0" y="27"/>
                    <a:pt x="0" y="27"/>
                    <a:pt x="0" y="27"/>
                  </a:cubicBezTo>
                  <a:cubicBezTo>
                    <a:pt x="14" y="27"/>
                    <a:pt x="14" y="27"/>
                    <a:pt x="14" y="27"/>
                  </a:cubicBezTo>
                  <a:cubicBezTo>
                    <a:pt x="16" y="0"/>
                    <a:pt x="16" y="0"/>
                    <a:pt x="16" y="0"/>
                  </a:cubicBezTo>
                  <a:cubicBezTo>
                    <a:pt x="33" y="0"/>
                    <a:pt x="33" y="0"/>
                    <a:pt x="33" y="0"/>
                  </a:cubicBezTo>
                  <a:cubicBezTo>
                    <a:pt x="33" y="27"/>
                    <a:pt x="33" y="27"/>
                    <a:pt x="33" y="27"/>
                  </a:cubicBezTo>
                  <a:cubicBezTo>
                    <a:pt x="61" y="27"/>
                    <a:pt x="61" y="27"/>
                    <a:pt x="61" y="27"/>
                  </a:cubicBezTo>
                  <a:cubicBezTo>
                    <a:pt x="61" y="41"/>
                    <a:pt x="61" y="41"/>
                    <a:pt x="61" y="41"/>
                  </a:cubicBezTo>
                  <a:cubicBezTo>
                    <a:pt x="33" y="41"/>
                    <a:pt x="33" y="41"/>
                    <a:pt x="33" y="41"/>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39">
              <a:extLst>
                <a:ext uri="{FF2B5EF4-FFF2-40B4-BE49-F238E27FC236}">
                  <a16:creationId xmlns:a16="http://schemas.microsoft.com/office/drawing/2014/main" id="{5339DFA6-7C0F-49F2-B455-8F6C2763AFB1}"/>
                </a:ext>
              </a:extLst>
            </p:cNvPr>
            <p:cNvSpPr>
              <a:spLocks/>
            </p:cNvSpPr>
            <p:nvPr/>
          </p:nvSpPr>
          <p:spPr bwMode="gray">
            <a:xfrm>
              <a:off x="3711576" y="-3175"/>
              <a:ext cx="63500" cy="85725"/>
            </a:xfrm>
            <a:custGeom>
              <a:avLst/>
              <a:gdLst>
                <a:gd name="T0" fmla="*/ 68 w 78"/>
                <a:gd name="T1" fmla="*/ 94 h 103"/>
                <a:gd name="T2" fmla="*/ 39 w 78"/>
                <a:gd name="T3" fmla="*/ 103 h 103"/>
                <a:gd name="T4" fmla="*/ 0 w 78"/>
                <a:gd name="T5" fmla="*/ 86 h 103"/>
                <a:gd name="T6" fmla="*/ 10 w 78"/>
                <a:gd name="T7" fmla="*/ 74 h 103"/>
                <a:gd name="T8" fmla="*/ 40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3" y="99"/>
                    <a:pt x="54" y="103"/>
                    <a:pt x="39" y="103"/>
                  </a:cubicBezTo>
                  <a:cubicBezTo>
                    <a:pt x="19" y="103"/>
                    <a:pt x="5" y="91"/>
                    <a:pt x="0" y="86"/>
                  </a:cubicBezTo>
                  <a:cubicBezTo>
                    <a:pt x="10" y="74"/>
                    <a:pt x="10" y="74"/>
                    <a:pt x="10" y="74"/>
                  </a:cubicBezTo>
                  <a:cubicBezTo>
                    <a:pt x="16" y="80"/>
                    <a:pt x="28" y="88"/>
                    <a:pt x="40" y="88"/>
                  </a:cubicBezTo>
                  <a:cubicBezTo>
                    <a:pt x="51" y="88"/>
                    <a:pt x="59" y="84"/>
                    <a:pt x="59" y="75"/>
                  </a:cubicBezTo>
                  <a:cubicBezTo>
                    <a:pt x="59" y="66"/>
                    <a:pt x="49" y="63"/>
                    <a:pt x="43" y="61"/>
                  </a:cubicBezTo>
                  <a:cubicBezTo>
                    <a:pt x="38"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4" y="89"/>
                    <a:pt x="68" y="9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0">
              <a:extLst>
                <a:ext uri="{FF2B5EF4-FFF2-40B4-BE49-F238E27FC236}">
                  <a16:creationId xmlns:a16="http://schemas.microsoft.com/office/drawing/2014/main" id="{0EB02563-F1E0-4B91-8A08-45117DF2EC99}"/>
                </a:ext>
              </a:extLst>
            </p:cNvPr>
            <p:cNvSpPr>
              <a:spLocks noEditPoints="1"/>
            </p:cNvSpPr>
            <p:nvPr/>
          </p:nvSpPr>
          <p:spPr bwMode="gray">
            <a:xfrm>
              <a:off x="2498726" y="157163"/>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6 h 136"/>
                <a:gd name="T12" fmla="*/ 113 w 113"/>
                <a:gd name="T13" fmla="*/ 68 h 136"/>
                <a:gd name="T14" fmla="*/ 92 w 113"/>
                <a:gd name="T15" fmla="*/ 119 h 136"/>
                <a:gd name="T16" fmla="*/ 78 w 113"/>
                <a:gd name="T17" fmla="*/ 28 h 136"/>
                <a:gd name="T18" fmla="*/ 45 w 113"/>
                <a:gd name="T19" fmla="*/ 15 h 136"/>
                <a:gd name="T20" fmla="*/ 20 w 113"/>
                <a:gd name="T21" fmla="*/ 15 h 136"/>
                <a:gd name="T22" fmla="*/ 20 w 113"/>
                <a:gd name="T23" fmla="*/ 119 h 136"/>
                <a:gd name="T24" fmla="*/ 45 w 113"/>
                <a:gd name="T25" fmla="*/ 119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5"/>
                    <a:pt x="92" y="16"/>
                  </a:cubicBezTo>
                  <a:cubicBezTo>
                    <a:pt x="103" y="27"/>
                    <a:pt x="113" y="44"/>
                    <a:pt x="113" y="68"/>
                  </a:cubicBezTo>
                  <a:cubicBezTo>
                    <a:pt x="113" y="91"/>
                    <a:pt x="104" y="108"/>
                    <a:pt x="92" y="119"/>
                  </a:cubicBezTo>
                  <a:close/>
                  <a:moveTo>
                    <a:pt x="78" y="28"/>
                  </a:moveTo>
                  <a:cubicBezTo>
                    <a:pt x="70" y="19"/>
                    <a:pt x="59" y="15"/>
                    <a:pt x="45" y="15"/>
                  </a:cubicBezTo>
                  <a:cubicBezTo>
                    <a:pt x="20" y="15"/>
                    <a:pt x="20" y="15"/>
                    <a:pt x="20" y="15"/>
                  </a:cubicBezTo>
                  <a:cubicBezTo>
                    <a:pt x="20" y="119"/>
                    <a:pt x="20" y="119"/>
                    <a:pt x="20" y="119"/>
                  </a:cubicBezTo>
                  <a:cubicBezTo>
                    <a:pt x="45" y="119"/>
                    <a:pt x="45" y="119"/>
                    <a:pt x="45" y="119"/>
                  </a:cubicBezTo>
                  <a:cubicBezTo>
                    <a:pt x="58" y="119"/>
                    <a:pt x="69" y="116"/>
                    <a:pt x="78" y="107"/>
                  </a:cubicBezTo>
                  <a:cubicBezTo>
                    <a:pt x="87" y="98"/>
                    <a:pt x="92" y="84"/>
                    <a:pt x="92" y="68"/>
                  </a:cubicBezTo>
                  <a:cubicBezTo>
                    <a:pt x="92" y="51"/>
                    <a:pt x="87" y="36"/>
                    <a:pt x="78" y="28"/>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1">
              <a:extLst>
                <a:ext uri="{FF2B5EF4-FFF2-40B4-BE49-F238E27FC236}">
                  <a16:creationId xmlns:a16="http://schemas.microsoft.com/office/drawing/2014/main" id="{906C1324-2438-4CB8-B14E-FFDF0537B305}"/>
                </a:ext>
              </a:extLst>
            </p:cNvPr>
            <p:cNvSpPr>
              <a:spLocks noEditPoints="1"/>
            </p:cNvSpPr>
            <p:nvPr/>
          </p:nvSpPr>
          <p:spPr bwMode="gray">
            <a:xfrm>
              <a:off x="2605088"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Rectangle 42">
              <a:extLst>
                <a:ext uri="{FF2B5EF4-FFF2-40B4-BE49-F238E27FC236}">
                  <a16:creationId xmlns:a16="http://schemas.microsoft.com/office/drawing/2014/main" id="{BEAF57B2-015F-40B8-AF84-515E59FF7B13}"/>
                </a:ext>
              </a:extLst>
            </p:cNvPr>
            <p:cNvSpPr>
              <a:spLocks noChangeArrowheads="1"/>
            </p:cNvSpPr>
            <p:nvPr/>
          </p:nvSpPr>
          <p:spPr bwMode="gray">
            <a:xfrm>
              <a:off x="2697163" y="153988"/>
              <a:ext cx="15875" cy="115888"/>
            </a:xfrm>
            <a:prstGeom prst="rect">
              <a:avLst/>
            </a:prstGeom>
            <a:solidFill>
              <a:srgbClr val="03327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43">
              <a:extLst>
                <a:ext uri="{FF2B5EF4-FFF2-40B4-BE49-F238E27FC236}">
                  <a16:creationId xmlns:a16="http://schemas.microsoft.com/office/drawing/2014/main" id="{CF6638C6-5E94-43FF-B8CB-2E4C6C897571}"/>
                </a:ext>
              </a:extLst>
            </p:cNvPr>
            <p:cNvSpPr>
              <a:spLocks noEditPoints="1"/>
            </p:cNvSpPr>
            <p:nvPr/>
          </p:nvSpPr>
          <p:spPr bwMode="gray">
            <a:xfrm>
              <a:off x="2736851" y="150813"/>
              <a:ext cx="20638" cy="119063"/>
            </a:xfrm>
            <a:custGeom>
              <a:avLst/>
              <a:gdLst>
                <a:gd name="T0" fmla="*/ 12 w 25"/>
                <a:gd name="T1" fmla="*/ 25 h 144"/>
                <a:gd name="T2" fmla="*/ 0 w 25"/>
                <a:gd name="T3" fmla="*/ 13 h 144"/>
                <a:gd name="T4" fmla="*/ 12 w 25"/>
                <a:gd name="T5" fmla="*/ 0 h 144"/>
                <a:gd name="T6" fmla="*/ 25 w 25"/>
                <a:gd name="T7" fmla="*/ 12 h 144"/>
                <a:gd name="T8" fmla="*/ 12 w 25"/>
                <a:gd name="T9" fmla="*/ 25 h 144"/>
                <a:gd name="T10" fmla="*/ 3 w 25"/>
                <a:gd name="T11" fmla="*/ 144 h 144"/>
                <a:gd name="T12" fmla="*/ 3 w 25"/>
                <a:gd name="T13" fmla="*/ 45 h 144"/>
                <a:gd name="T14" fmla="*/ 22 w 25"/>
                <a:gd name="T15" fmla="*/ 45 h 144"/>
                <a:gd name="T16" fmla="*/ 22 w 25"/>
                <a:gd name="T17" fmla="*/ 144 h 144"/>
                <a:gd name="T18" fmla="*/ 3 w 25"/>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4">
                  <a:moveTo>
                    <a:pt x="12" y="25"/>
                  </a:moveTo>
                  <a:cubicBezTo>
                    <a:pt x="5" y="25"/>
                    <a:pt x="0" y="20"/>
                    <a:pt x="0" y="13"/>
                  </a:cubicBezTo>
                  <a:cubicBezTo>
                    <a:pt x="0" y="6"/>
                    <a:pt x="5" y="0"/>
                    <a:pt x="12" y="0"/>
                  </a:cubicBezTo>
                  <a:cubicBezTo>
                    <a:pt x="20" y="0"/>
                    <a:pt x="25" y="6"/>
                    <a:pt x="25" y="12"/>
                  </a:cubicBezTo>
                  <a:cubicBezTo>
                    <a:pt x="25" y="19"/>
                    <a:pt x="20" y="25"/>
                    <a:pt x="12"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44">
              <a:extLst>
                <a:ext uri="{FF2B5EF4-FFF2-40B4-BE49-F238E27FC236}">
                  <a16:creationId xmlns:a16="http://schemas.microsoft.com/office/drawing/2014/main" id="{E43F4615-1DA6-4F95-A77B-12A91752972F}"/>
                </a:ext>
              </a:extLst>
            </p:cNvPr>
            <p:cNvSpPr>
              <a:spLocks/>
            </p:cNvSpPr>
            <p:nvPr/>
          </p:nvSpPr>
          <p:spPr bwMode="gray">
            <a:xfrm>
              <a:off x="2768601" y="188913"/>
              <a:ext cx="79375" cy="80963"/>
            </a:xfrm>
            <a:custGeom>
              <a:avLst/>
              <a:gdLst>
                <a:gd name="T0" fmla="*/ 30 w 50"/>
                <a:gd name="T1" fmla="*/ 51 h 51"/>
                <a:gd name="T2" fmla="*/ 19 w 50"/>
                <a:gd name="T3" fmla="*/ 51 h 51"/>
                <a:gd name="T4" fmla="*/ 0 w 50"/>
                <a:gd name="T5" fmla="*/ 0 h 51"/>
                <a:gd name="T6" fmla="*/ 10 w 50"/>
                <a:gd name="T7" fmla="*/ 0 h 51"/>
                <a:gd name="T8" fmla="*/ 25 w 50"/>
                <a:gd name="T9" fmla="*/ 41 h 51"/>
                <a:gd name="T10" fmla="*/ 39 w 50"/>
                <a:gd name="T11" fmla="*/ 0 h 51"/>
                <a:gd name="T12" fmla="*/ 50 w 50"/>
                <a:gd name="T13" fmla="*/ 0 h 51"/>
                <a:gd name="T14" fmla="*/ 30 w 50"/>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1">
                  <a:moveTo>
                    <a:pt x="30" y="51"/>
                  </a:moveTo>
                  <a:lnTo>
                    <a:pt x="19" y="51"/>
                  </a:lnTo>
                  <a:lnTo>
                    <a:pt x="0" y="0"/>
                  </a:lnTo>
                  <a:lnTo>
                    <a:pt x="10" y="0"/>
                  </a:lnTo>
                  <a:lnTo>
                    <a:pt x="25" y="41"/>
                  </a:lnTo>
                  <a:lnTo>
                    <a:pt x="39" y="0"/>
                  </a:lnTo>
                  <a:lnTo>
                    <a:pt x="50" y="0"/>
                  </a:lnTo>
                  <a:lnTo>
                    <a:pt x="30" y="51"/>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45">
              <a:extLst>
                <a:ext uri="{FF2B5EF4-FFF2-40B4-BE49-F238E27FC236}">
                  <a16:creationId xmlns:a16="http://schemas.microsoft.com/office/drawing/2014/main" id="{A31BF1F7-BE07-47E9-94AB-5CCD46FF8A3F}"/>
                </a:ext>
              </a:extLst>
            </p:cNvPr>
            <p:cNvSpPr>
              <a:spLocks noEditPoints="1"/>
            </p:cNvSpPr>
            <p:nvPr/>
          </p:nvSpPr>
          <p:spPr bwMode="gray">
            <a:xfrm>
              <a:off x="28559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0"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6">
              <a:extLst>
                <a:ext uri="{FF2B5EF4-FFF2-40B4-BE49-F238E27FC236}">
                  <a16:creationId xmlns:a16="http://schemas.microsoft.com/office/drawing/2014/main" id="{3A22ADA2-4714-4C31-B6E5-7A6DE6B2A6E3}"/>
                </a:ext>
              </a:extLst>
            </p:cNvPr>
            <p:cNvSpPr>
              <a:spLocks/>
            </p:cNvSpPr>
            <p:nvPr/>
          </p:nvSpPr>
          <p:spPr bwMode="gray">
            <a:xfrm>
              <a:off x="2947988" y="185738"/>
              <a:ext cx="47625"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7">
              <a:extLst>
                <a:ext uri="{FF2B5EF4-FFF2-40B4-BE49-F238E27FC236}">
                  <a16:creationId xmlns:a16="http://schemas.microsoft.com/office/drawing/2014/main" id="{C31B1364-FEB4-4067-808C-3AB6A9DBEC06}"/>
                </a:ext>
              </a:extLst>
            </p:cNvPr>
            <p:cNvSpPr>
              <a:spLocks noEditPoints="1"/>
            </p:cNvSpPr>
            <p:nvPr/>
          </p:nvSpPr>
          <p:spPr bwMode="gray">
            <a:xfrm>
              <a:off x="2998788" y="185738"/>
              <a:ext cx="74613" cy="85725"/>
            </a:xfrm>
            <a:custGeom>
              <a:avLst/>
              <a:gdLst>
                <a:gd name="T0" fmla="*/ 20 w 90"/>
                <a:gd name="T1" fmla="*/ 56 h 103"/>
                <a:gd name="T2" fmla="*/ 49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49" y="88"/>
                  </a:cubicBezTo>
                  <a:cubicBezTo>
                    <a:pt x="68" y="88"/>
                    <a:pt x="79" y="78"/>
                    <a:pt x="80" y="77"/>
                  </a:cubicBezTo>
                  <a:cubicBezTo>
                    <a:pt x="88" y="89"/>
                    <a:pt x="88" y="89"/>
                    <a:pt x="88" y="89"/>
                  </a:cubicBezTo>
                  <a:cubicBezTo>
                    <a:pt x="88" y="89"/>
                    <a:pt x="74"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8" y="14"/>
                    <a:pt x="20" y="29"/>
                    <a:pt x="19" y="42"/>
                  </a:cubicBezTo>
                  <a:cubicBezTo>
                    <a:pt x="71" y="42"/>
                    <a:pt x="71" y="42"/>
                    <a:pt x="71" y="42"/>
                  </a:cubicBezTo>
                  <a:cubicBezTo>
                    <a:pt x="71" y="28"/>
                    <a:pt x="64" y="14"/>
                    <a:pt x="46" y="1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48">
              <a:extLst>
                <a:ext uri="{FF2B5EF4-FFF2-40B4-BE49-F238E27FC236}">
                  <a16:creationId xmlns:a16="http://schemas.microsoft.com/office/drawing/2014/main" id="{0058F51C-6920-4633-BD74-B7B7F9115418}"/>
                </a:ext>
              </a:extLst>
            </p:cNvPr>
            <p:cNvSpPr>
              <a:spLocks noEditPoints="1"/>
            </p:cNvSpPr>
            <p:nvPr/>
          </p:nvSpPr>
          <p:spPr bwMode="gray">
            <a:xfrm>
              <a:off x="3084513" y="153988"/>
              <a:ext cx="77788" cy="117475"/>
            </a:xfrm>
            <a:custGeom>
              <a:avLst/>
              <a:gdLst>
                <a:gd name="T0" fmla="*/ 78 w 94"/>
                <a:gd name="T1" fmla="*/ 141 h 143"/>
                <a:gd name="T2" fmla="*/ 75 w 94"/>
                <a:gd name="T3" fmla="*/ 125 h 143"/>
                <a:gd name="T4" fmla="*/ 42 w 94"/>
                <a:gd name="T5" fmla="*/ 143 h 143"/>
                <a:gd name="T6" fmla="*/ 0 w 94"/>
                <a:gd name="T7" fmla="*/ 91 h 143"/>
                <a:gd name="T8" fmla="*/ 44 w 94"/>
                <a:gd name="T9" fmla="*/ 40 h 143"/>
                <a:gd name="T10" fmla="*/ 75 w 94"/>
                <a:gd name="T11" fmla="*/ 58 h 143"/>
                <a:gd name="T12" fmla="*/ 75 w 94"/>
                <a:gd name="T13" fmla="*/ 0 h 143"/>
                <a:gd name="T14" fmla="*/ 94 w 94"/>
                <a:gd name="T15" fmla="*/ 0 h 143"/>
                <a:gd name="T16" fmla="*/ 94 w 94"/>
                <a:gd name="T17" fmla="*/ 141 h 143"/>
                <a:gd name="T18" fmla="*/ 78 w 94"/>
                <a:gd name="T19" fmla="*/ 141 h 143"/>
                <a:gd name="T20" fmla="*/ 48 w 94"/>
                <a:gd name="T21" fmla="*/ 54 h 143"/>
                <a:gd name="T22" fmla="*/ 19 w 94"/>
                <a:gd name="T23" fmla="*/ 90 h 143"/>
                <a:gd name="T24" fmla="*/ 47 w 94"/>
                <a:gd name="T25" fmla="*/ 127 h 143"/>
                <a:gd name="T26" fmla="*/ 75 w 94"/>
                <a:gd name="T27" fmla="*/ 90 h 143"/>
                <a:gd name="T28" fmla="*/ 48 w 94"/>
                <a:gd name="T29" fmla="*/ 5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43">
                  <a:moveTo>
                    <a:pt x="78" y="141"/>
                  </a:moveTo>
                  <a:cubicBezTo>
                    <a:pt x="75" y="125"/>
                    <a:pt x="75" y="125"/>
                    <a:pt x="75" y="125"/>
                  </a:cubicBezTo>
                  <a:cubicBezTo>
                    <a:pt x="74" y="126"/>
                    <a:pt x="65" y="143"/>
                    <a:pt x="42" y="143"/>
                  </a:cubicBezTo>
                  <a:cubicBezTo>
                    <a:pt x="16" y="143"/>
                    <a:pt x="0" y="121"/>
                    <a:pt x="0" y="91"/>
                  </a:cubicBezTo>
                  <a:cubicBezTo>
                    <a:pt x="0" y="62"/>
                    <a:pt x="18" y="40"/>
                    <a:pt x="44" y="40"/>
                  </a:cubicBezTo>
                  <a:cubicBezTo>
                    <a:pt x="65" y="40"/>
                    <a:pt x="74" y="56"/>
                    <a:pt x="75" y="58"/>
                  </a:cubicBezTo>
                  <a:cubicBezTo>
                    <a:pt x="75" y="0"/>
                    <a:pt x="75" y="0"/>
                    <a:pt x="75" y="0"/>
                  </a:cubicBezTo>
                  <a:cubicBezTo>
                    <a:pt x="94" y="0"/>
                    <a:pt x="94" y="0"/>
                    <a:pt x="94" y="0"/>
                  </a:cubicBezTo>
                  <a:cubicBezTo>
                    <a:pt x="94" y="141"/>
                    <a:pt x="94" y="141"/>
                    <a:pt x="94" y="141"/>
                  </a:cubicBezTo>
                  <a:cubicBezTo>
                    <a:pt x="78" y="141"/>
                    <a:pt x="78" y="141"/>
                    <a:pt x="78" y="141"/>
                  </a:cubicBezTo>
                  <a:close/>
                  <a:moveTo>
                    <a:pt x="48" y="54"/>
                  </a:moveTo>
                  <a:cubicBezTo>
                    <a:pt x="30" y="54"/>
                    <a:pt x="19" y="71"/>
                    <a:pt x="19" y="90"/>
                  </a:cubicBezTo>
                  <a:cubicBezTo>
                    <a:pt x="19" y="110"/>
                    <a:pt x="29" y="127"/>
                    <a:pt x="47" y="127"/>
                  </a:cubicBezTo>
                  <a:cubicBezTo>
                    <a:pt x="64" y="127"/>
                    <a:pt x="75" y="110"/>
                    <a:pt x="75" y="90"/>
                  </a:cubicBezTo>
                  <a:cubicBezTo>
                    <a:pt x="76" y="71"/>
                    <a:pt x="66" y="54"/>
                    <a:pt x="48" y="5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49">
              <a:extLst>
                <a:ext uri="{FF2B5EF4-FFF2-40B4-BE49-F238E27FC236}">
                  <a16:creationId xmlns:a16="http://schemas.microsoft.com/office/drawing/2014/main" id="{0E426658-42CE-4CFA-9C79-3A40251C8AD6}"/>
                </a:ext>
              </a:extLst>
            </p:cNvPr>
            <p:cNvSpPr>
              <a:spLocks/>
            </p:cNvSpPr>
            <p:nvPr/>
          </p:nvSpPr>
          <p:spPr bwMode="gray">
            <a:xfrm>
              <a:off x="3209926" y="152400"/>
              <a:ext cx="53975" cy="117475"/>
            </a:xfrm>
            <a:custGeom>
              <a:avLst/>
              <a:gdLst>
                <a:gd name="T0" fmla="*/ 61 w 64"/>
                <a:gd name="T1" fmla="*/ 18 h 142"/>
                <a:gd name="T2" fmla="*/ 49 w 64"/>
                <a:gd name="T3" fmla="*/ 15 h 142"/>
                <a:gd name="T4" fmla="*/ 36 w 64"/>
                <a:gd name="T5" fmla="*/ 21 h 142"/>
                <a:gd name="T6" fmla="*/ 34 w 64"/>
                <a:gd name="T7" fmla="*/ 35 h 142"/>
                <a:gd name="T8" fmla="*/ 34 w 64"/>
                <a:gd name="T9" fmla="*/ 43 h 142"/>
                <a:gd name="T10" fmla="*/ 59 w 64"/>
                <a:gd name="T11" fmla="*/ 43 h 142"/>
                <a:gd name="T12" fmla="*/ 59 w 64"/>
                <a:gd name="T13" fmla="*/ 57 h 142"/>
                <a:gd name="T14" fmla="*/ 34 w 64"/>
                <a:gd name="T15" fmla="*/ 57 h 142"/>
                <a:gd name="T16" fmla="*/ 34 w 64"/>
                <a:gd name="T17" fmla="*/ 142 h 142"/>
                <a:gd name="T18" fmla="*/ 15 w 64"/>
                <a:gd name="T19" fmla="*/ 142 h 142"/>
                <a:gd name="T20" fmla="*/ 15 w 64"/>
                <a:gd name="T21" fmla="*/ 57 h 142"/>
                <a:gd name="T22" fmla="*/ 0 w 64"/>
                <a:gd name="T23" fmla="*/ 57 h 142"/>
                <a:gd name="T24" fmla="*/ 0 w 64"/>
                <a:gd name="T25" fmla="*/ 43 h 142"/>
                <a:gd name="T26" fmla="*/ 15 w 64"/>
                <a:gd name="T27" fmla="*/ 43 h 142"/>
                <a:gd name="T28" fmla="*/ 15 w 64"/>
                <a:gd name="T29" fmla="*/ 32 h 142"/>
                <a:gd name="T30" fmla="*/ 22 w 64"/>
                <a:gd name="T31" fmla="*/ 9 h 142"/>
                <a:gd name="T32" fmla="*/ 45 w 64"/>
                <a:gd name="T33" fmla="*/ 0 h 142"/>
                <a:gd name="T34" fmla="*/ 64 w 64"/>
                <a:gd name="T35" fmla="*/ 4 h 142"/>
                <a:gd name="T36" fmla="*/ 61 w 64"/>
                <a:gd name="T37" fmla="*/ 1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42">
                  <a:moveTo>
                    <a:pt x="61" y="18"/>
                  </a:moveTo>
                  <a:cubicBezTo>
                    <a:pt x="61" y="18"/>
                    <a:pt x="55" y="15"/>
                    <a:pt x="49" y="15"/>
                  </a:cubicBezTo>
                  <a:cubicBezTo>
                    <a:pt x="43" y="15"/>
                    <a:pt x="39" y="17"/>
                    <a:pt x="36" y="21"/>
                  </a:cubicBezTo>
                  <a:cubicBezTo>
                    <a:pt x="34" y="24"/>
                    <a:pt x="34" y="29"/>
                    <a:pt x="34" y="35"/>
                  </a:cubicBezTo>
                  <a:cubicBezTo>
                    <a:pt x="34" y="43"/>
                    <a:pt x="34" y="43"/>
                    <a:pt x="34" y="43"/>
                  </a:cubicBezTo>
                  <a:cubicBezTo>
                    <a:pt x="59" y="43"/>
                    <a:pt x="59" y="43"/>
                    <a:pt x="59" y="43"/>
                  </a:cubicBezTo>
                  <a:cubicBezTo>
                    <a:pt x="59" y="57"/>
                    <a:pt x="59" y="57"/>
                    <a:pt x="59" y="57"/>
                  </a:cubicBezTo>
                  <a:cubicBezTo>
                    <a:pt x="34" y="57"/>
                    <a:pt x="34" y="57"/>
                    <a:pt x="34" y="57"/>
                  </a:cubicBezTo>
                  <a:cubicBezTo>
                    <a:pt x="34" y="142"/>
                    <a:pt x="34" y="142"/>
                    <a:pt x="34" y="142"/>
                  </a:cubicBezTo>
                  <a:cubicBezTo>
                    <a:pt x="15" y="142"/>
                    <a:pt x="15" y="142"/>
                    <a:pt x="15" y="142"/>
                  </a:cubicBezTo>
                  <a:cubicBezTo>
                    <a:pt x="15" y="57"/>
                    <a:pt x="15" y="57"/>
                    <a:pt x="15" y="57"/>
                  </a:cubicBezTo>
                  <a:cubicBezTo>
                    <a:pt x="0" y="57"/>
                    <a:pt x="0" y="57"/>
                    <a:pt x="0" y="57"/>
                  </a:cubicBezTo>
                  <a:cubicBezTo>
                    <a:pt x="0" y="43"/>
                    <a:pt x="0" y="43"/>
                    <a:pt x="0" y="43"/>
                  </a:cubicBezTo>
                  <a:cubicBezTo>
                    <a:pt x="15" y="43"/>
                    <a:pt x="15" y="43"/>
                    <a:pt x="15" y="43"/>
                  </a:cubicBezTo>
                  <a:cubicBezTo>
                    <a:pt x="15" y="32"/>
                    <a:pt x="15" y="32"/>
                    <a:pt x="15" y="32"/>
                  </a:cubicBezTo>
                  <a:cubicBezTo>
                    <a:pt x="15" y="21"/>
                    <a:pt x="18" y="14"/>
                    <a:pt x="22" y="9"/>
                  </a:cubicBezTo>
                  <a:cubicBezTo>
                    <a:pt x="27" y="4"/>
                    <a:pt x="34" y="0"/>
                    <a:pt x="45" y="0"/>
                  </a:cubicBezTo>
                  <a:cubicBezTo>
                    <a:pt x="55" y="0"/>
                    <a:pt x="62" y="3"/>
                    <a:pt x="64" y="4"/>
                  </a:cubicBezTo>
                  <a:lnTo>
                    <a:pt x="61" y="18"/>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0">
              <a:extLst>
                <a:ext uri="{FF2B5EF4-FFF2-40B4-BE49-F238E27FC236}">
                  <a16:creationId xmlns:a16="http://schemas.microsoft.com/office/drawing/2014/main" id="{8B1D0F47-BA80-466B-890A-7AFAA099276F}"/>
                </a:ext>
              </a:extLst>
            </p:cNvPr>
            <p:cNvSpPr>
              <a:spLocks/>
            </p:cNvSpPr>
            <p:nvPr/>
          </p:nvSpPr>
          <p:spPr bwMode="gray">
            <a:xfrm>
              <a:off x="3270251" y="185738"/>
              <a:ext cx="46038"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1">
              <a:extLst>
                <a:ext uri="{FF2B5EF4-FFF2-40B4-BE49-F238E27FC236}">
                  <a16:creationId xmlns:a16="http://schemas.microsoft.com/office/drawing/2014/main" id="{9CC49CFE-C30A-45D7-9150-7EE856DA7C2E}"/>
                </a:ext>
              </a:extLst>
            </p:cNvPr>
            <p:cNvSpPr>
              <a:spLocks noEditPoints="1"/>
            </p:cNvSpPr>
            <p:nvPr/>
          </p:nvSpPr>
          <p:spPr bwMode="gray">
            <a:xfrm>
              <a:off x="3321051" y="185738"/>
              <a:ext cx="79375" cy="85725"/>
            </a:xfrm>
            <a:custGeom>
              <a:avLst/>
              <a:gdLst>
                <a:gd name="T0" fmla="*/ 48 w 96"/>
                <a:gd name="T1" fmla="*/ 102 h 102"/>
                <a:gd name="T2" fmla="*/ 0 w 96"/>
                <a:gd name="T3" fmla="*/ 51 h 102"/>
                <a:gd name="T4" fmla="*/ 48 w 96"/>
                <a:gd name="T5" fmla="*/ 0 h 102"/>
                <a:gd name="T6" fmla="*/ 96 w 96"/>
                <a:gd name="T7" fmla="*/ 51 h 102"/>
                <a:gd name="T8" fmla="*/ 48 w 96"/>
                <a:gd name="T9" fmla="*/ 102 h 102"/>
                <a:gd name="T10" fmla="*/ 48 w 96"/>
                <a:gd name="T11" fmla="*/ 14 h 102"/>
                <a:gd name="T12" fmla="*/ 20 w 96"/>
                <a:gd name="T13" fmla="*/ 51 h 102"/>
                <a:gd name="T14" fmla="*/ 48 w 96"/>
                <a:gd name="T15" fmla="*/ 88 h 102"/>
                <a:gd name="T16" fmla="*/ 77 w 96"/>
                <a:gd name="T17" fmla="*/ 51 h 102"/>
                <a:gd name="T18" fmla="*/ 48 w 96"/>
                <a:gd name="T19" fmla="*/ 1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02">
                  <a:moveTo>
                    <a:pt x="48" y="102"/>
                  </a:moveTo>
                  <a:cubicBezTo>
                    <a:pt x="20" y="102"/>
                    <a:pt x="0" y="82"/>
                    <a:pt x="0" y="51"/>
                  </a:cubicBezTo>
                  <a:cubicBezTo>
                    <a:pt x="0" y="20"/>
                    <a:pt x="20" y="0"/>
                    <a:pt x="48" y="0"/>
                  </a:cubicBezTo>
                  <a:cubicBezTo>
                    <a:pt x="77" y="0"/>
                    <a:pt x="96" y="20"/>
                    <a:pt x="96" y="51"/>
                  </a:cubicBezTo>
                  <a:cubicBezTo>
                    <a:pt x="96" y="82"/>
                    <a:pt x="77" y="102"/>
                    <a:pt x="48" y="102"/>
                  </a:cubicBezTo>
                  <a:close/>
                  <a:moveTo>
                    <a:pt x="48" y="14"/>
                  </a:moveTo>
                  <a:cubicBezTo>
                    <a:pt x="30" y="14"/>
                    <a:pt x="20" y="29"/>
                    <a:pt x="20" y="51"/>
                  </a:cubicBezTo>
                  <a:cubicBezTo>
                    <a:pt x="20" y="72"/>
                    <a:pt x="30" y="88"/>
                    <a:pt x="48" y="88"/>
                  </a:cubicBezTo>
                  <a:cubicBezTo>
                    <a:pt x="67" y="88"/>
                    <a:pt x="77" y="72"/>
                    <a:pt x="77" y="51"/>
                  </a:cubicBezTo>
                  <a:cubicBezTo>
                    <a:pt x="77" y="29"/>
                    <a:pt x="67" y="14"/>
                    <a:pt x="48" y="1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52">
              <a:extLst>
                <a:ext uri="{FF2B5EF4-FFF2-40B4-BE49-F238E27FC236}">
                  <a16:creationId xmlns:a16="http://schemas.microsoft.com/office/drawing/2014/main" id="{A40FE52E-7390-4224-981F-5B9B6DC75BAE}"/>
                </a:ext>
              </a:extLst>
            </p:cNvPr>
            <p:cNvSpPr>
              <a:spLocks/>
            </p:cNvSpPr>
            <p:nvPr/>
          </p:nvSpPr>
          <p:spPr bwMode="gray">
            <a:xfrm>
              <a:off x="3419476" y="185738"/>
              <a:ext cx="117475" cy="84138"/>
            </a:xfrm>
            <a:custGeom>
              <a:avLst/>
              <a:gdLst>
                <a:gd name="T0" fmla="*/ 123 w 142"/>
                <a:gd name="T1" fmla="*/ 101 h 101"/>
                <a:gd name="T2" fmla="*/ 123 w 142"/>
                <a:gd name="T3" fmla="*/ 39 h 101"/>
                <a:gd name="T4" fmla="*/ 106 w 142"/>
                <a:gd name="T5" fmla="*/ 16 h 101"/>
                <a:gd name="T6" fmla="*/ 80 w 142"/>
                <a:gd name="T7" fmla="*/ 41 h 101"/>
                <a:gd name="T8" fmla="*/ 80 w 142"/>
                <a:gd name="T9" fmla="*/ 101 h 101"/>
                <a:gd name="T10" fmla="*/ 62 w 142"/>
                <a:gd name="T11" fmla="*/ 101 h 101"/>
                <a:gd name="T12" fmla="*/ 62 w 142"/>
                <a:gd name="T13" fmla="*/ 39 h 101"/>
                <a:gd name="T14" fmla="*/ 44 w 142"/>
                <a:gd name="T15" fmla="*/ 16 h 101"/>
                <a:gd name="T16" fmla="*/ 19 w 142"/>
                <a:gd name="T17" fmla="*/ 41 h 101"/>
                <a:gd name="T18" fmla="*/ 19 w 142"/>
                <a:gd name="T19" fmla="*/ 101 h 101"/>
                <a:gd name="T20" fmla="*/ 0 w 142"/>
                <a:gd name="T21" fmla="*/ 101 h 101"/>
                <a:gd name="T22" fmla="*/ 0 w 142"/>
                <a:gd name="T23" fmla="*/ 2 h 101"/>
                <a:gd name="T24" fmla="*/ 18 w 142"/>
                <a:gd name="T25" fmla="*/ 2 h 101"/>
                <a:gd name="T26" fmla="*/ 19 w 142"/>
                <a:gd name="T27" fmla="*/ 20 h 101"/>
                <a:gd name="T28" fmla="*/ 51 w 142"/>
                <a:gd name="T29" fmla="*/ 0 h 101"/>
                <a:gd name="T30" fmla="*/ 79 w 142"/>
                <a:gd name="T31" fmla="*/ 21 h 101"/>
                <a:gd name="T32" fmla="*/ 112 w 142"/>
                <a:gd name="T33" fmla="*/ 0 h 101"/>
                <a:gd name="T34" fmla="*/ 142 w 142"/>
                <a:gd name="T35" fmla="*/ 34 h 101"/>
                <a:gd name="T36" fmla="*/ 142 w 142"/>
                <a:gd name="T37" fmla="*/ 101 h 101"/>
                <a:gd name="T38" fmla="*/ 123 w 142"/>
                <a:gd name="T3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101">
                  <a:moveTo>
                    <a:pt x="123" y="101"/>
                  </a:moveTo>
                  <a:cubicBezTo>
                    <a:pt x="123" y="39"/>
                    <a:pt x="123" y="39"/>
                    <a:pt x="123" y="39"/>
                  </a:cubicBezTo>
                  <a:cubicBezTo>
                    <a:pt x="123" y="26"/>
                    <a:pt x="120" y="16"/>
                    <a:pt x="106" y="16"/>
                  </a:cubicBezTo>
                  <a:cubicBezTo>
                    <a:pt x="91" y="16"/>
                    <a:pt x="81" y="34"/>
                    <a:pt x="80" y="41"/>
                  </a:cubicBezTo>
                  <a:cubicBezTo>
                    <a:pt x="80" y="101"/>
                    <a:pt x="80" y="101"/>
                    <a:pt x="80" y="101"/>
                  </a:cubicBezTo>
                  <a:cubicBezTo>
                    <a:pt x="62" y="101"/>
                    <a:pt x="62" y="101"/>
                    <a:pt x="62" y="101"/>
                  </a:cubicBezTo>
                  <a:cubicBezTo>
                    <a:pt x="62" y="39"/>
                    <a:pt x="62" y="39"/>
                    <a:pt x="62" y="39"/>
                  </a:cubicBezTo>
                  <a:cubicBezTo>
                    <a:pt x="62" y="26"/>
                    <a:pt x="59" y="16"/>
                    <a:pt x="44" y="16"/>
                  </a:cubicBezTo>
                  <a:cubicBezTo>
                    <a:pt x="30" y="16"/>
                    <a:pt x="20" y="34"/>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5" y="9"/>
                    <a:pt x="37" y="0"/>
                    <a:pt x="51" y="0"/>
                  </a:cubicBezTo>
                  <a:cubicBezTo>
                    <a:pt x="64" y="0"/>
                    <a:pt x="75" y="6"/>
                    <a:pt x="79" y="21"/>
                  </a:cubicBezTo>
                  <a:cubicBezTo>
                    <a:pt x="86" y="9"/>
                    <a:pt x="98" y="0"/>
                    <a:pt x="112" y="0"/>
                  </a:cubicBezTo>
                  <a:cubicBezTo>
                    <a:pt x="128" y="0"/>
                    <a:pt x="142" y="9"/>
                    <a:pt x="142" y="34"/>
                  </a:cubicBezTo>
                  <a:cubicBezTo>
                    <a:pt x="142" y="101"/>
                    <a:pt x="142" y="101"/>
                    <a:pt x="142" y="101"/>
                  </a:cubicBezTo>
                  <a:cubicBezTo>
                    <a:pt x="123" y="101"/>
                    <a:pt x="123" y="101"/>
                    <a:pt x="123" y="101"/>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53">
              <a:extLst>
                <a:ext uri="{FF2B5EF4-FFF2-40B4-BE49-F238E27FC236}">
                  <a16:creationId xmlns:a16="http://schemas.microsoft.com/office/drawing/2014/main" id="{225F0FE3-9380-41E3-A971-A1DC24E451B0}"/>
                </a:ext>
              </a:extLst>
            </p:cNvPr>
            <p:cNvSpPr>
              <a:spLocks/>
            </p:cNvSpPr>
            <p:nvPr/>
          </p:nvSpPr>
          <p:spPr bwMode="gray">
            <a:xfrm>
              <a:off x="3594101" y="157163"/>
              <a:ext cx="69850" cy="112713"/>
            </a:xfrm>
            <a:custGeom>
              <a:avLst/>
              <a:gdLst>
                <a:gd name="T0" fmla="*/ 0 w 44"/>
                <a:gd name="T1" fmla="*/ 71 h 71"/>
                <a:gd name="T2" fmla="*/ 0 w 44"/>
                <a:gd name="T3" fmla="*/ 0 h 71"/>
                <a:gd name="T4" fmla="*/ 43 w 44"/>
                <a:gd name="T5" fmla="*/ 0 h 71"/>
                <a:gd name="T6" fmla="*/ 43 w 44"/>
                <a:gd name="T7" fmla="*/ 8 h 71"/>
                <a:gd name="T8" fmla="*/ 10 w 44"/>
                <a:gd name="T9" fmla="*/ 8 h 71"/>
                <a:gd name="T10" fmla="*/ 10 w 44"/>
                <a:gd name="T11" fmla="*/ 29 h 71"/>
                <a:gd name="T12" fmla="*/ 41 w 44"/>
                <a:gd name="T13" fmla="*/ 29 h 71"/>
                <a:gd name="T14" fmla="*/ 41 w 44"/>
                <a:gd name="T15" fmla="*/ 38 h 71"/>
                <a:gd name="T16" fmla="*/ 10 w 44"/>
                <a:gd name="T17" fmla="*/ 38 h 71"/>
                <a:gd name="T18" fmla="*/ 10 w 44"/>
                <a:gd name="T19" fmla="*/ 62 h 71"/>
                <a:gd name="T20" fmla="*/ 44 w 44"/>
                <a:gd name="T21" fmla="*/ 62 h 71"/>
                <a:gd name="T22" fmla="*/ 44 w 44"/>
                <a:gd name="T23" fmla="*/ 71 h 71"/>
                <a:gd name="T24" fmla="*/ 0 w 44"/>
                <a:gd name="T25" fmla="*/ 71 h 71"/>
                <a:gd name="T26" fmla="*/ 0 w 44"/>
                <a:gd name="T2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71">
                  <a:moveTo>
                    <a:pt x="0" y="71"/>
                  </a:moveTo>
                  <a:lnTo>
                    <a:pt x="0" y="0"/>
                  </a:lnTo>
                  <a:lnTo>
                    <a:pt x="43" y="0"/>
                  </a:lnTo>
                  <a:lnTo>
                    <a:pt x="43" y="8"/>
                  </a:lnTo>
                  <a:lnTo>
                    <a:pt x="10" y="8"/>
                  </a:lnTo>
                  <a:lnTo>
                    <a:pt x="10" y="29"/>
                  </a:lnTo>
                  <a:lnTo>
                    <a:pt x="41" y="29"/>
                  </a:lnTo>
                  <a:lnTo>
                    <a:pt x="41" y="38"/>
                  </a:lnTo>
                  <a:lnTo>
                    <a:pt x="10" y="38"/>
                  </a:lnTo>
                  <a:lnTo>
                    <a:pt x="10" y="62"/>
                  </a:lnTo>
                  <a:lnTo>
                    <a:pt x="44" y="62"/>
                  </a:lnTo>
                  <a:lnTo>
                    <a:pt x="44" y="71"/>
                  </a:lnTo>
                  <a:lnTo>
                    <a:pt x="0" y="71"/>
                  </a:lnTo>
                  <a:lnTo>
                    <a:pt x="0" y="71"/>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54">
              <a:extLst>
                <a:ext uri="{FF2B5EF4-FFF2-40B4-BE49-F238E27FC236}">
                  <a16:creationId xmlns:a16="http://schemas.microsoft.com/office/drawing/2014/main" id="{6AA00411-4F40-4847-97A9-4AB47DD95393}"/>
                </a:ext>
              </a:extLst>
            </p:cNvPr>
            <p:cNvSpPr>
              <a:spLocks/>
            </p:cNvSpPr>
            <p:nvPr/>
          </p:nvSpPr>
          <p:spPr bwMode="gray">
            <a:xfrm>
              <a:off x="3671888" y="188913"/>
              <a:ext cx="77788" cy="80963"/>
            </a:xfrm>
            <a:custGeom>
              <a:avLst/>
              <a:gdLst>
                <a:gd name="T0" fmla="*/ 38 w 49"/>
                <a:gd name="T1" fmla="*/ 51 h 51"/>
                <a:gd name="T2" fmla="*/ 24 w 49"/>
                <a:gd name="T3" fmla="*/ 30 h 51"/>
                <a:gd name="T4" fmla="*/ 11 w 49"/>
                <a:gd name="T5" fmla="*/ 51 h 51"/>
                <a:gd name="T6" fmla="*/ 0 w 49"/>
                <a:gd name="T7" fmla="*/ 51 h 51"/>
                <a:gd name="T8" fmla="*/ 18 w 49"/>
                <a:gd name="T9" fmla="*/ 25 h 51"/>
                <a:gd name="T10" fmla="*/ 1 w 49"/>
                <a:gd name="T11" fmla="*/ 0 h 51"/>
                <a:gd name="T12" fmla="*/ 12 w 49"/>
                <a:gd name="T13" fmla="*/ 0 h 51"/>
                <a:gd name="T14" fmla="*/ 25 w 49"/>
                <a:gd name="T15" fmla="*/ 19 h 51"/>
                <a:gd name="T16" fmla="*/ 37 w 49"/>
                <a:gd name="T17" fmla="*/ 0 h 51"/>
                <a:gd name="T18" fmla="*/ 48 w 49"/>
                <a:gd name="T19" fmla="*/ 0 h 51"/>
                <a:gd name="T20" fmla="*/ 30 w 49"/>
                <a:gd name="T21" fmla="*/ 25 h 51"/>
                <a:gd name="T22" fmla="*/ 49 w 49"/>
                <a:gd name="T23" fmla="*/ 51 h 51"/>
                <a:gd name="T24" fmla="*/ 38 w 49"/>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1">
                  <a:moveTo>
                    <a:pt x="38" y="51"/>
                  </a:moveTo>
                  <a:lnTo>
                    <a:pt x="24" y="30"/>
                  </a:lnTo>
                  <a:lnTo>
                    <a:pt x="11" y="51"/>
                  </a:lnTo>
                  <a:lnTo>
                    <a:pt x="0" y="51"/>
                  </a:lnTo>
                  <a:lnTo>
                    <a:pt x="18" y="25"/>
                  </a:lnTo>
                  <a:lnTo>
                    <a:pt x="1" y="0"/>
                  </a:lnTo>
                  <a:lnTo>
                    <a:pt x="12" y="0"/>
                  </a:lnTo>
                  <a:lnTo>
                    <a:pt x="25" y="19"/>
                  </a:lnTo>
                  <a:lnTo>
                    <a:pt x="37" y="0"/>
                  </a:lnTo>
                  <a:lnTo>
                    <a:pt x="48" y="0"/>
                  </a:lnTo>
                  <a:lnTo>
                    <a:pt x="30" y="25"/>
                  </a:lnTo>
                  <a:lnTo>
                    <a:pt x="49" y="51"/>
                  </a:lnTo>
                  <a:lnTo>
                    <a:pt x="38" y="51"/>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55">
              <a:extLst>
                <a:ext uri="{FF2B5EF4-FFF2-40B4-BE49-F238E27FC236}">
                  <a16:creationId xmlns:a16="http://schemas.microsoft.com/office/drawing/2014/main" id="{5C5F2C34-52CC-46A3-8253-9C9F98D87E30}"/>
                </a:ext>
              </a:extLst>
            </p:cNvPr>
            <p:cNvSpPr>
              <a:spLocks noEditPoints="1"/>
            </p:cNvSpPr>
            <p:nvPr/>
          </p:nvSpPr>
          <p:spPr bwMode="gray">
            <a:xfrm>
              <a:off x="3763963" y="185738"/>
              <a:ext cx="77788" cy="114300"/>
            </a:xfrm>
            <a:custGeom>
              <a:avLst/>
              <a:gdLst>
                <a:gd name="T0" fmla="*/ 49 w 94"/>
                <a:gd name="T1" fmla="*/ 102 h 136"/>
                <a:gd name="T2" fmla="*/ 18 w 94"/>
                <a:gd name="T3" fmla="*/ 85 h 136"/>
                <a:gd name="T4" fmla="*/ 18 w 94"/>
                <a:gd name="T5" fmla="*/ 136 h 136"/>
                <a:gd name="T6" fmla="*/ 0 w 94"/>
                <a:gd name="T7" fmla="*/ 136 h 136"/>
                <a:gd name="T8" fmla="*/ 0 w 94"/>
                <a:gd name="T9" fmla="*/ 1 h 136"/>
                <a:gd name="T10" fmla="*/ 17 w 94"/>
                <a:gd name="T11" fmla="*/ 1 h 136"/>
                <a:gd name="T12" fmla="*/ 18 w 94"/>
                <a:gd name="T13" fmla="*/ 17 h 136"/>
                <a:gd name="T14" fmla="*/ 51 w 94"/>
                <a:gd name="T15" fmla="*/ 0 h 136"/>
                <a:gd name="T16" fmla="*/ 94 w 94"/>
                <a:gd name="T17" fmla="*/ 51 h 136"/>
                <a:gd name="T18" fmla="*/ 49 w 94"/>
                <a:gd name="T19" fmla="*/ 102 h 136"/>
                <a:gd name="T20" fmla="*/ 46 w 94"/>
                <a:gd name="T21" fmla="*/ 14 h 136"/>
                <a:gd name="T22" fmla="*/ 17 w 94"/>
                <a:gd name="T23" fmla="*/ 50 h 136"/>
                <a:gd name="T24" fmla="*/ 45 w 94"/>
                <a:gd name="T25" fmla="*/ 87 h 136"/>
                <a:gd name="T26" fmla="*/ 74 w 94"/>
                <a:gd name="T27" fmla="*/ 50 h 136"/>
                <a:gd name="T28" fmla="*/ 46 w 94"/>
                <a:gd name="T29" fmla="*/ 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36">
                  <a:moveTo>
                    <a:pt x="49" y="102"/>
                  </a:moveTo>
                  <a:cubicBezTo>
                    <a:pt x="29" y="102"/>
                    <a:pt x="21" y="89"/>
                    <a:pt x="18" y="85"/>
                  </a:cubicBezTo>
                  <a:cubicBezTo>
                    <a:pt x="18" y="136"/>
                    <a:pt x="18" y="136"/>
                    <a:pt x="18" y="136"/>
                  </a:cubicBezTo>
                  <a:cubicBezTo>
                    <a:pt x="0" y="136"/>
                    <a:pt x="0" y="136"/>
                    <a:pt x="0" y="136"/>
                  </a:cubicBezTo>
                  <a:cubicBezTo>
                    <a:pt x="0" y="1"/>
                    <a:pt x="0" y="1"/>
                    <a:pt x="0" y="1"/>
                  </a:cubicBezTo>
                  <a:cubicBezTo>
                    <a:pt x="17" y="1"/>
                    <a:pt x="17" y="1"/>
                    <a:pt x="17" y="1"/>
                  </a:cubicBezTo>
                  <a:cubicBezTo>
                    <a:pt x="18" y="17"/>
                    <a:pt x="18" y="17"/>
                    <a:pt x="18" y="17"/>
                  </a:cubicBezTo>
                  <a:cubicBezTo>
                    <a:pt x="20" y="15"/>
                    <a:pt x="30" y="0"/>
                    <a:pt x="51" y="0"/>
                  </a:cubicBezTo>
                  <a:cubicBezTo>
                    <a:pt x="78" y="0"/>
                    <a:pt x="94" y="21"/>
                    <a:pt x="94" y="51"/>
                  </a:cubicBezTo>
                  <a:cubicBezTo>
                    <a:pt x="93" y="81"/>
                    <a:pt x="75" y="102"/>
                    <a:pt x="49" y="102"/>
                  </a:cubicBezTo>
                  <a:close/>
                  <a:moveTo>
                    <a:pt x="46" y="14"/>
                  </a:moveTo>
                  <a:cubicBezTo>
                    <a:pt x="29" y="14"/>
                    <a:pt x="17" y="31"/>
                    <a:pt x="17" y="50"/>
                  </a:cubicBezTo>
                  <a:cubicBezTo>
                    <a:pt x="17" y="70"/>
                    <a:pt x="28" y="87"/>
                    <a:pt x="45" y="87"/>
                  </a:cubicBezTo>
                  <a:cubicBezTo>
                    <a:pt x="62" y="87"/>
                    <a:pt x="74" y="70"/>
                    <a:pt x="74" y="50"/>
                  </a:cubicBezTo>
                  <a:cubicBezTo>
                    <a:pt x="74" y="31"/>
                    <a:pt x="63" y="14"/>
                    <a:pt x="46" y="1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56">
              <a:extLst>
                <a:ext uri="{FF2B5EF4-FFF2-40B4-BE49-F238E27FC236}">
                  <a16:creationId xmlns:a16="http://schemas.microsoft.com/office/drawing/2014/main" id="{F3FA3044-1824-4008-9D96-843FADC68A83}"/>
                </a:ext>
              </a:extLst>
            </p:cNvPr>
            <p:cNvSpPr>
              <a:spLocks noEditPoints="1"/>
            </p:cNvSpPr>
            <p:nvPr/>
          </p:nvSpPr>
          <p:spPr bwMode="gray">
            <a:xfrm>
              <a:off x="3852863"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5" y="14"/>
                    <a:pt x="46" y="1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57">
              <a:extLst>
                <a:ext uri="{FF2B5EF4-FFF2-40B4-BE49-F238E27FC236}">
                  <a16:creationId xmlns:a16="http://schemas.microsoft.com/office/drawing/2014/main" id="{741F03E7-CEFB-463E-B41D-FAFD19AFB475}"/>
                </a:ext>
              </a:extLst>
            </p:cNvPr>
            <p:cNvSpPr>
              <a:spLocks/>
            </p:cNvSpPr>
            <p:nvPr/>
          </p:nvSpPr>
          <p:spPr bwMode="gray">
            <a:xfrm>
              <a:off x="3946526" y="185738"/>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58">
              <a:extLst>
                <a:ext uri="{FF2B5EF4-FFF2-40B4-BE49-F238E27FC236}">
                  <a16:creationId xmlns:a16="http://schemas.microsoft.com/office/drawing/2014/main" id="{72E0C9EC-4353-4470-9B5B-8020BB524814}"/>
                </a:ext>
              </a:extLst>
            </p:cNvPr>
            <p:cNvSpPr>
              <a:spLocks noEditPoints="1"/>
            </p:cNvSpPr>
            <p:nvPr/>
          </p:nvSpPr>
          <p:spPr bwMode="gray">
            <a:xfrm>
              <a:off x="4005263" y="150813"/>
              <a:ext cx="20638" cy="119063"/>
            </a:xfrm>
            <a:custGeom>
              <a:avLst/>
              <a:gdLst>
                <a:gd name="T0" fmla="*/ 13 w 26"/>
                <a:gd name="T1" fmla="*/ 25 h 144"/>
                <a:gd name="T2" fmla="*/ 0 w 26"/>
                <a:gd name="T3" fmla="*/ 13 h 144"/>
                <a:gd name="T4" fmla="*/ 13 w 26"/>
                <a:gd name="T5" fmla="*/ 0 h 144"/>
                <a:gd name="T6" fmla="*/ 26 w 26"/>
                <a:gd name="T7" fmla="*/ 12 h 144"/>
                <a:gd name="T8" fmla="*/ 13 w 26"/>
                <a:gd name="T9" fmla="*/ 25 h 144"/>
                <a:gd name="T10" fmla="*/ 3 w 26"/>
                <a:gd name="T11" fmla="*/ 144 h 144"/>
                <a:gd name="T12" fmla="*/ 3 w 26"/>
                <a:gd name="T13" fmla="*/ 45 h 144"/>
                <a:gd name="T14" fmla="*/ 22 w 26"/>
                <a:gd name="T15" fmla="*/ 45 h 144"/>
                <a:gd name="T16" fmla="*/ 22 w 26"/>
                <a:gd name="T17" fmla="*/ 144 h 144"/>
                <a:gd name="T18" fmla="*/ 3 w 26"/>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4">
                  <a:moveTo>
                    <a:pt x="13" y="25"/>
                  </a:moveTo>
                  <a:cubicBezTo>
                    <a:pt x="6" y="25"/>
                    <a:pt x="0" y="20"/>
                    <a:pt x="0" y="13"/>
                  </a:cubicBezTo>
                  <a:cubicBezTo>
                    <a:pt x="0" y="6"/>
                    <a:pt x="6" y="0"/>
                    <a:pt x="13" y="0"/>
                  </a:cubicBezTo>
                  <a:cubicBezTo>
                    <a:pt x="20" y="0"/>
                    <a:pt x="26" y="6"/>
                    <a:pt x="26" y="12"/>
                  </a:cubicBezTo>
                  <a:cubicBezTo>
                    <a:pt x="26" y="19"/>
                    <a:pt x="20" y="25"/>
                    <a:pt x="13"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59">
              <a:extLst>
                <a:ext uri="{FF2B5EF4-FFF2-40B4-BE49-F238E27FC236}">
                  <a16:creationId xmlns:a16="http://schemas.microsoft.com/office/drawing/2014/main" id="{98B83E80-EEA6-4BB3-ABCB-5F9325CBE139}"/>
                </a:ext>
              </a:extLst>
            </p:cNvPr>
            <p:cNvSpPr>
              <a:spLocks noEditPoints="1"/>
            </p:cNvSpPr>
            <p:nvPr/>
          </p:nvSpPr>
          <p:spPr bwMode="gray">
            <a:xfrm>
              <a:off x="4041776"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60">
              <a:extLst>
                <a:ext uri="{FF2B5EF4-FFF2-40B4-BE49-F238E27FC236}">
                  <a16:creationId xmlns:a16="http://schemas.microsoft.com/office/drawing/2014/main" id="{FE827C06-4B96-4A16-AD13-91F144096E7D}"/>
                </a:ext>
              </a:extLst>
            </p:cNvPr>
            <p:cNvSpPr>
              <a:spLocks/>
            </p:cNvSpPr>
            <p:nvPr/>
          </p:nvSpPr>
          <p:spPr bwMode="gray">
            <a:xfrm>
              <a:off x="4135438" y="185738"/>
              <a:ext cx="69850" cy="84138"/>
            </a:xfrm>
            <a:custGeom>
              <a:avLst/>
              <a:gdLst>
                <a:gd name="T0" fmla="*/ 65 w 84"/>
                <a:gd name="T1" fmla="*/ 101 h 101"/>
                <a:gd name="T2" fmla="*/ 65 w 84"/>
                <a:gd name="T3" fmla="*/ 41 h 101"/>
                <a:gd name="T4" fmla="*/ 45 w 84"/>
                <a:gd name="T5" fmla="*/ 16 h 101"/>
                <a:gd name="T6" fmla="*/ 19 w 84"/>
                <a:gd name="T7" fmla="*/ 41 h 101"/>
                <a:gd name="T8" fmla="*/ 19 w 84"/>
                <a:gd name="T9" fmla="*/ 101 h 101"/>
                <a:gd name="T10" fmla="*/ 0 w 84"/>
                <a:gd name="T11" fmla="*/ 101 h 101"/>
                <a:gd name="T12" fmla="*/ 0 w 84"/>
                <a:gd name="T13" fmla="*/ 2 h 101"/>
                <a:gd name="T14" fmla="*/ 18 w 84"/>
                <a:gd name="T15" fmla="*/ 2 h 101"/>
                <a:gd name="T16" fmla="*/ 19 w 84"/>
                <a:gd name="T17" fmla="*/ 20 h 101"/>
                <a:gd name="T18" fmla="*/ 52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1"/>
                    <a:pt x="65" y="41"/>
                    <a:pt x="65" y="41"/>
                  </a:cubicBezTo>
                  <a:cubicBezTo>
                    <a:pt x="65" y="26"/>
                    <a:pt x="60" y="16"/>
                    <a:pt x="45" y="16"/>
                  </a:cubicBezTo>
                  <a:cubicBezTo>
                    <a:pt x="30" y="16"/>
                    <a:pt x="21" y="32"/>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2" y="0"/>
                  </a:cubicBezTo>
                  <a:cubicBezTo>
                    <a:pt x="71" y="0"/>
                    <a:pt x="84" y="11"/>
                    <a:pt x="84" y="37"/>
                  </a:cubicBezTo>
                  <a:cubicBezTo>
                    <a:pt x="84" y="101"/>
                    <a:pt x="84" y="101"/>
                    <a:pt x="84" y="101"/>
                  </a:cubicBezTo>
                  <a:cubicBezTo>
                    <a:pt x="65" y="101"/>
                    <a:pt x="65" y="101"/>
                    <a:pt x="65" y="101"/>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61">
              <a:extLst>
                <a:ext uri="{FF2B5EF4-FFF2-40B4-BE49-F238E27FC236}">
                  <a16:creationId xmlns:a16="http://schemas.microsoft.com/office/drawing/2014/main" id="{9F5B7148-53F2-4CC5-9B1B-56B74DF15CFB}"/>
                </a:ext>
              </a:extLst>
            </p:cNvPr>
            <p:cNvSpPr>
              <a:spLocks/>
            </p:cNvSpPr>
            <p:nvPr/>
          </p:nvSpPr>
          <p:spPr bwMode="gray">
            <a:xfrm>
              <a:off x="4221163" y="185738"/>
              <a:ext cx="71438" cy="85725"/>
            </a:xfrm>
            <a:custGeom>
              <a:avLst/>
              <a:gdLst>
                <a:gd name="T0" fmla="*/ 76 w 86"/>
                <a:gd name="T1" fmla="*/ 28 h 103"/>
                <a:gd name="T2" fmla="*/ 51 w 86"/>
                <a:gd name="T3" fmla="*/ 15 h 103"/>
                <a:gd name="T4" fmla="*/ 20 w 86"/>
                <a:gd name="T5" fmla="*/ 51 h 103"/>
                <a:gd name="T6" fmla="*/ 50 w 86"/>
                <a:gd name="T7" fmla="*/ 86 h 103"/>
                <a:gd name="T8" fmla="*/ 76 w 86"/>
                <a:gd name="T9" fmla="*/ 73 h 103"/>
                <a:gd name="T10" fmla="*/ 86 w 86"/>
                <a:gd name="T11" fmla="*/ 85 h 103"/>
                <a:gd name="T12" fmla="*/ 47 w 86"/>
                <a:gd name="T13" fmla="*/ 103 h 103"/>
                <a:gd name="T14" fmla="*/ 0 w 86"/>
                <a:gd name="T15" fmla="*/ 51 h 103"/>
                <a:gd name="T16" fmla="*/ 48 w 86"/>
                <a:gd name="T17" fmla="*/ 0 h 103"/>
                <a:gd name="T18" fmla="*/ 85 w 86"/>
                <a:gd name="T19" fmla="*/ 17 h 103"/>
                <a:gd name="T20" fmla="*/ 76 w 86"/>
                <a:gd name="T21" fmla="*/ 2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03">
                  <a:moveTo>
                    <a:pt x="76" y="28"/>
                  </a:moveTo>
                  <a:cubicBezTo>
                    <a:pt x="76" y="28"/>
                    <a:pt x="67" y="15"/>
                    <a:pt x="51" y="15"/>
                  </a:cubicBezTo>
                  <a:cubicBezTo>
                    <a:pt x="34" y="15"/>
                    <a:pt x="20" y="27"/>
                    <a:pt x="20" y="51"/>
                  </a:cubicBezTo>
                  <a:cubicBezTo>
                    <a:pt x="20" y="75"/>
                    <a:pt x="34" y="86"/>
                    <a:pt x="50" y="86"/>
                  </a:cubicBezTo>
                  <a:cubicBezTo>
                    <a:pt x="66" y="86"/>
                    <a:pt x="76" y="74"/>
                    <a:pt x="76" y="73"/>
                  </a:cubicBezTo>
                  <a:cubicBezTo>
                    <a:pt x="86" y="85"/>
                    <a:pt x="86" y="85"/>
                    <a:pt x="86" y="85"/>
                  </a:cubicBezTo>
                  <a:cubicBezTo>
                    <a:pt x="85" y="86"/>
                    <a:pt x="74" y="103"/>
                    <a:pt x="47" y="103"/>
                  </a:cubicBezTo>
                  <a:cubicBezTo>
                    <a:pt x="21" y="103"/>
                    <a:pt x="0" y="83"/>
                    <a:pt x="0" y="51"/>
                  </a:cubicBezTo>
                  <a:cubicBezTo>
                    <a:pt x="0" y="19"/>
                    <a:pt x="22" y="0"/>
                    <a:pt x="48" y="0"/>
                  </a:cubicBezTo>
                  <a:cubicBezTo>
                    <a:pt x="74" y="0"/>
                    <a:pt x="84" y="16"/>
                    <a:pt x="85" y="17"/>
                  </a:cubicBezTo>
                  <a:lnTo>
                    <a:pt x="76" y="28"/>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62">
              <a:extLst>
                <a:ext uri="{FF2B5EF4-FFF2-40B4-BE49-F238E27FC236}">
                  <a16:creationId xmlns:a16="http://schemas.microsoft.com/office/drawing/2014/main" id="{751FCF45-B390-4115-A636-DB10FDE1DE04}"/>
                </a:ext>
              </a:extLst>
            </p:cNvPr>
            <p:cNvSpPr>
              <a:spLocks noEditPoints="1"/>
            </p:cNvSpPr>
            <p:nvPr/>
          </p:nvSpPr>
          <p:spPr bwMode="gray">
            <a:xfrm>
              <a:off x="43037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1"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Rectangle 63">
              <a:extLst>
                <a:ext uri="{FF2B5EF4-FFF2-40B4-BE49-F238E27FC236}">
                  <a16:creationId xmlns:a16="http://schemas.microsoft.com/office/drawing/2014/main" id="{9059B125-F3A2-430A-99C1-BCE86CFF5F3B}"/>
                </a:ext>
              </a:extLst>
            </p:cNvPr>
            <p:cNvSpPr>
              <a:spLocks noChangeArrowheads="1"/>
            </p:cNvSpPr>
            <p:nvPr/>
          </p:nvSpPr>
          <p:spPr bwMode="gray">
            <a:xfrm>
              <a:off x="2271713" y="-269875"/>
              <a:ext cx="12700" cy="773113"/>
            </a:xfrm>
            <a:prstGeom prst="rect">
              <a:avLst/>
            </a:prstGeom>
            <a:solidFill>
              <a:srgbClr val="03327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Oval 64">
              <a:extLst>
                <a:ext uri="{FF2B5EF4-FFF2-40B4-BE49-F238E27FC236}">
                  <a16:creationId xmlns:a16="http://schemas.microsoft.com/office/drawing/2014/main" id="{0F2051E8-EAF8-4E49-9A02-D04863AFED3E}"/>
                </a:ext>
              </a:extLst>
            </p:cNvPr>
            <p:cNvSpPr>
              <a:spLocks noChangeArrowheads="1"/>
            </p:cNvSpPr>
            <p:nvPr/>
          </p:nvSpPr>
          <p:spPr bwMode="gray">
            <a:xfrm>
              <a:off x="911226" y="-279400"/>
              <a:ext cx="119063" cy="120650"/>
            </a:xfrm>
            <a:prstGeom prst="ellipse">
              <a:avLst/>
            </a:pr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Oval 65">
              <a:extLst>
                <a:ext uri="{FF2B5EF4-FFF2-40B4-BE49-F238E27FC236}">
                  <a16:creationId xmlns:a16="http://schemas.microsoft.com/office/drawing/2014/main" id="{F222E149-4D3D-46E7-8E15-1380BD4165D9}"/>
                </a:ext>
              </a:extLst>
            </p:cNvPr>
            <p:cNvSpPr>
              <a:spLocks noChangeArrowheads="1"/>
            </p:cNvSpPr>
            <p:nvPr/>
          </p:nvSpPr>
          <p:spPr bwMode="gray">
            <a:xfrm>
              <a:off x="752476" y="-269875"/>
              <a:ext cx="101600" cy="101600"/>
            </a:xfrm>
            <a:prstGeom prst="ellipse">
              <a:avLst/>
            </a:prstGeom>
            <a:solidFill>
              <a:srgbClr val="2193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Oval 66">
              <a:extLst>
                <a:ext uri="{FF2B5EF4-FFF2-40B4-BE49-F238E27FC236}">
                  <a16:creationId xmlns:a16="http://schemas.microsoft.com/office/drawing/2014/main" id="{8F12F9D8-1C12-49B1-AEFE-9723C9E81AB9}"/>
                </a:ext>
              </a:extLst>
            </p:cNvPr>
            <p:cNvSpPr>
              <a:spLocks noChangeArrowheads="1"/>
            </p:cNvSpPr>
            <p:nvPr/>
          </p:nvSpPr>
          <p:spPr bwMode="gray">
            <a:xfrm>
              <a:off x="919163" y="-103188"/>
              <a:ext cx="101600" cy="101600"/>
            </a:xfrm>
            <a:prstGeom prst="ellipse">
              <a:avLst/>
            </a:prstGeom>
            <a:solidFill>
              <a:srgbClr val="2193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Oval 67">
              <a:extLst>
                <a:ext uri="{FF2B5EF4-FFF2-40B4-BE49-F238E27FC236}">
                  <a16:creationId xmlns:a16="http://schemas.microsoft.com/office/drawing/2014/main" id="{BAA348BF-2B1E-456C-9685-C53DCA4B3830}"/>
                </a:ext>
              </a:extLst>
            </p:cNvPr>
            <p:cNvSpPr>
              <a:spLocks noChangeArrowheads="1"/>
            </p:cNvSpPr>
            <p:nvPr/>
          </p:nvSpPr>
          <p:spPr bwMode="gray">
            <a:xfrm>
              <a:off x="927101" y="53975"/>
              <a:ext cx="85725" cy="87313"/>
            </a:xfrm>
            <a:prstGeom prst="ellipse">
              <a:avLst/>
            </a:prstGeom>
            <a:solidFill>
              <a:srgbClr val="7AC3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Oval 68">
              <a:extLst>
                <a:ext uri="{FF2B5EF4-FFF2-40B4-BE49-F238E27FC236}">
                  <a16:creationId xmlns:a16="http://schemas.microsoft.com/office/drawing/2014/main" id="{41A1F4EA-78D7-4C65-8430-31B1D585F003}"/>
                </a:ext>
              </a:extLst>
            </p:cNvPr>
            <p:cNvSpPr>
              <a:spLocks noChangeArrowheads="1"/>
            </p:cNvSpPr>
            <p:nvPr/>
          </p:nvSpPr>
          <p:spPr bwMode="gray">
            <a:xfrm>
              <a:off x="760413" y="-95250"/>
              <a:ext cx="87313" cy="87313"/>
            </a:xfrm>
            <a:prstGeom prst="ellipse">
              <a:avLst/>
            </a:prstGeom>
            <a:solidFill>
              <a:srgbClr val="7AC3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Oval 69">
              <a:extLst>
                <a:ext uri="{FF2B5EF4-FFF2-40B4-BE49-F238E27FC236}">
                  <a16:creationId xmlns:a16="http://schemas.microsoft.com/office/drawing/2014/main" id="{421EBBA9-8C4F-4295-8553-30463683964B}"/>
                </a:ext>
              </a:extLst>
            </p:cNvPr>
            <p:cNvSpPr>
              <a:spLocks noChangeArrowheads="1"/>
            </p:cNvSpPr>
            <p:nvPr/>
          </p:nvSpPr>
          <p:spPr bwMode="gray">
            <a:xfrm>
              <a:off x="611188" y="-261938"/>
              <a:ext cx="85725" cy="87313"/>
            </a:xfrm>
            <a:prstGeom prst="ellipse">
              <a:avLst/>
            </a:prstGeom>
            <a:solidFill>
              <a:srgbClr val="7AC3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0" name="Title 1">
            <a:extLst>
              <a:ext uri="{FF2B5EF4-FFF2-40B4-BE49-F238E27FC236}">
                <a16:creationId xmlns:a16="http://schemas.microsoft.com/office/drawing/2014/main" id="{99B2FAE0-6F28-0B07-ABC2-210010161C2C}"/>
              </a:ext>
            </a:extLst>
          </p:cNvPr>
          <p:cNvSpPr>
            <a:spLocks noGrp="1"/>
          </p:cNvSpPr>
          <p:nvPr>
            <p:ph type="ctrTitle"/>
          </p:nvPr>
        </p:nvSpPr>
        <p:spPr>
          <a:xfrm>
            <a:off x="1516830" y="2523757"/>
            <a:ext cx="9139234" cy="664797"/>
          </a:xfrm>
        </p:spPr>
        <p:txBody>
          <a:bodyPr vert="horz" lIns="91440" tIns="91440" rIns="91440" bIns="91440" anchor="ctr">
            <a:noAutofit/>
          </a:bodyPr>
          <a:lstStyle>
            <a:lvl1pPr algn="l">
              <a:defRPr sz="3600">
                <a:solidFill>
                  <a:schemeClr val="tx1"/>
                </a:solidFill>
              </a:defRPr>
            </a:lvl1pPr>
          </a:lstStyle>
          <a:p>
            <a:r>
              <a:rPr lang="en-US"/>
              <a:t>Click to edit Master title style</a:t>
            </a:r>
          </a:p>
        </p:txBody>
      </p:sp>
      <p:sp>
        <p:nvSpPr>
          <p:cNvPr id="151" name="Text Placeholder 81">
            <a:extLst>
              <a:ext uri="{FF2B5EF4-FFF2-40B4-BE49-F238E27FC236}">
                <a16:creationId xmlns:a16="http://schemas.microsoft.com/office/drawing/2014/main" id="{AABBBD46-2D94-9A1E-1B0B-4EA66A5B81E5}"/>
              </a:ext>
            </a:extLst>
          </p:cNvPr>
          <p:cNvSpPr>
            <a:spLocks noGrp="1"/>
          </p:cNvSpPr>
          <p:nvPr>
            <p:ph type="body" sz="quarter" idx="13"/>
          </p:nvPr>
        </p:nvSpPr>
        <p:spPr>
          <a:xfrm>
            <a:off x="1520386" y="3998279"/>
            <a:ext cx="4586287" cy="323850"/>
          </a:xfrm>
        </p:spPr>
        <p:txBody>
          <a:bodyPr lIns="91440" tIns="91440" rIns="91440" bIns="91440" anchor="ctr"/>
          <a:lstStyle>
            <a:lvl1pPr>
              <a:defRPr b="0">
                <a:solidFill>
                  <a:schemeClr val="tx1"/>
                </a:solidFill>
              </a:defRPr>
            </a:lvl1pPr>
          </a:lstStyle>
          <a:p>
            <a:pPr lvl="0"/>
            <a:r>
              <a:rPr lang="en-US"/>
              <a:t>Click to edit Master text styles</a:t>
            </a:r>
          </a:p>
        </p:txBody>
      </p:sp>
      <p:sp>
        <p:nvSpPr>
          <p:cNvPr id="152" name="Subtitle 2">
            <a:extLst>
              <a:ext uri="{FF2B5EF4-FFF2-40B4-BE49-F238E27FC236}">
                <a16:creationId xmlns:a16="http://schemas.microsoft.com/office/drawing/2014/main" id="{AE1C7A48-0D13-1059-2A8B-9267721FA7D4}"/>
              </a:ext>
            </a:extLst>
          </p:cNvPr>
          <p:cNvSpPr>
            <a:spLocks noGrp="1"/>
          </p:cNvSpPr>
          <p:nvPr>
            <p:ph type="subTitle" idx="1"/>
          </p:nvPr>
        </p:nvSpPr>
        <p:spPr>
          <a:xfrm>
            <a:off x="1516830" y="3444432"/>
            <a:ext cx="9139234" cy="297969"/>
          </a:xfrm>
        </p:spPr>
        <p:txBody>
          <a:bodyPr vert="horz" lIns="91440" tIns="91440" rIns="91440" bIns="91440" rtlCol="0" anchor="ctr">
            <a:noAutofit/>
          </a:bodyPr>
          <a:lstStyle>
            <a:lvl1pPr>
              <a:defRPr lang="en-US" sz="2200" b="0" dirty="0">
                <a:solidFill>
                  <a:schemeClr val="tx1"/>
                </a:solidFill>
              </a:defRPr>
            </a:lvl1pPr>
          </a:lstStyle>
          <a:p>
            <a:pPr lvl="0"/>
            <a:r>
              <a:rPr lang="en-US"/>
              <a:t>Click to edit Master subtitle style</a:t>
            </a:r>
          </a:p>
        </p:txBody>
      </p:sp>
      <p:sp>
        <p:nvSpPr>
          <p:cNvPr id="80" name="TextBox 79">
            <a:extLst>
              <a:ext uri="{FF2B5EF4-FFF2-40B4-BE49-F238E27FC236}">
                <a16:creationId xmlns:a16="http://schemas.microsoft.com/office/drawing/2014/main" id="{35FA29A0-C03A-3277-5EF6-1E67883CD46A}"/>
              </a:ext>
            </a:extLst>
          </p:cNvPr>
          <p:cNvSpPr txBox="1"/>
          <p:nvPr/>
        </p:nvSpPr>
        <p:spPr>
          <a:xfrm>
            <a:off x="1516830" y="6334188"/>
            <a:ext cx="5719046" cy="153888"/>
          </a:xfrm>
          <a:prstGeom prst="rect">
            <a:avLst/>
          </a:prstGeom>
          <a:noFill/>
        </p:spPr>
        <p:txBody>
          <a:bodyPr wrap="square" lIns="0" tIns="0" rIns="0" bIns="0" rtlCol="0">
            <a:spAutoFit/>
          </a:bodyPr>
          <a:lstStyle/>
          <a:p>
            <a:pPr algn="ctr"/>
            <a:r>
              <a:rPr lang="en-US" sz="1000">
                <a:solidFill>
                  <a:schemeClr val="tx1"/>
                </a:solidFill>
              </a:rPr>
              <a:t>Includes content supplied by Sales Benchmark Index; Copyright © Sales Benchmark Index, 2022</a:t>
            </a:r>
          </a:p>
        </p:txBody>
      </p:sp>
    </p:spTree>
    <p:extLst>
      <p:ext uri="{BB962C8B-B14F-4D97-AF65-F5344CB8AC3E}">
        <p14:creationId xmlns:p14="http://schemas.microsoft.com/office/powerpoint/2010/main" val="3401274848"/>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showMasterSp="0" preserve="1">
  <p:cSld name="Title Slide blue dots bkdg">
    <p:bg>
      <p:bgPr>
        <a:solidFill>
          <a:schemeClr val="accent1"/>
        </a:solidFill>
        <a:effectLst/>
      </p:bgPr>
    </p:bg>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64658552-6E07-9117-0CA9-3B60B698736B}"/>
              </a:ext>
            </a:extLst>
          </p:cNvPr>
          <p:cNvGraphicFramePr>
            <a:graphicFrameLocks noChangeAspect="1"/>
          </p:cNvGraphicFramePr>
          <p:nvPr>
            <p:custDataLst>
              <p:tags r:id="rId1"/>
            </p:custDataLst>
            <p:extLst>
              <p:ext uri="{D42A27DB-BD31-4B8C-83A1-F6EECF244321}">
                <p14:modId xmlns:p14="http://schemas.microsoft.com/office/powerpoint/2010/main" val="121670506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4" name="Object 3" hidden="1">
                        <a:extLst>
                          <a:ext uri="{FF2B5EF4-FFF2-40B4-BE49-F238E27FC236}">
                            <a16:creationId xmlns:a16="http://schemas.microsoft.com/office/drawing/2014/main" id="{64658552-6E07-9117-0CA9-3B60B698736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9C5F5AEC-749C-44CA-94C1-9495903C3571}"/>
              </a:ext>
            </a:extLst>
          </p:cNvPr>
          <p:cNvSpPr>
            <a:spLocks noGrp="1"/>
          </p:cNvSpPr>
          <p:nvPr>
            <p:ph type="ctrTitle"/>
          </p:nvPr>
        </p:nvSpPr>
        <p:spPr>
          <a:xfrm>
            <a:off x="1516830" y="2523757"/>
            <a:ext cx="9139234" cy="664797"/>
          </a:xfrm>
        </p:spPr>
        <p:txBody>
          <a:bodyPr vert="horz" lIns="91440" tIns="91440" rIns="91440" bIns="91440" anchor="ctr">
            <a:noAutofit/>
          </a:bodyPr>
          <a:lstStyle>
            <a:lvl1pPr algn="l">
              <a:defRPr sz="3600">
                <a:solidFill>
                  <a:schemeClr val="bg1"/>
                </a:solidFill>
              </a:defRPr>
            </a:lvl1pPr>
          </a:lstStyle>
          <a:p>
            <a:r>
              <a:rPr lang="en-US"/>
              <a:t>Click to edit Master title style</a:t>
            </a:r>
          </a:p>
        </p:txBody>
      </p:sp>
      <p:sp>
        <p:nvSpPr>
          <p:cNvPr id="82" name="Text Placeholder 81">
            <a:extLst>
              <a:ext uri="{FF2B5EF4-FFF2-40B4-BE49-F238E27FC236}">
                <a16:creationId xmlns:a16="http://schemas.microsoft.com/office/drawing/2014/main" id="{B020BF28-FA10-43DE-B2FD-965A7D8594C0}"/>
              </a:ext>
            </a:extLst>
          </p:cNvPr>
          <p:cNvSpPr>
            <a:spLocks noGrp="1"/>
          </p:cNvSpPr>
          <p:nvPr>
            <p:ph type="body" sz="quarter" idx="13"/>
          </p:nvPr>
        </p:nvSpPr>
        <p:spPr>
          <a:xfrm>
            <a:off x="1520386" y="3998279"/>
            <a:ext cx="4586287" cy="323850"/>
          </a:xfrm>
        </p:spPr>
        <p:txBody>
          <a:bodyPr lIns="91440" tIns="91440" rIns="91440" bIns="91440" anchor="ctr"/>
          <a:lstStyle>
            <a:lvl1pPr>
              <a:defRPr b="0">
                <a:solidFill>
                  <a:schemeClr val="bg1"/>
                </a:solidFill>
              </a:defRPr>
            </a:lvl1pPr>
          </a:lstStyle>
          <a:p>
            <a:pPr lvl="0"/>
            <a:r>
              <a:rPr lang="en-US"/>
              <a:t>Click to edit Master text styles</a:t>
            </a:r>
          </a:p>
        </p:txBody>
      </p:sp>
      <p:sp>
        <p:nvSpPr>
          <p:cNvPr id="83" name="Subtitle 2">
            <a:extLst>
              <a:ext uri="{FF2B5EF4-FFF2-40B4-BE49-F238E27FC236}">
                <a16:creationId xmlns:a16="http://schemas.microsoft.com/office/drawing/2014/main" id="{CA420EE9-07D0-49A0-A796-E6EAA8EBDB96}"/>
              </a:ext>
            </a:extLst>
          </p:cNvPr>
          <p:cNvSpPr>
            <a:spLocks noGrp="1"/>
          </p:cNvSpPr>
          <p:nvPr>
            <p:ph type="subTitle" idx="1"/>
          </p:nvPr>
        </p:nvSpPr>
        <p:spPr>
          <a:xfrm>
            <a:off x="1516830" y="3444432"/>
            <a:ext cx="9139234" cy="297969"/>
          </a:xfrm>
        </p:spPr>
        <p:txBody>
          <a:bodyPr vert="horz" lIns="91440" tIns="91440" rIns="91440" bIns="91440" rtlCol="0" anchor="ctr">
            <a:noAutofit/>
          </a:bodyPr>
          <a:lstStyle>
            <a:lvl1pPr>
              <a:defRPr lang="en-US" sz="2200" b="0" dirty="0">
                <a:solidFill>
                  <a:schemeClr val="bg1"/>
                </a:solidFill>
              </a:defRPr>
            </a:lvl1pPr>
          </a:lstStyle>
          <a:p>
            <a:pPr lvl="0"/>
            <a:r>
              <a:rPr lang="en-US"/>
              <a:t>Click to edit Master subtitle style</a:t>
            </a:r>
          </a:p>
        </p:txBody>
      </p:sp>
      <p:grpSp>
        <p:nvGrpSpPr>
          <p:cNvPr id="148" name="Group 147">
            <a:extLst>
              <a:ext uri="{FF2B5EF4-FFF2-40B4-BE49-F238E27FC236}">
                <a16:creationId xmlns:a16="http://schemas.microsoft.com/office/drawing/2014/main" id="{AF47BE45-9A6B-F77A-A246-E9AD74AC3E05}"/>
              </a:ext>
            </a:extLst>
          </p:cNvPr>
          <p:cNvGrpSpPr>
            <a:grpSpLocks noChangeAspect="1"/>
          </p:cNvGrpSpPr>
          <p:nvPr/>
        </p:nvGrpSpPr>
        <p:grpSpPr>
          <a:xfrm>
            <a:off x="702214" y="780933"/>
            <a:ext cx="3494345" cy="745107"/>
            <a:chOff x="611188" y="-279400"/>
            <a:chExt cx="3767138" cy="803275"/>
          </a:xfrm>
          <a:solidFill>
            <a:schemeClr val="bg1"/>
          </a:solidFill>
        </p:grpSpPr>
        <p:sp>
          <p:nvSpPr>
            <p:cNvPr id="149" name="Freeform 5">
              <a:extLst>
                <a:ext uri="{FF2B5EF4-FFF2-40B4-BE49-F238E27FC236}">
                  <a16:creationId xmlns:a16="http://schemas.microsoft.com/office/drawing/2014/main" id="{5C5B487B-3C0A-CD7C-49B9-906DAA6B051C}"/>
                </a:ext>
              </a:extLst>
            </p:cNvPr>
            <p:cNvSpPr>
              <a:spLocks noEditPoints="1"/>
            </p:cNvSpPr>
            <p:nvPr/>
          </p:nvSpPr>
          <p:spPr bwMode="auto">
            <a:xfrm>
              <a:off x="1885951" y="438150"/>
              <a:ext cx="60325" cy="63500"/>
            </a:xfrm>
            <a:custGeom>
              <a:avLst/>
              <a:gdLst>
                <a:gd name="T0" fmla="*/ 36 w 73"/>
                <a:gd name="T1" fmla="*/ 0 h 78"/>
                <a:gd name="T2" fmla="*/ 10 w 73"/>
                <a:gd name="T3" fmla="*/ 10 h 78"/>
                <a:gd name="T4" fmla="*/ 0 w 73"/>
                <a:gd name="T5" fmla="*/ 39 h 78"/>
                <a:gd name="T6" fmla="*/ 10 w 73"/>
                <a:gd name="T7" fmla="*/ 67 h 78"/>
                <a:gd name="T8" fmla="*/ 36 w 73"/>
                <a:gd name="T9" fmla="*/ 78 h 78"/>
                <a:gd name="T10" fmla="*/ 63 w 73"/>
                <a:gd name="T11" fmla="*/ 67 h 78"/>
                <a:gd name="T12" fmla="*/ 73 w 73"/>
                <a:gd name="T13" fmla="*/ 39 h 78"/>
                <a:gd name="T14" fmla="*/ 63 w 73"/>
                <a:gd name="T15" fmla="*/ 10 h 78"/>
                <a:gd name="T16" fmla="*/ 36 w 73"/>
                <a:gd name="T17" fmla="*/ 0 h 78"/>
                <a:gd name="T18" fmla="*/ 52 w 73"/>
                <a:gd name="T19" fmla="*/ 59 h 78"/>
                <a:gd name="T20" fmla="*/ 36 w 73"/>
                <a:gd name="T21" fmla="*/ 66 h 78"/>
                <a:gd name="T22" fmla="*/ 20 w 73"/>
                <a:gd name="T23" fmla="*/ 59 h 78"/>
                <a:gd name="T24" fmla="*/ 15 w 73"/>
                <a:gd name="T25" fmla="*/ 39 h 78"/>
                <a:gd name="T26" fmla="*/ 21 w 73"/>
                <a:gd name="T27" fmla="*/ 19 h 78"/>
                <a:gd name="T28" fmla="*/ 36 w 73"/>
                <a:gd name="T29" fmla="*/ 11 h 78"/>
                <a:gd name="T30" fmla="*/ 52 w 73"/>
                <a:gd name="T31" fmla="*/ 19 h 78"/>
                <a:gd name="T32" fmla="*/ 58 w 73"/>
                <a:gd name="T33" fmla="*/ 39 h 78"/>
                <a:gd name="T34" fmla="*/ 52 w 73"/>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8">
                  <a:moveTo>
                    <a:pt x="36" y="0"/>
                  </a:moveTo>
                  <a:cubicBezTo>
                    <a:pt x="25" y="0"/>
                    <a:pt x="17" y="3"/>
                    <a:pt x="10" y="10"/>
                  </a:cubicBezTo>
                  <a:cubicBezTo>
                    <a:pt x="3" y="17"/>
                    <a:pt x="0" y="27"/>
                    <a:pt x="0" y="39"/>
                  </a:cubicBezTo>
                  <a:cubicBezTo>
                    <a:pt x="0" y="51"/>
                    <a:pt x="3" y="60"/>
                    <a:pt x="10" y="67"/>
                  </a:cubicBezTo>
                  <a:cubicBezTo>
                    <a:pt x="17" y="74"/>
                    <a:pt x="25" y="78"/>
                    <a:pt x="36" y="78"/>
                  </a:cubicBezTo>
                  <a:cubicBezTo>
                    <a:pt x="47" y="78"/>
                    <a:pt x="56" y="74"/>
                    <a:pt x="63" y="67"/>
                  </a:cubicBezTo>
                  <a:cubicBezTo>
                    <a:pt x="69" y="60"/>
                    <a:pt x="73" y="51"/>
                    <a:pt x="73" y="39"/>
                  </a:cubicBezTo>
                  <a:cubicBezTo>
                    <a:pt x="73" y="27"/>
                    <a:pt x="69" y="17"/>
                    <a:pt x="63"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1" y="19"/>
                  </a:cubicBezTo>
                  <a:cubicBezTo>
                    <a:pt x="24" y="14"/>
                    <a:pt x="30" y="11"/>
                    <a:pt x="36" y="11"/>
                  </a:cubicBezTo>
                  <a:cubicBezTo>
                    <a:pt x="43" y="11"/>
                    <a:pt x="48" y="14"/>
                    <a:pt x="52" y="19"/>
                  </a:cubicBezTo>
                  <a:cubicBezTo>
                    <a:pt x="56" y="24"/>
                    <a:pt x="58" y="30"/>
                    <a:pt x="58" y="39"/>
                  </a:cubicBezTo>
                  <a:cubicBezTo>
                    <a:pt x="58"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6">
              <a:extLst>
                <a:ext uri="{FF2B5EF4-FFF2-40B4-BE49-F238E27FC236}">
                  <a16:creationId xmlns:a16="http://schemas.microsoft.com/office/drawing/2014/main" id="{FC002D50-1258-94CD-A4CA-8EF05842095A}"/>
                </a:ext>
              </a:extLst>
            </p:cNvPr>
            <p:cNvSpPr>
              <a:spLocks/>
            </p:cNvSpPr>
            <p:nvPr/>
          </p:nvSpPr>
          <p:spPr bwMode="auto">
            <a:xfrm>
              <a:off x="1152526" y="414338"/>
              <a:ext cx="74613" cy="87313"/>
            </a:xfrm>
            <a:custGeom>
              <a:avLst/>
              <a:gdLst>
                <a:gd name="T0" fmla="*/ 50 w 89"/>
                <a:gd name="T1" fmla="*/ 62 h 106"/>
                <a:gd name="T2" fmla="*/ 75 w 89"/>
                <a:gd name="T3" fmla="*/ 62 h 106"/>
                <a:gd name="T4" fmla="*/ 75 w 89"/>
                <a:gd name="T5" fmla="*/ 80 h 106"/>
                <a:gd name="T6" fmla="*/ 74 w 89"/>
                <a:gd name="T7" fmla="*/ 81 h 106"/>
                <a:gd name="T8" fmla="*/ 71 w 89"/>
                <a:gd name="T9" fmla="*/ 84 h 106"/>
                <a:gd name="T10" fmla="*/ 66 w 89"/>
                <a:gd name="T11" fmla="*/ 88 h 106"/>
                <a:gd name="T12" fmla="*/ 58 w 89"/>
                <a:gd name="T13" fmla="*/ 91 h 106"/>
                <a:gd name="T14" fmla="*/ 48 w 89"/>
                <a:gd name="T15" fmla="*/ 92 h 106"/>
                <a:gd name="T16" fmla="*/ 24 w 89"/>
                <a:gd name="T17" fmla="*/ 82 h 106"/>
                <a:gd name="T18" fmla="*/ 15 w 89"/>
                <a:gd name="T19" fmla="*/ 52 h 106"/>
                <a:gd name="T20" fmla="*/ 25 w 89"/>
                <a:gd name="T21" fmla="*/ 23 h 106"/>
                <a:gd name="T22" fmla="*/ 48 w 89"/>
                <a:gd name="T23" fmla="*/ 13 h 106"/>
                <a:gd name="T24" fmla="*/ 57 w 89"/>
                <a:gd name="T25" fmla="*/ 14 h 106"/>
                <a:gd name="T26" fmla="*/ 64 w 89"/>
                <a:gd name="T27" fmla="*/ 16 h 106"/>
                <a:gd name="T28" fmla="*/ 69 w 89"/>
                <a:gd name="T29" fmla="*/ 19 h 106"/>
                <a:gd name="T30" fmla="*/ 73 w 89"/>
                <a:gd name="T31" fmla="*/ 23 h 106"/>
                <a:gd name="T32" fmla="*/ 75 w 89"/>
                <a:gd name="T33" fmla="*/ 26 h 106"/>
                <a:gd name="T34" fmla="*/ 76 w 89"/>
                <a:gd name="T35" fmla="*/ 27 h 106"/>
                <a:gd name="T36" fmla="*/ 86 w 89"/>
                <a:gd name="T37" fmla="*/ 18 h 106"/>
                <a:gd name="T38" fmla="*/ 48 w 89"/>
                <a:gd name="T39" fmla="*/ 0 h 106"/>
                <a:gd name="T40" fmla="*/ 14 w 89"/>
                <a:gd name="T41" fmla="*/ 14 h 106"/>
                <a:gd name="T42" fmla="*/ 0 w 89"/>
                <a:gd name="T43" fmla="*/ 52 h 106"/>
                <a:gd name="T44" fmla="*/ 13 w 89"/>
                <a:gd name="T45" fmla="*/ 91 h 106"/>
                <a:gd name="T46" fmla="*/ 45 w 89"/>
                <a:gd name="T47" fmla="*/ 106 h 106"/>
                <a:gd name="T48" fmla="*/ 57 w 89"/>
                <a:gd name="T49" fmla="*/ 104 h 106"/>
                <a:gd name="T50" fmla="*/ 66 w 89"/>
                <a:gd name="T51" fmla="*/ 101 h 106"/>
                <a:gd name="T52" fmla="*/ 73 w 89"/>
                <a:gd name="T53" fmla="*/ 97 h 106"/>
                <a:gd name="T54" fmla="*/ 76 w 89"/>
                <a:gd name="T55" fmla="*/ 94 h 106"/>
                <a:gd name="T56" fmla="*/ 78 w 89"/>
                <a:gd name="T57" fmla="*/ 92 h 106"/>
                <a:gd name="T58" fmla="*/ 79 w 89"/>
                <a:gd name="T59" fmla="*/ 104 h 106"/>
                <a:gd name="T60" fmla="*/ 89 w 89"/>
                <a:gd name="T61" fmla="*/ 104 h 106"/>
                <a:gd name="T62" fmla="*/ 89 w 89"/>
                <a:gd name="T63" fmla="*/ 51 h 106"/>
                <a:gd name="T64" fmla="*/ 50 w 89"/>
                <a:gd name="T65" fmla="*/ 51 h 106"/>
                <a:gd name="T66" fmla="*/ 50 w 89"/>
                <a:gd name="T67" fmla="*/ 6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 h="106">
                  <a:moveTo>
                    <a:pt x="50" y="62"/>
                  </a:moveTo>
                  <a:cubicBezTo>
                    <a:pt x="75" y="62"/>
                    <a:pt x="75" y="62"/>
                    <a:pt x="75" y="62"/>
                  </a:cubicBezTo>
                  <a:cubicBezTo>
                    <a:pt x="75" y="80"/>
                    <a:pt x="75" y="80"/>
                    <a:pt x="75" y="80"/>
                  </a:cubicBezTo>
                  <a:cubicBezTo>
                    <a:pt x="74" y="81"/>
                    <a:pt x="74" y="81"/>
                    <a:pt x="74" y="81"/>
                  </a:cubicBezTo>
                  <a:cubicBezTo>
                    <a:pt x="73" y="82"/>
                    <a:pt x="72" y="83"/>
                    <a:pt x="71" y="84"/>
                  </a:cubicBezTo>
                  <a:cubicBezTo>
                    <a:pt x="69" y="86"/>
                    <a:pt x="68" y="87"/>
                    <a:pt x="66" y="88"/>
                  </a:cubicBezTo>
                  <a:cubicBezTo>
                    <a:pt x="64" y="89"/>
                    <a:pt x="61" y="90"/>
                    <a:pt x="58" y="91"/>
                  </a:cubicBezTo>
                  <a:cubicBezTo>
                    <a:pt x="55" y="92"/>
                    <a:pt x="51" y="92"/>
                    <a:pt x="48" y="92"/>
                  </a:cubicBezTo>
                  <a:cubicBezTo>
                    <a:pt x="38" y="92"/>
                    <a:pt x="30" y="89"/>
                    <a:pt x="24" y="82"/>
                  </a:cubicBezTo>
                  <a:cubicBezTo>
                    <a:pt x="18" y="74"/>
                    <a:pt x="15" y="65"/>
                    <a:pt x="15" y="52"/>
                  </a:cubicBezTo>
                  <a:cubicBezTo>
                    <a:pt x="15" y="40"/>
                    <a:pt x="18" y="31"/>
                    <a:pt x="25" y="23"/>
                  </a:cubicBezTo>
                  <a:cubicBezTo>
                    <a:pt x="31" y="16"/>
                    <a:pt x="39" y="13"/>
                    <a:pt x="48" y="13"/>
                  </a:cubicBezTo>
                  <a:cubicBezTo>
                    <a:pt x="51" y="13"/>
                    <a:pt x="54" y="13"/>
                    <a:pt x="57" y="14"/>
                  </a:cubicBezTo>
                  <a:cubicBezTo>
                    <a:pt x="60" y="14"/>
                    <a:pt x="62" y="15"/>
                    <a:pt x="64" y="16"/>
                  </a:cubicBezTo>
                  <a:cubicBezTo>
                    <a:pt x="66" y="17"/>
                    <a:pt x="67" y="18"/>
                    <a:pt x="69" y="19"/>
                  </a:cubicBezTo>
                  <a:cubicBezTo>
                    <a:pt x="71" y="21"/>
                    <a:pt x="72" y="22"/>
                    <a:pt x="73" y="23"/>
                  </a:cubicBezTo>
                  <a:cubicBezTo>
                    <a:pt x="74" y="24"/>
                    <a:pt x="74" y="25"/>
                    <a:pt x="75" y="26"/>
                  </a:cubicBezTo>
                  <a:cubicBezTo>
                    <a:pt x="76" y="27"/>
                    <a:pt x="76" y="27"/>
                    <a:pt x="76" y="27"/>
                  </a:cubicBezTo>
                  <a:cubicBezTo>
                    <a:pt x="86" y="18"/>
                    <a:pt x="86" y="18"/>
                    <a:pt x="86" y="18"/>
                  </a:cubicBezTo>
                  <a:cubicBezTo>
                    <a:pt x="77" y="6"/>
                    <a:pt x="64" y="0"/>
                    <a:pt x="48" y="0"/>
                  </a:cubicBezTo>
                  <a:cubicBezTo>
                    <a:pt x="35" y="0"/>
                    <a:pt x="23" y="4"/>
                    <a:pt x="14" y="14"/>
                  </a:cubicBezTo>
                  <a:cubicBezTo>
                    <a:pt x="4" y="24"/>
                    <a:pt x="0" y="36"/>
                    <a:pt x="0" y="52"/>
                  </a:cubicBezTo>
                  <a:cubicBezTo>
                    <a:pt x="0" y="69"/>
                    <a:pt x="4" y="82"/>
                    <a:pt x="13" y="91"/>
                  </a:cubicBezTo>
                  <a:cubicBezTo>
                    <a:pt x="21" y="101"/>
                    <a:pt x="32" y="106"/>
                    <a:pt x="45" y="106"/>
                  </a:cubicBezTo>
                  <a:cubicBezTo>
                    <a:pt x="50" y="106"/>
                    <a:pt x="54" y="105"/>
                    <a:pt x="57" y="104"/>
                  </a:cubicBezTo>
                  <a:cubicBezTo>
                    <a:pt x="61" y="103"/>
                    <a:pt x="64" y="102"/>
                    <a:pt x="66" y="101"/>
                  </a:cubicBezTo>
                  <a:cubicBezTo>
                    <a:pt x="69" y="100"/>
                    <a:pt x="71" y="99"/>
                    <a:pt x="73" y="97"/>
                  </a:cubicBezTo>
                  <a:cubicBezTo>
                    <a:pt x="75" y="95"/>
                    <a:pt x="76" y="94"/>
                    <a:pt x="76" y="94"/>
                  </a:cubicBezTo>
                  <a:cubicBezTo>
                    <a:pt x="77" y="93"/>
                    <a:pt x="77" y="93"/>
                    <a:pt x="78" y="92"/>
                  </a:cubicBezTo>
                  <a:cubicBezTo>
                    <a:pt x="79" y="104"/>
                    <a:pt x="79" y="104"/>
                    <a:pt x="79" y="104"/>
                  </a:cubicBezTo>
                  <a:cubicBezTo>
                    <a:pt x="89" y="104"/>
                    <a:pt x="89" y="104"/>
                    <a:pt x="89" y="104"/>
                  </a:cubicBezTo>
                  <a:cubicBezTo>
                    <a:pt x="89" y="51"/>
                    <a:pt x="89" y="51"/>
                    <a:pt x="89" y="51"/>
                  </a:cubicBezTo>
                  <a:cubicBezTo>
                    <a:pt x="50" y="51"/>
                    <a:pt x="50" y="51"/>
                    <a:pt x="50" y="51"/>
                  </a:cubicBezTo>
                  <a:lnTo>
                    <a:pt x="50"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7">
              <a:extLst>
                <a:ext uri="{FF2B5EF4-FFF2-40B4-BE49-F238E27FC236}">
                  <a16:creationId xmlns:a16="http://schemas.microsoft.com/office/drawing/2014/main" id="{5E276722-5197-B412-82F4-CAE376DBBFED}"/>
                </a:ext>
              </a:extLst>
            </p:cNvPr>
            <p:cNvSpPr>
              <a:spLocks/>
            </p:cNvSpPr>
            <p:nvPr/>
          </p:nvSpPr>
          <p:spPr bwMode="auto">
            <a:xfrm>
              <a:off x="1246188" y="436563"/>
              <a:ext cx="34925" cy="63500"/>
            </a:xfrm>
            <a:custGeom>
              <a:avLst/>
              <a:gdLst>
                <a:gd name="T0" fmla="*/ 23 w 43"/>
                <a:gd name="T1" fmla="*/ 5 h 77"/>
                <a:gd name="T2" fmla="*/ 14 w 43"/>
                <a:gd name="T3" fmla="*/ 17 h 77"/>
                <a:gd name="T4" fmla="*/ 13 w 43"/>
                <a:gd name="T5" fmla="*/ 2 h 77"/>
                <a:gd name="T6" fmla="*/ 0 w 43"/>
                <a:gd name="T7" fmla="*/ 2 h 77"/>
                <a:gd name="T8" fmla="*/ 0 w 43"/>
                <a:gd name="T9" fmla="*/ 77 h 77"/>
                <a:gd name="T10" fmla="*/ 14 w 43"/>
                <a:gd name="T11" fmla="*/ 77 h 77"/>
                <a:gd name="T12" fmla="*/ 14 w 43"/>
                <a:gd name="T13" fmla="*/ 35 h 77"/>
                <a:gd name="T14" fmla="*/ 24 w 43"/>
                <a:gd name="T15" fmla="*/ 18 h 77"/>
                <a:gd name="T16" fmla="*/ 35 w 43"/>
                <a:gd name="T17" fmla="*/ 14 h 77"/>
                <a:gd name="T18" fmla="*/ 41 w 43"/>
                <a:gd name="T19" fmla="*/ 15 h 77"/>
                <a:gd name="T20" fmla="*/ 43 w 43"/>
                <a:gd name="T21" fmla="*/ 1 h 77"/>
                <a:gd name="T22" fmla="*/ 37 w 43"/>
                <a:gd name="T23" fmla="*/ 0 h 77"/>
                <a:gd name="T24" fmla="*/ 23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3" y="5"/>
                  </a:moveTo>
                  <a:cubicBezTo>
                    <a:pt x="19" y="8"/>
                    <a:pt x="16" y="12"/>
                    <a:pt x="14" y="17"/>
                  </a:cubicBezTo>
                  <a:cubicBezTo>
                    <a:pt x="13" y="2"/>
                    <a:pt x="13" y="2"/>
                    <a:pt x="13" y="2"/>
                  </a:cubicBezTo>
                  <a:cubicBezTo>
                    <a:pt x="0" y="2"/>
                    <a:pt x="0" y="2"/>
                    <a:pt x="0" y="2"/>
                  </a:cubicBezTo>
                  <a:cubicBezTo>
                    <a:pt x="0" y="77"/>
                    <a:pt x="0" y="77"/>
                    <a:pt x="0" y="77"/>
                  </a:cubicBezTo>
                  <a:cubicBezTo>
                    <a:pt x="14" y="77"/>
                    <a:pt x="14" y="77"/>
                    <a:pt x="14" y="77"/>
                  </a:cubicBezTo>
                  <a:cubicBezTo>
                    <a:pt x="14" y="35"/>
                    <a:pt x="14" y="35"/>
                    <a:pt x="14" y="35"/>
                  </a:cubicBezTo>
                  <a:cubicBezTo>
                    <a:pt x="15" y="27"/>
                    <a:pt x="19" y="22"/>
                    <a:pt x="24" y="18"/>
                  </a:cubicBezTo>
                  <a:cubicBezTo>
                    <a:pt x="28" y="16"/>
                    <a:pt x="31" y="14"/>
                    <a:pt x="35" y="14"/>
                  </a:cubicBezTo>
                  <a:cubicBezTo>
                    <a:pt x="37" y="14"/>
                    <a:pt x="39" y="15"/>
                    <a:pt x="41" y="15"/>
                  </a:cubicBezTo>
                  <a:cubicBezTo>
                    <a:pt x="43" y="1"/>
                    <a:pt x="43" y="1"/>
                    <a:pt x="43" y="1"/>
                  </a:cubicBezTo>
                  <a:cubicBezTo>
                    <a:pt x="37" y="0"/>
                    <a:pt x="37" y="0"/>
                    <a:pt x="37" y="0"/>
                  </a:cubicBezTo>
                  <a:cubicBezTo>
                    <a:pt x="32" y="0"/>
                    <a:pt x="27" y="2"/>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8">
              <a:extLst>
                <a:ext uri="{FF2B5EF4-FFF2-40B4-BE49-F238E27FC236}">
                  <a16:creationId xmlns:a16="http://schemas.microsoft.com/office/drawing/2014/main" id="{030C0CC0-0956-B1B0-70A8-800FA865F98A}"/>
                </a:ext>
              </a:extLst>
            </p:cNvPr>
            <p:cNvSpPr>
              <a:spLocks noEditPoints="1"/>
            </p:cNvSpPr>
            <p:nvPr/>
          </p:nvSpPr>
          <p:spPr bwMode="auto">
            <a:xfrm>
              <a:off x="1284288" y="438150"/>
              <a:ext cx="60325" cy="63500"/>
            </a:xfrm>
            <a:custGeom>
              <a:avLst/>
              <a:gdLst>
                <a:gd name="T0" fmla="*/ 36 w 72"/>
                <a:gd name="T1" fmla="*/ 0 h 78"/>
                <a:gd name="T2" fmla="*/ 10 w 72"/>
                <a:gd name="T3" fmla="*/ 10 h 78"/>
                <a:gd name="T4" fmla="*/ 0 w 72"/>
                <a:gd name="T5" fmla="*/ 39 h 78"/>
                <a:gd name="T6" fmla="*/ 10 w 72"/>
                <a:gd name="T7" fmla="*/ 67 h 78"/>
                <a:gd name="T8" fmla="*/ 36 w 72"/>
                <a:gd name="T9" fmla="*/ 78 h 78"/>
                <a:gd name="T10" fmla="*/ 62 w 72"/>
                <a:gd name="T11" fmla="*/ 67 h 78"/>
                <a:gd name="T12" fmla="*/ 72 w 72"/>
                <a:gd name="T13" fmla="*/ 39 h 78"/>
                <a:gd name="T14" fmla="*/ 62 w 72"/>
                <a:gd name="T15" fmla="*/ 10 h 78"/>
                <a:gd name="T16" fmla="*/ 36 w 72"/>
                <a:gd name="T17" fmla="*/ 0 h 78"/>
                <a:gd name="T18" fmla="*/ 52 w 72"/>
                <a:gd name="T19" fmla="*/ 59 h 78"/>
                <a:gd name="T20" fmla="*/ 36 w 72"/>
                <a:gd name="T21" fmla="*/ 66 h 78"/>
                <a:gd name="T22" fmla="*/ 20 w 72"/>
                <a:gd name="T23" fmla="*/ 59 h 78"/>
                <a:gd name="T24" fmla="*/ 15 w 72"/>
                <a:gd name="T25" fmla="*/ 39 h 78"/>
                <a:gd name="T26" fmla="*/ 20 w 72"/>
                <a:gd name="T27" fmla="*/ 19 h 78"/>
                <a:gd name="T28" fmla="*/ 36 w 72"/>
                <a:gd name="T29" fmla="*/ 11 h 78"/>
                <a:gd name="T30" fmla="*/ 52 w 72"/>
                <a:gd name="T31" fmla="*/ 19 h 78"/>
                <a:gd name="T32" fmla="*/ 57 w 72"/>
                <a:gd name="T33" fmla="*/ 39 h 78"/>
                <a:gd name="T34" fmla="*/ 52 w 72"/>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8">
                  <a:moveTo>
                    <a:pt x="36" y="0"/>
                  </a:moveTo>
                  <a:cubicBezTo>
                    <a:pt x="25" y="0"/>
                    <a:pt x="16" y="3"/>
                    <a:pt x="10" y="10"/>
                  </a:cubicBezTo>
                  <a:cubicBezTo>
                    <a:pt x="3" y="17"/>
                    <a:pt x="0" y="27"/>
                    <a:pt x="0" y="39"/>
                  </a:cubicBezTo>
                  <a:cubicBezTo>
                    <a:pt x="0" y="51"/>
                    <a:pt x="3" y="60"/>
                    <a:pt x="10" y="67"/>
                  </a:cubicBezTo>
                  <a:cubicBezTo>
                    <a:pt x="16" y="74"/>
                    <a:pt x="25" y="78"/>
                    <a:pt x="36" y="78"/>
                  </a:cubicBezTo>
                  <a:cubicBezTo>
                    <a:pt x="47" y="78"/>
                    <a:pt x="56" y="74"/>
                    <a:pt x="62" y="67"/>
                  </a:cubicBezTo>
                  <a:cubicBezTo>
                    <a:pt x="69" y="60"/>
                    <a:pt x="72" y="51"/>
                    <a:pt x="72" y="39"/>
                  </a:cubicBezTo>
                  <a:cubicBezTo>
                    <a:pt x="72" y="27"/>
                    <a:pt x="69" y="17"/>
                    <a:pt x="62"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0" y="19"/>
                  </a:cubicBezTo>
                  <a:cubicBezTo>
                    <a:pt x="24" y="14"/>
                    <a:pt x="29" y="11"/>
                    <a:pt x="36" y="11"/>
                  </a:cubicBezTo>
                  <a:cubicBezTo>
                    <a:pt x="43" y="11"/>
                    <a:pt x="48" y="14"/>
                    <a:pt x="52" y="19"/>
                  </a:cubicBezTo>
                  <a:cubicBezTo>
                    <a:pt x="56" y="24"/>
                    <a:pt x="57" y="30"/>
                    <a:pt x="57" y="39"/>
                  </a:cubicBezTo>
                  <a:cubicBezTo>
                    <a:pt x="57"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9">
              <a:extLst>
                <a:ext uri="{FF2B5EF4-FFF2-40B4-BE49-F238E27FC236}">
                  <a16:creationId xmlns:a16="http://schemas.microsoft.com/office/drawing/2014/main" id="{88BAE485-97CC-07B4-6CBC-75F7EB1F86CD}"/>
                </a:ext>
              </a:extLst>
            </p:cNvPr>
            <p:cNvSpPr>
              <a:spLocks/>
            </p:cNvSpPr>
            <p:nvPr/>
          </p:nvSpPr>
          <p:spPr bwMode="auto">
            <a:xfrm>
              <a:off x="1350963" y="438150"/>
              <a:ext cx="90488" cy="61913"/>
            </a:xfrm>
            <a:custGeom>
              <a:avLst/>
              <a:gdLst>
                <a:gd name="T0" fmla="*/ 41 w 57"/>
                <a:gd name="T1" fmla="*/ 31 h 39"/>
                <a:gd name="T2" fmla="*/ 32 w 57"/>
                <a:gd name="T3" fmla="*/ 0 h 39"/>
                <a:gd name="T4" fmla="*/ 24 w 57"/>
                <a:gd name="T5" fmla="*/ 0 h 39"/>
                <a:gd name="T6" fmla="*/ 16 w 57"/>
                <a:gd name="T7" fmla="*/ 31 h 39"/>
                <a:gd name="T8" fmla="*/ 8 w 57"/>
                <a:gd name="T9" fmla="*/ 0 h 39"/>
                <a:gd name="T10" fmla="*/ 0 w 57"/>
                <a:gd name="T11" fmla="*/ 0 h 39"/>
                <a:gd name="T12" fmla="*/ 12 w 57"/>
                <a:gd name="T13" fmla="*/ 39 h 39"/>
                <a:gd name="T14" fmla="*/ 20 w 57"/>
                <a:gd name="T15" fmla="*/ 39 h 39"/>
                <a:gd name="T16" fmla="*/ 28 w 57"/>
                <a:gd name="T17" fmla="*/ 9 h 39"/>
                <a:gd name="T18" fmla="*/ 37 w 57"/>
                <a:gd name="T19" fmla="*/ 39 h 39"/>
                <a:gd name="T20" fmla="*/ 45 w 57"/>
                <a:gd name="T21" fmla="*/ 39 h 39"/>
                <a:gd name="T22" fmla="*/ 57 w 57"/>
                <a:gd name="T23" fmla="*/ 0 h 39"/>
                <a:gd name="T24" fmla="*/ 49 w 57"/>
                <a:gd name="T25" fmla="*/ 0 h 39"/>
                <a:gd name="T26" fmla="*/ 41 w 57"/>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39">
                  <a:moveTo>
                    <a:pt x="41" y="31"/>
                  </a:moveTo>
                  <a:lnTo>
                    <a:pt x="32" y="0"/>
                  </a:lnTo>
                  <a:lnTo>
                    <a:pt x="24" y="0"/>
                  </a:lnTo>
                  <a:lnTo>
                    <a:pt x="16" y="31"/>
                  </a:lnTo>
                  <a:lnTo>
                    <a:pt x="8" y="0"/>
                  </a:lnTo>
                  <a:lnTo>
                    <a:pt x="0" y="0"/>
                  </a:lnTo>
                  <a:lnTo>
                    <a:pt x="12" y="39"/>
                  </a:lnTo>
                  <a:lnTo>
                    <a:pt x="20" y="39"/>
                  </a:lnTo>
                  <a:lnTo>
                    <a:pt x="28" y="9"/>
                  </a:lnTo>
                  <a:lnTo>
                    <a:pt x="37" y="39"/>
                  </a:lnTo>
                  <a:lnTo>
                    <a:pt x="45" y="39"/>
                  </a:lnTo>
                  <a:lnTo>
                    <a:pt x="57" y="0"/>
                  </a:lnTo>
                  <a:lnTo>
                    <a:pt x="49" y="0"/>
                  </a:lnTo>
                  <a:lnTo>
                    <a:pt x="41"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0">
              <a:extLst>
                <a:ext uri="{FF2B5EF4-FFF2-40B4-BE49-F238E27FC236}">
                  <a16:creationId xmlns:a16="http://schemas.microsoft.com/office/drawing/2014/main" id="{E0EE8424-6820-BE0B-2C64-487E7DD59BC7}"/>
                </a:ext>
              </a:extLst>
            </p:cNvPr>
            <p:cNvSpPr>
              <a:spLocks/>
            </p:cNvSpPr>
            <p:nvPr/>
          </p:nvSpPr>
          <p:spPr bwMode="auto">
            <a:xfrm>
              <a:off x="1446213" y="422275"/>
              <a:ext cx="38100" cy="79375"/>
            </a:xfrm>
            <a:custGeom>
              <a:avLst/>
              <a:gdLst>
                <a:gd name="T0" fmla="*/ 26 w 46"/>
                <a:gd name="T1" fmla="*/ 0 h 97"/>
                <a:gd name="T2" fmla="*/ 13 w 46"/>
                <a:gd name="T3" fmla="*/ 0 h 97"/>
                <a:gd name="T4" fmla="*/ 11 w 46"/>
                <a:gd name="T5" fmla="*/ 20 h 97"/>
                <a:gd name="T6" fmla="*/ 0 w 46"/>
                <a:gd name="T7" fmla="*/ 20 h 97"/>
                <a:gd name="T8" fmla="*/ 0 w 46"/>
                <a:gd name="T9" fmla="*/ 31 h 97"/>
                <a:gd name="T10" fmla="*/ 11 w 46"/>
                <a:gd name="T11" fmla="*/ 31 h 97"/>
                <a:gd name="T12" fmla="*/ 11 w 46"/>
                <a:gd name="T13" fmla="*/ 72 h 97"/>
                <a:gd name="T14" fmla="*/ 16 w 46"/>
                <a:gd name="T15" fmla="*/ 91 h 97"/>
                <a:gd name="T16" fmla="*/ 32 w 46"/>
                <a:gd name="T17" fmla="*/ 97 h 97"/>
                <a:gd name="T18" fmla="*/ 46 w 46"/>
                <a:gd name="T19" fmla="*/ 95 h 97"/>
                <a:gd name="T20" fmla="*/ 44 w 46"/>
                <a:gd name="T21" fmla="*/ 84 h 97"/>
                <a:gd name="T22" fmla="*/ 36 w 46"/>
                <a:gd name="T23" fmla="*/ 85 h 97"/>
                <a:gd name="T24" fmla="*/ 28 w 46"/>
                <a:gd name="T25" fmla="*/ 82 h 97"/>
                <a:gd name="T26" fmla="*/ 26 w 46"/>
                <a:gd name="T27" fmla="*/ 70 h 97"/>
                <a:gd name="T28" fmla="*/ 26 w 46"/>
                <a:gd name="T29" fmla="*/ 31 h 97"/>
                <a:gd name="T30" fmla="*/ 46 w 46"/>
                <a:gd name="T31" fmla="*/ 31 h 97"/>
                <a:gd name="T32" fmla="*/ 46 w 46"/>
                <a:gd name="T33" fmla="*/ 20 h 97"/>
                <a:gd name="T34" fmla="*/ 26 w 46"/>
                <a:gd name="T35" fmla="*/ 20 h 97"/>
                <a:gd name="T36" fmla="*/ 26 w 46"/>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97">
                  <a:moveTo>
                    <a:pt x="26" y="0"/>
                  </a:moveTo>
                  <a:cubicBezTo>
                    <a:pt x="13" y="0"/>
                    <a:pt x="13" y="0"/>
                    <a:pt x="13" y="0"/>
                  </a:cubicBezTo>
                  <a:cubicBezTo>
                    <a:pt x="11" y="20"/>
                    <a:pt x="11" y="20"/>
                    <a:pt x="11" y="20"/>
                  </a:cubicBezTo>
                  <a:cubicBezTo>
                    <a:pt x="0" y="20"/>
                    <a:pt x="0" y="20"/>
                    <a:pt x="0" y="20"/>
                  </a:cubicBezTo>
                  <a:cubicBezTo>
                    <a:pt x="0" y="31"/>
                    <a:pt x="0" y="31"/>
                    <a:pt x="0" y="31"/>
                  </a:cubicBezTo>
                  <a:cubicBezTo>
                    <a:pt x="11" y="31"/>
                    <a:pt x="11" y="31"/>
                    <a:pt x="11" y="31"/>
                  </a:cubicBezTo>
                  <a:cubicBezTo>
                    <a:pt x="11" y="72"/>
                    <a:pt x="11" y="72"/>
                    <a:pt x="11" y="72"/>
                  </a:cubicBezTo>
                  <a:cubicBezTo>
                    <a:pt x="11" y="81"/>
                    <a:pt x="13" y="88"/>
                    <a:pt x="16" y="91"/>
                  </a:cubicBezTo>
                  <a:cubicBezTo>
                    <a:pt x="20" y="95"/>
                    <a:pt x="25" y="97"/>
                    <a:pt x="32" y="97"/>
                  </a:cubicBezTo>
                  <a:cubicBezTo>
                    <a:pt x="38" y="97"/>
                    <a:pt x="42" y="96"/>
                    <a:pt x="46" y="95"/>
                  </a:cubicBezTo>
                  <a:cubicBezTo>
                    <a:pt x="44" y="84"/>
                    <a:pt x="44" y="84"/>
                    <a:pt x="44" y="84"/>
                  </a:cubicBezTo>
                  <a:cubicBezTo>
                    <a:pt x="42" y="85"/>
                    <a:pt x="39" y="85"/>
                    <a:pt x="36" y="85"/>
                  </a:cubicBezTo>
                  <a:cubicBezTo>
                    <a:pt x="33" y="85"/>
                    <a:pt x="30" y="84"/>
                    <a:pt x="28" y="82"/>
                  </a:cubicBezTo>
                  <a:cubicBezTo>
                    <a:pt x="27" y="80"/>
                    <a:pt x="26" y="76"/>
                    <a:pt x="26" y="70"/>
                  </a:cubicBezTo>
                  <a:cubicBezTo>
                    <a:pt x="26" y="31"/>
                    <a:pt x="26" y="31"/>
                    <a:pt x="26" y="31"/>
                  </a:cubicBezTo>
                  <a:cubicBezTo>
                    <a:pt x="46" y="31"/>
                    <a:pt x="46" y="31"/>
                    <a:pt x="46" y="31"/>
                  </a:cubicBezTo>
                  <a:cubicBezTo>
                    <a:pt x="46" y="20"/>
                    <a:pt x="46" y="20"/>
                    <a:pt x="46" y="20"/>
                  </a:cubicBezTo>
                  <a:cubicBezTo>
                    <a:pt x="26" y="20"/>
                    <a:pt x="26" y="20"/>
                    <a:pt x="26" y="20"/>
                  </a:cubicBez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1">
              <a:extLst>
                <a:ext uri="{FF2B5EF4-FFF2-40B4-BE49-F238E27FC236}">
                  <a16:creationId xmlns:a16="http://schemas.microsoft.com/office/drawing/2014/main" id="{493BFF13-D216-7236-ADB3-513803D7A451}"/>
                </a:ext>
              </a:extLst>
            </p:cNvPr>
            <p:cNvSpPr>
              <a:spLocks/>
            </p:cNvSpPr>
            <p:nvPr/>
          </p:nvSpPr>
          <p:spPr bwMode="auto">
            <a:xfrm>
              <a:off x="1497013" y="412750"/>
              <a:ext cx="52388" cy="87313"/>
            </a:xfrm>
            <a:custGeom>
              <a:avLst/>
              <a:gdLst>
                <a:gd name="T0" fmla="*/ 39 w 64"/>
                <a:gd name="T1" fmla="*/ 30 h 106"/>
                <a:gd name="T2" fmla="*/ 14 w 64"/>
                <a:gd name="T3" fmla="*/ 45 h 106"/>
                <a:gd name="T4" fmla="*/ 14 w 64"/>
                <a:gd name="T5" fmla="*/ 0 h 106"/>
                <a:gd name="T6" fmla="*/ 0 w 64"/>
                <a:gd name="T7" fmla="*/ 0 h 106"/>
                <a:gd name="T8" fmla="*/ 0 w 64"/>
                <a:gd name="T9" fmla="*/ 106 h 106"/>
                <a:gd name="T10" fmla="*/ 14 w 64"/>
                <a:gd name="T11" fmla="*/ 106 h 106"/>
                <a:gd name="T12" fmla="*/ 14 w 64"/>
                <a:gd name="T13" fmla="*/ 62 h 106"/>
                <a:gd name="T14" fmla="*/ 21 w 64"/>
                <a:gd name="T15" fmla="*/ 49 h 106"/>
                <a:gd name="T16" fmla="*/ 34 w 64"/>
                <a:gd name="T17" fmla="*/ 42 h 106"/>
                <a:gd name="T18" fmla="*/ 46 w 64"/>
                <a:gd name="T19" fmla="*/ 47 h 106"/>
                <a:gd name="T20" fmla="*/ 49 w 64"/>
                <a:gd name="T21" fmla="*/ 62 h 106"/>
                <a:gd name="T22" fmla="*/ 49 w 64"/>
                <a:gd name="T23" fmla="*/ 106 h 106"/>
                <a:gd name="T24" fmla="*/ 64 w 64"/>
                <a:gd name="T25" fmla="*/ 106 h 106"/>
                <a:gd name="T26" fmla="*/ 64 w 64"/>
                <a:gd name="T27" fmla="*/ 58 h 106"/>
                <a:gd name="T28" fmla="*/ 57 w 64"/>
                <a:gd name="T29" fmla="*/ 37 h 106"/>
                <a:gd name="T30" fmla="*/ 39 w 64"/>
                <a:gd name="T31" fmla="*/ 3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06">
                  <a:moveTo>
                    <a:pt x="39" y="30"/>
                  </a:moveTo>
                  <a:cubicBezTo>
                    <a:pt x="29" y="30"/>
                    <a:pt x="20" y="35"/>
                    <a:pt x="14" y="45"/>
                  </a:cubicBezTo>
                  <a:cubicBezTo>
                    <a:pt x="14" y="0"/>
                    <a:pt x="14" y="0"/>
                    <a:pt x="14" y="0"/>
                  </a:cubicBezTo>
                  <a:cubicBezTo>
                    <a:pt x="0" y="0"/>
                    <a:pt x="0" y="0"/>
                    <a:pt x="0" y="0"/>
                  </a:cubicBezTo>
                  <a:cubicBezTo>
                    <a:pt x="0" y="106"/>
                    <a:pt x="0" y="106"/>
                    <a:pt x="0" y="106"/>
                  </a:cubicBezTo>
                  <a:cubicBezTo>
                    <a:pt x="14" y="106"/>
                    <a:pt x="14" y="106"/>
                    <a:pt x="14" y="106"/>
                  </a:cubicBezTo>
                  <a:cubicBezTo>
                    <a:pt x="14" y="62"/>
                    <a:pt x="14" y="62"/>
                    <a:pt x="14" y="62"/>
                  </a:cubicBezTo>
                  <a:cubicBezTo>
                    <a:pt x="15" y="57"/>
                    <a:pt x="17" y="53"/>
                    <a:pt x="21" y="49"/>
                  </a:cubicBezTo>
                  <a:cubicBezTo>
                    <a:pt x="25" y="44"/>
                    <a:pt x="29" y="42"/>
                    <a:pt x="34" y="42"/>
                  </a:cubicBezTo>
                  <a:cubicBezTo>
                    <a:pt x="40" y="42"/>
                    <a:pt x="44" y="44"/>
                    <a:pt x="46" y="47"/>
                  </a:cubicBezTo>
                  <a:cubicBezTo>
                    <a:pt x="48" y="50"/>
                    <a:pt x="49" y="55"/>
                    <a:pt x="49" y="62"/>
                  </a:cubicBezTo>
                  <a:cubicBezTo>
                    <a:pt x="49" y="106"/>
                    <a:pt x="49" y="106"/>
                    <a:pt x="49" y="106"/>
                  </a:cubicBezTo>
                  <a:cubicBezTo>
                    <a:pt x="64" y="106"/>
                    <a:pt x="64" y="106"/>
                    <a:pt x="64" y="106"/>
                  </a:cubicBezTo>
                  <a:cubicBezTo>
                    <a:pt x="64" y="58"/>
                    <a:pt x="64" y="58"/>
                    <a:pt x="64" y="58"/>
                  </a:cubicBezTo>
                  <a:cubicBezTo>
                    <a:pt x="64" y="48"/>
                    <a:pt x="62" y="41"/>
                    <a:pt x="57" y="37"/>
                  </a:cubicBezTo>
                  <a:cubicBezTo>
                    <a:pt x="53" y="32"/>
                    <a:pt x="47" y="30"/>
                    <a:pt x="39"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2">
              <a:extLst>
                <a:ext uri="{FF2B5EF4-FFF2-40B4-BE49-F238E27FC236}">
                  <a16:creationId xmlns:a16="http://schemas.microsoft.com/office/drawing/2014/main" id="{A2FBFC85-5630-8BC3-A583-1DEC58BBCCA5}"/>
                </a:ext>
              </a:extLst>
            </p:cNvPr>
            <p:cNvSpPr>
              <a:spLocks noEditPoints="1"/>
            </p:cNvSpPr>
            <p:nvPr/>
          </p:nvSpPr>
          <p:spPr bwMode="auto">
            <a:xfrm>
              <a:off x="1581151" y="415925"/>
              <a:ext cx="77788" cy="84138"/>
            </a:xfrm>
            <a:custGeom>
              <a:avLst/>
              <a:gdLst>
                <a:gd name="T0" fmla="*/ 20 w 49"/>
                <a:gd name="T1" fmla="*/ 0 h 53"/>
                <a:gd name="T2" fmla="*/ 0 w 49"/>
                <a:gd name="T3" fmla="*/ 53 h 53"/>
                <a:gd name="T4" fmla="*/ 8 w 49"/>
                <a:gd name="T5" fmla="*/ 53 h 53"/>
                <a:gd name="T6" fmla="*/ 13 w 49"/>
                <a:gd name="T7" fmla="*/ 40 h 53"/>
                <a:gd name="T8" fmla="*/ 36 w 49"/>
                <a:gd name="T9" fmla="*/ 40 h 53"/>
                <a:gd name="T10" fmla="*/ 40 w 49"/>
                <a:gd name="T11" fmla="*/ 53 h 53"/>
                <a:gd name="T12" fmla="*/ 49 w 49"/>
                <a:gd name="T13" fmla="*/ 53 h 53"/>
                <a:gd name="T14" fmla="*/ 29 w 49"/>
                <a:gd name="T15" fmla="*/ 0 h 53"/>
                <a:gd name="T16" fmla="*/ 20 w 49"/>
                <a:gd name="T17" fmla="*/ 0 h 53"/>
                <a:gd name="T18" fmla="*/ 15 w 49"/>
                <a:gd name="T19" fmla="*/ 34 h 53"/>
                <a:gd name="T20" fmla="*/ 24 w 49"/>
                <a:gd name="T21" fmla="*/ 7 h 53"/>
                <a:gd name="T22" fmla="*/ 34 w 49"/>
                <a:gd name="T23" fmla="*/ 34 h 53"/>
                <a:gd name="T24" fmla="*/ 15 w 49"/>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3">
                  <a:moveTo>
                    <a:pt x="20" y="0"/>
                  </a:moveTo>
                  <a:lnTo>
                    <a:pt x="0" y="53"/>
                  </a:lnTo>
                  <a:lnTo>
                    <a:pt x="8" y="53"/>
                  </a:lnTo>
                  <a:lnTo>
                    <a:pt x="13" y="40"/>
                  </a:lnTo>
                  <a:lnTo>
                    <a:pt x="36" y="40"/>
                  </a:lnTo>
                  <a:lnTo>
                    <a:pt x="40" y="53"/>
                  </a:lnTo>
                  <a:lnTo>
                    <a:pt x="49" y="53"/>
                  </a:lnTo>
                  <a:lnTo>
                    <a:pt x="29" y="0"/>
                  </a:lnTo>
                  <a:lnTo>
                    <a:pt x="20" y="0"/>
                  </a:lnTo>
                  <a:close/>
                  <a:moveTo>
                    <a:pt x="15" y="34"/>
                  </a:moveTo>
                  <a:lnTo>
                    <a:pt x="24" y="7"/>
                  </a:lnTo>
                  <a:lnTo>
                    <a:pt x="34" y="34"/>
                  </a:lnTo>
                  <a:lnTo>
                    <a:pt x="1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4">
              <a:extLst>
                <a:ext uri="{FF2B5EF4-FFF2-40B4-BE49-F238E27FC236}">
                  <a16:creationId xmlns:a16="http://schemas.microsoft.com/office/drawing/2014/main" id="{FF83A1F9-4D22-902B-230C-EA48637DF2D8}"/>
                </a:ext>
              </a:extLst>
            </p:cNvPr>
            <p:cNvSpPr>
              <a:spLocks noEditPoints="1"/>
            </p:cNvSpPr>
            <p:nvPr/>
          </p:nvSpPr>
          <p:spPr bwMode="auto">
            <a:xfrm>
              <a:off x="1663701" y="412750"/>
              <a:ext cx="58738" cy="88900"/>
            </a:xfrm>
            <a:custGeom>
              <a:avLst/>
              <a:gdLst>
                <a:gd name="T0" fmla="*/ 57 w 71"/>
                <a:gd name="T1" fmla="*/ 43 h 108"/>
                <a:gd name="T2" fmla="*/ 55 w 71"/>
                <a:gd name="T3" fmla="*/ 40 h 108"/>
                <a:gd name="T4" fmla="*/ 51 w 71"/>
                <a:gd name="T5" fmla="*/ 36 h 108"/>
                <a:gd name="T6" fmla="*/ 43 w 71"/>
                <a:gd name="T7" fmla="*/ 31 h 108"/>
                <a:gd name="T8" fmla="*/ 33 w 71"/>
                <a:gd name="T9" fmla="*/ 30 h 108"/>
                <a:gd name="T10" fmla="*/ 9 w 71"/>
                <a:gd name="T11" fmla="*/ 41 h 108"/>
                <a:gd name="T12" fmla="*/ 0 w 71"/>
                <a:gd name="T13" fmla="*/ 69 h 108"/>
                <a:gd name="T14" fmla="*/ 8 w 71"/>
                <a:gd name="T15" fmla="*/ 97 h 108"/>
                <a:gd name="T16" fmla="*/ 32 w 71"/>
                <a:gd name="T17" fmla="*/ 108 h 108"/>
                <a:gd name="T18" fmla="*/ 37 w 71"/>
                <a:gd name="T19" fmla="*/ 107 h 108"/>
                <a:gd name="T20" fmla="*/ 42 w 71"/>
                <a:gd name="T21" fmla="*/ 106 h 108"/>
                <a:gd name="T22" fmla="*/ 46 w 71"/>
                <a:gd name="T23" fmla="*/ 104 h 108"/>
                <a:gd name="T24" fmla="*/ 49 w 71"/>
                <a:gd name="T25" fmla="*/ 103 h 108"/>
                <a:gd name="T26" fmla="*/ 52 w 71"/>
                <a:gd name="T27" fmla="*/ 100 h 108"/>
                <a:gd name="T28" fmla="*/ 54 w 71"/>
                <a:gd name="T29" fmla="*/ 98 h 108"/>
                <a:gd name="T30" fmla="*/ 55 w 71"/>
                <a:gd name="T31" fmla="*/ 97 h 108"/>
                <a:gd name="T32" fmla="*/ 56 w 71"/>
                <a:gd name="T33" fmla="*/ 95 h 108"/>
                <a:gd name="T34" fmla="*/ 57 w 71"/>
                <a:gd name="T35" fmla="*/ 95 h 108"/>
                <a:gd name="T36" fmla="*/ 59 w 71"/>
                <a:gd name="T37" fmla="*/ 106 h 108"/>
                <a:gd name="T38" fmla="*/ 71 w 71"/>
                <a:gd name="T39" fmla="*/ 106 h 108"/>
                <a:gd name="T40" fmla="*/ 71 w 71"/>
                <a:gd name="T41" fmla="*/ 0 h 108"/>
                <a:gd name="T42" fmla="*/ 57 w 71"/>
                <a:gd name="T43" fmla="*/ 0 h 108"/>
                <a:gd name="T44" fmla="*/ 57 w 71"/>
                <a:gd name="T45" fmla="*/ 43 h 108"/>
                <a:gd name="T46" fmla="*/ 51 w 71"/>
                <a:gd name="T47" fmla="*/ 88 h 108"/>
                <a:gd name="T48" fmla="*/ 36 w 71"/>
                <a:gd name="T49" fmla="*/ 96 h 108"/>
                <a:gd name="T50" fmla="*/ 20 w 71"/>
                <a:gd name="T51" fmla="*/ 88 h 108"/>
                <a:gd name="T52" fmla="*/ 15 w 71"/>
                <a:gd name="T53" fmla="*/ 68 h 108"/>
                <a:gd name="T54" fmla="*/ 21 w 71"/>
                <a:gd name="T55" fmla="*/ 49 h 108"/>
                <a:gd name="T56" fmla="*/ 36 w 71"/>
                <a:gd name="T57" fmla="*/ 41 h 108"/>
                <a:gd name="T58" fmla="*/ 51 w 71"/>
                <a:gd name="T59" fmla="*/ 49 h 108"/>
                <a:gd name="T60" fmla="*/ 57 w 71"/>
                <a:gd name="T61" fmla="*/ 68 h 108"/>
                <a:gd name="T62" fmla="*/ 51 w 71"/>
                <a:gd name="T63" fmla="*/ 8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08">
                  <a:moveTo>
                    <a:pt x="57" y="43"/>
                  </a:moveTo>
                  <a:cubicBezTo>
                    <a:pt x="56" y="42"/>
                    <a:pt x="56" y="41"/>
                    <a:pt x="55" y="40"/>
                  </a:cubicBezTo>
                  <a:cubicBezTo>
                    <a:pt x="54" y="39"/>
                    <a:pt x="53" y="38"/>
                    <a:pt x="51" y="36"/>
                  </a:cubicBezTo>
                  <a:cubicBezTo>
                    <a:pt x="49" y="34"/>
                    <a:pt x="46" y="33"/>
                    <a:pt x="43" y="31"/>
                  </a:cubicBezTo>
                  <a:cubicBezTo>
                    <a:pt x="40" y="30"/>
                    <a:pt x="37" y="30"/>
                    <a:pt x="33" y="30"/>
                  </a:cubicBezTo>
                  <a:cubicBezTo>
                    <a:pt x="23" y="30"/>
                    <a:pt x="15" y="33"/>
                    <a:pt x="9" y="41"/>
                  </a:cubicBezTo>
                  <a:cubicBezTo>
                    <a:pt x="3" y="48"/>
                    <a:pt x="0" y="57"/>
                    <a:pt x="0" y="69"/>
                  </a:cubicBezTo>
                  <a:cubicBezTo>
                    <a:pt x="0" y="80"/>
                    <a:pt x="3" y="90"/>
                    <a:pt x="8" y="97"/>
                  </a:cubicBezTo>
                  <a:cubicBezTo>
                    <a:pt x="14" y="104"/>
                    <a:pt x="22" y="108"/>
                    <a:pt x="32" y="108"/>
                  </a:cubicBezTo>
                  <a:cubicBezTo>
                    <a:pt x="34" y="108"/>
                    <a:pt x="35" y="108"/>
                    <a:pt x="37" y="107"/>
                  </a:cubicBezTo>
                  <a:cubicBezTo>
                    <a:pt x="39" y="107"/>
                    <a:pt x="41" y="107"/>
                    <a:pt x="42" y="106"/>
                  </a:cubicBezTo>
                  <a:cubicBezTo>
                    <a:pt x="43" y="106"/>
                    <a:pt x="45" y="105"/>
                    <a:pt x="46" y="104"/>
                  </a:cubicBezTo>
                  <a:cubicBezTo>
                    <a:pt x="47" y="104"/>
                    <a:pt x="48" y="103"/>
                    <a:pt x="49" y="103"/>
                  </a:cubicBezTo>
                  <a:cubicBezTo>
                    <a:pt x="50" y="102"/>
                    <a:pt x="51" y="101"/>
                    <a:pt x="52" y="100"/>
                  </a:cubicBezTo>
                  <a:cubicBezTo>
                    <a:pt x="53" y="100"/>
                    <a:pt x="53" y="99"/>
                    <a:pt x="54" y="98"/>
                  </a:cubicBezTo>
                  <a:cubicBezTo>
                    <a:pt x="54" y="98"/>
                    <a:pt x="55" y="97"/>
                    <a:pt x="55" y="97"/>
                  </a:cubicBezTo>
                  <a:cubicBezTo>
                    <a:pt x="56" y="96"/>
                    <a:pt x="56" y="96"/>
                    <a:pt x="56" y="95"/>
                  </a:cubicBezTo>
                  <a:cubicBezTo>
                    <a:pt x="57" y="95"/>
                    <a:pt x="57" y="95"/>
                    <a:pt x="57" y="95"/>
                  </a:cubicBezTo>
                  <a:cubicBezTo>
                    <a:pt x="59" y="106"/>
                    <a:pt x="59" y="106"/>
                    <a:pt x="59" y="106"/>
                  </a:cubicBezTo>
                  <a:cubicBezTo>
                    <a:pt x="71" y="106"/>
                    <a:pt x="71" y="106"/>
                    <a:pt x="71" y="106"/>
                  </a:cubicBezTo>
                  <a:cubicBezTo>
                    <a:pt x="71" y="0"/>
                    <a:pt x="71" y="0"/>
                    <a:pt x="71" y="0"/>
                  </a:cubicBezTo>
                  <a:cubicBezTo>
                    <a:pt x="57" y="0"/>
                    <a:pt x="57" y="0"/>
                    <a:pt x="57" y="0"/>
                  </a:cubicBezTo>
                  <a:lnTo>
                    <a:pt x="57" y="43"/>
                  </a:lnTo>
                  <a:close/>
                  <a:moveTo>
                    <a:pt x="51" y="88"/>
                  </a:moveTo>
                  <a:cubicBezTo>
                    <a:pt x="47" y="93"/>
                    <a:pt x="42" y="96"/>
                    <a:pt x="36" y="96"/>
                  </a:cubicBezTo>
                  <a:cubicBezTo>
                    <a:pt x="29" y="96"/>
                    <a:pt x="24" y="93"/>
                    <a:pt x="20" y="88"/>
                  </a:cubicBezTo>
                  <a:cubicBezTo>
                    <a:pt x="17" y="83"/>
                    <a:pt x="15" y="76"/>
                    <a:pt x="15" y="68"/>
                  </a:cubicBezTo>
                  <a:cubicBezTo>
                    <a:pt x="15" y="61"/>
                    <a:pt x="17" y="54"/>
                    <a:pt x="21" y="49"/>
                  </a:cubicBezTo>
                  <a:cubicBezTo>
                    <a:pt x="25" y="44"/>
                    <a:pt x="30" y="41"/>
                    <a:pt x="36" y="41"/>
                  </a:cubicBezTo>
                  <a:cubicBezTo>
                    <a:pt x="43" y="41"/>
                    <a:pt x="48" y="44"/>
                    <a:pt x="51" y="49"/>
                  </a:cubicBezTo>
                  <a:cubicBezTo>
                    <a:pt x="55" y="54"/>
                    <a:pt x="57" y="61"/>
                    <a:pt x="57" y="68"/>
                  </a:cubicBezTo>
                  <a:cubicBezTo>
                    <a:pt x="57" y="76"/>
                    <a:pt x="55" y="83"/>
                    <a:pt x="51"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5">
              <a:extLst>
                <a:ext uri="{FF2B5EF4-FFF2-40B4-BE49-F238E27FC236}">
                  <a16:creationId xmlns:a16="http://schemas.microsoft.com/office/drawing/2014/main" id="{B67964F5-8081-A3D8-089C-A081B2E521A9}"/>
                </a:ext>
              </a:extLst>
            </p:cNvPr>
            <p:cNvSpPr>
              <a:spLocks/>
            </p:cNvSpPr>
            <p:nvPr/>
          </p:nvSpPr>
          <p:spPr bwMode="auto">
            <a:xfrm>
              <a:off x="1733551" y="438150"/>
              <a:ext cx="60325" cy="61913"/>
            </a:xfrm>
            <a:custGeom>
              <a:avLst/>
              <a:gdLst>
                <a:gd name="T0" fmla="*/ 18 w 38"/>
                <a:gd name="T1" fmla="*/ 32 h 39"/>
                <a:gd name="T2" fmla="*/ 8 w 38"/>
                <a:gd name="T3" fmla="*/ 0 h 39"/>
                <a:gd name="T4" fmla="*/ 0 w 38"/>
                <a:gd name="T5" fmla="*/ 0 h 39"/>
                <a:gd name="T6" fmla="*/ 15 w 38"/>
                <a:gd name="T7" fmla="*/ 39 h 39"/>
                <a:gd name="T8" fmla="*/ 23 w 38"/>
                <a:gd name="T9" fmla="*/ 39 h 39"/>
                <a:gd name="T10" fmla="*/ 38 w 38"/>
                <a:gd name="T11" fmla="*/ 0 h 39"/>
                <a:gd name="T12" fmla="*/ 29 w 38"/>
                <a:gd name="T13" fmla="*/ 0 h 39"/>
                <a:gd name="T14" fmla="*/ 18 w 38"/>
                <a:gd name="T15" fmla="*/ 3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9">
                  <a:moveTo>
                    <a:pt x="18" y="32"/>
                  </a:moveTo>
                  <a:lnTo>
                    <a:pt x="8" y="0"/>
                  </a:lnTo>
                  <a:lnTo>
                    <a:pt x="0" y="0"/>
                  </a:lnTo>
                  <a:lnTo>
                    <a:pt x="15" y="39"/>
                  </a:lnTo>
                  <a:lnTo>
                    <a:pt x="23" y="39"/>
                  </a:lnTo>
                  <a:lnTo>
                    <a:pt x="38" y="0"/>
                  </a:lnTo>
                  <a:lnTo>
                    <a:pt x="29" y="0"/>
                  </a:lnTo>
                  <a:lnTo>
                    <a:pt x="1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6">
              <a:extLst>
                <a:ext uri="{FF2B5EF4-FFF2-40B4-BE49-F238E27FC236}">
                  <a16:creationId xmlns:a16="http://schemas.microsoft.com/office/drawing/2014/main" id="{C73E25E4-139B-A180-CBFD-59414A4BD238}"/>
                </a:ext>
              </a:extLst>
            </p:cNvPr>
            <p:cNvSpPr>
              <a:spLocks/>
            </p:cNvSpPr>
            <p:nvPr/>
          </p:nvSpPr>
          <p:spPr bwMode="auto">
            <a:xfrm>
              <a:off x="1801813" y="411163"/>
              <a:ext cx="15875" cy="14288"/>
            </a:xfrm>
            <a:custGeom>
              <a:avLst/>
              <a:gdLst>
                <a:gd name="T0" fmla="*/ 10 w 19"/>
                <a:gd name="T1" fmla="*/ 0 h 18"/>
                <a:gd name="T2" fmla="*/ 3 w 19"/>
                <a:gd name="T3" fmla="*/ 2 h 18"/>
                <a:gd name="T4" fmla="*/ 0 w 19"/>
                <a:gd name="T5" fmla="*/ 9 h 18"/>
                <a:gd name="T6" fmla="*/ 3 w 19"/>
                <a:gd name="T7" fmla="*/ 16 h 18"/>
                <a:gd name="T8" fmla="*/ 10 w 19"/>
                <a:gd name="T9" fmla="*/ 18 h 18"/>
                <a:gd name="T10" fmla="*/ 17 w 19"/>
                <a:gd name="T11" fmla="*/ 16 h 18"/>
                <a:gd name="T12" fmla="*/ 19 w 19"/>
                <a:gd name="T13" fmla="*/ 9 h 18"/>
                <a:gd name="T14" fmla="*/ 17 w 19"/>
                <a:gd name="T15" fmla="*/ 2 h 18"/>
                <a:gd name="T16" fmla="*/ 10 w 1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0" y="0"/>
                  </a:moveTo>
                  <a:cubicBezTo>
                    <a:pt x="7" y="0"/>
                    <a:pt x="5" y="1"/>
                    <a:pt x="3" y="2"/>
                  </a:cubicBezTo>
                  <a:cubicBezTo>
                    <a:pt x="1" y="4"/>
                    <a:pt x="0" y="7"/>
                    <a:pt x="0" y="9"/>
                  </a:cubicBezTo>
                  <a:cubicBezTo>
                    <a:pt x="0" y="12"/>
                    <a:pt x="1" y="14"/>
                    <a:pt x="3" y="16"/>
                  </a:cubicBezTo>
                  <a:cubicBezTo>
                    <a:pt x="5" y="17"/>
                    <a:pt x="7" y="18"/>
                    <a:pt x="10" y="18"/>
                  </a:cubicBezTo>
                  <a:cubicBezTo>
                    <a:pt x="13" y="18"/>
                    <a:pt x="15" y="17"/>
                    <a:pt x="17" y="16"/>
                  </a:cubicBezTo>
                  <a:cubicBezTo>
                    <a:pt x="18" y="14"/>
                    <a:pt x="19" y="12"/>
                    <a:pt x="19" y="9"/>
                  </a:cubicBezTo>
                  <a:cubicBezTo>
                    <a:pt x="19" y="6"/>
                    <a:pt x="18" y="4"/>
                    <a:pt x="17" y="2"/>
                  </a:cubicBezTo>
                  <a:cubicBezTo>
                    <a:pt x="15" y="1"/>
                    <a:pt x="12"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Rectangle 17">
              <a:extLst>
                <a:ext uri="{FF2B5EF4-FFF2-40B4-BE49-F238E27FC236}">
                  <a16:creationId xmlns:a16="http://schemas.microsoft.com/office/drawing/2014/main" id="{7B6F8562-C3CB-5305-FB0B-63FF8D97092D}"/>
                </a:ext>
              </a:extLst>
            </p:cNvPr>
            <p:cNvSpPr>
              <a:spLocks noChangeArrowheads="1"/>
            </p:cNvSpPr>
            <p:nvPr/>
          </p:nvSpPr>
          <p:spPr bwMode="auto">
            <a:xfrm>
              <a:off x="1804988" y="438150"/>
              <a:ext cx="11113" cy="619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8">
              <a:extLst>
                <a:ext uri="{FF2B5EF4-FFF2-40B4-BE49-F238E27FC236}">
                  <a16:creationId xmlns:a16="http://schemas.microsoft.com/office/drawing/2014/main" id="{AAAB2CA3-ACC4-BAB9-7B09-8D2F882AE852}"/>
                </a:ext>
              </a:extLst>
            </p:cNvPr>
            <p:cNvSpPr>
              <a:spLocks/>
            </p:cNvSpPr>
            <p:nvPr/>
          </p:nvSpPr>
          <p:spPr bwMode="auto">
            <a:xfrm>
              <a:off x="1828801" y="436563"/>
              <a:ext cx="47625" cy="65088"/>
            </a:xfrm>
            <a:custGeom>
              <a:avLst/>
              <a:gdLst>
                <a:gd name="T0" fmla="*/ 44 w 59"/>
                <a:gd name="T1" fmla="*/ 36 h 79"/>
                <a:gd name="T2" fmla="*/ 37 w 59"/>
                <a:gd name="T3" fmla="*/ 34 h 79"/>
                <a:gd name="T4" fmla="*/ 30 w 59"/>
                <a:gd name="T5" fmla="*/ 31 h 79"/>
                <a:gd name="T6" fmla="*/ 24 w 59"/>
                <a:gd name="T7" fmla="*/ 29 h 79"/>
                <a:gd name="T8" fmla="*/ 20 w 59"/>
                <a:gd name="T9" fmla="*/ 26 h 79"/>
                <a:gd name="T10" fmla="*/ 18 w 59"/>
                <a:gd name="T11" fmla="*/ 21 h 79"/>
                <a:gd name="T12" fmla="*/ 22 w 59"/>
                <a:gd name="T13" fmla="*/ 14 h 79"/>
                <a:gd name="T14" fmla="*/ 32 w 59"/>
                <a:gd name="T15" fmla="*/ 12 h 79"/>
                <a:gd name="T16" fmla="*/ 52 w 59"/>
                <a:gd name="T17" fmla="*/ 20 h 79"/>
                <a:gd name="T18" fmla="*/ 58 w 59"/>
                <a:gd name="T19" fmla="*/ 10 h 79"/>
                <a:gd name="T20" fmla="*/ 55 w 59"/>
                <a:gd name="T21" fmla="*/ 8 h 79"/>
                <a:gd name="T22" fmla="*/ 46 w 59"/>
                <a:gd name="T23" fmla="*/ 3 h 79"/>
                <a:gd name="T24" fmla="*/ 32 w 59"/>
                <a:gd name="T25" fmla="*/ 0 h 79"/>
                <a:gd name="T26" fmla="*/ 12 w 59"/>
                <a:gd name="T27" fmla="*/ 7 h 79"/>
                <a:gd name="T28" fmla="*/ 4 w 59"/>
                <a:gd name="T29" fmla="*/ 23 h 79"/>
                <a:gd name="T30" fmla="*/ 6 w 59"/>
                <a:gd name="T31" fmla="*/ 31 h 79"/>
                <a:gd name="T32" fmla="*/ 11 w 59"/>
                <a:gd name="T33" fmla="*/ 37 h 79"/>
                <a:gd name="T34" fmla="*/ 15 w 59"/>
                <a:gd name="T35" fmla="*/ 40 h 79"/>
                <a:gd name="T36" fmla="*/ 19 w 59"/>
                <a:gd name="T37" fmla="*/ 42 h 79"/>
                <a:gd name="T38" fmla="*/ 23 w 59"/>
                <a:gd name="T39" fmla="*/ 44 h 79"/>
                <a:gd name="T40" fmla="*/ 29 w 59"/>
                <a:gd name="T41" fmla="*/ 45 h 79"/>
                <a:gd name="T42" fmla="*/ 33 w 59"/>
                <a:gd name="T43" fmla="*/ 47 h 79"/>
                <a:gd name="T44" fmla="*/ 38 w 59"/>
                <a:gd name="T45" fmla="*/ 49 h 79"/>
                <a:gd name="T46" fmla="*/ 42 w 59"/>
                <a:gd name="T47" fmla="*/ 52 h 79"/>
                <a:gd name="T48" fmla="*/ 45 w 59"/>
                <a:gd name="T49" fmla="*/ 57 h 79"/>
                <a:gd name="T50" fmla="*/ 41 w 59"/>
                <a:gd name="T51" fmla="*/ 65 h 79"/>
                <a:gd name="T52" fmla="*/ 30 w 59"/>
                <a:gd name="T53" fmla="*/ 67 h 79"/>
                <a:gd name="T54" fmla="*/ 18 w 59"/>
                <a:gd name="T55" fmla="*/ 64 h 79"/>
                <a:gd name="T56" fmla="*/ 8 w 59"/>
                <a:gd name="T57" fmla="*/ 57 h 79"/>
                <a:gd name="T58" fmla="*/ 0 w 59"/>
                <a:gd name="T59" fmla="*/ 66 h 79"/>
                <a:gd name="T60" fmla="*/ 12 w 59"/>
                <a:gd name="T61" fmla="*/ 74 h 79"/>
                <a:gd name="T62" fmla="*/ 30 w 59"/>
                <a:gd name="T63" fmla="*/ 79 h 79"/>
                <a:gd name="T64" fmla="*/ 52 w 59"/>
                <a:gd name="T65" fmla="*/ 72 h 79"/>
                <a:gd name="T66" fmla="*/ 59 w 59"/>
                <a:gd name="T67" fmla="*/ 55 h 79"/>
                <a:gd name="T68" fmla="*/ 44 w 59"/>
                <a:gd name="T69"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79">
                  <a:moveTo>
                    <a:pt x="44" y="36"/>
                  </a:moveTo>
                  <a:cubicBezTo>
                    <a:pt x="43" y="36"/>
                    <a:pt x="41" y="35"/>
                    <a:pt x="37" y="34"/>
                  </a:cubicBezTo>
                  <a:cubicBezTo>
                    <a:pt x="34" y="33"/>
                    <a:pt x="31" y="32"/>
                    <a:pt x="30" y="31"/>
                  </a:cubicBezTo>
                  <a:cubicBezTo>
                    <a:pt x="27" y="30"/>
                    <a:pt x="25" y="30"/>
                    <a:pt x="24" y="29"/>
                  </a:cubicBezTo>
                  <a:cubicBezTo>
                    <a:pt x="23" y="29"/>
                    <a:pt x="22" y="28"/>
                    <a:pt x="20" y="26"/>
                  </a:cubicBezTo>
                  <a:cubicBezTo>
                    <a:pt x="19" y="25"/>
                    <a:pt x="18" y="23"/>
                    <a:pt x="18" y="21"/>
                  </a:cubicBezTo>
                  <a:cubicBezTo>
                    <a:pt x="18" y="18"/>
                    <a:pt x="19" y="15"/>
                    <a:pt x="22" y="14"/>
                  </a:cubicBezTo>
                  <a:cubicBezTo>
                    <a:pt x="24" y="12"/>
                    <a:pt x="28" y="12"/>
                    <a:pt x="32" y="12"/>
                  </a:cubicBezTo>
                  <a:cubicBezTo>
                    <a:pt x="39" y="12"/>
                    <a:pt x="46" y="14"/>
                    <a:pt x="52" y="20"/>
                  </a:cubicBezTo>
                  <a:cubicBezTo>
                    <a:pt x="58" y="10"/>
                    <a:pt x="58" y="10"/>
                    <a:pt x="58" y="10"/>
                  </a:cubicBezTo>
                  <a:cubicBezTo>
                    <a:pt x="58" y="10"/>
                    <a:pt x="57" y="9"/>
                    <a:pt x="55" y="8"/>
                  </a:cubicBezTo>
                  <a:cubicBezTo>
                    <a:pt x="53" y="6"/>
                    <a:pt x="50" y="5"/>
                    <a:pt x="46" y="3"/>
                  </a:cubicBezTo>
                  <a:cubicBezTo>
                    <a:pt x="41" y="1"/>
                    <a:pt x="37" y="0"/>
                    <a:pt x="32" y="0"/>
                  </a:cubicBezTo>
                  <a:cubicBezTo>
                    <a:pt x="23" y="0"/>
                    <a:pt x="17" y="3"/>
                    <a:pt x="12" y="7"/>
                  </a:cubicBezTo>
                  <a:cubicBezTo>
                    <a:pt x="7" y="11"/>
                    <a:pt x="4" y="16"/>
                    <a:pt x="4" y="23"/>
                  </a:cubicBezTo>
                  <a:cubicBezTo>
                    <a:pt x="4" y="26"/>
                    <a:pt x="5" y="29"/>
                    <a:pt x="6" y="31"/>
                  </a:cubicBezTo>
                  <a:cubicBezTo>
                    <a:pt x="7" y="33"/>
                    <a:pt x="8" y="35"/>
                    <a:pt x="11" y="37"/>
                  </a:cubicBezTo>
                  <a:cubicBezTo>
                    <a:pt x="13" y="39"/>
                    <a:pt x="14" y="40"/>
                    <a:pt x="15" y="40"/>
                  </a:cubicBezTo>
                  <a:cubicBezTo>
                    <a:pt x="16" y="41"/>
                    <a:pt x="18" y="41"/>
                    <a:pt x="19" y="42"/>
                  </a:cubicBezTo>
                  <a:cubicBezTo>
                    <a:pt x="20" y="43"/>
                    <a:pt x="22" y="43"/>
                    <a:pt x="23" y="44"/>
                  </a:cubicBezTo>
                  <a:cubicBezTo>
                    <a:pt x="25" y="44"/>
                    <a:pt x="27" y="45"/>
                    <a:pt x="29" y="45"/>
                  </a:cubicBezTo>
                  <a:cubicBezTo>
                    <a:pt x="31" y="46"/>
                    <a:pt x="32" y="47"/>
                    <a:pt x="33" y="47"/>
                  </a:cubicBezTo>
                  <a:cubicBezTo>
                    <a:pt x="35" y="48"/>
                    <a:pt x="37" y="48"/>
                    <a:pt x="38" y="49"/>
                  </a:cubicBezTo>
                  <a:cubicBezTo>
                    <a:pt x="39" y="49"/>
                    <a:pt x="41" y="50"/>
                    <a:pt x="42" y="52"/>
                  </a:cubicBezTo>
                  <a:cubicBezTo>
                    <a:pt x="44" y="53"/>
                    <a:pt x="45" y="55"/>
                    <a:pt x="45" y="57"/>
                  </a:cubicBezTo>
                  <a:cubicBezTo>
                    <a:pt x="45" y="61"/>
                    <a:pt x="44" y="63"/>
                    <a:pt x="41" y="65"/>
                  </a:cubicBezTo>
                  <a:cubicBezTo>
                    <a:pt x="38" y="66"/>
                    <a:pt x="35" y="67"/>
                    <a:pt x="30" y="67"/>
                  </a:cubicBezTo>
                  <a:cubicBezTo>
                    <a:pt x="26" y="67"/>
                    <a:pt x="22" y="66"/>
                    <a:pt x="18" y="64"/>
                  </a:cubicBezTo>
                  <a:cubicBezTo>
                    <a:pt x="14" y="62"/>
                    <a:pt x="10" y="59"/>
                    <a:pt x="8" y="57"/>
                  </a:cubicBezTo>
                  <a:cubicBezTo>
                    <a:pt x="0" y="66"/>
                    <a:pt x="0" y="66"/>
                    <a:pt x="0" y="66"/>
                  </a:cubicBezTo>
                  <a:cubicBezTo>
                    <a:pt x="3" y="69"/>
                    <a:pt x="7" y="71"/>
                    <a:pt x="12" y="74"/>
                  </a:cubicBezTo>
                  <a:cubicBezTo>
                    <a:pt x="17" y="77"/>
                    <a:pt x="23" y="79"/>
                    <a:pt x="30" y="79"/>
                  </a:cubicBezTo>
                  <a:cubicBezTo>
                    <a:pt x="39" y="79"/>
                    <a:pt x="47" y="76"/>
                    <a:pt x="52" y="72"/>
                  </a:cubicBezTo>
                  <a:cubicBezTo>
                    <a:pt x="57" y="67"/>
                    <a:pt x="59" y="62"/>
                    <a:pt x="59" y="55"/>
                  </a:cubicBezTo>
                  <a:cubicBezTo>
                    <a:pt x="59" y="47"/>
                    <a:pt x="54" y="40"/>
                    <a:pt x="4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9">
              <a:extLst>
                <a:ext uri="{FF2B5EF4-FFF2-40B4-BE49-F238E27FC236}">
                  <a16:creationId xmlns:a16="http://schemas.microsoft.com/office/drawing/2014/main" id="{995386EE-0219-9B59-3015-DA98004633E3}"/>
                </a:ext>
              </a:extLst>
            </p:cNvPr>
            <p:cNvSpPr>
              <a:spLocks/>
            </p:cNvSpPr>
            <p:nvPr/>
          </p:nvSpPr>
          <p:spPr bwMode="auto">
            <a:xfrm>
              <a:off x="1960563" y="436563"/>
              <a:ext cx="36513" cy="63500"/>
            </a:xfrm>
            <a:custGeom>
              <a:avLst/>
              <a:gdLst>
                <a:gd name="T0" fmla="*/ 24 w 43"/>
                <a:gd name="T1" fmla="*/ 5 h 77"/>
                <a:gd name="T2" fmla="*/ 15 w 43"/>
                <a:gd name="T3" fmla="*/ 17 h 77"/>
                <a:gd name="T4" fmla="*/ 14 w 43"/>
                <a:gd name="T5" fmla="*/ 2 h 77"/>
                <a:gd name="T6" fmla="*/ 0 w 43"/>
                <a:gd name="T7" fmla="*/ 2 h 77"/>
                <a:gd name="T8" fmla="*/ 0 w 43"/>
                <a:gd name="T9" fmla="*/ 77 h 77"/>
                <a:gd name="T10" fmla="*/ 15 w 43"/>
                <a:gd name="T11" fmla="*/ 77 h 77"/>
                <a:gd name="T12" fmla="*/ 15 w 43"/>
                <a:gd name="T13" fmla="*/ 35 h 77"/>
                <a:gd name="T14" fmla="*/ 25 w 43"/>
                <a:gd name="T15" fmla="*/ 18 h 77"/>
                <a:gd name="T16" fmla="*/ 35 w 43"/>
                <a:gd name="T17" fmla="*/ 14 h 77"/>
                <a:gd name="T18" fmla="*/ 41 w 43"/>
                <a:gd name="T19" fmla="*/ 15 h 77"/>
                <a:gd name="T20" fmla="*/ 43 w 43"/>
                <a:gd name="T21" fmla="*/ 1 h 77"/>
                <a:gd name="T22" fmla="*/ 37 w 43"/>
                <a:gd name="T23" fmla="*/ 0 h 77"/>
                <a:gd name="T24" fmla="*/ 24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4" y="5"/>
                  </a:moveTo>
                  <a:cubicBezTo>
                    <a:pt x="20" y="8"/>
                    <a:pt x="17" y="12"/>
                    <a:pt x="15" y="17"/>
                  </a:cubicBezTo>
                  <a:cubicBezTo>
                    <a:pt x="14" y="2"/>
                    <a:pt x="14" y="2"/>
                    <a:pt x="14" y="2"/>
                  </a:cubicBezTo>
                  <a:cubicBezTo>
                    <a:pt x="0" y="2"/>
                    <a:pt x="0" y="2"/>
                    <a:pt x="0" y="2"/>
                  </a:cubicBezTo>
                  <a:cubicBezTo>
                    <a:pt x="0" y="77"/>
                    <a:pt x="0" y="77"/>
                    <a:pt x="0" y="77"/>
                  </a:cubicBezTo>
                  <a:cubicBezTo>
                    <a:pt x="15" y="77"/>
                    <a:pt x="15" y="77"/>
                    <a:pt x="15" y="77"/>
                  </a:cubicBezTo>
                  <a:cubicBezTo>
                    <a:pt x="15" y="35"/>
                    <a:pt x="15" y="35"/>
                    <a:pt x="15" y="35"/>
                  </a:cubicBezTo>
                  <a:cubicBezTo>
                    <a:pt x="16" y="27"/>
                    <a:pt x="19" y="22"/>
                    <a:pt x="25" y="18"/>
                  </a:cubicBezTo>
                  <a:cubicBezTo>
                    <a:pt x="28" y="16"/>
                    <a:pt x="32" y="14"/>
                    <a:pt x="35" y="14"/>
                  </a:cubicBezTo>
                  <a:cubicBezTo>
                    <a:pt x="38" y="14"/>
                    <a:pt x="40" y="15"/>
                    <a:pt x="41" y="15"/>
                  </a:cubicBezTo>
                  <a:cubicBezTo>
                    <a:pt x="43" y="1"/>
                    <a:pt x="43" y="1"/>
                    <a:pt x="43" y="1"/>
                  </a:cubicBezTo>
                  <a:cubicBezTo>
                    <a:pt x="37" y="0"/>
                    <a:pt x="37" y="0"/>
                    <a:pt x="37" y="0"/>
                  </a:cubicBezTo>
                  <a:cubicBezTo>
                    <a:pt x="32" y="0"/>
                    <a:pt x="28" y="2"/>
                    <a:pt x="2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0">
              <a:extLst>
                <a:ext uri="{FF2B5EF4-FFF2-40B4-BE49-F238E27FC236}">
                  <a16:creationId xmlns:a16="http://schemas.microsoft.com/office/drawing/2014/main" id="{2960E1C6-F590-264A-344E-7EF84C9D9013}"/>
                </a:ext>
              </a:extLst>
            </p:cNvPr>
            <p:cNvSpPr>
              <a:spLocks/>
            </p:cNvSpPr>
            <p:nvPr/>
          </p:nvSpPr>
          <p:spPr bwMode="auto">
            <a:xfrm>
              <a:off x="2000251" y="438150"/>
              <a:ext cx="58738" cy="85725"/>
            </a:xfrm>
            <a:custGeom>
              <a:avLst/>
              <a:gdLst>
                <a:gd name="T0" fmla="*/ 57 w 72"/>
                <a:gd name="T1" fmla="*/ 0 h 103"/>
                <a:gd name="T2" fmla="*/ 36 w 72"/>
                <a:gd name="T3" fmla="*/ 61 h 103"/>
                <a:gd name="T4" fmla="*/ 15 w 72"/>
                <a:gd name="T5" fmla="*/ 0 h 103"/>
                <a:gd name="T6" fmla="*/ 0 w 72"/>
                <a:gd name="T7" fmla="*/ 0 h 103"/>
                <a:gd name="T8" fmla="*/ 28 w 72"/>
                <a:gd name="T9" fmla="*/ 74 h 103"/>
                <a:gd name="T10" fmla="*/ 25 w 72"/>
                <a:gd name="T11" fmla="*/ 83 h 103"/>
                <a:gd name="T12" fmla="*/ 21 w 72"/>
                <a:gd name="T13" fmla="*/ 90 h 103"/>
                <a:gd name="T14" fmla="*/ 16 w 72"/>
                <a:gd name="T15" fmla="*/ 91 h 103"/>
                <a:gd name="T16" fmla="*/ 8 w 72"/>
                <a:gd name="T17" fmla="*/ 89 h 103"/>
                <a:gd name="T18" fmla="*/ 5 w 72"/>
                <a:gd name="T19" fmla="*/ 100 h 103"/>
                <a:gd name="T20" fmla="*/ 6 w 72"/>
                <a:gd name="T21" fmla="*/ 101 h 103"/>
                <a:gd name="T22" fmla="*/ 12 w 72"/>
                <a:gd name="T23" fmla="*/ 103 h 103"/>
                <a:gd name="T24" fmla="*/ 19 w 72"/>
                <a:gd name="T25" fmla="*/ 103 h 103"/>
                <a:gd name="T26" fmla="*/ 31 w 72"/>
                <a:gd name="T27" fmla="*/ 100 h 103"/>
                <a:gd name="T28" fmla="*/ 39 w 72"/>
                <a:gd name="T29" fmla="*/ 87 h 103"/>
                <a:gd name="T30" fmla="*/ 72 w 72"/>
                <a:gd name="T31" fmla="*/ 0 h 103"/>
                <a:gd name="T32" fmla="*/ 57 w 72"/>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03">
                  <a:moveTo>
                    <a:pt x="57" y="0"/>
                  </a:moveTo>
                  <a:cubicBezTo>
                    <a:pt x="36" y="61"/>
                    <a:pt x="36" y="61"/>
                    <a:pt x="36" y="61"/>
                  </a:cubicBezTo>
                  <a:cubicBezTo>
                    <a:pt x="15" y="0"/>
                    <a:pt x="15" y="0"/>
                    <a:pt x="15" y="0"/>
                  </a:cubicBezTo>
                  <a:cubicBezTo>
                    <a:pt x="0" y="0"/>
                    <a:pt x="0" y="0"/>
                    <a:pt x="0" y="0"/>
                  </a:cubicBezTo>
                  <a:cubicBezTo>
                    <a:pt x="28" y="74"/>
                    <a:pt x="28" y="74"/>
                    <a:pt x="28" y="74"/>
                  </a:cubicBezTo>
                  <a:cubicBezTo>
                    <a:pt x="25" y="83"/>
                    <a:pt x="25" y="83"/>
                    <a:pt x="25" y="83"/>
                  </a:cubicBezTo>
                  <a:cubicBezTo>
                    <a:pt x="24" y="87"/>
                    <a:pt x="22" y="89"/>
                    <a:pt x="21" y="90"/>
                  </a:cubicBezTo>
                  <a:cubicBezTo>
                    <a:pt x="20" y="91"/>
                    <a:pt x="18" y="91"/>
                    <a:pt x="16" y="91"/>
                  </a:cubicBezTo>
                  <a:cubicBezTo>
                    <a:pt x="14" y="91"/>
                    <a:pt x="11" y="91"/>
                    <a:pt x="8" y="89"/>
                  </a:cubicBezTo>
                  <a:cubicBezTo>
                    <a:pt x="5" y="100"/>
                    <a:pt x="5" y="100"/>
                    <a:pt x="5" y="100"/>
                  </a:cubicBezTo>
                  <a:cubicBezTo>
                    <a:pt x="6" y="101"/>
                    <a:pt x="6" y="101"/>
                    <a:pt x="6" y="101"/>
                  </a:cubicBezTo>
                  <a:cubicBezTo>
                    <a:pt x="7" y="102"/>
                    <a:pt x="9" y="102"/>
                    <a:pt x="12" y="103"/>
                  </a:cubicBezTo>
                  <a:cubicBezTo>
                    <a:pt x="14" y="103"/>
                    <a:pt x="17" y="103"/>
                    <a:pt x="19" y="103"/>
                  </a:cubicBezTo>
                  <a:cubicBezTo>
                    <a:pt x="24" y="103"/>
                    <a:pt x="28" y="102"/>
                    <a:pt x="31" y="100"/>
                  </a:cubicBezTo>
                  <a:cubicBezTo>
                    <a:pt x="34" y="97"/>
                    <a:pt x="36" y="93"/>
                    <a:pt x="39" y="87"/>
                  </a:cubicBezTo>
                  <a:cubicBezTo>
                    <a:pt x="72" y="0"/>
                    <a:pt x="72" y="0"/>
                    <a:pt x="72" y="0"/>
                  </a:cubicBezTo>
                  <a:lnTo>
                    <a:pt x="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1">
              <a:extLst>
                <a:ext uri="{FF2B5EF4-FFF2-40B4-BE49-F238E27FC236}">
                  <a16:creationId xmlns:a16="http://schemas.microsoft.com/office/drawing/2014/main" id="{8279F213-F01D-0BA8-7DEC-BF8F2017D953}"/>
                </a:ext>
              </a:extLst>
            </p:cNvPr>
            <p:cNvSpPr>
              <a:spLocks noEditPoints="1"/>
            </p:cNvSpPr>
            <p:nvPr/>
          </p:nvSpPr>
          <p:spPr bwMode="auto">
            <a:xfrm>
              <a:off x="1547813" y="-96838"/>
              <a:ext cx="352425" cy="422275"/>
            </a:xfrm>
            <a:custGeom>
              <a:avLst/>
              <a:gdLst>
                <a:gd name="T0" fmla="*/ 327 w 425"/>
                <a:gd name="T1" fmla="*/ 247 h 510"/>
                <a:gd name="T2" fmla="*/ 415 w 425"/>
                <a:gd name="T3" fmla="*/ 130 h 510"/>
                <a:gd name="T4" fmla="*/ 268 w 425"/>
                <a:gd name="T5" fmla="*/ 0 h 510"/>
                <a:gd name="T6" fmla="*/ 0 w 425"/>
                <a:gd name="T7" fmla="*/ 0 h 510"/>
                <a:gd name="T8" fmla="*/ 0 w 425"/>
                <a:gd name="T9" fmla="*/ 510 h 510"/>
                <a:gd name="T10" fmla="*/ 277 w 425"/>
                <a:gd name="T11" fmla="*/ 510 h 510"/>
                <a:gd name="T12" fmla="*/ 425 w 425"/>
                <a:gd name="T13" fmla="*/ 373 h 510"/>
                <a:gd name="T14" fmla="*/ 327 w 425"/>
                <a:gd name="T15" fmla="*/ 247 h 510"/>
                <a:gd name="T16" fmla="*/ 109 w 425"/>
                <a:gd name="T17" fmla="*/ 92 h 510"/>
                <a:gd name="T18" fmla="*/ 245 w 425"/>
                <a:gd name="T19" fmla="*/ 92 h 510"/>
                <a:gd name="T20" fmla="*/ 304 w 425"/>
                <a:gd name="T21" fmla="*/ 148 h 510"/>
                <a:gd name="T22" fmla="*/ 245 w 425"/>
                <a:gd name="T23" fmla="*/ 205 h 510"/>
                <a:gd name="T24" fmla="*/ 109 w 425"/>
                <a:gd name="T25" fmla="*/ 205 h 510"/>
                <a:gd name="T26" fmla="*/ 109 w 425"/>
                <a:gd name="T27" fmla="*/ 92 h 510"/>
                <a:gd name="T28" fmla="*/ 249 w 425"/>
                <a:gd name="T29" fmla="*/ 417 h 510"/>
                <a:gd name="T30" fmla="*/ 249 w 425"/>
                <a:gd name="T31" fmla="*/ 418 h 510"/>
                <a:gd name="T32" fmla="*/ 109 w 425"/>
                <a:gd name="T33" fmla="*/ 418 h 510"/>
                <a:gd name="T34" fmla="*/ 109 w 425"/>
                <a:gd name="T35" fmla="*/ 298 h 510"/>
                <a:gd name="T36" fmla="*/ 249 w 425"/>
                <a:gd name="T37" fmla="*/ 298 h 510"/>
                <a:gd name="T38" fmla="*/ 315 w 425"/>
                <a:gd name="T39" fmla="*/ 357 h 510"/>
                <a:gd name="T40" fmla="*/ 249 w 425"/>
                <a:gd name="T41" fmla="*/ 41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5" h="510">
                  <a:moveTo>
                    <a:pt x="327" y="247"/>
                  </a:moveTo>
                  <a:cubicBezTo>
                    <a:pt x="375" y="237"/>
                    <a:pt x="415" y="194"/>
                    <a:pt x="415" y="130"/>
                  </a:cubicBezTo>
                  <a:cubicBezTo>
                    <a:pt x="415" y="62"/>
                    <a:pt x="365" y="0"/>
                    <a:pt x="268" y="0"/>
                  </a:cubicBezTo>
                  <a:cubicBezTo>
                    <a:pt x="0" y="0"/>
                    <a:pt x="0" y="0"/>
                    <a:pt x="0" y="0"/>
                  </a:cubicBezTo>
                  <a:cubicBezTo>
                    <a:pt x="0" y="510"/>
                    <a:pt x="0" y="510"/>
                    <a:pt x="0" y="510"/>
                  </a:cubicBezTo>
                  <a:cubicBezTo>
                    <a:pt x="277" y="510"/>
                    <a:pt x="277" y="510"/>
                    <a:pt x="277" y="510"/>
                  </a:cubicBezTo>
                  <a:cubicBezTo>
                    <a:pt x="374" y="510"/>
                    <a:pt x="425" y="449"/>
                    <a:pt x="425" y="373"/>
                  </a:cubicBezTo>
                  <a:cubicBezTo>
                    <a:pt x="425" y="309"/>
                    <a:pt x="381" y="256"/>
                    <a:pt x="327" y="247"/>
                  </a:cubicBezTo>
                  <a:close/>
                  <a:moveTo>
                    <a:pt x="109" y="92"/>
                  </a:moveTo>
                  <a:cubicBezTo>
                    <a:pt x="245" y="92"/>
                    <a:pt x="245" y="92"/>
                    <a:pt x="245" y="92"/>
                  </a:cubicBezTo>
                  <a:cubicBezTo>
                    <a:pt x="281" y="92"/>
                    <a:pt x="304" y="117"/>
                    <a:pt x="304" y="148"/>
                  </a:cubicBezTo>
                  <a:cubicBezTo>
                    <a:pt x="304" y="181"/>
                    <a:pt x="281" y="205"/>
                    <a:pt x="245" y="205"/>
                  </a:cubicBezTo>
                  <a:cubicBezTo>
                    <a:pt x="109" y="205"/>
                    <a:pt x="109" y="205"/>
                    <a:pt x="109" y="205"/>
                  </a:cubicBezTo>
                  <a:lnTo>
                    <a:pt x="109" y="92"/>
                  </a:lnTo>
                  <a:close/>
                  <a:moveTo>
                    <a:pt x="249" y="417"/>
                  </a:moveTo>
                  <a:cubicBezTo>
                    <a:pt x="249" y="418"/>
                    <a:pt x="249" y="418"/>
                    <a:pt x="249" y="418"/>
                  </a:cubicBezTo>
                  <a:cubicBezTo>
                    <a:pt x="109" y="418"/>
                    <a:pt x="109" y="418"/>
                    <a:pt x="109" y="418"/>
                  </a:cubicBezTo>
                  <a:cubicBezTo>
                    <a:pt x="109" y="298"/>
                    <a:pt x="109" y="298"/>
                    <a:pt x="109" y="298"/>
                  </a:cubicBezTo>
                  <a:cubicBezTo>
                    <a:pt x="249" y="298"/>
                    <a:pt x="249" y="298"/>
                    <a:pt x="249" y="298"/>
                  </a:cubicBezTo>
                  <a:cubicBezTo>
                    <a:pt x="292" y="298"/>
                    <a:pt x="315" y="325"/>
                    <a:pt x="315" y="357"/>
                  </a:cubicBezTo>
                  <a:cubicBezTo>
                    <a:pt x="315" y="394"/>
                    <a:pt x="290" y="417"/>
                    <a:pt x="249" y="4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2">
              <a:extLst>
                <a:ext uri="{FF2B5EF4-FFF2-40B4-BE49-F238E27FC236}">
                  <a16:creationId xmlns:a16="http://schemas.microsoft.com/office/drawing/2014/main" id="{05C0F3AF-1E64-F4C9-5564-207AB298F6B9}"/>
                </a:ext>
              </a:extLst>
            </p:cNvPr>
            <p:cNvSpPr>
              <a:spLocks/>
            </p:cNvSpPr>
            <p:nvPr/>
          </p:nvSpPr>
          <p:spPr bwMode="auto">
            <a:xfrm>
              <a:off x="1139826" y="-103188"/>
              <a:ext cx="347663" cy="436563"/>
            </a:xfrm>
            <a:custGeom>
              <a:avLst/>
              <a:gdLst>
                <a:gd name="T0" fmla="*/ 59 w 420"/>
                <a:gd name="T1" fmla="*/ 363 h 527"/>
                <a:gd name="T2" fmla="*/ 221 w 420"/>
                <a:gd name="T3" fmla="*/ 431 h 527"/>
                <a:gd name="T4" fmla="*/ 310 w 420"/>
                <a:gd name="T5" fmla="*/ 374 h 527"/>
                <a:gd name="T6" fmla="*/ 207 w 420"/>
                <a:gd name="T7" fmla="*/ 309 h 527"/>
                <a:gd name="T8" fmla="*/ 17 w 420"/>
                <a:gd name="T9" fmla="*/ 154 h 527"/>
                <a:gd name="T10" fmla="*/ 210 w 420"/>
                <a:gd name="T11" fmla="*/ 0 h 527"/>
                <a:gd name="T12" fmla="*/ 409 w 420"/>
                <a:gd name="T13" fmla="*/ 71 h 527"/>
                <a:gd name="T14" fmla="*/ 349 w 420"/>
                <a:gd name="T15" fmla="*/ 151 h 527"/>
                <a:gd name="T16" fmla="*/ 203 w 420"/>
                <a:gd name="T17" fmla="*/ 95 h 527"/>
                <a:gd name="T18" fmla="*/ 128 w 420"/>
                <a:gd name="T19" fmla="*/ 147 h 527"/>
                <a:gd name="T20" fmla="*/ 229 w 420"/>
                <a:gd name="T21" fmla="*/ 206 h 527"/>
                <a:gd name="T22" fmla="*/ 420 w 420"/>
                <a:gd name="T23" fmla="*/ 363 h 527"/>
                <a:gd name="T24" fmla="*/ 216 w 420"/>
                <a:gd name="T25" fmla="*/ 527 h 527"/>
                <a:gd name="T26" fmla="*/ 0 w 420"/>
                <a:gd name="T27" fmla="*/ 446 h 527"/>
                <a:gd name="T28" fmla="*/ 59 w 420"/>
                <a:gd name="T29" fmla="*/ 363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527">
                  <a:moveTo>
                    <a:pt x="59" y="363"/>
                  </a:moveTo>
                  <a:cubicBezTo>
                    <a:pt x="95" y="400"/>
                    <a:pt x="151" y="431"/>
                    <a:pt x="221" y="431"/>
                  </a:cubicBezTo>
                  <a:cubicBezTo>
                    <a:pt x="281" y="431"/>
                    <a:pt x="310" y="403"/>
                    <a:pt x="310" y="374"/>
                  </a:cubicBezTo>
                  <a:cubicBezTo>
                    <a:pt x="310" y="336"/>
                    <a:pt x="266" y="323"/>
                    <a:pt x="207" y="309"/>
                  </a:cubicBezTo>
                  <a:cubicBezTo>
                    <a:pt x="124" y="290"/>
                    <a:pt x="17" y="267"/>
                    <a:pt x="17" y="154"/>
                  </a:cubicBezTo>
                  <a:cubicBezTo>
                    <a:pt x="17" y="69"/>
                    <a:pt x="90" y="0"/>
                    <a:pt x="210" y="0"/>
                  </a:cubicBezTo>
                  <a:cubicBezTo>
                    <a:pt x="291" y="0"/>
                    <a:pt x="359" y="24"/>
                    <a:pt x="409" y="71"/>
                  </a:cubicBezTo>
                  <a:cubicBezTo>
                    <a:pt x="349" y="151"/>
                    <a:pt x="349" y="151"/>
                    <a:pt x="349" y="151"/>
                  </a:cubicBezTo>
                  <a:cubicBezTo>
                    <a:pt x="308" y="113"/>
                    <a:pt x="253" y="95"/>
                    <a:pt x="203" y="95"/>
                  </a:cubicBezTo>
                  <a:cubicBezTo>
                    <a:pt x="154" y="95"/>
                    <a:pt x="128" y="117"/>
                    <a:pt x="128" y="147"/>
                  </a:cubicBezTo>
                  <a:cubicBezTo>
                    <a:pt x="128" y="182"/>
                    <a:pt x="170" y="192"/>
                    <a:pt x="229" y="206"/>
                  </a:cubicBezTo>
                  <a:cubicBezTo>
                    <a:pt x="313" y="225"/>
                    <a:pt x="420" y="250"/>
                    <a:pt x="420" y="363"/>
                  </a:cubicBezTo>
                  <a:cubicBezTo>
                    <a:pt x="420" y="457"/>
                    <a:pt x="353" y="527"/>
                    <a:pt x="216" y="527"/>
                  </a:cubicBezTo>
                  <a:cubicBezTo>
                    <a:pt x="118" y="527"/>
                    <a:pt x="48" y="494"/>
                    <a:pt x="0" y="446"/>
                  </a:cubicBezTo>
                  <a:lnTo>
                    <a:pt x="59" y="3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Rectangle 23">
              <a:extLst>
                <a:ext uri="{FF2B5EF4-FFF2-40B4-BE49-F238E27FC236}">
                  <a16:creationId xmlns:a16="http://schemas.microsoft.com/office/drawing/2014/main" id="{5308E799-0736-BCF1-CC1A-3F3E2248F93B}"/>
                </a:ext>
              </a:extLst>
            </p:cNvPr>
            <p:cNvSpPr>
              <a:spLocks noChangeArrowheads="1"/>
            </p:cNvSpPr>
            <p:nvPr/>
          </p:nvSpPr>
          <p:spPr bwMode="auto">
            <a:xfrm>
              <a:off x="1968501" y="-96838"/>
              <a:ext cx="88900" cy="422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4">
              <a:extLst>
                <a:ext uri="{FF2B5EF4-FFF2-40B4-BE49-F238E27FC236}">
                  <a16:creationId xmlns:a16="http://schemas.microsoft.com/office/drawing/2014/main" id="{D9308C71-8329-D144-E136-1D34018B4D56}"/>
                </a:ext>
              </a:extLst>
            </p:cNvPr>
            <p:cNvSpPr>
              <a:spLocks noEditPoints="1"/>
            </p:cNvSpPr>
            <p:nvPr/>
          </p:nvSpPr>
          <p:spPr bwMode="auto">
            <a:xfrm>
              <a:off x="2498726" y="-31750"/>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7 h 136"/>
                <a:gd name="T12" fmla="*/ 113 w 113"/>
                <a:gd name="T13" fmla="*/ 68 h 136"/>
                <a:gd name="T14" fmla="*/ 92 w 113"/>
                <a:gd name="T15" fmla="*/ 119 h 136"/>
                <a:gd name="T16" fmla="*/ 78 w 113"/>
                <a:gd name="T17" fmla="*/ 28 h 136"/>
                <a:gd name="T18" fmla="*/ 45 w 113"/>
                <a:gd name="T19" fmla="*/ 16 h 136"/>
                <a:gd name="T20" fmla="*/ 20 w 113"/>
                <a:gd name="T21" fmla="*/ 16 h 136"/>
                <a:gd name="T22" fmla="*/ 20 w 113"/>
                <a:gd name="T23" fmla="*/ 120 h 136"/>
                <a:gd name="T24" fmla="*/ 45 w 113"/>
                <a:gd name="T25" fmla="*/ 120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6"/>
                    <a:pt x="92" y="17"/>
                  </a:cubicBezTo>
                  <a:cubicBezTo>
                    <a:pt x="103" y="28"/>
                    <a:pt x="113" y="44"/>
                    <a:pt x="113" y="68"/>
                  </a:cubicBezTo>
                  <a:cubicBezTo>
                    <a:pt x="113" y="91"/>
                    <a:pt x="104" y="108"/>
                    <a:pt x="92" y="119"/>
                  </a:cubicBezTo>
                  <a:close/>
                  <a:moveTo>
                    <a:pt x="78" y="28"/>
                  </a:moveTo>
                  <a:cubicBezTo>
                    <a:pt x="70" y="20"/>
                    <a:pt x="59" y="16"/>
                    <a:pt x="45" y="16"/>
                  </a:cubicBezTo>
                  <a:cubicBezTo>
                    <a:pt x="20" y="16"/>
                    <a:pt x="20" y="16"/>
                    <a:pt x="20" y="16"/>
                  </a:cubicBezTo>
                  <a:cubicBezTo>
                    <a:pt x="20" y="120"/>
                    <a:pt x="20" y="120"/>
                    <a:pt x="20" y="120"/>
                  </a:cubicBezTo>
                  <a:cubicBezTo>
                    <a:pt x="45" y="120"/>
                    <a:pt x="45" y="120"/>
                    <a:pt x="45" y="120"/>
                  </a:cubicBezTo>
                  <a:cubicBezTo>
                    <a:pt x="58" y="120"/>
                    <a:pt x="69" y="116"/>
                    <a:pt x="78" y="107"/>
                  </a:cubicBezTo>
                  <a:cubicBezTo>
                    <a:pt x="87" y="98"/>
                    <a:pt x="92" y="85"/>
                    <a:pt x="92" y="68"/>
                  </a:cubicBezTo>
                  <a:cubicBezTo>
                    <a:pt x="92" y="51"/>
                    <a:pt x="87" y="37"/>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5">
              <a:extLst>
                <a:ext uri="{FF2B5EF4-FFF2-40B4-BE49-F238E27FC236}">
                  <a16:creationId xmlns:a16="http://schemas.microsoft.com/office/drawing/2014/main" id="{9B065B41-2B00-5183-95B8-2C97D2776E9F}"/>
                </a:ext>
              </a:extLst>
            </p:cNvPr>
            <p:cNvSpPr>
              <a:spLocks/>
            </p:cNvSpPr>
            <p:nvPr/>
          </p:nvSpPr>
          <p:spPr bwMode="auto">
            <a:xfrm>
              <a:off x="2611438" y="-3175"/>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6">
              <a:extLst>
                <a:ext uri="{FF2B5EF4-FFF2-40B4-BE49-F238E27FC236}">
                  <a16:creationId xmlns:a16="http://schemas.microsoft.com/office/drawing/2014/main" id="{AEBBA209-4388-44E3-1F5D-110C6416935E}"/>
                </a:ext>
              </a:extLst>
            </p:cNvPr>
            <p:cNvSpPr>
              <a:spLocks noEditPoints="1"/>
            </p:cNvSpPr>
            <p:nvPr/>
          </p:nvSpPr>
          <p:spPr bwMode="auto">
            <a:xfrm>
              <a:off x="2670176" y="-36513"/>
              <a:ext cx="20638" cy="117475"/>
            </a:xfrm>
            <a:custGeom>
              <a:avLst/>
              <a:gdLst>
                <a:gd name="T0" fmla="*/ 13 w 25"/>
                <a:gd name="T1" fmla="*/ 24 h 143"/>
                <a:gd name="T2" fmla="*/ 0 w 25"/>
                <a:gd name="T3" fmla="*/ 12 h 143"/>
                <a:gd name="T4" fmla="*/ 13 w 25"/>
                <a:gd name="T5" fmla="*/ 0 h 143"/>
                <a:gd name="T6" fmla="*/ 25 w 25"/>
                <a:gd name="T7" fmla="*/ 12 h 143"/>
                <a:gd name="T8" fmla="*/ 13 w 25"/>
                <a:gd name="T9" fmla="*/ 24 h 143"/>
                <a:gd name="T10" fmla="*/ 4 w 25"/>
                <a:gd name="T11" fmla="*/ 143 h 143"/>
                <a:gd name="T12" fmla="*/ 4 w 25"/>
                <a:gd name="T13" fmla="*/ 44 h 143"/>
                <a:gd name="T14" fmla="*/ 22 w 25"/>
                <a:gd name="T15" fmla="*/ 44 h 143"/>
                <a:gd name="T16" fmla="*/ 22 w 25"/>
                <a:gd name="T17" fmla="*/ 143 h 143"/>
                <a:gd name="T18" fmla="*/ 4 w 25"/>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3">
                  <a:moveTo>
                    <a:pt x="13" y="24"/>
                  </a:moveTo>
                  <a:cubicBezTo>
                    <a:pt x="6" y="24"/>
                    <a:pt x="0" y="19"/>
                    <a:pt x="0" y="12"/>
                  </a:cubicBezTo>
                  <a:cubicBezTo>
                    <a:pt x="0" y="5"/>
                    <a:pt x="6" y="0"/>
                    <a:pt x="13" y="0"/>
                  </a:cubicBezTo>
                  <a:cubicBezTo>
                    <a:pt x="20" y="0"/>
                    <a:pt x="25" y="5"/>
                    <a:pt x="25" y="12"/>
                  </a:cubicBezTo>
                  <a:cubicBezTo>
                    <a:pt x="25"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7">
              <a:extLst>
                <a:ext uri="{FF2B5EF4-FFF2-40B4-BE49-F238E27FC236}">
                  <a16:creationId xmlns:a16="http://schemas.microsoft.com/office/drawing/2014/main" id="{4524D336-2EEE-036C-C9C9-0D5F156C9443}"/>
                </a:ext>
              </a:extLst>
            </p:cNvPr>
            <p:cNvSpPr>
              <a:spLocks/>
            </p:cNvSpPr>
            <p:nvPr/>
          </p:nvSpPr>
          <p:spPr bwMode="auto">
            <a:xfrm>
              <a:off x="2701926" y="-1588"/>
              <a:ext cx="80963" cy="82550"/>
            </a:xfrm>
            <a:custGeom>
              <a:avLst/>
              <a:gdLst>
                <a:gd name="T0" fmla="*/ 31 w 51"/>
                <a:gd name="T1" fmla="*/ 52 h 52"/>
                <a:gd name="T2" fmla="*/ 20 w 51"/>
                <a:gd name="T3" fmla="*/ 52 h 52"/>
                <a:gd name="T4" fmla="*/ 0 w 51"/>
                <a:gd name="T5" fmla="*/ 0 h 52"/>
                <a:gd name="T6" fmla="*/ 11 w 51"/>
                <a:gd name="T7" fmla="*/ 0 h 52"/>
                <a:gd name="T8" fmla="*/ 25 w 51"/>
                <a:gd name="T9" fmla="*/ 42 h 52"/>
                <a:gd name="T10" fmla="*/ 40 w 51"/>
                <a:gd name="T11" fmla="*/ 0 h 52"/>
                <a:gd name="T12" fmla="*/ 51 w 51"/>
                <a:gd name="T13" fmla="*/ 0 h 52"/>
                <a:gd name="T14" fmla="*/ 31 w 51"/>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2">
                  <a:moveTo>
                    <a:pt x="31" y="52"/>
                  </a:moveTo>
                  <a:lnTo>
                    <a:pt x="20" y="52"/>
                  </a:lnTo>
                  <a:lnTo>
                    <a:pt x="0" y="0"/>
                  </a:lnTo>
                  <a:lnTo>
                    <a:pt x="11" y="0"/>
                  </a:lnTo>
                  <a:lnTo>
                    <a:pt x="25" y="42"/>
                  </a:lnTo>
                  <a:lnTo>
                    <a:pt x="40" y="0"/>
                  </a:lnTo>
                  <a:lnTo>
                    <a:pt x="51" y="0"/>
                  </a:lnTo>
                  <a:lnTo>
                    <a:pt x="3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8">
              <a:extLst>
                <a:ext uri="{FF2B5EF4-FFF2-40B4-BE49-F238E27FC236}">
                  <a16:creationId xmlns:a16="http://schemas.microsoft.com/office/drawing/2014/main" id="{7957D02A-F6AA-E7FB-776F-5DF982079E20}"/>
                </a:ext>
              </a:extLst>
            </p:cNvPr>
            <p:cNvSpPr>
              <a:spLocks noEditPoints="1"/>
            </p:cNvSpPr>
            <p:nvPr/>
          </p:nvSpPr>
          <p:spPr bwMode="auto">
            <a:xfrm>
              <a:off x="2789238" y="-3175"/>
              <a:ext cx="74613" cy="85725"/>
            </a:xfrm>
            <a:custGeom>
              <a:avLst/>
              <a:gdLst>
                <a:gd name="T0" fmla="*/ 20 w 90"/>
                <a:gd name="T1" fmla="*/ 56 h 103"/>
                <a:gd name="T2" fmla="*/ 49 w 90"/>
                <a:gd name="T3" fmla="*/ 88 h 103"/>
                <a:gd name="T4" fmla="*/ 80 w 90"/>
                <a:gd name="T5" fmla="*/ 77 h 103"/>
                <a:gd name="T6" fmla="*/ 87 w 90"/>
                <a:gd name="T7" fmla="*/ 89 h 103"/>
                <a:gd name="T8" fmla="*/ 47 w 90"/>
                <a:gd name="T9" fmla="*/ 103 h 103"/>
                <a:gd name="T10" fmla="*/ 0 w 90"/>
                <a:gd name="T11" fmla="*/ 52 h 103"/>
                <a:gd name="T12" fmla="*/ 47 w 90"/>
                <a:gd name="T13" fmla="*/ 0 h 103"/>
                <a:gd name="T14" fmla="*/ 90 w 90"/>
                <a:gd name="T15" fmla="*/ 49 h 103"/>
                <a:gd name="T16" fmla="*/ 90 w 90"/>
                <a:gd name="T17" fmla="*/ 56 h 103"/>
                <a:gd name="T18" fmla="*/ 20 w 90"/>
                <a:gd name="T19" fmla="*/ 56 h 103"/>
                <a:gd name="T20" fmla="*/ 46 w 90"/>
                <a:gd name="T21" fmla="*/ 15 h 103"/>
                <a:gd name="T22" fmla="*/ 19 w 90"/>
                <a:gd name="T23" fmla="*/ 43 h 103"/>
                <a:gd name="T24" fmla="*/ 71 w 90"/>
                <a:gd name="T25" fmla="*/ 43 h 103"/>
                <a:gd name="T26" fmla="*/ 46 w 90"/>
                <a:gd name="T27"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6"/>
                    <a:pt x="31" y="88"/>
                    <a:pt x="49" y="88"/>
                  </a:cubicBezTo>
                  <a:cubicBezTo>
                    <a:pt x="68" y="88"/>
                    <a:pt x="79" y="78"/>
                    <a:pt x="80" y="77"/>
                  </a:cubicBezTo>
                  <a:cubicBezTo>
                    <a:pt x="87" y="89"/>
                    <a:pt x="87" y="89"/>
                    <a:pt x="87" y="89"/>
                  </a:cubicBezTo>
                  <a:cubicBezTo>
                    <a:pt x="87" y="89"/>
                    <a:pt x="74" y="103"/>
                    <a:pt x="47" y="103"/>
                  </a:cubicBezTo>
                  <a:cubicBezTo>
                    <a:pt x="20" y="103"/>
                    <a:pt x="0" y="85"/>
                    <a:pt x="0" y="52"/>
                  </a:cubicBezTo>
                  <a:cubicBezTo>
                    <a:pt x="0" y="20"/>
                    <a:pt x="21" y="0"/>
                    <a:pt x="47" y="0"/>
                  </a:cubicBezTo>
                  <a:cubicBezTo>
                    <a:pt x="74" y="0"/>
                    <a:pt x="90" y="20"/>
                    <a:pt x="90" y="49"/>
                  </a:cubicBezTo>
                  <a:cubicBezTo>
                    <a:pt x="90" y="56"/>
                    <a:pt x="90" y="56"/>
                    <a:pt x="90" y="56"/>
                  </a:cubicBezTo>
                  <a:cubicBezTo>
                    <a:pt x="20" y="56"/>
                    <a:pt x="20" y="56"/>
                    <a:pt x="20" y="56"/>
                  </a:cubicBezTo>
                  <a:close/>
                  <a:moveTo>
                    <a:pt x="46" y="15"/>
                  </a:moveTo>
                  <a:cubicBezTo>
                    <a:pt x="28" y="15"/>
                    <a:pt x="20" y="30"/>
                    <a:pt x="19" y="43"/>
                  </a:cubicBezTo>
                  <a:cubicBezTo>
                    <a:pt x="71" y="43"/>
                    <a:pt x="71" y="43"/>
                    <a:pt x="71" y="43"/>
                  </a:cubicBezTo>
                  <a:cubicBezTo>
                    <a:pt x="71" y="28"/>
                    <a:pt x="64" y="15"/>
                    <a:pt x="4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9">
              <a:extLst>
                <a:ext uri="{FF2B5EF4-FFF2-40B4-BE49-F238E27FC236}">
                  <a16:creationId xmlns:a16="http://schemas.microsoft.com/office/drawing/2014/main" id="{C091E53F-E8FB-D219-1C2C-C8CDF3A477E2}"/>
                </a:ext>
              </a:extLst>
            </p:cNvPr>
            <p:cNvSpPr>
              <a:spLocks/>
            </p:cNvSpPr>
            <p:nvPr/>
          </p:nvSpPr>
          <p:spPr bwMode="auto">
            <a:xfrm>
              <a:off x="2882901" y="-3175"/>
              <a:ext cx="68263" cy="84138"/>
            </a:xfrm>
            <a:custGeom>
              <a:avLst/>
              <a:gdLst>
                <a:gd name="T0" fmla="*/ 65 w 84"/>
                <a:gd name="T1" fmla="*/ 101 h 101"/>
                <a:gd name="T2" fmla="*/ 65 w 84"/>
                <a:gd name="T3" fmla="*/ 42 h 101"/>
                <a:gd name="T4" fmla="*/ 45 w 84"/>
                <a:gd name="T5" fmla="*/ 16 h 101"/>
                <a:gd name="T6" fmla="*/ 18 w 84"/>
                <a:gd name="T7" fmla="*/ 42 h 101"/>
                <a:gd name="T8" fmla="*/ 18 w 84"/>
                <a:gd name="T9" fmla="*/ 101 h 101"/>
                <a:gd name="T10" fmla="*/ 0 w 84"/>
                <a:gd name="T11" fmla="*/ 101 h 101"/>
                <a:gd name="T12" fmla="*/ 0 w 84"/>
                <a:gd name="T13" fmla="*/ 2 h 101"/>
                <a:gd name="T14" fmla="*/ 17 w 84"/>
                <a:gd name="T15" fmla="*/ 2 h 101"/>
                <a:gd name="T16" fmla="*/ 18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0" y="32"/>
                    <a:pt x="18" y="42"/>
                  </a:cubicBezTo>
                  <a:cubicBezTo>
                    <a:pt x="18" y="101"/>
                    <a:pt x="18" y="101"/>
                    <a:pt x="18" y="101"/>
                  </a:cubicBezTo>
                  <a:cubicBezTo>
                    <a:pt x="0" y="101"/>
                    <a:pt x="0" y="101"/>
                    <a:pt x="0" y="101"/>
                  </a:cubicBezTo>
                  <a:cubicBezTo>
                    <a:pt x="0" y="2"/>
                    <a:pt x="0" y="2"/>
                    <a:pt x="0" y="2"/>
                  </a:cubicBezTo>
                  <a:cubicBezTo>
                    <a:pt x="17" y="2"/>
                    <a:pt x="17" y="2"/>
                    <a:pt x="17" y="2"/>
                  </a:cubicBezTo>
                  <a:cubicBezTo>
                    <a:pt x="18" y="20"/>
                    <a:pt x="18" y="20"/>
                    <a:pt x="18"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30">
              <a:extLst>
                <a:ext uri="{FF2B5EF4-FFF2-40B4-BE49-F238E27FC236}">
                  <a16:creationId xmlns:a16="http://schemas.microsoft.com/office/drawing/2014/main" id="{D8C0F936-155F-B9D3-105E-CB4A7E9C8F31}"/>
                </a:ext>
              </a:extLst>
            </p:cNvPr>
            <p:cNvSpPr>
              <a:spLocks noEditPoints="1"/>
            </p:cNvSpPr>
            <p:nvPr/>
          </p:nvSpPr>
          <p:spPr bwMode="auto">
            <a:xfrm>
              <a:off x="3006726" y="-34925"/>
              <a:ext cx="79375" cy="117475"/>
            </a:xfrm>
            <a:custGeom>
              <a:avLst/>
              <a:gdLst>
                <a:gd name="T0" fmla="*/ 50 w 95"/>
                <a:gd name="T1" fmla="*/ 142 h 142"/>
                <a:gd name="T2" fmla="*/ 20 w 95"/>
                <a:gd name="T3" fmla="*/ 125 h 142"/>
                <a:gd name="T4" fmla="*/ 17 w 95"/>
                <a:gd name="T5" fmla="*/ 140 h 142"/>
                <a:gd name="T6" fmla="*/ 0 w 95"/>
                <a:gd name="T7" fmla="*/ 140 h 142"/>
                <a:gd name="T8" fmla="*/ 0 w 95"/>
                <a:gd name="T9" fmla="*/ 0 h 142"/>
                <a:gd name="T10" fmla="*/ 19 w 95"/>
                <a:gd name="T11" fmla="*/ 0 h 142"/>
                <a:gd name="T12" fmla="*/ 19 w 95"/>
                <a:gd name="T13" fmla="*/ 57 h 142"/>
                <a:gd name="T14" fmla="*/ 52 w 95"/>
                <a:gd name="T15" fmla="*/ 39 h 142"/>
                <a:gd name="T16" fmla="*/ 94 w 95"/>
                <a:gd name="T17" fmla="*/ 91 h 142"/>
                <a:gd name="T18" fmla="*/ 50 w 95"/>
                <a:gd name="T19" fmla="*/ 142 h 142"/>
                <a:gd name="T20" fmla="*/ 47 w 95"/>
                <a:gd name="T21" fmla="*/ 55 h 142"/>
                <a:gd name="T22" fmla="*/ 18 w 95"/>
                <a:gd name="T23" fmla="*/ 91 h 142"/>
                <a:gd name="T24" fmla="*/ 46 w 95"/>
                <a:gd name="T25" fmla="*/ 127 h 142"/>
                <a:gd name="T26" fmla="*/ 75 w 95"/>
                <a:gd name="T27" fmla="*/ 91 h 142"/>
                <a:gd name="T28" fmla="*/ 47 w 95"/>
                <a:gd name="T29" fmla="*/ 5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2">
                  <a:moveTo>
                    <a:pt x="50" y="142"/>
                  </a:moveTo>
                  <a:cubicBezTo>
                    <a:pt x="31" y="142"/>
                    <a:pt x="22" y="129"/>
                    <a:pt x="20" y="125"/>
                  </a:cubicBezTo>
                  <a:cubicBezTo>
                    <a:pt x="17" y="140"/>
                    <a:pt x="17" y="140"/>
                    <a:pt x="17" y="140"/>
                  </a:cubicBezTo>
                  <a:cubicBezTo>
                    <a:pt x="0" y="140"/>
                    <a:pt x="0" y="140"/>
                    <a:pt x="0" y="140"/>
                  </a:cubicBezTo>
                  <a:cubicBezTo>
                    <a:pt x="0" y="0"/>
                    <a:pt x="0" y="0"/>
                    <a:pt x="0" y="0"/>
                  </a:cubicBezTo>
                  <a:cubicBezTo>
                    <a:pt x="19" y="0"/>
                    <a:pt x="19" y="0"/>
                    <a:pt x="19" y="0"/>
                  </a:cubicBezTo>
                  <a:cubicBezTo>
                    <a:pt x="19" y="57"/>
                    <a:pt x="19" y="57"/>
                    <a:pt x="19" y="57"/>
                  </a:cubicBezTo>
                  <a:cubicBezTo>
                    <a:pt x="20" y="55"/>
                    <a:pt x="31" y="39"/>
                    <a:pt x="52" y="39"/>
                  </a:cubicBezTo>
                  <a:cubicBezTo>
                    <a:pt x="78" y="39"/>
                    <a:pt x="94" y="61"/>
                    <a:pt x="94" y="91"/>
                  </a:cubicBezTo>
                  <a:cubicBezTo>
                    <a:pt x="95" y="121"/>
                    <a:pt x="77" y="142"/>
                    <a:pt x="50" y="142"/>
                  </a:cubicBezTo>
                  <a:close/>
                  <a:moveTo>
                    <a:pt x="47" y="55"/>
                  </a:moveTo>
                  <a:cubicBezTo>
                    <a:pt x="30" y="55"/>
                    <a:pt x="18" y="71"/>
                    <a:pt x="18" y="91"/>
                  </a:cubicBezTo>
                  <a:cubicBezTo>
                    <a:pt x="18" y="110"/>
                    <a:pt x="29" y="127"/>
                    <a:pt x="46" y="127"/>
                  </a:cubicBezTo>
                  <a:cubicBezTo>
                    <a:pt x="63" y="127"/>
                    <a:pt x="75" y="111"/>
                    <a:pt x="75" y="91"/>
                  </a:cubicBezTo>
                  <a:cubicBezTo>
                    <a:pt x="75" y="71"/>
                    <a:pt x="64" y="55"/>
                    <a:pt x="47"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31">
              <a:extLst>
                <a:ext uri="{FF2B5EF4-FFF2-40B4-BE49-F238E27FC236}">
                  <a16:creationId xmlns:a16="http://schemas.microsoft.com/office/drawing/2014/main" id="{B3C06BAF-2606-07B2-0633-EFEFFAE9986C}"/>
                </a:ext>
              </a:extLst>
            </p:cNvPr>
            <p:cNvSpPr>
              <a:spLocks/>
            </p:cNvSpPr>
            <p:nvPr/>
          </p:nvSpPr>
          <p:spPr bwMode="auto">
            <a:xfrm>
              <a:off x="3094038" y="-1588"/>
              <a:ext cx="79375" cy="114300"/>
            </a:xfrm>
            <a:custGeom>
              <a:avLst/>
              <a:gdLst>
                <a:gd name="T0" fmla="*/ 52 w 96"/>
                <a:gd name="T1" fmla="*/ 113 h 136"/>
                <a:gd name="T2" fmla="*/ 26 w 96"/>
                <a:gd name="T3" fmla="*/ 136 h 136"/>
                <a:gd name="T4" fmla="*/ 7 w 96"/>
                <a:gd name="T5" fmla="*/ 132 h 136"/>
                <a:gd name="T6" fmla="*/ 11 w 96"/>
                <a:gd name="T7" fmla="*/ 117 h 136"/>
                <a:gd name="T8" fmla="*/ 22 w 96"/>
                <a:gd name="T9" fmla="*/ 120 h 136"/>
                <a:gd name="T10" fmla="*/ 33 w 96"/>
                <a:gd name="T11" fmla="*/ 110 h 136"/>
                <a:gd name="T12" fmla="*/ 38 w 96"/>
                <a:gd name="T13" fmla="*/ 98 h 136"/>
                <a:gd name="T14" fmla="*/ 0 w 96"/>
                <a:gd name="T15" fmla="*/ 0 h 136"/>
                <a:gd name="T16" fmla="*/ 20 w 96"/>
                <a:gd name="T17" fmla="*/ 0 h 136"/>
                <a:gd name="T18" fmla="*/ 48 w 96"/>
                <a:gd name="T19" fmla="*/ 81 h 136"/>
                <a:gd name="T20" fmla="*/ 76 w 96"/>
                <a:gd name="T21" fmla="*/ 0 h 136"/>
                <a:gd name="T22" fmla="*/ 96 w 96"/>
                <a:gd name="T23" fmla="*/ 0 h 136"/>
                <a:gd name="T24" fmla="*/ 52 w 96"/>
                <a:gd name="T25" fmla="*/ 11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36">
                  <a:moveTo>
                    <a:pt x="52" y="113"/>
                  </a:moveTo>
                  <a:cubicBezTo>
                    <a:pt x="45" y="129"/>
                    <a:pt x="38" y="136"/>
                    <a:pt x="26" y="136"/>
                  </a:cubicBezTo>
                  <a:cubicBezTo>
                    <a:pt x="13" y="136"/>
                    <a:pt x="7" y="132"/>
                    <a:pt x="7" y="132"/>
                  </a:cubicBezTo>
                  <a:cubicBezTo>
                    <a:pt x="11" y="117"/>
                    <a:pt x="11" y="117"/>
                    <a:pt x="11" y="117"/>
                  </a:cubicBezTo>
                  <a:cubicBezTo>
                    <a:pt x="11" y="117"/>
                    <a:pt x="17" y="120"/>
                    <a:pt x="22" y="120"/>
                  </a:cubicBezTo>
                  <a:cubicBezTo>
                    <a:pt x="27" y="120"/>
                    <a:pt x="30" y="118"/>
                    <a:pt x="33" y="110"/>
                  </a:cubicBezTo>
                  <a:cubicBezTo>
                    <a:pt x="38" y="98"/>
                    <a:pt x="38" y="98"/>
                    <a:pt x="38" y="98"/>
                  </a:cubicBezTo>
                  <a:cubicBezTo>
                    <a:pt x="0" y="0"/>
                    <a:pt x="0" y="0"/>
                    <a:pt x="0" y="0"/>
                  </a:cubicBezTo>
                  <a:cubicBezTo>
                    <a:pt x="20" y="0"/>
                    <a:pt x="20" y="0"/>
                    <a:pt x="20" y="0"/>
                  </a:cubicBezTo>
                  <a:cubicBezTo>
                    <a:pt x="48" y="81"/>
                    <a:pt x="48" y="81"/>
                    <a:pt x="48" y="81"/>
                  </a:cubicBezTo>
                  <a:cubicBezTo>
                    <a:pt x="76" y="0"/>
                    <a:pt x="76" y="0"/>
                    <a:pt x="76" y="0"/>
                  </a:cubicBezTo>
                  <a:cubicBezTo>
                    <a:pt x="96" y="0"/>
                    <a:pt x="96" y="0"/>
                    <a:pt x="96" y="0"/>
                  </a:cubicBezTo>
                  <a:lnTo>
                    <a:pt x="5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Rectangle 32">
              <a:extLst>
                <a:ext uri="{FF2B5EF4-FFF2-40B4-BE49-F238E27FC236}">
                  <a16:creationId xmlns:a16="http://schemas.microsoft.com/office/drawing/2014/main" id="{28E831E1-5403-0391-CFF1-44334240480E}"/>
                </a:ext>
              </a:extLst>
            </p:cNvPr>
            <p:cNvSpPr>
              <a:spLocks noChangeArrowheads="1"/>
            </p:cNvSpPr>
            <p:nvPr/>
          </p:nvSpPr>
          <p:spPr bwMode="auto">
            <a:xfrm>
              <a:off x="3219451" y="-31750"/>
              <a:ext cx="17463" cy="1127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33">
              <a:extLst>
                <a:ext uri="{FF2B5EF4-FFF2-40B4-BE49-F238E27FC236}">
                  <a16:creationId xmlns:a16="http://schemas.microsoft.com/office/drawing/2014/main" id="{C26B6476-3E8D-9E7B-540C-E0FEFAD5DB9D}"/>
                </a:ext>
              </a:extLst>
            </p:cNvPr>
            <p:cNvSpPr>
              <a:spLocks/>
            </p:cNvSpPr>
            <p:nvPr/>
          </p:nvSpPr>
          <p:spPr bwMode="auto">
            <a:xfrm>
              <a:off x="3263901" y="-3175"/>
              <a:ext cx="69850" cy="84138"/>
            </a:xfrm>
            <a:custGeom>
              <a:avLst/>
              <a:gdLst>
                <a:gd name="T0" fmla="*/ 65 w 84"/>
                <a:gd name="T1" fmla="*/ 101 h 101"/>
                <a:gd name="T2" fmla="*/ 65 w 84"/>
                <a:gd name="T3" fmla="*/ 42 h 101"/>
                <a:gd name="T4" fmla="*/ 45 w 84"/>
                <a:gd name="T5" fmla="*/ 16 h 101"/>
                <a:gd name="T6" fmla="*/ 19 w 84"/>
                <a:gd name="T7" fmla="*/ 42 h 101"/>
                <a:gd name="T8" fmla="*/ 19 w 84"/>
                <a:gd name="T9" fmla="*/ 101 h 101"/>
                <a:gd name="T10" fmla="*/ 0 w 84"/>
                <a:gd name="T11" fmla="*/ 101 h 101"/>
                <a:gd name="T12" fmla="*/ 0 w 84"/>
                <a:gd name="T13" fmla="*/ 2 h 101"/>
                <a:gd name="T14" fmla="*/ 18 w 84"/>
                <a:gd name="T15" fmla="*/ 2 h 101"/>
                <a:gd name="T16" fmla="*/ 19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1" y="32"/>
                    <a:pt x="19" y="42"/>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34">
              <a:extLst>
                <a:ext uri="{FF2B5EF4-FFF2-40B4-BE49-F238E27FC236}">
                  <a16:creationId xmlns:a16="http://schemas.microsoft.com/office/drawing/2014/main" id="{944C5982-3C91-7F73-09A4-D3869163BA38}"/>
                </a:ext>
              </a:extLst>
            </p:cNvPr>
            <p:cNvSpPr>
              <a:spLocks/>
            </p:cNvSpPr>
            <p:nvPr/>
          </p:nvSpPr>
          <p:spPr bwMode="auto">
            <a:xfrm>
              <a:off x="3349626" y="-3175"/>
              <a:ext cx="63500" cy="85725"/>
            </a:xfrm>
            <a:custGeom>
              <a:avLst/>
              <a:gdLst>
                <a:gd name="T0" fmla="*/ 68 w 78"/>
                <a:gd name="T1" fmla="*/ 94 h 103"/>
                <a:gd name="T2" fmla="*/ 39 w 78"/>
                <a:gd name="T3" fmla="*/ 103 h 103"/>
                <a:gd name="T4" fmla="*/ 0 w 78"/>
                <a:gd name="T5" fmla="*/ 86 h 103"/>
                <a:gd name="T6" fmla="*/ 10 w 78"/>
                <a:gd name="T7" fmla="*/ 74 h 103"/>
                <a:gd name="T8" fmla="*/ 39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2" y="99"/>
                    <a:pt x="54" y="103"/>
                    <a:pt x="39" y="103"/>
                  </a:cubicBezTo>
                  <a:cubicBezTo>
                    <a:pt x="19" y="103"/>
                    <a:pt x="4" y="91"/>
                    <a:pt x="0" y="86"/>
                  </a:cubicBezTo>
                  <a:cubicBezTo>
                    <a:pt x="10" y="74"/>
                    <a:pt x="10" y="74"/>
                    <a:pt x="10" y="74"/>
                  </a:cubicBezTo>
                  <a:cubicBezTo>
                    <a:pt x="16" y="80"/>
                    <a:pt x="28" y="88"/>
                    <a:pt x="39" y="88"/>
                  </a:cubicBezTo>
                  <a:cubicBezTo>
                    <a:pt x="51" y="88"/>
                    <a:pt x="59" y="84"/>
                    <a:pt x="59" y="75"/>
                  </a:cubicBezTo>
                  <a:cubicBezTo>
                    <a:pt x="59" y="66"/>
                    <a:pt x="49" y="63"/>
                    <a:pt x="43" y="61"/>
                  </a:cubicBezTo>
                  <a:cubicBezTo>
                    <a:pt x="37"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3"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35">
              <a:extLst>
                <a:ext uri="{FF2B5EF4-FFF2-40B4-BE49-F238E27FC236}">
                  <a16:creationId xmlns:a16="http://schemas.microsoft.com/office/drawing/2014/main" id="{948AB8FF-2BA3-9E06-B8CF-1E2C0011DA34}"/>
                </a:ext>
              </a:extLst>
            </p:cNvPr>
            <p:cNvSpPr>
              <a:spLocks noEditPoints="1"/>
            </p:cNvSpPr>
            <p:nvPr/>
          </p:nvSpPr>
          <p:spPr bwMode="auto">
            <a:xfrm>
              <a:off x="3429001" y="-36513"/>
              <a:ext cx="20638" cy="117475"/>
            </a:xfrm>
            <a:custGeom>
              <a:avLst/>
              <a:gdLst>
                <a:gd name="T0" fmla="*/ 13 w 26"/>
                <a:gd name="T1" fmla="*/ 24 h 143"/>
                <a:gd name="T2" fmla="*/ 0 w 26"/>
                <a:gd name="T3" fmla="*/ 12 h 143"/>
                <a:gd name="T4" fmla="*/ 13 w 26"/>
                <a:gd name="T5" fmla="*/ 0 h 143"/>
                <a:gd name="T6" fmla="*/ 26 w 26"/>
                <a:gd name="T7" fmla="*/ 12 h 143"/>
                <a:gd name="T8" fmla="*/ 13 w 26"/>
                <a:gd name="T9" fmla="*/ 24 h 143"/>
                <a:gd name="T10" fmla="*/ 4 w 26"/>
                <a:gd name="T11" fmla="*/ 143 h 143"/>
                <a:gd name="T12" fmla="*/ 4 w 26"/>
                <a:gd name="T13" fmla="*/ 44 h 143"/>
                <a:gd name="T14" fmla="*/ 22 w 26"/>
                <a:gd name="T15" fmla="*/ 44 h 143"/>
                <a:gd name="T16" fmla="*/ 22 w 26"/>
                <a:gd name="T17" fmla="*/ 143 h 143"/>
                <a:gd name="T18" fmla="*/ 4 w 26"/>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3">
                  <a:moveTo>
                    <a:pt x="13" y="24"/>
                  </a:moveTo>
                  <a:cubicBezTo>
                    <a:pt x="6" y="24"/>
                    <a:pt x="0" y="19"/>
                    <a:pt x="0" y="12"/>
                  </a:cubicBezTo>
                  <a:cubicBezTo>
                    <a:pt x="0" y="5"/>
                    <a:pt x="6" y="0"/>
                    <a:pt x="13" y="0"/>
                  </a:cubicBezTo>
                  <a:cubicBezTo>
                    <a:pt x="20" y="0"/>
                    <a:pt x="26" y="5"/>
                    <a:pt x="26" y="12"/>
                  </a:cubicBezTo>
                  <a:cubicBezTo>
                    <a:pt x="26"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36">
              <a:extLst>
                <a:ext uri="{FF2B5EF4-FFF2-40B4-BE49-F238E27FC236}">
                  <a16:creationId xmlns:a16="http://schemas.microsoft.com/office/drawing/2014/main" id="{914FBE95-5DCD-B09C-05FA-773F884D73D9}"/>
                </a:ext>
              </a:extLst>
            </p:cNvPr>
            <p:cNvSpPr>
              <a:spLocks noEditPoints="1"/>
            </p:cNvSpPr>
            <p:nvPr/>
          </p:nvSpPr>
          <p:spPr bwMode="auto">
            <a:xfrm>
              <a:off x="3465513" y="-3175"/>
              <a:ext cx="77788" cy="115888"/>
            </a:xfrm>
            <a:custGeom>
              <a:avLst/>
              <a:gdLst>
                <a:gd name="T0" fmla="*/ 84 w 94"/>
                <a:gd name="T1" fmla="*/ 122 h 138"/>
                <a:gd name="T2" fmla="*/ 44 w 94"/>
                <a:gd name="T3" fmla="*/ 138 h 138"/>
                <a:gd name="T4" fmla="*/ 5 w 94"/>
                <a:gd name="T5" fmla="*/ 126 h 138"/>
                <a:gd name="T6" fmla="*/ 12 w 94"/>
                <a:gd name="T7" fmla="*/ 112 h 138"/>
                <a:gd name="T8" fmla="*/ 43 w 94"/>
                <a:gd name="T9" fmla="*/ 122 h 138"/>
                <a:gd name="T10" fmla="*/ 67 w 94"/>
                <a:gd name="T11" fmla="*/ 113 h 138"/>
                <a:gd name="T12" fmla="*/ 74 w 94"/>
                <a:gd name="T13" fmla="*/ 89 h 138"/>
                <a:gd name="T14" fmla="*/ 74 w 94"/>
                <a:gd name="T15" fmla="*/ 80 h 138"/>
                <a:gd name="T16" fmla="*/ 42 w 94"/>
                <a:gd name="T17" fmla="*/ 99 h 138"/>
                <a:gd name="T18" fmla="*/ 0 w 94"/>
                <a:gd name="T19" fmla="*/ 49 h 138"/>
                <a:gd name="T20" fmla="*/ 43 w 94"/>
                <a:gd name="T21" fmla="*/ 0 h 138"/>
                <a:gd name="T22" fmla="*/ 74 w 94"/>
                <a:gd name="T23" fmla="*/ 18 h 138"/>
                <a:gd name="T24" fmla="*/ 76 w 94"/>
                <a:gd name="T25" fmla="*/ 2 h 138"/>
                <a:gd name="T26" fmla="*/ 94 w 94"/>
                <a:gd name="T27" fmla="*/ 2 h 138"/>
                <a:gd name="T28" fmla="*/ 94 w 94"/>
                <a:gd name="T29" fmla="*/ 82 h 138"/>
                <a:gd name="T30" fmla="*/ 84 w 94"/>
                <a:gd name="T31" fmla="*/ 122 h 138"/>
                <a:gd name="T32" fmla="*/ 48 w 94"/>
                <a:gd name="T33" fmla="*/ 15 h 138"/>
                <a:gd name="T34" fmla="*/ 20 w 94"/>
                <a:gd name="T35" fmla="*/ 49 h 138"/>
                <a:gd name="T36" fmla="*/ 47 w 94"/>
                <a:gd name="T37" fmla="*/ 83 h 138"/>
                <a:gd name="T38" fmla="*/ 75 w 94"/>
                <a:gd name="T39" fmla="*/ 49 h 138"/>
                <a:gd name="T40" fmla="*/ 48 w 94"/>
                <a:gd name="T41" fmla="*/ 1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138">
                  <a:moveTo>
                    <a:pt x="84" y="122"/>
                  </a:moveTo>
                  <a:cubicBezTo>
                    <a:pt x="76" y="130"/>
                    <a:pt x="64" y="138"/>
                    <a:pt x="44" y="138"/>
                  </a:cubicBezTo>
                  <a:cubicBezTo>
                    <a:pt x="23" y="138"/>
                    <a:pt x="8" y="129"/>
                    <a:pt x="5" y="126"/>
                  </a:cubicBezTo>
                  <a:cubicBezTo>
                    <a:pt x="12" y="112"/>
                    <a:pt x="12" y="112"/>
                    <a:pt x="12" y="112"/>
                  </a:cubicBezTo>
                  <a:cubicBezTo>
                    <a:pt x="17" y="116"/>
                    <a:pt x="30" y="122"/>
                    <a:pt x="43" y="122"/>
                  </a:cubicBezTo>
                  <a:cubicBezTo>
                    <a:pt x="55" y="122"/>
                    <a:pt x="63" y="118"/>
                    <a:pt x="67" y="113"/>
                  </a:cubicBezTo>
                  <a:cubicBezTo>
                    <a:pt x="72" y="109"/>
                    <a:pt x="74" y="101"/>
                    <a:pt x="74" y="89"/>
                  </a:cubicBezTo>
                  <a:cubicBezTo>
                    <a:pt x="74" y="80"/>
                    <a:pt x="74" y="80"/>
                    <a:pt x="74" y="80"/>
                  </a:cubicBezTo>
                  <a:cubicBezTo>
                    <a:pt x="73" y="83"/>
                    <a:pt x="64" y="99"/>
                    <a:pt x="42" y="99"/>
                  </a:cubicBezTo>
                  <a:cubicBezTo>
                    <a:pt x="16" y="99"/>
                    <a:pt x="0" y="78"/>
                    <a:pt x="0" y="49"/>
                  </a:cubicBezTo>
                  <a:cubicBezTo>
                    <a:pt x="0" y="20"/>
                    <a:pt x="19" y="0"/>
                    <a:pt x="43" y="0"/>
                  </a:cubicBezTo>
                  <a:cubicBezTo>
                    <a:pt x="65" y="0"/>
                    <a:pt x="73" y="15"/>
                    <a:pt x="74" y="18"/>
                  </a:cubicBezTo>
                  <a:cubicBezTo>
                    <a:pt x="76" y="2"/>
                    <a:pt x="76" y="2"/>
                    <a:pt x="76" y="2"/>
                  </a:cubicBezTo>
                  <a:cubicBezTo>
                    <a:pt x="94" y="2"/>
                    <a:pt x="94" y="2"/>
                    <a:pt x="94" y="2"/>
                  </a:cubicBezTo>
                  <a:cubicBezTo>
                    <a:pt x="94" y="82"/>
                    <a:pt x="94" y="82"/>
                    <a:pt x="94" y="82"/>
                  </a:cubicBezTo>
                  <a:cubicBezTo>
                    <a:pt x="94" y="102"/>
                    <a:pt x="91" y="113"/>
                    <a:pt x="84" y="122"/>
                  </a:cubicBezTo>
                  <a:close/>
                  <a:moveTo>
                    <a:pt x="48" y="15"/>
                  </a:moveTo>
                  <a:cubicBezTo>
                    <a:pt x="31" y="15"/>
                    <a:pt x="20" y="30"/>
                    <a:pt x="20" y="49"/>
                  </a:cubicBezTo>
                  <a:cubicBezTo>
                    <a:pt x="20" y="67"/>
                    <a:pt x="30" y="83"/>
                    <a:pt x="47" y="83"/>
                  </a:cubicBezTo>
                  <a:cubicBezTo>
                    <a:pt x="64" y="83"/>
                    <a:pt x="75" y="67"/>
                    <a:pt x="75" y="49"/>
                  </a:cubicBezTo>
                  <a:cubicBezTo>
                    <a:pt x="75" y="30"/>
                    <a:pt x="65" y="15"/>
                    <a:pt x="4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37">
              <a:extLst>
                <a:ext uri="{FF2B5EF4-FFF2-40B4-BE49-F238E27FC236}">
                  <a16:creationId xmlns:a16="http://schemas.microsoft.com/office/drawing/2014/main" id="{DCECE63C-3BE4-E3D3-8A34-3F4C88B09AD1}"/>
                </a:ext>
              </a:extLst>
            </p:cNvPr>
            <p:cNvSpPr>
              <a:spLocks/>
            </p:cNvSpPr>
            <p:nvPr/>
          </p:nvSpPr>
          <p:spPr bwMode="auto">
            <a:xfrm>
              <a:off x="3568701" y="-34925"/>
              <a:ext cx="69850" cy="115888"/>
            </a:xfrm>
            <a:custGeom>
              <a:avLst/>
              <a:gdLst>
                <a:gd name="T0" fmla="*/ 66 w 85"/>
                <a:gd name="T1" fmla="*/ 141 h 141"/>
                <a:gd name="T2" fmla="*/ 66 w 85"/>
                <a:gd name="T3" fmla="*/ 82 h 141"/>
                <a:gd name="T4" fmla="*/ 46 w 85"/>
                <a:gd name="T5" fmla="*/ 56 h 141"/>
                <a:gd name="T6" fmla="*/ 19 w 85"/>
                <a:gd name="T7" fmla="*/ 82 h 141"/>
                <a:gd name="T8" fmla="*/ 19 w 85"/>
                <a:gd name="T9" fmla="*/ 141 h 141"/>
                <a:gd name="T10" fmla="*/ 0 w 85"/>
                <a:gd name="T11" fmla="*/ 141 h 141"/>
                <a:gd name="T12" fmla="*/ 0 w 85"/>
                <a:gd name="T13" fmla="*/ 0 h 141"/>
                <a:gd name="T14" fmla="*/ 19 w 85"/>
                <a:gd name="T15" fmla="*/ 0 h 141"/>
                <a:gd name="T16" fmla="*/ 19 w 85"/>
                <a:gd name="T17" fmla="*/ 60 h 141"/>
                <a:gd name="T18" fmla="*/ 52 w 85"/>
                <a:gd name="T19" fmla="*/ 39 h 141"/>
                <a:gd name="T20" fmla="*/ 85 w 85"/>
                <a:gd name="T21" fmla="*/ 77 h 141"/>
                <a:gd name="T22" fmla="*/ 85 w 85"/>
                <a:gd name="T23" fmla="*/ 141 h 141"/>
                <a:gd name="T24" fmla="*/ 66 w 85"/>
                <a:gd name="T25"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41">
                  <a:moveTo>
                    <a:pt x="66" y="141"/>
                  </a:moveTo>
                  <a:cubicBezTo>
                    <a:pt x="66" y="82"/>
                    <a:pt x="66" y="82"/>
                    <a:pt x="66" y="82"/>
                  </a:cubicBezTo>
                  <a:cubicBezTo>
                    <a:pt x="66" y="66"/>
                    <a:pt x="61" y="56"/>
                    <a:pt x="46" y="56"/>
                  </a:cubicBezTo>
                  <a:cubicBezTo>
                    <a:pt x="31" y="56"/>
                    <a:pt x="21" y="72"/>
                    <a:pt x="19" y="82"/>
                  </a:cubicBezTo>
                  <a:cubicBezTo>
                    <a:pt x="19" y="141"/>
                    <a:pt x="19" y="141"/>
                    <a:pt x="19" y="141"/>
                  </a:cubicBezTo>
                  <a:cubicBezTo>
                    <a:pt x="0" y="141"/>
                    <a:pt x="0" y="141"/>
                    <a:pt x="0" y="141"/>
                  </a:cubicBezTo>
                  <a:cubicBezTo>
                    <a:pt x="0" y="0"/>
                    <a:pt x="0" y="0"/>
                    <a:pt x="0" y="0"/>
                  </a:cubicBezTo>
                  <a:cubicBezTo>
                    <a:pt x="19" y="0"/>
                    <a:pt x="19" y="0"/>
                    <a:pt x="19" y="0"/>
                  </a:cubicBezTo>
                  <a:cubicBezTo>
                    <a:pt x="19" y="60"/>
                    <a:pt x="19" y="60"/>
                    <a:pt x="19" y="60"/>
                  </a:cubicBezTo>
                  <a:cubicBezTo>
                    <a:pt x="25" y="50"/>
                    <a:pt x="36" y="39"/>
                    <a:pt x="52" y="39"/>
                  </a:cubicBezTo>
                  <a:cubicBezTo>
                    <a:pt x="72" y="39"/>
                    <a:pt x="85" y="51"/>
                    <a:pt x="85" y="77"/>
                  </a:cubicBezTo>
                  <a:cubicBezTo>
                    <a:pt x="85" y="141"/>
                    <a:pt x="85" y="141"/>
                    <a:pt x="85" y="141"/>
                  </a:cubicBezTo>
                  <a:lnTo>
                    <a:pt x="66"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38">
              <a:extLst>
                <a:ext uri="{FF2B5EF4-FFF2-40B4-BE49-F238E27FC236}">
                  <a16:creationId xmlns:a16="http://schemas.microsoft.com/office/drawing/2014/main" id="{A628084C-CF66-E7E8-A07E-637CE5D6B84C}"/>
                </a:ext>
              </a:extLst>
            </p:cNvPr>
            <p:cNvSpPr>
              <a:spLocks/>
            </p:cNvSpPr>
            <p:nvPr/>
          </p:nvSpPr>
          <p:spPr bwMode="auto">
            <a:xfrm>
              <a:off x="3654426" y="-23813"/>
              <a:ext cx="50800" cy="106363"/>
            </a:xfrm>
            <a:custGeom>
              <a:avLst/>
              <a:gdLst>
                <a:gd name="T0" fmla="*/ 33 w 61"/>
                <a:gd name="T1" fmla="*/ 41 h 128"/>
                <a:gd name="T2" fmla="*/ 33 w 61"/>
                <a:gd name="T3" fmla="*/ 92 h 128"/>
                <a:gd name="T4" fmla="*/ 37 w 61"/>
                <a:gd name="T5" fmla="*/ 109 h 128"/>
                <a:gd name="T6" fmla="*/ 47 w 61"/>
                <a:gd name="T7" fmla="*/ 113 h 128"/>
                <a:gd name="T8" fmla="*/ 58 w 61"/>
                <a:gd name="T9" fmla="*/ 111 h 128"/>
                <a:gd name="T10" fmla="*/ 60 w 61"/>
                <a:gd name="T11" fmla="*/ 125 h 128"/>
                <a:gd name="T12" fmla="*/ 42 w 61"/>
                <a:gd name="T13" fmla="*/ 128 h 128"/>
                <a:gd name="T14" fmla="*/ 21 w 61"/>
                <a:gd name="T15" fmla="*/ 121 h 128"/>
                <a:gd name="T16" fmla="*/ 15 w 61"/>
                <a:gd name="T17" fmla="*/ 95 h 128"/>
                <a:gd name="T18" fmla="*/ 15 w 61"/>
                <a:gd name="T19" fmla="*/ 41 h 128"/>
                <a:gd name="T20" fmla="*/ 0 w 61"/>
                <a:gd name="T21" fmla="*/ 41 h 128"/>
                <a:gd name="T22" fmla="*/ 0 w 61"/>
                <a:gd name="T23" fmla="*/ 27 h 128"/>
                <a:gd name="T24" fmla="*/ 14 w 61"/>
                <a:gd name="T25" fmla="*/ 27 h 128"/>
                <a:gd name="T26" fmla="*/ 16 w 61"/>
                <a:gd name="T27" fmla="*/ 0 h 128"/>
                <a:gd name="T28" fmla="*/ 33 w 61"/>
                <a:gd name="T29" fmla="*/ 0 h 128"/>
                <a:gd name="T30" fmla="*/ 33 w 61"/>
                <a:gd name="T31" fmla="*/ 27 h 128"/>
                <a:gd name="T32" fmla="*/ 61 w 61"/>
                <a:gd name="T33" fmla="*/ 27 h 128"/>
                <a:gd name="T34" fmla="*/ 61 w 61"/>
                <a:gd name="T35" fmla="*/ 41 h 128"/>
                <a:gd name="T36" fmla="*/ 33 w 61"/>
                <a:gd name="T37"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28">
                  <a:moveTo>
                    <a:pt x="33" y="41"/>
                  </a:moveTo>
                  <a:cubicBezTo>
                    <a:pt x="33" y="92"/>
                    <a:pt x="33" y="92"/>
                    <a:pt x="33" y="92"/>
                  </a:cubicBezTo>
                  <a:cubicBezTo>
                    <a:pt x="33" y="101"/>
                    <a:pt x="34" y="106"/>
                    <a:pt x="37" y="109"/>
                  </a:cubicBezTo>
                  <a:cubicBezTo>
                    <a:pt x="40" y="112"/>
                    <a:pt x="43" y="113"/>
                    <a:pt x="47" y="113"/>
                  </a:cubicBezTo>
                  <a:cubicBezTo>
                    <a:pt x="52" y="113"/>
                    <a:pt x="56" y="112"/>
                    <a:pt x="58" y="111"/>
                  </a:cubicBezTo>
                  <a:cubicBezTo>
                    <a:pt x="60" y="125"/>
                    <a:pt x="60" y="125"/>
                    <a:pt x="60" y="125"/>
                  </a:cubicBezTo>
                  <a:cubicBezTo>
                    <a:pt x="56" y="127"/>
                    <a:pt x="48" y="128"/>
                    <a:pt x="42" y="128"/>
                  </a:cubicBezTo>
                  <a:cubicBezTo>
                    <a:pt x="33" y="128"/>
                    <a:pt x="27" y="126"/>
                    <a:pt x="21" y="121"/>
                  </a:cubicBezTo>
                  <a:cubicBezTo>
                    <a:pt x="16" y="115"/>
                    <a:pt x="15" y="108"/>
                    <a:pt x="15" y="95"/>
                  </a:cubicBezTo>
                  <a:cubicBezTo>
                    <a:pt x="15" y="41"/>
                    <a:pt x="15" y="41"/>
                    <a:pt x="15" y="41"/>
                  </a:cubicBezTo>
                  <a:cubicBezTo>
                    <a:pt x="0" y="41"/>
                    <a:pt x="0" y="41"/>
                    <a:pt x="0" y="41"/>
                  </a:cubicBezTo>
                  <a:cubicBezTo>
                    <a:pt x="0" y="27"/>
                    <a:pt x="0" y="27"/>
                    <a:pt x="0" y="27"/>
                  </a:cubicBezTo>
                  <a:cubicBezTo>
                    <a:pt x="14" y="27"/>
                    <a:pt x="14" y="27"/>
                    <a:pt x="14" y="27"/>
                  </a:cubicBezTo>
                  <a:cubicBezTo>
                    <a:pt x="16" y="0"/>
                    <a:pt x="16" y="0"/>
                    <a:pt x="16" y="0"/>
                  </a:cubicBezTo>
                  <a:cubicBezTo>
                    <a:pt x="33" y="0"/>
                    <a:pt x="33" y="0"/>
                    <a:pt x="33" y="0"/>
                  </a:cubicBezTo>
                  <a:cubicBezTo>
                    <a:pt x="33" y="27"/>
                    <a:pt x="33" y="27"/>
                    <a:pt x="33" y="27"/>
                  </a:cubicBezTo>
                  <a:cubicBezTo>
                    <a:pt x="61" y="27"/>
                    <a:pt x="61" y="27"/>
                    <a:pt x="61" y="27"/>
                  </a:cubicBezTo>
                  <a:cubicBezTo>
                    <a:pt x="61" y="41"/>
                    <a:pt x="61" y="41"/>
                    <a:pt x="61" y="41"/>
                  </a:cubicBezTo>
                  <a:cubicBezTo>
                    <a:pt x="33" y="41"/>
                    <a:pt x="33" y="41"/>
                    <a:pt x="3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39">
              <a:extLst>
                <a:ext uri="{FF2B5EF4-FFF2-40B4-BE49-F238E27FC236}">
                  <a16:creationId xmlns:a16="http://schemas.microsoft.com/office/drawing/2014/main" id="{644BE14E-EA94-5B64-6A69-FD38062EC86B}"/>
                </a:ext>
              </a:extLst>
            </p:cNvPr>
            <p:cNvSpPr>
              <a:spLocks/>
            </p:cNvSpPr>
            <p:nvPr/>
          </p:nvSpPr>
          <p:spPr bwMode="auto">
            <a:xfrm>
              <a:off x="3711576" y="-3175"/>
              <a:ext cx="63500" cy="85725"/>
            </a:xfrm>
            <a:custGeom>
              <a:avLst/>
              <a:gdLst>
                <a:gd name="T0" fmla="*/ 68 w 78"/>
                <a:gd name="T1" fmla="*/ 94 h 103"/>
                <a:gd name="T2" fmla="*/ 39 w 78"/>
                <a:gd name="T3" fmla="*/ 103 h 103"/>
                <a:gd name="T4" fmla="*/ 0 w 78"/>
                <a:gd name="T5" fmla="*/ 86 h 103"/>
                <a:gd name="T6" fmla="*/ 10 w 78"/>
                <a:gd name="T7" fmla="*/ 74 h 103"/>
                <a:gd name="T8" fmla="*/ 40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3" y="99"/>
                    <a:pt x="54" y="103"/>
                    <a:pt x="39" y="103"/>
                  </a:cubicBezTo>
                  <a:cubicBezTo>
                    <a:pt x="19" y="103"/>
                    <a:pt x="5" y="91"/>
                    <a:pt x="0" y="86"/>
                  </a:cubicBezTo>
                  <a:cubicBezTo>
                    <a:pt x="10" y="74"/>
                    <a:pt x="10" y="74"/>
                    <a:pt x="10" y="74"/>
                  </a:cubicBezTo>
                  <a:cubicBezTo>
                    <a:pt x="16" y="80"/>
                    <a:pt x="28" y="88"/>
                    <a:pt x="40" y="88"/>
                  </a:cubicBezTo>
                  <a:cubicBezTo>
                    <a:pt x="51" y="88"/>
                    <a:pt x="59" y="84"/>
                    <a:pt x="59" y="75"/>
                  </a:cubicBezTo>
                  <a:cubicBezTo>
                    <a:pt x="59" y="66"/>
                    <a:pt x="49" y="63"/>
                    <a:pt x="43" y="61"/>
                  </a:cubicBezTo>
                  <a:cubicBezTo>
                    <a:pt x="38"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4"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40">
              <a:extLst>
                <a:ext uri="{FF2B5EF4-FFF2-40B4-BE49-F238E27FC236}">
                  <a16:creationId xmlns:a16="http://schemas.microsoft.com/office/drawing/2014/main" id="{EF137B69-3191-B6FE-C47C-0D807733E2CB}"/>
                </a:ext>
              </a:extLst>
            </p:cNvPr>
            <p:cNvSpPr>
              <a:spLocks noEditPoints="1"/>
            </p:cNvSpPr>
            <p:nvPr/>
          </p:nvSpPr>
          <p:spPr bwMode="auto">
            <a:xfrm>
              <a:off x="2498726" y="157163"/>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6 h 136"/>
                <a:gd name="T12" fmla="*/ 113 w 113"/>
                <a:gd name="T13" fmla="*/ 68 h 136"/>
                <a:gd name="T14" fmla="*/ 92 w 113"/>
                <a:gd name="T15" fmla="*/ 119 h 136"/>
                <a:gd name="T16" fmla="*/ 78 w 113"/>
                <a:gd name="T17" fmla="*/ 28 h 136"/>
                <a:gd name="T18" fmla="*/ 45 w 113"/>
                <a:gd name="T19" fmla="*/ 15 h 136"/>
                <a:gd name="T20" fmla="*/ 20 w 113"/>
                <a:gd name="T21" fmla="*/ 15 h 136"/>
                <a:gd name="T22" fmla="*/ 20 w 113"/>
                <a:gd name="T23" fmla="*/ 119 h 136"/>
                <a:gd name="T24" fmla="*/ 45 w 113"/>
                <a:gd name="T25" fmla="*/ 119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5"/>
                    <a:pt x="92" y="16"/>
                  </a:cubicBezTo>
                  <a:cubicBezTo>
                    <a:pt x="103" y="27"/>
                    <a:pt x="113" y="44"/>
                    <a:pt x="113" y="68"/>
                  </a:cubicBezTo>
                  <a:cubicBezTo>
                    <a:pt x="113" y="91"/>
                    <a:pt x="104" y="108"/>
                    <a:pt x="92" y="119"/>
                  </a:cubicBezTo>
                  <a:close/>
                  <a:moveTo>
                    <a:pt x="78" y="28"/>
                  </a:moveTo>
                  <a:cubicBezTo>
                    <a:pt x="70" y="19"/>
                    <a:pt x="59" y="15"/>
                    <a:pt x="45" y="15"/>
                  </a:cubicBezTo>
                  <a:cubicBezTo>
                    <a:pt x="20" y="15"/>
                    <a:pt x="20" y="15"/>
                    <a:pt x="20" y="15"/>
                  </a:cubicBezTo>
                  <a:cubicBezTo>
                    <a:pt x="20" y="119"/>
                    <a:pt x="20" y="119"/>
                    <a:pt x="20" y="119"/>
                  </a:cubicBezTo>
                  <a:cubicBezTo>
                    <a:pt x="45" y="119"/>
                    <a:pt x="45" y="119"/>
                    <a:pt x="45" y="119"/>
                  </a:cubicBezTo>
                  <a:cubicBezTo>
                    <a:pt x="58" y="119"/>
                    <a:pt x="69" y="116"/>
                    <a:pt x="78" y="107"/>
                  </a:cubicBezTo>
                  <a:cubicBezTo>
                    <a:pt x="87" y="98"/>
                    <a:pt x="92" y="84"/>
                    <a:pt x="92" y="68"/>
                  </a:cubicBezTo>
                  <a:cubicBezTo>
                    <a:pt x="92" y="51"/>
                    <a:pt x="87" y="36"/>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41">
              <a:extLst>
                <a:ext uri="{FF2B5EF4-FFF2-40B4-BE49-F238E27FC236}">
                  <a16:creationId xmlns:a16="http://schemas.microsoft.com/office/drawing/2014/main" id="{821A2D0B-222A-FACB-58E1-95FBC0126991}"/>
                </a:ext>
              </a:extLst>
            </p:cNvPr>
            <p:cNvSpPr>
              <a:spLocks noEditPoints="1"/>
            </p:cNvSpPr>
            <p:nvPr/>
          </p:nvSpPr>
          <p:spPr bwMode="auto">
            <a:xfrm>
              <a:off x="2605088"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42">
              <a:extLst>
                <a:ext uri="{FF2B5EF4-FFF2-40B4-BE49-F238E27FC236}">
                  <a16:creationId xmlns:a16="http://schemas.microsoft.com/office/drawing/2014/main" id="{7DEFDA0D-DEC0-C80E-280E-37E6A828C659}"/>
                </a:ext>
              </a:extLst>
            </p:cNvPr>
            <p:cNvSpPr>
              <a:spLocks noChangeArrowheads="1"/>
            </p:cNvSpPr>
            <p:nvPr/>
          </p:nvSpPr>
          <p:spPr bwMode="auto">
            <a:xfrm>
              <a:off x="2697163" y="153988"/>
              <a:ext cx="15875" cy="1158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43">
              <a:extLst>
                <a:ext uri="{FF2B5EF4-FFF2-40B4-BE49-F238E27FC236}">
                  <a16:creationId xmlns:a16="http://schemas.microsoft.com/office/drawing/2014/main" id="{E1B199F1-629A-2B40-F991-6A433992CFCB}"/>
                </a:ext>
              </a:extLst>
            </p:cNvPr>
            <p:cNvSpPr>
              <a:spLocks noEditPoints="1"/>
            </p:cNvSpPr>
            <p:nvPr/>
          </p:nvSpPr>
          <p:spPr bwMode="auto">
            <a:xfrm>
              <a:off x="2736851" y="150813"/>
              <a:ext cx="20638" cy="119063"/>
            </a:xfrm>
            <a:custGeom>
              <a:avLst/>
              <a:gdLst>
                <a:gd name="T0" fmla="*/ 12 w 25"/>
                <a:gd name="T1" fmla="*/ 25 h 144"/>
                <a:gd name="T2" fmla="*/ 0 w 25"/>
                <a:gd name="T3" fmla="*/ 13 h 144"/>
                <a:gd name="T4" fmla="*/ 12 w 25"/>
                <a:gd name="T5" fmla="*/ 0 h 144"/>
                <a:gd name="T6" fmla="*/ 25 w 25"/>
                <a:gd name="T7" fmla="*/ 12 h 144"/>
                <a:gd name="T8" fmla="*/ 12 w 25"/>
                <a:gd name="T9" fmla="*/ 25 h 144"/>
                <a:gd name="T10" fmla="*/ 3 w 25"/>
                <a:gd name="T11" fmla="*/ 144 h 144"/>
                <a:gd name="T12" fmla="*/ 3 w 25"/>
                <a:gd name="T13" fmla="*/ 45 h 144"/>
                <a:gd name="T14" fmla="*/ 22 w 25"/>
                <a:gd name="T15" fmla="*/ 45 h 144"/>
                <a:gd name="T16" fmla="*/ 22 w 25"/>
                <a:gd name="T17" fmla="*/ 144 h 144"/>
                <a:gd name="T18" fmla="*/ 3 w 25"/>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4">
                  <a:moveTo>
                    <a:pt x="12" y="25"/>
                  </a:moveTo>
                  <a:cubicBezTo>
                    <a:pt x="5" y="25"/>
                    <a:pt x="0" y="20"/>
                    <a:pt x="0" y="13"/>
                  </a:cubicBezTo>
                  <a:cubicBezTo>
                    <a:pt x="0" y="6"/>
                    <a:pt x="5" y="0"/>
                    <a:pt x="12" y="0"/>
                  </a:cubicBezTo>
                  <a:cubicBezTo>
                    <a:pt x="20" y="0"/>
                    <a:pt x="25" y="6"/>
                    <a:pt x="25" y="12"/>
                  </a:cubicBezTo>
                  <a:cubicBezTo>
                    <a:pt x="25" y="19"/>
                    <a:pt x="20" y="25"/>
                    <a:pt x="12"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44">
              <a:extLst>
                <a:ext uri="{FF2B5EF4-FFF2-40B4-BE49-F238E27FC236}">
                  <a16:creationId xmlns:a16="http://schemas.microsoft.com/office/drawing/2014/main" id="{344578C9-CCB4-4F2D-6F97-A69FE48FE92E}"/>
                </a:ext>
              </a:extLst>
            </p:cNvPr>
            <p:cNvSpPr>
              <a:spLocks/>
            </p:cNvSpPr>
            <p:nvPr/>
          </p:nvSpPr>
          <p:spPr bwMode="auto">
            <a:xfrm>
              <a:off x="2768601" y="188913"/>
              <a:ext cx="79375" cy="80963"/>
            </a:xfrm>
            <a:custGeom>
              <a:avLst/>
              <a:gdLst>
                <a:gd name="T0" fmla="*/ 30 w 50"/>
                <a:gd name="T1" fmla="*/ 51 h 51"/>
                <a:gd name="T2" fmla="*/ 19 w 50"/>
                <a:gd name="T3" fmla="*/ 51 h 51"/>
                <a:gd name="T4" fmla="*/ 0 w 50"/>
                <a:gd name="T5" fmla="*/ 0 h 51"/>
                <a:gd name="T6" fmla="*/ 10 w 50"/>
                <a:gd name="T7" fmla="*/ 0 h 51"/>
                <a:gd name="T8" fmla="*/ 25 w 50"/>
                <a:gd name="T9" fmla="*/ 41 h 51"/>
                <a:gd name="T10" fmla="*/ 39 w 50"/>
                <a:gd name="T11" fmla="*/ 0 h 51"/>
                <a:gd name="T12" fmla="*/ 50 w 50"/>
                <a:gd name="T13" fmla="*/ 0 h 51"/>
                <a:gd name="T14" fmla="*/ 30 w 50"/>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1">
                  <a:moveTo>
                    <a:pt x="30" y="51"/>
                  </a:moveTo>
                  <a:lnTo>
                    <a:pt x="19" y="51"/>
                  </a:lnTo>
                  <a:lnTo>
                    <a:pt x="0" y="0"/>
                  </a:lnTo>
                  <a:lnTo>
                    <a:pt x="10" y="0"/>
                  </a:lnTo>
                  <a:lnTo>
                    <a:pt x="25" y="41"/>
                  </a:lnTo>
                  <a:lnTo>
                    <a:pt x="39" y="0"/>
                  </a:lnTo>
                  <a:lnTo>
                    <a:pt x="50" y="0"/>
                  </a:lnTo>
                  <a:lnTo>
                    <a:pt x="3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45">
              <a:extLst>
                <a:ext uri="{FF2B5EF4-FFF2-40B4-BE49-F238E27FC236}">
                  <a16:creationId xmlns:a16="http://schemas.microsoft.com/office/drawing/2014/main" id="{2236A563-D056-2155-A154-64F4FBDBB116}"/>
                </a:ext>
              </a:extLst>
            </p:cNvPr>
            <p:cNvSpPr>
              <a:spLocks noEditPoints="1"/>
            </p:cNvSpPr>
            <p:nvPr/>
          </p:nvSpPr>
          <p:spPr bwMode="auto">
            <a:xfrm>
              <a:off x="28559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0"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46">
              <a:extLst>
                <a:ext uri="{FF2B5EF4-FFF2-40B4-BE49-F238E27FC236}">
                  <a16:creationId xmlns:a16="http://schemas.microsoft.com/office/drawing/2014/main" id="{F4BF70B8-9555-C261-D3C1-88BD30FC33CC}"/>
                </a:ext>
              </a:extLst>
            </p:cNvPr>
            <p:cNvSpPr>
              <a:spLocks/>
            </p:cNvSpPr>
            <p:nvPr/>
          </p:nvSpPr>
          <p:spPr bwMode="auto">
            <a:xfrm>
              <a:off x="2947988" y="185738"/>
              <a:ext cx="47625"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47">
              <a:extLst>
                <a:ext uri="{FF2B5EF4-FFF2-40B4-BE49-F238E27FC236}">
                  <a16:creationId xmlns:a16="http://schemas.microsoft.com/office/drawing/2014/main" id="{2EFAC510-CEEE-DA5A-FAA3-F170FED7622E}"/>
                </a:ext>
              </a:extLst>
            </p:cNvPr>
            <p:cNvSpPr>
              <a:spLocks noEditPoints="1"/>
            </p:cNvSpPr>
            <p:nvPr/>
          </p:nvSpPr>
          <p:spPr bwMode="auto">
            <a:xfrm>
              <a:off x="2998788" y="185738"/>
              <a:ext cx="74613" cy="85725"/>
            </a:xfrm>
            <a:custGeom>
              <a:avLst/>
              <a:gdLst>
                <a:gd name="T0" fmla="*/ 20 w 90"/>
                <a:gd name="T1" fmla="*/ 56 h 103"/>
                <a:gd name="T2" fmla="*/ 49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49" y="88"/>
                  </a:cubicBezTo>
                  <a:cubicBezTo>
                    <a:pt x="68" y="88"/>
                    <a:pt x="79" y="78"/>
                    <a:pt x="80" y="77"/>
                  </a:cubicBezTo>
                  <a:cubicBezTo>
                    <a:pt x="88" y="89"/>
                    <a:pt x="88" y="89"/>
                    <a:pt x="88" y="89"/>
                  </a:cubicBezTo>
                  <a:cubicBezTo>
                    <a:pt x="88" y="89"/>
                    <a:pt x="74"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8" y="14"/>
                    <a:pt x="20" y="29"/>
                    <a:pt x="19" y="42"/>
                  </a:cubicBezTo>
                  <a:cubicBezTo>
                    <a:pt x="71" y="42"/>
                    <a:pt x="71" y="42"/>
                    <a:pt x="71" y="42"/>
                  </a:cubicBezTo>
                  <a:cubicBezTo>
                    <a:pt x="71"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48">
              <a:extLst>
                <a:ext uri="{FF2B5EF4-FFF2-40B4-BE49-F238E27FC236}">
                  <a16:creationId xmlns:a16="http://schemas.microsoft.com/office/drawing/2014/main" id="{9F75901F-04A3-6B7A-4918-99E7F7C4A01F}"/>
                </a:ext>
              </a:extLst>
            </p:cNvPr>
            <p:cNvSpPr>
              <a:spLocks noEditPoints="1"/>
            </p:cNvSpPr>
            <p:nvPr/>
          </p:nvSpPr>
          <p:spPr bwMode="auto">
            <a:xfrm>
              <a:off x="3084513" y="153988"/>
              <a:ext cx="77788" cy="117475"/>
            </a:xfrm>
            <a:custGeom>
              <a:avLst/>
              <a:gdLst>
                <a:gd name="T0" fmla="*/ 78 w 94"/>
                <a:gd name="T1" fmla="*/ 141 h 143"/>
                <a:gd name="T2" fmla="*/ 75 w 94"/>
                <a:gd name="T3" fmla="*/ 125 h 143"/>
                <a:gd name="T4" fmla="*/ 42 w 94"/>
                <a:gd name="T5" fmla="*/ 143 h 143"/>
                <a:gd name="T6" fmla="*/ 0 w 94"/>
                <a:gd name="T7" fmla="*/ 91 h 143"/>
                <a:gd name="T8" fmla="*/ 44 w 94"/>
                <a:gd name="T9" fmla="*/ 40 h 143"/>
                <a:gd name="T10" fmla="*/ 75 w 94"/>
                <a:gd name="T11" fmla="*/ 58 h 143"/>
                <a:gd name="T12" fmla="*/ 75 w 94"/>
                <a:gd name="T13" fmla="*/ 0 h 143"/>
                <a:gd name="T14" fmla="*/ 94 w 94"/>
                <a:gd name="T15" fmla="*/ 0 h 143"/>
                <a:gd name="T16" fmla="*/ 94 w 94"/>
                <a:gd name="T17" fmla="*/ 141 h 143"/>
                <a:gd name="T18" fmla="*/ 78 w 94"/>
                <a:gd name="T19" fmla="*/ 141 h 143"/>
                <a:gd name="T20" fmla="*/ 48 w 94"/>
                <a:gd name="T21" fmla="*/ 54 h 143"/>
                <a:gd name="T22" fmla="*/ 19 w 94"/>
                <a:gd name="T23" fmla="*/ 90 h 143"/>
                <a:gd name="T24" fmla="*/ 47 w 94"/>
                <a:gd name="T25" fmla="*/ 127 h 143"/>
                <a:gd name="T26" fmla="*/ 75 w 94"/>
                <a:gd name="T27" fmla="*/ 90 h 143"/>
                <a:gd name="T28" fmla="*/ 48 w 94"/>
                <a:gd name="T29" fmla="*/ 5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43">
                  <a:moveTo>
                    <a:pt x="78" y="141"/>
                  </a:moveTo>
                  <a:cubicBezTo>
                    <a:pt x="75" y="125"/>
                    <a:pt x="75" y="125"/>
                    <a:pt x="75" y="125"/>
                  </a:cubicBezTo>
                  <a:cubicBezTo>
                    <a:pt x="74" y="126"/>
                    <a:pt x="65" y="143"/>
                    <a:pt x="42" y="143"/>
                  </a:cubicBezTo>
                  <a:cubicBezTo>
                    <a:pt x="16" y="143"/>
                    <a:pt x="0" y="121"/>
                    <a:pt x="0" y="91"/>
                  </a:cubicBezTo>
                  <a:cubicBezTo>
                    <a:pt x="0" y="62"/>
                    <a:pt x="18" y="40"/>
                    <a:pt x="44" y="40"/>
                  </a:cubicBezTo>
                  <a:cubicBezTo>
                    <a:pt x="65" y="40"/>
                    <a:pt x="74" y="56"/>
                    <a:pt x="75" y="58"/>
                  </a:cubicBezTo>
                  <a:cubicBezTo>
                    <a:pt x="75" y="0"/>
                    <a:pt x="75" y="0"/>
                    <a:pt x="75" y="0"/>
                  </a:cubicBezTo>
                  <a:cubicBezTo>
                    <a:pt x="94" y="0"/>
                    <a:pt x="94" y="0"/>
                    <a:pt x="94" y="0"/>
                  </a:cubicBezTo>
                  <a:cubicBezTo>
                    <a:pt x="94" y="141"/>
                    <a:pt x="94" y="141"/>
                    <a:pt x="94" y="141"/>
                  </a:cubicBezTo>
                  <a:cubicBezTo>
                    <a:pt x="78" y="141"/>
                    <a:pt x="78" y="141"/>
                    <a:pt x="78" y="141"/>
                  </a:cubicBezTo>
                  <a:close/>
                  <a:moveTo>
                    <a:pt x="48" y="54"/>
                  </a:moveTo>
                  <a:cubicBezTo>
                    <a:pt x="30" y="54"/>
                    <a:pt x="19" y="71"/>
                    <a:pt x="19" y="90"/>
                  </a:cubicBezTo>
                  <a:cubicBezTo>
                    <a:pt x="19" y="110"/>
                    <a:pt x="29" y="127"/>
                    <a:pt x="47" y="127"/>
                  </a:cubicBezTo>
                  <a:cubicBezTo>
                    <a:pt x="64" y="127"/>
                    <a:pt x="75" y="110"/>
                    <a:pt x="75" y="90"/>
                  </a:cubicBezTo>
                  <a:cubicBezTo>
                    <a:pt x="76" y="71"/>
                    <a:pt x="66" y="54"/>
                    <a:pt x="4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49">
              <a:extLst>
                <a:ext uri="{FF2B5EF4-FFF2-40B4-BE49-F238E27FC236}">
                  <a16:creationId xmlns:a16="http://schemas.microsoft.com/office/drawing/2014/main" id="{746411D7-FE52-9D4A-5F9C-E781E2B0A65A}"/>
                </a:ext>
              </a:extLst>
            </p:cNvPr>
            <p:cNvSpPr>
              <a:spLocks/>
            </p:cNvSpPr>
            <p:nvPr/>
          </p:nvSpPr>
          <p:spPr bwMode="auto">
            <a:xfrm>
              <a:off x="3209926" y="152400"/>
              <a:ext cx="53975" cy="117475"/>
            </a:xfrm>
            <a:custGeom>
              <a:avLst/>
              <a:gdLst>
                <a:gd name="T0" fmla="*/ 61 w 64"/>
                <a:gd name="T1" fmla="*/ 18 h 142"/>
                <a:gd name="T2" fmla="*/ 49 w 64"/>
                <a:gd name="T3" fmla="*/ 15 h 142"/>
                <a:gd name="T4" fmla="*/ 36 w 64"/>
                <a:gd name="T5" fmla="*/ 21 h 142"/>
                <a:gd name="T6" fmla="*/ 34 w 64"/>
                <a:gd name="T7" fmla="*/ 35 h 142"/>
                <a:gd name="T8" fmla="*/ 34 w 64"/>
                <a:gd name="T9" fmla="*/ 43 h 142"/>
                <a:gd name="T10" fmla="*/ 59 w 64"/>
                <a:gd name="T11" fmla="*/ 43 h 142"/>
                <a:gd name="T12" fmla="*/ 59 w 64"/>
                <a:gd name="T13" fmla="*/ 57 h 142"/>
                <a:gd name="T14" fmla="*/ 34 w 64"/>
                <a:gd name="T15" fmla="*/ 57 h 142"/>
                <a:gd name="T16" fmla="*/ 34 w 64"/>
                <a:gd name="T17" fmla="*/ 142 h 142"/>
                <a:gd name="T18" fmla="*/ 15 w 64"/>
                <a:gd name="T19" fmla="*/ 142 h 142"/>
                <a:gd name="T20" fmla="*/ 15 w 64"/>
                <a:gd name="T21" fmla="*/ 57 h 142"/>
                <a:gd name="T22" fmla="*/ 0 w 64"/>
                <a:gd name="T23" fmla="*/ 57 h 142"/>
                <a:gd name="T24" fmla="*/ 0 w 64"/>
                <a:gd name="T25" fmla="*/ 43 h 142"/>
                <a:gd name="T26" fmla="*/ 15 w 64"/>
                <a:gd name="T27" fmla="*/ 43 h 142"/>
                <a:gd name="T28" fmla="*/ 15 w 64"/>
                <a:gd name="T29" fmla="*/ 32 h 142"/>
                <a:gd name="T30" fmla="*/ 22 w 64"/>
                <a:gd name="T31" fmla="*/ 9 h 142"/>
                <a:gd name="T32" fmla="*/ 45 w 64"/>
                <a:gd name="T33" fmla="*/ 0 h 142"/>
                <a:gd name="T34" fmla="*/ 64 w 64"/>
                <a:gd name="T35" fmla="*/ 4 h 142"/>
                <a:gd name="T36" fmla="*/ 61 w 64"/>
                <a:gd name="T37" fmla="*/ 1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42">
                  <a:moveTo>
                    <a:pt x="61" y="18"/>
                  </a:moveTo>
                  <a:cubicBezTo>
                    <a:pt x="61" y="18"/>
                    <a:pt x="55" y="15"/>
                    <a:pt x="49" y="15"/>
                  </a:cubicBezTo>
                  <a:cubicBezTo>
                    <a:pt x="43" y="15"/>
                    <a:pt x="39" y="17"/>
                    <a:pt x="36" y="21"/>
                  </a:cubicBezTo>
                  <a:cubicBezTo>
                    <a:pt x="34" y="24"/>
                    <a:pt x="34" y="29"/>
                    <a:pt x="34" y="35"/>
                  </a:cubicBezTo>
                  <a:cubicBezTo>
                    <a:pt x="34" y="43"/>
                    <a:pt x="34" y="43"/>
                    <a:pt x="34" y="43"/>
                  </a:cubicBezTo>
                  <a:cubicBezTo>
                    <a:pt x="59" y="43"/>
                    <a:pt x="59" y="43"/>
                    <a:pt x="59" y="43"/>
                  </a:cubicBezTo>
                  <a:cubicBezTo>
                    <a:pt x="59" y="57"/>
                    <a:pt x="59" y="57"/>
                    <a:pt x="59" y="57"/>
                  </a:cubicBezTo>
                  <a:cubicBezTo>
                    <a:pt x="34" y="57"/>
                    <a:pt x="34" y="57"/>
                    <a:pt x="34" y="57"/>
                  </a:cubicBezTo>
                  <a:cubicBezTo>
                    <a:pt x="34" y="142"/>
                    <a:pt x="34" y="142"/>
                    <a:pt x="34" y="142"/>
                  </a:cubicBezTo>
                  <a:cubicBezTo>
                    <a:pt x="15" y="142"/>
                    <a:pt x="15" y="142"/>
                    <a:pt x="15" y="142"/>
                  </a:cubicBezTo>
                  <a:cubicBezTo>
                    <a:pt x="15" y="57"/>
                    <a:pt x="15" y="57"/>
                    <a:pt x="15" y="57"/>
                  </a:cubicBezTo>
                  <a:cubicBezTo>
                    <a:pt x="0" y="57"/>
                    <a:pt x="0" y="57"/>
                    <a:pt x="0" y="57"/>
                  </a:cubicBezTo>
                  <a:cubicBezTo>
                    <a:pt x="0" y="43"/>
                    <a:pt x="0" y="43"/>
                    <a:pt x="0" y="43"/>
                  </a:cubicBezTo>
                  <a:cubicBezTo>
                    <a:pt x="15" y="43"/>
                    <a:pt x="15" y="43"/>
                    <a:pt x="15" y="43"/>
                  </a:cubicBezTo>
                  <a:cubicBezTo>
                    <a:pt x="15" y="32"/>
                    <a:pt x="15" y="32"/>
                    <a:pt x="15" y="32"/>
                  </a:cubicBezTo>
                  <a:cubicBezTo>
                    <a:pt x="15" y="21"/>
                    <a:pt x="18" y="14"/>
                    <a:pt x="22" y="9"/>
                  </a:cubicBezTo>
                  <a:cubicBezTo>
                    <a:pt x="27" y="4"/>
                    <a:pt x="34" y="0"/>
                    <a:pt x="45" y="0"/>
                  </a:cubicBezTo>
                  <a:cubicBezTo>
                    <a:pt x="55" y="0"/>
                    <a:pt x="62" y="3"/>
                    <a:pt x="64" y="4"/>
                  </a:cubicBezTo>
                  <a:lnTo>
                    <a:pt x="6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50">
              <a:extLst>
                <a:ext uri="{FF2B5EF4-FFF2-40B4-BE49-F238E27FC236}">
                  <a16:creationId xmlns:a16="http://schemas.microsoft.com/office/drawing/2014/main" id="{71C2BF5D-0F27-5DC4-E839-53363129AF20}"/>
                </a:ext>
              </a:extLst>
            </p:cNvPr>
            <p:cNvSpPr>
              <a:spLocks/>
            </p:cNvSpPr>
            <p:nvPr/>
          </p:nvSpPr>
          <p:spPr bwMode="auto">
            <a:xfrm>
              <a:off x="3270251" y="185738"/>
              <a:ext cx="46038"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51">
              <a:extLst>
                <a:ext uri="{FF2B5EF4-FFF2-40B4-BE49-F238E27FC236}">
                  <a16:creationId xmlns:a16="http://schemas.microsoft.com/office/drawing/2014/main" id="{6AAE8FD2-F294-9C4A-F94A-068B4B7ABCFB}"/>
                </a:ext>
              </a:extLst>
            </p:cNvPr>
            <p:cNvSpPr>
              <a:spLocks noEditPoints="1"/>
            </p:cNvSpPr>
            <p:nvPr/>
          </p:nvSpPr>
          <p:spPr bwMode="auto">
            <a:xfrm>
              <a:off x="3321051" y="185738"/>
              <a:ext cx="79375" cy="85725"/>
            </a:xfrm>
            <a:custGeom>
              <a:avLst/>
              <a:gdLst>
                <a:gd name="T0" fmla="*/ 48 w 96"/>
                <a:gd name="T1" fmla="*/ 102 h 102"/>
                <a:gd name="T2" fmla="*/ 0 w 96"/>
                <a:gd name="T3" fmla="*/ 51 h 102"/>
                <a:gd name="T4" fmla="*/ 48 w 96"/>
                <a:gd name="T5" fmla="*/ 0 h 102"/>
                <a:gd name="T6" fmla="*/ 96 w 96"/>
                <a:gd name="T7" fmla="*/ 51 h 102"/>
                <a:gd name="T8" fmla="*/ 48 w 96"/>
                <a:gd name="T9" fmla="*/ 102 h 102"/>
                <a:gd name="T10" fmla="*/ 48 w 96"/>
                <a:gd name="T11" fmla="*/ 14 h 102"/>
                <a:gd name="T12" fmla="*/ 20 w 96"/>
                <a:gd name="T13" fmla="*/ 51 h 102"/>
                <a:gd name="T14" fmla="*/ 48 w 96"/>
                <a:gd name="T15" fmla="*/ 88 h 102"/>
                <a:gd name="T16" fmla="*/ 77 w 96"/>
                <a:gd name="T17" fmla="*/ 51 h 102"/>
                <a:gd name="T18" fmla="*/ 48 w 96"/>
                <a:gd name="T19" fmla="*/ 1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02">
                  <a:moveTo>
                    <a:pt x="48" y="102"/>
                  </a:moveTo>
                  <a:cubicBezTo>
                    <a:pt x="20" y="102"/>
                    <a:pt x="0" y="82"/>
                    <a:pt x="0" y="51"/>
                  </a:cubicBezTo>
                  <a:cubicBezTo>
                    <a:pt x="0" y="20"/>
                    <a:pt x="20" y="0"/>
                    <a:pt x="48" y="0"/>
                  </a:cubicBezTo>
                  <a:cubicBezTo>
                    <a:pt x="77" y="0"/>
                    <a:pt x="96" y="20"/>
                    <a:pt x="96" y="51"/>
                  </a:cubicBezTo>
                  <a:cubicBezTo>
                    <a:pt x="96" y="82"/>
                    <a:pt x="77" y="102"/>
                    <a:pt x="48" y="102"/>
                  </a:cubicBezTo>
                  <a:close/>
                  <a:moveTo>
                    <a:pt x="48" y="14"/>
                  </a:moveTo>
                  <a:cubicBezTo>
                    <a:pt x="30" y="14"/>
                    <a:pt x="20" y="29"/>
                    <a:pt x="20" y="51"/>
                  </a:cubicBezTo>
                  <a:cubicBezTo>
                    <a:pt x="20" y="72"/>
                    <a:pt x="30" y="88"/>
                    <a:pt x="48" y="88"/>
                  </a:cubicBezTo>
                  <a:cubicBezTo>
                    <a:pt x="67" y="88"/>
                    <a:pt x="77" y="72"/>
                    <a:pt x="77" y="51"/>
                  </a:cubicBezTo>
                  <a:cubicBezTo>
                    <a:pt x="77" y="29"/>
                    <a:pt x="67" y="14"/>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52">
              <a:extLst>
                <a:ext uri="{FF2B5EF4-FFF2-40B4-BE49-F238E27FC236}">
                  <a16:creationId xmlns:a16="http://schemas.microsoft.com/office/drawing/2014/main" id="{C590DB0F-DC19-CD6D-2F4D-61479185D8A5}"/>
                </a:ext>
              </a:extLst>
            </p:cNvPr>
            <p:cNvSpPr>
              <a:spLocks/>
            </p:cNvSpPr>
            <p:nvPr/>
          </p:nvSpPr>
          <p:spPr bwMode="auto">
            <a:xfrm>
              <a:off x="3419476" y="185738"/>
              <a:ext cx="117475" cy="84138"/>
            </a:xfrm>
            <a:custGeom>
              <a:avLst/>
              <a:gdLst>
                <a:gd name="T0" fmla="*/ 123 w 142"/>
                <a:gd name="T1" fmla="*/ 101 h 101"/>
                <a:gd name="T2" fmla="*/ 123 w 142"/>
                <a:gd name="T3" fmla="*/ 39 h 101"/>
                <a:gd name="T4" fmla="*/ 106 w 142"/>
                <a:gd name="T5" fmla="*/ 16 h 101"/>
                <a:gd name="T6" fmla="*/ 80 w 142"/>
                <a:gd name="T7" fmla="*/ 41 h 101"/>
                <a:gd name="T8" fmla="*/ 80 w 142"/>
                <a:gd name="T9" fmla="*/ 101 h 101"/>
                <a:gd name="T10" fmla="*/ 62 w 142"/>
                <a:gd name="T11" fmla="*/ 101 h 101"/>
                <a:gd name="T12" fmla="*/ 62 w 142"/>
                <a:gd name="T13" fmla="*/ 39 h 101"/>
                <a:gd name="T14" fmla="*/ 44 w 142"/>
                <a:gd name="T15" fmla="*/ 16 h 101"/>
                <a:gd name="T16" fmla="*/ 19 w 142"/>
                <a:gd name="T17" fmla="*/ 41 h 101"/>
                <a:gd name="T18" fmla="*/ 19 w 142"/>
                <a:gd name="T19" fmla="*/ 101 h 101"/>
                <a:gd name="T20" fmla="*/ 0 w 142"/>
                <a:gd name="T21" fmla="*/ 101 h 101"/>
                <a:gd name="T22" fmla="*/ 0 w 142"/>
                <a:gd name="T23" fmla="*/ 2 h 101"/>
                <a:gd name="T24" fmla="*/ 18 w 142"/>
                <a:gd name="T25" fmla="*/ 2 h 101"/>
                <a:gd name="T26" fmla="*/ 19 w 142"/>
                <a:gd name="T27" fmla="*/ 20 h 101"/>
                <a:gd name="T28" fmla="*/ 51 w 142"/>
                <a:gd name="T29" fmla="*/ 0 h 101"/>
                <a:gd name="T30" fmla="*/ 79 w 142"/>
                <a:gd name="T31" fmla="*/ 21 h 101"/>
                <a:gd name="T32" fmla="*/ 112 w 142"/>
                <a:gd name="T33" fmla="*/ 0 h 101"/>
                <a:gd name="T34" fmla="*/ 142 w 142"/>
                <a:gd name="T35" fmla="*/ 34 h 101"/>
                <a:gd name="T36" fmla="*/ 142 w 142"/>
                <a:gd name="T37" fmla="*/ 101 h 101"/>
                <a:gd name="T38" fmla="*/ 123 w 142"/>
                <a:gd name="T3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101">
                  <a:moveTo>
                    <a:pt x="123" y="101"/>
                  </a:moveTo>
                  <a:cubicBezTo>
                    <a:pt x="123" y="39"/>
                    <a:pt x="123" y="39"/>
                    <a:pt x="123" y="39"/>
                  </a:cubicBezTo>
                  <a:cubicBezTo>
                    <a:pt x="123" y="26"/>
                    <a:pt x="120" y="16"/>
                    <a:pt x="106" y="16"/>
                  </a:cubicBezTo>
                  <a:cubicBezTo>
                    <a:pt x="91" y="16"/>
                    <a:pt x="81" y="34"/>
                    <a:pt x="80" y="41"/>
                  </a:cubicBezTo>
                  <a:cubicBezTo>
                    <a:pt x="80" y="101"/>
                    <a:pt x="80" y="101"/>
                    <a:pt x="80" y="101"/>
                  </a:cubicBezTo>
                  <a:cubicBezTo>
                    <a:pt x="62" y="101"/>
                    <a:pt x="62" y="101"/>
                    <a:pt x="62" y="101"/>
                  </a:cubicBezTo>
                  <a:cubicBezTo>
                    <a:pt x="62" y="39"/>
                    <a:pt x="62" y="39"/>
                    <a:pt x="62" y="39"/>
                  </a:cubicBezTo>
                  <a:cubicBezTo>
                    <a:pt x="62" y="26"/>
                    <a:pt x="59" y="16"/>
                    <a:pt x="44" y="16"/>
                  </a:cubicBezTo>
                  <a:cubicBezTo>
                    <a:pt x="30" y="16"/>
                    <a:pt x="20" y="34"/>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5" y="9"/>
                    <a:pt x="37" y="0"/>
                    <a:pt x="51" y="0"/>
                  </a:cubicBezTo>
                  <a:cubicBezTo>
                    <a:pt x="64" y="0"/>
                    <a:pt x="75" y="6"/>
                    <a:pt x="79" y="21"/>
                  </a:cubicBezTo>
                  <a:cubicBezTo>
                    <a:pt x="86" y="9"/>
                    <a:pt x="98" y="0"/>
                    <a:pt x="112" y="0"/>
                  </a:cubicBezTo>
                  <a:cubicBezTo>
                    <a:pt x="128" y="0"/>
                    <a:pt x="142" y="9"/>
                    <a:pt x="142" y="34"/>
                  </a:cubicBezTo>
                  <a:cubicBezTo>
                    <a:pt x="142" y="101"/>
                    <a:pt x="142" y="101"/>
                    <a:pt x="142" y="101"/>
                  </a:cubicBezTo>
                  <a:cubicBezTo>
                    <a:pt x="123" y="101"/>
                    <a:pt x="123" y="101"/>
                    <a:pt x="123"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53">
              <a:extLst>
                <a:ext uri="{FF2B5EF4-FFF2-40B4-BE49-F238E27FC236}">
                  <a16:creationId xmlns:a16="http://schemas.microsoft.com/office/drawing/2014/main" id="{975A0B57-FD60-D7A6-C45A-346EA17AEAA2}"/>
                </a:ext>
              </a:extLst>
            </p:cNvPr>
            <p:cNvSpPr>
              <a:spLocks/>
            </p:cNvSpPr>
            <p:nvPr/>
          </p:nvSpPr>
          <p:spPr bwMode="auto">
            <a:xfrm>
              <a:off x="3594101" y="157163"/>
              <a:ext cx="69850" cy="112713"/>
            </a:xfrm>
            <a:custGeom>
              <a:avLst/>
              <a:gdLst>
                <a:gd name="T0" fmla="*/ 0 w 44"/>
                <a:gd name="T1" fmla="*/ 71 h 71"/>
                <a:gd name="T2" fmla="*/ 0 w 44"/>
                <a:gd name="T3" fmla="*/ 0 h 71"/>
                <a:gd name="T4" fmla="*/ 43 w 44"/>
                <a:gd name="T5" fmla="*/ 0 h 71"/>
                <a:gd name="T6" fmla="*/ 43 w 44"/>
                <a:gd name="T7" fmla="*/ 8 h 71"/>
                <a:gd name="T8" fmla="*/ 10 w 44"/>
                <a:gd name="T9" fmla="*/ 8 h 71"/>
                <a:gd name="T10" fmla="*/ 10 w 44"/>
                <a:gd name="T11" fmla="*/ 29 h 71"/>
                <a:gd name="T12" fmla="*/ 41 w 44"/>
                <a:gd name="T13" fmla="*/ 29 h 71"/>
                <a:gd name="T14" fmla="*/ 41 w 44"/>
                <a:gd name="T15" fmla="*/ 38 h 71"/>
                <a:gd name="T16" fmla="*/ 10 w 44"/>
                <a:gd name="T17" fmla="*/ 38 h 71"/>
                <a:gd name="T18" fmla="*/ 10 w 44"/>
                <a:gd name="T19" fmla="*/ 62 h 71"/>
                <a:gd name="T20" fmla="*/ 44 w 44"/>
                <a:gd name="T21" fmla="*/ 62 h 71"/>
                <a:gd name="T22" fmla="*/ 44 w 44"/>
                <a:gd name="T23" fmla="*/ 71 h 71"/>
                <a:gd name="T24" fmla="*/ 0 w 44"/>
                <a:gd name="T25" fmla="*/ 71 h 71"/>
                <a:gd name="T26" fmla="*/ 0 w 44"/>
                <a:gd name="T2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71">
                  <a:moveTo>
                    <a:pt x="0" y="71"/>
                  </a:moveTo>
                  <a:lnTo>
                    <a:pt x="0" y="0"/>
                  </a:lnTo>
                  <a:lnTo>
                    <a:pt x="43" y="0"/>
                  </a:lnTo>
                  <a:lnTo>
                    <a:pt x="43" y="8"/>
                  </a:lnTo>
                  <a:lnTo>
                    <a:pt x="10" y="8"/>
                  </a:lnTo>
                  <a:lnTo>
                    <a:pt x="10" y="29"/>
                  </a:lnTo>
                  <a:lnTo>
                    <a:pt x="41" y="29"/>
                  </a:lnTo>
                  <a:lnTo>
                    <a:pt x="41" y="38"/>
                  </a:lnTo>
                  <a:lnTo>
                    <a:pt x="10" y="38"/>
                  </a:lnTo>
                  <a:lnTo>
                    <a:pt x="10" y="62"/>
                  </a:lnTo>
                  <a:lnTo>
                    <a:pt x="44" y="62"/>
                  </a:lnTo>
                  <a:lnTo>
                    <a:pt x="44" y="71"/>
                  </a:lnTo>
                  <a:lnTo>
                    <a:pt x="0" y="71"/>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54">
              <a:extLst>
                <a:ext uri="{FF2B5EF4-FFF2-40B4-BE49-F238E27FC236}">
                  <a16:creationId xmlns:a16="http://schemas.microsoft.com/office/drawing/2014/main" id="{E8018739-B110-09C4-D3DE-76CFD23BB4E9}"/>
                </a:ext>
              </a:extLst>
            </p:cNvPr>
            <p:cNvSpPr>
              <a:spLocks/>
            </p:cNvSpPr>
            <p:nvPr/>
          </p:nvSpPr>
          <p:spPr bwMode="auto">
            <a:xfrm>
              <a:off x="3671888" y="188913"/>
              <a:ext cx="77788" cy="80963"/>
            </a:xfrm>
            <a:custGeom>
              <a:avLst/>
              <a:gdLst>
                <a:gd name="T0" fmla="*/ 38 w 49"/>
                <a:gd name="T1" fmla="*/ 51 h 51"/>
                <a:gd name="T2" fmla="*/ 24 w 49"/>
                <a:gd name="T3" fmla="*/ 30 h 51"/>
                <a:gd name="T4" fmla="*/ 11 w 49"/>
                <a:gd name="T5" fmla="*/ 51 h 51"/>
                <a:gd name="T6" fmla="*/ 0 w 49"/>
                <a:gd name="T7" fmla="*/ 51 h 51"/>
                <a:gd name="T8" fmla="*/ 18 w 49"/>
                <a:gd name="T9" fmla="*/ 25 h 51"/>
                <a:gd name="T10" fmla="*/ 1 w 49"/>
                <a:gd name="T11" fmla="*/ 0 h 51"/>
                <a:gd name="T12" fmla="*/ 12 w 49"/>
                <a:gd name="T13" fmla="*/ 0 h 51"/>
                <a:gd name="T14" fmla="*/ 25 w 49"/>
                <a:gd name="T15" fmla="*/ 19 h 51"/>
                <a:gd name="T16" fmla="*/ 37 w 49"/>
                <a:gd name="T17" fmla="*/ 0 h 51"/>
                <a:gd name="T18" fmla="*/ 48 w 49"/>
                <a:gd name="T19" fmla="*/ 0 h 51"/>
                <a:gd name="T20" fmla="*/ 30 w 49"/>
                <a:gd name="T21" fmla="*/ 25 h 51"/>
                <a:gd name="T22" fmla="*/ 49 w 49"/>
                <a:gd name="T23" fmla="*/ 51 h 51"/>
                <a:gd name="T24" fmla="*/ 38 w 49"/>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1">
                  <a:moveTo>
                    <a:pt x="38" y="51"/>
                  </a:moveTo>
                  <a:lnTo>
                    <a:pt x="24" y="30"/>
                  </a:lnTo>
                  <a:lnTo>
                    <a:pt x="11" y="51"/>
                  </a:lnTo>
                  <a:lnTo>
                    <a:pt x="0" y="51"/>
                  </a:lnTo>
                  <a:lnTo>
                    <a:pt x="18" y="25"/>
                  </a:lnTo>
                  <a:lnTo>
                    <a:pt x="1" y="0"/>
                  </a:lnTo>
                  <a:lnTo>
                    <a:pt x="12" y="0"/>
                  </a:lnTo>
                  <a:lnTo>
                    <a:pt x="25" y="19"/>
                  </a:lnTo>
                  <a:lnTo>
                    <a:pt x="37" y="0"/>
                  </a:lnTo>
                  <a:lnTo>
                    <a:pt x="48" y="0"/>
                  </a:lnTo>
                  <a:lnTo>
                    <a:pt x="30" y="25"/>
                  </a:lnTo>
                  <a:lnTo>
                    <a:pt x="49" y="51"/>
                  </a:lnTo>
                  <a:lnTo>
                    <a:pt x="38"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55">
              <a:extLst>
                <a:ext uri="{FF2B5EF4-FFF2-40B4-BE49-F238E27FC236}">
                  <a16:creationId xmlns:a16="http://schemas.microsoft.com/office/drawing/2014/main" id="{6262A5DA-588E-44E3-D3E5-B27EFDFBA451}"/>
                </a:ext>
              </a:extLst>
            </p:cNvPr>
            <p:cNvSpPr>
              <a:spLocks noEditPoints="1"/>
            </p:cNvSpPr>
            <p:nvPr/>
          </p:nvSpPr>
          <p:spPr bwMode="auto">
            <a:xfrm>
              <a:off x="3763963" y="185738"/>
              <a:ext cx="77788" cy="114300"/>
            </a:xfrm>
            <a:custGeom>
              <a:avLst/>
              <a:gdLst>
                <a:gd name="T0" fmla="*/ 49 w 94"/>
                <a:gd name="T1" fmla="*/ 102 h 136"/>
                <a:gd name="T2" fmla="*/ 18 w 94"/>
                <a:gd name="T3" fmla="*/ 85 h 136"/>
                <a:gd name="T4" fmla="*/ 18 w 94"/>
                <a:gd name="T5" fmla="*/ 136 h 136"/>
                <a:gd name="T6" fmla="*/ 0 w 94"/>
                <a:gd name="T7" fmla="*/ 136 h 136"/>
                <a:gd name="T8" fmla="*/ 0 w 94"/>
                <a:gd name="T9" fmla="*/ 1 h 136"/>
                <a:gd name="T10" fmla="*/ 17 w 94"/>
                <a:gd name="T11" fmla="*/ 1 h 136"/>
                <a:gd name="T12" fmla="*/ 18 w 94"/>
                <a:gd name="T13" fmla="*/ 17 h 136"/>
                <a:gd name="T14" fmla="*/ 51 w 94"/>
                <a:gd name="T15" fmla="*/ 0 h 136"/>
                <a:gd name="T16" fmla="*/ 94 w 94"/>
                <a:gd name="T17" fmla="*/ 51 h 136"/>
                <a:gd name="T18" fmla="*/ 49 w 94"/>
                <a:gd name="T19" fmla="*/ 102 h 136"/>
                <a:gd name="T20" fmla="*/ 46 w 94"/>
                <a:gd name="T21" fmla="*/ 14 h 136"/>
                <a:gd name="T22" fmla="*/ 17 w 94"/>
                <a:gd name="T23" fmla="*/ 50 h 136"/>
                <a:gd name="T24" fmla="*/ 45 w 94"/>
                <a:gd name="T25" fmla="*/ 87 h 136"/>
                <a:gd name="T26" fmla="*/ 74 w 94"/>
                <a:gd name="T27" fmla="*/ 50 h 136"/>
                <a:gd name="T28" fmla="*/ 46 w 94"/>
                <a:gd name="T29" fmla="*/ 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36">
                  <a:moveTo>
                    <a:pt x="49" y="102"/>
                  </a:moveTo>
                  <a:cubicBezTo>
                    <a:pt x="29" y="102"/>
                    <a:pt x="21" y="89"/>
                    <a:pt x="18" y="85"/>
                  </a:cubicBezTo>
                  <a:cubicBezTo>
                    <a:pt x="18" y="136"/>
                    <a:pt x="18" y="136"/>
                    <a:pt x="18" y="136"/>
                  </a:cubicBezTo>
                  <a:cubicBezTo>
                    <a:pt x="0" y="136"/>
                    <a:pt x="0" y="136"/>
                    <a:pt x="0" y="136"/>
                  </a:cubicBezTo>
                  <a:cubicBezTo>
                    <a:pt x="0" y="1"/>
                    <a:pt x="0" y="1"/>
                    <a:pt x="0" y="1"/>
                  </a:cubicBezTo>
                  <a:cubicBezTo>
                    <a:pt x="17" y="1"/>
                    <a:pt x="17" y="1"/>
                    <a:pt x="17" y="1"/>
                  </a:cubicBezTo>
                  <a:cubicBezTo>
                    <a:pt x="18" y="17"/>
                    <a:pt x="18" y="17"/>
                    <a:pt x="18" y="17"/>
                  </a:cubicBezTo>
                  <a:cubicBezTo>
                    <a:pt x="20" y="15"/>
                    <a:pt x="30" y="0"/>
                    <a:pt x="51" y="0"/>
                  </a:cubicBezTo>
                  <a:cubicBezTo>
                    <a:pt x="78" y="0"/>
                    <a:pt x="94" y="21"/>
                    <a:pt x="94" y="51"/>
                  </a:cubicBezTo>
                  <a:cubicBezTo>
                    <a:pt x="93" y="81"/>
                    <a:pt x="75" y="102"/>
                    <a:pt x="49" y="102"/>
                  </a:cubicBezTo>
                  <a:close/>
                  <a:moveTo>
                    <a:pt x="46" y="14"/>
                  </a:moveTo>
                  <a:cubicBezTo>
                    <a:pt x="29" y="14"/>
                    <a:pt x="17" y="31"/>
                    <a:pt x="17" y="50"/>
                  </a:cubicBezTo>
                  <a:cubicBezTo>
                    <a:pt x="17" y="70"/>
                    <a:pt x="28" y="87"/>
                    <a:pt x="45" y="87"/>
                  </a:cubicBezTo>
                  <a:cubicBezTo>
                    <a:pt x="62" y="87"/>
                    <a:pt x="74" y="70"/>
                    <a:pt x="74" y="50"/>
                  </a:cubicBezTo>
                  <a:cubicBezTo>
                    <a:pt x="74" y="31"/>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56">
              <a:extLst>
                <a:ext uri="{FF2B5EF4-FFF2-40B4-BE49-F238E27FC236}">
                  <a16:creationId xmlns:a16="http://schemas.microsoft.com/office/drawing/2014/main" id="{35512E43-0E79-8BBC-F997-A442D44277DD}"/>
                </a:ext>
              </a:extLst>
            </p:cNvPr>
            <p:cNvSpPr>
              <a:spLocks noEditPoints="1"/>
            </p:cNvSpPr>
            <p:nvPr/>
          </p:nvSpPr>
          <p:spPr bwMode="auto">
            <a:xfrm>
              <a:off x="3852863"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5"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57">
              <a:extLst>
                <a:ext uri="{FF2B5EF4-FFF2-40B4-BE49-F238E27FC236}">
                  <a16:creationId xmlns:a16="http://schemas.microsoft.com/office/drawing/2014/main" id="{FEF6EF1B-2A95-0FAE-281F-3A8B2AACAC0B}"/>
                </a:ext>
              </a:extLst>
            </p:cNvPr>
            <p:cNvSpPr>
              <a:spLocks/>
            </p:cNvSpPr>
            <p:nvPr/>
          </p:nvSpPr>
          <p:spPr bwMode="auto">
            <a:xfrm>
              <a:off x="3946526" y="185738"/>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58">
              <a:extLst>
                <a:ext uri="{FF2B5EF4-FFF2-40B4-BE49-F238E27FC236}">
                  <a16:creationId xmlns:a16="http://schemas.microsoft.com/office/drawing/2014/main" id="{AF31A35E-7433-891D-44E8-BEA36D454EE3}"/>
                </a:ext>
              </a:extLst>
            </p:cNvPr>
            <p:cNvSpPr>
              <a:spLocks noEditPoints="1"/>
            </p:cNvSpPr>
            <p:nvPr/>
          </p:nvSpPr>
          <p:spPr bwMode="auto">
            <a:xfrm>
              <a:off x="4005263" y="150813"/>
              <a:ext cx="20638" cy="119063"/>
            </a:xfrm>
            <a:custGeom>
              <a:avLst/>
              <a:gdLst>
                <a:gd name="T0" fmla="*/ 13 w 26"/>
                <a:gd name="T1" fmla="*/ 25 h 144"/>
                <a:gd name="T2" fmla="*/ 0 w 26"/>
                <a:gd name="T3" fmla="*/ 13 h 144"/>
                <a:gd name="T4" fmla="*/ 13 w 26"/>
                <a:gd name="T5" fmla="*/ 0 h 144"/>
                <a:gd name="T6" fmla="*/ 26 w 26"/>
                <a:gd name="T7" fmla="*/ 12 h 144"/>
                <a:gd name="T8" fmla="*/ 13 w 26"/>
                <a:gd name="T9" fmla="*/ 25 h 144"/>
                <a:gd name="T10" fmla="*/ 3 w 26"/>
                <a:gd name="T11" fmla="*/ 144 h 144"/>
                <a:gd name="T12" fmla="*/ 3 w 26"/>
                <a:gd name="T13" fmla="*/ 45 h 144"/>
                <a:gd name="T14" fmla="*/ 22 w 26"/>
                <a:gd name="T15" fmla="*/ 45 h 144"/>
                <a:gd name="T16" fmla="*/ 22 w 26"/>
                <a:gd name="T17" fmla="*/ 144 h 144"/>
                <a:gd name="T18" fmla="*/ 3 w 26"/>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4">
                  <a:moveTo>
                    <a:pt x="13" y="25"/>
                  </a:moveTo>
                  <a:cubicBezTo>
                    <a:pt x="6" y="25"/>
                    <a:pt x="0" y="20"/>
                    <a:pt x="0" y="13"/>
                  </a:cubicBezTo>
                  <a:cubicBezTo>
                    <a:pt x="0" y="6"/>
                    <a:pt x="6" y="0"/>
                    <a:pt x="13" y="0"/>
                  </a:cubicBezTo>
                  <a:cubicBezTo>
                    <a:pt x="20" y="0"/>
                    <a:pt x="26" y="6"/>
                    <a:pt x="26" y="12"/>
                  </a:cubicBezTo>
                  <a:cubicBezTo>
                    <a:pt x="26" y="19"/>
                    <a:pt x="20" y="25"/>
                    <a:pt x="13"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59">
              <a:extLst>
                <a:ext uri="{FF2B5EF4-FFF2-40B4-BE49-F238E27FC236}">
                  <a16:creationId xmlns:a16="http://schemas.microsoft.com/office/drawing/2014/main" id="{011AEB08-8C96-F19B-82E4-848E1AED67AD}"/>
                </a:ext>
              </a:extLst>
            </p:cNvPr>
            <p:cNvSpPr>
              <a:spLocks noEditPoints="1"/>
            </p:cNvSpPr>
            <p:nvPr/>
          </p:nvSpPr>
          <p:spPr bwMode="auto">
            <a:xfrm>
              <a:off x="4041776"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60">
              <a:extLst>
                <a:ext uri="{FF2B5EF4-FFF2-40B4-BE49-F238E27FC236}">
                  <a16:creationId xmlns:a16="http://schemas.microsoft.com/office/drawing/2014/main" id="{131EA098-7609-E572-FDAB-89536CA9855D}"/>
                </a:ext>
              </a:extLst>
            </p:cNvPr>
            <p:cNvSpPr>
              <a:spLocks/>
            </p:cNvSpPr>
            <p:nvPr/>
          </p:nvSpPr>
          <p:spPr bwMode="auto">
            <a:xfrm>
              <a:off x="4135438" y="185738"/>
              <a:ext cx="69850" cy="84138"/>
            </a:xfrm>
            <a:custGeom>
              <a:avLst/>
              <a:gdLst>
                <a:gd name="T0" fmla="*/ 65 w 84"/>
                <a:gd name="T1" fmla="*/ 101 h 101"/>
                <a:gd name="T2" fmla="*/ 65 w 84"/>
                <a:gd name="T3" fmla="*/ 41 h 101"/>
                <a:gd name="T4" fmla="*/ 45 w 84"/>
                <a:gd name="T5" fmla="*/ 16 h 101"/>
                <a:gd name="T6" fmla="*/ 19 w 84"/>
                <a:gd name="T7" fmla="*/ 41 h 101"/>
                <a:gd name="T8" fmla="*/ 19 w 84"/>
                <a:gd name="T9" fmla="*/ 101 h 101"/>
                <a:gd name="T10" fmla="*/ 0 w 84"/>
                <a:gd name="T11" fmla="*/ 101 h 101"/>
                <a:gd name="T12" fmla="*/ 0 w 84"/>
                <a:gd name="T13" fmla="*/ 2 h 101"/>
                <a:gd name="T14" fmla="*/ 18 w 84"/>
                <a:gd name="T15" fmla="*/ 2 h 101"/>
                <a:gd name="T16" fmla="*/ 19 w 84"/>
                <a:gd name="T17" fmla="*/ 20 h 101"/>
                <a:gd name="T18" fmla="*/ 52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1"/>
                    <a:pt x="65" y="41"/>
                    <a:pt x="65" y="41"/>
                  </a:cubicBezTo>
                  <a:cubicBezTo>
                    <a:pt x="65" y="26"/>
                    <a:pt x="60" y="16"/>
                    <a:pt x="45" y="16"/>
                  </a:cubicBezTo>
                  <a:cubicBezTo>
                    <a:pt x="30" y="16"/>
                    <a:pt x="21" y="32"/>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2"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61">
              <a:extLst>
                <a:ext uri="{FF2B5EF4-FFF2-40B4-BE49-F238E27FC236}">
                  <a16:creationId xmlns:a16="http://schemas.microsoft.com/office/drawing/2014/main" id="{8CB86734-E125-A2B2-51F8-7EC52DBF269F}"/>
                </a:ext>
              </a:extLst>
            </p:cNvPr>
            <p:cNvSpPr>
              <a:spLocks/>
            </p:cNvSpPr>
            <p:nvPr/>
          </p:nvSpPr>
          <p:spPr bwMode="auto">
            <a:xfrm>
              <a:off x="4221163" y="185738"/>
              <a:ext cx="71438" cy="85725"/>
            </a:xfrm>
            <a:custGeom>
              <a:avLst/>
              <a:gdLst>
                <a:gd name="T0" fmla="*/ 76 w 86"/>
                <a:gd name="T1" fmla="*/ 28 h 103"/>
                <a:gd name="T2" fmla="*/ 51 w 86"/>
                <a:gd name="T3" fmla="*/ 15 h 103"/>
                <a:gd name="T4" fmla="*/ 20 w 86"/>
                <a:gd name="T5" fmla="*/ 51 h 103"/>
                <a:gd name="T6" fmla="*/ 50 w 86"/>
                <a:gd name="T7" fmla="*/ 86 h 103"/>
                <a:gd name="T8" fmla="*/ 76 w 86"/>
                <a:gd name="T9" fmla="*/ 73 h 103"/>
                <a:gd name="T10" fmla="*/ 86 w 86"/>
                <a:gd name="T11" fmla="*/ 85 h 103"/>
                <a:gd name="T12" fmla="*/ 47 w 86"/>
                <a:gd name="T13" fmla="*/ 103 h 103"/>
                <a:gd name="T14" fmla="*/ 0 w 86"/>
                <a:gd name="T15" fmla="*/ 51 h 103"/>
                <a:gd name="T16" fmla="*/ 48 w 86"/>
                <a:gd name="T17" fmla="*/ 0 h 103"/>
                <a:gd name="T18" fmla="*/ 85 w 86"/>
                <a:gd name="T19" fmla="*/ 17 h 103"/>
                <a:gd name="T20" fmla="*/ 76 w 86"/>
                <a:gd name="T21" fmla="*/ 2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03">
                  <a:moveTo>
                    <a:pt x="76" y="28"/>
                  </a:moveTo>
                  <a:cubicBezTo>
                    <a:pt x="76" y="28"/>
                    <a:pt x="67" y="15"/>
                    <a:pt x="51" y="15"/>
                  </a:cubicBezTo>
                  <a:cubicBezTo>
                    <a:pt x="34" y="15"/>
                    <a:pt x="20" y="27"/>
                    <a:pt x="20" y="51"/>
                  </a:cubicBezTo>
                  <a:cubicBezTo>
                    <a:pt x="20" y="75"/>
                    <a:pt x="34" y="86"/>
                    <a:pt x="50" y="86"/>
                  </a:cubicBezTo>
                  <a:cubicBezTo>
                    <a:pt x="66" y="86"/>
                    <a:pt x="76" y="74"/>
                    <a:pt x="76" y="73"/>
                  </a:cubicBezTo>
                  <a:cubicBezTo>
                    <a:pt x="86" y="85"/>
                    <a:pt x="86" y="85"/>
                    <a:pt x="86" y="85"/>
                  </a:cubicBezTo>
                  <a:cubicBezTo>
                    <a:pt x="85" y="86"/>
                    <a:pt x="74" y="103"/>
                    <a:pt x="47" y="103"/>
                  </a:cubicBezTo>
                  <a:cubicBezTo>
                    <a:pt x="21" y="103"/>
                    <a:pt x="0" y="83"/>
                    <a:pt x="0" y="51"/>
                  </a:cubicBezTo>
                  <a:cubicBezTo>
                    <a:pt x="0" y="19"/>
                    <a:pt x="22" y="0"/>
                    <a:pt x="48" y="0"/>
                  </a:cubicBezTo>
                  <a:cubicBezTo>
                    <a:pt x="74" y="0"/>
                    <a:pt x="84" y="16"/>
                    <a:pt x="85" y="17"/>
                  </a:cubicBezTo>
                  <a:lnTo>
                    <a:pt x="76"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62">
              <a:extLst>
                <a:ext uri="{FF2B5EF4-FFF2-40B4-BE49-F238E27FC236}">
                  <a16:creationId xmlns:a16="http://schemas.microsoft.com/office/drawing/2014/main" id="{E2BA6FAC-BC0B-955C-76C2-7569276E7C26}"/>
                </a:ext>
              </a:extLst>
            </p:cNvPr>
            <p:cNvSpPr>
              <a:spLocks noEditPoints="1"/>
            </p:cNvSpPr>
            <p:nvPr/>
          </p:nvSpPr>
          <p:spPr bwMode="auto">
            <a:xfrm>
              <a:off x="43037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1"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63">
              <a:extLst>
                <a:ext uri="{FF2B5EF4-FFF2-40B4-BE49-F238E27FC236}">
                  <a16:creationId xmlns:a16="http://schemas.microsoft.com/office/drawing/2014/main" id="{8B1668FC-ED11-4E5F-5CD7-B8AECBE72E88}"/>
                </a:ext>
              </a:extLst>
            </p:cNvPr>
            <p:cNvSpPr>
              <a:spLocks noChangeArrowheads="1"/>
            </p:cNvSpPr>
            <p:nvPr/>
          </p:nvSpPr>
          <p:spPr bwMode="auto">
            <a:xfrm>
              <a:off x="2271713" y="-269875"/>
              <a:ext cx="12700" cy="773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Oval 64">
              <a:extLst>
                <a:ext uri="{FF2B5EF4-FFF2-40B4-BE49-F238E27FC236}">
                  <a16:creationId xmlns:a16="http://schemas.microsoft.com/office/drawing/2014/main" id="{E764F59C-9348-969F-DC4C-91400D94748F}"/>
                </a:ext>
              </a:extLst>
            </p:cNvPr>
            <p:cNvSpPr>
              <a:spLocks noChangeArrowheads="1"/>
            </p:cNvSpPr>
            <p:nvPr/>
          </p:nvSpPr>
          <p:spPr bwMode="auto">
            <a:xfrm>
              <a:off x="911226" y="-279400"/>
              <a:ext cx="119063" cy="120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Oval 65">
              <a:extLst>
                <a:ext uri="{FF2B5EF4-FFF2-40B4-BE49-F238E27FC236}">
                  <a16:creationId xmlns:a16="http://schemas.microsoft.com/office/drawing/2014/main" id="{0C6CC64C-557B-7855-41F2-B4CCE30CCF03}"/>
                </a:ext>
              </a:extLst>
            </p:cNvPr>
            <p:cNvSpPr>
              <a:spLocks noChangeArrowheads="1"/>
            </p:cNvSpPr>
            <p:nvPr/>
          </p:nvSpPr>
          <p:spPr bwMode="auto">
            <a:xfrm>
              <a:off x="752476" y="-269875"/>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Oval 66">
              <a:extLst>
                <a:ext uri="{FF2B5EF4-FFF2-40B4-BE49-F238E27FC236}">
                  <a16:creationId xmlns:a16="http://schemas.microsoft.com/office/drawing/2014/main" id="{6F43F3D1-B8CB-54F6-36F7-16314257D69B}"/>
                </a:ext>
              </a:extLst>
            </p:cNvPr>
            <p:cNvSpPr>
              <a:spLocks noChangeArrowheads="1"/>
            </p:cNvSpPr>
            <p:nvPr/>
          </p:nvSpPr>
          <p:spPr bwMode="auto">
            <a:xfrm>
              <a:off x="919163" y="-103188"/>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Oval 67">
              <a:extLst>
                <a:ext uri="{FF2B5EF4-FFF2-40B4-BE49-F238E27FC236}">
                  <a16:creationId xmlns:a16="http://schemas.microsoft.com/office/drawing/2014/main" id="{92E571BB-D352-2156-6D4A-C44BE8B1DEC3}"/>
                </a:ext>
              </a:extLst>
            </p:cNvPr>
            <p:cNvSpPr>
              <a:spLocks noChangeArrowheads="1"/>
            </p:cNvSpPr>
            <p:nvPr/>
          </p:nvSpPr>
          <p:spPr bwMode="auto">
            <a:xfrm>
              <a:off x="927101" y="53975"/>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Oval 68">
              <a:extLst>
                <a:ext uri="{FF2B5EF4-FFF2-40B4-BE49-F238E27FC236}">
                  <a16:creationId xmlns:a16="http://schemas.microsoft.com/office/drawing/2014/main" id="{7A8957F8-68A4-3EE6-C67A-79E4C3B0E740}"/>
                </a:ext>
              </a:extLst>
            </p:cNvPr>
            <p:cNvSpPr>
              <a:spLocks noChangeArrowheads="1"/>
            </p:cNvSpPr>
            <p:nvPr/>
          </p:nvSpPr>
          <p:spPr bwMode="auto">
            <a:xfrm>
              <a:off x="760413" y="-95250"/>
              <a:ext cx="87313"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Oval 69">
              <a:extLst>
                <a:ext uri="{FF2B5EF4-FFF2-40B4-BE49-F238E27FC236}">
                  <a16:creationId xmlns:a16="http://schemas.microsoft.com/office/drawing/2014/main" id="{E37C8ED8-118C-127C-C8D8-93DB49103625}"/>
                </a:ext>
              </a:extLst>
            </p:cNvPr>
            <p:cNvSpPr>
              <a:spLocks noChangeArrowheads="1"/>
            </p:cNvSpPr>
            <p:nvPr/>
          </p:nvSpPr>
          <p:spPr bwMode="auto">
            <a:xfrm>
              <a:off x="611188" y="-261938"/>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Box 2">
            <a:extLst>
              <a:ext uri="{FF2B5EF4-FFF2-40B4-BE49-F238E27FC236}">
                <a16:creationId xmlns:a16="http://schemas.microsoft.com/office/drawing/2014/main" id="{BFFC5C2C-B337-3578-4DEF-5FA5EAEA706D}"/>
              </a:ext>
            </a:extLst>
          </p:cNvPr>
          <p:cNvSpPr txBox="1"/>
          <p:nvPr/>
        </p:nvSpPr>
        <p:spPr>
          <a:xfrm>
            <a:off x="1516830" y="6334188"/>
            <a:ext cx="5719046" cy="153888"/>
          </a:xfrm>
          <a:prstGeom prst="rect">
            <a:avLst/>
          </a:prstGeom>
          <a:noFill/>
        </p:spPr>
        <p:txBody>
          <a:bodyPr wrap="square" lIns="0" tIns="0" rIns="0" bIns="0" rtlCol="0">
            <a:spAutoFit/>
          </a:bodyPr>
          <a:lstStyle/>
          <a:p>
            <a:pPr algn="ctr"/>
            <a:r>
              <a:rPr lang="en-US" sz="1000">
                <a:solidFill>
                  <a:schemeClr val="bg1"/>
                </a:solidFill>
              </a:rPr>
              <a:t>Includes content supplied by Sales Benchmark Index; Copyright © Sales Benchmark Index, 2022</a:t>
            </a:r>
          </a:p>
        </p:txBody>
      </p:sp>
    </p:spTree>
    <p:extLst>
      <p:ext uri="{BB962C8B-B14F-4D97-AF65-F5344CB8AC3E}">
        <p14:creationId xmlns:p14="http://schemas.microsoft.com/office/powerpoint/2010/main" val="220160370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showMasterSp="0" preserve="1">
  <p:cSld name="Title Slide dark blue bckgd">
    <p:bg>
      <p:bgPr>
        <a:solidFill>
          <a:schemeClr val="accent2"/>
        </a:solidFill>
        <a:effectLst/>
      </p:bgPr>
    </p:bg>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64658552-6E07-9117-0CA9-3B60B698736B}"/>
              </a:ext>
            </a:extLst>
          </p:cNvPr>
          <p:cNvGraphicFramePr>
            <a:graphicFrameLocks noChangeAspect="1"/>
          </p:cNvGraphicFramePr>
          <p:nvPr>
            <p:custDataLst>
              <p:tags r:id="rId1"/>
            </p:custDataLst>
            <p:extLst>
              <p:ext uri="{D42A27DB-BD31-4B8C-83A1-F6EECF244321}">
                <p14:modId xmlns:p14="http://schemas.microsoft.com/office/powerpoint/2010/main" val="121670506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4" name="Object 3" hidden="1">
                        <a:extLst>
                          <a:ext uri="{FF2B5EF4-FFF2-40B4-BE49-F238E27FC236}">
                            <a16:creationId xmlns:a16="http://schemas.microsoft.com/office/drawing/2014/main" id="{64658552-6E07-9117-0CA9-3B60B698736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9C5F5AEC-749C-44CA-94C1-9495903C3571}"/>
              </a:ext>
            </a:extLst>
          </p:cNvPr>
          <p:cNvSpPr>
            <a:spLocks noGrp="1"/>
          </p:cNvSpPr>
          <p:nvPr>
            <p:ph type="ctrTitle"/>
          </p:nvPr>
        </p:nvSpPr>
        <p:spPr>
          <a:xfrm>
            <a:off x="1516830" y="2523757"/>
            <a:ext cx="9139234" cy="664797"/>
          </a:xfrm>
        </p:spPr>
        <p:txBody>
          <a:bodyPr vert="horz" lIns="91440" tIns="91440" rIns="91440" bIns="91440" anchor="ctr">
            <a:noAutofit/>
          </a:bodyPr>
          <a:lstStyle>
            <a:lvl1pPr algn="l">
              <a:defRPr sz="3600">
                <a:solidFill>
                  <a:schemeClr val="bg1"/>
                </a:solidFill>
              </a:defRPr>
            </a:lvl1pPr>
          </a:lstStyle>
          <a:p>
            <a:r>
              <a:rPr lang="en-US"/>
              <a:t>Click to edit Master title style</a:t>
            </a:r>
          </a:p>
        </p:txBody>
      </p:sp>
      <p:sp>
        <p:nvSpPr>
          <p:cNvPr id="82" name="Text Placeholder 81">
            <a:extLst>
              <a:ext uri="{FF2B5EF4-FFF2-40B4-BE49-F238E27FC236}">
                <a16:creationId xmlns:a16="http://schemas.microsoft.com/office/drawing/2014/main" id="{B020BF28-FA10-43DE-B2FD-965A7D8594C0}"/>
              </a:ext>
            </a:extLst>
          </p:cNvPr>
          <p:cNvSpPr>
            <a:spLocks noGrp="1"/>
          </p:cNvSpPr>
          <p:nvPr>
            <p:ph type="body" sz="quarter" idx="13"/>
          </p:nvPr>
        </p:nvSpPr>
        <p:spPr>
          <a:xfrm>
            <a:off x="1520386" y="3998279"/>
            <a:ext cx="4586287" cy="323850"/>
          </a:xfrm>
        </p:spPr>
        <p:txBody>
          <a:bodyPr lIns="91440" tIns="91440" rIns="91440" bIns="91440" anchor="ctr"/>
          <a:lstStyle>
            <a:lvl1pPr>
              <a:defRPr b="0">
                <a:solidFill>
                  <a:schemeClr val="bg1"/>
                </a:solidFill>
              </a:defRPr>
            </a:lvl1pPr>
          </a:lstStyle>
          <a:p>
            <a:pPr lvl="0"/>
            <a:r>
              <a:rPr lang="en-US"/>
              <a:t>Click to edit Master text styles</a:t>
            </a:r>
          </a:p>
        </p:txBody>
      </p:sp>
      <p:sp>
        <p:nvSpPr>
          <p:cNvPr id="83" name="Subtitle 2">
            <a:extLst>
              <a:ext uri="{FF2B5EF4-FFF2-40B4-BE49-F238E27FC236}">
                <a16:creationId xmlns:a16="http://schemas.microsoft.com/office/drawing/2014/main" id="{CA420EE9-07D0-49A0-A796-E6EAA8EBDB96}"/>
              </a:ext>
            </a:extLst>
          </p:cNvPr>
          <p:cNvSpPr>
            <a:spLocks noGrp="1"/>
          </p:cNvSpPr>
          <p:nvPr>
            <p:ph type="subTitle" idx="1"/>
          </p:nvPr>
        </p:nvSpPr>
        <p:spPr>
          <a:xfrm>
            <a:off x="1516830" y="3444432"/>
            <a:ext cx="9139234" cy="297969"/>
          </a:xfrm>
        </p:spPr>
        <p:txBody>
          <a:bodyPr vert="horz" lIns="91440" tIns="91440" rIns="91440" bIns="91440" rtlCol="0" anchor="ctr">
            <a:noAutofit/>
          </a:bodyPr>
          <a:lstStyle>
            <a:lvl1pPr>
              <a:defRPr lang="en-US" sz="2200" b="0" dirty="0">
                <a:solidFill>
                  <a:schemeClr val="bg1"/>
                </a:solidFill>
              </a:defRPr>
            </a:lvl1pPr>
          </a:lstStyle>
          <a:p>
            <a:pPr lvl="0"/>
            <a:r>
              <a:rPr lang="en-US"/>
              <a:t>Click to edit Master subtitle style</a:t>
            </a:r>
          </a:p>
        </p:txBody>
      </p:sp>
      <p:grpSp>
        <p:nvGrpSpPr>
          <p:cNvPr id="148" name="Group 147">
            <a:extLst>
              <a:ext uri="{FF2B5EF4-FFF2-40B4-BE49-F238E27FC236}">
                <a16:creationId xmlns:a16="http://schemas.microsoft.com/office/drawing/2014/main" id="{AF47BE45-9A6B-F77A-A246-E9AD74AC3E05}"/>
              </a:ext>
            </a:extLst>
          </p:cNvPr>
          <p:cNvGrpSpPr>
            <a:grpSpLocks noChangeAspect="1"/>
          </p:cNvGrpSpPr>
          <p:nvPr/>
        </p:nvGrpSpPr>
        <p:grpSpPr>
          <a:xfrm>
            <a:off x="702214" y="780933"/>
            <a:ext cx="3494345" cy="745107"/>
            <a:chOff x="611188" y="-279400"/>
            <a:chExt cx="3767138" cy="803275"/>
          </a:xfrm>
          <a:solidFill>
            <a:schemeClr val="bg1"/>
          </a:solidFill>
        </p:grpSpPr>
        <p:sp>
          <p:nvSpPr>
            <p:cNvPr id="149" name="Freeform 5">
              <a:extLst>
                <a:ext uri="{FF2B5EF4-FFF2-40B4-BE49-F238E27FC236}">
                  <a16:creationId xmlns:a16="http://schemas.microsoft.com/office/drawing/2014/main" id="{5C5B487B-3C0A-CD7C-49B9-906DAA6B051C}"/>
                </a:ext>
              </a:extLst>
            </p:cNvPr>
            <p:cNvSpPr>
              <a:spLocks noEditPoints="1"/>
            </p:cNvSpPr>
            <p:nvPr/>
          </p:nvSpPr>
          <p:spPr bwMode="auto">
            <a:xfrm>
              <a:off x="1885951" y="438150"/>
              <a:ext cx="60325" cy="63500"/>
            </a:xfrm>
            <a:custGeom>
              <a:avLst/>
              <a:gdLst>
                <a:gd name="T0" fmla="*/ 36 w 73"/>
                <a:gd name="T1" fmla="*/ 0 h 78"/>
                <a:gd name="T2" fmla="*/ 10 w 73"/>
                <a:gd name="T3" fmla="*/ 10 h 78"/>
                <a:gd name="T4" fmla="*/ 0 w 73"/>
                <a:gd name="T5" fmla="*/ 39 h 78"/>
                <a:gd name="T6" fmla="*/ 10 w 73"/>
                <a:gd name="T7" fmla="*/ 67 h 78"/>
                <a:gd name="T8" fmla="*/ 36 w 73"/>
                <a:gd name="T9" fmla="*/ 78 h 78"/>
                <a:gd name="T10" fmla="*/ 63 w 73"/>
                <a:gd name="T11" fmla="*/ 67 h 78"/>
                <a:gd name="T12" fmla="*/ 73 w 73"/>
                <a:gd name="T13" fmla="*/ 39 h 78"/>
                <a:gd name="T14" fmla="*/ 63 w 73"/>
                <a:gd name="T15" fmla="*/ 10 h 78"/>
                <a:gd name="T16" fmla="*/ 36 w 73"/>
                <a:gd name="T17" fmla="*/ 0 h 78"/>
                <a:gd name="T18" fmla="*/ 52 w 73"/>
                <a:gd name="T19" fmla="*/ 59 h 78"/>
                <a:gd name="T20" fmla="*/ 36 w 73"/>
                <a:gd name="T21" fmla="*/ 66 h 78"/>
                <a:gd name="T22" fmla="*/ 20 w 73"/>
                <a:gd name="T23" fmla="*/ 59 h 78"/>
                <a:gd name="T24" fmla="*/ 15 w 73"/>
                <a:gd name="T25" fmla="*/ 39 h 78"/>
                <a:gd name="T26" fmla="*/ 21 w 73"/>
                <a:gd name="T27" fmla="*/ 19 h 78"/>
                <a:gd name="T28" fmla="*/ 36 w 73"/>
                <a:gd name="T29" fmla="*/ 11 h 78"/>
                <a:gd name="T30" fmla="*/ 52 w 73"/>
                <a:gd name="T31" fmla="*/ 19 h 78"/>
                <a:gd name="T32" fmla="*/ 58 w 73"/>
                <a:gd name="T33" fmla="*/ 39 h 78"/>
                <a:gd name="T34" fmla="*/ 52 w 73"/>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8">
                  <a:moveTo>
                    <a:pt x="36" y="0"/>
                  </a:moveTo>
                  <a:cubicBezTo>
                    <a:pt x="25" y="0"/>
                    <a:pt x="17" y="3"/>
                    <a:pt x="10" y="10"/>
                  </a:cubicBezTo>
                  <a:cubicBezTo>
                    <a:pt x="3" y="17"/>
                    <a:pt x="0" y="27"/>
                    <a:pt x="0" y="39"/>
                  </a:cubicBezTo>
                  <a:cubicBezTo>
                    <a:pt x="0" y="51"/>
                    <a:pt x="3" y="60"/>
                    <a:pt x="10" y="67"/>
                  </a:cubicBezTo>
                  <a:cubicBezTo>
                    <a:pt x="17" y="74"/>
                    <a:pt x="25" y="78"/>
                    <a:pt x="36" y="78"/>
                  </a:cubicBezTo>
                  <a:cubicBezTo>
                    <a:pt x="47" y="78"/>
                    <a:pt x="56" y="74"/>
                    <a:pt x="63" y="67"/>
                  </a:cubicBezTo>
                  <a:cubicBezTo>
                    <a:pt x="69" y="60"/>
                    <a:pt x="73" y="51"/>
                    <a:pt x="73" y="39"/>
                  </a:cubicBezTo>
                  <a:cubicBezTo>
                    <a:pt x="73" y="27"/>
                    <a:pt x="69" y="17"/>
                    <a:pt x="63"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1" y="19"/>
                  </a:cubicBezTo>
                  <a:cubicBezTo>
                    <a:pt x="24" y="14"/>
                    <a:pt x="30" y="11"/>
                    <a:pt x="36" y="11"/>
                  </a:cubicBezTo>
                  <a:cubicBezTo>
                    <a:pt x="43" y="11"/>
                    <a:pt x="48" y="14"/>
                    <a:pt x="52" y="19"/>
                  </a:cubicBezTo>
                  <a:cubicBezTo>
                    <a:pt x="56" y="24"/>
                    <a:pt x="58" y="30"/>
                    <a:pt x="58" y="39"/>
                  </a:cubicBezTo>
                  <a:cubicBezTo>
                    <a:pt x="58"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6">
              <a:extLst>
                <a:ext uri="{FF2B5EF4-FFF2-40B4-BE49-F238E27FC236}">
                  <a16:creationId xmlns:a16="http://schemas.microsoft.com/office/drawing/2014/main" id="{FC002D50-1258-94CD-A4CA-8EF05842095A}"/>
                </a:ext>
              </a:extLst>
            </p:cNvPr>
            <p:cNvSpPr>
              <a:spLocks/>
            </p:cNvSpPr>
            <p:nvPr/>
          </p:nvSpPr>
          <p:spPr bwMode="auto">
            <a:xfrm>
              <a:off x="1152526" y="414338"/>
              <a:ext cx="74613" cy="87313"/>
            </a:xfrm>
            <a:custGeom>
              <a:avLst/>
              <a:gdLst>
                <a:gd name="T0" fmla="*/ 50 w 89"/>
                <a:gd name="T1" fmla="*/ 62 h 106"/>
                <a:gd name="T2" fmla="*/ 75 w 89"/>
                <a:gd name="T3" fmla="*/ 62 h 106"/>
                <a:gd name="T4" fmla="*/ 75 w 89"/>
                <a:gd name="T5" fmla="*/ 80 h 106"/>
                <a:gd name="T6" fmla="*/ 74 w 89"/>
                <a:gd name="T7" fmla="*/ 81 h 106"/>
                <a:gd name="T8" fmla="*/ 71 w 89"/>
                <a:gd name="T9" fmla="*/ 84 h 106"/>
                <a:gd name="T10" fmla="*/ 66 w 89"/>
                <a:gd name="T11" fmla="*/ 88 h 106"/>
                <a:gd name="T12" fmla="*/ 58 w 89"/>
                <a:gd name="T13" fmla="*/ 91 h 106"/>
                <a:gd name="T14" fmla="*/ 48 w 89"/>
                <a:gd name="T15" fmla="*/ 92 h 106"/>
                <a:gd name="T16" fmla="*/ 24 w 89"/>
                <a:gd name="T17" fmla="*/ 82 h 106"/>
                <a:gd name="T18" fmla="*/ 15 w 89"/>
                <a:gd name="T19" fmla="*/ 52 h 106"/>
                <a:gd name="T20" fmla="*/ 25 w 89"/>
                <a:gd name="T21" fmla="*/ 23 h 106"/>
                <a:gd name="T22" fmla="*/ 48 w 89"/>
                <a:gd name="T23" fmla="*/ 13 h 106"/>
                <a:gd name="T24" fmla="*/ 57 w 89"/>
                <a:gd name="T25" fmla="*/ 14 h 106"/>
                <a:gd name="T26" fmla="*/ 64 w 89"/>
                <a:gd name="T27" fmla="*/ 16 h 106"/>
                <a:gd name="T28" fmla="*/ 69 w 89"/>
                <a:gd name="T29" fmla="*/ 19 h 106"/>
                <a:gd name="T30" fmla="*/ 73 w 89"/>
                <a:gd name="T31" fmla="*/ 23 h 106"/>
                <a:gd name="T32" fmla="*/ 75 w 89"/>
                <a:gd name="T33" fmla="*/ 26 h 106"/>
                <a:gd name="T34" fmla="*/ 76 w 89"/>
                <a:gd name="T35" fmla="*/ 27 h 106"/>
                <a:gd name="T36" fmla="*/ 86 w 89"/>
                <a:gd name="T37" fmla="*/ 18 h 106"/>
                <a:gd name="T38" fmla="*/ 48 w 89"/>
                <a:gd name="T39" fmla="*/ 0 h 106"/>
                <a:gd name="T40" fmla="*/ 14 w 89"/>
                <a:gd name="T41" fmla="*/ 14 h 106"/>
                <a:gd name="T42" fmla="*/ 0 w 89"/>
                <a:gd name="T43" fmla="*/ 52 h 106"/>
                <a:gd name="T44" fmla="*/ 13 w 89"/>
                <a:gd name="T45" fmla="*/ 91 h 106"/>
                <a:gd name="T46" fmla="*/ 45 w 89"/>
                <a:gd name="T47" fmla="*/ 106 h 106"/>
                <a:gd name="T48" fmla="*/ 57 w 89"/>
                <a:gd name="T49" fmla="*/ 104 h 106"/>
                <a:gd name="T50" fmla="*/ 66 w 89"/>
                <a:gd name="T51" fmla="*/ 101 h 106"/>
                <a:gd name="T52" fmla="*/ 73 w 89"/>
                <a:gd name="T53" fmla="*/ 97 h 106"/>
                <a:gd name="T54" fmla="*/ 76 w 89"/>
                <a:gd name="T55" fmla="*/ 94 h 106"/>
                <a:gd name="T56" fmla="*/ 78 w 89"/>
                <a:gd name="T57" fmla="*/ 92 h 106"/>
                <a:gd name="T58" fmla="*/ 79 w 89"/>
                <a:gd name="T59" fmla="*/ 104 h 106"/>
                <a:gd name="T60" fmla="*/ 89 w 89"/>
                <a:gd name="T61" fmla="*/ 104 h 106"/>
                <a:gd name="T62" fmla="*/ 89 w 89"/>
                <a:gd name="T63" fmla="*/ 51 h 106"/>
                <a:gd name="T64" fmla="*/ 50 w 89"/>
                <a:gd name="T65" fmla="*/ 51 h 106"/>
                <a:gd name="T66" fmla="*/ 50 w 89"/>
                <a:gd name="T67" fmla="*/ 6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 h="106">
                  <a:moveTo>
                    <a:pt x="50" y="62"/>
                  </a:moveTo>
                  <a:cubicBezTo>
                    <a:pt x="75" y="62"/>
                    <a:pt x="75" y="62"/>
                    <a:pt x="75" y="62"/>
                  </a:cubicBezTo>
                  <a:cubicBezTo>
                    <a:pt x="75" y="80"/>
                    <a:pt x="75" y="80"/>
                    <a:pt x="75" y="80"/>
                  </a:cubicBezTo>
                  <a:cubicBezTo>
                    <a:pt x="74" y="81"/>
                    <a:pt x="74" y="81"/>
                    <a:pt x="74" y="81"/>
                  </a:cubicBezTo>
                  <a:cubicBezTo>
                    <a:pt x="73" y="82"/>
                    <a:pt x="72" y="83"/>
                    <a:pt x="71" y="84"/>
                  </a:cubicBezTo>
                  <a:cubicBezTo>
                    <a:pt x="69" y="86"/>
                    <a:pt x="68" y="87"/>
                    <a:pt x="66" y="88"/>
                  </a:cubicBezTo>
                  <a:cubicBezTo>
                    <a:pt x="64" y="89"/>
                    <a:pt x="61" y="90"/>
                    <a:pt x="58" y="91"/>
                  </a:cubicBezTo>
                  <a:cubicBezTo>
                    <a:pt x="55" y="92"/>
                    <a:pt x="51" y="92"/>
                    <a:pt x="48" y="92"/>
                  </a:cubicBezTo>
                  <a:cubicBezTo>
                    <a:pt x="38" y="92"/>
                    <a:pt x="30" y="89"/>
                    <a:pt x="24" y="82"/>
                  </a:cubicBezTo>
                  <a:cubicBezTo>
                    <a:pt x="18" y="74"/>
                    <a:pt x="15" y="65"/>
                    <a:pt x="15" y="52"/>
                  </a:cubicBezTo>
                  <a:cubicBezTo>
                    <a:pt x="15" y="40"/>
                    <a:pt x="18" y="31"/>
                    <a:pt x="25" y="23"/>
                  </a:cubicBezTo>
                  <a:cubicBezTo>
                    <a:pt x="31" y="16"/>
                    <a:pt x="39" y="13"/>
                    <a:pt x="48" y="13"/>
                  </a:cubicBezTo>
                  <a:cubicBezTo>
                    <a:pt x="51" y="13"/>
                    <a:pt x="54" y="13"/>
                    <a:pt x="57" y="14"/>
                  </a:cubicBezTo>
                  <a:cubicBezTo>
                    <a:pt x="60" y="14"/>
                    <a:pt x="62" y="15"/>
                    <a:pt x="64" y="16"/>
                  </a:cubicBezTo>
                  <a:cubicBezTo>
                    <a:pt x="66" y="17"/>
                    <a:pt x="67" y="18"/>
                    <a:pt x="69" y="19"/>
                  </a:cubicBezTo>
                  <a:cubicBezTo>
                    <a:pt x="71" y="21"/>
                    <a:pt x="72" y="22"/>
                    <a:pt x="73" y="23"/>
                  </a:cubicBezTo>
                  <a:cubicBezTo>
                    <a:pt x="74" y="24"/>
                    <a:pt x="74" y="25"/>
                    <a:pt x="75" y="26"/>
                  </a:cubicBezTo>
                  <a:cubicBezTo>
                    <a:pt x="76" y="27"/>
                    <a:pt x="76" y="27"/>
                    <a:pt x="76" y="27"/>
                  </a:cubicBezTo>
                  <a:cubicBezTo>
                    <a:pt x="86" y="18"/>
                    <a:pt x="86" y="18"/>
                    <a:pt x="86" y="18"/>
                  </a:cubicBezTo>
                  <a:cubicBezTo>
                    <a:pt x="77" y="6"/>
                    <a:pt x="64" y="0"/>
                    <a:pt x="48" y="0"/>
                  </a:cubicBezTo>
                  <a:cubicBezTo>
                    <a:pt x="35" y="0"/>
                    <a:pt x="23" y="4"/>
                    <a:pt x="14" y="14"/>
                  </a:cubicBezTo>
                  <a:cubicBezTo>
                    <a:pt x="4" y="24"/>
                    <a:pt x="0" y="36"/>
                    <a:pt x="0" y="52"/>
                  </a:cubicBezTo>
                  <a:cubicBezTo>
                    <a:pt x="0" y="69"/>
                    <a:pt x="4" y="82"/>
                    <a:pt x="13" y="91"/>
                  </a:cubicBezTo>
                  <a:cubicBezTo>
                    <a:pt x="21" y="101"/>
                    <a:pt x="32" y="106"/>
                    <a:pt x="45" y="106"/>
                  </a:cubicBezTo>
                  <a:cubicBezTo>
                    <a:pt x="50" y="106"/>
                    <a:pt x="54" y="105"/>
                    <a:pt x="57" y="104"/>
                  </a:cubicBezTo>
                  <a:cubicBezTo>
                    <a:pt x="61" y="103"/>
                    <a:pt x="64" y="102"/>
                    <a:pt x="66" y="101"/>
                  </a:cubicBezTo>
                  <a:cubicBezTo>
                    <a:pt x="69" y="100"/>
                    <a:pt x="71" y="99"/>
                    <a:pt x="73" y="97"/>
                  </a:cubicBezTo>
                  <a:cubicBezTo>
                    <a:pt x="75" y="95"/>
                    <a:pt x="76" y="94"/>
                    <a:pt x="76" y="94"/>
                  </a:cubicBezTo>
                  <a:cubicBezTo>
                    <a:pt x="77" y="93"/>
                    <a:pt x="77" y="93"/>
                    <a:pt x="78" y="92"/>
                  </a:cubicBezTo>
                  <a:cubicBezTo>
                    <a:pt x="79" y="104"/>
                    <a:pt x="79" y="104"/>
                    <a:pt x="79" y="104"/>
                  </a:cubicBezTo>
                  <a:cubicBezTo>
                    <a:pt x="89" y="104"/>
                    <a:pt x="89" y="104"/>
                    <a:pt x="89" y="104"/>
                  </a:cubicBezTo>
                  <a:cubicBezTo>
                    <a:pt x="89" y="51"/>
                    <a:pt x="89" y="51"/>
                    <a:pt x="89" y="51"/>
                  </a:cubicBezTo>
                  <a:cubicBezTo>
                    <a:pt x="50" y="51"/>
                    <a:pt x="50" y="51"/>
                    <a:pt x="50" y="51"/>
                  </a:cubicBezTo>
                  <a:lnTo>
                    <a:pt x="50"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7">
              <a:extLst>
                <a:ext uri="{FF2B5EF4-FFF2-40B4-BE49-F238E27FC236}">
                  <a16:creationId xmlns:a16="http://schemas.microsoft.com/office/drawing/2014/main" id="{5E276722-5197-B412-82F4-CAE376DBBFED}"/>
                </a:ext>
              </a:extLst>
            </p:cNvPr>
            <p:cNvSpPr>
              <a:spLocks/>
            </p:cNvSpPr>
            <p:nvPr/>
          </p:nvSpPr>
          <p:spPr bwMode="auto">
            <a:xfrm>
              <a:off x="1246188" y="436563"/>
              <a:ext cx="34925" cy="63500"/>
            </a:xfrm>
            <a:custGeom>
              <a:avLst/>
              <a:gdLst>
                <a:gd name="T0" fmla="*/ 23 w 43"/>
                <a:gd name="T1" fmla="*/ 5 h 77"/>
                <a:gd name="T2" fmla="*/ 14 w 43"/>
                <a:gd name="T3" fmla="*/ 17 h 77"/>
                <a:gd name="T4" fmla="*/ 13 w 43"/>
                <a:gd name="T5" fmla="*/ 2 h 77"/>
                <a:gd name="T6" fmla="*/ 0 w 43"/>
                <a:gd name="T7" fmla="*/ 2 h 77"/>
                <a:gd name="T8" fmla="*/ 0 w 43"/>
                <a:gd name="T9" fmla="*/ 77 h 77"/>
                <a:gd name="T10" fmla="*/ 14 w 43"/>
                <a:gd name="T11" fmla="*/ 77 h 77"/>
                <a:gd name="T12" fmla="*/ 14 w 43"/>
                <a:gd name="T13" fmla="*/ 35 h 77"/>
                <a:gd name="T14" fmla="*/ 24 w 43"/>
                <a:gd name="T15" fmla="*/ 18 h 77"/>
                <a:gd name="T16" fmla="*/ 35 w 43"/>
                <a:gd name="T17" fmla="*/ 14 h 77"/>
                <a:gd name="T18" fmla="*/ 41 w 43"/>
                <a:gd name="T19" fmla="*/ 15 h 77"/>
                <a:gd name="T20" fmla="*/ 43 w 43"/>
                <a:gd name="T21" fmla="*/ 1 h 77"/>
                <a:gd name="T22" fmla="*/ 37 w 43"/>
                <a:gd name="T23" fmla="*/ 0 h 77"/>
                <a:gd name="T24" fmla="*/ 23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3" y="5"/>
                  </a:moveTo>
                  <a:cubicBezTo>
                    <a:pt x="19" y="8"/>
                    <a:pt x="16" y="12"/>
                    <a:pt x="14" y="17"/>
                  </a:cubicBezTo>
                  <a:cubicBezTo>
                    <a:pt x="13" y="2"/>
                    <a:pt x="13" y="2"/>
                    <a:pt x="13" y="2"/>
                  </a:cubicBezTo>
                  <a:cubicBezTo>
                    <a:pt x="0" y="2"/>
                    <a:pt x="0" y="2"/>
                    <a:pt x="0" y="2"/>
                  </a:cubicBezTo>
                  <a:cubicBezTo>
                    <a:pt x="0" y="77"/>
                    <a:pt x="0" y="77"/>
                    <a:pt x="0" y="77"/>
                  </a:cubicBezTo>
                  <a:cubicBezTo>
                    <a:pt x="14" y="77"/>
                    <a:pt x="14" y="77"/>
                    <a:pt x="14" y="77"/>
                  </a:cubicBezTo>
                  <a:cubicBezTo>
                    <a:pt x="14" y="35"/>
                    <a:pt x="14" y="35"/>
                    <a:pt x="14" y="35"/>
                  </a:cubicBezTo>
                  <a:cubicBezTo>
                    <a:pt x="15" y="27"/>
                    <a:pt x="19" y="22"/>
                    <a:pt x="24" y="18"/>
                  </a:cubicBezTo>
                  <a:cubicBezTo>
                    <a:pt x="28" y="16"/>
                    <a:pt x="31" y="14"/>
                    <a:pt x="35" y="14"/>
                  </a:cubicBezTo>
                  <a:cubicBezTo>
                    <a:pt x="37" y="14"/>
                    <a:pt x="39" y="15"/>
                    <a:pt x="41" y="15"/>
                  </a:cubicBezTo>
                  <a:cubicBezTo>
                    <a:pt x="43" y="1"/>
                    <a:pt x="43" y="1"/>
                    <a:pt x="43" y="1"/>
                  </a:cubicBezTo>
                  <a:cubicBezTo>
                    <a:pt x="37" y="0"/>
                    <a:pt x="37" y="0"/>
                    <a:pt x="37" y="0"/>
                  </a:cubicBezTo>
                  <a:cubicBezTo>
                    <a:pt x="32" y="0"/>
                    <a:pt x="27" y="2"/>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8">
              <a:extLst>
                <a:ext uri="{FF2B5EF4-FFF2-40B4-BE49-F238E27FC236}">
                  <a16:creationId xmlns:a16="http://schemas.microsoft.com/office/drawing/2014/main" id="{030C0CC0-0956-B1B0-70A8-800FA865F98A}"/>
                </a:ext>
              </a:extLst>
            </p:cNvPr>
            <p:cNvSpPr>
              <a:spLocks noEditPoints="1"/>
            </p:cNvSpPr>
            <p:nvPr/>
          </p:nvSpPr>
          <p:spPr bwMode="auto">
            <a:xfrm>
              <a:off x="1284288" y="438150"/>
              <a:ext cx="60325" cy="63500"/>
            </a:xfrm>
            <a:custGeom>
              <a:avLst/>
              <a:gdLst>
                <a:gd name="T0" fmla="*/ 36 w 72"/>
                <a:gd name="T1" fmla="*/ 0 h 78"/>
                <a:gd name="T2" fmla="*/ 10 w 72"/>
                <a:gd name="T3" fmla="*/ 10 h 78"/>
                <a:gd name="T4" fmla="*/ 0 w 72"/>
                <a:gd name="T5" fmla="*/ 39 h 78"/>
                <a:gd name="T6" fmla="*/ 10 w 72"/>
                <a:gd name="T7" fmla="*/ 67 h 78"/>
                <a:gd name="T8" fmla="*/ 36 w 72"/>
                <a:gd name="T9" fmla="*/ 78 h 78"/>
                <a:gd name="T10" fmla="*/ 62 w 72"/>
                <a:gd name="T11" fmla="*/ 67 h 78"/>
                <a:gd name="T12" fmla="*/ 72 w 72"/>
                <a:gd name="T13" fmla="*/ 39 h 78"/>
                <a:gd name="T14" fmla="*/ 62 w 72"/>
                <a:gd name="T15" fmla="*/ 10 h 78"/>
                <a:gd name="T16" fmla="*/ 36 w 72"/>
                <a:gd name="T17" fmla="*/ 0 h 78"/>
                <a:gd name="T18" fmla="*/ 52 w 72"/>
                <a:gd name="T19" fmla="*/ 59 h 78"/>
                <a:gd name="T20" fmla="*/ 36 w 72"/>
                <a:gd name="T21" fmla="*/ 66 h 78"/>
                <a:gd name="T22" fmla="*/ 20 w 72"/>
                <a:gd name="T23" fmla="*/ 59 h 78"/>
                <a:gd name="T24" fmla="*/ 15 w 72"/>
                <a:gd name="T25" fmla="*/ 39 h 78"/>
                <a:gd name="T26" fmla="*/ 20 w 72"/>
                <a:gd name="T27" fmla="*/ 19 h 78"/>
                <a:gd name="T28" fmla="*/ 36 w 72"/>
                <a:gd name="T29" fmla="*/ 11 h 78"/>
                <a:gd name="T30" fmla="*/ 52 w 72"/>
                <a:gd name="T31" fmla="*/ 19 h 78"/>
                <a:gd name="T32" fmla="*/ 57 w 72"/>
                <a:gd name="T33" fmla="*/ 39 h 78"/>
                <a:gd name="T34" fmla="*/ 52 w 72"/>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8">
                  <a:moveTo>
                    <a:pt x="36" y="0"/>
                  </a:moveTo>
                  <a:cubicBezTo>
                    <a:pt x="25" y="0"/>
                    <a:pt x="16" y="3"/>
                    <a:pt x="10" y="10"/>
                  </a:cubicBezTo>
                  <a:cubicBezTo>
                    <a:pt x="3" y="17"/>
                    <a:pt x="0" y="27"/>
                    <a:pt x="0" y="39"/>
                  </a:cubicBezTo>
                  <a:cubicBezTo>
                    <a:pt x="0" y="51"/>
                    <a:pt x="3" y="60"/>
                    <a:pt x="10" y="67"/>
                  </a:cubicBezTo>
                  <a:cubicBezTo>
                    <a:pt x="16" y="74"/>
                    <a:pt x="25" y="78"/>
                    <a:pt x="36" y="78"/>
                  </a:cubicBezTo>
                  <a:cubicBezTo>
                    <a:pt x="47" y="78"/>
                    <a:pt x="56" y="74"/>
                    <a:pt x="62" y="67"/>
                  </a:cubicBezTo>
                  <a:cubicBezTo>
                    <a:pt x="69" y="60"/>
                    <a:pt x="72" y="51"/>
                    <a:pt x="72" y="39"/>
                  </a:cubicBezTo>
                  <a:cubicBezTo>
                    <a:pt x="72" y="27"/>
                    <a:pt x="69" y="17"/>
                    <a:pt x="62"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0" y="19"/>
                  </a:cubicBezTo>
                  <a:cubicBezTo>
                    <a:pt x="24" y="14"/>
                    <a:pt x="29" y="11"/>
                    <a:pt x="36" y="11"/>
                  </a:cubicBezTo>
                  <a:cubicBezTo>
                    <a:pt x="43" y="11"/>
                    <a:pt x="48" y="14"/>
                    <a:pt x="52" y="19"/>
                  </a:cubicBezTo>
                  <a:cubicBezTo>
                    <a:pt x="56" y="24"/>
                    <a:pt x="57" y="30"/>
                    <a:pt x="57" y="39"/>
                  </a:cubicBezTo>
                  <a:cubicBezTo>
                    <a:pt x="57"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9">
              <a:extLst>
                <a:ext uri="{FF2B5EF4-FFF2-40B4-BE49-F238E27FC236}">
                  <a16:creationId xmlns:a16="http://schemas.microsoft.com/office/drawing/2014/main" id="{88BAE485-97CC-07B4-6CBC-75F7EB1F86CD}"/>
                </a:ext>
              </a:extLst>
            </p:cNvPr>
            <p:cNvSpPr>
              <a:spLocks/>
            </p:cNvSpPr>
            <p:nvPr/>
          </p:nvSpPr>
          <p:spPr bwMode="auto">
            <a:xfrm>
              <a:off x="1350963" y="438150"/>
              <a:ext cx="90488" cy="61913"/>
            </a:xfrm>
            <a:custGeom>
              <a:avLst/>
              <a:gdLst>
                <a:gd name="T0" fmla="*/ 41 w 57"/>
                <a:gd name="T1" fmla="*/ 31 h 39"/>
                <a:gd name="T2" fmla="*/ 32 w 57"/>
                <a:gd name="T3" fmla="*/ 0 h 39"/>
                <a:gd name="T4" fmla="*/ 24 w 57"/>
                <a:gd name="T5" fmla="*/ 0 h 39"/>
                <a:gd name="T6" fmla="*/ 16 w 57"/>
                <a:gd name="T7" fmla="*/ 31 h 39"/>
                <a:gd name="T8" fmla="*/ 8 w 57"/>
                <a:gd name="T9" fmla="*/ 0 h 39"/>
                <a:gd name="T10" fmla="*/ 0 w 57"/>
                <a:gd name="T11" fmla="*/ 0 h 39"/>
                <a:gd name="T12" fmla="*/ 12 w 57"/>
                <a:gd name="T13" fmla="*/ 39 h 39"/>
                <a:gd name="T14" fmla="*/ 20 w 57"/>
                <a:gd name="T15" fmla="*/ 39 h 39"/>
                <a:gd name="T16" fmla="*/ 28 w 57"/>
                <a:gd name="T17" fmla="*/ 9 h 39"/>
                <a:gd name="T18" fmla="*/ 37 w 57"/>
                <a:gd name="T19" fmla="*/ 39 h 39"/>
                <a:gd name="T20" fmla="*/ 45 w 57"/>
                <a:gd name="T21" fmla="*/ 39 h 39"/>
                <a:gd name="T22" fmla="*/ 57 w 57"/>
                <a:gd name="T23" fmla="*/ 0 h 39"/>
                <a:gd name="T24" fmla="*/ 49 w 57"/>
                <a:gd name="T25" fmla="*/ 0 h 39"/>
                <a:gd name="T26" fmla="*/ 41 w 57"/>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39">
                  <a:moveTo>
                    <a:pt x="41" y="31"/>
                  </a:moveTo>
                  <a:lnTo>
                    <a:pt x="32" y="0"/>
                  </a:lnTo>
                  <a:lnTo>
                    <a:pt x="24" y="0"/>
                  </a:lnTo>
                  <a:lnTo>
                    <a:pt x="16" y="31"/>
                  </a:lnTo>
                  <a:lnTo>
                    <a:pt x="8" y="0"/>
                  </a:lnTo>
                  <a:lnTo>
                    <a:pt x="0" y="0"/>
                  </a:lnTo>
                  <a:lnTo>
                    <a:pt x="12" y="39"/>
                  </a:lnTo>
                  <a:lnTo>
                    <a:pt x="20" y="39"/>
                  </a:lnTo>
                  <a:lnTo>
                    <a:pt x="28" y="9"/>
                  </a:lnTo>
                  <a:lnTo>
                    <a:pt x="37" y="39"/>
                  </a:lnTo>
                  <a:lnTo>
                    <a:pt x="45" y="39"/>
                  </a:lnTo>
                  <a:lnTo>
                    <a:pt x="57" y="0"/>
                  </a:lnTo>
                  <a:lnTo>
                    <a:pt x="49" y="0"/>
                  </a:lnTo>
                  <a:lnTo>
                    <a:pt x="41"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0">
              <a:extLst>
                <a:ext uri="{FF2B5EF4-FFF2-40B4-BE49-F238E27FC236}">
                  <a16:creationId xmlns:a16="http://schemas.microsoft.com/office/drawing/2014/main" id="{E0EE8424-6820-BE0B-2C64-487E7DD59BC7}"/>
                </a:ext>
              </a:extLst>
            </p:cNvPr>
            <p:cNvSpPr>
              <a:spLocks/>
            </p:cNvSpPr>
            <p:nvPr/>
          </p:nvSpPr>
          <p:spPr bwMode="auto">
            <a:xfrm>
              <a:off x="1446213" y="422275"/>
              <a:ext cx="38100" cy="79375"/>
            </a:xfrm>
            <a:custGeom>
              <a:avLst/>
              <a:gdLst>
                <a:gd name="T0" fmla="*/ 26 w 46"/>
                <a:gd name="T1" fmla="*/ 0 h 97"/>
                <a:gd name="T2" fmla="*/ 13 w 46"/>
                <a:gd name="T3" fmla="*/ 0 h 97"/>
                <a:gd name="T4" fmla="*/ 11 w 46"/>
                <a:gd name="T5" fmla="*/ 20 h 97"/>
                <a:gd name="T6" fmla="*/ 0 w 46"/>
                <a:gd name="T7" fmla="*/ 20 h 97"/>
                <a:gd name="T8" fmla="*/ 0 w 46"/>
                <a:gd name="T9" fmla="*/ 31 h 97"/>
                <a:gd name="T10" fmla="*/ 11 w 46"/>
                <a:gd name="T11" fmla="*/ 31 h 97"/>
                <a:gd name="T12" fmla="*/ 11 w 46"/>
                <a:gd name="T13" fmla="*/ 72 h 97"/>
                <a:gd name="T14" fmla="*/ 16 w 46"/>
                <a:gd name="T15" fmla="*/ 91 h 97"/>
                <a:gd name="T16" fmla="*/ 32 w 46"/>
                <a:gd name="T17" fmla="*/ 97 h 97"/>
                <a:gd name="T18" fmla="*/ 46 w 46"/>
                <a:gd name="T19" fmla="*/ 95 h 97"/>
                <a:gd name="T20" fmla="*/ 44 w 46"/>
                <a:gd name="T21" fmla="*/ 84 h 97"/>
                <a:gd name="T22" fmla="*/ 36 w 46"/>
                <a:gd name="T23" fmla="*/ 85 h 97"/>
                <a:gd name="T24" fmla="*/ 28 w 46"/>
                <a:gd name="T25" fmla="*/ 82 h 97"/>
                <a:gd name="T26" fmla="*/ 26 w 46"/>
                <a:gd name="T27" fmla="*/ 70 h 97"/>
                <a:gd name="T28" fmla="*/ 26 w 46"/>
                <a:gd name="T29" fmla="*/ 31 h 97"/>
                <a:gd name="T30" fmla="*/ 46 w 46"/>
                <a:gd name="T31" fmla="*/ 31 h 97"/>
                <a:gd name="T32" fmla="*/ 46 w 46"/>
                <a:gd name="T33" fmla="*/ 20 h 97"/>
                <a:gd name="T34" fmla="*/ 26 w 46"/>
                <a:gd name="T35" fmla="*/ 20 h 97"/>
                <a:gd name="T36" fmla="*/ 26 w 46"/>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97">
                  <a:moveTo>
                    <a:pt x="26" y="0"/>
                  </a:moveTo>
                  <a:cubicBezTo>
                    <a:pt x="13" y="0"/>
                    <a:pt x="13" y="0"/>
                    <a:pt x="13" y="0"/>
                  </a:cubicBezTo>
                  <a:cubicBezTo>
                    <a:pt x="11" y="20"/>
                    <a:pt x="11" y="20"/>
                    <a:pt x="11" y="20"/>
                  </a:cubicBezTo>
                  <a:cubicBezTo>
                    <a:pt x="0" y="20"/>
                    <a:pt x="0" y="20"/>
                    <a:pt x="0" y="20"/>
                  </a:cubicBezTo>
                  <a:cubicBezTo>
                    <a:pt x="0" y="31"/>
                    <a:pt x="0" y="31"/>
                    <a:pt x="0" y="31"/>
                  </a:cubicBezTo>
                  <a:cubicBezTo>
                    <a:pt x="11" y="31"/>
                    <a:pt x="11" y="31"/>
                    <a:pt x="11" y="31"/>
                  </a:cubicBezTo>
                  <a:cubicBezTo>
                    <a:pt x="11" y="72"/>
                    <a:pt x="11" y="72"/>
                    <a:pt x="11" y="72"/>
                  </a:cubicBezTo>
                  <a:cubicBezTo>
                    <a:pt x="11" y="81"/>
                    <a:pt x="13" y="88"/>
                    <a:pt x="16" y="91"/>
                  </a:cubicBezTo>
                  <a:cubicBezTo>
                    <a:pt x="20" y="95"/>
                    <a:pt x="25" y="97"/>
                    <a:pt x="32" y="97"/>
                  </a:cubicBezTo>
                  <a:cubicBezTo>
                    <a:pt x="38" y="97"/>
                    <a:pt x="42" y="96"/>
                    <a:pt x="46" y="95"/>
                  </a:cubicBezTo>
                  <a:cubicBezTo>
                    <a:pt x="44" y="84"/>
                    <a:pt x="44" y="84"/>
                    <a:pt x="44" y="84"/>
                  </a:cubicBezTo>
                  <a:cubicBezTo>
                    <a:pt x="42" y="85"/>
                    <a:pt x="39" y="85"/>
                    <a:pt x="36" y="85"/>
                  </a:cubicBezTo>
                  <a:cubicBezTo>
                    <a:pt x="33" y="85"/>
                    <a:pt x="30" y="84"/>
                    <a:pt x="28" y="82"/>
                  </a:cubicBezTo>
                  <a:cubicBezTo>
                    <a:pt x="27" y="80"/>
                    <a:pt x="26" y="76"/>
                    <a:pt x="26" y="70"/>
                  </a:cubicBezTo>
                  <a:cubicBezTo>
                    <a:pt x="26" y="31"/>
                    <a:pt x="26" y="31"/>
                    <a:pt x="26" y="31"/>
                  </a:cubicBezTo>
                  <a:cubicBezTo>
                    <a:pt x="46" y="31"/>
                    <a:pt x="46" y="31"/>
                    <a:pt x="46" y="31"/>
                  </a:cubicBezTo>
                  <a:cubicBezTo>
                    <a:pt x="46" y="20"/>
                    <a:pt x="46" y="20"/>
                    <a:pt x="46" y="20"/>
                  </a:cubicBezTo>
                  <a:cubicBezTo>
                    <a:pt x="26" y="20"/>
                    <a:pt x="26" y="20"/>
                    <a:pt x="26" y="20"/>
                  </a:cubicBez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1">
              <a:extLst>
                <a:ext uri="{FF2B5EF4-FFF2-40B4-BE49-F238E27FC236}">
                  <a16:creationId xmlns:a16="http://schemas.microsoft.com/office/drawing/2014/main" id="{493BFF13-D216-7236-ADB3-513803D7A451}"/>
                </a:ext>
              </a:extLst>
            </p:cNvPr>
            <p:cNvSpPr>
              <a:spLocks/>
            </p:cNvSpPr>
            <p:nvPr/>
          </p:nvSpPr>
          <p:spPr bwMode="auto">
            <a:xfrm>
              <a:off x="1497013" y="412750"/>
              <a:ext cx="52388" cy="87313"/>
            </a:xfrm>
            <a:custGeom>
              <a:avLst/>
              <a:gdLst>
                <a:gd name="T0" fmla="*/ 39 w 64"/>
                <a:gd name="T1" fmla="*/ 30 h 106"/>
                <a:gd name="T2" fmla="*/ 14 w 64"/>
                <a:gd name="T3" fmla="*/ 45 h 106"/>
                <a:gd name="T4" fmla="*/ 14 w 64"/>
                <a:gd name="T5" fmla="*/ 0 h 106"/>
                <a:gd name="T6" fmla="*/ 0 w 64"/>
                <a:gd name="T7" fmla="*/ 0 h 106"/>
                <a:gd name="T8" fmla="*/ 0 w 64"/>
                <a:gd name="T9" fmla="*/ 106 h 106"/>
                <a:gd name="T10" fmla="*/ 14 w 64"/>
                <a:gd name="T11" fmla="*/ 106 h 106"/>
                <a:gd name="T12" fmla="*/ 14 w 64"/>
                <a:gd name="T13" fmla="*/ 62 h 106"/>
                <a:gd name="T14" fmla="*/ 21 w 64"/>
                <a:gd name="T15" fmla="*/ 49 h 106"/>
                <a:gd name="T16" fmla="*/ 34 w 64"/>
                <a:gd name="T17" fmla="*/ 42 h 106"/>
                <a:gd name="T18" fmla="*/ 46 w 64"/>
                <a:gd name="T19" fmla="*/ 47 h 106"/>
                <a:gd name="T20" fmla="*/ 49 w 64"/>
                <a:gd name="T21" fmla="*/ 62 h 106"/>
                <a:gd name="T22" fmla="*/ 49 w 64"/>
                <a:gd name="T23" fmla="*/ 106 h 106"/>
                <a:gd name="T24" fmla="*/ 64 w 64"/>
                <a:gd name="T25" fmla="*/ 106 h 106"/>
                <a:gd name="T26" fmla="*/ 64 w 64"/>
                <a:gd name="T27" fmla="*/ 58 h 106"/>
                <a:gd name="T28" fmla="*/ 57 w 64"/>
                <a:gd name="T29" fmla="*/ 37 h 106"/>
                <a:gd name="T30" fmla="*/ 39 w 64"/>
                <a:gd name="T31" fmla="*/ 3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06">
                  <a:moveTo>
                    <a:pt x="39" y="30"/>
                  </a:moveTo>
                  <a:cubicBezTo>
                    <a:pt x="29" y="30"/>
                    <a:pt x="20" y="35"/>
                    <a:pt x="14" y="45"/>
                  </a:cubicBezTo>
                  <a:cubicBezTo>
                    <a:pt x="14" y="0"/>
                    <a:pt x="14" y="0"/>
                    <a:pt x="14" y="0"/>
                  </a:cubicBezTo>
                  <a:cubicBezTo>
                    <a:pt x="0" y="0"/>
                    <a:pt x="0" y="0"/>
                    <a:pt x="0" y="0"/>
                  </a:cubicBezTo>
                  <a:cubicBezTo>
                    <a:pt x="0" y="106"/>
                    <a:pt x="0" y="106"/>
                    <a:pt x="0" y="106"/>
                  </a:cubicBezTo>
                  <a:cubicBezTo>
                    <a:pt x="14" y="106"/>
                    <a:pt x="14" y="106"/>
                    <a:pt x="14" y="106"/>
                  </a:cubicBezTo>
                  <a:cubicBezTo>
                    <a:pt x="14" y="62"/>
                    <a:pt x="14" y="62"/>
                    <a:pt x="14" y="62"/>
                  </a:cubicBezTo>
                  <a:cubicBezTo>
                    <a:pt x="15" y="57"/>
                    <a:pt x="17" y="53"/>
                    <a:pt x="21" y="49"/>
                  </a:cubicBezTo>
                  <a:cubicBezTo>
                    <a:pt x="25" y="44"/>
                    <a:pt x="29" y="42"/>
                    <a:pt x="34" y="42"/>
                  </a:cubicBezTo>
                  <a:cubicBezTo>
                    <a:pt x="40" y="42"/>
                    <a:pt x="44" y="44"/>
                    <a:pt x="46" y="47"/>
                  </a:cubicBezTo>
                  <a:cubicBezTo>
                    <a:pt x="48" y="50"/>
                    <a:pt x="49" y="55"/>
                    <a:pt x="49" y="62"/>
                  </a:cubicBezTo>
                  <a:cubicBezTo>
                    <a:pt x="49" y="106"/>
                    <a:pt x="49" y="106"/>
                    <a:pt x="49" y="106"/>
                  </a:cubicBezTo>
                  <a:cubicBezTo>
                    <a:pt x="64" y="106"/>
                    <a:pt x="64" y="106"/>
                    <a:pt x="64" y="106"/>
                  </a:cubicBezTo>
                  <a:cubicBezTo>
                    <a:pt x="64" y="58"/>
                    <a:pt x="64" y="58"/>
                    <a:pt x="64" y="58"/>
                  </a:cubicBezTo>
                  <a:cubicBezTo>
                    <a:pt x="64" y="48"/>
                    <a:pt x="62" y="41"/>
                    <a:pt x="57" y="37"/>
                  </a:cubicBezTo>
                  <a:cubicBezTo>
                    <a:pt x="53" y="32"/>
                    <a:pt x="47" y="30"/>
                    <a:pt x="39"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2">
              <a:extLst>
                <a:ext uri="{FF2B5EF4-FFF2-40B4-BE49-F238E27FC236}">
                  <a16:creationId xmlns:a16="http://schemas.microsoft.com/office/drawing/2014/main" id="{A2FBFC85-5630-8BC3-A583-1DEC58BBCCA5}"/>
                </a:ext>
              </a:extLst>
            </p:cNvPr>
            <p:cNvSpPr>
              <a:spLocks noEditPoints="1"/>
            </p:cNvSpPr>
            <p:nvPr/>
          </p:nvSpPr>
          <p:spPr bwMode="auto">
            <a:xfrm>
              <a:off x="1581151" y="415925"/>
              <a:ext cx="77788" cy="84138"/>
            </a:xfrm>
            <a:custGeom>
              <a:avLst/>
              <a:gdLst>
                <a:gd name="T0" fmla="*/ 20 w 49"/>
                <a:gd name="T1" fmla="*/ 0 h 53"/>
                <a:gd name="T2" fmla="*/ 0 w 49"/>
                <a:gd name="T3" fmla="*/ 53 h 53"/>
                <a:gd name="T4" fmla="*/ 8 w 49"/>
                <a:gd name="T5" fmla="*/ 53 h 53"/>
                <a:gd name="T6" fmla="*/ 13 w 49"/>
                <a:gd name="T7" fmla="*/ 40 h 53"/>
                <a:gd name="T8" fmla="*/ 36 w 49"/>
                <a:gd name="T9" fmla="*/ 40 h 53"/>
                <a:gd name="T10" fmla="*/ 40 w 49"/>
                <a:gd name="T11" fmla="*/ 53 h 53"/>
                <a:gd name="T12" fmla="*/ 49 w 49"/>
                <a:gd name="T13" fmla="*/ 53 h 53"/>
                <a:gd name="T14" fmla="*/ 29 w 49"/>
                <a:gd name="T15" fmla="*/ 0 h 53"/>
                <a:gd name="T16" fmla="*/ 20 w 49"/>
                <a:gd name="T17" fmla="*/ 0 h 53"/>
                <a:gd name="T18" fmla="*/ 15 w 49"/>
                <a:gd name="T19" fmla="*/ 34 h 53"/>
                <a:gd name="T20" fmla="*/ 24 w 49"/>
                <a:gd name="T21" fmla="*/ 7 h 53"/>
                <a:gd name="T22" fmla="*/ 34 w 49"/>
                <a:gd name="T23" fmla="*/ 34 h 53"/>
                <a:gd name="T24" fmla="*/ 15 w 49"/>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3">
                  <a:moveTo>
                    <a:pt x="20" y="0"/>
                  </a:moveTo>
                  <a:lnTo>
                    <a:pt x="0" y="53"/>
                  </a:lnTo>
                  <a:lnTo>
                    <a:pt x="8" y="53"/>
                  </a:lnTo>
                  <a:lnTo>
                    <a:pt x="13" y="40"/>
                  </a:lnTo>
                  <a:lnTo>
                    <a:pt x="36" y="40"/>
                  </a:lnTo>
                  <a:lnTo>
                    <a:pt x="40" y="53"/>
                  </a:lnTo>
                  <a:lnTo>
                    <a:pt x="49" y="53"/>
                  </a:lnTo>
                  <a:lnTo>
                    <a:pt x="29" y="0"/>
                  </a:lnTo>
                  <a:lnTo>
                    <a:pt x="20" y="0"/>
                  </a:lnTo>
                  <a:close/>
                  <a:moveTo>
                    <a:pt x="15" y="34"/>
                  </a:moveTo>
                  <a:lnTo>
                    <a:pt x="24" y="7"/>
                  </a:lnTo>
                  <a:lnTo>
                    <a:pt x="34" y="34"/>
                  </a:lnTo>
                  <a:lnTo>
                    <a:pt x="1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4">
              <a:extLst>
                <a:ext uri="{FF2B5EF4-FFF2-40B4-BE49-F238E27FC236}">
                  <a16:creationId xmlns:a16="http://schemas.microsoft.com/office/drawing/2014/main" id="{FF83A1F9-4D22-902B-230C-EA48637DF2D8}"/>
                </a:ext>
              </a:extLst>
            </p:cNvPr>
            <p:cNvSpPr>
              <a:spLocks noEditPoints="1"/>
            </p:cNvSpPr>
            <p:nvPr/>
          </p:nvSpPr>
          <p:spPr bwMode="auto">
            <a:xfrm>
              <a:off x="1663701" y="412750"/>
              <a:ext cx="58738" cy="88900"/>
            </a:xfrm>
            <a:custGeom>
              <a:avLst/>
              <a:gdLst>
                <a:gd name="T0" fmla="*/ 57 w 71"/>
                <a:gd name="T1" fmla="*/ 43 h 108"/>
                <a:gd name="T2" fmla="*/ 55 w 71"/>
                <a:gd name="T3" fmla="*/ 40 h 108"/>
                <a:gd name="T4" fmla="*/ 51 w 71"/>
                <a:gd name="T5" fmla="*/ 36 h 108"/>
                <a:gd name="T6" fmla="*/ 43 w 71"/>
                <a:gd name="T7" fmla="*/ 31 h 108"/>
                <a:gd name="T8" fmla="*/ 33 w 71"/>
                <a:gd name="T9" fmla="*/ 30 h 108"/>
                <a:gd name="T10" fmla="*/ 9 w 71"/>
                <a:gd name="T11" fmla="*/ 41 h 108"/>
                <a:gd name="T12" fmla="*/ 0 w 71"/>
                <a:gd name="T13" fmla="*/ 69 h 108"/>
                <a:gd name="T14" fmla="*/ 8 w 71"/>
                <a:gd name="T15" fmla="*/ 97 h 108"/>
                <a:gd name="T16" fmla="*/ 32 w 71"/>
                <a:gd name="T17" fmla="*/ 108 h 108"/>
                <a:gd name="T18" fmla="*/ 37 w 71"/>
                <a:gd name="T19" fmla="*/ 107 h 108"/>
                <a:gd name="T20" fmla="*/ 42 w 71"/>
                <a:gd name="T21" fmla="*/ 106 h 108"/>
                <a:gd name="T22" fmla="*/ 46 w 71"/>
                <a:gd name="T23" fmla="*/ 104 h 108"/>
                <a:gd name="T24" fmla="*/ 49 w 71"/>
                <a:gd name="T25" fmla="*/ 103 h 108"/>
                <a:gd name="T26" fmla="*/ 52 w 71"/>
                <a:gd name="T27" fmla="*/ 100 h 108"/>
                <a:gd name="T28" fmla="*/ 54 w 71"/>
                <a:gd name="T29" fmla="*/ 98 h 108"/>
                <a:gd name="T30" fmla="*/ 55 w 71"/>
                <a:gd name="T31" fmla="*/ 97 h 108"/>
                <a:gd name="T32" fmla="*/ 56 w 71"/>
                <a:gd name="T33" fmla="*/ 95 h 108"/>
                <a:gd name="T34" fmla="*/ 57 w 71"/>
                <a:gd name="T35" fmla="*/ 95 h 108"/>
                <a:gd name="T36" fmla="*/ 59 w 71"/>
                <a:gd name="T37" fmla="*/ 106 h 108"/>
                <a:gd name="T38" fmla="*/ 71 w 71"/>
                <a:gd name="T39" fmla="*/ 106 h 108"/>
                <a:gd name="T40" fmla="*/ 71 w 71"/>
                <a:gd name="T41" fmla="*/ 0 h 108"/>
                <a:gd name="T42" fmla="*/ 57 w 71"/>
                <a:gd name="T43" fmla="*/ 0 h 108"/>
                <a:gd name="T44" fmla="*/ 57 w 71"/>
                <a:gd name="T45" fmla="*/ 43 h 108"/>
                <a:gd name="T46" fmla="*/ 51 w 71"/>
                <a:gd name="T47" fmla="*/ 88 h 108"/>
                <a:gd name="T48" fmla="*/ 36 w 71"/>
                <a:gd name="T49" fmla="*/ 96 h 108"/>
                <a:gd name="T50" fmla="*/ 20 w 71"/>
                <a:gd name="T51" fmla="*/ 88 h 108"/>
                <a:gd name="T52" fmla="*/ 15 w 71"/>
                <a:gd name="T53" fmla="*/ 68 h 108"/>
                <a:gd name="T54" fmla="*/ 21 w 71"/>
                <a:gd name="T55" fmla="*/ 49 h 108"/>
                <a:gd name="T56" fmla="*/ 36 w 71"/>
                <a:gd name="T57" fmla="*/ 41 h 108"/>
                <a:gd name="T58" fmla="*/ 51 w 71"/>
                <a:gd name="T59" fmla="*/ 49 h 108"/>
                <a:gd name="T60" fmla="*/ 57 w 71"/>
                <a:gd name="T61" fmla="*/ 68 h 108"/>
                <a:gd name="T62" fmla="*/ 51 w 71"/>
                <a:gd name="T63" fmla="*/ 8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08">
                  <a:moveTo>
                    <a:pt x="57" y="43"/>
                  </a:moveTo>
                  <a:cubicBezTo>
                    <a:pt x="56" y="42"/>
                    <a:pt x="56" y="41"/>
                    <a:pt x="55" y="40"/>
                  </a:cubicBezTo>
                  <a:cubicBezTo>
                    <a:pt x="54" y="39"/>
                    <a:pt x="53" y="38"/>
                    <a:pt x="51" y="36"/>
                  </a:cubicBezTo>
                  <a:cubicBezTo>
                    <a:pt x="49" y="34"/>
                    <a:pt x="46" y="33"/>
                    <a:pt x="43" y="31"/>
                  </a:cubicBezTo>
                  <a:cubicBezTo>
                    <a:pt x="40" y="30"/>
                    <a:pt x="37" y="30"/>
                    <a:pt x="33" y="30"/>
                  </a:cubicBezTo>
                  <a:cubicBezTo>
                    <a:pt x="23" y="30"/>
                    <a:pt x="15" y="33"/>
                    <a:pt x="9" y="41"/>
                  </a:cubicBezTo>
                  <a:cubicBezTo>
                    <a:pt x="3" y="48"/>
                    <a:pt x="0" y="57"/>
                    <a:pt x="0" y="69"/>
                  </a:cubicBezTo>
                  <a:cubicBezTo>
                    <a:pt x="0" y="80"/>
                    <a:pt x="3" y="90"/>
                    <a:pt x="8" y="97"/>
                  </a:cubicBezTo>
                  <a:cubicBezTo>
                    <a:pt x="14" y="104"/>
                    <a:pt x="22" y="108"/>
                    <a:pt x="32" y="108"/>
                  </a:cubicBezTo>
                  <a:cubicBezTo>
                    <a:pt x="34" y="108"/>
                    <a:pt x="35" y="108"/>
                    <a:pt x="37" y="107"/>
                  </a:cubicBezTo>
                  <a:cubicBezTo>
                    <a:pt x="39" y="107"/>
                    <a:pt x="41" y="107"/>
                    <a:pt x="42" y="106"/>
                  </a:cubicBezTo>
                  <a:cubicBezTo>
                    <a:pt x="43" y="106"/>
                    <a:pt x="45" y="105"/>
                    <a:pt x="46" y="104"/>
                  </a:cubicBezTo>
                  <a:cubicBezTo>
                    <a:pt x="47" y="104"/>
                    <a:pt x="48" y="103"/>
                    <a:pt x="49" y="103"/>
                  </a:cubicBezTo>
                  <a:cubicBezTo>
                    <a:pt x="50" y="102"/>
                    <a:pt x="51" y="101"/>
                    <a:pt x="52" y="100"/>
                  </a:cubicBezTo>
                  <a:cubicBezTo>
                    <a:pt x="53" y="100"/>
                    <a:pt x="53" y="99"/>
                    <a:pt x="54" y="98"/>
                  </a:cubicBezTo>
                  <a:cubicBezTo>
                    <a:pt x="54" y="98"/>
                    <a:pt x="55" y="97"/>
                    <a:pt x="55" y="97"/>
                  </a:cubicBezTo>
                  <a:cubicBezTo>
                    <a:pt x="56" y="96"/>
                    <a:pt x="56" y="96"/>
                    <a:pt x="56" y="95"/>
                  </a:cubicBezTo>
                  <a:cubicBezTo>
                    <a:pt x="57" y="95"/>
                    <a:pt x="57" y="95"/>
                    <a:pt x="57" y="95"/>
                  </a:cubicBezTo>
                  <a:cubicBezTo>
                    <a:pt x="59" y="106"/>
                    <a:pt x="59" y="106"/>
                    <a:pt x="59" y="106"/>
                  </a:cubicBezTo>
                  <a:cubicBezTo>
                    <a:pt x="71" y="106"/>
                    <a:pt x="71" y="106"/>
                    <a:pt x="71" y="106"/>
                  </a:cubicBezTo>
                  <a:cubicBezTo>
                    <a:pt x="71" y="0"/>
                    <a:pt x="71" y="0"/>
                    <a:pt x="71" y="0"/>
                  </a:cubicBezTo>
                  <a:cubicBezTo>
                    <a:pt x="57" y="0"/>
                    <a:pt x="57" y="0"/>
                    <a:pt x="57" y="0"/>
                  </a:cubicBezTo>
                  <a:lnTo>
                    <a:pt x="57" y="43"/>
                  </a:lnTo>
                  <a:close/>
                  <a:moveTo>
                    <a:pt x="51" y="88"/>
                  </a:moveTo>
                  <a:cubicBezTo>
                    <a:pt x="47" y="93"/>
                    <a:pt x="42" y="96"/>
                    <a:pt x="36" y="96"/>
                  </a:cubicBezTo>
                  <a:cubicBezTo>
                    <a:pt x="29" y="96"/>
                    <a:pt x="24" y="93"/>
                    <a:pt x="20" y="88"/>
                  </a:cubicBezTo>
                  <a:cubicBezTo>
                    <a:pt x="17" y="83"/>
                    <a:pt x="15" y="76"/>
                    <a:pt x="15" y="68"/>
                  </a:cubicBezTo>
                  <a:cubicBezTo>
                    <a:pt x="15" y="61"/>
                    <a:pt x="17" y="54"/>
                    <a:pt x="21" y="49"/>
                  </a:cubicBezTo>
                  <a:cubicBezTo>
                    <a:pt x="25" y="44"/>
                    <a:pt x="30" y="41"/>
                    <a:pt x="36" y="41"/>
                  </a:cubicBezTo>
                  <a:cubicBezTo>
                    <a:pt x="43" y="41"/>
                    <a:pt x="48" y="44"/>
                    <a:pt x="51" y="49"/>
                  </a:cubicBezTo>
                  <a:cubicBezTo>
                    <a:pt x="55" y="54"/>
                    <a:pt x="57" y="61"/>
                    <a:pt x="57" y="68"/>
                  </a:cubicBezTo>
                  <a:cubicBezTo>
                    <a:pt x="57" y="76"/>
                    <a:pt x="55" y="83"/>
                    <a:pt x="51"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5">
              <a:extLst>
                <a:ext uri="{FF2B5EF4-FFF2-40B4-BE49-F238E27FC236}">
                  <a16:creationId xmlns:a16="http://schemas.microsoft.com/office/drawing/2014/main" id="{B67964F5-8081-A3D8-089C-A081B2E521A9}"/>
                </a:ext>
              </a:extLst>
            </p:cNvPr>
            <p:cNvSpPr>
              <a:spLocks/>
            </p:cNvSpPr>
            <p:nvPr/>
          </p:nvSpPr>
          <p:spPr bwMode="auto">
            <a:xfrm>
              <a:off x="1733551" y="438150"/>
              <a:ext cx="60325" cy="61913"/>
            </a:xfrm>
            <a:custGeom>
              <a:avLst/>
              <a:gdLst>
                <a:gd name="T0" fmla="*/ 18 w 38"/>
                <a:gd name="T1" fmla="*/ 32 h 39"/>
                <a:gd name="T2" fmla="*/ 8 w 38"/>
                <a:gd name="T3" fmla="*/ 0 h 39"/>
                <a:gd name="T4" fmla="*/ 0 w 38"/>
                <a:gd name="T5" fmla="*/ 0 h 39"/>
                <a:gd name="T6" fmla="*/ 15 w 38"/>
                <a:gd name="T7" fmla="*/ 39 h 39"/>
                <a:gd name="T8" fmla="*/ 23 w 38"/>
                <a:gd name="T9" fmla="*/ 39 h 39"/>
                <a:gd name="T10" fmla="*/ 38 w 38"/>
                <a:gd name="T11" fmla="*/ 0 h 39"/>
                <a:gd name="T12" fmla="*/ 29 w 38"/>
                <a:gd name="T13" fmla="*/ 0 h 39"/>
                <a:gd name="T14" fmla="*/ 18 w 38"/>
                <a:gd name="T15" fmla="*/ 3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9">
                  <a:moveTo>
                    <a:pt x="18" y="32"/>
                  </a:moveTo>
                  <a:lnTo>
                    <a:pt x="8" y="0"/>
                  </a:lnTo>
                  <a:lnTo>
                    <a:pt x="0" y="0"/>
                  </a:lnTo>
                  <a:lnTo>
                    <a:pt x="15" y="39"/>
                  </a:lnTo>
                  <a:lnTo>
                    <a:pt x="23" y="39"/>
                  </a:lnTo>
                  <a:lnTo>
                    <a:pt x="38" y="0"/>
                  </a:lnTo>
                  <a:lnTo>
                    <a:pt x="29" y="0"/>
                  </a:lnTo>
                  <a:lnTo>
                    <a:pt x="1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6">
              <a:extLst>
                <a:ext uri="{FF2B5EF4-FFF2-40B4-BE49-F238E27FC236}">
                  <a16:creationId xmlns:a16="http://schemas.microsoft.com/office/drawing/2014/main" id="{C73E25E4-139B-A180-CBFD-59414A4BD238}"/>
                </a:ext>
              </a:extLst>
            </p:cNvPr>
            <p:cNvSpPr>
              <a:spLocks/>
            </p:cNvSpPr>
            <p:nvPr/>
          </p:nvSpPr>
          <p:spPr bwMode="auto">
            <a:xfrm>
              <a:off x="1801813" y="411163"/>
              <a:ext cx="15875" cy="14288"/>
            </a:xfrm>
            <a:custGeom>
              <a:avLst/>
              <a:gdLst>
                <a:gd name="T0" fmla="*/ 10 w 19"/>
                <a:gd name="T1" fmla="*/ 0 h 18"/>
                <a:gd name="T2" fmla="*/ 3 w 19"/>
                <a:gd name="T3" fmla="*/ 2 h 18"/>
                <a:gd name="T4" fmla="*/ 0 w 19"/>
                <a:gd name="T5" fmla="*/ 9 h 18"/>
                <a:gd name="T6" fmla="*/ 3 w 19"/>
                <a:gd name="T7" fmla="*/ 16 h 18"/>
                <a:gd name="T8" fmla="*/ 10 w 19"/>
                <a:gd name="T9" fmla="*/ 18 h 18"/>
                <a:gd name="T10" fmla="*/ 17 w 19"/>
                <a:gd name="T11" fmla="*/ 16 h 18"/>
                <a:gd name="T12" fmla="*/ 19 w 19"/>
                <a:gd name="T13" fmla="*/ 9 h 18"/>
                <a:gd name="T14" fmla="*/ 17 w 19"/>
                <a:gd name="T15" fmla="*/ 2 h 18"/>
                <a:gd name="T16" fmla="*/ 10 w 1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0" y="0"/>
                  </a:moveTo>
                  <a:cubicBezTo>
                    <a:pt x="7" y="0"/>
                    <a:pt x="5" y="1"/>
                    <a:pt x="3" y="2"/>
                  </a:cubicBezTo>
                  <a:cubicBezTo>
                    <a:pt x="1" y="4"/>
                    <a:pt x="0" y="7"/>
                    <a:pt x="0" y="9"/>
                  </a:cubicBezTo>
                  <a:cubicBezTo>
                    <a:pt x="0" y="12"/>
                    <a:pt x="1" y="14"/>
                    <a:pt x="3" y="16"/>
                  </a:cubicBezTo>
                  <a:cubicBezTo>
                    <a:pt x="5" y="17"/>
                    <a:pt x="7" y="18"/>
                    <a:pt x="10" y="18"/>
                  </a:cubicBezTo>
                  <a:cubicBezTo>
                    <a:pt x="13" y="18"/>
                    <a:pt x="15" y="17"/>
                    <a:pt x="17" y="16"/>
                  </a:cubicBezTo>
                  <a:cubicBezTo>
                    <a:pt x="18" y="14"/>
                    <a:pt x="19" y="12"/>
                    <a:pt x="19" y="9"/>
                  </a:cubicBezTo>
                  <a:cubicBezTo>
                    <a:pt x="19" y="6"/>
                    <a:pt x="18" y="4"/>
                    <a:pt x="17" y="2"/>
                  </a:cubicBezTo>
                  <a:cubicBezTo>
                    <a:pt x="15" y="1"/>
                    <a:pt x="12"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Rectangle 17">
              <a:extLst>
                <a:ext uri="{FF2B5EF4-FFF2-40B4-BE49-F238E27FC236}">
                  <a16:creationId xmlns:a16="http://schemas.microsoft.com/office/drawing/2014/main" id="{7B6F8562-C3CB-5305-FB0B-63FF8D97092D}"/>
                </a:ext>
              </a:extLst>
            </p:cNvPr>
            <p:cNvSpPr>
              <a:spLocks noChangeArrowheads="1"/>
            </p:cNvSpPr>
            <p:nvPr/>
          </p:nvSpPr>
          <p:spPr bwMode="auto">
            <a:xfrm>
              <a:off x="1804988" y="438150"/>
              <a:ext cx="11113" cy="619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8">
              <a:extLst>
                <a:ext uri="{FF2B5EF4-FFF2-40B4-BE49-F238E27FC236}">
                  <a16:creationId xmlns:a16="http://schemas.microsoft.com/office/drawing/2014/main" id="{AAAB2CA3-ACC4-BAB9-7B09-8D2F882AE852}"/>
                </a:ext>
              </a:extLst>
            </p:cNvPr>
            <p:cNvSpPr>
              <a:spLocks/>
            </p:cNvSpPr>
            <p:nvPr/>
          </p:nvSpPr>
          <p:spPr bwMode="auto">
            <a:xfrm>
              <a:off x="1828801" y="436563"/>
              <a:ext cx="47625" cy="65088"/>
            </a:xfrm>
            <a:custGeom>
              <a:avLst/>
              <a:gdLst>
                <a:gd name="T0" fmla="*/ 44 w 59"/>
                <a:gd name="T1" fmla="*/ 36 h 79"/>
                <a:gd name="T2" fmla="*/ 37 w 59"/>
                <a:gd name="T3" fmla="*/ 34 h 79"/>
                <a:gd name="T4" fmla="*/ 30 w 59"/>
                <a:gd name="T5" fmla="*/ 31 h 79"/>
                <a:gd name="T6" fmla="*/ 24 w 59"/>
                <a:gd name="T7" fmla="*/ 29 h 79"/>
                <a:gd name="T8" fmla="*/ 20 w 59"/>
                <a:gd name="T9" fmla="*/ 26 h 79"/>
                <a:gd name="T10" fmla="*/ 18 w 59"/>
                <a:gd name="T11" fmla="*/ 21 h 79"/>
                <a:gd name="T12" fmla="*/ 22 w 59"/>
                <a:gd name="T13" fmla="*/ 14 h 79"/>
                <a:gd name="T14" fmla="*/ 32 w 59"/>
                <a:gd name="T15" fmla="*/ 12 h 79"/>
                <a:gd name="T16" fmla="*/ 52 w 59"/>
                <a:gd name="T17" fmla="*/ 20 h 79"/>
                <a:gd name="T18" fmla="*/ 58 w 59"/>
                <a:gd name="T19" fmla="*/ 10 h 79"/>
                <a:gd name="T20" fmla="*/ 55 w 59"/>
                <a:gd name="T21" fmla="*/ 8 h 79"/>
                <a:gd name="T22" fmla="*/ 46 w 59"/>
                <a:gd name="T23" fmla="*/ 3 h 79"/>
                <a:gd name="T24" fmla="*/ 32 w 59"/>
                <a:gd name="T25" fmla="*/ 0 h 79"/>
                <a:gd name="T26" fmla="*/ 12 w 59"/>
                <a:gd name="T27" fmla="*/ 7 h 79"/>
                <a:gd name="T28" fmla="*/ 4 w 59"/>
                <a:gd name="T29" fmla="*/ 23 h 79"/>
                <a:gd name="T30" fmla="*/ 6 w 59"/>
                <a:gd name="T31" fmla="*/ 31 h 79"/>
                <a:gd name="T32" fmla="*/ 11 w 59"/>
                <a:gd name="T33" fmla="*/ 37 h 79"/>
                <a:gd name="T34" fmla="*/ 15 w 59"/>
                <a:gd name="T35" fmla="*/ 40 h 79"/>
                <a:gd name="T36" fmla="*/ 19 w 59"/>
                <a:gd name="T37" fmla="*/ 42 h 79"/>
                <a:gd name="T38" fmla="*/ 23 w 59"/>
                <a:gd name="T39" fmla="*/ 44 h 79"/>
                <a:gd name="T40" fmla="*/ 29 w 59"/>
                <a:gd name="T41" fmla="*/ 45 h 79"/>
                <a:gd name="T42" fmla="*/ 33 w 59"/>
                <a:gd name="T43" fmla="*/ 47 h 79"/>
                <a:gd name="T44" fmla="*/ 38 w 59"/>
                <a:gd name="T45" fmla="*/ 49 h 79"/>
                <a:gd name="T46" fmla="*/ 42 w 59"/>
                <a:gd name="T47" fmla="*/ 52 h 79"/>
                <a:gd name="T48" fmla="*/ 45 w 59"/>
                <a:gd name="T49" fmla="*/ 57 h 79"/>
                <a:gd name="T50" fmla="*/ 41 w 59"/>
                <a:gd name="T51" fmla="*/ 65 h 79"/>
                <a:gd name="T52" fmla="*/ 30 w 59"/>
                <a:gd name="T53" fmla="*/ 67 h 79"/>
                <a:gd name="T54" fmla="*/ 18 w 59"/>
                <a:gd name="T55" fmla="*/ 64 h 79"/>
                <a:gd name="T56" fmla="*/ 8 w 59"/>
                <a:gd name="T57" fmla="*/ 57 h 79"/>
                <a:gd name="T58" fmla="*/ 0 w 59"/>
                <a:gd name="T59" fmla="*/ 66 h 79"/>
                <a:gd name="T60" fmla="*/ 12 w 59"/>
                <a:gd name="T61" fmla="*/ 74 h 79"/>
                <a:gd name="T62" fmla="*/ 30 w 59"/>
                <a:gd name="T63" fmla="*/ 79 h 79"/>
                <a:gd name="T64" fmla="*/ 52 w 59"/>
                <a:gd name="T65" fmla="*/ 72 h 79"/>
                <a:gd name="T66" fmla="*/ 59 w 59"/>
                <a:gd name="T67" fmla="*/ 55 h 79"/>
                <a:gd name="T68" fmla="*/ 44 w 59"/>
                <a:gd name="T69"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79">
                  <a:moveTo>
                    <a:pt x="44" y="36"/>
                  </a:moveTo>
                  <a:cubicBezTo>
                    <a:pt x="43" y="36"/>
                    <a:pt x="41" y="35"/>
                    <a:pt x="37" y="34"/>
                  </a:cubicBezTo>
                  <a:cubicBezTo>
                    <a:pt x="34" y="33"/>
                    <a:pt x="31" y="32"/>
                    <a:pt x="30" y="31"/>
                  </a:cubicBezTo>
                  <a:cubicBezTo>
                    <a:pt x="27" y="30"/>
                    <a:pt x="25" y="30"/>
                    <a:pt x="24" y="29"/>
                  </a:cubicBezTo>
                  <a:cubicBezTo>
                    <a:pt x="23" y="29"/>
                    <a:pt x="22" y="28"/>
                    <a:pt x="20" y="26"/>
                  </a:cubicBezTo>
                  <a:cubicBezTo>
                    <a:pt x="19" y="25"/>
                    <a:pt x="18" y="23"/>
                    <a:pt x="18" y="21"/>
                  </a:cubicBezTo>
                  <a:cubicBezTo>
                    <a:pt x="18" y="18"/>
                    <a:pt x="19" y="15"/>
                    <a:pt x="22" y="14"/>
                  </a:cubicBezTo>
                  <a:cubicBezTo>
                    <a:pt x="24" y="12"/>
                    <a:pt x="28" y="12"/>
                    <a:pt x="32" y="12"/>
                  </a:cubicBezTo>
                  <a:cubicBezTo>
                    <a:pt x="39" y="12"/>
                    <a:pt x="46" y="14"/>
                    <a:pt x="52" y="20"/>
                  </a:cubicBezTo>
                  <a:cubicBezTo>
                    <a:pt x="58" y="10"/>
                    <a:pt x="58" y="10"/>
                    <a:pt x="58" y="10"/>
                  </a:cubicBezTo>
                  <a:cubicBezTo>
                    <a:pt x="58" y="10"/>
                    <a:pt x="57" y="9"/>
                    <a:pt x="55" y="8"/>
                  </a:cubicBezTo>
                  <a:cubicBezTo>
                    <a:pt x="53" y="6"/>
                    <a:pt x="50" y="5"/>
                    <a:pt x="46" y="3"/>
                  </a:cubicBezTo>
                  <a:cubicBezTo>
                    <a:pt x="41" y="1"/>
                    <a:pt x="37" y="0"/>
                    <a:pt x="32" y="0"/>
                  </a:cubicBezTo>
                  <a:cubicBezTo>
                    <a:pt x="23" y="0"/>
                    <a:pt x="17" y="3"/>
                    <a:pt x="12" y="7"/>
                  </a:cubicBezTo>
                  <a:cubicBezTo>
                    <a:pt x="7" y="11"/>
                    <a:pt x="4" y="16"/>
                    <a:pt x="4" y="23"/>
                  </a:cubicBezTo>
                  <a:cubicBezTo>
                    <a:pt x="4" y="26"/>
                    <a:pt x="5" y="29"/>
                    <a:pt x="6" y="31"/>
                  </a:cubicBezTo>
                  <a:cubicBezTo>
                    <a:pt x="7" y="33"/>
                    <a:pt x="8" y="35"/>
                    <a:pt x="11" y="37"/>
                  </a:cubicBezTo>
                  <a:cubicBezTo>
                    <a:pt x="13" y="39"/>
                    <a:pt x="14" y="40"/>
                    <a:pt x="15" y="40"/>
                  </a:cubicBezTo>
                  <a:cubicBezTo>
                    <a:pt x="16" y="41"/>
                    <a:pt x="18" y="41"/>
                    <a:pt x="19" y="42"/>
                  </a:cubicBezTo>
                  <a:cubicBezTo>
                    <a:pt x="20" y="43"/>
                    <a:pt x="22" y="43"/>
                    <a:pt x="23" y="44"/>
                  </a:cubicBezTo>
                  <a:cubicBezTo>
                    <a:pt x="25" y="44"/>
                    <a:pt x="27" y="45"/>
                    <a:pt x="29" y="45"/>
                  </a:cubicBezTo>
                  <a:cubicBezTo>
                    <a:pt x="31" y="46"/>
                    <a:pt x="32" y="47"/>
                    <a:pt x="33" y="47"/>
                  </a:cubicBezTo>
                  <a:cubicBezTo>
                    <a:pt x="35" y="48"/>
                    <a:pt x="37" y="48"/>
                    <a:pt x="38" y="49"/>
                  </a:cubicBezTo>
                  <a:cubicBezTo>
                    <a:pt x="39" y="49"/>
                    <a:pt x="41" y="50"/>
                    <a:pt x="42" y="52"/>
                  </a:cubicBezTo>
                  <a:cubicBezTo>
                    <a:pt x="44" y="53"/>
                    <a:pt x="45" y="55"/>
                    <a:pt x="45" y="57"/>
                  </a:cubicBezTo>
                  <a:cubicBezTo>
                    <a:pt x="45" y="61"/>
                    <a:pt x="44" y="63"/>
                    <a:pt x="41" y="65"/>
                  </a:cubicBezTo>
                  <a:cubicBezTo>
                    <a:pt x="38" y="66"/>
                    <a:pt x="35" y="67"/>
                    <a:pt x="30" y="67"/>
                  </a:cubicBezTo>
                  <a:cubicBezTo>
                    <a:pt x="26" y="67"/>
                    <a:pt x="22" y="66"/>
                    <a:pt x="18" y="64"/>
                  </a:cubicBezTo>
                  <a:cubicBezTo>
                    <a:pt x="14" y="62"/>
                    <a:pt x="10" y="59"/>
                    <a:pt x="8" y="57"/>
                  </a:cubicBezTo>
                  <a:cubicBezTo>
                    <a:pt x="0" y="66"/>
                    <a:pt x="0" y="66"/>
                    <a:pt x="0" y="66"/>
                  </a:cubicBezTo>
                  <a:cubicBezTo>
                    <a:pt x="3" y="69"/>
                    <a:pt x="7" y="71"/>
                    <a:pt x="12" y="74"/>
                  </a:cubicBezTo>
                  <a:cubicBezTo>
                    <a:pt x="17" y="77"/>
                    <a:pt x="23" y="79"/>
                    <a:pt x="30" y="79"/>
                  </a:cubicBezTo>
                  <a:cubicBezTo>
                    <a:pt x="39" y="79"/>
                    <a:pt x="47" y="76"/>
                    <a:pt x="52" y="72"/>
                  </a:cubicBezTo>
                  <a:cubicBezTo>
                    <a:pt x="57" y="67"/>
                    <a:pt x="59" y="62"/>
                    <a:pt x="59" y="55"/>
                  </a:cubicBezTo>
                  <a:cubicBezTo>
                    <a:pt x="59" y="47"/>
                    <a:pt x="54" y="40"/>
                    <a:pt x="4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9">
              <a:extLst>
                <a:ext uri="{FF2B5EF4-FFF2-40B4-BE49-F238E27FC236}">
                  <a16:creationId xmlns:a16="http://schemas.microsoft.com/office/drawing/2014/main" id="{995386EE-0219-9B59-3015-DA98004633E3}"/>
                </a:ext>
              </a:extLst>
            </p:cNvPr>
            <p:cNvSpPr>
              <a:spLocks/>
            </p:cNvSpPr>
            <p:nvPr/>
          </p:nvSpPr>
          <p:spPr bwMode="auto">
            <a:xfrm>
              <a:off x="1960563" y="436563"/>
              <a:ext cx="36513" cy="63500"/>
            </a:xfrm>
            <a:custGeom>
              <a:avLst/>
              <a:gdLst>
                <a:gd name="T0" fmla="*/ 24 w 43"/>
                <a:gd name="T1" fmla="*/ 5 h 77"/>
                <a:gd name="T2" fmla="*/ 15 w 43"/>
                <a:gd name="T3" fmla="*/ 17 h 77"/>
                <a:gd name="T4" fmla="*/ 14 w 43"/>
                <a:gd name="T5" fmla="*/ 2 h 77"/>
                <a:gd name="T6" fmla="*/ 0 w 43"/>
                <a:gd name="T7" fmla="*/ 2 h 77"/>
                <a:gd name="T8" fmla="*/ 0 w 43"/>
                <a:gd name="T9" fmla="*/ 77 h 77"/>
                <a:gd name="T10" fmla="*/ 15 w 43"/>
                <a:gd name="T11" fmla="*/ 77 h 77"/>
                <a:gd name="T12" fmla="*/ 15 w 43"/>
                <a:gd name="T13" fmla="*/ 35 h 77"/>
                <a:gd name="T14" fmla="*/ 25 w 43"/>
                <a:gd name="T15" fmla="*/ 18 h 77"/>
                <a:gd name="T16" fmla="*/ 35 w 43"/>
                <a:gd name="T17" fmla="*/ 14 h 77"/>
                <a:gd name="T18" fmla="*/ 41 w 43"/>
                <a:gd name="T19" fmla="*/ 15 h 77"/>
                <a:gd name="T20" fmla="*/ 43 w 43"/>
                <a:gd name="T21" fmla="*/ 1 h 77"/>
                <a:gd name="T22" fmla="*/ 37 w 43"/>
                <a:gd name="T23" fmla="*/ 0 h 77"/>
                <a:gd name="T24" fmla="*/ 24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4" y="5"/>
                  </a:moveTo>
                  <a:cubicBezTo>
                    <a:pt x="20" y="8"/>
                    <a:pt x="17" y="12"/>
                    <a:pt x="15" y="17"/>
                  </a:cubicBezTo>
                  <a:cubicBezTo>
                    <a:pt x="14" y="2"/>
                    <a:pt x="14" y="2"/>
                    <a:pt x="14" y="2"/>
                  </a:cubicBezTo>
                  <a:cubicBezTo>
                    <a:pt x="0" y="2"/>
                    <a:pt x="0" y="2"/>
                    <a:pt x="0" y="2"/>
                  </a:cubicBezTo>
                  <a:cubicBezTo>
                    <a:pt x="0" y="77"/>
                    <a:pt x="0" y="77"/>
                    <a:pt x="0" y="77"/>
                  </a:cubicBezTo>
                  <a:cubicBezTo>
                    <a:pt x="15" y="77"/>
                    <a:pt x="15" y="77"/>
                    <a:pt x="15" y="77"/>
                  </a:cubicBezTo>
                  <a:cubicBezTo>
                    <a:pt x="15" y="35"/>
                    <a:pt x="15" y="35"/>
                    <a:pt x="15" y="35"/>
                  </a:cubicBezTo>
                  <a:cubicBezTo>
                    <a:pt x="16" y="27"/>
                    <a:pt x="19" y="22"/>
                    <a:pt x="25" y="18"/>
                  </a:cubicBezTo>
                  <a:cubicBezTo>
                    <a:pt x="28" y="16"/>
                    <a:pt x="32" y="14"/>
                    <a:pt x="35" y="14"/>
                  </a:cubicBezTo>
                  <a:cubicBezTo>
                    <a:pt x="38" y="14"/>
                    <a:pt x="40" y="15"/>
                    <a:pt x="41" y="15"/>
                  </a:cubicBezTo>
                  <a:cubicBezTo>
                    <a:pt x="43" y="1"/>
                    <a:pt x="43" y="1"/>
                    <a:pt x="43" y="1"/>
                  </a:cubicBezTo>
                  <a:cubicBezTo>
                    <a:pt x="37" y="0"/>
                    <a:pt x="37" y="0"/>
                    <a:pt x="37" y="0"/>
                  </a:cubicBezTo>
                  <a:cubicBezTo>
                    <a:pt x="32" y="0"/>
                    <a:pt x="28" y="2"/>
                    <a:pt x="2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0">
              <a:extLst>
                <a:ext uri="{FF2B5EF4-FFF2-40B4-BE49-F238E27FC236}">
                  <a16:creationId xmlns:a16="http://schemas.microsoft.com/office/drawing/2014/main" id="{2960E1C6-F590-264A-344E-7EF84C9D9013}"/>
                </a:ext>
              </a:extLst>
            </p:cNvPr>
            <p:cNvSpPr>
              <a:spLocks/>
            </p:cNvSpPr>
            <p:nvPr/>
          </p:nvSpPr>
          <p:spPr bwMode="auto">
            <a:xfrm>
              <a:off x="2000251" y="438150"/>
              <a:ext cx="58738" cy="85725"/>
            </a:xfrm>
            <a:custGeom>
              <a:avLst/>
              <a:gdLst>
                <a:gd name="T0" fmla="*/ 57 w 72"/>
                <a:gd name="T1" fmla="*/ 0 h 103"/>
                <a:gd name="T2" fmla="*/ 36 w 72"/>
                <a:gd name="T3" fmla="*/ 61 h 103"/>
                <a:gd name="T4" fmla="*/ 15 w 72"/>
                <a:gd name="T5" fmla="*/ 0 h 103"/>
                <a:gd name="T6" fmla="*/ 0 w 72"/>
                <a:gd name="T7" fmla="*/ 0 h 103"/>
                <a:gd name="T8" fmla="*/ 28 w 72"/>
                <a:gd name="T9" fmla="*/ 74 h 103"/>
                <a:gd name="T10" fmla="*/ 25 w 72"/>
                <a:gd name="T11" fmla="*/ 83 h 103"/>
                <a:gd name="T12" fmla="*/ 21 w 72"/>
                <a:gd name="T13" fmla="*/ 90 h 103"/>
                <a:gd name="T14" fmla="*/ 16 w 72"/>
                <a:gd name="T15" fmla="*/ 91 h 103"/>
                <a:gd name="T16" fmla="*/ 8 w 72"/>
                <a:gd name="T17" fmla="*/ 89 h 103"/>
                <a:gd name="T18" fmla="*/ 5 w 72"/>
                <a:gd name="T19" fmla="*/ 100 h 103"/>
                <a:gd name="T20" fmla="*/ 6 w 72"/>
                <a:gd name="T21" fmla="*/ 101 h 103"/>
                <a:gd name="T22" fmla="*/ 12 w 72"/>
                <a:gd name="T23" fmla="*/ 103 h 103"/>
                <a:gd name="T24" fmla="*/ 19 w 72"/>
                <a:gd name="T25" fmla="*/ 103 h 103"/>
                <a:gd name="T26" fmla="*/ 31 w 72"/>
                <a:gd name="T27" fmla="*/ 100 h 103"/>
                <a:gd name="T28" fmla="*/ 39 w 72"/>
                <a:gd name="T29" fmla="*/ 87 h 103"/>
                <a:gd name="T30" fmla="*/ 72 w 72"/>
                <a:gd name="T31" fmla="*/ 0 h 103"/>
                <a:gd name="T32" fmla="*/ 57 w 72"/>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03">
                  <a:moveTo>
                    <a:pt x="57" y="0"/>
                  </a:moveTo>
                  <a:cubicBezTo>
                    <a:pt x="36" y="61"/>
                    <a:pt x="36" y="61"/>
                    <a:pt x="36" y="61"/>
                  </a:cubicBezTo>
                  <a:cubicBezTo>
                    <a:pt x="15" y="0"/>
                    <a:pt x="15" y="0"/>
                    <a:pt x="15" y="0"/>
                  </a:cubicBezTo>
                  <a:cubicBezTo>
                    <a:pt x="0" y="0"/>
                    <a:pt x="0" y="0"/>
                    <a:pt x="0" y="0"/>
                  </a:cubicBezTo>
                  <a:cubicBezTo>
                    <a:pt x="28" y="74"/>
                    <a:pt x="28" y="74"/>
                    <a:pt x="28" y="74"/>
                  </a:cubicBezTo>
                  <a:cubicBezTo>
                    <a:pt x="25" y="83"/>
                    <a:pt x="25" y="83"/>
                    <a:pt x="25" y="83"/>
                  </a:cubicBezTo>
                  <a:cubicBezTo>
                    <a:pt x="24" y="87"/>
                    <a:pt x="22" y="89"/>
                    <a:pt x="21" y="90"/>
                  </a:cubicBezTo>
                  <a:cubicBezTo>
                    <a:pt x="20" y="91"/>
                    <a:pt x="18" y="91"/>
                    <a:pt x="16" y="91"/>
                  </a:cubicBezTo>
                  <a:cubicBezTo>
                    <a:pt x="14" y="91"/>
                    <a:pt x="11" y="91"/>
                    <a:pt x="8" y="89"/>
                  </a:cubicBezTo>
                  <a:cubicBezTo>
                    <a:pt x="5" y="100"/>
                    <a:pt x="5" y="100"/>
                    <a:pt x="5" y="100"/>
                  </a:cubicBezTo>
                  <a:cubicBezTo>
                    <a:pt x="6" y="101"/>
                    <a:pt x="6" y="101"/>
                    <a:pt x="6" y="101"/>
                  </a:cubicBezTo>
                  <a:cubicBezTo>
                    <a:pt x="7" y="102"/>
                    <a:pt x="9" y="102"/>
                    <a:pt x="12" y="103"/>
                  </a:cubicBezTo>
                  <a:cubicBezTo>
                    <a:pt x="14" y="103"/>
                    <a:pt x="17" y="103"/>
                    <a:pt x="19" y="103"/>
                  </a:cubicBezTo>
                  <a:cubicBezTo>
                    <a:pt x="24" y="103"/>
                    <a:pt x="28" y="102"/>
                    <a:pt x="31" y="100"/>
                  </a:cubicBezTo>
                  <a:cubicBezTo>
                    <a:pt x="34" y="97"/>
                    <a:pt x="36" y="93"/>
                    <a:pt x="39" y="87"/>
                  </a:cubicBezTo>
                  <a:cubicBezTo>
                    <a:pt x="72" y="0"/>
                    <a:pt x="72" y="0"/>
                    <a:pt x="72" y="0"/>
                  </a:cubicBezTo>
                  <a:lnTo>
                    <a:pt x="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1">
              <a:extLst>
                <a:ext uri="{FF2B5EF4-FFF2-40B4-BE49-F238E27FC236}">
                  <a16:creationId xmlns:a16="http://schemas.microsoft.com/office/drawing/2014/main" id="{8279F213-F01D-0BA8-7DEC-BF8F2017D953}"/>
                </a:ext>
              </a:extLst>
            </p:cNvPr>
            <p:cNvSpPr>
              <a:spLocks noEditPoints="1"/>
            </p:cNvSpPr>
            <p:nvPr/>
          </p:nvSpPr>
          <p:spPr bwMode="auto">
            <a:xfrm>
              <a:off x="1547813" y="-96838"/>
              <a:ext cx="352425" cy="422275"/>
            </a:xfrm>
            <a:custGeom>
              <a:avLst/>
              <a:gdLst>
                <a:gd name="T0" fmla="*/ 327 w 425"/>
                <a:gd name="T1" fmla="*/ 247 h 510"/>
                <a:gd name="T2" fmla="*/ 415 w 425"/>
                <a:gd name="T3" fmla="*/ 130 h 510"/>
                <a:gd name="T4" fmla="*/ 268 w 425"/>
                <a:gd name="T5" fmla="*/ 0 h 510"/>
                <a:gd name="T6" fmla="*/ 0 w 425"/>
                <a:gd name="T7" fmla="*/ 0 h 510"/>
                <a:gd name="T8" fmla="*/ 0 w 425"/>
                <a:gd name="T9" fmla="*/ 510 h 510"/>
                <a:gd name="T10" fmla="*/ 277 w 425"/>
                <a:gd name="T11" fmla="*/ 510 h 510"/>
                <a:gd name="T12" fmla="*/ 425 w 425"/>
                <a:gd name="T13" fmla="*/ 373 h 510"/>
                <a:gd name="T14" fmla="*/ 327 w 425"/>
                <a:gd name="T15" fmla="*/ 247 h 510"/>
                <a:gd name="T16" fmla="*/ 109 w 425"/>
                <a:gd name="T17" fmla="*/ 92 h 510"/>
                <a:gd name="T18" fmla="*/ 245 w 425"/>
                <a:gd name="T19" fmla="*/ 92 h 510"/>
                <a:gd name="T20" fmla="*/ 304 w 425"/>
                <a:gd name="T21" fmla="*/ 148 h 510"/>
                <a:gd name="T22" fmla="*/ 245 w 425"/>
                <a:gd name="T23" fmla="*/ 205 h 510"/>
                <a:gd name="T24" fmla="*/ 109 w 425"/>
                <a:gd name="T25" fmla="*/ 205 h 510"/>
                <a:gd name="T26" fmla="*/ 109 w 425"/>
                <a:gd name="T27" fmla="*/ 92 h 510"/>
                <a:gd name="T28" fmla="*/ 249 w 425"/>
                <a:gd name="T29" fmla="*/ 417 h 510"/>
                <a:gd name="T30" fmla="*/ 249 w 425"/>
                <a:gd name="T31" fmla="*/ 418 h 510"/>
                <a:gd name="T32" fmla="*/ 109 w 425"/>
                <a:gd name="T33" fmla="*/ 418 h 510"/>
                <a:gd name="T34" fmla="*/ 109 w 425"/>
                <a:gd name="T35" fmla="*/ 298 h 510"/>
                <a:gd name="T36" fmla="*/ 249 w 425"/>
                <a:gd name="T37" fmla="*/ 298 h 510"/>
                <a:gd name="T38" fmla="*/ 315 w 425"/>
                <a:gd name="T39" fmla="*/ 357 h 510"/>
                <a:gd name="T40" fmla="*/ 249 w 425"/>
                <a:gd name="T41" fmla="*/ 41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5" h="510">
                  <a:moveTo>
                    <a:pt x="327" y="247"/>
                  </a:moveTo>
                  <a:cubicBezTo>
                    <a:pt x="375" y="237"/>
                    <a:pt x="415" y="194"/>
                    <a:pt x="415" y="130"/>
                  </a:cubicBezTo>
                  <a:cubicBezTo>
                    <a:pt x="415" y="62"/>
                    <a:pt x="365" y="0"/>
                    <a:pt x="268" y="0"/>
                  </a:cubicBezTo>
                  <a:cubicBezTo>
                    <a:pt x="0" y="0"/>
                    <a:pt x="0" y="0"/>
                    <a:pt x="0" y="0"/>
                  </a:cubicBezTo>
                  <a:cubicBezTo>
                    <a:pt x="0" y="510"/>
                    <a:pt x="0" y="510"/>
                    <a:pt x="0" y="510"/>
                  </a:cubicBezTo>
                  <a:cubicBezTo>
                    <a:pt x="277" y="510"/>
                    <a:pt x="277" y="510"/>
                    <a:pt x="277" y="510"/>
                  </a:cubicBezTo>
                  <a:cubicBezTo>
                    <a:pt x="374" y="510"/>
                    <a:pt x="425" y="449"/>
                    <a:pt x="425" y="373"/>
                  </a:cubicBezTo>
                  <a:cubicBezTo>
                    <a:pt x="425" y="309"/>
                    <a:pt x="381" y="256"/>
                    <a:pt x="327" y="247"/>
                  </a:cubicBezTo>
                  <a:close/>
                  <a:moveTo>
                    <a:pt x="109" y="92"/>
                  </a:moveTo>
                  <a:cubicBezTo>
                    <a:pt x="245" y="92"/>
                    <a:pt x="245" y="92"/>
                    <a:pt x="245" y="92"/>
                  </a:cubicBezTo>
                  <a:cubicBezTo>
                    <a:pt x="281" y="92"/>
                    <a:pt x="304" y="117"/>
                    <a:pt x="304" y="148"/>
                  </a:cubicBezTo>
                  <a:cubicBezTo>
                    <a:pt x="304" y="181"/>
                    <a:pt x="281" y="205"/>
                    <a:pt x="245" y="205"/>
                  </a:cubicBezTo>
                  <a:cubicBezTo>
                    <a:pt x="109" y="205"/>
                    <a:pt x="109" y="205"/>
                    <a:pt x="109" y="205"/>
                  </a:cubicBezTo>
                  <a:lnTo>
                    <a:pt x="109" y="92"/>
                  </a:lnTo>
                  <a:close/>
                  <a:moveTo>
                    <a:pt x="249" y="417"/>
                  </a:moveTo>
                  <a:cubicBezTo>
                    <a:pt x="249" y="418"/>
                    <a:pt x="249" y="418"/>
                    <a:pt x="249" y="418"/>
                  </a:cubicBezTo>
                  <a:cubicBezTo>
                    <a:pt x="109" y="418"/>
                    <a:pt x="109" y="418"/>
                    <a:pt x="109" y="418"/>
                  </a:cubicBezTo>
                  <a:cubicBezTo>
                    <a:pt x="109" y="298"/>
                    <a:pt x="109" y="298"/>
                    <a:pt x="109" y="298"/>
                  </a:cubicBezTo>
                  <a:cubicBezTo>
                    <a:pt x="249" y="298"/>
                    <a:pt x="249" y="298"/>
                    <a:pt x="249" y="298"/>
                  </a:cubicBezTo>
                  <a:cubicBezTo>
                    <a:pt x="292" y="298"/>
                    <a:pt x="315" y="325"/>
                    <a:pt x="315" y="357"/>
                  </a:cubicBezTo>
                  <a:cubicBezTo>
                    <a:pt x="315" y="394"/>
                    <a:pt x="290" y="417"/>
                    <a:pt x="249" y="4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2">
              <a:extLst>
                <a:ext uri="{FF2B5EF4-FFF2-40B4-BE49-F238E27FC236}">
                  <a16:creationId xmlns:a16="http://schemas.microsoft.com/office/drawing/2014/main" id="{05C0F3AF-1E64-F4C9-5564-207AB298F6B9}"/>
                </a:ext>
              </a:extLst>
            </p:cNvPr>
            <p:cNvSpPr>
              <a:spLocks/>
            </p:cNvSpPr>
            <p:nvPr/>
          </p:nvSpPr>
          <p:spPr bwMode="auto">
            <a:xfrm>
              <a:off x="1139826" y="-103188"/>
              <a:ext cx="347663" cy="436563"/>
            </a:xfrm>
            <a:custGeom>
              <a:avLst/>
              <a:gdLst>
                <a:gd name="T0" fmla="*/ 59 w 420"/>
                <a:gd name="T1" fmla="*/ 363 h 527"/>
                <a:gd name="T2" fmla="*/ 221 w 420"/>
                <a:gd name="T3" fmla="*/ 431 h 527"/>
                <a:gd name="T4" fmla="*/ 310 w 420"/>
                <a:gd name="T5" fmla="*/ 374 h 527"/>
                <a:gd name="T6" fmla="*/ 207 w 420"/>
                <a:gd name="T7" fmla="*/ 309 h 527"/>
                <a:gd name="T8" fmla="*/ 17 w 420"/>
                <a:gd name="T9" fmla="*/ 154 h 527"/>
                <a:gd name="T10" fmla="*/ 210 w 420"/>
                <a:gd name="T11" fmla="*/ 0 h 527"/>
                <a:gd name="T12" fmla="*/ 409 w 420"/>
                <a:gd name="T13" fmla="*/ 71 h 527"/>
                <a:gd name="T14" fmla="*/ 349 w 420"/>
                <a:gd name="T15" fmla="*/ 151 h 527"/>
                <a:gd name="T16" fmla="*/ 203 w 420"/>
                <a:gd name="T17" fmla="*/ 95 h 527"/>
                <a:gd name="T18" fmla="*/ 128 w 420"/>
                <a:gd name="T19" fmla="*/ 147 h 527"/>
                <a:gd name="T20" fmla="*/ 229 w 420"/>
                <a:gd name="T21" fmla="*/ 206 h 527"/>
                <a:gd name="T22" fmla="*/ 420 w 420"/>
                <a:gd name="T23" fmla="*/ 363 h 527"/>
                <a:gd name="T24" fmla="*/ 216 w 420"/>
                <a:gd name="T25" fmla="*/ 527 h 527"/>
                <a:gd name="T26" fmla="*/ 0 w 420"/>
                <a:gd name="T27" fmla="*/ 446 h 527"/>
                <a:gd name="T28" fmla="*/ 59 w 420"/>
                <a:gd name="T29" fmla="*/ 363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527">
                  <a:moveTo>
                    <a:pt x="59" y="363"/>
                  </a:moveTo>
                  <a:cubicBezTo>
                    <a:pt x="95" y="400"/>
                    <a:pt x="151" y="431"/>
                    <a:pt x="221" y="431"/>
                  </a:cubicBezTo>
                  <a:cubicBezTo>
                    <a:pt x="281" y="431"/>
                    <a:pt x="310" y="403"/>
                    <a:pt x="310" y="374"/>
                  </a:cubicBezTo>
                  <a:cubicBezTo>
                    <a:pt x="310" y="336"/>
                    <a:pt x="266" y="323"/>
                    <a:pt x="207" y="309"/>
                  </a:cubicBezTo>
                  <a:cubicBezTo>
                    <a:pt x="124" y="290"/>
                    <a:pt x="17" y="267"/>
                    <a:pt x="17" y="154"/>
                  </a:cubicBezTo>
                  <a:cubicBezTo>
                    <a:pt x="17" y="69"/>
                    <a:pt x="90" y="0"/>
                    <a:pt x="210" y="0"/>
                  </a:cubicBezTo>
                  <a:cubicBezTo>
                    <a:pt x="291" y="0"/>
                    <a:pt x="359" y="24"/>
                    <a:pt x="409" y="71"/>
                  </a:cubicBezTo>
                  <a:cubicBezTo>
                    <a:pt x="349" y="151"/>
                    <a:pt x="349" y="151"/>
                    <a:pt x="349" y="151"/>
                  </a:cubicBezTo>
                  <a:cubicBezTo>
                    <a:pt x="308" y="113"/>
                    <a:pt x="253" y="95"/>
                    <a:pt x="203" y="95"/>
                  </a:cubicBezTo>
                  <a:cubicBezTo>
                    <a:pt x="154" y="95"/>
                    <a:pt x="128" y="117"/>
                    <a:pt x="128" y="147"/>
                  </a:cubicBezTo>
                  <a:cubicBezTo>
                    <a:pt x="128" y="182"/>
                    <a:pt x="170" y="192"/>
                    <a:pt x="229" y="206"/>
                  </a:cubicBezTo>
                  <a:cubicBezTo>
                    <a:pt x="313" y="225"/>
                    <a:pt x="420" y="250"/>
                    <a:pt x="420" y="363"/>
                  </a:cubicBezTo>
                  <a:cubicBezTo>
                    <a:pt x="420" y="457"/>
                    <a:pt x="353" y="527"/>
                    <a:pt x="216" y="527"/>
                  </a:cubicBezTo>
                  <a:cubicBezTo>
                    <a:pt x="118" y="527"/>
                    <a:pt x="48" y="494"/>
                    <a:pt x="0" y="446"/>
                  </a:cubicBezTo>
                  <a:lnTo>
                    <a:pt x="59" y="3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Rectangle 23">
              <a:extLst>
                <a:ext uri="{FF2B5EF4-FFF2-40B4-BE49-F238E27FC236}">
                  <a16:creationId xmlns:a16="http://schemas.microsoft.com/office/drawing/2014/main" id="{5308E799-0736-BCF1-CC1A-3F3E2248F93B}"/>
                </a:ext>
              </a:extLst>
            </p:cNvPr>
            <p:cNvSpPr>
              <a:spLocks noChangeArrowheads="1"/>
            </p:cNvSpPr>
            <p:nvPr/>
          </p:nvSpPr>
          <p:spPr bwMode="auto">
            <a:xfrm>
              <a:off x="1968501" y="-96838"/>
              <a:ext cx="88900" cy="422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4">
              <a:extLst>
                <a:ext uri="{FF2B5EF4-FFF2-40B4-BE49-F238E27FC236}">
                  <a16:creationId xmlns:a16="http://schemas.microsoft.com/office/drawing/2014/main" id="{D9308C71-8329-D144-E136-1D34018B4D56}"/>
                </a:ext>
              </a:extLst>
            </p:cNvPr>
            <p:cNvSpPr>
              <a:spLocks noEditPoints="1"/>
            </p:cNvSpPr>
            <p:nvPr/>
          </p:nvSpPr>
          <p:spPr bwMode="auto">
            <a:xfrm>
              <a:off x="2498726" y="-31750"/>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7 h 136"/>
                <a:gd name="T12" fmla="*/ 113 w 113"/>
                <a:gd name="T13" fmla="*/ 68 h 136"/>
                <a:gd name="T14" fmla="*/ 92 w 113"/>
                <a:gd name="T15" fmla="*/ 119 h 136"/>
                <a:gd name="T16" fmla="*/ 78 w 113"/>
                <a:gd name="T17" fmla="*/ 28 h 136"/>
                <a:gd name="T18" fmla="*/ 45 w 113"/>
                <a:gd name="T19" fmla="*/ 16 h 136"/>
                <a:gd name="T20" fmla="*/ 20 w 113"/>
                <a:gd name="T21" fmla="*/ 16 h 136"/>
                <a:gd name="T22" fmla="*/ 20 w 113"/>
                <a:gd name="T23" fmla="*/ 120 h 136"/>
                <a:gd name="T24" fmla="*/ 45 w 113"/>
                <a:gd name="T25" fmla="*/ 120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6"/>
                    <a:pt x="92" y="17"/>
                  </a:cubicBezTo>
                  <a:cubicBezTo>
                    <a:pt x="103" y="28"/>
                    <a:pt x="113" y="44"/>
                    <a:pt x="113" y="68"/>
                  </a:cubicBezTo>
                  <a:cubicBezTo>
                    <a:pt x="113" y="91"/>
                    <a:pt x="104" y="108"/>
                    <a:pt x="92" y="119"/>
                  </a:cubicBezTo>
                  <a:close/>
                  <a:moveTo>
                    <a:pt x="78" y="28"/>
                  </a:moveTo>
                  <a:cubicBezTo>
                    <a:pt x="70" y="20"/>
                    <a:pt x="59" y="16"/>
                    <a:pt x="45" y="16"/>
                  </a:cubicBezTo>
                  <a:cubicBezTo>
                    <a:pt x="20" y="16"/>
                    <a:pt x="20" y="16"/>
                    <a:pt x="20" y="16"/>
                  </a:cubicBezTo>
                  <a:cubicBezTo>
                    <a:pt x="20" y="120"/>
                    <a:pt x="20" y="120"/>
                    <a:pt x="20" y="120"/>
                  </a:cubicBezTo>
                  <a:cubicBezTo>
                    <a:pt x="45" y="120"/>
                    <a:pt x="45" y="120"/>
                    <a:pt x="45" y="120"/>
                  </a:cubicBezTo>
                  <a:cubicBezTo>
                    <a:pt x="58" y="120"/>
                    <a:pt x="69" y="116"/>
                    <a:pt x="78" y="107"/>
                  </a:cubicBezTo>
                  <a:cubicBezTo>
                    <a:pt x="87" y="98"/>
                    <a:pt x="92" y="85"/>
                    <a:pt x="92" y="68"/>
                  </a:cubicBezTo>
                  <a:cubicBezTo>
                    <a:pt x="92" y="51"/>
                    <a:pt x="87" y="37"/>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5">
              <a:extLst>
                <a:ext uri="{FF2B5EF4-FFF2-40B4-BE49-F238E27FC236}">
                  <a16:creationId xmlns:a16="http://schemas.microsoft.com/office/drawing/2014/main" id="{9B065B41-2B00-5183-95B8-2C97D2776E9F}"/>
                </a:ext>
              </a:extLst>
            </p:cNvPr>
            <p:cNvSpPr>
              <a:spLocks/>
            </p:cNvSpPr>
            <p:nvPr/>
          </p:nvSpPr>
          <p:spPr bwMode="auto">
            <a:xfrm>
              <a:off x="2611438" y="-3175"/>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6">
              <a:extLst>
                <a:ext uri="{FF2B5EF4-FFF2-40B4-BE49-F238E27FC236}">
                  <a16:creationId xmlns:a16="http://schemas.microsoft.com/office/drawing/2014/main" id="{AEBBA209-4388-44E3-1F5D-110C6416935E}"/>
                </a:ext>
              </a:extLst>
            </p:cNvPr>
            <p:cNvSpPr>
              <a:spLocks noEditPoints="1"/>
            </p:cNvSpPr>
            <p:nvPr/>
          </p:nvSpPr>
          <p:spPr bwMode="auto">
            <a:xfrm>
              <a:off x="2670176" y="-36513"/>
              <a:ext cx="20638" cy="117475"/>
            </a:xfrm>
            <a:custGeom>
              <a:avLst/>
              <a:gdLst>
                <a:gd name="T0" fmla="*/ 13 w 25"/>
                <a:gd name="T1" fmla="*/ 24 h 143"/>
                <a:gd name="T2" fmla="*/ 0 w 25"/>
                <a:gd name="T3" fmla="*/ 12 h 143"/>
                <a:gd name="T4" fmla="*/ 13 w 25"/>
                <a:gd name="T5" fmla="*/ 0 h 143"/>
                <a:gd name="T6" fmla="*/ 25 w 25"/>
                <a:gd name="T7" fmla="*/ 12 h 143"/>
                <a:gd name="T8" fmla="*/ 13 w 25"/>
                <a:gd name="T9" fmla="*/ 24 h 143"/>
                <a:gd name="T10" fmla="*/ 4 w 25"/>
                <a:gd name="T11" fmla="*/ 143 h 143"/>
                <a:gd name="T12" fmla="*/ 4 w 25"/>
                <a:gd name="T13" fmla="*/ 44 h 143"/>
                <a:gd name="T14" fmla="*/ 22 w 25"/>
                <a:gd name="T15" fmla="*/ 44 h 143"/>
                <a:gd name="T16" fmla="*/ 22 w 25"/>
                <a:gd name="T17" fmla="*/ 143 h 143"/>
                <a:gd name="T18" fmla="*/ 4 w 25"/>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3">
                  <a:moveTo>
                    <a:pt x="13" y="24"/>
                  </a:moveTo>
                  <a:cubicBezTo>
                    <a:pt x="6" y="24"/>
                    <a:pt x="0" y="19"/>
                    <a:pt x="0" y="12"/>
                  </a:cubicBezTo>
                  <a:cubicBezTo>
                    <a:pt x="0" y="5"/>
                    <a:pt x="6" y="0"/>
                    <a:pt x="13" y="0"/>
                  </a:cubicBezTo>
                  <a:cubicBezTo>
                    <a:pt x="20" y="0"/>
                    <a:pt x="25" y="5"/>
                    <a:pt x="25" y="12"/>
                  </a:cubicBezTo>
                  <a:cubicBezTo>
                    <a:pt x="25"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7">
              <a:extLst>
                <a:ext uri="{FF2B5EF4-FFF2-40B4-BE49-F238E27FC236}">
                  <a16:creationId xmlns:a16="http://schemas.microsoft.com/office/drawing/2014/main" id="{4524D336-2EEE-036C-C9C9-0D5F156C9443}"/>
                </a:ext>
              </a:extLst>
            </p:cNvPr>
            <p:cNvSpPr>
              <a:spLocks/>
            </p:cNvSpPr>
            <p:nvPr/>
          </p:nvSpPr>
          <p:spPr bwMode="auto">
            <a:xfrm>
              <a:off x="2701926" y="-1588"/>
              <a:ext cx="80963" cy="82550"/>
            </a:xfrm>
            <a:custGeom>
              <a:avLst/>
              <a:gdLst>
                <a:gd name="T0" fmla="*/ 31 w 51"/>
                <a:gd name="T1" fmla="*/ 52 h 52"/>
                <a:gd name="T2" fmla="*/ 20 w 51"/>
                <a:gd name="T3" fmla="*/ 52 h 52"/>
                <a:gd name="T4" fmla="*/ 0 w 51"/>
                <a:gd name="T5" fmla="*/ 0 h 52"/>
                <a:gd name="T6" fmla="*/ 11 w 51"/>
                <a:gd name="T7" fmla="*/ 0 h 52"/>
                <a:gd name="T8" fmla="*/ 25 w 51"/>
                <a:gd name="T9" fmla="*/ 42 h 52"/>
                <a:gd name="T10" fmla="*/ 40 w 51"/>
                <a:gd name="T11" fmla="*/ 0 h 52"/>
                <a:gd name="T12" fmla="*/ 51 w 51"/>
                <a:gd name="T13" fmla="*/ 0 h 52"/>
                <a:gd name="T14" fmla="*/ 31 w 51"/>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2">
                  <a:moveTo>
                    <a:pt x="31" y="52"/>
                  </a:moveTo>
                  <a:lnTo>
                    <a:pt x="20" y="52"/>
                  </a:lnTo>
                  <a:lnTo>
                    <a:pt x="0" y="0"/>
                  </a:lnTo>
                  <a:lnTo>
                    <a:pt x="11" y="0"/>
                  </a:lnTo>
                  <a:lnTo>
                    <a:pt x="25" y="42"/>
                  </a:lnTo>
                  <a:lnTo>
                    <a:pt x="40" y="0"/>
                  </a:lnTo>
                  <a:lnTo>
                    <a:pt x="51" y="0"/>
                  </a:lnTo>
                  <a:lnTo>
                    <a:pt x="3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8">
              <a:extLst>
                <a:ext uri="{FF2B5EF4-FFF2-40B4-BE49-F238E27FC236}">
                  <a16:creationId xmlns:a16="http://schemas.microsoft.com/office/drawing/2014/main" id="{7957D02A-F6AA-E7FB-776F-5DF982079E20}"/>
                </a:ext>
              </a:extLst>
            </p:cNvPr>
            <p:cNvSpPr>
              <a:spLocks noEditPoints="1"/>
            </p:cNvSpPr>
            <p:nvPr/>
          </p:nvSpPr>
          <p:spPr bwMode="auto">
            <a:xfrm>
              <a:off x="2789238" y="-3175"/>
              <a:ext cx="74613" cy="85725"/>
            </a:xfrm>
            <a:custGeom>
              <a:avLst/>
              <a:gdLst>
                <a:gd name="T0" fmla="*/ 20 w 90"/>
                <a:gd name="T1" fmla="*/ 56 h 103"/>
                <a:gd name="T2" fmla="*/ 49 w 90"/>
                <a:gd name="T3" fmla="*/ 88 h 103"/>
                <a:gd name="T4" fmla="*/ 80 w 90"/>
                <a:gd name="T5" fmla="*/ 77 h 103"/>
                <a:gd name="T6" fmla="*/ 87 w 90"/>
                <a:gd name="T7" fmla="*/ 89 h 103"/>
                <a:gd name="T8" fmla="*/ 47 w 90"/>
                <a:gd name="T9" fmla="*/ 103 h 103"/>
                <a:gd name="T10" fmla="*/ 0 w 90"/>
                <a:gd name="T11" fmla="*/ 52 h 103"/>
                <a:gd name="T12" fmla="*/ 47 w 90"/>
                <a:gd name="T13" fmla="*/ 0 h 103"/>
                <a:gd name="T14" fmla="*/ 90 w 90"/>
                <a:gd name="T15" fmla="*/ 49 h 103"/>
                <a:gd name="T16" fmla="*/ 90 w 90"/>
                <a:gd name="T17" fmla="*/ 56 h 103"/>
                <a:gd name="T18" fmla="*/ 20 w 90"/>
                <a:gd name="T19" fmla="*/ 56 h 103"/>
                <a:gd name="T20" fmla="*/ 46 w 90"/>
                <a:gd name="T21" fmla="*/ 15 h 103"/>
                <a:gd name="T22" fmla="*/ 19 w 90"/>
                <a:gd name="T23" fmla="*/ 43 h 103"/>
                <a:gd name="T24" fmla="*/ 71 w 90"/>
                <a:gd name="T25" fmla="*/ 43 h 103"/>
                <a:gd name="T26" fmla="*/ 46 w 90"/>
                <a:gd name="T27"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6"/>
                    <a:pt x="31" y="88"/>
                    <a:pt x="49" y="88"/>
                  </a:cubicBezTo>
                  <a:cubicBezTo>
                    <a:pt x="68" y="88"/>
                    <a:pt x="79" y="78"/>
                    <a:pt x="80" y="77"/>
                  </a:cubicBezTo>
                  <a:cubicBezTo>
                    <a:pt x="87" y="89"/>
                    <a:pt x="87" y="89"/>
                    <a:pt x="87" y="89"/>
                  </a:cubicBezTo>
                  <a:cubicBezTo>
                    <a:pt x="87" y="89"/>
                    <a:pt x="74" y="103"/>
                    <a:pt x="47" y="103"/>
                  </a:cubicBezTo>
                  <a:cubicBezTo>
                    <a:pt x="20" y="103"/>
                    <a:pt x="0" y="85"/>
                    <a:pt x="0" y="52"/>
                  </a:cubicBezTo>
                  <a:cubicBezTo>
                    <a:pt x="0" y="20"/>
                    <a:pt x="21" y="0"/>
                    <a:pt x="47" y="0"/>
                  </a:cubicBezTo>
                  <a:cubicBezTo>
                    <a:pt x="74" y="0"/>
                    <a:pt x="90" y="20"/>
                    <a:pt x="90" y="49"/>
                  </a:cubicBezTo>
                  <a:cubicBezTo>
                    <a:pt x="90" y="56"/>
                    <a:pt x="90" y="56"/>
                    <a:pt x="90" y="56"/>
                  </a:cubicBezTo>
                  <a:cubicBezTo>
                    <a:pt x="20" y="56"/>
                    <a:pt x="20" y="56"/>
                    <a:pt x="20" y="56"/>
                  </a:cubicBezTo>
                  <a:close/>
                  <a:moveTo>
                    <a:pt x="46" y="15"/>
                  </a:moveTo>
                  <a:cubicBezTo>
                    <a:pt x="28" y="15"/>
                    <a:pt x="20" y="30"/>
                    <a:pt x="19" y="43"/>
                  </a:cubicBezTo>
                  <a:cubicBezTo>
                    <a:pt x="71" y="43"/>
                    <a:pt x="71" y="43"/>
                    <a:pt x="71" y="43"/>
                  </a:cubicBezTo>
                  <a:cubicBezTo>
                    <a:pt x="71" y="28"/>
                    <a:pt x="64" y="15"/>
                    <a:pt x="4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9">
              <a:extLst>
                <a:ext uri="{FF2B5EF4-FFF2-40B4-BE49-F238E27FC236}">
                  <a16:creationId xmlns:a16="http://schemas.microsoft.com/office/drawing/2014/main" id="{C091E53F-E8FB-D219-1C2C-C8CDF3A477E2}"/>
                </a:ext>
              </a:extLst>
            </p:cNvPr>
            <p:cNvSpPr>
              <a:spLocks/>
            </p:cNvSpPr>
            <p:nvPr/>
          </p:nvSpPr>
          <p:spPr bwMode="auto">
            <a:xfrm>
              <a:off x="2882901" y="-3175"/>
              <a:ext cx="68263" cy="84138"/>
            </a:xfrm>
            <a:custGeom>
              <a:avLst/>
              <a:gdLst>
                <a:gd name="T0" fmla="*/ 65 w 84"/>
                <a:gd name="T1" fmla="*/ 101 h 101"/>
                <a:gd name="T2" fmla="*/ 65 w 84"/>
                <a:gd name="T3" fmla="*/ 42 h 101"/>
                <a:gd name="T4" fmla="*/ 45 w 84"/>
                <a:gd name="T5" fmla="*/ 16 h 101"/>
                <a:gd name="T6" fmla="*/ 18 w 84"/>
                <a:gd name="T7" fmla="*/ 42 h 101"/>
                <a:gd name="T8" fmla="*/ 18 w 84"/>
                <a:gd name="T9" fmla="*/ 101 h 101"/>
                <a:gd name="T10" fmla="*/ 0 w 84"/>
                <a:gd name="T11" fmla="*/ 101 h 101"/>
                <a:gd name="T12" fmla="*/ 0 w 84"/>
                <a:gd name="T13" fmla="*/ 2 h 101"/>
                <a:gd name="T14" fmla="*/ 17 w 84"/>
                <a:gd name="T15" fmla="*/ 2 h 101"/>
                <a:gd name="T16" fmla="*/ 18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0" y="32"/>
                    <a:pt x="18" y="42"/>
                  </a:cubicBezTo>
                  <a:cubicBezTo>
                    <a:pt x="18" y="101"/>
                    <a:pt x="18" y="101"/>
                    <a:pt x="18" y="101"/>
                  </a:cubicBezTo>
                  <a:cubicBezTo>
                    <a:pt x="0" y="101"/>
                    <a:pt x="0" y="101"/>
                    <a:pt x="0" y="101"/>
                  </a:cubicBezTo>
                  <a:cubicBezTo>
                    <a:pt x="0" y="2"/>
                    <a:pt x="0" y="2"/>
                    <a:pt x="0" y="2"/>
                  </a:cubicBezTo>
                  <a:cubicBezTo>
                    <a:pt x="17" y="2"/>
                    <a:pt x="17" y="2"/>
                    <a:pt x="17" y="2"/>
                  </a:cubicBezTo>
                  <a:cubicBezTo>
                    <a:pt x="18" y="20"/>
                    <a:pt x="18" y="20"/>
                    <a:pt x="18"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30">
              <a:extLst>
                <a:ext uri="{FF2B5EF4-FFF2-40B4-BE49-F238E27FC236}">
                  <a16:creationId xmlns:a16="http://schemas.microsoft.com/office/drawing/2014/main" id="{D8C0F936-155F-B9D3-105E-CB4A7E9C8F31}"/>
                </a:ext>
              </a:extLst>
            </p:cNvPr>
            <p:cNvSpPr>
              <a:spLocks noEditPoints="1"/>
            </p:cNvSpPr>
            <p:nvPr/>
          </p:nvSpPr>
          <p:spPr bwMode="auto">
            <a:xfrm>
              <a:off x="3006726" y="-34925"/>
              <a:ext cx="79375" cy="117475"/>
            </a:xfrm>
            <a:custGeom>
              <a:avLst/>
              <a:gdLst>
                <a:gd name="T0" fmla="*/ 50 w 95"/>
                <a:gd name="T1" fmla="*/ 142 h 142"/>
                <a:gd name="T2" fmla="*/ 20 w 95"/>
                <a:gd name="T3" fmla="*/ 125 h 142"/>
                <a:gd name="T4" fmla="*/ 17 w 95"/>
                <a:gd name="T5" fmla="*/ 140 h 142"/>
                <a:gd name="T6" fmla="*/ 0 w 95"/>
                <a:gd name="T7" fmla="*/ 140 h 142"/>
                <a:gd name="T8" fmla="*/ 0 w 95"/>
                <a:gd name="T9" fmla="*/ 0 h 142"/>
                <a:gd name="T10" fmla="*/ 19 w 95"/>
                <a:gd name="T11" fmla="*/ 0 h 142"/>
                <a:gd name="T12" fmla="*/ 19 w 95"/>
                <a:gd name="T13" fmla="*/ 57 h 142"/>
                <a:gd name="T14" fmla="*/ 52 w 95"/>
                <a:gd name="T15" fmla="*/ 39 h 142"/>
                <a:gd name="T16" fmla="*/ 94 w 95"/>
                <a:gd name="T17" fmla="*/ 91 h 142"/>
                <a:gd name="T18" fmla="*/ 50 w 95"/>
                <a:gd name="T19" fmla="*/ 142 h 142"/>
                <a:gd name="T20" fmla="*/ 47 w 95"/>
                <a:gd name="T21" fmla="*/ 55 h 142"/>
                <a:gd name="T22" fmla="*/ 18 w 95"/>
                <a:gd name="T23" fmla="*/ 91 h 142"/>
                <a:gd name="T24" fmla="*/ 46 w 95"/>
                <a:gd name="T25" fmla="*/ 127 h 142"/>
                <a:gd name="T26" fmla="*/ 75 w 95"/>
                <a:gd name="T27" fmla="*/ 91 h 142"/>
                <a:gd name="T28" fmla="*/ 47 w 95"/>
                <a:gd name="T29" fmla="*/ 5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2">
                  <a:moveTo>
                    <a:pt x="50" y="142"/>
                  </a:moveTo>
                  <a:cubicBezTo>
                    <a:pt x="31" y="142"/>
                    <a:pt x="22" y="129"/>
                    <a:pt x="20" y="125"/>
                  </a:cubicBezTo>
                  <a:cubicBezTo>
                    <a:pt x="17" y="140"/>
                    <a:pt x="17" y="140"/>
                    <a:pt x="17" y="140"/>
                  </a:cubicBezTo>
                  <a:cubicBezTo>
                    <a:pt x="0" y="140"/>
                    <a:pt x="0" y="140"/>
                    <a:pt x="0" y="140"/>
                  </a:cubicBezTo>
                  <a:cubicBezTo>
                    <a:pt x="0" y="0"/>
                    <a:pt x="0" y="0"/>
                    <a:pt x="0" y="0"/>
                  </a:cubicBezTo>
                  <a:cubicBezTo>
                    <a:pt x="19" y="0"/>
                    <a:pt x="19" y="0"/>
                    <a:pt x="19" y="0"/>
                  </a:cubicBezTo>
                  <a:cubicBezTo>
                    <a:pt x="19" y="57"/>
                    <a:pt x="19" y="57"/>
                    <a:pt x="19" y="57"/>
                  </a:cubicBezTo>
                  <a:cubicBezTo>
                    <a:pt x="20" y="55"/>
                    <a:pt x="31" y="39"/>
                    <a:pt x="52" y="39"/>
                  </a:cubicBezTo>
                  <a:cubicBezTo>
                    <a:pt x="78" y="39"/>
                    <a:pt x="94" y="61"/>
                    <a:pt x="94" y="91"/>
                  </a:cubicBezTo>
                  <a:cubicBezTo>
                    <a:pt x="95" y="121"/>
                    <a:pt x="77" y="142"/>
                    <a:pt x="50" y="142"/>
                  </a:cubicBezTo>
                  <a:close/>
                  <a:moveTo>
                    <a:pt x="47" y="55"/>
                  </a:moveTo>
                  <a:cubicBezTo>
                    <a:pt x="30" y="55"/>
                    <a:pt x="18" y="71"/>
                    <a:pt x="18" y="91"/>
                  </a:cubicBezTo>
                  <a:cubicBezTo>
                    <a:pt x="18" y="110"/>
                    <a:pt x="29" y="127"/>
                    <a:pt x="46" y="127"/>
                  </a:cubicBezTo>
                  <a:cubicBezTo>
                    <a:pt x="63" y="127"/>
                    <a:pt x="75" y="111"/>
                    <a:pt x="75" y="91"/>
                  </a:cubicBezTo>
                  <a:cubicBezTo>
                    <a:pt x="75" y="71"/>
                    <a:pt x="64" y="55"/>
                    <a:pt x="47"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31">
              <a:extLst>
                <a:ext uri="{FF2B5EF4-FFF2-40B4-BE49-F238E27FC236}">
                  <a16:creationId xmlns:a16="http://schemas.microsoft.com/office/drawing/2014/main" id="{B3C06BAF-2606-07B2-0633-EFEFFAE9986C}"/>
                </a:ext>
              </a:extLst>
            </p:cNvPr>
            <p:cNvSpPr>
              <a:spLocks/>
            </p:cNvSpPr>
            <p:nvPr/>
          </p:nvSpPr>
          <p:spPr bwMode="auto">
            <a:xfrm>
              <a:off x="3094038" y="-1588"/>
              <a:ext cx="79375" cy="114300"/>
            </a:xfrm>
            <a:custGeom>
              <a:avLst/>
              <a:gdLst>
                <a:gd name="T0" fmla="*/ 52 w 96"/>
                <a:gd name="T1" fmla="*/ 113 h 136"/>
                <a:gd name="T2" fmla="*/ 26 w 96"/>
                <a:gd name="T3" fmla="*/ 136 h 136"/>
                <a:gd name="T4" fmla="*/ 7 w 96"/>
                <a:gd name="T5" fmla="*/ 132 h 136"/>
                <a:gd name="T6" fmla="*/ 11 w 96"/>
                <a:gd name="T7" fmla="*/ 117 h 136"/>
                <a:gd name="T8" fmla="*/ 22 w 96"/>
                <a:gd name="T9" fmla="*/ 120 h 136"/>
                <a:gd name="T10" fmla="*/ 33 w 96"/>
                <a:gd name="T11" fmla="*/ 110 h 136"/>
                <a:gd name="T12" fmla="*/ 38 w 96"/>
                <a:gd name="T13" fmla="*/ 98 h 136"/>
                <a:gd name="T14" fmla="*/ 0 w 96"/>
                <a:gd name="T15" fmla="*/ 0 h 136"/>
                <a:gd name="T16" fmla="*/ 20 w 96"/>
                <a:gd name="T17" fmla="*/ 0 h 136"/>
                <a:gd name="T18" fmla="*/ 48 w 96"/>
                <a:gd name="T19" fmla="*/ 81 h 136"/>
                <a:gd name="T20" fmla="*/ 76 w 96"/>
                <a:gd name="T21" fmla="*/ 0 h 136"/>
                <a:gd name="T22" fmla="*/ 96 w 96"/>
                <a:gd name="T23" fmla="*/ 0 h 136"/>
                <a:gd name="T24" fmla="*/ 52 w 96"/>
                <a:gd name="T25" fmla="*/ 11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36">
                  <a:moveTo>
                    <a:pt x="52" y="113"/>
                  </a:moveTo>
                  <a:cubicBezTo>
                    <a:pt x="45" y="129"/>
                    <a:pt x="38" y="136"/>
                    <a:pt x="26" y="136"/>
                  </a:cubicBezTo>
                  <a:cubicBezTo>
                    <a:pt x="13" y="136"/>
                    <a:pt x="7" y="132"/>
                    <a:pt x="7" y="132"/>
                  </a:cubicBezTo>
                  <a:cubicBezTo>
                    <a:pt x="11" y="117"/>
                    <a:pt x="11" y="117"/>
                    <a:pt x="11" y="117"/>
                  </a:cubicBezTo>
                  <a:cubicBezTo>
                    <a:pt x="11" y="117"/>
                    <a:pt x="17" y="120"/>
                    <a:pt x="22" y="120"/>
                  </a:cubicBezTo>
                  <a:cubicBezTo>
                    <a:pt x="27" y="120"/>
                    <a:pt x="30" y="118"/>
                    <a:pt x="33" y="110"/>
                  </a:cubicBezTo>
                  <a:cubicBezTo>
                    <a:pt x="38" y="98"/>
                    <a:pt x="38" y="98"/>
                    <a:pt x="38" y="98"/>
                  </a:cubicBezTo>
                  <a:cubicBezTo>
                    <a:pt x="0" y="0"/>
                    <a:pt x="0" y="0"/>
                    <a:pt x="0" y="0"/>
                  </a:cubicBezTo>
                  <a:cubicBezTo>
                    <a:pt x="20" y="0"/>
                    <a:pt x="20" y="0"/>
                    <a:pt x="20" y="0"/>
                  </a:cubicBezTo>
                  <a:cubicBezTo>
                    <a:pt x="48" y="81"/>
                    <a:pt x="48" y="81"/>
                    <a:pt x="48" y="81"/>
                  </a:cubicBezTo>
                  <a:cubicBezTo>
                    <a:pt x="76" y="0"/>
                    <a:pt x="76" y="0"/>
                    <a:pt x="76" y="0"/>
                  </a:cubicBezTo>
                  <a:cubicBezTo>
                    <a:pt x="96" y="0"/>
                    <a:pt x="96" y="0"/>
                    <a:pt x="96" y="0"/>
                  </a:cubicBezTo>
                  <a:lnTo>
                    <a:pt x="5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Rectangle 32">
              <a:extLst>
                <a:ext uri="{FF2B5EF4-FFF2-40B4-BE49-F238E27FC236}">
                  <a16:creationId xmlns:a16="http://schemas.microsoft.com/office/drawing/2014/main" id="{28E831E1-5403-0391-CFF1-44334240480E}"/>
                </a:ext>
              </a:extLst>
            </p:cNvPr>
            <p:cNvSpPr>
              <a:spLocks noChangeArrowheads="1"/>
            </p:cNvSpPr>
            <p:nvPr/>
          </p:nvSpPr>
          <p:spPr bwMode="auto">
            <a:xfrm>
              <a:off x="3219451" y="-31750"/>
              <a:ext cx="17463" cy="1127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33">
              <a:extLst>
                <a:ext uri="{FF2B5EF4-FFF2-40B4-BE49-F238E27FC236}">
                  <a16:creationId xmlns:a16="http://schemas.microsoft.com/office/drawing/2014/main" id="{C26B6476-3E8D-9E7B-540C-E0FEFAD5DB9D}"/>
                </a:ext>
              </a:extLst>
            </p:cNvPr>
            <p:cNvSpPr>
              <a:spLocks/>
            </p:cNvSpPr>
            <p:nvPr/>
          </p:nvSpPr>
          <p:spPr bwMode="auto">
            <a:xfrm>
              <a:off x="3263901" y="-3175"/>
              <a:ext cx="69850" cy="84138"/>
            </a:xfrm>
            <a:custGeom>
              <a:avLst/>
              <a:gdLst>
                <a:gd name="T0" fmla="*/ 65 w 84"/>
                <a:gd name="T1" fmla="*/ 101 h 101"/>
                <a:gd name="T2" fmla="*/ 65 w 84"/>
                <a:gd name="T3" fmla="*/ 42 h 101"/>
                <a:gd name="T4" fmla="*/ 45 w 84"/>
                <a:gd name="T5" fmla="*/ 16 h 101"/>
                <a:gd name="T6" fmla="*/ 19 w 84"/>
                <a:gd name="T7" fmla="*/ 42 h 101"/>
                <a:gd name="T8" fmla="*/ 19 w 84"/>
                <a:gd name="T9" fmla="*/ 101 h 101"/>
                <a:gd name="T10" fmla="*/ 0 w 84"/>
                <a:gd name="T11" fmla="*/ 101 h 101"/>
                <a:gd name="T12" fmla="*/ 0 w 84"/>
                <a:gd name="T13" fmla="*/ 2 h 101"/>
                <a:gd name="T14" fmla="*/ 18 w 84"/>
                <a:gd name="T15" fmla="*/ 2 h 101"/>
                <a:gd name="T16" fmla="*/ 19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1" y="32"/>
                    <a:pt x="19" y="42"/>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34">
              <a:extLst>
                <a:ext uri="{FF2B5EF4-FFF2-40B4-BE49-F238E27FC236}">
                  <a16:creationId xmlns:a16="http://schemas.microsoft.com/office/drawing/2014/main" id="{944C5982-3C91-7F73-09A4-D3869163BA38}"/>
                </a:ext>
              </a:extLst>
            </p:cNvPr>
            <p:cNvSpPr>
              <a:spLocks/>
            </p:cNvSpPr>
            <p:nvPr/>
          </p:nvSpPr>
          <p:spPr bwMode="auto">
            <a:xfrm>
              <a:off x="3349626" y="-3175"/>
              <a:ext cx="63500" cy="85725"/>
            </a:xfrm>
            <a:custGeom>
              <a:avLst/>
              <a:gdLst>
                <a:gd name="T0" fmla="*/ 68 w 78"/>
                <a:gd name="T1" fmla="*/ 94 h 103"/>
                <a:gd name="T2" fmla="*/ 39 w 78"/>
                <a:gd name="T3" fmla="*/ 103 h 103"/>
                <a:gd name="T4" fmla="*/ 0 w 78"/>
                <a:gd name="T5" fmla="*/ 86 h 103"/>
                <a:gd name="T6" fmla="*/ 10 w 78"/>
                <a:gd name="T7" fmla="*/ 74 h 103"/>
                <a:gd name="T8" fmla="*/ 39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2" y="99"/>
                    <a:pt x="54" y="103"/>
                    <a:pt x="39" y="103"/>
                  </a:cubicBezTo>
                  <a:cubicBezTo>
                    <a:pt x="19" y="103"/>
                    <a:pt x="4" y="91"/>
                    <a:pt x="0" y="86"/>
                  </a:cubicBezTo>
                  <a:cubicBezTo>
                    <a:pt x="10" y="74"/>
                    <a:pt x="10" y="74"/>
                    <a:pt x="10" y="74"/>
                  </a:cubicBezTo>
                  <a:cubicBezTo>
                    <a:pt x="16" y="80"/>
                    <a:pt x="28" y="88"/>
                    <a:pt x="39" y="88"/>
                  </a:cubicBezTo>
                  <a:cubicBezTo>
                    <a:pt x="51" y="88"/>
                    <a:pt x="59" y="84"/>
                    <a:pt x="59" y="75"/>
                  </a:cubicBezTo>
                  <a:cubicBezTo>
                    <a:pt x="59" y="66"/>
                    <a:pt x="49" y="63"/>
                    <a:pt x="43" y="61"/>
                  </a:cubicBezTo>
                  <a:cubicBezTo>
                    <a:pt x="37"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3"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35">
              <a:extLst>
                <a:ext uri="{FF2B5EF4-FFF2-40B4-BE49-F238E27FC236}">
                  <a16:creationId xmlns:a16="http://schemas.microsoft.com/office/drawing/2014/main" id="{948AB8FF-2BA3-9E06-B8CF-1E2C0011DA34}"/>
                </a:ext>
              </a:extLst>
            </p:cNvPr>
            <p:cNvSpPr>
              <a:spLocks noEditPoints="1"/>
            </p:cNvSpPr>
            <p:nvPr/>
          </p:nvSpPr>
          <p:spPr bwMode="auto">
            <a:xfrm>
              <a:off x="3429001" y="-36513"/>
              <a:ext cx="20638" cy="117475"/>
            </a:xfrm>
            <a:custGeom>
              <a:avLst/>
              <a:gdLst>
                <a:gd name="T0" fmla="*/ 13 w 26"/>
                <a:gd name="T1" fmla="*/ 24 h 143"/>
                <a:gd name="T2" fmla="*/ 0 w 26"/>
                <a:gd name="T3" fmla="*/ 12 h 143"/>
                <a:gd name="T4" fmla="*/ 13 w 26"/>
                <a:gd name="T5" fmla="*/ 0 h 143"/>
                <a:gd name="T6" fmla="*/ 26 w 26"/>
                <a:gd name="T7" fmla="*/ 12 h 143"/>
                <a:gd name="T8" fmla="*/ 13 w 26"/>
                <a:gd name="T9" fmla="*/ 24 h 143"/>
                <a:gd name="T10" fmla="*/ 4 w 26"/>
                <a:gd name="T11" fmla="*/ 143 h 143"/>
                <a:gd name="T12" fmla="*/ 4 w 26"/>
                <a:gd name="T13" fmla="*/ 44 h 143"/>
                <a:gd name="T14" fmla="*/ 22 w 26"/>
                <a:gd name="T15" fmla="*/ 44 h 143"/>
                <a:gd name="T16" fmla="*/ 22 w 26"/>
                <a:gd name="T17" fmla="*/ 143 h 143"/>
                <a:gd name="T18" fmla="*/ 4 w 26"/>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3">
                  <a:moveTo>
                    <a:pt x="13" y="24"/>
                  </a:moveTo>
                  <a:cubicBezTo>
                    <a:pt x="6" y="24"/>
                    <a:pt x="0" y="19"/>
                    <a:pt x="0" y="12"/>
                  </a:cubicBezTo>
                  <a:cubicBezTo>
                    <a:pt x="0" y="5"/>
                    <a:pt x="6" y="0"/>
                    <a:pt x="13" y="0"/>
                  </a:cubicBezTo>
                  <a:cubicBezTo>
                    <a:pt x="20" y="0"/>
                    <a:pt x="26" y="5"/>
                    <a:pt x="26" y="12"/>
                  </a:cubicBezTo>
                  <a:cubicBezTo>
                    <a:pt x="26"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36">
              <a:extLst>
                <a:ext uri="{FF2B5EF4-FFF2-40B4-BE49-F238E27FC236}">
                  <a16:creationId xmlns:a16="http://schemas.microsoft.com/office/drawing/2014/main" id="{914FBE95-5DCD-B09C-05FA-773F884D73D9}"/>
                </a:ext>
              </a:extLst>
            </p:cNvPr>
            <p:cNvSpPr>
              <a:spLocks noEditPoints="1"/>
            </p:cNvSpPr>
            <p:nvPr/>
          </p:nvSpPr>
          <p:spPr bwMode="auto">
            <a:xfrm>
              <a:off x="3465513" y="-3175"/>
              <a:ext cx="77788" cy="115888"/>
            </a:xfrm>
            <a:custGeom>
              <a:avLst/>
              <a:gdLst>
                <a:gd name="T0" fmla="*/ 84 w 94"/>
                <a:gd name="T1" fmla="*/ 122 h 138"/>
                <a:gd name="T2" fmla="*/ 44 w 94"/>
                <a:gd name="T3" fmla="*/ 138 h 138"/>
                <a:gd name="T4" fmla="*/ 5 w 94"/>
                <a:gd name="T5" fmla="*/ 126 h 138"/>
                <a:gd name="T6" fmla="*/ 12 w 94"/>
                <a:gd name="T7" fmla="*/ 112 h 138"/>
                <a:gd name="T8" fmla="*/ 43 w 94"/>
                <a:gd name="T9" fmla="*/ 122 h 138"/>
                <a:gd name="T10" fmla="*/ 67 w 94"/>
                <a:gd name="T11" fmla="*/ 113 h 138"/>
                <a:gd name="T12" fmla="*/ 74 w 94"/>
                <a:gd name="T13" fmla="*/ 89 h 138"/>
                <a:gd name="T14" fmla="*/ 74 w 94"/>
                <a:gd name="T15" fmla="*/ 80 h 138"/>
                <a:gd name="T16" fmla="*/ 42 w 94"/>
                <a:gd name="T17" fmla="*/ 99 h 138"/>
                <a:gd name="T18" fmla="*/ 0 w 94"/>
                <a:gd name="T19" fmla="*/ 49 h 138"/>
                <a:gd name="T20" fmla="*/ 43 w 94"/>
                <a:gd name="T21" fmla="*/ 0 h 138"/>
                <a:gd name="T22" fmla="*/ 74 w 94"/>
                <a:gd name="T23" fmla="*/ 18 h 138"/>
                <a:gd name="T24" fmla="*/ 76 w 94"/>
                <a:gd name="T25" fmla="*/ 2 h 138"/>
                <a:gd name="T26" fmla="*/ 94 w 94"/>
                <a:gd name="T27" fmla="*/ 2 h 138"/>
                <a:gd name="T28" fmla="*/ 94 w 94"/>
                <a:gd name="T29" fmla="*/ 82 h 138"/>
                <a:gd name="T30" fmla="*/ 84 w 94"/>
                <a:gd name="T31" fmla="*/ 122 h 138"/>
                <a:gd name="T32" fmla="*/ 48 w 94"/>
                <a:gd name="T33" fmla="*/ 15 h 138"/>
                <a:gd name="T34" fmla="*/ 20 w 94"/>
                <a:gd name="T35" fmla="*/ 49 h 138"/>
                <a:gd name="T36" fmla="*/ 47 w 94"/>
                <a:gd name="T37" fmla="*/ 83 h 138"/>
                <a:gd name="T38" fmla="*/ 75 w 94"/>
                <a:gd name="T39" fmla="*/ 49 h 138"/>
                <a:gd name="T40" fmla="*/ 48 w 94"/>
                <a:gd name="T41" fmla="*/ 1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138">
                  <a:moveTo>
                    <a:pt x="84" y="122"/>
                  </a:moveTo>
                  <a:cubicBezTo>
                    <a:pt x="76" y="130"/>
                    <a:pt x="64" y="138"/>
                    <a:pt x="44" y="138"/>
                  </a:cubicBezTo>
                  <a:cubicBezTo>
                    <a:pt x="23" y="138"/>
                    <a:pt x="8" y="129"/>
                    <a:pt x="5" y="126"/>
                  </a:cubicBezTo>
                  <a:cubicBezTo>
                    <a:pt x="12" y="112"/>
                    <a:pt x="12" y="112"/>
                    <a:pt x="12" y="112"/>
                  </a:cubicBezTo>
                  <a:cubicBezTo>
                    <a:pt x="17" y="116"/>
                    <a:pt x="30" y="122"/>
                    <a:pt x="43" y="122"/>
                  </a:cubicBezTo>
                  <a:cubicBezTo>
                    <a:pt x="55" y="122"/>
                    <a:pt x="63" y="118"/>
                    <a:pt x="67" y="113"/>
                  </a:cubicBezTo>
                  <a:cubicBezTo>
                    <a:pt x="72" y="109"/>
                    <a:pt x="74" y="101"/>
                    <a:pt x="74" y="89"/>
                  </a:cubicBezTo>
                  <a:cubicBezTo>
                    <a:pt x="74" y="80"/>
                    <a:pt x="74" y="80"/>
                    <a:pt x="74" y="80"/>
                  </a:cubicBezTo>
                  <a:cubicBezTo>
                    <a:pt x="73" y="83"/>
                    <a:pt x="64" y="99"/>
                    <a:pt x="42" y="99"/>
                  </a:cubicBezTo>
                  <a:cubicBezTo>
                    <a:pt x="16" y="99"/>
                    <a:pt x="0" y="78"/>
                    <a:pt x="0" y="49"/>
                  </a:cubicBezTo>
                  <a:cubicBezTo>
                    <a:pt x="0" y="20"/>
                    <a:pt x="19" y="0"/>
                    <a:pt x="43" y="0"/>
                  </a:cubicBezTo>
                  <a:cubicBezTo>
                    <a:pt x="65" y="0"/>
                    <a:pt x="73" y="15"/>
                    <a:pt x="74" y="18"/>
                  </a:cubicBezTo>
                  <a:cubicBezTo>
                    <a:pt x="76" y="2"/>
                    <a:pt x="76" y="2"/>
                    <a:pt x="76" y="2"/>
                  </a:cubicBezTo>
                  <a:cubicBezTo>
                    <a:pt x="94" y="2"/>
                    <a:pt x="94" y="2"/>
                    <a:pt x="94" y="2"/>
                  </a:cubicBezTo>
                  <a:cubicBezTo>
                    <a:pt x="94" y="82"/>
                    <a:pt x="94" y="82"/>
                    <a:pt x="94" y="82"/>
                  </a:cubicBezTo>
                  <a:cubicBezTo>
                    <a:pt x="94" y="102"/>
                    <a:pt x="91" y="113"/>
                    <a:pt x="84" y="122"/>
                  </a:cubicBezTo>
                  <a:close/>
                  <a:moveTo>
                    <a:pt x="48" y="15"/>
                  </a:moveTo>
                  <a:cubicBezTo>
                    <a:pt x="31" y="15"/>
                    <a:pt x="20" y="30"/>
                    <a:pt x="20" y="49"/>
                  </a:cubicBezTo>
                  <a:cubicBezTo>
                    <a:pt x="20" y="67"/>
                    <a:pt x="30" y="83"/>
                    <a:pt x="47" y="83"/>
                  </a:cubicBezTo>
                  <a:cubicBezTo>
                    <a:pt x="64" y="83"/>
                    <a:pt x="75" y="67"/>
                    <a:pt x="75" y="49"/>
                  </a:cubicBezTo>
                  <a:cubicBezTo>
                    <a:pt x="75" y="30"/>
                    <a:pt x="65" y="15"/>
                    <a:pt x="4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37">
              <a:extLst>
                <a:ext uri="{FF2B5EF4-FFF2-40B4-BE49-F238E27FC236}">
                  <a16:creationId xmlns:a16="http://schemas.microsoft.com/office/drawing/2014/main" id="{DCECE63C-3BE4-E3D3-8A34-3F4C88B09AD1}"/>
                </a:ext>
              </a:extLst>
            </p:cNvPr>
            <p:cNvSpPr>
              <a:spLocks/>
            </p:cNvSpPr>
            <p:nvPr/>
          </p:nvSpPr>
          <p:spPr bwMode="auto">
            <a:xfrm>
              <a:off x="3568701" y="-34925"/>
              <a:ext cx="69850" cy="115888"/>
            </a:xfrm>
            <a:custGeom>
              <a:avLst/>
              <a:gdLst>
                <a:gd name="T0" fmla="*/ 66 w 85"/>
                <a:gd name="T1" fmla="*/ 141 h 141"/>
                <a:gd name="T2" fmla="*/ 66 w 85"/>
                <a:gd name="T3" fmla="*/ 82 h 141"/>
                <a:gd name="T4" fmla="*/ 46 w 85"/>
                <a:gd name="T5" fmla="*/ 56 h 141"/>
                <a:gd name="T6" fmla="*/ 19 w 85"/>
                <a:gd name="T7" fmla="*/ 82 h 141"/>
                <a:gd name="T8" fmla="*/ 19 w 85"/>
                <a:gd name="T9" fmla="*/ 141 h 141"/>
                <a:gd name="T10" fmla="*/ 0 w 85"/>
                <a:gd name="T11" fmla="*/ 141 h 141"/>
                <a:gd name="T12" fmla="*/ 0 w 85"/>
                <a:gd name="T13" fmla="*/ 0 h 141"/>
                <a:gd name="T14" fmla="*/ 19 w 85"/>
                <a:gd name="T15" fmla="*/ 0 h 141"/>
                <a:gd name="T16" fmla="*/ 19 w 85"/>
                <a:gd name="T17" fmla="*/ 60 h 141"/>
                <a:gd name="T18" fmla="*/ 52 w 85"/>
                <a:gd name="T19" fmla="*/ 39 h 141"/>
                <a:gd name="T20" fmla="*/ 85 w 85"/>
                <a:gd name="T21" fmla="*/ 77 h 141"/>
                <a:gd name="T22" fmla="*/ 85 w 85"/>
                <a:gd name="T23" fmla="*/ 141 h 141"/>
                <a:gd name="T24" fmla="*/ 66 w 85"/>
                <a:gd name="T25"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41">
                  <a:moveTo>
                    <a:pt x="66" y="141"/>
                  </a:moveTo>
                  <a:cubicBezTo>
                    <a:pt x="66" y="82"/>
                    <a:pt x="66" y="82"/>
                    <a:pt x="66" y="82"/>
                  </a:cubicBezTo>
                  <a:cubicBezTo>
                    <a:pt x="66" y="66"/>
                    <a:pt x="61" y="56"/>
                    <a:pt x="46" y="56"/>
                  </a:cubicBezTo>
                  <a:cubicBezTo>
                    <a:pt x="31" y="56"/>
                    <a:pt x="21" y="72"/>
                    <a:pt x="19" y="82"/>
                  </a:cubicBezTo>
                  <a:cubicBezTo>
                    <a:pt x="19" y="141"/>
                    <a:pt x="19" y="141"/>
                    <a:pt x="19" y="141"/>
                  </a:cubicBezTo>
                  <a:cubicBezTo>
                    <a:pt x="0" y="141"/>
                    <a:pt x="0" y="141"/>
                    <a:pt x="0" y="141"/>
                  </a:cubicBezTo>
                  <a:cubicBezTo>
                    <a:pt x="0" y="0"/>
                    <a:pt x="0" y="0"/>
                    <a:pt x="0" y="0"/>
                  </a:cubicBezTo>
                  <a:cubicBezTo>
                    <a:pt x="19" y="0"/>
                    <a:pt x="19" y="0"/>
                    <a:pt x="19" y="0"/>
                  </a:cubicBezTo>
                  <a:cubicBezTo>
                    <a:pt x="19" y="60"/>
                    <a:pt x="19" y="60"/>
                    <a:pt x="19" y="60"/>
                  </a:cubicBezTo>
                  <a:cubicBezTo>
                    <a:pt x="25" y="50"/>
                    <a:pt x="36" y="39"/>
                    <a:pt x="52" y="39"/>
                  </a:cubicBezTo>
                  <a:cubicBezTo>
                    <a:pt x="72" y="39"/>
                    <a:pt x="85" y="51"/>
                    <a:pt x="85" y="77"/>
                  </a:cubicBezTo>
                  <a:cubicBezTo>
                    <a:pt x="85" y="141"/>
                    <a:pt x="85" y="141"/>
                    <a:pt x="85" y="141"/>
                  </a:cubicBezTo>
                  <a:lnTo>
                    <a:pt x="66"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38">
              <a:extLst>
                <a:ext uri="{FF2B5EF4-FFF2-40B4-BE49-F238E27FC236}">
                  <a16:creationId xmlns:a16="http://schemas.microsoft.com/office/drawing/2014/main" id="{A628084C-CF66-E7E8-A07E-637CE5D6B84C}"/>
                </a:ext>
              </a:extLst>
            </p:cNvPr>
            <p:cNvSpPr>
              <a:spLocks/>
            </p:cNvSpPr>
            <p:nvPr/>
          </p:nvSpPr>
          <p:spPr bwMode="auto">
            <a:xfrm>
              <a:off x="3654426" y="-23813"/>
              <a:ext cx="50800" cy="106363"/>
            </a:xfrm>
            <a:custGeom>
              <a:avLst/>
              <a:gdLst>
                <a:gd name="T0" fmla="*/ 33 w 61"/>
                <a:gd name="T1" fmla="*/ 41 h 128"/>
                <a:gd name="T2" fmla="*/ 33 w 61"/>
                <a:gd name="T3" fmla="*/ 92 h 128"/>
                <a:gd name="T4" fmla="*/ 37 w 61"/>
                <a:gd name="T5" fmla="*/ 109 h 128"/>
                <a:gd name="T6" fmla="*/ 47 w 61"/>
                <a:gd name="T7" fmla="*/ 113 h 128"/>
                <a:gd name="T8" fmla="*/ 58 w 61"/>
                <a:gd name="T9" fmla="*/ 111 h 128"/>
                <a:gd name="T10" fmla="*/ 60 w 61"/>
                <a:gd name="T11" fmla="*/ 125 h 128"/>
                <a:gd name="T12" fmla="*/ 42 w 61"/>
                <a:gd name="T13" fmla="*/ 128 h 128"/>
                <a:gd name="T14" fmla="*/ 21 w 61"/>
                <a:gd name="T15" fmla="*/ 121 h 128"/>
                <a:gd name="T16" fmla="*/ 15 w 61"/>
                <a:gd name="T17" fmla="*/ 95 h 128"/>
                <a:gd name="T18" fmla="*/ 15 w 61"/>
                <a:gd name="T19" fmla="*/ 41 h 128"/>
                <a:gd name="T20" fmla="*/ 0 w 61"/>
                <a:gd name="T21" fmla="*/ 41 h 128"/>
                <a:gd name="T22" fmla="*/ 0 w 61"/>
                <a:gd name="T23" fmla="*/ 27 h 128"/>
                <a:gd name="T24" fmla="*/ 14 w 61"/>
                <a:gd name="T25" fmla="*/ 27 h 128"/>
                <a:gd name="T26" fmla="*/ 16 w 61"/>
                <a:gd name="T27" fmla="*/ 0 h 128"/>
                <a:gd name="T28" fmla="*/ 33 w 61"/>
                <a:gd name="T29" fmla="*/ 0 h 128"/>
                <a:gd name="T30" fmla="*/ 33 w 61"/>
                <a:gd name="T31" fmla="*/ 27 h 128"/>
                <a:gd name="T32" fmla="*/ 61 w 61"/>
                <a:gd name="T33" fmla="*/ 27 h 128"/>
                <a:gd name="T34" fmla="*/ 61 w 61"/>
                <a:gd name="T35" fmla="*/ 41 h 128"/>
                <a:gd name="T36" fmla="*/ 33 w 61"/>
                <a:gd name="T37"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28">
                  <a:moveTo>
                    <a:pt x="33" y="41"/>
                  </a:moveTo>
                  <a:cubicBezTo>
                    <a:pt x="33" y="92"/>
                    <a:pt x="33" y="92"/>
                    <a:pt x="33" y="92"/>
                  </a:cubicBezTo>
                  <a:cubicBezTo>
                    <a:pt x="33" y="101"/>
                    <a:pt x="34" y="106"/>
                    <a:pt x="37" y="109"/>
                  </a:cubicBezTo>
                  <a:cubicBezTo>
                    <a:pt x="40" y="112"/>
                    <a:pt x="43" y="113"/>
                    <a:pt x="47" y="113"/>
                  </a:cubicBezTo>
                  <a:cubicBezTo>
                    <a:pt x="52" y="113"/>
                    <a:pt x="56" y="112"/>
                    <a:pt x="58" y="111"/>
                  </a:cubicBezTo>
                  <a:cubicBezTo>
                    <a:pt x="60" y="125"/>
                    <a:pt x="60" y="125"/>
                    <a:pt x="60" y="125"/>
                  </a:cubicBezTo>
                  <a:cubicBezTo>
                    <a:pt x="56" y="127"/>
                    <a:pt x="48" y="128"/>
                    <a:pt x="42" y="128"/>
                  </a:cubicBezTo>
                  <a:cubicBezTo>
                    <a:pt x="33" y="128"/>
                    <a:pt x="27" y="126"/>
                    <a:pt x="21" y="121"/>
                  </a:cubicBezTo>
                  <a:cubicBezTo>
                    <a:pt x="16" y="115"/>
                    <a:pt x="15" y="108"/>
                    <a:pt x="15" y="95"/>
                  </a:cubicBezTo>
                  <a:cubicBezTo>
                    <a:pt x="15" y="41"/>
                    <a:pt x="15" y="41"/>
                    <a:pt x="15" y="41"/>
                  </a:cubicBezTo>
                  <a:cubicBezTo>
                    <a:pt x="0" y="41"/>
                    <a:pt x="0" y="41"/>
                    <a:pt x="0" y="41"/>
                  </a:cubicBezTo>
                  <a:cubicBezTo>
                    <a:pt x="0" y="27"/>
                    <a:pt x="0" y="27"/>
                    <a:pt x="0" y="27"/>
                  </a:cubicBezTo>
                  <a:cubicBezTo>
                    <a:pt x="14" y="27"/>
                    <a:pt x="14" y="27"/>
                    <a:pt x="14" y="27"/>
                  </a:cubicBezTo>
                  <a:cubicBezTo>
                    <a:pt x="16" y="0"/>
                    <a:pt x="16" y="0"/>
                    <a:pt x="16" y="0"/>
                  </a:cubicBezTo>
                  <a:cubicBezTo>
                    <a:pt x="33" y="0"/>
                    <a:pt x="33" y="0"/>
                    <a:pt x="33" y="0"/>
                  </a:cubicBezTo>
                  <a:cubicBezTo>
                    <a:pt x="33" y="27"/>
                    <a:pt x="33" y="27"/>
                    <a:pt x="33" y="27"/>
                  </a:cubicBezTo>
                  <a:cubicBezTo>
                    <a:pt x="61" y="27"/>
                    <a:pt x="61" y="27"/>
                    <a:pt x="61" y="27"/>
                  </a:cubicBezTo>
                  <a:cubicBezTo>
                    <a:pt x="61" y="41"/>
                    <a:pt x="61" y="41"/>
                    <a:pt x="61" y="41"/>
                  </a:cubicBezTo>
                  <a:cubicBezTo>
                    <a:pt x="33" y="41"/>
                    <a:pt x="33" y="41"/>
                    <a:pt x="3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39">
              <a:extLst>
                <a:ext uri="{FF2B5EF4-FFF2-40B4-BE49-F238E27FC236}">
                  <a16:creationId xmlns:a16="http://schemas.microsoft.com/office/drawing/2014/main" id="{644BE14E-EA94-5B64-6A69-FD38062EC86B}"/>
                </a:ext>
              </a:extLst>
            </p:cNvPr>
            <p:cNvSpPr>
              <a:spLocks/>
            </p:cNvSpPr>
            <p:nvPr/>
          </p:nvSpPr>
          <p:spPr bwMode="auto">
            <a:xfrm>
              <a:off x="3711576" y="-3175"/>
              <a:ext cx="63500" cy="85725"/>
            </a:xfrm>
            <a:custGeom>
              <a:avLst/>
              <a:gdLst>
                <a:gd name="T0" fmla="*/ 68 w 78"/>
                <a:gd name="T1" fmla="*/ 94 h 103"/>
                <a:gd name="T2" fmla="*/ 39 w 78"/>
                <a:gd name="T3" fmla="*/ 103 h 103"/>
                <a:gd name="T4" fmla="*/ 0 w 78"/>
                <a:gd name="T5" fmla="*/ 86 h 103"/>
                <a:gd name="T6" fmla="*/ 10 w 78"/>
                <a:gd name="T7" fmla="*/ 74 h 103"/>
                <a:gd name="T8" fmla="*/ 40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3" y="99"/>
                    <a:pt x="54" y="103"/>
                    <a:pt x="39" y="103"/>
                  </a:cubicBezTo>
                  <a:cubicBezTo>
                    <a:pt x="19" y="103"/>
                    <a:pt x="5" y="91"/>
                    <a:pt x="0" y="86"/>
                  </a:cubicBezTo>
                  <a:cubicBezTo>
                    <a:pt x="10" y="74"/>
                    <a:pt x="10" y="74"/>
                    <a:pt x="10" y="74"/>
                  </a:cubicBezTo>
                  <a:cubicBezTo>
                    <a:pt x="16" y="80"/>
                    <a:pt x="28" y="88"/>
                    <a:pt x="40" y="88"/>
                  </a:cubicBezTo>
                  <a:cubicBezTo>
                    <a:pt x="51" y="88"/>
                    <a:pt x="59" y="84"/>
                    <a:pt x="59" y="75"/>
                  </a:cubicBezTo>
                  <a:cubicBezTo>
                    <a:pt x="59" y="66"/>
                    <a:pt x="49" y="63"/>
                    <a:pt x="43" y="61"/>
                  </a:cubicBezTo>
                  <a:cubicBezTo>
                    <a:pt x="38"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4"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40">
              <a:extLst>
                <a:ext uri="{FF2B5EF4-FFF2-40B4-BE49-F238E27FC236}">
                  <a16:creationId xmlns:a16="http://schemas.microsoft.com/office/drawing/2014/main" id="{EF137B69-3191-B6FE-C47C-0D807733E2CB}"/>
                </a:ext>
              </a:extLst>
            </p:cNvPr>
            <p:cNvSpPr>
              <a:spLocks noEditPoints="1"/>
            </p:cNvSpPr>
            <p:nvPr/>
          </p:nvSpPr>
          <p:spPr bwMode="auto">
            <a:xfrm>
              <a:off x="2498726" y="157163"/>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6 h 136"/>
                <a:gd name="T12" fmla="*/ 113 w 113"/>
                <a:gd name="T13" fmla="*/ 68 h 136"/>
                <a:gd name="T14" fmla="*/ 92 w 113"/>
                <a:gd name="T15" fmla="*/ 119 h 136"/>
                <a:gd name="T16" fmla="*/ 78 w 113"/>
                <a:gd name="T17" fmla="*/ 28 h 136"/>
                <a:gd name="T18" fmla="*/ 45 w 113"/>
                <a:gd name="T19" fmla="*/ 15 h 136"/>
                <a:gd name="T20" fmla="*/ 20 w 113"/>
                <a:gd name="T21" fmla="*/ 15 h 136"/>
                <a:gd name="T22" fmla="*/ 20 w 113"/>
                <a:gd name="T23" fmla="*/ 119 h 136"/>
                <a:gd name="T24" fmla="*/ 45 w 113"/>
                <a:gd name="T25" fmla="*/ 119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5"/>
                    <a:pt x="92" y="16"/>
                  </a:cubicBezTo>
                  <a:cubicBezTo>
                    <a:pt x="103" y="27"/>
                    <a:pt x="113" y="44"/>
                    <a:pt x="113" y="68"/>
                  </a:cubicBezTo>
                  <a:cubicBezTo>
                    <a:pt x="113" y="91"/>
                    <a:pt x="104" y="108"/>
                    <a:pt x="92" y="119"/>
                  </a:cubicBezTo>
                  <a:close/>
                  <a:moveTo>
                    <a:pt x="78" y="28"/>
                  </a:moveTo>
                  <a:cubicBezTo>
                    <a:pt x="70" y="19"/>
                    <a:pt x="59" y="15"/>
                    <a:pt x="45" y="15"/>
                  </a:cubicBezTo>
                  <a:cubicBezTo>
                    <a:pt x="20" y="15"/>
                    <a:pt x="20" y="15"/>
                    <a:pt x="20" y="15"/>
                  </a:cubicBezTo>
                  <a:cubicBezTo>
                    <a:pt x="20" y="119"/>
                    <a:pt x="20" y="119"/>
                    <a:pt x="20" y="119"/>
                  </a:cubicBezTo>
                  <a:cubicBezTo>
                    <a:pt x="45" y="119"/>
                    <a:pt x="45" y="119"/>
                    <a:pt x="45" y="119"/>
                  </a:cubicBezTo>
                  <a:cubicBezTo>
                    <a:pt x="58" y="119"/>
                    <a:pt x="69" y="116"/>
                    <a:pt x="78" y="107"/>
                  </a:cubicBezTo>
                  <a:cubicBezTo>
                    <a:pt x="87" y="98"/>
                    <a:pt x="92" y="84"/>
                    <a:pt x="92" y="68"/>
                  </a:cubicBezTo>
                  <a:cubicBezTo>
                    <a:pt x="92" y="51"/>
                    <a:pt x="87" y="36"/>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41">
              <a:extLst>
                <a:ext uri="{FF2B5EF4-FFF2-40B4-BE49-F238E27FC236}">
                  <a16:creationId xmlns:a16="http://schemas.microsoft.com/office/drawing/2014/main" id="{821A2D0B-222A-FACB-58E1-95FBC0126991}"/>
                </a:ext>
              </a:extLst>
            </p:cNvPr>
            <p:cNvSpPr>
              <a:spLocks noEditPoints="1"/>
            </p:cNvSpPr>
            <p:nvPr/>
          </p:nvSpPr>
          <p:spPr bwMode="auto">
            <a:xfrm>
              <a:off x="2605088"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42">
              <a:extLst>
                <a:ext uri="{FF2B5EF4-FFF2-40B4-BE49-F238E27FC236}">
                  <a16:creationId xmlns:a16="http://schemas.microsoft.com/office/drawing/2014/main" id="{7DEFDA0D-DEC0-C80E-280E-37E6A828C659}"/>
                </a:ext>
              </a:extLst>
            </p:cNvPr>
            <p:cNvSpPr>
              <a:spLocks noChangeArrowheads="1"/>
            </p:cNvSpPr>
            <p:nvPr/>
          </p:nvSpPr>
          <p:spPr bwMode="auto">
            <a:xfrm>
              <a:off x="2697163" y="153988"/>
              <a:ext cx="15875" cy="1158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43">
              <a:extLst>
                <a:ext uri="{FF2B5EF4-FFF2-40B4-BE49-F238E27FC236}">
                  <a16:creationId xmlns:a16="http://schemas.microsoft.com/office/drawing/2014/main" id="{E1B199F1-629A-2B40-F991-6A433992CFCB}"/>
                </a:ext>
              </a:extLst>
            </p:cNvPr>
            <p:cNvSpPr>
              <a:spLocks noEditPoints="1"/>
            </p:cNvSpPr>
            <p:nvPr/>
          </p:nvSpPr>
          <p:spPr bwMode="auto">
            <a:xfrm>
              <a:off x="2736851" y="150813"/>
              <a:ext cx="20638" cy="119063"/>
            </a:xfrm>
            <a:custGeom>
              <a:avLst/>
              <a:gdLst>
                <a:gd name="T0" fmla="*/ 12 w 25"/>
                <a:gd name="T1" fmla="*/ 25 h 144"/>
                <a:gd name="T2" fmla="*/ 0 w 25"/>
                <a:gd name="T3" fmla="*/ 13 h 144"/>
                <a:gd name="T4" fmla="*/ 12 w 25"/>
                <a:gd name="T5" fmla="*/ 0 h 144"/>
                <a:gd name="T6" fmla="*/ 25 w 25"/>
                <a:gd name="T7" fmla="*/ 12 h 144"/>
                <a:gd name="T8" fmla="*/ 12 w 25"/>
                <a:gd name="T9" fmla="*/ 25 h 144"/>
                <a:gd name="T10" fmla="*/ 3 w 25"/>
                <a:gd name="T11" fmla="*/ 144 h 144"/>
                <a:gd name="T12" fmla="*/ 3 w 25"/>
                <a:gd name="T13" fmla="*/ 45 h 144"/>
                <a:gd name="T14" fmla="*/ 22 w 25"/>
                <a:gd name="T15" fmla="*/ 45 h 144"/>
                <a:gd name="T16" fmla="*/ 22 w 25"/>
                <a:gd name="T17" fmla="*/ 144 h 144"/>
                <a:gd name="T18" fmla="*/ 3 w 25"/>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4">
                  <a:moveTo>
                    <a:pt x="12" y="25"/>
                  </a:moveTo>
                  <a:cubicBezTo>
                    <a:pt x="5" y="25"/>
                    <a:pt x="0" y="20"/>
                    <a:pt x="0" y="13"/>
                  </a:cubicBezTo>
                  <a:cubicBezTo>
                    <a:pt x="0" y="6"/>
                    <a:pt x="5" y="0"/>
                    <a:pt x="12" y="0"/>
                  </a:cubicBezTo>
                  <a:cubicBezTo>
                    <a:pt x="20" y="0"/>
                    <a:pt x="25" y="6"/>
                    <a:pt x="25" y="12"/>
                  </a:cubicBezTo>
                  <a:cubicBezTo>
                    <a:pt x="25" y="19"/>
                    <a:pt x="20" y="25"/>
                    <a:pt x="12"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44">
              <a:extLst>
                <a:ext uri="{FF2B5EF4-FFF2-40B4-BE49-F238E27FC236}">
                  <a16:creationId xmlns:a16="http://schemas.microsoft.com/office/drawing/2014/main" id="{344578C9-CCB4-4F2D-6F97-A69FE48FE92E}"/>
                </a:ext>
              </a:extLst>
            </p:cNvPr>
            <p:cNvSpPr>
              <a:spLocks/>
            </p:cNvSpPr>
            <p:nvPr/>
          </p:nvSpPr>
          <p:spPr bwMode="auto">
            <a:xfrm>
              <a:off x="2768601" y="188913"/>
              <a:ext cx="79375" cy="80963"/>
            </a:xfrm>
            <a:custGeom>
              <a:avLst/>
              <a:gdLst>
                <a:gd name="T0" fmla="*/ 30 w 50"/>
                <a:gd name="T1" fmla="*/ 51 h 51"/>
                <a:gd name="T2" fmla="*/ 19 w 50"/>
                <a:gd name="T3" fmla="*/ 51 h 51"/>
                <a:gd name="T4" fmla="*/ 0 w 50"/>
                <a:gd name="T5" fmla="*/ 0 h 51"/>
                <a:gd name="T6" fmla="*/ 10 w 50"/>
                <a:gd name="T7" fmla="*/ 0 h 51"/>
                <a:gd name="T8" fmla="*/ 25 w 50"/>
                <a:gd name="T9" fmla="*/ 41 h 51"/>
                <a:gd name="T10" fmla="*/ 39 w 50"/>
                <a:gd name="T11" fmla="*/ 0 h 51"/>
                <a:gd name="T12" fmla="*/ 50 w 50"/>
                <a:gd name="T13" fmla="*/ 0 h 51"/>
                <a:gd name="T14" fmla="*/ 30 w 50"/>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1">
                  <a:moveTo>
                    <a:pt x="30" y="51"/>
                  </a:moveTo>
                  <a:lnTo>
                    <a:pt x="19" y="51"/>
                  </a:lnTo>
                  <a:lnTo>
                    <a:pt x="0" y="0"/>
                  </a:lnTo>
                  <a:lnTo>
                    <a:pt x="10" y="0"/>
                  </a:lnTo>
                  <a:lnTo>
                    <a:pt x="25" y="41"/>
                  </a:lnTo>
                  <a:lnTo>
                    <a:pt x="39" y="0"/>
                  </a:lnTo>
                  <a:lnTo>
                    <a:pt x="50" y="0"/>
                  </a:lnTo>
                  <a:lnTo>
                    <a:pt x="3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45">
              <a:extLst>
                <a:ext uri="{FF2B5EF4-FFF2-40B4-BE49-F238E27FC236}">
                  <a16:creationId xmlns:a16="http://schemas.microsoft.com/office/drawing/2014/main" id="{2236A563-D056-2155-A154-64F4FBDBB116}"/>
                </a:ext>
              </a:extLst>
            </p:cNvPr>
            <p:cNvSpPr>
              <a:spLocks noEditPoints="1"/>
            </p:cNvSpPr>
            <p:nvPr/>
          </p:nvSpPr>
          <p:spPr bwMode="auto">
            <a:xfrm>
              <a:off x="28559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0"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46">
              <a:extLst>
                <a:ext uri="{FF2B5EF4-FFF2-40B4-BE49-F238E27FC236}">
                  <a16:creationId xmlns:a16="http://schemas.microsoft.com/office/drawing/2014/main" id="{F4BF70B8-9555-C261-D3C1-88BD30FC33CC}"/>
                </a:ext>
              </a:extLst>
            </p:cNvPr>
            <p:cNvSpPr>
              <a:spLocks/>
            </p:cNvSpPr>
            <p:nvPr/>
          </p:nvSpPr>
          <p:spPr bwMode="auto">
            <a:xfrm>
              <a:off x="2947988" y="185738"/>
              <a:ext cx="47625"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47">
              <a:extLst>
                <a:ext uri="{FF2B5EF4-FFF2-40B4-BE49-F238E27FC236}">
                  <a16:creationId xmlns:a16="http://schemas.microsoft.com/office/drawing/2014/main" id="{2EFAC510-CEEE-DA5A-FAA3-F170FED7622E}"/>
                </a:ext>
              </a:extLst>
            </p:cNvPr>
            <p:cNvSpPr>
              <a:spLocks noEditPoints="1"/>
            </p:cNvSpPr>
            <p:nvPr/>
          </p:nvSpPr>
          <p:spPr bwMode="auto">
            <a:xfrm>
              <a:off x="2998788" y="185738"/>
              <a:ext cx="74613" cy="85725"/>
            </a:xfrm>
            <a:custGeom>
              <a:avLst/>
              <a:gdLst>
                <a:gd name="T0" fmla="*/ 20 w 90"/>
                <a:gd name="T1" fmla="*/ 56 h 103"/>
                <a:gd name="T2" fmla="*/ 49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49" y="88"/>
                  </a:cubicBezTo>
                  <a:cubicBezTo>
                    <a:pt x="68" y="88"/>
                    <a:pt x="79" y="78"/>
                    <a:pt x="80" y="77"/>
                  </a:cubicBezTo>
                  <a:cubicBezTo>
                    <a:pt x="88" y="89"/>
                    <a:pt x="88" y="89"/>
                    <a:pt x="88" y="89"/>
                  </a:cubicBezTo>
                  <a:cubicBezTo>
                    <a:pt x="88" y="89"/>
                    <a:pt x="74"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8" y="14"/>
                    <a:pt x="20" y="29"/>
                    <a:pt x="19" y="42"/>
                  </a:cubicBezTo>
                  <a:cubicBezTo>
                    <a:pt x="71" y="42"/>
                    <a:pt x="71" y="42"/>
                    <a:pt x="71" y="42"/>
                  </a:cubicBezTo>
                  <a:cubicBezTo>
                    <a:pt x="71"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48">
              <a:extLst>
                <a:ext uri="{FF2B5EF4-FFF2-40B4-BE49-F238E27FC236}">
                  <a16:creationId xmlns:a16="http://schemas.microsoft.com/office/drawing/2014/main" id="{9F75901F-04A3-6B7A-4918-99E7F7C4A01F}"/>
                </a:ext>
              </a:extLst>
            </p:cNvPr>
            <p:cNvSpPr>
              <a:spLocks noEditPoints="1"/>
            </p:cNvSpPr>
            <p:nvPr/>
          </p:nvSpPr>
          <p:spPr bwMode="auto">
            <a:xfrm>
              <a:off x="3084513" y="153988"/>
              <a:ext cx="77788" cy="117475"/>
            </a:xfrm>
            <a:custGeom>
              <a:avLst/>
              <a:gdLst>
                <a:gd name="T0" fmla="*/ 78 w 94"/>
                <a:gd name="T1" fmla="*/ 141 h 143"/>
                <a:gd name="T2" fmla="*/ 75 w 94"/>
                <a:gd name="T3" fmla="*/ 125 h 143"/>
                <a:gd name="T4" fmla="*/ 42 w 94"/>
                <a:gd name="T5" fmla="*/ 143 h 143"/>
                <a:gd name="T6" fmla="*/ 0 w 94"/>
                <a:gd name="T7" fmla="*/ 91 h 143"/>
                <a:gd name="T8" fmla="*/ 44 w 94"/>
                <a:gd name="T9" fmla="*/ 40 h 143"/>
                <a:gd name="T10" fmla="*/ 75 w 94"/>
                <a:gd name="T11" fmla="*/ 58 h 143"/>
                <a:gd name="T12" fmla="*/ 75 w 94"/>
                <a:gd name="T13" fmla="*/ 0 h 143"/>
                <a:gd name="T14" fmla="*/ 94 w 94"/>
                <a:gd name="T15" fmla="*/ 0 h 143"/>
                <a:gd name="T16" fmla="*/ 94 w 94"/>
                <a:gd name="T17" fmla="*/ 141 h 143"/>
                <a:gd name="T18" fmla="*/ 78 w 94"/>
                <a:gd name="T19" fmla="*/ 141 h 143"/>
                <a:gd name="T20" fmla="*/ 48 w 94"/>
                <a:gd name="T21" fmla="*/ 54 h 143"/>
                <a:gd name="T22" fmla="*/ 19 w 94"/>
                <a:gd name="T23" fmla="*/ 90 h 143"/>
                <a:gd name="T24" fmla="*/ 47 w 94"/>
                <a:gd name="T25" fmla="*/ 127 h 143"/>
                <a:gd name="T26" fmla="*/ 75 w 94"/>
                <a:gd name="T27" fmla="*/ 90 h 143"/>
                <a:gd name="T28" fmla="*/ 48 w 94"/>
                <a:gd name="T29" fmla="*/ 5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43">
                  <a:moveTo>
                    <a:pt x="78" y="141"/>
                  </a:moveTo>
                  <a:cubicBezTo>
                    <a:pt x="75" y="125"/>
                    <a:pt x="75" y="125"/>
                    <a:pt x="75" y="125"/>
                  </a:cubicBezTo>
                  <a:cubicBezTo>
                    <a:pt x="74" y="126"/>
                    <a:pt x="65" y="143"/>
                    <a:pt x="42" y="143"/>
                  </a:cubicBezTo>
                  <a:cubicBezTo>
                    <a:pt x="16" y="143"/>
                    <a:pt x="0" y="121"/>
                    <a:pt x="0" y="91"/>
                  </a:cubicBezTo>
                  <a:cubicBezTo>
                    <a:pt x="0" y="62"/>
                    <a:pt x="18" y="40"/>
                    <a:pt x="44" y="40"/>
                  </a:cubicBezTo>
                  <a:cubicBezTo>
                    <a:pt x="65" y="40"/>
                    <a:pt x="74" y="56"/>
                    <a:pt x="75" y="58"/>
                  </a:cubicBezTo>
                  <a:cubicBezTo>
                    <a:pt x="75" y="0"/>
                    <a:pt x="75" y="0"/>
                    <a:pt x="75" y="0"/>
                  </a:cubicBezTo>
                  <a:cubicBezTo>
                    <a:pt x="94" y="0"/>
                    <a:pt x="94" y="0"/>
                    <a:pt x="94" y="0"/>
                  </a:cubicBezTo>
                  <a:cubicBezTo>
                    <a:pt x="94" y="141"/>
                    <a:pt x="94" y="141"/>
                    <a:pt x="94" y="141"/>
                  </a:cubicBezTo>
                  <a:cubicBezTo>
                    <a:pt x="78" y="141"/>
                    <a:pt x="78" y="141"/>
                    <a:pt x="78" y="141"/>
                  </a:cubicBezTo>
                  <a:close/>
                  <a:moveTo>
                    <a:pt x="48" y="54"/>
                  </a:moveTo>
                  <a:cubicBezTo>
                    <a:pt x="30" y="54"/>
                    <a:pt x="19" y="71"/>
                    <a:pt x="19" y="90"/>
                  </a:cubicBezTo>
                  <a:cubicBezTo>
                    <a:pt x="19" y="110"/>
                    <a:pt x="29" y="127"/>
                    <a:pt x="47" y="127"/>
                  </a:cubicBezTo>
                  <a:cubicBezTo>
                    <a:pt x="64" y="127"/>
                    <a:pt x="75" y="110"/>
                    <a:pt x="75" y="90"/>
                  </a:cubicBezTo>
                  <a:cubicBezTo>
                    <a:pt x="76" y="71"/>
                    <a:pt x="66" y="54"/>
                    <a:pt x="4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49">
              <a:extLst>
                <a:ext uri="{FF2B5EF4-FFF2-40B4-BE49-F238E27FC236}">
                  <a16:creationId xmlns:a16="http://schemas.microsoft.com/office/drawing/2014/main" id="{746411D7-FE52-9D4A-5F9C-E781E2B0A65A}"/>
                </a:ext>
              </a:extLst>
            </p:cNvPr>
            <p:cNvSpPr>
              <a:spLocks/>
            </p:cNvSpPr>
            <p:nvPr/>
          </p:nvSpPr>
          <p:spPr bwMode="auto">
            <a:xfrm>
              <a:off x="3209926" y="152400"/>
              <a:ext cx="53975" cy="117475"/>
            </a:xfrm>
            <a:custGeom>
              <a:avLst/>
              <a:gdLst>
                <a:gd name="T0" fmla="*/ 61 w 64"/>
                <a:gd name="T1" fmla="*/ 18 h 142"/>
                <a:gd name="T2" fmla="*/ 49 w 64"/>
                <a:gd name="T3" fmla="*/ 15 h 142"/>
                <a:gd name="T4" fmla="*/ 36 w 64"/>
                <a:gd name="T5" fmla="*/ 21 h 142"/>
                <a:gd name="T6" fmla="*/ 34 w 64"/>
                <a:gd name="T7" fmla="*/ 35 h 142"/>
                <a:gd name="T8" fmla="*/ 34 w 64"/>
                <a:gd name="T9" fmla="*/ 43 h 142"/>
                <a:gd name="T10" fmla="*/ 59 w 64"/>
                <a:gd name="T11" fmla="*/ 43 h 142"/>
                <a:gd name="T12" fmla="*/ 59 w 64"/>
                <a:gd name="T13" fmla="*/ 57 h 142"/>
                <a:gd name="T14" fmla="*/ 34 w 64"/>
                <a:gd name="T15" fmla="*/ 57 h 142"/>
                <a:gd name="T16" fmla="*/ 34 w 64"/>
                <a:gd name="T17" fmla="*/ 142 h 142"/>
                <a:gd name="T18" fmla="*/ 15 w 64"/>
                <a:gd name="T19" fmla="*/ 142 h 142"/>
                <a:gd name="T20" fmla="*/ 15 w 64"/>
                <a:gd name="T21" fmla="*/ 57 h 142"/>
                <a:gd name="T22" fmla="*/ 0 w 64"/>
                <a:gd name="T23" fmla="*/ 57 h 142"/>
                <a:gd name="T24" fmla="*/ 0 w 64"/>
                <a:gd name="T25" fmla="*/ 43 h 142"/>
                <a:gd name="T26" fmla="*/ 15 w 64"/>
                <a:gd name="T27" fmla="*/ 43 h 142"/>
                <a:gd name="T28" fmla="*/ 15 w 64"/>
                <a:gd name="T29" fmla="*/ 32 h 142"/>
                <a:gd name="T30" fmla="*/ 22 w 64"/>
                <a:gd name="T31" fmla="*/ 9 h 142"/>
                <a:gd name="T32" fmla="*/ 45 w 64"/>
                <a:gd name="T33" fmla="*/ 0 h 142"/>
                <a:gd name="T34" fmla="*/ 64 w 64"/>
                <a:gd name="T35" fmla="*/ 4 h 142"/>
                <a:gd name="T36" fmla="*/ 61 w 64"/>
                <a:gd name="T37" fmla="*/ 1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42">
                  <a:moveTo>
                    <a:pt x="61" y="18"/>
                  </a:moveTo>
                  <a:cubicBezTo>
                    <a:pt x="61" y="18"/>
                    <a:pt x="55" y="15"/>
                    <a:pt x="49" y="15"/>
                  </a:cubicBezTo>
                  <a:cubicBezTo>
                    <a:pt x="43" y="15"/>
                    <a:pt x="39" y="17"/>
                    <a:pt x="36" y="21"/>
                  </a:cubicBezTo>
                  <a:cubicBezTo>
                    <a:pt x="34" y="24"/>
                    <a:pt x="34" y="29"/>
                    <a:pt x="34" y="35"/>
                  </a:cubicBezTo>
                  <a:cubicBezTo>
                    <a:pt x="34" y="43"/>
                    <a:pt x="34" y="43"/>
                    <a:pt x="34" y="43"/>
                  </a:cubicBezTo>
                  <a:cubicBezTo>
                    <a:pt x="59" y="43"/>
                    <a:pt x="59" y="43"/>
                    <a:pt x="59" y="43"/>
                  </a:cubicBezTo>
                  <a:cubicBezTo>
                    <a:pt x="59" y="57"/>
                    <a:pt x="59" y="57"/>
                    <a:pt x="59" y="57"/>
                  </a:cubicBezTo>
                  <a:cubicBezTo>
                    <a:pt x="34" y="57"/>
                    <a:pt x="34" y="57"/>
                    <a:pt x="34" y="57"/>
                  </a:cubicBezTo>
                  <a:cubicBezTo>
                    <a:pt x="34" y="142"/>
                    <a:pt x="34" y="142"/>
                    <a:pt x="34" y="142"/>
                  </a:cubicBezTo>
                  <a:cubicBezTo>
                    <a:pt x="15" y="142"/>
                    <a:pt x="15" y="142"/>
                    <a:pt x="15" y="142"/>
                  </a:cubicBezTo>
                  <a:cubicBezTo>
                    <a:pt x="15" y="57"/>
                    <a:pt x="15" y="57"/>
                    <a:pt x="15" y="57"/>
                  </a:cubicBezTo>
                  <a:cubicBezTo>
                    <a:pt x="0" y="57"/>
                    <a:pt x="0" y="57"/>
                    <a:pt x="0" y="57"/>
                  </a:cubicBezTo>
                  <a:cubicBezTo>
                    <a:pt x="0" y="43"/>
                    <a:pt x="0" y="43"/>
                    <a:pt x="0" y="43"/>
                  </a:cubicBezTo>
                  <a:cubicBezTo>
                    <a:pt x="15" y="43"/>
                    <a:pt x="15" y="43"/>
                    <a:pt x="15" y="43"/>
                  </a:cubicBezTo>
                  <a:cubicBezTo>
                    <a:pt x="15" y="32"/>
                    <a:pt x="15" y="32"/>
                    <a:pt x="15" y="32"/>
                  </a:cubicBezTo>
                  <a:cubicBezTo>
                    <a:pt x="15" y="21"/>
                    <a:pt x="18" y="14"/>
                    <a:pt x="22" y="9"/>
                  </a:cubicBezTo>
                  <a:cubicBezTo>
                    <a:pt x="27" y="4"/>
                    <a:pt x="34" y="0"/>
                    <a:pt x="45" y="0"/>
                  </a:cubicBezTo>
                  <a:cubicBezTo>
                    <a:pt x="55" y="0"/>
                    <a:pt x="62" y="3"/>
                    <a:pt x="64" y="4"/>
                  </a:cubicBezTo>
                  <a:lnTo>
                    <a:pt x="6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50">
              <a:extLst>
                <a:ext uri="{FF2B5EF4-FFF2-40B4-BE49-F238E27FC236}">
                  <a16:creationId xmlns:a16="http://schemas.microsoft.com/office/drawing/2014/main" id="{71C2BF5D-0F27-5DC4-E839-53363129AF20}"/>
                </a:ext>
              </a:extLst>
            </p:cNvPr>
            <p:cNvSpPr>
              <a:spLocks/>
            </p:cNvSpPr>
            <p:nvPr/>
          </p:nvSpPr>
          <p:spPr bwMode="auto">
            <a:xfrm>
              <a:off x="3270251" y="185738"/>
              <a:ext cx="46038"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51">
              <a:extLst>
                <a:ext uri="{FF2B5EF4-FFF2-40B4-BE49-F238E27FC236}">
                  <a16:creationId xmlns:a16="http://schemas.microsoft.com/office/drawing/2014/main" id="{6AAE8FD2-F294-9C4A-F94A-068B4B7ABCFB}"/>
                </a:ext>
              </a:extLst>
            </p:cNvPr>
            <p:cNvSpPr>
              <a:spLocks noEditPoints="1"/>
            </p:cNvSpPr>
            <p:nvPr/>
          </p:nvSpPr>
          <p:spPr bwMode="auto">
            <a:xfrm>
              <a:off x="3321051" y="185738"/>
              <a:ext cx="79375" cy="85725"/>
            </a:xfrm>
            <a:custGeom>
              <a:avLst/>
              <a:gdLst>
                <a:gd name="T0" fmla="*/ 48 w 96"/>
                <a:gd name="T1" fmla="*/ 102 h 102"/>
                <a:gd name="T2" fmla="*/ 0 w 96"/>
                <a:gd name="T3" fmla="*/ 51 h 102"/>
                <a:gd name="T4" fmla="*/ 48 w 96"/>
                <a:gd name="T5" fmla="*/ 0 h 102"/>
                <a:gd name="T6" fmla="*/ 96 w 96"/>
                <a:gd name="T7" fmla="*/ 51 h 102"/>
                <a:gd name="T8" fmla="*/ 48 w 96"/>
                <a:gd name="T9" fmla="*/ 102 h 102"/>
                <a:gd name="T10" fmla="*/ 48 w 96"/>
                <a:gd name="T11" fmla="*/ 14 h 102"/>
                <a:gd name="T12" fmla="*/ 20 w 96"/>
                <a:gd name="T13" fmla="*/ 51 h 102"/>
                <a:gd name="T14" fmla="*/ 48 w 96"/>
                <a:gd name="T15" fmla="*/ 88 h 102"/>
                <a:gd name="T16" fmla="*/ 77 w 96"/>
                <a:gd name="T17" fmla="*/ 51 h 102"/>
                <a:gd name="T18" fmla="*/ 48 w 96"/>
                <a:gd name="T19" fmla="*/ 1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02">
                  <a:moveTo>
                    <a:pt x="48" y="102"/>
                  </a:moveTo>
                  <a:cubicBezTo>
                    <a:pt x="20" y="102"/>
                    <a:pt x="0" y="82"/>
                    <a:pt x="0" y="51"/>
                  </a:cubicBezTo>
                  <a:cubicBezTo>
                    <a:pt x="0" y="20"/>
                    <a:pt x="20" y="0"/>
                    <a:pt x="48" y="0"/>
                  </a:cubicBezTo>
                  <a:cubicBezTo>
                    <a:pt x="77" y="0"/>
                    <a:pt x="96" y="20"/>
                    <a:pt x="96" y="51"/>
                  </a:cubicBezTo>
                  <a:cubicBezTo>
                    <a:pt x="96" y="82"/>
                    <a:pt x="77" y="102"/>
                    <a:pt x="48" y="102"/>
                  </a:cubicBezTo>
                  <a:close/>
                  <a:moveTo>
                    <a:pt x="48" y="14"/>
                  </a:moveTo>
                  <a:cubicBezTo>
                    <a:pt x="30" y="14"/>
                    <a:pt x="20" y="29"/>
                    <a:pt x="20" y="51"/>
                  </a:cubicBezTo>
                  <a:cubicBezTo>
                    <a:pt x="20" y="72"/>
                    <a:pt x="30" y="88"/>
                    <a:pt x="48" y="88"/>
                  </a:cubicBezTo>
                  <a:cubicBezTo>
                    <a:pt x="67" y="88"/>
                    <a:pt x="77" y="72"/>
                    <a:pt x="77" y="51"/>
                  </a:cubicBezTo>
                  <a:cubicBezTo>
                    <a:pt x="77" y="29"/>
                    <a:pt x="67" y="14"/>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52">
              <a:extLst>
                <a:ext uri="{FF2B5EF4-FFF2-40B4-BE49-F238E27FC236}">
                  <a16:creationId xmlns:a16="http://schemas.microsoft.com/office/drawing/2014/main" id="{C590DB0F-DC19-CD6D-2F4D-61479185D8A5}"/>
                </a:ext>
              </a:extLst>
            </p:cNvPr>
            <p:cNvSpPr>
              <a:spLocks/>
            </p:cNvSpPr>
            <p:nvPr/>
          </p:nvSpPr>
          <p:spPr bwMode="auto">
            <a:xfrm>
              <a:off x="3419476" y="185738"/>
              <a:ext cx="117475" cy="84138"/>
            </a:xfrm>
            <a:custGeom>
              <a:avLst/>
              <a:gdLst>
                <a:gd name="T0" fmla="*/ 123 w 142"/>
                <a:gd name="T1" fmla="*/ 101 h 101"/>
                <a:gd name="T2" fmla="*/ 123 w 142"/>
                <a:gd name="T3" fmla="*/ 39 h 101"/>
                <a:gd name="T4" fmla="*/ 106 w 142"/>
                <a:gd name="T5" fmla="*/ 16 h 101"/>
                <a:gd name="T6" fmla="*/ 80 w 142"/>
                <a:gd name="T7" fmla="*/ 41 h 101"/>
                <a:gd name="T8" fmla="*/ 80 w 142"/>
                <a:gd name="T9" fmla="*/ 101 h 101"/>
                <a:gd name="T10" fmla="*/ 62 w 142"/>
                <a:gd name="T11" fmla="*/ 101 h 101"/>
                <a:gd name="T12" fmla="*/ 62 w 142"/>
                <a:gd name="T13" fmla="*/ 39 h 101"/>
                <a:gd name="T14" fmla="*/ 44 w 142"/>
                <a:gd name="T15" fmla="*/ 16 h 101"/>
                <a:gd name="T16" fmla="*/ 19 w 142"/>
                <a:gd name="T17" fmla="*/ 41 h 101"/>
                <a:gd name="T18" fmla="*/ 19 w 142"/>
                <a:gd name="T19" fmla="*/ 101 h 101"/>
                <a:gd name="T20" fmla="*/ 0 w 142"/>
                <a:gd name="T21" fmla="*/ 101 h 101"/>
                <a:gd name="T22" fmla="*/ 0 w 142"/>
                <a:gd name="T23" fmla="*/ 2 h 101"/>
                <a:gd name="T24" fmla="*/ 18 w 142"/>
                <a:gd name="T25" fmla="*/ 2 h 101"/>
                <a:gd name="T26" fmla="*/ 19 w 142"/>
                <a:gd name="T27" fmla="*/ 20 h 101"/>
                <a:gd name="T28" fmla="*/ 51 w 142"/>
                <a:gd name="T29" fmla="*/ 0 h 101"/>
                <a:gd name="T30" fmla="*/ 79 w 142"/>
                <a:gd name="T31" fmla="*/ 21 h 101"/>
                <a:gd name="T32" fmla="*/ 112 w 142"/>
                <a:gd name="T33" fmla="*/ 0 h 101"/>
                <a:gd name="T34" fmla="*/ 142 w 142"/>
                <a:gd name="T35" fmla="*/ 34 h 101"/>
                <a:gd name="T36" fmla="*/ 142 w 142"/>
                <a:gd name="T37" fmla="*/ 101 h 101"/>
                <a:gd name="T38" fmla="*/ 123 w 142"/>
                <a:gd name="T3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101">
                  <a:moveTo>
                    <a:pt x="123" y="101"/>
                  </a:moveTo>
                  <a:cubicBezTo>
                    <a:pt x="123" y="39"/>
                    <a:pt x="123" y="39"/>
                    <a:pt x="123" y="39"/>
                  </a:cubicBezTo>
                  <a:cubicBezTo>
                    <a:pt x="123" y="26"/>
                    <a:pt x="120" y="16"/>
                    <a:pt x="106" y="16"/>
                  </a:cubicBezTo>
                  <a:cubicBezTo>
                    <a:pt x="91" y="16"/>
                    <a:pt x="81" y="34"/>
                    <a:pt x="80" y="41"/>
                  </a:cubicBezTo>
                  <a:cubicBezTo>
                    <a:pt x="80" y="101"/>
                    <a:pt x="80" y="101"/>
                    <a:pt x="80" y="101"/>
                  </a:cubicBezTo>
                  <a:cubicBezTo>
                    <a:pt x="62" y="101"/>
                    <a:pt x="62" y="101"/>
                    <a:pt x="62" y="101"/>
                  </a:cubicBezTo>
                  <a:cubicBezTo>
                    <a:pt x="62" y="39"/>
                    <a:pt x="62" y="39"/>
                    <a:pt x="62" y="39"/>
                  </a:cubicBezTo>
                  <a:cubicBezTo>
                    <a:pt x="62" y="26"/>
                    <a:pt x="59" y="16"/>
                    <a:pt x="44" y="16"/>
                  </a:cubicBezTo>
                  <a:cubicBezTo>
                    <a:pt x="30" y="16"/>
                    <a:pt x="20" y="34"/>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5" y="9"/>
                    <a:pt x="37" y="0"/>
                    <a:pt x="51" y="0"/>
                  </a:cubicBezTo>
                  <a:cubicBezTo>
                    <a:pt x="64" y="0"/>
                    <a:pt x="75" y="6"/>
                    <a:pt x="79" y="21"/>
                  </a:cubicBezTo>
                  <a:cubicBezTo>
                    <a:pt x="86" y="9"/>
                    <a:pt x="98" y="0"/>
                    <a:pt x="112" y="0"/>
                  </a:cubicBezTo>
                  <a:cubicBezTo>
                    <a:pt x="128" y="0"/>
                    <a:pt x="142" y="9"/>
                    <a:pt x="142" y="34"/>
                  </a:cubicBezTo>
                  <a:cubicBezTo>
                    <a:pt x="142" y="101"/>
                    <a:pt x="142" y="101"/>
                    <a:pt x="142" y="101"/>
                  </a:cubicBezTo>
                  <a:cubicBezTo>
                    <a:pt x="123" y="101"/>
                    <a:pt x="123" y="101"/>
                    <a:pt x="123"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53">
              <a:extLst>
                <a:ext uri="{FF2B5EF4-FFF2-40B4-BE49-F238E27FC236}">
                  <a16:creationId xmlns:a16="http://schemas.microsoft.com/office/drawing/2014/main" id="{975A0B57-FD60-D7A6-C45A-346EA17AEAA2}"/>
                </a:ext>
              </a:extLst>
            </p:cNvPr>
            <p:cNvSpPr>
              <a:spLocks/>
            </p:cNvSpPr>
            <p:nvPr/>
          </p:nvSpPr>
          <p:spPr bwMode="auto">
            <a:xfrm>
              <a:off x="3594101" y="157163"/>
              <a:ext cx="69850" cy="112713"/>
            </a:xfrm>
            <a:custGeom>
              <a:avLst/>
              <a:gdLst>
                <a:gd name="T0" fmla="*/ 0 w 44"/>
                <a:gd name="T1" fmla="*/ 71 h 71"/>
                <a:gd name="T2" fmla="*/ 0 w 44"/>
                <a:gd name="T3" fmla="*/ 0 h 71"/>
                <a:gd name="T4" fmla="*/ 43 w 44"/>
                <a:gd name="T5" fmla="*/ 0 h 71"/>
                <a:gd name="T6" fmla="*/ 43 w 44"/>
                <a:gd name="T7" fmla="*/ 8 h 71"/>
                <a:gd name="T8" fmla="*/ 10 w 44"/>
                <a:gd name="T9" fmla="*/ 8 h 71"/>
                <a:gd name="T10" fmla="*/ 10 w 44"/>
                <a:gd name="T11" fmla="*/ 29 h 71"/>
                <a:gd name="T12" fmla="*/ 41 w 44"/>
                <a:gd name="T13" fmla="*/ 29 h 71"/>
                <a:gd name="T14" fmla="*/ 41 w 44"/>
                <a:gd name="T15" fmla="*/ 38 h 71"/>
                <a:gd name="T16" fmla="*/ 10 w 44"/>
                <a:gd name="T17" fmla="*/ 38 h 71"/>
                <a:gd name="T18" fmla="*/ 10 w 44"/>
                <a:gd name="T19" fmla="*/ 62 h 71"/>
                <a:gd name="T20" fmla="*/ 44 w 44"/>
                <a:gd name="T21" fmla="*/ 62 h 71"/>
                <a:gd name="T22" fmla="*/ 44 w 44"/>
                <a:gd name="T23" fmla="*/ 71 h 71"/>
                <a:gd name="T24" fmla="*/ 0 w 44"/>
                <a:gd name="T25" fmla="*/ 71 h 71"/>
                <a:gd name="T26" fmla="*/ 0 w 44"/>
                <a:gd name="T2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71">
                  <a:moveTo>
                    <a:pt x="0" y="71"/>
                  </a:moveTo>
                  <a:lnTo>
                    <a:pt x="0" y="0"/>
                  </a:lnTo>
                  <a:lnTo>
                    <a:pt x="43" y="0"/>
                  </a:lnTo>
                  <a:lnTo>
                    <a:pt x="43" y="8"/>
                  </a:lnTo>
                  <a:lnTo>
                    <a:pt x="10" y="8"/>
                  </a:lnTo>
                  <a:lnTo>
                    <a:pt x="10" y="29"/>
                  </a:lnTo>
                  <a:lnTo>
                    <a:pt x="41" y="29"/>
                  </a:lnTo>
                  <a:lnTo>
                    <a:pt x="41" y="38"/>
                  </a:lnTo>
                  <a:lnTo>
                    <a:pt x="10" y="38"/>
                  </a:lnTo>
                  <a:lnTo>
                    <a:pt x="10" y="62"/>
                  </a:lnTo>
                  <a:lnTo>
                    <a:pt x="44" y="62"/>
                  </a:lnTo>
                  <a:lnTo>
                    <a:pt x="44" y="71"/>
                  </a:lnTo>
                  <a:lnTo>
                    <a:pt x="0" y="71"/>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54">
              <a:extLst>
                <a:ext uri="{FF2B5EF4-FFF2-40B4-BE49-F238E27FC236}">
                  <a16:creationId xmlns:a16="http://schemas.microsoft.com/office/drawing/2014/main" id="{E8018739-B110-09C4-D3DE-76CFD23BB4E9}"/>
                </a:ext>
              </a:extLst>
            </p:cNvPr>
            <p:cNvSpPr>
              <a:spLocks/>
            </p:cNvSpPr>
            <p:nvPr/>
          </p:nvSpPr>
          <p:spPr bwMode="auto">
            <a:xfrm>
              <a:off x="3671888" y="188913"/>
              <a:ext cx="77788" cy="80963"/>
            </a:xfrm>
            <a:custGeom>
              <a:avLst/>
              <a:gdLst>
                <a:gd name="T0" fmla="*/ 38 w 49"/>
                <a:gd name="T1" fmla="*/ 51 h 51"/>
                <a:gd name="T2" fmla="*/ 24 w 49"/>
                <a:gd name="T3" fmla="*/ 30 h 51"/>
                <a:gd name="T4" fmla="*/ 11 w 49"/>
                <a:gd name="T5" fmla="*/ 51 h 51"/>
                <a:gd name="T6" fmla="*/ 0 w 49"/>
                <a:gd name="T7" fmla="*/ 51 h 51"/>
                <a:gd name="T8" fmla="*/ 18 w 49"/>
                <a:gd name="T9" fmla="*/ 25 h 51"/>
                <a:gd name="T10" fmla="*/ 1 w 49"/>
                <a:gd name="T11" fmla="*/ 0 h 51"/>
                <a:gd name="T12" fmla="*/ 12 w 49"/>
                <a:gd name="T13" fmla="*/ 0 h 51"/>
                <a:gd name="T14" fmla="*/ 25 w 49"/>
                <a:gd name="T15" fmla="*/ 19 h 51"/>
                <a:gd name="T16" fmla="*/ 37 w 49"/>
                <a:gd name="T17" fmla="*/ 0 h 51"/>
                <a:gd name="T18" fmla="*/ 48 w 49"/>
                <a:gd name="T19" fmla="*/ 0 h 51"/>
                <a:gd name="T20" fmla="*/ 30 w 49"/>
                <a:gd name="T21" fmla="*/ 25 h 51"/>
                <a:gd name="T22" fmla="*/ 49 w 49"/>
                <a:gd name="T23" fmla="*/ 51 h 51"/>
                <a:gd name="T24" fmla="*/ 38 w 49"/>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1">
                  <a:moveTo>
                    <a:pt x="38" y="51"/>
                  </a:moveTo>
                  <a:lnTo>
                    <a:pt x="24" y="30"/>
                  </a:lnTo>
                  <a:lnTo>
                    <a:pt x="11" y="51"/>
                  </a:lnTo>
                  <a:lnTo>
                    <a:pt x="0" y="51"/>
                  </a:lnTo>
                  <a:lnTo>
                    <a:pt x="18" y="25"/>
                  </a:lnTo>
                  <a:lnTo>
                    <a:pt x="1" y="0"/>
                  </a:lnTo>
                  <a:lnTo>
                    <a:pt x="12" y="0"/>
                  </a:lnTo>
                  <a:lnTo>
                    <a:pt x="25" y="19"/>
                  </a:lnTo>
                  <a:lnTo>
                    <a:pt x="37" y="0"/>
                  </a:lnTo>
                  <a:lnTo>
                    <a:pt x="48" y="0"/>
                  </a:lnTo>
                  <a:lnTo>
                    <a:pt x="30" y="25"/>
                  </a:lnTo>
                  <a:lnTo>
                    <a:pt x="49" y="51"/>
                  </a:lnTo>
                  <a:lnTo>
                    <a:pt x="38"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55">
              <a:extLst>
                <a:ext uri="{FF2B5EF4-FFF2-40B4-BE49-F238E27FC236}">
                  <a16:creationId xmlns:a16="http://schemas.microsoft.com/office/drawing/2014/main" id="{6262A5DA-588E-44E3-D3E5-B27EFDFBA451}"/>
                </a:ext>
              </a:extLst>
            </p:cNvPr>
            <p:cNvSpPr>
              <a:spLocks noEditPoints="1"/>
            </p:cNvSpPr>
            <p:nvPr/>
          </p:nvSpPr>
          <p:spPr bwMode="auto">
            <a:xfrm>
              <a:off x="3763963" y="185738"/>
              <a:ext cx="77788" cy="114300"/>
            </a:xfrm>
            <a:custGeom>
              <a:avLst/>
              <a:gdLst>
                <a:gd name="T0" fmla="*/ 49 w 94"/>
                <a:gd name="T1" fmla="*/ 102 h 136"/>
                <a:gd name="T2" fmla="*/ 18 w 94"/>
                <a:gd name="T3" fmla="*/ 85 h 136"/>
                <a:gd name="T4" fmla="*/ 18 w 94"/>
                <a:gd name="T5" fmla="*/ 136 h 136"/>
                <a:gd name="T6" fmla="*/ 0 w 94"/>
                <a:gd name="T7" fmla="*/ 136 h 136"/>
                <a:gd name="T8" fmla="*/ 0 w 94"/>
                <a:gd name="T9" fmla="*/ 1 h 136"/>
                <a:gd name="T10" fmla="*/ 17 w 94"/>
                <a:gd name="T11" fmla="*/ 1 h 136"/>
                <a:gd name="T12" fmla="*/ 18 w 94"/>
                <a:gd name="T13" fmla="*/ 17 h 136"/>
                <a:gd name="T14" fmla="*/ 51 w 94"/>
                <a:gd name="T15" fmla="*/ 0 h 136"/>
                <a:gd name="T16" fmla="*/ 94 w 94"/>
                <a:gd name="T17" fmla="*/ 51 h 136"/>
                <a:gd name="T18" fmla="*/ 49 w 94"/>
                <a:gd name="T19" fmla="*/ 102 h 136"/>
                <a:gd name="T20" fmla="*/ 46 w 94"/>
                <a:gd name="T21" fmla="*/ 14 h 136"/>
                <a:gd name="T22" fmla="*/ 17 w 94"/>
                <a:gd name="T23" fmla="*/ 50 h 136"/>
                <a:gd name="T24" fmla="*/ 45 w 94"/>
                <a:gd name="T25" fmla="*/ 87 h 136"/>
                <a:gd name="T26" fmla="*/ 74 w 94"/>
                <a:gd name="T27" fmla="*/ 50 h 136"/>
                <a:gd name="T28" fmla="*/ 46 w 94"/>
                <a:gd name="T29" fmla="*/ 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36">
                  <a:moveTo>
                    <a:pt x="49" y="102"/>
                  </a:moveTo>
                  <a:cubicBezTo>
                    <a:pt x="29" y="102"/>
                    <a:pt x="21" y="89"/>
                    <a:pt x="18" y="85"/>
                  </a:cubicBezTo>
                  <a:cubicBezTo>
                    <a:pt x="18" y="136"/>
                    <a:pt x="18" y="136"/>
                    <a:pt x="18" y="136"/>
                  </a:cubicBezTo>
                  <a:cubicBezTo>
                    <a:pt x="0" y="136"/>
                    <a:pt x="0" y="136"/>
                    <a:pt x="0" y="136"/>
                  </a:cubicBezTo>
                  <a:cubicBezTo>
                    <a:pt x="0" y="1"/>
                    <a:pt x="0" y="1"/>
                    <a:pt x="0" y="1"/>
                  </a:cubicBezTo>
                  <a:cubicBezTo>
                    <a:pt x="17" y="1"/>
                    <a:pt x="17" y="1"/>
                    <a:pt x="17" y="1"/>
                  </a:cubicBezTo>
                  <a:cubicBezTo>
                    <a:pt x="18" y="17"/>
                    <a:pt x="18" y="17"/>
                    <a:pt x="18" y="17"/>
                  </a:cubicBezTo>
                  <a:cubicBezTo>
                    <a:pt x="20" y="15"/>
                    <a:pt x="30" y="0"/>
                    <a:pt x="51" y="0"/>
                  </a:cubicBezTo>
                  <a:cubicBezTo>
                    <a:pt x="78" y="0"/>
                    <a:pt x="94" y="21"/>
                    <a:pt x="94" y="51"/>
                  </a:cubicBezTo>
                  <a:cubicBezTo>
                    <a:pt x="93" y="81"/>
                    <a:pt x="75" y="102"/>
                    <a:pt x="49" y="102"/>
                  </a:cubicBezTo>
                  <a:close/>
                  <a:moveTo>
                    <a:pt x="46" y="14"/>
                  </a:moveTo>
                  <a:cubicBezTo>
                    <a:pt x="29" y="14"/>
                    <a:pt x="17" y="31"/>
                    <a:pt x="17" y="50"/>
                  </a:cubicBezTo>
                  <a:cubicBezTo>
                    <a:pt x="17" y="70"/>
                    <a:pt x="28" y="87"/>
                    <a:pt x="45" y="87"/>
                  </a:cubicBezTo>
                  <a:cubicBezTo>
                    <a:pt x="62" y="87"/>
                    <a:pt x="74" y="70"/>
                    <a:pt x="74" y="50"/>
                  </a:cubicBezTo>
                  <a:cubicBezTo>
                    <a:pt x="74" y="31"/>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56">
              <a:extLst>
                <a:ext uri="{FF2B5EF4-FFF2-40B4-BE49-F238E27FC236}">
                  <a16:creationId xmlns:a16="http://schemas.microsoft.com/office/drawing/2014/main" id="{35512E43-0E79-8BBC-F997-A442D44277DD}"/>
                </a:ext>
              </a:extLst>
            </p:cNvPr>
            <p:cNvSpPr>
              <a:spLocks noEditPoints="1"/>
            </p:cNvSpPr>
            <p:nvPr/>
          </p:nvSpPr>
          <p:spPr bwMode="auto">
            <a:xfrm>
              <a:off x="3852863"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5"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57">
              <a:extLst>
                <a:ext uri="{FF2B5EF4-FFF2-40B4-BE49-F238E27FC236}">
                  <a16:creationId xmlns:a16="http://schemas.microsoft.com/office/drawing/2014/main" id="{FEF6EF1B-2A95-0FAE-281F-3A8B2AACAC0B}"/>
                </a:ext>
              </a:extLst>
            </p:cNvPr>
            <p:cNvSpPr>
              <a:spLocks/>
            </p:cNvSpPr>
            <p:nvPr/>
          </p:nvSpPr>
          <p:spPr bwMode="auto">
            <a:xfrm>
              <a:off x="3946526" y="185738"/>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58">
              <a:extLst>
                <a:ext uri="{FF2B5EF4-FFF2-40B4-BE49-F238E27FC236}">
                  <a16:creationId xmlns:a16="http://schemas.microsoft.com/office/drawing/2014/main" id="{AF31A35E-7433-891D-44E8-BEA36D454EE3}"/>
                </a:ext>
              </a:extLst>
            </p:cNvPr>
            <p:cNvSpPr>
              <a:spLocks noEditPoints="1"/>
            </p:cNvSpPr>
            <p:nvPr/>
          </p:nvSpPr>
          <p:spPr bwMode="auto">
            <a:xfrm>
              <a:off x="4005263" y="150813"/>
              <a:ext cx="20638" cy="119063"/>
            </a:xfrm>
            <a:custGeom>
              <a:avLst/>
              <a:gdLst>
                <a:gd name="T0" fmla="*/ 13 w 26"/>
                <a:gd name="T1" fmla="*/ 25 h 144"/>
                <a:gd name="T2" fmla="*/ 0 w 26"/>
                <a:gd name="T3" fmla="*/ 13 h 144"/>
                <a:gd name="T4" fmla="*/ 13 w 26"/>
                <a:gd name="T5" fmla="*/ 0 h 144"/>
                <a:gd name="T6" fmla="*/ 26 w 26"/>
                <a:gd name="T7" fmla="*/ 12 h 144"/>
                <a:gd name="T8" fmla="*/ 13 w 26"/>
                <a:gd name="T9" fmla="*/ 25 h 144"/>
                <a:gd name="T10" fmla="*/ 3 w 26"/>
                <a:gd name="T11" fmla="*/ 144 h 144"/>
                <a:gd name="T12" fmla="*/ 3 w 26"/>
                <a:gd name="T13" fmla="*/ 45 h 144"/>
                <a:gd name="T14" fmla="*/ 22 w 26"/>
                <a:gd name="T15" fmla="*/ 45 h 144"/>
                <a:gd name="T16" fmla="*/ 22 w 26"/>
                <a:gd name="T17" fmla="*/ 144 h 144"/>
                <a:gd name="T18" fmla="*/ 3 w 26"/>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4">
                  <a:moveTo>
                    <a:pt x="13" y="25"/>
                  </a:moveTo>
                  <a:cubicBezTo>
                    <a:pt x="6" y="25"/>
                    <a:pt x="0" y="20"/>
                    <a:pt x="0" y="13"/>
                  </a:cubicBezTo>
                  <a:cubicBezTo>
                    <a:pt x="0" y="6"/>
                    <a:pt x="6" y="0"/>
                    <a:pt x="13" y="0"/>
                  </a:cubicBezTo>
                  <a:cubicBezTo>
                    <a:pt x="20" y="0"/>
                    <a:pt x="26" y="6"/>
                    <a:pt x="26" y="12"/>
                  </a:cubicBezTo>
                  <a:cubicBezTo>
                    <a:pt x="26" y="19"/>
                    <a:pt x="20" y="25"/>
                    <a:pt x="13"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59">
              <a:extLst>
                <a:ext uri="{FF2B5EF4-FFF2-40B4-BE49-F238E27FC236}">
                  <a16:creationId xmlns:a16="http://schemas.microsoft.com/office/drawing/2014/main" id="{011AEB08-8C96-F19B-82E4-848E1AED67AD}"/>
                </a:ext>
              </a:extLst>
            </p:cNvPr>
            <p:cNvSpPr>
              <a:spLocks noEditPoints="1"/>
            </p:cNvSpPr>
            <p:nvPr/>
          </p:nvSpPr>
          <p:spPr bwMode="auto">
            <a:xfrm>
              <a:off x="4041776"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60">
              <a:extLst>
                <a:ext uri="{FF2B5EF4-FFF2-40B4-BE49-F238E27FC236}">
                  <a16:creationId xmlns:a16="http://schemas.microsoft.com/office/drawing/2014/main" id="{131EA098-7609-E572-FDAB-89536CA9855D}"/>
                </a:ext>
              </a:extLst>
            </p:cNvPr>
            <p:cNvSpPr>
              <a:spLocks/>
            </p:cNvSpPr>
            <p:nvPr/>
          </p:nvSpPr>
          <p:spPr bwMode="auto">
            <a:xfrm>
              <a:off x="4135438" y="185738"/>
              <a:ext cx="69850" cy="84138"/>
            </a:xfrm>
            <a:custGeom>
              <a:avLst/>
              <a:gdLst>
                <a:gd name="T0" fmla="*/ 65 w 84"/>
                <a:gd name="T1" fmla="*/ 101 h 101"/>
                <a:gd name="T2" fmla="*/ 65 w 84"/>
                <a:gd name="T3" fmla="*/ 41 h 101"/>
                <a:gd name="T4" fmla="*/ 45 w 84"/>
                <a:gd name="T5" fmla="*/ 16 h 101"/>
                <a:gd name="T6" fmla="*/ 19 w 84"/>
                <a:gd name="T7" fmla="*/ 41 h 101"/>
                <a:gd name="T8" fmla="*/ 19 w 84"/>
                <a:gd name="T9" fmla="*/ 101 h 101"/>
                <a:gd name="T10" fmla="*/ 0 w 84"/>
                <a:gd name="T11" fmla="*/ 101 h 101"/>
                <a:gd name="T12" fmla="*/ 0 w 84"/>
                <a:gd name="T13" fmla="*/ 2 h 101"/>
                <a:gd name="T14" fmla="*/ 18 w 84"/>
                <a:gd name="T15" fmla="*/ 2 h 101"/>
                <a:gd name="T16" fmla="*/ 19 w 84"/>
                <a:gd name="T17" fmla="*/ 20 h 101"/>
                <a:gd name="T18" fmla="*/ 52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1"/>
                    <a:pt x="65" y="41"/>
                    <a:pt x="65" y="41"/>
                  </a:cubicBezTo>
                  <a:cubicBezTo>
                    <a:pt x="65" y="26"/>
                    <a:pt x="60" y="16"/>
                    <a:pt x="45" y="16"/>
                  </a:cubicBezTo>
                  <a:cubicBezTo>
                    <a:pt x="30" y="16"/>
                    <a:pt x="21" y="32"/>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2"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61">
              <a:extLst>
                <a:ext uri="{FF2B5EF4-FFF2-40B4-BE49-F238E27FC236}">
                  <a16:creationId xmlns:a16="http://schemas.microsoft.com/office/drawing/2014/main" id="{8CB86734-E125-A2B2-51F8-7EC52DBF269F}"/>
                </a:ext>
              </a:extLst>
            </p:cNvPr>
            <p:cNvSpPr>
              <a:spLocks/>
            </p:cNvSpPr>
            <p:nvPr/>
          </p:nvSpPr>
          <p:spPr bwMode="auto">
            <a:xfrm>
              <a:off x="4221163" y="185738"/>
              <a:ext cx="71438" cy="85725"/>
            </a:xfrm>
            <a:custGeom>
              <a:avLst/>
              <a:gdLst>
                <a:gd name="T0" fmla="*/ 76 w 86"/>
                <a:gd name="T1" fmla="*/ 28 h 103"/>
                <a:gd name="T2" fmla="*/ 51 w 86"/>
                <a:gd name="T3" fmla="*/ 15 h 103"/>
                <a:gd name="T4" fmla="*/ 20 w 86"/>
                <a:gd name="T5" fmla="*/ 51 h 103"/>
                <a:gd name="T6" fmla="*/ 50 w 86"/>
                <a:gd name="T7" fmla="*/ 86 h 103"/>
                <a:gd name="T8" fmla="*/ 76 w 86"/>
                <a:gd name="T9" fmla="*/ 73 h 103"/>
                <a:gd name="T10" fmla="*/ 86 w 86"/>
                <a:gd name="T11" fmla="*/ 85 h 103"/>
                <a:gd name="T12" fmla="*/ 47 w 86"/>
                <a:gd name="T13" fmla="*/ 103 h 103"/>
                <a:gd name="T14" fmla="*/ 0 w 86"/>
                <a:gd name="T15" fmla="*/ 51 h 103"/>
                <a:gd name="T16" fmla="*/ 48 w 86"/>
                <a:gd name="T17" fmla="*/ 0 h 103"/>
                <a:gd name="T18" fmla="*/ 85 w 86"/>
                <a:gd name="T19" fmla="*/ 17 h 103"/>
                <a:gd name="T20" fmla="*/ 76 w 86"/>
                <a:gd name="T21" fmla="*/ 2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03">
                  <a:moveTo>
                    <a:pt x="76" y="28"/>
                  </a:moveTo>
                  <a:cubicBezTo>
                    <a:pt x="76" y="28"/>
                    <a:pt x="67" y="15"/>
                    <a:pt x="51" y="15"/>
                  </a:cubicBezTo>
                  <a:cubicBezTo>
                    <a:pt x="34" y="15"/>
                    <a:pt x="20" y="27"/>
                    <a:pt x="20" y="51"/>
                  </a:cubicBezTo>
                  <a:cubicBezTo>
                    <a:pt x="20" y="75"/>
                    <a:pt x="34" y="86"/>
                    <a:pt x="50" y="86"/>
                  </a:cubicBezTo>
                  <a:cubicBezTo>
                    <a:pt x="66" y="86"/>
                    <a:pt x="76" y="74"/>
                    <a:pt x="76" y="73"/>
                  </a:cubicBezTo>
                  <a:cubicBezTo>
                    <a:pt x="86" y="85"/>
                    <a:pt x="86" y="85"/>
                    <a:pt x="86" y="85"/>
                  </a:cubicBezTo>
                  <a:cubicBezTo>
                    <a:pt x="85" y="86"/>
                    <a:pt x="74" y="103"/>
                    <a:pt x="47" y="103"/>
                  </a:cubicBezTo>
                  <a:cubicBezTo>
                    <a:pt x="21" y="103"/>
                    <a:pt x="0" y="83"/>
                    <a:pt x="0" y="51"/>
                  </a:cubicBezTo>
                  <a:cubicBezTo>
                    <a:pt x="0" y="19"/>
                    <a:pt x="22" y="0"/>
                    <a:pt x="48" y="0"/>
                  </a:cubicBezTo>
                  <a:cubicBezTo>
                    <a:pt x="74" y="0"/>
                    <a:pt x="84" y="16"/>
                    <a:pt x="85" y="17"/>
                  </a:cubicBezTo>
                  <a:lnTo>
                    <a:pt x="76"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62">
              <a:extLst>
                <a:ext uri="{FF2B5EF4-FFF2-40B4-BE49-F238E27FC236}">
                  <a16:creationId xmlns:a16="http://schemas.microsoft.com/office/drawing/2014/main" id="{E2BA6FAC-BC0B-955C-76C2-7569276E7C26}"/>
                </a:ext>
              </a:extLst>
            </p:cNvPr>
            <p:cNvSpPr>
              <a:spLocks noEditPoints="1"/>
            </p:cNvSpPr>
            <p:nvPr/>
          </p:nvSpPr>
          <p:spPr bwMode="auto">
            <a:xfrm>
              <a:off x="43037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1"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63">
              <a:extLst>
                <a:ext uri="{FF2B5EF4-FFF2-40B4-BE49-F238E27FC236}">
                  <a16:creationId xmlns:a16="http://schemas.microsoft.com/office/drawing/2014/main" id="{8B1668FC-ED11-4E5F-5CD7-B8AECBE72E88}"/>
                </a:ext>
              </a:extLst>
            </p:cNvPr>
            <p:cNvSpPr>
              <a:spLocks noChangeArrowheads="1"/>
            </p:cNvSpPr>
            <p:nvPr/>
          </p:nvSpPr>
          <p:spPr bwMode="auto">
            <a:xfrm>
              <a:off x="2271713" y="-269875"/>
              <a:ext cx="12700" cy="773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Oval 64">
              <a:extLst>
                <a:ext uri="{FF2B5EF4-FFF2-40B4-BE49-F238E27FC236}">
                  <a16:creationId xmlns:a16="http://schemas.microsoft.com/office/drawing/2014/main" id="{E764F59C-9348-969F-DC4C-91400D94748F}"/>
                </a:ext>
              </a:extLst>
            </p:cNvPr>
            <p:cNvSpPr>
              <a:spLocks noChangeArrowheads="1"/>
            </p:cNvSpPr>
            <p:nvPr/>
          </p:nvSpPr>
          <p:spPr bwMode="auto">
            <a:xfrm>
              <a:off x="911226" y="-279400"/>
              <a:ext cx="119063" cy="120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Oval 65">
              <a:extLst>
                <a:ext uri="{FF2B5EF4-FFF2-40B4-BE49-F238E27FC236}">
                  <a16:creationId xmlns:a16="http://schemas.microsoft.com/office/drawing/2014/main" id="{0C6CC64C-557B-7855-41F2-B4CCE30CCF03}"/>
                </a:ext>
              </a:extLst>
            </p:cNvPr>
            <p:cNvSpPr>
              <a:spLocks noChangeArrowheads="1"/>
            </p:cNvSpPr>
            <p:nvPr/>
          </p:nvSpPr>
          <p:spPr bwMode="auto">
            <a:xfrm>
              <a:off x="752476" y="-269875"/>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Oval 66">
              <a:extLst>
                <a:ext uri="{FF2B5EF4-FFF2-40B4-BE49-F238E27FC236}">
                  <a16:creationId xmlns:a16="http://schemas.microsoft.com/office/drawing/2014/main" id="{6F43F3D1-B8CB-54F6-36F7-16314257D69B}"/>
                </a:ext>
              </a:extLst>
            </p:cNvPr>
            <p:cNvSpPr>
              <a:spLocks noChangeArrowheads="1"/>
            </p:cNvSpPr>
            <p:nvPr/>
          </p:nvSpPr>
          <p:spPr bwMode="auto">
            <a:xfrm>
              <a:off x="919163" y="-103188"/>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Oval 67">
              <a:extLst>
                <a:ext uri="{FF2B5EF4-FFF2-40B4-BE49-F238E27FC236}">
                  <a16:creationId xmlns:a16="http://schemas.microsoft.com/office/drawing/2014/main" id="{92E571BB-D352-2156-6D4A-C44BE8B1DEC3}"/>
                </a:ext>
              </a:extLst>
            </p:cNvPr>
            <p:cNvSpPr>
              <a:spLocks noChangeArrowheads="1"/>
            </p:cNvSpPr>
            <p:nvPr/>
          </p:nvSpPr>
          <p:spPr bwMode="auto">
            <a:xfrm>
              <a:off x="927101" y="53975"/>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Oval 68">
              <a:extLst>
                <a:ext uri="{FF2B5EF4-FFF2-40B4-BE49-F238E27FC236}">
                  <a16:creationId xmlns:a16="http://schemas.microsoft.com/office/drawing/2014/main" id="{7A8957F8-68A4-3EE6-C67A-79E4C3B0E740}"/>
                </a:ext>
              </a:extLst>
            </p:cNvPr>
            <p:cNvSpPr>
              <a:spLocks noChangeArrowheads="1"/>
            </p:cNvSpPr>
            <p:nvPr/>
          </p:nvSpPr>
          <p:spPr bwMode="auto">
            <a:xfrm>
              <a:off x="760413" y="-95250"/>
              <a:ext cx="87313"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Oval 69">
              <a:extLst>
                <a:ext uri="{FF2B5EF4-FFF2-40B4-BE49-F238E27FC236}">
                  <a16:creationId xmlns:a16="http://schemas.microsoft.com/office/drawing/2014/main" id="{E37C8ED8-118C-127C-C8D8-93DB49103625}"/>
                </a:ext>
              </a:extLst>
            </p:cNvPr>
            <p:cNvSpPr>
              <a:spLocks noChangeArrowheads="1"/>
            </p:cNvSpPr>
            <p:nvPr/>
          </p:nvSpPr>
          <p:spPr bwMode="auto">
            <a:xfrm>
              <a:off x="611188" y="-261938"/>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Box 2">
            <a:extLst>
              <a:ext uri="{FF2B5EF4-FFF2-40B4-BE49-F238E27FC236}">
                <a16:creationId xmlns:a16="http://schemas.microsoft.com/office/drawing/2014/main" id="{2CDAAB41-4F5B-0002-62E7-0314002034DE}"/>
              </a:ext>
            </a:extLst>
          </p:cNvPr>
          <p:cNvSpPr txBox="1"/>
          <p:nvPr/>
        </p:nvSpPr>
        <p:spPr>
          <a:xfrm>
            <a:off x="1516830" y="6334188"/>
            <a:ext cx="5719046" cy="153888"/>
          </a:xfrm>
          <a:prstGeom prst="rect">
            <a:avLst/>
          </a:prstGeom>
          <a:noFill/>
        </p:spPr>
        <p:txBody>
          <a:bodyPr wrap="square" lIns="0" tIns="0" rIns="0" bIns="0" rtlCol="0">
            <a:spAutoFit/>
          </a:bodyPr>
          <a:lstStyle/>
          <a:p>
            <a:pPr algn="ctr"/>
            <a:r>
              <a:rPr lang="en-US" sz="1000">
                <a:solidFill>
                  <a:schemeClr val="bg1"/>
                </a:solidFill>
              </a:rPr>
              <a:t>Includes content supplied by Sales Benchmark Index; Copyright © Sales Benchmark Index, 2022</a:t>
            </a:r>
          </a:p>
        </p:txBody>
      </p:sp>
    </p:spTree>
    <p:extLst>
      <p:ext uri="{BB962C8B-B14F-4D97-AF65-F5344CB8AC3E}">
        <p14:creationId xmlns:p14="http://schemas.microsoft.com/office/powerpoint/2010/main" val="3628684609"/>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showMasterSp="0" preserve="1">
  <p:cSld name="6_Title Slide blue dots bkdg">
    <p:bg>
      <p:bgPr>
        <a:solidFill>
          <a:schemeClr val="accent1"/>
        </a:solidFill>
        <a:effectLst/>
      </p:bgPr>
    </p:bg>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64658552-6E07-9117-0CA9-3B60B698736B}"/>
              </a:ext>
            </a:extLst>
          </p:cNvPr>
          <p:cNvGraphicFramePr>
            <a:graphicFrameLocks noChangeAspect="1"/>
          </p:cNvGraphicFramePr>
          <p:nvPr>
            <p:custDataLst>
              <p:tags r:id="rId1"/>
            </p:custDataLst>
            <p:extLst>
              <p:ext uri="{D42A27DB-BD31-4B8C-83A1-F6EECF244321}">
                <p14:modId xmlns:p14="http://schemas.microsoft.com/office/powerpoint/2010/main" val="251992481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4" name="Object 3" hidden="1">
                        <a:extLst>
                          <a:ext uri="{FF2B5EF4-FFF2-40B4-BE49-F238E27FC236}">
                            <a16:creationId xmlns:a16="http://schemas.microsoft.com/office/drawing/2014/main" id="{64658552-6E07-9117-0CA9-3B60B698736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5" name="Picture 4" descr="Background pattern&#10;&#10;Description automatically generated">
            <a:extLst>
              <a:ext uri="{FF2B5EF4-FFF2-40B4-BE49-F238E27FC236}">
                <a16:creationId xmlns:a16="http://schemas.microsoft.com/office/drawing/2014/main" id="{D97D4CC6-32AD-BCA7-E5DC-806815585B1F}"/>
              </a:ext>
            </a:extLst>
          </p:cNvPr>
          <p:cNvPicPr>
            <a:picLocks noChangeAspect="1"/>
          </p:cNvPicPr>
          <p:nvPr/>
        </p:nvPicPr>
        <p:blipFill rotWithShape="1">
          <a:blip r:embed="rId5" cstate="email">
            <a:extLst>
              <a:ext uri="{BEBA8EAE-BF5A-486C-A8C5-ECC9F3942E4B}">
                <a14:imgProps xmlns:a14="http://schemas.microsoft.com/office/drawing/2010/main">
                  <a14:imgLayer r:embed="rId6">
                    <a14:imgEffect>
                      <a14:brightnessContrast bright="-45000"/>
                    </a14:imgEffect>
                  </a14:imgLayer>
                </a14:imgProps>
              </a:ext>
              <a:ext uri="{28A0092B-C50C-407E-A947-70E740481C1C}">
                <a14:useLocalDpi xmlns:a14="http://schemas.microsoft.com/office/drawing/2010/main"/>
              </a:ext>
            </a:extLst>
          </a:blip>
          <a:srcRect/>
          <a:stretch/>
        </p:blipFill>
        <p:spPr>
          <a:xfrm>
            <a:off x="10673" y="0"/>
            <a:ext cx="12192000" cy="6858000"/>
          </a:xfrm>
          <a:prstGeom prst="rect">
            <a:avLst/>
          </a:prstGeom>
        </p:spPr>
      </p:pic>
      <p:sp>
        <p:nvSpPr>
          <p:cNvPr id="2" name="Title 1">
            <a:extLst>
              <a:ext uri="{FF2B5EF4-FFF2-40B4-BE49-F238E27FC236}">
                <a16:creationId xmlns:a16="http://schemas.microsoft.com/office/drawing/2014/main" id="{9C5F5AEC-749C-44CA-94C1-9495903C3571}"/>
              </a:ext>
            </a:extLst>
          </p:cNvPr>
          <p:cNvSpPr>
            <a:spLocks noGrp="1"/>
          </p:cNvSpPr>
          <p:nvPr>
            <p:ph type="ctrTitle"/>
          </p:nvPr>
        </p:nvSpPr>
        <p:spPr>
          <a:xfrm>
            <a:off x="1516830" y="2523757"/>
            <a:ext cx="9139234" cy="664797"/>
          </a:xfrm>
        </p:spPr>
        <p:txBody>
          <a:bodyPr vert="horz" lIns="91440" tIns="91440" rIns="91440" bIns="91440" anchor="ctr">
            <a:noAutofit/>
          </a:bodyPr>
          <a:lstStyle>
            <a:lvl1pPr algn="l">
              <a:defRPr sz="3600">
                <a:solidFill>
                  <a:schemeClr val="bg1"/>
                </a:solidFill>
              </a:defRPr>
            </a:lvl1pPr>
          </a:lstStyle>
          <a:p>
            <a:r>
              <a:rPr lang="en-US"/>
              <a:t>Click to edit Master title style</a:t>
            </a:r>
          </a:p>
        </p:txBody>
      </p:sp>
      <p:sp>
        <p:nvSpPr>
          <p:cNvPr id="82" name="Text Placeholder 81">
            <a:extLst>
              <a:ext uri="{FF2B5EF4-FFF2-40B4-BE49-F238E27FC236}">
                <a16:creationId xmlns:a16="http://schemas.microsoft.com/office/drawing/2014/main" id="{B020BF28-FA10-43DE-B2FD-965A7D8594C0}"/>
              </a:ext>
            </a:extLst>
          </p:cNvPr>
          <p:cNvSpPr>
            <a:spLocks noGrp="1"/>
          </p:cNvSpPr>
          <p:nvPr>
            <p:ph type="body" sz="quarter" idx="13"/>
          </p:nvPr>
        </p:nvSpPr>
        <p:spPr>
          <a:xfrm>
            <a:off x="1520386" y="3998279"/>
            <a:ext cx="4586287" cy="323850"/>
          </a:xfrm>
        </p:spPr>
        <p:txBody>
          <a:bodyPr lIns="91440" tIns="91440" rIns="91440" bIns="91440" anchor="ctr"/>
          <a:lstStyle>
            <a:lvl1pPr>
              <a:defRPr b="0">
                <a:solidFill>
                  <a:schemeClr val="bg1"/>
                </a:solidFill>
              </a:defRPr>
            </a:lvl1pPr>
          </a:lstStyle>
          <a:p>
            <a:pPr lvl="0"/>
            <a:r>
              <a:rPr lang="en-US"/>
              <a:t>Click to edit Master text styles</a:t>
            </a:r>
          </a:p>
        </p:txBody>
      </p:sp>
      <p:sp>
        <p:nvSpPr>
          <p:cNvPr id="83" name="Subtitle 2">
            <a:extLst>
              <a:ext uri="{FF2B5EF4-FFF2-40B4-BE49-F238E27FC236}">
                <a16:creationId xmlns:a16="http://schemas.microsoft.com/office/drawing/2014/main" id="{CA420EE9-07D0-49A0-A796-E6EAA8EBDB96}"/>
              </a:ext>
            </a:extLst>
          </p:cNvPr>
          <p:cNvSpPr>
            <a:spLocks noGrp="1"/>
          </p:cNvSpPr>
          <p:nvPr>
            <p:ph type="subTitle" idx="1"/>
          </p:nvPr>
        </p:nvSpPr>
        <p:spPr>
          <a:xfrm>
            <a:off x="1516830" y="3444432"/>
            <a:ext cx="9139234" cy="297969"/>
          </a:xfrm>
        </p:spPr>
        <p:txBody>
          <a:bodyPr vert="horz" lIns="91440" tIns="91440" rIns="91440" bIns="91440" rtlCol="0" anchor="ctr">
            <a:noAutofit/>
          </a:bodyPr>
          <a:lstStyle>
            <a:lvl1pPr>
              <a:defRPr lang="en-US" sz="2200" b="0" dirty="0">
                <a:solidFill>
                  <a:schemeClr val="bg1"/>
                </a:solidFill>
              </a:defRPr>
            </a:lvl1pPr>
          </a:lstStyle>
          <a:p>
            <a:pPr lvl="0"/>
            <a:r>
              <a:rPr lang="en-US"/>
              <a:t>Click to edit Master subtitle style</a:t>
            </a:r>
          </a:p>
        </p:txBody>
      </p:sp>
      <p:grpSp>
        <p:nvGrpSpPr>
          <p:cNvPr id="148" name="Group 147">
            <a:extLst>
              <a:ext uri="{FF2B5EF4-FFF2-40B4-BE49-F238E27FC236}">
                <a16:creationId xmlns:a16="http://schemas.microsoft.com/office/drawing/2014/main" id="{AF47BE45-9A6B-F77A-A246-E9AD74AC3E05}"/>
              </a:ext>
            </a:extLst>
          </p:cNvPr>
          <p:cNvGrpSpPr>
            <a:grpSpLocks noChangeAspect="1"/>
          </p:cNvGrpSpPr>
          <p:nvPr/>
        </p:nvGrpSpPr>
        <p:grpSpPr>
          <a:xfrm>
            <a:off x="702214" y="780933"/>
            <a:ext cx="3494345" cy="745107"/>
            <a:chOff x="611188" y="-279400"/>
            <a:chExt cx="3767138" cy="803275"/>
          </a:xfrm>
          <a:solidFill>
            <a:schemeClr val="bg1"/>
          </a:solidFill>
        </p:grpSpPr>
        <p:sp>
          <p:nvSpPr>
            <p:cNvPr id="149" name="Freeform 5">
              <a:extLst>
                <a:ext uri="{FF2B5EF4-FFF2-40B4-BE49-F238E27FC236}">
                  <a16:creationId xmlns:a16="http://schemas.microsoft.com/office/drawing/2014/main" id="{5C5B487B-3C0A-CD7C-49B9-906DAA6B051C}"/>
                </a:ext>
              </a:extLst>
            </p:cNvPr>
            <p:cNvSpPr>
              <a:spLocks noEditPoints="1"/>
            </p:cNvSpPr>
            <p:nvPr/>
          </p:nvSpPr>
          <p:spPr bwMode="auto">
            <a:xfrm>
              <a:off x="1885951" y="438150"/>
              <a:ext cx="60325" cy="63500"/>
            </a:xfrm>
            <a:custGeom>
              <a:avLst/>
              <a:gdLst>
                <a:gd name="T0" fmla="*/ 36 w 73"/>
                <a:gd name="T1" fmla="*/ 0 h 78"/>
                <a:gd name="T2" fmla="*/ 10 w 73"/>
                <a:gd name="T3" fmla="*/ 10 h 78"/>
                <a:gd name="T4" fmla="*/ 0 w 73"/>
                <a:gd name="T5" fmla="*/ 39 h 78"/>
                <a:gd name="T6" fmla="*/ 10 w 73"/>
                <a:gd name="T7" fmla="*/ 67 h 78"/>
                <a:gd name="T8" fmla="*/ 36 w 73"/>
                <a:gd name="T9" fmla="*/ 78 h 78"/>
                <a:gd name="T10" fmla="*/ 63 w 73"/>
                <a:gd name="T11" fmla="*/ 67 h 78"/>
                <a:gd name="T12" fmla="*/ 73 w 73"/>
                <a:gd name="T13" fmla="*/ 39 h 78"/>
                <a:gd name="T14" fmla="*/ 63 w 73"/>
                <a:gd name="T15" fmla="*/ 10 h 78"/>
                <a:gd name="T16" fmla="*/ 36 w 73"/>
                <a:gd name="T17" fmla="*/ 0 h 78"/>
                <a:gd name="T18" fmla="*/ 52 w 73"/>
                <a:gd name="T19" fmla="*/ 59 h 78"/>
                <a:gd name="T20" fmla="*/ 36 w 73"/>
                <a:gd name="T21" fmla="*/ 66 h 78"/>
                <a:gd name="T22" fmla="*/ 20 w 73"/>
                <a:gd name="T23" fmla="*/ 59 h 78"/>
                <a:gd name="T24" fmla="*/ 15 w 73"/>
                <a:gd name="T25" fmla="*/ 39 h 78"/>
                <a:gd name="T26" fmla="*/ 21 w 73"/>
                <a:gd name="T27" fmla="*/ 19 h 78"/>
                <a:gd name="T28" fmla="*/ 36 w 73"/>
                <a:gd name="T29" fmla="*/ 11 h 78"/>
                <a:gd name="T30" fmla="*/ 52 w 73"/>
                <a:gd name="T31" fmla="*/ 19 h 78"/>
                <a:gd name="T32" fmla="*/ 58 w 73"/>
                <a:gd name="T33" fmla="*/ 39 h 78"/>
                <a:gd name="T34" fmla="*/ 52 w 73"/>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8">
                  <a:moveTo>
                    <a:pt x="36" y="0"/>
                  </a:moveTo>
                  <a:cubicBezTo>
                    <a:pt x="25" y="0"/>
                    <a:pt x="17" y="3"/>
                    <a:pt x="10" y="10"/>
                  </a:cubicBezTo>
                  <a:cubicBezTo>
                    <a:pt x="3" y="17"/>
                    <a:pt x="0" y="27"/>
                    <a:pt x="0" y="39"/>
                  </a:cubicBezTo>
                  <a:cubicBezTo>
                    <a:pt x="0" y="51"/>
                    <a:pt x="3" y="60"/>
                    <a:pt x="10" y="67"/>
                  </a:cubicBezTo>
                  <a:cubicBezTo>
                    <a:pt x="17" y="74"/>
                    <a:pt x="25" y="78"/>
                    <a:pt x="36" y="78"/>
                  </a:cubicBezTo>
                  <a:cubicBezTo>
                    <a:pt x="47" y="78"/>
                    <a:pt x="56" y="74"/>
                    <a:pt x="63" y="67"/>
                  </a:cubicBezTo>
                  <a:cubicBezTo>
                    <a:pt x="69" y="60"/>
                    <a:pt x="73" y="51"/>
                    <a:pt x="73" y="39"/>
                  </a:cubicBezTo>
                  <a:cubicBezTo>
                    <a:pt x="73" y="27"/>
                    <a:pt x="69" y="17"/>
                    <a:pt x="63"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1" y="19"/>
                  </a:cubicBezTo>
                  <a:cubicBezTo>
                    <a:pt x="24" y="14"/>
                    <a:pt x="30" y="11"/>
                    <a:pt x="36" y="11"/>
                  </a:cubicBezTo>
                  <a:cubicBezTo>
                    <a:pt x="43" y="11"/>
                    <a:pt x="48" y="14"/>
                    <a:pt x="52" y="19"/>
                  </a:cubicBezTo>
                  <a:cubicBezTo>
                    <a:pt x="56" y="24"/>
                    <a:pt x="58" y="30"/>
                    <a:pt x="58" y="39"/>
                  </a:cubicBezTo>
                  <a:cubicBezTo>
                    <a:pt x="58"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6">
              <a:extLst>
                <a:ext uri="{FF2B5EF4-FFF2-40B4-BE49-F238E27FC236}">
                  <a16:creationId xmlns:a16="http://schemas.microsoft.com/office/drawing/2014/main" id="{FC002D50-1258-94CD-A4CA-8EF05842095A}"/>
                </a:ext>
              </a:extLst>
            </p:cNvPr>
            <p:cNvSpPr>
              <a:spLocks/>
            </p:cNvSpPr>
            <p:nvPr/>
          </p:nvSpPr>
          <p:spPr bwMode="auto">
            <a:xfrm>
              <a:off x="1152526" y="414338"/>
              <a:ext cx="74613" cy="87313"/>
            </a:xfrm>
            <a:custGeom>
              <a:avLst/>
              <a:gdLst>
                <a:gd name="T0" fmla="*/ 50 w 89"/>
                <a:gd name="T1" fmla="*/ 62 h 106"/>
                <a:gd name="T2" fmla="*/ 75 w 89"/>
                <a:gd name="T3" fmla="*/ 62 h 106"/>
                <a:gd name="T4" fmla="*/ 75 w 89"/>
                <a:gd name="T5" fmla="*/ 80 h 106"/>
                <a:gd name="T6" fmla="*/ 74 w 89"/>
                <a:gd name="T7" fmla="*/ 81 h 106"/>
                <a:gd name="T8" fmla="*/ 71 w 89"/>
                <a:gd name="T9" fmla="*/ 84 h 106"/>
                <a:gd name="T10" fmla="*/ 66 w 89"/>
                <a:gd name="T11" fmla="*/ 88 h 106"/>
                <a:gd name="T12" fmla="*/ 58 w 89"/>
                <a:gd name="T13" fmla="*/ 91 h 106"/>
                <a:gd name="T14" fmla="*/ 48 w 89"/>
                <a:gd name="T15" fmla="*/ 92 h 106"/>
                <a:gd name="T16" fmla="*/ 24 w 89"/>
                <a:gd name="T17" fmla="*/ 82 h 106"/>
                <a:gd name="T18" fmla="*/ 15 w 89"/>
                <a:gd name="T19" fmla="*/ 52 h 106"/>
                <a:gd name="T20" fmla="*/ 25 w 89"/>
                <a:gd name="T21" fmla="*/ 23 h 106"/>
                <a:gd name="T22" fmla="*/ 48 w 89"/>
                <a:gd name="T23" fmla="*/ 13 h 106"/>
                <a:gd name="T24" fmla="*/ 57 w 89"/>
                <a:gd name="T25" fmla="*/ 14 h 106"/>
                <a:gd name="T26" fmla="*/ 64 w 89"/>
                <a:gd name="T27" fmla="*/ 16 h 106"/>
                <a:gd name="T28" fmla="*/ 69 w 89"/>
                <a:gd name="T29" fmla="*/ 19 h 106"/>
                <a:gd name="T30" fmla="*/ 73 w 89"/>
                <a:gd name="T31" fmla="*/ 23 h 106"/>
                <a:gd name="T32" fmla="*/ 75 w 89"/>
                <a:gd name="T33" fmla="*/ 26 h 106"/>
                <a:gd name="T34" fmla="*/ 76 w 89"/>
                <a:gd name="T35" fmla="*/ 27 h 106"/>
                <a:gd name="T36" fmla="*/ 86 w 89"/>
                <a:gd name="T37" fmla="*/ 18 h 106"/>
                <a:gd name="T38" fmla="*/ 48 w 89"/>
                <a:gd name="T39" fmla="*/ 0 h 106"/>
                <a:gd name="T40" fmla="*/ 14 w 89"/>
                <a:gd name="T41" fmla="*/ 14 h 106"/>
                <a:gd name="T42" fmla="*/ 0 w 89"/>
                <a:gd name="T43" fmla="*/ 52 h 106"/>
                <a:gd name="T44" fmla="*/ 13 w 89"/>
                <a:gd name="T45" fmla="*/ 91 h 106"/>
                <a:gd name="T46" fmla="*/ 45 w 89"/>
                <a:gd name="T47" fmla="*/ 106 h 106"/>
                <a:gd name="T48" fmla="*/ 57 w 89"/>
                <a:gd name="T49" fmla="*/ 104 h 106"/>
                <a:gd name="T50" fmla="*/ 66 w 89"/>
                <a:gd name="T51" fmla="*/ 101 h 106"/>
                <a:gd name="T52" fmla="*/ 73 w 89"/>
                <a:gd name="T53" fmla="*/ 97 h 106"/>
                <a:gd name="T54" fmla="*/ 76 w 89"/>
                <a:gd name="T55" fmla="*/ 94 h 106"/>
                <a:gd name="T56" fmla="*/ 78 w 89"/>
                <a:gd name="T57" fmla="*/ 92 h 106"/>
                <a:gd name="T58" fmla="*/ 79 w 89"/>
                <a:gd name="T59" fmla="*/ 104 h 106"/>
                <a:gd name="T60" fmla="*/ 89 w 89"/>
                <a:gd name="T61" fmla="*/ 104 h 106"/>
                <a:gd name="T62" fmla="*/ 89 w 89"/>
                <a:gd name="T63" fmla="*/ 51 h 106"/>
                <a:gd name="T64" fmla="*/ 50 w 89"/>
                <a:gd name="T65" fmla="*/ 51 h 106"/>
                <a:gd name="T66" fmla="*/ 50 w 89"/>
                <a:gd name="T67" fmla="*/ 6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 h="106">
                  <a:moveTo>
                    <a:pt x="50" y="62"/>
                  </a:moveTo>
                  <a:cubicBezTo>
                    <a:pt x="75" y="62"/>
                    <a:pt x="75" y="62"/>
                    <a:pt x="75" y="62"/>
                  </a:cubicBezTo>
                  <a:cubicBezTo>
                    <a:pt x="75" y="80"/>
                    <a:pt x="75" y="80"/>
                    <a:pt x="75" y="80"/>
                  </a:cubicBezTo>
                  <a:cubicBezTo>
                    <a:pt x="74" y="81"/>
                    <a:pt x="74" y="81"/>
                    <a:pt x="74" y="81"/>
                  </a:cubicBezTo>
                  <a:cubicBezTo>
                    <a:pt x="73" y="82"/>
                    <a:pt x="72" y="83"/>
                    <a:pt x="71" y="84"/>
                  </a:cubicBezTo>
                  <a:cubicBezTo>
                    <a:pt x="69" y="86"/>
                    <a:pt x="68" y="87"/>
                    <a:pt x="66" y="88"/>
                  </a:cubicBezTo>
                  <a:cubicBezTo>
                    <a:pt x="64" y="89"/>
                    <a:pt x="61" y="90"/>
                    <a:pt x="58" y="91"/>
                  </a:cubicBezTo>
                  <a:cubicBezTo>
                    <a:pt x="55" y="92"/>
                    <a:pt x="51" y="92"/>
                    <a:pt x="48" y="92"/>
                  </a:cubicBezTo>
                  <a:cubicBezTo>
                    <a:pt x="38" y="92"/>
                    <a:pt x="30" y="89"/>
                    <a:pt x="24" y="82"/>
                  </a:cubicBezTo>
                  <a:cubicBezTo>
                    <a:pt x="18" y="74"/>
                    <a:pt x="15" y="65"/>
                    <a:pt x="15" y="52"/>
                  </a:cubicBezTo>
                  <a:cubicBezTo>
                    <a:pt x="15" y="40"/>
                    <a:pt x="18" y="31"/>
                    <a:pt x="25" y="23"/>
                  </a:cubicBezTo>
                  <a:cubicBezTo>
                    <a:pt x="31" y="16"/>
                    <a:pt x="39" y="13"/>
                    <a:pt x="48" y="13"/>
                  </a:cubicBezTo>
                  <a:cubicBezTo>
                    <a:pt x="51" y="13"/>
                    <a:pt x="54" y="13"/>
                    <a:pt x="57" y="14"/>
                  </a:cubicBezTo>
                  <a:cubicBezTo>
                    <a:pt x="60" y="14"/>
                    <a:pt x="62" y="15"/>
                    <a:pt x="64" y="16"/>
                  </a:cubicBezTo>
                  <a:cubicBezTo>
                    <a:pt x="66" y="17"/>
                    <a:pt x="67" y="18"/>
                    <a:pt x="69" y="19"/>
                  </a:cubicBezTo>
                  <a:cubicBezTo>
                    <a:pt x="71" y="21"/>
                    <a:pt x="72" y="22"/>
                    <a:pt x="73" y="23"/>
                  </a:cubicBezTo>
                  <a:cubicBezTo>
                    <a:pt x="74" y="24"/>
                    <a:pt x="74" y="25"/>
                    <a:pt x="75" y="26"/>
                  </a:cubicBezTo>
                  <a:cubicBezTo>
                    <a:pt x="76" y="27"/>
                    <a:pt x="76" y="27"/>
                    <a:pt x="76" y="27"/>
                  </a:cubicBezTo>
                  <a:cubicBezTo>
                    <a:pt x="86" y="18"/>
                    <a:pt x="86" y="18"/>
                    <a:pt x="86" y="18"/>
                  </a:cubicBezTo>
                  <a:cubicBezTo>
                    <a:pt x="77" y="6"/>
                    <a:pt x="64" y="0"/>
                    <a:pt x="48" y="0"/>
                  </a:cubicBezTo>
                  <a:cubicBezTo>
                    <a:pt x="35" y="0"/>
                    <a:pt x="23" y="4"/>
                    <a:pt x="14" y="14"/>
                  </a:cubicBezTo>
                  <a:cubicBezTo>
                    <a:pt x="4" y="24"/>
                    <a:pt x="0" y="36"/>
                    <a:pt x="0" y="52"/>
                  </a:cubicBezTo>
                  <a:cubicBezTo>
                    <a:pt x="0" y="69"/>
                    <a:pt x="4" y="82"/>
                    <a:pt x="13" y="91"/>
                  </a:cubicBezTo>
                  <a:cubicBezTo>
                    <a:pt x="21" y="101"/>
                    <a:pt x="32" y="106"/>
                    <a:pt x="45" y="106"/>
                  </a:cubicBezTo>
                  <a:cubicBezTo>
                    <a:pt x="50" y="106"/>
                    <a:pt x="54" y="105"/>
                    <a:pt x="57" y="104"/>
                  </a:cubicBezTo>
                  <a:cubicBezTo>
                    <a:pt x="61" y="103"/>
                    <a:pt x="64" y="102"/>
                    <a:pt x="66" y="101"/>
                  </a:cubicBezTo>
                  <a:cubicBezTo>
                    <a:pt x="69" y="100"/>
                    <a:pt x="71" y="99"/>
                    <a:pt x="73" y="97"/>
                  </a:cubicBezTo>
                  <a:cubicBezTo>
                    <a:pt x="75" y="95"/>
                    <a:pt x="76" y="94"/>
                    <a:pt x="76" y="94"/>
                  </a:cubicBezTo>
                  <a:cubicBezTo>
                    <a:pt x="77" y="93"/>
                    <a:pt x="77" y="93"/>
                    <a:pt x="78" y="92"/>
                  </a:cubicBezTo>
                  <a:cubicBezTo>
                    <a:pt x="79" y="104"/>
                    <a:pt x="79" y="104"/>
                    <a:pt x="79" y="104"/>
                  </a:cubicBezTo>
                  <a:cubicBezTo>
                    <a:pt x="89" y="104"/>
                    <a:pt x="89" y="104"/>
                    <a:pt x="89" y="104"/>
                  </a:cubicBezTo>
                  <a:cubicBezTo>
                    <a:pt x="89" y="51"/>
                    <a:pt x="89" y="51"/>
                    <a:pt x="89" y="51"/>
                  </a:cubicBezTo>
                  <a:cubicBezTo>
                    <a:pt x="50" y="51"/>
                    <a:pt x="50" y="51"/>
                    <a:pt x="50" y="51"/>
                  </a:cubicBezTo>
                  <a:lnTo>
                    <a:pt x="50"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7">
              <a:extLst>
                <a:ext uri="{FF2B5EF4-FFF2-40B4-BE49-F238E27FC236}">
                  <a16:creationId xmlns:a16="http://schemas.microsoft.com/office/drawing/2014/main" id="{5E276722-5197-B412-82F4-CAE376DBBFED}"/>
                </a:ext>
              </a:extLst>
            </p:cNvPr>
            <p:cNvSpPr>
              <a:spLocks/>
            </p:cNvSpPr>
            <p:nvPr/>
          </p:nvSpPr>
          <p:spPr bwMode="auto">
            <a:xfrm>
              <a:off x="1246188" y="436563"/>
              <a:ext cx="34925" cy="63500"/>
            </a:xfrm>
            <a:custGeom>
              <a:avLst/>
              <a:gdLst>
                <a:gd name="T0" fmla="*/ 23 w 43"/>
                <a:gd name="T1" fmla="*/ 5 h 77"/>
                <a:gd name="T2" fmla="*/ 14 w 43"/>
                <a:gd name="T3" fmla="*/ 17 h 77"/>
                <a:gd name="T4" fmla="*/ 13 w 43"/>
                <a:gd name="T5" fmla="*/ 2 h 77"/>
                <a:gd name="T6" fmla="*/ 0 w 43"/>
                <a:gd name="T7" fmla="*/ 2 h 77"/>
                <a:gd name="T8" fmla="*/ 0 w 43"/>
                <a:gd name="T9" fmla="*/ 77 h 77"/>
                <a:gd name="T10" fmla="*/ 14 w 43"/>
                <a:gd name="T11" fmla="*/ 77 h 77"/>
                <a:gd name="T12" fmla="*/ 14 w 43"/>
                <a:gd name="T13" fmla="*/ 35 h 77"/>
                <a:gd name="T14" fmla="*/ 24 w 43"/>
                <a:gd name="T15" fmla="*/ 18 h 77"/>
                <a:gd name="T16" fmla="*/ 35 w 43"/>
                <a:gd name="T17" fmla="*/ 14 h 77"/>
                <a:gd name="T18" fmla="*/ 41 w 43"/>
                <a:gd name="T19" fmla="*/ 15 h 77"/>
                <a:gd name="T20" fmla="*/ 43 w 43"/>
                <a:gd name="T21" fmla="*/ 1 h 77"/>
                <a:gd name="T22" fmla="*/ 37 w 43"/>
                <a:gd name="T23" fmla="*/ 0 h 77"/>
                <a:gd name="T24" fmla="*/ 23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3" y="5"/>
                  </a:moveTo>
                  <a:cubicBezTo>
                    <a:pt x="19" y="8"/>
                    <a:pt x="16" y="12"/>
                    <a:pt x="14" y="17"/>
                  </a:cubicBezTo>
                  <a:cubicBezTo>
                    <a:pt x="13" y="2"/>
                    <a:pt x="13" y="2"/>
                    <a:pt x="13" y="2"/>
                  </a:cubicBezTo>
                  <a:cubicBezTo>
                    <a:pt x="0" y="2"/>
                    <a:pt x="0" y="2"/>
                    <a:pt x="0" y="2"/>
                  </a:cubicBezTo>
                  <a:cubicBezTo>
                    <a:pt x="0" y="77"/>
                    <a:pt x="0" y="77"/>
                    <a:pt x="0" y="77"/>
                  </a:cubicBezTo>
                  <a:cubicBezTo>
                    <a:pt x="14" y="77"/>
                    <a:pt x="14" y="77"/>
                    <a:pt x="14" y="77"/>
                  </a:cubicBezTo>
                  <a:cubicBezTo>
                    <a:pt x="14" y="35"/>
                    <a:pt x="14" y="35"/>
                    <a:pt x="14" y="35"/>
                  </a:cubicBezTo>
                  <a:cubicBezTo>
                    <a:pt x="15" y="27"/>
                    <a:pt x="19" y="22"/>
                    <a:pt x="24" y="18"/>
                  </a:cubicBezTo>
                  <a:cubicBezTo>
                    <a:pt x="28" y="16"/>
                    <a:pt x="31" y="14"/>
                    <a:pt x="35" y="14"/>
                  </a:cubicBezTo>
                  <a:cubicBezTo>
                    <a:pt x="37" y="14"/>
                    <a:pt x="39" y="15"/>
                    <a:pt x="41" y="15"/>
                  </a:cubicBezTo>
                  <a:cubicBezTo>
                    <a:pt x="43" y="1"/>
                    <a:pt x="43" y="1"/>
                    <a:pt x="43" y="1"/>
                  </a:cubicBezTo>
                  <a:cubicBezTo>
                    <a:pt x="37" y="0"/>
                    <a:pt x="37" y="0"/>
                    <a:pt x="37" y="0"/>
                  </a:cubicBezTo>
                  <a:cubicBezTo>
                    <a:pt x="32" y="0"/>
                    <a:pt x="27" y="2"/>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8">
              <a:extLst>
                <a:ext uri="{FF2B5EF4-FFF2-40B4-BE49-F238E27FC236}">
                  <a16:creationId xmlns:a16="http://schemas.microsoft.com/office/drawing/2014/main" id="{030C0CC0-0956-B1B0-70A8-800FA865F98A}"/>
                </a:ext>
              </a:extLst>
            </p:cNvPr>
            <p:cNvSpPr>
              <a:spLocks noEditPoints="1"/>
            </p:cNvSpPr>
            <p:nvPr/>
          </p:nvSpPr>
          <p:spPr bwMode="auto">
            <a:xfrm>
              <a:off x="1284288" y="438150"/>
              <a:ext cx="60325" cy="63500"/>
            </a:xfrm>
            <a:custGeom>
              <a:avLst/>
              <a:gdLst>
                <a:gd name="T0" fmla="*/ 36 w 72"/>
                <a:gd name="T1" fmla="*/ 0 h 78"/>
                <a:gd name="T2" fmla="*/ 10 w 72"/>
                <a:gd name="T3" fmla="*/ 10 h 78"/>
                <a:gd name="T4" fmla="*/ 0 w 72"/>
                <a:gd name="T5" fmla="*/ 39 h 78"/>
                <a:gd name="T6" fmla="*/ 10 w 72"/>
                <a:gd name="T7" fmla="*/ 67 h 78"/>
                <a:gd name="T8" fmla="*/ 36 w 72"/>
                <a:gd name="T9" fmla="*/ 78 h 78"/>
                <a:gd name="T10" fmla="*/ 62 w 72"/>
                <a:gd name="T11" fmla="*/ 67 h 78"/>
                <a:gd name="T12" fmla="*/ 72 w 72"/>
                <a:gd name="T13" fmla="*/ 39 h 78"/>
                <a:gd name="T14" fmla="*/ 62 w 72"/>
                <a:gd name="T15" fmla="*/ 10 h 78"/>
                <a:gd name="T16" fmla="*/ 36 w 72"/>
                <a:gd name="T17" fmla="*/ 0 h 78"/>
                <a:gd name="T18" fmla="*/ 52 w 72"/>
                <a:gd name="T19" fmla="*/ 59 h 78"/>
                <a:gd name="T20" fmla="*/ 36 w 72"/>
                <a:gd name="T21" fmla="*/ 66 h 78"/>
                <a:gd name="T22" fmla="*/ 20 w 72"/>
                <a:gd name="T23" fmla="*/ 59 h 78"/>
                <a:gd name="T24" fmla="*/ 15 w 72"/>
                <a:gd name="T25" fmla="*/ 39 h 78"/>
                <a:gd name="T26" fmla="*/ 20 w 72"/>
                <a:gd name="T27" fmla="*/ 19 h 78"/>
                <a:gd name="T28" fmla="*/ 36 w 72"/>
                <a:gd name="T29" fmla="*/ 11 h 78"/>
                <a:gd name="T30" fmla="*/ 52 w 72"/>
                <a:gd name="T31" fmla="*/ 19 h 78"/>
                <a:gd name="T32" fmla="*/ 57 w 72"/>
                <a:gd name="T33" fmla="*/ 39 h 78"/>
                <a:gd name="T34" fmla="*/ 52 w 72"/>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8">
                  <a:moveTo>
                    <a:pt x="36" y="0"/>
                  </a:moveTo>
                  <a:cubicBezTo>
                    <a:pt x="25" y="0"/>
                    <a:pt x="16" y="3"/>
                    <a:pt x="10" y="10"/>
                  </a:cubicBezTo>
                  <a:cubicBezTo>
                    <a:pt x="3" y="17"/>
                    <a:pt x="0" y="27"/>
                    <a:pt x="0" y="39"/>
                  </a:cubicBezTo>
                  <a:cubicBezTo>
                    <a:pt x="0" y="51"/>
                    <a:pt x="3" y="60"/>
                    <a:pt x="10" y="67"/>
                  </a:cubicBezTo>
                  <a:cubicBezTo>
                    <a:pt x="16" y="74"/>
                    <a:pt x="25" y="78"/>
                    <a:pt x="36" y="78"/>
                  </a:cubicBezTo>
                  <a:cubicBezTo>
                    <a:pt x="47" y="78"/>
                    <a:pt x="56" y="74"/>
                    <a:pt x="62" y="67"/>
                  </a:cubicBezTo>
                  <a:cubicBezTo>
                    <a:pt x="69" y="60"/>
                    <a:pt x="72" y="51"/>
                    <a:pt x="72" y="39"/>
                  </a:cubicBezTo>
                  <a:cubicBezTo>
                    <a:pt x="72" y="27"/>
                    <a:pt x="69" y="17"/>
                    <a:pt x="62"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0" y="19"/>
                  </a:cubicBezTo>
                  <a:cubicBezTo>
                    <a:pt x="24" y="14"/>
                    <a:pt x="29" y="11"/>
                    <a:pt x="36" y="11"/>
                  </a:cubicBezTo>
                  <a:cubicBezTo>
                    <a:pt x="43" y="11"/>
                    <a:pt x="48" y="14"/>
                    <a:pt x="52" y="19"/>
                  </a:cubicBezTo>
                  <a:cubicBezTo>
                    <a:pt x="56" y="24"/>
                    <a:pt x="57" y="30"/>
                    <a:pt x="57" y="39"/>
                  </a:cubicBezTo>
                  <a:cubicBezTo>
                    <a:pt x="57"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9">
              <a:extLst>
                <a:ext uri="{FF2B5EF4-FFF2-40B4-BE49-F238E27FC236}">
                  <a16:creationId xmlns:a16="http://schemas.microsoft.com/office/drawing/2014/main" id="{88BAE485-97CC-07B4-6CBC-75F7EB1F86CD}"/>
                </a:ext>
              </a:extLst>
            </p:cNvPr>
            <p:cNvSpPr>
              <a:spLocks/>
            </p:cNvSpPr>
            <p:nvPr/>
          </p:nvSpPr>
          <p:spPr bwMode="auto">
            <a:xfrm>
              <a:off x="1350963" y="438150"/>
              <a:ext cx="90488" cy="61913"/>
            </a:xfrm>
            <a:custGeom>
              <a:avLst/>
              <a:gdLst>
                <a:gd name="T0" fmla="*/ 41 w 57"/>
                <a:gd name="T1" fmla="*/ 31 h 39"/>
                <a:gd name="T2" fmla="*/ 32 w 57"/>
                <a:gd name="T3" fmla="*/ 0 h 39"/>
                <a:gd name="T4" fmla="*/ 24 w 57"/>
                <a:gd name="T5" fmla="*/ 0 h 39"/>
                <a:gd name="T6" fmla="*/ 16 w 57"/>
                <a:gd name="T7" fmla="*/ 31 h 39"/>
                <a:gd name="T8" fmla="*/ 8 w 57"/>
                <a:gd name="T9" fmla="*/ 0 h 39"/>
                <a:gd name="T10" fmla="*/ 0 w 57"/>
                <a:gd name="T11" fmla="*/ 0 h 39"/>
                <a:gd name="T12" fmla="*/ 12 w 57"/>
                <a:gd name="T13" fmla="*/ 39 h 39"/>
                <a:gd name="T14" fmla="*/ 20 w 57"/>
                <a:gd name="T15" fmla="*/ 39 h 39"/>
                <a:gd name="T16" fmla="*/ 28 w 57"/>
                <a:gd name="T17" fmla="*/ 9 h 39"/>
                <a:gd name="T18" fmla="*/ 37 w 57"/>
                <a:gd name="T19" fmla="*/ 39 h 39"/>
                <a:gd name="T20" fmla="*/ 45 w 57"/>
                <a:gd name="T21" fmla="*/ 39 h 39"/>
                <a:gd name="T22" fmla="*/ 57 w 57"/>
                <a:gd name="T23" fmla="*/ 0 h 39"/>
                <a:gd name="T24" fmla="*/ 49 w 57"/>
                <a:gd name="T25" fmla="*/ 0 h 39"/>
                <a:gd name="T26" fmla="*/ 41 w 57"/>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39">
                  <a:moveTo>
                    <a:pt x="41" y="31"/>
                  </a:moveTo>
                  <a:lnTo>
                    <a:pt x="32" y="0"/>
                  </a:lnTo>
                  <a:lnTo>
                    <a:pt x="24" y="0"/>
                  </a:lnTo>
                  <a:lnTo>
                    <a:pt x="16" y="31"/>
                  </a:lnTo>
                  <a:lnTo>
                    <a:pt x="8" y="0"/>
                  </a:lnTo>
                  <a:lnTo>
                    <a:pt x="0" y="0"/>
                  </a:lnTo>
                  <a:lnTo>
                    <a:pt x="12" y="39"/>
                  </a:lnTo>
                  <a:lnTo>
                    <a:pt x="20" y="39"/>
                  </a:lnTo>
                  <a:lnTo>
                    <a:pt x="28" y="9"/>
                  </a:lnTo>
                  <a:lnTo>
                    <a:pt x="37" y="39"/>
                  </a:lnTo>
                  <a:lnTo>
                    <a:pt x="45" y="39"/>
                  </a:lnTo>
                  <a:lnTo>
                    <a:pt x="57" y="0"/>
                  </a:lnTo>
                  <a:lnTo>
                    <a:pt x="49" y="0"/>
                  </a:lnTo>
                  <a:lnTo>
                    <a:pt x="41"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0">
              <a:extLst>
                <a:ext uri="{FF2B5EF4-FFF2-40B4-BE49-F238E27FC236}">
                  <a16:creationId xmlns:a16="http://schemas.microsoft.com/office/drawing/2014/main" id="{E0EE8424-6820-BE0B-2C64-487E7DD59BC7}"/>
                </a:ext>
              </a:extLst>
            </p:cNvPr>
            <p:cNvSpPr>
              <a:spLocks/>
            </p:cNvSpPr>
            <p:nvPr/>
          </p:nvSpPr>
          <p:spPr bwMode="auto">
            <a:xfrm>
              <a:off x="1446213" y="422275"/>
              <a:ext cx="38100" cy="79375"/>
            </a:xfrm>
            <a:custGeom>
              <a:avLst/>
              <a:gdLst>
                <a:gd name="T0" fmla="*/ 26 w 46"/>
                <a:gd name="T1" fmla="*/ 0 h 97"/>
                <a:gd name="T2" fmla="*/ 13 w 46"/>
                <a:gd name="T3" fmla="*/ 0 h 97"/>
                <a:gd name="T4" fmla="*/ 11 w 46"/>
                <a:gd name="T5" fmla="*/ 20 h 97"/>
                <a:gd name="T6" fmla="*/ 0 w 46"/>
                <a:gd name="T7" fmla="*/ 20 h 97"/>
                <a:gd name="T8" fmla="*/ 0 w 46"/>
                <a:gd name="T9" fmla="*/ 31 h 97"/>
                <a:gd name="T10" fmla="*/ 11 w 46"/>
                <a:gd name="T11" fmla="*/ 31 h 97"/>
                <a:gd name="T12" fmla="*/ 11 w 46"/>
                <a:gd name="T13" fmla="*/ 72 h 97"/>
                <a:gd name="T14" fmla="*/ 16 w 46"/>
                <a:gd name="T15" fmla="*/ 91 h 97"/>
                <a:gd name="T16" fmla="*/ 32 w 46"/>
                <a:gd name="T17" fmla="*/ 97 h 97"/>
                <a:gd name="T18" fmla="*/ 46 w 46"/>
                <a:gd name="T19" fmla="*/ 95 h 97"/>
                <a:gd name="T20" fmla="*/ 44 w 46"/>
                <a:gd name="T21" fmla="*/ 84 h 97"/>
                <a:gd name="T22" fmla="*/ 36 w 46"/>
                <a:gd name="T23" fmla="*/ 85 h 97"/>
                <a:gd name="T24" fmla="*/ 28 w 46"/>
                <a:gd name="T25" fmla="*/ 82 h 97"/>
                <a:gd name="T26" fmla="*/ 26 w 46"/>
                <a:gd name="T27" fmla="*/ 70 h 97"/>
                <a:gd name="T28" fmla="*/ 26 w 46"/>
                <a:gd name="T29" fmla="*/ 31 h 97"/>
                <a:gd name="T30" fmla="*/ 46 w 46"/>
                <a:gd name="T31" fmla="*/ 31 h 97"/>
                <a:gd name="T32" fmla="*/ 46 w 46"/>
                <a:gd name="T33" fmla="*/ 20 h 97"/>
                <a:gd name="T34" fmla="*/ 26 w 46"/>
                <a:gd name="T35" fmla="*/ 20 h 97"/>
                <a:gd name="T36" fmla="*/ 26 w 46"/>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97">
                  <a:moveTo>
                    <a:pt x="26" y="0"/>
                  </a:moveTo>
                  <a:cubicBezTo>
                    <a:pt x="13" y="0"/>
                    <a:pt x="13" y="0"/>
                    <a:pt x="13" y="0"/>
                  </a:cubicBezTo>
                  <a:cubicBezTo>
                    <a:pt x="11" y="20"/>
                    <a:pt x="11" y="20"/>
                    <a:pt x="11" y="20"/>
                  </a:cubicBezTo>
                  <a:cubicBezTo>
                    <a:pt x="0" y="20"/>
                    <a:pt x="0" y="20"/>
                    <a:pt x="0" y="20"/>
                  </a:cubicBezTo>
                  <a:cubicBezTo>
                    <a:pt x="0" y="31"/>
                    <a:pt x="0" y="31"/>
                    <a:pt x="0" y="31"/>
                  </a:cubicBezTo>
                  <a:cubicBezTo>
                    <a:pt x="11" y="31"/>
                    <a:pt x="11" y="31"/>
                    <a:pt x="11" y="31"/>
                  </a:cubicBezTo>
                  <a:cubicBezTo>
                    <a:pt x="11" y="72"/>
                    <a:pt x="11" y="72"/>
                    <a:pt x="11" y="72"/>
                  </a:cubicBezTo>
                  <a:cubicBezTo>
                    <a:pt x="11" y="81"/>
                    <a:pt x="13" y="88"/>
                    <a:pt x="16" y="91"/>
                  </a:cubicBezTo>
                  <a:cubicBezTo>
                    <a:pt x="20" y="95"/>
                    <a:pt x="25" y="97"/>
                    <a:pt x="32" y="97"/>
                  </a:cubicBezTo>
                  <a:cubicBezTo>
                    <a:pt x="38" y="97"/>
                    <a:pt x="42" y="96"/>
                    <a:pt x="46" y="95"/>
                  </a:cubicBezTo>
                  <a:cubicBezTo>
                    <a:pt x="44" y="84"/>
                    <a:pt x="44" y="84"/>
                    <a:pt x="44" y="84"/>
                  </a:cubicBezTo>
                  <a:cubicBezTo>
                    <a:pt x="42" y="85"/>
                    <a:pt x="39" y="85"/>
                    <a:pt x="36" y="85"/>
                  </a:cubicBezTo>
                  <a:cubicBezTo>
                    <a:pt x="33" y="85"/>
                    <a:pt x="30" y="84"/>
                    <a:pt x="28" y="82"/>
                  </a:cubicBezTo>
                  <a:cubicBezTo>
                    <a:pt x="27" y="80"/>
                    <a:pt x="26" y="76"/>
                    <a:pt x="26" y="70"/>
                  </a:cubicBezTo>
                  <a:cubicBezTo>
                    <a:pt x="26" y="31"/>
                    <a:pt x="26" y="31"/>
                    <a:pt x="26" y="31"/>
                  </a:cubicBezTo>
                  <a:cubicBezTo>
                    <a:pt x="46" y="31"/>
                    <a:pt x="46" y="31"/>
                    <a:pt x="46" y="31"/>
                  </a:cubicBezTo>
                  <a:cubicBezTo>
                    <a:pt x="46" y="20"/>
                    <a:pt x="46" y="20"/>
                    <a:pt x="46" y="20"/>
                  </a:cubicBezTo>
                  <a:cubicBezTo>
                    <a:pt x="26" y="20"/>
                    <a:pt x="26" y="20"/>
                    <a:pt x="26" y="20"/>
                  </a:cubicBez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1">
              <a:extLst>
                <a:ext uri="{FF2B5EF4-FFF2-40B4-BE49-F238E27FC236}">
                  <a16:creationId xmlns:a16="http://schemas.microsoft.com/office/drawing/2014/main" id="{493BFF13-D216-7236-ADB3-513803D7A451}"/>
                </a:ext>
              </a:extLst>
            </p:cNvPr>
            <p:cNvSpPr>
              <a:spLocks/>
            </p:cNvSpPr>
            <p:nvPr/>
          </p:nvSpPr>
          <p:spPr bwMode="auto">
            <a:xfrm>
              <a:off x="1497013" y="412750"/>
              <a:ext cx="52388" cy="87313"/>
            </a:xfrm>
            <a:custGeom>
              <a:avLst/>
              <a:gdLst>
                <a:gd name="T0" fmla="*/ 39 w 64"/>
                <a:gd name="T1" fmla="*/ 30 h 106"/>
                <a:gd name="T2" fmla="*/ 14 w 64"/>
                <a:gd name="T3" fmla="*/ 45 h 106"/>
                <a:gd name="T4" fmla="*/ 14 w 64"/>
                <a:gd name="T5" fmla="*/ 0 h 106"/>
                <a:gd name="T6" fmla="*/ 0 w 64"/>
                <a:gd name="T7" fmla="*/ 0 h 106"/>
                <a:gd name="T8" fmla="*/ 0 w 64"/>
                <a:gd name="T9" fmla="*/ 106 h 106"/>
                <a:gd name="T10" fmla="*/ 14 w 64"/>
                <a:gd name="T11" fmla="*/ 106 h 106"/>
                <a:gd name="T12" fmla="*/ 14 w 64"/>
                <a:gd name="T13" fmla="*/ 62 h 106"/>
                <a:gd name="T14" fmla="*/ 21 w 64"/>
                <a:gd name="T15" fmla="*/ 49 h 106"/>
                <a:gd name="T16" fmla="*/ 34 w 64"/>
                <a:gd name="T17" fmla="*/ 42 h 106"/>
                <a:gd name="T18" fmla="*/ 46 w 64"/>
                <a:gd name="T19" fmla="*/ 47 h 106"/>
                <a:gd name="T20" fmla="*/ 49 w 64"/>
                <a:gd name="T21" fmla="*/ 62 h 106"/>
                <a:gd name="T22" fmla="*/ 49 w 64"/>
                <a:gd name="T23" fmla="*/ 106 h 106"/>
                <a:gd name="T24" fmla="*/ 64 w 64"/>
                <a:gd name="T25" fmla="*/ 106 h 106"/>
                <a:gd name="T26" fmla="*/ 64 w 64"/>
                <a:gd name="T27" fmla="*/ 58 h 106"/>
                <a:gd name="T28" fmla="*/ 57 w 64"/>
                <a:gd name="T29" fmla="*/ 37 h 106"/>
                <a:gd name="T30" fmla="*/ 39 w 64"/>
                <a:gd name="T31" fmla="*/ 3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06">
                  <a:moveTo>
                    <a:pt x="39" y="30"/>
                  </a:moveTo>
                  <a:cubicBezTo>
                    <a:pt x="29" y="30"/>
                    <a:pt x="20" y="35"/>
                    <a:pt x="14" y="45"/>
                  </a:cubicBezTo>
                  <a:cubicBezTo>
                    <a:pt x="14" y="0"/>
                    <a:pt x="14" y="0"/>
                    <a:pt x="14" y="0"/>
                  </a:cubicBezTo>
                  <a:cubicBezTo>
                    <a:pt x="0" y="0"/>
                    <a:pt x="0" y="0"/>
                    <a:pt x="0" y="0"/>
                  </a:cubicBezTo>
                  <a:cubicBezTo>
                    <a:pt x="0" y="106"/>
                    <a:pt x="0" y="106"/>
                    <a:pt x="0" y="106"/>
                  </a:cubicBezTo>
                  <a:cubicBezTo>
                    <a:pt x="14" y="106"/>
                    <a:pt x="14" y="106"/>
                    <a:pt x="14" y="106"/>
                  </a:cubicBezTo>
                  <a:cubicBezTo>
                    <a:pt x="14" y="62"/>
                    <a:pt x="14" y="62"/>
                    <a:pt x="14" y="62"/>
                  </a:cubicBezTo>
                  <a:cubicBezTo>
                    <a:pt x="15" y="57"/>
                    <a:pt x="17" y="53"/>
                    <a:pt x="21" y="49"/>
                  </a:cubicBezTo>
                  <a:cubicBezTo>
                    <a:pt x="25" y="44"/>
                    <a:pt x="29" y="42"/>
                    <a:pt x="34" y="42"/>
                  </a:cubicBezTo>
                  <a:cubicBezTo>
                    <a:pt x="40" y="42"/>
                    <a:pt x="44" y="44"/>
                    <a:pt x="46" y="47"/>
                  </a:cubicBezTo>
                  <a:cubicBezTo>
                    <a:pt x="48" y="50"/>
                    <a:pt x="49" y="55"/>
                    <a:pt x="49" y="62"/>
                  </a:cubicBezTo>
                  <a:cubicBezTo>
                    <a:pt x="49" y="106"/>
                    <a:pt x="49" y="106"/>
                    <a:pt x="49" y="106"/>
                  </a:cubicBezTo>
                  <a:cubicBezTo>
                    <a:pt x="64" y="106"/>
                    <a:pt x="64" y="106"/>
                    <a:pt x="64" y="106"/>
                  </a:cubicBezTo>
                  <a:cubicBezTo>
                    <a:pt x="64" y="58"/>
                    <a:pt x="64" y="58"/>
                    <a:pt x="64" y="58"/>
                  </a:cubicBezTo>
                  <a:cubicBezTo>
                    <a:pt x="64" y="48"/>
                    <a:pt x="62" y="41"/>
                    <a:pt x="57" y="37"/>
                  </a:cubicBezTo>
                  <a:cubicBezTo>
                    <a:pt x="53" y="32"/>
                    <a:pt x="47" y="30"/>
                    <a:pt x="39"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2">
              <a:extLst>
                <a:ext uri="{FF2B5EF4-FFF2-40B4-BE49-F238E27FC236}">
                  <a16:creationId xmlns:a16="http://schemas.microsoft.com/office/drawing/2014/main" id="{A2FBFC85-5630-8BC3-A583-1DEC58BBCCA5}"/>
                </a:ext>
              </a:extLst>
            </p:cNvPr>
            <p:cNvSpPr>
              <a:spLocks noEditPoints="1"/>
            </p:cNvSpPr>
            <p:nvPr/>
          </p:nvSpPr>
          <p:spPr bwMode="auto">
            <a:xfrm>
              <a:off x="1581151" y="415925"/>
              <a:ext cx="77788" cy="84138"/>
            </a:xfrm>
            <a:custGeom>
              <a:avLst/>
              <a:gdLst>
                <a:gd name="T0" fmla="*/ 20 w 49"/>
                <a:gd name="T1" fmla="*/ 0 h 53"/>
                <a:gd name="T2" fmla="*/ 0 w 49"/>
                <a:gd name="T3" fmla="*/ 53 h 53"/>
                <a:gd name="T4" fmla="*/ 8 w 49"/>
                <a:gd name="T5" fmla="*/ 53 h 53"/>
                <a:gd name="T6" fmla="*/ 13 w 49"/>
                <a:gd name="T7" fmla="*/ 40 h 53"/>
                <a:gd name="T8" fmla="*/ 36 w 49"/>
                <a:gd name="T9" fmla="*/ 40 h 53"/>
                <a:gd name="T10" fmla="*/ 40 w 49"/>
                <a:gd name="T11" fmla="*/ 53 h 53"/>
                <a:gd name="T12" fmla="*/ 49 w 49"/>
                <a:gd name="T13" fmla="*/ 53 h 53"/>
                <a:gd name="T14" fmla="*/ 29 w 49"/>
                <a:gd name="T15" fmla="*/ 0 h 53"/>
                <a:gd name="T16" fmla="*/ 20 w 49"/>
                <a:gd name="T17" fmla="*/ 0 h 53"/>
                <a:gd name="T18" fmla="*/ 15 w 49"/>
                <a:gd name="T19" fmla="*/ 34 h 53"/>
                <a:gd name="T20" fmla="*/ 24 w 49"/>
                <a:gd name="T21" fmla="*/ 7 h 53"/>
                <a:gd name="T22" fmla="*/ 34 w 49"/>
                <a:gd name="T23" fmla="*/ 34 h 53"/>
                <a:gd name="T24" fmla="*/ 15 w 49"/>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3">
                  <a:moveTo>
                    <a:pt x="20" y="0"/>
                  </a:moveTo>
                  <a:lnTo>
                    <a:pt x="0" y="53"/>
                  </a:lnTo>
                  <a:lnTo>
                    <a:pt x="8" y="53"/>
                  </a:lnTo>
                  <a:lnTo>
                    <a:pt x="13" y="40"/>
                  </a:lnTo>
                  <a:lnTo>
                    <a:pt x="36" y="40"/>
                  </a:lnTo>
                  <a:lnTo>
                    <a:pt x="40" y="53"/>
                  </a:lnTo>
                  <a:lnTo>
                    <a:pt x="49" y="53"/>
                  </a:lnTo>
                  <a:lnTo>
                    <a:pt x="29" y="0"/>
                  </a:lnTo>
                  <a:lnTo>
                    <a:pt x="20" y="0"/>
                  </a:lnTo>
                  <a:close/>
                  <a:moveTo>
                    <a:pt x="15" y="34"/>
                  </a:moveTo>
                  <a:lnTo>
                    <a:pt x="24" y="7"/>
                  </a:lnTo>
                  <a:lnTo>
                    <a:pt x="34" y="34"/>
                  </a:lnTo>
                  <a:lnTo>
                    <a:pt x="1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4">
              <a:extLst>
                <a:ext uri="{FF2B5EF4-FFF2-40B4-BE49-F238E27FC236}">
                  <a16:creationId xmlns:a16="http://schemas.microsoft.com/office/drawing/2014/main" id="{FF83A1F9-4D22-902B-230C-EA48637DF2D8}"/>
                </a:ext>
              </a:extLst>
            </p:cNvPr>
            <p:cNvSpPr>
              <a:spLocks noEditPoints="1"/>
            </p:cNvSpPr>
            <p:nvPr/>
          </p:nvSpPr>
          <p:spPr bwMode="auto">
            <a:xfrm>
              <a:off x="1663701" y="412750"/>
              <a:ext cx="58738" cy="88900"/>
            </a:xfrm>
            <a:custGeom>
              <a:avLst/>
              <a:gdLst>
                <a:gd name="T0" fmla="*/ 57 w 71"/>
                <a:gd name="T1" fmla="*/ 43 h 108"/>
                <a:gd name="T2" fmla="*/ 55 w 71"/>
                <a:gd name="T3" fmla="*/ 40 h 108"/>
                <a:gd name="T4" fmla="*/ 51 w 71"/>
                <a:gd name="T5" fmla="*/ 36 h 108"/>
                <a:gd name="T6" fmla="*/ 43 w 71"/>
                <a:gd name="T7" fmla="*/ 31 h 108"/>
                <a:gd name="T8" fmla="*/ 33 w 71"/>
                <a:gd name="T9" fmla="*/ 30 h 108"/>
                <a:gd name="T10" fmla="*/ 9 w 71"/>
                <a:gd name="T11" fmla="*/ 41 h 108"/>
                <a:gd name="T12" fmla="*/ 0 w 71"/>
                <a:gd name="T13" fmla="*/ 69 h 108"/>
                <a:gd name="T14" fmla="*/ 8 w 71"/>
                <a:gd name="T15" fmla="*/ 97 h 108"/>
                <a:gd name="T16" fmla="*/ 32 w 71"/>
                <a:gd name="T17" fmla="*/ 108 h 108"/>
                <a:gd name="T18" fmla="*/ 37 w 71"/>
                <a:gd name="T19" fmla="*/ 107 h 108"/>
                <a:gd name="T20" fmla="*/ 42 w 71"/>
                <a:gd name="T21" fmla="*/ 106 h 108"/>
                <a:gd name="T22" fmla="*/ 46 w 71"/>
                <a:gd name="T23" fmla="*/ 104 h 108"/>
                <a:gd name="T24" fmla="*/ 49 w 71"/>
                <a:gd name="T25" fmla="*/ 103 h 108"/>
                <a:gd name="T26" fmla="*/ 52 w 71"/>
                <a:gd name="T27" fmla="*/ 100 h 108"/>
                <a:gd name="T28" fmla="*/ 54 w 71"/>
                <a:gd name="T29" fmla="*/ 98 h 108"/>
                <a:gd name="T30" fmla="*/ 55 w 71"/>
                <a:gd name="T31" fmla="*/ 97 h 108"/>
                <a:gd name="T32" fmla="*/ 56 w 71"/>
                <a:gd name="T33" fmla="*/ 95 h 108"/>
                <a:gd name="T34" fmla="*/ 57 w 71"/>
                <a:gd name="T35" fmla="*/ 95 h 108"/>
                <a:gd name="T36" fmla="*/ 59 w 71"/>
                <a:gd name="T37" fmla="*/ 106 h 108"/>
                <a:gd name="T38" fmla="*/ 71 w 71"/>
                <a:gd name="T39" fmla="*/ 106 h 108"/>
                <a:gd name="T40" fmla="*/ 71 w 71"/>
                <a:gd name="T41" fmla="*/ 0 h 108"/>
                <a:gd name="T42" fmla="*/ 57 w 71"/>
                <a:gd name="T43" fmla="*/ 0 h 108"/>
                <a:gd name="T44" fmla="*/ 57 w 71"/>
                <a:gd name="T45" fmla="*/ 43 h 108"/>
                <a:gd name="T46" fmla="*/ 51 w 71"/>
                <a:gd name="T47" fmla="*/ 88 h 108"/>
                <a:gd name="T48" fmla="*/ 36 w 71"/>
                <a:gd name="T49" fmla="*/ 96 h 108"/>
                <a:gd name="T50" fmla="*/ 20 w 71"/>
                <a:gd name="T51" fmla="*/ 88 h 108"/>
                <a:gd name="T52" fmla="*/ 15 w 71"/>
                <a:gd name="T53" fmla="*/ 68 h 108"/>
                <a:gd name="T54" fmla="*/ 21 w 71"/>
                <a:gd name="T55" fmla="*/ 49 h 108"/>
                <a:gd name="T56" fmla="*/ 36 w 71"/>
                <a:gd name="T57" fmla="*/ 41 h 108"/>
                <a:gd name="T58" fmla="*/ 51 w 71"/>
                <a:gd name="T59" fmla="*/ 49 h 108"/>
                <a:gd name="T60" fmla="*/ 57 w 71"/>
                <a:gd name="T61" fmla="*/ 68 h 108"/>
                <a:gd name="T62" fmla="*/ 51 w 71"/>
                <a:gd name="T63" fmla="*/ 8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08">
                  <a:moveTo>
                    <a:pt x="57" y="43"/>
                  </a:moveTo>
                  <a:cubicBezTo>
                    <a:pt x="56" y="42"/>
                    <a:pt x="56" y="41"/>
                    <a:pt x="55" y="40"/>
                  </a:cubicBezTo>
                  <a:cubicBezTo>
                    <a:pt x="54" y="39"/>
                    <a:pt x="53" y="38"/>
                    <a:pt x="51" y="36"/>
                  </a:cubicBezTo>
                  <a:cubicBezTo>
                    <a:pt x="49" y="34"/>
                    <a:pt x="46" y="33"/>
                    <a:pt x="43" y="31"/>
                  </a:cubicBezTo>
                  <a:cubicBezTo>
                    <a:pt x="40" y="30"/>
                    <a:pt x="37" y="30"/>
                    <a:pt x="33" y="30"/>
                  </a:cubicBezTo>
                  <a:cubicBezTo>
                    <a:pt x="23" y="30"/>
                    <a:pt x="15" y="33"/>
                    <a:pt x="9" y="41"/>
                  </a:cubicBezTo>
                  <a:cubicBezTo>
                    <a:pt x="3" y="48"/>
                    <a:pt x="0" y="57"/>
                    <a:pt x="0" y="69"/>
                  </a:cubicBezTo>
                  <a:cubicBezTo>
                    <a:pt x="0" y="80"/>
                    <a:pt x="3" y="90"/>
                    <a:pt x="8" y="97"/>
                  </a:cubicBezTo>
                  <a:cubicBezTo>
                    <a:pt x="14" y="104"/>
                    <a:pt x="22" y="108"/>
                    <a:pt x="32" y="108"/>
                  </a:cubicBezTo>
                  <a:cubicBezTo>
                    <a:pt x="34" y="108"/>
                    <a:pt x="35" y="108"/>
                    <a:pt x="37" y="107"/>
                  </a:cubicBezTo>
                  <a:cubicBezTo>
                    <a:pt x="39" y="107"/>
                    <a:pt x="41" y="107"/>
                    <a:pt x="42" y="106"/>
                  </a:cubicBezTo>
                  <a:cubicBezTo>
                    <a:pt x="43" y="106"/>
                    <a:pt x="45" y="105"/>
                    <a:pt x="46" y="104"/>
                  </a:cubicBezTo>
                  <a:cubicBezTo>
                    <a:pt x="47" y="104"/>
                    <a:pt x="48" y="103"/>
                    <a:pt x="49" y="103"/>
                  </a:cubicBezTo>
                  <a:cubicBezTo>
                    <a:pt x="50" y="102"/>
                    <a:pt x="51" y="101"/>
                    <a:pt x="52" y="100"/>
                  </a:cubicBezTo>
                  <a:cubicBezTo>
                    <a:pt x="53" y="100"/>
                    <a:pt x="53" y="99"/>
                    <a:pt x="54" y="98"/>
                  </a:cubicBezTo>
                  <a:cubicBezTo>
                    <a:pt x="54" y="98"/>
                    <a:pt x="55" y="97"/>
                    <a:pt x="55" y="97"/>
                  </a:cubicBezTo>
                  <a:cubicBezTo>
                    <a:pt x="56" y="96"/>
                    <a:pt x="56" y="96"/>
                    <a:pt x="56" y="95"/>
                  </a:cubicBezTo>
                  <a:cubicBezTo>
                    <a:pt x="57" y="95"/>
                    <a:pt x="57" y="95"/>
                    <a:pt x="57" y="95"/>
                  </a:cubicBezTo>
                  <a:cubicBezTo>
                    <a:pt x="59" y="106"/>
                    <a:pt x="59" y="106"/>
                    <a:pt x="59" y="106"/>
                  </a:cubicBezTo>
                  <a:cubicBezTo>
                    <a:pt x="71" y="106"/>
                    <a:pt x="71" y="106"/>
                    <a:pt x="71" y="106"/>
                  </a:cubicBezTo>
                  <a:cubicBezTo>
                    <a:pt x="71" y="0"/>
                    <a:pt x="71" y="0"/>
                    <a:pt x="71" y="0"/>
                  </a:cubicBezTo>
                  <a:cubicBezTo>
                    <a:pt x="57" y="0"/>
                    <a:pt x="57" y="0"/>
                    <a:pt x="57" y="0"/>
                  </a:cubicBezTo>
                  <a:lnTo>
                    <a:pt x="57" y="43"/>
                  </a:lnTo>
                  <a:close/>
                  <a:moveTo>
                    <a:pt x="51" y="88"/>
                  </a:moveTo>
                  <a:cubicBezTo>
                    <a:pt x="47" y="93"/>
                    <a:pt x="42" y="96"/>
                    <a:pt x="36" y="96"/>
                  </a:cubicBezTo>
                  <a:cubicBezTo>
                    <a:pt x="29" y="96"/>
                    <a:pt x="24" y="93"/>
                    <a:pt x="20" y="88"/>
                  </a:cubicBezTo>
                  <a:cubicBezTo>
                    <a:pt x="17" y="83"/>
                    <a:pt x="15" y="76"/>
                    <a:pt x="15" y="68"/>
                  </a:cubicBezTo>
                  <a:cubicBezTo>
                    <a:pt x="15" y="61"/>
                    <a:pt x="17" y="54"/>
                    <a:pt x="21" y="49"/>
                  </a:cubicBezTo>
                  <a:cubicBezTo>
                    <a:pt x="25" y="44"/>
                    <a:pt x="30" y="41"/>
                    <a:pt x="36" y="41"/>
                  </a:cubicBezTo>
                  <a:cubicBezTo>
                    <a:pt x="43" y="41"/>
                    <a:pt x="48" y="44"/>
                    <a:pt x="51" y="49"/>
                  </a:cubicBezTo>
                  <a:cubicBezTo>
                    <a:pt x="55" y="54"/>
                    <a:pt x="57" y="61"/>
                    <a:pt x="57" y="68"/>
                  </a:cubicBezTo>
                  <a:cubicBezTo>
                    <a:pt x="57" y="76"/>
                    <a:pt x="55" y="83"/>
                    <a:pt x="51"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5">
              <a:extLst>
                <a:ext uri="{FF2B5EF4-FFF2-40B4-BE49-F238E27FC236}">
                  <a16:creationId xmlns:a16="http://schemas.microsoft.com/office/drawing/2014/main" id="{B67964F5-8081-A3D8-089C-A081B2E521A9}"/>
                </a:ext>
              </a:extLst>
            </p:cNvPr>
            <p:cNvSpPr>
              <a:spLocks/>
            </p:cNvSpPr>
            <p:nvPr/>
          </p:nvSpPr>
          <p:spPr bwMode="auto">
            <a:xfrm>
              <a:off x="1733551" y="438150"/>
              <a:ext cx="60325" cy="61913"/>
            </a:xfrm>
            <a:custGeom>
              <a:avLst/>
              <a:gdLst>
                <a:gd name="T0" fmla="*/ 18 w 38"/>
                <a:gd name="T1" fmla="*/ 32 h 39"/>
                <a:gd name="T2" fmla="*/ 8 w 38"/>
                <a:gd name="T3" fmla="*/ 0 h 39"/>
                <a:gd name="T4" fmla="*/ 0 w 38"/>
                <a:gd name="T5" fmla="*/ 0 h 39"/>
                <a:gd name="T6" fmla="*/ 15 w 38"/>
                <a:gd name="T7" fmla="*/ 39 h 39"/>
                <a:gd name="T8" fmla="*/ 23 w 38"/>
                <a:gd name="T9" fmla="*/ 39 h 39"/>
                <a:gd name="T10" fmla="*/ 38 w 38"/>
                <a:gd name="T11" fmla="*/ 0 h 39"/>
                <a:gd name="T12" fmla="*/ 29 w 38"/>
                <a:gd name="T13" fmla="*/ 0 h 39"/>
                <a:gd name="T14" fmla="*/ 18 w 38"/>
                <a:gd name="T15" fmla="*/ 3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9">
                  <a:moveTo>
                    <a:pt x="18" y="32"/>
                  </a:moveTo>
                  <a:lnTo>
                    <a:pt x="8" y="0"/>
                  </a:lnTo>
                  <a:lnTo>
                    <a:pt x="0" y="0"/>
                  </a:lnTo>
                  <a:lnTo>
                    <a:pt x="15" y="39"/>
                  </a:lnTo>
                  <a:lnTo>
                    <a:pt x="23" y="39"/>
                  </a:lnTo>
                  <a:lnTo>
                    <a:pt x="38" y="0"/>
                  </a:lnTo>
                  <a:lnTo>
                    <a:pt x="29" y="0"/>
                  </a:lnTo>
                  <a:lnTo>
                    <a:pt x="1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6">
              <a:extLst>
                <a:ext uri="{FF2B5EF4-FFF2-40B4-BE49-F238E27FC236}">
                  <a16:creationId xmlns:a16="http://schemas.microsoft.com/office/drawing/2014/main" id="{C73E25E4-139B-A180-CBFD-59414A4BD238}"/>
                </a:ext>
              </a:extLst>
            </p:cNvPr>
            <p:cNvSpPr>
              <a:spLocks/>
            </p:cNvSpPr>
            <p:nvPr/>
          </p:nvSpPr>
          <p:spPr bwMode="auto">
            <a:xfrm>
              <a:off x="1801813" y="411163"/>
              <a:ext cx="15875" cy="14288"/>
            </a:xfrm>
            <a:custGeom>
              <a:avLst/>
              <a:gdLst>
                <a:gd name="T0" fmla="*/ 10 w 19"/>
                <a:gd name="T1" fmla="*/ 0 h 18"/>
                <a:gd name="T2" fmla="*/ 3 w 19"/>
                <a:gd name="T3" fmla="*/ 2 h 18"/>
                <a:gd name="T4" fmla="*/ 0 w 19"/>
                <a:gd name="T5" fmla="*/ 9 h 18"/>
                <a:gd name="T6" fmla="*/ 3 w 19"/>
                <a:gd name="T7" fmla="*/ 16 h 18"/>
                <a:gd name="T8" fmla="*/ 10 w 19"/>
                <a:gd name="T9" fmla="*/ 18 h 18"/>
                <a:gd name="T10" fmla="*/ 17 w 19"/>
                <a:gd name="T11" fmla="*/ 16 h 18"/>
                <a:gd name="T12" fmla="*/ 19 w 19"/>
                <a:gd name="T13" fmla="*/ 9 h 18"/>
                <a:gd name="T14" fmla="*/ 17 w 19"/>
                <a:gd name="T15" fmla="*/ 2 h 18"/>
                <a:gd name="T16" fmla="*/ 10 w 1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0" y="0"/>
                  </a:moveTo>
                  <a:cubicBezTo>
                    <a:pt x="7" y="0"/>
                    <a:pt x="5" y="1"/>
                    <a:pt x="3" y="2"/>
                  </a:cubicBezTo>
                  <a:cubicBezTo>
                    <a:pt x="1" y="4"/>
                    <a:pt x="0" y="7"/>
                    <a:pt x="0" y="9"/>
                  </a:cubicBezTo>
                  <a:cubicBezTo>
                    <a:pt x="0" y="12"/>
                    <a:pt x="1" y="14"/>
                    <a:pt x="3" y="16"/>
                  </a:cubicBezTo>
                  <a:cubicBezTo>
                    <a:pt x="5" y="17"/>
                    <a:pt x="7" y="18"/>
                    <a:pt x="10" y="18"/>
                  </a:cubicBezTo>
                  <a:cubicBezTo>
                    <a:pt x="13" y="18"/>
                    <a:pt x="15" y="17"/>
                    <a:pt x="17" y="16"/>
                  </a:cubicBezTo>
                  <a:cubicBezTo>
                    <a:pt x="18" y="14"/>
                    <a:pt x="19" y="12"/>
                    <a:pt x="19" y="9"/>
                  </a:cubicBezTo>
                  <a:cubicBezTo>
                    <a:pt x="19" y="6"/>
                    <a:pt x="18" y="4"/>
                    <a:pt x="17" y="2"/>
                  </a:cubicBezTo>
                  <a:cubicBezTo>
                    <a:pt x="15" y="1"/>
                    <a:pt x="12"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Rectangle 17">
              <a:extLst>
                <a:ext uri="{FF2B5EF4-FFF2-40B4-BE49-F238E27FC236}">
                  <a16:creationId xmlns:a16="http://schemas.microsoft.com/office/drawing/2014/main" id="{7B6F8562-C3CB-5305-FB0B-63FF8D97092D}"/>
                </a:ext>
              </a:extLst>
            </p:cNvPr>
            <p:cNvSpPr>
              <a:spLocks noChangeArrowheads="1"/>
            </p:cNvSpPr>
            <p:nvPr/>
          </p:nvSpPr>
          <p:spPr bwMode="auto">
            <a:xfrm>
              <a:off x="1804988" y="438150"/>
              <a:ext cx="11113" cy="619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8">
              <a:extLst>
                <a:ext uri="{FF2B5EF4-FFF2-40B4-BE49-F238E27FC236}">
                  <a16:creationId xmlns:a16="http://schemas.microsoft.com/office/drawing/2014/main" id="{AAAB2CA3-ACC4-BAB9-7B09-8D2F882AE852}"/>
                </a:ext>
              </a:extLst>
            </p:cNvPr>
            <p:cNvSpPr>
              <a:spLocks/>
            </p:cNvSpPr>
            <p:nvPr/>
          </p:nvSpPr>
          <p:spPr bwMode="auto">
            <a:xfrm>
              <a:off x="1828801" y="436563"/>
              <a:ext cx="47625" cy="65088"/>
            </a:xfrm>
            <a:custGeom>
              <a:avLst/>
              <a:gdLst>
                <a:gd name="T0" fmla="*/ 44 w 59"/>
                <a:gd name="T1" fmla="*/ 36 h 79"/>
                <a:gd name="T2" fmla="*/ 37 w 59"/>
                <a:gd name="T3" fmla="*/ 34 h 79"/>
                <a:gd name="T4" fmla="*/ 30 w 59"/>
                <a:gd name="T5" fmla="*/ 31 h 79"/>
                <a:gd name="T6" fmla="*/ 24 w 59"/>
                <a:gd name="T7" fmla="*/ 29 h 79"/>
                <a:gd name="T8" fmla="*/ 20 w 59"/>
                <a:gd name="T9" fmla="*/ 26 h 79"/>
                <a:gd name="T10" fmla="*/ 18 w 59"/>
                <a:gd name="T11" fmla="*/ 21 h 79"/>
                <a:gd name="T12" fmla="*/ 22 w 59"/>
                <a:gd name="T13" fmla="*/ 14 h 79"/>
                <a:gd name="T14" fmla="*/ 32 w 59"/>
                <a:gd name="T15" fmla="*/ 12 h 79"/>
                <a:gd name="T16" fmla="*/ 52 w 59"/>
                <a:gd name="T17" fmla="*/ 20 h 79"/>
                <a:gd name="T18" fmla="*/ 58 w 59"/>
                <a:gd name="T19" fmla="*/ 10 h 79"/>
                <a:gd name="T20" fmla="*/ 55 w 59"/>
                <a:gd name="T21" fmla="*/ 8 h 79"/>
                <a:gd name="T22" fmla="*/ 46 w 59"/>
                <a:gd name="T23" fmla="*/ 3 h 79"/>
                <a:gd name="T24" fmla="*/ 32 w 59"/>
                <a:gd name="T25" fmla="*/ 0 h 79"/>
                <a:gd name="T26" fmla="*/ 12 w 59"/>
                <a:gd name="T27" fmla="*/ 7 h 79"/>
                <a:gd name="T28" fmla="*/ 4 w 59"/>
                <a:gd name="T29" fmla="*/ 23 h 79"/>
                <a:gd name="T30" fmla="*/ 6 w 59"/>
                <a:gd name="T31" fmla="*/ 31 h 79"/>
                <a:gd name="T32" fmla="*/ 11 w 59"/>
                <a:gd name="T33" fmla="*/ 37 h 79"/>
                <a:gd name="T34" fmla="*/ 15 w 59"/>
                <a:gd name="T35" fmla="*/ 40 h 79"/>
                <a:gd name="T36" fmla="*/ 19 w 59"/>
                <a:gd name="T37" fmla="*/ 42 h 79"/>
                <a:gd name="T38" fmla="*/ 23 w 59"/>
                <a:gd name="T39" fmla="*/ 44 h 79"/>
                <a:gd name="T40" fmla="*/ 29 w 59"/>
                <a:gd name="T41" fmla="*/ 45 h 79"/>
                <a:gd name="T42" fmla="*/ 33 w 59"/>
                <a:gd name="T43" fmla="*/ 47 h 79"/>
                <a:gd name="T44" fmla="*/ 38 w 59"/>
                <a:gd name="T45" fmla="*/ 49 h 79"/>
                <a:gd name="T46" fmla="*/ 42 w 59"/>
                <a:gd name="T47" fmla="*/ 52 h 79"/>
                <a:gd name="T48" fmla="*/ 45 w 59"/>
                <a:gd name="T49" fmla="*/ 57 h 79"/>
                <a:gd name="T50" fmla="*/ 41 w 59"/>
                <a:gd name="T51" fmla="*/ 65 h 79"/>
                <a:gd name="T52" fmla="*/ 30 w 59"/>
                <a:gd name="T53" fmla="*/ 67 h 79"/>
                <a:gd name="T54" fmla="*/ 18 w 59"/>
                <a:gd name="T55" fmla="*/ 64 h 79"/>
                <a:gd name="T56" fmla="*/ 8 w 59"/>
                <a:gd name="T57" fmla="*/ 57 h 79"/>
                <a:gd name="T58" fmla="*/ 0 w 59"/>
                <a:gd name="T59" fmla="*/ 66 h 79"/>
                <a:gd name="T60" fmla="*/ 12 w 59"/>
                <a:gd name="T61" fmla="*/ 74 h 79"/>
                <a:gd name="T62" fmla="*/ 30 w 59"/>
                <a:gd name="T63" fmla="*/ 79 h 79"/>
                <a:gd name="T64" fmla="*/ 52 w 59"/>
                <a:gd name="T65" fmla="*/ 72 h 79"/>
                <a:gd name="T66" fmla="*/ 59 w 59"/>
                <a:gd name="T67" fmla="*/ 55 h 79"/>
                <a:gd name="T68" fmla="*/ 44 w 59"/>
                <a:gd name="T69"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79">
                  <a:moveTo>
                    <a:pt x="44" y="36"/>
                  </a:moveTo>
                  <a:cubicBezTo>
                    <a:pt x="43" y="36"/>
                    <a:pt x="41" y="35"/>
                    <a:pt x="37" y="34"/>
                  </a:cubicBezTo>
                  <a:cubicBezTo>
                    <a:pt x="34" y="33"/>
                    <a:pt x="31" y="32"/>
                    <a:pt x="30" y="31"/>
                  </a:cubicBezTo>
                  <a:cubicBezTo>
                    <a:pt x="27" y="30"/>
                    <a:pt x="25" y="30"/>
                    <a:pt x="24" y="29"/>
                  </a:cubicBezTo>
                  <a:cubicBezTo>
                    <a:pt x="23" y="29"/>
                    <a:pt x="22" y="28"/>
                    <a:pt x="20" y="26"/>
                  </a:cubicBezTo>
                  <a:cubicBezTo>
                    <a:pt x="19" y="25"/>
                    <a:pt x="18" y="23"/>
                    <a:pt x="18" y="21"/>
                  </a:cubicBezTo>
                  <a:cubicBezTo>
                    <a:pt x="18" y="18"/>
                    <a:pt x="19" y="15"/>
                    <a:pt x="22" y="14"/>
                  </a:cubicBezTo>
                  <a:cubicBezTo>
                    <a:pt x="24" y="12"/>
                    <a:pt x="28" y="12"/>
                    <a:pt x="32" y="12"/>
                  </a:cubicBezTo>
                  <a:cubicBezTo>
                    <a:pt x="39" y="12"/>
                    <a:pt x="46" y="14"/>
                    <a:pt x="52" y="20"/>
                  </a:cubicBezTo>
                  <a:cubicBezTo>
                    <a:pt x="58" y="10"/>
                    <a:pt x="58" y="10"/>
                    <a:pt x="58" y="10"/>
                  </a:cubicBezTo>
                  <a:cubicBezTo>
                    <a:pt x="58" y="10"/>
                    <a:pt x="57" y="9"/>
                    <a:pt x="55" y="8"/>
                  </a:cubicBezTo>
                  <a:cubicBezTo>
                    <a:pt x="53" y="6"/>
                    <a:pt x="50" y="5"/>
                    <a:pt x="46" y="3"/>
                  </a:cubicBezTo>
                  <a:cubicBezTo>
                    <a:pt x="41" y="1"/>
                    <a:pt x="37" y="0"/>
                    <a:pt x="32" y="0"/>
                  </a:cubicBezTo>
                  <a:cubicBezTo>
                    <a:pt x="23" y="0"/>
                    <a:pt x="17" y="3"/>
                    <a:pt x="12" y="7"/>
                  </a:cubicBezTo>
                  <a:cubicBezTo>
                    <a:pt x="7" y="11"/>
                    <a:pt x="4" y="16"/>
                    <a:pt x="4" y="23"/>
                  </a:cubicBezTo>
                  <a:cubicBezTo>
                    <a:pt x="4" y="26"/>
                    <a:pt x="5" y="29"/>
                    <a:pt x="6" y="31"/>
                  </a:cubicBezTo>
                  <a:cubicBezTo>
                    <a:pt x="7" y="33"/>
                    <a:pt x="8" y="35"/>
                    <a:pt x="11" y="37"/>
                  </a:cubicBezTo>
                  <a:cubicBezTo>
                    <a:pt x="13" y="39"/>
                    <a:pt x="14" y="40"/>
                    <a:pt x="15" y="40"/>
                  </a:cubicBezTo>
                  <a:cubicBezTo>
                    <a:pt x="16" y="41"/>
                    <a:pt x="18" y="41"/>
                    <a:pt x="19" y="42"/>
                  </a:cubicBezTo>
                  <a:cubicBezTo>
                    <a:pt x="20" y="43"/>
                    <a:pt x="22" y="43"/>
                    <a:pt x="23" y="44"/>
                  </a:cubicBezTo>
                  <a:cubicBezTo>
                    <a:pt x="25" y="44"/>
                    <a:pt x="27" y="45"/>
                    <a:pt x="29" y="45"/>
                  </a:cubicBezTo>
                  <a:cubicBezTo>
                    <a:pt x="31" y="46"/>
                    <a:pt x="32" y="47"/>
                    <a:pt x="33" y="47"/>
                  </a:cubicBezTo>
                  <a:cubicBezTo>
                    <a:pt x="35" y="48"/>
                    <a:pt x="37" y="48"/>
                    <a:pt x="38" y="49"/>
                  </a:cubicBezTo>
                  <a:cubicBezTo>
                    <a:pt x="39" y="49"/>
                    <a:pt x="41" y="50"/>
                    <a:pt x="42" y="52"/>
                  </a:cubicBezTo>
                  <a:cubicBezTo>
                    <a:pt x="44" y="53"/>
                    <a:pt x="45" y="55"/>
                    <a:pt x="45" y="57"/>
                  </a:cubicBezTo>
                  <a:cubicBezTo>
                    <a:pt x="45" y="61"/>
                    <a:pt x="44" y="63"/>
                    <a:pt x="41" y="65"/>
                  </a:cubicBezTo>
                  <a:cubicBezTo>
                    <a:pt x="38" y="66"/>
                    <a:pt x="35" y="67"/>
                    <a:pt x="30" y="67"/>
                  </a:cubicBezTo>
                  <a:cubicBezTo>
                    <a:pt x="26" y="67"/>
                    <a:pt x="22" y="66"/>
                    <a:pt x="18" y="64"/>
                  </a:cubicBezTo>
                  <a:cubicBezTo>
                    <a:pt x="14" y="62"/>
                    <a:pt x="10" y="59"/>
                    <a:pt x="8" y="57"/>
                  </a:cubicBezTo>
                  <a:cubicBezTo>
                    <a:pt x="0" y="66"/>
                    <a:pt x="0" y="66"/>
                    <a:pt x="0" y="66"/>
                  </a:cubicBezTo>
                  <a:cubicBezTo>
                    <a:pt x="3" y="69"/>
                    <a:pt x="7" y="71"/>
                    <a:pt x="12" y="74"/>
                  </a:cubicBezTo>
                  <a:cubicBezTo>
                    <a:pt x="17" y="77"/>
                    <a:pt x="23" y="79"/>
                    <a:pt x="30" y="79"/>
                  </a:cubicBezTo>
                  <a:cubicBezTo>
                    <a:pt x="39" y="79"/>
                    <a:pt x="47" y="76"/>
                    <a:pt x="52" y="72"/>
                  </a:cubicBezTo>
                  <a:cubicBezTo>
                    <a:pt x="57" y="67"/>
                    <a:pt x="59" y="62"/>
                    <a:pt x="59" y="55"/>
                  </a:cubicBezTo>
                  <a:cubicBezTo>
                    <a:pt x="59" y="47"/>
                    <a:pt x="54" y="40"/>
                    <a:pt x="4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9">
              <a:extLst>
                <a:ext uri="{FF2B5EF4-FFF2-40B4-BE49-F238E27FC236}">
                  <a16:creationId xmlns:a16="http://schemas.microsoft.com/office/drawing/2014/main" id="{995386EE-0219-9B59-3015-DA98004633E3}"/>
                </a:ext>
              </a:extLst>
            </p:cNvPr>
            <p:cNvSpPr>
              <a:spLocks/>
            </p:cNvSpPr>
            <p:nvPr/>
          </p:nvSpPr>
          <p:spPr bwMode="auto">
            <a:xfrm>
              <a:off x="1960563" y="436563"/>
              <a:ext cx="36513" cy="63500"/>
            </a:xfrm>
            <a:custGeom>
              <a:avLst/>
              <a:gdLst>
                <a:gd name="T0" fmla="*/ 24 w 43"/>
                <a:gd name="T1" fmla="*/ 5 h 77"/>
                <a:gd name="T2" fmla="*/ 15 w 43"/>
                <a:gd name="T3" fmla="*/ 17 h 77"/>
                <a:gd name="T4" fmla="*/ 14 w 43"/>
                <a:gd name="T5" fmla="*/ 2 h 77"/>
                <a:gd name="T6" fmla="*/ 0 w 43"/>
                <a:gd name="T7" fmla="*/ 2 h 77"/>
                <a:gd name="T8" fmla="*/ 0 w 43"/>
                <a:gd name="T9" fmla="*/ 77 h 77"/>
                <a:gd name="T10" fmla="*/ 15 w 43"/>
                <a:gd name="T11" fmla="*/ 77 h 77"/>
                <a:gd name="T12" fmla="*/ 15 w 43"/>
                <a:gd name="T13" fmla="*/ 35 h 77"/>
                <a:gd name="T14" fmla="*/ 25 w 43"/>
                <a:gd name="T15" fmla="*/ 18 h 77"/>
                <a:gd name="T16" fmla="*/ 35 w 43"/>
                <a:gd name="T17" fmla="*/ 14 h 77"/>
                <a:gd name="T18" fmla="*/ 41 w 43"/>
                <a:gd name="T19" fmla="*/ 15 h 77"/>
                <a:gd name="T20" fmla="*/ 43 w 43"/>
                <a:gd name="T21" fmla="*/ 1 h 77"/>
                <a:gd name="T22" fmla="*/ 37 w 43"/>
                <a:gd name="T23" fmla="*/ 0 h 77"/>
                <a:gd name="T24" fmla="*/ 24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4" y="5"/>
                  </a:moveTo>
                  <a:cubicBezTo>
                    <a:pt x="20" y="8"/>
                    <a:pt x="17" y="12"/>
                    <a:pt x="15" y="17"/>
                  </a:cubicBezTo>
                  <a:cubicBezTo>
                    <a:pt x="14" y="2"/>
                    <a:pt x="14" y="2"/>
                    <a:pt x="14" y="2"/>
                  </a:cubicBezTo>
                  <a:cubicBezTo>
                    <a:pt x="0" y="2"/>
                    <a:pt x="0" y="2"/>
                    <a:pt x="0" y="2"/>
                  </a:cubicBezTo>
                  <a:cubicBezTo>
                    <a:pt x="0" y="77"/>
                    <a:pt x="0" y="77"/>
                    <a:pt x="0" y="77"/>
                  </a:cubicBezTo>
                  <a:cubicBezTo>
                    <a:pt x="15" y="77"/>
                    <a:pt x="15" y="77"/>
                    <a:pt x="15" y="77"/>
                  </a:cubicBezTo>
                  <a:cubicBezTo>
                    <a:pt x="15" y="35"/>
                    <a:pt x="15" y="35"/>
                    <a:pt x="15" y="35"/>
                  </a:cubicBezTo>
                  <a:cubicBezTo>
                    <a:pt x="16" y="27"/>
                    <a:pt x="19" y="22"/>
                    <a:pt x="25" y="18"/>
                  </a:cubicBezTo>
                  <a:cubicBezTo>
                    <a:pt x="28" y="16"/>
                    <a:pt x="32" y="14"/>
                    <a:pt x="35" y="14"/>
                  </a:cubicBezTo>
                  <a:cubicBezTo>
                    <a:pt x="38" y="14"/>
                    <a:pt x="40" y="15"/>
                    <a:pt x="41" y="15"/>
                  </a:cubicBezTo>
                  <a:cubicBezTo>
                    <a:pt x="43" y="1"/>
                    <a:pt x="43" y="1"/>
                    <a:pt x="43" y="1"/>
                  </a:cubicBezTo>
                  <a:cubicBezTo>
                    <a:pt x="37" y="0"/>
                    <a:pt x="37" y="0"/>
                    <a:pt x="37" y="0"/>
                  </a:cubicBezTo>
                  <a:cubicBezTo>
                    <a:pt x="32" y="0"/>
                    <a:pt x="28" y="2"/>
                    <a:pt x="2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0">
              <a:extLst>
                <a:ext uri="{FF2B5EF4-FFF2-40B4-BE49-F238E27FC236}">
                  <a16:creationId xmlns:a16="http://schemas.microsoft.com/office/drawing/2014/main" id="{2960E1C6-F590-264A-344E-7EF84C9D9013}"/>
                </a:ext>
              </a:extLst>
            </p:cNvPr>
            <p:cNvSpPr>
              <a:spLocks/>
            </p:cNvSpPr>
            <p:nvPr/>
          </p:nvSpPr>
          <p:spPr bwMode="auto">
            <a:xfrm>
              <a:off x="2000251" y="438150"/>
              <a:ext cx="58738" cy="85725"/>
            </a:xfrm>
            <a:custGeom>
              <a:avLst/>
              <a:gdLst>
                <a:gd name="T0" fmla="*/ 57 w 72"/>
                <a:gd name="T1" fmla="*/ 0 h 103"/>
                <a:gd name="T2" fmla="*/ 36 w 72"/>
                <a:gd name="T3" fmla="*/ 61 h 103"/>
                <a:gd name="T4" fmla="*/ 15 w 72"/>
                <a:gd name="T5" fmla="*/ 0 h 103"/>
                <a:gd name="T6" fmla="*/ 0 w 72"/>
                <a:gd name="T7" fmla="*/ 0 h 103"/>
                <a:gd name="T8" fmla="*/ 28 w 72"/>
                <a:gd name="T9" fmla="*/ 74 h 103"/>
                <a:gd name="T10" fmla="*/ 25 w 72"/>
                <a:gd name="T11" fmla="*/ 83 h 103"/>
                <a:gd name="T12" fmla="*/ 21 w 72"/>
                <a:gd name="T13" fmla="*/ 90 h 103"/>
                <a:gd name="T14" fmla="*/ 16 w 72"/>
                <a:gd name="T15" fmla="*/ 91 h 103"/>
                <a:gd name="T16" fmla="*/ 8 w 72"/>
                <a:gd name="T17" fmla="*/ 89 h 103"/>
                <a:gd name="T18" fmla="*/ 5 w 72"/>
                <a:gd name="T19" fmla="*/ 100 h 103"/>
                <a:gd name="T20" fmla="*/ 6 w 72"/>
                <a:gd name="T21" fmla="*/ 101 h 103"/>
                <a:gd name="T22" fmla="*/ 12 w 72"/>
                <a:gd name="T23" fmla="*/ 103 h 103"/>
                <a:gd name="T24" fmla="*/ 19 w 72"/>
                <a:gd name="T25" fmla="*/ 103 h 103"/>
                <a:gd name="T26" fmla="*/ 31 w 72"/>
                <a:gd name="T27" fmla="*/ 100 h 103"/>
                <a:gd name="T28" fmla="*/ 39 w 72"/>
                <a:gd name="T29" fmla="*/ 87 h 103"/>
                <a:gd name="T30" fmla="*/ 72 w 72"/>
                <a:gd name="T31" fmla="*/ 0 h 103"/>
                <a:gd name="T32" fmla="*/ 57 w 72"/>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03">
                  <a:moveTo>
                    <a:pt x="57" y="0"/>
                  </a:moveTo>
                  <a:cubicBezTo>
                    <a:pt x="36" y="61"/>
                    <a:pt x="36" y="61"/>
                    <a:pt x="36" y="61"/>
                  </a:cubicBezTo>
                  <a:cubicBezTo>
                    <a:pt x="15" y="0"/>
                    <a:pt x="15" y="0"/>
                    <a:pt x="15" y="0"/>
                  </a:cubicBezTo>
                  <a:cubicBezTo>
                    <a:pt x="0" y="0"/>
                    <a:pt x="0" y="0"/>
                    <a:pt x="0" y="0"/>
                  </a:cubicBezTo>
                  <a:cubicBezTo>
                    <a:pt x="28" y="74"/>
                    <a:pt x="28" y="74"/>
                    <a:pt x="28" y="74"/>
                  </a:cubicBezTo>
                  <a:cubicBezTo>
                    <a:pt x="25" y="83"/>
                    <a:pt x="25" y="83"/>
                    <a:pt x="25" y="83"/>
                  </a:cubicBezTo>
                  <a:cubicBezTo>
                    <a:pt x="24" y="87"/>
                    <a:pt x="22" y="89"/>
                    <a:pt x="21" y="90"/>
                  </a:cubicBezTo>
                  <a:cubicBezTo>
                    <a:pt x="20" y="91"/>
                    <a:pt x="18" y="91"/>
                    <a:pt x="16" y="91"/>
                  </a:cubicBezTo>
                  <a:cubicBezTo>
                    <a:pt x="14" y="91"/>
                    <a:pt x="11" y="91"/>
                    <a:pt x="8" y="89"/>
                  </a:cubicBezTo>
                  <a:cubicBezTo>
                    <a:pt x="5" y="100"/>
                    <a:pt x="5" y="100"/>
                    <a:pt x="5" y="100"/>
                  </a:cubicBezTo>
                  <a:cubicBezTo>
                    <a:pt x="6" y="101"/>
                    <a:pt x="6" y="101"/>
                    <a:pt x="6" y="101"/>
                  </a:cubicBezTo>
                  <a:cubicBezTo>
                    <a:pt x="7" y="102"/>
                    <a:pt x="9" y="102"/>
                    <a:pt x="12" y="103"/>
                  </a:cubicBezTo>
                  <a:cubicBezTo>
                    <a:pt x="14" y="103"/>
                    <a:pt x="17" y="103"/>
                    <a:pt x="19" y="103"/>
                  </a:cubicBezTo>
                  <a:cubicBezTo>
                    <a:pt x="24" y="103"/>
                    <a:pt x="28" y="102"/>
                    <a:pt x="31" y="100"/>
                  </a:cubicBezTo>
                  <a:cubicBezTo>
                    <a:pt x="34" y="97"/>
                    <a:pt x="36" y="93"/>
                    <a:pt x="39" y="87"/>
                  </a:cubicBezTo>
                  <a:cubicBezTo>
                    <a:pt x="72" y="0"/>
                    <a:pt x="72" y="0"/>
                    <a:pt x="72" y="0"/>
                  </a:cubicBezTo>
                  <a:lnTo>
                    <a:pt x="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1">
              <a:extLst>
                <a:ext uri="{FF2B5EF4-FFF2-40B4-BE49-F238E27FC236}">
                  <a16:creationId xmlns:a16="http://schemas.microsoft.com/office/drawing/2014/main" id="{8279F213-F01D-0BA8-7DEC-BF8F2017D953}"/>
                </a:ext>
              </a:extLst>
            </p:cNvPr>
            <p:cNvSpPr>
              <a:spLocks noEditPoints="1"/>
            </p:cNvSpPr>
            <p:nvPr/>
          </p:nvSpPr>
          <p:spPr bwMode="auto">
            <a:xfrm>
              <a:off x="1547813" y="-96838"/>
              <a:ext cx="352425" cy="422275"/>
            </a:xfrm>
            <a:custGeom>
              <a:avLst/>
              <a:gdLst>
                <a:gd name="T0" fmla="*/ 327 w 425"/>
                <a:gd name="T1" fmla="*/ 247 h 510"/>
                <a:gd name="T2" fmla="*/ 415 w 425"/>
                <a:gd name="T3" fmla="*/ 130 h 510"/>
                <a:gd name="T4" fmla="*/ 268 w 425"/>
                <a:gd name="T5" fmla="*/ 0 h 510"/>
                <a:gd name="T6" fmla="*/ 0 w 425"/>
                <a:gd name="T7" fmla="*/ 0 h 510"/>
                <a:gd name="T8" fmla="*/ 0 w 425"/>
                <a:gd name="T9" fmla="*/ 510 h 510"/>
                <a:gd name="T10" fmla="*/ 277 w 425"/>
                <a:gd name="T11" fmla="*/ 510 h 510"/>
                <a:gd name="T12" fmla="*/ 425 w 425"/>
                <a:gd name="T13" fmla="*/ 373 h 510"/>
                <a:gd name="T14" fmla="*/ 327 w 425"/>
                <a:gd name="T15" fmla="*/ 247 h 510"/>
                <a:gd name="T16" fmla="*/ 109 w 425"/>
                <a:gd name="T17" fmla="*/ 92 h 510"/>
                <a:gd name="T18" fmla="*/ 245 w 425"/>
                <a:gd name="T19" fmla="*/ 92 h 510"/>
                <a:gd name="T20" fmla="*/ 304 w 425"/>
                <a:gd name="T21" fmla="*/ 148 h 510"/>
                <a:gd name="T22" fmla="*/ 245 w 425"/>
                <a:gd name="T23" fmla="*/ 205 h 510"/>
                <a:gd name="T24" fmla="*/ 109 w 425"/>
                <a:gd name="T25" fmla="*/ 205 h 510"/>
                <a:gd name="T26" fmla="*/ 109 w 425"/>
                <a:gd name="T27" fmla="*/ 92 h 510"/>
                <a:gd name="T28" fmla="*/ 249 w 425"/>
                <a:gd name="T29" fmla="*/ 417 h 510"/>
                <a:gd name="T30" fmla="*/ 249 w 425"/>
                <a:gd name="T31" fmla="*/ 418 h 510"/>
                <a:gd name="T32" fmla="*/ 109 w 425"/>
                <a:gd name="T33" fmla="*/ 418 h 510"/>
                <a:gd name="T34" fmla="*/ 109 w 425"/>
                <a:gd name="T35" fmla="*/ 298 h 510"/>
                <a:gd name="T36" fmla="*/ 249 w 425"/>
                <a:gd name="T37" fmla="*/ 298 h 510"/>
                <a:gd name="T38" fmla="*/ 315 w 425"/>
                <a:gd name="T39" fmla="*/ 357 h 510"/>
                <a:gd name="T40" fmla="*/ 249 w 425"/>
                <a:gd name="T41" fmla="*/ 41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5" h="510">
                  <a:moveTo>
                    <a:pt x="327" y="247"/>
                  </a:moveTo>
                  <a:cubicBezTo>
                    <a:pt x="375" y="237"/>
                    <a:pt x="415" y="194"/>
                    <a:pt x="415" y="130"/>
                  </a:cubicBezTo>
                  <a:cubicBezTo>
                    <a:pt x="415" y="62"/>
                    <a:pt x="365" y="0"/>
                    <a:pt x="268" y="0"/>
                  </a:cubicBezTo>
                  <a:cubicBezTo>
                    <a:pt x="0" y="0"/>
                    <a:pt x="0" y="0"/>
                    <a:pt x="0" y="0"/>
                  </a:cubicBezTo>
                  <a:cubicBezTo>
                    <a:pt x="0" y="510"/>
                    <a:pt x="0" y="510"/>
                    <a:pt x="0" y="510"/>
                  </a:cubicBezTo>
                  <a:cubicBezTo>
                    <a:pt x="277" y="510"/>
                    <a:pt x="277" y="510"/>
                    <a:pt x="277" y="510"/>
                  </a:cubicBezTo>
                  <a:cubicBezTo>
                    <a:pt x="374" y="510"/>
                    <a:pt x="425" y="449"/>
                    <a:pt x="425" y="373"/>
                  </a:cubicBezTo>
                  <a:cubicBezTo>
                    <a:pt x="425" y="309"/>
                    <a:pt x="381" y="256"/>
                    <a:pt x="327" y="247"/>
                  </a:cubicBezTo>
                  <a:close/>
                  <a:moveTo>
                    <a:pt x="109" y="92"/>
                  </a:moveTo>
                  <a:cubicBezTo>
                    <a:pt x="245" y="92"/>
                    <a:pt x="245" y="92"/>
                    <a:pt x="245" y="92"/>
                  </a:cubicBezTo>
                  <a:cubicBezTo>
                    <a:pt x="281" y="92"/>
                    <a:pt x="304" y="117"/>
                    <a:pt x="304" y="148"/>
                  </a:cubicBezTo>
                  <a:cubicBezTo>
                    <a:pt x="304" y="181"/>
                    <a:pt x="281" y="205"/>
                    <a:pt x="245" y="205"/>
                  </a:cubicBezTo>
                  <a:cubicBezTo>
                    <a:pt x="109" y="205"/>
                    <a:pt x="109" y="205"/>
                    <a:pt x="109" y="205"/>
                  </a:cubicBezTo>
                  <a:lnTo>
                    <a:pt x="109" y="92"/>
                  </a:lnTo>
                  <a:close/>
                  <a:moveTo>
                    <a:pt x="249" y="417"/>
                  </a:moveTo>
                  <a:cubicBezTo>
                    <a:pt x="249" y="418"/>
                    <a:pt x="249" y="418"/>
                    <a:pt x="249" y="418"/>
                  </a:cubicBezTo>
                  <a:cubicBezTo>
                    <a:pt x="109" y="418"/>
                    <a:pt x="109" y="418"/>
                    <a:pt x="109" y="418"/>
                  </a:cubicBezTo>
                  <a:cubicBezTo>
                    <a:pt x="109" y="298"/>
                    <a:pt x="109" y="298"/>
                    <a:pt x="109" y="298"/>
                  </a:cubicBezTo>
                  <a:cubicBezTo>
                    <a:pt x="249" y="298"/>
                    <a:pt x="249" y="298"/>
                    <a:pt x="249" y="298"/>
                  </a:cubicBezTo>
                  <a:cubicBezTo>
                    <a:pt x="292" y="298"/>
                    <a:pt x="315" y="325"/>
                    <a:pt x="315" y="357"/>
                  </a:cubicBezTo>
                  <a:cubicBezTo>
                    <a:pt x="315" y="394"/>
                    <a:pt x="290" y="417"/>
                    <a:pt x="249" y="4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2">
              <a:extLst>
                <a:ext uri="{FF2B5EF4-FFF2-40B4-BE49-F238E27FC236}">
                  <a16:creationId xmlns:a16="http://schemas.microsoft.com/office/drawing/2014/main" id="{05C0F3AF-1E64-F4C9-5564-207AB298F6B9}"/>
                </a:ext>
              </a:extLst>
            </p:cNvPr>
            <p:cNvSpPr>
              <a:spLocks/>
            </p:cNvSpPr>
            <p:nvPr/>
          </p:nvSpPr>
          <p:spPr bwMode="auto">
            <a:xfrm>
              <a:off x="1139826" y="-103188"/>
              <a:ext cx="347663" cy="436563"/>
            </a:xfrm>
            <a:custGeom>
              <a:avLst/>
              <a:gdLst>
                <a:gd name="T0" fmla="*/ 59 w 420"/>
                <a:gd name="T1" fmla="*/ 363 h 527"/>
                <a:gd name="T2" fmla="*/ 221 w 420"/>
                <a:gd name="T3" fmla="*/ 431 h 527"/>
                <a:gd name="T4" fmla="*/ 310 w 420"/>
                <a:gd name="T5" fmla="*/ 374 h 527"/>
                <a:gd name="T6" fmla="*/ 207 w 420"/>
                <a:gd name="T7" fmla="*/ 309 h 527"/>
                <a:gd name="T8" fmla="*/ 17 w 420"/>
                <a:gd name="T9" fmla="*/ 154 h 527"/>
                <a:gd name="T10" fmla="*/ 210 w 420"/>
                <a:gd name="T11" fmla="*/ 0 h 527"/>
                <a:gd name="T12" fmla="*/ 409 w 420"/>
                <a:gd name="T13" fmla="*/ 71 h 527"/>
                <a:gd name="T14" fmla="*/ 349 w 420"/>
                <a:gd name="T15" fmla="*/ 151 h 527"/>
                <a:gd name="T16" fmla="*/ 203 w 420"/>
                <a:gd name="T17" fmla="*/ 95 h 527"/>
                <a:gd name="T18" fmla="*/ 128 w 420"/>
                <a:gd name="T19" fmla="*/ 147 h 527"/>
                <a:gd name="T20" fmla="*/ 229 w 420"/>
                <a:gd name="T21" fmla="*/ 206 h 527"/>
                <a:gd name="T22" fmla="*/ 420 w 420"/>
                <a:gd name="T23" fmla="*/ 363 h 527"/>
                <a:gd name="T24" fmla="*/ 216 w 420"/>
                <a:gd name="T25" fmla="*/ 527 h 527"/>
                <a:gd name="T26" fmla="*/ 0 w 420"/>
                <a:gd name="T27" fmla="*/ 446 h 527"/>
                <a:gd name="T28" fmla="*/ 59 w 420"/>
                <a:gd name="T29" fmla="*/ 363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527">
                  <a:moveTo>
                    <a:pt x="59" y="363"/>
                  </a:moveTo>
                  <a:cubicBezTo>
                    <a:pt x="95" y="400"/>
                    <a:pt x="151" y="431"/>
                    <a:pt x="221" y="431"/>
                  </a:cubicBezTo>
                  <a:cubicBezTo>
                    <a:pt x="281" y="431"/>
                    <a:pt x="310" y="403"/>
                    <a:pt x="310" y="374"/>
                  </a:cubicBezTo>
                  <a:cubicBezTo>
                    <a:pt x="310" y="336"/>
                    <a:pt x="266" y="323"/>
                    <a:pt x="207" y="309"/>
                  </a:cubicBezTo>
                  <a:cubicBezTo>
                    <a:pt x="124" y="290"/>
                    <a:pt x="17" y="267"/>
                    <a:pt x="17" y="154"/>
                  </a:cubicBezTo>
                  <a:cubicBezTo>
                    <a:pt x="17" y="69"/>
                    <a:pt x="90" y="0"/>
                    <a:pt x="210" y="0"/>
                  </a:cubicBezTo>
                  <a:cubicBezTo>
                    <a:pt x="291" y="0"/>
                    <a:pt x="359" y="24"/>
                    <a:pt x="409" y="71"/>
                  </a:cubicBezTo>
                  <a:cubicBezTo>
                    <a:pt x="349" y="151"/>
                    <a:pt x="349" y="151"/>
                    <a:pt x="349" y="151"/>
                  </a:cubicBezTo>
                  <a:cubicBezTo>
                    <a:pt x="308" y="113"/>
                    <a:pt x="253" y="95"/>
                    <a:pt x="203" y="95"/>
                  </a:cubicBezTo>
                  <a:cubicBezTo>
                    <a:pt x="154" y="95"/>
                    <a:pt x="128" y="117"/>
                    <a:pt x="128" y="147"/>
                  </a:cubicBezTo>
                  <a:cubicBezTo>
                    <a:pt x="128" y="182"/>
                    <a:pt x="170" y="192"/>
                    <a:pt x="229" y="206"/>
                  </a:cubicBezTo>
                  <a:cubicBezTo>
                    <a:pt x="313" y="225"/>
                    <a:pt x="420" y="250"/>
                    <a:pt x="420" y="363"/>
                  </a:cubicBezTo>
                  <a:cubicBezTo>
                    <a:pt x="420" y="457"/>
                    <a:pt x="353" y="527"/>
                    <a:pt x="216" y="527"/>
                  </a:cubicBezTo>
                  <a:cubicBezTo>
                    <a:pt x="118" y="527"/>
                    <a:pt x="48" y="494"/>
                    <a:pt x="0" y="446"/>
                  </a:cubicBezTo>
                  <a:lnTo>
                    <a:pt x="59" y="3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Rectangle 23">
              <a:extLst>
                <a:ext uri="{FF2B5EF4-FFF2-40B4-BE49-F238E27FC236}">
                  <a16:creationId xmlns:a16="http://schemas.microsoft.com/office/drawing/2014/main" id="{5308E799-0736-BCF1-CC1A-3F3E2248F93B}"/>
                </a:ext>
              </a:extLst>
            </p:cNvPr>
            <p:cNvSpPr>
              <a:spLocks noChangeArrowheads="1"/>
            </p:cNvSpPr>
            <p:nvPr/>
          </p:nvSpPr>
          <p:spPr bwMode="auto">
            <a:xfrm>
              <a:off x="1968501" y="-96838"/>
              <a:ext cx="88900" cy="422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4">
              <a:extLst>
                <a:ext uri="{FF2B5EF4-FFF2-40B4-BE49-F238E27FC236}">
                  <a16:creationId xmlns:a16="http://schemas.microsoft.com/office/drawing/2014/main" id="{D9308C71-8329-D144-E136-1D34018B4D56}"/>
                </a:ext>
              </a:extLst>
            </p:cNvPr>
            <p:cNvSpPr>
              <a:spLocks noEditPoints="1"/>
            </p:cNvSpPr>
            <p:nvPr/>
          </p:nvSpPr>
          <p:spPr bwMode="auto">
            <a:xfrm>
              <a:off x="2498726" y="-31750"/>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7 h 136"/>
                <a:gd name="T12" fmla="*/ 113 w 113"/>
                <a:gd name="T13" fmla="*/ 68 h 136"/>
                <a:gd name="T14" fmla="*/ 92 w 113"/>
                <a:gd name="T15" fmla="*/ 119 h 136"/>
                <a:gd name="T16" fmla="*/ 78 w 113"/>
                <a:gd name="T17" fmla="*/ 28 h 136"/>
                <a:gd name="T18" fmla="*/ 45 w 113"/>
                <a:gd name="T19" fmla="*/ 16 h 136"/>
                <a:gd name="T20" fmla="*/ 20 w 113"/>
                <a:gd name="T21" fmla="*/ 16 h 136"/>
                <a:gd name="T22" fmla="*/ 20 w 113"/>
                <a:gd name="T23" fmla="*/ 120 h 136"/>
                <a:gd name="T24" fmla="*/ 45 w 113"/>
                <a:gd name="T25" fmla="*/ 120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6"/>
                    <a:pt x="92" y="17"/>
                  </a:cubicBezTo>
                  <a:cubicBezTo>
                    <a:pt x="103" y="28"/>
                    <a:pt x="113" y="44"/>
                    <a:pt x="113" y="68"/>
                  </a:cubicBezTo>
                  <a:cubicBezTo>
                    <a:pt x="113" y="91"/>
                    <a:pt x="104" y="108"/>
                    <a:pt x="92" y="119"/>
                  </a:cubicBezTo>
                  <a:close/>
                  <a:moveTo>
                    <a:pt x="78" y="28"/>
                  </a:moveTo>
                  <a:cubicBezTo>
                    <a:pt x="70" y="20"/>
                    <a:pt x="59" y="16"/>
                    <a:pt x="45" y="16"/>
                  </a:cubicBezTo>
                  <a:cubicBezTo>
                    <a:pt x="20" y="16"/>
                    <a:pt x="20" y="16"/>
                    <a:pt x="20" y="16"/>
                  </a:cubicBezTo>
                  <a:cubicBezTo>
                    <a:pt x="20" y="120"/>
                    <a:pt x="20" y="120"/>
                    <a:pt x="20" y="120"/>
                  </a:cubicBezTo>
                  <a:cubicBezTo>
                    <a:pt x="45" y="120"/>
                    <a:pt x="45" y="120"/>
                    <a:pt x="45" y="120"/>
                  </a:cubicBezTo>
                  <a:cubicBezTo>
                    <a:pt x="58" y="120"/>
                    <a:pt x="69" y="116"/>
                    <a:pt x="78" y="107"/>
                  </a:cubicBezTo>
                  <a:cubicBezTo>
                    <a:pt x="87" y="98"/>
                    <a:pt x="92" y="85"/>
                    <a:pt x="92" y="68"/>
                  </a:cubicBezTo>
                  <a:cubicBezTo>
                    <a:pt x="92" y="51"/>
                    <a:pt x="87" y="37"/>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5">
              <a:extLst>
                <a:ext uri="{FF2B5EF4-FFF2-40B4-BE49-F238E27FC236}">
                  <a16:creationId xmlns:a16="http://schemas.microsoft.com/office/drawing/2014/main" id="{9B065B41-2B00-5183-95B8-2C97D2776E9F}"/>
                </a:ext>
              </a:extLst>
            </p:cNvPr>
            <p:cNvSpPr>
              <a:spLocks/>
            </p:cNvSpPr>
            <p:nvPr/>
          </p:nvSpPr>
          <p:spPr bwMode="auto">
            <a:xfrm>
              <a:off x="2611438" y="-3175"/>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6">
              <a:extLst>
                <a:ext uri="{FF2B5EF4-FFF2-40B4-BE49-F238E27FC236}">
                  <a16:creationId xmlns:a16="http://schemas.microsoft.com/office/drawing/2014/main" id="{AEBBA209-4388-44E3-1F5D-110C6416935E}"/>
                </a:ext>
              </a:extLst>
            </p:cNvPr>
            <p:cNvSpPr>
              <a:spLocks noEditPoints="1"/>
            </p:cNvSpPr>
            <p:nvPr/>
          </p:nvSpPr>
          <p:spPr bwMode="auto">
            <a:xfrm>
              <a:off x="2670176" y="-36513"/>
              <a:ext cx="20638" cy="117475"/>
            </a:xfrm>
            <a:custGeom>
              <a:avLst/>
              <a:gdLst>
                <a:gd name="T0" fmla="*/ 13 w 25"/>
                <a:gd name="T1" fmla="*/ 24 h 143"/>
                <a:gd name="T2" fmla="*/ 0 w 25"/>
                <a:gd name="T3" fmla="*/ 12 h 143"/>
                <a:gd name="T4" fmla="*/ 13 w 25"/>
                <a:gd name="T5" fmla="*/ 0 h 143"/>
                <a:gd name="T6" fmla="*/ 25 w 25"/>
                <a:gd name="T7" fmla="*/ 12 h 143"/>
                <a:gd name="T8" fmla="*/ 13 w 25"/>
                <a:gd name="T9" fmla="*/ 24 h 143"/>
                <a:gd name="T10" fmla="*/ 4 w 25"/>
                <a:gd name="T11" fmla="*/ 143 h 143"/>
                <a:gd name="T12" fmla="*/ 4 w 25"/>
                <a:gd name="T13" fmla="*/ 44 h 143"/>
                <a:gd name="T14" fmla="*/ 22 w 25"/>
                <a:gd name="T15" fmla="*/ 44 h 143"/>
                <a:gd name="T16" fmla="*/ 22 w 25"/>
                <a:gd name="T17" fmla="*/ 143 h 143"/>
                <a:gd name="T18" fmla="*/ 4 w 25"/>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3">
                  <a:moveTo>
                    <a:pt x="13" y="24"/>
                  </a:moveTo>
                  <a:cubicBezTo>
                    <a:pt x="6" y="24"/>
                    <a:pt x="0" y="19"/>
                    <a:pt x="0" y="12"/>
                  </a:cubicBezTo>
                  <a:cubicBezTo>
                    <a:pt x="0" y="5"/>
                    <a:pt x="6" y="0"/>
                    <a:pt x="13" y="0"/>
                  </a:cubicBezTo>
                  <a:cubicBezTo>
                    <a:pt x="20" y="0"/>
                    <a:pt x="25" y="5"/>
                    <a:pt x="25" y="12"/>
                  </a:cubicBezTo>
                  <a:cubicBezTo>
                    <a:pt x="25"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7">
              <a:extLst>
                <a:ext uri="{FF2B5EF4-FFF2-40B4-BE49-F238E27FC236}">
                  <a16:creationId xmlns:a16="http://schemas.microsoft.com/office/drawing/2014/main" id="{4524D336-2EEE-036C-C9C9-0D5F156C9443}"/>
                </a:ext>
              </a:extLst>
            </p:cNvPr>
            <p:cNvSpPr>
              <a:spLocks/>
            </p:cNvSpPr>
            <p:nvPr/>
          </p:nvSpPr>
          <p:spPr bwMode="auto">
            <a:xfrm>
              <a:off x="2701926" y="-1588"/>
              <a:ext cx="80963" cy="82550"/>
            </a:xfrm>
            <a:custGeom>
              <a:avLst/>
              <a:gdLst>
                <a:gd name="T0" fmla="*/ 31 w 51"/>
                <a:gd name="T1" fmla="*/ 52 h 52"/>
                <a:gd name="T2" fmla="*/ 20 w 51"/>
                <a:gd name="T3" fmla="*/ 52 h 52"/>
                <a:gd name="T4" fmla="*/ 0 w 51"/>
                <a:gd name="T5" fmla="*/ 0 h 52"/>
                <a:gd name="T6" fmla="*/ 11 w 51"/>
                <a:gd name="T7" fmla="*/ 0 h 52"/>
                <a:gd name="T8" fmla="*/ 25 w 51"/>
                <a:gd name="T9" fmla="*/ 42 h 52"/>
                <a:gd name="T10" fmla="*/ 40 w 51"/>
                <a:gd name="T11" fmla="*/ 0 h 52"/>
                <a:gd name="T12" fmla="*/ 51 w 51"/>
                <a:gd name="T13" fmla="*/ 0 h 52"/>
                <a:gd name="T14" fmla="*/ 31 w 51"/>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2">
                  <a:moveTo>
                    <a:pt x="31" y="52"/>
                  </a:moveTo>
                  <a:lnTo>
                    <a:pt x="20" y="52"/>
                  </a:lnTo>
                  <a:lnTo>
                    <a:pt x="0" y="0"/>
                  </a:lnTo>
                  <a:lnTo>
                    <a:pt x="11" y="0"/>
                  </a:lnTo>
                  <a:lnTo>
                    <a:pt x="25" y="42"/>
                  </a:lnTo>
                  <a:lnTo>
                    <a:pt x="40" y="0"/>
                  </a:lnTo>
                  <a:lnTo>
                    <a:pt x="51" y="0"/>
                  </a:lnTo>
                  <a:lnTo>
                    <a:pt x="3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8">
              <a:extLst>
                <a:ext uri="{FF2B5EF4-FFF2-40B4-BE49-F238E27FC236}">
                  <a16:creationId xmlns:a16="http://schemas.microsoft.com/office/drawing/2014/main" id="{7957D02A-F6AA-E7FB-776F-5DF982079E20}"/>
                </a:ext>
              </a:extLst>
            </p:cNvPr>
            <p:cNvSpPr>
              <a:spLocks noEditPoints="1"/>
            </p:cNvSpPr>
            <p:nvPr/>
          </p:nvSpPr>
          <p:spPr bwMode="auto">
            <a:xfrm>
              <a:off x="2789238" y="-3175"/>
              <a:ext cx="74613" cy="85725"/>
            </a:xfrm>
            <a:custGeom>
              <a:avLst/>
              <a:gdLst>
                <a:gd name="T0" fmla="*/ 20 w 90"/>
                <a:gd name="T1" fmla="*/ 56 h 103"/>
                <a:gd name="T2" fmla="*/ 49 w 90"/>
                <a:gd name="T3" fmla="*/ 88 h 103"/>
                <a:gd name="T4" fmla="*/ 80 w 90"/>
                <a:gd name="T5" fmla="*/ 77 h 103"/>
                <a:gd name="T6" fmla="*/ 87 w 90"/>
                <a:gd name="T7" fmla="*/ 89 h 103"/>
                <a:gd name="T8" fmla="*/ 47 w 90"/>
                <a:gd name="T9" fmla="*/ 103 h 103"/>
                <a:gd name="T10" fmla="*/ 0 w 90"/>
                <a:gd name="T11" fmla="*/ 52 h 103"/>
                <a:gd name="T12" fmla="*/ 47 w 90"/>
                <a:gd name="T13" fmla="*/ 0 h 103"/>
                <a:gd name="T14" fmla="*/ 90 w 90"/>
                <a:gd name="T15" fmla="*/ 49 h 103"/>
                <a:gd name="T16" fmla="*/ 90 w 90"/>
                <a:gd name="T17" fmla="*/ 56 h 103"/>
                <a:gd name="T18" fmla="*/ 20 w 90"/>
                <a:gd name="T19" fmla="*/ 56 h 103"/>
                <a:gd name="T20" fmla="*/ 46 w 90"/>
                <a:gd name="T21" fmla="*/ 15 h 103"/>
                <a:gd name="T22" fmla="*/ 19 w 90"/>
                <a:gd name="T23" fmla="*/ 43 h 103"/>
                <a:gd name="T24" fmla="*/ 71 w 90"/>
                <a:gd name="T25" fmla="*/ 43 h 103"/>
                <a:gd name="T26" fmla="*/ 46 w 90"/>
                <a:gd name="T27"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6"/>
                    <a:pt x="31" y="88"/>
                    <a:pt x="49" y="88"/>
                  </a:cubicBezTo>
                  <a:cubicBezTo>
                    <a:pt x="68" y="88"/>
                    <a:pt x="79" y="78"/>
                    <a:pt x="80" y="77"/>
                  </a:cubicBezTo>
                  <a:cubicBezTo>
                    <a:pt x="87" y="89"/>
                    <a:pt x="87" y="89"/>
                    <a:pt x="87" y="89"/>
                  </a:cubicBezTo>
                  <a:cubicBezTo>
                    <a:pt x="87" y="89"/>
                    <a:pt x="74" y="103"/>
                    <a:pt x="47" y="103"/>
                  </a:cubicBezTo>
                  <a:cubicBezTo>
                    <a:pt x="20" y="103"/>
                    <a:pt x="0" y="85"/>
                    <a:pt x="0" y="52"/>
                  </a:cubicBezTo>
                  <a:cubicBezTo>
                    <a:pt x="0" y="20"/>
                    <a:pt x="21" y="0"/>
                    <a:pt x="47" y="0"/>
                  </a:cubicBezTo>
                  <a:cubicBezTo>
                    <a:pt x="74" y="0"/>
                    <a:pt x="90" y="20"/>
                    <a:pt x="90" y="49"/>
                  </a:cubicBezTo>
                  <a:cubicBezTo>
                    <a:pt x="90" y="56"/>
                    <a:pt x="90" y="56"/>
                    <a:pt x="90" y="56"/>
                  </a:cubicBezTo>
                  <a:cubicBezTo>
                    <a:pt x="20" y="56"/>
                    <a:pt x="20" y="56"/>
                    <a:pt x="20" y="56"/>
                  </a:cubicBezTo>
                  <a:close/>
                  <a:moveTo>
                    <a:pt x="46" y="15"/>
                  </a:moveTo>
                  <a:cubicBezTo>
                    <a:pt x="28" y="15"/>
                    <a:pt x="20" y="30"/>
                    <a:pt x="19" y="43"/>
                  </a:cubicBezTo>
                  <a:cubicBezTo>
                    <a:pt x="71" y="43"/>
                    <a:pt x="71" y="43"/>
                    <a:pt x="71" y="43"/>
                  </a:cubicBezTo>
                  <a:cubicBezTo>
                    <a:pt x="71" y="28"/>
                    <a:pt x="64" y="15"/>
                    <a:pt x="4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9">
              <a:extLst>
                <a:ext uri="{FF2B5EF4-FFF2-40B4-BE49-F238E27FC236}">
                  <a16:creationId xmlns:a16="http://schemas.microsoft.com/office/drawing/2014/main" id="{C091E53F-E8FB-D219-1C2C-C8CDF3A477E2}"/>
                </a:ext>
              </a:extLst>
            </p:cNvPr>
            <p:cNvSpPr>
              <a:spLocks/>
            </p:cNvSpPr>
            <p:nvPr/>
          </p:nvSpPr>
          <p:spPr bwMode="auto">
            <a:xfrm>
              <a:off x="2882901" y="-3175"/>
              <a:ext cx="68263" cy="84138"/>
            </a:xfrm>
            <a:custGeom>
              <a:avLst/>
              <a:gdLst>
                <a:gd name="T0" fmla="*/ 65 w 84"/>
                <a:gd name="T1" fmla="*/ 101 h 101"/>
                <a:gd name="T2" fmla="*/ 65 w 84"/>
                <a:gd name="T3" fmla="*/ 42 h 101"/>
                <a:gd name="T4" fmla="*/ 45 w 84"/>
                <a:gd name="T5" fmla="*/ 16 h 101"/>
                <a:gd name="T6" fmla="*/ 18 w 84"/>
                <a:gd name="T7" fmla="*/ 42 h 101"/>
                <a:gd name="T8" fmla="*/ 18 w 84"/>
                <a:gd name="T9" fmla="*/ 101 h 101"/>
                <a:gd name="T10" fmla="*/ 0 w 84"/>
                <a:gd name="T11" fmla="*/ 101 h 101"/>
                <a:gd name="T12" fmla="*/ 0 w 84"/>
                <a:gd name="T13" fmla="*/ 2 h 101"/>
                <a:gd name="T14" fmla="*/ 17 w 84"/>
                <a:gd name="T15" fmla="*/ 2 h 101"/>
                <a:gd name="T16" fmla="*/ 18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0" y="32"/>
                    <a:pt x="18" y="42"/>
                  </a:cubicBezTo>
                  <a:cubicBezTo>
                    <a:pt x="18" y="101"/>
                    <a:pt x="18" y="101"/>
                    <a:pt x="18" y="101"/>
                  </a:cubicBezTo>
                  <a:cubicBezTo>
                    <a:pt x="0" y="101"/>
                    <a:pt x="0" y="101"/>
                    <a:pt x="0" y="101"/>
                  </a:cubicBezTo>
                  <a:cubicBezTo>
                    <a:pt x="0" y="2"/>
                    <a:pt x="0" y="2"/>
                    <a:pt x="0" y="2"/>
                  </a:cubicBezTo>
                  <a:cubicBezTo>
                    <a:pt x="17" y="2"/>
                    <a:pt x="17" y="2"/>
                    <a:pt x="17" y="2"/>
                  </a:cubicBezTo>
                  <a:cubicBezTo>
                    <a:pt x="18" y="20"/>
                    <a:pt x="18" y="20"/>
                    <a:pt x="18"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30">
              <a:extLst>
                <a:ext uri="{FF2B5EF4-FFF2-40B4-BE49-F238E27FC236}">
                  <a16:creationId xmlns:a16="http://schemas.microsoft.com/office/drawing/2014/main" id="{D8C0F936-155F-B9D3-105E-CB4A7E9C8F31}"/>
                </a:ext>
              </a:extLst>
            </p:cNvPr>
            <p:cNvSpPr>
              <a:spLocks noEditPoints="1"/>
            </p:cNvSpPr>
            <p:nvPr/>
          </p:nvSpPr>
          <p:spPr bwMode="auto">
            <a:xfrm>
              <a:off x="3006726" y="-34925"/>
              <a:ext cx="79375" cy="117475"/>
            </a:xfrm>
            <a:custGeom>
              <a:avLst/>
              <a:gdLst>
                <a:gd name="T0" fmla="*/ 50 w 95"/>
                <a:gd name="T1" fmla="*/ 142 h 142"/>
                <a:gd name="T2" fmla="*/ 20 w 95"/>
                <a:gd name="T3" fmla="*/ 125 h 142"/>
                <a:gd name="T4" fmla="*/ 17 w 95"/>
                <a:gd name="T5" fmla="*/ 140 h 142"/>
                <a:gd name="T6" fmla="*/ 0 w 95"/>
                <a:gd name="T7" fmla="*/ 140 h 142"/>
                <a:gd name="T8" fmla="*/ 0 w 95"/>
                <a:gd name="T9" fmla="*/ 0 h 142"/>
                <a:gd name="T10" fmla="*/ 19 w 95"/>
                <a:gd name="T11" fmla="*/ 0 h 142"/>
                <a:gd name="T12" fmla="*/ 19 w 95"/>
                <a:gd name="T13" fmla="*/ 57 h 142"/>
                <a:gd name="T14" fmla="*/ 52 w 95"/>
                <a:gd name="T15" fmla="*/ 39 h 142"/>
                <a:gd name="T16" fmla="*/ 94 w 95"/>
                <a:gd name="T17" fmla="*/ 91 h 142"/>
                <a:gd name="T18" fmla="*/ 50 w 95"/>
                <a:gd name="T19" fmla="*/ 142 h 142"/>
                <a:gd name="T20" fmla="*/ 47 w 95"/>
                <a:gd name="T21" fmla="*/ 55 h 142"/>
                <a:gd name="T22" fmla="*/ 18 w 95"/>
                <a:gd name="T23" fmla="*/ 91 h 142"/>
                <a:gd name="T24" fmla="*/ 46 w 95"/>
                <a:gd name="T25" fmla="*/ 127 h 142"/>
                <a:gd name="T26" fmla="*/ 75 w 95"/>
                <a:gd name="T27" fmla="*/ 91 h 142"/>
                <a:gd name="T28" fmla="*/ 47 w 95"/>
                <a:gd name="T29" fmla="*/ 5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2">
                  <a:moveTo>
                    <a:pt x="50" y="142"/>
                  </a:moveTo>
                  <a:cubicBezTo>
                    <a:pt x="31" y="142"/>
                    <a:pt x="22" y="129"/>
                    <a:pt x="20" y="125"/>
                  </a:cubicBezTo>
                  <a:cubicBezTo>
                    <a:pt x="17" y="140"/>
                    <a:pt x="17" y="140"/>
                    <a:pt x="17" y="140"/>
                  </a:cubicBezTo>
                  <a:cubicBezTo>
                    <a:pt x="0" y="140"/>
                    <a:pt x="0" y="140"/>
                    <a:pt x="0" y="140"/>
                  </a:cubicBezTo>
                  <a:cubicBezTo>
                    <a:pt x="0" y="0"/>
                    <a:pt x="0" y="0"/>
                    <a:pt x="0" y="0"/>
                  </a:cubicBezTo>
                  <a:cubicBezTo>
                    <a:pt x="19" y="0"/>
                    <a:pt x="19" y="0"/>
                    <a:pt x="19" y="0"/>
                  </a:cubicBezTo>
                  <a:cubicBezTo>
                    <a:pt x="19" y="57"/>
                    <a:pt x="19" y="57"/>
                    <a:pt x="19" y="57"/>
                  </a:cubicBezTo>
                  <a:cubicBezTo>
                    <a:pt x="20" y="55"/>
                    <a:pt x="31" y="39"/>
                    <a:pt x="52" y="39"/>
                  </a:cubicBezTo>
                  <a:cubicBezTo>
                    <a:pt x="78" y="39"/>
                    <a:pt x="94" y="61"/>
                    <a:pt x="94" y="91"/>
                  </a:cubicBezTo>
                  <a:cubicBezTo>
                    <a:pt x="95" y="121"/>
                    <a:pt x="77" y="142"/>
                    <a:pt x="50" y="142"/>
                  </a:cubicBezTo>
                  <a:close/>
                  <a:moveTo>
                    <a:pt x="47" y="55"/>
                  </a:moveTo>
                  <a:cubicBezTo>
                    <a:pt x="30" y="55"/>
                    <a:pt x="18" y="71"/>
                    <a:pt x="18" y="91"/>
                  </a:cubicBezTo>
                  <a:cubicBezTo>
                    <a:pt x="18" y="110"/>
                    <a:pt x="29" y="127"/>
                    <a:pt x="46" y="127"/>
                  </a:cubicBezTo>
                  <a:cubicBezTo>
                    <a:pt x="63" y="127"/>
                    <a:pt x="75" y="111"/>
                    <a:pt x="75" y="91"/>
                  </a:cubicBezTo>
                  <a:cubicBezTo>
                    <a:pt x="75" y="71"/>
                    <a:pt x="64" y="55"/>
                    <a:pt x="47"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31">
              <a:extLst>
                <a:ext uri="{FF2B5EF4-FFF2-40B4-BE49-F238E27FC236}">
                  <a16:creationId xmlns:a16="http://schemas.microsoft.com/office/drawing/2014/main" id="{B3C06BAF-2606-07B2-0633-EFEFFAE9986C}"/>
                </a:ext>
              </a:extLst>
            </p:cNvPr>
            <p:cNvSpPr>
              <a:spLocks/>
            </p:cNvSpPr>
            <p:nvPr/>
          </p:nvSpPr>
          <p:spPr bwMode="auto">
            <a:xfrm>
              <a:off x="3094038" y="-1588"/>
              <a:ext cx="79375" cy="114300"/>
            </a:xfrm>
            <a:custGeom>
              <a:avLst/>
              <a:gdLst>
                <a:gd name="T0" fmla="*/ 52 w 96"/>
                <a:gd name="T1" fmla="*/ 113 h 136"/>
                <a:gd name="T2" fmla="*/ 26 w 96"/>
                <a:gd name="T3" fmla="*/ 136 h 136"/>
                <a:gd name="T4" fmla="*/ 7 w 96"/>
                <a:gd name="T5" fmla="*/ 132 h 136"/>
                <a:gd name="T6" fmla="*/ 11 w 96"/>
                <a:gd name="T7" fmla="*/ 117 h 136"/>
                <a:gd name="T8" fmla="*/ 22 w 96"/>
                <a:gd name="T9" fmla="*/ 120 h 136"/>
                <a:gd name="T10" fmla="*/ 33 w 96"/>
                <a:gd name="T11" fmla="*/ 110 h 136"/>
                <a:gd name="T12" fmla="*/ 38 w 96"/>
                <a:gd name="T13" fmla="*/ 98 h 136"/>
                <a:gd name="T14" fmla="*/ 0 w 96"/>
                <a:gd name="T15" fmla="*/ 0 h 136"/>
                <a:gd name="T16" fmla="*/ 20 w 96"/>
                <a:gd name="T17" fmla="*/ 0 h 136"/>
                <a:gd name="T18" fmla="*/ 48 w 96"/>
                <a:gd name="T19" fmla="*/ 81 h 136"/>
                <a:gd name="T20" fmla="*/ 76 w 96"/>
                <a:gd name="T21" fmla="*/ 0 h 136"/>
                <a:gd name="T22" fmla="*/ 96 w 96"/>
                <a:gd name="T23" fmla="*/ 0 h 136"/>
                <a:gd name="T24" fmla="*/ 52 w 96"/>
                <a:gd name="T25" fmla="*/ 11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36">
                  <a:moveTo>
                    <a:pt x="52" y="113"/>
                  </a:moveTo>
                  <a:cubicBezTo>
                    <a:pt x="45" y="129"/>
                    <a:pt x="38" y="136"/>
                    <a:pt x="26" y="136"/>
                  </a:cubicBezTo>
                  <a:cubicBezTo>
                    <a:pt x="13" y="136"/>
                    <a:pt x="7" y="132"/>
                    <a:pt x="7" y="132"/>
                  </a:cubicBezTo>
                  <a:cubicBezTo>
                    <a:pt x="11" y="117"/>
                    <a:pt x="11" y="117"/>
                    <a:pt x="11" y="117"/>
                  </a:cubicBezTo>
                  <a:cubicBezTo>
                    <a:pt x="11" y="117"/>
                    <a:pt x="17" y="120"/>
                    <a:pt x="22" y="120"/>
                  </a:cubicBezTo>
                  <a:cubicBezTo>
                    <a:pt x="27" y="120"/>
                    <a:pt x="30" y="118"/>
                    <a:pt x="33" y="110"/>
                  </a:cubicBezTo>
                  <a:cubicBezTo>
                    <a:pt x="38" y="98"/>
                    <a:pt x="38" y="98"/>
                    <a:pt x="38" y="98"/>
                  </a:cubicBezTo>
                  <a:cubicBezTo>
                    <a:pt x="0" y="0"/>
                    <a:pt x="0" y="0"/>
                    <a:pt x="0" y="0"/>
                  </a:cubicBezTo>
                  <a:cubicBezTo>
                    <a:pt x="20" y="0"/>
                    <a:pt x="20" y="0"/>
                    <a:pt x="20" y="0"/>
                  </a:cubicBezTo>
                  <a:cubicBezTo>
                    <a:pt x="48" y="81"/>
                    <a:pt x="48" y="81"/>
                    <a:pt x="48" y="81"/>
                  </a:cubicBezTo>
                  <a:cubicBezTo>
                    <a:pt x="76" y="0"/>
                    <a:pt x="76" y="0"/>
                    <a:pt x="76" y="0"/>
                  </a:cubicBezTo>
                  <a:cubicBezTo>
                    <a:pt x="96" y="0"/>
                    <a:pt x="96" y="0"/>
                    <a:pt x="96" y="0"/>
                  </a:cubicBezTo>
                  <a:lnTo>
                    <a:pt x="5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Rectangle 32">
              <a:extLst>
                <a:ext uri="{FF2B5EF4-FFF2-40B4-BE49-F238E27FC236}">
                  <a16:creationId xmlns:a16="http://schemas.microsoft.com/office/drawing/2014/main" id="{28E831E1-5403-0391-CFF1-44334240480E}"/>
                </a:ext>
              </a:extLst>
            </p:cNvPr>
            <p:cNvSpPr>
              <a:spLocks noChangeArrowheads="1"/>
            </p:cNvSpPr>
            <p:nvPr/>
          </p:nvSpPr>
          <p:spPr bwMode="auto">
            <a:xfrm>
              <a:off x="3219451" y="-31750"/>
              <a:ext cx="17463" cy="1127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33">
              <a:extLst>
                <a:ext uri="{FF2B5EF4-FFF2-40B4-BE49-F238E27FC236}">
                  <a16:creationId xmlns:a16="http://schemas.microsoft.com/office/drawing/2014/main" id="{C26B6476-3E8D-9E7B-540C-E0FEFAD5DB9D}"/>
                </a:ext>
              </a:extLst>
            </p:cNvPr>
            <p:cNvSpPr>
              <a:spLocks/>
            </p:cNvSpPr>
            <p:nvPr/>
          </p:nvSpPr>
          <p:spPr bwMode="auto">
            <a:xfrm>
              <a:off x="3263901" y="-3175"/>
              <a:ext cx="69850" cy="84138"/>
            </a:xfrm>
            <a:custGeom>
              <a:avLst/>
              <a:gdLst>
                <a:gd name="T0" fmla="*/ 65 w 84"/>
                <a:gd name="T1" fmla="*/ 101 h 101"/>
                <a:gd name="T2" fmla="*/ 65 w 84"/>
                <a:gd name="T3" fmla="*/ 42 h 101"/>
                <a:gd name="T4" fmla="*/ 45 w 84"/>
                <a:gd name="T5" fmla="*/ 16 h 101"/>
                <a:gd name="T6" fmla="*/ 19 w 84"/>
                <a:gd name="T7" fmla="*/ 42 h 101"/>
                <a:gd name="T8" fmla="*/ 19 w 84"/>
                <a:gd name="T9" fmla="*/ 101 h 101"/>
                <a:gd name="T10" fmla="*/ 0 w 84"/>
                <a:gd name="T11" fmla="*/ 101 h 101"/>
                <a:gd name="T12" fmla="*/ 0 w 84"/>
                <a:gd name="T13" fmla="*/ 2 h 101"/>
                <a:gd name="T14" fmla="*/ 18 w 84"/>
                <a:gd name="T15" fmla="*/ 2 h 101"/>
                <a:gd name="T16" fmla="*/ 19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1" y="32"/>
                    <a:pt x="19" y="42"/>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34">
              <a:extLst>
                <a:ext uri="{FF2B5EF4-FFF2-40B4-BE49-F238E27FC236}">
                  <a16:creationId xmlns:a16="http://schemas.microsoft.com/office/drawing/2014/main" id="{944C5982-3C91-7F73-09A4-D3869163BA38}"/>
                </a:ext>
              </a:extLst>
            </p:cNvPr>
            <p:cNvSpPr>
              <a:spLocks/>
            </p:cNvSpPr>
            <p:nvPr/>
          </p:nvSpPr>
          <p:spPr bwMode="auto">
            <a:xfrm>
              <a:off x="3349626" y="-3175"/>
              <a:ext cx="63500" cy="85725"/>
            </a:xfrm>
            <a:custGeom>
              <a:avLst/>
              <a:gdLst>
                <a:gd name="T0" fmla="*/ 68 w 78"/>
                <a:gd name="T1" fmla="*/ 94 h 103"/>
                <a:gd name="T2" fmla="*/ 39 w 78"/>
                <a:gd name="T3" fmla="*/ 103 h 103"/>
                <a:gd name="T4" fmla="*/ 0 w 78"/>
                <a:gd name="T5" fmla="*/ 86 h 103"/>
                <a:gd name="T6" fmla="*/ 10 w 78"/>
                <a:gd name="T7" fmla="*/ 74 h 103"/>
                <a:gd name="T8" fmla="*/ 39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2" y="99"/>
                    <a:pt x="54" y="103"/>
                    <a:pt x="39" y="103"/>
                  </a:cubicBezTo>
                  <a:cubicBezTo>
                    <a:pt x="19" y="103"/>
                    <a:pt x="4" y="91"/>
                    <a:pt x="0" y="86"/>
                  </a:cubicBezTo>
                  <a:cubicBezTo>
                    <a:pt x="10" y="74"/>
                    <a:pt x="10" y="74"/>
                    <a:pt x="10" y="74"/>
                  </a:cubicBezTo>
                  <a:cubicBezTo>
                    <a:pt x="16" y="80"/>
                    <a:pt x="28" y="88"/>
                    <a:pt x="39" y="88"/>
                  </a:cubicBezTo>
                  <a:cubicBezTo>
                    <a:pt x="51" y="88"/>
                    <a:pt x="59" y="84"/>
                    <a:pt x="59" y="75"/>
                  </a:cubicBezTo>
                  <a:cubicBezTo>
                    <a:pt x="59" y="66"/>
                    <a:pt x="49" y="63"/>
                    <a:pt x="43" y="61"/>
                  </a:cubicBezTo>
                  <a:cubicBezTo>
                    <a:pt x="37"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3"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35">
              <a:extLst>
                <a:ext uri="{FF2B5EF4-FFF2-40B4-BE49-F238E27FC236}">
                  <a16:creationId xmlns:a16="http://schemas.microsoft.com/office/drawing/2014/main" id="{948AB8FF-2BA3-9E06-B8CF-1E2C0011DA34}"/>
                </a:ext>
              </a:extLst>
            </p:cNvPr>
            <p:cNvSpPr>
              <a:spLocks noEditPoints="1"/>
            </p:cNvSpPr>
            <p:nvPr/>
          </p:nvSpPr>
          <p:spPr bwMode="auto">
            <a:xfrm>
              <a:off x="3429001" y="-36513"/>
              <a:ext cx="20638" cy="117475"/>
            </a:xfrm>
            <a:custGeom>
              <a:avLst/>
              <a:gdLst>
                <a:gd name="T0" fmla="*/ 13 w 26"/>
                <a:gd name="T1" fmla="*/ 24 h 143"/>
                <a:gd name="T2" fmla="*/ 0 w 26"/>
                <a:gd name="T3" fmla="*/ 12 h 143"/>
                <a:gd name="T4" fmla="*/ 13 w 26"/>
                <a:gd name="T5" fmla="*/ 0 h 143"/>
                <a:gd name="T6" fmla="*/ 26 w 26"/>
                <a:gd name="T7" fmla="*/ 12 h 143"/>
                <a:gd name="T8" fmla="*/ 13 w 26"/>
                <a:gd name="T9" fmla="*/ 24 h 143"/>
                <a:gd name="T10" fmla="*/ 4 w 26"/>
                <a:gd name="T11" fmla="*/ 143 h 143"/>
                <a:gd name="T12" fmla="*/ 4 w 26"/>
                <a:gd name="T13" fmla="*/ 44 h 143"/>
                <a:gd name="T14" fmla="*/ 22 w 26"/>
                <a:gd name="T15" fmla="*/ 44 h 143"/>
                <a:gd name="T16" fmla="*/ 22 w 26"/>
                <a:gd name="T17" fmla="*/ 143 h 143"/>
                <a:gd name="T18" fmla="*/ 4 w 26"/>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3">
                  <a:moveTo>
                    <a:pt x="13" y="24"/>
                  </a:moveTo>
                  <a:cubicBezTo>
                    <a:pt x="6" y="24"/>
                    <a:pt x="0" y="19"/>
                    <a:pt x="0" y="12"/>
                  </a:cubicBezTo>
                  <a:cubicBezTo>
                    <a:pt x="0" y="5"/>
                    <a:pt x="6" y="0"/>
                    <a:pt x="13" y="0"/>
                  </a:cubicBezTo>
                  <a:cubicBezTo>
                    <a:pt x="20" y="0"/>
                    <a:pt x="26" y="5"/>
                    <a:pt x="26" y="12"/>
                  </a:cubicBezTo>
                  <a:cubicBezTo>
                    <a:pt x="26"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36">
              <a:extLst>
                <a:ext uri="{FF2B5EF4-FFF2-40B4-BE49-F238E27FC236}">
                  <a16:creationId xmlns:a16="http://schemas.microsoft.com/office/drawing/2014/main" id="{914FBE95-5DCD-B09C-05FA-773F884D73D9}"/>
                </a:ext>
              </a:extLst>
            </p:cNvPr>
            <p:cNvSpPr>
              <a:spLocks noEditPoints="1"/>
            </p:cNvSpPr>
            <p:nvPr/>
          </p:nvSpPr>
          <p:spPr bwMode="auto">
            <a:xfrm>
              <a:off x="3465513" y="-3175"/>
              <a:ext cx="77788" cy="115888"/>
            </a:xfrm>
            <a:custGeom>
              <a:avLst/>
              <a:gdLst>
                <a:gd name="T0" fmla="*/ 84 w 94"/>
                <a:gd name="T1" fmla="*/ 122 h 138"/>
                <a:gd name="T2" fmla="*/ 44 w 94"/>
                <a:gd name="T3" fmla="*/ 138 h 138"/>
                <a:gd name="T4" fmla="*/ 5 w 94"/>
                <a:gd name="T5" fmla="*/ 126 h 138"/>
                <a:gd name="T6" fmla="*/ 12 w 94"/>
                <a:gd name="T7" fmla="*/ 112 h 138"/>
                <a:gd name="T8" fmla="*/ 43 w 94"/>
                <a:gd name="T9" fmla="*/ 122 h 138"/>
                <a:gd name="T10" fmla="*/ 67 w 94"/>
                <a:gd name="T11" fmla="*/ 113 h 138"/>
                <a:gd name="T12" fmla="*/ 74 w 94"/>
                <a:gd name="T13" fmla="*/ 89 h 138"/>
                <a:gd name="T14" fmla="*/ 74 w 94"/>
                <a:gd name="T15" fmla="*/ 80 h 138"/>
                <a:gd name="T16" fmla="*/ 42 w 94"/>
                <a:gd name="T17" fmla="*/ 99 h 138"/>
                <a:gd name="T18" fmla="*/ 0 w 94"/>
                <a:gd name="T19" fmla="*/ 49 h 138"/>
                <a:gd name="T20" fmla="*/ 43 w 94"/>
                <a:gd name="T21" fmla="*/ 0 h 138"/>
                <a:gd name="T22" fmla="*/ 74 w 94"/>
                <a:gd name="T23" fmla="*/ 18 h 138"/>
                <a:gd name="T24" fmla="*/ 76 w 94"/>
                <a:gd name="T25" fmla="*/ 2 h 138"/>
                <a:gd name="T26" fmla="*/ 94 w 94"/>
                <a:gd name="T27" fmla="*/ 2 h 138"/>
                <a:gd name="T28" fmla="*/ 94 w 94"/>
                <a:gd name="T29" fmla="*/ 82 h 138"/>
                <a:gd name="T30" fmla="*/ 84 w 94"/>
                <a:gd name="T31" fmla="*/ 122 h 138"/>
                <a:gd name="T32" fmla="*/ 48 w 94"/>
                <a:gd name="T33" fmla="*/ 15 h 138"/>
                <a:gd name="T34" fmla="*/ 20 w 94"/>
                <a:gd name="T35" fmla="*/ 49 h 138"/>
                <a:gd name="T36" fmla="*/ 47 w 94"/>
                <a:gd name="T37" fmla="*/ 83 h 138"/>
                <a:gd name="T38" fmla="*/ 75 w 94"/>
                <a:gd name="T39" fmla="*/ 49 h 138"/>
                <a:gd name="T40" fmla="*/ 48 w 94"/>
                <a:gd name="T41" fmla="*/ 1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138">
                  <a:moveTo>
                    <a:pt x="84" y="122"/>
                  </a:moveTo>
                  <a:cubicBezTo>
                    <a:pt x="76" y="130"/>
                    <a:pt x="64" y="138"/>
                    <a:pt x="44" y="138"/>
                  </a:cubicBezTo>
                  <a:cubicBezTo>
                    <a:pt x="23" y="138"/>
                    <a:pt x="8" y="129"/>
                    <a:pt x="5" y="126"/>
                  </a:cubicBezTo>
                  <a:cubicBezTo>
                    <a:pt x="12" y="112"/>
                    <a:pt x="12" y="112"/>
                    <a:pt x="12" y="112"/>
                  </a:cubicBezTo>
                  <a:cubicBezTo>
                    <a:pt x="17" y="116"/>
                    <a:pt x="30" y="122"/>
                    <a:pt x="43" y="122"/>
                  </a:cubicBezTo>
                  <a:cubicBezTo>
                    <a:pt x="55" y="122"/>
                    <a:pt x="63" y="118"/>
                    <a:pt x="67" y="113"/>
                  </a:cubicBezTo>
                  <a:cubicBezTo>
                    <a:pt x="72" y="109"/>
                    <a:pt x="74" y="101"/>
                    <a:pt x="74" y="89"/>
                  </a:cubicBezTo>
                  <a:cubicBezTo>
                    <a:pt x="74" y="80"/>
                    <a:pt x="74" y="80"/>
                    <a:pt x="74" y="80"/>
                  </a:cubicBezTo>
                  <a:cubicBezTo>
                    <a:pt x="73" y="83"/>
                    <a:pt x="64" y="99"/>
                    <a:pt x="42" y="99"/>
                  </a:cubicBezTo>
                  <a:cubicBezTo>
                    <a:pt x="16" y="99"/>
                    <a:pt x="0" y="78"/>
                    <a:pt x="0" y="49"/>
                  </a:cubicBezTo>
                  <a:cubicBezTo>
                    <a:pt x="0" y="20"/>
                    <a:pt x="19" y="0"/>
                    <a:pt x="43" y="0"/>
                  </a:cubicBezTo>
                  <a:cubicBezTo>
                    <a:pt x="65" y="0"/>
                    <a:pt x="73" y="15"/>
                    <a:pt x="74" y="18"/>
                  </a:cubicBezTo>
                  <a:cubicBezTo>
                    <a:pt x="76" y="2"/>
                    <a:pt x="76" y="2"/>
                    <a:pt x="76" y="2"/>
                  </a:cubicBezTo>
                  <a:cubicBezTo>
                    <a:pt x="94" y="2"/>
                    <a:pt x="94" y="2"/>
                    <a:pt x="94" y="2"/>
                  </a:cubicBezTo>
                  <a:cubicBezTo>
                    <a:pt x="94" y="82"/>
                    <a:pt x="94" y="82"/>
                    <a:pt x="94" y="82"/>
                  </a:cubicBezTo>
                  <a:cubicBezTo>
                    <a:pt x="94" y="102"/>
                    <a:pt x="91" y="113"/>
                    <a:pt x="84" y="122"/>
                  </a:cubicBezTo>
                  <a:close/>
                  <a:moveTo>
                    <a:pt x="48" y="15"/>
                  </a:moveTo>
                  <a:cubicBezTo>
                    <a:pt x="31" y="15"/>
                    <a:pt x="20" y="30"/>
                    <a:pt x="20" y="49"/>
                  </a:cubicBezTo>
                  <a:cubicBezTo>
                    <a:pt x="20" y="67"/>
                    <a:pt x="30" y="83"/>
                    <a:pt x="47" y="83"/>
                  </a:cubicBezTo>
                  <a:cubicBezTo>
                    <a:pt x="64" y="83"/>
                    <a:pt x="75" y="67"/>
                    <a:pt x="75" y="49"/>
                  </a:cubicBezTo>
                  <a:cubicBezTo>
                    <a:pt x="75" y="30"/>
                    <a:pt x="65" y="15"/>
                    <a:pt x="4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37">
              <a:extLst>
                <a:ext uri="{FF2B5EF4-FFF2-40B4-BE49-F238E27FC236}">
                  <a16:creationId xmlns:a16="http://schemas.microsoft.com/office/drawing/2014/main" id="{DCECE63C-3BE4-E3D3-8A34-3F4C88B09AD1}"/>
                </a:ext>
              </a:extLst>
            </p:cNvPr>
            <p:cNvSpPr>
              <a:spLocks/>
            </p:cNvSpPr>
            <p:nvPr/>
          </p:nvSpPr>
          <p:spPr bwMode="auto">
            <a:xfrm>
              <a:off x="3568701" y="-34925"/>
              <a:ext cx="69850" cy="115888"/>
            </a:xfrm>
            <a:custGeom>
              <a:avLst/>
              <a:gdLst>
                <a:gd name="T0" fmla="*/ 66 w 85"/>
                <a:gd name="T1" fmla="*/ 141 h 141"/>
                <a:gd name="T2" fmla="*/ 66 w 85"/>
                <a:gd name="T3" fmla="*/ 82 h 141"/>
                <a:gd name="T4" fmla="*/ 46 w 85"/>
                <a:gd name="T5" fmla="*/ 56 h 141"/>
                <a:gd name="T6" fmla="*/ 19 w 85"/>
                <a:gd name="T7" fmla="*/ 82 h 141"/>
                <a:gd name="T8" fmla="*/ 19 w 85"/>
                <a:gd name="T9" fmla="*/ 141 h 141"/>
                <a:gd name="T10" fmla="*/ 0 w 85"/>
                <a:gd name="T11" fmla="*/ 141 h 141"/>
                <a:gd name="T12" fmla="*/ 0 w 85"/>
                <a:gd name="T13" fmla="*/ 0 h 141"/>
                <a:gd name="T14" fmla="*/ 19 w 85"/>
                <a:gd name="T15" fmla="*/ 0 h 141"/>
                <a:gd name="T16" fmla="*/ 19 w 85"/>
                <a:gd name="T17" fmla="*/ 60 h 141"/>
                <a:gd name="T18" fmla="*/ 52 w 85"/>
                <a:gd name="T19" fmla="*/ 39 h 141"/>
                <a:gd name="T20" fmla="*/ 85 w 85"/>
                <a:gd name="T21" fmla="*/ 77 h 141"/>
                <a:gd name="T22" fmla="*/ 85 w 85"/>
                <a:gd name="T23" fmla="*/ 141 h 141"/>
                <a:gd name="T24" fmla="*/ 66 w 85"/>
                <a:gd name="T25"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41">
                  <a:moveTo>
                    <a:pt x="66" y="141"/>
                  </a:moveTo>
                  <a:cubicBezTo>
                    <a:pt x="66" y="82"/>
                    <a:pt x="66" y="82"/>
                    <a:pt x="66" y="82"/>
                  </a:cubicBezTo>
                  <a:cubicBezTo>
                    <a:pt x="66" y="66"/>
                    <a:pt x="61" y="56"/>
                    <a:pt x="46" y="56"/>
                  </a:cubicBezTo>
                  <a:cubicBezTo>
                    <a:pt x="31" y="56"/>
                    <a:pt x="21" y="72"/>
                    <a:pt x="19" y="82"/>
                  </a:cubicBezTo>
                  <a:cubicBezTo>
                    <a:pt x="19" y="141"/>
                    <a:pt x="19" y="141"/>
                    <a:pt x="19" y="141"/>
                  </a:cubicBezTo>
                  <a:cubicBezTo>
                    <a:pt x="0" y="141"/>
                    <a:pt x="0" y="141"/>
                    <a:pt x="0" y="141"/>
                  </a:cubicBezTo>
                  <a:cubicBezTo>
                    <a:pt x="0" y="0"/>
                    <a:pt x="0" y="0"/>
                    <a:pt x="0" y="0"/>
                  </a:cubicBezTo>
                  <a:cubicBezTo>
                    <a:pt x="19" y="0"/>
                    <a:pt x="19" y="0"/>
                    <a:pt x="19" y="0"/>
                  </a:cubicBezTo>
                  <a:cubicBezTo>
                    <a:pt x="19" y="60"/>
                    <a:pt x="19" y="60"/>
                    <a:pt x="19" y="60"/>
                  </a:cubicBezTo>
                  <a:cubicBezTo>
                    <a:pt x="25" y="50"/>
                    <a:pt x="36" y="39"/>
                    <a:pt x="52" y="39"/>
                  </a:cubicBezTo>
                  <a:cubicBezTo>
                    <a:pt x="72" y="39"/>
                    <a:pt x="85" y="51"/>
                    <a:pt x="85" y="77"/>
                  </a:cubicBezTo>
                  <a:cubicBezTo>
                    <a:pt x="85" y="141"/>
                    <a:pt x="85" y="141"/>
                    <a:pt x="85" y="141"/>
                  </a:cubicBezTo>
                  <a:lnTo>
                    <a:pt x="66"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38">
              <a:extLst>
                <a:ext uri="{FF2B5EF4-FFF2-40B4-BE49-F238E27FC236}">
                  <a16:creationId xmlns:a16="http://schemas.microsoft.com/office/drawing/2014/main" id="{A628084C-CF66-E7E8-A07E-637CE5D6B84C}"/>
                </a:ext>
              </a:extLst>
            </p:cNvPr>
            <p:cNvSpPr>
              <a:spLocks/>
            </p:cNvSpPr>
            <p:nvPr/>
          </p:nvSpPr>
          <p:spPr bwMode="auto">
            <a:xfrm>
              <a:off x="3654426" y="-23813"/>
              <a:ext cx="50800" cy="106363"/>
            </a:xfrm>
            <a:custGeom>
              <a:avLst/>
              <a:gdLst>
                <a:gd name="T0" fmla="*/ 33 w 61"/>
                <a:gd name="T1" fmla="*/ 41 h 128"/>
                <a:gd name="T2" fmla="*/ 33 w 61"/>
                <a:gd name="T3" fmla="*/ 92 h 128"/>
                <a:gd name="T4" fmla="*/ 37 w 61"/>
                <a:gd name="T5" fmla="*/ 109 h 128"/>
                <a:gd name="T6" fmla="*/ 47 w 61"/>
                <a:gd name="T7" fmla="*/ 113 h 128"/>
                <a:gd name="T8" fmla="*/ 58 w 61"/>
                <a:gd name="T9" fmla="*/ 111 h 128"/>
                <a:gd name="T10" fmla="*/ 60 w 61"/>
                <a:gd name="T11" fmla="*/ 125 h 128"/>
                <a:gd name="T12" fmla="*/ 42 w 61"/>
                <a:gd name="T13" fmla="*/ 128 h 128"/>
                <a:gd name="T14" fmla="*/ 21 w 61"/>
                <a:gd name="T15" fmla="*/ 121 h 128"/>
                <a:gd name="T16" fmla="*/ 15 w 61"/>
                <a:gd name="T17" fmla="*/ 95 h 128"/>
                <a:gd name="T18" fmla="*/ 15 w 61"/>
                <a:gd name="T19" fmla="*/ 41 h 128"/>
                <a:gd name="T20" fmla="*/ 0 w 61"/>
                <a:gd name="T21" fmla="*/ 41 h 128"/>
                <a:gd name="T22" fmla="*/ 0 w 61"/>
                <a:gd name="T23" fmla="*/ 27 h 128"/>
                <a:gd name="T24" fmla="*/ 14 w 61"/>
                <a:gd name="T25" fmla="*/ 27 h 128"/>
                <a:gd name="T26" fmla="*/ 16 w 61"/>
                <a:gd name="T27" fmla="*/ 0 h 128"/>
                <a:gd name="T28" fmla="*/ 33 w 61"/>
                <a:gd name="T29" fmla="*/ 0 h 128"/>
                <a:gd name="T30" fmla="*/ 33 w 61"/>
                <a:gd name="T31" fmla="*/ 27 h 128"/>
                <a:gd name="T32" fmla="*/ 61 w 61"/>
                <a:gd name="T33" fmla="*/ 27 h 128"/>
                <a:gd name="T34" fmla="*/ 61 w 61"/>
                <a:gd name="T35" fmla="*/ 41 h 128"/>
                <a:gd name="T36" fmla="*/ 33 w 61"/>
                <a:gd name="T37"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28">
                  <a:moveTo>
                    <a:pt x="33" y="41"/>
                  </a:moveTo>
                  <a:cubicBezTo>
                    <a:pt x="33" y="92"/>
                    <a:pt x="33" y="92"/>
                    <a:pt x="33" y="92"/>
                  </a:cubicBezTo>
                  <a:cubicBezTo>
                    <a:pt x="33" y="101"/>
                    <a:pt x="34" y="106"/>
                    <a:pt x="37" y="109"/>
                  </a:cubicBezTo>
                  <a:cubicBezTo>
                    <a:pt x="40" y="112"/>
                    <a:pt x="43" y="113"/>
                    <a:pt x="47" y="113"/>
                  </a:cubicBezTo>
                  <a:cubicBezTo>
                    <a:pt x="52" y="113"/>
                    <a:pt x="56" y="112"/>
                    <a:pt x="58" y="111"/>
                  </a:cubicBezTo>
                  <a:cubicBezTo>
                    <a:pt x="60" y="125"/>
                    <a:pt x="60" y="125"/>
                    <a:pt x="60" y="125"/>
                  </a:cubicBezTo>
                  <a:cubicBezTo>
                    <a:pt x="56" y="127"/>
                    <a:pt x="48" y="128"/>
                    <a:pt x="42" y="128"/>
                  </a:cubicBezTo>
                  <a:cubicBezTo>
                    <a:pt x="33" y="128"/>
                    <a:pt x="27" y="126"/>
                    <a:pt x="21" y="121"/>
                  </a:cubicBezTo>
                  <a:cubicBezTo>
                    <a:pt x="16" y="115"/>
                    <a:pt x="15" y="108"/>
                    <a:pt x="15" y="95"/>
                  </a:cubicBezTo>
                  <a:cubicBezTo>
                    <a:pt x="15" y="41"/>
                    <a:pt x="15" y="41"/>
                    <a:pt x="15" y="41"/>
                  </a:cubicBezTo>
                  <a:cubicBezTo>
                    <a:pt x="0" y="41"/>
                    <a:pt x="0" y="41"/>
                    <a:pt x="0" y="41"/>
                  </a:cubicBezTo>
                  <a:cubicBezTo>
                    <a:pt x="0" y="27"/>
                    <a:pt x="0" y="27"/>
                    <a:pt x="0" y="27"/>
                  </a:cubicBezTo>
                  <a:cubicBezTo>
                    <a:pt x="14" y="27"/>
                    <a:pt x="14" y="27"/>
                    <a:pt x="14" y="27"/>
                  </a:cubicBezTo>
                  <a:cubicBezTo>
                    <a:pt x="16" y="0"/>
                    <a:pt x="16" y="0"/>
                    <a:pt x="16" y="0"/>
                  </a:cubicBezTo>
                  <a:cubicBezTo>
                    <a:pt x="33" y="0"/>
                    <a:pt x="33" y="0"/>
                    <a:pt x="33" y="0"/>
                  </a:cubicBezTo>
                  <a:cubicBezTo>
                    <a:pt x="33" y="27"/>
                    <a:pt x="33" y="27"/>
                    <a:pt x="33" y="27"/>
                  </a:cubicBezTo>
                  <a:cubicBezTo>
                    <a:pt x="61" y="27"/>
                    <a:pt x="61" y="27"/>
                    <a:pt x="61" y="27"/>
                  </a:cubicBezTo>
                  <a:cubicBezTo>
                    <a:pt x="61" y="41"/>
                    <a:pt x="61" y="41"/>
                    <a:pt x="61" y="41"/>
                  </a:cubicBezTo>
                  <a:cubicBezTo>
                    <a:pt x="33" y="41"/>
                    <a:pt x="33" y="41"/>
                    <a:pt x="3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39">
              <a:extLst>
                <a:ext uri="{FF2B5EF4-FFF2-40B4-BE49-F238E27FC236}">
                  <a16:creationId xmlns:a16="http://schemas.microsoft.com/office/drawing/2014/main" id="{644BE14E-EA94-5B64-6A69-FD38062EC86B}"/>
                </a:ext>
              </a:extLst>
            </p:cNvPr>
            <p:cNvSpPr>
              <a:spLocks/>
            </p:cNvSpPr>
            <p:nvPr/>
          </p:nvSpPr>
          <p:spPr bwMode="auto">
            <a:xfrm>
              <a:off x="3711576" y="-3175"/>
              <a:ext cx="63500" cy="85725"/>
            </a:xfrm>
            <a:custGeom>
              <a:avLst/>
              <a:gdLst>
                <a:gd name="T0" fmla="*/ 68 w 78"/>
                <a:gd name="T1" fmla="*/ 94 h 103"/>
                <a:gd name="T2" fmla="*/ 39 w 78"/>
                <a:gd name="T3" fmla="*/ 103 h 103"/>
                <a:gd name="T4" fmla="*/ 0 w 78"/>
                <a:gd name="T5" fmla="*/ 86 h 103"/>
                <a:gd name="T6" fmla="*/ 10 w 78"/>
                <a:gd name="T7" fmla="*/ 74 h 103"/>
                <a:gd name="T8" fmla="*/ 40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3" y="99"/>
                    <a:pt x="54" y="103"/>
                    <a:pt x="39" y="103"/>
                  </a:cubicBezTo>
                  <a:cubicBezTo>
                    <a:pt x="19" y="103"/>
                    <a:pt x="5" y="91"/>
                    <a:pt x="0" y="86"/>
                  </a:cubicBezTo>
                  <a:cubicBezTo>
                    <a:pt x="10" y="74"/>
                    <a:pt x="10" y="74"/>
                    <a:pt x="10" y="74"/>
                  </a:cubicBezTo>
                  <a:cubicBezTo>
                    <a:pt x="16" y="80"/>
                    <a:pt x="28" y="88"/>
                    <a:pt x="40" y="88"/>
                  </a:cubicBezTo>
                  <a:cubicBezTo>
                    <a:pt x="51" y="88"/>
                    <a:pt x="59" y="84"/>
                    <a:pt x="59" y="75"/>
                  </a:cubicBezTo>
                  <a:cubicBezTo>
                    <a:pt x="59" y="66"/>
                    <a:pt x="49" y="63"/>
                    <a:pt x="43" y="61"/>
                  </a:cubicBezTo>
                  <a:cubicBezTo>
                    <a:pt x="38"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4"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40">
              <a:extLst>
                <a:ext uri="{FF2B5EF4-FFF2-40B4-BE49-F238E27FC236}">
                  <a16:creationId xmlns:a16="http://schemas.microsoft.com/office/drawing/2014/main" id="{EF137B69-3191-B6FE-C47C-0D807733E2CB}"/>
                </a:ext>
              </a:extLst>
            </p:cNvPr>
            <p:cNvSpPr>
              <a:spLocks noEditPoints="1"/>
            </p:cNvSpPr>
            <p:nvPr/>
          </p:nvSpPr>
          <p:spPr bwMode="auto">
            <a:xfrm>
              <a:off x="2498726" y="157163"/>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6 h 136"/>
                <a:gd name="T12" fmla="*/ 113 w 113"/>
                <a:gd name="T13" fmla="*/ 68 h 136"/>
                <a:gd name="T14" fmla="*/ 92 w 113"/>
                <a:gd name="T15" fmla="*/ 119 h 136"/>
                <a:gd name="T16" fmla="*/ 78 w 113"/>
                <a:gd name="T17" fmla="*/ 28 h 136"/>
                <a:gd name="T18" fmla="*/ 45 w 113"/>
                <a:gd name="T19" fmla="*/ 15 h 136"/>
                <a:gd name="T20" fmla="*/ 20 w 113"/>
                <a:gd name="T21" fmla="*/ 15 h 136"/>
                <a:gd name="T22" fmla="*/ 20 w 113"/>
                <a:gd name="T23" fmla="*/ 119 h 136"/>
                <a:gd name="T24" fmla="*/ 45 w 113"/>
                <a:gd name="T25" fmla="*/ 119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5"/>
                    <a:pt x="92" y="16"/>
                  </a:cubicBezTo>
                  <a:cubicBezTo>
                    <a:pt x="103" y="27"/>
                    <a:pt x="113" y="44"/>
                    <a:pt x="113" y="68"/>
                  </a:cubicBezTo>
                  <a:cubicBezTo>
                    <a:pt x="113" y="91"/>
                    <a:pt x="104" y="108"/>
                    <a:pt x="92" y="119"/>
                  </a:cubicBezTo>
                  <a:close/>
                  <a:moveTo>
                    <a:pt x="78" y="28"/>
                  </a:moveTo>
                  <a:cubicBezTo>
                    <a:pt x="70" y="19"/>
                    <a:pt x="59" y="15"/>
                    <a:pt x="45" y="15"/>
                  </a:cubicBezTo>
                  <a:cubicBezTo>
                    <a:pt x="20" y="15"/>
                    <a:pt x="20" y="15"/>
                    <a:pt x="20" y="15"/>
                  </a:cubicBezTo>
                  <a:cubicBezTo>
                    <a:pt x="20" y="119"/>
                    <a:pt x="20" y="119"/>
                    <a:pt x="20" y="119"/>
                  </a:cubicBezTo>
                  <a:cubicBezTo>
                    <a:pt x="45" y="119"/>
                    <a:pt x="45" y="119"/>
                    <a:pt x="45" y="119"/>
                  </a:cubicBezTo>
                  <a:cubicBezTo>
                    <a:pt x="58" y="119"/>
                    <a:pt x="69" y="116"/>
                    <a:pt x="78" y="107"/>
                  </a:cubicBezTo>
                  <a:cubicBezTo>
                    <a:pt x="87" y="98"/>
                    <a:pt x="92" y="84"/>
                    <a:pt x="92" y="68"/>
                  </a:cubicBezTo>
                  <a:cubicBezTo>
                    <a:pt x="92" y="51"/>
                    <a:pt x="87" y="36"/>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41">
              <a:extLst>
                <a:ext uri="{FF2B5EF4-FFF2-40B4-BE49-F238E27FC236}">
                  <a16:creationId xmlns:a16="http://schemas.microsoft.com/office/drawing/2014/main" id="{821A2D0B-222A-FACB-58E1-95FBC0126991}"/>
                </a:ext>
              </a:extLst>
            </p:cNvPr>
            <p:cNvSpPr>
              <a:spLocks noEditPoints="1"/>
            </p:cNvSpPr>
            <p:nvPr/>
          </p:nvSpPr>
          <p:spPr bwMode="auto">
            <a:xfrm>
              <a:off x="2605088"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42">
              <a:extLst>
                <a:ext uri="{FF2B5EF4-FFF2-40B4-BE49-F238E27FC236}">
                  <a16:creationId xmlns:a16="http://schemas.microsoft.com/office/drawing/2014/main" id="{7DEFDA0D-DEC0-C80E-280E-37E6A828C659}"/>
                </a:ext>
              </a:extLst>
            </p:cNvPr>
            <p:cNvSpPr>
              <a:spLocks noChangeArrowheads="1"/>
            </p:cNvSpPr>
            <p:nvPr/>
          </p:nvSpPr>
          <p:spPr bwMode="auto">
            <a:xfrm>
              <a:off x="2697163" y="153988"/>
              <a:ext cx="15875" cy="1158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43">
              <a:extLst>
                <a:ext uri="{FF2B5EF4-FFF2-40B4-BE49-F238E27FC236}">
                  <a16:creationId xmlns:a16="http://schemas.microsoft.com/office/drawing/2014/main" id="{E1B199F1-629A-2B40-F991-6A433992CFCB}"/>
                </a:ext>
              </a:extLst>
            </p:cNvPr>
            <p:cNvSpPr>
              <a:spLocks noEditPoints="1"/>
            </p:cNvSpPr>
            <p:nvPr/>
          </p:nvSpPr>
          <p:spPr bwMode="auto">
            <a:xfrm>
              <a:off x="2736851" y="150813"/>
              <a:ext cx="20638" cy="119063"/>
            </a:xfrm>
            <a:custGeom>
              <a:avLst/>
              <a:gdLst>
                <a:gd name="T0" fmla="*/ 12 w 25"/>
                <a:gd name="T1" fmla="*/ 25 h 144"/>
                <a:gd name="T2" fmla="*/ 0 w 25"/>
                <a:gd name="T3" fmla="*/ 13 h 144"/>
                <a:gd name="T4" fmla="*/ 12 w 25"/>
                <a:gd name="T5" fmla="*/ 0 h 144"/>
                <a:gd name="T6" fmla="*/ 25 w 25"/>
                <a:gd name="T7" fmla="*/ 12 h 144"/>
                <a:gd name="T8" fmla="*/ 12 w 25"/>
                <a:gd name="T9" fmla="*/ 25 h 144"/>
                <a:gd name="T10" fmla="*/ 3 w 25"/>
                <a:gd name="T11" fmla="*/ 144 h 144"/>
                <a:gd name="T12" fmla="*/ 3 w 25"/>
                <a:gd name="T13" fmla="*/ 45 h 144"/>
                <a:gd name="T14" fmla="*/ 22 w 25"/>
                <a:gd name="T15" fmla="*/ 45 h 144"/>
                <a:gd name="T16" fmla="*/ 22 w 25"/>
                <a:gd name="T17" fmla="*/ 144 h 144"/>
                <a:gd name="T18" fmla="*/ 3 w 25"/>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4">
                  <a:moveTo>
                    <a:pt x="12" y="25"/>
                  </a:moveTo>
                  <a:cubicBezTo>
                    <a:pt x="5" y="25"/>
                    <a:pt x="0" y="20"/>
                    <a:pt x="0" y="13"/>
                  </a:cubicBezTo>
                  <a:cubicBezTo>
                    <a:pt x="0" y="6"/>
                    <a:pt x="5" y="0"/>
                    <a:pt x="12" y="0"/>
                  </a:cubicBezTo>
                  <a:cubicBezTo>
                    <a:pt x="20" y="0"/>
                    <a:pt x="25" y="6"/>
                    <a:pt x="25" y="12"/>
                  </a:cubicBezTo>
                  <a:cubicBezTo>
                    <a:pt x="25" y="19"/>
                    <a:pt x="20" y="25"/>
                    <a:pt x="12"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44">
              <a:extLst>
                <a:ext uri="{FF2B5EF4-FFF2-40B4-BE49-F238E27FC236}">
                  <a16:creationId xmlns:a16="http://schemas.microsoft.com/office/drawing/2014/main" id="{344578C9-CCB4-4F2D-6F97-A69FE48FE92E}"/>
                </a:ext>
              </a:extLst>
            </p:cNvPr>
            <p:cNvSpPr>
              <a:spLocks/>
            </p:cNvSpPr>
            <p:nvPr/>
          </p:nvSpPr>
          <p:spPr bwMode="auto">
            <a:xfrm>
              <a:off x="2768601" y="188913"/>
              <a:ext cx="79375" cy="80963"/>
            </a:xfrm>
            <a:custGeom>
              <a:avLst/>
              <a:gdLst>
                <a:gd name="T0" fmla="*/ 30 w 50"/>
                <a:gd name="T1" fmla="*/ 51 h 51"/>
                <a:gd name="T2" fmla="*/ 19 w 50"/>
                <a:gd name="T3" fmla="*/ 51 h 51"/>
                <a:gd name="T4" fmla="*/ 0 w 50"/>
                <a:gd name="T5" fmla="*/ 0 h 51"/>
                <a:gd name="T6" fmla="*/ 10 w 50"/>
                <a:gd name="T7" fmla="*/ 0 h 51"/>
                <a:gd name="T8" fmla="*/ 25 w 50"/>
                <a:gd name="T9" fmla="*/ 41 h 51"/>
                <a:gd name="T10" fmla="*/ 39 w 50"/>
                <a:gd name="T11" fmla="*/ 0 h 51"/>
                <a:gd name="T12" fmla="*/ 50 w 50"/>
                <a:gd name="T13" fmla="*/ 0 h 51"/>
                <a:gd name="T14" fmla="*/ 30 w 50"/>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1">
                  <a:moveTo>
                    <a:pt x="30" y="51"/>
                  </a:moveTo>
                  <a:lnTo>
                    <a:pt x="19" y="51"/>
                  </a:lnTo>
                  <a:lnTo>
                    <a:pt x="0" y="0"/>
                  </a:lnTo>
                  <a:lnTo>
                    <a:pt x="10" y="0"/>
                  </a:lnTo>
                  <a:lnTo>
                    <a:pt x="25" y="41"/>
                  </a:lnTo>
                  <a:lnTo>
                    <a:pt x="39" y="0"/>
                  </a:lnTo>
                  <a:lnTo>
                    <a:pt x="50" y="0"/>
                  </a:lnTo>
                  <a:lnTo>
                    <a:pt x="3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45">
              <a:extLst>
                <a:ext uri="{FF2B5EF4-FFF2-40B4-BE49-F238E27FC236}">
                  <a16:creationId xmlns:a16="http://schemas.microsoft.com/office/drawing/2014/main" id="{2236A563-D056-2155-A154-64F4FBDBB116}"/>
                </a:ext>
              </a:extLst>
            </p:cNvPr>
            <p:cNvSpPr>
              <a:spLocks noEditPoints="1"/>
            </p:cNvSpPr>
            <p:nvPr/>
          </p:nvSpPr>
          <p:spPr bwMode="auto">
            <a:xfrm>
              <a:off x="28559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0"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46">
              <a:extLst>
                <a:ext uri="{FF2B5EF4-FFF2-40B4-BE49-F238E27FC236}">
                  <a16:creationId xmlns:a16="http://schemas.microsoft.com/office/drawing/2014/main" id="{F4BF70B8-9555-C261-D3C1-88BD30FC33CC}"/>
                </a:ext>
              </a:extLst>
            </p:cNvPr>
            <p:cNvSpPr>
              <a:spLocks/>
            </p:cNvSpPr>
            <p:nvPr/>
          </p:nvSpPr>
          <p:spPr bwMode="auto">
            <a:xfrm>
              <a:off x="2947988" y="185738"/>
              <a:ext cx="47625"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47">
              <a:extLst>
                <a:ext uri="{FF2B5EF4-FFF2-40B4-BE49-F238E27FC236}">
                  <a16:creationId xmlns:a16="http://schemas.microsoft.com/office/drawing/2014/main" id="{2EFAC510-CEEE-DA5A-FAA3-F170FED7622E}"/>
                </a:ext>
              </a:extLst>
            </p:cNvPr>
            <p:cNvSpPr>
              <a:spLocks noEditPoints="1"/>
            </p:cNvSpPr>
            <p:nvPr/>
          </p:nvSpPr>
          <p:spPr bwMode="auto">
            <a:xfrm>
              <a:off x="2998788" y="185738"/>
              <a:ext cx="74613" cy="85725"/>
            </a:xfrm>
            <a:custGeom>
              <a:avLst/>
              <a:gdLst>
                <a:gd name="T0" fmla="*/ 20 w 90"/>
                <a:gd name="T1" fmla="*/ 56 h 103"/>
                <a:gd name="T2" fmla="*/ 49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49" y="88"/>
                  </a:cubicBezTo>
                  <a:cubicBezTo>
                    <a:pt x="68" y="88"/>
                    <a:pt x="79" y="78"/>
                    <a:pt x="80" y="77"/>
                  </a:cubicBezTo>
                  <a:cubicBezTo>
                    <a:pt x="88" y="89"/>
                    <a:pt x="88" y="89"/>
                    <a:pt x="88" y="89"/>
                  </a:cubicBezTo>
                  <a:cubicBezTo>
                    <a:pt x="88" y="89"/>
                    <a:pt x="74"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8" y="14"/>
                    <a:pt x="20" y="29"/>
                    <a:pt x="19" y="42"/>
                  </a:cubicBezTo>
                  <a:cubicBezTo>
                    <a:pt x="71" y="42"/>
                    <a:pt x="71" y="42"/>
                    <a:pt x="71" y="42"/>
                  </a:cubicBezTo>
                  <a:cubicBezTo>
                    <a:pt x="71"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48">
              <a:extLst>
                <a:ext uri="{FF2B5EF4-FFF2-40B4-BE49-F238E27FC236}">
                  <a16:creationId xmlns:a16="http://schemas.microsoft.com/office/drawing/2014/main" id="{9F75901F-04A3-6B7A-4918-99E7F7C4A01F}"/>
                </a:ext>
              </a:extLst>
            </p:cNvPr>
            <p:cNvSpPr>
              <a:spLocks noEditPoints="1"/>
            </p:cNvSpPr>
            <p:nvPr/>
          </p:nvSpPr>
          <p:spPr bwMode="auto">
            <a:xfrm>
              <a:off x="3084513" y="153988"/>
              <a:ext cx="77788" cy="117475"/>
            </a:xfrm>
            <a:custGeom>
              <a:avLst/>
              <a:gdLst>
                <a:gd name="T0" fmla="*/ 78 w 94"/>
                <a:gd name="T1" fmla="*/ 141 h 143"/>
                <a:gd name="T2" fmla="*/ 75 w 94"/>
                <a:gd name="T3" fmla="*/ 125 h 143"/>
                <a:gd name="T4" fmla="*/ 42 w 94"/>
                <a:gd name="T5" fmla="*/ 143 h 143"/>
                <a:gd name="T6" fmla="*/ 0 w 94"/>
                <a:gd name="T7" fmla="*/ 91 h 143"/>
                <a:gd name="T8" fmla="*/ 44 w 94"/>
                <a:gd name="T9" fmla="*/ 40 h 143"/>
                <a:gd name="T10" fmla="*/ 75 w 94"/>
                <a:gd name="T11" fmla="*/ 58 h 143"/>
                <a:gd name="T12" fmla="*/ 75 w 94"/>
                <a:gd name="T13" fmla="*/ 0 h 143"/>
                <a:gd name="T14" fmla="*/ 94 w 94"/>
                <a:gd name="T15" fmla="*/ 0 h 143"/>
                <a:gd name="T16" fmla="*/ 94 w 94"/>
                <a:gd name="T17" fmla="*/ 141 h 143"/>
                <a:gd name="T18" fmla="*/ 78 w 94"/>
                <a:gd name="T19" fmla="*/ 141 h 143"/>
                <a:gd name="T20" fmla="*/ 48 w 94"/>
                <a:gd name="T21" fmla="*/ 54 h 143"/>
                <a:gd name="T22" fmla="*/ 19 w 94"/>
                <a:gd name="T23" fmla="*/ 90 h 143"/>
                <a:gd name="T24" fmla="*/ 47 w 94"/>
                <a:gd name="T25" fmla="*/ 127 h 143"/>
                <a:gd name="T26" fmla="*/ 75 w 94"/>
                <a:gd name="T27" fmla="*/ 90 h 143"/>
                <a:gd name="T28" fmla="*/ 48 w 94"/>
                <a:gd name="T29" fmla="*/ 5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43">
                  <a:moveTo>
                    <a:pt x="78" y="141"/>
                  </a:moveTo>
                  <a:cubicBezTo>
                    <a:pt x="75" y="125"/>
                    <a:pt x="75" y="125"/>
                    <a:pt x="75" y="125"/>
                  </a:cubicBezTo>
                  <a:cubicBezTo>
                    <a:pt x="74" y="126"/>
                    <a:pt x="65" y="143"/>
                    <a:pt x="42" y="143"/>
                  </a:cubicBezTo>
                  <a:cubicBezTo>
                    <a:pt x="16" y="143"/>
                    <a:pt x="0" y="121"/>
                    <a:pt x="0" y="91"/>
                  </a:cubicBezTo>
                  <a:cubicBezTo>
                    <a:pt x="0" y="62"/>
                    <a:pt x="18" y="40"/>
                    <a:pt x="44" y="40"/>
                  </a:cubicBezTo>
                  <a:cubicBezTo>
                    <a:pt x="65" y="40"/>
                    <a:pt x="74" y="56"/>
                    <a:pt x="75" y="58"/>
                  </a:cubicBezTo>
                  <a:cubicBezTo>
                    <a:pt x="75" y="0"/>
                    <a:pt x="75" y="0"/>
                    <a:pt x="75" y="0"/>
                  </a:cubicBezTo>
                  <a:cubicBezTo>
                    <a:pt x="94" y="0"/>
                    <a:pt x="94" y="0"/>
                    <a:pt x="94" y="0"/>
                  </a:cubicBezTo>
                  <a:cubicBezTo>
                    <a:pt x="94" y="141"/>
                    <a:pt x="94" y="141"/>
                    <a:pt x="94" y="141"/>
                  </a:cubicBezTo>
                  <a:cubicBezTo>
                    <a:pt x="78" y="141"/>
                    <a:pt x="78" y="141"/>
                    <a:pt x="78" y="141"/>
                  </a:cubicBezTo>
                  <a:close/>
                  <a:moveTo>
                    <a:pt x="48" y="54"/>
                  </a:moveTo>
                  <a:cubicBezTo>
                    <a:pt x="30" y="54"/>
                    <a:pt x="19" y="71"/>
                    <a:pt x="19" y="90"/>
                  </a:cubicBezTo>
                  <a:cubicBezTo>
                    <a:pt x="19" y="110"/>
                    <a:pt x="29" y="127"/>
                    <a:pt x="47" y="127"/>
                  </a:cubicBezTo>
                  <a:cubicBezTo>
                    <a:pt x="64" y="127"/>
                    <a:pt x="75" y="110"/>
                    <a:pt x="75" y="90"/>
                  </a:cubicBezTo>
                  <a:cubicBezTo>
                    <a:pt x="76" y="71"/>
                    <a:pt x="66" y="54"/>
                    <a:pt x="4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49">
              <a:extLst>
                <a:ext uri="{FF2B5EF4-FFF2-40B4-BE49-F238E27FC236}">
                  <a16:creationId xmlns:a16="http://schemas.microsoft.com/office/drawing/2014/main" id="{746411D7-FE52-9D4A-5F9C-E781E2B0A65A}"/>
                </a:ext>
              </a:extLst>
            </p:cNvPr>
            <p:cNvSpPr>
              <a:spLocks/>
            </p:cNvSpPr>
            <p:nvPr/>
          </p:nvSpPr>
          <p:spPr bwMode="auto">
            <a:xfrm>
              <a:off x="3209926" y="152400"/>
              <a:ext cx="53975" cy="117475"/>
            </a:xfrm>
            <a:custGeom>
              <a:avLst/>
              <a:gdLst>
                <a:gd name="T0" fmla="*/ 61 w 64"/>
                <a:gd name="T1" fmla="*/ 18 h 142"/>
                <a:gd name="T2" fmla="*/ 49 w 64"/>
                <a:gd name="T3" fmla="*/ 15 h 142"/>
                <a:gd name="T4" fmla="*/ 36 w 64"/>
                <a:gd name="T5" fmla="*/ 21 h 142"/>
                <a:gd name="T6" fmla="*/ 34 w 64"/>
                <a:gd name="T7" fmla="*/ 35 h 142"/>
                <a:gd name="T8" fmla="*/ 34 w 64"/>
                <a:gd name="T9" fmla="*/ 43 h 142"/>
                <a:gd name="T10" fmla="*/ 59 w 64"/>
                <a:gd name="T11" fmla="*/ 43 h 142"/>
                <a:gd name="T12" fmla="*/ 59 w 64"/>
                <a:gd name="T13" fmla="*/ 57 h 142"/>
                <a:gd name="T14" fmla="*/ 34 w 64"/>
                <a:gd name="T15" fmla="*/ 57 h 142"/>
                <a:gd name="T16" fmla="*/ 34 w 64"/>
                <a:gd name="T17" fmla="*/ 142 h 142"/>
                <a:gd name="T18" fmla="*/ 15 w 64"/>
                <a:gd name="T19" fmla="*/ 142 h 142"/>
                <a:gd name="T20" fmla="*/ 15 w 64"/>
                <a:gd name="T21" fmla="*/ 57 h 142"/>
                <a:gd name="T22" fmla="*/ 0 w 64"/>
                <a:gd name="T23" fmla="*/ 57 h 142"/>
                <a:gd name="T24" fmla="*/ 0 w 64"/>
                <a:gd name="T25" fmla="*/ 43 h 142"/>
                <a:gd name="T26" fmla="*/ 15 w 64"/>
                <a:gd name="T27" fmla="*/ 43 h 142"/>
                <a:gd name="T28" fmla="*/ 15 w 64"/>
                <a:gd name="T29" fmla="*/ 32 h 142"/>
                <a:gd name="T30" fmla="*/ 22 w 64"/>
                <a:gd name="T31" fmla="*/ 9 h 142"/>
                <a:gd name="T32" fmla="*/ 45 w 64"/>
                <a:gd name="T33" fmla="*/ 0 h 142"/>
                <a:gd name="T34" fmla="*/ 64 w 64"/>
                <a:gd name="T35" fmla="*/ 4 h 142"/>
                <a:gd name="T36" fmla="*/ 61 w 64"/>
                <a:gd name="T37" fmla="*/ 1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42">
                  <a:moveTo>
                    <a:pt x="61" y="18"/>
                  </a:moveTo>
                  <a:cubicBezTo>
                    <a:pt x="61" y="18"/>
                    <a:pt x="55" y="15"/>
                    <a:pt x="49" y="15"/>
                  </a:cubicBezTo>
                  <a:cubicBezTo>
                    <a:pt x="43" y="15"/>
                    <a:pt x="39" y="17"/>
                    <a:pt x="36" y="21"/>
                  </a:cubicBezTo>
                  <a:cubicBezTo>
                    <a:pt x="34" y="24"/>
                    <a:pt x="34" y="29"/>
                    <a:pt x="34" y="35"/>
                  </a:cubicBezTo>
                  <a:cubicBezTo>
                    <a:pt x="34" y="43"/>
                    <a:pt x="34" y="43"/>
                    <a:pt x="34" y="43"/>
                  </a:cubicBezTo>
                  <a:cubicBezTo>
                    <a:pt x="59" y="43"/>
                    <a:pt x="59" y="43"/>
                    <a:pt x="59" y="43"/>
                  </a:cubicBezTo>
                  <a:cubicBezTo>
                    <a:pt x="59" y="57"/>
                    <a:pt x="59" y="57"/>
                    <a:pt x="59" y="57"/>
                  </a:cubicBezTo>
                  <a:cubicBezTo>
                    <a:pt x="34" y="57"/>
                    <a:pt x="34" y="57"/>
                    <a:pt x="34" y="57"/>
                  </a:cubicBezTo>
                  <a:cubicBezTo>
                    <a:pt x="34" y="142"/>
                    <a:pt x="34" y="142"/>
                    <a:pt x="34" y="142"/>
                  </a:cubicBezTo>
                  <a:cubicBezTo>
                    <a:pt x="15" y="142"/>
                    <a:pt x="15" y="142"/>
                    <a:pt x="15" y="142"/>
                  </a:cubicBezTo>
                  <a:cubicBezTo>
                    <a:pt x="15" y="57"/>
                    <a:pt x="15" y="57"/>
                    <a:pt x="15" y="57"/>
                  </a:cubicBezTo>
                  <a:cubicBezTo>
                    <a:pt x="0" y="57"/>
                    <a:pt x="0" y="57"/>
                    <a:pt x="0" y="57"/>
                  </a:cubicBezTo>
                  <a:cubicBezTo>
                    <a:pt x="0" y="43"/>
                    <a:pt x="0" y="43"/>
                    <a:pt x="0" y="43"/>
                  </a:cubicBezTo>
                  <a:cubicBezTo>
                    <a:pt x="15" y="43"/>
                    <a:pt x="15" y="43"/>
                    <a:pt x="15" y="43"/>
                  </a:cubicBezTo>
                  <a:cubicBezTo>
                    <a:pt x="15" y="32"/>
                    <a:pt x="15" y="32"/>
                    <a:pt x="15" y="32"/>
                  </a:cubicBezTo>
                  <a:cubicBezTo>
                    <a:pt x="15" y="21"/>
                    <a:pt x="18" y="14"/>
                    <a:pt x="22" y="9"/>
                  </a:cubicBezTo>
                  <a:cubicBezTo>
                    <a:pt x="27" y="4"/>
                    <a:pt x="34" y="0"/>
                    <a:pt x="45" y="0"/>
                  </a:cubicBezTo>
                  <a:cubicBezTo>
                    <a:pt x="55" y="0"/>
                    <a:pt x="62" y="3"/>
                    <a:pt x="64" y="4"/>
                  </a:cubicBezTo>
                  <a:lnTo>
                    <a:pt x="6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50">
              <a:extLst>
                <a:ext uri="{FF2B5EF4-FFF2-40B4-BE49-F238E27FC236}">
                  <a16:creationId xmlns:a16="http://schemas.microsoft.com/office/drawing/2014/main" id="{71C2BF5D-0F27-5DC4-E839-53363129AF20}"/>
                </a:ext>
              </a:extLst>
            </p:cNvPr>
            <p:cNvSpPr>
              <a:spLocks/>
            </p:cNvSpPr>
            <p:nvPr/>
          </p:nvSpPr>
          <p:spPr bwMode="auto">
            <a:xfrm>
              <a:off x="3270251" y="185738"/>
              <a:ext cx="46038"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51">
              <a:extLst>
                <a:ext uri="{FF2B5EF4-FFF2-40B4-BE49-F238E27FC236}">
                  <a16:creationId xmlns:a16="http://schemas.microsoft.com/office/drawing/2014/main" id="{6AAE8FD2-F294-9C4A-F94A-068B4B7ABCFB}"/>
                </a:ext>
              </a:extLst>
            </p:cNvPr>
            <p:cNvSpPr>
              <a:spLocks noEditPoints="1"/>
            </p:cNvSpPr>
            <p:nvPr/>
          </p:nvSpPr>
          <p:spPr bwMode="auto">
            <a:xfrm>
              <a:off x="3321051" y="185738"/>
              <a:ext cx="79375" cy="85725"/>
            </a:xfrm>
            <a:custGeom>
              <a:avLst/>
              <a:gdLst>
                <a:gd name="T0" fmla="*/ 48 w 96"/>
                <a:gd name="T1" fmla="*/ 102 h 102"/>
                <a:gd name="T2" fmla="*/ 0 w 96"/>
                <a:gd name="T3" fmla="*/ 51 h 102"/>
                <a:gd name="T4" fmla="*/ 48 w 96"/>
                <a:gd name="T5" fmla="*/ 0 h 102"/>
                <a:gd name="T6" fmla="*/ 96 w 96"/>
                <a:gd name="T7" fmla="*/ 51 h 102"/>
                <a:gd name="T8" fmla="*/ 48 w 96"/>
                <a:gd name="T9" fmla="*/ 102 h 102"/>
                <a:gd name="T10" fmla="*/ 48 w 96"/>
                <a:gd name="T11" fmla="*/ 14 h 102"/>
                <a:gd name="T12" fmla="*/ 20 w 96"/>
                <a:gd name="T13" fmla="*/ 51 h 102"/>
                <a:gd name="T14" fmla="*/ 48 w 96"/>
                <a:gd name="T15" fmla="*/ 88 h 102"/>
                <a:gd name="T16" fmla="*/ 77 w 96"/>
                <a:gd name="T17" fmla="*/ 51 h 102"/>
                <a:gd name="T18" fmla="*/ 48 w 96"/>
                <a:gd name="T19" fmla="*/ 1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02">
                  <a:moveTo>
                    <a:pt x="48" y="102"/>
                  </a:moveTo>
                  <a:cubicBezTo>
                    <a:pt x="20" y="102"/>
                    <a:pt x="0" y="82"/>
                    <a:pt x="0" y="51"/>
                  </a:cubicBezTo>
                  <a:cubicBezTo>
                    <a:pt x="0" y="20"/>
                    <a:pt x="20" y="0"/>
                    <a:pt x="48" y="0"/>
                  </a:cubicBezTo>
                  <a:cubicBezTo>
                    <a:pt x="77" y="0"/>
                    <a:pt x="96" y="20"/>
                    <a:pt x="96" y="51"/>
                  </a:cubicBezTo>
                  <a:cubicBezTo>
                    <a:pt x="96" y="82"/>
                    <a:pt x="77" y="102"/>
                    <a:pt x="48" y="102"/>
                  </a:cubicBezTo>
                  <a:close/>
                  <a:moveTo>
                    <a:pt x="48" y="14"/>
                  </a:moveTo>
                  <a:cubicBezTo>
                    <a:pt x="30" y="14"/>
                    <a:pt x="20" y="29"/>
                    <a:pt x="20" y="51"/>
                  </a:cubicBezTo>
                  <a:cubicBezTo>
                    <a:pt x="20" y="72"/>
                    <a:pt x="30" y="88"/>
                    <a:pt x="48" y="88"/>
                  </a:cubicBezTo>
                  <a:cubicBezTo>
                    <a:pt x="67" y="88"/>
                    <a:pt x="77" y="72"/>
                    <a:pt x="77" y="51"/>
                  </a:cubicBezTo>
                  <a:cubicBezTo>
                    <a:pt x="77" y="29"/>
                    <a:pt x="67" y="14"/>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52">
              <a:extLst>
                <a:ext uri="{FF2B5EF4-FFF2-40B4-BE49-F238E27FC236}">
                  <a16:creationId xmlns:a16="http://schemas.microsoft.com/office/drawing/2014/main" id="{C590DB0F-DC19-CD6D-2F4D-61479185D8A5}"/>
                </a:ext>
              </a:extLst>
            </p:cNvPr>
            <p:cNvSpPr>
              <a:spLocks/>
            </p:cNvSpPr>
            <p:nvPr/>
          </p:nvSpPr>
          <p:spPr bwMode="auto">
            <a:xfrm>
              <a:off x="3419476" y="185738"/>
              <a:ext cx="117475" cy="84138"/>
            </a:xfrm>
            <a:custGeom>
              <a:avLst/>
              <a:gdLst>
                <a:gd name="T0" fmla="*/ 123 w 142"/>
                <a:gd name="T1" fmla="*/ 101 h 101"/>
                <a:gd name="T2" fmla="*/ 123 w 142"/>
                <a:gd name="T3" fmla="*/ 39 h 101"/>
                <a:gd name="T4" fmla="*/ 106 w 142"/>
                <a:gd name="T5" fmla="*/ 16 h 101"/>
                <a:gd name="T6" fmla="*/ 80 w 142"/>
                <a:gd name="T7" fmla="*/ 41 h 101"/>
                <a:gd name="T8" fmla="*/ 80 w 142"/>
                <a:gd name="T9" fmla="*/ 101 h 101"/>
                <a:gd name="T10" fmla="*/ 62 w 142"/>
                <a:gd name="T11" fmla="*/ 101 h 101"/>
                <a:gd name="T12" fmla="*/ 62 w 142"/>
                <a:gd name="T13" fmla="*/ 39 h 101"/>
                <a:gd name="T14" fmla="*/ 44 w 142"/>
                <a:gd name="T15" fmla="*/ 16 h 101"/>
                <a:gd name="T16" fmla="*/ 19 w 142"/>
                <a:gd name="T17" fmla="*/ 41 h 101"/>
                <a:gd name="T18" fmla="*/ 19 w 142"/>
                <a:gd name="T19" fmla="*/ 101 h 101"/>
                <a:gd name="T20" fmla="*/ 0 w 142"/>
                <a:gd name="T21" fmla="*/ 101 h 101"/>
                <a:gd name="T22" fmla="*/ 0 w 142"/>
                <a:gd name="T23" fmla="*/ 2 h 101"/>
                <a:gd name="T24" fmla="*/ 18 w 142"/>
                <a:gd name="T25" fmla="*/ 2 h 101"/>
                <a:gd name="T26" fmla="*/ 19 w 142"/>
                <a:gd name="T27" fmla="*/ 20 h 101"/>
                <a:gd name="T28" fmla="*/ 51 w 142"/>
                <a:gd name="T29" fmla="*/ 0 h 101"/>
                <a:gd name="T30" fmla="*/ 79 w 142"/>
                <a:gd name="T31" fmla="*/ 21 h 101"/>
                <a:gd name="T32" fmla="*/ 112 w 142"/>
                <a:gd name="T33" fmla="*/ 0 h 101"/>
                <a:gd name="T34" fmla="*/ 142 w 142"/>
                <a:gd name="T35" fmla="*/ 34 h 101"/>
                <a:gd name="T36" fmla="*/ 142 w 142"/>
                <a:gd name="T37" fmla="*/ 101 h 101"/>
                <a:gd name="T38" fmla="*/ 123 w 142"/>
                <a:gd name="T3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101">
                  <a:moveTo>
                    <a:pt x="123" y="101"/>
                  </a:moveTo>
                  <a:cubicBezTo>
                    <a:pt x="123" y="39"/>
                    <a:pt x="123" y="39"/>
                    <a:pt x="123" y="39"/>
                  </a:cubicBezTo>
                  <a:cubicBezTo>
                    <a:pt x="123" y="26"/>
                    <a:pt x="120" y="16"/>
                    <a:pt x="106" y="16"/>
                  </a:cubicBezTo>
                  <a:cubicBezTo>
                    <a:pt x="91" y="16"/>
                    <a:pt x="81" y="34"/>
                    <a:pt x="80" y="41"/>
                  </a:cubicBezTo>
                  <a:cubicBezTo>
                    <a:pt x="80" y="101"/>
                    <a:pt x="80" y="101"/>
                    <a:pt x="80" y="101"/>
                  </a:cubicBezTo>
                  <a:cubicBezTo>
                    <a:pt x="62" y="101"/>
                    <a:pt x="62" y="101"/>
                    <a:pt x="62" y="101"/>
                  </a:cubicBezTo>
                  <a:cubicBezTo>
                    <a:pt x="62" y="39"/>
                    <a:pt x="62" y="39"/>
                    <a:pt x="62" y="39"/>
                  </a:cubicBezTo>
                  <a:cubicBezTo>
                    <a:pt x="62" y="26"/>
                    <a:pt x="59" y="16"/>
                    <a:pt x="44" y="16"/>
                  </a:cubicBezTo>
                  <a:cubicBezTo>
                    <a:pt x="30" y="16"/>
                    <a:pt x="20" y="34"/>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5" y="9"/>
                    <a:pt x="37" y="0"/>
                    <a:pt x="51" y="0"/>
                  </a:cubicBezTo>
                  <a:cubicBezTo>
                    <a:pt x="64" y="0"/>
                    <a:pt x="75" y="6"/>
                    <a:pt x="79" y="21"/>
                  </a:cubicBezTo>
                  <a:cubicBezTo>
                    <a:pt x="86" y="9"/>
                    <a:pt x="98" y="0"/>
                    <a:pt x="112" y="0"/>
                  </a:cubicBezTo>
                  <a:cubicBezTo>
                    <a:pt x="128" y="0"/>
                    <a:pt x="142" y="9"/>
                    <a:pt x="142" y="34"/>
                  </a:cubicBezTo>
                  <a:cubicBezTo>
                    <a:pt x="142" y="101"/>
                    <a:pt x="142" y="101"/>
                    <a:pt x="142" y="101"/>
                  </a:cubicBezTo>
                  <a:cubicBezTo>
                    <a:pt x="123" y="101"/>
                    <a:pt x="123" y="101"/>
                    <a:pt x="123"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53">
              <a:extLst>
                <a:ext uri="{FF2B5EF4-FFF2-40B4-BE49-F238E27FC236}">
                  <a16:creationId xmlns:a16="http://schemas.microsoft.com/office/drawing/2014/main" id="{975A0B57-FD60-D7A6-C45A-346EA17AEAA2}"/>
                </a:ext>
              </a:extLst>
            </p:cNvPr>
            <p:cNvSpPr>
              <a:spLocks/>
            </p:cNvSpPr>
            <p:nvPr/>
          </p:nvSpPr>
          <p:spPr bwMode="auto">
            <a:xfrm>
              <a:off x="3594101" y="157163"/>
              <a:ext cx="69850" cy="112713"/>
            </a:xfrm>
            <a:custGeom>
              <a:avLst/>
              <a:gdLst>
                <a:gd name="T0" fmla="*/ 0 w 44"/>
                <a:gd name="T1" fmla="*/ 71 h 71"/>
                <a:gd name="T2" fmla="*/ 0 w 44"/>
                <a:gd name="T3" fmla="*/ 0 h 71"/>
                <a:gd name="T4" fmla="*/ 43 w 44"/>
                <a:gd name="T5" fmla="*/ 0 h 71"/>
                <a:gd name="T6" fmla="*/ 43 w 44"/>
                <a:gd name="T7" fmla="*/ 8 h 71"/>
                <a:gd name="T8" fmla="*/ 10 w 44"/>
                <a:gd name="T9" fmla="*/ 8 h 71"/>
                <a:gd name="T10" fmla="*/ 10 w 44"/>
                <a:gd name="T11" fmla="*/ 29 h 71"/>
                <a:gd name="T12" fmla="*/ 41 w 44"/>
                <a:gd name="T13" fmla="*/ 29 h 71"/>
                <a:gd name="T14" fmla="*/ 41 w 44"/>
                <a:gd name="T15" fmla="*/ 38 h 71"/>
                <a:gd name="T16" fmla="*/ 10 w 44"/>
                <a:gd name="T17" fmla="*/ 38 h 71"/>
                <a:gd name="T18" fmla="*/ 10 w 44"/>
                <a:gd name="T19" fmla="*/ 62 h 71"/>
                <a:gd name="T20" fmla="*/ 44 w 44"/>
                <a:gd name="T21" fmla="*/ 62 h 71"/>
                <a:gd name="T22" fmla="*/ 44 w 44"/>
                <a:gd name="T23" fmla="*/ 71 h 71"/>
                <a:gd name="T24" fmla="*/ 0 w 44"/>
                <a:gd name="T25" fmla="*/ 71 h 71"/>
                <a:gd name="T26" fmla="*/ 0 w 44"/>
                <a:gd name="T2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71">
                  <a:moveTo>
                    <a:pt x="0" y="71"/>
                  </a:moveTo>
                  <a:lnTo>
                    <a:pt x="0" y="0"/>
                  </a:lnTo>
                  <a:lnTo>
                    <a:pt x="43" y="0"/>
                  </a:lnTo>
                  <a:lnTo>
                    <a:pt x="43" y="8"/>
                  </a:lnTo>
                  <a:lnTo>
                    <a:pt x="10" y="8"/>
                  </a:lnTo>
                  <a:lnTo>
                    <a:pt x="10" y="29"/>
                  </a:lnTo>
                  <a:lnTo>
                    <a:pt x="41" y="29"/>
                  </a:lnTo>
                  <a:lnTo>
                    <a:pt x="41" y="38"/>
                  </a:lnTo>
                  <a:lnTo>
                    <a:pt x="10" y="38"/>
                  </a:lnTo>
                  <a:lnTo>
                    <a:pt x="10" y="62"/>
                  </a:lnTo>
                  <a:lnTo>
                    <a:pt x="44" y="62"/>
                  </a:lnTo>
                  <a:lnTo>
                    <a:pt x="44" y="71"/>
                  </a:lnTo>
                  <a:lnTo>
                    <a:pt x="0" y="71"/>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54">
              <a:extLst>
                <a:ext uri="{FF2B5EF4-FFF2-40B4-BE49-F238E27FC236}">
                  <a16:creationId xmlns:a16="http://schemas.microsoft.com/office/drawing/2014/main" id="{E8018739-B110-09C4-D3DE-76CFD23BB4E9}"/>
                </a:ext>
              </a:extLst>
            </p:cNvPr>
            <p:cNvSpPr>
              <a:spLocks/>
            </p:cNvSpPr>
            <p:nvPr/>
          </p:nvSpPr>
          <p:spPr bwMode="auto">
            <a:xfrm>
              <a:off x="3671888" y="188913"/>
              <a:ext cx="77788" cy="80963"/>
            </a:xfrm>
            <a:custGeom>
              <a:avLst/>
              <a:gdLst>
                <a:gd name="T0" fmla="*/ 38 w 49"/>
                <a:gd name="T1" fmla="*/ 51 h 51"/>
                <a:gd name="T2" fmla="*/ 24 w 49"/>
                <a:gd name="T3" fmla="*/ 30 h 51"/>
                <a:gd name="T4" fmla="*/ 11 w 49"/>
                <a:gd name="T5" fmla="*/ 51 h 51"/>
                <a:gd name="T6" fmla="*/ 0 w 49"/>
                <a:gd name="T7" fmla="*/ 51 h 51"/>
                <a:gd name="T8" fmla="*/ 18 w 49"/>
                <a:gd name="T9" fmla="*/ 25 h 51"/>
                <a:gd name="T10" fmla="*/ 1 w 49"/>
                <a:gd name="T11" fmla="*/ 0 h 51"/>
                <a:gd name="T12" fmla="*/ 12 w 49"/>
                <a:gd name="T13" fmla="*/ 0 h 51"/>
                <a:gd name="T14" fmla="*/ 25 w 49"/>
                <a:gd name="T15" fmla="*/ 19 h 51"/>
                <a:gd name="T16" fmla="*/ 37 w 49"/>
                <a:gd name="T17" fmla="*/ 0 h 51"/>
                <a:gd name="T18" fmla="*/ 48 w 49"/>
                <a:gd name="T19" fmla="*/ 0 h 51"/>
                <a:gd name="T20" fmla="*/ 30 w 49"/>
                <a:gd name="T21" fmla="*/ 25 h 51"/>
                <a:gd name="T22" fmla="*/ 49 w 49"/>
                <a:gd name="T23" fmla="*/ 51 h 51"/>
                <a:gd name="T24" fmla="*/ 38 w 49"/>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1">
                  <a:moveTo>
                    <a:pt x="38" y="51"/>
                  </a:moveTo>
                  <a:lnTo>
                    <a:pt x="24" y="30"/>
                  </a:lnTo>
                  <a:lnTo>
                    <a:pt x="11" y="51"/>
                  </a:lnTo>
                  <a:lnTo>
                    <a:pt x="0" y="51"/>
                  </a:lnTo>
                  <a:lnTo>
                    <a:pt x="18" y="25"/>
                  </a:lnTo>
                  <a:lnTo>
                    <a:pt x="1" y="0"/>
                  </a:lnTo>
                  <a:lnTo>
                    <a:pt x="12" y="0"/>
                  </a:lnTo>
                  <a:lnTo>
                    <a:pt x="25" y="19"/>
                  </a:lnTo>
                  <a:lnTo>
                    <a:pt x="37" y="0"/>
                  </a:lnTo>
                  <a:lnTo>
                    <a:pt x="48" y="0"/>
                  </a:lnTo>
                  <a:lnTo>
                    <a:pt x="30" y="25"/>
                  </a:lnTo>
                  <a:lnTo>
                    <a:pt x="49" y="51"/>
                  </a:lnTo>
                  <a:lnTo>
                    <a:pt x="38"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55">
              <a:extLst>
                <a:ext uri="{FF2B5EF4-FFF2-40B4-BE49-F238E27FC236}">
                  <a16:creationId xmlns:a16="http://schemas.microsoft.com/office/drawing/2014/main" id="{6262A5DA-588E-44E3-D3E5-B27EFDFBA451}"/>
                </a:ext>
              </a:extLst>
            </p:cNvPr>
            <p:cNvSpPr>
              <a:spLocks noEditPoints="1"/>
            </p:cNvSpPr>
            <p:nvPr/>
          </p:nvSpPr>
          <p:spPr bwMode="auto">
            <a:xfrm>
              <a:off x="3763963" y="185738"/>
              <a:ext cx="77788" cy="114300"/>
            </a:xfrm>
            <a:custGeom>
              <a:avLst/>
              <a:gdLst>
                <a:gd name="T0" fmla="*/ 49 w 94"/>
                <a:gd name="T1" fmla="*/ 102 h 136"/>
                <a:gd name="T2" fmla="*/ 18 w 94"/>
                <a:gd name="T3" fmla="*/ 85 h 136"/>
                <a:gd name="T4" fmla="*/ 18 w 94"/>
                <a:gd name="T5" fmla="*/ 136 h 136"/>
                <a:gd name="T6" fmla="*/ 0 w 94"/>
                <a:gd name="T7" fmla="*/ 136 h 136"/>
                <a:gd name="T8" fmla="*/ 0 w 94"/>
                <a:gd name="T9" fmla="*/ 1 h 136"/>
                <a:gd name="T10" fmla="*/ 17 w 94"/>
                <a:gd name="T11" fmla="*/ 1 h 136"/>
                <a:gd name="T12" fmla="*/ 18 w 94"/>
                <a:gd name="T13" fmla="*/ 17 h 136"/>
                <a:gd name="T14" fmla="*/ 51 w 94"/>
                <a:gd name="T15" fmla="*/ 0 h 136"/>
                <a:gd name="T16" fmla="*/ 94 w 94"/>
                <a:gd name="T17" fmla="*/ 51 h 136"/>
                <a:gd name="T18" fmla="*/ 49 w 94"/>
                <a:gd name="T19" fmla="*/ 102 h 136"/>
                <a:gd name="T20" fmla="*/ 46 w 94"/>
                <a:gd name="T21" fmla="*/ 14 h 136"/>
                <a:gd name="T22" fmla="*/ 17 w 94"/>
                <a:gd name="T23" fmla="*/ 50 h 136"/>
                <a:gd name="T24" fmla="*/ 45 w 94"/>
                <a:gd name="T25" fmla="*/ 87 h 136"/>
                <a:gd name="T26" fmla="*/ 74 w 94"/>
                <a:gd name="T27" fmla="*/ 50 h 136"/>
                <a:gd name="T28" fmla="*/ 46 w 94"/>
                <a:gd name="T29" fmla="*/ 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36">
                  <a:moveTo>
                    <a:pt x="49" y="102"/>
                  </a:moveTo>
                  <a:cubicBezTo>
                    <a:pt x="29" y="102"/>
                    <a:pt x="21" y="89"/>
                    <a:pt x="18" y="85"/>
                  </a:cubicBezTo>
                  <a:cubicBezTo>
                    <a:pt x="18" y="136"/>
                    <a:pt x="18" y="136"/>
                    <a:pt x="18" y="136"/>
                  </a:cubicBezTo>
                  <a:cubicBezTo>
                    <a:pt x="0" y="136"/>
                    <a:pt x="0" y="136"/>
                    <a:pt x="0" y="136"/>
                  </a:cubicBezTo>
                  <a:cubicBezTo>
                    <a:pt x="0" y="1"/>
                    <a:pt x="0" y="1"/>
                    <a:pt x="0" y="1"/>
                  </a:cubicBezTo>
                  <a:cubicBezTo>
                    <a:pt x="17" y="1"/>
                    <a:pt x="17" y="1"/>
                    <a:pt x="17" y="1"/>
                  </a:cubicBezTo>
                  <a:cubicBezTo>
                    <a:pt x="18" y="17"/>
                    <a:pt x="18" y="17"/>
                    <a:pt x="18" y="17"/>
                  </a:cubicBezTo>
                  <a:cubicBezTo>
                    <a:pt x="20" y="15"/>
                    <a:pt x="30" y="0"/>
                    <a:pt x="51" y="0"/>
                  </a:cubicBezTo>
                  <a:cubicBezTo>
                    <a:pt x="78" y="0"/>
                    <a:pt x="94" y="21"/>
                    <a:pt x="94" y="51"/>
                  </a:cubicBezTo>
                  <a:cubicBezTo>
                    <a:pt x="93" y="81"/>
                    <a:pt x="75" y="102"/>
                    <a:pt x="49" y="102"/>
                  </a:cubicBezTo>
                  <a:close/>
                  <a:moveTo>
                    <a:pt x="46" y="14"/>
                  </a:moveTo>
                  <a:cubicBezTo>
                    <a:pt x="29" y="14"/>
                    <a:pt x="17" y="31"/>
                    <a:pt x="17" y="50"/>
                  </a:cubicBezTo>
                  <a:cubicBezTo>
                    <a:pt x="17" y="70"/>
                    <a:pt x="28" y="87"/>
                    <a:pt x="45" y="87"/>
                  </a:cubicBezTo>
                  <a:cubicBezTo>
                    <a:pt x="62" y="87"/>
                    <a:pt x="74" y="70"/>
                    <a:pt x="74" y="50"/>
                  </a:cubicBezTo>
                  <a:cubicBezTo>
                    <a:pt x="74" y="31"/>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56">
              <a:extLst>
                <a:ext uri="{FF2B5EF4-FFF2-40B4-BE49-F238E27FC236}">
                  <a16:creationId xmlns:a16="http://schemas.microsoft.com/office/drawing/2014/main" id="{35512E43-0E79-8BBC-F997-A442D44277DD}"/>
                </a:ext>
              </a:extLst>
            </p:cNvPr>
            <p:cNvSpPr>
              <a:spLocks noEditPoints="1"/>
            </p:cNvSpPr>
            <p:nvPr/>
          </p:nvSpPr>
          <p:spPr bwMode="auto">
            <a:xfrm>
              <a:off x="3852863"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5"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57">
              <a:extLst>
                <a:ext uri="{FF2B5EF4-FFF2-40B4-BE49-F238E27FC236}">
                  <a16:creationId xmlns:a16="http://schemas.microsoft.com/office/drawing/2014/main" id="{FEF6EF1B-2A95-0FAE-281F-3A8B2AACAC0B}"/>
                </a:ext>
              </a:extLst>
            </p:cNvPr>
            <p:cNvSpPr>
              <a:spLocks/>
            </p:cNvSpPr>
            <p:nvPr/>
          </p:nvSpPr>
          <p:spPr bwMode="auto">
            <a:xfrm>
              <a:off x="3946526" y="185738"/>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58">
              <a:extLst>
                <a:ext uri="{FF2B5EF4-FFF2-40B4-BE49-F238E27FC236}">
                  <a16:creationId xmlns:a16="http://schemas.microsoft.com/office/drawing/2014/main" id="{AF31A35E-7433-891D-44E8-BEA36D454EE3}"/>
                </a:ext>
              </a:extLst>
            </p:cNvPr>
            <p:cNvSpPr>
              <a:spLocks noEditPoints="1"/>
            </p:cNvSpPr>
            <p:nvPr/>
          </p:nvSpPr>
          <p:spPr bwMode="auto">
            <a:xfrm>
              <a:off x="4005263" y="150813"/>
              <a:ext cx="20638" cy="119063"/>
            </a:xfrm>
            <a:custGeom>
              <a:avLst/>
              <a:gdLst>
                <a:gd name="T0" fmla="*/ 13 w 26"/>
                <a:gd name="T1" fmla="*/ 25 h 144"/>
                <a:gd name="T2" fmla="*/ 0 w 26"/>
                <a:gd name="T3" fmla="*/ 13 h 144"/>
                <a:gd name="T4" fmla="*/ 13 w 26"/>
                <a:gd name="T5" fmla="*/ 0 h 144"/>
                <a:gd name="T6" fmla="*/ 26 w 26"/>
                <a:gd name="T7" fmla="*/ 12 h 144"/>
                <a:gd name="T8" fmla="*/ 13 w 26"/>
                <a:gd name="T9" fmla="*/ 25 h 144"/>
                <a:gd name="T10" fmla="*/ 3 w 26"/>
                <a:gd name="T11" fmla="*/ 144 h 144"/>
                <a:gd name="T12" fmla="*/ 3 w 26"/>
                <a:gd name="T13" fmla="*/ 45 h 144"/>
                <a:gd name="T14" fmla="*/ 22 w 26"/>
                <a:gd name="T15" fmla="*/ 45 h 144"/>
                <a:gd name="T16" fmla="*/ 22 w 26"/>
                <a:gd name="T17" fmla="*/ 144 h 144"/>
                <a:gd name="T18" fmla="*/ 3 w 26"/>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4">
                  <a:moveTo>
                    <a:pt x="13" y="25"/>
                  </a:moveTo>
                  <a:cubicBezTo>
                    <a:pt x="6" y="25"/>
                    <a:pt x="0" y="20"/>
                    <a:pt x="0" y="13"/>
                  </a:cubicBezTo>
                  <a:cubicBezTo>
                    <a:pt x="0" y="6"/>
                    <a:pt x="6" y="0"/>
                    <a:pt x="13" y="0"/>
                  </a:cubicBezTo>
                  <a:cubicBezTo>
                    <a:pt x="20" y="0"/>
                    <a:pt x="26" y="6"/>
                    <a:pt x="26" y="12"/>
                  </a:cubicBezTo>
                  <a:cubicBezTo>
                    <a:pt x="26" y="19"/>
                    <a:pt x="20" y="25"/>
                    <a:pt x="13"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59">
              <a:extLst>
                <a:ext uri="{FF2B5EF4-FFF2-40B4-BE49-F238E27FC236}">
                  <a16:creationId xmlns:a16="http://schemas.microsoft.com/office/drawing/2014/main" id="{011AEB08-8C96-F19B-82E4-848E1AED67AD}"/>
                </a:ext>
              </a:extLst>
            </p:cNvPr>
            <p:cNvSpPr>
              <a:spLocks noEditPoints="1"/>
            </p:cNvSpPr>
            <p:nvPr/>
          </p:nvSpPr>
          <p:spPr bwMode="auto">
            <a:xfrm>
              <a:off x="4041776"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60">
              <a:extLst>
                <a:ext uri="{FF2B5EF4-FFF2-40B4-BE49-F238E27FC236}">
                  <a16:creationId xmlns:a16="http://schemas.microsoft.com/office/drawing/2014/main" id="{131EA098-7609-E572-FDAB-89536CA9855D}"/>
                </a:ext>
              </a:extLst>
            </p:cNvPr>
            <p:cNvSpPr>
              <a:spLocks/>
            </p:cNvSpPr>
            <p:nvPr/>
          </p:nvSpPr>
          <p:spPr bwMode="auto">
            <a:xfrm>
              <a:off x="4135438" y="185738"/>
              <a:ext cx="69850" cy="84138"/>
            </a:xfrm>
            <a:custGeom>
              <a:avLst/>
              <a:gdLst>
                <a:gd name="T0" fmla="*/ 65 w 84"/>
                <a:gd name="T1" fmla="*/ 101 h 101"/>
                <a:gd name="T2" fmla="*/ 65 w 84"/>
                <a:gd name="T3" fmla="*/ 41 h 101"/>
                <a:gd name="T4" fmla="*/ 45 w 84"/>
                <a:gd name="T5" fmla="*/ 16 h 101"/>
                <a:gd name="T6" fmla="*/ 19 w 84"/>
                <a:gd name="T7" fmla="*/ 41 h 101"/>
                <a:gd name="T8" fmla="*/ 19 w 84"/>
                <a:gd name="T9" fmla="*/ 101 h 101"/>
                <a:gd name="T10" fmla="*/ 0 w 84"/>
                <a:gd name="T11" fmla="*/ 101 h 101"/>
                <a:gd name="T12" fmla="*/ 0 w 84"/>
                <a:gd name="T13" fmla="*/ 2 h 101"/>
                <a:gd name="T14" fmla="*/ 18 w 84"/>
                <a:gd name="T15" fmla="*/ 2 h 101"/>
                <a:gd name="T16" fmla="*/ 19 w 84"/>
                <a:gd name="T17" fmla="*/ 20 h 101"/>
                <a:gd name="T18" fmla="*/ 52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1"/>
                    <a:pt x="65" y="41"/>
                    <a:pt x="65" y="41"/>
                  </a:cubicBezTo>
                  <a:cubicBezTo>
                    <a:pt x="65" y="26"/>
                    <a:pt x="60" y="16"/>
                    <a:pt x="45" y="16"/>
                  </a:cubicBezTo>
                  <a:cubicBezTo>
                    <a:pt x="30" y="16"/>
                    <a:pt x="21" y="32"/>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2"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61">
              <a:extLst>
                <a:ext uri="{FF2B5EF4-FFF2-40B4-BE49-F238E27FC236}">
                  <a16:creationId xmlns:a16="http://schemas.microsoft.com/office/drawing/2014/main" id="{8CB86734-E125-A2B2-51F8-7EC52DBF269F}"/>
                </a:ext>
              </a:extLst>
            </p:cNvPr>
            <p:cNvSpPr>
              <a:spLocks/>
            </p:cNvSpPr>
            <p:nvPr/>
          </p:nvSpPr>
          <p:spPr bwMode="auto">
            <a:xfrm>
              <a:off x="4221163" y="185738"/>
              <a:ext cx="71438" cy="85725"/>
            </a:xfrm>
            <a:custGeom>
              <a:avLst/>
              <a:gdLst>
                <a:gd name="T0" fmla="*/ 76 w 86"/>
                <a:gd name="T1" fmla="*/ 28 h 103"/>
                <a:gd name="T2" fmla="*/ 51 w 86"/>
                <a:gd name="T3" fmla="*/ 15 h 103"/>
                <a:gd name="T4" fmla="*/ 20 w 86"/>
                <a:gd name="T5" fmla="*/ 51 h 103"/>
                <a:gd name="T6" fmla="*/ 50 w 86"/>
                <a:gd name="T7" fmla="*/ 86 h 103"/>
                <a:gd name="T8" fmla="*/ 76 w 86"/>
                <a:gd name="T9" fmla="*/ 73 h 103"/>
                <a:gd name="T10" fmla="*/ 86 w 86"/>
                <a:gd name="T11" fmla="*/ 85 h 103"/>
                <a:gd name="T12" fmla="*/ 47 w 86"/>
                <a:gd name="T13" fmla="*/ 103 h 103"/>
                <a:gd name="T14" fmla="*/ 0 w 86"/>
                <a:gd name="T15" fmla="*/ 51 h 103"/>
                <a:gd name="T16" fmla="*/ 48 w 86"/>
                <a:gd name="T17" fmla="*/ 0 h 103"/>
                <a:gd name="T18" fmla="*/ 85 w 86"/>
                <a:gd name="T19" fmla="*/ 17 h 103"/>
                <a:gd name="T20" fmla="*/ 76 w 86"/>
                <a:gd name="T21" fmla="*/ 2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03">
                  <a:moveTo>
                    <a:pt x="76" y="28"/>
                  </a:moveTo>
                  <a:cubicBezTo>
                    <a:pt x="76" y="28"/>
                    <a:pt x="67" y="15"/>
                    <a:pt x="51" y="15"/>
                  </a:cubicBezTo>
                  <a:cubicBezTo>
                    <a:pt x="34" y="15"/>
                    <a:pt x="20" y="27"/>
                    <a:pt x="20" y="51"/>
                  </a:cubicBezTo>
                  <a:cubicBezTo>
                    <a:pt x="20" y="75"/>
                    <a:pt x="34" y="86"/>
                    <a:pt x="50" y="86"/>
                  </a:cubicBezTo>
                  <a:cubicBezTo>
                    <a:pt x="66" y="86"/>
                    <a:pt x="76" y="74"/>
                    <a:pt x="76" y="73"/>
                  </a:cubicBezTo>
                  <a:cubicBezTo>
                    <a:pt x="86" y="85"/>
                    <a:pt x="86" y="85"/>
                    <a:pt x="86" y="85"/>
                  </a:cubicBezTo>
                  <a:cubicBezTo>
                    <a:pt x="85" y="86"/>
                    <a:pt x="74" y="103"/>
                    <a:pt x="47" y="103"/>
                  </a:cubicBezTo>
                  <a:cubicBezTo>
                    <a:pt x="21" y="103"/>
                    <a:pt x="0" y="83"/>
                    <a:pt x="0" y="51"/>
                  </a:cubicBezTo>
                  <a:cubicBezTo>
                    <a:pt x="0" y="19"/>
                    <a:pt x="22" y="0"/>
                    <a:pt x="48" y="0"/>
                  </a:cubicBezTo>
                  <a:cubicBezTo>
                    <a:pt x="74" y="0"/>
                    <a:pt x="84" y="16"/>
                    <a:pt x="85" y="17"/>
                  </a:cubicBezTo>
                  <a:lnTo>
                    <a:pt x="76"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62">
              <a:extLst>
                <a:ext uri="{FF2B5EF4-FFF2-40B4-BE49-F238E27FC236}">
                  <a16:creationId xmlns:a16="http://schemas.microsoft.com/office/drawing/2014/main" id="{E2BA6FAC-BC0B-955C-76C2-7569276E7C26}"/>
                </a:ext>
              </a:extLst>
            </p:cNvPr>
            <p:cNvSpPr>
              <a:spLocks noEditPoints="1"/>
            </p:cNvSpPr>
            <p:nvPr/>
          </p:nvSpPr>
          <p:spPr bwMode="auto">
            <a:xfrm>
              <a:off x="43037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1"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63">
              <a:extLst>
                <a:ext uri="{FF2B5EF4-FFF2-40B4-BE49-F238E27FC236}">
                  <a16:creationId xmlns:a16="http://schemas.microsoft.com/office/drawing/2014/main" id="{8B1668FC-ED11-4E5F-5CD7-B8AECBE72E88}"/>
                </a:ext>
              </a:extLst>
            </p:cNvPr>
            <p:cNvSpPr>
              <a:spLocks noChangeArrowheads="1"/>
            </p:cNvSpPr>
            <p:nvPr/>
          </p:nvSpPr>
          <p:spPr bwMode="auto">
            <a:xfrm>
              <a:off x="2271713" y="-269875"/>
              <a:ext cx="12700" cy="773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Oval 64">
              <a:extLst>
                <a:ext uri="{FF2B5EF4-FFF2-40B4-BE49-F238E27FC236}">
                  <a16:creationId xmlns:a16="http://schemas.microsoft.com/office/drawing/2014/main" id="{E764F59C-9348-969F-DC4C-91400D94748F}"/>
                </a:ext>
              </a:extLst>
            </p:cNvPr>
            <p:cNvSpPr>
              <a:spLocks noChangeArrowheads="1"/>
            </p:cNvSpPr>
            <p:nvPr/>
          </p:nvSpPr>
          <p:spPr bwMode="auto">
            <a:xfrm>
              <a:off x="911226" y="-279400"/>
              <a:ext cx="119063" cy="120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Oval 65">
              <a:extLst>
                <a:ext uri="{FF2B5EF4-FFF2-40B4-BE49-F238E27FC236}">
                  <a16:creationId xmlns:a16="http://schemas.microsoft.com/office/drawing/2014/main" id="{0C6CC64C-557B-7855-41F2-B4CCE30CCF03}"/>
                </a:ext>
              </a:extLst>
            </p:cNvPr>
            <p:cNvSpPr>
              <a:spLocks noChangeArrowheads="1"/>
            </p:cNvSpPr>
            <p:nvPr/>
          </p:nvSpPr>
          <p:spPr bwMode="auto">
            <a:xfrm>
              <a:off x="752476" y="-269875"/>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Oval 66">
              <a:extLst>
                <a:ext uri="{FF2B5EF4-FFF2-40B4-BE49-F238E27FC236}">
                  <a16:creationId xmlns:a16="http://schemas.microsoft.com/office/drawing/2014/main" id="{6F43F3D1-B8CB-54F6-36F7-16314257D69B}"/>
                </a:ext>
              </a:extLst>
            </p:cNvPr>
            <p:cNvSpPr>
              <a:spLocks noChangeArrowheads="1"/>
            </p:cNvSpPr>
            <p:nvPr/>
          </p:nvSpPr>
          <p:spPr bwMode="auto">
            <a:xfrm>
              <a:off x="919163" y="-103188"/>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Oval 67">
              <a:extLst>
                <a:ext uri="{FF2B5EF4-FFF2-40B4-BE49-F238E27FC236}">
                  <a16:creationId xmlns:a16="http://schemas.microsoft.com/office/drawing/2014/main" id="{92E571BB-D352-2156-6D4A-C44BE8B1DEC3}"/>
                </a:ext>
              </a:extLst>
            </p:cNvPr>
            <p:cNvSpPr>
              <a:spLocks noChangeArrowheads="1"/>
            </p:cNvSpPr>
            <p:nvPr/>
          </p:nvSpPr>
          <p:spPr bwMode="auto">
            <a:xfrm>
              <a:off x="927101" y="53975"/>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Oval 68">
              <a:extLst>
                <a:ext uri="{FF2B5EF4-FFF2-40B4-BE49-F238E27FC236}">
                  <a16:creationId xmlns:a16="http://schemas.microsoft.com/office/drawing/2014/main" id="{7A8957F8-68A4-3EE6-C67A-79E4C3B0E740}"/>
                </a:ext>
              </a:extLst>
            </p:cNvPr>
            <p:cNvSpPr>
              <a:spLocks noChangeArrowheads="1"/>
            </p:cNvSpPr>
            <p:nvPr/>
          </p:nvSpPr>
          <p:spPr bwMode="auto">
            <a:xfrm>
              <a:off x="760413" y="-95250"/>
              <a:ext cx="87313"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Oval 69">
              <a:extLst>
                <a:ext uri="{FF2B5EF4-FFF2-40B4-BE49-F238E27FC236}">
                  <a16:creationId xmlns:a16="http://schemas.microsoft.com/office/drawing/2014/main" id="{E37C8ED8-118C-127C-C8D8-93DB49103625}"/>
                </a:ext>
              </a:extLst>
            </p:cNvPr>
            <p:cNvSpPr>
              <a:spLocks noChangeArrowheads="1"/>
            </p:cNvSpPr>
            <p:nvPr/>
          </p:nvSpPr>
          <p:spPr bwMode="auto">
            <a:xfrm>
              <a:off x="611188" y="-261938"/>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Box 2">
            <a:extLst>
              <a:ext uri="{FF2B5EF4-FFF2-40B4-BE49-F238E27FC236}">
                <a16:creationId xmlns:a16="http://schemas.microsoft.com/office/drawing/2014/main" id="{BFFC5C2C-B337-3578-4DEF-5FA5EAEA706D}"/>
              </a:ext>
            </a:extLst>
          </p:cNvPr>
          <p:cNvSpPr txBox="1"/>
          <p:nvPr/>
        </p:nvSpPr>
        <p:spPr>
          <a:xfrm>
            <a:off x="1516830" y="6334188"/>
            <a:ext cx="5719046" cy="153888"/>
          </a:xfrm>
          <a:prstGeom prst="rect">
            <a:avLst/>
          </a:prstGeom>
          <a:noFill/>
        </p:spPr>
        <p:txBody>
          <a:bodyPr wrap="square" lIns="0" tIns="0" rIns="0" bIns="0" rtlCol="0">
            <a:spAutoFit/>
          </a:bodyPr>
          <a:lstStyle/>
          <a:p>
            <a:pPr algn="ctr"/>
            <a:r>
              <a:rPr lang="en-US" sz="1000">
                <a:solidFill>
                  <a:schemeClr val="bg1"/>
                </a:solidFill>
              </a:rPr>
              <a:t>Includes content supplied by Sales Benchmark Index; Copyright © Sales Benchmark Index, 2022</a:t>
            </a:r>
          </a:p>
        </p:txBody>
      </p:sp>
    </p:spTree>
    <p:extLst>
      <p:ext uri="{BB962C8B-B14F-4D97-AF65-F5344CB8AC3E}">
        <p14:creationId xmlns:p14="http://schemas.microsoft.com/office/powerpoint/2010/main" val="607813703"/>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showMasterSp="0" preserve="1">
  <p:cSld name="7_Title Slide blue dots bkdg">
    <p:bg>
      <p:bgPr>
        <a:solidFill>
          <a:schemeClr val="accent1"/>
        </a:solidFill>
        <a:effectLst/>
      </p:bgPr>
    </p:bg>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64658552-6E07-9117-0CA9-3B60B698736B}"/>
              </a:ext>
            </a:extLst>
          </p:cNvPr>
          <p:cNvGraphicFramePr>
            <a:graphicFrameLocks noChangeAspect="1"/>
          </p:cNvGraphicFramePr>
          <p:nvPr>
            <p:custDataLst>
              <p:tags r:id="rId1"/>
            </p:custDataLst>
            <p:extLst>
              <p:ext uri="{D42A27DB-BD31-4B8C-83A1-F6EECF244321}">
                <p14:modId xmlns:p14="http://schemas.microsoft.com/office/powerpoint/2010/main" val="346860413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4" name="Object 3" hidden="1">
                        <a:extLst>
                          <a:ext uri="{FF2B5EF4-FFF2-40B4-BE49-F238E27FC236}">
                            <a16:creationId xmlns:a16="http://schemas.microsoft.com/office/drawing/2014/main" id="{64658552-6E07-9117-0CA9-3B60B698736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5" name="Picture 4" descr="A picture containing background pattern&#10;&#10;Description automatically generated">
            <a:extLst>
              <a:ext uri="{FF2B5EF4-FFF2-40B4-BE49-F238E27FC236}">
                <a16:creationId xmlns:a16="http://schemas.microsoft.com/office/drawing/2014/main" id="{3011536B-E5C4-A106-C81D-293D994FF165}"/>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a:stretch/>
        </p:blipFill>
        <p:spPr>
          <a:xfrm>
            <a:off x="-1" y="0"/>
            <a:ext cx="12192001" cy="6858000"/>
          </a:xfrm>
          <a:prstGeom prst="rect">
            <a:avLst/>
          </a:prstGeom>
        </p:spPr>
      </p:pic>
      <p:sp>
        <p:nvSpPr>
          <p:cNvPr id="2" name="Title 1">
            <a:extLst>
              <a:ext uri="{FF2B5EF4-FFF2-40B4-BE49-F238E27FC236}">
                <a16:creationId xmlns:a16="http://schemas.microsoft.com/office/drawing/2014/main" id="{9C5F5AEC-749C-44CA-94C1-9495903C3571}"/>
              </a:ext>
            </a:extLst>
          </p:cNvPr>
          <p:cNvSpPr>
            <a:spLocks noGrp="1"/>
          </p:cNvSpPr>
          <p:nvPr>
            <p:ph type="ctrTitle"/>
          </p:nvPr>
        </p:nvSpPr>
        <p:spPr>
          <a:xfrm>
            <a:off x="1516830" y="2523757"/>
            <a:ext cx="9139234" cy="664797"/>
          </a:xfrm>
        </p:spPr>
        <p:txBody>
          <a:bodyPr vert="horz" lIns="91440" tIns="91440" rIns="91440" bIns="91440" anchor="ctr">
            <a:noAutofit/>
          </a:bodyPr>
          <a:lstStyle>
            <a:lvl1pPr algn="l">
              <a:defRPr sz="3600">
                <a:solidFill>
                  <a:schemeClr val="bg1"/>
                </a:solidFill>
              </a:defRPr>
            </a:lvl1pPr>
          </a:lstStyle>
          <a:p>
            <a:r>
              <a:rPr lang="en-US"/>
              <a:t>Click to edit Master title style</a:t>
            </a:r>
          </a:p>
        </p:txBody>
      </p:sp>
      <p:sp>
        <p:nvSpPr>
          <p:cNvPr id="82" name="Text Placeholder 81">
            <a:extLst>
              <a:ext uri="{FF2B5EF4-FFF2-40B4-BE49-F238E27FC236}">
                <a16:creationId xmlns:a16="http://schemas.microsoft.com/office/drawing/2014/main" id="{B020BF28-FA10-43DE-B2FD-965A7D8594C0}"/>
              </a:ext>
            </a:extLst>
          </p:cNvPr>
          <p:cNvSpPr>
            <a:spLocks noGrp="1"/>
          </p:cNvSpPr>
          <p:nvPr>
            <p:ph type="body" sz="quarter" idx="13"/>
          </p:nvPr>
        </p:nvSpPr>
        <p:spPr>
          <a:xfrm>
            <a:off x="1520386" y="3998279"/>
            <a:ext cx="4586287" cy="323850"/>
          </a:xfrm>
        </p:spPr>
        <p:txBody>
          <a:bodyPr lIns="91440" tIns="91440" rIns="91440" bIns="91440" anchor="ctr"/>
          <a:lstStyle>
            <a:lvl1pPr>
              <a:defRPr b="0">
                <a:solidFill>
                  <a:schemeClr val="bg1"/>
                </a:solidFill>
              </a:defRPr>
            </a:lvl1pPr>
          </a:lstStyle>
          <a:p>
            <a:pPr lvl="0"/>
            <a:r>
              <a:rPr lang="en-US"/>
              <a:t>Click to edit Master text styles</a:t>
            </a:r>
          </a:p>
        </p:txBody>
      </p:sp>
      <p:sp>
        <p:nvSpPr>
          <p:cNvPr id="83" name="Subtitle 2">
            <a:extLst>
              <a:ext uri="{FF2B5EF4-FFF2-40B4-BE49-F238E27FC236}">
                <a16:creationId xmlns:a16="http://schemas.microsoft.com/office/drawing/2014/main" id="{CA420EE9-07D0-49A0-A796-E6EAA8EBDB96}"/>
              </a:ext>
            </a:extLst>
          </p:cNvPr>
          <p:cNvSpPr>
            <a:spLocks noGrp="1"/>
          </p:cNvSpPr>
          <p:nvPr>
            <p:ph type="subTitle" idx="1"/>
          </p:nvPr>
        </p:nvSpPr>
        <p:spPr>
          <a:xfrm>
            <a:off x="1516830" y="3444432"/>
            <a:ext cx="9139234" cy="297969"/>
          </a:xfrm>
        </p:spPr>
        <p:txBody>
          <a:bodyPr vert="horz" lIns="91440" tIns="91440" rIns="91440" bIns="91440" rtlCol="0" anchor="ctr">
            <a:noAutofit/>
          </a:bodyPr>
          <a:lstStyle>
            <a:lvl1pPr>
              <a:defRPr lang="en-US" sz="2200" b="0" dirty="0">
                <a:solidFill>
                  <a:schemeClr val="bg1"/>
                </a:solidFill>
              </a:defRPr>
            </a:lvl1pPr>
          </a:lstStyle>
          <a:p>
            <a:pPr lvl="0"/>
            <a:r>
              <a:rPr lang="en-US"/>
              <a:t>Click to edit Master subtitle style</a:t>
            </a:r>
          </a:p>
        </p:txBody>
      </p:sp>
      <p:grpSp>
        <p:nvGrpSpPr>
          <p:cNvPr id="148" name="Group 147">
            <a:extLst>
              <a:ext uri="{FF2B5EF4-FFF2-40B4-BE49-F238E27FC236}">
                <a16:creationId xmlns:a16="http://schemas.microsoft.com/office/drawing/2014/main" id="{AF47BE45-9A6B-F77A-A246-E9AD74AC3E05}"/>
              </a:ext>
            </a:extLst>
          </p:cNvPr>
          <p:cNvGrpSpPr>
            <a:grpSpLocks noChangeAspect="1"/>
          </p:cNvGrpSpPr>
          <p:nvPr/>
        </p:nvGrpSpPr>
        <p:grpSpPr>
          <a:xfrm>
            <a:off x="702214" y="780933"/>
            <a:ext cx="3494345" cy="745107"/>
            <a:chOff x="611188" y="-279400"/>
            <a:chExt cx="3767138" cy="803275"/>
          </a:xfrm>
          <a:solidFill>
            <a:schemeClr val="bg1"/>
          </a:solidFill>
        </p:grpSpPr>
        <p:sp>
          <p:nvSpPr>
            <p:cNvPr id="149" name="Freeform 5">
              <a:extLst>
                <a:ext uri="{FF2B5EF4-FFF2-40B4-BE49-F238E27FC236}">
                  <a16:creationId xmlns:a16="http://schemas.microsoft.com/office/drawing/2014/main" id="{5C5B487B-3C0A-CD7C-49B9-906DAA6B051C}"/>
                </a:ext>
              </a:extLst>
            </p:cNvPr>
            <p:cNvSpPr>
              <a:spLocks noEditPoints="1"/>
            </p:cNvSpPr>
            <p:nvPr/>
          </p:nvSpPr>
          <p:spPr bwMode="auto">
            <a:xfrm>
              <a:off x="1885951" y="438150"/>
              <a:ext cx="60325" cy="63500"/>
            </a:xfrm>
            <a:custGeom>
              <a:avLst/>
              <a:gdLst>
                <a:gd name="T0" fmla="*/ 36 w 73"/>
                <a:gd name="T1" fmla="*/ 0 h 78"/>
                <a:gd name="T2" fmla="*/ 10 w 73"/>
                <a:gd name="T3" fmla="*/ 10 h 78"/>
                <a:gd name="T4" fmla="*/ 0 w 73"/>
                <a:gd name="T5" fmla="*/ 39 h 78"/>
                <a:gd name="T6" fmla="*/ 10 w 73"/>
                <a:gd name="T7" fmla="*/ 67 h 78"/>
                <a:gd name="T8" fmla="*/ 36 w 73"/>
                <a:gd name="T9" fmla="*/ 78 h 78"/>
                <a:gd name="T10" fmla="*/ 63 w 73"/>
                <a:gd name="T11" fmla="*/ 67 h 78"/>
                <a:gd name="T12" fmla="*/ 73 w 73"/>
                <a:gd name="T13" fmla="*/ 39 h 78"/>
                <a:gd name="T14" fmla="*/ 63 w 73"/>
                <a:gd name="T15" fmla="*/ 10 h 78"/>
                <a:gd name="T16" fmla="*/ 36 w 73"/>
                <a:gd name="T17" fmla="*/ 0 h 78"/>
                <a:gd name="T18" fmla="*/ 52 w 73"/>
                <a:gd name="T19" fmla="*/ 59 h 78"/>
                <a:gd name="T20" fmla="*/ 36 w 73"/>
                <a:gd name="T21" fmla="*/ 66 h 78"/>
                <a:gd name="T22" fmla="*/ 20 w 73"/>
                <a:gd name="T23" fmla="*/ 59 h 78"/>
                <a:gd name="T24" fmla="*/ 15 w 73"/>
                <a:gd name="T25" fmla="*/ 39 h 78"/>
                <a:gd name="T26" fmla="*/ 21 w 73"/>
                <a:gd name="T27" fmla="*/ 19 h 78"/>
                <a:gd name="T28" fmla="*/ 36 w 73"/>
                <a:gd name="T29" fmla="*/ 11 h 78"/>
                <a:gd name="T30" fmla="*/ 52 w 73"/>
                <a:gd name="T31" fmla="*/ 19 h 78"/>
                <a:gd name="T32" fmla="*/ 58 w 73"/>
                <a:gd name="T33" fmla="*/ 39 h 78"/>
                <a:gd name="T34" fmla="*/ 52 w 73"/>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8">
                  <a:moveTo>
                    <a:pt x="36" y="0"/>
                  </a:moveTo>
                  <a:cubicBezTo>
                    <a:pt x="25" y="0"/>
                    <a:pt x="17" y="3"/>
                    <a:pt x="10" y="10"/>
                  </a:cubicBezTo>
                  <a:cubicBezTo>
                    <a:pt x="3" y="17"/>
                    <a:pt x="0" y="27"/>
                    <a:pt x="0" y="39"/>
                  </a:cubicBezTo>
                  <a:cubicBezTo>
                    <a:pt x="0" y="51"/>
                    <a:pt x="3" y="60"/>
                    <a:pt x="10" y="67"/>
                  </a:cubicBezTo>
                  <a:cubicBezTo>
                    <a:pt x="17" y="74"/>
                    <a:pt x="25" y="78"/>
                    <a:pt x="36" y="78"/>
                  </a:cubicBezTo>
                  <a:cubicBezTo>
                    <a:pt x="47" y="78"/>
                    <a:pt x="56" y="74"/>
                    <a:pt x="63" y="67"/>
                  </a:cubicBezTo>
                  <a:cubicBezTo>
                    <a:pt x="69" y="60"/>
                    <a:pt x="73" y="51"/>
                    <a:pt x="73" y="39"/>
                  </a:cubicBezTo>
                  <a:cubicBezTo>
                    <a:pt x="73" y="27"/>
                    <a:pt x="69" y="17"/>
                    <a:pt x="63"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1" y="19"/>
                  </a:cubicBezTo>
                  <a:cubicBezTo>
                    <a:pt x="24" y="14"/>
                    <a:pt x="30" y="11"/>
                    <a:pt x="36" y="11"/>
                  </a:cubicBezTo>
                  <a:cubicBezTo>
                    <a:pt x="43" y="11"/>
                    <a:pt x="48" y="14"/>
                    <a:pt x="52" y="19"/>
                  </a:cubicBezTo>
                  <a:cubicBezTo>
                    <a:pt x="56" y="24"/>
                    <a:pt x="58" y="30"/>
                    <a:pt x="58" y="39"/>
                  </a:cubicBezTo>
                  <a:cubicBezTo>
                    <a:pt x="58"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6">
              <a:extLst>
                <a:ext uri="{FF2B5EF4-FFF2-40B4-BE49-F238E27FC236}">
                  <a16:creationId xmlns:a16="http://schemas.microsoft.com/office/drawing/2014/main" id="{FC002D50-1258-94CD-A4CA-8EF05842095A}"/>
                </a:ext>
              </a:extLst>
            </p:cNvPr>
            <p:cNvSpPr>
              <a:spLocks/>
            </p:cNvSpPr>
            <p:nvPr/>
          </p:nvSpPr>
          <p:spPr bwMode="auto">
            <a:xfrm>
              <a:off x="1152526" y="414338"/>
              <a:ext cx="74613" cy="87313"/>
            </a:xfrm>
            <a:custGeom>
              <a:avLst/>
              <a:gdLst>
                <a:gd name="T0" fmla="*/ 50 w 89"/>
                <a:gd name="T1" fmla="*/ 62 h 106"/>
                <a:gd name="T2" fmla="*/ 75 w 89"/>
                <a:gd name="T3" fmla="*/ 62 h 106"/>
                <a:gd name="T4" fmla="*/ 75 w 89"/>
                <a:gd name="T5" fmla="*/ 80 h 106"/>
                <a:gd name="T6" fmla="*/ 74 w 89"/>
                <a:gd name="T7" fmla="*/ 81 h 106"/>
                <a:gd name="T8" fmla="*/ 71 w 89"/>
                <a:gd name="T9" fmla="*/ 84 h 106"/>
                <a:gd name="T10" fmla="*/ 66 w 89"/>
                <a:gd name="T11" fmla="*/ 88 h 106"/>
                <a:gd name="T12" fmla="*/ 58 w 89"/>
                <a:gd name="T13" fmla="*/ 91 h 106"/>
                <a:gd name="T14" fmla="*/ 48 w 89"/>
                <a:gd name="T15" fmla="*/ 92 h 106"/>
                <a:gd name="T16" fmla="*/ 24 w 89"/>
                <a:gd name="T17" fmla="*/ 82 h 106"/>
                <a:gd name="T18" fmla="*/ 15 w 89"/>
                <a:gd name="T19" fmla="*/ 52 h 106"/>
                <a:gd name="T20" fmla="*/ 25 w 89"/>
                <a:gd name="T21" fmla="*/ 23 h 106"/>
                <a:gd name="T22" fmla="*/ 48 w 89"/>
                <a:gd name="T23" fmla="*/ 13 h 106"/>
                <a:gd name="T24" fmla="*/ 57 w 89"/>
                <a:gd name="T25" fmla="*/ 14 h 106"/>
                <a:gd name="T26" fmla="*/ 64 w 89"/>
                <a:gd name="T27" fmla="*/ 16 h 106"/>
                <a:gd name="T28" fmla="*/ 69 w 89"/>
                <a:gd name="T29" fmla="*/ 19 h 106"/>
                <a:gd name="T30" fmla="*/ 73 w 89"/>
                <a:gd name="T31" fmla="*/ 23 h 106"/>
                <a:gd name="T32" fmla="*/ 75 w 89"/>
                <a:gd name="T33" fmla="*/ 26 h 106"/>
                <a:gd name="T34" fmla="*/ 76 w 89"/>
                <a:gd name="T35" fmla="*/ 27 h 106"/>
                <a:gd name="T36" fmla="*/ 86 w 89"/>
                <a:gd name="T37" fmla="*/ 18 h 106"/>
                <a:gd name="T38" fmla="*/ 48 w 89"/>
                <a:gd name="T39" fmla="*/ 0 h 106"/>
                <a:gd name="T40" fmla="*/ 14 w 89"/>
                <a:gd name="T41" fmla="*/ 14 h 106"/>
                <a:gd name="T42" fmla="*/ 0 w 89"/>
                <a:gd name="T43" fmla="*/ 52 h 106"/>
                <a:gd name="T44" fmla="*/ 13 w 89"/>
                <a:gd name="T45" fmla="*/ 91 h 106"/>
                <a:gd name="T46" fmla="*/ 45 w 89"/>
                <a:gd name="T47" fmla="*/ 106 h 106"/>
                <a:gd name="T48" fmla="*/ 57 w 89"/>
                <a:gd name="T49" fmla="*/ 104 h 106"/>
                <a:gd name="T50" fmla="*/ 66 w 89"/>
                <a:gd name="T51" fmla="*/ 101 h 106"/>
                <a:gd name="T52" fmla="*/ 73 w 89"/>
                <a:gd name="T53" fmla="*/ 97 h 106"/>
                <a:gd name="T54" fmla="*/ 76 w 89"/>
                <a:gd name="T55" fmla="*/ 94 h 106"/>
                <a:gd name="T56" fmla="*/ 78 w 89"/>
                <a:gd name="T57" fmla="*/ 92 h 106"/>
                <a:gd name="T58" fmla="*/ 79 w 89"/>
                <a:gd name="T59" fmla="*/ 104 h 106"/>
                <a:gd name="T60" fmla="*/ 89 w 89"/>
                <a:gd name="T61" fmla="*/ 104 h 106"/>
                <a:gd name="T62" fmla="*/ 89 w 89"/>
                <a:gd name="T63" fmla="*/ 51 h 106"/>
                <a:gd name="T64" fmla="*/ 50 w 89"/>
                <a:gd name="T65" fmla="*/ 51 h 106"/>
                <a:gd name="T66" fmla="*/ 50 w 89"/>
                <a:gd name="T67" fmla="*/ 6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 h="106">
                  <a:moveTo>
                    <a:pt x="50" y="62"/>
                  </a:moveTo>
                  <a:cubicBezTo>
                    <a:pt x="75" y="62"/>
                    <a:pt x="75" y="62"/>
                    <a:pt x="75" y="62"/>
                  </a:cubicBezTo>
                  <a:cubicBezTo>
                    <a:pt x="75" y="80"/>
                    <a:pt x="75" y="80"/>
                    <a:pt x="75" y="80"/>
                  </a:cubicBezTo>
                  <a:cubicBezTo>
                    <a:pt x="74" y="81"/>
                    <a:pt x="74" y="81"/>
                    <a:pt x="74" y="81"/>
                  </a:cubicBezTo>
                  <a:cubicBezTo>
                    <a:pt x="73" y="82"/>
                    <a:pt x="72" y="83"/>
                    <a:pt x="71" y="84"/>
                  </a:cubicBezTo>
                  <a:cubicBezTo>
                    <a:pt x="69" y="86"/>
                    <a:pt x="68" y="87"/>
                    <a:pt x="66" y="88"/>
                  </a:cubicBezTo>
                  <a:cubicBezTo>
                    <a:pt x="64" y="89"/>
                    <a:pt x="61" y="90"/>
                    <a:pt x="58" y="91"/>
                  </a:cubicBezTo>
                  <a:cubicBezTo>
                    <a:pt x="55" y="92"/>
                    <a:pt x="51" y="92"/>
                    <a:pt x="48" y="92"/>
                  </a:cubicBezTo>
                  <a:cubicBezTo>
                    <a:pt x="38" y="92"/>
                    <a:pt x="30" y="89"/>
                    <a:pt x="24" y="82"/>
                  </a:cubicBezTo>
                  <a:cubicBezTo>
                    <a:pt x="18" y="74"/>
                    <a:pt x="15" y="65"/>
                    <a:pt x="15" y="52"/>
                  </a:cubicBezTo>
                  <a:cubicBezTo>
                    <a:pt x="15" y="40"/>
                    <a:pt x="18" y="31"/>
                    <a:pt x="25" y="23"/>
                  </a:cubicBezTo>
                  <a:cubicBezTo>
                    <a:pt x="31" y="16"/>
                    <a:pt x="39" y="13"/>
                    <a:pt x="48" y="13"/>
                  </a:cubicBezTo>
                  <a:cubicBezTo>
                    <a:pt x="51" y="13"/>
                    <a:pt x="54" y="13"/>
                    <a:pt x="57" y="14"/>
                  </a:cubicBezTo>
                  <a:cubicBezTo>
                    <a:pt x="60" y="14"/>
                    <a:pt x="62" y="15"/>
                    <a:pt x="64" y="16"/>
                  </a:cubicBezTo>
                  <a:cubicBezTo>
                    <a:pt x="66" y="17"/>
                    <a:pt x="67" y="18"/>
                    <a:pt x="69" y="19"/>
                  </a:cubicBezTo>
                  <a:cubicBezTo>
                    <a:pt x="71" y="21"/>
                    <a:pt x="72" y="22"/>
                    <a:pt x="73" y="23"/>
                  </a:cubicBezTo>
                  <a:cubicBezTo>
                    <a:pt x="74" y="24"/>
                    <a:pt x="74" y="25"/>
                    <a:pt x="75" y="26"/>
                  </a:cubicBezTo>
                  <a:cubicBezTo>
                    <a:pt x="76" y="27"/>
                    <a:pt x="76" y="27"/>
                    <a:pt x="76" y="27"/>
                  </a:cubicBezTo>
                  <a:cubicBezTo>
                    <a:pt x="86" y="18"/>
                    <a:pt x="86" y="18"/>
                    <a:pt x="86" y="18"/>
                  </a:cubicBezTo>
                  <a:cubicBezTo>
                    <a:pt x="77" y="6"/>
                    <a:pt x="64" y="0"/>
                    <a:pt x="48" y="0"/>
                  </a:cubicBezTo>
                  <a:cubicBezTo>
                    <a:pt x="35" y="0"/>
                    <a:pt x="23" y="4"/>
                    <a:pt x="14" y="14"/>
                  </a:cubicBezTo>
                  <a:cubicBezTo>
                    <a:pt x="4" y="24"/>
                    <a:pt x="0" y="36"/>
                    <a:pt x="0" y="52"/>
                  </a:cubicBezTo>
                  <a:cubicBezTo>
                    <a:pt x="0" y="69"/>
                    <a:pt x="4" y="82"/>
                    <a:pt x="13" y="91"/>
                  </a:cubicBezTo>
                  <a:cubicBezTo>
                    <a:pt x="21" y="101"/>
                    <a:pt x="32" y="106"/>
                    <a:pt x="45" y="106"/>
                  </a:cubicBezTo>
                  <a:cubicBezTo>
                    <a:pt x="50" y="106"/>
                    <a:pt x="54" y="105"/>
                    <a:pt x="57" y="104"/>
                  </a:cubicBezTo>
                  <a:cubicBezTo>
                    <a:pt x="61" y="103"/>
                    <a:pt x="64" y="102"/>
                    <a:pt x="66" y="101"/>
                  </a:cubicBezTo>
                  <a:cubicBezTo>
                    <a:pt x="69" y="100"/>
                    <a:pt x="71" y="99"/>
                    <a:pt x="73" y="97"/>
                  </a:cubicBezTo>
                  <a:cubicBezTo>
                    <a:pt x="75" y="95"/>
                    <a:pt x="76" y="94"/>
                    <a:pt x="76" y="94"/>
                  </a:cubicBezTo>
                  <a:cubicBezTo>
                    <a:pt x="77" y="93"/>
                    <a:pt x="77" y="93"/>
                    <a:pt x="78" y="92"/>
                  </a:cubicBezTo>
                  <a:cubicBezTo>
                    <a:pt x="79" y="104"/>
                    <a:pt x="79" y="104"/>
                    <a:pt x="79" y="104"/>
                  </a:cubicBezTo>
                  <a:cubicBezTo>
                    <a:pt x="89" y="104"/>
                    <a:pt x="89" y="104"/>
                    <a:pt x="89" y="104"/>
                  </a:cubicBezTo>
                  <a:cubicBezTo>
                    <a:pt x="89" y="51"/>
                    <a:pt x="89" y="51"/>
                    <a:pt x="89" y="51"/>
                  </a:cubicBezTo>
                  <a:cubicBezTo>
                    <a:pt x="50" y="51"/>
                    <a:pt x="50" y="51"/>
                    <a:pt x="50" y="51"/>
                  </a:cubicBezTo>
                  <a:lnTo>
                    <a:pt x="50"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7">
              <a:extLst>
                <a:ext uri="{FF2B5EF4-FFF2-40B4-BE49-F238E27FC236}">
                  <a16:creationId xmlns:a16="http://schemas.microsoft.com/office/drawing/2014/main" id="{5E276722-5197-B412-82F4-CAE376DBBFED}"/>
                </a:ext>
              </a:extLst>
            </p:cNvPr>
            <p:cNvSpPr>
              <a:spLocks/>
            </p:cNvSpPr>
            <p:nvPr/>
          </p:nvSpPr>
          <p:spPr bwMode="auto">
            <a:xfrm>
              <a:off x="1246188" y="436563"/>
              <a:ext cx="34925" cy="63500"/>
            </a:xfrm>
            <a:custGeom>
              <a:avLst/>
              <a:gdLst>
                <a:gd name="T0" fmla="*/ 23 w 43"/>
                <a:gd name="T1" fmla="*/ 5 h 77"/>
                <a:gd name="T2" fmla="*/ 14 w 43"/>
                <a:gd name="T3" fmla="*/ 17 h 77"/>
                <a:gd name="T4" fmla="*/ 13 w 43"/>
                <a:gd name="T5" fmla="*/ 2 h 77"/>
                <a:gd name="T6" fmla="*/ 0 w 43"/>
                <a:gd name="T7" fmla="*/ 2 h 77"/>
                <a:gd name="T8" fmla="*/ 0 w 43"/>
                <a:gd name="T9" fmla="*/ 77 h 77"/>
                <a:gd name="T10" fmla="*/ 14 w 43"/>
                <a:gd name="T11" fmla="*/ 77 h 77"/>
                <a:gd name="T12" fmla="*/ 14 w 43"/>
                <a:gd name="T13" fmla="*/ 35 h 77"/>
                <a:gd name="T14" fmla="*/ 24 w 43"/>
                <a:gd name="T15" fmla="*/ 18 h 77"/>
                <a:gd name="T16" fmla="*/ 35 w 43"/>
                <a:gd name="T17" fmla="*/ 14 h 77"/>
                <a:gd name="T18" fmla="*/ 41 w 43"/>
                <a:gd name="T19" fmla="*/ 15 h 77"/>
                <a:gd name="T20" fmla="*/ 43 w 43"/>
                <a:gd name="T21" fmla="*/ 1 h 77"/>
                <a:gd name="T22" fmla="*/ 37 w 43"/>
                <a:gd name="T23" fmla="*/ 0 h 77"/>
                <a:gd name="T24" fmla="*/ 23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3" y="5"/>
                  </a:moveTo>
                  <a:cubicBezTo>
                    <a:pt x="19" y="8"/>
                    <a:pt x="16" y="12"/>
                    <a:pt x="14" y="17"/>
                  </a:cubicBezTo>
                  <a:cubicBezTo>
                    <a:pt x="13" y="2"/>
                    <a:pt x="13" y="2"/>
                    <a:pt x="13" y="2"/>
                  </a:cubicBezTo>
                  <a:cubicBezTo>
                    <a:pt x="0" y="2"/>
                    <a:pt x="0" y="2"/>
                    <a:pt x="0" y="2"/>
                  </a:cubicBezTo>
                  <a:cubicBezTo>
                    <a:pt x="0" y="77"/>
                    <a:pt x="0" y="77"/>
                    <a:pt x="0" y="77"/>
                  </a:cubicBezTo>
                  <a:cubicBezTo>
                    <a:pt x="14" y="77"/>
                    <a:pt x="14" y="77"/>
                    <a:pt x="14" y="77"/>
                  </a:cubicBezTo>
                  <a:cubicBezTo>
                    <a:pt x="14" y="35"/>
                    <a:pt x="14" y="35"/>
                    <a:pt x="14" y="35"/>
                  </a:cubicBezTo>
                  <a:cubicBezTo>
                    <a:pt x="15" y="27"/>
                    <a:pt x="19" y="22"/>
                    <a:pt x="24" y="18"/>
                  </a:cubicBezTo>
                  <a:cubicBezTo>
                    <a:pt x="28" y="16"/>
                    <a:pt x="31" y="14"/>
                    <a:pt x="35" y="14"/>
                  </a:cubicBezTo>
                  <a:cubicBezTo>
                    <a:pt x="37" y="14"/>
                    <a:pt x="39" y="15"/>
                    <a:pt x="41" y="15"/>
                  </a:cubicBezTo>
                  <a:cubicBezTo>
                    <a:pt x="43" y="1"/>
                    <a:pt x="43" y="1"/>
                    <a:pt x="43" y="1"/>
                  </a:cubicBezTo>
                  <a:cubicBezTo>
                    <a:pt x="37" y="0"/>
                    <a:pt x="37" y="0"/>
                    <a:pt x="37" y="0"/>
                  </a:cubicBezTo>
                  <a:cubicBezTo>
                    <a:pt x="32" y="0"/>
                    <a:pt x="27" y="2"/>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8">
              <a:extLst>
                <a:ext uri="{FF2B5EF4-FFF2-40B4-BE49-F238E27FC236}">
                  <a16:creationId xmlns:a16="http://schemas.microsoft.com/office/drawing/2014/main" id="{030C0CC0-0956-B1B0-70A8-800FA865F98A}"/>
                </a:ext>
              </a:extLst>
            </p:cNvPr>
            <p:cNvSpPr>
              <a:spLocks noEditPoints="1"/>
            </p:cNvSpPr>
            <p:nvPr/>
          </p:nvSpPr>
          <p:spPr bwMode="auto">
            <a:xfrm>
              <a:off x="1284288" y="438150"/>
              <a:ext cx="60325" cy="63500"/>
            </a:xfrm>
            <a:custGeom>
              <a:avLst/>
              <a:gdLst>
                <a:gd name="T0" fmla="*/ 36 w 72"/>
                <a:gd name="T1" fmla="*/ 0 h 78"/>
                <a:gd name="T2" fmla="*/ 10 w 72"/>
                <a:gd name="T3" fmla="*/ 10 h 78"/>
                <a:gd name="T4" fmla="*/ 0 w 72"/>
                <a:gd name="T5" fmla="*/ 39 h 78"/>
                <a:gd name="T6" fmla="*/ 10 w 72"/>
                <a:gd name="T7" fmla="*/ 67 h 78"/>
                <a:gd name="T8" fmla="*/ 36 w 72"/>
                <a:gd name="T9" fmla="*/ 78 h 78"/>
                <a:gd name="T10" fmla="*/ 62 w 72"/>
                <a:gd name="T11" fmla="*/ 67 h 78"/>
                <a:gd name="T12" fmla="*/ 72 w 72"/>
                <a:gd name="T13" fmla="*/ 39 h 78"/>
                <a:gd name="T14" fmla="*/ 62 w 72"/>
                <a:gd name="T15" fmla="*/ 10 h 78"/>
                <a:gd name="T16" fmla="*/ 36 w 72"/>
                <a:gd name="T17" fmla="*/ 0 h 78"/>
                <a:gd name="T18" fmla="*/ 52 w 72"/>
                <a:gd name="T19" fmla="*/ 59 h 78"/>
                <a:gd name="T20" fmla="*/ 36 w 72"/>
                <a:gd name="T21" fmla="*/ 66 h 78"/>
                <a:gd name="T22" fmla="*/ 20 w 72"/>
                <a:gd name="T23" fmla="*/ 59 h 78"/>
                <a:gd name="T24" fmla="*/ 15 w 72"/>
                <a:gd name="T25" fmla="*/ 39 h 78"/>
                <a:gd name="T26" fmla="*/ 20 w 72"/>
                <a:gd name="T27" fmla="*/ 19 h 78"/>
                <a:gd name="T28" fmla="*/ 36 w 72"/>
                <a:gd name="T29" fmla="*/ 11 h 78"/>
                <a:gd name="T30" fmla="*/ 52 w 72"/>
                <a:gd name="T31" fmla="*/ 19 h 78"/>
                <a:gd name="T32" fmla="*/ 57 w 72"/>
                <a:gd name="T33" fmla="*/ 39 h 78"/>
                <a:gd name="T34" fmla="*/ 52 w 72"/>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8">
                  <a:moveTo>
                    <a:pt x="36" y="0"/>
                  </a:moveTo>
                  <a:cubicBezTo>
                    <a:pt x="25" y="0"/>
                    <a:pt x="16" y="3"/>
                    <a:pt x="10" y="10"/>
                  </a:cubicBezTo>
                  <a:cubicBezTo>
                    <a:pt x="3" y="17"/>
                    <a:pt x="0" y="27"/>
                    <a:pt x="0" y="39"/>
                  </a:cubicBezTo>
                  <a:cubicBezTo>
                    <a:pt x="0" y="51"/>
                    <a:pt x="3" y="60"/>
                    <a:pt x="10" y="67"/>
                  </a:cubicBezTo>
                  <a:cubicBezTo>
                    <a:pt x="16" y="74"/>
                    <a:pt x="25" y="78"/>
                    <a:pt x="36" y="78"/>
                  </a:cubicBezTo>
                  <a:cubicBezTo>
                    <a:pt x="47" y="78"/>
                    <a:pt x="56" y="74"/>
                    <a:pt x="62" y="67"/>
                  </a:cubicBezTo>
                  <a:cubicBezTo>
                    <a:pt x="69" y="60"/>
                    <a:pt x="72" y="51"/>
                    <a:pt x="72" y="39"/>
                  </a:cubicBezTo>
                  <a:cubicBezTo>
                    <a:pt x="72" y="27"/>
                    <a:pt x="69" y="17"/>
                    <a:pt x="62"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0" y="19"/>
                  </a:cubicBezTo>
                  <a:cubicBezTo>
                    <a:pt x="24" y="14"/>
                    <a:pt x="29" y="11"/>
                    <a:pt x="36" y="11"/>
                  </a:cubicBezTo>
                  <a:cubicBezTo>
                    <a:pt x="43" y="11"/>
                    <a:pt x="48" y="14"/>
                    <a:pt x="52" y="19"/>
                  </a:cubicBezTo>
                  <a:cubicBezTo>
                    <a:pt x="56" y="24"/>
                    <a:pt x="57" y="30"/>
                    <a:pt x="57" y="39"/>
                  </a:cubicBezTo>
                  <a:cubicBezTo>
                    <a:pt x="57"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9">
              <a:extLst>
                <a:ext uri="{FF2B5EF4-FFF2-40B4-BE49-F238E27FC236}">
                  <a16:creationId xmlns:a16="http://schemas.microsoft.com/office/drawing/2014/main" id="{88BAE485-97CC-07B4-6CBC-75F7EB1F86CD}"/>
                </a:ext>
              </a:extLst>
            </p:cNvPr>
            <p:cNvSpPr>
              <a:spLocks/>
            </p:cNvSpPr>
            <p:nvPr/>
          </p:nvSpPr>
          <p:spPr bwMode="auto">
            <a:xfrm>
              <a:off x="1350963" y="438150"/>
              <a:ext cx="90488" cy="61913"/>
            </a:xfrm>
            <a:custGeom>
              <a:avLst/>
              <a:gdLst>
                <a:gd name="T0" fmla="*/ 41 w 57"/>
                <a:gd name="T1" fmla="*/ 31 h 39"/>
                <a:gd name="T2" fmla="*/ 32 w 57"/>
                <a:gd name="T3" fmla="*/ 0 h 39"/>
                <a:gd name="T4" fmla="*/ 24 w 57"/>
                <a:gd name="T5" fmla="*/ 0 h 39"/>
                <a:gd name="T6" fmla="*/ 16 w 57"/>
                <a:gd name="T7" fmla="*/ 31 h 39"/>
                <a:gd name="T8" fmla="*/ 8 w 57"/>
                <a:gd name="T9" fmla="*/ 0 h 39"/>
                <a:gd name="T10" fmla="*/ 0 w 57"/>
                <a:gd name="T11" fmla="*/ 0 h 39"/>
                <a:gd name="T12" fmla="*/ 12 w 57"/>
                <a:gd name="T13" fmla="*/ 39 h 39"/>
                <a:gd name="T14" fmla="*/ 20 w 57"/>
                <a:gd name="T15" fmla="*/ 39 h 39"/>
                <a:gd name="T16" fmla="*/ 28 w 57"/>
                <a:gd name="T17" fmla="*/ 9 h 39"/>
                <a:gd name="T18" fmla="*/ 37 w 57"/>
                <a:gd name="T19" fmla="*/ 39 h 39"/>
                <a:gd name="T20" fmla="*/ 45 w 57"/>
                <a:gd name="T21" fmla="*/ 39 h 39"/>
                <a:gd name="T22" fmla="*/ 57 w 57"/>
                <a:gd name="T23" fmla="*/ 0 h 39"/>
                <a:gd name="T24" fmla="*/ 49 w 57"/>
                <a:gd name="T25" fmla="*/ 0 h 39"/>
                <a:gd name="T26" fmla="*/ 41 w 57"/>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39">
                  <a:moveTo>
                    <a:pt x="41" y="31"/>
                  </a:moveTo>
                  <a:lnTo>
                    <a:pt x="32" y="0"/>
                  </a:lnTo>
                  <a:lnTo>
                    <a:pt x="24" y="0"/>
                  </a:lnTo>
                  <a:lnTo>
                    <a:pt x="16" y="31"/>
                  </a:lnTo>
                  <a:lnTo>
                    <a:pt x="8" y="0"/>
                  </a:lnTo>
                  <a:lnTo>
                    <a:pt x="0" y="0"/>
                  </a:lnTo>
                  <a:lnTo>
                    <a:pt x="12" y="39"/>
                  </a:lnTo>
                  <a:lnTo>
                    <a:pt x="20" y="39"/>
                  </a:lnTo>
                  <a:lnTo>
                    <a:pt x="28" y="9"/>
                  </a:lnTo>
                  <a:lnTo>
                    <a:pt x="37" y="39"/>
                  </a:lnTo>
                  <a:lnTo>
                    <a:pt x="45" y="39"/>
                  </a:lnTo>
                  <a:lnTo>
                    <a:pt x="57" y="0"/>
                  </a:lnTo>
                  <a:lnTo>
                    <a:pt x="49" y="0"/>
                  </a:lnTo>
                  <a:lnTo>
                    <a:pt x="41"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0">
              <a:extLst>
                <a:ext uri="{FF2B5EF4-FFF2-40B4-BE49-F238E27FC236}">
                  <a16:creationId xmlns:a16="http://schemas.microsoft.com/office/drawing/2014/main" id="{E0EE8424-6820-BE0B-2C64-487E7DD59BC7}"/>
                </a:ext>
              </a:extLst>
            </p:cNvPr>
            <p:cNvSpPr>
              <a:spLocks/>
            </p:cNvSpPr>
            <p:nvPr/>
          </p:nvSpPr>
          <p:spPr bwMode="auto">
            <a:xfrm>
              <a:off x="1446213" y="422275"/>
              <a:ext cx="38100" cy="79375"/>
            </a:xfrm>
            <a:custGeom>
              <a:avLst/>
              <a:gdLst>
                <a:gd name="T0" fmla="*/ 26 w 46"/>
                <a:gd name="T1" fmla="*/ 0 h 97"/>
                <a:gd name="T2" fmla="*/ 13 w 46"/>
                <a:gd name="T3" fmla="*/ 0 h 97"/>
                <a:gd name="T4" fmla="*/ 11 w 46"/>
                <a:gd name="T5" fmla="*/ 20 h 97"/>
                <a:gd name="T6" fmla="*/ 0 w 46"/>
                <a:gd name="T7" fmla="*/ 20 h 97"/>
                <a:gd name="T8" fmla="*/ 0 w 46"/>
                <a:gd name="T9" fmla="*/ 31 h 97"/>
                <a:gd name="T10" fmla="*/ 11 w 46"/>
                <a:gd name="T11" fmla="*/ 31 h 97"/>
                <a:gd name="T12" fmla="*/ 11 w 46"/>
                <a:gd name="T13" fmla="*/ 72 h 97"/>
                <a:gd name="T14" fmla="*/ 16 w 46"/>
                <a:gd name="T15" fmla="*/ 91 h 97"/>
                <a:gd name="T16" fmla="*/ 32 w 46"/>
                <a:gd name="T17" fmla="*/ 97 h 97"/>
                <a:gd name="T18" fmla="*/ 46 w 46"/>
                <a:gd name="T19" fmla="*/ 95 h 97"/>
                <a:gd name="T20" fmla="*/ 44 w 46"/>
                <a:gd name="T21" fmla="*/ 84 h 97"/>
                <a:gd name="T22" fmla="*/ 36 w 46"/>
                <a:gd name="T23" fmla="*/ 85 h 97"/>
                <a:gd name="T24" fmla="*/ 28 w 46"/>
                <a:gd name="T25" fmla="*/ 82 h 97"/>
                <a:gd name="T26" fmla="*/ 26 w 46"/>
                <a:gd name="T27" fmla="*/ 70 h 97"/>
                <a:gd name="T28" fmla="*/ 26 w 46"/>
                <a:gd name="T29" fmla="*/ 31 h 97"/>
                <a:gd name="T30" fmla="*/ 46 w 46"/>
                <a:gd name="T31" fmla="*/ 31 h 97"/>
                <a:gd name="T32" fmla="*/ 46 w 46"/>
                <a:gd name="T33" fmla="*/ 20 h 97"/>
                <a:gd name="T34" fmla="*/ 26 w 46"/>
                <a:gd name="T35" fmla="*/ 20 h 97"/>
                <a:gd name="T36" fmla="*/ 26 w 46"/>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97">
                  <a:moveTo>
                    <a:pt x="26" y="0"/>
                  </a:moveTo>
                  <a:cubicBezTo>
                    <a:pt x="13" y="0"/>
                    <a:pt x="13" y="0"/>
                    <a:pt x="13" y="0"/>
                  </a:cubicBezTo>
                  <a:cubicBezTo>
                    <a:pt x="11" y="20"/>
                    <a:pt x="11" y="20"/>
                    <a:pt x="11" y="20"/>
                  </a:cubicBezTo>
                  <a:cubicBezTo>
                    <a:pt x="0" y="20"/>
                    <a:pt x="0" y="20"/>
                    <a:pt x="0" y="20"/>
                  </a:cubicBezTo>
                  <a:cubicBezTo>
                    <a:pt x="0" y="31"/>
                    <a:pt x="0" y="31"/>
                    <a:pt x="0" y="31"/>
                  </a:cubicBezTo>
                  <a:cubicBezTo>
                    <a:pt x="11" y="31"/>
                    <a:pt x="11" y="31"/>
                    <a:pt x="11" y="31"/>
                  </a:cubicBezTo>
                  <a:cubicBezTo>
                    <a:pt x="11" y="72"/>
                    <a:pt x="11" y="72"/>
                    <a:pt x="11" y="72"/>
                  </a:cubicBezTo>
                  <a:cubicBezTo>
                    <a:pt x="11" y="81"/>
                    <a:pt x="13" y="88"/>
                    <a:pt x="16" y="91"/>
                  </a:cubicBezTo>
                  <a:cubicBezTo>
                    <a:pt x="20" y="95"/>
                    <a:pt x="25" y="97"/>
                    <a:pt x="32" y="97"/>
                  </a:cubicBezTo>
                  <a:cubicBezTo>
                    <a:pt x="38" y="97"/>
                    <a:pt x="42" y="96"/>
                    <a:pt x="46" y="95"/>
                  </a:cubicBezTo>
                  <a:cubicBezTo>
                    <a:pt x="44" y="84"/>
                    <a:pt x="44" y="84"/>
                    <a:pt x="44" y="84"/>
                  </a:cubicBezTo>
                  <a:cubicBezTo>
                    <a:pt x="42" y="85"/>
                    <a:pt x="39" y="85"/>
                    <a:pt x="36" y="85"/>
                  </a:cubicBezTo>
                  <a:cubicBezTo>
                    <a:pt x="33" y="85"/>
                    <a:pt x="30" y="84"/>
                    <a:pt x="28" y="82"/>
                  </a:cubicBezTo>
                  <a:cubicBezTo>
                    <a:pt x="27" y="80"/>
                    <a:pt x="26" y="76"/>
                    <a:pt x="26" y="70"/>
                  </a:cubicBezTo>
                  <a:cubicBezTo>
                    <a:pt x="26" y="31"/>
                    <a:pt x="26" y="31"/>
                    <a:pt x="26" y="31"/>
                  </a:cubicBezTo>
                  <a:cubicBezTo>
                    <a:pt x="46" y="31"/>
                    <a:pt x="46" y="31"/>
                    <a:pt x="46" y="31"/>
                  </a:cubicBezTo>
                  <a:cubicBezTo>
                    <a:pt x="46" y="20"/>
                    <a:pt x="46" y="20"/>
                    <a:pt x="46" y="20"/>
                  </a:cubicBezTo>
                  <a:cubicBezTo>
                    <a:pt x="26" y="20"/>
                    <a:pt x="26" y="20"/>
                    <a:pt x="26" y="20"/>
                  </a:cubicBez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1">
              <a:extLst>
                <a:ext uri="{FF2B5EF4-FFF2-40B4-BE49-F238E27FC236}">
                  <a16:creationId xmlns:a16="http://schemas.microsoft.com/office/drawing/2014/main" id="{493BFF13-D216-7236-ADB3-513803D7A451}"/>
                </a:ext>
              </a:extLst>
            </p:cNvPr>
            <p:cNvSpPr>
              <a:spLocks/>
            </p:cNvSpPr>
            <p:nvPr/>
          </p:nvSpPr>
          <p:spPr bwMode="auto">
            <a:xfrm>
              <a:off x="1497013" y="412750"/>
              <a:ext cx="52388" cy="87313"/>
            </a:xfrm>
            <a:custGeom>
              <a:avLst/>
              <a:gdLst>
                <a:gd name="T0" fmla="*/ 39 w 64"/>
                <a:gd name="T1" fmla="*/ 30 h 106"/>
                <a:gd name="T2" fmla="*/ 14 w 64"/>
                <a:gd name="T3" fmla="*/ 45 h 106"/>
                <a:gd name="T4" fmla="*/ 14 w 64"/>
                <a:gd name="T5" fmla="*/ 0 h 106"/>
                <a:gd name="T6" fmla="*/ 0 w 64"/>
                <a:gd name="T7" fmla="*/ 0 h 106"/>
                <a:gd name="T8" fmla="*/ 0 w 64"/>
                <a:gd name="T9" fmla="*/ 106 h 106"/>
                <a:gd name="T10" fmla="*/ 14 w 64"/>
                <a:gd name="T11" fmla="*/ 106 h 106"/>
                <a:gd name="T12" fmla="*/ 14 w 64"/>
                <a:gd name="T13" fmla="*/ 62 h 106"/>
                <a:gd name="T14" fmla="*/ 21 w 64"/>
                <a:gd name="T15" fmla="*/ 49 h 106"/>
                <a:gd name="T16" fmla="*/ 34 w 64"/>
                <a:gd name="T17" fmla="*/ 42 h 106"/>
                <a:gd name="T18" fmla="*/ 46 w 64"/>
                <a:gd name="T19" fmla="*/ 47 h 106"/>
                <a:gd name="T20" fmla="*/ 49 w 64"/>
                <a:gd name="T21" fmla="*/ 62 h 106"/>
                <a:gd name="T22" fmla="*/ 49 w 64"/>
                <a:gd name="T23" fmla="*/ 106 h 106"/>
                <a:gd name="T24" fmla="*/ 64 w 64"/>
                <a:gd name="T25" fmla="*/ 106 h 106"/>
                <a:gd name="T26" fmla="*/ 64 w 64"/>
                <a:gd name="T27" fmla="*/ 58 h 106"/>
                <a:gd name="T28" fmla="*/ 57 w 64"/>
                <a:gd name="T29" fmla="*/ 37 h 106"/>
                <a:gd name="T30" fmla="*/ 39 w 64"/>
                <a:gd name="T31" fmla="*/ 3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06">
                  <a:moveTo>
                    <a:pt x="39" y="30"/>
                  </a:moveTo>
                  <a:cubicBezTo>
                    <a:pt x="29" y="30"/>
                    <a:pt x="20" y="35"/>
                    <a:pt x="14" y="45"/>
                  </a:cubicBezTo>
                  <a:cubicBezTo>
                    <a:pt x="14" y="0"/>
                    <a:pt x="14" y="0"/>
                    <a:pt x="14" y="0"/>
                  </a:cubicBezTo>
                  <a:cubicBezTo>
                    <a:pt x="0" y="0"/>
                    <a:pt x="0" y="0"/>
                    <a:pt x="0" y="0"/>
                  </a:cubicBezTo>
                  <a:cubicBezTo>
                    <a:pt x="0" y="106"/>
                    <a:pt x="0" y="106"/>
                    <a:pt x="0" y="106"/>
                  </a:cubicBezTo>
                  <a:cubicBezTo>
                    <a:pt x="14" y="106"/>
                    <a:pt x="14" y="106"/>
                    <a:pt x="14" y="106"/>
                  </a:cubicBezTo>
                  <a:cubicBezTo>
                    <a:pt x="14" y="62"/>
                    <a:pt x="14" y="62"/>
                    <a:pt x="14" y="62"/>
                  </a:cubicBezTo>
                  <a:cubicBezTo>
                    <a:pt x="15" y="57"/>
                    <a:pt x="17" y="53"/>
                    <a:pt x="21" y="49"/>
                  </a:cubicBezTo>
                  <a:cubicBezTo>
                    <a:pt x="25" y="44"/>
                    <a:pt x="29" y="42"/>
                    <a:pt x="34" y="42"/>
                  </a:cubicBezTo>
                  <a:cubicBezTo>
                    <a:pt x="40" y="42"/>
                    <a:pt x="44" y="44"/>
                    <a:pt x="46" y="47"/>
                  </a:cubicBezTo>
                  <a:cubicBezTo>
                    <a:pt x="48" y="50"/>
                    <a:pt x="49" y="55"/>
                    <a:pt x="49" y="62"/>
                  </a:cubicBezTo>
                  <a:cubicBezTo>
                    <a:pt x="49" y="106"/>
                    <a:pt x="49" y="106"/>
                    <a:pt x="49" y="106"/>
                  </a:cubicBezTo>
                  <a:cubicBezTo>
                    <a:pt x="64" y="106"/>
                    <a:pt x="64" y="106"/>
                    <a:pt x="64" y="106"/>
                  </a:cubicBezTo>
                  <a:cubicBezTo>
                    <a:pt x="64" y="58"/>
                    <a:pt x="64" y="58"/>
                    <a:pt x="64" y="58"/>
                  </a:cubicBezTo>
                  <a:cubicBezTo>
                    <a:pt x="64" y="48"/>
                    <a:pt x="62" y="41"/>
                    <a:pt x="57" y="37"/>
                  </a:cubicBezTo>
                  <a:cubicBezTo>
                    <a:pt x="53" y="32"/>
                    <a:pt x="47" y="30"/>
                    <a:pt x="39"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2">
              <a:extLst>
                <a:ext uri="{FF2B5EF4-FFF2-40B4-BE49-F238E27FC236}">
                  <a16:creationId xmlns:a16="http://schemas.microsoft.com/office/drawing/2014/main" id="{A2FBFC85-5630-8BC3-A583-1DEC58BBCCA5}"/>
                </a:ext>
              </a:extLst>
            </p:cNvPr>
            <p:cNvSpPr>
              <a:spLocks noEditPoints="1"/>
            </p:cNvSpPr>
            <p:nvPr/>
          </p:nvSpPr>
          <p:spPr bwMode="auto">
            <a:xfrm>
              <a:off x="1581151" y="415925"/>
              <a:ext cx="77788" cy="84138"/>
            </a:xfrm>
            <a:custGeom>
              <a:avLst/>
              <a:gdLst>
                <a:gd name="T0" fmla="*/ 20 w 49"/>
                <a:gd name="T1" fmla="*/ 0 h 53"/>
                <a:gd name="T2" fmla="*/ 0 w 49"/>
                <a:gd name="T3" fmla="*/ 53 h 53"/>
                <a:gd name="T4" fmla="*/ 8 w 49"/>
                <a:gd name="T5" fmla="*/ 53 h 53"/>
                <a:gd name="T6" fmla="*/ 13 w 49"/>
                <a:gd name="T7" fmla="*/ 40 h 53"/>
                <a:gd name="T8" fmla="*/ 36 w 49"/>
                <a:gd name="T9" fmla="*/ 40 h 53"/>
                <a:gd name="T10" fmla="*/ 40 w 49"/>
                <a:gd name="T11" fmla="*/ 53 h 53"/>
                <a:gd name="T12" fmla="*/ 49 w 49"/>
                <a:gd name="T13" fmla="*/ 53 h 53"/>
                <a:gd name="T14" fmla="*/ 29 w 49"/>
                <a:gd name="T15" fmla="*/ 0 h 53"/>
                <a:gd name="T16" fmla="*/ 20 w 49"/>
                <a:gd name="T17" fmla="*/ 0 h 53"/>
                <a:gd name="T18" fmla="*/ 15 w 49"/>
                <a:gd name="T19" fmla="*/ 34 h 53"/>
                <a:gd name="T20" fmla="*/ 24 w 49"/>
                <a:gd name="T21" fmla="*/ 7 h 53"/>
                <a:gd name="T22" fmla="*/ 34 w 49"/>
                <a:gd name="T23" fmla="*/ 34 h 53"/>
                <a:gd name="T24" fmla="*/ 15 w 49"/>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3">
                  <a:moveTo>
                    <a:pt x="20" y="0"/>
                  </a:moveTo>
                  <a:lnTo>
                    <a:pt x="0" y="53"/>
                  </a:lnTo>
                  <a:lnTo>
                    <a:pt x="8" y="53"/>
                  </a:lnTo>
                  <a:lnTo>
                    <a:pt x="13" y="40"/>
                  </a:lnTo>
                  <a:lnTo>
                    <a:pt x="36" y="40"/>
                  </a:lnTo>
                  <a:lnTo>
                    <a:pt x="40" y="53"/>
                  </a:lnTo>
                  <a:lnTo>
                    <a:pt x="49" y="53"/>
                  </a:lnTo>
                  <a:lnTo>
                    <a:pt x="29" y="0"/>
                  </a:lnTo>
                  <a:lnTo>
                    <a:pt x="20" y="0"/>
                  </a:lnTo>
                  <a:close/>
                  <a:moveTo>
                    <a:pt x="15" y="34"/>
                  </a:moveTo>
                  <a:lnTo>
                    <a:pt x="24" y="7"/>
                  </a:lnTo>
                  <a:lnTo>
                    <a:pt x="34" y="34"/>
                  </a:lnTo>
                  <a:lnTo>
                    <a:pt x="1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4">
              <a:extLst>
                <a:ext uri="{FF2B5EF4-FFF2-40B4-BE49-F238E27FC236}">
                  <a16:creationId xmlns:a16="http://schemas.microsoft.com/office/drawing/2014/main" id="{FF83A1F9-4D22-902B-230C-EA48637DF2D8}"/>
                </a:ext>
              </a:extLst>
            </p:cNvPr>
            <p:cNvSpPr>
              <a:spLocks noEditPoints="1"/>
            </p:cNvSpPr>
            <p:nvPr/>
          </p:nvSpPr>
          <p:spPr bwMode="auto">
            <a:xfrm>
              <a:off x="1663701" y="412750"/>
              <a:ext cx="58738" cy="88900"/>
            </a:xfrm>
            <a:custGeom>
              <a:avLst/>
              <a:gdLst>
                <a:gd name="T0" fmla="*/ 57 w 71"/>
                <a:gd name="T1" fmla="*/ 43 h 108"/>
                <a:gd name="T2" fmla="*/ 55 w 71"/>
                <a:gd name="T3" fmla="*/ 40 h 108"/>
                <a:gd name="T4" fmla="*/ 51 w 71"/>
                <a:gd name="T5" fmla="*/ 36 h 108"/>
                <a:gd name="T6" fmla="*/ 43 w 71"/>
                <a:gd name="T7" fmla="*/ 31 h 108"/>
                <a:gd name="T8" fmla="*/ 33 w 71"/>
                <a:gd name="T9" fmla="*/ 30 h 108"/>
                <a:gd name="T10" fmla="*/ 9 w 71"/>
                <a:gd name="T11" fmla="*/ 41 h 108"/>
                <a:gd name="T12" fmla="*/ 0 w 71"/>
                <a:gd name="T13" fmla="*/ 69 h 108"/>
                <a:gd name="T14" fmla="*/ 8 w 71"/>
                <a:gd name="T15" fmla="*/ 97 h 108"/>
                <a:gd name="T16" fmla="*/ 32 w 71"/>
                <a:gd name="T17" fmla="*/ 108 h 108"/>
                <a:gd name="T18" fmla="*/ 37 w 71"/>
                <a:gd name="T19" fmla="*/ 107 h 108"/>
                <a:gd name="T20" fmla="*/ 42 w 71"/>
                <a:gd name="T21" fmla="*/ 106 h 108"/>
                <a:gd name="T22" fmla="*/ 46 w 71"/>
                <a:gd name="T23" fmla="*/ 104 h 108"/>
                <a:gd name="T24" fmla="*/ 49 w 71"/>
                <a:gd name="T25" fmla="*/ 103 h 108"/>
                <a:gd name="T26" fmla="*/ 52 w 71"/>
                <a:gd name="T27" fmla="*/ 100 h 108"/>
                <a:gd name="T28" fmla="*/ 54 w 71"/>
                <a:gd name="T29" fmla="*/ 98 h 108"/>
                <a:gd name="T30" fmla="*/ 55 w 71"/>
                <a:gd name="T31" fmla="*/ 97 h 108"/>
                <a:gd name="T32" fmla="*/ 56 w 71"/>
                <a:gd name="T33" fmla="*/ 95 h 108"/>
                <a:gd name="T34" fmla="*/ 57 w 71"/>
                <a:gd name="T35" fmla="*/ 95 h 108"/>
                <a:gd name="T36" fmla="*/ 59 w 71"/>
                <a:gd name="T37" fmla="*/ 106 h 108"/>
                <a:gd name="T38" fmla="*/ 71 w 71"/>
                <a:gd name="T39" fmla="*/ 106 h 108"/>
                <a:gd name="T40" fmla="*/ 71 w 71"/>
                <a:gd name="T41" fmla="*/ 0 h 108"/>
                <a:gd name="T42" fmla="*/ 57 w 71"/>
                <a:gd name="T43" fmla="*/ 0 h 108"/>
                <a:gd name="T44" fmla="*/ 57 w 71"/>
                <a:gd name="T45" fmla="*/ 43 h 108"/>
                <a:gd name="T46" fmla="*/ 51 w 71"/>
                <a:gd name="T47" fmla="*/ 88 h 108"/>
                <a:gd name="T48" fmla="*/ 36 w 71"/>
                <a:gd name="T49" fmla="*/ 96 h 108"/>
                <a:gd name="T50" fmla="*/ 20 w 71"/>
                <a:gd name="T51" fmla="*/ 88 h 108"/>
                <a:gd name="T52" fmla="*/ 15 w 71"/>
                <a:gd name="T53" fmla="*/ 68 h 108"/>
                <a:gd name="T54" fmla="*/ 21 w 71"/>
                <a:gd name="T55" fmla="*/ 49 h 108"/>
                <a:gd name="T56" fmla="*/ 36 w 71"/>
                <a:gd name="T57" fmla="*/ 41 h 108"/>
                <a:gd name="T58" fmla="*/ 51 w 71"/>
                <a:gd name="T59" fmla="*/ 49 h 108"/>
                <a:gd name="T60" fmla="*/ 57 w 71"/>
                <a:gd name="T61" fmla="*/ 68 h 108"/>
                <a:gd name="T62" fmla="*/ 51 w 71"/>
                <a:gd name="T63" fmla="*/ 8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08">
                  <a:moveTo>
                    <a:pt x="57" y="43"/>
                  </a:moveTo>
                  <a:cubicBezTo>
                    <a:pt x="56" y="42"/>
                    <a:pt x="56" y="41"/>
                    <a:pt x="55" y="40"/>
                  </a:cubicBezTo>
                  <a:cubicBezTo>
                    <a:pt x="54" y="39"/>
                    <a:pt x="53" y="38"/>
                    <a:pt x="51" y="36"/>
                  </a:cubicBezTo>
                  <a:cubicBezTo>
                    <a:pt x="49" y="34"/>
                    <a:pt x="46" y="33"/>
                    <a:pt x="43" y="31"/>
                  </a:cubicBezTo>
                  <a:cubicBezTo>
                    <a:pt x="40" y="30"/>
                    <a:pt x="37" y="30"/>
                    <a:pt x="33" y="30"/>
                  </a:cubicBezTo>
                  <a:cubicBezTo>
                    <a:pt x="23" y="30"/>
                    <a:pt x="15" y="33"/>
                    <a:pt x="9" y="41"/>
                  </a:cubicBezTo>
                  <a:cubicBezTo>
                    <a:pt x="3" y="48"/>
                    <a:pt x="0" y="57"/>
                    <a:pt x="0" y="69"/>
                  </a:cubicBezTo>
                  <a:cubicBezTo>
                    <a:pt x="0" y="80"/>
                    <a:pt x="3" y="90"/>
                    <a:pt x="8" y="97"/>
                  </a:cubicBezTo>
                  <a:cubicBezTo>
                    <a:pt x="14" y="104"/>
                    <a:pt x="22" y="108"/>
                    <a:pt x="32" y="108"/>
                  </a:cubicBezTo>
                  <a:cubicBezTo>
                    <a:pt x="34" y="108"/>
                    <a:pt x="35" y="108"/>
                    <a:pt x="37" y="107"/>
                  </a:cubicBezTo>
                  <a:cubicBezTo>
                    <a:pt x="39" y="107"/>
                    <a:pt x="41" y="107"/>
                    <a:pt x="42" y="106"/>
                  </a:cubicBezTo>
                  <a:cubicBezTo>
                    <a:pt x="43" y="106"/>
                    <a:pt x="45" y="105"/>
                    <a:pt x="46" y="104"/>
                  </a:cubicBezTo>
                  <a:cubicBezTo>
                    <a:pt x="47" y="104"/>
                    <a:pt x="48" y="103"/>
                    <a:pt x="49" y="103"/>
                  </a:cubicBezTo>
                  <a:cubicBezTo>
                    <a:pt x="50" y="102"/>
                    <a:pt x="51" y="101"/>
                    <a:pt x="52" y="100"/>
                  </a:cubicBezTo>
                  <a:cubicBezTo>
                    <a:pt x="53" y="100"/>
                    <a:pt x="53" y="99"/>
                    <a:pt x="54" y="98"/>
                  </a:cubicBezTo>
                  <a:cubicBezTo>
                    <a:pt x="54" y="98"/>
                    <a:pt x="55" y="97"/>
                    <a:pt x="55" y="97"/>
                  </a:cubicBezTo>
                  <a:cubicBezTo>
                    <a:pt x="56" y="96"/>
                    <a:pt x="56" y="96"/>
                    <a:pt x="56" y="95"/>
                  </a:cubicBezTo>
                  <a:cubicBezTo>
                    <a:pt x="57" y="95"/>
                    <a:pt x="57" y="95"/>
                    <a:pt x="57" y="95"/>
                  </a:cubicBezTo>
                  <a:cubicBezTo>
                    <a:pt x="59" y="106"/>
                    <a:pt x="59" y="106"/>
                    <a:pt x="59" y="106"/>
                  </a:cubicBezTo>
                  <a:cubicBezTo>
                    <a:pt x="71" y="106"/>
                    <a:pt x="71" y="106"/>
                    <a:pt x="71" y="106"/>
                  </a:cubicBezTo>
                  <a:cubicBezTo>
                    <a:pt x="71" y="0"/>
                    <a:pt x="71" y="0"/>
                    <a:pt x="71" y="0"/>
                  </a:cubicBezTo>
                  <a:cubicBezTo>
                    <a:pt x="57" y="0"/>
                    <a:pt x="57" y="0"/>
                    <a:pt x="57" y="0"/>
                  </a:cubicBezTo>
                  <a:lnTo>
                    <a:pt x="57" y="43"/>
                  </a:lnTo>
                  <a:close/>
                  <a:moveTo>
                    <a:pt x="51" y="88"/>
                  </a:moveTo>
                  <a:cubicBezTo>
                    <a:pt x="47" y="93"/>
                    <a:pt x="42" y="96"/>
                    <a:pt x="36" y="96"/>
                  </a:cubicBezTo>
                  <a:cubicBezTo>
                    <a:pt x="29" y="96"/>
                    <a:pt x="24" y="93"/>
                    <a:pt x="20" y="88"/>
                  </a:cubicBezTo>
                  <a:cubicBezTo>
                    <a:pt x="17" y="83"/>
                    <a:pt x="15" y="76"/>
                    <a:pt x="15" y="68"/>
                  </a:cubicBezTo>
                  <a:cubicBezTo>
                    <a:pt x="15" y="61"/>
                    <a:pt x="17" y="54"/>
                    <a:pt x="21" y="49"/>
                  </a:cubicBezTo>
                  <a:cubicBezTo>
                    <a:pt x="25" y="44"/>
                    <a:pt x="30" y="41"/>
                    <a:pt x="36" y="41"/>
                  </a:cubicBezTo>
                  <a:cubicBezTo>
                    <a:pt x="43" y="41"/>
                    <a:pt x="48" y="44"/>
                    <a:pt x="51" y="49"/>
                  </a:cubicBezTo>
                  <a:cubicBezTo>
                    <a:pt x="55" y="54"/>
                    <a:pt x="57" y="61"/>
                    <a:pt x="57" y="68"/>
                  </a:cubicBezTo>
                  <a:cubicBezTo>
                    <a:pt x="57" y="76"/>
                    <a:pt x="55" y="83"/>
                    <a:pt x="51"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5">
              <a:extLst>
                <a:ext uri="{FF2B5EF4-FFF2-40B4-BE49-F238E27FC236}">
                  <a16:creationId xmlns:a16="http://schemas.microsoft.com/office/drawing/2014/main" id="{B67964F5-8081-A3D8-089C-A081B2E521A9}"/>
                </a:ext>
              </a:extLst>
            </p:cNvPr>
            <p:cNvSpPr>
              <a:spLocks/>
            </p:cNvSpPr>
            <p:nvPr/>
          </p:nvSpPr>
          <p:spPr bwMode="auto">
            <a:xfrm>
              <a:off x="1733551" y="438150"/>
              <a:ext cx="60325" cy="61913"/>
            </a:xfrm>
            <a:custGeom>
              <a:avLst/>
              <a:gdLst>
                <a:gd name="T0" fmla="*/ 18 w 38"/>
                <a:gd name="T1" fmla="*/ 32 h 39"/>
                <a:gd name="T2" fmla="*/ 8 w 38"/>
                <a:gd name="T3" fmla="*/ 0 h 39"/>
                <a:gd name="T4" fmla="*/ 0 w 38"/>
                <a:gd name="T5" fmla="*/ 0 h 39"/>
                <a:gd name="T6" fmla="*/ 15 w 38"/>
                <a:gd name="T7" fmla="*/ 39 h 39"/>
                <a:gd name="T8" fmla="*/ 23 w 38"/>
                <a:gd name="T9" fmla="*/ 39 h 39"/>
                <a:gd name="T10" fmla="*/ 38 w 38"/>
                <a:gd name="T11" fmla="*/ 0 h 39"/>
                <a:gd name="T12" fmla="*/ 29 w 38"/>
                <a:gd name="T13" fmla="*/ 0 h 39"/>
                <a:gd name="T14" fmla="*/ 18 w 38"/>
                <a:gd name="T15" fmla="*/ 3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9">
                  <a:moveTo>
                    <a:pt x="18" y="32"/>
                  </a:moveTo>
                  <a:lnTo>
                    <a:pt x="8" y="0"/>
                  </a:lnTo>
                  <a:lnTo>
                    <a:pt x="0" y="0"/>
                  </a:lnTo>
                  <a:lnTo>
                    <a:pt x="15" y="39"/>
                  </a:lnTo>
                  <a:lnTo>
                    <a:pt x="23" y="39"/>
                  </a:lnTo>
                  <a:lnTo>
                    <a:pt x="38" y="0"/>
                  </a:lnTo>
                  <a:lnTo>
                    <a:pt x="29" y="0"/>
                  </a:lnTo>
                  <a:lnTo>
                    <a:pt x="1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6">
              <a:extLst>
                <a:ext uri="{FF2B5EF4-FFF2-40B4-BE49-F238E27FC236}">
                  <a16:creationId xmlns:a16="http://schemas.microsoft.com/office/drawing/2014/main" id="{C73E25E4-139B-A180-CBFD-59414A4BD238}"/>
                </a:ext>
              </a:extLst>
            </p:cNvPr>
            <p:cNvSpPr>
              <a:spLocks/>
            </p:cNvSpPr>
            <p:nvPr/>
          </p:nvSpPr>
          <p:spPr bwMode="auto">
            <a:xfrm>
              <a:off x="1801813" y="411163"/>
              <a:ext cx="15875" cy="14288"/>
            </a:xfrm>
            <a:custGeom>
              <a:avLst/>
              <a:gdLst>
                <a:gd name="T0" fmla="*/ 10 w 19"/>
                <a:gd name="T1" fmla="*/ 0 h 18"/>
                <a:gd name="T2" fmla="*/ 3 w 19"/>
                <a:gd name="T3" fmla="*/ 2 h 18"/>
                <a:gd name="T4" fmla="*/ 0 w 19"/>
                <a:gd name="T5" fmla="*/ 9 h 18"/>
                <a:gd name="T6" fmla="*/ 3 w 19"/>
                <a:gd name="T7" fmla="*/ 16 h 18"/>
                <a:gd name="T8" fmla="*/ 10 w 19"/>
                <a:gd name="T9" fmla="*/ 18 h 18"/>
                <a:gd name="T10" fmla="*/ 17 w 19"/>
                <a:gd name="T11" fmla="*/ 16 h 18"/>
                <a:gd name="T12" fmla="*/ 19 w 19"/>
                <a:gd name="T13" fmla="*/ 9 h 18"/>
                <a:gd name="T14" fmla="*/ 17 w 19"/>
                <a:gd name="T15" fmla="*/ 2 h 18"/>
                <a:gd name="T16" fmla="*/ 10 w 1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0" y="0"/>
                  </a:moveTo>
                  <a:cubicBezTo>
                    <a:pt x="7" y="0"/>
                    <a:pt x="5" y="1"/>
                    <a:pt x="3" y="2"/>
                  </a:cubicBezTo>
                  <a:cubicBezTo>
                    <a:pt x="1" y="4"/>
                    <a:pt x="0" y="7"/>
                    <a:pt x="0" y="9"/>
                  </a:cubicBezTo>
                  <a:cubicBezTo>
                    <a:pt x="0" y="12"/>
                    <a:pt x="1" y="14"/>
                    <a:pt x="3" y="16"/>
                  </a:cubicBezTo>
                  <a:cubicBezTo>
                    <a:pt x="5" y="17"/>
                    <a:pt x="7" y="18"/>
                    <a:pt x="10" y="18"/>
                  </a:cubicBezTo>
                  <a:cubicBezTo>
                    <a:pt x="13" y="18"/>
                    <a:pt x="15" y="17"/>
                    <a:pt x="17" y="16"/>
                  </a:cubicBezTo>
                  <a:cubicBezTo>
                    <a:pt x="18" y="14"/>
                    <a:pt x="19" y="12"/>
                    <a:pt x="19" y="9"/>
                  </a:cubicBezTo>
                  <a:cubicBezTo>
                    <a:pt x="19" y="6"/>
                    <a:pt x="18" y="4"/>
                    <a:pt x="17" y="2"/>
                  </a:cubicBezTo>
                  <a:cubicBezTo>
                    <a:pt x="15" y="1"/>
                    <a:pt x="12"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Rectangle 17">
              <a:extLst>
                <a:ext uri="{FF2B5EF4-FFF2-40B4-BE49-F238E27FC236}">
                  <a16:creationId xmlns:a16="http://schemas.microsoft.com/office/drawing/2014/main" id="{7B6F8562-C3CB-5305-FB0B-63FF8D97092D}"/>
                </a:ext>
              </a:extLst>
            </p:cNvPr>
            <p:cNvSpPr>
              <a:spLocks noChangeArrowheads="1"/>
            </p:cNvSpPr>
            <p:nvPr/>
          </p:nvSpPr>
          <p:spPr bwMode="auto">
            <a:xfrm>
              <a:off x="1804988" y="438150"/>
              <a:ext cx="11113" cy="619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8">
              <a:extLst>
                <a:ext uri="{FF2B5EF4-FFF2-40B4-BE49-F238E27FC236}">
                  <a16:creationId xmlns:a16="http://schemas.microsoft.com/office/drawing/2014/main" id="{AAAB2CA3-ACC4-BAB9-7B09-8D2F882AE852}"/>
                </a:ext>
              </a:extLst>
            </p:cNvPr>
            <p:cNvSpPr>
              <a:spLocks/>
            </p:cNvSpPr>
            <p:nvPr/>
          </p:nvSpPr>
          <p:spPr bwMode="auto">
            <a:xfrm>
              <a:off x="1828801" y="436563"/>
              <a:ext cx="47625" cy="65088"/>
            </a:xfrm>
            <a:custGeom>
              <a:avLst/>
              <a:gdLst>
                <a:gd name="T0" fmla="*/ 44 w 59"/>
                <a:gd name="T1" fmla="*/ 36 h 79"/>
                <a:gd name="T2" fmla="*/ 37 w 59"/>
                <a:gd name="T3" fmla="*/ 34 h 79"/>
                <a:gd name="T4" fmla="*/ 30 w 59"/>
                <a:gd name="T5" fmla="*/ 31 h 79"/>
                <a:gd name="T6" fmla="*/ 24 w 59"/>
                <a:gd name="T7" fmla="*/ 29 h 79"/>
                <a:gd name="T8" fmla="*/ 20 w 59"/>
                <a:gd name="T9" fmla="*/ 26 h 79"/>
                <a:gd name="T10" fmla="*/ 18 w 59"/>
                <a:gd name="T11" fmla="*/ 21 h 79"/>
                <a:gd name="T12" fmla="*/ 22 w 59"/>
                <a:gd name="T13" fmla="*/ 14 h 79"/>
                <a:gd name="T14" fmla="*/ 32 w 59"/>
                <a:gd name="T15" fmla="*/ 12 h 79"/>
                <a:gd name="T16" fmla="*/ 52 w 59"/>
                <a:gd name="T17" fmla="*/ 20 h 79"/>
                <a:gd name="T18" fmla="*/ 58 w 59"/>
                <a:gd name="T19" fmla="*/ 10 h 79"/>
                <a:gd name="T20" fmla="*/ 55 w 59"/>
                <a:gd name="T21" fmla="*/ 8 h 79"/>
                <a:gd name="T22" fmla="*/ 46 w 59"/>
                <a:gd name="T23" fmla="*/ 3 h 79"/>
                <a:gd name="T24" fmla="*/ 32 w 59"/>
                <a:gd name="T25" fmla="*/ 0 h 79"/>
                <a:gd name="T26" fmla="*/ 12 w 59"/>
                <a:gd name="T27" fmla="*/ 7 h 79"/>
                <a:gd name="T28" fmla="*/ 4 w 59"/>
                <a:gd name="T29" fmla="*/ 23 h 79"/>
                <a:gd name="T30" fmla="*/ 6 w 59"/>
                <a:gd name="T31" fmla="*/ 31 h 79"/>
                <a:gd name="T32" fmla="*/ 11 w 59"/>
                <a:gd name="T33" fmla="*/ 37 h 79"/>
                <a:gd name="T34" fmla="*/ 15 w 59"/>
                <a:gd name="T35" fmla="*/ 40 h 79"/>
                <a:gd name="T36" fmla="*/ 19 w 59"/>
                <a:gd name="T37" fmla="*/ 42 h 79"/>
                <a:gd name="T38" fmla="*/ 23 w 59"/>
                <a:gd name="T39" fmla="*/ 44 h 79"/>
                <a:gd name="T40" fmla="*/ 29 w 59"/>
                <a:gd name="T41" fmla="*/ 45 h 79"/>
                <a:gd name="T42" fmla="*/ 33 w 59"/>
                <a:gd name="T43" fmla="*/ 47 h 79"/>
                <a:gd name="T44" fmla="*/ 38 w 59"/>
                <a:gd name="T45" fmla="*/ 49 h 79"/>
                <a:gd name="T46" fmla="*/ 42 w 59"/>
                <a:gd name="T47" fmla="*/ 52 h 79"/>
                <a:gd name="T48" fmla="*/ 45 w 59"/>
                <a:gd name="T49" fmla="*/ 57 h 79"/>
                <a:gd name="T50" fmla="*/ 41 w 59"/>
                <a:gd name="T51" fmla="*/ 65 h 79"/>
                <a:gd name="T52" fmla="*/ 30 w 59"/>
                <a:gd name="T53" fmla="*/ 67 h 79"/>
                <a:gd name="T54" fmla="*/ 18 w 59"/>
                <a:gd name="T55" fmla="*/ 64 h 79"/>
                <a:gd name="T56" fmla="*/ 8 w 59"/>
                <a:gd name="T57" fmla="*/ 57 h 79"/>
                <a:gd name="T58" fmla="*/ 0 w 59"/>
                <a:gd name="T59" fmla="*/ 66 h 79"/>
                <a:gd name="T60" fmla="*/ 12 w 59"/>
                <a:gd name="T61" fmla="*/ 74 h 79"/>
                <a:gd name="T62" fmla="*/ 30 w 59"/>
                <a:gd name="T63" fmla="*/ 79 h 79"/>
                <a:gd name="T64" fmla="*/ 52 w 59"/>
                <a:gd name="T65" fmla="*/ 72 h 79"/>
                <a:gd name="T66" fmla="*/ 59 w 59"/>
                <a:gd name="T67" fmla="*/ 55 h 79"/>
                <a:gd name="T68" fmla="*/ 44 w 59"/>
                <a:gd name="T69"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79">
                  <a:moveTo>
                    <a:pt x="44" y="36"/>
                  </a:moveTo>
                  <a:cubicBezTo>
                    <a:pt x="43" y="36"/>
                    <a:pt x="41" y="35"/>
                    <a:pt x="37" y="34"/>
                  </a:cubicBezTo>
                  <a:cubicBezTo>
                    <a:pt x="34" y="33"/>
                    <a:pt x="31" y="32"/>
                    <a:pt x="30" y="31"/>
                  </a:cubicBezTo>
                  <a:cubicBezTo>
                    <a:pt x="27" y="30"/>
                    <a:pt x="25" y="30"/>
                    <a:pt x="24" y="29"/>
                  </a:cubicBezTo>
                  <a:cubicBezTo>
                    <a:pt x="23" y="29"/>
                    <a:pt x="22" y="28"/>
                    <a:pt x="20" y="26"/>
                  </a:cubicBezTo>
                  <a:cubicBezTo>
                    <a:pt x="19" y="25"/>
                    <a:pt x="18" y="23"/>
                    <a:pt x="18" y="21"/>
                  </a:cubicBezTo>
                  <a:cubicBezTo>
                    <a:pt x="18" y="18"/>
                    <a:pt x="19" y="15"/>
                    <a:pt x="22" y="14"/>
                  </a:cubicBezTo>
                  <a:cubicBezTo>
                    <a:pt x="24" y="12"/>
                    <a:pt x="28" y="12"/>
                    <a:pt x="32" y="12"/>
                  </a:cubicBezTo>
                  <a:cubicBezTo>
                    <a:pt x="39" y="12"/>
                    <a:pt x="46" y="14"/>
                    <a:pt x="52" y="20"/>
                  </a:cubicBezTo>
                  <a:cubicBezTo>
                    <a:pt x="58" y="10"/>
                    <a:pt x="58" y="10"/>
                    <a:pt x="58" y="10"/>
                  </a:cubicBezTo>
                  <a:cubicBezTo>
                    <a:pt x="58" y="10"/>
                    <a:pt x="57" y="9"/>
                    <a:pt x="55" y="8"/>
                  </a:cubicBezTo>
                  <a:cubicBezTo>
                    <a:pt x="53" y="6"/>
                    <a:pt x="50" y="5"/>
                    <a:pt x="46" y="3"/>
                  </a:cubicBezTo>
                  <a:cubicBezTo>
                    <a:pt x="41" y="1"/>
                    <a:pt x="37" y="0"/>
                    <a:pt x="32" y="0"/>
                  </a:cubicBezTo>
                  <a:cubicBezTo>
                    <a:pt x="23" y="0"/>
                    <a:pt x="17" y="3"/>
                    <a:pt x="12" y="7"/>
                  </a:cubicBezTo>
                  <a:cubicBezTo>
                    <a:pt x="7" y="11"/>
                    <a:pt x="4" y="16"/>
                    <a:pt x="4" y="23"/>
                  </a:cubicBezTo>
                  <a:cubicBezTo>
                    <a:pt x="4" y="26"/>
                    <a:pt x="5" y="29"/>
                    <a:pt x="6" y="31"/>
                  </a:cubicBezTo>
                  <a:cubicBezTo>
                    <a:pt x="7" y="33"/>
                    <a:pt x="8" y="35"/>
                    <a:pt x="11" y="37"/>
                  </a:cubicBezTo>
                  <a:cubicBezTo>
                    <a:pt x="13" y="39"/>
                    <a:pt x="14" y="40"/>
                    <a:pt x="15" y="40"/>
                  </a:cubicBezTo>
                  <a:cubicBezTo>
                    <a:pt x="16" y="41"/>
                    <a:pt x="18" y="41"/>
                    <a:pt x="19" y="42"/>
                  </a:cubicBezTo>
                  <a:cubicBezTo>
                    <a:pt x="20" y="43"/>
                    <a:pt x="22" y="43"/>
                    <a:pt x="23" y="44"/>
                  </a:cubicBezTo>
                  <a:cubicBezTo>
                    <a:pt x="25" y="44"/>
                    <a:pt x="27" y="45"/>
                    <a:pt x="29" y="45"/>
                  </a:cubicBezTo>
                  <a:cubicBezTo>
                    <a:pt x="31" y="46"/>
                    <a:pt x="32" y="47"/>
                    <a:pt x="33" y="47"/>
                  </a:cubicBezTo>
                  <a:cubicBezTo>
                    <a:pt x="35" y="48"/>
                    <a:pt x="37" y="48"/>
                    <a:pt x="38" y="49"/>
                  </a:cubicBezTo>
                  <a:cubicBezTo>
                    <a:pt x="39" y="49"/>
                    <a:pt x="41" y="50"/>
                    <a:pt x="42" y="52"/>
                  </a:cubicBezTo>
                  <a:cubicBezTo>
                    <a:pt x="44" y="53"/>
                    <a:pt x="45" y="55"/>
                    <a:pt x="45" y="57"/>
                  </a:cubicBezTo>
                  <a:cubicBezTo>
                    <a:pt x="45" y="61"/>
                    <a:pt x="44" y="63"/>
                    <a:pt x="41" y="65"/>
                  </a:cubicBezTo>
                  <a:cubicBezTo>
                    <a:pt x="38" y="66"/>
                    <a:pt x="35" y="67"/>
                    <a:pt x="30" y="67"/>
                  </a:cubicBezTo>
                  <a:cubicBezTo>
                    <a:pt x="26" y="67"/>
                    <a:pt x="22" y="66"/>
                    <a:pt x="18" y="64"/>
                  </a:cubicBezTo>
                  <a:cubicBezTo>
                    <a:pt x="14" y="62"/>
                    <a:pt x="10" y="59"/>
                    <a:pt x="8" y="57"/>
                  </a:cubicBezTo>
                  <a:cubicBezTo>
                    <a:pt x="0" y="66"/>
                    <a:pt x="0" y="66"/>
                    <a:pt x="0" y="66"/>
                  </a:cubicBezTo>
                  <a:cubicBezTo>
                    <a:pt x="3" y="69"/>
                    <a:pt x="7" y="71"/>
                    <a:pt x="12" y="74"/>
                  </a:cubicBezTo>
                  <a:cubicBezTo>
                    <a:pt x="17" y="77"/>
                    <a:pt x="23" y="79"/>
                    <a:pt x="30" y="79"/>
                  </a:cubicBezTo>
                  <a:cubicBezTo>
                    <a:pt x="39" y="79"/>
                    <a:pt x="47" y="76"/>
                    <a:pt x="52" y="72"/>
                  </a:cubicBezTo>
                  <a:cubicBezTo>
                    <a:pt x="57" y="67"/>
                    <a:pt x="59" y="62"/>
                    <a:pt x="59" y="55"/>
                  </a:cubicBezTo>
                  <a:cubicBezTo>
                    <a:pt x="59" y="47"/>
                    <a:pt x="54" y="40"/>
                    <a:pt x="4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9">
              <a:extLst>
                <a:ext uri="{FF2B5EF4-FFF2-40B4-BE49-F238E27FC236}">
                  <a16:creationId xmlns:a16="http://schemas.microsoft.com/office/drawing/2014/main" id="{995386EE-0219-9B59-3015-DA98004633E3}"/>
                </a:ext>
              </a:extLst>
            </p:cNvPr>
            <p:cNvSpPr>
              <a:spLocks/>
            </p:cNvSpPr>
            <p:nvPr/>
          </p:nvSpPr>
          <p:spPr bwMode="auto">
            <a:xfrm>
              <a:off x="1960563" y="436563"/>
              <a:ext cx="36513" cy="63500"/>
            </a:xfrm>
            <a:custGeom>
              <a:avLst/>
              <a:gdLst>
                <a:gd name="T0" fmla="*/ 24 w 43"/>
                <a:gd name="T1" fmla="*/ 5 h 77"/>
                <a:gd name="T2" fmla="*/ 15 w 43"/>
                <a:gd name="T3" fmla="*/ 17 h 77"/>
                <a:gd name="T4" fmla="*/ 14 w 43"/>
                <a:gd name="T5" fmla="*/ 2 h 77"/>
                <a:gd name="T6" fmla="*/ 0 w 43"/>
                <a:gd name="T7" fmla="*/ 2 h 77"/>
                <a:gd name="T8" fmla="*/ 0 w 43"/>
                <a:gd name="T9" fmla="*/ 77 h 77"/>
                <a:gd name="T10" fmla="*/ 15 w 43"/>
                <a:gd name="T11" fmla="*/ 77 h 77"/>
                <a:gd name="T12" fmla="*/ 15 w 43"/>
                <a:gd name="T13" fmla="*/ 35 h 77"/>
                <a:gd name="T14" fmla="*/ 25 w 43"/>
                <a:gd name="T15" fmla="*/ 18 h 77"/>
                <a:gd name="T16" fmla="*/ 35 w 43"/>
                <a:gd name="T17" fmla="*/ 14 h 77"/>
                <a:gd name="T18" fmla="*/ 41 w 43"/>
                <a:gd name="T19" fmla="*/ 15 h 77"/>
                <a:gd name="T20" fmla="*/ 43 w 43"/>
                <a:gd name="T21" fmla="*/ 1 h 77"/>
                <a:gd name="T22" fmla="*/ 37 w 43"/>
                <a:gd name="T23" fmla="*/ 0 h 77"/>
                <a:gd name="T24" fmla="*/ 24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4" y="5"/>
                  </a:moveTo>
                  <a:cubicBezTo>
                    <a:pt x="20" y="8"/>
                    <a:pt x="17" y="12"/>
                    <a:pt x="15" y="17"/>
                  </a:cubicBezTo>
                  <a:cubicBezTo>
                    <a:pt x="14" y="2"/>
                    <a:pt x="14" y="2"/>
                    <a:pt x="14" y="2"/>
                  </a:cubicBezTo>
                  <a:cubicBezTo>
                    <a:pt x="0" y="2"/>
                    <a:pt x="0" y="2"/>
                    <a:pt x="0" y="2"/>
                  </a:cubicBezTo>
                  <a:cubicBezTo>
                    <a:pt x="0" y="77"/>
                    <a:pt x="0" y="77"/>
                    <a:pt x="0" y="77"/>
                  </a:cubicBezTo>
                  <a:cubicBezTo>
                    <a:pt x="15" y="77"/>
                    <a:pt x="15" y="77"/>
                    <a:pt x="15" y="77"/>
                  </a:cubicBezTo>
                  <a:cubicBezTo>
                    <a:pt x="15" y="35"/>
                    <a:pt x="15" y="35"/>
                    <a:pt x="15" y="35"/>
                  </a:cubicBezTo>
                  <a:cubicBezTo>
                    <a:pt x="16" y="27"/>
                    <a:pt x="19" y="22"/>
                    <a:pt x="25" y="18"/>
                  </a:cubicBezTo>
                  <a:cubicBezTo>
                    <a:pt x="28" y="16"/>
                    <a:pt x="32" y="14"/>
                    <a:pt x="35" y="14"/>
                  </a:cubicBezTo>
                  <a:cubicBezTo>
                    <a:pt x="38" y="14"/>
                    <a:pt x="40" y="15"/>
                    <a:pt x="41" y="15"/>
                  </a:cubicBezTo>
                  <a:cubicBezTo>
                    <a:pt x="43" y="1"/>
                    <a:pt x="43" y="1"/>
                    <a:pt x="43" y="1"/>
                  </a:cubicBezTo>
                  <a:cubicBezTo>
                    <a:pt x="37" y="0"/>
                    <a:pt x="37" y="0"/>
                    <a:pt x="37" y="0"/>
                  </a:cubicBezTo>
                  <a:cubicBezTo>
                    <a:pt x="32" y="0"/>
                    <a:pt x="28" y="2"/>
                    <a:pt x="2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0">
              <a:extLst>
                <a:ext uri="{FF2B5EF4-FFF2-40B4-BE49-F238E27FC236}">
                  <a16:creationId xmlns:a16="http://schemas.microsoft.com/office/drawing/2014/main" id="{2960E1C6-F590-264A-344E-7EF84C9D9013}"/>
                </a:ext>
              </a:extLst>
            </p:cNvPr>
            <p:cNvSpPr>
              <a:spLocks/>
            </p:cNvSpPr>
            <p:nvPr/>
          </p:nvSpPr>
          <p:spPr bwMode="auto">
            <a:xfrm>
              <a:off x="2000251" y="438150"/>
              <a:ext cx="58738" cy="85725"/>
            </a:xfrm>
            <a:custGeom>
              <a:avLst/>
              <a:gdLst>
                <a:gd name="T0" fmla="*/ 57 w 72"/>
                <a:gd name="T1" fmla="*/ 0 h 103"/>
                <a:gd name="T2" fmla="*/ 36 w 72"/>
                <a:gd name="T3" fmla="*/ 61 h 103"/>
                <a:gd name="T4" fmla="*/ 15 w 72"/>
                <a:gd name="T5" fmla="*/ 0 h 103"/>
                <a:gd name="T6" fmla="*/ 0 w 72"/>
                <a:gd name="T7" fmla="*/ 0 h 103"/>
                <a:gd name="T8" fmla="*/ 28 w 72"/>
                <a:gd name="T9" fmla="*/ 74 h 103"/>
                <a:gd name="T10" fmla="*/ 25 w 72"/>
                <a:gd name="T11" fmla="*/ 83 h 103"/>
                <a:gd name="T12" fmla="*/ 21 w 72"/>
                <a:gd name="T13" fmla="*/ 90 h 103"/>
                <a:gd name="T14" fmla="*/ 16 w 72"/>
                <a:gd name="T15" fmla="*/ 91 h 103"/>
                <a:gd name="T16" fmla="*/ 8 w 72"/>
                <a:gd name="T17" fmla="*/ 89 h 103"/>
                <a:gd name="T18" fmla="*/ 5 w 72"/>
                <a:gd name="T19" fmla="*/ 100 h 103"/>
                <a:gd name="T20" fmla="*/ 6 w 72"/>
                <a:gd name="T21" fmla="*/ 101 h 103"/>
                <a:gd name="T22" fmla="*/ 12 w 72"/>
                <a:gd name="T23" fmla="*/ 103 h 103"/>
                <a:gd name="T24" fmla="*/ 19 w 72"/>
                <a:gd name="T25" fmla="*/ 103 h 103"/>
                <a:gd name="T26" fmla="*/ 31 w 72"/>
                <a:gd name="T27" fmla="*/ 100 h 103"/>
                <a:gd name="T28" fmla="*/ 39 w 72"/>
                <a:gd name="T29" fmla="*/ 87 h 103"/>
                <a:gd name="T30" fmla="*/ 72 w 72"/>
                <a:gd name="T31" fmla="*/ 0 h 103"/>
                <a:gd name="T32" fmla="*/ 57 w 72"/>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03">
                  <a:moveTo>
                    <a:pt x="57" y="0"/>
                  </a:moveTo>
                  <a:cubicBezTo>
                    <a:pt x="36" y="61"/>
                    <a:pt x="36" y="61"/>
                    <a:pt x="36" y="61"/>
                  </a:cubicBezTo>
                  <a:cubicBezTo>
                    <a:pt x="15" y="0"/>
                    <a:pt x="15" y="0"/>
                    <a:pt x="15" y="0"/>
                  </a:cubicBezTo>
                  <a:cubicBezTo>
                    <a:pt x="0" y="0"/>
                    <a:pt x="0" y="0"/>
                    <a:pt x="0" y="0"/>
                  </a:cubicBezTo>
                  <a:cubicBezTo>
                    <a:pt x="28" y="74"/>
                    <a:pt x="28" y="74"/>
                    <a:pt x="28" y="74"/>
                  </a:cubicBezTo>
                  <a:cubicBezTo>
                    <a:pt x="25" y="83"/>
                    <a:pt x="25" y="83"/>
                    <a:pt x="25" y="83"/>
                  </a:cubicBezTo>
                  <a:cubicBezTo>
                    <a:pt x="24" y="87"/>
                    <a:pt x="22" y="89"/>
                    <a:pt x="21" y="90"/>
                  </a:cubicBezTo>
                  <a:cubicBezTo>
                    <a:pt x="20" y="91"/>
                    <a:pt x="18" y="91"/>
                    <a:pt x="16" y="91"/>
                  </a:cubicBezTo>
                  <a:cubicBezTo>
                    <a:pt x="14" y="91"/>
                    <a:pt x="11" y="91"/>
                    <a:pt x="8" y="89"/>
                  </a:cubicBezTo>
                  <a:cubicBezTo>
                    <a:pt x="5" y="100"/>
                    <a:pt x="5" y="100"/>
                    <a:pt x="5" y="100"/>
                  </a:cubicBezTo>
                  <a:cubicBezTo>
                    <a:pt x="6" y="101"/>
                    <a:pt x="6" y="101"/>
                    <a:pt x="6" y="101"/>
                  </a:cubicBezTo>
                  <a:cubicBezTo>
                    <a:pt x="7" y="102"/>
                    <a:pt x="9" y="102"/>
                    <a:pt x="12" y="103"/>
                  </a:cubicBezTo>
                  <a:cubicBezTo>
                    <a:pt x="14" y="103"/>
                    <a:pt x="17" y="103"/>
                    <a:pt x="19" y="103"/>
                  </a:cubicBezTo>
                  <a:cubicBezTo>
                    <a:pt x="24" y="103"/>
                    <a:pt x="28" y="102"/>
                    <a:pt x="31" y="100"/>
                  </a:cubicBezTo>
                  <a:cubicBezTo>
                    <a:pt x="34" y="97"/>
                    <a:pt x="36" y="93"/>
                    <a:pt x="39" y="87"/>
                  </a:cubicBezTo>
                  <a:cubicBezTo>
                    <a:pt x="72" y="0"/>
                    <a:pt x="72" y="0"/>
                    <a:pt x="72" y="0"/>
                  </a:cubicBezTo>
                  <a:lnTo>
                    <a:pt x="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1">
              <a:extLst>
                <a:ext uri="{FF2B5EF4-FFF2-40B4-BE49-F238E27FC236}">
                  <a16:creationId xmlns:a16="http://schemas.microsoft.com/office/drawing/2014/main" id="{8279F213-F01D-0BA8-7DEC-BF8F2017D953}"/>
                </a:ext>
              </a:extLst>
            </p:cNvPr>
            <p:cNvSpPr>
              <a:spLocks noEditPoints="1"/>
            </p:cNvSpPr>
            <p:nvPr/>
          </p:nvSpPr>
          <p:spPr bwMode="auto">
            <a:xfrm>
              <a:off x="1547813" y="-96838"/>
              <a:ext cx="352425" cy="422275"/>
            </a:xfrm>
            <a:custGeom>
              <a:avLst/>
              <a:gdLst>
                <a:gd name="T0" fmla="*/ 327 w 425"/>
                <a:gd name="T1" fmla="*/ 247 h 510"/>
                <a:gd name="T2" fmla="*/ 415 w 425"/>
                <a:gd name="T3" fmla="*/ 130 h 510"/>
                <a:gd name="T4" fmla="*/ 268 w 425"/>
                <a:gd name="T5" fmla="*/ 0 h 510"/>
                <a:gd name="T6" fmla="*/ 0 w 425"/>
                <a:gd name="T7" fmla="*/ 0 h 510"/>
                <a:gd name="T8" fmla="*/ 0 w 425"/>
                <a:gd name="T9" fmla="*/ 510 h 510"/>
                <a:gd name="T10" fmla="*/ 277 w 425"/>
                <a:gd name="T11" fmla="*/ 510 h 510"/>
                <a:gd name="T12" fmla="*/ 425 w 425"/>
                <a:gd name="T13" fmla="*/ 373 h 510"/>
                <a:gd name="T14" fmla="*/ 327 w 425"/>
                <a:gd name="T15" fmla="*/ 247 h 510"/>
                <a:gd name="T16" fmla="*/ 109 w 425"/>
                <a:gd name="T17" fmla="*/ 92 h 510"/>
                <a:gd name="T18" fmla="*/ 245 w 425"/>
                <a:gd name="T19" fmla="*/ 92 h 510"/>
                <a:gd name="T20" fmla="*/ 304 w 425"/>
                <a:gd name="T21" fmla="*/ 148 h 510"/>
                <a:gd name="T22" fmla="*/ 245 w 425"/>
                <a:gd name="T23" fmla="*/ 205 h 510"/>
                <a:gd name="T24" fmla="*/ 109 w 425"/>
                <a:gd name="T25" fmla="*/ 205 h 510"/>
                <a:gd name="T26" fmla="*/ 109 w 425"/>
                <a:gd name="T27" fmla="*/ 92 h 510"/>
                <a:gd name="T28" fmla="*/ 249 w 425"/>
                <a:gd name="T29" fmla="*/ 417 h 510"/>
                <a:gd name="T30" fmla="*/ 249 w 425"/>
                <a:gd name="T31" fmla="*/ 418 h 510"/>
                <a:gd name="T32" fmla="*/ 109 w 425"/>
                <a:gd name="T33" fmla="*/ 418 h 510"/>
                <a:gd name="T34" fmla="*/ 109 w 425"/>
                <a:gd name="T35" fmla="*/ 298 h 510"/>
                <a:gd name="T36" fmla="*/ 249 w 425"/>
                <a:gd name="T37" fmla="*/ 298 h 510"/>
                <a:gd name="T38" fmla="*/ 315 w 425"/>
                <a:gd name="T39" fmla="*/ 357 h 510"/>
                <a:gd name="T40" fmla="*/ 249 w 425"/>
                <a:gd name="T41" fmla="*/ 41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5" h="510">
                  <a:moveTo>
                    <a:pt x="327" y="247"/>
                  </a:moveTo>
                  <a:cubicBezTo>
                    <a:pt x="375" y="237"/>
                    <a:pt x="415" y="194"/>
                    <a:pt x="415" y="130"/>
                  </a:cubicBezTo>
                  <a:cubicBezTo>
                    <a:pt x="415" y="62"/>
                    <a:pt x="365" y="0"/>
                    <a:pt x="268" y="0"/>
                  </a:cubicBezTo>
                  <a:cubicBezTo>
                    <a:pt x="0" y="0"/>
                    <a:pt x="0" y="0"/>
                    <a:pt x="0" y="0"/>
                  </a:cubicBezTo>
                  <a:cubicBezTo>
                    <a:pt x="0" y="510"/>
                    <a:pt x="0" y="510"/>
                    <a:pt x="0" y="510"/>
                  </a:cubicBezTo>
                  <a:cubicBezTo>
                    <a:pt x="277" y="510"/>
                    <a:pt x="277" y="510"/>
                    <a:pt x="277" y="510"/>
                  </a:cubicBezTo>
                  <a:cubicBezTo>
                    <a:pt x="374" y="510"/>
                    <a:pt x="425" y="449"/>
                    <a:pt x="425" y="373"/>
                  </a:cubicBezTo>
                  <a:cubicBezTo>
                    <a:pt x="425" y="309"/>
                    <a:pt x="381" y="256"/>
                    <a:pt x="327" y="247"/>
                  </a:cubicBezTo>
                  <a:close/>
                  <a:moveTo>
                    <a:pt x="109" y="92"/>
                  </a:moveTo>
                  <a:cubicBezTo>
                    <a:pt x="245" y="92"/>
                    <a:pt x="245" y="92"/>
                    <a:pt x="245" y="92"/>
                  </a:cubicBezTo>
                  <a:cubicBezTo>
                    <a:pt x="281" y="92"/>
                    <a:pt x="304" y="117"/>
                    <a:pt x="304" y="148"/>
                  </a:cubicBezTo>
                  <a:cubicBezTo>
                    <a:pt x="304" y="181"/>
                    <a:pt x="281" y="205"/>
                    <a:pt x="245" y="205"/>
                  </a:cubicBezTo>
                  <a:cubicBezTo>
                    <a:pt x="109" y="205"/>
                    <a:pt x="109" y="205"/>
                    <a:pt x="109" y="205"/>
                  </a:cubicBezTo>
                  <a:lnTo>
                    <a:pt x="109" y="92"/>
                  </a:lnTo>
                  <a:close/>
                  <a:moveTo>
                    <a:pt x="249" y="417"/>
                  </a:moveTo>
                  <a:cubicBezTo>
                    <a:pt x="249" y="418"/>
                    <a:pt x="249" y="418"/>
                    <a:pt x="249" y="418"/>
                  </a:cubicBezTo>
                  <a:cubicBezTo>
                    <a:pt x="109" y="418"/>
                    <a:pt x="109" y="418"/>
                    <a:pt x="109" y="418"/>
                  </a:cubicBezTo>
                  <a:cubicBezTo>
                    <a:pt x="109" y="298"/>
                    <a:pt x="109" y="298"/>
                    <a:pt x="109" y="298"/>
                  </a:cubicBezTo>
                  <a:cubicBezTo>
                    <a:pt x="249" y="298"/>
                    <a:pt x="249" y="298"/>
                    <a:pt x="249" y="298"/>
                  </a:cubicBezTo>
                  <a:cubicBezTo>
                    <a:pt x="292" y="298"/>
                    <a:pt x="315" y="325"/>
                    <a:pt x="315" y="357"/>
                  </a:cubicBezTo>
                  <a:cubicBezTo>
                    <a:pt x="315" y="394"/>
                    <a:pt x="290" y="417"/>
                    <a:pt x="249" y="4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2">
              <a:extLst>
                <a:ext uri="{FF2B5EF4-FFF2-40B4-BE49-F238E27FC236}">
                  <a16:creationId xmlns:a16="http://schemas.microsoft.com/office/drawing/2014/main" id="{05C0F3AF-1E64-F4C9-5564-207AB298F6B9}"/>
                </a:ext>
              </a:extLst>
            </p:cNvPr>
            <p:cNvSpPr>
              <a:spLocks/>
            </p:cNvSpPr>
            <p:nvPr/>
          </p:nvSpPr>
          <p:spPr bwMode="auto">
            <a:xfrm>
              <a:off x="1139826" y="-103188"/>
              <a:ext cx="347663" cy="436563"/>
            </a:xfrm>
            <a:custGeom>
              <a:avLst/>
              <a:gdLst>
                <a:gd name="T0" fmla="*/ 59 w 420"/>
                <a:gd name="T1" fmla="*/ 363 h 527"/>
                <a:gd name="T2" fmla="*/ 221 w 420"/>
                <a:gd name="T3" fmla="*/ 431 h 527"/>
                <a:gd name="T4" fmla="*/ 310 w 420"/>
                <a:gd name="T5" fmla="*/ 374 h 527"/>
                <a:gd name="T6" fmla="*/ 207 w 420"/>
                <a:gd name="T7" fmla="*/ 309 h 527"/>
                <a:gd name="T8" fmla="*/ 17 w 420"/>
                <a:gd name="T9" fmla="*/ 154 h 527"/>
                <a:gd name="T10" fmla="*/ 210 w 420"/>
                <a:gd name="T11" fmla="*/ 0 h 527"/>
                <a:gd name="T12" fmla="*/ 409 w 420"/>
                <a:gd name="T13" fmla="*/ 71 h 527"/>
                <a:gd name="T14" fmla="*/ 349 w 420"/>
                <a:gd name="T15" fmla="*/ 151 h 527"/>
                <a:gd name="T16" fmla="*/ 203 w 420"/>
                <a:gd name="T17" fmla="*/ 95 h 527"/>
                <a:gd name="T18" fmla="*/ 128 w 420"/>
                <a:gd name="T19" fmla="*/ 147 h 527"/>
                <a:gd name="T20" fmla="*/ 229 w 420"/>
                <a:gd name="T21" fmla="*/ 206 h 527"/>
                <a:gd name="T22" fmla="*/ 420 w 420"/>
                <a:gd name="T23" fmla="*/ 363 h 527"/>
                <a:gd name="T24" fmla="*/ 216 w 420"/>
                <a:gd name="T25" fmla="*/ 527 h 527"/>
                <a:gd name="T26" fmla="*/ 0 w 420"/>
                <a:gd name="T27" fmla="*/ 446 h 527"/>
                <a:gd name="T28" fmla="*/ 59 w 420"/>
                <a:gd name="T29" fmla="*/ 363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527">
                  <a:moveTo>
                    <a:pt x="59" y="363"/>
                  </a:moveTo>
                  <a:cubicBezTo>
                    <a:pt x="95" y="400"/>
                    <a:pt x="151" y="431"/>
                    <a:pt x="221" y="431"/>
                  </a:cubicBezTo>
                  <a:cubicBezTo>
                    <a:pt x="281" y="431"/>
                    <a:pt x="310" y="403"/>
                    <a:pt x="310" y="374"/>
                  </a:cubicBezTo>
                  <a:cubicBezTo>
                    <a:pt x="310" y="336"/>
                    <a:pt x="266" y="323"/>
                    <a:pt x="207" y="309"/>
                  </a:cubicBezTo>
                  <a:cubicBezTo>
                    <a:pt x="124" y="290"/>
                    <a:pt x="17" y="267"/>
                    <a:pt x="17" y="154"/>
                  </a:cubicBezTo>
                  <a:cubicBezTo>
                    <a:pt x="17" y="69"/>
                    <a:pt x="90" y="0"/>
                    <a:pt x="210" y="0"/>
                  </a:cubicBezTo>
                  <a:cubicBezTo>
                    <a:pt x="291" y="0"/>
                    <a:pt x="359" y="24"/>
                    <a:pt x="409" y="71"/>
                  </a:cubicBezTo>
                  <a:cubicBezTo>
                    <a:pt x="349" y="151"/>
                    <a:pt x="349" y="151"/>
                    <a:pt x="349" y="151"/>
                  </a:cubicBezTo>
                  <a:cubicBezTo>
                    <a:pt x="308" y="113"/>
                    <a:pt x="253" y="95"/>
                    <a:pt x="203" y="95"/>
                  </a:cubicBezTo>
                  <a:cubicBezTo>
                    <a:pt x="154" y="95"/>
                    <a:pt x="128" y="117"/>
                    <a:pt x="128" y="147"/>
                  </a:cubicBezTo>
                  <a:cubicBezTo>
                    <a:pt x="128" y="182"/>
                    <a:pt x="170" y="192"/>
                    <a:pt x="229" y="206"/>
                  </a:cubicBezTo>
                  <a:cubicBezTo>
                    <a:pt x="313" y="225"/>
                    <a:pt x="420" y="250"/>
                    <a:pt x="420" y="363"/>
                  </a:cubicBezTo>
                  <a:cubicBezTo>
                    <a:pt x="420" y="457"/>
                    <a:pt x="353" y="527"/>
                    <a:pt x="216" y="527"/>
                  </a:cubicBezTo>
                  <a:cubicBezTo>
                    <a:pt x="118" y="527"/>
                    <a:pt x="48" y="494"/>
                    <a:pt x="0" y="446"/>
                  </a:cubicBezTo>
                  <a:lnTo>
                    <a:pt x="59" y="3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Rectangle 23">
              <a:extLst>
                <a:ext uri="{FF2B5EF4-FFF2-40B4-BE49-F238E27FC236}">
                  <a16:creationId xmlns:a16="http://schemas.microsoft.com/office/drawing/2014/main" id="{5308E799-0736-BCF1-CC1A-3F3E2248F93B}"/>
                </a:ext>
              </a:extLst>
            </p:cNvPr>
            <p:cNvSpPr>
              <a:spLocks noChangeArrowheads="1"/>
            </p:cNvSpPr>
            <p:nvPr/>
          </p:nvSpPr>
          <p:spPr bwMode="auto">
            <a:xfrm>
              <a:off x="1968501" y="-96838"/>
              <a:ext cx="88900" cy="422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4">
              <a:extLst>
                <a:ext uri="{FF2B5EF4-FFF2-40B4-BE49-F238E27FC236}">
                  <a16:creationId xmlns:a16="http://schemas.microsoft.com/office/drawing/2014/main" id="{D9308C71-8329-D144-E136-1D34018B4D56}"/>
                </a:ext>
              </a:extLst>
            </p:cNvPr>
            <p:cNvSpPr>
              <a:spLocks noEditPoints="1"/>
            </p:cNvSpPr>
            <p:nvPr/>
          </p:nvSpPr>
          <p:spPr bwMode="auto">
            <a:xfrm>
              <a:off x="2498726" y="-31750"/>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7 h 136"/>
                <a:gd name="T12" fmla="*/ 113 w 113"/>
                <a:gd name="T13" fmla="*/ 68 h 136"/>
                <a:gd name="T14" fmla="*/ 92 w 113"/>
                <a:gd name="T15" fmla="*/ 119 h 136"/>
                <a:gd name="T16" fmla="*/ 78 w 113"/>
                <a:gd name="T17" fmla="*/ 28 h 136"/>
                <a:gd name="T18" fmla="*/ 45 w 113"/>
                <a:gd name="T19" fmla="*/ 16 h 136"/>
                <a:gd name="T20" fmla="*/ 20 w 113"/>
                <a:gd name="T21" fmla="*/ 16 h 136"/>
                <a:gd name="T22" fmla="*/ 20 w 113"/>
                <a:gd name="T23" fmla="*/ 120 h 136"/>
                <a:gd name="T24" fmla="*/ 45 w 113"/>
                <a:gd name="T25" fmla="*/ 120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6"/>
                    <a:pt x="92" y="17"/>
                  </a:cubicBezTo>
                  <a:cubicBezTo>
                    <a:pt x="103" y="28"/>
                    <a:pt x="113" y="44"/>
                    <a:pt x="113" y="68"/>
                  </a:cubicBezTo>
                  <a:cubicBezTo>
                    <a:pt x="113" y="91"/>
                    <a:pt x="104" y="108"/>
                    <a:pt x="92" y="119"/>
                  </a:cubicBezTo>
                  <a:close/>
                  <a:moveTo>
                    <a:pt x="78" y="28"/>
                  </a:moveTo>
                  <a:cubicBezTo>
                    <a:pt x="70" y="20"/>
                    <a:pt x="59" y="16"/>
                    <a:pt x="45" y="16"/>
                  </a:cubicBezTo>
                  <a:cubicBezTo>
                    <a:pt x="20" y="16"/>
                    <a:pt x="20" y="16"/>
                    <a:pt x="20" y="16"/>
                  </a:cubicBezTo>
                  <a:cubicBezTo>
                    <a:pt x="20" y="120"/>
                    <a:pt x="20" y="120"/>
                    <a:pt x="20" y="120"/>
                  </a:cubicBezTo>
                  <a:cubicBezTo>
                    <a:pt x="45" y="120"/>
                    <a:pt x="45" y="120"/>
                    <a:pt x="45" y="120"/>
                  </a:cubicBezTo>
                  <a:cubicBezTo>
                    <a:pt x="58" y="120"/>
                    <a:pt x="69" y="116"/>
                    <a:pt x="78" y="107"/>
                  </a:cubicBezTo>
                  <a:cubicBezTo>
                    <a:pt x="87" y="98"/>
                    <a:pt x="92" y="85"/>
                    <a:pt x="92" y="68"/>
                  </a:cubicBezTo>
                  <a:cubicBezTo>
                    <a:pt x="92" y="51"/>
                    <a:pt x="87" y="37"/>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5">
              <a:extLst>
                <a:ext uri="{FF2B5EF4-FFF2-40B4-BE49-F238E27FC236}">
                  <a16:creationId xmlns:a16="http://schemas.microsoft.com/office/drawing/2014/main" id="{9B065B41-2B00-5183-95B8-2C97D2776E9F}"/>
                </a:ext>
              </a:extLst>
            </p:cNvPr>
            <p:cNvSpPr>
              <a:spLocks/>
            </p:cNvSpPr>
            <p:nvPr/>
          </p:nvSpPr>
          <p:spPr bwMode="auto">
            <a:xfrm>
              <a:off x="2611438" y="-3175"/>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6">
              <a:extLst>
                <a:ext uri="{FF2B5EF4-FFF2-40B4-BE49-F238E27FC236}">
                  <a16:creationId xmlns:a16="http://schemas.microsoft.com/office/drawing/2014/main" id="{AEBBA209-4388-44E3-1F5D-110C6416935E}"/>
                </a:ext>
              </a:extLst>
            </p:cNvPr>
            <p:cNvSpPr>
              <a:spLocks noEditPoints="1"/>
            </p:cNvSpPr>
            <p:nvPr/>
          </p:nvSpPr>
          <p:spPr bwMode="auto">
            <a:xfrm>
              <a:off x="2670176" y="-36513"/>
              <a:ext cx="20638" cy="117475"/>
            </a:xfrm>
            <a:custGeom>
              <a:avLst/>
              <a:gdLst>
                <a:gd name="T0" fmla="*/ 13 w 25"/>
                <a:gd name="T1" fmla="*/ 24 h 143"/>
                <a:gd name="T2" fmla="*/ 0 w 25"/>
                <a:gd name="T3" fmla="*/ 12 h 143"/>
                <a:gd name="T4" fmla="*/ 13 w 25"/>
                <a:gd name="T5" fmla="*/ 0 h 143"/>
                <a:gd name="T6" fmla="*/ 25 w 25"/>
                <a:gd name="T7" fmla="*/ 12 h 143"/>
                <a:gd name="T8" fmla="*/ 13 w 25"/>
                <a:gd name="T9" fmla="*/ 24 h 143"/>
                <a:gd name="T10" fmla="*/ 4 w 25"/>
                <a:gd name="T11" fmla="*/ 143 h 143"/>
                <a:gd name="T12" fmla="*/ 4 w 25"/>
                <a:gd name="T13" fmla="*/ 44 h 143"/>
                <a:gd name="T14" fmla="*/ 22 w 25"/>
                <a:gd name="T15" fmla="*/ 44 h 143"/>
                <a:gd name="T16" fmla="*/ 22 w 25"/>
                <a:gd name="T17" fmla="*/ 143 h 143"/>
                <a:gd name="T18" fmla="*/ 4 w 25"/>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3">
                  <a:moveTo>
                    <a:pt x="13" y="24"/>
                  </a:moveTo>
                  <a:cubicBezTo>
                    <a:pt x="6" y="24"/>
                    <a:pt x="0" y="19"/>
                    <a:pt x="0" y="12"/>
                  </a:cubicBezTo>
                  <a:cubicBezTo>
                    <a:pt x="0" y="5"/>
                    <a:pt x="6" y="0"/>
                    <a:pt x="13" y="0"/>
                  </a:cubicBezTo>
                  <a:cubicBezTo>
                    <a:pt x="20" y="0"/>
                    <a:pt x="25" y="5"/>
                    <a:pt x="25" y="12"/>
                  </a:cubicBezTo>
                  <a:cubicBezTo>
                    <a:pt x="25"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7">
              <a:extLst>
                <a:ext uri="{FF2B5EF4-FFF2-40B4-BE49-F238E27FC236}">
                  <a16:creationId xmlns:a16="http://schemas.microsoft.com/office/drawing/2014/main" id="{4524D336-2EEE-036C-C9C9-0D5F156C9443}"/>
                </a:ext>
              </a:extLst>
            </p:cNvPr>
            <p:cNvSpPr>
              <a:spLocks/>
            </p:cNvSpPr>
            <p:nvPr/>
          </p:nvSpPr>
          <p:spPr bwMode="auto">
            <a:xfrm>
              <a:off x="2701926" y="-1588"/>
              <a:ext cx="80963" cy="82550"/>
            </a:xfrm>
            <a:custGeom>
              <a:avLst/>
              <a:gdLst>
                <a:gd name="T0" fmla="*/ 31 w 51"/>
                <a:gd name="T1" fmla="*/ 52 h 52"/>
                <a:gd name="T2" fmla="*/ 20 w 51"/>
                <a:gd name="T3" fmla="*/ 52 h 52"/>
                <a:gd name="T4" fmla="*/ 0 w 51"/>
                <a:gd name="T5" fmla="*/ 0 h 52"/>
                <a:gd name="T6" fmla="*/ 11 w 51"/>
                <a:gd name="T7" fmla="*/ 0 h 52"/>
                <a:gd name="T8" fmla="*/ 25 w 51"/>
                <a:gd name="T9" fmla="*/ 42 h 52"/>
                <a:gd name="T10" fmla="*/ 40 w 51"/>
                <a:gd name="T11" fmla="*/ 0 h 52"/>
                <a:gd name="T12" fmla="*/ 51 w 51"/>
                <a:gd name="T13" fmla="*/ 0 h 52"/>
                <a:gd name="T14" fmla="*/ 31 w 51"/>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2">
                  <a:moveTo>
                    <a:pt x="31" y="52"/>
                  </a:moveTo>
                  <a:lnTo>
                    <a:pt x="20" y="52"/>
                  </a:lnTo>
                  <a:lnTo>
                    <a:pt x="0" y="0"/>
                  </a:lnTo>
                  <a:lnTo>
                    <a:pt x="11" y="0"/>
                  </a:lnTo>
                  <a:lnTo>
                    <a:pt x="25" y="42"/>
                  </a:lnTo>
                  <a:lnTo>
                    <a:pt x="40" y="0"/>
                  </a:lnTo>
                  <a:lnTo>
                    <a:pt x="51" y="0"/>
                  </a:lnTo>
                  <a:lnTo>
                    <a:pt x="3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8">
              <a:extLst>
                <a:ext uri="{FF2B5EF4-FFF2-40B4-BE49-F238E27FC236}">
                  <a16:creationId xmlns:a16="http://schemas.microsoft.com/office/drawing/2014/main" id="{7957D02A-F6AA-E7FB-776F-5DF982079E20}"/>
                </a:ext>
              </a:extLst>
            </p:cNvPr>
            <p:cNvSpPr>
              <a:spLocks noEditPoints="1"/>
            </p:cNvSpPr>
            <p:nvPr/>
          </p:nvSpPr>
          <p:spPr bwMode="auto">
            <a:xfrm>
              <a:off x="2789238" y="-3175"/>
              <a:ext cx="74613" cy="85725"/>
            </a:xfrm>
            <a:custGeom>
              <a:avLst/>
              <a:gdLst>
                <a:gd name="T0" fmla="*/ 20 w 90"/>
                <a:gd name="T1" fmla="*/ 56 h 103"/>
                <a:gd name="T2" fmla="*/ 49 w 90"/>
                <a:gd name="T3" fmla="*/ 88 h 103"/>
                <a:gd name="T4" fmla="*/ 80 w 90"/>
                <a:gd name="T5" fmla="*/ 77 h 103"/>
                <a:gd name="T6" fmla="*/ 87 w 90"/>
                <a:gd name="T7" fmla="*/ 89 h 103"/>
                <a:gd name="T8" fmla="*/ 47 w 90"/>
                <a:gd name="T9" fmla="*/ 103 h 103"/>
                <a:gd name="T10" fmla="*/ 0 w 90"/>
                <a:gd name="T11" fmla="*/ 52 h 103"/>
                <a:gd name="T12" fmla="*/ 47 w 90"/>
                <a:gd name="T13" fmla="*/ 0 h 103"/>
                <a:gd name="T14" fmla="*/ 90 w 90"/>
                <a:gd name="T15" fmla="*/ 49 h 103"/>
                <a:gd name="T16" fmla="*/ 90 w 90"/>
                <a:gd name="T17" fmla="*/ 56 h 103"/>
                <a:gd name="T18" fmla="*/ 20 w 90"/>
                <a:gd name="T19" fmla="*/ 56 h 103"/>
                <a:gd name="T20" fmla="*/ 46 w 90"/>
                <a:gd name="T21" fmla="*/ 15 h 103"/>
                <a:gd name="T22" fmla="*/ 19 w 90"/>
                <a:gd name="T23" fmla="*/ 43 h 103"/>
                <a:gd name="T24" fmla="*/ 71 w 90"/>
                <a:gd name="T25" fmla="*/ 43 h 103"/>
                <a:gd name="T26" fmla="*/ 46 w 90"/>
                <a:gd name="T27"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6"/>
                    <a:pt x="31" y="88"/>
                    <a:pt x="49" y="88"/>
                  </a:cubicBezTo>
                  <a:cubicBezTo>
                    <a:pt x="68" y="88"/>
                    <a:pt x="79" y="78"/>
                    <a:pt x="80" y="77"/>
                  </a:cubicBezTo>
                  <a:cubicBezTo>
                    <a:pt x="87" y="89"/>
                    <a:pt x="87" y="89"/>
                    <a:pt x="87" y="89"/>
                  </a:cubicBezTo>
                  <a:cubicBezTo>
                    <a:pt x="87" y="89"/>
                    <a:pt x="74" y="103"/>
                    <a:pt x="47" y="103"/>
                  </a:cubicBezTo>
                  <a:cubicBezTo>
                    <a:pt x="20" y="103"/>
                    <a:pt x="0" y="85"/>
                    <a:pt x="0" y="52"/>
                  </a:cubicBezTo>
                  <a:cubicBezTo>
                    <a:pt x="0" y="20"/>
                    <a:pt x="21" y="0"/>
                    <a:pt x="47" y="0"/>
                  </a:cubicBezTo>
                  <a:cubicBezTo>
                    <a:pt x="74" y="0"/>
                    <a:pt x="90" y="20"/>
                    <a:pt x="90" y="49"/>
                  </a:cubicBezTo>
                  <a:cubicBezTo>
                    <a:pt x="90" y="56"/>
                    <a:pt x="90" y="56"/>
                    <a:pt x="90" y="56"/>
                  </a:cubicBezTo>
                  <a:cubicBezTo>
                    <a:pt x="20" y="56"/>
                    <a:pt x="20" y="56"/>
                    <a:pt x="20" y="56"/>
                  </a:cubicBezTo>
                  <a:close/>
                  <a:moveTo>
                    <a:pt x="46" y="15"/>
                  </a:moveTo>
                  <a:cubicBezTo>
                    <a:pt x="28" y="15"/>
                    <a:pt x="20" y="30"/>
                    <a:pt x="19" y="43"/>
                  </a:cubicBezTo>
                  <a:cubicBezTo>
                    <a:pt x="71" y="43"/>
                    <a:pt x="71" y="43"/>
                    <a:pt x="71" y="43"/>
                  </a:cubicBezTo>
                  <a:cubicBezTo>
                    <a:pt x="71" y="28"/>
                    <a:pt x="64" y="15"/>
                    <a:pt x="4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9">
              <a:extLst>
                <a:ext uri="{FF2B5EF4-FFF2-40B4-BE49-F238E27FC236}">
                  <a16:creationId xmlns:a16="http://schemas.microsoft.com/office/drawing/2014/main" id="{C091E53F-E8FB-D219-1C2C-C8CDF3A477E2}"/>
                </a:ext>
              </a:extLst>
            </p:cNvPr>
            <p:cNvSpPr>
              <a:spLocks/>
            </p:cNvSpPr>
            <p:nvPr/>
          </p:nvSpPr>
          <p:spPr bwMode="auto">
            <a:xfrm>
              <a:off x="2882901" y="-3175"/>
              <a:ext cx="68263" cy="84138"/>
            </a:xfrm>
            <a:custGeom>
              <a:avLst/>
              <a:gdLst>
                <a:gd name="T0" fmla="*/ 65 w 84"/>
                <a:gd name="T1" fmla="*/ 101 h 101"/>
                <a:gd name="T2" fmla="*/ 65 w 84"/>
                <a:gd name="T3" fmla="*/ 42 h 101"/>
                <a:gd name="T4" fmla="*/ 45 w 84"/>
                <a:gd name="T5" fmla="*/ 16 h 101"/>
                <a:gd name="T6" fmla="*/ 18 w 84"/>
                <a:gd name="T7" fmla="*/ 42 h 101"/>
                <a:gd name="T8" fmla="*/ 18 w 84"/>
                <a:gd name="T9" fmla="*/ 101 h 101"/>
                <a:gd name="T10" fmla="*/ 0 w 84"/>
                <a:gd name="T11" fmla="*/ 101 h 101"/>
                <a:gd name="T12" fmla="*/ 0 w 84"/>
                <a:gd name="T13" fmla="*/ 2 h 101"/>
                <a:gd name="T14" fmla="*/ 17 w 84"/>
                <a:gd name="T15" fmla="*/ 2 h 101"/>
                <a:gd name="T16" fmla="*/ 18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0" y="32"/>
                    <a:pt x="18" y="42"/>
                  </a:cubicBezTo>
                  <a:cubicBezTo>
                    <a:pt x="18" y="101"/>
                    <a:pt x="18" y="101"/>
                    <a:pt x="18" y="101"/>
                  </a:cubicBezTo>
                  <a:cubicBezTo>
                    <a:pt x="0" y="101"/>
                    <a:pt x="0" y="101"/>
                    <a:pt x="0" y="101"/>
                  </a:cubicBezTo>
                  <a:cubicBezTo>
                    <a:pt x="0" y="2"/>
                    <a:pt x="0" y="2"/>
                    <a:pt x="0" y="2"/>
                  </a:cubicBezTo>
                  <a:cubicBezTo>
                    <a:pt x="17" y="2"/>
                    <a:pt x="17" y="2"/>
                    <a:pt x="17" y="2"/>
                  </a:cubicBezTo>
                  <a:cubicBezTo>
                    <a:pt x="18" y="20"/>
                    <a:pt x="18" y="20"/>
                    <a:pt x="18"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30">
              <a:extLst>
                <a:ext uri="{FF2B5EF4-FFF2-40B4-BE49-F238E27FC236}">
                  <a16:creationId xmlns:a16="http://schemas.microsoft.com/office/drawing/2014/main" id="{D8C0F936-155F-B9D3-105E-CB4A7E9C8F31}"/>
                </a:ext>
              </a:extLst>
            </p:cNvPr>
            <p:cNvSpPr>
              <a:spLocks noEditPoints="1"/>
            </p:cNvSpPr>
            <p:nvPr/>
          </p:nvSpPr>
          <p:spPr bwMode="auto">
            <a:xfrm>
              <a:off x="3006726" y="-34925"/>
              <a:ext cx="79375" cy="117475"/>
            </a:xfrm>
            <a:custGeom>
              <a:avLst/>
              <a:gdLst>
                <a:gd name="T0" fmla="*/ 50 w 95"/>
                <a:gd name="T1" fmla="*/ 142 h 142"/>
                <a:gd name="T2" fmla="*/ 20 w 95"/>
                <a:gd name="T3" fmla="*/ 125 h 142"/>
                <a:gd name="T4" fmla="*/ 17 w 95"/>
                <a:gd name="T5" fmla="*/ 140 h 142"/>
                <a:gd name="T6" fmla="*/ 0 w 95"/>
                <a:gd name="T7" fmla="*/ 140 h 142"/>
                <a:gd name="T8" fmla="*/ 0 w 95"/>
                <a:gd name="T9" fmla="*/ 0 h 142"/>
                <a:gd name="T10" fmla="*/ 19 w 95"/>
                <a:gd name="T11" fmla="*/ 0 h 142"/>
                <a:gd name="T12" fmla="*/ 19 w 95"/>
                <a:gd name="T13" fmla="*/ 57 h 142"/>
                <a:gd name="T14" fmla="*/ 52 w 95"/>
                <a:gd name="T15" fmla="*/ 39 h 142"/>
                <a:gd name="T16" fmla="*/ 94 w 95"/>
                <a:gd name="T17" fmla="*/ 91 h 142"/>
                <a:gd name="T18" fmla="*/ 50 w 95"/>
                <a:gd name="T19" fmla="*/ 142 h 142"/>
                <a:gd name="T20" fmla="*/ 47 w 95"/>
                <a:gd name="T21" fmla="*/ 55 h 142"/>
                <a:gd name="T22" fmla="*/ 18 w 95"/>
                <a:gd name="T23" fmla="*/ 91 h 142"/>
                <a:gd name="T24" fmla="*/ 46 w 95"/>
                <a:gd name="T25" fmla="*/ 127 h 142"/>
                <a:gd name="T26" fmla="*/ 75 w 95"/>
                <a:gd name="T27" fmla="*/ 91 h 142"/>
                <a:gd name="T28" fmla="*/ 47 w 95"/>
                <a:gd name="T29" fmla="*/ 5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2">
                  <a:moveTo>
                    <a:pt x="50" y="142"/>
                  </a:moveTo>
                  <a:cubicBezTo>
                    <a:pt x="31" y="142"/>
                    <a:pt x="22" y="129"/>
                    <a:pt x="20" y="125"/>
                  </a:cubicBezTo>
                  <a:cubicBezTo>
                    <a:pt x="17" y="140"/>
                    <a:pt x="17" y="140"/>
                    <a:pt x="17" y="140"/>
                  </a:cubicBezTo>
                  <a:cubicBezTo>
                    <a:pt x="0" y="140"/>
                    <a:pt x="0" y="140"/>
                    <a:pt x="0" y="140"/>
                  </a:cubicBezTo>
                  <a:cubicBezTo>
                    <a:pt x="0" y="0"/>
                    <a:pt x="0" y="0"/>
                    <a:pt x="0" y="0"/>
                  </a:cubicBezTo>
                  <a:cubicBezTo>
                    <a:pt x="19" y="0"/>
                    <a:pt x="19" y="0"/>
                    <a:pt x="19" y="0"/>
                  </a:cubicBezTo>
                  <a:cubicBezTo>
                    <a:pt x="19" y="57"/>
                    <a:pt x="19" y="57"/>
                    <a:pt x="19" y="57"/>
                  </a:cubicBezTo>
                  <a:cubicBezTo>
                    <a:pt x="20" y="55"/>
                    <a:pt x="31" y="39"/>
                    <a:pt x="52" y="39"/>
                  </a:cubicBezTo>
                  <a:cubicBezTo>
                    <a:pt x="78" y="39"/>
                    <a:pt x="94" y="61"/>
                    <a:pt x="94" y="91"/>
                  </a:cubicBezTo>
                  <a:cubicBezTo>
                    <a:pt x="95" y="121"/>
                    <a:pt x="77" y="142"/>
                    <a:pt x="50" y="142"/>
                  </a:cubicBezTo>
                  <a:close/>
                  <a:moveTo>
                    <a:pt x="47" y="55"/>
                  </a:moveTo>
                  <a:cubicBezTo>
                    <a:pt x="30" y="55"/>
                    <a:pt x="18" y="71"/>
                    <a:pt x="18" y="91"/>
                  </a:cubicBezTo>
                  <a:cubicBezTo>
                    <a:pt x="18" y="110"/>
                    <a:pt x="29" y="127"/>
                    <a:pt x="46" y="127"/>
                  </a:cubicBezTo>
                  <a:cubicBezTo>
                    <a:pt x="63" y="127"/>
                    <a:pt x="75" y="111"/>
                    <a:pt x="75" y="91"/>
                  </a:cubicBezTo>
                  <a:cubicBezTo>
                    <a:pt x="75" y="71"/>
                    <a:pt x="64" y="55"/>
                    <a:pt x="47"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31">
              <a:extLst>
                <a:ext uri="{FF2B5EF4-FFF2-40B4-BE49-F238E27FC236}">
                  <a16:creationId xmlns:a16="http://schemas.microsoft.com/office/drawing/2014/main" id="{B3C06BAF-2606-07B2-0633-EFEFFAE9986C}"/>
                </a:ext>
              </a:extLst>
            </p:cNvPr>
            <p:cNvSpPr>
              <a:spLocks/>
            </p:cNvSpPr>
            <p:nvPr/>
          </p:nvSpPr>
          <p:spPr bwMode="auto">
            <a:xfrm>
              <a:off x="3094038" y="-1588"/>
              <a:ext cx="79375" cy="114300"/>
            </a:xfrm>
            <a:custGeom>
              <a:avLst/>
              <a:gdLst>
                <a:gd name="T0" fmla="*/ 52 w 96"/>
                <a:gd name="T1" fmla="*/ 113 h 136"/>
                <a:gd name="T2" fmla="*/ 26 w 96"/>
                <a:gd name="T3" fmla="*/ 136 h 136"/>
                <a:gd name="T4" fmla="*/ 7 w 96"/>
                <a:gd name="T5" fmla="*/ 132 h 136"/>
                <a:gd name="T6" fmla="*/ 11 w 96"/>
                <a:gd name="T7" fmla="*/ 117 h 136"/>
                <a:gd name="T8" fmla="*/ 22 w 96"/>
                <a:gd name="T9" fmla="*/ 120 h 136"/>
                <a:gd name="T10" fmla="*/ 33 w 96"/>
                <a:gd name="T11" fmla="*/ 110 h 136"/>
                <a:gd name="T12" fmla="*/ 38 w 96"/>
                <a:gd name="T13" fmla="*/ 98 h 136"/>
                <a:gd name="T14" fmla="*/ 0 w 96"/>
                <a:gd name="T15" fmla="*/ 0 h 136"/>
                <a:gd name="T16" fmla="*/ 20 w 96"/>
                <a:gd name="T17" fmla="*/ 0 h 136"/>
                <a:gd name="T18" fmla="*/ 48 w 96"/>
                <a:gd name="T19" fmla="*/ 81 h 136"/>
                <a:gd name="T20" fmla="*/ 76 w 96"/>
                <a:gd name="T21" fmla="*/ 0 h 136"/>
                <a:gd name="T22" fmla="*/ 96 w 96"/>
                <a:gd name="T23" fmla="*/ 0 h 136"/>
                <a:gd name="T24" fmla="*/ 52 w 96"/>
                <a:gd name="T25" fmla="*/ 11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36">
                  <a:moveTo>
                    <a:pt x="52" y="113"/>
                  </a:moveTo>
                  <a:cubicBezTo>
                    <a:pt x="45" y="129"/>
                    <a:pt x="38" y="136"/>
                    <a:pt x="26" y="136"/>
                  </a:cubicBezTo>
                  <a:cubicBezTo>
                    <a:pt x="13" y="136"/>
                    <a:pt x="7" y="132"/>
                    <a:pt x="7" y="132"/>
                  </a:cubicBezTo>
                  <a:cubicBezTo>
                    <a:pt x="11" y="117"/>
                    <a:pt x="11" y="117"/>
                    <a:pt x="11" y="117"/>
                  </a:cubicBezTo>
                  <a:cubicBezTo>
                    <a:pt x="11" y="117"/>
                    <a:pt x="17" y="120"/>
                    <a:pt x="22" y="120"/>
                  </a:cubicBezTo>
                  <a:cubicBezTo>
                    <a:pt x="27" y="120"/>
                    <a:pt x="30" y="118"/>
                    <a:pt x="33" y="110"/>
                  </a:cubicBezTo>
                  <a:cubicBezTo>
                    <a:pt x="38" y="98"/>
                    <a:pt x="38" y="98"/>
                    <a:pt x="38" y="98"/>
                  </a:cubicBezTo>
                  <a:cubicBezTo>
                    <a:pt x="0" y="0"/>
                    <a:pt x="0" y="0"/>
                    <a:pt x="0" y="0"/>
                  </a:cubicBezTo>
                  <a:cubicBezTo>
                    <a:pt x="20" y="0"/>
                    <a:pt x="20" y="0"/>
                    <a:pt x="20" y="0"/>
                  </a:cubicBezTo>
                  <a:cubicBezTo>
                    <a:pt x="48" y="81"/>
                    <a:pt x="48" y="81"/>
                    <a:pt x="48" y="81"/>
                  </a:cubicBezTo>
                  <a:cubicBezTo>
                    <a:pt x="76" y="0"/>
                    <a:pt x="76" y="0"/>
                    <a:pt x="76" y="0"/>
                  </a:cubicBezTo>
                  <a:cubicBezTo>
                    <a:pt x="96" y="0"/>
                    <a:pt x="96" y="0"/>
                    <a:pt x="96" y="0"/>
                  </a:cubicBezTo>
                  <a:lnTo>
                    <a:pt x="5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Rectangle 32">
              <a:extLst>
                <a:ext uri="{FF2B5EF4-FFF2-40B4-BE49-F238E27FC236}">
                  <a16:creationId xmlns:a16="http://schemas.microsoft.com/office/drawing/2014/main" id="{28E831E1-5403-0391-CFF1-44334240480E}"/>
                </a:ext>
              </a:extLst>
            </p:cNvPr>
            <p:cNvSpPr>
              <a:spLocks noChangeArrowheads="1"/>
            </p:cNvSpPr>
            <p:nvPr/>
          </p:nvSpPr>
          <p:spPr bwMode="auto">
            <a:xfrm>
              <a:off x="3219451" y="-31750"/>
              <a:ext cx="17463" cy="1127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33">
              <a:extLst>
                <a:ext uri="{FF2B5EF4-FFF2-40B4-BE49-F238E27FC236}">
                  <a16:creationId xmlns:a16="http://schemas.microsoft.com/office/drawing/2014/main" id="{C26B6476-3E8D-9E7B-540C-E0FEFAD5DB9D}"/>
                </a:ext>
              </a:extLst>
            </p:cNvPr>
            <p:cNvSpPr>
              <a:spLocks/>
            </p:cNvSpPr>
            <p:nvPr/>
          </p:nvSpPr>
          <p:spPr bwMode="auto">
            <a:xfrm>
              <a:off x="3263901" y="-3175"/>
              <a:ext cx="69850" cy="84138"/>
            </a:xfrm>
            <a:custGeom>
              <a:avLst/>
              <a:gdLst>
                <a:gd name="T0" fmla="*/ 65 w 84"/>
                <a:gd name="T1" fmla="*/ 101 h 101"/>
                <a:gd name="T2" fmla="*/ 65 w 84"/>
                <a:gd name="T3" fmla="*/ 42 h 101"/>
                <a:gd name="T4" fmla="*/ 45 w 84"/>
                <a:gd name="T5" fmla="*/ 16 h 101"/>
                <a:gd name="T6" fmla="*/ 19 w 84"/>
                <a:gd name="T7" fmla="*/ 42 h 101"/>
                <a:gd name="T8" fmla="*/ 19 w 84"/>
                <a:gd name="T9" fmla="*/ 101 h 101"/>
                <a:gd name="T10" fmla="*/ 0 w 84"/>
                <a:gd name="T11" fmla="*/ 101 h 101"/>
                <a:gd name="T12" fmla="*/ 0 w 84"/>
                <a:gd name="T13" fmla="*/ 2 h 101"/>
                <a:gd name="T14" fmla="*/ 18 w 84"/>
                <a:gd name="T15" fmla="*/ 2 h 101"/>
                <a:gd name="T16" fmla="*/ 19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1" y="32"/>
                    <a:pt x="19" y="42"/>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34">
              <a:extLst>
                <a:ext uri="{FF2B5EF4-FFF2-40B4-BE49-F238E27FC236}">
                  <a16:creationId xmlns:a16="http://schemas.microsoft.com/office/drawing/2014/main" id="{944C5982-3C91-7F73-09A4-D3869163BA38}"/>
                </a:ext>
              </a:extLst>
            </p:cNvPr>
            <p:cNvSpPr>
              <a:spLocks/>
            </p:cNvSpPr>
            <p:nvPr/>
          </p:nvSpPr>
          <p:spPr bwMode="auto">
            <a:xfrm>
              <a:off x="3349626" y="-3175"/>
              <a:ext cx="63500" cy="85725"/>
            </a:xfrm>
            <a:custGeom>
              <a:avLst/>
              <a:gdLst>
                <a:gd name="T0" fmla="*/ 68 w 78"/>
                <a:gd name="T1" fmla="*/ 94 h 103"/>
                <a:gd name="T2" fmla="*/ 39 w 78"/>
                <a:gd name="T3" fmla="*/ 103 h 103"/>
                <a:gd name="T4" fmla="*/ 0 w 78"/>
                <a:gd name="T5" fmla="*/ 86 h 103"/>
                <a:gd name="T6" fmla="*/ 10 w 78"/>
                <a:gd name="T7" fmla="*/ 74 h 103"/>
                <a:gd name="T8" fmla="*/ 39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2" y="99"/>
                    <a:pt x="54" y="103"/>
                    <a:pt x="39" y="103"/>
                  </a:cubicBezTo>
                  <a:cubicBezTo>
                    <a:pt x="19" y="103"/>
                    <a:pt x="4" y="91"/>
                    <a:pt x="0" y="86"/>
                  </a:cubicBezTo>
                  <a:cubicBezTo>
                    <a:pt x="10" y="74"/>
                    <a:pt x="10" y="74"/>
                    <a:pt x="10" y="74"/>
                  </a:cubicBezTo>
                  <a:cubicBezTo>
                    <a:pt x="16" y="80"/>
                    <a:pt x="28" y="88"/>
                    <a:pt x="39" y="88"/>
                  </a:cubicBezTo>
                  <a:cubicBezTo>
                    <a:pt x="51" y="88"/>
                    <a:pt x="59" y="84"/>
                    <a:pt x="59" y="75"/>
                  </a:cubicBezTo>
                  <a:cubicBezTo>
                    <a:pt x="59" y="66"/>
                    <a:pt x="49" y="63"/>
                    <a:pt x="43" y="61"/>
                  </a:cubicBezTo>
                  <a:cubicBezTo>
                    <a:pt x="37"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3"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35">
              <a:extLst>
                <a:ext uri="{FF2B5EF4-FFF2-40B4-BE49-F238E27FC236}">
                  <a16:creationId xmlns:a16="http://schemas.microsoft.com/office/drawing/2014/main" id="{948AB8FF-2BA3-9E06-B8CF-1E2C0011DA34}"/>
                </a:ext>
              </a:extLst>
            </p:cNvPr>
            <p:cNvSpPr>
              <a:spLocks noEditPoints="1"/>
            </p:cNvSpPr>
            <p:nvPr/>
          </p:nvSpPr>
          <p:spPr bwMode="auto">
            <a:xfrm>
              <a:off x="3429001" y="-36513"/>
              <a:ext cx="20638" cy="117475"/>
            </a:xfrm>
            <a:custGeom>
              <a:avLst/>
              <a:gdLst>
                <a:gd name="T0" fmla="*/ 13 w 26"/>
                <a:gd name="T1" fmla="*/ 24 h 143"/>
                <a:gd name="T2" fmla="*/ 0 w 26"/>
                <a:gd name="T3" fmla="*/ 12 h 143"/>
                <a:gd name="T4" fmla="*/ 13 w 26"/>
                <a:gd name="T5" fmla="*/ 0 h 143"/>
                <a:gd name="T6" fmla="*/ 26 w 26"/>
                <a:gd name="T7" fmla="*/ 12 h 143"/>
                <a:gd name="T8" fmla="*/ 13 w 26"/>
                <a:gd name="T9" fmla="*/ 24 h 143"/>
                <a:gd name="T10" fmla="*/ 4 w 26"/>
                <a:gd name="T11" fmla="*/ 143 h 143"/>
                <a:gd name="T12" fmla="*/ 4 w 26"/>
                <a:gd name="T13" fmla="*/ 44 h 143"/>
                <a:gd name="T14" fmla="*/ 22 w 26"/>
                <a:gd name="T15" fmla="*/ 44 h 143"/>
                <a:gd name="T16" fmla="*/ 22 w 26"/>
                <a:gd name="T17" fmla="*/ 143 h 143"/>
                <a:gd name="T18" fmla="*/ 4 w 26"/>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3">
                  <a:moveTo>
                    <a:pt x="13" y="24"/>
                  </a:moveTo>
                  <a:cubicBezTo>
                    <a:pt x="6" y="24"/>
                    <a:pt x="0" y="19"/>
                    <a:pt x="0" y="12"/>
                  </a:cubicBezTo>
                  <a:cubicBezTo>
                    <a:pt x="0" y="5"/>
                    <a:pt x="6" y="0"/>
                    <a:pt x="13" y="0"/>
                  </a:cubicBezTo>
                  <a:cubicBezTo>
                    <a:pt x="20" y="0"/>
                    <a:pt x="26" y="5"/>
                    <a:pt x="26" y="12"/>
                  </a:cubicBezTo>
                  <a:cubicBezTo>
                    <a:pt x="26"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36">
              <a:extLst>
                <a:ext uri="{FF2B5EF4-FFF2-40B4-BE49-F238E27FC236}">
                  <a16:creationId xmlns:a16="http://schemas.microsoft.com/office/drawing/2014/main" id="{914FBE95-5DCD-B09C-05FA-773F884D73D9}"/>
                </a:ext>
              </a:extLst>
            </p:cNvPr>
            <p:cNvSpPr>
              <a:spLocks noEditPoints="1"/>
            </p:cNvSpPr>
            <p:nvPr/>
          </p:nvSpPr>
          <p:spPr bwMode="auto">
            <a:xfrm>
              <a:off x="3465513" y="-3175"/>
              <a:ext cx="77788" cy="115888"/>
            </a:xfrm>
            <a:custGeom>
              <a:avLst/>
              <a:gdLst>
                <a:gd name="T0" fmla="*/ 84 w 94"/>
                <a:gd name="T1" fmla="*/ 122 h 138"/>
                <a:gd name="T2" fmla="*/ 44 w 94"/>
                <a:gd name="T3" fmla="*/ 138 h 138"/>
                <a:gd name="T4" fmla="*/ 5 w 94"/>
                <a:gd name="T5" fmla="*/ 126 h 138"/>
                <a:gd name="T6" fmla="*/ 12 w 94"/>
                <a:gd name="T7" fmla="*/ 112 h 138"/>
                <a:gd name="T8" fmla="*/ 43 w 94"/>
                <a:gd name="T9" fmla="*/ 122 h 138"/>
                <a:gd name="T10" fmla="*/ 67 w 94"/>
                <a:gd name="T11" fmla="*/ 113 h 138"/>
                <a:gd name="T12" fmla="*/ 74 w 94"/>
                <a:gd name="T13" fmla="*/ 89 h 138"/>
                <a:gd name="T14" fmla="*/ 74 w 94"/>
                <a:gd name="T15" fmla="*/ 80 h 138"/>
                <a:gd name="T16" fmla="*/ 42 w 94"/>
                <a:gd name="T17" fmla="*/ 99 h 138"/>
                <a:gd name="T18" fmla="*/ 0 w 94"/>
                <a:gd name="T19" fmla="*/ 49 h 138"/>
                <a:gd name="T20" fmla="*/ 43 w 94"/>
                <a:gd name="T21" fmla="*/ 0 h 138"/>
                <a:gd name="T22" fmla="*/ 74 w 94"/>
                <a:gd name="T23" fmla="*/ 18 h 138"/>
                <a:gd name="T24" fmla="*/ 76 w 94"/>
                <a:gd name="T25" fmla="*/ 2 h 138"/>
                <a:gd name="T26" fmla="*/ 94 w 94"/>
                <a:gd name="T27" fmla="*/ 2 h 138"/>
                <a:gd name="T28" fmla="*/ 94 w 94"/>
                <a:gd name="T29" fmla="*/ 82 h 138"/>
                <a:gd name="T30" fmla="*/ 84 w 94"/>
                <a:gd name="T31" fmla="*/ 122 h 138"/>
                <a:gd name="T32" fmla="*/ 48 w 94"/>
                <a:gd name="T33" fmla="*/ 15 h 138"/>
                <a:gd name="T34" fmla="*/ 20 w 94"/>
                <a:gd name="T35" fmla="*/ 49 h 138"/>
                <a:gd name="T36" fmla="*/ 47 w 94"/>
                <a:gd name="T37" fmla="*/ 83 h 138"/>
                <a:gd name="T38" fmla="*/ 75 w 94"/>
                <a:gd name="T39" fmla="*/ 49 h 138"/>
                <a:gd name="T40" fmla="*/ 48 w 94"/>
                <a:gd name="T41" fmla="*/ 1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138">
                  <a:moveTo>
                    <a:pt x="84" y="122"/>
                  </a:moveTo>
                  <a:cubicBezTo>
                    <a:pt x="76" y="130"/>
                    <a:pt x="64" y="138"/>
                    <a:pt x="44" y="138"/>
                  </a:cubicBezTo>
                  <a:cubicBezTo>
                    <a:pt x="23" y="138"/>
                    <a:pt x="8" y="129"/>
                    <a:pt x="5" y="126"/>
                  </a:cubicBezTo>
                  <a:cubicBezTo>
                    <a:pt x="12" y="112"/>
                    <a:pt x="12" y="112"/>
                    <a:pt x="12" y="112"/>
                  </a:cubicBezTo>
                  <a:cubicBezTo>
                    <a:pt x="17" y="116"/>
                    <a:pt x="30" y="122"/>
                    <a:pt x="43" y="122"/>
                  </a:cubicBezTo>
                  <a:cubicBezTo>
                    <a:pt x="55" y="122"/>
                    <a:pt x="63" y="118"/>
                    <a:pt x="67" y="113"/>
                  </a:cubicBezTo>
                  <a:cubicBezTo>
                    <a:pt x="72" y="109"/>
                    <a:pt x="74" y="101"/>
                    <a:pt x="74" y="89"/>
                  </a:cubicBezTo>
                  <a:cubicBezTo>
                    <a:pt x="74" y="80"/>
                    <a:pt x="74" y="80"/>
                    <a:pt x="74" y="80"/>
                  </a:cubicBezTo>
                  <a:cubicBezTo>
                    <a:pt x="73" y="83"/>
                    <a:pt x="64" y="99"/>
                    <a:pt x="42" y="99"/>
                  </a:cubicBezTo>
                  <a:cubicBezTo>
                    <a:pt x="16" y="99"/>
                    <a:pt x="0" y="78"/>
                    <a:pt x="0" y="49"/>
                  </a:cubicBezTo>
                  <a:cubicBezTo>
                    <a:pt x="0" y="20"/>
                    <a:pt x="19" y="0"/>
                    <a:pt x="43" y="0"/>
                  </a:cubicBezTo>
                  <a:cubicBezTo>
                    <a:pt x="65" y="0"/>
                    <a:pt x="73" y="15"/>
                    <a:pt x="74" y="18"/>
                  </a:cubicBezTo>
                  <a:cubicBezTo>
                    <a:pt x="76" y="2"/>
                    <a:pt x="76" y="2"/>
                    <a:pt x="76" y="2"/>
                  </a:cubicBezTo>
                  <a:cubicBezTo>
                    <a:pt x="94" y="2"/>
                    <a:pt x="94" y="2"/>
                    <a:pt x="94" y="2"/>
                  </a:cubicBezTo>
                  <a:cubicBezTo>
                    <a:pt x="94" y="82"/>
                    <a:pt x="94" y="82"/>
                    <a:pt x="94" y="82"/>
                  </a:cubicBezTo>
                  <a:cubicBezTo>
                    <a:pt x="94" y="102"/>
                    <a:pt x="91" y="113"/>
                    <a:pt x="84" y="122"/>
                  </a:cubicBezTo>
                  <a:close/>
                  <a:moveTo>
                    <a:pt x="48" y="15"/>
                  </a:moveTo>
                  <a:cubicBezTo>
                    <a:pt x="31" y="15"/>
                    <a:pt x="20" y="30"/>
                    <a:pt x="20" y="49"/>
                  </a:cubicBezTo>
                  <a:cubicBezTo>
                    <a:pt x="20" y="67"/>
                    <a:pt x="30" y="83"/>
                    <a:pt x="47" y="83"/>
                  </a:cubicBezTo>
                  <a:cubicBezTo>
                    <a:pt x="64" y="83"/>
                    <a:pt x="75" y="67"/>
                    <a:pt x="75" y="49"/>
                  </a:cubicBezTo>
                  <a:cubicBezTo>
                    <a:pt x="75" y="30"/>
                    <a:pt x="65" y="15"/>
                    <a:pt x="4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37">
              <a:extLst>
                <a:ext uri="{FF2B5EF4-FFF2-40B4-BE49-F238E27FC236}">
                  <a16:creationId xmlns:a16="http://schemas.microsoft.com/office/drawing/2014/main" id="{DCECE63C-3BE4-E3D3-8A34-3F4C88B09AD1}"/>
                </a:ext>
              </a:extLst>
            </p:cNvPr>
            <p:cNvSpPr>
              <a:spLocks/>
            </p:cNvSpPr>
            <p:nvPr/>
          </p:nvSpPr>
          <p:spPr bwMode="auto">
            <a:xfrm>
              <a:off x="3568701" y="-34925"/>
              <a:ext cx="69850" cy="115888"/>
            </a:xfrm>
            <a:custGeom>
              <a:avLst/>
              <a:gdLst>
                <a:gd name="T0" fmla="*/ 66 w 85"/>
                <a:gd name="T1" fmla="*/ 141 h 141"/>
                <a:gd name="T2" fmla="*/ 66 w 85"/>
                <a:gd name="T3" fmla="*/ 82 h 141"/>
                <a:gd name="T4" fmla="*/ 46 w 85"/>
                <a:gd name="T5" fmla="*/ 56 h 141"/>
                <a:gd name="T6" fmla="*/ 19 w 85"/>
                <a:gd name="T7" fmla="*/ 82 h 141"/>
                <a:gd name="T8" fmla="*/ 19 w 85"/>
                <a:gd name="T9" fmla="*/ 141 h 141"/>
                <a:gd name="T10" fmla="*/ 0 w 85"/>
                <a:gd name="T11" fmla="*/ 141 h 141"/>
                <a:gd name="T12" fmla="*/ 0 w 85"/>
                <a:gd name="T13" fmla="*/ 0 h 141"/>
                <a:gd name="T14" fmla="*/ 19 w 85"/>
                <a:gd name="T15" fmla="*/ 0 h 141"/>
                <a:gd name="T16" fmla="*/ 19 w 85"/>
                <a:gd name="T17" fmla="*/ 60 h 141"/>
                <a:gd name="T18" fmla="*/ 52 w 85"/>
                <a:gd name="T19" fmla="*/ 39 h 141"/>
                <a:gd name="T20" fmla="*/ 85 w 85"/>
                <a:gd name="T21" fmla="*/ 77 h 141"/>
                <a:gd name="T22" fmla="*/ 85 w 85"/>
                <a:gd name="T23" fmla="*/ 141 h 141"/>
                <a:gd name="T24" fmla="*/ 66 w 85"/>
                <a:gd name="T25"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41">
                  <a:moveTo>
                    <a:pt x="66" y="141"/>
                  </a:moveTo>
                  <a:cubicBezTo>
                    <a:pt x="66" y="82"/>
                    <a:pt x="66" y="82"/>
                    <a:pt x="66" y="82"/>
                  </a:cubicBezTo>
                  <a:cubicBezTo>
                    <a:pt x="66" y="66"/>
                    <a:pt x="61" y="56"/>
                    <a:pt x="46" y="56"/>
                  </a:cubicBezTo>
                  <a:cubicBezTo>
                    <a:pt x="31" y="56"/>
                    <a:pt x="21" y="72"/>
                    <a:pt x="19" y="82"/>
                  </a:cubicBezTo>
                  <a:cubicBezTo>
                    <a:pt x="19" y="141"/>
                    <a:pt x="19" y="141"/>
                    <a:pt x="19" y="141"/>
                  </a:cubicBezTo>
                  <a:cubicBezTo>
                    <a:pt x="0" y="141"/>
                    <a:pt x="0" y="141"/>
                    <a:pt x="0" y="141"/>
                  </a:cubicBezTo>
                  <a:cubicBezTo>
                    <a:pt x="0" y="0"/>
                    <a:pt x="0" y="0"/>
                    <a:pt x="0" y="0"/>
                  </a:cubicBezTo>
                  <a:cubicBezTo>
                    <a:pt x="19" y="0"/>
                    <a:pt x="19" y="0"/>
                    <a:pt x="19" y="0"/>
                  </a:cubicBezTo>
                  <a:cubicBezTo>
                    <a:pt x="19" y="60"/>
                    <a:pt x="19" y="60"/>
                    <a:pt x="19" y="60"/>
                  </a:cubicBezTo>
                  <a:cubicBezTo>
                    <a:pt x="25" y="50"/>
                    <a:pt x="36" y="39"/>
                    <a:pt x="52" y="39"/>
                  </a:cubicBezTo>
                  <a:cubicBezTo>
                    <a:pt x="72" y="39"/>
                    <a:pt x="85" y="51"/>
                    <a:pt x="85" y="77"/>
                  </a:cubicBezTo>
                  <a:cubicBezTo>
                    <a:pt x="85" y="141"/>
                    <a:pt x="85" y="141"/>
                    <a:pt x="85" y="141"/>
                  </a:cubicBezTo>
                  <a:lnTo>
                    <a:pt x="66"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38">
              <a:extLst>
                <a:ext uri="{FF2B5EF4-FFF2-40B4-BE49-F238E27FC236}">
                  <a16:creationId xmlns:a16="http://schemas.microsoft.com/office/drawing/2014/main" id="{A628084C-CF66-E7E8-A07E-637CE5D6B84C}"/>
                </a:ext>
              </a:extLst>
            </p:cNvPr>
            <p:cNvSpPr>
              <a:spLocks/>
            </p:cNvSpPr>
            <p:nvPr/>
          </p:nvSpPr>
          <p:spPr bwMode="auto">
            <a:xfrm>
              <a:off x="3654426" y="-23813"/>
              <a:ext cx="50800" cy="106363"/>
            </a:xfrm>
            <a:custGeom>
              <a:avLst/>
              <a:gdLst>
                <a:gd name="T0" fmla="*/ 33 w 61"/>
                <a:gd name="T1" fmla="*/ 41 h 128"/>
                <a:gd name="T2" fmla="*/ 33 w 61"/>
                <a:gd name="T3" fmla="*/ 92 h 128"/>
                <a:gd name="T4" fmla="*/ 37 w 61"/>
                <a:gd name="T5" fmla="*/ 109 h 128"/>
                <a:gd name="T6" fmla="*/ 47 w 61"/>
                <a:gd name="T7" fmla="*/ 113 h 128"/>
                <a:gd name="T8" fmla="*/ 58 w 61"/>
                <a:gd name="T9" fmla="*/ 111 h 128"/>
                <a:gd name="T10" fmla="*/ 60 w 61"/>
                <a:gd name="T11" fmla="*/ 125 h 128"/>
                <a:gd name="T12" fmla="*/ 42 w 61"/>
                <a:gd name="T13" fmla="*/ 128 h 128"/>
                <a:gd name="T14" fmla="*/ 21 w 61"/>
                <a:gd name="T15" fmla="*/ 121 h 128"/>
                <a:gd name="T16" fmla="*/ 15 w 61"/>
                <a:gd name="T17" fmla="*/ 95 h 128"/>
                <a:gd name="T18" fmla="*/ 15 w 61"/>
                <a:gd name="T19" fmla="*/ 41 h 128"/>
                <a:gd name="T20" fmla="*/ 0 w 61"/>
                <a:gd name="T21" fmla="*/ 41 h 128"/>
                <a:gd name="T22" fmla="*/ 0 w 61"/>
                <a:gd name="T23" fmla="*/ 27 h 128"/>
                <a:gd name="T24" fmla="*/ 14 w 61"/>
                <a:gd name="T25" fmla="*/ 27 h 128"/>
                <a:gd name="T26" fmla="*/ 16 w 61"/>
                <a:gd name="T27" fmla="*/ 0 h 128"/>
                <a:gd name="T28" fmla="*/ 33 w 61"/>
                <a:gd name="T29" fmla="*/ 0 h 128"/>
                <a:gd name="T30" fmla="*/ 33 w 61"/>
                <a:gd name="T31" fmla="*/ 27 h 128"/>
                <a:gd name="T32" fmla="*/ 61 w 61"/>
                <a:gd name="T33" fmla="*/ 27 h 128"/>
                <a:gd name="T34" fmla="*/ 61 w 61"/>
                <a:gd name="T35" fmla="*/ 41 h 128"/>
                <a:gd name="T36" fmla="*/ 33 w 61"/>
                <a:gd name="T37"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28">
                  <a:moveTo>
                    <a:pt x="33" y="41"/>
                  </a:moveTo>
                  <a:cubicBezTo>
                    <a:pt x="33" y="92"/>
                    <a:pt x="33" y="92"/>
                    <a:pt x="33" y="92"/>
                  </a:cubicBezTo>
                  <a:cubicBezTo>
                    <a:pt x="33" y="101"/>
                    <a:pt x="34" y="106"/>
                    <a:pt x="37" y="109"/>
                  </a:cubicBezTo>
                  <a:cubicBezTo>
                    <a:pt x="40" y="112"/>
                    <a:pt x="43" y="113"/>
                    <a:pt x="47" y="113"/>
                  </a:cubicBezTo>
                  <a:cubicBezTo>
                    <a:pt x="52" y="113"/>
                    <a:pt x="56" y="112"/>
                    <a:pt x="58" y="111"/>
                  </a:cubicBezTo>
                  <a:cubicBezTo>
                    <a:pt x="60" y="125"/>
                    <a:pt x="60" y="125"/>
                    <a:pt x="60" y="125"/>
                  </a:cubicBezTo>
                  <a:cubicBezTo>
                    <a:pt x="56" y="127"/>
                    <a:pt x="48" y="128"/>
                    <a:pt x="42" y="128"/>
                  </a:cubicBezTo>
                  <a:cubicBezTo>
                    <a:pt x="33" y="128"/>
                    <a:pt x="27" y="126"/>
                    <a:pt x="21" y="121"/>
                  </a:cubicBezTo>
                  <a:cubicBezTo>
                    <a:pt x="16" y="115"/>
                    <a:pt x="15" y="108"/>
                    <a:pt x="15" y="95"/>
                  </a:cubicBezTo>
                  <a:cubicBezTo>
                    <a:pt x="15" y="41"/>
                    <a:pt x="15" y="41"/>
                    <a:pt x="15" y="41"/>
                  </a:cubicBezTo>
                  <a:cubicBezTo>
                    <a:pt x="0" y="41"/>
                    <a:pt x="0" y="41"/>
                    <a:pt x="0" y="41"/>
                  </a:cubicBezTo>
                  <a:cubicBezTo>
                    <a:pt x="0" y="27"/>
                    <a:pt x="0" y="27"/>
                    <a:pt x="0" y="27"/>
                  </a:cubicBezTo>
                  <a:cubicBezTo>
                    <a:pt x="14" y="27"/>
                    <a:pt x="14" y="27"/>
                    <a:pt x="14" y="27"/>
                  </a:cubicBezTo>
                  <a:cubicBezTo>
                    <a:pt x="16" y="0"/>
                    <a:pt x="16" y="0"/>
                    <a:pt x="16" y="0"/>
                  </a:cubicBezTo>
                  <a:cubicBezTo>
                    <a:pt x="33" y="0"/>
                    <a:pt x="33" y="0"/>
                    <a:pt x="33" y="0"/>
                  </a:cubicBezTo>
                  <a:cubicBezTo>
                    <a:pt x="33" y="27"/>
                    <a:pt x="33" y="27"/>
                    <a:pt x="33" y="27"/>
                  </a:cubicBezTo>
                  <a:cubicBezTo>
                    <a:pt x="61" y="27"/>
                    <a:pt x="61" y="27"/>
                    <a:pt x="61" y="27"/>
                  </a:cubicBezTo>
                  <a:cubicBezTo>
                    <a:pt x="61" y="41"/>
                    <a:pt x="61" y="41"/>
                    <a:pt x="61" y="41"/>
                  </a:cubicBezTo>
                  <a:cubicBezTo>
                    <a:pt x="33" y="41"/>
                    <a:pt x="33" y="41"/>
                    <a:pt x="3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39">
              <a:extLst>
                <a:ext uri="{FF2B5EF4-FFF2-40B4-BE49-F238E27FC236}">
                  <a16:creationId xmlns:a16="http://schemas.microsoft.com/office/drawing/2014/main" id="{644BE14E-EA94-5B64-6A69-FD38062EC86B}"/>
                </a:ext>
              </a:extLst>
            </p:cNvPr>
            <p:cNvSpPr>
              <a:spLocks/>
            </p:cNvSpPr>
            <p:nvPr/>
          </p:nvSpPr>
          <p:spPr bwMode="auto">
            <a:xfrm>
              <a:off x="3711576" y="-3175"/>
              <a:ext cx="63500" cy="85725"/>
            </a:xfrm>
            <a:custGeom>
              <a:avLst/>
              <a:gdLst>
                <a:gd name="T0" fmla="*/ 68 w 78"/>
                <a:gd name="T1" fmla="*/ 94 h 103"/>
                <a:gd name="T2" fmla="*/ 39 w 78"/>
                <a:gd name="T3" fmla="*/ 103 h 103"/>
                <a:gd name="T4" fmla="*/ 0 w 78"/>
                <a:gd name="T5" fmla="*/ 86 h 103"/>
                <a:gd name="T6" fmla="*/ 10 w 78"/>
                <a:gd name="T7" fmla="*/ 74 h 103"/>
                <a:gd name="T8" fmla="*/ 40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3" y="99"/>
                    <a:pt x="54" y="103"/>
                    <a:pt x="39" y="103"/>
                  </a:cubicBezTo>
                  <a:cubicBezTo>
                    <a:pt x="19" y="103"/>
                    <a:pt x="5" y="91"/>
                    <a:pt x="0" y="86"/>
                  </a:cubicBezTo>
                  <a:cubicBezTo>
                    <a:pt x="10" y="74"/>
                    <a:pt x="10" y="74"/>
                    <a:pt x="10" y="74"/>
                  </a:cubicBezTo>
                  <a:cubicBezTo>
                    <a:pt x="16" y="80"/>
                    <a:pt x="28" y="88"/>
                    <a:pt x="40" y="88"/>
                  </a:cubicBezTo>
                  <a:cubicBezTo>
                    <a:pt x="51" y="88"/>
                    <a:pt x="59" y="84"/>
                    <a:pt x="59" y="75"/>
                  </a:cubicBezTo>
                  <a:cubicBezTo>
                    <a:pt x="59" y="66"/>
                    <a:pt x="49" y="63"/>
                    <a:pt x="43" y="61"/>
                  </a:cubicBezTo>
                  <a:cubicBezTo>
                    <a:pt x="38"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4"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40">
              <a:extLst>
                <a:ext uri="{FF2B5EF4-FFF2-40B4-BE49-F238E27FC236}">
                  <a16:creationId xmlns:a16="http://schemas.microsoft.com/office/drawing/2014/main" id="{EF137B69-3191-B6FE-C47C-0D807733E2CB}"/>
                </a:ext>
              </a:extLst>
            </p:cNvPr>
            <p:cNvSpPr>
              <a:spLocks noEditPoints="1"/>
            </p:cNvSpPr>
            <p:nvPr/>
          </p:nvSpPr>
          <p:spPr bwMode="auto">
            <a:xfrm>
              <a:off x="2498726" y="157163"/>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6 h 136"/>
                <a:gd name="T12" fmla="*/ 113 w 113"/>
                <a:gd name="T13" fmla="*/ 68 h 136"/>
                <a:gd name="T14" fmla="*/ 92 w 113"/>
                <a:gd name="T15" fmla="*/ 119 h 136"/>
                <a:gd name="T16" fmla="*/ 78 w 113"/>
                <a:gd name="T17" fmla="*/ 28 h 136"/>
                <a:gd name="T18" fmla="*/ 45 w 113"/>
                <a:gd name="T19" fmla="*/ 15 h 136"/>
                <a:gd name="T20" fmla="*/ 20 w 113"/>
                <a:gd name="T21" fmla="*/ 15 h 136"/>
                <a:gd name="T22" fmla="*/ 20 w 113"/>
                <a:gd name="T23" fmla="*/ 119 h 136"/>
                <a:gd name="T24" fmla="*/ 45 w 113"/>
                <a:gd name="T25" fmla="*/ 119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5"/>
                    <a:pt x="92" y="16"/>
                  </a:cubicBezTo>
                  <a:cubicBezTo>
                    <a:pt x="103" y="27"/>
                    <a:pt x="113" y="44"/>
                    <a:pt x="113" y="68"/>
                  </a:cubicBezTo>
                  <a:cubicBezTo>
                    <a:pt x="113" y="91"/>
                    <a:pt x="104" y="108"/>
                    <a:pt x="92" y="119"/>
                  </a:cubicBezTo>
                  <a:close/>
                  <a:moveTo>
                    <a:pt x="78" y="28"/>
                  </a:moveTo>
                  <a:cubicBezTo>
                    <a:pt x="70" y="19"/>
                    <a:pt x="59" y="15"/>
                    <a:pt x="45" y="15"/>
                  </a:cubicBezTo>
                  <a:cubicBezTo>
                    <a:pt x="20" y="15"/>
                    <a:pt x="20" y="15"/>
                    <a:pt x="20" y="15"/>
                  </a:cubicBezTo>
                  <a:cubicBezTo>
                    <a:pt x="20" y="119"/>
                    <a:pt x="20" y="119"/>
                    <a:pt x="20" y="119"/>
                  </a:cubicBezTo>
                  <a:cubicBezTo>
                    <a:pt x="45" y="119"/>
                    <a:pt x="45" y="119"/>
                    <a:pt x="45" y="119"/>
                  </a:cubicBezTo>
                  <a:cubicBezTo>
                    <a:pt x="58" y="119"/>
                    <a:pt x="69" y="116"/>
                    <a:pt x="78" y="107"/>
                  </a:cubicBezTo>
                  <a:cubicBezTo>
                    <a:pt x="87" y="98"/>
                    <a:pt x="92" y="84"/>
                    <a:pt x="92" y="68"/>
                  </a:cubicBezTo>
                  <a:cubicBezTo>
                    <a:pt x="92" y="51"/>
                    <a:pt x="87" y="36"/>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41">
              <a:extLst>
                <a:ext uri="{FF2B5EF4-FFF2-40B4-BE49-F238E27FC236}">
                  <a16:creationId xmlns:a16="http://schemas.microsoft.com/office/drawing/2014/main" id="{821A2D0B-222A-FACB-58E1-95FBC0126991}"/>
                </a:ext>
              </a:extLst>
            </p:cNvPr>
            <p:cNvSpPr>
              <a:spLocks noEditPoints="1"/>
            </p:cNvSpPr>
            <p:nvPr/>
          </p:nvSpPr>
          <p:spPr bwMode="auto">
            <a:xfrm>
              <a:off x="2605088"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42">
              <a:extLst>
                <a:ext uri="{FF2B5EF4-FFF2-40B4-BE49-F238E27FC236}">
                  <a16:creationId xmlns:a16="http://schemas.microsoft.com/office/drawing/2014/main" id="{7DEFDA0D-DEC0-C80E-280E-37E6A828C659}"/>
                </a:ext>
              </a:extLst>
            </p:cNvPr>
            <p:cNvSpPr>
              <a:spLocks noChangeArrowheads="1"/>
            </p:cNvSpPr>
            <p:nvPr/>
          </p:nvSpPr>
          <p:spPr bwMode="auto">
            <a:xfrm>
              <a:off x="2697163" y="153988"/>
              <a:ext cx="15875" cy="1158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43">
              <a:extLst>
                <a:ext uri="{FF2B5EF4-FFF2-40B4-BE49-F238E27FC236}">
                  <a16:creationId xmlns:a16="http://schemas.microsoft.com/office/drawing/2014/main" id="{E1B199F1-629A-2B40-F991-6A433992CFCB}"/>
                </a:ext>
              </a:extLst>
            </p:cNvPr>
            <p:cNvSpPr>
              <a:spLocks noEditPoints="1"/>
            </p:cNvSpPr>
            <p:nvPr/>
          </p:nvSpPr>
          <p:spPr bwMode="auto">
            <a:xfrm>
              <a:off x="2736851" y="150813"/>
              <a:ext cx="20638" cy="119063"/>
            </a:xfrm>
            <a:custGeom>
              <a:avLst/>
              <a:gdLst>
                <a:gd name="T0" fmla="*/ 12 w 25"/>
                <a:gd name="T1" fmla="*/ 25 h 144"/>
                <a:gd name="T2" fmla="*/ 0 w 25"/>
                <a:gd name="T3" fmla="*/ 13 h 144"/>
                <a:gd name="T4" fmla="*/ 12 w 25"/>
                <a:gd name="T5" fmla="*/ 0 h 144"/>
                <a:gd name="T6" fmla="*/ 25 w 25"/>
                <a:gd name="T7" fmla="*/ 12 h 144"/>
                <a:gd name="T8" fmla="*/ 12 w 25"/>
                <a:gd name="T9" fmla="*/ 25 h 144"/>
                <a:gd name="T10" fmla="*/ 3 w 25"/>
                <a:gd name="T11" fmla="*/ 144 h 144"/>
                <a:gd name="T12" fmla="*/ 3 w 25"/>
                <a:gd name="T13" fmla="*/ 45 h 144"/>
                <a:gd name="T14" fmla="*/ 22 w 25"/>
                <a:gd name="T15" fmla="*/ 45 h 144"/>
                <a:gd name="T16" fmla="*/ 22 w 25"/>
                <a:gd name="T17" fmla="*/ 144 h 144"/>
                <a:gd name="T18" fmla="*/ 3 w 25"/>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4">
                  <a:moveTo>
                    <a:pt x="12" y="25"/>
                  </a:moveTo>
                  <a:cubicBezTo>
                    <a:pt x="5" y="25"/>
                    <a:pt x="0" y="20"/>
                    <a:pt x="0" y="13"/>
                  </a:cubicBezTo>
                  <a:cubicBezTo>
                    <a:pt x="0" y="6"/>
                    <a:pt x="5" y="0"/>
                    <a:pt x="12" y="0"/>
                  </a:cubicBezTo>
                  <a:cubicBezTo>
                    <a:pt x="20" y="0"/>
                    <a:pt x="25" y="6"/>
                    <a:pt x="25" y="12"/>
                  </a:cubicBezTo>
                  <a:cubicBezTo>
                    <a:pt x="25" y="19"/>
                    <a:pt x="20" y="25"/>
                    <a:pt x="12"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44">
              <a:extLst>
                <a:ext uri="{FF2B5EF4-FFF2-40B4-BE49-F238E27FC236}">
                  <a16:creationId xmlns:a16="http://schemas.microsoft.com/office/drawing/2014/main" id="{344578C9-CCB4-4F2D-6F97-A69FE48FE92E}"/>
                </a:ext>
              </a:extLst>
            </p:cNvPr>
            <p:cNvSpPr>
              <a:spLocks/>
            </p:cNvSpPr>
            <p:nvPr/>
          </p:nvSpPr>
          <p:spPr bwMode="auto">
            <a:xfrm>
              <a:off x="2768601" y="188913"/>
              <a:ext cx="79375" cy="80963"/>
            </a:xfrm>
            <a:custGeom>
              <a:avLst/>
              <a:gdLst>
                <a:gd name="T0" fmla="*/ 30 w 50"/>
                <a:gd name="T1" fmla="*/ 51 h 51"/>
                <a:gd name="T2" fmla="*/ 19 w 50"/>
                <a:gd name="T3" fmla="*/ 51 h 51"/>
                <a:gd name="T4" fmla="*/ 0 w 50"/>
                <a:gd name="T5" fmla="*/ 0 h 51"/>
                <a:gd name="T6" fmla="*/ 10 w 50"/>
                <a:gd name="T7" fmla="*/ 0 h 51"/>
                <a:gd name="T8" fmla="*/ 25 w 50"/>
                <a:gd name="T9" fmla="*/ 41 h 51"/>
                <a:gd name="T10" fmla="*/ 39 w 50"/>
                <a:gd name="T11" fmla="*/ 0 h 51"/>
                <a:gd name="T12" fmla="*/ 50 w 50"/>
                <a:gd name="T13" fmla="*/ 0 h 51"/>
                <a:gd name="T14" fmla="*/ 30 w 50"/>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1">
                  <a:moveTo>
                    <a:pt x="30" y="51"/>
                  </a:moveTo>
                  <a:lnTo>
                    <a:pt x="19" y="51"/>
                  </a:lnTo>
                  <a:lnTo>
                    <a:pt x="0" y="0"/>
                  </a:lnTo>
                  <a:lnTo>
                    <a:pt x="10" y="0"/>
                  </a:lnTo>
                  <a:lnTo>
                    <a:pt x="25" y="41"/>
                  </a:lnTo>
                  <a:lnTo>
                    <a:pt x="39" y="0"/>
                  </a:lnTo>
                  <a:lnTo>
                    <a:pt x="50" y="0"/>
                  </a:lnTo>
                  <a:lnTo>
                    <a:pt x="3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45">
              <a:extLst>
                <a:ext uri="{FF2B5EF4-FFF2-40B4-BE49-F238E27FC236}">
                  <a16:creationId xmlns:a16="http://schemas.microsoft.com/office/drawing/2014/main" id="{2236A563-D056-2155-A154-64F4FBDBB116}"/>
                </a:ext>
              </a:extLst>
            </p:cNvPr>
            <p:cNvSpPr>
              <a:spLocks noEditPoints="1"/>
            </p:cNvSpPr>
            <p:nvPr/>
          </p:nvSpPr>
          <p:spPr bwMode="auto">
            <a:xfrm>
              <a:off x="28559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0"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46">
              <a:extLst>
                <a:ext uri="{FF2B5EF4-FFF2-40B4-BE49-F238E27FC236}">
                  <a16:creationId xmlns:a16="http://schemas.microsoft.com/office/drawing/2014/main" id="{F4BF70B8-9555-C261-D3C1-88BD30FC33CC}"/>
                </a:ext>
              </a:extLst>
            </p:cNvPr>
            <p:cNvSpPr>
              <a:spLocks/>
            </p:cNvSpPr>
            <p:nvPr/>
          </p:nvSpPr>
          <p:spPr bwMode="auto">
            <a:xfrm>
              <a:off x="2947988" y="185738"/>
              <a:ext cx="47625"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47">
              <a:extLst>
                <a:ext uri="{FF2B5EF4-FFF2-40B4-BE49-F238E27FC236}">
                  <a16:creationId xmlns:a16="http://schemas.microsoft.com/office/drawing/2014/main" id="{2EFAC510-CEEE-DA5A-FAA3-F170FED7622E}"/>
                </a:ext>
              </a:extLst>
            </p:cNvPr>
            <p:cNvSpPr>
              <a:spLocks noEditPoints="1"/>
            </p:cNvSpPr>
            <p:nvPr/>
          </p:nvSpPr>
          <p:spPr bwMode="auto">
            <a:xfrm>
              <a:off x="2998788" y="185738"/>
              <a:ext cx="74613" cy="85725"/>
            </a:xfrm>
            <a:custGeom>
              <a:avLst/>
              <a:gdLst>
                <a:gd name="T0" fmla="*/ 20 w 90"/>
                <a:gd name="T1" fmla="*/ 56 h 103"/>
                <a:gd name="T2" fmla="*/ 49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49" y="88"/>
                  </a:cubicBezTo>
                  <a:cubicBezTo>
                    <a:pt x="68" y="88"/>
                    <a:pt x="79" y="78"/>
                    <a:pt x="80" y="77"/>
                  </a:cubicBezTo>
                  <a:cubicBezTo>
                    <a:pt x="88" y="89"/>
                    <a:pt x="88" y="89"/>
                    <a:pt x="88" y="89"/>
                  </a:cubicBezTo>
                  <a:cubicBezTo>
                    <a:pt x="88" y="89"/>
                    <a:pt x="74"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8" y="14"/>
                    <a:pt x="20" y="29"/>
                    <a:pt x="19" y="42"/>
                  </a:cubicBezTo>
                  <a:cubicBezTo>
                    <a:pt x="71" y="42"/>
                    <a:pt x="71" y="42"/>
                    <a:pt x="71" y="42"/>
                  </a:cubicBezTo>
                  <a:cubicBezTo>
                    <a:pt x="71"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48">
              <a:extLst>
                <a:ext uri="{FF2B5EF4-FFF2-40B4-BE49-F238E27FC236}">
                  <a16:creationId xmlns:a16="http://schemas.microsoft.com/office/drawing/2014/main" id="{9F75901F-04A3-6B7A-4918-99E7F7C4A01F}"/>
                </a:ext>
              </a:extLst>
            </p:cNvPr>
            <p:cNvSpPr>
              <a:spLocks noEditPoints="1"/>
            </p:cNvSpPr>
            <p:nvPr/>
          </p:nvSpPr>
          <p:spPr bwMode="auto">
            <a:xfrm>
              <a:off x="3084513" y="153988"/>
              <a:ext cx="77788" cy="117475"/>
            </a:xfrm>
            <a:custGeom>
              <a:avLst/>
              <a:gdLst>
                <a:gd name="T0" fmla="*/ 78 w 94"/>
                <a:gd name="T1" fmla="*/ 141 h 143"/>
                <a:gd name="T2" fmla="*/ 75 w 94"/>
                <a:gd name="T3" fmla="*/ 125 h 143"/>
                <a:gd name="T4" fmla="*/ 42 w 94"/>
                <a:gd name="T5" fmla="*/ 143 h 143"/>
                <a:gd name="T6" fmla="*/ 0 w 94"/>
                <a:gd name="T7" fmla="*/ 91 h 143"/>
                <a:gd name="T8" fmla="*/ 44 w 94"/>
                <a:gd name="T9" fmla="*/ 40 h 143"/>
                <a:gd name="T10" fmla="*/ 75 w 94"/>
                <a:gd name="T11" fmla="*/ 58 h 143"/>
                <a:gd name="T12" fmla="*/ 75 w 94"/>
                <a:gd name="T13" fmla="*/ 0 h 143"/>
                <a:gd name="T14" fmla="*/ 94 w 94"/>
                <a:gd name="T15" fmla="*/ 0 h 143"/>
                <a:gd name="T16" fmla="*/ 94 w 94"/>
                <a:gd name="T17" fmla="*/ 141 h 143"/>
                <a:gd name="T18" fmla="*/ 78 w 94"/>
                <a:gd name="T19" fmla="*/ 141 h 143"/>
                <a:gd name="T20" fmla="*/ 48 w 94"/>
                <a:gd name="T21" fmla="*/ 54 h 143"/>
                <a:gd name="T22" fmla="*/ 19 w 94"/>
                <a:gd name="T23" fmla="*/ 90 h 143"/>
                <a:gd name="T24" fmla="*/ 47 w 94"/>
                <a:gd name="T25" fmla="*/ 127 h 143"/>
                <a:gd name="T26" fmla="*/ 75 w 94"/>
                <a:gd name="T27" fmla="*/ 90 h 143"/>
                <a:gd name="T28" fmla="*/ 48 w 94"/>
                <a:gd name="T29" fmla="*/ 5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43">
                  <a:moveTo>
                    <a:pt x="78" y="141"/>
                  </a:moveTo>
                  <a:cubicBezTo>
                    <a:pt x="75" y="125"/>
                    <a:pt x="75" y="125"/>
                    <a:pt x="75" y="125"/>
                  </a:cubicBezTo>
                  <a:cubicBezTo>
                    <a:pt x="74" y="126"/>
                    <a:pt x="65" y="143"/>
                    <a:pt x="42" y="143"/>
                  </a:cubicBezTo>
                  <a:cubicBezTo>
                    <a:pt x="16" y="143"/>
                    <a:pt x="0" y="121"/>
                    <a:pt x="0" y="91"/>
                  </a:cubicBezTo>
                  <a:cubicBezTo>
                    <a:pt x="0" y="62"/>
                    <a:pt x="18" y="40"/>
                    <a:pt x="44" y="40"/>
                  </a:cubicBezTo>
                  <a:cubicBezTo>
                    <a:pt x="65" y="40"/>
                    <a:pt x="74" y="56"/>
                    <a:pt x="75" y="58"/>
                  </a:cubicBezTo>
                  <a:cubicBezTo>
                    <a:pt x="75" y="0"/>
                    <a:pt x="75" y="0"/>
                    <a:pt x="75" y="0"/>
                  </a:cubicBezTo>
                  <a:cubicBezTo>
                    <a:pt x="94" y="0"/>
                    <a:pt x="94" y="0"/>
                    <a:pt x="94" y="0"/>
                  </a:cubicBezTo>
                  <a:cubicBezTo>
                    <a:pt x="94" y="141"/>
                    <a:pt x="94" y="141"/>
                    <a:pt x="94" y="141"/>
                  </a:cubicBezTo>
                  <a:cubicBezTo>
                    <a:pt x="78" y="141"/>
                    <a:pt x="78" y="141"/>
                    <a:pt x="78" y="141"/>
                  </a:cubicBezTo>
                  <a:close/>
                  <a:moveTo>
                    <a:pt x="48" y="54"/>
                  </a:moveTo>
                  <a:cubicBezTo>
                    <a:pt x="30" y="54"/>
                    <a:pt x="19" y="71"/>
                    <a:pt x="19" y="90"/>
                  </a:cubicBezTo>
                  <a:cubicBezTo>
                    <a:pt x="19" y="110"/>
                    <a:pt x="29" y="127"/>
                    <a:pt x="47" y="127"/>
                  </a:cubicBezTo>
                  <a:cubicBezTo>
                    <a:pt x="64" y="127"/>
                    <a:pt x="75" y="110"/>
                    <a:pt x="75" y="90"/>
                  </a:cubicBezTo>
                  <a:cubicBezTo>
                    <a:pt x="76" y="71"/>
                    <a:pt x="66" y="54"/>
                    <a:pt x="4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49">
              <a:extLst>
                <a:ext uri="{FF2B5EF4-FFF2-40B4-BE49-F238E27FC236}">
                  <a16:creationId xmlns:a16="http://schemas.microsoft.com/office/drawing/2014/main" id="{746411D7-FE52-9D4A-5F9C-E781E2B0A65A}"/>
                </a:ext>
              </a:extLst>
            </p:cNvPr>
            <p:cNvSpPr>
              <a:spLocks/>
            </p:cNvSpPr>
            <p:nvPr/>
          </p:nvSpPr>
          <p:spPr bwMode="auto">
            <a:xfrm>
              <a:off x="3209926" y="152400"/>
              <a:ext cx="53975" cy="117475"/>
            </a:xfrm>
            <a:custGeom>
              <a:avLst/>
              <a:gdLst>
                <a:gd name="T0" fmla="*/ 61 w 64"/>
                <a:gd name="T1" fmla="*/ 18 h 142"/>
                <a:gd name="T2" fmla="*/ 49 w 64"/>
                <a:gd name="T3" fmla="*/ 15 h 142"/>
                <a:gd name="T4" fmla="*/ 36 w 64"/>
                <a:gd name="T5" fmla="*/ 21 h 142"/>
                <a:gd name="T6" fmla="*/ 34 w 64"/>
                <a:gd name="T7" fmla="*/ 35 h 142"/>
                <a:gd name="T8" fmla="*/ 34 w 64"/>
                <a:gd name="T9" fmla="*/ 43 h 142"/>
                <a:gd name="T10" fmla="*/ 59 w 64"/>
                <a:gd name="T11" fmla="*/ 43 h 142"/>
                <a:gd name="T12" fmla="*/ 59 w 64"/>
                <a:gd name="T13" fmla="*/ 57 h 142"/>
                <a:gd name="T14" fmla="*/ 34 w 64"/>
                <a:gd name="T15" fmla="*/ 57 h 142"/>
                <a:gd name="T16" fmla="*/ 34 w 64"/>
                <a:gd name="T17" fmla="*/ 142 h 142"/>
                <a:gd name="T18" fmla="*/ 15 w 64"/>
                <a:gd name="T19" fmla="*/ 142 h 142"/>
                <a:gd name="T20" fmla="*/ 15 w 64"/>
                <a:gd name="T21" fmla="*/ 57 h 142"/>
                <a:gd name="T22" fmla="*/ 0 w 64"/>
                <a:gd name="T23" fmla="*/ 57 h 142"/>
                <a:gd name="T24" fmla="*/ 0 w 64"/>
                <a:gd name="T25" fmla="*/ 43 h 142"/>
                <a:gd name="T26" fmla="*/ 15 w 64"/>
                <a:gd name="T27" fmla="*/ 43 h 142"/>
                <a:gd name="T28" fmla="*/ 15 w 64"/>
                <a:gd name="T29" fmla="*/ 32 h 142"/>
                <a:gd name="T30" fmla="*/ 22 w 64"/>
                <a:gd name="T31" fmla="*/ 9 h 142"/>
                <a:gd name="T32" fmla="*/ 45 w 64"/>
                <a:gd name="T33" fmla="*/ 0 h 142"/>
                <a:gd name="T34" fmla="*/ 64 w 64"/>
                <a:gd name="T35" fmla="*/ 4 h 142"/>
                <a:gd name="T36" fmla="*/ 61 w 64"/>
                <a:gd name="T37" fmla="*/ 1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42">
                  <a:moveTo>
                    <a:pt x="61" y="18"/>
                  </a:moveTo>
                  <a:cubicBezTo>
                    <a:pt x="61" y="18"/>
                    <a:pt x="55" y="15"/>
                    <a:pt x="49" y="15"/>
                  </a:cubicBezTo>
                  <a:cubicBezTo>
                    <a:pt x="43" y="15"/>
                    <a:pt x="39" y="17"/>
                    <a:pt x="36" y="21"/>
                  </a:cubicBezTo>
                  <a:cubicBezTo>
                    <a:pt x="34" y="24"/>
                    <a:pt x="34" y="29"/>
                    <a:pt x="34" y="35"/>
                  </a:cubicBezTo>
                  <a:cubicBezTo>
                    <a:pt x="34" y="43"/>
                    <a:pt x="34" y="43"/>
                    <a:pt x="34" y="43"/>
                  </a:cubicBezTo>
                  <a:cubicBezTo>
                    <a:pt x="59" y="43"/>
                    <a:pt x="59" y="43"/>
                    <a:pt x="59" y="43"/>
                  </a:cubicBezTo>
                  <a:cubicBezTo>
                    <a:pt x="59" y="57"/>
                    <a:pt x="59" y="57"/>
                    <a:pt x="59" y="57"/>
                  </a:cubicBezTo>
                  <a:cubicBezTo>
                    <a:pt x="34" y="57"/>
                    <a:pt x="34" y="57"/>
                    <a:pt x="34" y="57"/>
                  </a:cubicBezTo>
                  <a:cubicBezTo>
                    <a:pt x="34" y="142"/>
                    <a:pt x="34" y="142"/>
                    <a:pt x="34" y="142"/>
                  </a:cubicBezTo>
                  <a:cubicBezTo>
                    <a:pt x="15" y="142"/>
                    <a:pt x="15" y="142"/>
                    <a:pt x="15" y="142"/>
                  </a:cubicBezTo>
                  <a:cubicBezTo>
                    <a:pt x="15" y="57"/>
                    <a:pt x="15" y="57"/>
                    <a:pt x="15" y="57"/>
                  </a:cubicBezTo>
                  <a:cubicBezTo>
                    <a:pt x="0" y="57"/>
                    <a:pt x="0" y="57"/>
                    <a:pt x="0" y="57"/>
                  </a:cubicBezTo>
                  <a:cubicBezTo>
                    <a:pt x="0" y="43"/>
                    <a:pt x="0" y="43"/>
                    <a:pt x="0" y="43"/>
                  </a:cubicBezTo>
                  <a:cubicBezTo>
                    <a:pt x="15" y="43"/>
                    <a:pt x="15" y="43"/>
                    <a:pt x="15" y="43"/>
                  </a:cubicBezTo>
                  <a:cubicBezTo>
                    <a:pt x="15" y="32"/>
                    <a:pt x="15" y="32"/>
                    <a:pt x="15" y="32"/>
                  </a:cubicBezTo>
                  <a:cubicBezTo>
                    <a:pt x="15" y="21"/>
                    <a:pt x="18" y="14"/>
                    <a:pt x="22" y="9"/>
                  </a:cubicBezTo>
                  <a:cubicBezTo>
                    <a:pt x="27" y="4"/>
                    <a:pt x="34" y="0"/>
                    <a:pt x="45" y="0"/>
                  </a:cubicBezTo>
                  <a:cubicBezTo>
                    <a:pt x="55" y="0"/>
                    <a:pt x="62" y="3"/>
                    <a:pt x="64" y="4"/>
                  </a:cubicBezTo>
                  <a:lnTo>
                    <a:pt x="6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50">
              <a:extLst>
                <a:ext uri="{FF2B5EF4-FFF2-40B4-BE49-F238E27FC236}">
                  <a16:creationId xmlns:a16="http://schemas.microsoft.com/office/drawing/2014/main" id="{71C2BF5D-0F27-5DC4-E839-53363129AF20}"/>
                </a:ext>
              </a:extLst>
            </p:cNvPr>
            <p:cNvSpPr>
              <a:spLocks/>
            </p:cNvSpPr>
            <p:nvPr/>
          </p:nvSpPr>
          <p:spPr bwMode="auto">
            <a:xfrm>
              <a:off x="3270251" y="185738"/>
              <a:ext cx="46038"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51">
              <a:extLst>
                <a:ext uri="{FF2B5EF4-FFF2-40B4-BE49-F238E27FC236}">
                  <a16:creationId xmlns:a16="http://schemas.microsoft.com/office/drawing/2014/main" id="{6AAE8FD2-F294-9C4A-F94A-068B4B7ABCFB}"/>
                </a:ext>
              </a:extLst>
            </p:cNvPr>
            <p:cNvSpPr>
              <a:spLocks noEditPoints="1"/>
            </p:cNvSpPr>
            <p:nvPr/>
          </p:nvSpPr>
          <p:spPr bwMode="auto">
            <a:xfrm>
              <a:off x="3321051" y="185738"/>
              <a:ext cx="79375" cy="85725"/>
            </a:xfrm>
            <a:custGeom>
              <a:avLst/>
              <a:gdLst>
                <a:gd name="T0" fmla="*/ 48 w 96"/>
                <a:gd name="T1" fmla="*/ 102 h 102"/>
                <a:gd name="T2" fmla="*/ 0 w 96"/>
                <a:gd name="T3" fmla="*/ 51 h 102"/>
                <a:gd name="T4" fmla="*/ 48 w 96"/>
                <a:gd name="T5" fmla="*/ 0 h 102"/>
                <a:gd name="T6" fmla="*/ 96 w 96"/>
                <a:gd name="T7" fmla="*/ 51 h 102"/>
                <a:gd name="T8" fmla="*/ 48 w 96"/>
                <a:gd name="T9" fmla="*/ 102 h 102"/>
                <a:gd name="T10" fmla="*/ 48 w 96"/>
                <a:gd name="T11" fmla="*/ 14 h 102"/>
                <a:gd name="T12" fmla="*/ 20 w 96"/>
                <a:gd name="T13" fmla="*/ 51 h 102"/>
                <a:gd name="T14" fmla="*/ 48 w 96"/>
                <a:gd name="T15" fmla="*/ 88 h 102"/>
                <a:gd name="T16" fmla="*/ 77 w 96"/>
                <a:gd name="T17" fmla="*/ 51 h 102"/>
                <a:gd name="T18" fmla="*/ 48 w 96"/>
                <a:gd name="T19" fmla="*/ 1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02">
                  <a:moveTo>
                    <a:pt x="48" y="102"/>
                  </a:moveTo>
                  <a:cubicBezTo>
                    <a:pt x="20" y="102"/>
                    <a:pt x="0" y="82"/>
                    <a:pt x="0" y="51"/>
                  </a:cubicBezTo>
                  <a:cubicBezTo>
                    <a:pt x="0" y="20"/>
                    <a:pt x="20" y="0"/>
                    <a:pt x="48" y="0"/>
                  </a:cubicBezTo>
                  <a:cubicBezTo>
                    <a:pt x="77" y="0"/>
                    <a:pt x="96" y="20"/>
                    <a:pt x="96" y="51"/>
                  </a:cubicBezTo>
                  <a:cubicBezTo>
                    <a:pt x="96" y="82"/>
                    <a:pt x="77" y="102"/>
                    <a:pt x="48" y="102"/>
                  </a:cubicBezTo>
                  <a:close/>
                  <a:moveTo>
                    <a:pt x="48" y="14"/>
                  </a:moveTo>
                  <a:cubicBezTo>
                    <a:pt x="30" y="14"/>
                    <a:pt x="20" y="29"/>
                    <a:pt x="20" y="51"/>
                  </a:cubicBezTo>
                  <a:cubicBezTo>
                    <a:pt x="20" y="72"/>
                    <a:pt x="30" y="88"/>
                    <a:pt x="48" y="88"/>
                  </a:cubicBezTo>
                  <a:cubicBezTo>
                    <a:pt x="67" y="88"/>
                    <a:pt x="77" y="72"/>
                    <a:pt x="77" y="51"/>
                  </a:cubicBezTo>
                  <a:cubicBezTo>
                    <a:pt x="77" y="29"/>
                    <a:pt x="67" y="14"/>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52">
              <a:extLst>
                <a:ext uri="{FF2B5EF4-FFF2-40B4-BE49-F238E27FC236}">
                  <a16:creationId xmlns:a16="http://schemas.microsoft.com/office/drawing/2014/main" id="{C590DB0F-DC19-CD6D-2F4D-61479185D8A5}"/>
                </a:ext>
              </a:extLst>
            </p:cNvPr>
            <p:cNvSpPr>
              <a:spLocks/>
            </p:cNvSpPr>
            <p:nvPr/>
          </p:nvSpPr>
          <p:spPr bwMode="auto">
            <a:xfrm>
              <a:off x="3419476" y="185738"/>
              <a:ext cx="117475" cy="84138"/>
            </a:xfrm>
            <a:custGeom>
              <a:avLst/>
              <a:gdLst>
                <a:gd name="T0" fmla="*/ 123 w 142"/>
                <a:gd name="T1" fmla="*/ 101 h 101"/>
                <a:gd name="T2" fmla="*/ 123 w 142"/>
                <a:gd name="T3" fmla="*/ 39 h 101"/>
                <a:gd name="T4" fmla="*/ 106 w 142"/>
                <a:gd name="T5" fmla="*/ 16 h 101"/>
                <a:gd name="T6" fmla="*/ 80 w 142"/>
                <a:gd name="T7" fmla="*/ 41 h 101"/>
                <a:gd name="T8" fmla="*/ 80 w 142"/>
                <a:gd name="T9" fmla="*/ 101 h 101"/>
                <a:gd name="T10" fmla="*/ 62 w 142"/>
                <a:gd name="T11" fmla="*/ 101 h 101"/>
                <a:gd name="T12" fmla="*/ 62 w 142"/>
                <a:gd name="T13" fmla="*/ 39 h 101"/>
                <a:gd name="T14" fmla="*/ 44 w 142"/>
                <a:gd name="T15" fmla="*/ 16 h 101"/>
                <a:gd name="T16" fmla="*/ 19 w 142"/>
                <a:gd name="T17" fmla="*/ 41 h 101"/>
                <a:gd name="T18" fmla="*/ 19 w 142"/>
                <a:gd name="T19" fmla="*/ 101 h 101"/>
                <a:gd name="T20" fmla="*/ 0 w 142"/>
                <a:gd name="T21" fmla="*/ 101 h 101"/>
                <a:gd name="T22" fmla="*/ 0 w 142"/>
                <a:gd name="T23" fmla="*/ 2 h 101"/>
                <a:gd name="T24" fmla="*/ 18 w 142"/>
                <a:gd name="T25" fmla="*/ 2 h 101"/>
                <a:gd name="T26" fmla="*/ 19 w 142"/>
                <a:gd name="T27" fmla="*/ 20 h 101"/>
                <a:gd name="T28" fmla="*/ 51 w 142"/>
                <a:gd name="T29" fmla="*/ 0 h 101"/>
                <a:gd name="T30" fmla="*/ 79 w 142"/>
                <a:gd name="T31" fmla="*/ 21 h 101"/>
                <a:gd name="T32" fmla="*/ 112 w 142"/>
                <a:gd name="T33" fmla="*/ 0 h 101"/>
                <a:gd name="T34" fmla="*/ 142 w 142"/>
                <a:gd name="T35" fmla="*/ 34 h 101"/>
                <a:gd name="T36" fmla="*/ 142 w 142"/>
                <a:gd name="T37" fmla="*/ 101 h 101"/>
                <a:gd name="T38" fmla="*/ 123 w 142"/>
                <a:gd name="T3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101">
                  <a:moveTo>
                    <a:pt x="123" y="101"/>
                  </a:moveTo>
                  <a:cubicBezTo>
                    <a:pt x="123" y="39"/>
                    <a:pt x="123" y="39"/>
                    <a:pt x="123" y="39"/>
                  </a:cubicBezTo>
                  <a:cubicBezTo>
                    <a:pt x="123" y="26"/>
                    <a:pt x="120" y="16"/>
                    <a:pt x="106" y="16"/>
                  </a:cubicBezTo>
                  <a:cubicBezTo>
                    <a:pt x="91" y="16"/>
                    <a:pt x="81" y="34"/>
                    <a:pt x="80" y="41"/>
                  </a:cubicBezTo>
                  <a:cubicBezTo>
                    <a:pt x="80" y="101"/>
                    <a:pt x="80" y="101"/>
                    <a:pt x="80" y="101"/>
                  </a:cubicBezTo>
                  <a:cubicBezTo>
                    <a:pt x="62" y="101"/>
                    <a:pt x="62" y="101"/>
                    <a:pt x="62" y="101"/>
                  </a:cubicBezTo>
                  <a:cubicBezTo>
                    <a:pt x="62" y="39"/>
                    <a:pt x="62" y="39"/>
                    <a:pt x="62" y="39"/>
                  </a:cubicBezTo>
                  <a:cubicBezTo>
                    <a:pt x="62" y="26"/>
                    <a:pt x="59" y="16"/>
                    <a:pt x="44" y="16"/>
                  </a:cubicBezTo>
                  <a:cubicBezTo>
                    <a:pt x="30" y="16"/>
                    <a:pt x="20" y="34"/>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5" y="9"/>
                    <a:pt x="37" y="0"/>
                    <a:pt x="51" y="0"/>
                  </a:cubicBezTo>
                  <a:cubicBezTo>
                    <a:pt x="64" y="0"/>
                    <a:pt x="75" y="6"/>
                    <a:pt x="79" y="21"/>
                  </a:cubicBezTo>
                  <a:cubicBezTo>
                    <a:pt x="86" y="9"/>
                    <a:pt x="98" y="0"/>
                    <a:pt x="112" y="0"/>
                  </a:cubicBezTo>
                  <a:cubicBezTo>
                    <a:pt x="128" y="0"/>
                    <a:pt x="142" y="9"/>
                    <a:pt x="142" y="34"/>
                  </a:cubicBezTo>
                  <a:cubicBezTo>
                    <a:pt x="142" y="101"/>
                    <a:pt x="142" y="101"/>
                    <a:pt x="142" y="101"/>
                  </a:cubicBezTo>
                  <a:cubicBezTo>
                    <a:pt x="123" y="101"/>
                    <a:pt x="123" y="101"/>
                    <a:pt x="123"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53">
              <a:extLst>
                <a:ext uri="{FF2B5EF4-FFF2-40B4-BE49-F238E27FC236}">
                  <a16:creationId xmlns:a16="http://schemas.microsoft.com/office/drawing/2014/main" id="{975A0B57-FD60-D7A6-C45A-346EA17AEAA2}"/>
                </a:ext>
              </a:extLst>
            </p:cNvPr>
            <p:cNvSpPr>
              <a:spLocks/>
            </p:cNvSpPr>
            <p:nvPr/>
          </p:nvSpPr>
          <p:spPr bwMode="auto">
            <a:xfrm>
              <a:off x="3594101" y="157163"/>
              <a:ext cx="69850" cy="112713"/>
            </a:xfrm>
            <a:custGeom>
              <a:avLst/>
              <a:gdLst>
                <a:gd name="T0" fmla="*/ 0 w 44"/>
                <a:gd name="T1" fmla="*/ 71 h 71"/>
                <a:gd name="T2" fmla="*/ 0 w 44"/>
                <a:gd name="T3" fmla="*/ 0 h 71"/>
                <a:gd name="T4" fmla="*/ 43 w 44"/>
                <a:gd name="T5" fmla="*/ 0 h 71"/>
                <a:gd name="T6" fmla="*/ 43 w 44"/>
                <a:gd name="T7" fmla="*/ 8 h 71"/>
                <a:gd name="T8" fmla="*/ 10 w 44"/>
                <a:gd name="T9" fmla="*/ 8 h 71"/>
                <a:gd name="T10" fmla="*/ 10 w 44"/>
                <a:gd name="T11" fmla="*/ 29 h 71"/>
                <a:gd name="T12" fmla="*/ 41 w 44"/>
                <a:gd name="T13" fmla="*/ 29 h 71"/>
                <a:gd name="T14" fmla="*/ 41 w 44"/>
                <a:gd name="T15" fmla="*/ 38 h 71"/>
                <a:gd name="T16" fmla="*/ 10 w 44"/>
                <a:gd name="T17" fmla="*/ 38 h 71"/>
                <a:gd name="T18" fmla="*/ 10 w 44"/>
                <a:gd name="T19" fmla="*/ 62 h 71"/>
                <a:gd name="T20" fmla="*/ 44 w 44"/>
                <a:gd name="T21" fmla="*/ 62 h 71"/>
                <a:gd name="T22" fmla="*/ 44 w 44"/>
                <a:gd name="T23" fmla="*/ 71 h 71"/>
                <a:gd name="T24" fmla="*/ 0 w 44"/>
                <a:gd name="T25" fmla="*/ 71 h 71"/>
                <a:gd name="T26" fmla="*/ 0 w 44"/>
                <a:gd name="T2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71">
                  <a:moveTo>
                    <a:pt x="0" y="71"/>
                  </a:moveTo>
                  <a:lnTo>
                    <a:pt x="0" y="0"/>
                  </a:lnTo>
                  <a:lnTo>
                    <a:pt x="43" y="0"/>
                  </a:lnTo>
                  <a:lnTo>
                    <a:pt x="43" y="8"/>
                  </a:lnTo>
                  <a:lnTo>
                    <a:pt x="10" y="8"/>
                  </a:lnTo>
                  <a:lnTo>
                    <a:pt x="10" y="29"/>
                  </a:lnTo>
                  <a:lnTo>
                    <a:pt x="41" y="29"/>
                  </a:lnTo>
                  <a:lnTo>
                    <a:pt x="41" y="38"/>
                  </a:lnTo>
                  <a:lnTo>
                    <a:pt x="10" y="38"/>
                  </a:lnTo>
                  <a:lnTo>
                    <a:pt x="10" y="62"/>
                  </a:lnTo>
                  <a:lnTo>
                    <a:pt x="44" y="62"/>
                  </a:lnTo>
                  <a:lnTo>
                    <a:pt x="44" y="71"/>
                  </a:lnTo>
                  <a:lnTo>
                    <a:pt x="0" y="71"/>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54">
              <a:extLst>
                <a:ext uri="{FF2B5EF4-FFF2-40B4-BE49-F238E27FC236}">
                  <a16:creationId xmlns:a16="http://schemas.microsoft.com/office/drawing/2014/main" id="{E8018739-B110-09C4-D3DE-76CFD23BB4E9}"/>
                </a:ext>
              </a:extLst>
            </p:cNvPr>
            <p:cNvSpPr>
              <a:spLocks/>
            </p:cNvSpPr>
            <p:nvPr/>
          </p:nvSpPr>
          <p:spPr bwMode="auto">
            <a:xfrm>
              <a:off x="3671888" y="188913"/>
              <a:ext cx="77788" cy="80963"/>
            </a:xfrm>
            <a:custGeom>
              <a:avLst/>
              <a:gdLst>
                <a:gd name="T0" fmla="*/ 38 w 49"/>
                <a:gd name="T1" fmla="*/ 51 h 51"/>
                <a:gd name="T2" fmla="*/ 24 w 49"/>
                <a:gd name="T3" fmla="*/ 30 h 51"/>
                <a:gd name="T4" fmla="*/ 11 w 49"/>
                <a:gd name="T5" fmla="*/ 51 h 51"/>
                <a:gd name="T6" fmla="*/ 0 w 49"/>
                <a:gd name="T7" fmla="*/ 51 h 51"/>
                <a:gd name="T8" fmla="*/ 18 w 49"/>
                <a:gd name="T9" fmla="*/ 25 h 51"/>
                <a:gd name="T10" fmla="*/ 1 w 49"/>
                <a:gd name="T11" fmla="*/ 0 h 51"/>
                <a:gd name="T12" fmla="*/ 12 w 49"/>
                <a:gd name="T13" fmla="*/ 0 h 51"/>
                <a:gd name="T14" fmla="*/ 25 w 49"/>
                <a:gd name="T15" fmla="*/ 19 h 51"/>
                <a:gd name="T16" fmla="*/ 37 w 49"/>
                <a:gd name="T17" fmla="*/ 0 h 51"/>
                <a:gd name="T18" fmla="*/ 48 w 49"/>
                <a:gd name="T19" fmla="*/ 0 h 51"/>
                <a:gd name="T20" fmla="*/ 30 w 49"/>
                <a:gd name="T21" fmla="*/ 25 h 51"/>
                <a:gd name="T22" fmla="*/ 49 w 49"/>
                <a:gd name="T23" fmla="*/ 51 h 51"/>
                <a:gd name="T24" fmla="*/ 38 w 49"/>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1">
                  <a:moveTo>
                    <a:pt x="38" y="51"/>
                  </a:moveTo>
                  <a:lnTo>
                    <a:pt x="24" y="30"/>
                  </a:lnTo>
                  <a:lnTo>
                    <a:pt x="11" y="51"/>
                  </a:lnTo>
                  <a:lnTo>
                    <a:pt x="0" y="51"/>
                  </a:lnTo>
                  <a:lnTo>
                    <a:pt x="18" y="25"/>
                  </a:lnTo>
                  <a:lnTo>
                    <a:pt x="1" y="0"/>
                  </a:lnTo>
                  <a:lnTo>
                    <a:pt x="12" y="0"/>
                  </a:lnTo>
                  <a:lnTo>
                    <a:pt x="25" y="19"/>
                  </a:lnTo>
                  <a:lnTo>
                    <a:pt x="37" y="0"/>
                  </a:lnTo>
                  <a:lnTo>
                    <a:pt x="48" y="0"/>
                  </a:lnTo>
                  <a:lnTo>
                    <a:pt x="30" y="25"/>
                  </a:lnTo>
                  <a:lnTo>
                    <a:pt x="49" y="51"/>
                  </a:lnTo>
                  <a:lnTo>
                    <a:pt x="38"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55">
              <a:extLst>
                <a:ext uri="{FF2B5EF4-FFF2-40B4-BE49-F238E27FC236}">
                  <a16:creationId xmlns:a16="http://schemas.microsoft.com/office/drawing/2014/main" id="{6262A5DA-588E-44E3-D3E5-B27EFDFBA451}"/>
                </a:ext>
              </a:extLst>
            </p:cNvPr>
            <p:cNvSpPr>
              <a:spLocks noEditPoints="1"/>
            </p:cNvSpPr>
            <p:nvPr/>
          </p:nvSpPr>
          <p:spPr bwMode="auto">
            <a:xfrm>
              <a:off x="3763963" y="185738"/>
              <a:ext cx="77788" cy="114300"/>
            </a:xfrm>
            <a:custGeom>
              <a:avLst/>
              <a:gdLst>
                <a:gd name="T0" fmla="*/ 49 w 94"/>
                <a:gd name="T1" fmla="*/ 102 h 136"/>
                <a:gd name="T2" fmla="*/ 18 w 94"/>
                <a:gd name="T3" fmla="*/ 85 h 136"/>
                <a:gd name="T4" fmla="*/ 18 w 94"/>
                <a:gd name="T5" fmla="*/ 136 h 136"/>
                <a:gd name="T6" fmla="*/ 0 w 94"/>
                <a:gd name="T7" fmla="*/ 136 h 136"/>
                <a:gd name="T8" fmla="*/ 0 w 94"/>
                <a:gd name="T9" fmla="*/ 1 h 136"/>
                <a:gd name="T10" fmla="*/ 17 w 94"/>
                <a:gd name="T11" fmla="*/ 1 h 136"/>
                <a:gd name="T12" fmla="*/ 18 w 94"/>
                <a:gd name="T13" fmla="*/ 17 h 136"/>
                <a:gd name="T14" fmla="*/ 51 w 94"/>
                <a:gd name="T15" fmla="*/ 0 h 136"/>
                <a:gd name="T16" fmla="*/ 94 w 94"/>
                <a:gd name="T17" fmla="*/ 51 h 136"/>
                <a:gd name="T18" fmla="*/ 49 w 94"/>
                <a:gd name="T19" fmla="*/ 102 h 136"/>
                <a:gd name="T20" fmla="*/ 46 w 94"/>
                <a:gd name="T21" fmla="*/ 14 h 136"/>
                <a:gd name="T22" fmla="*/ 17 w 94"/>
                <a:gd name="T23" fmla="*/ 50 h 136"/>
                <a:gd name="T24" fmla="*/ 45 w 94"/>
                <a:gd name="T25" fmla="*/ 87 h 136"/>
                <a:gd name="T26" fmla="*/ 74 w 94"/>
                <a:gd name="T27" fmla="*/ 50 h 136"/>
                <a:gd name="T28" fmla="*/ 46 w 94"/>
                <a:gd name="T29" fmla="*/ 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36">
                  <a:moveTo>
                    <a:pt x="49" y="102"/>
                  </a:moveTo>
                  <a:cubicBezTo>
                    <a:pt x="29" y="102"/>
                    <a:pt x="21" y="89"/>
                    <a:pt x="18" y="85"/>
                  </a:cubicBezTo>
                  <a:cubicBezTo>
                    <a:pt x="18" y="136"/>
                    <a:pt x="18" y="136"/>
                    <a:pt x="18" y="136"/>
                  </a:cubicBezTo>
                  <a:cubicBezTo>
                    <a:pt x="0" y="136"/>
                    <a:pt x="0" y="136"/>
                    <a:pt x="0" y="136"/>
                  </a:cubicBezTo>
                  <a:cubicBezTo>
                    <a:pt x="0" y="1"/>
                    <a:pt x="0" y="1"/>
                    <a:pt x="0" y="1"/>
                  </a:cubicBezTo>
                  <a:cubicBezTo>
                    <a:pt x="17" y="1"/>
                    <a:pt x="17" y="1"/>
                    <a:pt x="17" y="1"/>
                  </a:cubicBezTo>
                  <a:cubicBezTo>
                    <a:pt x="18" y="17"/>
                    <a:pt x="18" y="17"/>
                    <a:pt x="18" y="17"/>
                  </a:cubicBezTo>
                  <a:cubicBezTo>
                    <a:pt x="20" y="15"/>
                    <a:pt x="30" y="0"/>
                    <a:pt x="51" y="0"/>
                  </a:cubicBezTo>
                  <a:cubicBezTo>
                    <a:pt x="78" y="0"/>
                    <a:pt x="94" y="21"/>
                    <a:pt x="94" y="51"/>
                  </a:cubicBezTo>
                  <a:cubicBezTo>
                    <a:pt x="93" y="81"/>
                    <a:pt x="75" y="102"/>
                    <a:pt x="49" y="102"/>
                  </a:cubicBezTo>
                  <a:close/>
                  <a:moveTo>
                    <a:pt x="46" y="14"/>
                  </a:moveTo>
                  <a:cubicBezTo>
                    <a:pt x="29" y="14"/>
                    <a:pt x="17" y="31"/>
                    <a:pt x="17" y="50"/>
                  </a:cubicBezTo>
                  <a:cubicBezTo>
                    <a:pt x="17" y="70"/>
                    <a:pt x="28" y="87"/>
                    <a:pt x="45" y="87"/>
                  </a:cubicBezTo>
                  <a:cubicBezTo>
                    <a:pt x="62" y="87"/>
                    <a:pt x="74" y="70"/>
                    <a:pt x="74" y="50"/>
                  </a:cubicBezTo>
                  <a:cubicBezTo>
                    <a:pt x="74" y="31"/>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56">
              <a:extLst>
                <a:ext uri="{FF2B5EF4-FFF2-40B4-BE49-F238E27FC236}">
                  <a16:creationId xmlns:a16="http://schemas.microsoft.com/office/drawing/2014/main" id="{35512E43-0E79-8BBC-F997-A442D44277DD}"/>
                </a:ext>
              </a:extLst>
            </p:cNvPr>
            <p:cNvSpPr>
              <a:spLocks noEditPoints="1"/>
            </p:cNvSpPr>
            <p:nvPr/>
          </p:nvSpPr>
          <p:spPr bwMode="auto">
            <a:xfrm>
              <a:off x="3852863"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5"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57">
              <a:extLst>
                <a:ext uri="{FF2B5EF4-FFF2-40B4-BE49-F238E27FC236}">
                  <a16:creationId xmlns:a16="http://schemas.microsoft.com/office/drawing/2014/main" id="{FEF6EF1B-2A95-0FAE-281F-3A8B2AACAC0B}"/>
                </a:ext>
              </a:extLst>
            </p:cNvPr>
            <p:cNvSpPr>
              <a:spLocks/>
            </p:cNvSpPr>
            <p:nvPr/>
          </p:nvSpPr>
          <p:spPr bwMode="auto">
            <a:xfrm>
              <a:off x="3946526" y="185738"/>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58">
              <a:extLst>
                <a:ext uri="{FF2B5EF4-FFF2-40B4-BE49-F238E27FC236}">
                  <a16:creationId xmlns:a16="http://schemas.microsoft.com/office/drawing/2014/main" id="{AF31A35E-7433-891D-44E8-BEA36D454EE3}"/>
                </a:ext>
              </a:extLst>
            </p:cNvPr>
            <p:cNvSpPr>
              <a:spLocks noEditPoints="1"/>
            </p:cNvSpPr>
            <p:nvPr/>
          </p:nvSpPr>
          <p:spPr bwMode="auto">
            <a:xfrm>
              <a:off x="4005263" y="150813"/>
              <a:ext cx="20638" cy="119063"/>
            </a:xfrm>
            <a:custGeom>
              <a:avLst/>
              <a:gdLst>
                <a:gd name="T0" fmla="*/ 13 w 26"/>
                <a:gd name="T1" fmla="*/ 25 h 144"/>
                <a:gd name="T2" fmla="*/ 0 w 26"/>
                <a:gd name="T3" fmla="*/ 13 h 144"/>
                <a:gd name="T4" fmla="*/ 13 w 26"/>
                <a:gd name="T5" fmla="*/ 0 h 144"/>
                <a:gd name="T6" fmla="*/ 26 w 26"/>
                <a:gd name="T7" fmla="*/ 12 h 144"/>
                <a:gd name="T8" fmla="*/ 13 w 26"/>
                <a:gd name="T9" fmla="*/ 25 h 144"/>
                <a:gd name="T10" fmla="*/ 3 w 26"/>
                <a:gd name="T11" fmla="*/ 144 h 144"/>
                <a:gd name="T12" fmla="*/ 3 w 26"/>
                <a:gd name="T13" fmla="*/ 45 h 144"/>
                <a:gd name="T14" fmla="*/ 22 w 26"/>
                <a:gd name="T15" fmla="*/ 45 h 144"/>
                <a:gd name="T16" fmla="*/ 22 w 26"/>
                <a:gd name="T17" fmla="*/ 144 h 144"/>
                <a:gd name="T18" fmla="*/ 3 w 26"/>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4">
                  <a:moveTo>
                    <a:pt x="13" y="25"/>
                  </a:moveTo>
                  <a:cubicBezTo>
                    <a:pt x="6" y="25"/>
                    <a:pt x="0" y="20"/>
                    <a:pt x="0" y="13"/>
                  </a:cubicBezTo>
                  <a:cubicBezTo>
                    <a:pt x="0" y="6"/>
                    <a:pt x="6" y="0"/>
                    <a:pt x="13" y="0"/>
                  </a:cubicBezTo>
                  <a:cubicBezTo>
                    <a:pt x="20" y="0"/>
                    <a:pt x="26" y="6"/>
                    <a:pt x="26" y="12"/>
                  </a:cubicBezTo>
                  <a:cubicBezTo>
                    <a:pt x="26" y="19"/>
                    <a:pt x="20" y="25"/>
                    <a:pt x="13"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59">
              <a:extLst>
                <a:ext uri="{FF2B5EF4-FFF2-40B4-BE49-F238E27FC236}">
                  <a16:creationId xmlns:a16="http://schemas.microsoft.com/office/drawing/2014/main" id="{011AEB08-8C96-F19B-82E4-848E1AED67AD}"/>
                </a:ext>
              </a:extLst>
            </p:cNvPr>
            <p:cNvSpPr>
              <a:spLocks noEditPoints="1"/>
            </p:cNvSpPr>
            <p:nvPr/>
          </p:nvSpPr>
          <p:spPr bwMode="auto">
            <a:xfrm>
              <a:off x="4041776"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60">
              <a:extLst>
                <a:ext uri="{FF2B5EF4-FFF2-40B4-BE49-F238E27FC236}">
                  <a16:creationId xmlns:a16="http://schemas.microsoft.com/office/drawing/2014/main" id="{131EA098-7609-E572-FDAB-89536CA9855D}"/>
                </a:ext>
              </a:extLst>
            </p:cNvPr>
            <p:cNvSpPr>
              <a:spLocks/>
            </p:cNvSpPr>
            <p:nvPr/>
          </p:nvSpPr>
          <p:spPr bwMode="auto">
            <a:xfrm>
              <a:off x="4135438" y="185738"/>
              <a:ext cx="69850" cy="84138"/>
            </a:xfrm>
            <a:custGeom>
              <a:avLst/>
              <a:gdLst>
                <a:gd name="T0" fmla="*/ 65 w 84"/>
                <a:gd name="T1" fmla="*/ 101 h 101"/>
                <a:gd name="T2" fmla="*/ 65 w 84"/>
                <a:gd name="T3" fmla="*/ 41 h 101"/>
                <a:gd name="T4" fmla="*/ 45 w 84"/>
                <a:gd name="T5" fmla="*/ 16 h 101"/>
                <a:gd name="T6" fmla="*/ 19 w 84"/>
                <a:gd name="T7" fmla="*/ 41 h 101"/>
                <a:gd name="T8" fmla="*/ 19 w 84"/>
                <a:gd name="T9" fmla="*/ 101 h 101"/>
                <a:gd name="T10" fmla="*/ 0 w 84"/>
                <a:gd name="T11" fmla="*/ 101 h 101"/>
                <a:gd name="T12" fmla="*/ 0 w 84"/>
                <a:gd name="T13" fmla="*/ 2 h 101"/>
                <a:gd name="T14" fmla="*/ 18 w 84"/>
                <a:gd name="T15" fmla="*/ 2 h 101"/>
                <a:gd name="T16" fmla="*/ 19 w 84"/>
                <a:gd name="T17" fmla="*/ 20 h 101"/>
                <a:gd name="T18" fmla="*/ 52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1"/>
                    <a:pt x="65" y="41"/>
                    <a:pt x="65" y="41"/>
                  </a:cubicBezTo>
                  <a:cubicBezTo>
                    <a:pt x="65" y="26"/>
                    <a:pt x="60" y="16"/>
                    <a:pt x="45" y="16"/>
                  </a:cubicBezTo>
                  <a:cubicBezTo>
                    <a:pt x="30" y="16"/>
                    <a:pt x="21" y="32"/>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2"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61">
              <a:extLst>
                <a:ext uri="{FF2B5EF4-FFF2-40B4-BE49-F238E27FC236}">
                  <a16:creationId xmlns:a16="http://schemas.microsoft.com/office/drawing/2014/main" id="{8CB86734-E125-A2B2-51F8-7EC52DBF269F}"/>
                </a:ext>
              </a:extLst>
            </p:cNvPr>
            <p:cNvSpPr>
              <a:spLocks/>
            </p:cNvSpPr>
            <p:nvPr/>
          </p:nvSpPr>
          <p:spPr bwMode="auto">
            <a:xfrm>
              <a:off x="4221163" y="185738"/>
              <a:ext cx="71438" cy="85725"/>
            </a:xfrm>
            <a:custGeom>
              <a:avLst/>
              <a:gdLst>
                <a:gd name="T0" fmla="*/ 76 w 86"/>
                <a:gd name="T1" fmla="*/ 28 h 103"/>
                <a:gd name="T2" fmla="*/ 51 w 86"/>
                <a:gd name="T3" fmla="*/ 15 h 103"/>
                <a:gd name="T4" fmla="*/ 20 w 86"/>
                <a:gd name="T5" fmla="*/ 51 h 103"/>
                <a:gd name="T6" fmla="*/ 50 w 86"/>
                <a:gd name="T7" fmla="*/ 86 h 103"/>
                <a:gd name="T8" fmla="*/ 76 w 86"/>
                <a:gd name="T9" fmla="*/ 73 h 103"/>
                <a:gd name="T10" fmla="*/ 86 w 86"/>
                <a:gd name="T11" fmla="*/ 85 h 103"/>
                <a:gd name="T12" fmla="*/ 47 w 86"/>
                <a:gd name="T13" fmla="*/ 103 h 103"/>
                <a:gd name="T14" fmla="*/ 0 w 86"/>
                <a:gd name="T15" fmla="*/ 51 h 103"/>
                <a:gd name="T16" fmla="*/ 48 w 86"/>
                <a:gd name="T17" fmla="*/ 0 h 103"/>
                <a:gd name="T18" fmla="*/ 85 w 86"/>
                <a:gd name="T19" fmla="*/ 17 h 103"/>
                <a:gd name="T20" fmla="*/ 76 w 86"/>
                <a:gd name="T21" fmla="*/ 2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03">
                  <a:moveTo>
                    <a:pt x="76" y="28"/>
                  </a:moveTo>
                  <a:cubicBezTo>
                    <a:pt x="76" y="28"/>
                    <a:pt x="67" y="15"/>
                    <a:pt x="51" y="15"/>
                  </a:cubicBezTo>
                  <a:cubicBezTo>
                    <a:pt x="34" y="15"/>
                    <a:pt x="20" y="27"/>
                    <a:pt x="20" y="51"/>
                  </a:cubicBezTo>
                  <a:cubicBezTo>
                    <a:pt x="20" y="75"/>
                    <a:pt x="34" y="86"/>
                    <a:pt x="50" y="86"/>
                  </a:cubicBezTo>
                  <a:cubicBezTo>
                    <a:pt x="66" y="86"/>
                    <a:pt x="76" y="74"/>
                    <a:pt x="76" y="73"/>
                  </a:cubicBezTo>
                  <a:cubicBezTo>
                    <a:pt x="86" y="85"/>
                    <a:pt x="86" y="85"/>
                    <a:pt x="86" y="85"/>
                  </a:cubicBezTo>
                  <a:cubicBezTo>
                    <a:pt x="85" y="86"/>
                    <a:pt x="74" y="103"/>
                    <a:pt x="47" y="103"/>
                  </a:cubicBezTo>
                  <a:cubicBezTo>
                    <a:pt x="21" y="103"/>
                    <a:pt x="0" y="83"/>
                    <a:pt x="0" y="51"/>
                  </a:cubicBezTo>
                  <a:cubicBezTo>
                    <a:pt x="0" y="19"/>
                    <a:pt x="22" y="0"/>
                    <a:pt x="48" y="0"/>
                  </a:cubicBezTo>
                  <a:cubicBezTo>
                    <a:pt x="74" y="0"/>
                    <a:pt x="84" y="16"/>
                    <a:pt x="85" y="17"/>
                  </a:cubicBezTo>
                  <a:lnTo>
                    <a:pt x="76"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62">
              <a:extLst>
                <a:ext uri="{FF2B5EF4-FFF2-40B4-BE49-F238E27FC236}">
                  <a16:creationId xmlns:a16="http://schemas.microsoft.com/office/drawing/2014/main" id="{E2BA6FAC-BC0B-955C-76C2-7569276E7C26}"/>
                </a:ext>
              </a:extLst>
            </p:cNvPr>
            <p:cNvSpPr>
              <a:spLocks noEditPoints="1"/>
            </p:cNvSpPr>
            <p:nvPr/>
          </p:nvSpPr>
          <p:spPr bwMode="auto">
            <a:xfrm>
              <a:off x="43037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1"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63">
              <a:extLst>
                <a:ext uri="{FF2B5EF4-FFF2-40B4-BE49-F238E27FC236}">
                  <a16:creationId xmlns:a16="http://schemas.microsoft.com/office/drawing/2014/main" id="{8B1668FC-ED11-4E5F-5CD7-B8AECBE72E88}"/>
                </a:ext>
              </a:extLst>
            </p:cNvPr>
            <p:cNvSpPr>
              <a:spLocks noChangeArrowheads="1"/>
            </p:cNvSpPr>
            <p:nvPr/>
          </p:nvSpPr>
          <p:spPr bwMode="auto">
            <a:xfrm>
              <a:off x="2271713" y="-269875"/>
              <a:ext cx="12700" cy="773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Oval 64">
              <a:extLst>
                <a:ext uri="{FF2B5EF4-FFF2-40B4-BE49-F238E27FC236}">
                  <a16:creationId xmlns:a16="http://schemas.microsoft.com/office/drawing/2014/main" id="{E764F59C-9348-969F-DC4C-91400D94748F}"/>
                </a:ext>
              </a:extLst>
            </p:cNvPr>
            <p:cNvSpPr>
              <a:spLocks noChangeArrowheads="1"/>
            </p:cNvSpPr>
            <p:nvPr/>
          </p:nvSpPr>
          <p:spPr bwMode="auto">
            <a:xfrm>
              <a:off x="911226" y="-279400"/>
              <a:ext cx="119063" cy="120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Oval 65">
              <a:extLst>
                <a:ext uri="{FF2B5EF4-FFF2-40B4-BE49-F238E27FC236}">
                  <a16:creationId xmlns:a16="http://schemas.microsoft.com/office/drawing/2014/main" id="{0C6CC64C-557B-7855-41F2-B4CCE30CCF03}"/>
                </a:ext>
              </a:extLst>
            </p:cNvPr>
            <p:cNvSpPr>
              <a:spLocks noChangeArrowheads="1"/>
            </p:cNvSpPr>
            <p:nvPr/>
          </p:nvSpPr>
          <p:spPr bwMode="auto">
            <a:xfrm>
              <a:off x="752476" y="-269875"/>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Oval 66">
              <a:extLst>
                <a:ext uri="{FF2B5EF4-FFF2-40B4-BE49-F238E27FC236}">
                  <a16:creationId xmlns:a16="http://schemas.microsoft.com/office/drawing/2014/main" id="{6F43F3D1-B8CB-54F6-36F7-16314257D69B}"/>
                </a:ext>
              </a:extLst>
            </p:cNvPr>
            <p:cNvSpPr>
              <a:spLocks noChangeArrowheads="1"/>
            </p:cNvSpPr>
            <p:nvPr/>
          </p:nvSpPr>
          <p:spPr bwMode="auto">
            <a:xfrm>
              <a:off x="919163" y="-103188"/>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Oval 67">
              <a:extLst>
                <a:ext uri="{FF2B5EF4-FFF2-40B4-BE49-F238E27FC236}">
                  <a16:creationId xmlns:a16="http://schemas.microsoft.com/office/drawing/2014/main" id="{92E571BB-D352-2156-6D4A-C44BE8B1DEC3}"/>
                </a:ext>
              </a:extLst>
            </p:cNvPr>
            <p:cNvSpPr>
              <a:spLocks noChangeArrowheads="1"/>
            </p:cNvSpPr>
            <p:nvPr/>
          </p:nvSpPr>
          <p:spPr bwMode="auto">
            <a:xfrm>
              <a:off x="927101" y="53975"/>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Oval 68">
              <a:extLst>
                <a:ext uri="{FF2B5EF4-FFF2-40B4-BE49-F238E27FC236}">
                  <a16:creationId xmlns:a16="http://schemas.microsoft.com/office/drawing/2014/main" id="{7A8957F8-68A4-3EE6-C67A-79E4C3B0E740}"/>
                </a:ext>
              </a:extLst>
            </p:cNvPr>
            <p:cNvSpPr>
              <a:spLocks noChangeArrowheads="1"/>
            </p:cNvSpPr>
            <p:nvPr/>
          </p:nvSpPr>
          <p:spPr bwMode="auto">
            <a:xfrm>
              <a:off x="760413" y="-95250"/>
              <a:ext cx="87313"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Oval 69">
              <a:extLst>
                <a:ext uri="{FF2B5EF4-FFF2-40B4-BE49-F238E27FC236}">
                  <a16:creationId xmlns:a16="http://schemas.microsoft.com/office/drawing/2014/main" id="{E37C8ED8-118C-127C-C8D8-93DB49103625}"/>
                </a:ext>
              </a:extLst>
            </p:cNvPr>
            <p:cNvSpPr>
              <a:spLocks noChangeArrowheads="1"/>
            </p:cNvSpPr>
            <p:nvPr/>
          </p:nvSpPr>
          <p:spPr bwMode="auto">
            <a:xfrm>
              <a:off x="611188" y="-261938"/>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Box 2">
            <a:extLst>
              <a:ext uri="{FF2B5EF4-FFF2-40B4-BE49-F238E27FC236}">
                <a16:creationId xmlns:a16="http://schemas.microsoft.com/office/drawing/2014/main" id="{BFFC5C2C-B337-3578-4DEF-5FA5EAEA706D}"/>
              </a:ext>
            </a:extLst>
          </p:cNvPr>
          <p:cNvSpPr txBox="1"/>
          <p:nvPr/>
        </p:nvSpPr>
        <p:spPr>
          <a:xfrm>
            <a:off x="1516830" y="6334188"/>
            <a:ext cx="5719046" cy="153888"/>
          </a:xfrm>
          <a:prstGeom prst="rect">
            <a:avLst/>
          </a:prstGeom>
          <a:noFill/>
        </p:spPr>
        <p:txBody>
          <a:bodyPr wrap="square" lIns="0" tIns="0" rIns="0" bIns="0" rtlCol="0">
            <a:spAutoFit/>
          </a:bodyPr>
          <a:lstStyle/>
          <a:p>
            <a:pPr algn="ctr"/>
            <a:r>
              <a:rPr lang="en-US" sz="1000">
                <a:solidFill>
                  <a:schemeClr val="bg1"/>
                </a:solidFill>
              </a:rPr>
              <a:t>Includes content supplied by Sales Benchmark Index; Copyright © Sales Benchmark Index, 2022</a:t>
            </a:r>
          </a:p>
        </p:txBody>
      </p:sp>
    </p:spTree>
    <p:extLst>
      <p:ext uri="{BB962C8B-B14F-4D97-AF65-F5344CB8AC3E}">
        <p14:creationId xmlns:p14="http://schemas.microsoft.com/office/powerpoint/2010/main" val="1249355719"/>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preserve="1">
  <p:cSld name="3_Title Slide blue dots bkdg">
    <p:bg>
      <p:bgPr>
        <a:solidFill>
          <a:schemeClr val="accent1"/>
        </a:solidFill>
        <a:effectLst/>
      </p:bgPr>
    </p:bg>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64658552-6E07-9117-0CA9-3B60B698736B}"/>
              </a:ext>
            </a:extLst>
          </p:cNvPr>
          <p:cNvGraphicFramePr>
            <a:graphicFrameLocks noChangeAspect="1"/>
          </p:cNvGraphicFramePr>
          <p:nvPr>
            <p:custDataLst>
              <p:tags r:id="rId1"/>
            </p:custDataLst>
            <p:extLst>
              <p:ext uri="{D42A27DB-BD31-4B8C-83A1-F6EECF244321}">
                <p14:modId xmlns:p14="http://schemas.microsoft.com/office/powerpoint/2010/main" val="65340241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4" name="Object 3" hidden="1">
                        <a:extLst>
                          <a:ext uri="{FF2B5EF4-FFF2-40B4-BE49-F238E27FC236}">
                            <a16:creationId xmlns:a16="http://schemas.microsoft.com/office/drawing/2014/main" id="{64658552-6E07-9117-0CA9-3B60B698736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5" name="Picture 4" descr="A picture containing text, night, dark, lit&#10;&#10;Description automatically generated">
            <a:extLst>
              <a:ext uri="{FF2B5EF4-FFF2-40B4-BE49-F238E27FC236}">
                <a16:creationId xmlns:a16="http://schemas.microsoft.com/office/drawing/2014/main" id="{94B80643-DB53-93CF-0CC8-F5B0CC74C6EC}"/>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a:stretch/>
        </p:blipFill>
        <p:spPr>
          <a:xfrm>
            <a:off x="0" y="0"/>
            <a:ext cx="12192000" cy="6858001"/>
          </a:xfrm>
          <a:prstGeom prst="rect">
            <a:avLst/>
          </a:prstGeom>
        </p:spPr>
      </p:pic>
      <p:sp>
        <p:nvSpPr>
          <p:cNvPr id="2" name="Title 1">
            <a:extLst>
              <a:ext uri="{FF2B5EF4-FFF2-40B4-BE49-F238E27FC236}">
                <a16:creationId xmlns:a16="http://schemas.microsoft.com/office/drawing/2014/main" id="{9C5F5AEC-749C-44CA-94C1-9495903C3571}"/>
              </a:ext>
            </a:extLst>
          </p:cNvPr>
          <p:cNvSpPr>
            <a:spLocks noGrp="1"/>
          </p:cNvSpPr>
          <p:nvPr>
            <p:ph type="ctrTitle"/>
          </p:nvPr>
        </p:nvSpPr>
        <p:spPr>
          <a:xfrm>
            <a:off x="1516830" y="2523757"/>
            <a:ext cx="9139234" cy="664797"/>
          </a:xfrm>
        </p:spPr>
        <p:txBody>
          <a:bodyPr vert="horz" lIns="91440" tIns="91440" rIns="91440" bIns="91440" anchor="ctr">
            <a:noAutofit/>
          </a:bodyPr>
          <a:lstStyle>
            <a:lvl1pPr algn="l">
              <a:defRPr sz="3600">
                <a:solidFill>
                  <a:schemeClr val="bg1"/>
                </a:solidFill>
              </a:defRPr>
            </a:lvl1pPr>
          </a:lstStyle>
          <a:p>
            <a:r>
              <a:rPr lang="en-US"/>
              <a:t>Click to edit Master title style</a:t>
            </a:r>
          </a:p>
        </p:txBody>
      </p:sp>
      <p:sp>
        <p:nvSpPr>
          <p:cNvPr id="82" name="Text Placeholder 81">
            <a:extLst>
              <a:ext uri="{FF2B5EF4-FFF2-40B4-BE49-F238E27FC236}">
                <a16:creationId xmlns:a16="http://schemas.microsoft.com/office/drawing/2014/main" id="{B020BF28-FA10-43DE-B2FD-965A7D8594C0}"/>
              </a:ext>
            </a:extLst>
          </p:cNvPr>
          <p:cNvSpPr>
            <a:spLocks noGrp="1"/>
          </p:cNvSpPr>
          <p:nvPr>
            <p:ph type="body" sz="quarter" idx="13"/>
          </p:nvPr>
        </p:nvSpPr>
        <p:spPr>
          <a:xfrm>
            <a:off x="1520386" y="3998279"/>
            <a:ext cx="4586287" cy="323850"/>
          </a:xfrm>
        </p:spPr>
        <p:txBody>
          <a:bodyPr lIns="91440" tIns="91440" rIns="91440" bIns="91440" anchor="ctr"/>
          <a:lstStyle>
            <a:lvl1pPr>
              <a:defRPr b="0">
                <a:solidFill>
                  <a:schemeClr val="bg1"/>
                </a:solidFill>
              </a:defRPr>
            </a:lvl1pPr>
          </a:lstStyle>
          <a:p>
            <a:pPr lvl="0"/>
            <a:r>
              <a:rPr lang="en-US"/>
              <a:t>Click to edit Master text styles</a:t>
            </a:r>
          </a:p>
        </p:txBody>
      </p:sp>
      <p:sp>
        <p:nvSpPr>
          <p:cNvPr id="83" name="Subtitle 2">
            <a:extLst>
              <a:ext uri="{FF2B5EF4-FFF2-40B4-BE49-F238E27FC236}">
                <a16:creationId xmlns:a16="http://schemas.microsoft.com/office/drawing/2014/main" id="{CA420EE9-07D0-49A0-A796-E6EAA8EBDB96}"/>
              </a:ext>
            </a:extLst>
          </p:cNvPr>
          <p:cNvSpPr>
            <a:spLocks noGrp="1"/>
          </p:cNvSpPr>
          <p:nvPr>
            <p:ph type="subTitle" idx="1"/>
          </p:nvPr>
        </p:nvSpPr>
        <p:spPr>
          <a:xfrm>
            <a:off x="1516830" y="3444432"/>
            <a:ext cx="9139234" cy="297969"/>
          </a:xfrm>
        </p:spPr>
        <p:txBody>
          <a:bodyPr vert="horz" lIns="91440" tIns="91440" rIns="91440" bIns="91440" rtlCol="0" anchor="ctr">
            <a:noAutofit/>
          </a:bodyPr>
          <a:lstStyle>
            <a:lvl1pPr>
              <a:defRPr lang="en-US" sz="2200" b="0" dirty="0">
                <a:solidFill>
                  <a:schemeClr val="bg1"/>
                </a:solidFill>
              </a:defRPr>
            </a:lvl1pPr>
          </a:lstStyle>
          <a:p>
            <a:pPr lvl="0"/>
            <a:r>
              <a:rPr lang="en-US"/>
              <a:t>Click to edit Master subtitle style</a:t>
            </a:r>
          </a:p>
        </p:txBody>
      </p:sp>
      <p:grpSp>
        <p:nvGrpSpPr>
          <p:cNvPr id="148" name="Group 147">
            <a:extLst>
              <a:ext uri="{FF2B5EF4-FFF2-40B4-BE49-F238E27FC236}">
                <a16:creationId xmlns:a16="http://schemas.microsoft.com/office/drawing/2014/main" id="{AF47BE45-9A6B-F77A-A246-E9AD74AC3E05}"/>
              </a:ext>
            </a:extLst>
          </p:cNvPr>
          <p:cNvGrpSpPr>
            <a:grpSpLocks noChangeAspect="1"/>
          </p:cNvGrpSpPr>
          <p:nvPr/>
        </p:nvGrpSpPr>
        <p:grpSpPr>
          <a:xfrm>
            <a:off x="702214" y="780933"/>
            <a:ext cx="3494345" cy="745107"/>
            <a:chOff x="611188" y="-279400"/>
            <a:chExt cx="3767138" cy="803275"/>
          </a:xfrm>
          <a:solidFill>
            <a:schemeClr val="bg1"/>
          </a:solidFill>
        </p:grpSpPr>
        <p:sp>
          <p:nvSpPr>
            <p:cNvPr id="149" name="Freeform 5">
              <a:extLst>
                <a:ext uri="{FF2B5EF4-FFF2-40B4-BE49-F238E27FC236}">
                  <a16:creationId xmlns:a16="http://schemas.microsoft.com/office/drawing/2014/main" id="{5C5B487B-3C0A-CD7C-49B9-906DAA6B051C}"/>
                </a:ext>
              </a:extLst>
            </p:cNvPr>
            <p:cNvSpPr>
              <a:spLocks noEditPoints="1"/>
            </p:cNvSpPr>
            <p:nvPr/>
          </p:nvSpPr>
          <p:spPr bwMode="auto">
            <a:xfrm>
              <a:off x="1885951" y="438150"/>
              <a:ext cx="60325" cy="63500"/>
            </a:xfrm>
            <a:custGeom>
              <a:avLst/>
              <a:gdLst>
                <a:gd name="T0" fmla="*/ 36 w 73"/>
                <a:gd name="T1" fmla="*/ 0 h 78"/>
                <a:gd name="T2" fmla="*/ 10 w 73"/>
                <a:gd name="T3" fmla="*/ 10 h 78"/>
                <a:gd name="T4" fmla="*/ 0 w 73"/>
                <a:gd name="T5" fmla="*/ 39 h 78"/>
                <a:gd name="T6" fmla="*/ 10 w 73"/>
                <a:gd name="T7" fmla="*/ 67 h 78"/>
                <a:gd name="T8" fmla="*/ 36 w 73"/>
                <a:gd name="T9" fmla="*/ 78 h 78"/>
                <a:gd name="T10" fmla="*/ 63 w 73"/>
                <a:gd name="T11" fmla="*/ 67 h 78"/>
                <a:gd name="T12" fmla="*/ 73 w 73"/>
                <a:gd name="T13" fmla="*/ 39 h 78"/>
                <a:gd name="T14" fmla="*/ 63 w 73"/>
                <a:gd name="T15" fmla="*/ 10 h 78"/>
                <a:gd name="T16" fmla="*/ 36 w 73"/>
                <a:gd name="T17" fmla="*/ 0 h 78"/>
                <a:gd name="T18" fmla="*/ 52 w 73"/>
                <a:gd name="T19" fmla="*/ 59 h 78"/>
                <a:gd name="T20" fmla="*/ 36 w 73"/>
                <a:gd name="T21" fmla="*/ 66 h 78"/>
                <a:gd name="T22" fmla="*/ 20 w 73"/>
                <a:gd name="T23" fmla="*/ 59 h 78"/>
                <a:gd name="T24" fmla="*/ 15 w 73"/>
                <a:gd name="T25" fmla="*/ 39 h 78"/>
                <a:gd name="T26" fmla="*/ 21 w 73"/>
                <a:gd name="T27" fmla="*/ 19 h 78"/>
                <a:gd name="T28" fmla="*/ 36 w 73"/>
                <a:gd name="T29" fmla="*/ 11 h 78"/>
                <a:gd name="T30" fmla="*/ 52 w 73"/>
                <a:gd name="T31" fmla="*/ 19 h 78"/>
                <a:gd name="T32" fmla="*/ 58 w 73"/>
                <a:gd name="T33" fmla="*/ 39 h 78"/>
                <a:gd name="T34" fmla="*/ 52 w 73"/>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8">
                  <a:moveTo>
                    <a:pt x="36" y="0"/>
                  </a:moveTo>
                  <a:cubicBezTo>
                    <a:pt x="25" y="0"/>
                    <a:pt x="17" y="3"/>
                    <a:pt x="10" y="10"/>
                  </a:cubicBezTo>
                  <a:cubicBezTo>
                    <a:pt x="3" y="17"/>
                    <a:pt x="0" y="27"/>
                    <a:pt x="0" y="39"/>
                  </a:cubicBezTo>
                  <a:cubicBezTo>
                    <a:pt x="0" y="51"/>
                    <a:pt x="3" y="60"/>
                    <a:pt x="10" y="67"/>
                  </a:cubicBezTo>
                  <a:cubicBezTo>
                    <a:pt x="17" y="74"/>
                    <a:pt x="25" y="78"/>
                    <a:pt x="36" y="78"/>
                  </a:cubicBezTo>
                  <a:cubicBezTo>
                    <a:pt x="47" y="78"/>
                    <a:pt x="56" y="74"/>
                    <a:pt x="63" y="67"/>
                  </a:cubicBezTo>
                  <a:cubicBezTo>
                    <a:pt x="69" y="60"/>
                    <a:pt x="73" y="51"/>
                    <a:pt x="73" y="39"/>
                  </a:cubicBezTo>
                  <a:cubicBezTo>
                    <a:pt x="73" y="27"/>
                    <a:pt x="69" y="17"/>
                    <a:pt x="63"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1" y="19"/>
                  </a:cubicBezTo>
                  <a:cubicBezTo>
                    <a:pt x="24" y="14"/>
                    <a:pt x="30" y="11"/>
                    <a:pt x="36" y="11"/>
                  </a:cubicBezTo>
                  <a:cubicBezTo>
                    <a:pt x="43" y="11"/>
                    <a:pt x="48" y="14"/>
                    <a:pt x="52" y="19"/>
                  </a:cubicBezTo>
                  <a:cubicBezTo>
                    <a:pt x="56" y="24"/>
                    <a:pt x="58" y="30"/>
                    <a:pt x="58" y="39"/>
                  </a:cubicBezTo>
                  <a:cubicBezTo>
                    <a:pt x="58"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6">
              <a:extLst>
                <a:ext uri="{FF2B5EF4-FFF2-40B4-BE49-F238E27FC236}">
                  <a16:creationId xmlns:a16="http://schemas.microsoft.com/office/drawing/2014/main" id="{FC002D50-1258-94CD-A4CA-8EF05842095A}"/>
                </a:ext>
              </a:extLst>
            </p:cNvPr>
            <p:cNvSpPr>
              <a:spLocks/>
            </p:cNvSpPr>
            <p:nvPr/>
          </p:nvSpPr>
          <p:spPr bwMode="auto">
            <a:xfrm>
              <a:off x="1152526" y="414338"/>
              <a:ext cx="74613" cy="87313"/>
            </a:xfrm>
            <a:custGeom>
              <a:avLst/>
              <a:gdLst>
                <a:gd name="T0" fmla="*/ 50 w 89"/>
                <a:gd name="T1" fmla="*/ 62 h 106"/>
                <a:gd name="T2" fmla="*/ 75 w 89"/>
                <a:gd name="T3" fmla="*/ 62 h 106"/>
                <a:gd name="T4" fmla="*/ 75 w 89"/>
                <a:gd name="T5" fmla="*/ 80 h 106"/>
                <a:gd name="T6" fmla="*/ 74 w 89"/>
                <a:gd name="T7" fmla="*/ 81 h 106"/>
                <a:gd name="T8" fmla="*/ 71 w 89"/>
                <a:gd name="T9" fmla="*/ 84 h 106"/>
                <a:gd name="T10" fmla="*/ 66 w 89"/>
                <a:gd name="T11" fmla="*/ 88 h 106"/>
                <a:gd name="T12" fmla="*/ 58 w 89"/>
                <a:gd name="T13" fmla="*/ 91 h 106"/>
                <a:gd name="T14" fmla="*/ 48 w 89"/>
                <a:gd name="T15" fmla="*/ 92 h 106"/>
                <a:gd name="T16" fmla="*/ 24 w 89"/>
                <a:gd name="T17" fmla="*/ 82 h 106"/>
                <a:gd name="T18" fmla="*/ 15 w 89"/>
                <a:gd name="T19" fmla="*/ 52 h 106"/>
                <a:gd name="T20" fmla="*/ 25 w 89"/>
                <a:gd name="T21" fmla="*/ 23 h 106"/>
                <a:gd name="T22" fmla="*/ 48 w 89"/>
                <a:gd name="T23" fmla="*/ 13 h 106"/>
                <a:gd name="T24" fmla="*/ 57 w 89"/>
                <a:gd name="T25" fmla="*/ 14 h 106"/>
                <a:gd name="T26" fmla="*/ 64 w 89"/>
                <a:gd name="T27" fmla="*/ 16 h 106"/>
                <a:gd name="T28" fmla="*/ 69 w 89"/>
                <a:gd name="T29" fmla="*/ 19 h 106"/>
                <a:gd name="T30" fmla="*/ 73 w 89"/>
                <a:gd name="T31" fmla="*/ 23 h 106"/>
                <a:gd name="T32" fmla="*/ 75 w 89"/>
                <a:gd name="T33" fmla="*/ 26 h 106"/>
                <a:gd name="T34" fmla="*/ 76 w 89"/>
                <a:gd name="T35" fmla="*/ 27 h 106"/>
                <a:gd name="T36" fmla="*/ 86 w 89"/>
                <a:gd name="T37" fmla="*/ 18 h 106"/>
                <a:gd name="T38" fmla="*/ 48 w 89"/>
                <a:gd name="T39" fmla="*/ 0 h 106"/>
                <a:gd name="T40" fmla="*/ 14 w 89"/>
                <a:gd name="T41" fmla="*/ 14 h 106"/>
                <a:gd name="T42" fmla="*/ 0 w 89"/>
                <a:gd name="T43" fmla="*/ 52 h 106"/>
                <a:gd name="T44" fmla="*/ 13 w 89"/>
                <a:gd name="T45" fmla="*/ 91 h 106"/>
                <a:gd name="T46" fmla="*/ 45 w 89"/>
                <a:gd name="T47" fmla="*/ 106 h 106"/>
                <a:gd name="T48" fmla="*/ 57 w 89"/>
                <a:gd name="T49" fmla="*/ 104 h 106"/>
                <a:gd name="T50" fmla="*/ 66 w 89"/>
                <a:gd name="T51" fmla="*/ 101 h 106"/>
                <a:gd name="T52" fmla="*/ 73 w 89"/>
                <a:gd name="T53" fmla="*/ 97 h 106"/>
                <a:gd name="T54" fmla="*/ 76 w 89"/>
                <a:gd name="T55" fmla="*/ 94 h 106"/>
                <a:gd name="T56" fmla="*/ 78 w 89"/>
                <a:gd name="T57" fmla="*/ 92 h 106"/>
                <a:gd name="T58" fmla="*/ 79 w 89"/>
                <a:gd name="T59" fmla="*/ 104 h 106"/>
                <a:gd name="T60" fmla="*/ 89 w 89"/>
                <a:gd name="T61" fmla="*/ 104 h 106"/>
                <a:gd name="T62" fmla="*/ 89 w 89"/>
                <a:gd name="T63" fmla="*/ 51 h 106"/>
                <a:gd name="T64" fmla="*/ 50 w 89"/>
                <a:gd name="T65" fmla="*/ 51 h 106"/>
                <a:gd name="T66" fmla="*/ 50 w 89"/>
                <a:gd name="T67" fmla="*/ 6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 h="106">
                  <a:moveTo>
                    <a:pt x="50" y="62"/>
                  </a:moveTo>
                  <a:cubicBezTo>
                    <a:pt x="75" y="62"/>
                    <a:pt x="75" y="62"/>
                    <a:pt x="75" y="62"/>
                  </a:cubicBezTo>
                  <a:cubicBezTo>
                    <a:pt x="75" y="80"/>
                    <a:pt x="75" y="80"/>
                    <a:pt x="75" y="80"/>
                  </a:cubicBezTo>
                  <a:cubicBezTo>
                    <a:pt x="74" y="81"/>
                    <a:pt x="74" y="81"/>
                    <a:pt x="74" y="81"/>
                  </a:cubicBezTo>
                  <a:cubicBezTo>
                    <a:pt x="73" y="82"/>
                    <a:pt x="72" y="83"/>
                    <a:pt x="71" y="84"/>
                  </a:cubicBezTo>
                  <a:cubicBezTo>
                    <a:pt x="69" y="86"/>
                    <a:pt x="68" y="87"/>
                    <a:pt x="66" y="88"/>
                  </a:cubicBezTo>
                  <a:cubicBezTo>
                    <a:pt x="64" y="89"/>
                    <a:pt x="61" y="90"/>
                    <a:pt x="58" y="91"/>
                  </a:cubicBezTo>
                  <a:cubicBezTo>
                    <a:pt x="55" y="92"/>
                    <a:pt x="51" y="92"/>
                    <a:pt x="48" y="92"/>
                  </a:cubicBezTo>
                  <a:cubicBezTo>
                    <a:pt x="38" y="92"/>
                    <a:pt x="30" y="89"/>
                    <a:pt x="24" y="82"/>
                  </a:cubicBezTo>
                  <a:cubicBezTo>
                    <a:pt x="18" y="74"/>
                    <a:pt x="15" y="65"/>
                    <a:pt x="15" y="52"/>
                  </a:cubicBezTo>
                  <a:cubicBezTo>
                    <a:pt x="15" y="40"/>
                    <a:pt x="18" y="31"/>
                    <a:pt x="25" y="23"/>
                  </a:cubicBezTo>
                  <a:cubicBezTo>
                    <a:pt x="31" y="16"/>
                    <a:pt x="39" y="13"/>
                    <a:pt x="48" y="13"/>
                  </a:cubicBezTo>
                  <a:cubicBezTo>
                    <a:pt x="51" y="13"/>
                    <a:pt x="54" y="13"/>
                    <a:pt x="57" y="14"/>
                  </a:cubicBezTo>
                  <a:cubicBezTo>
                    <a:pt x="60" y="14"/>
                    <a:pt x="62" y="15"/>
                    <a:pt x="64" y="16"/>
                  </a:cubicBezTo>
                  <a:cubicBezTo>
                    <a:pt x="66" y="17"/>
                    <a:pt x="67" y="18"/>
                    <a:pt x="69" y="19"/>
                  </a:cubicBezTo>
                  <a:cubicBezTo>
                    <a:pt x="71" y="21"/>
                    <a:pt x="72" y="22"/>
                    <a:pt x="73" y="23"/>
                  </a:cubicBezTo>
                  <a:cubicBezTo>
                    <a:pt x="74" y="24"/>
                    <a:pt x="74" y="25"/>
                    <a:pt x="75" y="26"/>
                  </a:cubicBezTo>
                  <a:cubicBezTo>
                    <a:pt x="76" y="27"/>
                    <a:pt x="76" y="27"/>
                    <a:pt x="76" y="27"/>
                  </a:cubicBezTo>
                  <a:cubicBezTo>
                    <a:pt x="86" y="18"/>
                    <a:pt x="86" y="18"/>
                    <a:pt x="86" y="18"/>
                  </a:cubicBezTo>
                  <a:cubicBezTo>
                    <a:pt x="77" y="6"/>
                    <a:pt x="64" y="0"/>
                    <a:pt x="48" y="0"/>
                  </a:cubicBezTo>
                  <a:cubicBezTo>
                    <a:pt x="35" y="0"/>
                    <a:pt x="23" y="4"/>
                    <a:pt x="14" y="14"/>
                  </a:cubicBezTo>
                  <a:cubicBezTo>
                    <a:pt x="4" y="24"/>
                    <a:pt x="0" y="36"/>
                    <a:pt x="0" y="52"/>
                  </a:cubicBezTo>
                  <a:cubicBezTo>
                    <a:pt x="0" y="69"/>
                    <a:pt x="4" y="82"/>
                    <a:pt x="13" y="91"/>
                  </a:cubicBezTo>
                  <a:cubicBezTo>
                    <a:pt x="21" y="101"/>
                    <a:pt x="32" y="106"/>
                    <a:pt x="45" y="106"/>
                  </a:cubicBezTo>
                  <a:cubicBezTo>
                    <a:pt x="50" y="106"/>
                    <a:pt x="54" y="105"/>
                    <a:pt x="57" y="104"/>
                  </a:cubicBezTo>
                  <a:cubicBezTo>
                    <a:pt x="61" y="103"/>
                    <a:pt x="64" y="102"/>
                    <a:pt x="66" y="101"/>
                  </a:cubicBezTo>
                  <a:cubicBezTo>
                    <a:pt x="69" y="100"/>
                    <a:pt x="71" y="99"/>
                    <a:pt x="73" y="97"/>
                  </a:cubicBezTo>
                  <a:cubicBezTo>
                    <a:pt x="75" y="95"/>
                    <a:pt x="76" y="94"/>
                    <a:pt x="76" y="94"/>
                  </a:cubicBezTo>
                  <a:cubicBezTo>
                    <a:pt x="77" y="93"/>
                    <a:pt x="77" y="93"/>
                    <a:pt x="78" y="92"/>
                  </a:cubicBezTo>
                  <a:cubicBezTo>
                    <a:pt x="79" y="104"/>
                    <a:pt x="79" y="104"/>
                    <a:pt x="79" y="104"/>
                  </a:cubicBezTo>
                  <a:cubicBezTo>
                    <a:pt x="89" y="104"/>
                    <a:pt x="89" y="104"/>
                    <a:pt x="89" y="104"/>
                  </a:cubicBezTo>
                  <a:cubicBezTo>
                    <a:pt x="89" y="51"/>
                    <a:pt x="89" y="51"/>
                    <a:pt x="89" y="51"/>
                  </a:cubicBezTo>
                  <a:cubicBezTo>
                    <a:pt x="50" y="51"/>
                    <a:pt x="50" y="51"/>
                    <a:pt x="50" y="51"/>
                  </a:cubicBezTo>
                  <a:lnTo>
                    <a:pt x="50"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7">
              <a:extLst>
                <a:ext uri="{FF2B5EF4-FFF2-40B4-BE49-F238E27FC236}">
                  <a16:creationId xmlns:a16="http://schemas.microsoft.com/office/drawing/2014/main" id="{5E276722-5197-B412-82F4-CAE376DBBFED}"/>
                </a:ext>
              </a:extLst>
            </p:cNvPr>
            <p:cNvSpPr>
              <a:spLocks/>
            </p:cNvSpPr>
            <p:nvPr/>
          </p:nvSpPr>
          <p:spPr bwMode="auto">
            <a:xfrm>
              <a:off x="1246188" y="436563"/>
              <a:ext cx="34925" cy="63500"/>
            </a:xfrm>
            <a:custGeom>
              <a:avLst/>
              <a:gdLst>
                <a:gd name="T0" fmla="*/ 23 w 43"/>
                <a:gd name="T1" fmla="*/ 5 h 77"/>
                <a:gd name="T2" fmla="*/ 14 w 43"/>
                <a:gd name="T3" fmla="*/ 17 h 77"/>
                <a:gd name="T4" fmla="*/ 13 w 43"/>
                <a:gd name="T5" fmla="*/ 2 h 77"/>
                <a:gd name="T6" fmla="*/ 0 w 43"/>
                <a:gd name="T7" fmla="*/ 2 h 77"/>
                <a:gd name="T8" fmla="*/ 0 w 43"/>
                <a:gd name="T9" fmla="*/ 77 h 77"/>
                <a:gd name="T10" fmla="*/ 14 w 43"/>
                <a:gd name="T11" fmla="*/ 77 h 77"/>
                <a:gd name="T12" fmla="*/ 14 w 43"/>
                <a:gd name="T13" fmla="*/ 35 h 77"/>
                <a:gd name="T14" fmla="*/ 24 w 43"/>
                <a:gd name="T15" fmla="*/ 18 h 77"/>
                <a:gd name="T16" fmla="*/ 35 w 43"/>
                <a:gd name="T17" fmla="*/ 14 h 77"/>
                <a:gd name="T18" fmla="*/ 41 w 43"/>
                <a:gd name="T19" fmla="*/ 15 h 77"/>
                <a:gd name="T20" fmla="*/ 43 w 43"/>
                <a:gd name="T21" fmla="*/ 1 h 77"/>
                <a:gd name="T22" fmla="*/ 37 w 43"/>
                <a:gd name="T23" fmla="*/ 0 h 77"/>
                <a:gd name="T24" fmla="*/ 23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3" y="5"/>
                  </a:moveTo>
                  <a:cubicBezTo>
                    <a:pt x="19" y="8"/>
                    <a:pt x="16" y="12"/>
                    <a:pt x="14" y="17"/>
                  </a:cubicBezTo>
                  <a:cubicBezTo>
                    <a:pt x="13" y="2"/>
                    <a:pt x="13" y="2"/>
                    <a:pt x="13" y="2"/>
                  </a:cubicBezTo>
                  <a:cubicBezTo>
                    <a:pt x="0" y="2"/>
                    <a:pt x="0" y="2"/>
                    <a:pt x="0" y="2"/>
                  </a:cubicBezTo>
                  <a:cubicBezTo>
                    <a:pt x="0" y="77"/>
                    <a:pt x="0" y="77"/>
                    <a:pt x="0" y="77"/>
                  </a:cubicBezTo>
                  <a:cubicBezTo>
                    <a:pt x="14" y="77"/>
                    <a:pt x="14" y="77"/>
                    <a:pt x="14" y="77"/>
                  </a:cubicBezTo>
                  <a:cubicBezTo>
                    <a:pt x="14" y="35"/>
                    <a:pt x="14" y="35"/>
                    <a:pt x="14" y="35"/>
                  </a:cubicBezTo>
                  <a:cubicBezTo>
                    <a:pt x="15" y="27"/>
                    <a:pt x="19" y="22"/>
                    <a:pt x="24" y="18"/>
                  </a:cubicBezTo>
                  <a:cubicBezTo>
                    <a:pt x="28" y="16"/>
                    <a:pt x="31" y="14"/>
                    <a:pt x="35" y="14"/>
                  </a:cubicBezTo>
                  <a:cubicBezTo>
                    <a:pt x="37" y="14"/>
                    <a:pt x="39" y="15"/>
                    <a:pt x="41" y="15"/>
                  </a:cubicBezTo>
                  <a:cubicBezTo>
                    <a:pt x="43" y="1"/>
                    <a:pt x="43" y="1"/>
                    <a:pt x="43" y="1"/>
                  </a:cubicBezTo>
                  <a:cubicBezTo>
                    <a:pt x="37" y="0"/>
                    <a:pt x="37" y="0"/>
                    <a:pt x="37" y="0"/>
                  </a:cubicBezTo>
                  <a:cubicBezTo>
                    <a:pt x="32" y="0"/>
                    <a:pt x="27" y="2"/>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8">
              <a:extLst>
                <a:ext uri="{FF2B5EF4-FFF2-40B4-BE49-F238E27FC236}">
                  <a16:creationId xmlns:a16="http://schemas.microsoft.com/office/drawing/2014/main" id="{030C0CC0-0956-B1B0-70A8-800FA865F98A}"/>
                </a:ext>
              </a:extLst>
            </p:cNvPr>
            <p:cNvSpPr>
              <a:spLocks noEditPoints="1"/>
            </p:cNvSpPr>
            <p:nvPr/>
          </p:nvSpPr>
          <p:spPr bwMode="auto">
            <a:xfrm>
              <a:off x="1284288" y="438150"/>
              <a:ext cx="60325" cy="63500"/>
            </a:xfrm>
            <a:custGeom>
              <a:avLst/>
              <a:gdLst>
                <a:gd name="T0" fmla="*/ 36 w 72"/>
                <a:gd name="T1" fmla="*/ 0 h 78"/>
                <a:gd name="T2" fmla="*/ 10 w 72"/>
                <a:gd name="T3" fmla="*/ 10 h 78"/>
                <a:gd name="T4" fmla="*/ 0 w 72"/>
                <a:gd name="T5" fmla="*/ 39 h 78"/>
                <a:gd name="T6" fmla="*/ 10 w 72"/>
                <a:gd name="T7" fmla="*/ 67 h 78"/>
                <a:gd name="T8" fmla="*/ 36 w 72"/>
                <a:gd name="T9" fmla="*/ 78 h 78"/>
                <a:gd name="T10" fmla="*/ 62 w 72"/>
                <a:gd name="T11" fmla="*/ 67 h 78"/>
                <a:gd name="T12" fmla="*/ 72 w 72"/>
                <a:gd name="T13" fmla="*/ 39 h 78"/>
                <a:gd name="T14" fmla="*/ 62 w 72"/>
                <a:gd name="T15" fmla="*/ 10 h 78"/>
                <a:gd name="T16" fmla="*/ 36 w 72"/>
                <a:gd name="T17" fmla="*/ 0 h 78"/>
                <a:gd name="T18" fmla="*/ 52 w 72"/>
                <a:gd name="T19" fmla="*/ 59 h 78"/>
                <a:gd name="T20" fmla="*/ 36 w 72"/>
                <a:gd name="T21" fmla="*/ 66 h 78"/>
                <a:gd name="T22" fmla="*/ 20 w 72"/>
                <a:gd name="T23" fmla="*/ 59 h 78"/>
                <a:gd name="T24" fmla="*/ 15 w 72"/>
                <a:gd name="T25" fmla="*/ 39 h 78"/>
                <a:gd name="T26" fmla="*/ 20 w 72"/>
                <a:gd name="T27" fmla="*/ 19 h 78"/>
                <a:gd name="T28" fmla="*/ 36 w 72"/>
                <a:gd name="T29" fmla="*/ 11 h 78"/>
                <a:gd name="T30" fmla="*/ 52 w 72"/>
                <a:gd name="T31" fmla="*/ 19 h 78"/>
                <a:gd name="T32" fmla="*/ 57 w 72"/>
                <a:gd name="T33" fmla="*/ 39 h 78"/>
                <a:gd name="T34" fmla="*/ 52 w 72"/>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8">
                  <a:moveTo>
                    <a:pt x="36" y="0"/>
                  </a:moveTo>
                  <a:cubicBezTo>
                    <a:pt x="25" y="0"/>
                    <a:pt x="16" y="3"/>
                    <a:pt x="10" y="10"/>
                  </a:cubicBezTo>
                  <a:cubicBezTo>
                    <a:pt x="3" y="17"/>
                    <a:pt x="0" y="27"/>
                    <a:pt x="0" y="39"/>
                  </a:cubicBezTo>
                  <a:cubicBezTo>
                    <a:pt x="0" y="51"/>
                    <a:pt x="3" y="60"/>
                    <a:pt x="10" y="67"/>
                  </a:cubicBezTo>
                  <a:cubicBezTo>
                    <a:pt x="16" y="74"/>
                    <a:pt x="25" y="78"/>
                    <a:pt x="36" y="78"/>
                  </a:cubicBezTo>
                  <a:cubicBezTo>
                    <a:pt x="47" y="78"/>
                    <a:pt x="56" y="74"/>
                    <a:pt x="62" y="67"/>
                  </a:cubicBezTo>
                  <a:cubicBezTo>
                    <a:pt x="69" y="60"/>
                    <a:pt x="72" y="51"/>
                    <a:pt x="72" y="39"/>
                  </a:cubicBezTo>
                  <a:cubicBezTo>
                    <a:pt x="72" y="27"/>
                    <a:pt x="69" y="17"/>
                    <a:pt x="62"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0" y="19"/>
                  </a:cubicBezTo>
                  <a:cubicBezTo>
                    <a:pt x="24" y="14"/>
                    <a:pt x="29" y="11"/>
                    <a:pt x="36" y="11"/>
                  </a:cubicBezTo>
                  <a:cubicBezTo>
                    <a:pt x="43" y="11"/>
                    <a:pt x="48" y="14"/>
                    <a:pt x="52" y="19"/>
                  </a:cubicBezTo>
                  <a:cubicBezTo>
                    <a:pt x="56" y="24"/>
                    <a:pt x="57" y="30"/>
                    <a:pt x="57" y="39"/>
                  </a:cubicBezTo>
                  <a:cubicBezTo>
                    <a:pt x="57"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9">
              <a:extLst>
                <a:ext uri="{FF2B5EF4-FFF2-40B4-BE49-F238E27FC236}">
                  <a16:creationId xmlns:a16="http://schemas.microsoft.com/office/drawing/2014/main" id="{88BAE485-97CC-07B4-6CBC-75F7EB1F86CD}"/>
                </a:ext>
              </a:extLst>
            </p:cNvPr>
            <p:cNvSpPr>
              <a:spLocks/>
            </p:cNvSpPr>
            <p:nvPr/>
          </p:nvSpPr>
          <p:spPr bwMode="auto">
            <a:xfrm>
              <a:off x="1350963" y="438150"/>
              <a:ext cx="90488" cy="61913"/>
            </a:xfrm>
            <a:custGeom>
              <a:avLst/>
              <a:gdLst>
                <a:gd name="T0" fmla="*/ 41 w 57"/>
                <a:gd name="T1" fmla="*/ 31 h 39"/>
                <a:gd name="T2" fmla="*/ 32 w 57"/>
                <a:gd name="T3" fmla="*/ 0 h 39"/>
                <a:gd name="T4" fmla="*/ 24 w 57"/>
                <a:gd name="T5" fmla="*/ 0 h 39"/>
                <a:gd name="T6" fmla="*/ 16 w 57"/>
                <a:gd name="T7" fmla="*/ 31 h 39"/>
                <a:gd name="T8" fmla="*/ 8 w 57"/>
                <a:gd name="T9" fmla="*/ 0 h 39"/>
                <a:gd name="T10" fmla="*/ 0 w 57"/>
                <a:gd name="T11" fmla="*/ 0 h 39"/>
                <a:gd name="T12" fmla="*/ 12 w 57"/>
                <a:gd name="T13" fmla="*/ 39 h 39"/>
                <a:gd name="T14" fmla="*/ 20 w 57"/>
                <a:gd name="T15" fmla="*/ 39 h 39"/>
                <a:gd name="T16" fmla="*/ 28 w 57"/>
                <a:gd name="T17" fmla="*/ 9 h 39"/>
                <a:gd name="T18" fmla="*/ 37 w 57"/>
                <a:gd name="T19" fmla="*/ 39 h 39"/>
                <a:gd name="T20" fmla="*/ 45 w 57"/>
                <a:gd name="T21" fmla="*/ 39 h 39"/>
                <a:gd name="T22" fmla="*/ 57 w 57"/>
                <a:gd name="T23" fmla="*/ 0 h 39"/>
                <a:gd name="T24" fmla="*/ 49 w 57"/>
                <a:gd name="T25" fmla="*/ 0 h 39"/>
                <a:gd name="T26" fmla="*/ 41 w 57"/>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39">
                  <a:moveTo>
                    <a:pt x="41" y="31"/>
                  </a:moveTo>
                  <a:lnTo>
                    <a:pt x="32" y="0"/>
                  </a:lnTo>
                  <a:lnTo>
                    <a:pt x="24" y="0"/>
                  </a:lnTo>
                  <a:lnTo>
                    <a:pt x="16" y="31"/>
                  </a:lnTo>
                  <a:lnTo>
                    <a:pt x="8" y="0"/>
                  </a:lnTo>
                  <a:lnTo>
                    <a:pt x="0" y="0"/>
                  </a:lnTo>
                  <a:lnTo>
                    <a:pt x="12" y="39"/>
                  </a:lnTo>
                  <a:lnTo>
                    <a:pt x="20" y="39"/>
                  </a:lnTo>
                  <a:lnTo>
                    <a:pt x="28" y="9"/>
                  </a:lnTo>
                  <a:lnTo>
                    <a:pt x="37" y="39"/>
                  </a:lnTo>
                  <a:lnTo>
                    <a:pt x="45" y="39"/>
                  </a:lnTo>
                  <a:lnTo>
                    <a:pt x="57" y="0"/>
                  </a:lnTo>
                  <a:lnTo>
                    <a:pt x="49" y="0"/>
                  </a:lnTo>
                  <a:lnTo>
                    <a:pt x="41"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0">
              <a:extLst>
                <a:ext uri="{FF2B5EF4-FFF2-40B4-BE49-F238E27FC236}">
                  <a16:creationId xmlns:a16="http://schemas.microsoft.com/office/drawing/2014/main" id="{E0EE8424-6820-BE0B-2C64-487E7DD59BC7}"/>
                </a:ext>
              </a:extLst>
            </p:cNvPr>
            <p:cNvSpPr>
              <a:spLocks/>
            </p:cNvSpPr>
            <p:nvPr/>
          </p:nvSpPr>
          <p:spPr bwMode="auto">
            <a:xfrm>
              <a:off x="1446213" y="422275"/>
              <a:ext cx="38100" cy="79375"/>
            </a:xfrm>
            <a:custGeom>
              <a:avLst/>
              <a:gdLst>
                <a:gd name="T0" fmla="*/ 26 w 46"/>
                <a:gd name="T1" fmla="*/ 0 h 97"/>
                <a:gd name="T2" fmla="*/ 13 w 46"/>
                <a:gd name="T3" fmla="*/ 0 h 97"/>
                <a:gd name="T4" fmla="*/ 11 w 46"/>
                <a:gd name="T5" fmla="*/ 20 h 97"/>
                <a:gd name="T6" fmla="*/ 0 w 46"/>
                <a:gd name="T7" fmla="*/ 20 h 97"/>
                <a:gd name="T8" fmla="*/ 0 w 46"/>
                <a:gd name="T9" fmla="*/ 31 h 97"/>
                <a:gd name="T10" fmla="*/ 11 w 46"/>
                <a:gd name="T11" fmla="*/ 31 h 97"/>
                <a:gd name="T12" fmla="*/ 11 w 46"/>
                <a:gd name="T13" fmla="*/ 72 h 97"/>
                <a:gd name="T14" fmla="*/ 16 w 46"/>
                <a:gd name="T15" fmla="*/ 91 h 97"/>
                <a:gd name="T16" fmla="*/ 32 w 46"/>
                <a:gd name="T17" fmla="*/ 97 h 97"/>
                <a:gd name="T18" fmla="*/ 46 w 46"/>
                <a:gd name="T19" fmla="*/ 95 h 97"/>
                <a:gd name="T20" fmla="*/ 44 w 46"/>
                <a:gd name="T21" fmla="*/ 84 h 97"/>
                <a:gd name="T22" fmla="*/ 36 w 46"/>
                <a:gd name="T23" fmla="*/ 85 h 97"/>
                <a:gd name="T24" fmla="*/ 28 w 46"/>
                <a:gd name="T25" fmla="*/ 82 h 97"/>
                <a:gd name="T26" fmla="*/ 26 w 46"/>
                <a:gd name="T27" fmla="*/ 70 h 97"/>
                <a:gd name="T28" fmla="*/ 26 w 46"/>
                <a:gd name="T29" fmla="*/ 31 h 97"/>
                <a:gd name="T30" fmla="*/ 46 w 46"/>
                <a:gd name="T31" fmla="*/ 31 h 97"/>
                <a:gd name="T32" fmla="*/ 46 w 46"/>
                <a:gd name="T33" fmla="*/ 20 h 97"/>
                <a:gd name="T34" fmla="*/ 26 w 46"/>
                <a:gd name="T35" fmla="*/ 20 h 97"/>
                <a:gd name="T36" fmla="*/ 26 w 46"/>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97">
                  <a:moveTo>
                    <a:pt x="26" y="0"/>
                  </a:moveTo>
                  <a:cubicBezTo>
                    <a:pt x="13" y="0"/>
                    <a:pt x="13" y="0"/>
                    <a:pt x="13" y="0"/>
                  </a:cubicBezTo>
                  <a:cubicBezTo>
                    <a:pt x="11" y="20"/>
                    <a:pt x="11" y="20"/>
                    <a:pt x="11" y="20"/>
                  </a:cubicBezTo>
                  <a:cubicBezTo>
                    <a:pt x="0" y="20"/>
                    <a:pt x="0" y="20"/>
                    <a:pt x="0" y="20"/>
                  </a:cubicBezTo>
                  <a:cubicBezTo>
                    <a:pt x="0" y="31"/>
                    <a:pt x="0" y="31"/>
                    <a:pt x="0" y="31"/>
                  </a:cubicBezTo>
                  <a:cubicBezTo>
                    <a:pt x="11" y="31"/>
                    <a:pt x="11" y="31"/>
                    <a:pt x="11" y="31"/>
                  </a:cubicBezTo>
                  <a:cubicBezTo>
                    <a:pt x="11" y="72"/>
                    <a:pt x="11" y="72"/>
                    <a:pt x="11" y="72"/>
                  </a:cubicBezTo>
                  <a:cubicBezTo>
                    <a:pt x="11" y="81"/>
                    <a:pt x="13" y="88"/>
                    <a:pt x="16" y="91"/>
                  </a:cubicBezTo>
                  <a:cubicBezTo>
                    <a:pt x="20" y="95"/>
                    <a:pt x="25" y="97"/>
                    <a:pt x="32" y="97"/>
                  </a:cubicBezTo>
                  <a:cubicBezTo>
                    <a:pt x="38" y="97"/>
                    <a:pt x="42" y="96"/>
                    <a:pt x="46" y="95"/>
                  </a:cubicBezTo>
                  <a:cubicBezTo>
                    <a:pt x="44" y="84"/>
                    <a:pt x="44" y="84"/>
                    <a:pt x="44" y="84"/>
                  </a:cubicBezTo>
                  <a:cubicBezTo>
                    <a:pt x="42" y="85"/>
                    <a:pt x="39" y="85"/>
                    <a:pt x="36" y="85"/>
                  </a:cubicBezTo>
                  <a:cubicBezTo>
                    <a:pt x="33" y="85"/>
                    <a:pt x="30" y="84"/>
                    <a:pt x="28" y="82"/>
                  </a:cubicBezTo>
                  <a:cubicBezTo>
                    <a:pt x="27" y="80"/>
                    <a:pt x="26" y="76"/>
                    <a:pt x="26" y="70"/>
                  </a:cubicBezTo>
                  <a:cubicBezTo>
                    <a:pt x="26" y="31"/>
                    <a:pt x="26" y="31"/>
                    <a:pt x="26" y="31"/>
                  </a:cubicBezTo>
                  <a:cubicBezTo>
                    <a:pt x="46" y="31"/>
                    <a:pt x="46" y="31"/>
                    <a:pt x="46" y="31"/>
                  </a:cubicBezTo>
                  <a:cubicBezTo>
                    <a:pt x="46" y="20"/>
                    <a:pt x="46" y="20"/>
                    <a:pt x="46" y="20"/>
                  </a:cubicBezTo>
                  <a:cubicBezTo>
                    <a:pt x="26" y="20"/>
                    <a:pt x="26" y="20"/>
                    <a:pt x="26" y="20"/>
                  </a:cubicBez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1">
              <a:extLst>
                <a:ext uri="{FF2B5EF4-FFF2-40B4-BE49-F238E27FC236}">
                  <a16:creationId xmlns:a16="http://schemas.microsoft.com/office/drawing/2014/main" id="{493BFF13-D216-7236-ADB3-513803D7A451}"/>
                </a:ext>
              </a:extLst>
            </p:cNvPr>
            <p:cNvSpPr>
              <a:spLocks/>
            </p:cNvSpPr>
            <p:nvPr/>
          </p:nvSpPr>
          <p:spPr bwMode="auto">
            <a:xfrm>
              <a:off x="1497013" y="412750"/>
              <a:ext cx="52388" cy="87313"/>
            </a:xfrm>
            <a:custGeom>
              <a:avLst/>
              <a:gdLst>
                <a:gd name="T0" fmla="*/ 39 w 64"/>
                <a:gd name="T1" fmla="*/ 30 h 106"/>
                <a:gd name="T2" fmla="*/ 14 w 64"/>
                <a:gd name="T3" fmla="*/ 45 h 106"/>
                <a:gd name="T4" fmla="*/ 14 w 64"/>
                <a:gd name="T5" fmla="*/ 0 h 106"/>
                <a:gd name="T6" fmla="*/ 0 w 64"/>
                <a:gd name="T7" fmla="*/ 0 h 106"/>
                <a:gd name="T8" fmla="*/ 0 w 64"/>
                <a:gd name="T9" fmla="*/ 106 h 106"/>
                <a:gd name="T10" fmla="*/ 14 w 64"/>
                <a:gd name="T11" fmla="*/ 106 h 106"/>
                <a:gd name="T12" fmla="*/ 14 w 64"/>
                <a:gd name="T13" fmla="*/ 62 h 106"/>
                <a:gd name="T14" fmla="*/ 21 w 64"/>
                <a:gd name="T15" fmla="*/ 49 h 106"/>
                <a:gd name="T16" fmla="*/ 34 w 64"/>
                <a:gd name="T17" fmla="*/ 42 h 106"/>
                <a:gd name="T18" fmla="*/ 46 w 64"/>
                <a:gd name="T19" fmla="*/ 47 h 106"/>
                <a:gd name="T20" fmla="*/ 49 w 64"/>
                <a:gd name="T21" fmla="*/ 62 h 106"/>
                <a:gd name="T22" fmla="*/ 49 w 64"/>
                <a:gd name="T23" fmla="*/ 106 h 106"/>
                <a:gd name="T24" fmla="*/ 64 w 64"/>
                <a:gd name="T25" fmla="*/ 106 h 106"/>
                <a:gd name="T26" fmla="*/ 64 w 64"/>
                <a:gd name="T27" fmla="*/ 58 h 106"/>
                <a:gd name="T28" fmla="*/ 57 w 64"/>
                <a:gd name="T29" fmla="*/ 37 h 106"/>
                <a:gd name="T30" fmla="*/ 39 w 64"/>
                <a:gd name="T31" fmla="*/ 3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06">
                  <a:moveTo>
                    <a:pt x="39" y="30"/>
                  </a:moveTo>
                  <a:cubicBezTo>
                    <a:pt x="29" y="30"/>
                    <a:pt x="20" y="35"/>
                    <a:pt x="14" y="45"/>
                  </a:cubicBezTo>
                  <a:cubicBezTo>
                    <a:pt x="14" y="0"/>
                    <a:pt x="14" y="0"/>
                    <a:pt x="14" y="0"/>
                  </a:cubicBezTo>
                  <a:cubicBezTo>
                    <a:pt x="0" y="0"/>
                    <a:pt x="0" y="0"/>
                    <a:pt x="0" y="0"/>
                  </a:cubicBezTo>
                  <a:cubicBezTo>
                    <a:pt x="0" y="106"/>
                    <a:pt x="0" y="106"/>
                    <a:pt x="0" y="106"/>
                  </a:cubicBezTo>
                  <a:cubicBezTo>
                    <a:pt x="14" y="106"/>
                    <a:pt x="14" y="106"/>
                    <a:pt x="14" y="106"/>
                  </a:cubicBezTo>
                  <a:cubicBezTo>
                    <a:pt x="14" y="62"/>
                    <a:pt x="14" y="62"/>
                    <a:pt x="14" y="62"/>
                  </a:cubicBezTo>
                  <a:cubicBezTo>
                    <a:pt x="15" y="57"/>
                    <a:pt x="17" y="53"/>
                    <a:pt x="21" y="49"/>
                  </a:cubicBezTo>
                  <a:cubicBezTo>
                    <a:pt x="25" y="44"/>
                    <a:pt x="29" y="42"/>
                    <a:pt x="34" y="42"/>
                  </a:cubicBezTo>
                  <a:cubicBezTo>
                    <a:pt x="40" y="42"/>
                    <a:pt x="44" y="44"/>
                    <a:pt x="46" y="47"/>
                  </a:cubicBezTo>
                  <a:cubicBezTo>
                    <a:pt x="48" y="50"/>
                    <a:pt x="49" y="55"/>
                    <a:pt x="49" y="62"/>
                  </a:cubicBezTo>
                  <a:cubicBezTo>
                    <a:pt x="49" y="106"/>
                    <a:pt x="49" y="106"/>
                    <a:pt x="49" y="106"/>
                  </a:cubicBezTo>
                  <a:cubicBezTo>
                    <a:pt x="64" y="106"/>
                    <a:pt x="64" y="106"/>
                    <a:pt x="64" y="106"/>
                  </a:cubicBezTo>
                  <a:cubicBezTo>
                    <a:pt x="64" y="58"/>
                    <a:pt x="64" y="58"/>
                    <a:pt x="64" y="58"/>
                  </a:cubicBezTo>
                  <a:cubicBezTo>
                    <a:pt x="64" y="48"/>
                    <a:pt x="62" y="41"/>
                    <a:pt x="57" y="37"/>
                  </a:cubicBezTo>
                  <a:cubicBezTo>
                    <a:pt x="53" y="32"/>
                    <a:pt x="47" y="30"/>
                    <a:pt x="39"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2">
              <a:extLst>
                <a:ext uri="{FF2B5EF4-FFF2-40B4-BE49-F238E27FC236}">
                  <a16:creationId xmlns:a16="http://schemas.microsoft.com/office/drawing/2014/main" id="{A2FBFC85-5630-8BC3-A583-1DEC58BBCCA5}"/>
                </a:ext>
              </a:extLst>
            </p:cNvPr>
            <p:cNvSpPr>
              <a:spLocks noEditPoints="1"/>
            </p:cNvSpPr>
            <p:nvPr/>
          </p:nvSpPr>
          <p:spPr bwMode="auto">
            <a:xfrm>
              <a:off x="1581151" y="415925"/>
              <a:ext cx="77788" cy="84138"/>
            </a:xfrm>
            <a:custGeom>
              <a:avLst/>
              <a:gdLst>
                <a:gd name="T0" fmla="*/ 20 w 49"/>
                <a:gd name="T1" fmla="*/ 0 h 53"/>
                <a:gd name="T2" fmla="*/ 0 w 49"/>
                <a:gd name="T3" fmla="*/ 53 h 53"/>
                <a:gd name="T4" fmla="*/ 8 w 49"/>
                <a:gd name="T5" fmla="*/ 53 h 53"/>
                <a:gd name="T6" fmla="*/ 13 w 49"/>
                <a:gd name="T7" fmla="*/ 40 h 53"/>
                <a:gd name="T8" fmla="*/ 36 w 49"/>
                <a:gd name="T9" fmla="*/ 40 h 53"/>
                <a:gd name="T10" fmla="*/ 40 w 49"/>
                <a:gd name="T11" fmla="*/ 53 h 53"/>
                <a:gd name="T12" fmla="*/ 49 w 49"/>
                <a:gd name="T13" fmla="*/ 53 h 53"/>
                <a:gd name="T14" fmla="*/ 29 w 49"/>
                <a:gd name="T15" fmla="*/ 0 h 53"/>
                <a:gd name="T16" fmla="*/ 20 w 49"/>
                <a:gd name="T17" fmla="*/ 0 h 53"/>
                <a:gd name="T18" fmla="*/ 15 w 49"/>
                <a:gd name="T19" fmla="*/ 34 h 53"/>
                <a:gd name="T20" fmla="*/ 24 w 49"/>
                <a:gd name="T21" fmla="*/ 7 h 53"/>
                <a:gd name="T22" fmla="*/ 34 w 49"/>
                <a:gd name="T23" fmla="*/ 34 h 53"/>
                <a:gd name="T24" fmla="*/ 15 w 49"/>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3">
                  <a:moveTo>
                    <a:pt x="20" y="0"/>
                  </a:moveTo>
                  <a:lnTo>
                    <a:pt x="0" y="53"/>
                  </a:lnTo>
                  <a:lnTo>
                    <a:pt x="8" y="53"/>
                  </a:lnTo>
                  <a:lnTo>
                    <a:pt x="13" y="40"/>
                  </a:lnTo>
                  <a:lnTo>
                    <a:pt x="36" y="40"/>
                  </a:lnTo>
                  <a:lnTo>
                    <a:pt x="40" y="53"/>
                  </a:lnTo>
                  <a:lnTo>
                    <a:pt x="49" y="53"/>
                  </a:lnTo>
                  <a:lnTo>
                    <a:pt x="29" y="0"/>
                  </a:lnTo>
                  <a:lnTo>
                    <a:pt x="20" y="0"/>
                  </a:lnTo>
                  <a:close/>
                  <a:moveTo>
                    <a:pt x="15" y="34"/>
                  </a:moveTo>
                  <a:lnTo>
                    <a:pt x="24" y="7"/>
                  </a:lnTo>
                  <a:lnTo>
                    <a:pt x="34" y="34"/>
                  </a:lnTo>
                  <a:lnTo>
                    <a:pt x="1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4">
              <a:extLst>
                <a:ext uri="{FF2B5EF4-FFF2-40B4-BE49-F238E27FC236}">
                  <a16:creationId xmlns:a16="http://schemas.microsoft.com/office/drawing/2014/main" id="{FF83A1F9-4D22-902B-230C-EA48637DF2D8}"/>
                </a:ext>
              </a:extLst>
            </p:cNvPr>
            <p:cNvSpPr>
              <a:spLocks noEditPoints="1"/>
            </p:cNvSpPr>
            <p:nvPr/>
          </p:nvSpPr>
          <p:spPr bwMode="auto">
            <a:xfrm>
              <a:off x="1663701" y="412750"/>
              <a:ext cx="58738" cy="88900"/>
            </a:xfrm>
            <a:custGeom>
              <a:avLst/>
              <a:gdLst>
                <a:gd name="T0" fmla="*/ 57 w 71"/>
                <a:gd name="T1" fmla="*/ 43 h 108"/>
                <a:gd name="T2" fmla="*/ 55 w 71"/>
                <a:gd name="T3" fmla="*/ 40 h 108"/>
                <a:gd name="T4" fmla="*/ 51 w 71"/>
                <a:gd name="T5" fmla="*/ 36 h 108"/>
                <a:gd name="T6" fmla="*/ 43 w 71"/>
                <a:gd name="T7" fmla="*/ 31 h 108"/>
                <a:gd name="T8" fmla="*/ 33 w 71"/>
                <a:gd name="T9" fmla="*/ 30 h 108"/>
                <a:gd name="T10" fmla="*/ 9 w 71"/>
                <a:gd name="T11" fmla="*/ 41 h 108"/>
                <a:gd name="T12" fmla="*/ 0 w 71"/>
                <a:gd name="T13" fmla="*/ 69 h 108"/>
                <a:gd name="T14" fmla="*/ 8 w 71"/>
                <a:gd name="T15" fmla="*/ 97 h 108"/>
                <a:gd name="T16" fmla="*/ 32 w 71"/>
                <a:gd name="T17" fmla="*/ 108 h 108"/>
                <a:gd name="T18" fmla="*/ 37 w 71"/>
                <a:gd name="T19" fmla="*/ 107 h 108"/>
                <a:gd name="T20" fmla="*/ 42 w 71"/>
                <a:gd name="T21" fmla="*/ 106 h 108"/>
                <a:gd name="T22" fmla="*/ 46 w 71"/>
                <a:gd name="T23" fmla="*/ 104 h 108"/>
                <a:gd name="T24" fmla="*/ 49 w 71"/>
                <a:gd name="T25" fmla="*/ 103 h 108"/>
                <a:gd name="T26" fmla="*/ 52 w 71"/>
                <a:gd name="T27" fmla="*/ 100 h 108"/>
                <a:gd name="T28" fmla="*/ 54 w 71"/>
                <a:gd name="T29" fmla="*/ 98 h 108"/>
                <a:gd name="T30" fmla="*/ 55 w 71"/>
                <a:gd name="T31" fmla="*/ 97 h 108"/>
                <a:gd name="T32" fmla="*/ 56 w 71"/>
                <a:gd name="T33" fmla="*/ 95 h 108"/>
                <a:gd name="T34" fmla="*/ 57 w 71"/>
                <a:gd name="T35" fmla="*/ 95 h 108"/>
                <a:gd name="T36" fmla="*/ 59 w 71"/>
                <a:gd name="T37" fmla="*/ 106 h 108"/>
                <a:gd name="T38" fmla="*/ 71 w 71"/>
                <a:gd name="T39" fmla="*/ 106 h 108"/>
                <a:gd name="T40" fmla="*/ 71 w 71"/>
                <a:gd name="T41" fmla="*/ 0 h 108"/>
                <a:gd name="T42" fmla="*/ 57 w 71"/>
                <a:gd name="T43" fmla="*/ 0 h 108"/>
                <a:gd name="T44" fmla="*/ 57 w 71"/>
                <a:gd name="T45" fmla="*/ 43 h 108"/>
                <a:gd name="T46" fmla="*/ 51 w 71"/>
                <a:gd name="T47" fmla="*/ 88 h 108"/>
                <a:gd name="T48" fmla="*/ 36 w 71"/>
                <a:gd name="T49" fmla="*/ 96 h 108"/>
                <a:gd name="T50" fmla="*/ 20 w 71"/>
                <a:gd name="T51" fmla="*/ 88 h 108"/>
                <a:gd name="T52" fmla="*/ 15 w 71"/>
                <a:gd name="T53" fmla="*/ 68 h 108"/>
                <a:gd name="T54" fmla="*/ 21 w 71"/>
                <a:gd name="T55" fmla="*/ 49 h 108"/>
                <a:gd name="T56" fmla="*/ 36 w 71"/>
                <a:gd name="T57" fmla="*/ 41 h 108"/>
                <a:gd name="T58" fmla="*/ 51 w 71"/>
                <a:gd name="T59" fmla="*/ 49 h 108"/>
                <a:gd name="T60" fmla="*/ 57 w 71"/>
                <a:gd name="T61" fmla="*/ 68 h 108"/>
                <a:gd name="T62" fmla="*/ 51 w 71"/>
                <a:gd name="T63" fmla="*/ 8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08">
                  <a:moveTo>
                    <a:pt x="57" y="43"/>
                  </a:moveTo>
                  <a:cubicBezTo>
                    <a:pt x="56" y="42"/>
                    <a:pt x="56" y="41"/>
                    <a:pt x="55" y="40"/>
                  </a:cubicBezTo>
                  <a:cubicBezTo>
                    <a:pt x="54" y="39"/>
                    <a:pt x="53" y="38"/>
                    <a:pt x="51" y="36"/>
                  </a:cubicBezTo>
                  <a:cubicBezTo>
                    <a:pt x="49" y="34"/>
                    <a:pt x="46" y="33"/>
                    <a:pt x="43" y="31"/>
                  </a:cubicBezTo>
                  <a:cubicBezTo>
                    <a:pt x="40" y="30"/>
                    <a:pt x="37" y="30"/>
                    <a:pt x="33" y="30"/>
                  </a:cubicBezTo>
                  <a:cubicBezTo>
                    <a:pt x="23" y="30"/>
                    <a:pt x="15" y="33"/>
                    <a:pt x="9" y="41"/>
                  </a:cubicBezTo>
                  <a:cubicBezTo>
                    <a:pt x="3" y="48"/>
                    <a:pt x="0" y="57"/>
                    <a:pt x="0" y="69"/>
                  </a:cubicBezTo>
                  <a:cubicBezTo>
                    <a:pt x="0" y="80"/>
                    <a:pt x="3" y="90"/>
                    <a:pt x="8" y="97"/>
                  </a:cubicBezTo>
                  <a:cubicBezTo>
                    <a:pt x="14" y="104"/>
                    <a:pt x="22" y="108"/>
                    <a:pt x="32" y="108"/>
                  </a:cubicBezTo>
                  <a:cubicBezTo>
                    <a:pt x="34" y="108"/>
                    <a:pt x="35" y="108"/>
                    <a:pt x="37" y="107"/>
                  </a:cubicBezTo>
                  <a:cubicBezTo>
                    <a:pt x="39" y="107"/>
                    <a:pt x="41" y="107"/>
                    <a:pt x="42" y="106"/>
                  </a:cubicBezTo>
                  <a:cubicBezTo>
                    <a:pt x="43" y="106"/>
                    <a:pt x="45" y="105"/>
                    <a:pt x="46" y="104"/>
                  </a:cubicBezTo>
                  <a:cubicBezTo>
                    <a:pt x="47" y="104"/>
                    <a:pt x="48" y="103"/>
                    <a:pt x="49" y="103"/>
                  </a:cubicBezTo>
                  <a:cubicBezTo>
                    <a:pt x="50" y="102"/>
                    <a:pt x="51" y="101"/>
                    <a:pt x="52" y="100"/>
                  </a:cubicBezTo>
                  <a:cubicBezTo>
                    <a:pt x="53" y="100"/>
                    <a:pt x="53" y="99"/>
                    <a:pt x="54" y="98"/>
                  </a:cubicBezTo>
                  <a:cubicBezTo>
                    <a:pt x="54" y="98"/>
                    <a:pt x="55" y="97"/>
                    <a:pt x="55" y="97"/>
                  </a:cubicBezTo>
                  <a:cubicBezTo>
                    <a:pt x="56" y="96"/>
                    <a:pt x="56" y="96"/>
                    <a:pt x="56" y="95"/>
                  </a:cubicBezTo>
                  <a:cubicBezTo>
                    <a:pt x="57" y="95"/>
                    <a:pt x="57" y="95"/>
                    <a:pt x="57" y="95"/>
                  </a:cubicBezTo>
                  <a:cubicBezTo>
                    <a:pt x="59" y="106"/>
                    <a:pt x="59" y="106"/>
                    <a:pt x="59" y="106"/>
                  </a:cubicBezTo>
                  <a:cubicBezTo>
                    <a:pt x="71" y="106"/>
                    <a:pt x="71" y="106"/>
                    <a:pt x="71" y="106"/>
                  </a:cubicBezTo>
                  <a:cubicBezTo>
                    <a:pt x="71" y="0"/>
                    <a:pt x="71" y="0"/>
                    <a:pt x="71" y="0"/>
                  </a:cubicBezTo>
                  <a:cubicBezTo>
                    <a:pt x="57" y="0"/>
                    <a:pt x="57" y="0"/>
                    <a:pt x="57" y="0"/>
                  </a:cubicBezTo>
                  <a:lnTo>
                    <a:pt x="57" y="43"/>
                  </a:lnTo>
                  <a:close/>
                  <a:moveTo>
                    <a:pt x="51" y="88"/>
                  </a:moveTo>
                  <a:cubicBezTo>
                    <a:pt x="47" y="93"/>
                    <a:pt x="42" y="96"/>
                    <a:pt x="36" y="96"/>
                  </a:cubicBezTo>
                  <a:cubicBezTo>
                    <a:pt x="29" y="96"/>
                    <a:pt x="24" y="93"/>
                    <a:pt x="20" y="88"/>
                  </a:cubicBezTo>
                  <a:cubicBezTo>
                    <a:pt x="17" y="83"/>
                    <a:pt x="15" y="76"/>
                    <a:pt x="15" y="68"/>
                  </a:cubicBezTo>
                  <a:cubicBezTo>
                    <a:pt x="15" y="61"/>
                    <a:pt x="17" y="54"/>
                    <a:pt x="21" y="49"/>
                  </a:cubicBezTo>
                  <a:cubicBezTo>
                    <a:pt x="25" y="44"/>
                    <a:pt x="30" y="41"/>
                    <a:pt x="36" y="41"/>
                  </a:cubicBezTo>
                  <a:cubicBezTo>
                    <a:pt x="43" y="41"/>
                    <a:pt x="48" y="44"/>
                    <a:pt x="51" y="49"/>
                  </a:cubicBezTo>
                  <a:cubicBezTo>
                    <a:pt x="55" y="54"/>
                    <a:pt x="57" y="61"/>
                    <a:pt x="57" y="68"/>
                  </a:cubicBezTo>
                  <a:cubicBezTo>
                    <a:pt x="57" y="76"/>
                    <a:pt x="55" y="83"/>
                    <a:pt x="51"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5">
              <a:extLst>
                <a:ext uri="{FF2B5EF4-FFF2-40B4-BE49-F238E27FC236}">
                  <a16:creationId xmlns:a16="http://schemas.microsoft.com/office/drawing/2014/main" id="{B67964F5-8081-A3D8-089C-A081B2E521A9}"/>
                </a:ext>
              </a:extLst>
            </p:cNvPr>
            <p:cNvSpPr>
              <a:spLocks/>
            </p:cNvSpPr>
            <p:nvPr/>
          </p:nvSpPr>
          <p:spPr bwMode="auto">
            <a:xfrm>
              <a:off x="1733551" y="438150"/>
              <a:ext cx="60325" cy="61913"/>
            </a:xfrm>
            <a:custGeom>
              <a:avLst/>
              <a:gdLst>
                <a:gd name="T0" fmla="*/ 18 w 38"/>
                <a:gd name="T1" fmla="*/ 32 h 39"/>
                <a:gd name="T2" fmla="*/ 8 w 38"/>
                <a:gd name="T3" fmla="*/ 0 h 39"/>
                <a:gd name="T4" fmla="*/ 0 w 38"/>
                <a:gd name="T5" fmla="*/ 0 h 39"/>
                <a:gd name="T6" fmla="*/ 15 w 38"/>
                <a:gd name="T7" fmla="*/ 39 h 39"/>
                <a:gd name="T8" fmla="*/ 23 w 38"/>
                <a:gd name="T9" fmla="*/ 39 h 39"/>
                <a:gd name="T10" fmla="*/ 38 w 38"/>
                <a:gd name="T11" fmla="*/ 0 h 39"/>
                <a:gd name="T12" fmla="*/ 29 w 38"/>
                <a:gd name="T13" fmla="*/ 0 h 39"/>
                <a:gd name="T14" fmla="*/ 18 w 38"/>
                <a:gd name="T15" fmla="*/ 3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9">
                  <a:moveTo>
                    <a:pt x="18" y="32"/>
                  </a:moveTo>
                  <a:lnTo>
                    <a:pt x="8" y="0"/>
                  </a:lnTo>
                  <a:lnTo>
                    <a:pt x="0" y="0"/>
                  </a:lnTo>
                  <a:lnTo>
                    <a:pt x="15" y="39"/>
                  </a:lnTo>
                  <a:lnTo>
                    <a:pt x="23" y="39"/>
                  </a:lnTo>
                  <a:lnTo>
                    <a:pt x="38" y="0"/>
                  </a:lnTo>
                  <a:lnTo>
                    <a:pt x="29" y="0"/>
                  </a:lnTo>
                  <a:lnTo>
                    <a:pt x="1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6">
              <a:extLst>
                <a:ext uri="{FF2B5EF4-FFF2-40B4-BE49-F238E27FC236}">
                  <a16:creationId xmlns:a16="http://schemas.microsoft.com/office/drawing/2014/main" id="{C73E25E4-139B-A180-CBFD-59414A4BD238}"/>
                </a:ext>
              </a:extLst>
            </p:cNvPr>
            <p:cNvSpPr>
              <a:spLocks/>
            </p:cNvSpPr>
            <p:nvPr/>
          </p:nvSpPr>
          <p:spPr bwMode="auto">
            <a:xfrm>
              <a:off x="1801813" y="411163"/>
              <a:ext cx="15875" cy="14288"/>
            </a:xfrm>
            <a:custGeom>
              <a:avLst/>
              <a:gdLst>
                <a:gd name="T0" fmla="*/ 10 w 19"/>
                <a:gd name="T1" fmla="*/ 0 h 18"/>
                <a:gd name="T2" fmla="*/ 3 w 19"/>
                <a:gd name="T3" fmla="*/ 2 h 18"/>
                <a:gd name="T4" fmla="*/ 0 w 19"/>
                <a:gd name="T5" fmla="*/ 9 h 18"/>
                <a:gd name="T6" fmla="*/ 3 w 19"/>
                <a:gd name="T7" fmla="*/ 16 h 18"/>
                <a:gd name="T8" fmla="*/ 10 w 19"/>
                <a:gd name="T9" fmla="*/ 18 h 18"/>
                <a:gd name="T10" fmla="*/ 17 w 19"/>
                <a:gd name="T11" fmla="*/ 16 h 18"/>
                <a:gd name="T12" fmla="*/ 19 w 19"/>
                <a:gd name="T13" fmla="*/ 9 h 18"/>
                <a:gd name="T14" fmla="*/ 17 w 19"/>
                <a:gd name="T15" fmla="*/ 2 h 18"/>
                <a:gd name="T16" fmla="*/ 10 w 1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0" y="0"/>
                  </a:moveTo>
                  <a:cubicBezTo>
                    <a:pt x="7" y="0"/>
                    <a:pt x="5" y="1"/>
                    <a:pt x="3" y="2"/>
                  </a:cubicBezTo>
                  <a:cubicBezTo>
                    <a:pt x="1" y="4"/>
                    <a:pt x="0" y="7"/>
                    <a:pt x="0" y="9"/>
                  </a:cubicBezTo>
                  <a:cubicBezTo>
                    <a:pt x="0" y="12"/>
                    <a:pt x="1" y="14"/>
                    <a:pt x="3" y="16"/>
                  </a:cubicBezTo>
                  <a:cubicBezTo>
                    <a:pt x="5" y="17"/>
                    <a:pt x="7" y="18"/>
                    <a:pt x="10" y="18"/>
                  </a:cubicBezTo>
                  <a:cubicBezTo>
                    <a:pt x="13" y="18"/>
                    <a:pt x="15" y="17"/>
                    <a:pt x="17" y="16"/>
                  </a:cubicBezTo>
                  <a:cubicBezTo>
                    <a:pt x="18" y="14"/>
                    <a:pt x="19" y="12"/>
                    <a:pt x="19" y="9"/>
                  </a:cubicBezTo>
                  <a:cubicBezTo>
                    <a:pt x="19" y="6"/>
                    <a:pt x="18" y="4"/>
                    <a:pt x="17" y="2"/>
                  </a:cubicBezTo>
                  <a:cubicBezTo>
                    <a:pt x="15" y="1"/>
                    <a:pt x="12"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Rectangle 17">
              <a:extLst>
                <a:ext uri="{FF2B5EF4-FFF2-40B4-BE49-F238E27FC236}">
                  <a16:creationId xmlns:a16="http://schemas.microsoft.com/office/drawing/2014/main" id="{7B6F8562-C3CB-5305-FB0B-63FF8D97092D}"/>
                </a:ext>
              </a:extLst>
            </p:cNvPr>
            <p:cNvSpPr>
              <a:spLocks noChangeArrowheads="1"/>
            </p:cNvSpPr>
            <p:nvPr/>
          </p:nvSpPr>
          <p:spPr bwMode="auto">
            <a:xfrm>
              <a:off x="1804988" y="438150"/>
              <a:ext cx="11113" cy="619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8">
              <a:extLst>
                <a:ext uri="{FF2B5EF4-FFF2-40B4-BE49-F238E27FC236}">
                  <a16:creationId xmlns:a16="http://schemas.microsoft.com/office/drawing/2014/main" id="{AAAB2CA3-ACC4-BAB9-7B09-8D2F882AE852}"/>
                </a:ext>
              </a:extLst>
            </p:cNvPr>
            <p:cNvSpPr>
              <a:spLocks/>
            </p:cNvSpPr>
            <p:nvPr/>
          </p:nvSpPr>
          <p:spPr bwMode="auto">
            <a:xfrm>
              <a:off x="1828801" y="436563"/>
              <a:ext cx="47625" cy="65088"/>
            </a:xfrm>
            <a:custGeom>
              <a:avLst/>
              <a:gdLst>
                <a:gd name="T0" fmla="*/ 44 w 59"/>
                <a:gd name="T1" fmla="*/ 36 h 79"/>
                <a:gd name="T2" fmla="*/ 37 w 59"/>
                <a:gd name="T3" fmla="*/ 34 h 79"/>
                <a:gd name="T4" fmla="*/ 30 w 59"/>
                <a:gd name="T5" fmla="*/ 31 h 79"/>
                <a:gd name="T6" fmla="*/ 24 w 59"/>
                <a:gd name="T7" fmla="*/ 29 h 79"/>
                <a:gd name="T8" fmla="*/ 20 w 59"/>
                <a:gd name="T9" fmla="*/ 26 h 79"/>
                <a:gd name="T10" fmla="*/ 18 w 59"/>
                <a:gd name="T11" fmla="*/ 21 h 79"/>
                <a:gd name="T12" fmla="*/ 22 w 59"/>
                <a:gd name="T13" fmla="*/ 14 h 79"/>
                <a:gd name="T14" fmla="*/ 32 w 59"/>
                <a:gd name="T15" fmla="*/ 12 h 79"/>
                <a:gd name="T16" fmla="*/ 52 w 59"/>
                <a:gd name="T17" fmla="*/ 20 h 79"/>
                <a:gd name="T18" fmla="*/ 58 w 59"/>
                <a:gd name="T19" fmla="*/ 10 h 79"/>
                <a:gd name="T20" fmla="*/ 55 w 59"/>
                <a:gd name="T21" fmla="*/ 8 h 79"/>
                <a:gd name="T22" fmla="*/ 46 w 59"/>
                <a:gd name="T23" fmla="*/ 3 h 79"/>
                <a:gd name="T24" fmla="*/ 32 w 59"/>
                <a:gd name="T25" fmla="*/ 0 h 79"/>
                <a:gd name="T26" fmla="*/ 12 w 59"/>
                <a:gd name="T27" fmla="*/ 7 h 79"/>
                <a:gd name="T28" fmla="*/ 4 w 59"/>
                <a:gd name="T29" fmla="*/ 23 h 79"/>
                <a:gd name="T30" fmla="*/ 6 w 59"/>
                <a:gd name="T31" fmla="*/ 31 h 79"/>
                <a:gd name="T32" fmla="*/ 11 w 59"/>
                <a:gd name="T33" fmla="*/ 37 h 79"/>
                <a:gd name="T34" fmla="*/ 15 w 59"/>
                <a:gd name="T35" fmla="*/ 40 h 79"/>
                <a:gd name="T36" fmla="*/ 19 w 59"/>
                <a:gd name="T37" fmla="*/ 42 h 79"/>
                <a:gd name="T38" fmla="*/ 23 w 59"/>
                <a:gd name="T39" fmla="*/ 44 h 79"/>
                <a:gd name="T40" fmla="*/ 29 w 59"/>
                <a:gd name="T41" fmla="*/ 45 h 79"/>
                <a:gd name="T42" fmla="*/ 33 w 59"/>
                <a:gd name="T43" fmla="*/ 47 h 79"/>
                <a:gd name="T44" fmla="*/ 38 w 59"/>
                <a:gd name="T45" fmla="*/ 49 h 79"/>
                <a:gd name="T46" fmla="*/ 42 w 59"/>
                <a:gd name="T47" fmla="*/ 52 h 79"/>
                <a:gd name="T48" fmla="*/ 45 w 59"/>
                <a:gd name="T49" fmla="*/ 57 h 79"/>
                <a:gd name="T50" fmla="*/ 41 w 59"/>
                <a:gd name="T51" fmla="*/ 65 h 79"/>
                <a:gd name="T52" fmla="*/ 30 w 59"/>
                <a:gd name="T53" fmla="*/ 67 h 79"/>
                <a:gd name="T54" fmla="*/ 18 w 59"/>
                <a:gd name="T55" fmla="*/ 64 h 79"/>
                <a:gd name="T56" fmla="*/ 8 w 59"/>
                <a:gd name="T57" fmla="*/ 57 h 79"/>
                <a:gd name="T58" fmla="*/ 0 w 59"/>
                <a:gd name="T59" fmla="*/ 66 h 79"/>
                <a:gd name="T60" fmla="*/ 12 w 59"/>
                <a:gd name="T61" fmla="*/ 74 h 79"/>
                <a:gd name="T62" fmla="*/ 30 w 59"/>
                <a:gd name="T63" fmla="*/ 79 h 79"/>
                <a:gd name="T64" fmla="*/ 52 w 59"/>
                <a:gd name="T65" fmla="*/ 72 h 79"/>
                <a:gd name="T66" fmla="*/ 59 w 59"/>
                <a:gd name="T67" fmla="*/ 55 h 79"/>
                <a:gd name="T68" fmla="*/ 44 w 59"/>
                <a:gd name="T69"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79">
                  <a:moveTo>
                    <a:pt x="44" y="36"/>
                  </a:moveTo>
                  <a:cubicBezTo>
                    <a:pt x="43" y="36"/>
                    <a:pt x="41" y="35"/>
                    <a:pt x="37" y="34"/>
                  </a:cubicBezTo>
                  <a:cubicBezTo>
                    <a:pt x="34" y="33"/>
                    <a:pt x="31" y="32"/>
                    <a:pt x="30" y="31"/>
                  </a:cubicBezTo>
                  <a:cubicBezTo>
                    <a:pt x="27" y="30"/>
                    <a:pt x="25" y="30"/>
                    <a:pt x="24" y="29"/>
                  </a:cubicBezTo>
                  <a:cubicBezTo>
                    <a:pt x="23" y="29"/>
                    <a:pt x="22" y="28"/>
                    <a:pt x="20" y="26"/>
                  </a:cubicBezTo>
                  <a:cubicBezTo>
                    <a:pt x="19" y="25"/>
                    <a:pt x="18" y="23"/>
                    <a:pt x="18" y="21"/>
                  </a:cubicBezTo>
                  <a:cubicBezTo>
                    <a:pt x="18" y="18"/>
                    <a:pt x="19" y="15"/>
                    <a:pt x="22" y="14"/>
                  </a:cubicBezTo>
                  <a:cubicBezTo>
                    <a:pt x="24" y="12"/>
                    <a:pt x="28" y="12"/>
                    <a:pt x="32" y="12"/>
                  </a:cubicBezTo>
                  <a:cubicBezTo>
                    <a:pt x="39" y="12"/>
                    <a:pt x="46" y="14"/>
                    <a:pt x="52" y="20"/>
                  </a:cubicBezTo>
                  <a:cubicBezTo>
                    <a:pt x="58" y="10"/>
                    <a:pt x="58" y="10"/>
                    <a:pt x="58" y="10"/>
                  </a:cubicBezTo>
                  <a:cubicBezTo>
                    <a:pt x="58" y="10"/>
                    <a:pt x="57" y="9"/>
                    <a:pt x="55" y="8"/>
                  </a:cubicBezTo>
                  <a:cubicBezTo>
                    <a:pt x="53" y="6"/>
                    <a:pt x="50" y="5"/>
                    <a:pt x="46" y="3"/>
                  </a:cubicBezTo>
                  <a:cubicBezTo>
                    <a:pt x="41" y="1"/>
                    <a:pt x="37" y="0"/>
                    <a:pt x="32" y="0"/>
                  </a:cubicBezTo>
                  <a:cubicBezTo>
                    <a:pt x="23" y="0"/>
                    <a:pt x="17" y="3"/>
                    <a:pt x="12" y="7"/>
                  </a:cubicBezTo>
                  <a:cubicBezTo>
                    <a:pt x="7" y="11"/>
                    <a:pt x="4" y="16"/>
                    <a:pt x="4" y="23"/>
                  </a:cubicBezTo>
                  <a:cubicBezTo>
                    <a:pt x="4" y="26"/>
                    <a:pt x="5" y="29"/>
                    <a:pt x="6" y="31"/>
                  </a:cubicBezTo>
                  <a:cubicBezTo>
                    <a:pt x="7" y="33"/>
                    <a:pt x="8" y="35"/>
                    <a:pt x="11" y="37"/>
                  </a:cubicBezTo>
                  <a:cubicBezTo>
                    <a:pt x="13" y="39"/>
                    <a:pt x="14" y="40"/>
                    <a:pt x="15" y="40"/>
                  </a:cubicBezTo>
                  <a:cubicBezTo>
                    <a:pt x="16" y="41"/>
                    <a:pt x="18" y="41"/>
                    <a:pt x="19" y="42"/>
                  </a:cubicBezTo>
                  <a:cubicBezTo>
                    <a:pt x="20" y="43"/>
                    <a:pt x="22" y="43"/>
                    <a:pt x="23" y="44"/>
                  </a:cubicBezTo>
                  <a:cubicBezTo>
                    <a:pt x="25" y="44"/>
                    <a:pt x="27" y="45"/>
                    <a:pt x="29" y="45"/>
                  </a:cubicBezTo>
                  <a:cubicBezTo>
                    <a:pt x="31" y="46"/>
                    <a:pt x="32" y="47"/>
                    <a:pt x="33" y="47"/>
                  </a:cubicBezTo>
                  <a:cubicBezTo>
                    <a:pt x="35" y="48"/>
                    <a:pt x="37" y="48"/>
                    <a:pt x="38" y="49"/>
                  </a:cubicBezTo>
                  <a:cubicBezTo>
                    <a:pt x="39" y="49"/>
                    <a:pt x="41" y="50"/>
                    <a:pt x="42" y="52"/>
                  </a:cubicBezTo>
                  <a:cubicBezTo>
                    <a:pt x="44" y="53"/>
                    <a:pt x="45" y="55"/>
                    <a:pt x="45" y="57"/>
                  </a:cubicBezTo>
                  <a:cubicBezTo>
                    <a:pt x="45" y="61"/>
                    <a:pt x="44" y="63"/>
                    <a:pt x="41" y="65"/>
                  </a:cubicBezTo>
                  <a:cubicBezTo>
                    <a:pt x="38" y="66"/>
                    <a:pt x="35" y="67"/>
                    <a:pt x="30" y="67"/>
                  </a:cubicBezTo>
                  <a:cubicBezTo>
                    <a:pt x="26" y="67"/>
                    <a:pt x="22" y="66"/>
                    <a:pt x="18" y="64"/>
                  </a:cubicBezTo>
                  <a:cubicBezTo>
                    <a:pt x="14" y="62"/>
                    <a:pt x="10" y="59"/>
                    <a:pt x="8" y="57"/>
                  </a:cubicBezTo>
                  <a:cubicBezTo>
                    <a:pt x="0" y="66"/>
                    <a:pt x="0" y="66"/>
                    <a:pt x="0" y="66"/>
                  </a:cubicBezTo>
                  <a:cubicBezTo>
                    <a:pt x="3" y="69"/>
                    <a:pt x="7" y="71"/>
                    <a:pt x="12" y="74"/>
                  </a:cubicBezTo>
                  <a:cubicBezTo>
                    <a:pt x="17" y="77"/>
                    <a:pt x="23" y="79"/>
                    <a:pt x="30" y="79"/>
                  </a:cubicBezTo>
                  <a:cubicBezTo>
                    <a:pt x="39" y="79"/>
                    <a:pt x="47" y="76"/>
                    <a:pt x="52" y="72"/>
                  </a:cubicBezTo>
                  <a:cubicBezTo>
                    <a:pt x="57" y="67"/>
                    <a:pt x="59" y="62"/>
                    <a:pt x="59" y="55"/>
                  </a:cubicBezTo>
                  <a:cubicBezTo>
                    <a:pt x="59" y="47"/>
                    <a:pt x="54" y="40"/>
                    <a:pt x="4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9">
              <a:extLst>
                <a:ext uri="{FF2B5EF4-FFF2-40B4-BE49-F238E27FC236}">
                  <a16:creationId xmlns:a16="http://schemas.microsoft.com/office/drawing/2014/main" id="{995386EE-0219-9B59-3015-DA98004633E3}"/>
                </a:ext>
              </a:extLst>
            </p:cNvPr>
            <p:cNvSpPr>
              <a:spLocks/>
            </p:cNvSpPr>
            <p:nvPr/>
          </p:nvSpPr>
          <p:spPr bwMode="auto">
            <a:xfrm>
              <a:off x="1960563" y="436563"/>
              <a:ext cx="36513" cy="63500"/>
            </a:xfrm>
            <a:custGeom>
              <a:avLst/>
              <a:gdLst>
                <a:gd name="T0" fmla="*/ 24 w 43"/>
                <a:gd name="T1" fmla="*/ 5 h 77"/>
                <a:gd name="T2" fmla="*/ 15 w 43"/>
                <a:gd name="T3" fmla="*/ 17 h 77"/>
                <a:gd name="T4" fmla="*/ 14 w 43"/>
                <a:gd name="T5" fmla="*/ 2 h 77"/>
                <a:gd name="T6" fmla="*/ 0 w 43"/>
                <a:gd name="T7" fmla="*/ 2 h 77"/>
                <a:gd name="T8" fmla="*/ 0 w 43"/>
                <a:gd name="T9" fmla="*/ 77 h 77"/>
                <a:gd name="T10" fmla="*/ 15 w 43"/>
                <a:gd name="T11" fmla="*/ 77 h 77"/>
                <a:gd name="T12" fmla="*/ 15 w 43"/>
                <a:gd name="T13" fmla="*/ 35 h 77"/>
                <a:gd name="T14" fmla="*/ 25 w 43"/>
                <a:gd name="T15" fmla="*/ 18 h 77"/>
                <a:gd name="T16" fmla="*/ 35 w 43"/>
                <a:gd name="T17" fmla="*/ 14 h 77"/>
                <a:gd name="T18" fmla="*/ 41 w 43"/>
                <a:gd name="T19" fmla="*/ 15 h 77"/>
                <a:gd name="T20" fmla="*/ 43 w 43"/>
                <a:gd name="T21" fmla="*/ 1 h 77"/>
                <a:gd name="T22" fmla="*/ 37 w 43"/>
                <a:gd name="T23" fmla="*/ 0 h 77"/>
                <a:gd name="T24" fmla="*/ 24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4" y="5"/>
                  </a:moveTo>
                  <a:cubicBezTo>
                    <a:pt x="20" y="8"/>
                    <a:pt x="17" y="12"/>
                    <a:pt x="15" y="17"/>
                  </a:cubicBezTo>
                  <a:cubicBezTo>
                    <a:pt x="14" y="2"/>
                    <a:pt x="14" y="2"/>
                    <a:pt x="14" y="2"/>
                  </a:cubicBezTo>
                  <a:cubicBezTo>
                    <a:pt x="0" y="2"/>
                    <a:pt x="0" y="2"/>
                    <a:pt x="0" y="2"/>
                  </a:cubicBezTo>
                  <a:cubicBezTo>
                    <a:pt x="0" y="77"/>
                    <a:pt x="0" y="77"/>
                    <a:pt x="0" y="77"/>
                  </a:cubicBezTo>
                  <a:cubicBezTo>
                    <a:pt x="15" y="77"/>
                    <a:pt x="15" y="77"/>
                    <a:pt x="15" y="77"/>
                  </a:cubicBezTo>
                  <a:cubicBezTo>
                    <a:pt x="15" y="35"/>
                    <a:pt x="15" y="35"/>
                    <a:pt x="15" y="35"/>
                  </a:cubicBezTo>
                  <a:cubicBezTo>
                    <a:pt x="16" y="27"/>
                    <a:pt x="19" y="22"/>
                    <a:pt x="25" y="18"/>
                  </a:cubicBezTo>
                  <a:cubicBezTo>
                    <a:pt x="28" y="16"/>
                    <a:pt x="32" y="14"/>
                    <a:pt x="35" y="14"/>
                  </a:cubicBezTo>
                  <a:cubicBezTo>
                    <a:pt x="38" y="14"/>
                    <a:pt x="40" y="15"/>
                    <a:pt x="41" y="15"/>
                  </a:cubicBezTo>
                  <a:cubicBezTo>
                    <a:pt x="43" y="1"/>
                    <a:pt x="43" y="1"/>
                    <a:pt x="43" y="1"/>
                  </a:cubicBezTo>
                  <a:cubicBezTo>
                    <a:pt x="37" y="0"/>
                    <a:pt x="37" y="0"/>
                    <a:pt x="37" y="0"/>
                  </a:cubicBezTo>
                  <a:cubicBezTo>
                    <a:pt x="32" y="0"/>
                    <a:pt x="28" y="2"/>
                    <a:pt x="2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0">
              <a:extLst>
                <a:ext uri="{FF2B5EF4-FFF2-40B4-BE49-F238E27FC236}">
                  <a16:creationId xmlns:a16="http://schemas.microsoft.com/office/drawing/2014/main" id="{2960E1C6-F590-264A-344E-7EF84C9D9013}"/>
                </a:ext>
              </a:extLst>
            </p:cNvPr>
            <p:cNvSpPr>
              <a:spLocks/>
            </p:cNvSpPr>
            <p:nvPr/>
          </p:nvSpPr>
          <p:spPr bwMode="auto">
            <a:xfrm>
              <a:off x="2000251" y="438150"/>
              <a:ext cx="58738" cy="85725"/>
            </a:xfrm>
            <a:custGeom>
              <a:avLst/>
              <a:gdLst>
                <a:gd name="T0" fmla="*/ 57 w 72"/>
                <a:gd name="T1" fmla="*/ 0 h 103"/>
                <a:gd name="T2" fmla="*/ 36 w 72"/>
                <a:gd name="T3" fmla="*/ 61 h 103"/>
                <a:gd name="T4" fmla="*/ 15 w 72"/>
                <a:gd name="T5" fmla="*/ 0 h 103"/>
                <a:gd name="T6" fmla="*/ 0 w 72"/>
                <a:gd name="T7" fmla="*/ 0 h 103"/>
                <a:gd name="T8" fmla="*/ 28 w 72"/>
                <a:gd name="T9" fmla="*/ 74 h 103"/>
                <a:gd name="T10" fmla="*/ 25 w 72"/>
                <a:gd name="T11" fmla="*/ 83 h 103"/>
                <a:gd name="T12" fmla="*/ 21 w 72"/>
                <a:gd name="T13" fmla="*/ 90 h 103"/>
                <a:gd name="T14" fmla="*/ 16 w 72"/>
                <a:gd name="T15" fmla="*/ 91 h 103"/>
                <a:gd name="T16" fmla="*/ 8 w 72"/>
                <a:gd name="T17" fmla="*/ 89 h 103"/>
                <a:gd name="T18" fmla="*/ 5 w 72"/>
                <a:gd name="T19" fmla="*/ 100 h 103"/>
                <a:gd name="T20" fmla="*/ 6 w 72"/>
                <a:gd name="T21" fmla="*/ 101 h 103"/>
                <a:gd name="T22" fmla="*/ 12 w 72"/>
                <a:gd name="T23" fmla="*/ 103 h 103"/>
                <a:gd name="T24" fmla="*/ 19 w 72"/>
                <a:gd name="T25" fmla="*/ 103 h 103"/>
                <a:gd name="T26" fmla="*/ 31 w 72"/>
                <a:gd name="T27" fmla="*/ 100 h 103"/>
                <a:gd name="T28" fmla="*/ 39 w 72"/>
                <a:gd name="T29" fmla="*/ 87 h 103"/>
                <a:gd name="T30" fmla="*/ 72 w 72"/>
                <a:gd name="T31" fmla="*/ 0 h 103"/>
                <a:gd name="T32" fmla="*/ 57 w 72"/>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03">
                  <a:moveTo>
                    <a:pt x="57" y="0"/>
                  </a:moveTo>
                  <a:cubicBezTo>
                    <a:pt x="36" y="61"/>
                    <a:pt x="36" y="61"/>
                    <a:pt x="36" y="61"/>
                  </a:cubicBezTo>
                  <a:cubicBezTo>
                    <a:pt x="15" y="0"/>
                    <a:pt x="15" y="0"/>
                    <a:pt x="15" y="0"/>
                  </a:cubicBezTo>
                  <a:cubicBezTo>
                    <a:pt x="0" y="0"/>
                    <a:pt x="0" y="0"/>
                    <a:pt x="0" y="0"/>
                  </a:cubicBezTo>
                  <a:cubicBezTo>
                    <a:pt x="28" y="74"/>
                    <a:pt x="28" y="74"/>
                    <a:pt x="28" y="74"/>
                  </a:cubicBezTo>
                  <a:cubicBezTo>
                    <a:pt x="25" y="83"/>
                    <a:pt x="25" y="83"/>
                    <a:pt x="25" y="83"/>
                  </a:cubicBezTo>
                  <a:cubicBezTo>
                    <a:pt x="24" y="87"/>
                    <a:pt x="22" y="89"/>
                    <a:pt x="21" y="90"/>
                  </a:cubicBezTo>
                  <a:cubicBezTo>
                    <a:pt x="20" y="91"/>
                    <a:pt x="18" y="91"/>
                    <a:pt x="16" y="91"/>
                  </a:cubicBezTo>
                  <a:cubicBezTo>
                    <a:pt x="14" y="91"/>
                    <a:pt x="11" y="91"/>
                    <a:pt x="8" y="89"/>
                  </a:cubicBezTo>
                  <a:cubicBezTo>
                    <a:pt x="5" y="100"/>
                    <a:pt x="5" y="100"/>
                    <a:pt x="5" y="100"/>
                  </a:cubicBezTo>
                  <a:cubicBezTo>
                    <a:pt x="6" y="101"/>
                    <a:pt x="6" y="101"/>
                    <a:pt x="6" y="101"/>
                  </a:cubicBezTo>
                  <a:cubicBezTo>
                    <a:pt x="7" y="102"/>
                    <a:pt x="9" y="102"/>
                    <a:pt x="12" y="103"/>
                  </a:cubicBezTo>
                  <a:cubicBezTo>
                    <a:pt x="14" y="103"/>
                    <a:pt x="17" y="103"/>
                    <a:pt x="19" y="103"/>
                  </a:cubicBezTo>
                  <a:cubicBezTo>
                    <a:pt x="24" y="103"/>
                    <a:pt x="28" y="102"/>
                    <a:pt x="31" y="100"/>
                  </a:cubicBezTo>
                  <a:cubicBezTo>
                    <a:pt x="34" y="97"/>
                    <a:pt x="36" y="93"/>
                    <a:pt x="39" y="87"/>
                  </a:cubicBezTo>
                  <a:cubicBezTo>
                    <a:pt x="72" y="0"/>
                    <a:pt x="72" y="0"/>
                    <a:pt x="72" y="0"/>
                  </a:cubicBezTo>
                  <a:lnTo>
                    <a:pt x="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1">
              <a:extLst>
                <a:ext uri="{FF2B5EF4-FFF2-40B4-BE49-F238E27FC236}">
                  <a16:creationId xmlns:a16="http://schemas.microsoft.com/office/drawing/2014/main" id="{8279F213-F01D-0BA8-7DEC-BF8F2017D953}"/>
                </a:ext>
              </a:extLst>
            </p:cNvPr>
            <p:cNvSpPr>
              <a:spLocks noEditPoints="1"/>
            </p:cNvSpPr>
            <p:nvPr/>
          </p:nvSpPr>
          <p:spPr bwMode="auto">
            <a:xfrm>
              <a:off x="1547813" y="-96838"/>
              <a:ext cx="352425" cy="422275"/>
            </a:xfrm>
            <a:custGeom>
              <a:avLst/>
              <a:gdLst>
                <a:gd name="T0" fmla="*/ 327 w 425"/>
                <a:gd name="T1" fmla="*/ 247 h 510"/>
                <a:gd name="T2" fmla="*/ 415 w 425"/>
                <a:gd name="T3" fmla="*/ 130 h 510"/>
                <a:gd name="T4" fmla="*/ 268 w 425"/>
                <a:gd name="T5" fmla="*/ 0 h 510"/>
                <a:gd name="T6" fmla="*/ 0 w 425"/>
                <a:gd name="T7" fmla="*/ 0 h 510"/>
                <a:gd name="T8" fmla="*/ 0 w 425"/>
                <a:gd name="T9" fmla="*/ 510 h 510"/>
                <a:gd name="T10" fmla="*/ 277 w 425"/>
                <a:gd name="T11" fmla="*/ 510 h 510"/>
                <a:gd name="T12" fmla="*/ 425 w 425"/>
                <a:gd name="T13" fmla="*/ 373 h 510"/>
                <a:gd name="T14" fmla="*/ 327 w 425"/>
                <a:gd name="T15" fmla="*/ 247 h 510"/>
                <a:gd name="T16" fmla="*/ 109 w 425"/>
                <a:gd name="T17" fmla="*/ 92 h 510"/>
                <a:gd name="T18" fmla="*/ 245 w 425"/>
                <a:gd name="T19" fmla="*/ 92 h 510"/>
                <a:gd name="T20" fmla="*/ 304 w 425"/>
                <a:gd name="T21" fmla="*/ 148 h 510"/>
                <a:gd name="T22" fmla="*/ 245 w 425"/>
                <a:gd name="T23" fmla="*/ 205 h 510"/>
                <a:gd name="T24" fmla="*/ 109 w 425"/>
                <a:gd name="T25" fmla="*/ 205 h 510"/>
                <a:gd name="T26" fmla="*/ 109 w 425"/>
                <a:gd name="T27" fmla="*/ 92 h 510"/>
                <a:gd name="T28" fmla="*/ 249 w 425"/>
                <a:gd name="T29" fmla="*/ 417 h 510"/>
                <a:gd name="T30" fmla="*/ 249 w 425"/>
                <a:gd name="T31" fmla="*/ 418 h 510"/>
                <a:gd name="T32" fmla="*/ 109 w 425"/>
                <a:gd name="T33" fmla="*/ 418 h 510"/>
                <a:gd name="T34" fmla="*/ 109 w 425"/>
                <a:gd name="T35" fmla="*/ 298 h 510"/>
                <a:gd name="T36" fmla="*/ 249 w 425"/>
                <a:gd name="T37" fmla="*/ 298 h 510"/>
                <a:gd name="T38" fmla="*/ 315 w 425"/>
                <a:gd name="T39" fmla="*/ 357 h 510"/>
                <a:gd name="T40" fmla="*/ 249 w 425"/>
                <a:gd name="T41" fmla="*/ 41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5" h="510">
                  <a:moveTo>
                    <a:pt x="327" y="247"/>
                  </a:moveTo>
                  <a:cubicBezTo>
                    <a:pt x="375" y="237"/>
                    <a:pt x="415" y="194"/>
                    <a:pt x="415" y="130"/>
                  </a:cubicBezTo>
                  <a:cubicBezTo>
                    <a:pt x="415" y="62"/>
                    <a:pt x="365" y="0"/>
                    <a:pt x="268" y="0"/>
                  </a:cubicBezTo>
                  <a:cubicBezTo>
                    <a:pt x="0" y="0"/>
                    <a:pt x="0" y="0"/>
                    <a:pt x="0" y="0"/>
                  </a:cubicBezTo>
                  <a:cubicBezTo>
                    <a:pt x="0" y="510"/>
                    <a:pt x="0" y="510"/>
                    <a:pt x="0" y="510"/>
                  </a:cubicBezTo>
                  <a:cubicBezTo>
                    <a:pt x="277" y="510"/>
                    <a:pt x="277" y="510"/>
                    <a:pt x="277" y="510"/>
                  </a:cubicBezTo>
                  <a:cubicBezTo>
                    <a:pt x="374" y="510"/>
                    <a:pt x="425" y="449"/>
                    <a:pt x="425" y="373"/>
                  </a:cubicBezTo>
                  <a:cubicBezTo>
                    <a:pt x="425" y="309"/>
                    <a:pt x="381" y="256"/>
                    <a:pt x="327" y="247"/>
                  </a:cubicBezTo>
                  <a:close/>
                  <a:moveTo>
                    <a:pt x="109" y="92"/>
                  </a:moveTo>
                  <a:cubicBezTo>
                    <a:pt x="245" y="92"/>
                    <a:pt x="245" y="92"/>
                    <a:pt x="245" y="92"/>
                  </a:cubicBezTo>
                  <a:cubicBezTo>
                    <a:pt x="281" y="92"/>
                    <a:pt x="304" y="117"/>
                    <a:pt x="304" y="148"/>
                  </a:cubicBezTo>
                  <a:cubicBezTo>
                    <a:pt x="304" y="181"/>
                    <a:pt x="281" y="205"/>
                    <a:pt x="245" y="205"/>
                  </a:cubicBezTo>
                  <a:cubicBezTo>
                    <a:pt x="109" y="205"/>
                    <a:pt x="109" y="205"/>
                    <a:pt x="109" y="205"/>
                  </a:cubicBezTo>
                  <a:lnTo>
                    <a:pt x="109" y="92"/>
                  </a:lnTo>
                  <a:close/>
                  <a:moveTo>
                    <a:pt x="249" y="417"/>
                  </a:moveTo>
                  <a:cubicBezTo>
                    <a:pt x="249" y="418"/>
                    <a:pt x="249" y="418"/>
                    <a:pt x="249" y="418"/>
                  </a:cubicBezTo>
                  <a:cubicBezTo>
                    <a:pt x="109" y="418"/>
                    <a:pt x="109" y="418"/>
                    <a:pt x="109" y="418"/>
                  </a:cubicBezTo>
                  <a:cubicBezTo>
                    <a:pt x="109" y="298"/>
                    <a:pt x="109" y="298"/>
                    <a:pt x="109" y="298"/>
                  </a:cubicBezTo>
                  <a:cubicBezTo>
                    <a:pt x="249" y="298"/>
                    <a:pt x="249" y="298"/>
                    <a:pt x="249" y="298"/>
                  </a:cubicBezTo>
                  <a:cubicBezTo>
                    <a:pt x="292" y="298"/>
                    <a:pt x="315" y="325"/>
                    <a:pt x="315" y="357"/>
                  </a:cubicBezTo>
                  <a:cubicBezTo>
                    <a:pt x="315" y="394"/>
                    <a:pt x="290" y="417"/>
                    <a:pt x="249" y="4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2">
              <a:extLst>
                <a:ext uri="{FF2B5EF4-FFF2-40B4-BE49-F238E27FC236}">
                  <a16:creationId xmlns:a16="http://schemas.microsoft.com/office/drawing/2014/main" id="{05C0F3AF-1E64-F4C9-5564-207AB298F6B9}"/>
                </a:ext>
              </a:extLst>
            </p:cNvPr>
            <p:cNvSpPr>
              <a:spLocks/>
            </p:cNvSpPr>
            <p:nvPr/>
          </p:nvSpPr>
          <p:spPr bwMode="auto">
            <a:xfrm>
              <a:off x="1139826" y="-103188"/>
              <a:ext cx="347663" cy="436563"/>
            </a:xfrm>
            <a:custGeom>
              <a:avLst/>
              <a:gdLst>
                <a:gd name="T0" fmla="*/ 59 w 420"/>
                <a:gd name="T1" fmla="*/ 363 h 527"/>
                <a:gd name="T2" fmla="*/ 221 w 420"/>
                <a:gd name="T3" fmla="*/ 431 h 527"/>
                <a:gd name="T4" fmla="*/ 310 w 420"/>
                <a:gd name="T5" fmla="*/ 374 h 527"/>
                <a:gd name="T6" fmla="*/ 207 w 420"/>
                <a:gd name="T7" fmla="*/ 309 h 527"/>
                <a:gd name="T8" fmla="*/ 17 w 420"/>
                <a:gd name="T9" fmla="*/ 154 h 527"/>
                <a:gd name="T10" fmla="*/ 210 w 420"/>
                <a:gd name="T11" fmla="*/ 0 h 527"/>
                <a:gd name="T12" fmla="*/ 409 w 420"/>
                <a:gd name="T13" fmla="*/ 71 h 527"/>
                <a:gd name="T14" fmla="*/ 349 w 420"/>
                <a:gd name="T15" fmla="*/ 151 h 527"/>
                <a:gd name="T16" fmla="*/ 203 w 420"/>
                <a:gd name="T17" fmla="*/ 95 h 527"/>
                <a:gd name="T18" fmla="*/ 128 w 420"/>
                <a:gd name="T19" fmla="*/ 147 h 527"/>
                <a:gd name="T20" fmla="*/ 229 w 420"/>
                <a:gd name="T21" fmla="*/ 206 h 527"/>
                <a:gd name="T22" fmla="*/ 420 w 420"/>
                <a:gd name="T23" fmla="*/ 363 h 527"/>
                <a:gd name="T24" fmla="*/ 216 w 420"/>
                <a:gd name="T25" fmla="*/ 527 h 527"/>
                <a:gd name="T26" fmla="*/ 0 w 420"/>
                <a:gd name="T27" fmla="*/ 446 h 527"/>
                <a:gd name="T28" fmla="*/ 59 w 420"/>
                <a:gd name="T29" fmla="*/ 363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527">
                  <a:moveTo>
                    <a:pt x="59" y="363"/>
                  </a:moveTo>
                  <a:cubicBezTo>
                    <a:pt x="95" y="400"/>
                    <a:pt x="151" y="431"/>
                    <a:pt x="221" y="431"/>
                  </a:cubicBezTo>
                  <a:cubicBezTo>
                    <a:pt x="281" y="431"/>
                    <a:pt x="310" y="403"/>
                    <a:pt x="310" y="374"/>
                  </a:cubicBezTo>
                  <a:cubicBezTo>
                    <a:pt x="310" y="336"/>
                    <a:pt x="266" y="323"/>
                    <a:pt x="207" y="309"/>
                  </a:cubicBezTo>
                  <a:cubicBezTo>
                    <a:pt x="124" y="290"/>
                    <a:pt x="17" y="267"/>
                    <a:pt x="17" y="154"/>
                  </a:cubicBezTo>
                  <a:cubicBezTo>
                    <a:pt x="17" y="69"/>
                    <a:pt x="90" y="0"/>
                    <a:pt x="210" y="0"/>
                  </a:cubicBezTo>
                  <a:cubicBezTo>
                    <a:pt x="291" y="0"/>
                    <a:pt x="359" y="24"/>
                    <a:pt x="409" y="71"/>
                  </a:cubicBezTo>
                  <a:cubicBezTo>
                    <a:pt x="349" y="151"/>
                    <a:pt x="349" y="151"/>
                    <a:pt x="349" y="151"/>
                  </a:cubicBezTo>
                  <a:cubicBezTo>
                    <a:pt x="308" y="113"/>
                    <a:pt x="253" y="95"/>
                    <a:pt x="203" y="95"/>
                  </a:cubicBezTo>
                  <a:cubicBezTo>
                    <a:pt x="154" y="95"/>
                    <a:pt x="128" y="117"/>
                    <a:pt x="128" y="147"/>
                  </a:cubicBezTo>
                  <a:cubicBezTo>
                    <a:pt x="128" y="182"/>
                    <a:pt x="170" y="192"/>
                    <a:pt x="229" y="206"/>
                  </a:cubicBezTo>
                  <a:cubicBezTo>
                    <a:pt x="313" y="225"/>
                    <a:pt x="420" y="250"/>
                    <a:pt x="420" y="363"/>
                  </a:cubicBezTo>
                  <a:cubicBezTo>
                    <a:pt x="420" y="457"/>
                    <a:pt x="353" y="527"/>
                    <a:pt x="216" y="527"/>
                  </a:cubicBezTo>
                  <a:cubicBezTo>
                    <a:pt x="118" y="527"/>
                    <a:pt x="48" y="494"/>
                    <a:pt x="0" y="446"/>
                  </a:cubicBezTo>
                  <a:lnTo>
                    <a:pt x="59" y="3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Rectangle 23">
              <a:extLst>
                <a:ext uri="{FF2B5EF4-FFF2-40B4-BE49-F238E27FC236}">
                  <a16:creationId xmlns:a16="http://schemas.microsoft.com/office/drawing/2014/main" id="{5308E799-0736-BCF1-CC1A-3F3E2248F93B}"/>
                </a:ext>
              </a:extLst>
            </p:cNvPr>
            <p:cNvSpPr>
              <a:spLocks noChangeArrowheads="1"/>
            </p:cNvSpPr>
            <p:nvPr/>
          </p:nvSpPr>
          <p:spPr bwMode="auto">
            <a:xfrm>
              <a:off x="1968501" y="-96838"/>
              <a:ext cx="88900" cy="422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4">
              <a:extLst>
                <a:ext uri="{FF2B5EF4-FFF2-40B4-BE49-F238E27FC236}">
                  <a16:creationId xmlns:a16="http://schemas.microsoft.com/office/drawing/2014/main" id="{D9308C71-8329-D144-E136-1D34018B4D56}"/>
                </a:ext>
              </a:extLst>
            </p:cNvPr>
            <p:cNvSpPr>
              <a:spLocks noEditPoints="1"/>
            </p:cNvSpPr>
            <p:nvPr/>
          </p:nvSpPr>
          <p:spPr bwMode="auto">
            <a:xfrm>
              <a:off x="2498726" y="-31750"/>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7 h 136"/>
                <a:gd name="T12" fmla="*/ 113 w 113"/>
                <a:gd name="T13" fmla="*/ 68 h 136"/>
                <a:gd name="T14" fmla="*/ 92 w 113"/>
                <a:gd name="T15" fmla="*/ 119 h 136"/>
                <a:gd name="T16" fmla="*/ 78 w 113"/>
                <a:gd name="T17" fmla="*/ 28 h 136"/>
                <a:gd name="T18" fmla="*/ 45 w 113"/>
                <a:gd name="T19" fmla="*/ 16 h 136"/>
                <a:gd name="T20" fmla="*/ 20 w 113"/>
                <a:gd name="T21" fmla="*/ 16 h 136"/>
                <a:gd name="T22" fmla="*/ 20 w 113"/>
                <a:gd name="T23" fmla="*/ 120 h 136"/>
                <a:gd name="T24" fmla="*/ 45 w 113"/>
                <a:gd name="T25" fmla="*/ 120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6"/>
                    <a:pt x="92" y="17"/>
                  </a:cubicBezTo>
                  <a:cubicBezTo>
                    <a:pt x="103" y="28"/>
                    <a:pt x="113" y="44"/>
                    <a:pt x="113" y="68"/>
                  </a:cubicBezTo>
                  <a:cubicBezTo>
                    <a:pt x="113" y="91"/>
                    <a:pt x="104" y="108"/>
                    <a:pt x="92" y="119"/>
                  </a:cubicBezTo>
                  <a:close/>
                  <a:moveTo>
                    <a:pt x="78" y="28"/>
                  </a:moveTo>
                  <a:cubicBezTo>
                    <a:pt x="70" y="20"/>
                    <a:pt x="59" y="16"/>
                    <a:pt x="45" y="16"/>
                  </a:cubicBezTo>
                  <a:cubicBezTo>
                    <a:pt x="20" y="16"/>
                    <a:pt x="20" y="16"/>
                    <a:pt x="20" y="16"/>
                  </a:cubicBezTo>
                  <a:cubicBezTo>
                    <a:pt x="20" y="120"/>
                    <a:pt x="20" y="120"/>
                    <a:pt x="20" y="120"/>
                  </a:cubicBezTo>
                  <a:cubicBezTo>
                    <a:pt x="45" y="120"/>
                    <a:pt x="45" y="120"/>
                    <a:pt x="45" y="120"/>
                  </a:cubicBezTo>
                  <a:cubicBezTo>
                    <a:pt x="58" y="120"/>
                    <a:pt x="69" y="116"/>
                    <a:pt x="78" y="107"/>
                  </a:cubicBezTo>
                  <a:cubicBezTo>
                    <a:pt x="87" y="98"/>
                    <a:pt x="92" y="85"/>
                    <a:pt x="92" y="68"/>
                  </a:cubicBezTo>
                  <a:cubicBezTo>
                    <a:pt x="92" y="51"/>
                    <a:pt x="87" y="37"/>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5">
              <a:extLst>
                <a:ext uri="{FF2B5EF4-FFF2-40B4-BE49-F238E27FC236}">
                  <a16:creationId xmlns:a16="http://schemas.microsoft.com/office/drawing/2014/main" id="{9B065B41-2B00-5183-95B8-2C97D2776E9F}"/>
                </a:ext>
              </a:extLst>
            </p:cNvPr>
            <p:cNvSpPr>
              <a:spLocks/>
            </p:cNvSpPr>
            <p:nvPr/>
          </p:nvSpPr>
          <p:spPr bwMode="auto">
            <a:xfrm>
              <a:off x="2611438" y="-3175"/>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6">
              <a:extLst>
                <a:ext uri="{FF2B5EF4-FFF2-40B4-BE49-F238E27FC236}">
                  <a16:creationId xmlns:a16="http://schemas.microsoft.com/office/drawing/2014/main" id="{AEBBA209-4388-44E3-1F5D-110C6416935E}"/>
                </a:ext>
              </a:extLst>
            </p:cNvPr>
            <p:cNvSpPr>
              <a:spLocks noEditPoints="1"/>
            </p:cNvSpPr>
            <p:nvPr/>
          </p:nvSpPr>
          <p:spPr bwMode="auto">
            <a:xfrm>
              <a:off x="2670176" y="-36513"/>
              <a:ext cx="20638" cy="117475"/>
            </a:xfrm>
            <a:custGeom>
              <a:avLst/>
              <a:gdLst>
                <a:gd name="T0" fmla="*/ 13 w 25"/>
                <a:gd name="T1" fmla="*/ 24 h 143"/>
                <a:gd name="T2" fmla="*/ 0 w 25"/>
                <a:gd name="T3" fmla="*/ 12 h 143"/>
                <a:gd name="T4" fmla="*/ 13 w 25"/>
                <a:gd name="T5" fmla="*/ 0 h 143"/>
                <a:gd name="T6" fmla="*/ 25 w 25"/>
                <a:gd name="T7" fmla="*/ 12 h 143"/>
                <a:gd name="T8" fmla="*/ 13 w 25"/>
                <a:gd name="T9" fmla="*/ 24 h 143"/>
                <a:gd name="T10" fmla="*/ 4 w 25"/>
                <a:gd name="T11" fmla="*/ 143 h 143"/>
                <a:gd name="T12" fmla="*/ 4 w 25"/>
                <a:gd name="T13" fmla="*/ 44 h 143"/>
                <a:gd name="T14" fmla="*/ 22 w 25"/>
                <a:gd name="T15" fmla="*/ 44 h 143"/>
                <a:gd name="T16" fmla="*/ 22 w 25"/>
                <a:gd name="T17" fmla="*/ 143 h 143"/>
                <a:gd name="T18" fmla="*/ 4 w 25"/>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3">
                  <a:moveTo>
                    <a:pt x="13" y="24"/>
                  </a:moveTo>
                  <a:cubicBezTo>
                    <a:pt x="6" y="24"/>
                    <a:pt x="0" y="19"/>
                    <a:pt x="0" y="12"/>
                  </a:cubicBezTo>
                  <a:cubicBezTo>
                    <a:pt x="0" y="5"/>
                    <a:pt x="6" y="0"/>
                    <a:pt x="13" y="0"/>
                  </a:cubicBezTo>
                  <a:cubicBezTo>
                    <a:pt x="20" y="0"/>
                    <a:pt x="25" y="5"/>
                    <a:pt x="25" y="12"/>
                  </a:cubicBezTo>
                  <a:cubicBezTo>
                    <a:pt x="25"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7">
              <a:extLst>
                <a:ext uri="{FF2B5EF4-FFF2-40B4-BE49-F238E27FC236}">
                  <a16:creationId xmlns:a16="http://schemas.microsoft.com/office/drawing/2014/main" id="{4524D336-2EEE-036C-C9C9-0D5F156C9443}"/>
                </a:ext>
              </a:extLst>
            </p:cNvPr>
            <p:cNvSpPr>
              <a:spLocks/>
            </p:cNvSpPr>
            <p:nvPr/>
          </p:nvSpPr>
          <p:spPr bwMode="auto">
            <a:xfrm>
              <a:off x="2701926" y="-1588"/>
              <a:ext cx="80963" cy="82550"/>
            </a:xfrm>
            <a:custGeom>
              <a:avLst/>
              <a:gdLst>
                <a:gd name="T0" fmla="*/ 31 w 51"/>
                <a:gd name="T1" fmla="*/ 52 h 52"/>
                <a:gd name="T2" fmla="*/ 20 w 51"/>
                <a:gd name="T3" fmla="*/ 52 h 52"/>
                <a:gd name="T4" fmla="*/ 0 w 51"/>
                <a:gd name="T5" fmla="*/ 0 h 52"/>
                <a:gd name="T6" fmla="*/ 11 w 51"/>
                <a:gd name="T7" fmla="*/ 0 h 52"/>
                <a:gd name="T8" fmla="*/ 25 w 51"/>
                <a:gd name="T9" fmla="*/ 42 h 52"/>
                <a:gd name="T10" fmla="*/ 40 w 51"/>
                <a:gd name="T11" fmla="*/ 0 h 52"/>
                <a:gd name="T12" fmla="*/ 51 w 51"/>
                <a:gd name="T13" fmla="*/ 0 h 52"/>
                <a:gd name="T14" fmla="*/ 31 w 51"/>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2">
                  <a:moveTo>
                    <a:pt x="31" y="52"/>
                  </a:moveTo>
                  <a:lnTo>
                    <a:pt x="20" y="52"/>
                  </a:lnTo>
                  <a:lnTo>
                    <a:pt x="0" y="0"/>
                  </a:lnTo>
                  <a:lnTo>
                    <a:pt x="11" y="0"/>
                  </a:lnTo>
                  <a:lnTo>
                    <a:pt x="25" y="42"/>
                  </a:lnTo>
                  <a:lnTo>
                    <a:pt x="40" y="0"/>
                  </a:lnTo>
                  <a:lnTo>
                    <a:pt x="51" y="0"/>
                  </a:lnTo>
                  <a:lnTo>
                    <a:pt x="3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8">
              <a:extLst>
                <a:ext uri="{FF2B5EF4-FFF2-40B4-BE49-F238E27FC236}">
                  <a16:creationId xmlns:a16="http://schemas.microsoft.com/office/drawing/2014/main" id="{7957D02A-F6AA-E7FB-776F-5DF982079E20}"/>
                </a:ext>
              </a:extLst>
            </p:cNvPr>
            <p:cNvSpPr>
              <a:spLocks noEditPoints="1"/>
            </p:cNvSpPr>
            <p:nvPr/>
          </p:nvSpPr>
          <p:spPr bwMode="auto">
            <a:xfrm>
              <a:off x="2789238" y="-3175"/>
              <a:ext cx="74613" cy="85725"/>
            </a:xfrm>
            <a:custGeom>
              <a:avLst/>
              <a:gdLst>
                <a:gd name="T0" fmla="*/ 20 w 90"/>
                <a:gd name="T1" fmla="*/ 56 h 103"/>
                <a:gd name="T2" fmla="*/ 49 w 90"/>
                <a:gd name="T3" fmla="*/ 88 h 103"/>
                <a:gd name="T4" fmla="*/ 80 w 90"/>
                <a:gd name="T5" fmla="*/ 77 h 103"/>
                <a:gd name="T6" fmla="*/ 87 w 90"/>
                <a:gd name="T7" fmla="*/ 89 h 103"/>
                <a:gd name="T8" fmla="*/ 47 w 90"/>
                <a:gd name="T9" fmla="*/ 103 h 103"/>
                <a:gd name="T10" fmla="*/ 0 w 90"/>
                <a:gd name="T11" fmla="*/ 52 h 103"/>
                <a:gd name="T12" fmla="*/ 47 w 90"/>
                <a:gd name="T13" fmla="*/ 0 h 103"/>
                <a:gd name="T14" fmla="*/ 90 w 90"/>
                <a:gd name="T15" fmla="*/ 49 h 103"/>
                <a:gd name="T16" fmla="*/ 90 w 90"/>
                <a:gd name="T17" fmla="*/ 56 h 103"/>
                <a:gd name="T18" fmla="*/ 20 w 90"/>
                <a:gd name="T19" fmla="*/ 56 h 103"/>
                <a:gd name="T20" fmla="*/ 46 w 90"/>
                <a:gd name="T21" fmla="*/ 15 h 103"/>
                <a:gd name="T22" fmla="*/ 19 w 90"/>
                <a:gd name="T23" fmla="*/ 43 h 103"/>
                <a:gd name="T24" fmla="*/ 71 w 90"/>
                <a:gd name="T25" fmla="*/ 43 h 103"/>
                <a:gd name="T26" fmla="*/ 46 w 90"/>
                <a:gd name="T27"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6"/>
                    <a:pt x="31" y="88"/>
                    <a:pt x="49" y="88"/>
                  </a:cubicBezTo>
                  <a:cubicBezTo>
                    <a:pt x="68" y="88"/>
                    <a:pt x="79" y="78"/>
                    <a:pt x="80" y="77"/>
                  </a:cubicBezTo>
                  <a:cubicBezTo>
                    <a:pt x="87" y="89"/>
                    <a:pt x="87" y="89"/>
                    <a:pt x="87" y="89"/>
                  </a:cubicBezTo>
                  <a:cubicBezTo>
                    <a:pt x="87" y="89"/>
                    <a:pt x="74" y="103"/>
                    <a:pt x="47" y="103"/>
                  </a:cubicBezTo>
                  <a:cubicBezTo>
                    <a:pt x="20" y="103"/>
                    <a:pt x="0" y="85"/>
                    <a:pt x="0" y="52"/>
                  </a:cubicBezTo>
                  <a:cubicBezTo>
                    <a:pt x="0" y="20"/>
                    <a:pt x="21" y="0"/>
                    <a:pt x="47" y="0"/>
                  </a:cubicBezTo>
                  <a:cubicBezTo>
                    <a:pt x="74" y="0"/>
                    <a:pt x="90" y="20"/>
                    <a:pt x="90" y="49"/>
                  </a:cubicBezTo>
                  <a:cubicBezTo>
                    <a:pt x="90" y="56"/>
                    <a:pt x="90" y="56"/>
                    <a:pt x="90" y="56"/>
                  </a:cubicBezTo>
                  <a:cubicBezTo>
                    <a:pt x="20" y="56"/>
                    <a:pt x="20" y="56"/>
                    <a:pt x="20" y="56"/>
                  </a:cubicBezTo>
                  <a:close/>
                  <a:moveTo>
                    <a:pt x="46" y="15"/>
                  </a:moveTo>
                  <a:cubicBezTo>
                    <a:pt x="28" y="15"/>
                    <a:pt x="20" y="30"/>
                    <a:pt x="19" y="43"/>
                  </a:cubicBezTo>
                  <a:cubicBezTo>
                    <a:pt x="71" y="43"/>
                    <a:pt x="71" y="43"/>
                    <a:pt x="71" y="43"/>
                  </a:cubicBezTo>
                  <a:cubicBezTo>
                    <a:pt x="71" y="28"/>
                    <a:pt x="64" y="15"/>
                    <a:pt x="4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9">
              <a:extLst>
                <a:ext uri="{FF2B5EF4-FFF2-40B4-BE49-F238E27FC236}">
                  <a16:creationId xmlns:a16="http://schemas.microsoft.com/office/drawing/2014/main" id="{C091E53F-E8FB-D219-1C2C-C8CDF3A477E2}"/>
                </a:ext>
              </a:extLst>
            </p:cNvPr>
            <p:cNvSpPr>
              <a:spLocks/>
            </p:cNvSpPr>
            <p:nvPr/>
          </p:nvSpPr>
          <p:spPr bwMode="auto">
            <a:xfrm>
              <a:off x="2882901" y="-3175"/>
              <a:ext cx="68263" cy="84138"/>
            </a:xfrm>
            <a:custGeom>
              <a:avLst/>
              <a:gdLst>
                <a:gd name="T0" fmla="*/ 65 w 84"/>
                <a:gd name="T1" fmla="*/ 101 h 101"/>
                <a:gd name="T2" fmla="*/ 65 w 84"/>
                <a:gd name="T3" fmla="*/ 42 h 101"/>
                <a:gd name="T4" fmla="*/ 45 w 84"/>
                <a:gd name="T5" fmla="*/ 16 h 101"/>
                <a:gd name="T6" fmla="*/ 18 w 84"/>
                <a:gd name="T7" fmla="*/ 42 h 101"/>
                <a:gd name="T8" fmla="*/ 18 w 84"/>
                <a:gd name="T9" fmla="*/ 101 h 101"/>
                <a:gd name="T10" fmla="*/ 0 w 84"/>
                <a:gd name="T11" fmla="*/ 101 h 101"/>
                <a:gd name="T12" fmla="*/ 0 w 84"/>
                <a:gd name="T13" fmla="*/ 2 h 101"/>
                <a:gd name="T14" fmla="*/ 17 w 84"/>
                <a:gd name="T15" fmla="*/ 2 h 101"/>
                <a:gd name="T16" fmla="*/ 18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0" y="32"/>
                    <a:pt x="18" y="42"/>
                  </a:cubicBezTo>
                  <a:cubicBezTo>
                    <a:pt x="18" y="101"/>
                    <a:pt x="18" y="101"/>
                    <a:pt x="18" y="101"/>
                  </a:cubicBezTo>
                  <a:cubicBezTo>
                    <a:pt x="0" y="101"/>
                    <a:pt x="0" y="101"/>
                    <a:pt x="0" y="101"/>
                  </a:cubicBezTo>
                  <a:cubicBezTo>
                    <a:pt x="0" y="2"/>
                    <a:pt x="0" y="2"/>
                    <a:pt x="0" y="2"/>
                  </a:cubicBezTo>
                  <a:cubicBezTo>
                    <a:pt x="17" y="2"/>
                    <a:pt x="17" y="2"/>
                    <a:pt x="17" y="2"/>
                  </a:cubicBezTo>
                  <a:cubicBezTo>
                    <a:pt x="18" y="20"/>
                    <a:pt x="18" y="20"/>
                    <a:pt x="18"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30">
              <a:extLst>
                <a:ext uri="{FF2B5EF4-FFF2-40B4-BE49-F238E27FC236}">
                  <a16:creationId xmlns:a16="http://schemas.microsoft.com/office/drawing/2014/main" id="{D8C0F936-155F-B9D3-105E-CB4A7E9C8F31}"/>
                </a:ext>
              </a:extLst>
            </p:cNvPr>
            <p:cNvSpPr>
              <a:spLocks noEditPoints="1"/>
            </p:cNvSpPr>
            <p:nvPr/>
          </p:nvSpPr>
          <p:spPr bwMode="auto">
            <a:xfrm>
              <a:off x="3006726" y="-34925"/>
              <a:ext cx="79375" cy="117475"/>
            </a:xfrm>
            <a:custGeom>
              <a:avLst/>
              <a:gdLst>
                <a:gd name="T0" fmla="*/ 50 w 95"/>
                <a:gd name="T1" fmla="*/ 142 h 142"/>
                <a:gd name="T2" fmla="*/ 20 w 95"/>
                <a:gd name="T3" fmla="*/ 125 h 142"/>
                <a:gd name="T4" fmla="*/ 17 w 95"/>
                <a:gd name="T5" fmla="*/ 140 h 142"/>
                <a:gd name="T6" fmla="*/ 0 w 95"/>
                <a:gd name="T7" fmla="*/ 140 h 142"/>
                <a:gd name="T8" fmla="*/ 0 w 95"/>
                <a:gd name="T9" fmla="*/ 0 h 142"/>
                <a:gd name="T10" fmla="*/ 19 w 95"/>
                <a:gd name="T11" fmla="*/ 0 h 142"/>
                <a:gd name="T12" fmla="*/ 19 w 95"/>
                <a:gd name="T13" fmla="*/ 57 h 142"/>
                <a:gd name="T14" fmla="*/ 52 w 95"/>
                <a:gd name="T15" fmla="*/ 39 h 142"/>
                <a:gd name="T16" fmla="*/ 94 w 95"/>
                <a:gd name="T17" fmla="*/ 91 h 142"/>
                <a:gd name="T18" fmla="*/ 50 w 95"/>
                <a:gd name="T19" fmla="*/ 142 h 142"/>
                <a:gd name="T20" fmla="*/ 47 w 95"/>
                <a:gd name="T21" fmla="*/ 55 h 142"/>
                <a:gd name="T22" fmla="*/ 18 w 95"/>
                <a:gd name="T23" fmla="*/ 91 h 142"/>
                <a:gd name="T24" fmla="*/ 46 w 95"/>
                <a:gd name="T25" fmla="*/ 127 h 142"/>
                <a:gd name="T26" fmla="*/ 75 w 95"/>
                <a:gd name="T27" fmla="*/ 91 h 142"/>
                <a:gd name="T28" fmla="*/ 47 w 95"/>
                <a:gd name="T29" fmla="*/ 5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2">
                  <a:moveTo>
                    <a:pt x="50" y="142"/>
                  </a:moveTo>
                  <a:cubicBezTo>
                    <a:pt x="31" y="142"/>
                    <a:pt x="22" y="129"/>
                    <a:pt x="20" y="125"/>
                  </a:cubicBezTo>
                  <a:cubicBezTo>
                    <a:pt x="17" y="140"/>
                    <a:pt x="17" y="140"/>
                    <a:pt x="17" y="140"/>
                  </a:cubicBezTo>
                  <a:cubicBezTo>
                    <a:pt x="0" y="140"/>
                    <a:pt x="0" y="140"/>
                    <a:pt x="0" y="140"/>
                  </a:cubicBezTo>
                  <a:cubicBezTo>
                    <a:pt x="0" y="0"/>
                    <a:pt x="0" y="0"/>
                    <a:pt x="0" y="0"/>
                  </a:cubicBezTo>
                  <a:cubicBezTo>
                    <a:pt x="19" y="0"/>
                    <a:pt x="19" y="0"/>
                    <a:pt x="19" y="0"/>
                  </a:cubicBezTo>
                  <a:cubicBezTo>
                    <a:pt x="19" y="57"/>
                    <a:pt x="19" y="57"/>
                    <a:pt x="19" y="57"/>
                  </a:cubicBezTo>
                  <a:cubicBezTo>
                    <a:pt x="20" y="55"/>
                    <a:pt x="31" y="39"/>
                    <a:pt x="52" y="39"/>
                  </a:cubicBezTo>
                  <a:cubicBezTo>
                    <a:pt x="78" y="39"/>
                    <a:pt x="94" y="61"/>
                    <a:pt x="94" y="91"/>
                  </a:cubicBezTo>
                  <a:cubicBezTo>
                    <a:pt x="95" y="121"/>
                    <a:pt x="77" y="142"/>
                    <a:pt x="50" y="142"/>
                  </a:cubicBezTo>
                  <a:close/>
                  <a:moveTo>
                    <a:pt x="47" y="55"/>
                  </a:moveTo>
                  <a:cubicBezTo>
                    <a:pt x="30" y="55"/>
                    <a:pt x="18" y="71"/>
                    <a:pt x="18" y="91"/>
                  </a:cubicBezTo>
                  <a:cubicBezTo>
                    <a:pt x="18" y="110"/>
                    <a:pt x="29" y="127"/>
                    <a:pt x="46" y="127"/>
                  </a:cubicBezTo>
                  <a:cubicBezTo>
                    <a:pt x="63" y="127"/>
                    <a:pt x="75" y="111"/>
                    <a:pt x="75" y="91"/>
                  </a:cubicBezTo>
                  <a:cubicBezTo>
                    <a:pt x="75" y="71"/>
                    <a:pt x="64" y="55"/>
                    <a:pt x="47"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31">
              <a:extLst>
                <a:ext uri="{FF2B5EF4-FFF2-40B4-BE49-F238E27FC236}">
                  <a16:creationId xmlns:a16="http://schemas.microsoft.com/office/drawing/2014/main" id="{B3C06BAF-2606-07B2-0633-EFEFFAE9986C}"/>
                </a:ext>
              </a:extLst>
            </p:cNvPr>
            <p:cNvSpPr>
              <a:spLocks/>
            </p:cNvSpPr>
            <p:nvPr/>
          </p:nvSpPr>
          <p:spPr bwMode="auto">
            <a:xfrm>
              <a:off x="3094038" y="-1588"/>
              <a:ext cx="79375" cy="114300"/>
            </a:xfrm>
            <a:custGeom>
              <a:avLst/>
              <a:gdLst>
                <a:gd name="T0" fmla="*/ 52 w 96"/>
                <a:gd name="T1" fmla="*/ 113 h 136"/>
                <a:gd name="T2" fmla="*/ 26 w 96"/>
                <a:gd name="T3" fmla="*/ 136 h 136"/>
                <a:gd name="T4" fmla="*/ 7 w 96"/>
                <a:gd name="T5" fmla="*/ 132 h 136"/>
                <a:gd name="T6" fmla="*/ 11 w 96"/>
                <a:gd name="T7" fmla="*/ 117 h 136"/>
                <a:gd name="T8" fmla="*/ 22 w 96"/>
                <a:gd name="T9" fmla="*/ 120 h 136"/>
                <a:gd name="T10" fmla="*/ 33 w 96"/>
                <a:gd name="T11" fmla="*/ 110 h 136"/>
                <a:gd name="T12" fmla="*/ 38 w 96"/>
                <a:gd name="T13" fmla="*/ 98 h 136"/>
                <a:gd name="T14" fmla="*/ 0 w 96"/>
                <a:gd name="T15" fmla="*/ 0 h 136"/>
                <a:gd name="T16" fmla="*/ 20 w 96"/>
                <a:gd name="T17" fmla="*/ 0 h 136"/>
                <a:gd name="T18" fmla="*/ 48 w 96"/>
                <a:gd name="T19" fmla="*/ 81 h 136"/>
                <a:gd name="T20" fmla="*/ 76 w 96"/>
                <a:gd name="T21" fmla="*/ 0 h 136"/>
                <a:gd name="T22" fmla="*/ 96 w 96"/>
                <a:gd name="T23" fmla="*/ 0 h 136"/>
                <a:gd name="T24" fmla="*/ 52 w 96"/>
                <a:gd name="T25" fmla="*/ 11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36">
                  <a:moveTo>
                    <a:pt x="52" y="113"/>
                  </a:moveTo>
                  <a:cubicBezTo>
                    <a:pt x="45" y="129"/>
                    <a:pt x="38" y="136"/>
                    <a:pt x="26" y="136"/>
                  </a:cubicBezTo>
                  <a:cubicBezTo>
                    <a:pt x="13" y="136"/>
                    <a:pt x="7" y="132"/>
                    <a:pt x="7" y="132"/>
                  </a:cubicBezTo>
                  <a:cubicBezTo>
                    <a:pt x="11" y="117"/>
                    <a:pt x="11" y="117"/>
                    <a:pt x="11" y="117"/>
                  </a:cubicBezTo>
                  <a:cubicBezTo>
                    <a:pt x="11" y="117"/>
                    <a:pt x="17" y="120"/>
                    <a:pt x="22" y="120"/>
                  </a:cubicBezTo>
                  <a:cubicBezTo>
                    <a:pt x="27" y="120"/>
                    <a:pt x="30" y="118"/>
                    <a:pt x="33" y="110"/>
                  </a:cubicBezTo>
                  <a:cubicBezTo>
                    <a:pt x="38" y="98"/>
                    <a:pt x="38" y="98"/>
                    <a:pt x="38" y="98"/>
                  </a:cubicBezTo>
                  <a:cubicBezTo>
                    <a:pt x="0" y="0"/>
                    <a:pt x="0" y="0"/>
                    <a:pt x="0" y="0"/>
                  </a:cubicBezTo>
                  <a:cubicBezTo>
                    <a:pt x="20" y="0"/>
                    <a:pt x="20" y="0"/>
                    <a:pt x="20" y="0"/>
                  </a:cubicBezTo>
                  <a:cubicBezTo>
                    <a:pt x="48" y="81"/>
                    <a:pt x="48" y="81"/>
                    <a:pt x="48" y="81"/>
                  </a:cubicBezTo>
                  <a:cubicBezTo>
                    <a:pt x="76" y="0"/>
                    <a:pt x="76" y="0"/>
                    <a:pt x="76" y="0"/>
                  </a:cubicBezTo>
                  <a:cubicBezTo>
                    <a:pt x="96" y="0"/>
                    <a:pt x="96" y="0"/>
                    <a:pt x="96" y="0"/>
                  </a:cubicBezTo>
                  <a:lnTo>
                    <a:pt x="5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Rectangle 32">
              <a:extLst>
                <a:ext uri="{FF2B5EF4-FFF2-40B4-BE49-F238E27FC236}">
                  <a16:creationId xmlns:a16="http://schemas.microsoft.com/office/drawing/2014/main" id="{28E831E1-5403-0391-CFF1-44334240480E}"/>
                </a:ext>
              </a:extLst>
            </p:cNvPr>
            <p:cNvSpPr>
              <a:spLocks noChangeArrowheads="1"/>
            </p:cNvSpPr>
            <p:nvPr/>
          </p:nvSpPr>
          <p:spPr bwMode="auto">
            <a:xfrm>
              <a:off x="3219451" y="-31750"/>
              <a:ext cx="17463" cy="1127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33">
              <a:extLst>
                <a:ext uri="{FF2B5EF4-FFF2-40B4-BE49-F238E27FC236}">
                  <a16:creationId xmlns:a16="http://schemas.microsoft.com/office/drawing/2014/main" id="{C26B6476-3E8D-9E7B-540C-E0FEFAD5DB9D}"/>
                </a:ext>
              </a:extLst>
            </p:cNvPr>
            <p:cNvSpPr>
              <a:spLocks/>
            </p:cNvSpPr>
            <p:nvPr/>
          </p:nvSpPr>
          <p:spPr bwMode="auto">
            <a:xfrm>
              <a:off x="3263901" y="-3175"/>
              <a:ext cx="69850" cy="84138"/>
            </a:xfrm>
            <a:custGeom>
              <a:avLst/>
              <a:gdLst>
                <a:gd name="T0" fmla="*/ 65 w 84"/>
                <a:gd name="T1" fmla="*/ 101 h 101"/>
                <a:gd name="T2" fmla="*/ 65 w 84"/>
                <a:gd name="T3" fmla="*/ 42 h 101"/>
                <a:gd name="T4" fmla="*/ 45 w 84"/>
                <a:gd name="T5" fmla="*/ 16 h 101"/>
                <a:gd name="T6" fmla="*/ 19 w 84"/>
                <a:gd name="T7" fmla="*/ 42 h 101"/>
                <a:gd name="T8" fmla="*/ 19 w 84"/>
                <a:gd name="T9" fmla="*/ 101 h 101"/>
                <a:gd name="T10" fmla="*/ 0 w 84"/>
                <a:gd name="T11" fmla="*/ 101 h 101"/>
                <a:gd name="T12" fmla="*/ 0 w 84"/>
                <a:gd name="T13" fmla="*/ 2 h 101"/>
                <a:gd name="T14" fmla="*/ 18 w 84"/>
                <a:gd name="T15" fmla="*/ 2 h 101"/>
                <a:gd name="T16" fmla="*/ 19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1" y="32"/>
                    <a:pt x="19" y="42"/>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34">
              <a:extLst>
                <a:ext uri="{FF2B5EF4-FFF2-40B4-BE49-F238E27FC236}">
                  <a16:creationId xmlns:a16="http://schemas.microsoft.com/office/drawing/2014/main" id="{944C5982-3C91-7F73-09A4-D3869163BA38}"/>
                </a:ext>
              </a:extLst>
            </p:cNvPr>
            <p:cNvSpPr>
              <a:spLocks/>
            </p:cNvSpPr>
            <p:nvPr/>
          </p:nvSpPr>
          <p:spPr bwMode="auto">
            <a:xfrm>
              <a:off x="3349626" y="-3175"/>
              <a:ext cx="63500" cy="85725"/>
            </a:xfrm>
            <a:custGeom>
              <a:avLst/>
              <a:gdLst>
                <a:gd name="T0" fmla="*/ 68 w 78"/>
                <a:gd name="T1" fmla="*/ 94 h 103"/>
                <a:gd name="T2" fmla="*/ 39 w 78"/>
                <a:gd name="T3" fmla="*/ 103 h 103"/>
                <a:gd name="T4" fmla="*/ 0 w 78"/>
                <a:gd name="T5" fmla="*/ 86 h 103"/>
                <a:gd name="T6" fmla="*/ 10 w 78"/>
                <a:gd name="T7" fmla="*/ 74 h 103"/>
                <a:gd name="T8" fmla="*/ 39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2" y="99"/>
                    <a:pt x="54" y="103"/>
                    <a:pt x="39" y="103"/>
                  </a:cubicBezTo>
                  <a:cubicBezTo>
                    <a:pt x="19" y="103"/>
                    <a:pt x="4" y="91"/>
                    <a:pt x="0" y="86"/>
                  </a:cubicBezTo>
                  <a:cubicBezTo>
                    <a:pt x="10" y="74"/>
                    <a:pt x="10" y="74"/>
                    <a:pt x="10" y="74"/>
                  </a:cubicBezTo>
                  <a:cubicBezTo>
                    <a:pt x="16" y="80"/>
                    <a:pt x="28" y="88"/>
                    <a:pt x="39" y="88"/>
                  </a:cubicBezTo>
                  <a:cubicBezTo>
                    <a:pt x="51" y="88"/>
                    <a:pt x="59" y="84"/>
                    <a:pt x="59" y="75"/>
                  </a:cubicBezTo>
                  <a:cubicBezTo>
                    <a:pt x="59" y="66"/>
                    <a:pt x="49" y="63"/>
                    <a:pt x="43" y="61"/>
                  </a:cubicBezTo>
                  <a:cubicBezTo>
                    <a:pt x="37"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3"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35">
              <a:extLst>
                <a:ext uri="{FF2B5EF4-FFF2-40B4-BE49-F238E27FC236}">
                  <a16:creationId xmlns:a16="http://schemas.microsoft.com/office/drawing/2014/main" id="{948AB8FF-2BA3-9E06-B8CF-1E2C0011DA34}"/>
                </a:ext>
              </a:extLst>
            </p:cNvPr>
            <p:cNvSpPr>
              <a:spLocks noEditPoints="1"/>
            </p:cNvSpPr>
            <p:nvPr/>
          </p:nvSpPr>
          <p:spPr bwMode="auto">
            <a:xfrm>
              <a:off x="3429001" y="-36513"/>
              <a:ext cx="20638" cy="117475"/>
            </a:xfrm>
            <a:custGeom>
              <a:avLst/>
              <a:gdLst>
                <a:gd name="T0" fmla="*/ 13 w 26"/>
                <a:gd name="T1" fmla="*/ 24 h 143"/>
                <a:gd name="T2" fmla="*/ 0 w 26"/>
                <a:gd name="T3" fmla="*/ 12 h 143"/>
                <a:gd name="T4" fmla="*/ 13 w 26"/>
                <a:gd name="T5" fmla="*/ 0 h 143"/>
                <a:gd name="T6" fmla="*/ 26 w 26"/>
                <a:gd name="T7" fmla="*/ 12 h 143"/>
                <a:gd name="T8" fmla="*/ 13 w 26"/>
                <a:gd name="T9" fmla="*/ 24 h 143"/>
                <a:gd name="T10" fmla="*/ 4 w 26"/>
                <a:gd name="T11" fmla="*/ 143 h 143"/>
                <a:gd name="T12" fmla="*/ 4 w 26"/>
                <a:gd name="T13" fmla="*/ 44 h 143"/>
                <a:gd name="T14" fmla="*/ 22 w 26"/>
                <a:gd name="T15" fmla="*/ 44 h 143"/>
                <a:gd name="T16" fmla="*/ 22 w 26"/>
                <a:gd name="T17" fmla="*/ 143 h 143"/>
                <a:gd name="T18" fmla="*/ 4 w 26"/>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3">
                  <a:moveTo>
                    <a:pt x="13" y="24"/>
                  </a:moveTo>
                  <a:cubicBezTo>
                    <a:pt x="6" y="24"/>
                    <a:pt x="0" y="19"/>
                    <a:pt x="0" y="12"/>
                  </a:cubicBezTo>
                  <a:cubicBezTo>
                    <a:pt x="0" y="5"/>
                    <a:pt x="6" y="0"/>
                    <a:pt x="13" y="0"/>
                  </a:cubicBezTo>
                  <a:cubicBezTo>
                    <a:pt x="20" y="0"/>
                    <a:pt x="26" y="5"/>
                    <a:pt x="26" y="12"/>
                  </a:cubicBezTo>
                  <a:cubicBezTo>
                    <a:pt x="26"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36">
              <a:extLst>
                <a:ext uri="{FF2B5EF4-FFF2-40B4-BE49-F238E27FC236}">
                  <a16:creationId xmlns:a16="http://schemas.microsoft.com/office/drawing/2014/main" id="{914FBE95-5DCD-B09C-05FA-773F884D73D9}"/>
                </a:ext>
              </a:extLst>
            </p:cNvPr>
            <p:cNvSpPr>
              <a:spLocks noEditPoints="1"/>
            </p:cNvSpPr>
            <p:nvPr/>
          </p:nvSpPr>
          <p:spPr bwMode="auto">
            <a:xfrm>
              <a:off x="3465513" y="-3175"/>
              <a:ext cx="77788" cy="115888"/>
            </a:xfrm>
            <a:custGeom>
              <a:avLst/>
              <a:gdLst>
                <a:gd name="T0" fmla="*/ 84 w 94"/>
                <a:gd name="T1" fmla="*/ 122 h 138"/>
                <a:gd name="T2" fmla="*/ 44 w 94"/>
                <a:gd name="T3" fmla="*/ 138 h 138"/>
                <a:gd name="T4" fmla="*/ 5 w 94"/>
                <a:gd name="T5" fmla="*/ 126 h 138"/>
                <a:gd name="T6" fmla="*/ 12 w 94"/>
                <a:gd name="T7" fmla="*/ 112 h 138"/>
                <a:gd name="T8" fmla="*/ 43 w 94"/>
                <a:gd name="T9" fmla="*/ 122 h 138"/>
                <a:gd name="T10" fmla="*/ 67 w 94"/>
                <a:gd name="T11" fmla="*/ 113 h 138"/>
                <a:gd name="T12" fmla="*/ 74 w 94"/>
                <a:gd name="T13" fmla="*/ 89 h 138"/>
                <a:gd name="T14" fmla="*/ 74 w 94"/>
                <a:gd name="T15" fmla="*/ 80 h 138"/>
                <a:gd name="T16" fmla="*/ 42 w 94"/>
                <a:gd name="T17" fmla="*/ 99 h 138"/>
                <a:gd name="T18" fmla="*/ 0 w 94"/>
                <a:gd name="T19" fmla="*/ 49 h 138"/>
                <a:gd name="T20" fmla="*/ 43 w 94"/>
                <a:gd name="T21" fmla="*/ 0 h 138"/>
                <a:gd name="T22" fmla="*/ 74 w 94"/>
                <a:gd name="T23" fmla="*/ 18 h 138"/>
                <a:gd name="T24" fmla="*/ 76 w 94"/>
                <a:gd name="T25" fmla="*/ 2 h 138"/>
                <a:gd name="T26" fmla="*/ 94 w 94"/>
                <a:gd name="T27" fmla="*/ 2 h 138"/>
                <a:gd name="T28" fmla="*/ 94 w 94"/>
                <a:gd name="T29" fmla="*/ 82 h 138"/>
                <a:gd name="T30" fmla="*/ 84 w 94"/>
                <a:gd name="T31" fmla="*/ 122 h 138"/>
                <a:gd name="T32" fmla="*/ 48 w 94"/>
                <a:gd name="T33" fmla="*/ 15 h 138"/>
                <a:gd name="T34" fmla="*/ 20 w 94"/>
                <a:gd name="T35" fmla="*/ 49 h 138"/>
                <a:gd name="T36" fmla="*/ 47 w 94"/>
                <a:gd name="T37" fmla="*/ 83 h 138"/>
                <a:gd name="T38" fmla="*/ 75 w 94"/>
                <a:gd name="T39" fmla="*/ 49 h 138"/>
                <a:gd name="T40" fmla="*/ 48 w 94"/>
                <a:gd name="T41" fmla="*/ 1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138">
                  <a:moveTo>
                    <a:pt x="84" y="122"/>
                  </a:moveTo>
                  <a:cubicBezTo>
                    <a:pt x="76" y="130"/>
                    <a:pt x="64" y="138"/>
                    <a:pt x="44" y="138"/>
                  </a:cubicBezTo>
                  <a:cubicBezTo>
                    <a:pt x="23" y="138"/>
                    <a:pt x="8" y="129"/>
                    <a:pt x="5" y="126"/>
                  </a:cubicBezTo>
                  <a:cubicBezTo>
                    <a:pt x="12" y="112"/>
                    <a:pt x="12" y="112"/>
                    <a:pt x="12" y="112"/>
                  </a:cubicBezTo>
                  <a:cubicBezTo>
                    <a:pt x="17" y="116"/>
                    <a:pt x="30" y="122"/>
                    <a:pt x="43" y="122"/>
                  </a:cubicBezTo>
                  <a:cubicBezTo>
                    <a:pt x="55" y="122"/>
                    <a:pt x="63" y="118"/>
                    <a:pt x="67" y="113"/>
                  </a:cubicBezTo>
                  <a:cubicBezTo>
                    <a:pt x="72" y="109"/>
                    <a:pt x="74" y="101"/>
                    <a:pt x="74" y="89"/>
                  </a:cubicBezTo>
                  <a:cubicBezTo>
                    <a:pt x="74" y="80"/>
                    <a:pt x="74" y="80"/>
                    <a:pt x="74" y="80"/>
                  </a:cubicBezTo>
                  <a:cubicBezTo>
                    <a:pt x="73" y="83"/>
                    <a:pt x="64" y="99"/>
                    <a:pt x="42" y="99"/>
                  </a:cubicBezTo>
                  <a:cubicBezTo>
                    <a:pt x="16" y="99"/>
                    <a:pt x="0" y="78"/>
                    <a:pt x="0" y="49"/>
                  </a:cubicBezTo>
                  <a:cubicBezTo>
                    <a:pt x="0" y="20"/>
                    <a:pt x="19" y="0"/>
                    <a:pt x="43" y="0"/>
                  </a:cubicBezTo>
                  <a:cubicBezTo>
                    <a:pt x="65" y="0"/>
                    <a:pt x="73" y="15"/>
                    <a:pt x="74" y="18"/>
                  </a:cubicBezTo>
                  <a:cubicBezTo>
                    <a:pt x="76" y="2"/>
                    <a:pt x="76" y="2"/>
                    <a:pt x="76" y="2"/>
                  </a:cubicBezTo>
                  <a:cubicBezTo>
                    <a:pt x="94" y="2"/>
                    <a:pt x="94" y="2"/>
                    <a:pt x="94" y="2"/>
                  </a:cubicBezTo>
                  <a:cubicBezTo>
                    <a:pt x="94" y="82"/>
                    <a:pt x="94" y="82"/>
                    <a:pt x="94" y="82"/>
                  </a:cubicBezTo>
                  <a:cubicBezTo>
                    <a:pt x="94" y="102"/>
                    <a:pt x="91" y="113"/>
                    <a:pt x="84" y="122"/>
                  </a:cubicBezTo>
                  <a:close/>
                  <a:moveTo>
                    <a:pt x="48" y="15"/>
                  </a:moveTo>
                  <a:cubicBezTo>
                    <a:pt x="31" y="15"/>
                    <a:pt x="20" y="30"/>
                    <a:pt x="20" y="49"/>
                  </a:cubicBezTo>
                  <a:cubicBezTo>
                    <a:pt x="20" y="67"/>
                    <a:pt x="30" y="83"/>
                    <a:pt x="47" y="83"/>
                  </a:cubicBezTo>
                  <a:cubicBezTo>
                    <a:pt x="64" y="83"/>
                    <a:pt x="75" y="67"/>
                    <a:pt x="75" y="49"/>
                  </a:cubicBezTo>
                  <a:cubicBezTo>
                    <a:pt x="75" y="30"/>
                    <a:pt x="65" y="15"/>
                    <a:pt x="4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37">
              <a:extLst>
                <a:ext uri="{FF2B5EF4-FFF2-40B4-BE49-F238E27FC236}">
                  <a16:creationId xmlns:a16="http://schemas.microsoft.com/office/drawing/2014/main" id="{DCECE63C-3BE4-E3D3-8A34-3F4C88B09AD1}"/>
                </a:ext>
              </a:extLst>
            </p:cNvPr>
            <p:cNvSpPr>
              <a:spLocks/>
            </p:cNvSpPr>
            <p:nvPr/>
          </p:nvSpPr>
          <p:spPr bwMode="auto">
            <a:xfrm>
              <a:off x="3568701" y="-34925"/>
              <a:ext cx="69850" cy="115888"/>
            </a:xfrm>
            <a:custGeom>
              <a:avLst/>
              <a:gdLst>
                <a:gd name="T0" fmla="*/ 66 w 85"/>
                <a:gd name="T1" fmla="*/ 141 h 141"/>
                <a:gd name="T2" fmla="*/ 66 w 85"/>
                <a:gd name="T3" fmla="*/ 82 h 141"/>
                <a:gd name="T4" fmla="*/ 46 w 85"/>
                <a:gd name="T5" fmla="*/ 56 h 141"/>
                <a:gd name="T6" fmla="*/ 19 w 85"/>
                <a:gd name="T7" fmla="*/ 82 h 141"/>
                <a:gd name="T8" fmla="*/ 19 w 85"/>
                <a:gd name="T9" fmla="*/ 141 h 141"/>
                <a:gd name="T10" fmla="*/ 0 w 85"/>
                <a:gd name="T11" fmla="*/ 141 h 141"/>
                <a:gd name="T12" fmla="*/ 0 w 85"/>
                <a:gd name="T13" fmla="*/ 0 h 141"/>
                <a:gd name="T14" fmla="*/ 19 w 85"/>
                <a:gd name="T15" fmla="*/ 0 h 141"/>
                <a:gd name="T16" fmla="*/ 19 w 85"/>
                <a:gd name="T17" fmla="*/ 60 h 141"/>
                <a:gd name="T18" fmla="*/ 52 w 85"/>
                <a:gd name="T19" fmla="*/ 39 h 141"/>
                <a:gd name="T20" fmla="*/ 85 w 85"/>
                <a:gd name="T21" fmla="*/ 77 h 141"/>
                <a:gd name="T22" fmla="*/ 85 w 85"/>
                <a:gd name="T23" fmla="*/ 141 h 141"/>
                <a:gd name="T24" fmla="*/ 66 w 85"/>
                <a:gd name="T25"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41">
                  <a:moveTo>
                    <a:pt x="66" y="141"/>
                  </a:moveTo>
                  <a:cubicBezTo>
                    <a:pt x="66" y="82"/>
                    <a:pt x="66" y="82"/>
                    <a:pt x="66" y="82"/>
                  </a:cubicBezTo>
                  <a:cubicBezTo>
                    <a:pt x="66" y="66"/>
                    <a:pt x="61" y="56"/>
                    <a:pt x="46" y="56"/>
                  </a:cubicBezTo>
                  <a:cubicBezTo>
                    <a:pt x="31" y="56"/>
                    <a:pt x="21" y="72"/>
                    <a:pt x="19" y="82"/>
                  </a:cubicBezTo>
                  <a:cubicBezTo>
                    <a:pt x="19" y="141"/>
                    <a:pt x="19" y="141"/>
                    <a:pt x="19" y="141"/>
                  </a:cubicBezTo>
                  <a:cubicBezTo>
                    <a:pt x="0" y="141"/>
                    <a:pt x="0" y="141"/>
                    <a:pt x="0" y="141"/>
                  </a:cubicBezTo>
                  <a:cubicBezTo>
                    <a:pt x="0" y="0"/>
                    <a:pt x="0" y="0"/>
                    <a:pt x="0" y="0"/>
                  </a:cubicBezTo>
                  <a:cubicBezTo>
                    <a:pt x="19" y="0"/>
                    <a:pt x="19" y="0"/>
                    <a:pt x="19" y="0"/>
                  </a:cubicBezTo>
                  <a:cubicBezTo>
                    <a:pt x="19" y="60"/>
                    <a:pt x="19" y="60"/>
                    <a:pt x="19" y="60"/>
                  </a:cubicBezTo>
                  <a:cubicBezTo>
                    <a:pt x="25" y="50"/>
                    <a:pt x="36" y="39"/>
                    <a:pt x="52" y="39"/>
                  </a:cubicBezTo>
                  <a:cubicBezTo>
                    <a:pt x="72" y="39"/>
                    <a:pt x="85" y="51"/>
                    <a:pt x="85" y="77"/>
                  </a:cubicBezTo>
                  <a:cubicBezTo>
                    <a:pt x="85" y="141"/>
                    <a:pt x="85" y="141"/>
                    <a:pt x="85" y="141"/>
                  </a:cubicBezTo>
                  <a:lnTo>
                    <a:pt x="66"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38">
              <a:extLst>
                <a:ext uri="{FF2B5EF4-FFF2-40B4-BE49-F238E27FC236}">
                  <a16:creationId xmlns:a16="http://schemas.microsoft.com/office/drawing/2014/main" id="{A628084C-CF66-E7E8-A07E-637CE5D6B84C}"/>
                </a:ext>
              </a:extLst>
            </p:cNvPr>
            <p:cNvSpPr>
              <a:spLocks/>
            </p:cNvSpPr>
            <p:nvPr/>
          </p:nvSpPr>
          <p:spPr bwMode="auto">
            <a:xfrm>
              <a:off x="3654426" y="-23813"/>
              <a:ext cx="50800" cy="106363"/>
            </a:xfrm>
            <a:custGeom>
              <a:avLst/>
              <a:gdLst>
                <a:gd name="T0" fmla="*/ 33 w 61"/>
                <a:gd name="T1" fmla="*/ 41 h 128"/>
                <a:gd name="T2" fmla="*/ 33 w 61"/>
                <a:gd name="T3" fmla="*/ 92 h 128"/>
                <a:gd name="T4" fmla="*/ 37 w 61"/>
                <a:gd name="T5" fmla="*/ 109 h 128"/>
                <a:gd name="T6" fmla="*/ 47 w 61"/>
                <a:gd name="T7" fmla="*/ 113 h 128"/>
                <a:gd name="T8" fmla="*/ 58 w 61"/>
                <a:gd name="T9" fmla="*/ 111 h 128"/>
                <a:gd name="T10" fmla="*/ 60 w 61"/>
                <a:gd name="T11" fmla="*/ 125 h 128"/>
                <a:gd name="T12" fmla="*/ 42 w 61"/>
                <a:gd name="T13" fmla="*/ 128 h 128"/>
                <a:gd name="T14" fmla="*/ 21 w 61"/>
                <a:gd name="T15" fmla="*/ 121 h 128"/>
                <a:gd name="T16" fmla="*/ 15 w 61"/>
                <a:gd name="T17" fmla="*/ 95 h 128"/>
                <a:gd name="T18" fmla="*/ 15 w 61"/>
                <a:gd name="T19" fmla="*/ 41 h 128"/>
                <a:gd name="T20" fmla="*/ 0 w 61"/>
                <a:gd name="T21" fmla="*/ 41 h 128"/>
                <a:gd name="T22" fmla="*/ 0 w 61"/>
                <a:gd name="T23" fmla="*/ 27 h 128"/>
                <a:gd name="T24" fmla="*/ 14 w 61"/>
                <a:gd name="T25" fmla="*/ 27 h 128"/>
                <a:gd name="T26" fmla="*/ 16 w 61"/>
                <a:gd name="T27" fmla="*/ 0 h 128"/>
                <a:gd name="T28" fmla="*/ 33 w 61"/>
                <a:gd name="T29" fmla="*/ 0 h 128"/>
                <a:gd name="T30" fmla="*/ 33 w 61"/>
                <a:gd name="T31" fmla="*/ 27 h 128"/>
                <a:gd name="T32" fmla="*/ 61 w 61"/>
                <a:gd name="T33" fmla="*/ 27 h 128"/>
                <a:gd name="T34" fmla="*/ 61 w 61"/>
                <a:gd name="T35" fmla="*/ 41 h 128"/>
                <a:gd name="T36" fmla="*/ 33 w 61"/>
                <a:gd name="T37"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28">
                  <a:moveTo>
                    <a:pt x="33" y="41"/>
                  </a:moveTo>
                  <a:cubicBezTo>
                    <a:pt x="33" y="92"/>
                    <a:pt x="33" y="92"/>
                    <a:pt x="33" y="92"/>
                  </a:cubicBezTo>
                  <a:cubicBezTo>
                    <a:pt x="33" y="101"/>
                    <a:pt x="34" y="106"/>
                    <a:pt x="37" y="109"/>
                  </a:cubicBezTo>
                  <a:cubicBezTo>
                    <a:pt x="40" y="112"/>
                    <a:pt x="43" y="113"/>
                    <a:pt x="47" y="113"/>
                  </a:cubicBezTo>
                  <a:cubicBezTo>
                    <a:pt x="52" y="113"/>
                    <a:pt x="56" y="112"/>
                    <a:pt x="58" y="111"/>
                  </a:cubicBezTo>
                  <a:cubicBezTo>
                    <a:pt x="60" y="125"/>
                    <a:pt x="60" y="125"/>
                    <a:pt x="60" y="125"/>
                  </a:cubicBezTo>
                  <a:cubicBezTo>
                    <a:pt x="56" y="127"/>
                    <a:pt x="48" y="128"/>
                    <a:pt x="42" y="128"/>
                  </a:cubicBezTo>
                  <a:cubicBezTo>
                    <a:pt x="33" y="128"/>
                    <a:pt x="27" y="126"/>
                    <a:pt x="21" y="121"/>
                  </a:cubicBezTo>
                  <a:cubicBezTo>
                    <a:pt x="16" y="115"/>
                    <a:pt x="15" y="108"/>
                    <a:pt x="15" y="95"/>
                  </a:cubicBezTo>
                  <a:cubicBezTo>
                    <a:pt x="15" y="41"/>
                    <a:pt x="15" y="41"/>
                    <a:pt x="15" y="41"/>
                  </a:cubicBezTo>
                  <a:cubicBezTo>
                    <a:pt x="0" y="41"/>
                    <a:pt x="0" y="41"/>
                    <a:pt x="0" y="41"/>
                  </a:cubicBezTo>
                  <a:cubicBezTo>
                    <a:pt x="0" y="27"/>
                    <a:pt x="0" y="27"/>
                    <a:pt x="0" y="27"/>
                  </a:cubicBezTo>
                  <a:cubicBezTo>
                    <a:pt x="14" y="27"/>
                    <a:pt x="14" y="27"/>
                    <a:pt x="14" y="27"/>
                  </a:cubicBezTo>
                  <a:cubicBezTo>
                    <a:pt x="16" y="0"/>
                    <a:pt x="16" y="0"/>
                    <a:pt x="16" y="0"/>
                  </a:cubicBezTo>
                  <a:cubicBezTo>
                    <a:pt x="33" y="0"/>
                    <a:pt x="33" y="0"/>
                    <a:pt x="33" y="0"/>
                  </a:cubicBezTo>
                  <a:cubicBezTo>
                    <a:pt x="33" y="27"/>
                    <a:pt x="33" y="27"/>
                    <a:pt x="33" y="27"/>
                  </a:cubicBezTo>
                  <a:cubicBezTo>
                    <a:pt x="61" y="27"/>
                    <a:pt x="61" y="27"/>
                    <a:pt x="61" y="27"/>
                  </a:cubicBezTo>
                  <a:cubicBezTo>
                    <a:pt x="61" y="41"/>
                    <a:pt x="61" y="41"/>
                    <a:pt x="61" y="41"/>
                  </a:cubicBezTo>
                  <a:cubicBezTo>
                    <a:pt x="33" y="41"/>
                    <a:pt x="33" y="41"/>
                    <a:pt x="3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39">
              <a:extLst>
                <a:ext uri="{FF2B5EF4-FFF2-40B4-BE49-F238E27FC236}">
                  <a16:creationId xmlns:a16="http://schemas.microsoft.com/office/drawing/2014/main" id="{644BE14E-EA94-5B64-6A69-FD38062EC86B}"/>
                </a:ext>
              </a:extLst>
            </p:cNvPr>
            <p:cNvSpPr>
              <a:spLocks/>
            </p:cNvSpPr>
            <p:nvPr/>
          </p:nvSpPr>
          <p:spPr bwMode="auto">
            <a:xfrm>
              <a:off x="3711576" y="-3175"/>
              <a:ext cx="63500" cy="85725"/>
            </a:xfrm>
            <a:custGeom>
              <a:avLst/>
              <a:gdLst>
                <a:gd name="T0" fmla="*/ 68 w 78"/>
                <a:gd name="T1" fmla="*/ 94 h 103"/>
                <a:gd name="T2" fmla="*/ 39 w 78"/>
                <a:gd name="T3" fmla="*/ 103 h 103"/>
                <a:gd name="T4" fmla="*/ 0 w 78"/>
                <a:gd name="T5" fmla="*/ 86 h 103"/>
                <a:gd name="T6" fmla="*/ 10 w 78"/>
                <a:gd name="T7" fmla="*/ 74 h 103"/>
                <a:gd name="T8" fmla="*/ 40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3" y="99"/>
                    <a:pt x="54" y="103"/>
                    <a:pt x="39" y="103"/>
                  </a:cubicBezTo>
                  <a:cubicBezTo>
                    <a:pt x="19" y="103"/>
                    <a:pt x="5" y="91"/>
                    <a:pt x="0" y="86"/>
                  </a:cubicBezTo>
                  <a:cubicBezTo>
                    <a:pt x="10" y="74"/>
                    <a:pt x="10" y="74"/>
                    <a:pt x="10" y="74"/>
                  </a:cubicBezTo>
                  <a:cubicBezTo>
                    <a:pt x="16" y="80"/>
                    <a:pt x="28" y="88"/>
                    <a:pt x="40" y="88"/>
                  </a:cubicBezTo>
                  <a:cubicBezTo>
                    <a:pt x="51" y="88"/>
                    <a:pt x="59" y="84"/>
                    <a:pt x="59" y="75"/>
                  </a:cubicBezTo>
                  <a:cubicBezTo>
                    <a:pt x="59" y="66"/>
                    <a:pt x="49" y="63"/>
                    <a:pt x="43" y="61"/>
                  </a:cubicBezTo>
                  <a:cubicBezTo>
                    <a:pt x="38"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4"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40">
              <a:extLst>
                <a:ext uri="{FF2B5EF4-FFF2-40B4-BE49-F238E27FC236}">
                  <a16:creationId xmlns:a16="http://schemas.microsoft.com/office/drawing/2014/main" id="{EF137B69-3191-B6FE-C47C-0D807733E2CB}"/>
                </a:ext>
              </a:extLst>
            </p:cNvPr>
            <p:cNvSpPr>
              <a:spLocks noEditPoints="1"/>
            </p:cNvSpPr>
            <p:nvPr/>
          </p:nvSpPr>
          <p:spPr bwMode="auto">
            <a:xfrm>
              <a:off x="2498726" y="157163"/>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6 h 136"/>
                <a:gd name="T12" fmla="*/ 113 w 113"/>
                <a:gd name="T13" fmla="*/ 68 h 136"/>
                <a:gd name="T14" fmla="*/ 92 w 113"/>
                <a:gd name="T15" fmla="*/ 119 h 136"/>
                <a:gd name="T16" fmla="*/ 78 w 113"/>
                <a:gd name="T17" fmla="*/ 28 h 136"/>
                <a:gd name="T18" fmla="*/ 45 w 113"/>
                <a:gd name="T19" fmla="*/ 15 h 136"/>
                <a:gd name="T20" fmla="*/ 20 w 113"/>
                <a:gd name="T21" fmla="*/ 15 h 136"/>
                <a:gd name="T22" fmla="*/ 20 w 113"/>
                <a:gd name="T23" fmla="*/ 119 h 136"/>
                <a:gd name="T24" fmla="*/ 45 w 113"/>
                <a:gd name="T25" fmla="*/ 119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5"/>
                    <a:pt x="92" y="16"/>
                  </a:cubicBezTo>
                  <a:cubicBezTo>
                    <a:pt x="103" y="27"/>
                    <a:pt x="113" y="44"/>
                    <a:pt x="113" y="68"/>
                  </a:cubicBezTo>
                  <a:cubicBezTo>
                    <a:pt x="113" y="91"/>
                    <a:pt x="104" y="108"/>
                    <a:pt x="92" y="119"/>
                  </a:cubicBezTo>
                  <a:close/>
                  <a:moveTo>
                    <a:pt x="78" y="28"/>
                  </a:moveTo>
                  <a:cubicBezTo>
                    <a:pt x="70" y="19"/>
                    <a:pt x="59" y="15"/>
                    <a:pt x="45" y="15"/>
                  </a:cubicBezTo>
                  <a:cubicBezTo>
                    <a:pt x="20" y="15"/>
                    <a:pt x="20" y="15"/>
                    <a:pt x="20" y="15"/>
                  </a:cubicBezTo>
                  <a:cubicBezTo>
                    <a:pt x="20" y="119"/>
                    <a:pt x="20" y="119"/>
                    <a:pt x="20" y="119"/>
                  </a:cubicBezTo>
                  <a:cubicBezTo>
                    <a:pt x="45" y="119"/>
                    <a:pt x="45" y="119"/>
                    <a:pt x="45" y="119"/>
                  </a:cubicBezTo>
                  <a:cubicBezTo>
                    <a:pt x="58" y="119"/>
                    <a:pt x="69" y="116"/>
                    <a:pt x="78" y="107"/>
                  </a:cubicBezTo>
                  <a:cubicBezTo>
                    <a:pt x="87" y="98"/>
                    <a:pt x="92" y="84"/>
                    <a:pt x="92" y="68"/>
                  </a:cubicBezTo>
                  <a:cubicBezTo>
                    <a:pt x="92" y="51"/>
                    <a:pt x="87" y="36"/>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41">
              <a:extLst>
                <a:ext uri="{FF2B5EF4-FFF2-40B4-BE49-F238E27FC236}">
                  <a16:creationId xmlns:a16="http://schemas.microsoft.com/office/drawing/2014/main" id="{821A2D0B-222A-FACB-58E1-95FBC0126991}"/>
                </a:ext>
              </a:extLst>
            </p:cNvPr>
            <p:cNvSpPr>
              <a:spLocks noEditPoints="1"/>
            </p:cNvSpPr>
            <p:nvPr/>
          </p:nvSpPr>
          <p:spPr bwMode="auto">
            <a:xfrm>
              <a:off x="2605088"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42">
              <a:extLst>
                <a:ext uri="{FF2B5EF4-FFF2-40B4-BE49-F238E27FC236}">
                  <a16:creationId xmlns:a16="http://schemas.microsoft.com/office/drawing/2014/main" id="{7DEFDA0D-DEC0-C80E-280E-37E6A828C659}"/>
                </a:ext>
              </a:extLst>
            </p:cNvPr>
            <p:cNvSpPr>
              <a:spLocks noChangeArrowheads="1"/>
            </p:cNvSpPr>
            <p:nvPr/>
          </p:nvSpPr>
          <p:spPr bwMode="auto">
            <a:xfrm>
              <a:off x="2697163" y="153988"/>
              <a:ext cx="15875" cy="1158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43">
              <a:extLst>
                <a:ext uri="{FF2B5EF4-FFF2-40B4-BE49-F238E27FC236}">
                  <a16:creationId xmlns:a16="http://schemas.microsoft.com/office/drawing/2014/main" id="{E1B199F1-629A-2B40-F991-6A433992CFCB}"/>
                </a:ext>
              </a:extLst>
            </p:cNvPr>
            <p:cNvSpPr>
              <a:spLocks noEditPoints="1"/>
            </p:cNvSpPr>
            <p:nvPr/>
          </p:nvSpPr>
          <p:spPr bwMode="auto">
            <a:xfrm>
              <a:off x="2736851" y="150813"/>
              <a:ext cx="20638" cy="119063"/>
            </a:xfrm>
            <a:custGeom>
              <a:avLst/>
              <a:gdLst>
                <a:gd name="T0" fmla="*/ 12 w 25"/>
                <a:gd name="T1" fmla="*/ 25 h 144"/>
                <a:gd name="T2" fmla="*/ 0 w 25"/>
                <a:gd name="T3" fmla="*/ 13 h 144"/>
                <a:gd name="T4" fmla="*/ 12 w 25"/>
                <a:gd name="T5" fmla="*/ 0 h 144"/>
                <a:gd name="T6" fmla="*/ 25 w 25"/>
                <a:gd name="T7" fmla="*/ 12 h 144"/>
                <a:gd name="T8" fmla="*/ 12 w 25"/>
                <a:gd name="T9" fmla="*/ 25 h 144"/>
                <a:gd name="T10" fmla="*/ 3 w 25"/>
                <a:gd name="T11" fmla="*/ 144 h 144"/>
                <a:gd name="T12" fmla="*/ 3 w 25"/>
                <a:gd name="T13" fmla="*/ 45 h 144"/>
                <a:gd name="T14" fmla="*/ 22 w 25"/>
                <a:gd name="T15" fmla="*/ 45 h 144"/>
                <a:gd name="T16" fmla="*/ 22 w 25"/>
                <a:gd name="T17" fmla="*/ 144 h 144"/>
                <a:gd name="T18" fmla="*/ 3 w 25"/>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4">
                  <a:moveTo>
                    <a:pt x="12" y="25"/>
                  </a:moveTo>
                  <a:cubicBezTo>
                    <a:pt x="5" y="25"/>
                    <a:pt x="0" y="20"/>
                    <a:pt x="0" y="13"/>
                  </a:cubicBezTo>
                  <a:cubicBezTo>
                    <a:pt x="0" y="6"/>
                    <a:pt x="5" y="0"/>
                    <a:pt x="12" y="0"/>
                  </a:cubicBezTo>
                  <a:cubicBezTo>
                    <a:pt x="20" y="0"/>
                    <a:pt x="25" y="6"/>
                    <a:pt x="25" y="12"/>
                  </a:cubicBezTo>
                  <a:cubicBezTo>
                    <a:pt x="25" y="19"/>
                    <a:pt x="20" y="25"/>
                    <a:pt x="12"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44">
              <a:extLst>
                <a:ext uri="{FF2B5EF4-FFF2-40B4-BE49-F238E27FC236}">
                  <a16:creationId xmlns:a16="http://schemas.microsoft.com/office/drawing/2014/main" id="{344578C9-CCB4-4F2D-6F97-A69FE48FE92E}"/>
                </a:ext>
              </a:extLst>
            </p:cNvPr>
            <p:cNvSpPr>
              <a:spLocks/>
            </p:cNvSpPr>
            <p:nvPr/>
          </p:nvSpPr>
          <p:spPr bwMode="auto">
            <a:xfrm>
              <a:off x="2768601" y="188913"/>
              <a:ext cx="79375" cy="80963"/>
            </a:xfrm>
            <a:custGeom>
              <a:avLst/>
              <a:gdLst>
                <a:gd name="T0" fmla="*/ 30 w 50"/>
                <a:gd name="T1" fmla="*/ 51 h 51"/>
                <a:gd name="T2" fmla="*/ 19 w 50"/>
                <a:gd name="T3" fmla="*/ 51 h 51"/>
                <a:gd name="T4" fmla="*/ 0 w 50"/>
                <a:gd name="T5" fmla="*/ 0 h 51"/>
                <a:gd name="T6" fmla="*/ 10 w 50"/>
                <a:gd name="T7" fmla="*/ 0 h 51"/>
                <a:gd name="T8" fmla="*/ 25 w 50"/>
                <a:gd name="T9" fmla="*/ 41 h 51"/>
                <a:gd name="T10" fmla="*/ 39 w 50"/>
                <a:gd name="T11" fmla="*/ 0 h 51"/>
                <a:gd name="T12" fmla="*/ 50 w 50"/>
                <a:gd name="T13" fmla="*/ 0 h 51"/>
                <a:gd name="T14" fmla="*/ 30 w 50"/>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1">
                  <a:moveTo>
                    <a:pt x="30" y="51"/>
                  </a:moveTo>
                  <a:lnTo>
                    <a:pt x="19" y="51"/>
                  </a:lnTo>
                  <a:lnTo>
                    <a:pt x="0" y="0"/>
                  </a:lnTo>
                  <a:lnTo>
                    <a:pt x="10" y="0"/>
                  </a:lnTo>
                  <a:lnTo>
                    <a:pt x="25" y="41"/>
                  </a:lnTo>
                  <a:lnTo>
                    <a:pt x="39" y="0"/>
                  </a:lnTo>
                  <a:lnTo>
                    <a:pt x="50" y="0"/>
                  </a:lnTo>
                  <a:lnTo>
                    <a:pt x="3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45">
              <a:extLst>
                <a:ext uri="{FF2B5EF4-FFF2-40B4-BE49-F238E27FC236}">
                  <a16:creationId xmlns:a16="http://schemas.microsoft.com/office/drawing/2014/main" id="{2236A563-D056-2155-A154-64F4FBDBB116}"/>
                </a:ext>
              </a:extLst>
            </p:cNvPr>
            <p:cNvSpPr>
              <a:spLocks noEditPoints="1"/>
            </p:cNvSpPr>
            <p:nvPr/>
          </p:nvSpPr>
          <p:spPr bwMode="auto">
            <a:xfrm>
              <a:off x="28559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0"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46">
              <a:extLst>
                <a:ext uri="{FF2B5EF4-FFF2-40B4-BE49-F238E27FC236}">
                  <a16:creationId xmlns:a16="http://schemas.microsoft.com/office/drawing/2014/main" id="{F4BF70B8-9555-C261-D3C1-88BD30FC33CC}"/>
                </a:ext>
              </a:extLst>
            </p:cNvPr>
            <p:cNvSpPr>
              <a:spLocks/>
            </p:cNvSpPr>
            <p:nvPr/>
          </p:nvSpPr>
          <p:spPr bwMode="auto">
            <a:xfrm>
              <a:off x="2947988" y="185738"/>
              <a:ext cx="47625"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47">
              <a:extLst>
                <a:ext uri="{FF2B5EF4-FFF2-40B4-BE49-F238E27FC236}">
                  <a16:creationId xmlns:a16="http://schemas.microsoft.com/office/drawing/2014/main" id="{2EFAC510-CEEE-DA5A-FAA3-F170FED7622E}"/>
                </a:ext>
              </a:extLst>
            </p:cNvPr>
            <p:cNvSpPr>
              <a:spLocks noEditPoints="1"/>
            </p:cNvSpPr>
            <p:nvPr/>
          </p:nvSpPr>
          <p:spPr bwMode="auto">
            <a:xfrm>
              <a:off x="2998788" y="185738"/>
              <a:ext cx="74613" cy="85725"/>
            </a:xfrm>
            <a:custGeom>
              <a:avLst/>
              <a:gdLst>
                <a:gd name="T0" fmla="*/ 20 w 90"/>
                <a:gd name="T1" fmla="*/ 56 h 103"/>
                <a:gd name="T2" fmla="*/ 49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49" y="88"/>
                  </a:cubicBezTo>
                  <a:cubicBezTo>
                    <a:pt x="68" y="88"/>
                    <a:pt x="79" y="78"/>
                    <a:pt x="80" y="77"/>
                  </a:cubicBezTo>
                  <a:cubicBezTo>
                    <a:pt x="88" y="89"/>
                    <a:pt x="88" y="89"/>
                    <a:pt x="88" y="89"/>
                  </a:cubicBezTo>
                  <a:cubicBezTo>
                    <a:pt x="88" y="89"/>
                    <a:pt x="74"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8" y="14"/>
                    <a:pt x="20" y="29"/>
                    <a:pt x="19" y="42"/>
                  </a:cubicBezTo>
                  <a:cubicBezTo>
                    <a:pt x="71" y="42"/>
                    <a:pt x="71" y="42"/>
                    <a:pt x="71" y="42"/>
                  </a:cubicBezTo>
                  <a:cubicBezTo>
                    <a:pt x="71"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48">
              <a:extLst>
                <a:ext uri="{FF2B5EF4-FFF2-40B4-BE49-F238E27FC236}">
                  <a16:creationId xmlns:a16="http://schemas.microsoft.com/office/drawing/2014/main" id="{9F75901F-04A3-6B7A-4918-99E7F7C4A01F}"/>
                </a:ext>
              </a:extLst>
            </p:cNvPr>
            <p:cNvSpPr>
              <a:spLocks noEditPoints="1"/>
            </p:cNvSpPr>
            <p:nvPr/>
          </p:nvSpPr>
          <p:spPr bwMode="auto">
            <a:xfrm>
              <a:off x="3084513" y="153988"/>
              <a:ext cx="77788" cy="117475"/>
            </a:xfrm>
            <a:custGeom>
              <a:avLst/>
              <a:gdLst>
                <a:gd name="T0" fmla="*/ 78 w 94"/>
                <a:gd name="T1" fmla="*/ 141 h 143"/>
                <a:gd name="T2" fmla="*/ 75 w 94"/>
                <a:gd name="T3" fmla="*/ 125 h 143"/>
                <a:gd name="T4" fmla="*/ 42 w 94"/>
                <a:gd name="T5" fmla="*/ 143 h 143"/>
                <a:gd name="T6" fmla="*/ 0 w 94"/>
                <a:gd name="T7" fmla="*/ 91 h 143"/>
                <a:gd name="T8" fmla="*/ 44 w 94"/>
                <a:gd name="T9" fmla="*/ 40 h 143"/>
                <a:gd name="T10" fmla="*/ 75 w 94"/>
                <a:gd name="T11" fmla="*/ 58 h 143"/>
                <a:gd name="T12" fmla="*/ 75 w 94"/>
                <a:gd name="T13" fmla="*/ 0 h 143"/>
                <a:gd name="T14" fmla="*/ 94 w 94"/>
                <a:gd name="T15" fmla="*/ 0 h 143"/>
                <a:gd name="T16" fmla="*/ 94 w 94"/>
                <a:gd name="T17" fmla="*/ 141 h 143"/>
                <a:gd name="T18" fmla="*/ 78 w 94"/>
                <a:gd name="T19" fmla="*/ 141 h 143"/>
                <a:gd name="T20" fmla="*/ 48 w 94"/>
                <a:gd name="T21" fmla="*/ 54 h 143"/>
                <a:gd name="T22" fmla="*/ 19 w 94"/>
                <a:gd name="T23" fmla="*/ 90 h 143"/>
                <a:gd name="T24" fmla="*/ 47 w 94"/>
                <a:gd name="T25" fmla="*/ 127 h 143"/>
                <a:gd name="T26" fmla="*/ 75 w 94"/>
                <a:gd name="T27" fmla="*/ 90 h 143"/>
                <a:gd name="T28" fmla="*/ 48 w 94"/>
                <a:gd name="T29" fmla="*/ 5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43">
                  <a:moveTo>
                    <a:pt x="78" y="141"/>
                  </a:moveTo>
                  <a:cubicBezTo>
                    <a:pt x="75" y="125"/>
                    <a:pt x="75" y="125"/>
                    <a:pt x="75" y="125"/>
                  </a:cubicBezTo>
                  <a:cubicBezTo>
                    <a:pt x="74" y="126"/>
                    <a:pt x="65" y="143"/>
                    <a:pt x="42" y="143"/>
                  </a:cubicBezTo>
                  <a:cubicBezTo>
                    <a:pt x="16" y="143"/>
                    <a:pt x="0" y="121"/>
                    <a:pt x="0" y="91"/>
                  </a:cubicBezTo>
                  <a:cubicBezTo>
                    <a:pt x="0" y="62"/>
                    <a:pt x="18" y="40"/>
                    <a:pt x="44" y="40"/>
                  </a:cubicBezTo>
                  <a:cubicBezTo>
                    <a:pt x="65" y="40"/>
                    <a:pt x="74" y="56"/>
                    <a:pt x="75" y="58"/>
                  </a:cubicBezTo>
                  <a:cubicBezTo>
                    <a:pt x="75" y="0"/>
                    <a:pt x="75" y="0"/>
                    <a:pt x="75" y="0"/>
                  </a:cubicBezTo>
                  <a:cubicBezTo>
                    <a:pt x="94" y="0"/>
                    <a:pt x="94" y="0"/>
                    <a:pt x="94" y="0"/>
                  </a:cubicBezTo>
                  <a:cubicBezTo>
                    <a:pt x="94" y="141"/>
                    <a:pt x="94" y="141"/>
                    <a:pt x="94" y="141"/>
                  </a:cubicBezTo>
                  <a:cubicBezTo>
                    <a:pt x="78" y="141"/>
                    <a:pt x="78" y="141"/>
                    <a:pt x="78" y="141"/>
                  </a:cubicBezTo>
                  <a:close/>
                  <a:moveTo>
                    <a:pt x="48" y="54"/>
                  </a:moveTo>
                  <a:cubicBezTo>
                    <a:pt x="30" y="54"/>
                    <a:pt x="19" y="71"/>
                    <a:pt x="19" y="90"/>
                  </a:cubicBezTo>
                  <a:cubicBezTo>
                    <a:pt x="19" y="110"/>
                    <a:pt x="29" y="127"/>
                    <a:pt x="47" y="127"/>
                  </a:cubicBezTo>
                  <a:cubicBezTo>
                    <a:pt x="64" y="127"/>
                    <a:pt x="75" y="110"/>
                    <a:pt x="75" y="90"/>
                  </a:cubicBezTo>
                  <a:cubicBezTo>
                    <a:pt x="76" y="71"/>
                    <a:pt x="66" y="54"/>
                    <a:pt x="4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49">
              <a:extLst>
                <a:ext uri="{FF2B5EF4-FFF2-40B4-BE49-F238E27FC236}">
                  <a16:creationId xmlns:a16="http://schemas.microsoft.com/office/drawing/2014/main" id="{746411D7-FE52-9D4A-5F9C-E781E2B0A65A}"/>
                </a:ext>
              </a:extLst>
            </p:cNvPr>
            <p:cNvSpPr>
              <a:spLocks/>
            </p:cNvSpPr>
            <p:nvPr/>
          </p:nvSpPr>
          <p:spPr bwMode="auto">
            <a:xfrm>
              <a:off x="3209926" y="152400"/>
              <a:ext cx="53975" cy="117475"/>
            </a:xfrm>
            <a:custGeom>
              <a:avLst/>
              <a:gdLst>
                <a:gd name="T0" fmla="*/ 61 w 64"/>
                <a:gd name="T1" fmla="*/ 18 h 142"/>
                <a:gd name="T2" fmla="*/ 49 w 64"/>
                <a:gd name="T3" fmla="*/ 15 h 142"/>
                <a:gd name="T4" fmla="*/ 36 w 64"/>
                <a:gd name="T5" fmla="*/ 21 h 142"/>
                <a:gd name="T6" fmla="*/ 34 w 64"/>
                <a:gd name="T7" fmla="*/ 35 h 142"/>
                <a:gd name="T8" fmla="*/ 34 w 64"/>
                <a:gd name="T9" fmla="*/ 43 h 142"/>
                <a:gd name="T10" fmla="*/ 59 w 64"/>
                <a:gd name="T11" fmla="*/ 43 h 142"/>
                <a:gd name="T12" fmla="*/ 59 w 64"/>
                <a:gd name="T13" fmla="*/ 57 h 142"/>
                <a:gd name="T14" fmla="*/ 34 w 64"/>
                <a:gd name="T15" fmla="*/ 57 h 142"/>
                <a:gd name="T16" fmla="*/ 34 w 64"/>
                <a:gd name="T17" fmla="*/ 142 h 142"/>
                <a:gd name="T18" fmla="*/ 15 w 64"/>
                <a:gd name="T19" fmla="*/ 142 h 142"/>
                <a:gd name="T20" fmla="*/ 15 w 64"/>
                <a:gd name="T21" fmla="*/ 57 h 142"/>
                <a:gd name="T22" fmla="*/ 0 w 64"/>
                <a:gd name="T23" fmla="*/ 57 h 142"/>
                <a:gd name="T24" fmla="*/ 0 w 64"/>
                <a:gd name="T25" fmla="*/ 43 h 142"/>
                <a:gd name="T26" fmla="*/ 15 w 64"/>
                <a:gd name="T27" fmla="*/ 43 h 142"/>
                <a:gd name="T28" fmla="*/ 15 w 64"/>
                <a:gd name="T29" fmla="*/ 32 h 142"/>
                <a:gd name="T30" fmla="*/ 22 w 64"/>
                <a:gd name="T31" fmla="*/ 9 h 142"/>
                <a:gd name="T32" fmla="*/ 45 w 64"/>
                <a:gd name="T33" fmla="*/ 0 h 142"/>
                <a:gd name="T34" fmla="*/ 64 w 64"/>
                <a:gd name="T35" fmla="*/ 4 h 142"/>
                <a:gd name="T36" fmla="*/ 61 w 64"/>
                <a:gd name="T37" fmla="*/ 1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42">
                  <a:moveTo>
                    <a:pt x="61" y="18"/>
                  </a:moveTo>
                  <a:cubicBezTo>
                    <a:pt x="61" y="18"/>
                    <a:pt x="55" y="15"/>
                    <a:pt x="49" y="15"/>
                  </a:cubicBezTo>
                  <a:cubicBezTo>
                    <a:pt x="43" y="15"/>
                    <a:pt x="39" y="17"/>
                    <a:pt x="36" y="21"/>
                  </a:cubicBezTo>
                  <a:cubicBezTo>
                    <a:pt x="34" y="24"/>
                    <a:pt x="34" y="29"/>
                    <a:pt x="34" y="35"/>
                  </a:cubicBezTo>
                  <a:cubicBezTo>
                    <a:pt x="34" y="43"/>
                    <a:pt x="34" y="43"/>
                    <a:pt x="34" y="43"/>
                  </a:cubicBezTo>
                  <a:cubicBezTo>
                    <a:pt x="59" y="43"/>
                    <a:pt x="59" y="43"/>
                    <a:pt x="59" y="43"/>
                  </a:cubicBezTo>
                  <a:cubicBezTo>
                    <a:pt x="59" y="57"/>
                    <a:pt x="59" y="57"/>
                    <a:pt x="59" y="57"/>
                  </a:cubicBezTo>
                  <a:cubicBezTo>
                    <a:pt x="34" y="57"/>
                    <a:pt x="34" y="57"/>
                    <a:pt x="34" y="57"/>
                  </a:cubicBezTo>
                  <a:cubicBezTo>
                    <a:pt x="34" y="142"/>
                    <a:pt x="34" y="142"/>
                    <a:pt x="34" y="142"/>
                  </a:cubicBezTo>
                  <a:cubicBezTo>
                    <a:pt x="15" y="142"/>
                    <a:pt x="15" y="142"/>
                    <a:pt x="15" y="142"/>
                  </a:cubicBezTo>
                  <a:cubicBezTo>
                    <a:pt x="15" y="57"/>
                    <a:pt x="15" y="57"/>
                    <a:pt x="15" y="57"/>
                  </a:cubicBezTo>
                  <a:cubicBezTo>
                    <a:pt x="0" y="57"/>
                    <a:pt x="0" y="57"/>
                    <a:pt x="0" y="57"/>
                  </a:cubicBezTo>
                  <a:cubicBezTo>
                    <a:pt x="0" y="43"/>
                    <a:pt x="0" y="43"/>
                    <a:pt x="0" y="43"/>
                  </a:cubicBezTo>
                  <a:cubicBezTo>
                    <a:pt x="15" y="43"/>
                    <a:pt x="15" y="43"/>
                    <a:pt x="15" y="43"/>
                  </a:cubicBezTo>
                  <a:cubicBezTo>
                    <a:pt x="15" y="32"/>
                    <a:pt x="15" y="32"/>
                    <a:pt x="15" y="32"/>
                  </a:cubicBezTo>
                  <a:cubicBezTo>
                    <a:pt x="15" y="21"/>
                    <a:pt x="18" y="14"/>
                    <a:pt x="22" y="9"/>
                  </a:cubicBezTo>
                  <a:cubicBezTo>
                    <a:pt x="27" y="4"/>
                    <a:pt x="34" y="0"/>
                    <a:pt x="45" y="0"/>
                  </a:cubicBezTo>
                  <a:cubicBezTo>
                    <a:pt x="55" y="0"/>
                    <a:pt x="62" y="3"/>
                    <a:pt x="64" y="4"/>
                  </a:cubicBezTo>
                  <a:lnTo>
                    <a:pt x="6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50">
              <a:extLst>
                <a:ext uri="{FF2B5EF4-FFF2-40B4-BE49-F238E27FC236}">
                  <a16:creationId xmlns:a16="http://schemas.microsoft.com/office/drawing/2014/main" id="{71C2BF5D-0F27-5DC4-E839-53363129AF20}"/>
                </a:ext>
              </a:extLst>
            </p:cNvPr>
            <p:cNvSpPr>
              <a:spLocks/>
            </p:cNvSpPr>
            <p:nvPr/>
          </p:nvSpPr>
          <p:spPr bwMode="auto">
            <a:xfrm>
              <a:off x="3270251" y="185738"/>
              <a:ext cx="46038"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51">
              <a:extLst>
                <a:ext uri="{FF2B5EF4-FFF2-40B4-BE49-F238E27FC236}">
                  <a16:creationId xmlns:a16="http://schemas.microsoft.com/office/drawing/2014/main" id="{6AAE8FD2-F294-9C4A-F94A-068B4B7ABCFB}"/>
                </a:ext>
              </a:extLst>
            </p:cNvPr>
            <p:cNvSpPr>
              <a:spLocks noEditPoints="1"/>
            </p:cNvSpPr>
            <p:nvPr/>
          </p:nvSpPr>
          <p:spPr bwMode="auto">
            <a:xfrm>
              <a:off x="3321051" y="185738"/>
              <a:ext cx="79375" cy="85725"/>
            </a:xfrm>
            <a:custGeom>
              <a:avLst/>
              <a:gdLst>
                <a:gd name="T0" fmla="*/ 48 w 96"/>
                <a:gd name="T1" fmla="*/ 102 h 102"/>
                <a:gd name="T2" fmla="*/ 0 w 96"/>
                <a:gd name="T3" fmla="*/ 51 h 102"/>
                <a:gd name="T4" fmla="*/ 48 w 96"/>
                <a:gd name="T5" fmla="*/ 0 h 102"/>
                <a:gd name="T6" fmla="*/ 96 w 96"/>
                <a:gd name="T7" fmla="*/ 51 h 102"/>
                <a:gd name="T8" fmla="*/ 48 w 96"/>
                <a:gd name="T9" fmla="*/ 102 h 102"/>
                <a:gd name="T10" fmla="*/ 48 w 96"/>
                <a:gd name="T11" fmla="*/ 14 h 102"/>
                <a:gd name="T12" fmla="*/ 20 w 96"/>
                <a:gd name="T13" fmla="*/ 51 h 102"/>
                <a:gd name="T14" fmla="*/ 48 w 96"/>
                <a:gd name="T15" fmla="*/ 88 h 102"/>
                <a:gd name="T16" fmla="*/ 77 w 96"/>
                <a:gd name="T17" fmla="*/ 51 h 102"/>
                <a:gd name="T18" fmla="*/ 48 w 96"/>
                <a:gd name="T19" fmla="*/ 1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02">
                  <a:moveTo>
                    <a:pt x="48" y="102"/>
                  </a:moveTo>
                  <a:cubicBezTo>
                    <a:pt x="20" y="102"/>
                    <a:pt x="0" y="82"/>
                    <a:pt x="0" y="51"/>
                  </a:cubicBezTo>
                  <a:cubicBezTo>
                    <a:pt x="0" y="20"/>
                    <a:pt x="20" y="0"/>
                    <a:pt x="48" y="0"/>
                  </a:cubicBezTo>
                  <a:cubicBezTo>
                    <a:pt x="77" y="0"/>
                    <a:pt x="96" y="20"/>
                    <a:pt x="96" y="51"/>
                  </a:cubicBezTo>
                  <a:cubicBezTo>
                    <a:pt x="96" y="82"/>
                    <a:pt x="77" y="102"/>
                    <a:pt x="48" y="102"/>
                  </a:cubicBezTo>
                  <a:close/>
                  <a:moveTo>
                    <a:pt x="48" y="14"/>
                  </a:moveTo>
                  <a:cubicBezTo>
                    <a:pt x="30" y="14"/>
                    <a:pt x="20" y="29"/>
                    <a:pt x="20" y="51"/>
                  </a:cubicBezTo>
                  <a:cubicBezTo>
                    <a:pt x="20" y="72"/>
                    <a:pt x="30" y="88"/>
                    <a:pt x="48" y="88"/>
                  </a:cubicBezTo>
                  <a:cubicBezTo>
                    <a:pt x="67" y="88"/>
                    <a:pt x="77" y="72"/>
                    <a:pt x="77" y="51"/>
                  </a:cubicBezTo>
                  <a:cubicBezTo>
                    <a:pt x="77" y="29"/>
                    <a:pt x="67" y="14"/>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52">
              <a:extLst>
                <a:ext uri="{FF2B5EF4-FFF2-40B4-BE49-F238E27FC236}">
                  <a16:creationId xmlns:a16="http://schemas.microsoft.com/office/drawing/2014/main" id="{C590DB0F-DC19-CD6D-2F4D-61479185D8A5}"/>
                </a:ext>
              </a:extLst>
            </p:cNvPr>
            <p:cNvSpPr>
              <a:spLocks/>
            </p:cNvSpPr>
            <p:nvPr/>
          </p:nvSpPr>
          <p:spPr bwMode="auto">
            <a:xfrm>
              <a:off x="3419476" y="185738"/>
              <a:ext cx="117475" cy="84138"/>
            </a:xfrm>
            <a:custGeom>
              <a:avLst/>
              <a:gdLst>
                <a:gd name="T0" fmla="*/ 123 w 142"/>
                <a:gd name="T1" fmla="*/ 101 h 101"/>
                <a:gd name="T2" fmla="*/ 123 w 142"/>
                <a:gd name="T3" fmla="*/ 39 h 101"/>
                <a:gd name="T4" fmla="*/ 106 w 142"/>
                <a:gd name="T5" fmla="*/ 16 h 101"/>
                <a:gd name="T6" fmla="*/ 80 w 142"/>
                <a:gd name="T7" fmla="*/ 41 h 101"/>
                <a:gd name="T8" fmla="*/ 80 w 142"/>
                <a:gd name="T9" fmla="*/ 101 h 101"/>
                <a:gd name="T10" fmla="*/ 62 w 142"/>
                <a:gd name="T11" fmla="*/ 101 h 101"/>
                <a:gd name="T12" fmla="*/ 62 w 142"/>
                <a:gd name="T13" fmla="*/ 39 h 101"/>
                <a:gd name="T14" fmla="*/ 44 w 142"/>
                <a:gd name="T15" fmla="*/ 16 h 101"/>
                <a:gd name="T16" fmla="*/ 19 w 142"/>
                <a:gd name="T17" fmla="*/ 41 h 101"/>
                <a:gd name="T18" fmla="*/ 19 w 142"/>
                <a:gd name="T19" fmla="*/ 101 h 101"/>
                <a:gd name="T20" fmla="*/ 0 w 142"/>
                <a:gd name="T21" fmla="*/ 101 h 101"/>
                <a:gd name="T22" fmla="*/ 0 w 142"/>
                <a:gd name="T23" fmla="*/ 2 h 101"/>
                <a:gd name="T24" fmla="*/ 18 w 142"/>
                <a:gd name="T25" fmla="*/ 2 h 101"/>
                <a:gd name="T26" fmla="*/ 19 w 142"/>
                <a:gd name="T27" fmla="*/ 20 h 101"/>
                <a:gd name="T28" fmla="*/ 51 w 142"/>
                <a:gd name="T29" fmla="*/ 0 h 101"/>
                <a:gd name="T30" fmla="*/ 79 w 142"/>
                <a:gd name="T31" fmla="*/ 21 h 101"/>
                <a:gd name="T32" fmla="*/ 112 w 142"/>
                <a:gd name="T33" fmla="*/ 0 h 101"/>
                <a:gd name="T34" fmla="*/ 142 w 142"/>
                <a:gd name="T35" fmla="*/ 34 h 101"/>
                <a:gd name="T36" fmla="*/ 142 w 142"/>
                <a:gd name="T37" fmla="*/ 101 h 101"/>
                <a:gd name="T38" fmla="*/ 123 w 142"/>
                <a:gd name="T3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101">
                  <a:moveTo>
                    <a:pt x="123" y="101"/>
                  </a:moveTo>
                  <a:cubicBezTo>
                    <a:pt x="123" y="39"/>
                    <a:pt x="123" y="39"/>
                    <a:pt x="123" y="39"/>
                  </a:cubicBezTo>
                  <a:cubicBezTo>
                    <a:pt x="123" y="26"/>
                    <a:pt x="120" y="16"/>
                    <a:pt x="106" y="16"/>
                  </a:cubicBezTo>
                  <a:cubicBezTo>
                    <a:pt x="91" y="16"/>
                    <a:pt x="81" y="34"/>
                    <a:pt x="80" y="41"/>
                  </a:cubicBezTo>
                  <a:cubicBezTo>
                    <a:pt x="80" y="101"/>
                    <a:pt x="80" y="101"/>
                    <a:pt x="80" y="101"/>
                  </a:cubicBezTo>
                  <a:cubicBezTo>
                    <a:pt x="62" y="101"/>
                    <a:pt x="62" y="101"/>
                    <a:pt x="62" y="101"/>
                  </a:cubicBezTo>
                  <a:cubicBezTo>
                    <a:pt x="62" y="39"/>
                    <a:pt x="62" y="39"/>
                    <a:pt x="62" y="39"/>
                  </a:cubicBezTo>
                  <a:cubicBezTo>
                    <a:pt x="62" y="26"/>
                    <a:pt x="59" y="16"/>
                    <a:pt x="44" y="16"/>
                  </a:cubicBezTo>
                  <a:cubicBezTo>
                    <a:pt x="30" y="16"/>
                    <a:pt x="20" y="34"/>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5" y="9"/>
                    <a:pt x="37" y="0"/>
                    <a:pt x="51" y="0"/>
                  </a:cubicBezTo>
                  <a:cubicBezTo>
                    <a:pt x="64" y="0"/>
                    <a:pt x="75" y="6"/>
                    <a:pt x="79" y="21"/>
                  </a:cubicBezTo>
                  <a:cubicBezTo>
                    <a:pt x="86" y="9"/>
                    <a:pt x="98" y="0"/>
                    <a:pt x="112" y="0"/>
                  </a:cubicBezTo>
                  <a:cubicBezTo>
                    <a:pt x="128" y="0"/>
                    <a:pt x="142" y="9"/>
                    <a:pt x="142" y="34"/>
                  </a:cubicBezTo>
                  <a:cubicBezTo>
                    <a:pt x="142" y="101"/>
                    <a:pt x="142" y="101"/>
                    <a:pt x="142" y="101"/>
                  </a:cubicBezTo>
                  <a:cubicBezTo>
                    <a:pt x="123" y="101"/>
                    <a:pt x="123" y="101"/>
                    <a:pt x="123"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53">
              <a:extLst>
                <a:ext uri="{FF2B5EF4-FFF2-40B4-BE49-F238E27FC236}">
                  <a16:creationId xmlns:a16="http://schemas.microsoft.com/office/drawing/2014/main" id="{975A0B57-FD60-D7A6-C45A-346EA17AEAA2}"/>
                </a:ext>
              </a:extLst>
            </p:cNvPr>
            <p:cNvSpPr>
              <a:spLocks/>
            </p:cNvSpPr>
            <p:nvPr/>
          </p:nvSpPr>
          <p:spPr bwMode="auto">
            <a:xfrm>
              <a:off x="3594101" y="157163"/>
              <a:ext cx="69850" cy="112713"/>
            </a:xfrm>
            <a:custGeom>
              <a:avLst/>
              <a:gdLst>
                <a:gd name="T0" fmla="*/ 0 w 44"/>
                <a:gd name="T1" fmla="*/ 71 h 71"/>
                <a:gd name="T2" fmla="*/ 0 w 44"/>
                <a:gd name="T3" fmla="*/ 0 h 71"/>
                <a:gd name="T4" fmla="*/ 43 w 44"/>
                <a:gd name="T5" fmla="*/ 0 h 71"/>
                <a:gd name="T6" fmla="*/ 43 w 44"/>
                <a:gd name="T7" fmla="*/ 8 h 71"/>
                <a:gd name="T8" fmla="*/ 10 w 44"/>
                <a:gd name="T9" fmla="*/ 8 h 71"/>
                <a:gd name="T10" fmla="*/ 10 w 44"/>
                <a:gd name="T11" fmla="*/ 29 h 71"/>
                <a:gd name="T12" fmla="*/ 41 w 44"/>
                <a:gd name="T13" fmla="*/ 29 h 71"/>
                <a:gd name="T14" fmla="*/ 41 w 44"/>
                <a:gd name="T15" fmla="*/ 38 h 71"/>
                <a:gd name="T16" fmla="*/ 10 w 44"/>
                <a:gd name="T17" fmla="*/ 38 h 71"/>
                <a:gd name="T18" fmla="*/ 10 w 44"/>
                <a:gd name="T19" fmla="*/ 62 h 71"/>
                <a:gd name="T20" fmla="*/ 44 w 44"/>
                <a:gd name="T21" fmla="*/ 62 h 71"/>
                <a:gd name="T22" fmla="*/ 44 w 44"/>
                <a:gd name="T23" fmla="*/ 71 h 71"/>
                <a:gd name="T24" fmla="*/ 0 w 44"/>
                <a:gd name="T25" fmla="*/ 71 h 71"/>
                <a:gd name="T26" fmla="*/ 0 w 44"/>
                <a:gd name="T2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71">
                  <a:moveTo>
                    <a:pt x="0" y="71"/>
                  </a:moveTo>
                  <a:lnTo>
                    <a:pt x="0" y="0"/>
                  </a:lnTo>
                  <a:lnTo>
                    <a:pt x="43" y="0"/>
                  </a:lnTo>
                  <a:lnTo>
                    <a:pt x="43" y="8"/>
                  </a:lnTo>
                  <a:lnTo>
                    <a:pt x="10" y="8"/>
                  </a:lnTo>
                  <a:lnTo>
                    <a:pt x="10" y="29"/>
                  </a:lnTo>
                  <a:lnTo>
                    <a:pt x="41" y="29"/>
                  </a:lnTo>
                  <a:lnTo>
                    <a:pt x="41" y="38"/>
                  </a:lnTo>
                  <a:lnTo>
                    <a:pt x="10" y="38"/>
                  </a:lnTo>
                  <a:lnTo>
                    <a:pt x="10" y="62"/>
                  </a:lnTo>
                  <a:lnTo>
                    <a:pt x="44" y="62"/>
                  </a:lnTo>
                  <a:lnTo>
                    <a:pt x="44" y="71"/>
                  </a:lnTo>
                  <a:lnTo>
                    <a:pt x="0" y="71"/>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54">
              <a:extLst>
                <a:ext uri="{FF2B5EF4-FFF2-40B4-BE49-F238E27FC236}">
                  <a16:creationId xmlns:a16="http://schemas.microsoft.com/office/drawing/2014/main" id="{E8018739-B110-09C4-D3DE-76CFD23BB4E9}"/>
                </a:ext>
              </a:extLst>
            </p:cNvPr>
            <p:cNvSpPr>
              <a:spLocks/>
            </p:cNvSpPr>
            <p:nvPr/>
          </p:nvSpPr>
          <p:spPr bwMode="auto">
            <a:xfrm>
              <a:off x="3671888" y="188913"/>
              <a:ext cx="77788" cy="80963"/>
            </a:xfrm>
            <a:custGeom>
              <a:avLst/>
              <a:gdLst>
                <a:gd name="T0" fmla="*/ 38 w 49"/>
                <a:gd name="T1" fmla="*/ 51 h 51"/>
                <a:gd name="T2" fmla="*/ 24 w 49"/>
                <a:gd name="T3" fmla="*/ 30 h 51"/>
                <a:gd name="T4" fmla="*/ 11 w 49"/>
                <a:gd name="T5" fmla="*/ 51 h 51"/>
                <a:gd name="T6" fmla="*/ 0 w 49"/>
                <a:gd name="T7" fmla="*/ 51 h 51"/>
                <a:gd name="T8" fmla="*/ 18 w 49"/>
                <a:gd name="T9" fmla="*/ 25 h 51"/>
                <a:gd name="T10" fmla="*/ 1 w 49"/>
                <a:gd name="T11" fmla="*/ 0 h 51"/>
                <a:gd name="T12" fmla="*/ 12 w 49"/>
                <a:gd name="T13" fmla="*/ 0 h 51"/>
                <a:gd name="T14" fmla="*/ 25 w 49"/>
                <a:gd name="T15" fmla="*/ 19 h 51"/>
                <a:gd name="T16" fmla="*/ 37 w 49"/>
                <a:gd name="T17" fmla="*/ 0 h 51"/>
                <a:gd name="T18" fmla="*/ 48 w 49"/>
                <a:gd name="T19" fmla="*/ 0 h 51"/>
                <a:gd name="T20" fmla="*/ 30 w 49"/>
                <a:gd name="T21" fmla="*/ 25 h 51"/>
                <a:gd name="T22" fmla="*/ 49 w 49"/>
                <a:gd name="T23" fmla="*/ 51 h 51"/>
                <a:gd name="T24" fmla="*/ 38 w 49"/>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1">
                  <a:moveTo>
                    <a:pt x="38" y="51"/>
                  </a:moveTo>
                  <a:lnTo>
                    <a:pt x="24" y="30"/>
                  </a:lnTo>
                  <a:lnTo>
                    <a:pt x="11" y="51"/>
                  </a:lnTo>
                  <a:lnTo>
                    <a:pt x="0" y="51"/>
                  </a:lnTo>
                  <a:lnTo>
                    <a:pt x="18" y="25"/>
                  </a:lnTo>
                  <a:lnTo>
                    <a:pt x="1" y="0"/>
                  </a:lnTo>
                  <a:lnTo>
                    <a:pt x="12" y="0"/>
                  </a:lnTo>
                  <a:lnTo>
                    <a:pt x="25" y="19"/>
                  </a:lnTo>
                  <a:lnTo>
                    <a:pt x="37" y="0"/>
                  </a:lnTo>
                  <a:lnTo>
                    <a:pt x="48" y="0"/>
                  </a:lnTo>
                  <a:lnTo>
                    <a:pt x="30" y="25"/>
                  </a:lnTo>
                  <a:lnTo>
                    <a:pt x="49" y="51"/>
                  </a:lnTo>
                  <a:lnTo>
                    <a:pt x="38"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55">
              <a:extLst>
                <a:ext uri="{FF2B5EF4-FFF2-40B4-BE49-F238E27FC236}">
                  <a16:creationId xmlns:a16="http://schemas.microsoft.com/office/drawing/2014/main" id="{6262A5DA-588E-44E3-D3E5-B27EFDFBA451}"/>
                </a:ext>
              </a:extLst>
            </p:cNvPr>
            <p:cNvSpPr>
              <a:spLocks noEditPoints="1"/>
            </p:cNvSpPr>
            <p:nvPr/>
          </p:nvSpPr>
          <p:spPr bwMode="auto">
            <a:xfrm>
              <a:off x="3763963" y="185738"/>
              <a:ext cx="77788" cy="114300"/>
            </a:xfrm>
            <a:custGeom>
              <a:avLst/>
              <a:gdLst>
                <a:gd name="T0" fmla="*/ 49 w 94"/>
                <a:gd name="T1" fmla="*/ 102 h 136"/>
                <a:gd name="T2" fmla="*/ 18 w 94"/>
                <a:gd name="T3" fmla="*/ 85 h 136"/>
                <a:gd name="T4" fmla="*/ 18 w 94"/>
                <a:gd name="T5" fmla="*/ 136 h 136"/>
                <a:gd name="T6" fmla="*/ 0 w 94"/>
                <a:gd name="T7" fmla="*/ 136 h 136"/>
                <a:gd name="T8" fmla="*/ 0 w 94"/>
                <a:gd name="T9" fmla="*/ 1 h 136"/>
                <a:gd name="T10" fmla="*/ 17 w 94"/>
                <a:gd name="T11" fmla="*/ 1 h 136"/>
                <a:gd name="T12" fmla="*/ 18 w 94"/>
                <a:gd name="T13" fmla="*/ 17 h 136"/>
                <a:gd name="T14" fmla="*/ 51 w 94"/>
                <a:gd name="T15" fmla="*/ 0 h 136"/>
                <a:gd name="T16" fmla="*/ 94 w 94"/>
                <a:gd name="T17" fmla="*/ 51 h 136"/>
                <a:gd name="T18" fmla="*/ 49 w 94"/>
                <a:gd name="T19" fmla="*/ 102 h 136"/>
                <a:gd name="T20" fmla="*/ 46 w 94"/>
                <a:gd name="T21" fmla="*/ 14 h 136"/>
                <a:gd name="T22" fmla="*/ 17 w 94"/>
                <a:gd name="T23" fmla="*/ 50 h 136"/>
                <a:gd name="T24" fmla="*/ 45 w 94"/>
                <a:gd name="T25" fmla="*/ 87 h 136"/>
                <a:gd name="T26" fmla="*/ 74 w 94"/>
                <a:gd name="T27" fmla="*/ 50 h 136"/>
                <a:gd name="T28" fmla="*/ 46 w 94"/>
                <a:gd name="T29" fmla="*/ 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36">
                  <a:moveTo>
                    <a:pt x="49" y="102"/>
                  </a:moveTo>
                  <a:cubicBezTo>
                    <a:pt x="29" y="102"/>
                    <a:pt x="21" y="89"/>
                    <a:pt x="18" y="85"/>
                  </a:cubicBezTo>
                  <a:cubicBezTo>
                    <a:pt x="18" y="136"/>
                    <a:pt x="18" y="136"/>
                    <a:pt x="18" y="136"/>
                  </a:cubicBezTo>
                  <a:cubicBezTo>
                    <a:pt x="0" y="136"/>
                    <a:pt x="0" y="136"/>
                    <a:pt x="0" y="136"/>
                  </a:cubicBezTo>
                  <a:cubicBezTo>
                    <a:pt x="0" y="1"/>
                    <a:pt x="0" y="1"/>
                    <a:pt x="0" y="1"/>
                  </a:cubicBezTo>
                  <a:cubicBezTo>
                    <a:pt x="17" y="1"/>
                    <a:pt x="17" y="1"/>
                    <a:pt x="17" y="1"/>
                  </a:cubicBezTo>
                  <a:cubicBezTo>
                    <a:pt x="18" y="17"/>
                    <a:pt x="18" y="17"/>
                    <a:pt x="18" y="17"/>
                  </a:cubicBezTo>
                  <a:cubicBezTo>
                    <a:pt x="20" y="15"/>
                    <a:pt x="30" y="0"/>
                    <a:pt x="51" y="0"/>
                  </a:cubicBezTo>
                  <a:cubicBezTo>
                    <a:pt x="78" y="0"/>
                    <a:pt x="94" y="21"/>
                    <a:pt x="94" y="51"/>
                  </a:cubicBezTo>
                  <a:cubicBezTo>
                    <a:pt x="93" y="81"/>
                    <a:pt x="75" y="102"/>
                    <a:pt x="49" y="102"/>
                  </a:cubicBezTo>
                  <a:close/>
                  <a:moveTo>
                    <a:pt x="46" y="14"/>
                  </a:moveTo>
                  <a:cubicBezTo>
                    <a:pt x="29" y="14"/>
                    <a:pt x="17" y="31"/>
                    <a:pt x="17" y="50"/>
                  </a:cubicBezTo>
                  <a:cubicBezTo>
                    <a:pt x="17" y="70"/>
                    <a:pt x="28" y="87"/>
                    <a:pt x="45" y="87"/>
                  </a:cubicBezTo>
                  <a:cubicBezTo>
                    <a:pt x="62" y="87"/>
                    <a:pt x="74" y="70"/>
                    <a:pt x="74" y="50"/>
                  </a:cubicBezTo>
                  <a:cubicBezTo>
                    <a:pt x="74" y="31"/>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56">
              <a:extLst>
                <a:ext uri="{FF2B5EF4-FFF2-40B4-BE49-F238E27FC236}">
                  <a16:creationId xmlns:a16="http://schemas.microsoft.com/office/drawing/2014/main" id="{35512E43-0E79-8BBC-F997-A442D44277DD}"/>
                </a:ext>
              </a:extLst>
            </p:cNvPr>
            <p:cNvSpPr>
              <a:spLocks noEditPoints="1"/>
            </p:cNvSpPr>
            <p:nvPr/>
          </p:nvSpPr>
          <p:spPr bwMode="auto">
            <a:xfrm>
              <a:off x="3852863"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5"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57">
              <a:extLst>
                <a:ext uri="{FF2B5EF4-FFF2-40B4-BE49-F238E27FC236}">
                  <a16:creationId xmlns:a16="http://schemas.microsoft.com/office/drawing/2014/main" id="{FEF6EF1B-2A95-0FAE-281F-3A8B2AACAC0B}"/>
                </a:ext>
              </a:extLst>
            </p:cNvPr>
            <p:cNvSpPr>
              <a:spLocks/>
            </p:cNvSpPr>
            <p:nvPr/>
          </p:nvSpPr>
          <p:spPr bwMode="auto">
            <a:xfrm>
              <a:off x="3946526" y="185738"/>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58">
              <a:extLst>
                <a:ext uri="{FF2B5EF4-FFF2-40B4-BE49-F238E27FC236}">
                  <a16:creationId xmlns:a16="http://schemas.microsoft.com/office/drawing/2014/main" id="{AF31A35E-7433-891D-44E8-BEA36D454EE3}"/>
                </a:ext>
              </a:extLst>
            </p:cNvPr>
            <p:cNvSpPr>
              <a:spLocks noEditPoints="1"/>
            </p:cNvSpPr>
            <p:nvPr/>
          </p:nvSpPr>
          <p:spPr bwMode="auto">
            <a:xfrm>
              <a:off x="4005263" y="150813"/>
              <a:ext cx="20638" cy="119063"/>
            </a:xfrm>
            <a:custGeom>
              <a:avLst/>
              <a:gdLst>
                <a:gd name="T0" fmla="*/ 13 w 26"/>
                <a:gd name="T1" fmla="*/ 25 h 144"/>
                <a:gd name="T2" fmla="*/ 0 w 26"/>
                <a:gd name="T3" fmla="*/ 13 h 144"/>
                <a:gd name="T4" fmla="*/ 13 w 26"/>
                <a:gd name="T5" fmla="*/ 0 h 144"/>
                <a:gd name="T6" fmla="*/ 26 w 26"/>
                <a:gd name="T7" fmla="*/ 12 h 144"/>
                <a:gd name="T8" fmla="*/ 13 w 26"/>
                <a:gd name="T9" fmla="*/ 25 h 144"/>
                <a:gd name="T10" fmla="*/ 3 w 26"/>
                <a:gd name="T11" fmla="*/ 144 h 144"/>
                <a:gd name="T12" fmla="*/ 3 w 26"/>
                <a:gd name="T13" fmla="*/ 45 h 144"/>
                <a:gd name="T14" fmla="*/ 22 w 26"/>
                <a:gd name="T15" fmla="*/ 45 h 144"/>
                <a:gd name="T16" fmla="*/ 22 w 26"/>
                <a:gd name="T17" fmla="*/ 144 h 144"/>
                <a:gd name="T18" fmla="*/ 3 w 26"/>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4">
                  <a:moveTo>
                    <a:pt x="13" y="25"/>
                  </a:moveTo>
                  <a:cubicBezTo>
                    <a:pt x="6" y="25"/>
                    <a:pt x="0" y="20"/>
                    <a:pt x="0" y="13"/>
                  </a:cubicBezTo>
                  <a:cubicBezTo>
                    <a:pt x="0" y="6"/>
                    <a:pt x="6" y="0"/>
                    <a:pt x="13" y="0"/>
                  </a:cubicBezTo>
                  <a:cubicBezTo>
                    <a:pt x="20" y="0"/>
                    <a:pt x="26" y="6"/>
                    <a:pt x="26" y="12"/>
                  </a:cubicBezTo>
                  <a:cubicBezTo>
                    <a:pt x="26" y="19"/>
                    <a:pt x="20" y="25"/>
                    <a:pt x="13"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59">
              <a:extLst>
                <a:ext uri="{FF2B5EF4-FFF2-40B4-BE49-F238E27FC236}">
                  <a16:creationId xmlns:a16="http://schemas.microsoft.com/office/drawing/2014/main" id="{011AEB08-8C96-F19B-82E4-848E1AED67AD}"/>
                </a:ext>
              </a:extLst>
            </p:cNvPr>
            <p:cNvSpPr>
              <a:spLocks noEditPoints="1"/>
            </p:cNvSpPr>
            <p:nvPr/>
          </p:nvSpPr>
          <p:spPr bwMode="auto">
            <a:xfrm>
              <a:off x="4041776"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60">
              <a:extLst>
                <a:ext uri="{FF2B5EF4-FFF2-40B4-BE49-F238E27FC236}">
                  <a16:creationId xmlns:a16="http://schemas.microsoft.com/office/drawing/2014/main" id="{131EA098-7609-E572-FDAB-89536CA9855D}"/>
                </a:ext>
              </a:extLst>
            </p:cNvPr>
            <p:cNvSpPr>
              <a:spLocks/>
            </p:cNvSpPr>
            <p:nvPr/>
          </p:nvSpPr>
          <p:spPr bwMode="auto">
            <a:xfrm>
              <a:off x="4135438" y="185738"/>
              <a:ext cx="69850" cy="84138"/>
            </a:xfrm>
            <a:custGeom>
              <a:avLst/>
              <a:gdLst>
                <a:gd name="T0" fmla="*/ 65 w 84"/>
                <a:gd name="T1" fmla="*/ 101 h 101"/>
                <a:gd name="T2" fmla="*/ 65 w 84"/>
                <a:gd name="T3" fmla="*/ 41 h 101"/>
                <a:gd name="T4" fmla="*/ 45 w 84"/>
                <a:gd name="T5" fmla="*/ 16 h 101"/>
                <a:gd name="T6" fmla="*/ 19 w 84"/>
                <a:gd name="T7" fmla="*/ 41 h 101"/>
                <a:gd name="T8" fmla="*/ 19 w 84"/>
                <a:gd name="T9" fmla="*/ 101 h 101"/>
                <a:gd name="T10" fmla="*/ 0 w 84"/>
                <a:gd name="T11" fmla="*/ 101 h 101"/>
                <a:gd name="T12" fmla="*/ 0 w 84"/>
                <a:gd name="T13" fmla="*/ 2 h 101"/>
                <a:gd name="T14" fmla="*/ 18 w 84"/>
                <a:gd name="T15" fmla="*/ 2 h 101"/>
                <a:gd name="T16" fmla="*/ 19 w 84"/>
                <a:gd name="T17" fmla="*/ 20 h 101"/>
                <a:gd name="T18" fmla="*/ 52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1"/>
                    <a:pt x="65" y="41"/>
                    <a:pt x="65" y="41"/>
                  </a:cubicBezTo>
                  <a:cubicBezTo>
                    <a:pt x="65" y="26"/>
                    <a:pt x="60" y="16"/>
                    <a:pt x="45" y="16"/>
                  </a:cubicBezTo>
                  <a:cubicBezTo>
                    <a:pt x="30" y="16"/>
                    <a:pt x="21" y="32"/>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2"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61">
              <a:extLst>
                <a:ext uri="{FF2B5EF4-FFF2-40B4-BE49-F238E27FC236}">
                  <a16:creationId xmlns:a16="http://schemas.microsoft.com/office/drawing/2014/main" id="{8CB86734-E125-A2B2-51F8-7EC52DBF269F}"/>
                </a:ext>
              </a:extLst>
            </p:cNvPr>
            <p:cNvSpPr>
              <a:spLocks/>
            </p:cNvSpPr>
            <p:nvPr/>
          </p:nvSpPr>
          <p:spPr bwMode="auto">
            <a:xfrm>
              <a:off x="4221163" y="185738"/>
              <a:ext cx="71438" cy="85725"/>
            </a:xfrm>
            <a:custGeom>
              <a:avLst/>
              <a:gdLst>
                <a:gd name="T0" fmla="*/ 76 w 86"/>
                <a:gd name="T1" fmla="*/ 28 h 103"/>
                <a:gd name="T2" fmla="*/ 51 w 86"/>
                <a:gd name="T3" fmla="*/ 15 h 103"/>
                <a:gd name="T4" fmla="*/ 20 w 86"/>
                <a:gd name="T5" fmla="*/ 51 h 103"/>
                <a:gd name="T6" fmla="*/ 50 w 86"/>
                <a:gd name="T7" fmla="*/ 86 h 103"/>
                <a:gd name="T8" fmla="*/ 76 w 86"/>
                <a:gd name="T9" fmla="*/ 73 h 103"/>
                <a:gd name="T10" fmla="*/ 86 w 86"/>
                <a:gd name="T11" fmla="*/ 85 h 103"/>
                <a:gd name="T12" fmla="*/ 47 w 86"/>
                <a:gd name="T13" fmla="*/ 103 h 103"/>
                <a:gd name="T14" fmla="*/ 0 w 86"/>
                <a:gd name="T15" fmla="*/ 51 h 103"/>
                <a:gd name="T16" fmla="*/ 48 w 86"/>
                <a:gd name="T17" fmla="*/ 0 h 103"/>
                <a:gd name="T18" fmla="*/ 85 w 86"/>
                <a:gd name="T19" fmla="*/ 17 h 103"/>
                <a:gd name="T20" fmla="*/ 76 w 86"/>
                <a:gd name="T21" fmla="*/ 2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03">
                  <a:moveTo>
                    <a:pt x="76" y="28"/>
                  </a:moveTo>
                  <a:cubicBezTo>
                    <a:pt x="76" y="28"/>
                    <a:pt x="67" y="15"/>
                    <a:pt x="51" y="15"/>
                  </a:cubicBezTo>
                  <a:cubicBezTo>
                    <a:pt x="34" y="15"/>
                    <a:pt x="20" y="27"/>
                    <a:pt x="20" y="51"/>
                  </a:cubicBezTo>
                  <a:cubicBezTo>
                    <a:pt x="20" y="75"/>
                    <a:pt x="34" y="86"/>
                    <a:pt x="50" y="86"/>
                  </a:cubicBezTo>
                  <a:cubicBezTo>
                    <a:pt x="66" y="86"/>
                    <a:pt x="76" y="74"/>
                    <a:pt x="76" y="73"/>
                  </a:cubicBezTo>
                  <a:cubicBezTo>
                    <a:pt x="86" y="85"/>
                    <a:pt x="86" y="85"/>
                    <a:pt x="86" y="85"/>
                  </a:cubicBezTo>
                  <a:cubicBezTo>
                    <a:pt x="85" y="86"/>
                    <a:pt x="74" y="103"/>
                    <a:pt x="47" y="103"/>
                  </a:cubicBezTo>
                  <a:cubicBezTo>
                    <a:pt x="21" y="103"/>
                    <a:pt x="0" y="83"/>
                    <a:pt x="0" y="51"/>
                  </a:cubicBezTo>
                  <a:cubicBezTo>
                    <a:pt x="0" y="19"/>
                    <a:pt x="22" y="0"/>
                    <a:pt x="48" y="0"/>
                  </a:cubicBezTo>
                  <a:cubicBezTo>
                    <a:pt x="74" y="0"/>
                    <a:pt x="84" y="16"/>
                    <a:pt x="85" y="17"/>
                  </a:cubicBezTo>
                  <a:lnTo>
                    <a:pt x="76"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62">
              <a:extLst>
                <a:ext uri="{FF2B5EF4-FFF2-40B4-BE49-F238E27FC236}">
                  <a16:creationId xmlns:a16="http://schemas.microsoft.com/office/drawing/2014/main" id="{E2BA6FAC-BC0B-955C-76C2-7569276E7C26}"/>
                </a:ext>
              </a:extLst>
            </p:cNvPr>
            <p:cNvSpPr>
              <a:spLocks noEditPoints="1"/>
            </p:cNvSpPr>
            <p:nvPr/>
          </p:nvSpPr>
          <p:spPr bwMode="auto">
            <a:xfrm>
              <a:off x="43037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1"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63">
              <a:extLst>
                <a:ext uri="{FF2B5EF4-FFF2-40B4-BE49-F238E27FC236}">
                  <a16:creationId xmlns:a16="http://schemas.microsoft.com/office/drawing/2014/main" id="{8B1668FC-ED11-4E5F-5CD7-B8AECBE72E88}"/>
                </a:ext>
              </a:extLst>
            </p:cNvPr>
            <p:cNvSpPr>
              <a:spLocks noChangeArrowheads="1"/>
            </p:cNvSpPr>
            <p:nvPr/>
          </p:nvSpPr>
          <p:spPr bwMode="auto">
            <a:xfrm>
              <a:off x="2271713" y="-269875"/>
              <a:ext cx="12700" cy="773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Oval 64">
              <a:extLst>
                <a:ext uri="{FF2B5EF4-FFF2-40B4-BE49-F238E27FC236}">
                  <a16:creationId xmlns:a16="http://schemas.microsoft.com/office/drawing/2014/main" id="{E764F59C-9348-969F-DC4C-91400D94748F}"/>
                </a:ext>
              </a:extLst>
            </p:cNvPr>
            <p:cNvSpPr>
              <a:spLocks noChangeArrowheads="1"/>
            </p:cNvSpPr>
            <p:nvPr/>
          </p:nvSpPr>
          <p:spPr bwMode="auto">
            <a:xfrm>
              <a:off x="911226" y="-279400"/>
              <a:ext cx="119063" cy="120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Oval 65">
              <a:extLst>
                <a:ext uri="{FF2B5EF4-FFF2-40B4-BE49-F238E27FC236}">
                  <a16:creationId xmlns:a16="http://schemas.microsoft.com/office/drawing/2014/main" id="{0C6CC64C-557B-7855-41F2-B4CCE30CCF03}"/>
                </a:ext>
              </a:extLst>
            </p:cNvPr>
            <p:cNvSpPr>
              <a:spLocks noChangeArrowheads="1"/>
            </p:cNvSpPr>
            <p:nvPr/>
          </p:nvSpPr>
          <p:spPr bwMode="auto">
            <a:xfrm>
              <a:off x="752476" y="-269875"/>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Oval 66">
              <a:extLst>
                <a:ext uri="{FF2B5EF4-FFF2-40B4-BE49-F238E27FC236}">
                  <a16:creationId xmlns:a16="http://schemas.microsoft.com/office/drawing/2014/main" id="{6F43F3D1-B8CB-54F6-36F7-16314257D69B}"/>
                </a:ext>
              </a:extLst>
            </p:cNvPr>
            <p:cNvSpPr>
              <a:spLocks noChangeArrowheads="1"/>
            </p:cNvSpPr>
            <p:nvPr/>
          </p:nvSpPr>
          <p:spPr bwMode="auto">
            <a:xfrm>
              <a:off x="919163" y="-103188"/>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Oval 67">
              <a:extLst>
                <a:ext uri="{FF2B5EF4-FFF2-40B4-BE49-F238E27FC236}">
                  <a16:creationId xmlns:a16="http://schemas.microsoft.com/office/drawing/2014/main" id="{92E571BB-D352-2156-6D4A-C44BE8B1DEC3}"/>
                </a:ext>
              </a:extLst>
            </p:cNvPr>
            <p:cNvSpPr>
              <a:spLocks noChangeArrowheads="1"/>
            </p:cNvSpPr>
            <p:nvPr/>
          </p:nvSpPr>
          <p:spPr bwMode="auto">
            <a:xfrm>
              <a:off x="927101" y="53975"/>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Oval 68">
              <a:extLst>
                <a:ext uri="{FF2B5EF4-FFF2-40B4-BE49-F238E27FC236}">
                  <a16:creationId xmlns:a16="http://schemas.microsoft.com/office/drawing/2014/main" id="{7A8957F8-68A4-3EE6-C67A-79E4C3B0E740}"/>
                </a:ext>
              </a:extLst>
            </p:cNvPr>
            <p:cNvSpPr>
              <a:spLocks noChangeArrowheads="1"/>
            </p:cNvSpPr>
            <p:nvPr/>
          </p:nvSpPr>
          <p:spPr bwMode="auto">
            <a:xfrm>
              <a:off x="760413" y="-95250"/>
              <a:ext cx="87313"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Oval 69">
              <a:extLst>
                <a:ext uri="{FF2B5EF4-FFF2-40B4-BE49-F238E27FC236}">
                  <a16:creationId xmlns:a16="http://schemas.microsoft.com/office/drawing/2014/main" id="{E37C8ED8-118C-127C-C8D8-93DB49103625}"/>
                </a:ext>
              </a:extLst>
            </p:cNvPr>
            <p:cNvSpPr>
              <a:spLocks noChangeArrowheads="1"/>
            </p:cNvSpPr>
            <p:nvPr/>
          </p:nvSpPr>
          <p:spPr bwMode="auto">
            <a:xfrm>
              <a:off x="611188" y="-261938"/>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Box 2">
            <a:extLst>
              <a:ext uri="{FF2B5EF4-FFF2-40B4-BE49-F238E27FC236}">
                <a16:creationId xmlns:a16="http://schemas.microsoft.com/office/drawing/2014/main" id="{BFFC5C2C-B337-3578-4DEF-5FA5EAEA706D}"/>
              </a:ext>
            </a:extLst>
          </p:cNvPr>
          <p:cNvSpPr txBox="1"/>
          <p:nvPr/>
        </p:nvSpPr>
        <p:spPr>
          <a:xfrm>
            <a:off x="1516830" y="6334188"/>
            <a:ext cx="5719046" cy="153888"/>
          </a:xfrm>
          <a:prstGeom prst="rect">
            <a:avLst/>
          </a:prstGeom>
          <a:noFill/>
        </p:spPr>
        <p:txBody>
          <a:bodyPr wrap="square" lIns="0" tIns="0" rIns="0" bIns="0" rtlCol="0">
            <a:spAutoFit/>
          </a:bodyPr>
          <a:lstStyle/>
          <a:p>
            <a:pPr algn="ctr"/>
            <a:r>
              <a:rPr lang="en-US" sz="1000">
                <a:solidFill>
                  <a:schemeClr val="bg1"/>
                </a:solidFill>
              </a:rPr>
              <a:t>Includes content supplied by Sales Benchmark Index; Copyright © Sales Benchmark Index, 2022</a:t>
            </a:r>
          </a:p>
        </p:txBody>
      </p:sp>
    </p:spTree>
    <p:extLst>
      <p:ext uri="{BB962C8B-B14F-4D97-AF65-F5344CB8AC3E}">
        <p14:creationId xmlns:p14="http://schemas.microsoft.com/office/powerpoint/2010/main" val="312415618"/>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preserve="1">
  <p:cSld name="4_Title Slide blue dots bkdg">
    <p:bg>
      <p:bgPr>
        <a:solidFill>
          <a:schemeClr val="accent1"/>
        </a:solidFill>
        <a:effectLst/>
      </p:bgPr>
    </p:bg>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64658552-6E07-9117-0CA9-3B60B698736B}"/>
              </a:ext>
            </a:extLst>
          </p:cNvPr>
          <p:cNvGraphicFramePr>
            <a:graphicFrameLocks noChangeAspect="1"/>
          </p:cNvGraphicFramePr>
          <p:nvPr>
            <p:custDataLst>
              <p:tags r:id="rId1"/>
            </p:custDataLst>
            <p:extLst>
              <p:ext uri="{D42A27DB-BD31-4B8C-83A1-F6EECF244321}">
                <p14:modId xmlns:p14="http://schemas.microsoft.com/office/powerpoint/2010/main" val="238524892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4" name="Object 3" hidden="1">
                        <a:extLst>
                          <a:ext uri="{FF2B5EF4-FFF2-40B4-BE49-F238E27FC236}">
                            <a16:creationId xmlns:a16="http://schemas.microsoft.com/office/drawing/2014/main" id="{64658552-6E07-9117-0CA9-3B60B698736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5" name="Picture 4" descr="A picture containing text&#10;&#10;Description automatically generated">
            <a:extLst>
              <a:ext uri="{FF2B5EF4-FFF2-40B4-BE49-F238E27FC236}">
                <a16:creationId xmlns:a16="http://schemas.microsoft.com/office/drawing/2014/main" id="{A41F8DC0-76D0-8840-4794-40095E1485F7}"/>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a:stretch/>
        </p:blipFill>
        <p:spPr>
          <a:xfrm>
            <a:off x="1" y="0"/>
            <a:ext cx="12192000" cy="6858000"/>
          </a:xfrm>
          <a:prstGeom prst="rect">
            <a:avLst/>
          </a:prstGeom>
        </p:spPr>
      </p:pic>
      <p:sp>
        <p:nvSpPr>
          <p:cNvPr id="2" name="Title 1">
            <a:extLst>
              <a:ext uri="{FF2B5EF4-FFF2-40B4-BE49-F238E27FC236}">
                <a16:creationId xmlns:a16="http://schemas.microsoft.com/office/drawing/2014/main" id="{9C5F5AEC-749C-44CA-94C1-9495903C3571}"/>
              </a:ext>
            </a:extLst>
          </p:cNvPr>
          <p:cNvSpPr>
            <a:spLocks noGrp="1"/>
          </p:cNvSpPr>
          <p:nvPr>
            <p:ph type="ctrTitle"/>
          </p:nvPr>
        </p:nvSpPr>
        <p:spPr>
          <a:xfrm>
            <a:off x="1516830" y="2523757"/>
            <a:ext cx="9139234" cy="664797"/>
          </a:xfrm>
        </p:spPr>
        <p:txBody>
          <a:bodyPr vert="horz" lIns="91440" tIns="91440" rIns="91440" bIns="91440" anchor="ctr">
            <a:noAutofit/>
          </a:bodyPr>
          <a:lstStyle>
            <a:lvl1pPr algn="l">
              <a:defRPr sz="3600">
                <a:solidFill>
                  <a:schemeClr val="bg1"/>
                </a:solidFill>
              </a:defRPr>
            </a:lvl1pPr>
          </a:lstStyle>
          <a:p>
            <a:r>
              <a:rPr lang="en-US"/>
              <a:t>Click to edit Master title style</a:t>
            </a:r>
          </a:p>
        </p:txBody>
      </p:sp>
      <p:sp>
        <p:nvSpPr>
          <p:cNvPr id="82" name="Text Placeholder 81">
            <a:extLst>
              <a:ext uri="{FF2B5EF4-FFF2-40B4-BE49-F238E27FC236}">
                <a16:creationId xmlns:a16="http://schemas.microsoft.com/office/drawing/2014/main" id="{B020BF28-FA10-43DE-B2FD-965A7D8594C0}"/>
              </a:ext>
            </a:extLst>
          </p:cNvPr>
          <p:cNvSpPr>
            <a:spLocks noGrp="1"/>
          </p:cNvSpPr>
          <p:nvPr>
            <p:ph type="body" sz="quarter" idx="13"/>
          </p:nvPr>
        </p:nvSpPr>
        <p:spPr>
          <a:xfrm>
            <a:off x="1520386" y="3998279"/>
            <a:ext cx="4586287" cy="323850"/>
          </a:xfrm>
        </p:spPr>
        <p:txBody>
          <a:bodyPr lIns="91440" tIns="91440" rIns="91440" bIns="91440" anchor="ctr"/>
          <a:lstStyle>
            <a:lvl1pPr>
              <a:defRPr b="0">
                <a:solidFill>
                  <a:schemeClr val="bg1"/>
                </a:solidFill>
              </a:defRPr>
            </a:lvl1pPr>
          </a:lstStyle>
          <a:p>
            <a:pPr lvl="0"/>
            <a:r>
              <a:rPr lang="en-US"/>
              <a:t>Click to edit Master text styles</a:t>
            </a:r>
          </a:p>
        </p:txBody>
      </p:sp>
      <p:sp>
        <p:nvSpPr>
          <p:cNvPr id="83" name="Subtitle 2">
            <a:extLst>
              <a:ext uri="{FF2B5EF4-FFF2-40B4-BE49-F238E27FC236}">
                <a16:creationId xmlns:a16="http://schemas.microsoft.com/office/drawing/2014/main" id="{CA420EE9-07D0-49A0-A796-E6EAA8EBDB96}"/>
              </a:ext>
            </a:extLst>
          </p:cNvPr>
          <p:cNvSpPr>
            <a:spLocks noGrp="1"/>
          </p:cNvSpPr>
          <p:nvPr>
            <p:ph type="subTitle" idx="1"/>
          </p:nvPr>
        </p:nvSpPr>
        <p:spPr>
          <a:xfrm>
            <a:off x="1516830" y="3444432"/>
            <a:ext cx="9139234" cy="297969"/>
          </a:xfrm>
        </p:spPr>
        <p:txBody>
          <a:bodyPr vert="horz" lIns="91440" tIns="91440" rIns="91440" bIns="91440" rtlCol="0" anchor="ctr">
            <a:noAutofit/>
          </a:bodyPr>
          <a:lstStyle>
            <a:lvl1pPr>
              <a:defRPr lang="en-US" sz="2200" b="0" dirty="0">
                <a:solidFill>
                  <a:schemeClr val="bg1"/>
                </a:solidFill>
              </a:defRPr>
            </a:lvl1pPr>
          </a:lstStyle>
          <a:p>
            <a:pPr lvl="0"/>
            <a:r>
              <a:rPr lang="en-US"/>
              <a:t>Click to edit Master subtitle style</a:t>
            </a:r>
          </a:p>
        </p:txBody>
      </p:sp>
      <p:grpSp>
        <p:nvGrpSpPr>
          <p:cNvPr id="148" name="Group 147">
            <a:extLst>
              <a:ext uri="{FF2B5EF4-FFF2-40B4-BE49-F238E27FC236}">
                <a16:creationId xmlns:a16="http://schemas.microsoft.com/office/drawing/2014/main" id="{AF47BE45-9A6B-F77A-A246-E9AD74AC3E05}"/>
              </a:ext>
            </a:extLst>
          </p:cNvPr>
          <p:cNvGrpSpPr>
            <a:grpSpLocks noChangeAspect="1"/>
          </p:cNvGrpSpPr>
          <p:nvPr/>
        </p:nvGrpSpPr>
        <p:grpSpPr>
          <a:xfrm>
            <a:off x="702214" y="780933"/>
            <a:ext cx="3494345" cy="745107"/>
            <a:chOff x="611188" y="-279400"/>
            <a:chExt cx="3767138" cy="803275"/>
          </a:xfrm>
          <a:solidFill>
            <a:schemeClr val="bg1"/>
          </a:solidFill>
        </p:grpSpPr>
        <p:sp>
          <p:nvSpPr>
            <p:cNvPr id="149" name="Freeform 5">
              <a:extLst>
                <a:ext uri="{FF2B5EF4-FFF2-40B4-BE49-F238E27FC236}">
                  <a16:creationId xmlns:a16="http://schemas.microsoft.com/office/drawing/2014/main" id="{5C5B487B-3C0A-CD7C-49B9-906DAA6B051C}"/>
                </a:ext>
              </a:extLst>
            </p:cNvPr>
            <p:cNvSpPr>
              <a:spLocks noEditPoints="1"/>
            </p:cNvSpPr>
            <p:nvPr/>
          </p:nvSpPr>
          <p:spPr bwMode="auto">
            <a:xfrm>
              <a:off x="1885951" y="438150"/>
              <a:ext cx="60325" cy="63500"/>
            </a:xfrm>
            <a:custGeom>
              <a:avLst/>
              <a:gdLst>
                <a:gd name="T0" fmla="*/ 36 w 73"/>
                <a:gd name="T1" fmla="*/ 0 h 78"/>
                <a:gd name="T2" fmla="*/ 10 w 73"/>
                <a:gd name="T3" fmla="*/ 10 h 78"/>
                <a:gd name="T4" fmla="*/ 0 w 73"/>
                <a:gd name="T5" fmla="*/ 39 h 78"/>
                <a:gd name="T6" fmla="*/ 10 w 73"/>
                <a:gd name="T7" fmla="*/ 67 h 78"/>
                <a:gd name="T8" fmla="*/ 36 w 73"/>
                <a:gd name="T9" fmla="*/ 78 h 78"/>
                <a:gd name="T10" fmla="*/ 63 w 73"/>
                <a:gd name="T11" fmla="*/ 67 h 78"/>
                <a:gd name="T12" fmla="*/ 73 w 73"/>
                <a:gd name="T13" fmla="*/ 39 h 78"/>
                <a:gd name="T14" fmla="*/ 63 w 73"/>
                <a:gd name="T15" fmla="*/ 10 h 78"/>
                <a:gd name="T16" fmla="*/ 36 w 73"/>
                <a:gd name="T17" fmla="*/ 0 h 78"/>
                <a:gd name="T18" fmla="*/ 52 w 73"/>
                <a:gd name="T19" fmla="*/ 59 h 78"/>
                <a:gd name="T20" fmla="*/ 36 w 73"/>
                <a:gd name="T21" fmla="*/ 66 h 78"/>
                <a:gd name="T22" fmla="*/ 20 w 73"/>
                <a:gd name="T23" fmla="*/ 59 h 78"/>
                <a:gd name="T24" fmla="*/ 15 w 73"/>
                <a:gd name="T25" fmla="*/ 39 h 78"/>
                <a:gd name="T26" fmla="*/ 21 w 73"/>
                <a:gd name="T27" fmla="*/ 19 h 78"/>
                <a:gd name="T28" fmla="*/ 36 w 73"/>
                <a:gd name="T29" fmla="*/ 11 h 78"/>
                <a:gd name="T30" fmla="*/ 52 w 73"/>
                <a:gd name="T31" fmla="*/ 19 h 78"/>
                <a:gd name="T32" fmla="*/ 58 w 73"/>
                <a:gd name="T33" fmla="*/ 39 h 78"/>
                <a:gd name="T34" fmla="*/ 52 w 73"/>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8">
                  <a:moveTo>
                    <a:pt x="36" y="0"/>
                  </a:moveTo>
                  <a:cubicBezTo>
                    <a:pt x="25" y="0"/>
                    <a:pt x="17" y="3"/>
                    <a:pt x="10" y="10"/>
                  </a:cubicBezTo>
                  <a:cubicBezTo>
                    <a:pt x="3" y="17"/>
                    <a:pt x="0" y="27"/>
                    <a:pt x="0" y="39"/>
                  </a:cubicBezTo>
                  <a:cubicBezTo>
                    <a:pt x="0" y="51"/>
                    <a:pt x="3" y="60"/>
                    <a:pt x="10" y="67"/>
                  </a:cubicBezTo>
                  <a:cubicBezTo>
                    <a:pt x="17" y="74"/>
                    <a:pt x="25" y="78"/>
                    <a:pt x="36" y="78"/>
                  </a:cubicBezTo>
                  <a:cubicBezTo>
                    <a:pt x="47" y="78"/>
                    <a:pt x="56" y="74"/>
                    <a:pt x="63" y="67"/>
                  </a:cubicBezTo>
                  <a:cubicBezTo>
                    <a:pt x="69" y="60"/>
                    <a:pt x="73" y="51"/>
                    <a:pt x="73" y="39"/>
                  </a:cubicBezTo>
                  <a:cubicBezTo>
                    <a:pt x="73" y="27"/>
                    <a:pt x="69" y="17"/>
                    <a:pt x="63"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1" y="19"/>
                  </a:cubicBezTo>
                  <a:cubicBezTo>
                    <a:pt x="24" y="14"/>
                    <a:pt x="30" y="11"/>
                    <a:pt x="36" y="11"/>
                  </a:cubicBezTo>
                  <a:cubicBezTo>
                    <a:pt x="43" y="11"/>
                    <a:pt x="48" y="14"/>
                    <a:pt x="52" y="19"/>
                  </a:cubicBezTo>
                  <a:cubicBezTo>
                    <a:pt x="56" y="24"/>
                    <a:pt x="58" y="30"/>
                    <a:pt x="58" y="39"/>
                  </a:cubicBezTo>
                  <a:cubicBezTo>
                    <a:pt x="58"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6">
              <a:extLst>
                <a:ext uri="{FF2B5EF4-FFF2-40B4-BE49-F238E27FC236}">
                  <a16:creationId xmlns:a16="http://schemas.microsoft.com/office/drawing/2014/main" id="{FC002D50-1258-94CD-A4CA-8EF05842095A}"/>
                </a:ext>
              </a:extLst>
            </p:cNvPr>
            <p:cNvSpPr>
              <a:spLocks/>
            </p:cNvSpPr>
            <p:nvPr/>
          </p:nvSpPr>
          <p:spPr bwMode="auto">
            <a:xfrm>
              <a:off x="1152526" y="414338"/>
              <a:ext cx="74613" cy="87313"/>
            </a:xfrm>
            <a:custGeom>
              <a:avLst/>
              <a:gdLst>
                <a:gd name="T0" fmla="*/ 50 w 89"/>
                <a:gd name="T1" fmla="*/ 62 h 106"/>
                <a:gd name="T2" fmla="*/ 75 w 89"/>
                <a:gd name="T3" fmla="*/ 62 h 106"/>
                <a:gd name="T4" fmla="*/ 75 w 89"/>
                <a:gd name="T5" fmla="*/ 80 h 106"/>
                <a:gd name="T6" fmla="*/ 74 w 89"/>
                <a:gd name="T7" fmla="*/ 81 h 106"/>
                <a:gd name="T8" fmla="*/ 71 w 89"/>
                <a:gd name="T9" fmla="*/ 84 h 106"/>
                <a:gd name="T10" fmla="*/ 66 w 89"/>
                <a:gd name="T11" fmla="*/ 88 h 106"/>
                <a:gd name="T12" fmla="*/ 58 w 89"/>
                <a:gd name="T13" fmla="*/ 91 h 106"/>
                <a:gd name="T14" fmla="*/ 48 w 89"/>
                <a:gd name="T15" fmla="*/ 92 h 106"/>
                <a:gd name="T16" fmla="*/ 24 w 89"/>
                <a:gd name="T17" fmla="*/ 82 h 106"/>
                <a:gd name="T18" fmla="*/ 15 w 89"/>
                <a:gd name="T19" fmla="*/ 52 h 106"/>
                <a:gd name="T20" fmla="*/ 25 w 89"/>
                <a:gd name="T21" fmla="*/ 23 h 106"/>
                <a:gd name="T22" fmla="*/ 48 w 89"/>
                <a:gd name="T23" fmla="*/ 13 h 106"/>
                <a:gd name="T24" fmla="*/ 57 w 89"/>
                <a:gd name="T25" fmla="*/ 14 h 106"/>
                <a:gd name="T26" fmla="*/ 64 w 89"/>
                <a:gd name="T27" fmla="*/ 16 h 106"/>
                <a:gd name="T28" fmla="*/ 69 w 89"/>
                <a:gd name="T29" fmla="*/ 19 h 106"/>
                <a:gd name="T30" fmla="*/ 73 w 89"/>
                <a:gd name="T31" fmla="*/ 23 h 106"/>
                <a:gd name="T32" fmla="*/ 75 w 89"/>
                <a:gd name="T33" fmla="*/ 26 h 106"/>
                <a:gd name="T34" fmla="*/ 76 w 89"/>
                <a:gd name="T35" fmla="*/ 27 h 106"/>
                <a:gd name="T36" fmla="*/ 86 w 89"/>
                <a:gd name="T37" fmla="*/ 18 h 106"/>
                <a:gd name="T38" fmla="*/ 48 w 89"/>
                <a:gd name="T39" fmla="*/ 0 h 106"/>
                <a:gd name="T40" fmla="*/ 14 w 89"/>
                <a:gd name="T41" fmla="*/ 14 h 106"/>
                <a:gd name="T42" fmla="*/ 0 w 89"/>
                <a:gd name="T43" fmla="*/ 52 h 106"/>
                <a:gd name="T44" fmla="*/ 13 w 89"/>
                <a:gd name="T45" fmla="*/ 91 h 106"/>
                <a:gd name="T46" fmla="*/ 45 w 89"/>
                <a:gd name="T47" fmla="*/ 106 h 106"/>
                <a:gd name="T48" fmla="*/ 57 w 89"/>
                <a:gd name="T49" fmla="*/ 104 h 106"/>
                <a:gd name="T50" fmla="*/ 66 w 89"/>
                <a:gd name="T51" fmla="*/ 101 h 106"/>
                <a:gd name="T52" fmla="*/ 73 w 89"/>
                <a:gd name="T53" fmla="*/ 97 h 106"/>
                <a:gd name="T54" fmla="*/ 76 w 89"/>
                <a:gd name="T55" fmla="*/ 94 h 106"/>
                <a:gd name="T56" fmla="*/ 78 w 89"/>
                <a:gd name="T57" fmla="*/ 92 h 106"/>
                <a:gd name="T58" fmla="*/ 79 w 89"/>
                <a:gd name="T59" fmla="*/ 104 h 106"/>
                <a:gd name="T60" fmla="*/ 89 w 89"/>
                <a:gd name="T61" fmla="*/ 104 h 106"/>
                <a:gd name="T62" fmla="*/ 89 w 89"/>
                <a:gd name="T63" fmla="*/ 51 h 106"/>
                <a:gd name="T64" fmla="*/ 50 w 89"/>
                <a:gd name="T65" fmla="*/ 51 h 106"/>
                <a:gd name="T66" fmla="*/ 50 w 89"/>
                <a:gd name="T67" fmla="*/ 6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 h="106">
                  <a:moveTo>
                    <a:pt x="50" y="62"/>
                  </a:moveTo>
                  <a:cubicBezTo>
                    <a:pt x="75" y="62"/>
                    <a:pt x="75" y="62"/>
                    <a:pt x="75" y="62"/>
                  </a:cubicBezTo>
                  <a:cubicBezTo>
                    <a:pt x="75" y="80"/>
                    <a:pt x="75" y="80"/>
                    <a:pt x="75" y="80"/>
                  </a:cubicBezTo>
                  <a:cubicBezTo>
                    <a:pt x="74" y="81"/>
                    <a:pt x="74" y="81"/>
                    <a:pt x="74" y="81"/>
                  </a:cubicBezTo>
                  <a:cubicBezTo>
                    <a:pt x="73" y="82"/>
                    <a:pt x="72" y="83"/>
                    <a:pt x="71" y="84"/>
                  </a:cubicBezTo>
                  <a:cubicBezTo>
                    <a:pt x="69" y="86"/>
                    <a:pt x="68" y="87"/>
                    <a:pt x="66" y="88"/>
                  </a:cubicBezTo>
                  <a:cubicBezTo>
                    <a:pt x="64" y="89"/>
                    <a:pt x="61" y="90"/>
                    <a:pt x="58" y="91"/>
                  </a:cubicBezTo>
                  <a:cubicBezTo>
                    <a:pt x="55" y="92"/>
                    <a:pt x="51" y="92"/>
                    <a:pt x="48" y="92"/>
                  </a:cubicBezTo>
                  <a:cubicBezTo>
                    <a:pt x="38" y="92"/>
                    <a:pt x="30" y="89"/>
                    <a:pt x="24" y="82"/>
                  </a:cubicBezTo>
                  <a:cubicBezTo>
                    <a:pt x="18" y="74"/>
                    <a:pt x="15" y="65"/>
                    <a:pt x="15" y="52"/>
                  </a:cubicBezTo>
                  <a:cubicBezTo>
                    <a:pt x="15" y="40"/>
                    <a:pt x="18" y="31"/>
                    <a:pt x="25" y="23"/>
                  </a:cubicBezTo>
                  <a:cubicBezTo>
                    <a:pt x="31" y="16"/>
                    <a:pt x="39" y="13"/>
                    <a:pt x="48" y="13"/>
                  </a:cubicBezTo>
                  <a:cubicBezTo>
                    <a:pt x="51" y="13"/>
                    <a:pt x="54" y="13"/>
                    <a:pt x="57" y="14"/>
                  </a:cubicBezTo>
                  <a:cubicBezTo>
                    <a:pt x="60" y="14"/>
                    <a:pt x="62" y="15"/>
                    <a:pt x="64" y="16"/>
                  </a:cubicBezTo>
                  <a:cubicBezTo>
                    <a:pt x="66" y="17"/>
                    <a:pt x="67" y="18"/>
                    <a:pt x="69" y="19"/>
                  </a:cubicBezTo>
                  <a:cubicBezTo>
                    <a:pt x="71" y="21"/>
                    <a:pt x="72" y="22"/>
                    <a:pt x="73" y="23"/>
                  </a:cubicBezTo>
                  <a:cubicBezTo>
                    <a:pt x="74" y="24"/>
                    <a:pt x="74" y="25"/>
                    <a:pt x="75" y="26"/>
                  </a:cubicBezTo>
                  <a:cubicBezTo>
                    <a:pt x="76" y="27"/>
                    <a:pt x="76" y="27"/>
                    <a:pt x="76" y="27"/>
                  </a:cubicBezTo>
                  <a:cubicBezTo>
                    <a:pt x="86" y="18"/>
                    <a:pt x="86" y="18"/>
                    <a:pt x="86" y="18"/>
                  </a:cubicBezTo>
                  <a:cubicBezTo>
                    <a:pt x="77" y="6"/>
                    <a:pt x="64" y="0"/>
                    <a:pt x="48" y="0"/>
                  </a:cubicBezTo>
                  <a:cubicBezTo>
                    <a:pt x="35" y="0"/>
                    <a:pt x="23" y="4"/>
                    <a:pt x="14" y="14"/>
                  </a:cubicBezTo>
                  <a:cubicBezTo>
                    <a:pt x="4" y="24"/>
                    <a:pt x="0" y="36"/>
                    <a:pt x="0" y="52"/>
                  </a:cubicBezTo>
                  <a:cubicBezTo>
                    <a:pt x="0" y="69"/>
                    <a:pt x="4" y="82"/>
                    <a:pt x="13" y="91"/>
                  </a:cubicBezTo>
                  <a:cubicBezTo>
                    <a:pt x="21" y="101"/>
                    <a:pt x="32" y="106"/>
                    <a:pt x="45" y="106"/>
                  </a:cubicBezTo>
                  <a:cubicBezTo>
                    <a:pt x="50" y="106"/>
                    <a:pt x="54" y="105"/>
                    <a:pt x="57" y="104"/>
                  </a:cubicBezTo>
                  <a:cubicBezTo>
                    <a:pt x="61" y="103"/>
                    <a:pt x="64" y="102"/>
                    <a:pt x="66" y="101"/>
                  </a:cubicBezTo>
                  <a:cubicBezTo>
                    <a:pt x="69" y="100"/>
                    <a:pt x="71" y="99"/>
                    <a:pt x="73" y="97"/>
                  </a:cubicBezTo>
                  <a:cubicBezTo>
                    <a:pt x="75" y="95"/>
                    <a:pt x="76" y="94"/>
                    <a:pt x="76" y="94"/>
                  </a:cubicBezTo>
                  <a:cubicBezTo>
                    <a:pt x="77" y="93"/>
                    <a:pt x="77" y="93"/>
                    <a:pt x="78" y="92"/>
                  </a:cubicBezTo>
                  <a:cubicBezTo>
                    <a:pt x="79" y="104"/>
                    <a:pt x="79" y="104"/>
                    <a:pt x="79" y="104"/>
                  </a:cubicBezTo>
                  <a:cubicBezTo>
                    <a:pt x="89" y="104"/>
                    <a:pt x="89" y="104"/>
                    <a:pt x="89" y="104"/>
                  </a:cubicBezTo>
                  <a:cubicBezTo>
                    <a:pt x="89" y="51"/>
                    <a:pt x="89" y="51"/>
                    <a:pt x="89" y="51"/>
                  </a:cubicBezTo>
                  <a:cubicBezTo>
                    <a:pt x="50" y="51"/>
                    <a:pt x="50" y="51"/>
                    <a:pt x="50" y="51"/>
                  </a:cubicBezTo>
                  <a:lnTo>
                    <a:pt x="50"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7">
              <a:extLst>
                <a:ext uri="{FF2B5EF4-FFF2-40B4-BE49-F238E27FC236}">
                  <a16:creationId xmlns:a16="http://schemas.microsoft.com/office/drawing/2014/main" id="{5E276722-5197-B412-82F4-CAE376DBBFED}"/>
                </a:ext>
              </a:extLst>
            </p:cNvPr>
            <p:cNvSpPr>
              <a:spLocks/>
            </p:cNvSpPr>
            <p:nvPr/>
          </p:nvSpPr>
          <p:spPr bwMode="auto">
            <a:xfrm>
              <a:off x="1246188" y="436563"/>
              <a:ext cx="34925" cy="63500"/>
            </a:xfrm>
            <a:custGeom>
              <a:avLst/>
              <a:gdLst>
                <a:gd name="T0" fmla="*/ 23 w 43"/>
                <a:gd name="T1" fmla="*/ 5 h 77"/>
                <a:gd name="T2" fmla="*/ 14 w 43"/>
                <a:gd name="T3" fmla="*/ 17 h 77"/>
                <a:gd name="T4" fmla="*/ 13 w 43"/>
                <a:gd name="T5" fmla="*/ 2 h 77"/>
                <a:gd name="T6" fmla="*/ 0 w 43"/>
                <a:gd name="T7" fmla="*/ 2 h 77"/>
                <a:gd name="T8" fmla="*/ 0 w 43"/>
                <a:gd name="T9" fmla="*/ 77 h 77"/>
                <a:gd name="T10" fmla="*/ 14 w 43"/>
                <a:gd name="T11" fmla="*/ 77 h 77"/>
                <a:gd name="T12" fmla="*/ 14 w 43"/>
                <a:gd name="T13" fmla="*/ 35 h 77"/>
                <a:gd name="T14" fmla="*/ 24 w 43"/>
                <a:gd name="T15" fmla="*/ 18 h 77"/>
                <a:gd name="T16" fmla="*/ 35 w 43"/>
                <a:gd name="T17" fmla="*/ 14 h 77"/>
                <a:gd name="T18" fmla="*/ 41 w 43"/>
                <a:gd name="T19" fmla="*/ 15 h 77"/>
                <a:gd name="T20" fmla="*/ 43 w 43"/>
                <a:gd name="T21" fmla="*/ 1 h 77"/>
                <a:gd name="T22" fmla="*/ 37 w 43"/>
                <a:gd name="T23" fmla="*/ 0 h 77"/>
                <a:gd name="T24" fmla="*/ 23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3" y="5"/>
                  </a:moveTo>
                  <a:cubicBezTo>
                    <a:pt x="19" y="8"/>
                    <a:pt x="16" y="12"/>
                    <a:pt x="14" y="17"/>
                  </a:cubicBezTo>
                  <a:cubicBezTo>
                    <a:pt x="13" y="2"/>
                    <a:pt x="13" y="2"/>
                    <a:pt x="13" y="2"/>
                  </a:cubicBezTo>
                  <a:cubicBezTo>
                    <a:pt x="0" y="2"/>
                    <a:pt x="0" y="2"/>
                    <a:pt x="0" y="2"/>
                  </a:cubicBezTo>
                  <a:cubicBezTo>
                    <a:pt x="0" y="77"/>
                    <a:pt x="0" y="77"/>
                    <a:pt x="0" y="77"/>
                  </a:cubicBezTo>
                  <a:cubicBezTo>
                    <a:pt x="14" y="77"/>
                    <a:pt x="14" y="77"/>
                    <a:pt x="14" y="77"/>
                  </a:cubicBezTo>
                  <a:cubicBezTo>
                    <a:pt x="14" y="35"/>
                    <a:pt x="14" y="35"/>
                    <a:pt x="14" y="35"/>
                  </a:cubicBezTo>
                  <a:cubicBezTo>
                    <a:pt x="15" y="27"/>
                    <a:pt x="19" y="22"/>
                    <a:pt x="24" y="18"/>
                  </a:cubicBezTo>
                  <a:cubicBezTo>
                    <a:pt x="28" y="16"/>
                    <a:pt x="31" y="14"/>
                    <a:pt x="35" y="14"/>
                  </a:cubicBezTo>
                  <a:cubicBezTo>
                    <a:pt x="37" y="14"/>
                    <a:pt x="39" y="15"/>
                    <a:pt x="41" y="15"/>
                  </a:cubicBezTo>
                  <a:cubicBezTo>
                    <a:pt x="43" y="1"/>
                    <a:pt x="43" y="1"/>
                    <a:pt x="43" y="1"/>
                  </a:cubicBezTo>
                  <a:cubicBezTo>
                    <a:pt x="37" y="0"/>
                    <a:pt x="37" y="0"/>
                    <a:pt x="37" y="0"/>
                  </a:cubicBezTo>
                  <a:cubicBezTo>
                    <a:pt x="32" y="0"/>
                    <a:pt x="27" y="2"/>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8">
              <a:extLst>
                <a:ext uri="{FF2B5EF4-FFF2-40B4-BE49-F238E27FC236}">
                  <a16:creationId xmlns:a16="http://schemas.microsoft.com/office/drawing/2014/main" id="{030C0CC0-0956-B1B0-70A8-800FA865F98A}"/>
                </a:ext>
              </a:extLst>
            </p:cNvPr>
            <p:cNvSpPr>
              <a:spLocks noEditPoints="1"/>
            </p:cNvSpPr>
            <p:nvPr/>
          </p:nvSpPr>
          <p:spPr bwMode="auto">
            <a:xfrm>
              <a:off x="1284288" y="438150"/>
              <a:ext cx="60325" cy="63500"/>
            </a:xfrm>
            <a:custGeom>
              <a:avLst/>
              <a:gdLst>
                <a:gd name="T0" fmla="*/ 36 w 72"/>
                <a:gd name="T1" fmla="*/ 0 h 78"/>
                <a:gd name="T2" fmla="*/ 10 w 72"/>
                <a:gd name="T3" fmla="*/ 10 h 78"/>
                <a:gd name="T4" fmla="*/ 0 w 72"/>
                <a:gd name="T5" fmla="*/ 39 h 78"/>
                <a:gd name="T6" fmla="*/ 10 w 72"/>
                <a:gd name="T7" fmla="*/ 67 h 78"/>
                <a:gd name="T8" fmla="*/ 36 w 72"/>
                <a:gd name="T9" fmla="*/ 78 h 78"/>
                <a:gd name="T10" fmla="*/ 62 w 72"/>
                <a:gd name="T11" fmla="*/ 67 h 78"/>
                <a:gd name="T12" fmla="*/ 72 w 72"/>
                <a:gd name="T13" fmla="*/ 39 h 78"/>
                <a:gd name="T14" fmla="*/ 62 w 72"/>
                <a:gd name="T15" fmla="*/ 10 h 78"/>
                <a:gd name="T16" fmla="*/ 36 w 72"/>
                <a:gd name="T17" fmla="*/ 0 h 78"/>
                <a:gd name="T18" fmla="*/ 52 w 72"/>
                <a:gd name="T19" fmla="*/ 59 h 78"/>
                <a:gd name="T20" fmla="*/ 36 w 72"/>
                <a:gd name="T21" fmla="*/ 66 h 78"/>
                <a:gd name="T22" fmla="*/ 20 w 72"/>
                <a:gd name="T23" fmla="*/ 59 h 78"/>
                <a:gd name="T24" fmla="*/ 15 w 72"/>
                <a:gd name="T25" fmla="*/ 39 h 78"/>
                <a:gd name="T26" fmla="*/ 20 w 72"/>
                <a:gd name="T27" fmla="*/ 19 h 78"/>
                <a:gd name="T28" fmla="*/ 36 w 72"/>
                <a:gd name="T29" fmla="*/ 11 h 78"/>
                <a:gd name="T30" fmla="*/ 52 w 72"/>
                <a:gd name="T31" fmla="*/ 19 h 78"/>
                <a:gd name="T32" fmla="*/ 57 w 72"/>
                <a:gd name="T33" fmla="*/ 39 h 78"/>
                <a:gd name="T34" fmla="*/ 52 w 72"/>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8">
                  <a:moveTo>
                    <a:pt x="36" y="0"/>
                  </a:moveTo>
                  <a:cubicBezTo>
                    <a:pt x="25" y="0"/>
                    <a:pt x="16" y="3"/>
                    <a:pt x="10" y="10"/>
                  </a:cubicBezTo>
                  <a:cubicBezTo>
                    <a:pt x="3" y="17"/>
                    <a:pt x="0" y="27"/>
                    <a:pt x="0" y="39"/>
                  </a:cubicBezTo>
                  <a:cubicBezTo>
                    <a:pt x="0" y="51"/>
                    <a:pt x="3" y="60"/>
                    <a:pt x="10" y="67"/>
                  </a:cubicBezTo>
                  <a:cubicBezTo>
                    <a:pt x="16" y="74"/>
                    <a:pt x="25" y="78"/>
                    <a:pt x="36" y="78"/>
                  </a:cubicBezTo>
                  <a:cubicBezTo>
                    <a:pt x="47" y="78"/>
                    <a:pt x="56" y="74"/>
                    <a:pt x="62" y="67"/>
                  </a:cubicBezTo>
                  <a:cubicBezTo>
                    <a:pt x="69" y="60"/>
                    <a:pt x="72" y="51"/>
                    <a:pt x="72" y="39"/>
                  </a:cubicBezTo>
                  <a:cubicBezTo>
                    <a:pt x="72" y="27"/>
                    <a:pt x="69" y="17"/>
                    <a:pt x="62"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0" y="19"/>
                  </a:cubicBezTo>
                  <a:cubicBezTo>
                    <a:pt x="24" y="14"/>
                    <a:pt x="29" y="11"/>
                    <a:pt x="36" y="11"/>
                  </a:cubicBezTo>
                  <a:cubicBezTo>
                    <a:pt x="43" y="11"/>
                    <a:pt x="48" y="14"/>
                    <a:pt x="52" y="19"/>
                  </a:cubicBezTo>
                  <a:cubicBezTo>
                    <a:pt x="56" y="24"/>
                    <a:pt x="57" y="30"/>
                    <a:pt x="57" y="39"/>
                  </a:cubicBezTo>
                  <a:cubicBezTo>
                    <a:pt x="57"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9">
              <a:extLst>
                <a:ext uri="{FF2B5EF4-FFF2-40B4-BE49-F238E27FC236}">
                  <a16:creationId xmlns:a16="http://schemas.microsoft.com/office/drawing/2014/main" id="{88BAE485-97CC-07B4-6CBC-75F7EB1F86CD}"/>
                </a:ext>
              </a:extLst>
            </p:cNvPr>
            <p:cNvSpPr>
              <a:spLocks/>
            </p:cNvSpPr>
            <p:nvPr/>
          </p:nvSpPr>
          <p:spPr bwMode="auto">
            <a:xfrm>
              <a:off x="1350963" y="438150"/>
              <a:ext cx="90488" cy="61913"/>
            </a:xfrm>
            <a:custGeom>
              <a:avLst/>
              <a:gdLst>
                <a:gd name="T0" fmla="*/ 41 w 57"/>
                <a:gd name="T1" fmla="*/ 31 h 39"/>
                <a:gd name="T2" fmla="*/ 32 w 57"/>
                <a:gd name="T3" fmla="*/ 0 h 39"/>
                <a:gd name="T4" fmla="*/ 24 w 57"/>
                <a:gd name="T5" fmla="*/ 0 h 39"/>
                <a:gd name="T6" fmla="*/ 16 w 57"/>
                <a:gd name="T7" fmla="*/ 31 h 39"/>
                <a:gd name="T8" fmla="*/ 8 w 57"/>
                <a:gd name="T9" fmla="*/ 0 h 39"/>
                <a:gd name="T10" fmla="*/ 0 w 57"/>
                <a:gd name="T11" fmla="*/ 0 h 39"/>
                <a:gd name="T12" fmla="*/ 12 w 57"/>
                <a:gd name="T13" fmla="*/ 39 h 39"/>
                <a:gd name="T14" fmla="*/ 20 w 57"/>
                <a:gd name="T15" fmla="*/ 39 h 39"/>
                <a:gd name="T16" fmla="*/ 28 w 57"/>
                <a:gd name="T17" fmla="*/ 9 h 39"/>
                <a:gd name="T18" fmla="*/ 37 w 57"/>
                <a:gd name="T19" fmla="*/ 39 h 39"/>
                <a:gd name="T20" fmla="*/ 45 w 57"/>
                <a:gd name="T21" fmla="*/ 39 h 39"/>
                <a:gd name="T22" fmla="*/ 57 w 57"/>
                <a:gd name="T23" fmla="*/ 0 h 39"/>
                <a:gd name="T24" fmla="*/ 49 w 57"/>
                <a:gd name="T25" fmla="*/ 0 h 39"/>
                <a:gd name="T26" fmla="*/ 41 w 57"/>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39">
                  <a:moveTo>
                    <a:pt x="41" y="31"/>
                  </a:moveTo>
                  <a:lnTo>
                    <a:pt x="32" y="0"/>
                  </a:lnTo>
                  <a:lnTo>
                    <a:pt x="24" y="0"/>
                  </a:lnTo>
                  <a:lnTo>
                    <a:pt x="16" y="31"/>
                  </a:lnTo>
                  <a:lnTo>
                    <a:pt x="8" y="0"/>
                  </a:lnTo>
                  <a:lnTo>
                    <a:pt x="0" y="0"/>
                  </a:lnTo>
                  <a:lnTo>
                    <a:pt x="12" y="39"/>
                  </a:lnTo>
                  <a:lnTo>
                    <a:pt x="20" y="39"/>
                  </a:lnTo>
                  <a:lnTo>
                    <a:pt x="28" y="9"/>
                  </a:lnTo>
                  <a:lnTo>
                    <a:pt x="37" y="39"/>
                  </a:lnTo>
                  <a:lnTo>
                    <a:pt x="45" y="39"/>
                  </a:lnTo>
                  <a:lnTo>
                    <a:pt x="57" y="0"/>
                  </a:lnTo>
                  <a:lnTo>
                    <a:pt x="49" y="0"/>
                  </a:lnTo>
                  <a:lnTo>
                    <a:pt x="41"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0">
              <a:extLst>
                <a:ext uri="{FF2B5EF4-FFF2-40B4-BE49-F238E27FC236}">
                  <a16:creationId xmlns:a16="http://schemas.microsoft.com/office/drawing/2014/main" id="{E0EE8424-6820-BE0B-2C64-487E7DD59BC7}"/>
                </a:ext>
              </a:extLst>
            </p:cNvPr>
            <p:cNvSpPr>
              <a:spLocks/>
            </p:cNvSpPr>
            <p:nvPr/>
          </p:nvSpPr>
          <p:spPr bwMode="auto">
            <a:xfrm>
              <a:off x="1446213" y="422275"/>
              <a:ext cx="38100" cy="79375"/>
            </a:xfrm>
            <a:custGeom>
              <a:avLst/>
              <a:gdLst>
                <a:gd name="T0" fmla="*/ 26 w 46"/>
                <a:gd name="T1" fmla="*/ 0 h 97"/>
                <a:gd name="T2" fmla="*/ 13 w 46"/>
                <a:gd name="T3" fmla="*/ 0 h 97"/>
                <a:gd name="T4" fmla="*/ 11 w 46"/>
                <a:gd name="T5" fmla="*/ 20 h 97"/>
                <a:gd name="T6" fmla="*/ 0 w 46"/>
                <a:gd name="T7" fmla="*/ 20 h 97"/>
                <a:gd name="T8" fmla="*/ 0 w 46"/>
                <a:gd name="T9" fmla="*/ 31 h 97"/>
                <a:gd name="T10" fmla="*/ 11 w 46"/>
                <a:gd name="T11" fmla="*/ 31 h 97"/>
                <a:gd name="T12" fmla="*/ 11 w 46"/>
                <a:gd name="T13" fmla="*/ 72 h 97"/>
                <a:gd name="T14" fmla="*/ 16 w 46"/>
                <a:gd name="T15" fmla="*/ 91 h 97"/>
                <a:gd name="T16" fmla="*/ 32 w 46"/>
                <a:gd name="T17" fmla="*/ 97 h 97"/>
                <a:gd name="T18" fmla="*/ 46 w 46"/>
                <a:gd name="T19" fmla="*/ 95 h 97"/>
                <a:gd name="T20" fmla="*/ 44 w 46"/>
                <a:gd name="T21" fmla="*/ 84 h 97"/>
                <a:gd name="T22" fmla="*/ 36 w 46"/>
                <a:gd name="T23" fmla="*/ 85 h 97"/>
                <a:gd name="T24" fmla="*/ 28 w 46"/>
                <a:gd name="T25" fmla="*/ 82 h 97"/>
                <a:gd name="T26" fmla="*/ 26 w 46"/>
                <a:gd name="T27" fmla="*/ 70 h 97"/>
                <a:gd name="T28" fmla="*/ 26 w 46"/>
                <a:gd name="T29" fmla="*/ 31 h 97"/>
                <a:gd name="T30" fmla="*/ 46 w 46"/>
                <a:gd name="T31" fmla="*/ 31 h 97"/>
                <a:gd name="T32" fmla="*/ 46 w 46"/>
                <a:gd name="T33" fmla="*/ 20 h 97"/>
                <a:gd name="T34" fmla="*/ 26 w 46"/>
                <a:gd name="T35" fmla="*/ 20 h 97"/>
                <a:gd name="T36" fmla="*/ 26 w 46"/>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97">
                  <a:moveTo>
                    <a:pt x="26" y="0"/>
                  </a:moveTo>
                  <a:cubicBezTo>
                    <a:pt x="13" y="0"/>
                    <a:pt x="13" y="0"/>
                    <a:pt x="13" y="0"/>
                  </a:cubicBezTo>
                  <a:cubicBezTo>
                    <a:pt x="11" y="20"/>
                    <a:pt x="11" y="20"/>
                    <a:pt x="11" y="20"/>
                  </a:cubicBezTo>
                  <a:cubicBezTo>
                    <a:pt x="0" y="20"/>
                    <a:pt x="0" y="20"/>
                    <a:pt x="0" y="20"/>
                  </a:cubicBezTo>
                  <a:cubicBezTo>
                    <a:pt x="0" y="31"/>
                    <a:pt x="0" y="31"/>
                    <a:pt x="0" y="31"/>
                  </a:cubicBezTo>
                  <a:cubicBezTo>
                    <a:pt x="11" y="31"/>
                    <a:pt x="11" y="31"/>
                    <a:pt x="11" y="31"/>
                  </a:cubicBezTo>
                  <a:cubicBezTo>
                    <a:pt x="11" y="72"/>
                    <a:pt x="11" y="72"/>
                    <a:pt x="11" y="72"/>
                  </a:cubicBezTo>
                  <a:cubicBezTo>
                    <a:pt x="11" y="81"/>
                    <a:pt x="13" y="88"/>
                    <a:pt x="16" y="91"/>
                  </a:cubicBezTo>
                  <a:cubicBezTo>
                    <a:pt x="20" y="95"/>
                    <a:pt x="25" y="97"/>
                    <a:pt x="32" y="97"/>
                  </a:cubicBezTo>
                  <a:cubicBezTo>
                    <a:pt x="38" y="97"/>
                    <a:pt x="42" y="96"/>
                    <a:pt x="46" y="95"/>
                  </a:cubicBezTo>
                  <a:cubicBezTo>
                    <a:pt x="44" y="84"/>
                    <a:pt x="44" y="84"/>
                    <a:pt x="44" y="84"/>
                  </a:cubicBezTo>
                  <a:cubicBezTo>
                    <a:pt x="42" y="85"/>
                    <a:pt x="39" y="85"/>
                    <a:pt x="36" y="85"/>
                  </a:cubicBezTo>
                  <a:cubicBezTo>
                    <a:pt x="33" y="85"/>
                    <a:pt x="30" y="84"/>
                    <a:pt x="28" y="82"/>
                  </a:cubicBezTo>
                  <a:cubicBezTo>
                    <a:pt x="27" y="80"/>
                    <a:pt x="26" y="76"/>
                    <a:pt x="26" y="70"/>
                  </a:cubicBezTo>
                  <a:cubicBezTo>
                    <a:pt x="26" y="31"/>
                    <a:pt x="26" y="31"/>
                    <a:pt x="26" y="31"/>
                  </a:cubicBezTo>
                  <a:cubicBezTo>
                    <a:pt x="46" y="31"/>
                    <a:pt x="46" y="31"/>
                    <a:pt x="46" y="31"/>
                  </a:cubicBezTo>
                  <a:cubicBezTo>
                    <a:pt x="46" y="20"/>
                    <a:pt x="46" y="20"/>
                    <a:pt x="46" y="20"/>
                  </a:cubicBezTo>
                  <a:cubicBezTo>
                    <a:pt x="26" y="20"/>
                    <a:pt x="26" y="20"/>
                    <a:pt x="26" y="20"/>
                  </a:cubicBez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1">
              <a:extLst>
                <a:ext uri="{FF2B5EF4-FFF2-40B4-BE49-F238E27FC236}">
                  <a16:creationId xmlns:a16="http://schemas.microsoft.com/office/drawing/2014/main" id="{493BFF13-D216-7236-ADB3-513803D7A451}"/>
                </a:ext>
              </a:extLst>
            </p:cNvPr>
            <p:cNvSpPr>
              <a:spLocks/>
            </p:cNvSpPr>
            <p:nvPr/>
          </p:nvSpPr>
          <p:spPr bwMode="auto">
            <a:xfrm>
              <a:off x="1497013" y="412750"/>
              <a:ext cx="52388" cy="87313"/>
            </a:xfrm>
            <a:custGeom>
              <a:avLst/>
              <a:gdLst>
                <a:gd name="T0" fmla="*/ 39 w 64"/>
                <a:gd name="T1" fmla="*/ 30 h 106"/>
                <a:gd name="T2" fmla="*/ 14 w 64"/>
                <a:gd name="T3" fmla="*/ 45 h 106"/>
                <a:gd name="T4" fmla="*/ 14 w 64"/>
                <a:gd name="T5" fmla="*/ 0 h 106"/>
                <a:gd name="T6" fmla="*/ 0 w 64"/>
                <a:gd name="T7" fmla="*/ 0 h 106"/>
                <a:gd name="T8" fmla="*/ 0 w 64"/>
                <a:gd name="T9" fmla="*/ 106 h 106"/>
                <a:gd name="T10" fmla="*/ 14 w 64"/>
                <a:gd name="T11" fmla="*/ 106 h 106"/>
                <a:gd name="T12" fmla="*/ 14 w 64"/>
                <a:gd name="T13" fmla="*/ 62 h 106"/>
                <a:gd name="T14" fmla="*/ 21 w 64"/>
                <a:gd name="T15" fmla="*/ 49 h 106"/>
                <a:gd name="T16" fmla="*/ 34 w 64"/>
                <a:gd name="T17" fmla="*/ 42 h 106"/>
                <a:gd name="T18" fmla="*/ 46 w 64"/>
                <a:gd name="T19" fmla="*/ 47 h 106"/>
                <a:gd name="T20" fmla="*/ 49 w 64"/>
                <a:gd name="T21" fmla="*/ 62 h 106"/>
                <a:gd name="T22" fmla="*/ 49 w 64"/>
                <a:gd name="T23" fmla="*/ 106 h 106"/>
                <a:gd name="T24" fmla="*/ 64 w 64"/>
                <a:gd name="T25" fmla="*/ 106 h 106"/>
                <a:gd name="T26" fmla="*/ 64 w 64"/>
                <a:gd name="T27" fmla="*/ 58 h 106"/>
                <a:gd name="T28" fmla="*/ 57 w 64"/>
                <a:gd name="T29" fmla="*/ 37 h 106"/>
                <a:gd name="T30" fmla="*/ 39 w 64"/>
                <a:gd name="T31" fmla="*/ 3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06">
                  <a:moveTo>
                    <a:pt x="39" y="30"/>
                  </a:moveTo>
                  <a:cubicBezTo>
                    <a:pt x="29" y="30"/>
                    <a:pt x="20" y="35"/>
                    <a:pt x="14" y="45"/>
                  </a:cubicBezTo>
                  <a:cubicBezTo>
                    <a:pt x="14" y="0"/>
                    <a:pt x="14" y="0"/>
                    <a:pt x="14" y="0"/>
                  </a:cubicBezTo>
                  <a:cubicBezTo>
                    <a:pt x="0" y="0"/>
                    <a:pt x="0" y="0"/>
                    <a:pt x="0" y="0"/>
                  </a:cubicBezTo>
                  <a:cubicBezTo>
                    <a:pt x="0" y="106"/>
                    <a:pt x="0" y="106"/>
                    <a:pt x="0" y="106"/>
                  </a:cubicBezTo>
                  <a:cubicBezTo>
                    <a:pt x="14" y="106"/>
                    <a:pt x="14" y="106"/>
                    <a:pt x="14" y="106"/>
                  </a:cubicBezTo>
                  <a:cubicBezTo>
                    <a:pt x="14" y="62"/>
                    <a:pt x="14" y="62"/>
                    <a:pt x="14" y="62"/>
                  </a:cubicBezTo>
                  <a:cubicBezTo>
                    <a:pt x="15" y="57"/>
                    <a:pt x="17" y="53"/>
                    <a:pt x="21" y="49"/>
                  </a:cubicBezTo>
                  <a:cubicBezTo>
                    <a:pt x="25" y="44"/>
                    <a:pt x="29" y="42"/>
                    <a:pt x="34" y="42"/>
                  </a:cubicBezTo>
                  <a:cubicBezTo>
                    <a:pt x="40" y="42"/>
                    <a:pt x="44" y="44"/>
                    <a:pt x="46" y="47"/>
                  </a:cubicBezTo>
                  <a:cubicBezTo>
                    <a:pt x="48" y="50"/>
                    <a:pt x="49" y="55"/>
                    <a:pt x="49" y="62"/>
                  </a:cubicBezTo>
                  <a:cubicBezTo>
                    <a:pt x="49" y="106"/>
                    <a:pt x="49" y="106"/>
                    <a:pt x="49" y="106"/>
                  </a:cubicBezTo>
                  <a:cubicBezTo>
                    <a:pt x="64" y="106"/>
                    <a:pt x="64" y="106"/>
                    <a:pt x="64" y="106"/>
                  </a:cubicBezTo>
                  <a:cubicBezTo>
                    <a:pt x="64" y="58"/>
                    <a:pt x="64" y="58"/>
                    <a:pt x="64" y="58"/>
                  </a:cubicBezTo>
                  <a:cubicBezTo>
                    <a:pt x="64" y="48"/>
                    <a:pt x="62" y="41"/>
                    <a:pt x="57" y="37"/>
                  </a:cubicBezTo>
                  <a:cubicBezTo>
                    <a:pt x="53" y="32"/>
                    <a:pt x="47" y="30"/>
                    <a:pt x="39"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2">
              <a:extLst>
                <a:ext uri="{FF2B5EF4-FFF2-40B4-BE49-F238E27FC236}">
                  <a16:creationId xmlns:a16="http://schemas.microsoft.com/office/drawing/2014/main" id="{A2FBFC85-5630-8BC3-A583-1DEC58BBCCA5}"/>
                </a:ext>
              </a:extLst>
            </p:cNvPr>
            <p:cNvSpPr>
              <a:spLocks noEditPoints="1"/>
            </p:cNvSpPr>
            <p:nvPr/>
          </p:nvSpPr>
          <p:spPr bwMode="auto">
            <a:xfrm>
              <a:off x="1581151" y="415925"/>
              <a:ext cx="77788" cy="84138"/>
            </a:xfrm>
            <a:custGeom>
              <a:avLst/>
              <a:gdLst>
                <a:gd name="T0" fmla="*/ 20 w 49"/>
                <a:gd name="T1" fmla="*/ 0 h 53"/>
                <a:gd name="T2" fmla="*/ 0 w 49"/>
                <a:gd name="T3" fmla="*/ 53 h 53"/>
                <a:gd name="T4" fmla="*/ 8 w 49"/>
                <a:gd name="T5" fmla="*/ 53 h 53"/>
                <a:gd name="T6" fmla="*/ 13 w 49"/>
                <a:gd name="T7" fmla="*/ 40 h 53"/>
                <a:gd name="T8" fmla="*/ 36 w 49"/>
                <a:gd name="T9" fmla="*/ 40 h 53"/>
                <a:gd name="T10" fmla="*/ 40 w 49"/>
                <a:gd name="T11" fmla="*/ 53 h 53"/>
                <a:gd name="T12" fmla="*/ 49 w 49"/>
                <a:gd name="T13" fmla="*/ 53 h 53"/>
                <a:gd name="T14" fmla="*/ 29 w 49"/>
                <a:gd name="T15" fmla="*/ 0 h 53"/>
                <a:gd name="T16" fmla="*/ 20 w 49"/>
                <a:gd name="T17" fmla="*/ 0 h 53"/>
                <a:gd name="T18" fmla="*/ 15 w 49"/>
                <a:gd name="T19" fmla="*/ 34 h 53"/>
                <a:gd name="T20" fmla="*/ 24 w 49"/>
                <a:gd name="T21" fmla="*/ 7 h 53"/>
                <a:gd name="T22" fmla="*/ 34 w 49"/>
                <a:gd name="T23" fmla="*/ 34 h 53"/>
                <a:gd name="T24" fmla="*/ 15 w 49"/>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3">
                  <a:moveTo>
                    <a:pt x="20" y="0"/>
                  </a:moveTo>
                  <a:lnTo>
                    <a:pt x="0" y="53"/>
                  </a:lnTo>
                  <a:lnTo>
                    <a:pt x="8" y="53"/>
                  </a:lnTo>
                  <a:lnTo>
                    <a:pt x="13" y="40"/>
                  </a:lnTo>
                  <a:lnTo>
                    <a:pt x="36" y="40"/>
                  </a:lnTo>
                  <a:lnTo>
                    <a:pt x="40" y="53"/>
                  </a:lnTo>
                  <a:lnTo>
                    <a:pt x="49" y="53"/>
                  </a:lnTo>
                  <a:lnTo>
                    <a:pt x="29" y="0"/>
                  </a:lnTo>
                  <a:lnTo>
                    <a:pt x="20" y="0"/>
                  </a:lnTo>
                  <a:close/>
                  <a:moveTo>
                    <a:pt x="15" y="34"/>
                  </a:moveTo>
                  <a:lnTo>
                    <a:pt x="24" y="7"/>
                  </a:lnTo>
                  <a:lnTo>
                    <a:pt x="34" y="34"/>
                  </a:lnTo>
                  <a:lnTo>
                    <a:pt x="1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4">
              <a:extLst>
                <a:ext uri="{FF2B5EF4-FFF2-40B4-BE49-F238E27FC236}">
                  <a16:creationId xmlns:a16="http://schemas.microsoft.com/office/drawing/2014/main" id="{FF83A1F9-4D22-902B-230C-EA48637DF2D8}"/>
                </a:ext>
              </a:extLst>
            </p:cNvPr>
            <p:cNvSpPr>
              <a:spLocks noEditPoints="1"/>
            </p:cNvSpPr>
            <p:nvPr/>
          </p:nvSpPr>
          <p:spPr bwMode="auto">
            <a:xfrm>
              <a:off x="1663701" y="412750"/>
              <a:ext cx="58738" cy="88900"/>
            </a:xfrm>
            <a:custGeom>
              <a:avLst/>
              <a:gdLst>
                <a:gd name="T0" fmla="*/ 57 w 71"/>
                <a:gd name="T1" fmla="*/ 43 h 108"/>
                <a:gd name="T2" fmla="*/ 55 w 71"/>
                <a:gd name="T3" fmla="*/ 40 h 108"/>
                <a:gd name="T4" fmla="*/ 51 w 71"/>
                <a:gd name="T5" fmla="*/ 36 h 108"/>
                <a:gd name="T6" fmla="*/ 43 w 71"/>
                <a:gd name="T7" fmla="*/ 31 h 108"/>
                <a:gd name="T8" fmla="*/ 33 w 71"/>
                <a:gd name="T9" fmla="*/ 30 h 108"/>
                <a:gd name="T10" fmla="*/ 9 w 71"/>
                <a:gd name="T11" fmla="*/ 41 h 108"/>
                <a:gd name="T12" fmla="*/ 0 w 71"/>
                <a:gd name="T13" fmla="*/ 69 h 108"/>
                <a:gd name="T14" fmla="*/ 8 w 71"/>
                <a:gd name="T15" fmla="*/ 97 h 108"/>
                <a:gd name="T16" fmla="*/ 32 w 71"/>
                <a:gd name="T17" fmla="*/ 108 h 108"/>
                <a:gd name="T18" fmla="*/ 37 w 71"/>
                <a:gd name="T19" fmla="*/ 107 h 108"/>
                <a:gd name="T20" fmla="*/ 42 w 71"/>
                <a:gd name="T21" fmla="*/ 106 h 108"/>
                <a:gd name="T22" fmla="*/ 46 w 71"/>
                <a:gd name="T23" fmla="*/ 104 h 108"/>
                <a:gd name="T24" fmla="*/ 49 w 71"/>
                <a:gd name="T25" fmla="*/ 103 h 108"/>
                <a:gd name="T26" fmla="*/ 52 w 71"/>
                <a:gd name="T27" fmla="*/ 100 h 108"/>
                <a:gd name="T28" fmla="*/ 54 w 71"/>
                <a:gd name="T29" fmla="*/ 98 h 108"/>
                <a:gd name="T30" fmla="*/ 55 w 71"/>
                <a:gd name="T31" fmla="*/ 97 h 108"/>
                <a:gd name="T32" fmla="*/ 56 w 71"/>
                <a:gd name="T33" fmla="*/ 95 h 108"/>
                <a:gd name="T34" fmla="*/ 57 w 71"/>
                <a:gd name="T35" fmla="*/ 95 h 108"/>
                <a:gd name="T36" fmla="*/ 59 w 71"/>
                <a:gd name="T37" fmla="*/ 106 h 108"/>
                <a:gd name="T38" fmla="*/ 71 w 71"/>
                <a:gd name="T39" fmla="*/ 106 h 108"/>
                <a:gd name="T40" fmla="*/ 71 w 71"/>
                <a:gd name="T41" fmla="*/ 0 h 108"/>
                <a:gd name="T42" fmla="*/ 57 w 71"/>
                <a:gd name="T43" fmla="*/ 0 h 108"/>
                <a:gd name="T44" fmla="*/ 57 w 71"/>
                <a:gd name="T45" fmla="*/ 43 h 108"/>
                <a:gd name="T46" fmla="*/ 51 w 71"/>
                <a:gd name="T47" fmla="*/ 88 h 108"/>
                <a:gd name="T48" fmla="*/ 36 w 71"/>
                <a:gd name="T49" fmla="*/ 96 h 108"/>
                <a:gd name="T50" fmla="*/ 20 w 71"/>
                <a:gd name="T51" fmla="*/ 88 h 108"/>
                <a:gd name="T52" fmla="*/ 15 w 71"/>
                <a:gd name="T53" fmla="*/ 68 h 108"/>
                <a:gd name="T54" fmla="*/ 21 w 71"/>
                <a:gd name="T55" fmla="*/ 49 h 108"/>
                <a:gd name="T56" fmla="*/ 36 w 71"/>
                <a:gd name="T57" fmla="*/ 41 h 108"/>
                <a:gd name="T58" fmla="*/ 51 w 71"/>
                <a:gd name="T59" fmla="*/ 49 h 108"/>
                <a:gd name="T60" fmla="*/ 57 w 71"/>
                <a:gd name="T61" fmla="*/ 68 h 108"/>
                <a:gd name="T62" fmla="*/ 51 w 71"/>
                <a:gd name="T63" fmla="*/ 8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08">
                  <a:moveTo>
                    <a:pt x="57" y="43"/>
                  </a:moveTo>
                  <a:cubicBezTo>
                    <a:pt x="56" y="42"/>
                    <a:pt x="56" y="41"/>
                    <a:pt x="55" y="40"/>
                  </a:cubicBezTo>
                  <a:cubicBezTo>
                    <a:pt x="54" y="39"/>
                    <a:pt x="53" y="38"/>
                    <a:pt x="51" y="36"/>
                  </a:cubicBezTo>
                  <a:cubicBezTo>
                    <a:pt x="49" y="34"/>
                    <a:pt x="46" y="33"/>
                    <a:pt x="43" y="31"/>
                  </a:cubicBezTo>
                  <a:cubicBezTo>
                    <a:pt x="40" y="30"/>
                    <a:pt x="37" y="30"/>
                    <a:pt x="33" y="30"/>
                  </a:cubicBezTo>
                  <a:cubicBezTo>
                    <a:pt x="23" y="30"/>
                    <a:pt x="15" y="33"/>
                    <a:pt x="9" y="41"/>
                  </a:cubicBezTo>
                  <a:cubicBezTo>
                    <a:pt x="3" y="48"/>
                    <a:pt x="0" y="57"/>
                    <a:pt x="0" y="69"/>
                  </a:cubicBezTo>
                  <a:cubicBezTo>
                    <a:pt x="0" y="80"/>
                    <a:pt x="3" y="90"/>
                    <a:pt x="8" y="97"/>
                  </a:cubicBezTo>
                  <a:cubicBezTo>
                    <a:pt x="14" y="104"/>
                    <a:pt x="22" y="108"/>
                    <a:pt x="32" y="108"/>
                  </a:cubicBezTo>
                  <a:cubicBezTo>
                    <a:pt x="34" y="108"/>
                    <a:pt x="35" y="108"/>
                    <a:pt x="37" y="107"/>
                  </a:cubicBezTo>
                  <a:cubicBezTo>
                    <a:pt x="39" y="107"/>
                    <a:pt x="41" y="107"/>
                    <a:pt x="42" y="106"/>
                  </a:cubicBezTo>
                  <a:cubicBezTo>
                    <a:pt x="43" y="106"/>
                    <a:pt x="45" y="105"/>
                    <a:pt x="46" y="104"/>
                  </a:cubicBezTo>
                  <a:cubicBezTo>
                    <a:pt x="47" y="104"/>
                    <a:pt x="48" y="103"/>
                    <a:pt x="49" y="103"/>
                  </a:cubicBezTo>
                  <a:cubicBezTo>
                    <a:pt x="50" y="102"/>
                    <a:pt x="51" y="101"/>
                    <a:pt x="52" y="100"/>
                  </a:cubicBezTo>
                  <a:cubicBezTo>
                    <a:pt x="53" y="100"/>
                    <a:pt x="53" y="99"/>
                    <a:pt x="54" y="98"/>
                  </a:cubicBezTo>
                  <a:cubicBezTo>
                    <a:pt x="54" y="98"/>
                    <a:pt x="55" y="97"/>
                    <a:pt x="55" y="97"/>
                  </a:cubicBezTo>
                  <a:cubicBezTo>
                    <a:pt x="56" y="96"/>
                    <a:pt x="56" y="96"/>
                    <a:pt x="56" y="95"/>
                  </a:cubicBezTo>
                  <a:cubicBezTo>
                    <a:pt x="57" y="95"/>
                    <a:pt x="57" y="95"/>
                    <a:pt x="57" y="95"/>
                  </a:cubicBezTo>
                  <a:cubicBezTo>
                    <a:pt x="59" y="106"/>
                    <a:pt x="59" y="106"/>
                    <a:pt x="59" y="106"/>
                  </a:cubicBezTo>
                  <a:cubicBezTo>
                    <a:pt x="71" y="106"/>
                    <a:pt x="71" y="106"/>
                    <a:pt x="71" y="106"/>
                  </a:cubicBezTo>
                  <a:cubicBezTo>
                    <a:pt x="71" y="0"/>
                    <a:pt x="71" y="0"/>
                    <a:pt x="71" y="0"/>
                  </a:cubicBezTo>
                  <a:cubicBezTo>
                    <a:pt x="57" y="0"/>
                    <a:pt x="57" y="0"/>
                    <a:pt x="57" y="0"/>
                  </a:cubicBezTo>
                  <a:lnTo>
                    <a:pt x="57" y="43"/>
                  </a:lnTo>
                  <a:close/>
                  <a:moveTo>
                    <a:pt x="51" y="88"/>
                  </a:moveTo>
                  <a:cubicBezTo>
                    <a:pt x="47" y="93"/>
                    <a:pt x="42" y="96"/>
                    <a:pt x="36" y="96"/>
                  </a:cubicBezTo>
                  <a:cubicBezTo>
                    <a:pt x="29" y="96"/>
                    <a:pt x="24" y="93"/>
                    <a:pt x="20" y="88"/>
                  </a:cubicBezTo>
                  <a:cubicBezTo>
                    <a:pt x="17" y="83"/>
                    <a:pt x="15" y="76"/>
                    <a:pt x="15" y="68"/>
                  </a:cubicBezTo>
                  <a:cubicBezTo>
                    <a:pt x="15" y="61"/>
                    <a:pt x="17" y="54"/>
                    <a:pt x="21" y="49"/>
                  </a:cubicBezTo>
                  <a:cubicBezTo>
                    <a:pt x="25" y="44"/>
                    <a:pt x="30" y="41"/>
                    <a:pt x="36" y="41"/>
                  </a:cubicBezTo>
                  <a:cubicBezTo>
                    <a:pt x="43" y="41"/>
                    <a:pt x="48" y="44"/>
                    <a:pt x="51" y="49"/>
                  </a:cubicBezTo>
                  <a:cubicBezTo>
                    <a:pt x="55" y="54"/>
                    <a:pt x="57" y="61"/>
                    <a:pt x="57" y="68"/>
                  </a:cubicBezTo>
                  <a:cubicBezTo>
                    <a:pt x="57" y="76"/>
                    <a:pt x="55" y="83"/>
                    <a:pt x="51"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5">
              <a:extLst>
                <a:ext uri="{FF2B5EF4-FFF2-40B4-BE49-F238E27FC236}">
                  <a16:creationId xmlns:a16="http://schemas.microsoft.com/office/drawing/2014/main" id="{B67964F5-8081-A3D8-089C-A081B2E521A9}"/>
                </a:ext>
              </a:extLst>
            </p:cNvPr>
            <p:cNvSpPr>
              <a:spLocks/>
            </p:cNvSpPr>
            <p:nvPr/>
          </p:nvSpPr>
          <p:spPr bwMode="auto">
            <a:xfrm>
              <a:off x="1733551" y="438150"/>
              <a:ext cx="60325" cy="61913"/>
            </a:xfrm>
            <a:custGeom>
              <a:avLst/>
              <a:gdLst>
                <a:gd name="T0" fmla="*/ 18 w 38"/>
                <a:gd name="T1" fmla="*/ 32 h 39"/>
                <a:gd name="T2" fmla="*/ 8 w 38"/>
                <a:gd name="T3" fmla="*/ 0 h 39"/>
                <a:gd name="T4" fmla="*/ 0 w 38"/>
                <a:gd name="T5" fmla="*/ 0 h 39"/>
                <a:gd name="T6" fmla="*/ 15 w 38"/>
                <a:gd name="T7" fmla="*/ 39 h 39"/>
                <a:gd name="T8" fmla="*/ 23 w 38"/>
                <a:gd name="T9" fmla="*/ 39 h 39"/>
                <a:gd name="T10" fmla="*/ 38 w 38"/>
                <a:gd name="T11" fmla="*/ 0 h 39"/>
                <a:gd name="T12" fmla="*/ 29 w 38"/>
                <a:gd name="T13" fmla="*/ 0 h 39"/>
                <a:gd name="T14" fmla="*/ 18 w 38"/>
                <a:gd name="T15" fmla="*/ 3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9">
                  <a:moveTo>
                    <a:pt x="18" y="32"/>
                  </a:moveTo>
                  <a:lnTo>
                    <a:pt x="8" y="0"/>
                  </a:lnTo>
                  <a:lnTo>
                    <a:pt x="0" y="0"/>
                  </a:lnTo>
                  <a:lnTo>
                    <a:pt x="15" y="39"/>
                  </a:lnTo>
                  <a:lnTo>
                    <a:pt x="23" y="39"/>
                  </a:lnTo>
                  <a:lnTo>
                    <a:pt x="38" y="0"/>
                  </a:lnTo>
                  <a:lnTo>
                    <a:pt x="29" y="0"/>
                  </a:lnTo>
                  <a:lnTo>
                    <a:pt x="1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6">
              <a:extLst>
                <a:ext uri="{FF2B5EF4-FFF2-40B4-BE49-F238E27FC236}">
                  <a16:creationId xmlns:a16="http://schemas.microsoft.com/office/drawing/2014/main" id="{C73E25E4-139B-A180-CBFD-59414A4BD238}"/>
                </a:ext>
              </a:extLst>
            </p:cNvPr>
            <p:cNvSpPr>
              <a:spLocks/>
            </p:cNvSpPr>
            <p:nvPr/>
          </p:nvSpPr>
          <p:spPr bwMode="auto">
            <a:xfrm>
              <a:off x="1801813" y="411163"/>
              <a:ext cx="15875" cy="14288"/>
            </a:xfrm>
            <a:custGeom>
              <a:avLst/>
              <a:gdLst>
                <a:gd name="T0" fmla="*/ 10 w 19"/>
                <a:gd name="T1" fmla="*/ 0 h 18"/>
                <a:gd name="T2" fmla="*/ 3 w 19"/>
                <a:gd name="T3" fmla="*/ 2 h 18"/>
                <a:gd name="T4" fmla="*/ 0 w 19"/>
                <a:gd name="T5" fmla="*/ 9 h 18"/>
                <a:gd name="T6" fmla="*/ 3 w 19"/>
                <a:gd name="T7" fmla="*/ 16 h 18"/>
                <a:gd name="T8" fmla="*/ 10 w 19"/>
                <a:gd name="T9" fmla="*/ 18 h 18"/>
                <a:gd name="T10" fmla="*/ 17 w 19"/>
                <a:gd name="T11" fmla="*/ 16 h 18"/>
                <a:gd name="T12" fmla="*/ 19 w 19"/>
                <a:gd name="T13" fmla="*/ 9 h 18"/>
                <a:gd name="T14" fmla="*/ 17 w 19"/>
                <a:gd name="T15" fmla="*/ 2 h 18"/>
                <a:gd name="T16" fmla="*/ 10 w 1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0" y="0"/>
                  </a:moveTo>
                  <a:cubicBezTo>
                    <a:pt x="7" y="0"/>
                    <a:pt x="5" y="1"/>
                    <a:pt x="3" y="2"/>
                  </a:cubicBezTo>
                  <a:cubicBezTo>
                    <a:pt x="1" y="4"/>
                    <a:pt x="0" y="7"/>
                    <a:pt x="0" y="9"/>
                  </a:cubicBezTo>
                  <a:cubicBezTo>
                    <a:pt x="0" y="12"/>
                    <a:pt x="1" y="14"/>
                    <a:pt x="3" y="16"/>
                  </a:cubicBezTo>
                  <a:cubicBezTo>
                    <a:pt x="5" y="17"/>
                    <a:pt x="7" y="18"/>
                    <a:pt x="10" y="18"/>
                  </a:cubicBezTo>
                  <a:cubicBezTo>
                    <a:pt x="13" y="18"/>
                    <a:pt x="15" y="17"/>
                    <a:pt x="17" y="16"/>
                  </a:cubicBezTo>
                  <a:cubicBezTo>
                    <a:pt x="18" y="14"/>
                    <a:pt x="19" y="12"/>
                    <a:pt x="19" y="9"/>
                  </a:cubicBezTo>
                  <a:cubicBezTo>
                    <a:pt x="19" y="6"/>
                    <a:pt x="18" y="4"/>
                    <a:pt x="17" y="2"/>
                  </a:cubicBezTo>
                  <a:cubicBezTo>
                    <a:pt x="15" y="1"/>
                    <a:pt x="12"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Rectangle 17">
              <a:extLst>
                <a:ext uri="{FF2B5EF4-FFF2-40B4-BE49-F238E27FC236}">
                  <a16:creationId xmlns:a16="http://schemas.microsoft.com/office/drawing/2014/main" id="{7B6F8562-C3CB-5305-FB0B-63FF8D97092D}"/>
                </a:ext>
              </a:extLst>
            </p:cNvPr>
            <p:cNvSpPr>
              <a:spLocks noChangeArrowheads="1"/>
            </p:cNvSpPr>
            <p:nvPr/>
          </p:nvSpPr>
          <p:spPr bwMode="auto">
            <a:xfrm>
              <a:off x="1804988" y="438150"/>
              <a:ext cx="11113" cy="619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8">
              <a:extLst>
                <a:ext uri="{FF2B5EF4-FFF2-40B4-BE49-F238E27FC236}">
                  <a16:creationId xmlns:a16="http://schemas.microsoft.com/office/drawing/2014/main" id="{AAAB2CA3-ACC4-BAB9-7B09-8D2F882AE852}"/>
                </a:ext>
              </a:extLst>
            </p:cNvPr>
            <p:cNvSpPr>
              <a:spLocks/>
            </p:cNvSpPr>
            <p:nvPr/>
          </p:nvSpPr>
          <p:spPr bwMode="auto">
            <a:xfrm>
              <a:off x="1828801" y="436563"/>
              <a:ext cx="47625" cy="65088"/>
            </a:xfrm>
            <a:custGeom>
              <a:avLst/>
              <a:gdLst>
                <a:gd name="T0" fmla="*/ 44 w 59"/>
                <a:gd name="T1" fmla="*/ 36 h 79"/>
                <a:gd name="T2" fmla="*/ 37 w 59"/>
                <a:gd name="T3" fmla="*/ 34 h 79"/>
                <a:gd name="T4" fmla="*/ 30 w 59"/>
                <a:gd name="T5" fmla="*/ 31 h 79"/>
                <a:gd name="T6" fmla="*/ 24 w 59"/>
                <a:gd name="T7" fmla="*/ 29 h 79"/>
                <a:gd name="T8" fmla="*/ 20 w 59"/>
                <a:gd name="T9" fmla="*/ 26 h 79"/>
                <a:gd name="T10" fmla="*/ 18 w 59"/>
                <a:gd name="T11" fmla="*/ 21 h 79"/>
                <a:gd name="T12" fmla="*/ 22 w 59"/>
                <a:gd name="T13" fmla="*/ 14 h 79"/>
                <a:gd name="T14" fmla="*/ 32 w 59"/>
                <a:gd name="T15" fmla="*/ 12 h 79"/>
                <a:gd name="T16" fmla="*/ 52 w 59"/>
                <a:gd name="T17" fmla="*/ 20 h 79"/>
                <a:gd name="T18" fmla="*/ 58 w 59"/>
                <a:gd name="T19" fmla="*/ 10 h 79"/>
                <a:gd name="T20" fmla="*/ 55 w 59"/>
                <a:gd name="T21" fmla="*/ 8 h 79"/>
                <a:gd name="T22" fmla="*/ 46 w 59"/>
                <a:gd name="T23" fmla="*/ 3 h 79"/>
                <a:gd name="T24" fmla="*/ 32 w 59"/>
                <a:gd name="T25" fmla="*/ 0 h 79"/>
                <a:gd name="T26" fmla="*/ 12 w 59"/>
                <a:gd name="T27" fmla="*/ 7 h 79"/>
                <a:gd name="T28" fmla="*/ 4 w 59"/>
                <a:gd name="T29" fmla="*/ 23 h 79"/>
                <a:gd name="T30" fmla="*/ 6 w 59"/>
                <a:gd name="T31" fmla="*/ 31 h 79"/>
                <a:gd name="T32" fmla="*/ 11 w 59"/>
                <a:gd name="T33" fmla="*/ 37 h 79"/>
                <a:gd name="T34" fmla="*/ 15 w 59"/>
                <a:gd name="T35" fmla="*/ 40 h 79"/>
                <a:gd name="T36" fmla="*/ 19 w 59"/>
                <a:gd name="T37" fmla="*/ 42 h 79"/>
                <a:gd name="T38" fmla="*/ 23 w 59"/>
                <a:gd name="T39" fmla="*/ 44 h 79"/>
                <a:gd name="T40" fmla="*/ 29 w 59"/>
                <a:gd name="T41" fmla="*/ 45 h 79"/>
                <a:gd name="T42" fmla="*/ 33 w 59"/>
                <a:gd name="T43" fmla="*/ 47 h 79"/>
                <a:gd name="T44" fmla="*/ 38 w 59"/>
                <a:gd name="T45" fmla="*/ 49 h 79"/>
                <a:gd name="T46" fmla="*/ 42 w 59"/>
                <a:gd name="T47" fmla="*/ 52 h 79"/>
                <a:gd name="T48" fmla="*/ 45 w 59"/>
                <a:gd name="T49" fmla="*/ 57 h 79"/>
                <a:gd name="T50" fmla="*/ 41 w 59"/>
                <a:gd name="T51" fmla="*/ 65 h 79"/>
                <a:gd name="T52" fmla="*/ 30 w 59"/>
                <a:gd name="T53" fmla="*/ 67 h 79"/>
                <a:gd name="T54" fmla="*/ 18 w 59"/>
                <a:gd name="T55" fmla="*/ 64 h 79"/>
                <a:gd name="T56" fmla="*/ 8 w 59"/>
                <a:gd name="T57" fmla="*/ 57 h 79"/>
                <a:gd name="T58" fmla="*/ 0 w 59"/>
                <a:gd name="T59" fmla="*/ 66 h 79"/>
                <a:gd name="T60" fmla="*/ 12 w 59"/>
                <a:gd name="T61" fmla="*/ 74 h 79"/>
                <a:gd name="T62" fmla="*/ 30 w 59"/>
                <a:gd name="T63" fmla="*/ 79 h 79"/>
                <a:gd name="T64" fmla="*/ 52 w 59"/>
                <a:gd name="T65" fmla="*/ 72 h 79"/>
                <a:gd name="T66" fmla="*/ 59 w 59"/>
                <a:gd name="T67" fmla="*/ 55 h 79"/>
                <a:gd name="T68" fmla="*/ 44 w 59"/>
                <a:gd name="T69"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79">
                  <a:moveTo>
                    <a:pt x="44" y="36"/>
                  </a:moveTo>
                  <a:cubicBezTo>
                    <a:pt x="43" y="36"/>
                    <a:pt x="41" y="35"/>
                    <a:pt x="37" y="34"/>
                  </a:cubicBezTo>
                  <a:cubicBezTo>
                    <a:pt x="34" y="33"/>
                    <a:pt x="31" y="32"/>
                    <a:pt x="30" y="31"/>
                  </a:cubicBezTo>
                  <a:cubicBezTo>
                    <a:pt x="27" y="30"/>
                    <a:pt x="25" y="30"/>
                    <a:pt x="24" y="29"/>
                  </a:cubicBezTo>
                  <a:cubicBezTo>
                    <a:pt x="23" y="29"/>
                    <a:pt x="22" y="28"/>
                    <a:pt x="20" y="26"/>
                  </a:cubicBezTo>
                  <a:cubicBezTo>
                    <a:pt x="19" y="25"/>
                    <a:pt x="18" y="23"/>
                    <a:pt x="18" y="21"/>
                  </a:cubicBezTo>
                  <a:cubicBezTo>
                    <a:pt x="18" y="18"/>
                    <a:pt x="19" y="15"/>
                    <a:pt x="22" y="14"/>
                  </a:cubicBezTo>
                  <a:cubicBezTo>
                    <a:pt x="24" y="12"/>
                    <a:pt x="28" y="12"/>
                    <a:pt x="32" y="12"/>
                  </a:cubicBezTo>
                  <a:cubicBezTo>
                    <a:pt x="39" y="12"/>
                    <a:pt x="46" y="14"/>
                    <a:pt x="52" y="20"/>
                  </a:cubicBezTo>
                  <a:cubicBezTo>
                    <a:pt x="58" y="10"/>
                    <a:pt x="58" y="10"/>
                    <a:pt x="58" y="10"/>
                  </a:cubicBezTo>
                  <a:cubicBezTo>
                    <a:pt x="58" y="10"/>
                    <a:pt x="57" y="9"/>
                    <a:pt x="55" y="8"/>
                  </a:cubicBezTo>
                  <a:cubicBezTo>
                    <a:pt x="53" y="6"/>
                    <a:pt x="50" y="5"/>
                    <a:pt x="46" y="3"/>
                  </a:cubicBezTo>
                  <a:cubicBezTo>
                    <a:pt x="41" y="1"/>
                    <a:pt x="37" y="0"/>
                    <a:pt x="32" y="0"/>
                  </a:cubicBezTo>
                  <a:cubicBezTo>
                    <a:pt x="23" y="0"/>
                    <a:pt x="17" y="3"/>
                    <a:pt x="12" y="7"/>
                  </a:cubicBezTo>
                  <a:cubicBezTo>
                    <a:pt x="7" y="11"/>
                    <a:pt x="4" y="16"/>
                    <a:pt x="4" y="23"/>
                  </a:cubicBezTo>
                  <a:cubicBezTo>
                    <a:pt x="4" y="26"/>
                    <a:pt x="5" y="29"/>
                    <a:pt x="6" y="31"/>
                  </a:cubicBezTo>
                  <a:cubicBezTo>
                    <a:pt x="7" y="33"/>
                    <a:pt x="8" y="35"/>
                    <a:pt x="11" y="37"/>
                  </a:cubicBezTo>
                  <a:cubicBezTo>
                    <a:pt x="13" y="39"/>
                    <a:pt x="14" y="40"/>
                    <a:pt x="15" y="40"/>
                  </a:cubicBezTo>
                  <a:cubicBezTo>
                    <a:pt x="16" y="41"/>
                    <a:pt x="18" y="41"/>
                    <a:pt x="19" y="42"/>
                  </a:cubicBezTo>
                  <a:cubicBezTo>
                    <a:pt x="20" y="43"/>
                    <a:pt x="22" y="43"/>
                    <a:pt x="23" y="44"/>
                  </a:cubicBezTo>
                  <a:cubicBezTo>
                    <a:pt x="25" y="44"/>
                    <a:pt x="27" y="45"/>
                    <a:pt x="29" y="45"/>
                  </a:cubicBezTo>
                  <a:cubicBezTo>
                    <a:pt x="31" y="46"/>
                    <a:pt x="32" y="47"/>
                    <a:pt x="33" y="47"/>
                  </a:cubicBezTo>
                  <a:cubicBezTo>
                    <a:pt x="35" y="48"/>
                    <a:pt x="37" y="48"/>
                    <a:pt x="38" y="49"/>
                  </a:cubicBezTo>
                  <a:cubicBezTo>
                    <a:pt x="39" y="49"/>
                    <a:pt x="41" y="50"/>
                    <a:pt x="42" y="52"/>
                  </a:cubicBezTo>
                  <a:cubicBezTo>
                    <a:pt x="44" y="53"/>
                    <a:pt x="45" y="55"/>
                    <a:pt x="45" y="57"/>
                  </a:cubicBezTo>
                  <a:cubicBezTo>
                    <a:pt x="45" y="61"/>
                    <a:pt x="44" y="63"/>
                    <a:pt x="41" y="65"/>
                  </a:cubicBezTo>
                  <a:cubicBezTo>
                    <a:pt x="38" y="66"/>
                    <a:pt x="35" y="67"/>
                    <a:pt x="30" y="67"/>
                  </a:cubicBezTo>
                  <a:cubicBezTo>
                    <a:pt x="26" y="67"/>
                    <a:pt x="22" y="66"/>
                    <a:pt x="18" y="64"/>
                  </a:cubicBezTo>
                  <a:cubicBezTo>
                    <a:pt x="14" y="62"/>
                    <a:pt x="10" y="59"/>
                    <a:pt x="8" y="57"/>
                  </a:cubicBezTo>
                  <a:cubicBezTo>
                    <a:pt x="0" y="66"/>
                    <a:pt x="0" y="66"/>
                    <a:pt x="0" y="66"/>
                  </a:cubicBezTo>
                  <a:cubicBezTo>
                    <a:pt x="3" y="69"/>
                    <a:pt x="7" y="71"/>
                    <a:pt x="12" y="74"/>
                  </a:cubicBezTo>
                  <a:cubicBezTo>
                    <a:pt x="17" y="77"/>
                    <a:pt x="23" y="79"/>
                    <a:pt x="30" y="79"/>
                  </a:cubicBezTo>
                  <a:cubicBezTo>
                    <a:pt x="39" y="79"/>
                    <a:pt x="47" y="76"/>
                    <a:pt x="52" y="72"/>
                  </a:cubicBezTo>
                  <a:cubicBezTo>
                    <a:pt x="57" y="67"/>
                    <a:pt x="59" y="62"/>
                    <a:pt x="59" y="55"/>
                  </a:cubicBezTo>
                  <a:cubicBezTo>
                    <a:pt x="59" y="47"/>
                    <a:pt x="54" y="40"/>
                    <a:pt x="4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9">
              <a:extLst>
                <a:ext uri="{FF2B5EF4-FFF2-40B4-BE49-F238E27FC236}">
                  <a16:creationId xmlns:a16="http://schemas.microsoft.com/office/drawing/2014/main" id="{995386EE-0219-9B59-3015-DA98004633E3}"/>
                </a:ext>
              </a:extLst>
            </p:cNvPr>
            <p:cNvSpPr>
              <a:spLocks/>
            </p:cNvSpPr>
            <p:nvPr/>
          </p:nvSpPr>
          <p:spPr bwMode="auto">
            <a:xfrm>
              <a:off x="1960563" y="436563"/>
              <a:ext cx="36513" cy="63500"/>
            </a:xfrm>
            <a:custGeom>
              <a:avLst/>
              <a:gdLst>
                <a:gd name="T0" fmla="*/ 24 w 43"/>
                <a:gd name="T1" fmla="*/ 5 h 77"/>
                <a:gd name="T2" fmla="*/ 15 w 43"/>
                <a:gd name="T3" fmla="*/ 17 h 77"/>
                <a:gd name="T4" fmla="*/ 14 w 43"/>
                <a:gd name="T5" fmla="*/ 2 h 77"/>
                <a:gd name="T6" fmla="*/ 0 w 43"/>
                <a:gd name="T7" fmla="*/ 2 h 77"/>
                <a:gd name="T8" fmla="*/ 0 w 43"/>
                <a:gd name="T9" fmla="*/ 77 h 77"/>
                <a:gd name="T10" fmla="*/ 15 w 43"/>
                <a:gd name="T11" fmla="*/ 77 h 77"/>
                <a:gd name="T12" fmla="*/ 15 w 43"/>
                <a:gd name="T13" fmla="*/ 35 h 77"/>
                <a:gd name="T14" fmla="*/ 25 w 43"/>
                <a:gd name="T15" fmla="*/ 18 h 77"/>
                <a:gd name="T16" fmla="*/ 35 w 43"/>
                <a:gd name="T17" fmla="*/ 14 h 77"/>
                <a:gd name="T18" fmla="*/ 41 w 43"/>
                <a:gd name="T19" fmla="*/ 15 h 77"/>
                <a:gd name="T20" fmla="*/ 43 w 43"/>
                <a:gd name="T21" fmla="*/ 1 h 77"/>
                <a:gd name="T22" fmla="*/ 37 w 43"/>
                <a:gd name="T23" fmla="*/ 0 h 77"/>
                <a:gd name="T24" fmla="*/ 24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4" y="5"/>
                  </a:moveTo>
                  <a:cubicBezTo>
                    <a:pt x="20" y="8"/>
                    <a:pt x="17" y="12"/>
                    <a:pt x="15" y="17"/>
                  </a:cubicBezTo>
                  <a:cubicBezTo>
                    <a:pt x="14" y="2"/>
                    <a:pt x="14" y="2"/>
                    <a:pt x="14" y="2"/>
                  </a:cubicBezTo>
                  <a:cubicBezTo>
                    <a:pt x="0" y="2"/>
                    <a:pt x="0" y="2"/>
                    <a:pt x="0" y="2"/>
                  </a:cubicBezTo>
                  <a:cubicBezTo>
                    <a:pt x="0" y="77"/>
                    <a:pt x="0" y="77"/>
                    <a:pt x="0" y="77"/>
                  </a:cubicBezTo>
                  <a:cubicBezTo>
                    <a:pt x="15" y="77"/>
                    <a:pt x="15" y="77"/>
                    <a:pt x="15" y="77"/>
                  </a:cubicBezTo>
                  <a:cubicBezTo>
                    <a:pt x="15" y="35"/>
                    <a:pt x="15" y="35"/>
                    <a:pt x="15" y="35"/>
                  </a:cubicBezTo>
                  <a:cubicBezTo>
                    <a:pt x="16" y="27"/>
                    <a:pt x="19" y="22"/>
                    <a:pt x="25" y="18"/>
                  </a:cubicBezTo>
                  <a:cubicBezTo>
                    <a:pt x="28" y="16"/>
                    <a:pt x="32" y="14"/>
                    <a:pt x="35" y="14"/>
                  </a:cubicBezTo>
                  <a:cubicBezTo>
                    <a:pt x="38" y="14"/>
                    <a:pt x="40" y="15"/>
                    <a:pt x="41" y="15"/>
                  </a:cubicBezTo>
                  <a:cubicBezTo>
                    <a:pt x="43" y="1"/>
                    <a:pt x="43" y="1"/>
                    <a:pt x="43" y="1"/>
                  </a:cubicBezTo>
                  <a:cubicBezTo>
                    <a:pt x="37" y="0"/>
                    <a:pt x="37" y="0"/>
                    <a:pt x="37" y="0"/>
                  </a:cubicBezTo>
                  <a:cubicBezTo>
                    <a:pt x="32" y="0"/>
                    <a:pt x="28" y="2"/>
                    <a:pt x="2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0">
              <a:extLst>
                <a:ext uri="{FF2B5EF4-FFF2-40B4-BE49-F238E27FC236}">
                  <a16:creationId xmlns:a16="http://schemas.microsoft.com/office/drawing/2014/main" id="{2960E1C6-F590-264A-344E-7EF84C9D9013}"/>
                </a:ext>
              </a:extLst>
            </p:cNvPr>
            <p:cNvSpPr>
              <a:spLocks/>
            </p:cNvSpPr>
            <p:nvPr/>
          </p:nvSpPr>
          <p:spPr bwMode="auto">
            <a:xfrm>
              <a:off x="2000251" y="438150"/>
              <a:ext cx="58738" cy="85725"/>
            </a:xfrm>
            <a:custGeom>
              <a:avLst/>
              <a:gdLst>
                <a:gd name="T0" fmla="*/ 57 w 72"/>
                <a:gd name="T1" fmla="*/ 0 h 103"/>
                <a:gd name="T2" fmla="*/ 36 w 72"/>
                <a:gd name="T3" fmla="*/ 61 h 103"/>
                <a:gd name="T4" fmla="*/ 15 w 72"/>
                <a:gd name="T5" fmla="*/ 0 h 103"/>
                <a:gd name="T6" fmla="*/ 0 w 72"/>
                <a:gd name="T7" fmla="*/ 0 h 103"/>
                <a:gd name="T8" fmla="*/ 28 w 72"/>
                <a:gd name="T9" fmla="*/ 74 h 103"/>
                <a:gd name="T10" fmla="*/ 25 w 72"/>
                <a:gd name="T11" fmla="*/ 83 h 103"/>
                <a:gd name="T12" fmla="*/ 21 w 72"/>
                <a:gd name="T13" fmla="*/ 90 h 103"/>
                <a:gd name="T14" fmla="*/ 16 w 72"/>
                <a:gd name="T15" fmla="*/ 91 h 103"/>
                <a:gd name="T16" fmla="*/ 8 w 72"/>
                <a:gd name="T17" fmla="*/ 89 h 103"/>
                <a:gd name="T18" fmla="*/ 5 w 72"/>
                <a:gd name="T19" fmla="*/ 100 h 103"/>
                <a:gd name="T20" fmla="*/ 6 w 72"/>
                <a:gd name="T21" fmla="*/ 101 h 103"/>
                <a:gd name="T22" fmla="*/ 12 w 72"/>
                <a:gd name="T23" fmla="*/ 103 h 103"/>
                <a:gd name="T24" fmla="*/ 19 w 72"/>
                <a:gd name="T25" fmla="*/ 103 h 103"/>
                <a:gd name="T26" fmla="*/ 31 w 72"/>
                <a:gd name="T27" fmla="*/ 100 h 103"/>
                <a:gd name="T28" fmla="*/ 39 w 72"/>
                <a:gd name="T29" fmla="*/ 87 h 103"/>
                <a:gd name="T30" fmla="*/ 72 w 72"/>
                <a:gd name="T31" fmla="*/ 0 h 103"/>
                <a:gd name="T32" fmla="*/ 57 w 72"/>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03">
                  <a:moveTo>
                    <a:pt x="57" y="0"/>
                  </a:moveTo>
                  <a:cubicBezTo>
                    <a:pt x="36" y="61"/>
                    <a:pt x="36" y="61"/>
                    <a:pt x="36" y="61"/>
                  </a:cubicBezTo>
                  <a:cubicBezTo>
                    <a:pt x="15" y="0"/>
                    <a:pt x="15" y="0"/>
                    <a:pt x="15" y="0"/>
                  </a:cubicBezTo>
                  <a:cubicBezTo>
                    <a:pt x="0" y="0"/>
                    <a:pt x="0" y="0"/>
                    <a:pt x="0" y="0"/>
                  </a:cubicBezTo>
                  <a:cubicBezTo>
                    <a:pt x="28" y="74"/>
                    <a:pt x="28" y="74"/>
                    <a:pt x="28" y="74"/>
                  </a:cubicBezTo>
                  <a:cubicBezTo>
                    <a:pt x="25" y="83"/>
                    <a:pt x="25" y="83"/>
                    <a:pt x="25" y="83"/>
                  </a:cubicBezTo>
                  <a:cubicBezTo>
                    <a:pt x="24" y="87"/>
                    <a:pt x="22" y="89"/>
                    <a:pt x="21" y="90"/>
                  </a:cubicBezTo>
                  <a:cubicBezTo>
                    <a:pt x="20" y="91"/>
                    <a:pt x="18" y="91"/>
                    <a:pt x="16" y="91"/>
                  </a:cubicBezTo>
                  <a:cubicBezTo>
                    <a:pt x="14" y="91"/>
                    <a:pt x="11" y="91"/>
                    <a:pt x="8" y="89"/>
                  </a:cubicBezTo>
                  <a:cubicBezTo>
                    <a:pt x="5" y="100"/>
                    <a:pt x="5" y="100"/>
                    <a:pt x="5" y="100"/>
                  </a:cubicBezTo>
                  <a:cubicBezTo>
                    <a:pt x="6" y="101"/>
                    <a:pt x="6" y="101"/>
                    <a:pt x="6" y="101"/>
                  </a:cubicBezTo>
                  <a:cubicBezTo>
                    <a:pt x="7" y="102"/>
                    <a:pt x="9" y="102"/>
                    <a:pt x="12" y="103"/>
                  </a:cubicBezTo>
                  <a:cubicBezTo>
                    <a:pt x="14" y="103"/>
                    <a:pt x="17" y="103"/>
                    <a:pt x="19" y="103"/>
                  </a:cubicBezTo>
                  <a:cubicBezTo>
                    <a:pt x="24" y="103"/>
                    <a:pt x="28" y="102"/>
                    <a:pt x="31" y="100"/>
                  </a:cubicBezTo>
                  <a:cubicBezTo>
                    <a:pt x="34" y="97"/>
                    <a:pt x="36" y="93"/>
                    <a:pt x="39" y="87"/>
                  </a:cubicBezTo>
                  <a:cubicBezTo>
                    <a:pt x="72" y="0"/>
                    <a:pt x="72" y="0"/>
                    <a:pt x="72" y="0"/>
                  </a:cubicBezTo>
                  <a:lnTo>
                    <a:pt x="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1">
              <a:extLst>
                <a:ext uri="{FF2B5EF4-FFF2-40B4-BE49-F238E27FC236}">
                  <a16:creationId xmlns:a16="http://schemas.microsoft.com/office/drawing/2014/main" id="{8279F213-F01D-0BA8-7DEC-BF8F2017D953}"/>
                </a:ext>
              </a:extLst>
            </p:cNvPr>
            <p:cNvSpPr>
              <a:spLocks noEditPoints="1"/>
            </p:cNvSpPr>
            <p:nvPr/>
          </p:nvSpPr>
          <p:spPr bwMode="auto">
            <a:xfrm>
              <a:off x="1547813" y="-96838"/>
              <a:ext cx="352425" cy="422275"/>
            </a:xfrm>
            <a:custGeom>
              <a:avLst/>
              <a:gdLst>
                <a:gd name="T0" fmla="*/ 327 w 425"/>
                <a:gd name="T1" fmla="*/ 247 h 510"/>
                <a:gd name="T2" fmla="*/ 415 w 425"/>
                <a:gd name="T3" fmla="*/ 130 h 510"/>
                <a:gd name="T4" fmla="*/ 268 w 425"/>
                <a:gd name="T5" fmla="*/ 0 h 510"/>
                <a:gd name="T6" fmla="*/ 0 w 425"/>
                <a:gd name="T7" fmla="*/ 0 h 510"/>
                <a:gd name="T8" fmla="*/ 0 w 425"/>
                <a:gd name="T9" fmla="*/ 510 h 510"/>
                <a:gd name="T10" fmla="*/ 277 w 425"/>
                <a:gd name="T11" fmla="*/ 510 h 510"/>
                <a:gd name="T12" fmla="*/ 425 w 425"/>
                <a:gd name="T13" fmla="*/ 373 h 510"/>
                <a:gd name="T14" fmla="*/ 327 w 425"/>
                <a:gd name="T15" fmla="*/ 247 h 510"/>
                <a:gd name="T16" fmla="*/ 109 w 425"/>
                <a:gd name="T17" fmla="*/ 92 h 510"/>
                <a:gd name="T18" fmla="*/ 245 w 425"/>
                <a:gd name="T19" fmla="*/ 92 h 510"/>
                <a:gd name="T20" fmla="*/ 304 w 425"/>
                <a:gd name="T21" fmla="*/ 148 h 510"/>
                <a:gd name="T22" fmla="*/ 245 w 425"/>
                <a:gd name="T23" fmla="*/ 205 h 510"/>
                <a:gd name="T24" fmla="*/ 109 w 425"/>
                <a:gd name="T25" fmla="*/ 205 h 510"/>
                <a:gd name="T26" fmla="*/ 109 w 425"/>
                <a:gd name="T27" fmla="*/ 92 h 510"/>
                <a:gd name="T28" fmla="*/ 249 w 425"/>
                <a:gd name="T29" fmla="*/ 417 h 510"/>
                <a:gd name="T30" fmla="*/ 249 w 425"/>
                <a:gd name="T31" fmla="*/ 418 h 510"/>
                <a:gd name="T32" fmla="*/ 109 w 425"/>
                <a:gd name="T33" fmla="*/ 418 h 510"/>
                <a:gd name="T34" fmla="*/ 109 w 425"/>
                <a:gd name="T35" fmla="*/ 298 h 510"/>
                <a:gd name="T36" fmla="*/ 249 w 425"/>
                <a:gd name="T37" fmla="*/ 298 h 510"/>
                <a:gd name="T38" fmla="*/ 315 w 425"/>
                <a:gd name="T39" fmla="*/ 357 h 510"/>
                <a:gd name="T40" fmla="*/ 249 w 425"/>
                <a:gd name="T41" fmla="*/ 41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5" h="510">
                  <a:moveTo>
                    <a:pt x="327" y="247"/>
                  </a:moveTo>
                  <a:cubicBezTo>
                    <a:pt x="375" y="237"/>
                    <a:pt x="415" y="194"/>
                    <a:pt x="415" y="130"/>
                  </a:cubicBezTo>
                  <a:cubicBezTo>
                    <a:pt x="415" y="62"/>
                    <a:pt x="365" y="0"/>
                    <a:pt x="268" y="0"/>
                  </a:cubicBezTo>
                  <a:cubicBezTo>
                    <a:pt x="0" y="0"/>
                    <a:pt x="0" y="0"/>
                    <a:pt x="0" y="0"/>
                  </a:cubicBezTo>
                  <a:cubicBezTo>
                    <a:pt x="0" y="510"/>
                    <a:pt x="0" y="510"/>
                    <a:pt x="0" y="510"/>
                  </a:cubicBezTo>
                  <a:cubicBezTo>
                    <a:pt x="277" y="510"/>
                    <a:pt x="277" y="510"/>
                    <a:pt x="277" y="510"/>
                  </a:cubicBezTo>
                  <a:cubicBezTo>
                    <a:pt x="374" y="510"/>
                    <a:pt x="425" y="449"/>
                    <a:pt x="425" y="373"/>
                  </a:cubicBezTo>
                  <a:cubicBezTo>
                    <a:pt x="425" y="309"/>
                    <a:pt x="381" y="256"/>
                    <a:pt x="327" y="247"/>
                  </a:cubicBezTo>
                  <a:close/>
                  <a:moveTo>
                    <a:pt x="109" y="92"/>
                  </a:moveTo>
                  <a:cubicBezTo>
                    <a:pt x="245" y="92"/>
                    <a:pt x="245" y="92"/>
                    <a:pt x="245" y="92"/>
                  </a:cubicBezTo>
                  <a:cubicBezTo>
                    <a:pt x="281" y="92"/>
                    <a:pt x="304" y="117"/>
                    <a:pt x="304" y="148"/>
                  </a:cubicBezTo>
                  <a:cubicBezTo>
                    <a:pt x="304" y="181"/>
                    <a:pt x="281" y="205"/>
                    <a:pt x="245" y="205"/>
                  </a:cubicBezTo>
                  <a:cubicBezTo>
                    <a:pt x="109" y="205"/>
                    <a:pt x="109" y="205"/>
                    <a:pt x="109" y="205"/>
                  </a:cubicBezTo>
                  <a:lnTo>
                    <a:pt x="109" y="92"/>
                  </a:lnTo>
                  <a:close/>
                  <a:moveTo>
                    <a:pt x="249" y="417"/>
                  </a:moveTo>
                  <a:cubicBezTo>
                    <a:pt x="249" y="418"/>
                    <a:pt x="249" y="418"/>
                    <a:pt x="249" y="418"/>
                  </a:cubicBezTo>
                  <a:cubicBezTo>
                    <a:pt x="109" y="418"/>
                    <a:pt x="109" y="418"/>
                    <a:pt x="109" y="418"/>
                  </a:cubicBezTo>
                  <a:cubicBezTo>
                    <a:pt x="109" y="298"/>
                    <a:pt x="109" y="298"/>
                    <a:pt x="109" y="298"/>
                  </a:cubicBezTo>
                  <a:cubicBezTo>
                    <a:pt x="249" y="298"/>
                    <a:pt x="249" y="298"/>
                    <a:pt x="249" y="298"/>
                  </a:cubicBezTo>
                  <a:cubicBezTo>
                    <a:pt x="292" y="298"/>
                    <a:pt x="315" y="325"/>
                    <a:pt x="315" y="357"/>
                  </a:cubicBezTo>
                  <a:cubicBezTo>
                    <a:pt x="315" y="394"/>
                    <a:pt x="290" y="417"/>
                    <a:pt x="249" y="4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2">
              <a:extLst>
                <a:ext uri="{FF2B5EF4-FFF2-40B4-BE49-F238E27FC236}">
                  <a16:creationId xmlns:a16="http://schemas.microsoft.com/office/drawing/2014/main" id="{05C0F3AF-1E64-F4C9-5564-207AB298F6B9}"/>
                </a:ext>
              </a:extLst>
            </p:cNvPr>
            <p:cNvSpPr>
              <a:spLocks/>
            </p:cNvSpPr>
            <p:nvPr/>
          </p:nvSpPr>
          <p:spPr bwMode="auto">
            <a:xfrm>
              <a:off x="1139826" y="-103188"/>
              <a:ext cx="347663" cy="436563"/>
            </a:xfrm>
            <a:custGeom>
              <a:avLst/>
              <a:gdLst>
                <a:gd name="T0" fmla="*/ 59 w 420"/>
                <a:gd name="T1" fmla="*/ 363 h 527"/>
                <a:gd name="T2" fmla="*/ 221 w 420"/>
                <a:gd name="T3" fmla="*/ 431 h 527"/>
                <a:gd name="T4" fmla="*/ 310 w 420"/>
                <a:gd name="T5" fmla="*/ 374 h 527"/>
                <a:gd name="T6" fmla="*/ 207 w 420"/>
                <a:gd name="T7" fmla="*/ 309 h 527"/>
                <a:gd name="T8" fmla="*/ 17 w 420"/>
                <a:gd name="T9" fmla="*/ 154 h 527"/>
                <a:gd name="T10" fmla="*/ 210 w 420"/>
                <a:gd name="T11" fmla="*/ 0 h 527"/>
                <a:gd name="T12" fmla="*/ 409 w 420"/>
                <a:gd name="T13" fmla="*/ 71 h 527"/>
                <a:gd name="T14" fmla="*/ 349 w 420"/>
                <a:gd name="T15" fmla="*/ 151 h 527"/>
                <a:gd name="T16" fmla="*/ 203 w 420"/>
                <a:gd name="T17" fmla="*/ 95 h 527"/>
                <a:gd name="T18" fmla="*/ 128 w 420"/>
                <a:gd name="T19" fmla="*/ 147 h 527"/>
                <a:gd name="T20" fmla="*/ 229 w 420"/>
                <a:gd name="T21" fmla="*/ 206 h 527"/>
                <a:gd name="T22" fmla="*/ 420 w 420"/>
                <a:gd name="T23" fmla="*/ 363 h 527"/>
                <a:gd name="T24" fmla="*/ 216 w 420"/>
                <a:gd name="T25" fmla="*/ 527 h 527"/>
                <a:gd name="T26" fmla="*/ 0 w 420"/>
                <a:gd name="T27" fmla="*/ 446 h 527"/>
                <a:gd name="T28" fmla="*/ 59 w 420"/>
                <a:gd name="T29" fmla="*/ 363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527">
                  <a:moveTo>
                    <a:pt x="59" y="363"/>
                  </a:moveTo>
                  <a:cubicBezTo>
                    <a:pt x="95" y="400"/>
                    <a:pt x="151" y="431"/>
                    <a:pt x="221" y="431"/>
                  </a:cubicBezTo>
                  <a:cubicBezTo>
                    <a:pt x="281" y="431"/>
                    <a:pt x="310" y="403"/>
                    <a:pt x="310" y="374"/>
                  </a:cubicBezTo>
                  <a:cubicBezTo>
                    <a:pt x="310" y="336"/>
                    <a:pt x="266" y="323"/>
                    <a:pt x="207" y="309"/>
                  </a:cubicBezTo>
                  <a:cubicBezTo>
                    <a:pt x="124" y="290"/>
                    <a:pt x="17" y="267"/>
                    <a:pt x="17" y="154"/>
                  </a:cubicBezTo>
                  <a:cubicBezTo>
                    <a:pt x="17" y="69"/>
                    <a:pt x="90" y="0"/>
                    <a:pt x="210" y="0"/>
                  </a:cubicBezTo>
                  <a:cubicBezTo>
                    <a:pt x="291" y="0"/>
                    <a:pt x="359" y="24"/>
                    <a:pt x="409" y="71"/>
                  </a:cubicBezTo>
                  <a:cubicBezTo>
                    <a:pt x="349" y="151"/>
                    <a:pt x="349" y="151"/>
                    <a:pt x="349" y="151"/>
                  </a:cubicBezTo>
                  <a:cubicBezTo>
                    <a:pt x="308" y="113"/>
                    <a:pt x="253" y="95"/>
                    <a:pt x="203" y="95"/>
                  </a:cubicBezTo>
                  <a:cubicBezTo>
                    <a:pt x="154" y="95"/>
                    <a:pt x="128" y="117"/>
                    <a:pt x="128" y="147"/>
                  </a:cubicBezTo>
                  <a:cubicBezTo>
                    <a:pt x="128" y="182"/>
                    <a:pt x="170" y="192"/>
                    <a:pt x="229" y="206"/>
                  </a:cubicBezTo>
                  <a:cubicBezTo>
                    <a:pt x="313" y="225"/>
                    <a:pt x="420" y="250"/>
                    <a:pt x="420" y="363"/>
                  </a:cubicBezTo>
                  <a:cubicBezTo>
                    <a:pt x="420" y="457"/>
                    <a:pt x="353" y="527"/>
                    <a:pt x="216" y="527"/>
                  </a:cubicBezTo>
                  <a:cubicBezTo>
                    <a:pt x="118" y="527"/>
                    <a:pt x="48" y="494"/>
                    <a:pt x="0" y="446"/>
                  </a:cubicBezTo>
                  <a:lnTo>
                    <a:pt x="59" y="3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Rectangle 23">
              <a:extLst>
                <a:ext uri="{FF2B5EF4-FFF2-40B4-BE49-F238E27FC236}">
                  <a16:creationId xmlns:a16="http://schemas.microsoft.com/office/drawing/2014/main" id="{5308E799-0736-BCF1-CC1A-3F3E2248F93B}"/>
                </a:ext>
              </a:extLst>
            </p:cNvPr>
            <p:cNvSpPr>
              <a:spLocks noChangeArrowheads="1"/>
            </p:cNvSpPr>
            <p:nvPr/>
          </p:nvSpPr>
          <p:spPr bwMode="auto">
            <a:xfrm>
              <a:off x="1968501" y="-96838"/>
              <a:ext cx="88900" cy="422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4">
              <a:extLst>
                <a:ext uri="{FF2B5EF4-FFF2-40B4-BE49-F238E27FC236}">
                  <a16:creationId xmlns:a16="http://schemas.microsoft.com/office/drawing/2014/main" id="{D9308C71-8329-D144-E136-1D34018B4D56}"/>
                </a:ext>
              </a:extLst>
            </p:cNvPr>
            <p:cNvSpPr>
              <a:spLocks noEditPoints="1"/>
            </p:cNvSpPr>
            <p:nvPr/>
          </p:nvSpPr>
          <p:spPr bwMode="auto">
            <a:xfrm>
              <a:off x="2498726" y="-31750"/>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7 h 136"/>
                <a:gd name="T12" fmla="*/ 113 w 113"/>
                <a:gd name="T13" fmla="*/ 68 h 136"/>
                <a:gd name="T14" fmla="*/ 92 w 113"/>
                <a:gd name="T15" fmla="*/ 119 h 136"/>
                <a:gd name="T16" fmla="*/ 78 w 113"/>
                <a:gd name="T17" fmla="*/ 28 h 136"/>
                <a:gd name="T18" fmla="*/ 45 w 113"/>
                <a:gd name="T19" fmla="*/ 16 h 136"/>
                <a:gd name="T20" fmla="*/ 20 w 113"/>
                <a:gd name="T21" fmla="*/ 16 h 136"/>
                <a:gd name="T22" fmla="*/ 20 w 113"/>
                <a:gd name="T23" fmla="*/ 120 h 136"/>
                <a:gd name="T24" fmla="*/ 45 w 113"/>
                <a:gd name="T25" fmla="*/ 120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6"/>
                    <a:pt x="92" y="17"/>
                  </a:cubicBezTo>
                  <a:cubicBezTo>
                    <a:pt x="103" y="28"/>
                    <a:pt x="113" y="44"/>
                    <a:pt x="113" y="68"/>
                  </a:cubicBezTo>
                  <a:cubicBezTo>
                    <a:pt x="113" y="91"/>
                    <a:pt x="104" y="108"/>
                    <a:pt x="92" y="119"/>
                  </a:cubicBezTo>
                  <a:close/>
                  <a:moveTo>
                    <a:pt x="78" y="28"/>
                  </a:moveTo>
                  <a:cubicBezTo>
                    <a:pt x="70" y="20"/>
                    <a:pt x="59" y="16"/>
                    <a:pt x="45" y="16"/>
                  </a:cubicBezTo>
                  <a:cubicBezTo>
                    <a:pt x="20" y="16"/>
                    <a:pt x="20" y="16"/>
                    <a:pt x="20" y="16"/>
                  </a:cubicBezTo>
                  <a:cubicBezTo>
                    <a:pt x="20" y="120"/>
                    <a:pt x="20" y="120"/>
                    <a:pt x="20" y="120"/>
                  </a:cubicBezTo>
                  <a:cubicBezTo>
                    <a:pt x="45" y="120"/>
                    <a:pt x="45" y="120"/>
                    <a:pt x="45" y="120"/>
                  </a:cubicBezTo>
                  <a:cubicBezTo>
                    <a:pt x="58" y="120"/>
                    <a:pt x="69" y="116"/>
                    <a:pt x="78" y="107"/>
                  </a:cubicBezTo>
                  <a:cubicBezTo>
                    <a:pt x="87" y="98"/>
                    <a:pt x="92" y="85"/>
                    <a:pt x="92" y="68"/>
                  </a:cubicBezTo>
                  <a:cubicBezTo>
                    <a:pt x="92" y="51"/>
                    <a:pt x="87" y="37"/>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5">
              <a:extLst>
                <a:ext uri="{FF2B5EF4-FFF2-40B4-BE49-F238E27FC236}">
                  <a16:creationId xmlns:a16="http://schemas.microsoft.com/office/drawing/2014/main" id="{9B065B41-2B00-5183-95B8-2C97D2776E9F}"/>
                </a:ext>
              </a:extLst>
            </p:cNvPr>
            <p:cNvSpPr>
              <a:spLocks/>
            </p:cNvSpPr>
            <p:nvPr/>
          </p:nvSpPr>
          <p:spPr bwMode="auto">
            <a:xfrm>
              <a:off x="2611438" y="-3175"/>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6">
              <a:extLst>
                <a:ext uri="{FF2B5EF4-FFF2-40B4-BE49-F238E27FC236}">
                  <a16:creationId xmlns:a16="http://schemas.microsoft.com/office/drawing/2014/main" id="{AEBBA209-4388-44E3-1F5D-110C6416935E}"/>
                </a:ext>
              </a:extLst>
            </p:cNvPr>
            <p:cNvSpPr>
              <a:spLocks noEditPoints="1"/>
            </p:cNvSpPr>
            <p:nvPr/>
          </p:nvSpPr>
          <p:spPr bwMode="auto">
            <a:xfrm>
              <a:off x="2670176" y="-36513"/>
              <a:ext cx="20638" cy="117475"/>
            </a:xfrm>
            <a:custGeom>
              <a:avLst/>
              <a:gdLst>
                <a:gd name="T0" fmla="*/ 13 w 25"/>
                <a:gd name="T1" fmla="*/ 24 h 143"/>
                <a:gd name="T2" fmla="*/ 0 w 25"/>
                <a:gd name="T3" fmla="*/ 12 h 143"/>
                <a:gd name="T4" fmla="*/ 13 w 25"/>
                <a:gd name="T5" fmla="*/ 0 h 143"/>
                <a:gd name="T6" fmla="*/ 25 w 25"/>
                <a:gd name="T7" fmla="*/ 12 h 143"/>
                <a:gd name="T8" fmla="*/ 13 w 25"/>
                <a:gd name="T9" fmla="*/ 24 h 143"/>
                <a:gd name="T10" fmla="*/ 4 w 25"/>
                <a:gd name="T11" fmla="*/ 143 h 143"/>
                <a:gd name="T12" fmla="*/ 4 w 25"/>
                <a:gd name="T13" fmla="*/ 44 h 143"/>
                <a:gd name="T14" fmla="*/ 22 w 25"/>
                <a:gd name="T15" fmla="*/ 44 h 143"/>
                <a:gd name="T16" fmla="*/ 22 w 25"/>
                <a:gd name="T17" fmla="*/ 143 h 143"/>
                <a:gd name="T18" fmla="*/ 4 w 25"/>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3">
                  <a:moveTo>
                    <a:pt x="13" y="24"/>
                  </a:moveTo>
                  <a:cubicBezTo>
                    <a:pt x="6" y="24"/>
                    <a:pt x="0" y="19"/>
                    <a:pt x="0" y="12"/>
                  </a:cubicBezTo>
                  <a:cubicBezTo>
                    <a:pt x="0" y="5"/>
                    <a:pt x="6" y="0"/>
                    <a:pt x="13" y="0"/>
                  </a:cubicBezTo>
                  <a:cubicBezTo>
                    <a:pt x="20" y="0"/>
                    <a:pt x="25" y="5"/>
                    <a:pt x="25" y="12"/>
                  </a:cubicBezTo>
                  <a:cubicBezTo>
                    <a:pt x="25"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7">
              <a:extLst>
                <a:ext uri="{FF2B5EF4-FFF2-40B4-BE49-F238E27FC236}">
                  <a16:creationId xmlns:a16="http://schemas.microsoft.com/office/drawing/2014/main" id="{4524D336-2EEE-036C-C9C9-0D5F156C9443}"/>
                </a:ext>
              </a:extLst>
            </p:cNvPr>
            <p:cNvSpPr>
              <a:spLocks/>
            </p:cNvSpPr>
            <p:nvPr/>
          </p:nvSpPr>
          <p:spPr bwMode="auto">
            <a:xfrm>
              <a:off x="2701926" y="-1588"/>
              <a:ext cx="80963" cy="82550"/>
            </a:xfrm>
            <a:custGeom>
              <a:avLst/>
              <a:gdLst>
                <a:gd name="T0" fmla="*/ 31 w 51"/>
                <a:gd name="T1" fmla="*/ 52 h 52"/>
                <a:gd name="T2" fmla="*/ 20 w 51"/>
                <a:gd name="T3" fmla="*/ 52 h 52"/>
                <a:gd name="T4" fmla="*/ 0 w 51"/>
                <a:gd name="T5" fmla="*/ 0 h 52"/>
                <a:gd name="T6" fmla="*/ 11 w 51"/>
                <a:gd name="T7" fmla="*/ 0 h 52"/>
                <a:gd name="T8" fmla="*/ 25 w 51"/>
                <a:gd name="T9" fmla="*/ 42 h 52"/>
                <a:gd name="T10" fmla="*/ 40 w 51"/>
                <a:gd name="T11" fmla="*/ 0 h 52"/>
                <a:gd name="T12" fmla="*/ 51 w 51"/>
                <a:gd name="T13" fmla="*/ 0 h 52"/>
                <a:gd name="T14" fmla="*/ 31 w 51"/>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2">
                  <a:moveTo>
                    <a:pt x="31" y="52"/>
                  </a:moveTo>
                  <a:lnTo>
                    <a:pt x="20" y="52"/>
                  </a:lnTo>
                  <a:lnTo>
                    <a:pt x="0" y="0"/>
                  </a:lnTo>
                  <a:lnTo>
                    <a:pt x="11" y="0"/>
                  </a:lnTo>
                  <a:lnTo>
                    <a:pt x="25" y="42"/>
                  </a:lnTo>
                  <a:lnTo>
                    <a:pt x="40" y="0"/>
                  </a:lnTo>
                  <a:lnTo>
                    <a:pt x="51" y="0"/>
                  </a:lnTo>
                  <a:lnTo>
                    <a:pt x="3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8">
              <a:extLst>
                <a:ext uri="{FF2B5EF4-FFF2-40B4-BE49-F238E27FC236}">
                  <a16:creationId xmlns:a16="http://schemas.microsoft.com/office/drawing/2014/main" id="{7957D02A-F6AA-E7FB-776F-5DF982079E20}"/>
                </a:ext>
              </a:extLst>
            </p:cNvPr>
            <p:cNvSpPr>
              <a:spLocks noEditPoints="1"/>
            </p:cNvSpPr>
            <p:nvPr/>
          </p:nvSpPr>
          <p:spPr bwMode="auto">
            <a:xfrm>
              <a:off x="2789238" y="-3175"/>
              <a:ext cx="74613" cy="85725"/>
            </a:xfrm>
            <a:custGeom>
              <a:avLst/>
              <a:gdLst>
                <a:gd name="T0" fmla="*/ 20 w 90"/>
                <a:gd name="T1" fmla="*/ 56 h 103"/>
                <a:gd name="T2" fmla="*/ 49 w 90"/>
                <a:gd name="T3" fmla="*/ 88 h 103"/>
                <a:gd name="T4" fmla="*/ 80 w 90"/>
                <a:gd name="T5" fmla="*/ 77 h 103"/>
                <a:gd name="T6" fmla="*/ 87 w 90"/>
                <a:gd name="T7" fmla="*/ 89 h 103"/>
                <a:gd name="T8" fmla="*/ 47 w 90"/>
                <a:gd name="T9" fmla="*/ 103 h 103"/>
                <a:gd name="T10" fmla="*/ 0 w 90"/>
                <a:gd name="T11" fmla="*/ 52 h 103"/>
                <a:gd name="T12" fmla="*/ 47 w 90"/>
                <a:gd name="T13" fmla="*/ 0 h 103"/>
                <a:gd name="T14" fmla="*/ 90 w 90"/>
                <a:gd name="T15" fmla="*/ 49 h 103"/>
                <a:gd name="T16" fmla="*/ 90 w 90"/>
                <a:gd name="T17" fmla="*/ 56 h 103"/>
                <a:gd name="T18" fmla="*/ 20 w 90"/>
                <a:gd name="T19" fmla="*/ 56 h 103"/>
                <a:gd name="T20" fmla="*/ 46 w 90"/>
                <a:gd name="T21" fmla="*/ 15 h 103"/>
                <a:gd name="T22" fmla="*/ 19 w 90"/>
                <a:gd name="T23" fmla="*/ 43 h 103"/>
                <a:gd name="T24" fmla="*/ 71 w 90"/>
                <a:gd name="T25" fmla="*/ 43 h 103"/>
                <a:gd name="T26" fmla="*/ 46 w 90"/>
                <a:gd name="T27"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6"/>
                    <a:pt x="31" y="88"/>
                    <a:pt x="49" y="88"/>
                  </a:cubicBezTo>
                  <a:cubicBezTo>
                    <a:pt x="68" y="88"/>
                    <a:pt x="79" y="78"/>
                    <a:pt x="80" y="77"/>
                  </a:cubicBezTo>
                  <a:cubicBezTo>
                    <a:pt x="87" y="89"/>
                    <a:pt x="87" y="89"/>
                    <a:pt x="87" y="89"/>
                  </a:cubicBezTo>
                  <a:cubicBezTo>
                    <a:pt x="87" y="89"/>
                    <a:pt x="74" y="103"/>
                    <a:pt x="47" y="103"/>
                  </a:cubicBezTo>
                  <a:cubicBezTo>
                    <a:pt x="20" y="103"/>
                    <a:pt x="0" y="85"/>
                    <a:pt x="0" y="52"/>
                  </a:cubicBezTo>
                  <a:cubicBezTo>
                    <a:pt x="0" y="20"/>
                    <a:pt x="21" y="0"/>
                    <a:pt x="47" y="0"/>
                  </a:cubicBezTo>
                  <a:cubicBezTo>
                    <a:pt x="74" y="0"/>
                    <a:pt x="90" y="20"/>
                    <a:pt x="90" y="49"/>
                  </a:cubicBezTo>
                  <a:cubicBezTo>
                    <a:pt x="90" y="56"/>
                    <a:pt x="90" y="56"/>
                    <a:pt x="90" y="56"/>
                  </a:cubicBezTo>
                  <a:cubicBezTo>
                    <a:pt x="20" y="56"/>
                    <a:pt x="20" y="56"/>
                    <a:pt x="20" y="56"/>
                  </a:cubicBezTo>
                  <a:close/>
                  <a:moveTo>
                    <a:pt x="46" y="15"/>
                  </a:moveTo>
                  <a:cubicBezTo>
                    <a:pt x="28" y="15"/>
                    <a:pt x="20" y="30"/>
                    <a:pt x="19" y="43"/>
                  </a:cubicBezTo>
                  <a:cubicBezTo>
                    <a:pt x="71" y="43"/>
                    <a:pt x="71" y="43"/>
                    <a:pt x="71" y="43"/>
                  </a:cubicBezTo>
                  <a:cubicBezTo>
                    <a:pt x="71" y="28"/>
                    <a:pt x="64" y="15"/>
                    <a:pt x="4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9">
              <a:extLst>
                <a:ext uri="{FF2B5EF4-FFF2-40B4-BE49-F238E27FC236}">
                  <a16:creationId xmlns:a16="http://schemas.microsoft.com/office/drawing/2014/main" id="{C091E53F-E8FB-D219-1C2C-C8CDF3A477E2}"/>
                </a:ext>
              </a:extLst>
            </p:cNvPr>
            <p:cNvSpPr>
              <a:spLocks/>
            </p:cNvSpPr>
            <p:nvPr/>
          </p:nvSpPr>
          <p:spPr bwMode="auto">
            <a:xfrm>
              <a:off x="2882901" y="-3175"/>
              <a:ext cx="68263" cy="84138"/>
            </a:xfrm>
            <a:custGeom>
              <a:avLst/>
              <a:gdLst>
                <a:gd name="T0" fmla="*/ 65 w 84"/>
                <a:gd name="T1" fmla="*/ 101 h 101"/>
                <a:gd name="T2" fmla="*/ 65 w 84"/>
                <a:gd name="T3" fmla="*/ 42 h 101"/>
                <a:gd name="T4" fmla="*/ 45 w 84"/>
                <a:gd name="T5" fmla="*/ 16 h 101"/>
                <a:gd name="T6" fmla="*/ 18 w 84"/>
                <a:gd name="T7" fmla="*/ 42 h 101"/>
                <a:gd name="T8" fmla="*/ 18 w 84"/>
                <a:gd name="T9" fmla="*/ 101 h 101"/>
                <a:gd name="T10" fmla="*/ 0 w 84"/>
                <a:gd name="T11" fmla="*/ 101 h 101"/>
                <a:gd name="T12" fmla="*/ 0 w 84"/>
                <a:gd name="T13" fmla="*/ 2 h 101"/>
                <a:gd name="T14" fmla="*/ 17 w 84"/>
                <a:gd name="T15" fmla="*/ 2 h 101"/>
                <a:gd name="T16" fmla="*/ 18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0" y="32"/>
                    <a:pt x="18" y="42"/>
                  </a:cubicBezTo>
                  <a:cubicBezTo>
                    <a:pt x="18" y="101"/>
                    <a:pt x="18" y="101"/>
                    <a:pt x="18" y="101"/>
                  </a:cubicBezTo>
                  <a:cubicBezTo>
                    <a:pt x="0" y="101"/>
                    <a:pt x="0" y="101"/>
                    <a:pt x="0" y="101"/>
                  </a:cubicBezTo>
                  <a:cubicBezTo>
                    <a:pt x="0" y="2"/>
                    <a:pt x="0" y="2"/>
                    <a:pt x="0" y="2"/>
                  </a:cubicBezTo>
                  <a:cubicBezTo>
                    <a:pt x="17" y="2"/>
                    <a:pt x="17" y="2"/>
                    <a:pt x="17" y="2"/>
                  </a:cubicBezTo>
                  <a:cubicBezTo>
                    <a:pt x="18" y="20"/>
                    <a:pt x="18" y="20"/>
                    <a:pt x="18"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30">
              <a:extLst>
                <a:ext uri="{FF2B5EF4-FFF2-40B4-BE49-F238E27FC236}">
                  <a16:creationId xmlns:a16="http://schemas.microsoft.com/office/drawing/2014/main" id="{D8C0F936-155F-B9D3-105E-CB4A7E9C8F31}"/>
                </a:ext>
              </a:extLst>
            </p:cNvPr>
            <p:cNvSpPr>
              <a:spLocks noEditPoints="1"/>
            </p:cNvSpPr>
            <p:nvPr/>
          </p:nvSpPr>
          <p:spPr bwMode="auto">
            <a:xfrm>
              <a:off x="3006726" y="-34925"/>
              <a:ext cx="79375" cy="117475"/>
            </a:xfrm>
            <a:custGeom>
              <a:avLst/>
              <a:gdLst>
                <a:gd name="T0" fmla="*/ 50 w 95"/>
                <a:gd name="T1" fmla="*/ 142 h 142"/>
                <a:gd name="T2" fmla="*/ 20 w 95"/>
                <a:gd name="T3" fmla="*/ 125 h 142"/>
                <a:gd name="T4" fmla="*/ 17 w 95"/>
                <a:gd name="T5" fmla="*/ 140 h 142"/>
                <a:gd name="T6" fmla="*/ 0 w 95"/>
                <a:gd name="T7" fmla="*/ 140 h 142"/>
                <a:gd name="T8" fmla="*/ 0 w 95"/>
                <a:gd name="T9" fmla="*/ 0 h 142"/>
                <a:gd name="T10" fmla="*/ 19 w 95"/>
                <a:gd name="T11" fmla="*/ 0 h 142"/>
                <a:gd name="T12" fmla="*/ 19 w 95"/>
                <a:gd name="T13" fmla="*/ 57 h 142"/>
                <a:gd name="T14" fmla="*/ 52 w 95"/>
                <a:gd name="T15" fmla="*/ 39 h 142"/>
                <a:gd name="T16" fmla="*/ 94 w 95"/>
                <a:gd name="T17" fmla="*/ 91 h 142"/>
                <a:gd name="T18" fmla="*/ 50 w 95"/>
                <a:gd name="T19" fmla="*/ 142 h 142"/>
                <a:gd name="T20" fmla="*/ 47 w 95"/>
                <a:gd name="T21" fmla="*/ 55 h 142"/>
                <a:gd name="T22" fmla="*/ 18 w 95"/>
                <a:gd name="T23" fmla="*/ 91 h 142"/>
                <a:gd name="T24" fmla="*/ 46 w 95"/>
                <a:gd name="T25" fmla="*/ 127 h 142"/>
                <a:gd name="T26" fmla="*/ 75 w 95"/>
                <a:gd name="T27" fmla="*/ 91 h 142"/>
                <a:gd name="T28" fmla="*/ 47 w 95"/>
                <a:gd name="T29" fmla="*/ 5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2">
                  <a:moveTo>
                    <a:pt x="50" y="142"/>
                  </a:moveTo>
                  <a:cubicBezTo>
                    <a:pt x="31" y="142"/>
                    <a:pt x="22" y="129"/>
                    <a:pt x="20" y="125"/>
                  </a:cubicBezTo>
                  <a:cubicBezTo>
                    <a:pt x="17" y="140"/>
                    <a:pt x="17" y="140"/>
                    <a:pt x="17" y="140"/>
                  </a:cubicBezTo>
                  <a:cubicBezTo>
                    <a:pt x="0" y="140"/>
                    <a:pt x="0" y="140"/>
                    <a:pt x="0" y="140"/>
                  </a:cubicBezTo>
                  <a:cubicBezTo>
                    <a:pt x="0" y="0"/>
                    <a:pt x="0" y="0"/>
                    <a:pt x="0" y="0"/>
                  </a:cubicBezTo>
                  <a:cubicBezTo>
                    <a:pt x="19" y="0"/>
                    <a:pt x="19" y="0"/>
                    <a:pt x="19" y="0"/>
                  </a:cubicBezTo>
                  <a:cubicBezTo>
                    <a:pt x="19" y="57"/>
                    <a:pt x="19" y="57"/>
                    <a:pt x="19" y="57"/>
                  </a:cubicBezTo>
                  <a:cubicBezTo>
                    <a:pt x="20" y="55"/>
                    <a:pt x="31" y="39"/>
                    <a:pt x="52" y="39"/>
                  </a:cubicBezTo>
                  <a:cubicBezTo>
                    <a:pt x="78" y="39"/>
                    <a:pt x="94" y="61"/>
                    <a:pt x="94" y="91"/>
                  </a:cubicBezTo>
                  <a:cubicBezTo>
                    <a:pt x="95" y="121"/>
                    <a:pt x="77" y="142"/>
                    <a:pt x="50" y="142"/>
                  </a:cubicBezTo>
                  <a:close/>
                  <a:moveTo>
                    <a:pt x="47" y="55"/>
                  </a:moveTo>
                  <a:cubicBezTo>
                    <a:pt x="30" y="55"/>
                    <a:pt x="18" y="71"/>
                    <a:pt x="18" y="91"/>
                  </a:cubicBezTo>
                  <a:cubicBezTo>
                    <a:pt x="18" y="110"/>
                    <a:pt x="29" y="127"/>
                    <a:pt x="46" y="127"/>
                  </a:cubicBezTo>
                  <a:cubicBezTo>
                    <a:pt x="63" y="127"/>
                    <a:pt x="75" y="111"/>
                    <a:pt x="75" y="91"/>
                  </a:cubicBezTo>
                  <a:cubicBezTo>
                    <a:pt x="75" y="71"/>
                    <a:pt x="64" y="55"/>
                    <a:pt x="47"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31">
              <a:extLst>
                <a:ext uri="{FF2B5EF4-FFF2-40B4-BE49-F238E27FC236}">
                  <a16:creationId xmlns:a16="http://schemas.microsoft.com/office/drawing/2014/main" id="{B3C06BAF-2606-07B2-0633-EFEFFAE9986C}"/>
                </a:ext>
              </a:extLst>
            </p:cNvPr>
            <p:cNvSpPr>
              <a:spLocks/>
            </p:cNvSpPr>
            <p:nvPr/>
          </p:nvSpPr>
          <p:spPr bwMode="auto">
            <a:xfrm>
              <a:off x="3094038" y="-1588"/>
              <a:ext cx="79375" cy="114300"/>
            </a:xfrm>
            <a:custGeom>
              <a:avLst/>
              <a:gdLst>
                <a:gd name="T0" fmla="*/ 52 w 96"/>
                <a:gd name="T1" fmla="*/ 113 h 136"/>
                <a:gd name="T2" fmla="*/ 26 w 96"/>
                <a:gd name="T3" fmla="*/ 136 h 136"/>
                <a:gd name="T4" fmla="*/ 7 w 96"/>
                <a:gd name="T5" fmla="*/ 132 h 136"/>
                <a:gd name="T6" fmla="*/ 11 w 96"/>
                <a:gd name="T7" fmla="*/ 117 h 136"/>
                <a:gd name="T8" fmla="*/ 22 w 96"/>
                <a:gd name="T9" fmla="*/ 120 h 136"/>
                <a:gd name="T10" fmla="*/ 33 w 96"/>
                <a:gd name="T11" fmla="*/ 110 h 136"/>
                <a:gd name="T12" fmla="*/ 38 w 96"/>
                <a:gd name="T13" fmla="*/ 98 h 136"/>
                <a:gd name="T14" fmla="*/ 0 w 96"/>
                <a:gd name="T15" fmla="*/ 0 h 136"/>
                <a:gd name="T16" fmla="*/ 20 w 96"/>
                <a:gd name="T17" fmla="*/ 0 h 136"/>
                <a:gd name="T18" fmla="*/ 48 w 96"/>
                <a:gd name="T19" fmla="*/ 81 h 136"/>
                <a:gd name="T20" fmla="*/ 76 w 96"/>
                <a:gd name="T21" fmla="*/ 0 h 136"/>
                <a:gd name="T22" fmla="*/ 96 w 96"/>
                <a:gd name="T23" fmla="*/ 0 h 136"/>
                <a:gd name="T24" fmla="*/ 52 w 96"/>
                <a:gd name="T25" fmla="*/ 11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36">
                  <a:moveTo>
                    <a:pt x="52" y="113"/>
                  </a:moveTo>
                  <a:cubicBezTo>
                    <a:pt x="45" y="129"/>
                    <a:pt x="38" y="136"/>
                    <a:pt x="26" y="136"/>
                  </a:cubicBezTo>
                  <a:cubicBezTo>
                    <a:pt x="13" y="136"/>
                    <a:pt x="7" y="132"/>
                    <a:pt x="7" y="132"/>
                  </a:cubicBezTo>
                  <a:cubicBezTo>
                    <a:pt x="11" y="117"/>
                    <a:pt x="11" y="117"/>
                    <a:pt x="11" y="117"/>
                  </a:cubicBezTo>
                  <a:cubicBezTo>
                    <a:pt x="11" y="117"/>
                    <a:pt x="17" y="120"/>
                    <a:pt x="22" y="120"/>
                  </a:cubicBezTo>
                  <a:cubicBezTo>
                    <a:pt x="27" y="120"/>
                    <a:pt x="30" y="118"/>
                    <a:pt x="33" y="110"/>
                  </a:cubicBezTo>
                  <a:cubicBezTo>
                    <a:pt x="38" y="98"/>
                    <a:pt x="38" y="98"/>
                    <a:pt x="38" y="98"/>
                  </a:cubicBezTo>
                  <a:cubicBezTo>
                    <a:pt x="0" y="0"/>
                    <a:pt x="0" y="0"/>
                    <a:pt x="0" y="0"/>
                  </a:cubicBezTo>
                  <a:cubicBezTo>
                    <a:pt x="20" y="0"/>
                    <a:pt x="20" y="0"/>
                    <a:pt x="20" y="0"/>
                  </a:cubicBezTo>
                  <a:cubicBezTo>
                    <a:pt x="48" y="81"/>
                    <a:pt x="48" y="81"/>
                    <a:pt x="48" y="81"/>
                  </a:cubicBezTo>
                  <a:cubicBezTo>
                    <a:pt x="76" y="0"/>
                    <a:pt x="76" y="0"/>
                    <a:pt x="76" y="0"/>
                  </a:cubicBezTo>
                  <a:cubicBezTo>
                    <a:pt x="96" y="0"/>
                    <a:pt x="96" y="0"/>
                    <a:pt x="96" y="0"/>
                  </a:cubicBezTo>
                  <a:lnTo>
                    <a:pt x="5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Rectangle 32">
              <a:extLst>
                <a:ext uri="{FF2B5EF4-FFF2-40B4-BE49-F238E27FC236}">
                  <a16:creationId xmlns:a16="http://schemas.microsoft.com/office/drawing/2014/main" id="{28E831E1-5403-0391-CFF1-44334240480E}"/>
                </a:ext>
              </a:extLst>
            </p:cNvPr>
            <p:cNvSpPr>
              <a:spLocks noChangeArrowheads="1"/>
            </p:cNvSpPr>
            <p:nvPr/>
          </p:nvSpPr>
          <p:spPr bwMode="auto">
            <a:xfrm>
              <a:off x="3219451" y="-31750"/>
              <a:ext cx="17463" cy="1127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33">
              <a:extLst>
                <a:ext uri="{FF2B5EF4-FFF2-40B4-BE49-F238E27FC236}">
                  <a16:creationId xmlns:a16="http://schemas.microsoft.com/office/drawing/2014/main" id="{C26B6476-3E8D-9E7B-540C-E0FEFAD5DB9D}"/>
                </a:ext>
              </a:extLst>
            </p:cNvPr>
            <p:cNvSpPr>
              <a:spLocks/>
            </p:cNvSpPr>
            <p:nvPr/>
          </p:nvSpPr>
          <p:spPr bwMode="auto">
            <a:xfrm>
              <a:off x="3263901" y="-3175"/>
              <a:ext cx="69850" cy="84138"/>
            </a:xfrm>
            <a:custGeom>
              <a:avLst/>
              <a:gdLst>
                <a:gd name="T0" fmla="*/ 65 w 84"/>
                <a:gd name="T1" fmla="*/ 101 h 101"/>
                <a:gd name="T2" fmla="*/ 65 w 84"/>
                <a:gd name="T3" fmla="*/ 42 h 101"/>
                <a:gd name="T4" fmla="*/ 45 w 84"/>
                <a:gd name="T5" fmla="*/ 16 h 101"/>
                <a:gd name="T6" fmla="*/ 19 w 84"/>
                <a:gd name="T7" fmla="*/ 42 h 101"/>
                <a:gd name="T8" fmla="*/ 19 w 84"/>
                <a:gd name="T9" fmla="*/ 101 h 101"/>
                <a:gd name="T10" fmla="*/ 0 w 84"/>
                <a:gd name="T11" fmla="*/ 101 h 101"/>
                <a:gd name="T12" fmla="*/ 0 w 84"/>
                <a:gd name="T13" fmla="*/ 2 h 101"/>
                <a:gd name="T14" fmla="*/ 18 w 84"/>
                <a:gd name="T15" fmla="*/ 2 h 101"/>
                <a:gd name="T16" fmla="*/ 19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1" y="32"/>
                    <a:pt x="19" y="42"/>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34">
              <a:extLst>
                <a:ext uri="{FF2B5EF4-FFF2-40B4-BE49-F238E27FC236}">
                  <a16:creationId xmlns:a16="http://schemas.microsoft.com/office/drawing/2014/main" id="{944C5982-3C91-7F73-09A4-D3869163BA38}"/>
                </a:ext>
              </a:extLst>
            </p:cNvPr>
            <p:cNvSpPr>
              <a:spLocks/>
            </p:cNvSpPr>
            <p:nvPr/>
          </p:nvSpPr>
          <p:spPr bwMode="auto">
            <a:xfrm>
              <a:off x="3349626" y="-3175"/>
              <a:ext cx="63500" cy="85725"/>
            </a:xfrm>
            <a:custGeom>
              <a:avLst/>
              <a:gdLst>
                <a:gd name="T0" fmla="*/ 68 w 78"/>
                <a:gd name="T1" fmla="*/ 94 h 103"/>
                <a:gd name="T2" fmla="*/ 39 w 78"/>
                <a:gd name="T3" fmla="*/ 103 h 103"/>
                <a:gd name="T4" fmla="*/ 0 w 78"/>
                <a:gd name="T5" fmla="*/ 86 h 103"/>
                <a:gd name="T6" fmla="*/ 10 w 78"/>
                <a:gd name="T7" fmla="*/ 74 h 103"/>
                <a:gd name="T8" fmla="*/ 39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2" y="99"/>
                    <a:pt x="54" y="103"/>
                    <a:pt x="39" y="103"/>
                  </a:cubicBezTo>
                  <a:cubicBezTo>
                    <a:pt x="19" y="103"/>
                    <a:pt x="4" y="91"/>
                    <a:pt x="0" y="86"/>
                  </a:cubicBezTo>
                  <a:cubicBezTo>
                    <a:pt x="10" y="74"/>
                    <a:pt x="10" y="74"/>
                    <a:pt x="10" y="74"/>
                  </a:cubicBezTo>
                  <a:cubicBezTo>
                    <a:pt x="16" y="80"/>
                    <a:pt x="28" y="88"/>
                    <a:pt x="39" y="88"/>
                  </a:cubicBezTo>
                  <a:cubicBezTo>
                    <a:pt x="51" y="88"/>
                    <a:pt x="59" y="84"/>
                    <a:pt x="59" y="75"/>
                  </a:cubicBezTo>
                  <a:cubicBezTo>
                    <a:pt x="59" y="66"/>
                    <a:pt x="49" y="63"/>
                    <a:pt x="43" y="61"/>
                  </a:cubicBezTo>
                  <a:cubicBezTo>
                    <a:pt x="37"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3"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35">
              <a:extLst>
                <a:ext uri="{FF2B5EF4-FFF2-40B4-BE49-F238E27FC236}">
                  <a16:creationId xmlns:a16="http://schemas.microsoft.com/office/drawing/2014/main" id="{948AB8FF-2BA3-9E06-B8CF-1E2C0011DA34}"/>
                </a:ext>
              </a:extLst>
            </p:cNvPr>
            <p:cNvSpPr>
              <a:spLocks noEditPoints="1"/>
            </p:cNvSpPr>
            <p:nvPr/>
          </p:nvSpPr>
          <p:spPr bwMode="auto">
            <a:xfrm>
              <a:off x="3429001" y="-36513"/>
              <a:ext cx="20638" cy="117475"/>
            </a:xfrm>
            <a:custGeom>
              <a:avLst/>
              <a:gdLst>
                <a:gd name="T0" fmla="*/ 13 w 26"/>
                <a:gd name="T1" fmla="*/ 24 h 143"/>
                <a:gd name="T2" fmla="*/ 0 w 26"/>
                <a:gd name="T3" fmla="*/ 12 h 143"/>
                <a:gd name="T4" fmla="*/ 13 w 26"/>
                <a:gd name="T5" fmla="*/ 0 h 143"/>
                <a:gd name="T6" fmla="*/ 26 w 26"/>
                <a:gd name="T7" fmla="*/ 12 h 143"/>
                <a:gd name="T8" fmla="*/ 13 w 26"/>
                <a:gd name="T9" fmla="*/ 24 h 143"/>
                <a:gd name="T10" fmla="*/ 4 w 26"/>
                <a:gd name="T11" fmla="*/ 143 h 143"/>
                <a:gd name="T12" fmla="*/ 4 w 26"/>
                <a:gd name="T13" fmla="*/ 44 h 143"/>
                <a:gd name="T14" fmla="*/ 22 w 26"/>
                <a:gd name="T15" fmla="*/ 44 h 143"/>
                <a:gd name="T16" fmla="*/ 22 w 26"/>
                <a:gd name="T17" fmla="*/ 143 h 143"/>
                <a:gd name="T18" fmla="*/ 4 w 26"/>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3">
                  <a:moveTo>
                    <a:pt x="13" y="24"/>
                  </a:moveTo>
                  <a:cubicBezTo>
                    <a:pt x="6" y="24"/>
                    <a:pt x="0" y="19"/>
                    <a:pt x="0" y="12"/>
                  </a:cubicBezTo>
                  <a:cubicBezTo>
                    <a:pt x="0" y="5"/>
                    <a:pt x="6" y="0"/>
                    <a:pt x="13" y="0"/>
                  </a:cubicBezTo>
                  <a:cubicBezTo>
                    <a:pt x="20" y="0"/>
                    <a:pt x="26" y="5"/>
                    <a:pt x="26" y="12"/>
                  </a:cubicBezTo>
                  <a:cubicBezTo>
                    <a:pt x="26"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36">
              <a:extLst>
                <a:ext uri="{FF2B5EF4-FFF2-40B4-BE49-F238E27FC236}">
                  <a16:creationId xmlns:a16="http://schemas.microsoft.com/office/drawing/2014/main" id="{914FBE95-5DCD-B09C-05FA-773F884D73D9}"/>
                </a:ext>
              </a:extLst>
            </p:cNvPr>
            <p:cNvSpPr>
              <a:spLocks noEditPoints="1"/>
            </p:cNvSpPr>
            <p:nvPr/>
          </p:nvSpPr>
          <p:spPr bwMode="auto">
            <a:xfrm>
              <a:off x="3465513" y="-3175"/>
              <a:ext cx="77788" cy="115888"/>
            </a:xfrm>
            <a:custGeom>
              <a:avLst/>
              <a:gdLst>
                <a:gd name="T0" fmla="*/ 84 w 94"/>
                <a:gd name="T1" fmla="*/ 122 h 138"/>
                <a:gd name="T2" fmla="*/ 44 w 94"/>
                <a:gd name="T3" fmla="*/ 138 h 138"/>
                <a:gd name="T4" fmla="*/ 5 w 94"/>
                <a:gd name="T5" fmla="*/ 126 h 138"/>
                <a:gd name="T6" fmla="*/ 12 w 94"/>
                <a:gd name="T7" fmla="*/ 112 h 138"/>
                <a:gd name="T8" fmla="*/ 43 w 94"/>
                <a:gd name="T9" fmla="*/ 122 h 138"/>
                <a:gd name="T10" fmla="*/ 67 w 94"/>
                <a:gd name="T11" fmla="*/ 113 h 138"/>
                <a:gd name="T12" fmla="*/ 74 w 94"/>
                <a:gd name="T13" fmla="*/ 89 h 138"/>
                <a:gd name="T14" fmla="*/ 74 w 94"/>
                <a:gd name="T15" fmla="*/ 80 h 138"/>
                <a:gd name="T16" fmla="*/ 42 w 94"/>
                <a:gd name="T17" fmla="*/ 99 h 138"/>
                <a:gd name="T18" fmla="*/ 0 w 94"/>
                <a:gd name="T19" fmla="*/ 49 h 138"/>
                <a:gd name="T20" fmla="*/ 43 w 94"/>
                <a:gd name="T21" fmla="*/ 0 h 138"/>
                <a:gd name="T22" fmla="*/ 74 w 94"/>
                <a:gd name="T23" fmla="*/ 18 h 138"/>
                <a:gd name="T24" fmla="*/ 76 w 94"/>
                <a:gd name="T25" fmla="*/ 2 h 138"/>
                <a:gd name="T26" fmla="*/ 94 w 94"/>
                <a:gd name="T27" fmla="*/ 2 h 138"/>
                <a:gd name="T28" fmla="*/ 94 w 94"/>
                <a:gd name="T29" fmla="*/ 82 h 138"/>
                <a:gd name="T30" fmla="*/ 84 w 94"/>
                <a:gd name="T31" fmla="*/ 122 h 138"/>
                <a:gd name="T32" fmla="*/ 48 w 94"/>
                <a:gd name="T33" fmla="*/ 15 h 138"/>
                <a:gd name="T34" fmla="*/ 20 w 94"/>
                <a:gd name="T35" fmla="*/ 49 h 138"/>
                <a:gd name="T36" fmla="*/ 47 w 94"/>
                <a:gd name="T37" fmla="*/ 83 h 138"/>
                <a:gd name="T38" fmla="*/ 75 w 94"/>
                <a:gd name="T39" fmla="*/ 49 h 138"/>
                <a:gd name="T40" fmla="*/ 48 w 94"/>
                <a:gd name="T41" fmla="*/ 1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138">
                  <a:moveTo>
                    <a:pt x="84" y="122"/>
                  </a:moveTo>
                  <a:cubicBezTo>
                    <a:pt x="76" y="130"/>
                    <a:pt x="64" y="138"/>
                    <a:pt x="44" y="138"/>
                  </a:cubicBezTo>
                  <a:cubicBezTo>
                    <a:pt x="23" y="138"/>
                    <a:pt x="8" y="129"/>
                    <a:pt x="5" y="126"/>
                  </a:cubicBezTo>
                  <a:cubicBezTo>
                    <a:pt x="12" y="112"/>
                    <a:pt x="12" y="112"/>
                    <a:pt x="12" y="112"/>
                  </a:cubicBezTo>
                  <a:cubicBezTo>
                    <a:pt x="17" y="116"/>
                    <a:pt x="30" y="122"/>
                    <a:pt x="43" y="122"/>
                  </a:cubicBezTo>
                  <a:cubicBezTo>
                    <a:pt x="55" y="122"/>
                    <a:pt x="63" y="118"/>
                    <a:pt x="67" y="113"/>
                  </a:cubicBezTo>
                  <a:cubicBezTo>
                    <a:pt x="72" y="109"/>
                    <a:pt x="74" y="101"/>
                    <a:pt x="74" y="89"/>
                  </a:cubicBezTo>
                  <a:cubicBezTo>
                    <a:pt x="74" y="80"/>
                    <a:pt x="74" y="80"/>
                    <a:pt x="74" y="80"/>
                  </a:cubicBezTo>
                  <a:cubicBezTo>
                    <a:pt x="73" y="83"/>
                    <a:pt x="64" y="99"/>
                    <a:pt x="42" y="99"/>
                  </a:cubicBezTo>
                  <a:cubicBezTo>
                    <a:pt x="16" y="99"/>
                    <a:pt x="0" y="78"/>
                    <a:pt x="0" y="49"/>
                  </a:cubicBezTo>
                  <a:cubicBezTo>
                    <a:pt x="0" y="20"/>
                    <a:pt x="19" y="0"/>
                    <a:pt x="43" y="0"/>
                  </a:cubicBezTo>
                  <a:cubicBezTo>
                    <a:pt x="65" y="0"/>
                    <a:pt x="73" y="15"/>
                    <a:pt x="74" y="18"/>
                  </a:cubicBezTo>
                  <a:cubicBezTo>
                    <a:pt x="76" y="2"/>
                    <a:pt x="76" y="2"/>
                    <a:pt x="76" y="2"/>
                  </a:cubicBezTo>
                  <a:cubicBezTo>
                    <a:pt x="94" y="2"/>
                    <a:pt x="94" y="2"/>
                    <a:pt x="94" y="2"/>
                  </a:cubicBezTo>
                  <a:cubicBezTo>
                    <a:pt x="94" y="82"/>
                    <a:pt x="94" y="82"/>
                    <a:pt x="94" y="82"/>
                  </a:cubicBezTo>
                  <a:cubicBezTo>
                    <a:pt x="94" y="102"/>
                    <a:pt x="91" y="113"/>
                    <a:pt x="84" y="122"/>
                  </a:cubicBezTo>
                  <a:close/>
                  <a:moveTo>
                    <a:pt x="48" y="15"/>
                  </a:moveTo>
                  <a:cubicBezTo>
                    <a:pt x="31" y="15"/>
                    <a:pt x="20" y="30"/>
                    <a:pt x="20" y="49"/>
                  </a:cubicBezTo>
                  <a:cubicBezTo>
                    <a:pt x="20" y="67"/>
                    <a:pt x="30" y="83"/>
                    <a:pt x="47" y="83"/>
                  </a:cubicBezTo>
                  <a:cubicBezTo>
                    <a:pt x="64" y="83"/>
                    <a:pt x="75" y="67"/>
                    <a:pt x="75" y="49"/>
                  </a:cubicBezTo>
                  <a:cubicBezTo>
                    <a:pt x="75" y="30"/>
                    <a:pt x="65" y="15"/>
                    <a:pt x="4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37">
              <a:extLst>
                <a:ext uri="{FF2B5EF4-FFF2-40B4-BE49-F238E27FC236}">
                  <a16:creationId xmlns:a16="http://schemas.microsoft.com/office/drawing/2014/main" id="{DCECE63C-3BE4-E3D3-8A34-3F4C88B09AD1}"/>
                </a:ext>
              </a:extLst>
            </p:cNvPr>
            <p:cNvSpPr>
              <a:spLocks/>
            </p:cNvSpPr>
            <p:nvPr/>
          </p:nvSpPr>
          <p:spPr bwMode="auto">
            <a:xfrm>
              <a:off x="3568701" y="-34925"/>
              <a:ext cx="69850" cy="115888"/>
            </a:xfrm>
            <a:custGeom>
              <a:avLst/>
              <a:gdLst>
                <a:gd name="T0" fmla="*/ 66 w 85"/>
                <a:gd name="T1" fmla="*/ 141 h 141"/>
                <a:gd name="T2" fmla="*/ 66 w 85"/>
                <a:gd name="T3" fmla="*/ 82 h 141"/>
                <a:gd name="T4" fmla="*/ 46 w 85"/>
                <a:gd name="T5" fmla="*/ 56 h 141"/>
                <a:gd name="T6" fmla="*/ 19 w 85"/>
                <a:gd name="T7" fmla="*/ 82 h 141"/>
                <a:gd name="T8" fmla="*/ 19 w 85"/>
                <a:gd name="T9" fmla="*/ 141 h 141"/>
                <a:gd name="T10" fmla="*/ 0 w 85"/>
                <a:gd name="T11" fmla="*/ 141 h 141"/>
                <a:gd name="T12" fmla="*/ 0 w 85"/>
                <a:gd name="T13" fmla="*/ 0 h 141"/>
                <a:gd name="T14" fmla="*/ 19 w 85"/>
                <a:gd name="T15" fmla="*/ 0 h 141"/>
                <a:gd name="T16" fmla="*/ 19 w 85"/>
                <a:gd name="T17" fmla="*/ 60 h 141"/>
                <a:gd name="T18" fmla="*/ 52 w 85"/>
                <a:gd name="T19" fmla="*/ 39 h 141"/>
                <a:gd name="T20" fmla="*/ 85 w 85"/>
                <a:gd name="T21" fmla="*/ 77 h 141"/>
                <a:gd name="T22" fmla="*/ 85 w 85"/>
                <a:gd name="T23" fmla="*/ 141 h 141"/>
                <a:gd name="T24" fmla="*/ 66 w 85"/>
                <a:gd name="T25"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41">
                  <a:moveTo>
                    <a:pt x="66" y="141"/>
                  </a:moveTo>
                  <a:cubicBezTo>
                    <a:pt x="66" y="82"/>
                    <a:pt x="66" y="82"/>
                    <a:pt x="66" y="82"/>
                  </a:cubicBezTo>
                  <a:cubicBezTo>
                    <a:pt x="66" y="66"/>
                    <a:pt x="61" y="56"/>
                    <a:pt x="46" y="56"/>
                  </a:cubicBezTo>
                  <a:cubicBezTo>
                    <a:pt x="31" y="56"/>
                    <a:pt x="21" y="72"/>
                    <a:pt x="19" y="82"/>
                  </a:cubicBezTo>
                  <a:cubicBezTo>
                    <a:pt x="19" y="141"/>
                    <a:pt x="19" y="141"/>
                    <a:pt x="19" y="141"/>
                  </a:cubicBezTo>
                  <a:cubicBezTo>
                    <a:pt x="0" y="141"/>
                    <a:pt x="0" y="141"/>
                    <a:pt x="0" y="141"/>
                  </a:cubicBezTo>
                  <a:cubicBezTo>
                    <a:pt x="0" y="0"/>
                    <a:pt x="0" y="0"/>
                    <a:pt x="0" y="0"/>
                  </a:cubicBezTo>
                  <a:cubicBezTo>
                    <a:pt x="19" y="0"/>
                    <a:pt x="19" y="0"/>
                    <a:pt x="19" y="0"/>
                  </a:cubicBezTo>
                  <a:cubicBezTo>
                    <a:pt x="19" y="60"/>
                    <a:pt x="19" y="60"/>
                    <a:pt x="19" y="60"/>
                  </a:cubicBezTo>
                  <a:cubicBezTo>
                    <a:pt x="25" y="50"/>
                    <a:pt x="36" y="39"/>
                    <a:pt x="52" y="39"/>
                  </a:cubicBezTo>
                  <a:cubicBezTo>
                    <a:pt x="72" y="39"/>
                    <a:pt x="85" y="51"/>
                    <a:pt x="85" y="77"/>
                  </a:cubicBezTo>
                  <a:cubicBezTo>
                    <a:pt x="85" y="141"/>
                    <a:pt x="85" y="141"/>
                    <a:pt x="85" y="141"/>
                  </a:cubicBezTo>
                  <a:lnTo>
                    <a:pt x="66"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38">
              <a:extLst>
                <a:ext uri="{FF2B5EF4-FFF2-40B4-BE49-F238E27FC236}">
                  <a16:creationId xmlns:a16="http://schemas.microsoft.com/office/drawing/2014/main" id="{A628084C-CF66-E7E8-A07E-637CE5D6B84C}"/>
                </a:ext>
              </a:extLst>
            </p:cNvPr>
            <p:cNvSpPr>
              <a:spLocks/>
            </p:cNvSpPr>
            <p:nvPr/>
          </p:nvSpPr>
          <p:spPr bwMode="auto">
            <a:xfrm>
              <a:off x="3654426" y="-23813"/>
              <a:ext cx="50800" cy="106363"/>
            </a:xfrm>
            <a:custGeom>
              <a:avLst/>
              <a:gdLst>
                <a:gd name="T0" fmla="*/ 33 w 61"/>
                <a:gd name="T1" fmla="*/ 41 h 128"/>
                <a:gd name="T2" fmla="*/ 33 w 61"/>
                <a:gd name="T3" fmla="*/ 92 h 128"/>
                <a:gd name="T4" fmla="*/ 37 w 61"/>
                <a:gd name="T5" fmla="*/ 109 h 128"/>
                <a:gd name="T6" fmla="*/ 47 w 61"/>
                <a:gd name="T7" fmla="*/ 113 h 128"/>
                <a:gd name="T8" fmla="*/ 58 w 61"/>
                <a:gd name="T9" fmla="*/ 111 h 128"/>
                <a:gd name="T10" fmla="*/ 60 w 61"/>
                <a:gd name="T11" fmla="*/ 125 h 128"/>
                <a:gd name="T12" fmla="*/ 42 w 61"/>
                <a:gd name="T13" fmla="*/ 128 h 128"/>
                <a:gd name="T14" fmla="*/ 21 w 61"/>
                <a:gd name="T15" fmla="*/ 121 h 128"/>
                <a:gd name="T16" fmla="*/ 15 w 61"/>
                <a:gd name="T17" fmla="*/ 95 h 128"/>
                <a:gd name="T18" fmla="*/ 15 w 61"/>
                <a:gd name="T19" fmla="*/ 41 h 128"/>
                <a:gd name="T20" fmla="*/ 0 w 61"/>
                <a:gd name="T21" fmla="*/ 41 h 128"/>
                <a:gd name="T22" fmla="*/ 0 w 61"/>
                <a:gd name="T23" fmla="*/ 27 h 128"/>
                <a:gd name="T24" fmla="*/ 14 w 61"/>
                <a:gd name="T25" fmla="*/ 27 h 128"/>
                <a:gd name="T26" fmla="*/ 16 w 61"/>
                <a:gd name="T27" fmla="*/ 0 h 128"/>
                <a:gd name="T28" fmla="*/ 33 w 61"/>
                <a:gd name="T29" fmla="*/ 0 h 128"/>
                <a:gd name="T30" fmla="*/ 33 w 61"/>
                <a:gd name="T31" fmla="*/ 27 h 128"/>
                <a:gd name="T32" fmla="*/ 61 w 61"/>
                <a:gd name="T33" fmla="*/ 27 h 128"/>
                <a:gd name="T34" fmla="*/ 61 w 61"/>
                <a:gd name="T35" fmla="*/ 41 h 128"/>
                <a:gd name="T36" fmla="*/ 33 w 61"/>
                <a:gd name="T37"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28">
                  <a:moveTo>
                    <a:pt x="33" y="41"/>
                  </a:moveTo>
                  <a:cubicBezTo>
                    <a:pt x="33" y="92"/>
                    <a:pt x="33" y="92"/>
                    <a:pt x="33" y="92"/>
                  </a:cubicBezTo>
                  <a:cubicBezTo>
                    <a:pt x="33" y="101"/>
                    <a:pt x="34" y="106"/>
                    <a:pt x="37" y="109"/>
                  </a:cubicBezTo>
                  <a:cubicBezTo>
                    <a:pt x="40" y="112"/>
                    <a:pt x="43" y="113"/>
                    <a:pt x="47" y="113"/>
                  </a:cubicBezTo>
                  <a:cubicBezTo>
                    <a:pt x="52" y="113"/>
                    <a:pt x="56" y="112"/>
                    <a:pt x="58" y="111"/>
                  </a:cubicBezTo>
                  <a:cubicBezTo>
                    <a:pt x="60" y="125"/>
                    <a:pt x="60" y="125"/>
                    <a:pt x="60" y="125"/>
                  </a:cubicBezTo>
                  <a:cubicBezTo>
                    <a:pt x="56" y="127"/>
                    <a:pt x="48" y="128"/>
                    <a:pt x="42" y="128"/>
                  </a:cubicBezTo>
                  <a:cubicBezTo>
                    <a:pt x="33" y="128"/>
                    <a:pt x="27" y="126"/>
                    <a:pt x="21" y="121"/>
                  </a:cubicBezTo>
                  <a:cubicBezTo>
                    <a:pt x="16" y="115"/>
                    <a:pt x="15" y="108"/>
                    <a:pt x="15" y="95"/>
                  </a:cubicBezTo>
                  <a:cubicBezTo>
                    <a:pt x="15" y="41"/>
                    <a:pt x="15" y="41"/>
                    <a:pt x="15" y="41"/>
                  </a:cubicBezTo>
                  <a:cubicBezTo>
                    <a:pt x="0" y="41"/>
                    <a:pt x="0" y="41"/>
                    <a:pt x="0" y="41"/>
                  </a:cubicBezTo>
                  <a:cubicBezTo>
                    <a:pt x="0" y="27"/>
                    <a:pt x="0" y="27"/>
                    <a:pt x="0" y="27"/>
                  </a:cubicBezTo>
                  <a:cubicBezTo>
                    <a:pt x="14" y="27"/>
                    <a:pt x="14" y="27"/>
                    <a:pt x="14" y="27"/>
                  </a:cubicBezTo>
                  <a:cubicBezTo>
                    <a:pt x="16" y="0"/>
                    <a:pt x="16" y="0"/>
                    <a:pt x="16" y="0"/>
                  </a:cubicBezTo>
                  <a:cubicBezTo>
                    <a:pt x="33" y="0"/>
                    <a:pt x="33" y="0"/>
                    <a:pt x="33" y="0"/>
                  </a:cubicBezTo>
                  <a:cubicBezTo>
                    <a:pt x="33" y="27"/>
                    <a:pt x="33" y="27"/>
                    <a:pt x="33" y="27"/>
                  </a:cubicBezTo>
                  <a:cubicBezTo>
                    <a:pt x="61" y="27"/>
                    <a:pt x="61" y="27"/>
                    <a:pt x="61" y="27"/>
                  </a:cubicBezTo>
                  <a:cubicBezTo>
                    <a:pt x="61" y="41"/>
                    <a:pt x="61" y="41"/>
                    <a:pt x="61" y="41"/>
                  </a:cubicBezTo>
                  <a:cubicBezTo>
                    <a:pt x="33" y="41"/>
                    <a:pt x="33" y="41"/>
                    <a:pt x="3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39">
              <a:extLst>
                <a:ext uri="{FF2B5EF4-FFF2-40B4-BE49-F238E27FC236}">
                  <a16:creationId xmlns:a16="http://schemas.microsoft.com/office/drawing/2014/main" id="{644BE14E-EA94-5B64-6A69-FD38062EC86B}"/>
                </a:ext>
              </a:extLst>
            </p:cNvPr>
            <p:cNvSpPr>
              <a:spLocks/>
            </p:cNvSpPr>
            <p:nvPr/>
          </p:nvSpPr>
          <p:spPr bwMode="auto">
            <a:xfrm>
              <a:off x="3711576" y="-3175"/>
              <a:ext cx="63500" cy="85725"/>
            </a:xfrm>
            <a:custGeom>
              <a:avLst/>
              <a:gdLst>
                <a:gd name="T0" fmla="*/ 68 w 78"/>
                <a:gd name="T1" fmla="*/ 94 h 103"/>
                <a:gd name="T2" fmla="*/ 39 w 78"/>
                <a:gd name="T3" fmla="*/ 103 h 103"/>
                <a:gd name="T4" fmla="*/ 0 w 78"/>
                <a:gd name="T5" fmla="*/ 86 h 103"/>
                <a:gd name="T6" fmla="*/ 10 w 78"/>
                <a:gd name="T7" fmla="*/ 74 h 103"/>
                <a:gd name="T8" fmla="*/ 40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3" y="99"/>
                    <a:pt x="54" y="103"/>
                    <a:pt x="39" y="103"/>
                  </a:cubicBezTo>
                  <a:cubicBezTo>
                    <a:pt x="19" y="103"/>
                    <a:pt x="5" y="91"/>
                    <a:pt x="0" y="86"/>
                  </a:cubicBezTo>
                  <a:cubicBezTo>
                    <a:pt x="10" y="74"/>
                    <a:pt x="10" y="74"/>
                    <a:pt x="10" y="74"/>
                  </a:cubicBezTo>
                  <a:cubicBezTo>
                    <a:pt x="16" y="80"/>
                    <a:pt x="28" y="88"/>
                    <a:pt x="40" y="88"/>
                  </a:cubicBezTo>
                  <a:cubicBezTo>
                    <a:pt x="51" y="88"/>
                    <a:pt x="59" y="84"/>
                    <a:pt x="59" y="75"/>
                  </a:cubicBezTo>
                  <a:cubicBezTo>
                    <a:pt x="59" y="66"/>
                    <a:pt x="49" y="63"/>
                    <a:pt x="43" y="61"/>
                  </a:cubicBezTo>
                  <a:cubicBezTo>
                    <a:pt x="38"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4"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40">
              <a:extLst>
                <a:ext uri="{FF2B5EF4-FFF2-40B4-BE49-F238E27FC236}">
                  <a16:creationId xmlns:a16="http://schemas.microsoft.com/office/drawing/2014/main" id="{EF137B69-3191-B6FE-C47C-0D807733E2CB}"/>
                </a:ext>
              </a:extLst>
            </p:cNvPr>
            <p:cNvSpPr>
              <a:spLocks noEditPoints="1"/>
            </p:cNvSpPr>
            <p:nvPr/>
          </p:nvSpPr>
          <p:spPr bwMode="auto">
            <a:xfrm>
              <a:off x="2498726" y="157163"/>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6 h 136"/>
                <a:gd name="T12" fmla="*/ 113 w 113"/>
                <a:gd name="T13" fmla="*/ 68 h 136"/>
                <a:gd name="T14" fmla="*/ 92 w 113"/>
                <a:gd name="T15" fmla="*/ 119 h 136"/>
                <a:gd name="T16" fmla="*/ 78 w 113"/>
                <a:gd name="T17" fmla="*/ 28 h 136"/>
                <a:gd name="T18" fmla="*/ 45 w 113"/>
                <a:gd name="T19" fmla="*/ 15 h 136"/>
                <a:gd name="T20" fmla="*/ 20 w 113"/>
                <a:gd name="T21" fmla="*/ 15 h 136"/>
                <a:gd name="T22" fmla="*/ 20 w 113"/>
                <a:gd name="T23" fmla="*/ 119 h 136"/>
                <a:gd name="T24" fmla="*/ 45 w 113"/>
                <a:gd name="T25" fmla="*/ 119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5"/>
                    <a:pt x="92" y="16"/>
                  </a:cubicBezTo>
                  <a:cubicBezTo>
                    <a:pt x="103" y="27"/>
                    <a:pt x="113" y="44"/>
                    <a:pt x="113" y="68"/>
                  </a:cubicBezTo>
                  <a:cubicBezTo>
                    <a:pt x="113" y="91"/>
                    <a:pt x="104" y="108"/>
                    <a:pt x="92" y="119"/>
                  </a:cubicBezTo>
                  <a:close/>
                  <a:moveTo>
                    <a:pt x="78" y="28"/>
                  </a:moveTo>
                  <a:cubicBezTo>
                    <a:pt x="70" y="19"/>
                    <a:pt x="59" y="15"/>
                    <a:pt x="45" y="15"/>
                  </a:cubicBezTo>
                  <a:cubicBezTo>
                    <a:pt x="20" y="15"/>
                    <a:pt x="20" y="15"/>
                    <a:pt x="20" y="15"/>
                  </a:cubicBezTo>
                  <a:cubicBezTo>
                    <a:pt x="20" y="119"/>
                    <a:pt x="20" y="119"/>
                    <a:pt x="20" y="119"/>
                  </a:cubicBezTo>
                  <a:cubicBezTo>
                    <a:pt x="45" y="119"/>
                    <a:pt x="45" y="119"/>
                    <a:pt x="45" y="119"/>
                  </a:cubicBezTo>
                  <a:cubicBezTo>
                    <a:pt x="58" y="119"/>
                    <a:pt x="69" y="116"/>
                    <a:pt x="78" y="107"/>
                  </a:cubicBezTo>
                  <a:cubicBezTo>
                    <a:pt x="87" y="98"/>
                    <a:pt x="92" y="84"/>
                    <a:pt x="92" y="68"/>
                  </a:cubicBezTo>
                  <a:cubicBezTo>
                    <a:pt x="92" y="51"/>
                    <a:pt x="87" y="36"/>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41">
              <a:extLst>
                <a:ext uri="{FF2B5EF4-FFF2-40B4-BE49-F238E27FC236}">
                  <a16:creationId xmlns:a16="http://schemas.microsoft.com/office/drawing/2014/main" id="{821A2D0B-222A-FACB-58E1-95FBC0126991}"/>
                </a:ext>
              </a:extLst>
            </p:cNvPr>
            <p:cNvSpPr>
              <a:spLocks noEditPoints="1"/>
            </p:cNvSpPr>
            <p:nvPr/>
          </p:nvSpPr>
          <p:spPr bwMode="auto">
            <a:xfrm>
              <a:off x="2605088"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42">
              <a:extLst>
                <a:ext uri="{FF2B5EF4-FFF2-40B4-BE49-F238E27FC236}">
                  <a16:creationId xmlns:a16="http://schemas.microsoft.com/office/drawing/2014/main" id="{7DEFDA0D-DEC0-C80E-280E-37E6A828C659}"/>
                </a:ext>
              </a:extLst>
            </p:cNvPr>
            <p:cNvSpPr>
              <a:spLocks noChangeArrowheads="1"/>
            </p:cNvSpPr>
            <p:nvPr/>
          </p:nvSpPr>
          <p:spPr bwMode="auto">
            <a:xfrm>
              <a:off x="2697163" y="153988"/>
              <a:ext cx="15875" cy="1158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43">
              <a:extLst>
                <a:ext uri="{FF2B5EF4-FFF2-40B4-BE49-F238E27FC236}">
                  <a16:creationId xmlns:a16="http://schemas.microsoft.com/office/drawing/2014/main" id="{E1B199F1-629A-2B40-F991-6A433992CFCB}"/>
                </a:ext>
              </a:extLst>
            </p:cNvPr>
            <p:cNvSpPr>
              <a:spLocks noEditPoints="1"/>
            </p:cNvSpPr>
            <p:nvPr/>
          </p:nvSpPr>
          <p:spPr bwMode="auto">
            <a:xfrm>
              <a:off x="2736851" y="150813"/>
              <a:ext cx="20638" cy="119063"/>
            </a:xfrm>
            <a:custGeom>
              <a:avLst/>
              <a:gdLst>
                <a:gd name="T0" fmla="*/ 12 w 25"/>
                <a:gd name="T1" fmla="*/ 25 h 144"/>
                <a:gd name="T2" fmla="*/ 0 w 25"/>
                <a:gd name="T3" fmla="*/ 13 h 144"/>
                <a:gd name="T4" fmla="*/ 12 w 25"/>
                <a:gd name="T5" fmla="*/ 0 h 144"/>
                <a:gd name="T6" fmla="*/ 25 w 25"/>
                <a:gd name="T7" fmla="*/ 12 h 144"/>
                <a:gd name="T8" fmla="*/ 12 w 25"/>
                <a:gd name="T9" fmla="*/ 25 h 144"/>
                <a:gd name="T10" fmla="*/ 3 w 25"/>
                <a:gd name="T11" fmla="*/ 144 h 144"/>
                <a:gd name="T12" fmla="*/ 3 w 25"/>
                <a:gd name="T13" fmla="*/ 45 h 144"/>
                <a:gd name="T14" fmla="*/ 22 w 25"/>
                <a:gd name="T15" fmla="*/ 45 h 144"/>
                <a:gd name="T16" fmla="*/ 22 w 25"/>
                <a:gd name="T17" fmla="*/ 144 h 144"/>
                <a:gd name="T18" fmla="*/ 3 w 25"/>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4">
                  <a:moveTo>
                    <a:pt x="12" y="25"/>
                  </a:moveTo>
                  <a:cubicBezTo>
                    <a:pt x="5" y="25"/>
                    <a:pt x="0" y="20"/>
                    <a:pt x="0" y="13"/>
                  </a:cubicBezTo>
                  <a:cubicBezTo>
                    <a:pt x="0" y="6"/>
                    <a:pt x="5" y="0"/>
                    <a:pt x="12" y="0"/>
                  </a:cubicBezTo>
                  <a:cubicBezTo>
                    <a:pt x="20" y="0"/>
                    <a:pt x="25" y="6"/>
                    <a:pt x="25" y="12"/>
                  </a:cubicBezTo>
                  <a:cubicBezTo>
                    <a:pt x="25" y="19"/>
                    <a:pt x="20" y="25"/>
                    <a:pt x="12"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44">
              <a:extLst>
                <a:ext uri="{FF2B5EF4-FFF2-40B4-BE49-F238E27FC236}">
                  <a16:creationId xmlns:a16="http://schemas.microsoft.com/office/drawing/2014/main" id="{344578C9-CCB4-4F2D-6F97-A69FE48FE92E}"/>
                </a:ext>
              </a:extLst>
            </p:cNvPr>
            <p:cNvSpPr>
              <a:spLocks/>
            </p:cNvSpPr>
            <p:nvPr/>
          </p:nvSpPr>
          <p:spPr bwMode="auto">
            <a:xfrm>
              <a:off x="2768601" y="188913"/>
              <a:ext cx="79375" cy="80963"/>
            </a:xfrm>
            <a:custGeom>
              <a:avLst/>
              <a:gdLst>
                <a:gd name="T0" fmla="*/ 30 w 50"/>
                <a:gd name="T1" fmla="*/ 51 h 51"/>
                <a:gd name="T2" fmla="*/ 19 w 50"/>
                <a:gd name="T3" fmla="*/ 51 h 51"/>
                <a:gd name="T4" fmla="*/ 0 w 50"/>
                <a:gd name="T5" fmla="*/ 0 h 51"/>
                <a:gd name="T6" fmla="*/ 10 w 50"/>
                <a:gd name="T7" fmla="*/ 0 h 51"/>
                <a:gd name="T8" fmla="*/ 25 w 50"/>
                <a:gd name="T9" fmla="*/ 41 h 51"/>
                <a:gd name="T10" fmla="*/ 39 w 50"/>
                <a:gd name="T11" fmla="*/ 0 h 51"/>
                <a:gd name="T12" fmla="*/ 50 w 50"/>
                <a:gd name="T13" fmla="*/ 0 h 51"/>
                <a:gd name="T14" fmla="*/ 30 w 50"/>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1">
                  <a:moveTo>
                    <a:pt x="30" y="51"/>
                  </a:moveTo>
                  <a:lnTo>
                    <a:pt x="19" y="51"/>
                  </a:lnTo>
                  <a:lnTo>
                    <a:pt x="0" y="0"/>
                  </a:lnTo>
                  <a:lnTo>
                    <a:pt x="10" y="0"/>
                  </a:lnTo>
                  <a:lnTo>
                    <a:pt x="25" y="41"/>
                  </a:lnTo>
                  <a:lnTo>
                    <a:pt x="39" y="0"/>
                  </a:lnTo>
                  <a:lnTo>
                    <a:pt x="50" y="0"/>
                  </a:lnTo>
                  <a:lnTo>
                    <a:pt x="3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45">
              <a:extLst>
                <a:ext uri="{FF2B5EF4-FFF2-40B4-BE49-F238E27FC236}">
                  <a16:creationId xmlns:a16="http://schemas.microsoft.com/office/drawing/2014/main" id="{2236A563-D056-2155-A154-64F4FBDBB116}"/>
                </a:ext>
              </a:extLst>
            </p:cNvPr>
            <p:cNvSpPr>
              <a:spLocks noEditPoints="1"/>
            </p:cNvSpPr>
            <p:nvPr/>
          </p:nvSpPr>
          <p:spPr bwMode="auto">
            <a:xfrm>
              <a:off x="28559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0"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46">
              <a:extLst>
                <a:ext uri="{FF2B5EF4-FFF2-40B4-BE49-F238E27FC236}">
                  <a16:creationId xmlns:a16="http://schemas.microsoft.com/office/drawing/2014/main" id="{F4BF70B8-9555-C261-D3C1-88BD30FC33CC}"/>
                </a:ext>
              </a:extLst>
            </p:cNvPr>
            <p:cNvSpPr>
              <a:spLocks/>
            </p:cNvSpPr>
            <p:nvPr/>
          </p:nvSpPr>
          <p:spPr bwMode="auto">
            <a:xfrm>
              <a:off x="2947988" y="185738"/>
              <a:ext cx="47625"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47">
              <a:extLst>
                <a:ext uri="{FF2B5EF4-FFF2-40B4-BE49-F238E27FC236}">
                  <a16:creationId xmlns:a16="http://schemas.microsoft.com/office/drawing/2014/main" id="{2EFAC510-CEEE-DA5A-FAA3-F170FED7622E}"/>
                </a:ext>
              </a:extLst>
            </p:cNvPr>
            <p:cNvSpPr>
              <a:spLocks noEditPoints="1"/>
            </p:cNvSpPr>
            <p:nvPr/>
          </p:nvSpPr>
          <p:spPr bwMode="auto">
            <a:xfrm>
              <a:off x="2998788" y="185738"/>
              <a:ext cx="74613" cy="85725"/>
            </a:xfrm>
            <a:custGeom>
              <a:avLst/>
              <a:gdLst>
                <a:gd name="T0" fmla="*/ 20 w 90"/>
                <a:gd name="T1" fmla="*/ 56 h 103"/>
                <a:gd name="T2" fmla="*/ 49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49" y="88"/>
                  </a:cubicBezTo>
                  <a:cubicBezTo>
                    <a:pt x="68" y="88"/>
                    <a:pt x="79" y="78"/>
                    <a:pt x="80" y="77"/>
                  </a:cubicBezTo>
                  <a:cubicBezTo>
                    <a:pt x="88" y="89"/>
                    <a:pt x="88" y="89"/>
                    <a:pt x="88" y="89"/>
                  </a:cubicBezTo>
                  <a:cubicBezTo>
                    <a:pt x="88" y="89"/>
                    <a:pt x="74"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8" y="14"/>
                    <a:pt x="20" y="29"/>
                    <a:pt x="19" y="42"/>
                  </a:cubicBezTo>
                  <a:cubicBezTo>
                    <a:pt x="71" y="42"/>
                    <a:pt x="71" y="42"/>
                    <a:pt x="71" y="42"/>
                  </a:cubicBezTo>
                  <a:cubicBezTo>
                    <a:pt x="71"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48">
              <a:extLst>
                <a:ext uri="{FF2B5EF4-FFF2-40B4-BE49-F238E27FC236}">
                  <a16:creationId xmlns:a16="http://schemas.microsoft.com/office/drawing/2014/main" id="{9F75901F-04A3-6B7A-4918-99E7F7C4A01F}"/>
                </a:ext>
              </a:extLst>
            </p:cNvPr>
            <p:cNvSpPr>
              <a:spLocks noEditPoints="1"/>
            </p:cNvSpPr>
            <p:nvPr/>
          </p:nvSpPr>
          <p:spPr bwMode="auto">
            <a:xfrm>
              <a:off x="3084513" y="153988"/>
              <a:ext cx="77788" cy="117475"/>
            </a:xfrm>
            <a:custGeom>
              <a:avLst/>
              <a:gdLst>
                <a:gd name="T0" fmla="*/ 78 w 94"/>
                <a:gd name="T1" fmla="*/ 141 h 143"/>
                <a:gd name="T2" fmla="*/ 75 w 94"/>
                <a:gd name="T3" fmla="*/ 125 h 143"/>
                <a:gd name="T4" fmla="*/ 42 w 94"/>
                <a:gd name="T5" fmla="*/ 143 h 143"/>
                <a:gd name="T6" fmla="*/ 0 w 94"/>
                <a:gd name="T7" fmla="*/ 91 h 143"/>
                <a:gd name="T8" fmla="*/ 44 w 94"/>
                <a:gd name="T9" fmla="*/ 40 h 143"/>
                <a:gd name="T10" fmla="*/ 75 w 94"/>
                <a:gd name="T11" fmla="*/ 58 h 143"/>
                <a:gd name="T12" fmla="*/ 75 w 94"/>
                <a:gd name="T13" fmla="*/ 0 h 143"/>
                <a:gd name="T14" fmla="*/ 94 w 94"/>
                <a:gd name="T15" fmla="*/ 0 h 143"/>
                <a:gd name="T16" fmla="*/ 94 w 94"/>
                <a:gd name="T17" fmla="*/ 141 h 143"/>
                <a:gd name="T18" fmla="*/ 78 w 94"/>
                <a:gd name="T19" fmla="*/ 141 h 143"/>
                <a:gd name="T20" fmla="*/ 48 w 94"/>
                <a:gd name="T21" fmla="*/ 54 h 143"/>
                <a:gd name="T22" fmla="*/ 19 w 94"/>
                <a:gd name="T23" fmla="*/ 90 h 143"/>
                <a:gd name="T24" fmla="*/ 47 w 94"/>
                <a:gd name="T25" fmla="*/ 127 h 143"/>
                <a:gd name="T26" fmla="*/ 75 w 94"/>
                <a:gd name="T27" fmla="*/ 90 h 143"/>
                <a:gd name="T28" fmla="*/ 48 w 94"/>
                <a:gd name="T29" fmla="*/ 5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43">
                  <a:moveTo>
                    <a:pt x="78" y="141"/>
                  </a:moveTo>
                  <a:cubicBezTo>
                    <a:pt x="75" y="125"/>
                    <a:pt x="75" y="125"/>
                    <a:pt x="75" y="125"/>
                  </a:cubicBezTo>
                  <a:cubicBezTo>
                    <a:pt x="74" y="126"/>
                    <a:pt x="65" y="143"/>
                    <a:pt x="42" y="143"/>
                  </a:cubicBezTo>
                  <a:cubicBezTo>
                    <a:pt x="16" y="143"/>
                    <a:pt x="0" y="121"/>
                    <a:pt x="0" y="91"/>
                  </a:cubicBezTo>
                  <a:cubicBezTo>
                    <a:pt x="0" y="62"/>
                    <a:pt x="18" y="40"/>
                    <a:pt x="44" y="40"/>
                  </a:cubicBezTo>
                  <a:cubicBezTo>
                    <a:pt x="65" y="40"/>
                    <a:pt x="74" y="56"/>
                    <a:pt x="75" y="58"/>
                  </a:cubicBezTo>
                  <a:cubicBezTo>
                    <a:pt x="75" y="0"/>
                    <a:pt x="75" y="0"/>
                    <a:pt x="75" y="0"/>
                  </a:cubicBezTo>
                  <a:cubicBezTo>
                    <a:pt x="94" y="0"/>
                    <a:pt x="94" y="0"/>
                    <a:pt x="94" y="0"/>
                  </a:cubicBezTo>
                  <a:cubicBezTo>
                    <a:pt x="94" y="141"/>
                    <a:pt x="94" y="141"/>
                    <a:pt x="94" y="141"/>
                  </a:cubicBezTo>
                  <a:cubicBezTo>
                    <a:pt x="78" y="141"/>
                    <a:pt x="78" y="141"/>
                    <a:pt x="78" y="141"/>
                  </a:cubicBezTo>
                  <a:close/>
                  <a:moveTo>
                    <a:pt x="48" y="54"/>
                  </a:moveTo>
                  <a:cubicBezTo>
                    <a:pt x="30" y="54"/>
                    <a:pt x="19" y="71"/>
                    <a:pt x="19" y="90"/>
                  </a:cubicBezTo>
                  <a:cubicBezTo>
                    <a:pt x="19" y="110"/>
                    <a:pt x="29" y="127"/>
                    <a:pt x="47" y="127"/>
                  </a:cubicBezTo>
                  <a:cubicBezTo>
                    <a:pt x="64" y="127"/>
                    <a:pt x="75" y="110"/>
                    <a:pt x="75" y="90"/>
                  </a:cubicBezTo>
                  <a:cubicBezTo>
                    <a:pt x="76" y="71"/>
                    <a:pt x="66" y="54"/>
                    <a:pt x="4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49">
              <a:extLst>
                <a:ext uri="{FF2B5EF4-FFF2-40B4-BE49-F238E27FC236}">
                  <a16:creationId xmlns:a16="http://schemas.microsoft.com/office/drawing/2014/main" id="{746411D7-FE52-9D4A-5F9C-E781E2B0A65A}"/>
                </a:ext>
              </a:extLst>
            </p:cNvPr>
            <p:cNvSpPr>
              <a:spLocks/>
            </p:cNvSpPr>
            <p:nvPr/>
          </p:nvSpPr>
          <p:spPr bwMode="auto">
            <a:xfrm>
              <a:off x="3209926" y="152400"/>
              <a:ext cx="53975" cy="117475"/>
            </a:xfrm>
            <a:custGeom>
              <a:avLst/>
              <a:gdLst>
                <a:gd name="T0" fmla="*/ 61 w 64"/>
                <a:gd name="T1" fmla="*/ 18 h 142"/>
                <a:gd name="T2" fmla="*/ 49 w 64"/>
                <a:gd name="T3" fmla="*/ 15 h 142"/>
                <a:gd name="T4" fmla="*/ 36 w 64"/>
                <a:gd name="T5" fmla="*/ 21 h 142"/>
                <a:gd name="T6" fmla="*/ 34 w 64"/>
                <a:gd name="T7" fmla="*/ 35 h 142"/>
                <a:gd name="T8" fmla="*/ 34 w 64"/>
                <a:gd name="T9" fmla="*/ 43 h 142"/>
                <a:gd name="T10" fmla="*/ 59 w 64"/>
                <a:gd name="T11" fmla="*/ 43 h 142"/>
                <a:gd name="T12" fmla="*/ 59 w 64"/>
                <a:gd name="T13" fmla="*/ 57 h 142"/>
                <a:gd name="T14" fmla="*/ 34 w 64"/>
                <a:gd name="T15" fmla="*/ 57 h 142"/>
                <a:gd name="T16" fmla="*/ 34 w 64"/>
                <a:gd name="T17" fmla="*/ 142 h 142"/>
                <a:gd name="T18" fmla="*/ 15 w 64"/>
                <a:gd name="T19" fmla="*/ 142 h 142"/>
                <a:gd name="T20" fmla="*/ 15 w 64"/>
                <a:gd name="T21" fmla="*/ 57 h 142"/>
                <a:gd name="T22" fmla="*/ 0 w 64"/>
                <a:gd name="T23" fmla="*/ 57 h 142"/>
                <a:gd name="T24" fmla="*/ 0 w 64"/>
                <a:gd name="T25" fmla="*/ 43 h 142"/>
                <a:gd name="T26" fmla="*/ 15 w 64"/>
                <a:gd name="T27" fmla="*/ 43 h 142"/>
                <a:gd name="T28" fmla="*/ 15 w 64"/>
                <a:gd name="T29" fmla="*/ 32 h 142"/>
                <a:gd name="T30" fmla="*/ 22 w 64"/>
                <a:gd name="T31" fmla="*/ 9 h 142"/>
                <a:gd name="T32" fmla="*/ 45 w 64"/>
                <a:gd name="T33" fmla="*/ 0 h 142"/>
                <a:gd name="T34" fmla="*/ 64 w 64"/>
                <a:gd name="T35" fmla="*/ 4 h 142"/>
                <a:gd name="T36" fmla="*/ 61 w 64"/>
                <a:gd name="T37" fmla="*/ 1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42">
                  <a:moveTo>
                    <a:pt x="61" y="18"/>
                  </a:moveTo>
                  <a:cubicBezTo>
                    <a:pt x="61" y="18"/>
                    <a:pt x="55" y="15"/>
                    <a:pt x="49" y="15"/>
                  </a:cubicBezTo>
                  <a:cubicBezTo>
                    <a:pt x="43" y="15"/>
                    <a:pt x="39" y="17"/>
                    <a:pt x="36" y="21"/>
                  </a:cubicBezTo>
                  <a:cubicBezTo>
                    <a:pt x="34" y="24"/>
                    <a:pt x="34" y="29"/>
                    <a:pt x="34" y="35"/>
                  </a:cubicBezTo>
                  <a:cubicBezTo>
                    <a:pt x="34" y="43"/>
                    <a:pt x="34" y="43"/>
                    <a:pt x="34" y="43"/>
                  </a:cubicBezTo>
                  <a:cubicBezTo>
                    <a:pt x="59" y="43"/>
                    <a:pt x="59" y="43"/>
                    <a:pt x="59" y="43"/>
                  </a:cubicBezTo>
                  <a:cubicBezTo>
                    <a:pt x="59" y="57"/>
                    <a:pt x="59" y="57"/>
                    <a:pt x="59" y="57"/>
                  </a:cubicBezTo>
                  <a:cubicBezTo>
                    <a:pt x="34" y="57"/>
                    <a:pt x="34" y="57"/>
                    <a:pt x="34" y="57"/>
                  </a:cubicBezTo>
                  <a:cubicBezTo>
                    <a:pt x="34" y="142"/>
                    <a:pt x="34" y="142"/>
                    <a:pt x="34" y="142"/>
                  </a:cubicBezTo>
                  <a:cubicBezTo>
                    <a:pt x="15" y="142"/>
                    <a:pt x="15" y="142"/>
                    <a:pt x="15" y="142"/>
                  </a:cubicBezTo>
                  <a:cubicBezTo>
                    <a:pt x="15" y="57"/>
                    <a:pt x="15" y="57"/>
                    <a:pt x="15" y="57"/>
                  </a:cubicBezTo>
                  <a:cubicBezTo>
                    <a:pt x="0" y="57"/>
                    <a:pt x="0" y="57"/>
                    <a:pt x="0" y="57"/>
                  </a:cubicBezTo>
                  <a:cubicBezTo>
                    <a:pt x="0" y="43"/>
                    <a:pt x="0" y="43"/>
                    <a:pt x="0" y="43"/>
                  </a:cubicBezTo>
                  <a:cubicBezTo>
                    <a:pt x="15" y="43"/>
                    <a:pt x="15" y="43"/>
                    <a:pt x="15" y="43"/>
                  </a:cubicBezTo>
                  <a:cubicBezTo>
                    <a:pt x="15" y="32"/>
                    <a:pt x="15" y="32"/>
                    <a:pt x="15" y="32"/>
                  </a:cubicBezTo>
                  <a:cubicBezTo>
                    <a:pt x="15" y="21"/>
                    <a:pt x="18" y="14"/>
                    <a:pt x="22" y="9"/>
                  </a:cubicBezTo>
                  <a:cubicBezTo>
                    <a:pt x="27" y="4"/>
                    <a:pt x="34" y="0"/>
                    <a:pt x="45" y="0"/>
                  </a:cubicBezTo>
                  <a:cubicBezTo>
                    <a:pt x="55" y="0"/>
                    <a:pt x="62" y="3"/>
                    <a:pt x="64" y="4"/>
                  </a:cubicBezTo>
                  <a:lnTo>
                    <a:pt x="6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50">
              <a:extLst>
                <a:ext uri="{FF2B5EF4-FFF2-40B4-BE49-F238E27FC236}">
                  <a16:creationId xmlns:a16="http://schemas.microsoft.com/office/drawing/2014/main" id="{71C2BF5D-0F27-5DC4-E839-53363129AF20}"/>
                </a:ext>
              </a:extLst>
            </p:cNvPr>
            <p:cNvSpPr>
              <a:spLocks/>
            </p:cNvSpPr>
            <p:nvPr/>
          </p:nvSpPr>
          <p:spPr bwMode="auto">
            <a:xfrm>
              <a:off x="3270251" y="185738"/>
              <a:ext cx="46038"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51">
              <a:extLst>
                <a:ext uri="{FF2B5EF4-FFF2-40B4-BE49-F238E27FC236}">
                  <a16:creationId xmlns:a16="http://schemas.microsoft.com/office/drawing/2014/main" id="{6AAE8FD2-F294-9C4A-F94A-068B4B7ABCFB}"/>
                </a:ext>
              </a:extLst>
            </p:cNvPr>
            <p:cNvSpPr>
              <a:spLocks noEditPoints="1"/>
            </p:cNvSpPr>
            <p:nvPr/>
          </p:nvSpPr>
          <p:spPr bwMode="auto">
            <a:xfrm>
              <a:off x="3321051" y="185738"/>
              <a:ext cx="79375" cy="85725"/>
            </a:xfrm>
            <a:custGeom>
              <a:avLst/>
              <a:gdLst>
                <a:gd name="T0" fmla="*/ 48 w 96"/>
                <a:gd name="T1" fmla="*/ 102 h 102"/>
                <a:gd name="T2" fmla="*/ 0 w 96"/>
                <a:gd name="T3" fmla="*/ 51 h 102"/>
                <a:gd name="T4" fmla="*/ 48 w 96"/>
                <a:gd name="T5" fmla="*/ 0 h 102"/>
                <a:gd name="T6" fmla="*/ 96 w 96"/>
                <a:gd name="T7" fmla="*/ 51 h 102"/>
                <a:gd name="T8" fmla="*/ 48 w 96"/>
                <a:gd name="T9" fmla="*/ 102 h 102"/>
                <a:gd name="T10" fmla="*/ 48 w 96"/>
                <a:gd name="T11" fmla="*/ 14 h 102"/>
                <a:gd name="T12" fmla="*/ 20 w 96"/>
                <a:gd name="T13" fmla="*/ 51 h 102"/>
                <a:gd name="T14" fmla="*/ 48 w 96"/>
                <a:gd name="T15" fmla="*/ 88 h 102"/>
                <a:gd name="T16" fmla="*/ 77 w 96"/>
                <a:gd name="T17" fmla="*/ 51 h 102"/>
                <a:gd name="T18" fmla="*/ 48 w 96"/>
                <a:gd name="T19" fmla="*/ 1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02">
                  <a:moveTo>
                    <a:pt x="48" y="102"/>
                  </a:moveTo>
                  <a:cubicBezTo>
                    <a:pt x="20" y="102"/>
                    <a:pt x="0" y="82"/>
                    <a:pt x="0" y="51"/>
                  </a:cubicBezTo>
                  <a:cubicBezTo>
                    <a:pt x="0" y="20"/>
                    <a:pt x="20" y="0"/>
                    <a:pt x="48" y="0"/>
                  </a:cubicBezTo>
                  <a:cubicBezTo>
                    <a:pt x="77" y="0"/>
                    <a:pt x="96" y="20"/>
                    <a:pt x="96" y="51"/>
                  </a:cubicBezTo>
                  <a:cubicBezTo>
                    <a:pt x="96" y="82"/>
                    <a:pt x="77" y="102"/>
                    <a:pt x="48" y="102"/>
                  </a:cubicBezTo>
                  <a:close/>
                  <a:moveTo>
                    <a:pt x="48" y="14"/>
                  </a:moveTo>
                  <a:cubicBezTo>
                    <a:pt x="30" y="14"/>
                    <a:pt x="20" y="29"/>
                    <a:pt x="20" y="51"/>
                  </a:cubicBezTo>
                  <a:cubicBezTo>
                    <a:pt x="20" y="72"/>
                    <a:pt x="30" y="88"/>
                    <a:pt x="48" y="88"/>
                  </a:cubicBezTo>
                  <a:cubicBezTo>
                    <a:pt x="67" y="88"/>
                    <a:pt x="77" y="72"/>
                    <a:pt x="77" y="51"/>
                  </a:cubicBezTo>
                  <a:cubicBezTo>
                    <a:pt x="77" y="29"/>
                    <a:pt x="67" y="14"/>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52">
              <a:extLst>
                <a:ext uri="{FF2B5EF4-FFF2-40B4-BE49-F238E27FC236}">
                  <a16:creationId xmlns:a16="http://schemas.microsoft.com/office/drawing/2014/main" id="{C590DB0F-DC19-CD6D-2F4D-61479185D8A5}"/>
                </a:ext>
              </a:extLst>
            </p:cNvPr>
            <p:cNvSpPr>
              <a:spLocks/>
            </p:cNvSpPr>
            <p:nvPr/>
          </p:nvSpPr>
          <p:spPr bwMode="auto">
            <a:xfrm>
              <a:off x="3419476" y="185738"/>
              <a:ext cx="117475" cy="84138"/>
            </a:xfrm>
            <a:custGeom>
              <a:avLst/>
              <a:gdLst>
                <a:gd name="T0" fmla="*/ 123 w 142"/>
                <a:gd name="T1" fmla="*/ 101 h 101"/>
                <a:gd name="T2" fmla="*/ 123 w 142"/>
                <a:gd name="T3" fmla="*/ 39 h 101"/>
                <a:gd name="T4" fmla="*/ 106 w 142"/>
                <a:gd name="T5" fmla="*/ 16 h 101"/>
                <a:gd name="T6" fmla="*/ 80 w 142"/>
                <a:gd name="T7" fmla="*/ 41 h 101"/>
                <a:gd name="T8" fmla="*/ 80 w 142"/>
                <a:gd name="T9" fmla="*/ 101 h 101"/>
                <a:gd name="T10" fmla="*/ 62 w 142"/>
                <a:gd name="T11" fmla="*/ 101 h 101"/>
                <a:gd name="T12" fmla="*/ 62 w 142"/>
                <a:gd name="T13" fmla="*/ 39 h 101"/>
                <a:gd name="T14" fmla="*/ 44 w 142"/>
                <a:gd name="T15" fmla="*/ 16 h 101"/>
                <a:gd name="T16" fmla="*/ 19 w 142"/>
                <a:gd name="T17" fmla="*/ 41 h 101"/>
                <a:gd name="T18" fmla="*/ 19 w 142"/>
                <a:gd name="T19" fmla="*/ 101 h 101"/>
                <a:gd name="T20" fmla="*/ 0 w 142"/>
                <a:gd name="T21" fmla="*/ 101 h 101"/>
                <a:gd name="T22" fmla="*/ 0 w 142"/>
                <a:gd name="T23" fmla="*/ 2 h 101"/>
                <a:gd name="T24" fmla="*/ 18 w 142"/>
                <a:gd name="T25" fmla="*/ 2 h 101"/>
                <a:gd name="T26" fmla="*/ 19 w 142"/>
                <a:gd name="T27" fmla="*/ 20 h 101"/>
                <a:gd name="T28" fmla="*/ 51 w 142"/>
                <a:gd name="T29" fmla="*/ 0 h 101"/>
                <a:gd name="T30" fmla="*/ 79 w 142"/>
                <a:gd name="T31" fmla="*/ 21 h 101"/>
                <a:gd name="T32" fmla="*/ 112 w 142"/>
                <a:gd name="T33" fmla="*/ 0 h 101"/>
                <a:gd name="T34" fmla="*/ 142 w 142"/>
                <a:gd name="T35" fmla="*/ 34 h 101"/>
                <a:gd name="T36" fmla="*/ 142 w 142"/>
                <a:gd name="T37" fmla="*/ 101 h 101"/>
                <a:gd name="T38" fmla="*/ 123 w 142"/>
                <a:gd name="T3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101">
                  <a:moveTo>
                    <a:pt x="123" y="101"/>
                  </a:moveTo>
                  <a:cubicBezTo>
                    <a:pt x="123" y="39"/>
                    <a:pt x="123" y="39"/>
                    <a:pt x="123" y="39"/>
                  </a:cubicBezTo>
                  <a:cubicBezTo>
                    <a:pt x="123" y="26"/>
                    <a:pt x="120" y="16"/>
                    <a:pt x="106" y="16"/>
                  </a:cubicBezTo>
                  <a:cubicBezTo>
                    <a:pt x="91" y="16"/>
                    <a:pt x="81" y="34"/>
                    <a:pt x="80" y="41"/>
                  </a:cubicBezTo>
                  <a:cubicBezTo>
                    <a:pt x="80" y="101"/>
                    <a:pt x="80" y="101"/>
                    <a:pt x="80" y="101"/>
                  </a:cubicBezTo>
                  <a:cubicBezTo>
                    <a:pt x="62" y="101"/>
                    <a:pt x="62" y="101"/>
                    <a:pt x="62" y="101"/>
                  </a:cubicBezTo>
                  <a:cubicBezTo>
                    <a:pt x="62" y="39"/>
                    <a:pt x="62" y="39"/>
                    <a:pt x="62" y="39"/>
                  </a:cubicBezTo>
                  <a:cubicBezTo>
                    <a:pt x="62" y="26"/>
                    <a:pt x="59" y="16"/>
                    <a:pt x="44" y="16"/>
                  </a:cubicBezTo>
                  <a:cubicBezTo>
                    <a:pt x="30" y="16"/>
                    <a:pt x="20" y="34"/>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5" y="9"/>
                    <a:pt x="37" y="0"/>
                    <a:pt x="51" y="0"/>
                  </a:cubicBezTo>
                  <a:cubicBezTo>
                    <a:pt x="64" y="0"/>
                    <a:pt x="75" y="6"/>
                    <a:pt x="79" y="21"/>
                  </a:cubicBezTo>
                  <a:cubicBezTo>
                    <a:pt x="86" y="9"/>
                    <a:pt x="98" y="0"/>
                    <a:pt x="112" y="0"/>
                  </a:cubicBezTo>
                  <a:cubicBezTo>
                    <a:pt x="128" y="0"/>
                    <a:pt x="142" y="9"/>
                    <a:pt x="142" y="34"/>
                  </a:cubicBezTo>
                  <a:cubicBezTo>
                    <a:pt x="142" y="101"/>
                    <a:pt x="142" y="101"/>
                    <a:pt x="142" y="101"/>
                  </a:cubicBezTo>
                  <a:cubicBezTo>
                    <a:pt x="123" y="101"/>
                    <a:pt x="123" y="101"/>
                    <a:pt x="123"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53">
              <a:extLst>
                <a:ext uri="{FF2B5EF4-FFF2-40B4-BE49-F238E27FC236}">
                  <a16:creationId xmlns:a16="http://schemas.microsoft.com/office/drawing/2014/main" id="{975A0B57-FD60-D7A6-C45A-346EA17AEAA2}"/>
                </a:ext>
              </a:extLst>
            </p:cNvPr>
            <p:cNvSpPr>
              <a:spLocks/>
            </p:cNvSpPr>
            <p:nvPr/>
          </p:nvSpPr>
          <p:spPr bwMode="auto">
            <a:xfrm>
              <a:off x="3594101" y="157163"/>
              <a:ext cx="69850" cy="112713"/>
            </a:xfrm>
            <a:custGeom>
              <a:avLst/>
              <a:gdLst>
                <a:gd name="T0" fmla="*/ 0 w 44"/>
                <a:gd name="T1" fmla="*/ 71 h 71"/>
                <a:gd name="T2" fmla="*/ 0 w 44"/>
                <a:gd name="T3" fmla="*/ 0 h 71"/>
                <a:gd name="T4" fmla="*/ 43 w 44"/>
                <a:gd name="T5" fmla="*/ 0 h 71"/>
                <a:gd name="T6" fmla="*/ 43 w 44"/>
                <a:gd name="T7" fmla="*/ 8 h 71"/>
                <a:gd name="T8" fmla="*/ 10 w 44"/>
                <a:gd name="T9" fmla="*/ 8 h 71"/>
                <a:gd name="T10" fmla="*/ 10 w 44"/>
                <a:gd name="T11" fmla="*/ 29 h 71"/>
                <a:gd name="T12" fmla="*/ 41 w 44"/>
                <a:gd name="T13" fmla="*/ 29 h 71"/>
                <a:gd name="T14" fmla="*/ 41 w 44"/>
                <a:gd name="T15" fmla="*/ 38 h 71"/>
                <a:gd name="T16" fmla="*/ 10 w 44"/>
                <a:gd name="T17" fmla="*/ 38 h 71"/>
                <a:gd name="T18" fmla="*/ 10 w 44"/>
                <a:gd name="T19" fmla="*/ 62 h 71"/>
                <a:gd name="T20" fmla="*/ 44 w 44"/>
                <a:gd name="T21" fmla="*/ 62 h 71"/>
                <a:gd name="T22" fmla="*/ 44 w 44"/>
                <a:gd name="T23" fmla="*/ 71 h 71"/>
                <a:gd name="T24" fmla="*/ 0 w 44"/>
                <a:gd name="T25" fmla="*/ 71 h 71"/>
                <a:gd name="T26" fmla="*/ 0 w 44"/>
                <a:gd name="T2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71">
                  <a:moveTo>
                    <a:pt x="0" y="71"/>
                  </a:moveTo>
                  <a:lnTo>
                    <a:pt x="0" y="0"/>
                  </a:lnTo>
                  <a:lnTo>
                    <a:pt x="43" y="0"/>
                  </a:lnTo>
                  <a:lnTo>
                    <a:pt x="43" y="8"/>
                  </a:lnTo>
                  <a:lnTo>
                    <a:pt x="10" y="8"/>
                  </a:lnTo>
                  <a:lnTo>
                    <a:pt x="10" y="29"/>
                  </a:lnTo>
                  <a:lnTo>
                    <a:pt x="41" y="29"/>
                  </a:lnTo>
                  <a:lnTo>
                    <a:pt x="41" y="38"/>
                  </a:lnTo>
                  <a:lnTo>
                    <a:pt x="10" y="38"/>
                  </a:lnTo>
                  <a:lnTo>
                    <a:pt x="10" y="62"/>
                  </a:lnTo>
                  <a:lnTo>
                    <a:pt x="44" y="62"/>
                  </a:lnTo>
                  <a:lnTo>
                    <a:pt x="44" y="71"/>
                  </a:lnTo>
                  <a:lnTo>
                    <a:pt x="0" y="71"/>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54">
              <a:extLst>
                <a:ext uri="{FF2B5EF4-FFF2-40B4-BE49-F238E27FC236}">
                  <a16:creationId xmlns:a16="http://schemas.microsoft.com/office/drawing/2014/main" id="{E8018739-B110-09C4-D3DE-76CFD23BB4E9}"/>
                </a:ext>
              </a:extLst>
            </p:cNvPr>
            <p:cNvSpPr>
              <a:spLocks/>
            </p:cNvSpPr>
            <p:nvPr/>
          </p:nvSpPr>
          <p:spPr bwMode="auto">
            <a:xfrm>
              <a:off x="3671888" y="188913"/>
              <a:ext cx="77788" cy="80963"/>
            </a:xfrm>
            <a:custGeom>
              <a:avLst/>
              <a:gdLst>
                <a:gd name="T0" fmla="*/ 38 w 49"/>
                <a:gd name="T1" fmla="*/ 51 h 51"/>
                <a:gd name="T2" fmla="*/ 24 w 49"/>
                <a:gd name="T3" fmla="*/ 30 h 51"/>
                <a:gd name="T4" fmla="*/ 11 w 49"/>
                <a:gd name="T5" fmla="*/ 51 h 51"/>
                <a:gd name="T6" fmla="*/ 0 w 49"/>
                <a:gd name="T7" fmla="*/ 51 h 51"/>
                <a:gd name="T8" fmla="*/ 18 w 49"/>
                <a:gd name="T9" fmla="*/ 25 h 51"/>
                <a:gd name="T10" fmla="*/ 1 w 49"/>
                <a:gd name="T11" fmla="*/ 0 h 51"/>
                <a:gd name="T12" fmla="*/ 12 w 49"/>
                <a:gd name="T13" fmla="*/ 0 h 51"/>
                <a:gd name="T14" fmla="*/ 25 w 49"/>
                <a:gd name="T15" fmla="*/ 19 h 51"/>
                <a:gd name="T16" fmla="*/ 37 w 49"/>
                <a:gd name="T17" fmla="*/ 0 h 51"/>
                <a:gd name="T18" fmla="*/ 48 w 49"/>
                <a:gd name="T19" fmla="*/ 0 h 51"/>
                <a:gd name="T20" fmla="*/ 30 w 49"/>
                <a:gd name="T21" fmla="*/ 25 h 51"/>
                <a:gd name="T22" fmla="*/ 49 w 49"/>
                <a:gd name="T23" fmla="*/ 51 h 51"/>
                <a:gd name="T24" fmla="*/ 38 w 49"/>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1">
                  <a:moveTo>
                    <a:pt x="38" y="51"/>
                  </a:moveTo>
                  <a:lnTo>
                    <a:pt x="24" y="30"/>
                  </a:lnTo>
                  <a:lnTo>
                    <a:pt x="11" y="51"/>
                  </a:lnTo>
                  <a:lnTo>
                    <a:pt x="0" y="51"/>
                  </a:lnTo>
                  <a:lnTo>
                    <a:pt x="18" y="25"/>
                  </a:lnTo>
                  <a:lnTo>
                    <a:pt x="1" y="0"/>
                  </a:lnTo>
                  <a:lnTo>
                    <a:pt x="12" y="0"/>
                  </a:lnTo>
                  <a:lnTo>
                    <a:pt x="25" y="19"/>
                  </a:lnTo>
                  <a:lnTo>
                    <a:pt x="37" y="0"/>
                  </a:lnTo>
                  <a:lnTo>
                    <a:pt x="48" y="0"/>
                  </a:lnTo>
                  <a:lnTo>
                    <a:pt x="30" y="25"/>
                  </a:lnTo>
                  <a:lnTo>
                    <a:pt x="49" y="51"/>
                  </a:lnTo>
                  <a:lnTo>
                    <a:pt x="38"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55">
              <a:extLst>
                <a:ext uri="{FF2B5EF4-FFF2-40B4-BE49-F238E27FC236}">
                  <a16:creationId xmlns:a16="http://schemas.microsoft.com/office/drawing/2014/main" id="{6262A5DA-588E-44E3-D3E5-B27EFDFBA451}"/>
                </a:ext>
              </a:extLst>
            </p:cNvPr>
            <p:cNvSpPr>
              <a:spLocks noEditPoints="1"/>
            </p:cNvSpPr>
            <p:nvPr/>
          </p:nvSpPr>
          <p:spPr bwMode="auto">
            <a:xfrm>
              <a:off x="3763963" y="185738"/>
              <a:ext cx="77788" cy="114300"/>
            </a:xfrm>
            <a:custGeom>
              <a:avLst/>
              <a:gdLst>
                <a:gd name="T0" fmla="*/ 49 w 94"/>
                <a:gd name="T1" fmla="*/ 102 h 136"/>
                <a:gd name="T2" fmla="*/ 18 w 94"/>
                <a:gd name="T3" fmla="*/ 85 h 136"/>
                <a:gd name="T4" fmla="*/ 18 w 94"/>
                <a:gd name="T5" fmla="*/ 136 h 136"/>
                <a:gd name="T6" fmla="*/ 0 w 94"/>
                <a:gd name="T7" fmla="*/ 136 h 136"/>
                <a:gd name="T8" fmla="*/ 0 w 94"/>
                <a:gd name="T9" fmla="*/ 1 h 136"/>
                <a:gd name="T10" fmla="*/ 17 w 94"/>
                <a:gd name="T11" fmla="*/ 1 h 136"/>
                <a:gd name="T12" fmla="*/ 18 w 94"/>
                <a:gd name="T13" fmla="*/ 17 h 136"/>
                <a:gd name="T14" fmla="*/ 51 w 94"/>
                <a:gd name="T15" fmla="*/ 0 h 136"/>
                <a:gd name="T16" fmla="*/ 94 w 94"/>
                <a:gd name="T17" fmla="*/ 51 h 136"/>
                <a:gd name="T18" fmla="*/ 49 w 94"/>
                <a:gd name="T19" fmla="*/ 102 h 136"/>
                <a:gd name="T20" fmla="*/ 46 w 94"/>
                <a:gd name="T21" fmla="*/ 14 h 136"/>
                <a:gd name="T22" fmla="*/ 17 w 94"/>
                <a:gd name="T23" fmla="*/ 50 h 136"/>
                <a:gd name="T24" fmla="*/ 45 w 94"/>
                <a:gd name="T25" fmla="*/ 87 h 136"/>
                <a:gd name="T26" fmla="*/ 74 w 94"/>
                <a:gd name="T27" fmla="*/ 50 h 136"/>
                <a:gd name="T28" fmla="*/ 46 w 94"/>
                <a:gd name="T29" fmla="*/ 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36">
                  <a:moveTo>
                    <a:pt x="49" y="102"/>
                  </a:moveTo>
                  <a:cubicBezTo>
                    <a:pt x="29" y="102"/>
                    <a:pt x="21" y="89"/>
                    <a:pt x="18" y="85"/>
                  </a:cubicBezTo>
                  <a:cubicBezTo>
                    <a:pt x="18" y="136"/>
                    <a:pt x="18" y="136"/>
                    <a:pt x="18" y="136"/>
                  </a:cubicBezTo>
                  <a:cubicBezTo>
                    <a:pt x="0" y="136"/>
                    <a:pt x="0" y="136"/>
                    <a:pt x="0" y="136"/>
                  </a:cubicBezTo>
                  <a:cubicBezTo>
                    <a:pt x="0" y="1"/>
                    <a:pt x="0" y="1"/>
                    <a:pt x="0" y="1"/>
                  </a:cubicBezTo>
                  <a:cubicBezTo>
                    <a:pt x="17" y="1"/>
                    <a:pt x="17" y="1"/>
                    <a:pt x="17" y="1"/>
                  </a:cubicBezTo>
                  <a:cubicBezTo>
                    <a:pt x="18" y="17"/>
                    <a:pt x="18" y="17"/>
                    <a:pt x="18" y="17"/>
                  </a:cubicBezTo>
                  <a:cubicBezTo>
                    <a:pt x="20" y="15"/>
                    <a:pt x="30" y="0"/>
                    <a:pt x="51" y="0"/>
                  </a:cubicBezTo>
                  <a:cubicBezTo>
                    <a:pt x="78" y="0"/>
                    <a:pt x="94" y="21"/>
                    <a:pt x="94" y="51"/>
                  </a:cubicBezTo>
                  <a:cubicBezTo>
                    <a:pt x="93" y="81"/>
                    <a:pt x="75" y="102"/>
                    <a:pt x="49" y="102"/>
                  </a:cubicBezTo>
                  <a:close/>
                  <a:moveTo>
                    <a:pt x="46" y="14"/>
                  </a:moveTo>
                  <a:cubicBezTo>
                    <a:pt x="29" y="14"/>
                    <a:pt x="17" y="31"/>
                    <a:pt x="17" y="50"/>
                  </a:cubicBezTo>
                  <a:cubicBezTo>
                    <a:pt x="17" y="70"/>
                    <a:pt x="28" y="87"/>
                    <a:pt x="45" y="87"/>
                  </a:cubicBezTo>
                  <a:cubicBezTo>
                    <a:pt x="62" y="87"/>
                    <a:pt x="74" y="70"/>
                    <a:pt x="74" y="50"/>
                  </a:cubicBezTo>
                  <a:cubicBezTo>
                    <a:pt x="74" y="31"/>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56">
              <a:extLst>
                <a:ext uri="{FF2B5EF4-FFF2-40B4-BE49-F238E27FC236}">
                  <a16:creationId xmlns:a16="http://schemas.microsoft.com/office/drawing/2014/main" id="{35512E43-0E79-8BBC-F997-A442D44277DD}"/>
                </a:ext>
              </a:extLst>
            </p:cNvPr>
            <p:cNvSpPr>
              <a:spLocks noEditPoints="1"/>
            </p:cNvSpPr>
            <p:nvPr/>
          </p:nvSpPr>
          <p:spPr bwMode="auto">
            <a:xfrm>
              <a:off x="3852863"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5"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57">
              <a:extLst>
                <a:ext uri="{FF2B5EF4-FFF2-40B4-BE49-F238E27FC236}">
                  <a16:creationId xmlns:a16="http://schemas.microsoft.com/office/drawing/2014/main" id="{FEF6EF1B-2A95-0FAE-281F-3A8B2AACAC0B}"/>
                </a:ext>
              </a:extLst>
            </p:cNvPr>
            <p:cNvSpPr>
              <a:spLocks/>
            </p:cNvSpPr>
            <p:nvPr/>
          </p:nvSpPr>
          <p:spPr bwMode="auto">
            <a:xfrm>
              <a:off x="3946526" y="185738"/>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58">
              <a:extLst>
                <a:ext uri="{FF2B5EF4-FFF2-40B4-BE49-F238E27FC236}">
                  <a16:creationId xmlns:a16="http://schemas.microsoft.com/office/drawing/2014/main" id="{AF31A35E-7433-891D-44E8-BEA36D454EE3}"/>
                </a:ext>
              </a:extLst>
            </p:cNvPr>
            <p:cNvSpPr>
              <a:spLocks noEditPoints="1"/>
            </p:cNvSpPr>
            <p:nvPr/>
          </p:nvSpPr>
          <p:spPr bwMode="auto">
            <a:xfrm>
              <a:off x="4005263" y="150813"/>
              <a:ext cx="20638" cy="119063"/>
            </a:xfrm>
            <a:custGeom>
              <a:avLst/>
              <a:gdLst>
                <a:gd name="T0" fmla="*/ 13 w 26"/>
                <a:gd name="T1" fmla="*/ 25 h 144"/>
                <a:gd name="T2" fmla="*/ 0 w 26"/>
                <a:gd name="T3" fmla="*/ 13 h 144"/>
                <a:gd name="T4" fmla="*/ 13 w 26"/>
                <a:gd name="T5" fmla="*/ 0 h 144"/>
                <a:gd name="T6" fmla="*/ 26 w 26"/>
                <a:gd name="T7" fmla="*/ 12 h 144"/>
                <a:gd name="T8" fmla="*/ 13 w 26"/>
                <a:gd name="T9" fmla="*/ 25 h 144"/>
                <a:gd name="T10" fmla="*/ 3 w 26"/>
                <a:gd name="T11" fmla="*/ 144 h 144"/>
                <a:gd name="T12" fmla="*/ 3 w 26"/>
                <a:gd name="T13" fmla="*/ 45 h 144"/>
                <a:gd name="T14" fmla="*/ 22 w 26"/>
                <a:gd name="T15" fmla="*/ 45 h 144"/>
                <a:gd name="T16" fmla="*/ 22 w 26"/>
                <a:gd name="T17" fmla="*/ 144 h 144"/>
                <a:gd name="T18" fmla="*/ 3 w 26"/>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4">
                  <a:moveTo>
                    <a:pt x="13" y="25"/>
                  </a:moveTo>
                  <a:cubicBezTo>
                    <a:pt x="6" y="25"/>
                    <a:pt x="0" y="20"/>
                    <a:pt x="0" y="13"/>
                  </a:cubicBezTo>
                  <a:cubicBezTo>
                    <a:pt x="0" y="6"/>
                    <a:pt x="6" y="0"/>
                    <a:pt x="13" y="0"/>
                  </a:cubicBezTo>
                  <a:cubicBezTo>
                    <a:pt x="20" y="0"/>
                    <a:pt x="26" y="6"/>
                    <a:pt x="26" y="12"/>
                  </a:cubicBezTo>
                  <a:cubicBezTo>
                    <a:pt x="26" y="19"/>
                    <a:pt x="20" y="25"/>
                    <a:pt x="13"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59">
              <a:extLst>
                <a:ext uri="{FF2B5EF4-FFF2-40B4-BE49-F238E27FC236}">
                  <a16:creationId xmlns:a16="http://schemas.microsoft.com/office/drawing/2014/main" id="{011AEB08-8C96-F19B-82E4-848E1AED67AD}"/>
                </a:ext>
              </a:extLst>
            </p:cNvPr>
            <p:cNvSpPr>
              <a:spLocks noEditPoints="1"/>
            </p:cNvSpPr>
            <p:nvPr/>
          </p:nvSpPr>
          <p:spPr bwMode="auto">
            <a:xfrm>
              <a:off x="4041776"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60">
              <a:extLst>
                <a:ext uri="{FF2B5EF4-FFF2-40B4-BE49-F238E27FC236}">
                  <a16:creationId xmlns:a16="http://schemas.microsoft.com/office/drawing/2014/main" id="{131EA098-7609-E572-FDAB-89536CA9855D}"/>
                </a:ext>
              </a:extLst>
            </p:cNvPr>
            <p:cNvSpPr>
              <a:spLocks/>
            </p:cNvSpPr>
            <p:nvPr/>
          </p:nvSpPr>
          <p:spPr bwMode="auto">
            <a:xfrm>
              <a:off x="4135438" y="185738"/>
              <a:ext cx="69850" cy="84138"/>
            </a:xfrm>
            <a:custGeom>
              <a:avLst/>
              <a:gdLst>
                <a:gd name="T0" fmla="*/ 65 w 84"/>
                <a:gd name="T1" fmla="*/ 101 h 101"/>
                <a:gd name="T2" fmla="*/ 65 w 84"/>
                <a:gd name="T3" fmla="*/ 41 h 101"/>
                <a:gd name="T4" fmla="*/ 45 w 84"/>
                <a:gd name="T5" fmla="*/ 16 h 101"/>
                <a:gd name="T6" fmla="*/ 19 w 84"/>
                <a:gd name="T7" fmla="*/ 41 h 101"/>
                <a:gd name="T8" fmla="*/ 19 w 84"/>
                <a:gd name="T9" fmla="*/ 101 h 101"/>
                <a:gd name="T10" fmla="*/ 0 w 84"/>
                <a:gd name="T11" fmla="*/ 101 h 101"/>
                <a:gd name="T12" fmla="*/ 0 w 84"/>
                <a:gd name="T13" fmla="*/ 2 h 101"/>
                <a:gd name="T14" fmla="*/ 18 w 84"/>
                <a:gd name="T15" fmla="*/ 2 h 101"/>
                <a:gd name="T16" fmla="*/ 19 w 84"/>
                <a:gd name="T17" fmla="*/ 20 h 101"/>
                <a:gd name="T18" fmla="*/ 52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1"/>
                    <a:pt x="65" y="41"/>
                    <a:pt x="65" y="41"/>
                  </a:cubicBezTo>
                  <a:cubicBezTo>
                    <a:pt x="65" y="26"/>
                    <a:pt x="60" y="16"/>
                    <a:pt x="45" y="16"/>
                  </a:cubicBezTo>
                  <a:cubicBezTo>
                    <a:pt x="30" y="16"/>
                    <a:pt x="21" y="32"/>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2"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61">
              <a:extLst>
                <a:ext uri="{FF2B5EF4-FFF2-40B4-BE49-F238E27FC236}">
                  <a16:creationId xmlns:a16="http://schemas.microsoft.com/office/drawing/2014/main" id="{8CB86734-E125-A2B2-51F8-7EC52DBF269F}"/>
                </a:ext>
              </a:extLst>
            </p:cNvPr>
            <p:cNvSpPr>
              <a:spLocks/>
            </p:cNvSpPr>
            <p:nvPr/>
          </p:nvSpPr>
          <p:spPr bwMode="auto">
            <a:xfrm>
              <a:off x="4221163" y="185738"/>
              <a:ext cx="71438" cy="85725"/>
            </a:xfrm>
            <a:custGeom>
              <a:avLst/>
              <a:gdLst>
                <a:gd name="T0" fmla="*/ 76 w 86"/>
                <a:gd name="T1" fmla="*/ 28 h 103"/>
                <a:gd name="T2" fmla="*/ 51 w 86"/>
                <a:gd name="T3" fmla="*/ 15 h 103"/>
                <a:gd name="T4" fmla="*/ 20 w 86"/>
                <a:gd name="T5" fmla="*/ 51 h 103"/>
                <a:gd name="T6" fmla="*/ 50 w 86"/>
                <a:gd name="T7" fmla="*/ 86 h 103"/>
                <a:gd name="T8" fmla="*/ 76 w 86"/>
                <a:gd name="T9" fmla="*/ 73 h 103"/>
                <a:gd name="T10" fmla="*/ 86 w 86"/>
                <a:gd name="T11" fmla="*/ 85 h 103"/>
                <a:gd name="T12" fmla="*/ 47 w 86"/>
                <a:gd name="T13" fmla="*/ 103 h 103"/>
                <a:gd name="T14" fmla="*/ 0 w 86"/>
                <a:gd name="T15" fmla="*/ 51 h 103"/>
                <a:gd name="T16" fmla="*/ 48 w 86"/>
                <a:gd name="T17" fmla="*/ 0 h 103"/>
                <a:gd name="T18" fmla="*/ 85 w 86"/>
                <a:gd name="T19" fmla="*/ 17 h 103"/>
                <a:gd name="T20" fmla="*/ 76 w 86"/>
                <a:gd name="T21" fmla="*/ 2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03">
                  <a:moveTo>
                    <a:pt x="76" y="28"/>
                  </a:moveTo>
                  <a:cubicBezTo>
                    <a:pt x="76" y="28"/>
                    <a:pt x="67" y="15"/>
                    <a:pt x="51" y="15"/>
                  </a:cubicBezTo>
                  <a:cubicBezTo>
                    <a:pt x="34" y="15"/>
                    <a:pt x="20" y="27"/>
                    <a:pt x="20" y="51"/>
                  </a:cubicBezTo>
                  <a:cubicBezTo>
                    <a:pt x="20" y="75"/>
                    <a:pt x="34" y="86"/>
                    <a:pt x="50" y="86"/>
                  </a:cubicBezTo>
                  <a:cubicBezTo>
                    <a:pt x="66" y="86"/>
                    <a:pt x="76" y="74"/>
                    <a:pt x="76" y="73"/>
                  </a:cubicBezTo>
                  <a:cubicBezTo>
                    <a:pt x="86" y="85"/>
                    <a:pt x="86" y="85"/>
                    <a:pt x="86" y="85"/>
                  </a:cubicBezTo>
                  <a:cubicBezTo>
                    <a:pt x="85" y="86"/>
                    <a:pt x="74" y="103"/>
                    <a:pt x="47" y="103"/>
                  </a:cubicBezTo>
                  <a:cubicBezTo>
                    <a:pt x="21" y="103"/>
                    <a:pt x="0" y="83"/>
                    <a:pt x="0" y="51"/>
                  </a:cubicBezTo>
                  <a:cubicBezTo>
                    <a:pt x="0" y="19"/>
                    <a:pt x="22" y="0"/>
                    <a:pt x="48" y="0"/>
                  </a:cubicBezTo>
                  <a:cubicBezTo>
                    <a:pt x="74" y="0"/>
                    <a:pt x="84" y="16"/>
                    <a:pt x="85" y="17"/>
                  </a:cubicBezTo>
                  <a:lnTo>
                    <a:pt x="76"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62">
              <a:extLst>
                <a:ext uri="{FF2B5EF4-FFF2-40B4-BE49-F238E27FC236}">
                  <a16:creationId xmlns:a16="http://schemas.microsoft.com/office/drawing/2014/main" id="{E2BA6FAC-BC0B-955C-76C2-7569276E7C26}"/>
                </a:ext>
              </a:extLst>
            </p:cNvPr>
            <p:cNvSpPr>
              <a:spLocks noEditPoints="1"/>
            </p:cNvSpPr>
            <p:nvPr/>
          </p:nvSpPr>
          <p:spPr bwMode="auto">
            <a:xfrm>
              <a:off x="43037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1"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63">
              <a:extLst>
                <a:ext uri="{FF2B5EF4-FFF2-40B4-BE49-F238E27FC236}">
                  <a16:creationId xmlns:a16="http://schemas.microsoft.com/office/drawing/2014/main" id="{8B1668FC-ED11-4E5F-5CD7-B8AECBE72E88}"/>
                </a:ext>
              </a:extLst>
            </p:cNvPr>
            <p:cNvSpPr>
              <a:spLocks noChangeArrowheads="1"/>
            </p:cNvSpPr>
            <p:nvPr/>
          </p:nvSpPr>
          <p:spPr bwMode="auto">
            <a:xfrm>
              <a:off x="2271713" y="-269875"/>
              <a:ext cx="12700" cy="773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Oval 64">
              <a:extLst>
                <a:ext uri="{FF2B5EF4-FFF2-40B4-BE49-F238E27FC236}">
                  <a16:creationId xmlns:a16="http://schemas.microsoft.com/office/drawing/2014/main" id="{E764F59C-9348-969F-DC4C-91400D94748F}"/>
                </a:ext>
              </a:extLst>
            </p:cNvPr>
            <p:cNvSpPr>
              <a:spLocks noChangeArrowheads="1"/>
            </p:cNvSpPr>
            <p:nvPr/>
          </p:nvSpPr>
          <p:spPr bwMode="auto">
            <a:xfrm>
              <a:off x="911226" y="-279400"/>
              <a:ext cx="119063" cy="120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Oval 65">
              <a:extLst>
                <a:ext uri="{FF2B5EF4-FFF2-40B4-BE49-F238E27FC236}">
                  <a16:creationId xmlns:a16="http://schemas.microsoft.com/office/drawing/2014/main" id="{0C6CC64C-557B-7855-41F2-B4CCE30CCF03}"/>
                </a:ext>
              </a:extLst>
            </p:cNvPr>
            <p:cNvSpPr>
              <a:spLocks noChangeArrowheads="1"/>
            </p:cNvSpPr>
            <p:nvPr/>
          </p:nvSpPr>
          <p:spPr bwMode="auto">
            <a:xfrm>
              <a:off x="752476" y="-269875"/>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Oval 66">
              <a:extLst>
                <a:ext uri="{FF2B5EF4-FFF2-40B4-BE49-F238E27FC236}">
                  <a16:creationId xmlns:a16="http://schemas.microsoft.com/office/drawing/2014/main" id="{6F43F3D1-B8CB-54F6-36F7-16314257D69B}"/>
                </a:ext>
              </a:extLst>
            </p:cNvPr>
            <p:cNvSpPr>
              <a:spLocks noChangeArrowheads="1"/>
            </p:cNvSpPr>
            <p:nvPr/>
          </p:nvSpPr>
          <p:spPr bwMode="auto">
            <a:xfrm>
              <a:off x="919163" y="-103188"/>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Oval 67">
              <a:extLst>
                <a:ext uri="{FF2B5EF4-FFF2-40B4-BE49-F238E27FC236}">
                  <a16:creationId xmlns:a16="http://schemas.microsoft.com/office/drawing/2014/main" id="{92E571BB-D352-2156-6D4A-C44BE8B1DEC3}"/>
                </a:ext>
              </a:extLst>
            </p:cNvPr>
            <p:cNvSpPr>
              <a:spLocks noChangeArrowheads="1"/>
            </p:cNvSpPr>
            <p:nvPr/>
          </p:nvSpPr>
          <p:spPr bwMode="auto">
            <a:xfrm>
              <a:off x="927101" y="53975"/>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Oval 68">
              <a:extLst>
                <a:ext uri="{FF2B5EF4-FFF2-40B4-BE49-F238E27FC236}">
                  <a16:creationId xmlns:a16="http://schemas.microsoft.com/office/drawing/2014/main" id="{7A8957F8-68A4-3EE6-C67A-79E4C3B0E740}"/>
                </a:ext>
              </a:extLst>
            </p:cNvPr>
            <p:cNvSpPr>
              <a:spLocks noChangeArrowheads="1"/>
            </p:cNvSpPr>
            <p:nvPr/>
          </p:nvSpPr>
          <p:spPr bwMode="auto">
            <a:xfrm>
              <a:off x="760413" y="-95250"/>
              <a:ext cx="87313"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Oval 69">
              <a:extLst>
                <a:ext uri="{FF2B5EF4-FFF2-40B4-BE49-F238E27FC236}">
                  <a16:creationId xmlns:a16="http://schemas.microsoft.com/office/drawing/2014/main" id="{E37C8ED8-118C-127C-C8D8-93DB49103625}"/>
                </a:ext>
              </a:extLst>
            </p:cNvPr>
            <p:cNvSpPr>
              <a:spLocks noChangeArrowheads="1"/>
            </p:cNvSpPr>
            <p:nvPr/>
          </p:nvSpPr>
          <p:spPr bwMode="auto">
            <a:xfrm>
              <a:off x="611188" y="-261938"/>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Box 2">
            <a:extLst>
              <a:ext uri="{FF2B5EF4-FFF2-40B4-BE49-F238E27FC236}">
                <a16:creationId xmlns:a16="http://schemas.microsoft.com/office/drawing/2014/main" id="{BFFC5C2C-B337-3578-4DEF-5FA5EAEA706D}"/>
              </a:ext>
            </a:extLst>
          </p:cNvPr>
          <p:cNvSpPr txBox="1"/>
          <p:nvPr/>
        </p:nvSpPr>
        <p:spPr>
          <a:xfrm>
            <a:off x="1516830" y="6334188"/>
            <a:ext cx="5719046" cy="153888"/>
          </a:xfrm>
          <a:prstGeom prst="rect">
            <a:avLst/>
          </a:prstGeom>
          <a:noFill/>
        </p:spPr>
        <p:txBody>
          <a:bodyPr wrap="square" lIns="0" tIns="0" rIns="0" bIns="0" rtlCol="0">
            <a:spAutoFit/>
          </a:bodyPr>
          <a:lstStyle/>
          <a:p>
            <a:pPr algn="ctr"/>
            <a:r>
              <a:rPr lang="en-US" sz="1000">
                <a:solidFill>
                  <a:schemeClr val="bg1"/>
                </a:solidFill>
              </a:rPr>
              <a:t>Includes content supplied by Sales Benchmark Index; Copyright © Sales Benchmark Index, 2022</a:t>
            </a:r>
          </a:p>
        </p:txBody>
      </p:sp>
    </p:spTree>
    <p:extLst>
      <p:ext uri="{BB962C8B-B14F-4D97-AF65-F5344CB8AC3E}">
        <p14:creationId xmlns:p14="http://schemas.microsoft.com/office/powerpoint/2010/main" val="3716707971"/>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preserve="1">
  <p:cSld name="5_Title Slide blue dots bkdg">
    <p:bg>
      <p:bgPr>
        <a:solidFill>
          <a:schemeClr val="accent1"/>
        </a:solidFill>
        <a:effectLst/>
      </p:bgPr>
    </p:bg>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64658552-6E07-9117-0CA9-3B60B698736B}"/>
              </a:ext>
            </a:extLst>
          </p:cNvPr>
          <p:cNvGraphicFramePr>
            <a:graphicFrameLocks noChangeAspect="1"/>
          </p:cNvGraphicFramePr>
          <p:nvPr>
            <p:custDataLst>
              <p:tags r:id="rId1"/>
            </p:custDataLst>
            <p:extLst>
              <p:ext uri="{D42A27DB-BD31-4B8C-83A1-F6EECF244321}">
                <p14:modId xmlns:p14="http://schemas.microsoft.com/office/powerpoint/2010/main" val="235225173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4" name="Object 3" hidden="1">
                        <a:extLst>
                          <a:ext uri="{FF2B5EF4-FFF2-40B4-BE49-F238E27FC236}">
                            <a16:creationId xmlns:a16="http://schemas.microsoft.com/office/drawing/2014/main" id="{64658552-6E07-9117-0CA9-3B60B698736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5" name="Picture 4">
            <a:extLst>
              <a:ext uri="{FF2B5EF4-FFF2-40B4-BE49-F238E27FC236}">
                <a16:creationId xmlns:a16="http://schemas.microsoft.com/office/drawing/2014/main" id="{3A320BF0-2CB7-7307-F4DF-D200AD3CD994}"/>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a:stretch/>
        </p:blipFill>
        <p:spPr>
          <a:xfrm>
            <a:off x="0" y="1"/>
            <a:ext cx="12192000" cy="6858000"/>
          </a:xfrm>
          <a:prstGeom prst="rect">
            <a:avLst/>
          </a:prstGeom>
        </p:spPr>
      </p:pic>
      <p:sp>
        <p:nvSpPr>
          <p:cNvPr id="2" name="Title 1">
            <a:extLst>
              <a:ext uri="{FF2B5EF4-FFF2-40B4-BE49-F238E27FC236}">
                <a16:creationId xmlns:a16="http://schemas.microsoft.com/office/drawing/2014/main" id="{9C5F5AEC-749C-44CA-94C1-9495903C3571}"/>
              </a:ext>
            </a:extLst>
          </p:cNvPr>
          <p:cNvSpPr>
            <a:spLocks noGrp="1"/>
          </p:cNvSpPr>
          <p:nvPr>
            <p:ph type="ctrTitle"/>
          </p:nvPr>
        </p:nvSpPr>
        <p:spPr>
          <a:xfrm>
            <a:off x="1516830" y="2523757"/>
            <a:ext cx="9139234" cy="664797"/>
          </a:xfrm>
        </p:spPr>
        <p:txBody>
          <a:bodyPr vert="horz" lIns="91440" tIns="91440" rIns="91440" bIns="91440" anchor="ctr">
            <a:noAutofit/>
          </a:bodyPr>
          <a:lstStyle>
            <a:lvl1pPr algn="l">
              <a:defRPr sz="3600">
                <a:solidFill>
                  <a:schemeClr val="bg1"/>
                </a:solidFill>
              </a:defRPr>
            </a:lvl1pPr>
          </a:lstStyle>
          <a:p>
            <a:r>
              <a:rPr lang="en-US"/>
              <a:t>Click to edit Master title style</a:t>
            </a:r>
          </a:p>
        </p:txBody>
      </p:sp>
      <p:sp>
        <p:nvSpPr>
          <p:cNvPr id="82" name="Text Placeholder 81">
            <a:extLst>
              <a:ext uri="{FF2B5EF4-FFF2-40B4-BE49-F238E27FC236}">
                <a16:creationId xmlns:a16="http://schemas.microsoft.com/office/drawing/2014/main" id="{B020BF28-FA10-43DE-B2FD-965A7D8594C0}"/>
              </a:ext>
            </a:extLst>
          </p:cNvPr>
          <p:cNvSpPr>
            <a:spLocks noGrp="1"/>
          </p:cNvSpPr>
          <p:nvPr>
            <p:ph type="body" sz="quarter" idx="13"/>
          </p:nvPr>
        </p:nvSpPr>
        <p:spPr>
          <a:xfrm>
            <a:off x="1520386" y="3998279"/>
            <a:ext cx="4586287" cy="323850"/>
          </a:xfrm>
        </p:spPr>
        <p:txBody>
          <a:bodyPr lIns="91440" tIns="91440" rIns="91440" bIns="91440" anchor="ctr"/>
          <a:lstStyle>
            <a:lvl1pPr>
              <a:defRPr b="0">
                <a:solidFill>
                  <a:schemeClr val="bg1"/>
                </a:solidFill>
              </a:defRPr>
            </a:lvl1pPr>
          </a:lstStyle>
          <a:p>
            <a:pPr lvl="0"/>
            <a:r>
              <a:rPr lang="en-US"/>
              <a:t>Click to edit Master text styles</a:t>
            </a:r>
          </a:p>
        </p:txBody>
      </p:sp>
      <p:sp>
        <p:nvSpPr>
          <p:cNvPr id="83" name="Subtitle 2">
            <a:extLst>
              <a:ext uri="{FF2B5EF4-FFF2-40B4-BE49-F238E27FC236}">
                <a16:creationId xmlns:a16="http://schemas.microsoft.com/office/drawing/2014/main" id="{CA420EE9-07D0-49A0-A796-E6EAA8EBDB96}"/>
              </a:ext>
            </a:extLst>
          </p:cNvPr>
          <p:cNvSpPr>
            <a:spLocks noGrp="1"/>
          </p:cNvSpPr>
          <p:nvPr>
            <p:ph type="subTitle" idx="1"/>
          </p:nvPr>
        </p:nvSpPr>
        <p:spPr>
          <a:xfrm>
            <a:off x="1516830" y="3444432"/>
            <a:ext cx="9139234" cy="297969"/>
          </a:xfrm>
        </p:spPr>
        <p:txBody>
          <a:bodyPr vert="horz" lIns="91440" tIns="91440" rIns="91440" bIns="91440" rtlCol="0" anchor="ctr">
            <a:noAutofit/>
          </a:bodyPr>
          <a:lstStyle>
            <a:lvl1pPr>
              <a:defRPr lang="en-US" sz="2200" b="0" dirty="0">
                <a:solidFill>
                  <a:schemeClr val="bg1"/>
                </a:solidFill>
              </a:defRPr>
            </a:lvl1pPr>
          </a:lstStyle>
          <a:p>
            <a:pPr lvl="0"/>
            <a:r>
              <a:rPr lang="en-US"/>
              <a:t>Click to edit Master subtitle style</a:t>
            </a:r>
          </a:p>
        </p:txBody>
      </p:sp>
      <p:grpSp>
        <p:nvGrpSpPr>
          <p:cNvPr id="148" name="Group 147">
            <a:extLst>
              <a:ext uri="{FF2B5EF4-FFF2-40B4-BE49-F238E27FC236}">
                <a16:creationId xmlns:a16="http://schemas.microsoft.com/office/drawing/2014/main" id="{AF47BE45-9A6B-F77A-A246-E9AD74AC3E05}"/>
              </a:ext>
            </a:extLst>
          </p:cNvPr>
          <p:cNvGrpSpPr>
            <a:grpSpLocks noChangeAspect="1"/>
          </p:cNvGrpSpPr>
          <p:nvPr/>
        </p:nvGrpSpPr>
        <p:grpSpPr>
          <a:xfrm>
            <a:off x="702214" y="780933"/>
            <a:ext cx="3494345" cy="745107"/>
            <a:chOff x="611188" y="-279400"/>
            <a:chExt cx="3767138" cy="803275"/>
          </a:xfrm>
          <a:solidFill>
            <a:schemeClr val="bg1"/>
          </a:solidFill>
        </p:grpSpPr>
        <p:sp>
          <p:nvSpPr>
            <p:cNvPr id="149" name="Freeform 5">
              <a:extLst>
                <a:ext uri="{FF2B5EF4-FFF2-40B4-BE49-F238E27FC236}">
                  <a16:creationId xmlns:a16="http://schemas.microsoft.com/office/drawing/2014/main" id="{5C5B487B-3C0A-CD7C-49B9-906DAA6B051C}"/>
                </a:ext>
              </a:extLst>
            </p:cNvPr>
            <p:cNvSpPr>
              <a:spLocks noEditPoints="1"/>
            </p:cNvSpPr>
            <p:nvPr/>
          </p:nvSpPr>
          <p:spPr bwMode="auto">
            <a:xfrm>
              <a:off x="1885951" y="438150"/>
              <a:ext cx="60325" cy="63500"/>
            </a:xfrm>
            <a:custGeom>
              <a:avLst/>
              <a:gdLst>
                <a:gd name="T0" fmla="*/ 36 w 73"/>
                <a:gd name="T1" fmla="*/ 0 h 78"/>
                <a:gd name="T2" fmla="*/ 10 w 73"/>
                <a:gd name="T3" fmla="*/ 10 h 78"/>
                <a:gd name="T4" fmla="*/ 0 w 73"/>
                <a:gd name="T5" fmla="*/ 39 h 78"/>
                <a:gd name="T6" fmla="*/ 10 w 73"/>
                <a:gd name="T7" fmla="*/ 67 h 78"/>
                <a:gd name="T8" fmla="*/ 36 w 73"/>
                <a:gd name="T9" fmla="*/ 78 h 78"/>
                <a:gd name="T10" fmla="*/ 63 w 73"/>
                <a:gd name="T11" fmla="*/ 67 h 78"/>
                <a:gd name="T12" fmla="*/ 73 w 73"/>
                <a:gd name="T13" fmla="*/ 39 h 78"/>
                <a:gd name="T14" fmla="*/ 63 w 73"/>
                <a:gd name="T15" fmla="*/ 10 h 78"/>
                <a:gd name="T16" fmla="*/ 36 w 73"/>
                <a:gd name="T17" fmla="*/ 0 h 78"/>
                <a:gd name="T18" fmla="*/ 52 w 73"/>
                <a:gd name="T19" fmla="*/ 59 h 78"/>
                <a:gd name="T20" fmla="*/ 36 w 73"/>
                <a:gd name="T21" fmla="*/ 66 h 78"/>
                <a:gd name="T22" fmla="*/ 20 w 73"/>
                <a:gd name="T23" fmla="*/ 59 h 78"/>
                <a:gd name="T24" fmla="*/ 15 w 73"/>
                <a:gd name="T25" fmla="*/ 39 h 78"/>
                <a:gd name="T26" fmla="*/ 21 w 73"/>
                <a:gd name="T27" fmla="*/ 19 h 78"/>
                <a:gd name="T28" fmla="*/ 36 w 73"/>
                <a:gd name="T29" fmla="*/ 11 h 78"/>
                <a:gd name="T30" fmla="*/ 52 w 73"/>
                <a:gd name="T31" fmla="*/ 19 h 78"/>
                <a:gd name="T32" fmla="*/ 58 w 73"/>
                <a:gd name="T33" fmla="*/ 39 h 78"/>
                <a:gd name="T34" fmla="*/ 52 w 73"/>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8">
                  <a:moveTo>
                    <a:pt x="36" y="0"/>
                  </a:moveTo>
                  <a:cubicBezTo>
                    <a:pt x="25" y="0"/>
                    <a:pt x="17" y="3"/>
                    <a:pt x="10" y="10"/>
                  </a:cubicBezTo>
                  <a:cubicBezTo>
                    <a:pt x="3" y="17"/>
                    <a:pt x="0" y="27"/>
                    <a:pt x="0" y="39"/>
                  </a:cubicBezTo>
                  <a:cubicBezTo>
                    <a:pt x="0" y="51"/>
                    <a:pt x="3" y="60"/>
                    <a:pt x="10" y="67"/>
                  </a:cubicBezTo>
                  <a:cubicBezTo>
                    <a:pt x="17" y="74"/>
                    <a:pt x="25" y="78"/>
                    <a:pt x="36" y="78"/>
                  </a:cubicBezTo>
                  <a:cubicBezTo>
                    <a:pt x="47" y="78"/>
                    <a:pt x="56" y="74"/>
                    <a:pt x="63" y="67"/>
                  </a:cubicBezTo>
                  <a:cubicBezTo>
                    <a:pt x="69" y="60"/>
                    <a:pt x="73" y="51"/>
                    <a:pt x="73" y="39"/>
                  </a:cubicBezTo>
                  <a:cubicBezTo>
                    <a:pt x="73" y="27"/>
                    <a:pt x="69" y="17"/>
                    <a:pt x="63"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1" y="19"/>
                  </a:cubicBezTo>
                  <a:cubicBezTo>
                    <a:pt x="24" y="14"/>
                    <a:pt x="30" y="11"/>
                    <a:pt x="36" y="11"/>
                  </a:cubicBezTo>
                  <a:cubicBezTo>
                    <a:pt x="43" y="11"/>
                    <a:pt x="48" y="14"/>
                    <a:pt x="52" y="19"/>
                  </a:cubicBezTo>
                  <a:cubicBezTo>
                    <a:pt x="56" y="24"/>
                    <a:pt x="58" y="30"/>
                    <a:pt x="58" y="39"/>
                  </a:cubicBezTo>
                  <a:cubicBezTo>
                    <a:pt x="58"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6">
              <a:extLst>
                <a:ext uri="{FF2B5EF4-FFF2-40B4-BE49-F238E27FC236}">
                  <a16:creationId xmlns:a16="http://schemas.microsoft.com/office/drawing/2014/main" id="{FC002D50-1258-94CD-A4CA-8EF05842095A}"/>
                </a:ext>
              </a:extLst>
            </p:cNvPr>
            <p:cNvSpPr>
              <a:spLocks/>
            </p:cNvSpPr>
            <p:nvPr/>
          </p:nvSpPr>
          <p:spPr bwMode="auto">
            <a:xfrm>
              <a:off x="1152526" y="414338"/>
              <a:ext cx="74613" cy="87313"/>
            </a:xfrm>
            <a:custGeom>
              <a:avLst/>
              <a:gdLst>
                <a:gd name="T0" fmla="*/ 50 w 89"/>
                <a:gd name="T1" fmla="*/ 62 h 106"/>
                <a:gd name="T2" fmla="*/ 75 w 89"/>
                <a:gd name="T3" fmla="*/ 62 h 106"/>
                <a:gd name="T4" fmla="*/ 75 w 89"/>
                <a:gd name="T5" fmla="*/ 80 h 106"/>
                <a:gd name="T6" fmla="*/ 74 w 89"/>
                <a:gd name="T7" fmla="*/ 81 h 106"/>
                <a:gd name="T8" fmla="*/ 71 w 89"/>
                <a:gd name="T9" fmla="*/ 84 h 106"/>
                <a:gd name="T10" fmla="*/ 66 w 89"/>
                <a:gd name="T11" fmla="*/ 88 h 106"/>
                <a:gd name="T12" fmla="*/ 58 w 89"/>
                <a:gd name="T13" fmla="*/ 91 h 106"/>
                <a:gd name="T14" fmla="*/ 48 w 89"/>
                <a:gd name="T15" fmla="*/ 92 h 106"/>
                <a:gd name="T16" fmla="*/ 24 w 89"/>
                <a:gd name="T17" fmla="*/ 82 h 106"/>
                <a:gd name="T18" fmla="*/ 15 w 89"/>
                <a:gd name="T19" fmla="*/ 52 h 106"/>
                <a:gd name="T20" fmla="*/ 25 w 89"/>
                <a:gd name="T21" fmla="*/ 23 h 106"/>
                <a:gd name="T22" fmla="*/ 48 w 89"/>
                <a:gd name="T23" fmla="*/ 13 h 106"/>
                <a:gd name="T24" fmla="*/ 57 w 89"/>
                <a:gd name="T25" fmla="*/ 14 h 106"/>
                <a:gd name="T26" fmla="*/ 64 w 89"/>
                <a:gd name="T27" fmla="*/ 16 h 106"/>
                <a:gd name="T28" fmla="*/ 69 w 89"/>
                <a:gd name="T29" fmla="*/ 19 h 106"/>
                <a:gd name="T30" fmla="*/ 73 w 89"/>
                <a:gd name="T31" fmla="*/ 23 h 106"/>
                <a:gd name="T32" fmla="*/ 75 w 89"/>
                <a:gd name="T33" fmla="*/ 26 h 106"/>
                <a:gd name="T34" fmla="*/ 76 w 89"/>
                <a:gd name="T35" fmla="*/ 27 h 106"/>
                <a:gd name="T36" fmla="*/ 86 w 89"/>
                <a:gd name="T37" fmla="*/ 18 h 106"/>
                <a:gd name="T38" fmla="*/ 48 w 89"/>
                <a:gd name="T39" fmla="*/ 0 h 106"/>
                <a:gd name="T40" fmla="*/ 14 w 89"/>
                <a:gd name="T41" fmla="*/ 14 h 106"/>
                <a:gd name="T42" fmla="*/ 0 w 89"/>
                <a:gd name="T43" fmla="*/ 52 h 106"/>
                <a:gd name="T44" fmla="*/ 13 w 89"/>
                <a:gd name="T45" fmla="*/ 91 h 106"/>
                <a:gd name="T46" fmla="*/ 45 w 89"/>
                <a:gd name="T47" fmla="*/ 106 h 106"/>
                <a:gd name="T48" fmla="*/ 57 w 89"/>
                <a:gd name="T49" fmla="*/ 104 h 106"/>
                <a:gd name="T50" fmla="*/ 66 w 89"/>
                <a:gd name="T51" fmla="*/ 101 h 106"/>
                <a:gd name="T52" fmla="*/ 73 w 89"/>
                <a:gd name="T53" fmla="*/ 97 h 106"/>
                <a:gd name="T54" fmla="*/ 76 w 89"/>
                <a:gd name="T55" fmla="*/ 94 h 106"/>
                <a:gd name="T56" fmla="*/ 78 w 89"/>
                <a:gd name="T57" fmla="*/ 92 h 106"/>
                <a:gd name="T58" fmla="*/ 79 w 89"/>
                <a:gd name="T59" fmla="*/ 104 h 106"/>
                <a:gd name="T60" fmla="*/ 89 w 89"/>
                <a:gd name="T61" fmla="*/ 104 h 106"/>
                <a:gd name="T62" fmla="*/ 89 w 89"/>
                <a:gd name="T63" fmla="*/ 51 h 106"/>
                <a:gd name="T64" fmla="*/ 50 w 89"/>
                <a:gd name="T65" fmla="*/ 51 h 106"/>
                <a:gd name="T66" fmla="*/ 50 w 89"/>
                <a:gd name="T67" fmla="*/ 6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 h="106">
                  <a:moveTo>
                    <a:pt x="50" y="62"/>
                  </a:moveTo>
                  <a:cubicBezTo>
                    <a:pt x="75" y="62"/>
                    <a:pt x="75" y="62"/>
                    <a:pt x="75" y="62"/>
                  </a:cubicBezTo>
                  <a:cubicBezTo>
                    <a:pt x="75" y="80"/>
                    <a:pt x="75" y="80"/>
                    <a:pt x="75" y="80"/>
                  </a:cubicBezTo>
                  <a:cubicBezTo>
                    <a:pt x="74" y="81"/>
                    <a:pt x="74" y="81"/>
                    <a:pt x="74" y="81"/>
                  </a:cubicBezTo>
                  <a:cubicBezTo>
                    <a:pt x="73" y="82"/>
                    <a:pt x="72" y="83"/>
                    <a:pt x="71" y="84"/>
                  </a:cubicBezTo>
                  <a:cubicBezTo>
                    <a:pt x="69" y="86"/>
                    <a:pt x="68" y="87"/>
                    <a:pt x="66" y="88"/>
                  </a:cubicBezTo>
                  <a:cubicBezTo>
                    <a:pt x="64" y="89"/>
                    <a:pt x="61" y="90"/>
                    <a:pt x="58" y="91"/>
                  </a:cubicBezTo>
                  <a:cubicBezTo>
                    <a:pt x="55" y="92"/>
                    <a:pt x="51" y="92"/>
                    <a:pt x="48" y="92"/>
                  </a:cubicBezTo>
                  <a:cubicBezTo>
                    <a:pt x="38" y="92"/>
                    <a:pt x="30" y="89"/>
                    <a:pt x="24" y="82"/>
                  </a:cubicBezTo>
                  <a:cubicBezTo>
                    <a:pt x="18" y="74"/>
                    <a:pt x="15" y="65"/>
                    <a:pt x="15" y="52"/>
                  </a:cubicBezTo>
                  <a:cubicBezTo>
                    <a:pt x="15" y="40"/>
                    <a:pt x="18" y="31"/>
                    <a:pt x="25" y="23"/>
                  </a:cubicBezTo>
                  <a:cubicBezTo>
                    <a:pt x="31" y="16"/>
                    <a:pt x="39" y="13"/>
                    <a:pt x="48" y="13"/>
                  </a:cubicBezTo>
                  <a:cubicBezTo>
                    <a:pt x="51" y="13"/>
                    <a:pt x="54" y="13"/>
                    <a:pt x="57" y="14"/>
                  </a:cubicBezTo>
                  <a:cubicBezTo>
                    <a:pt x="60" y="14"/>
                    <a:pt x="62" y="15"/>
                    <a:pt x="64" y="16"/>
                  </a:cubicBezTo>
                  <a:cubicBezTo>
                    <a:pt x="66" y="17"/>
                    <a:pt x="67" y="18"/>
                    <a:pt x="69" y="19"/>
                  </a:cubicBezTo>
                  <a:cubicBezTo>
                    <a:pt x="71" y="21"/>
                    <a:pt x="72" y="22"/>
                    <a:pt x="73" y="23"/>
                  </a:cubicBezTo>
                  <a:cubicBezTo>
                    <a:pt x="74" y="24"/>
                    <a:pt x="74" y="25"/>
                    <a:pt x="75" y="26"/>
                  </a:cubicBezTo>
                  <a:cubicBezTo>
                    <a:pt x="76" y="27"/>
                    <a:pt x="76" y="27"/>
                    <a:pt x="76" y="27"/>
                  </a:cubicBezTo>
                  <a:cubicBezTo>
                    <a:pt x="86" y="18"/>
                    <a:pt x="86" y="18"/>
                    <a:pt x="86" y="18"/>
                  </a:cubicBezTo>
                  <a:cubicBezTo>
                    <a:pt x="77" y="6"/>
                    <a:pt x="64" y="0"/>
                    <a:pt x="48" y="0"/>
                  </a:cubicBezTo>
                  <a:cubicBezTo>
                    <a:pt x="35" y="0"/>
                    <a:pt x="23" y="4"/>
                    <a:pt x="14" y="14"/>
                  </a:cubicBezTo>
                  <a:cubicBezTo>
                    <a:pt x="4" y="24"/>
                    <a:pt x="0" y="36"/>
                    <a:pt x="0" y="52"/>
                  </a:cubicBezTo>
                  <a:cubicBezTo>
                    <a:pt x="0" y="69"/>
                    <a:pt x="4" y="82"/>
                    <a:pt x="13" y="91"/>
                  </a:cubicBezTo>
                  <a:cubicBezTo>
                    <a:pt x="21" y="101"/>
                    <a:pt x="32" y="106"/>
                    <a:pt x="45" y="106"/>
                  </a:cubicBezTo>
                  <a:cubicBezTo>
                    <a:pt x="50" y="106"/>
                    <a:pt x="54" y="105"/>
                    <a:pt x="57" y="104"/>
                  </a:cubicBezTo>
                  <a:cubicBezTo>
                    <a:pt x="61" y="103"/>
                    <a:pt x="64" y="102"/>
                    <a:pt x="66" y="101"/>
                  </a:cubicBezTo>
                  <a:cubicBezTo>
                    <a:pt x="69" y="100"/>
                    <a:pt x="71" y="99"/>
                    <a:pt x="73" y="97"/>
                  </a:cubicBezTo>
                  <a:cubicBezTo>
                    <a:pt x="75" y="95"/>
                    <a:pt x="76" y="94"/>
                    <a:pt x="76" y="94"/>
                  </a:cubicBezTo>
                  <a:cubicBezTo>
                    <a:pt x="77" y="93"/>
                    <a:pt x="77" y="93"/>
                    <a:pt x="78" y="92"/>
                  </a:cubicBezTo>
                  <a:cubicBezTo>
                    <a:pt x="79" y="104"/>
                    <a:pt x="79" y="104"/>
                    <a:pt x="79" y="104"/>
                  </a:cubicBezTo>
                  <a:cubicBezTo>
                    <a:pt x="89" y="104"/>
                    <a:pt x="89" y="104"/>
                    <a:pt x="89" y="104"/>
                  </a:cubicBezTo>
                  <a:cubicBezTo>
                    <a:pt x="89" y="51"/>
                    <a:pt x="89" y="51"/>
                    <a:pt x="89" y="51"/>
                  </a:cubicBezTo>
                  <a:cubicBezTo>
                    <a:pt x="50" y="51"/>
                    <a:pt x="50" y="51"/>
                    <a:pt x="50" y="51"/>
                  </a:cubicBezTo>
                  <a:lnTo>
                    <a:pt x="50"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7">
              <a:extLst>
                <a:ext uri="{FF2B5EF4-FFF2-40B4-BE49-F238E27FC236}">
                  <a16:creationId xmlns:a16="http://schemas.microsoft.com/office/drawing/2014/main" id="{5E276722-5197-B412-82F4-CAE376DBBFED}"/>
                </a:ext>
              </a:extLst>
            </p:cNvPr>
            <p:cNvSpPr>
              <a:spLocks/>
            </p:cNvSpPr>
            <p:nvPr/>
          </p:nvSpPr>
          <p:spPr bwMode="auto">
            <a:xfrm>
              <a:off x="1246188" y="436563"/>
              <a:ext cx="34925" cy="63500"/>
            </a:xfrm>
            <a:custGeom>
              <a:avLst/>
              <a:gdLst>
                <a:gd name="T0" fmla="*/ 23 w 43"/>
                <a:gd name="T1" fmla="*/ 5 h 77"/>
                <a:gd name="T2" fmla="*/ 14 w 43"/>
                <a:gd name="T3" fmla="*/ 17 h 77"/>
                <a:gd name="T4" fmla="*/ 13 w 43"/>
                <a:gd name="T5" fmla="*/ 2 h 77"/>
                <a:gd name="T6" fmla="*/ 0 w 43"/>
                <a:gd name="T7" fmla="*/ 2 h 77"/>
                <a:gd name="T8" fmla="*/ 0 w 43"/>
                <a:gd name="T9" fmla="*/ 77 h 77"/>
                <a:gd name="T10" fmla="*/ 14 w 43"/>
                <a:gd name="T11" fmla="*/ 77 h 77"/>
                <a:gd name="T12" fmla="*/ 14 w 43"/>
                <a:gd name="T13" fmla="*/ 35 h 77"/>
                <a:gd name="T14" fmla="*/ 24 w 43"/>
                <a:gd name="T15" fmla="*/ 18 h 77"/>
                <a:gd name="T16" fmla="*/ 35 w 43"/>
                <a:gd name="T17" fmla="*/ 14 h 77"/>
                <a:gd name="T18" fmla="*/ 41 w 43"/>
                <a:gd name="T19" fmla="*/ 15 h 77"/>
                <a:gd name="T20" fmla="*/ 43 w 43"/>
                <a:gd name="T21" fmla="*/ 1 h 77"/>
                <a:gd name="T22" fmla="*/ 37 w 43"/>
                <a:gd name="T23" fmla="*/ 0 h 77"/>
                <a:gd name="T24" fmla="*/ 23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3" y="5"/>
                  </a:moveTo>
                  <a:cubicBezTo>
                    <a:pt x="19" y="8"/>
                    <a:pt x="16" y="12"/>
                    <a:pt x="14" y="17"/>
                  </a:cubicBezTo>
                  <a:cubicBezTo>
                    <a:pt x="13" y="2"/>
                    <a:pt x="13" y="2"/>
                    <a:pt x="13" y="2"/>
                  </a:cubicBezTo>
                  <a:cubicBezTo>
                    <a:pt x="0" y="2"/>
                    <a:pt x="0" y="2"/>
                    <a:pt x="0" y="2"/>
                  </a:cubicBezTo>
                  <a:cubicBezTo>
                    <a:pt x="0" y="77"/>
                    <a:pt x="0" y="77"/>
                    <a:pt x="0" y="77"/>
                  </a:cubicBezTo>
                  <a:cubicBezTo>
                    <a:pt x="14" y="77"/>
                    <a:pt x="14" y="77"/>
                    <a:pt x="14" y="77"/>
                  </a:cubicBezTo>
                  <a:cubicBezTo>
                    <a:pt x="14" y="35"/>
                    <a:pt x="14" y="35"/>
                    <a:pt x="14" y="35"/>
                  </a:cubicBezTo>
                  <a:cubicBezTo>
                    <a:pt x="15" y="27"/>
                    <a:pt x="19" y="22"/>
                    <a:pt x="24" y="18"/>
                  </a:cubicBezTo>
                  <a:cubicBezTo>
                    <a:pt x="28" y="16"/>
                    <a:pt x="31" y="14"/>
                    <a:pt x="35" y="14"/>
                  </a:cubicBezTo>
                  <a:cubicBezTo>
                    <a:pt x="37" y="14"/>
                    <a:pt x="39" y="15"/>
                    <a:pt x="41" y="15"/>
                  </a:cubicBezTo>
                  <a:cubicBezTo>
                    <a:pt x="43" y="1"/>
                    <a:pt x="43" y="1"/>
                    <a:pt x="43" y="1"/>
                  </a:cubicBezTo>
                  <a:cubicBezTo>
                    <a:pt x="37" y="0"/>
                    <a:pt x="37" y="0"/>
                    <a:pt x="37" y="0"/>
                  </a:cubicBezTo>
                  <a:cubicBezTo>
                    <a:pt x="32" y="0"/>
                    <a:pt x="27" y="2"/>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8">
              <a:extLst>
                <a:ext uri="{FF2B5EF4-FFF2-40B4-BE49-F238E27FC236}">
                  <a16:creationId xmlns:a16="http://schemas.microsoft.com/office/drawing/2014/main" id="{030C0CC0-0956-B1B0-70A8-800FA865F98A}"/>
                </a:ext>
              </a:extLst>
            </p:cNvPr>
            <p:cNvSpPr>
              <a:spLocks noEditPoints="1"/>
            </p:cNvSpPr>
            <p:nvPr/>
          </p:nvSpPr>
          <p:spPr bwMode="auto">
            <a:xfrm>
              <a:off x="1284288" y="438150"/>
              <a:ext cx="60325" cy="63500"/>
            </a:xfrm>
            <a:custGeom>
              <a:avLst/>
              <a:gdLst>
                <a:gd name="T0" fmla="*/ 36 w 72"/>
                <a:gd name="T1" fmla="*/ 0 h 78"/>
                <a:gd name="T2" fmla="*/ 10 w 72"/>
                <a:gd name="T3" fmla="*/ 10 h 78"/>
                <a:gd name="T4" fmla="*/ 0 w 72"/>
                <a:gd name="T5" fmla="*/ 39 h 78"/>
                <a:gd name="T6" fmla="*/ 10 w 72"/>
                <a:gd name="T7" fmla="*/ 67 h 78"/>
                <a:gd name="T8" fmla="*/ 36 w 72"/>
                <a:gd name="T9" fmla="*/ 78 h 78"/>
                <a:gd name="T10" fmla="*/ 62 w 72"/>
                <a:gd name="T11" fmla="*/ 67 h 78"/>
                <a:gd name="T12" fmla="*/ 72 w 72"/>
                <a:gd name="T13" fmla="*/ 39 h 78"/>
                <a:gd name="T14" fmla="*/ 62 w 72"/>
                <a:gd name="T15" fmla="*/ 10 h 78"/>
                <a:gd name="T16" fmla="*/ 36 w 72"/>
                <a:gd name="T17" fmla="*/ 0 h 78"/>
                <a:gd name="T18" fmla="*/ 52 w 72"/>
                <a:gd name="T19" fmla="*/ 59 h 78"/>
                <a:gd name="T20" fmla="*/ 36 w 72"/>
                <a:gd name="T21" fmla="*/ 66 h 78"/>
                <a:gd name="T22" fmla="*/ 20 w 72"/>
                <a:gd name="T23" fmla="*/ 59 h 78"/>
                <a:gd name="T24" fmla="*/ 15 w 72"/>
                <a:gd name="T25" fmla="*/ 39 h 78"/>
                <a:gd name="T26" fmla="*/ 20 w 72"/>
                <a:gd name="T27" fmla="*/ 19 h 78"/>
                <a:gd name="T28" fmla="*/ 36 w 72"/>
                <a:gd name="T29" fmla="*/ 11 h 78"/>
                <a:gd name="T30" fmla="*/ 52 w 72"/>
                <a:gd name="T31" fmla="*/ 19 h 78"/>
                <a:gd name="T32" fmla="*/ 57 w 72"/>
                <a:gd name="T33" fmla="*/ 39 h 78"/>
                <a:gd name="T34" fmla="*/ 52 w 72"/>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8">
                  <a:moveTo>
                    <a:pt x="36" y="0"/>
                  </a:moveTo>
                  <a:cubicBezTo>
                    <a:pt x="25" y="0"/>
                    <a:pt x="16" y="3"/>
                    <a:pt x="10" y="10"/>
                  </a:cubicBezTo>
                  <a:cubicBezTo>
                    <a:pt x="3" y="17"/>
                    <a:pt x="0" y="27"/>
                    <a:pt x="0" y="39"/>
                  </a:cubicBezTo>
                  <a:cubicBezTo>
                    <a:pt x="0" y="51"/>
                    <a:pt x="3" y="60"/>
                    <a:pt x="10" y="67"/>
                  </a:cubicBezTo>
                  <a:cubicBezTo>
                    <a:pt x="16" y="74"/>
                    <a:pt x="25" y="78"/>
                    <a:pt x="36" y="78"/>
                  </a:cubicBezTo>
                  <a:cubicBezTo>
                    <a:pt x="47" y="78"/>
                    <a:pt x="56" y="74"/>
                    <a:pt x="62" y="67"/>
                  </a:cubicBezTo>
                  <a:cubicBezTo>
                    <a:pt x="69" y="60"/>
                    <a:pt x="72" y="51"/>
                    <a:pt x="72" y="39"/>
                  </a:cubicBezTo>
                  <a:cubicBezTo>
                    <a:pt x="72" y="27"/>
                    <a:pt x="69" y="17"/>
                    <a:pt x="62"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0" y="19"/>
                  </a:cubicBezTo>
                  <a:cubicBezTo>
                    <a:pt x="24" y="14"/>
                    <a:pt x="29" y="11"/>
                    <a:pt x="36" y="11"/>
                  </a:cubicBezTo>
                  <a:cubicBezTo>
                    <a:pt x="43" y="11"/>
                    <a:pt x="48" y="14"/>
                    <a:pt x="52" y="19"/>
                  </a:cubicBezTo>
                  <a:cubicBezTo>
                    <a:pt x="56" y="24"/>
                    <a:pt x="57" y="30"/>
                    <a:pt x="57" y="39"/>
                  </a:cubicBezTo>
                  <a:cubicBezTo>
                    <a:pt x="57"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9">
              <a:extLst>
                <a:ext uri="{FF2B5EF4-FFF2-40B4-BE49-F238E27FC236}">
                  <a16:creationId xmlns:a16="http://schemas.microsoft.com/office/drawing/2014/main" id="{88BAE485-97CC-07B4-6CBC-75F7EB1F86CD}"/>
                </a:ext>
              </a:extLst>
            </p:cNvPr>
            <p:cNvSpPr>
              <a:spLocks/>
            </p:cNvSpPr>
            <p:nvPr/>
          </p:nvSpPr>
          <p:spPr bwMode="auto">
            <a:xfrm>
              <a:off x="1350963" y="438150"/>
              <a:ext cx="90488" cy="61913"/>
            </a:xfrm>
            <a:custGeom>
              <a:avLst/>
              <a:gdLst>
                <a:gd name="T0" fmla="*/ 41 w 57"/>
                <a:gd name="T1" fmla="*/ 31 h 39"/>
                <a:gd name="T2" fmla="*/ 32 w 57"/>
                <a:gd name="T3" fmla="*/ 0 h 39"/>
                <a:gd name="T4" fmla="*/ 24 w 57"/>
                <a:gd name="T5" fmla="*/ 0 h 39"/>
                <a:gd name="T6" fmla="*/ 16 w 57"/>
                <a:gd name="T7" fmla="*/ 31 h 39"/>
                <a:gd name="T8" fmla="*/ 8 w 57"/>
                <a:gd name="T9" fmla="*/ 0 h 39"/>
                <a:gd name="T10" fmla="*/ 0 w 57"/>
                <a:gd name="T11" fmla="*/ 0 h 39"/>
                <a:gd name="T12" fmla="*/ 12 w 57"/>
                <a:gd name="T13" fmla="*/ 39 h 39"/>
                <a:gd name="T14" fmla="*/ 20 w 57"/>
                <a:gd name="T15" fmla="*/ 39 h 39"/>
                <a:gd name="T16" fmla="*/ 28 w 57"/>
                <a:gd name="T17" fmla="*/ 9 h 39"/>
                <a:gd name="T18" fmla="*/ 37 w 57"/>
                <a:gd name="T19" fmla="*/ 39 h 39"/>
                <a:gd name="T20" fmla="*/ 45 w 57"/>
                <a:gd name="T21" fmla="*/ 39 h 39"/>
                <a:gd name="T22" fmla="*/ 57 w 57"/>
                <a:gd name="T23" fmla="*/ 0 h 39"/>
                <a:gd name="T24" fmla="*/ 49 w 57"/>
                <a:gd name="T25" fmla="*/ 0 h 39"/>
                <a:gd name="T26" fmla="*/ 41 w 57"/>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39">
                  <a:moveTo>
                    <a:pt x="41" y="31"/>
                  </a:moveTo>
                  <a:lnTo>
                    <a:pt x="32" y="0"/>
                  </a:lnTo>
                  <a:lnTo>
                    <a:pt x="24" y="0"/>
                  </a:lnTo>
                  <a:lnTo>
                    <a:pt x="16" y="31"/>
                  </a:lnTo>
                  <a:lnTo>
                    <a:pt x="8" y="0"/>
                  </a:lnTo>
                  <a:lnTo>
                    <a:pt x="0" y="0"/>
                  </a:lnTo>
                  <a:lnTo>
                    <a:pt x="12" y="39"/>
                  </a:lnTo>
                  <a:lnTo>
                    <a:pt x="20" y="39"/>
                  </a:lnTo>
                  <a:lnTo>
                    <a:pt x="28" y="9"/>
                  </a:lnTo>
                  <a:lnTo>
                    <a:pt x="37" y="39"/>
                  </a:lnTo>
                  <a:lnTo>
                    <a:pt x="45" y="39"/>
                  </a:lnTo>
                  <a:lnTo>
                    <a:pt x="57" y="0"/>
                  </a:lnTo>
                  <a:lnTo>
                    <a:pt x="49" y="0"/>
                  </a:lnTo>
                  <a:lnTo>
                    <a:pt x="41"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0">
              <a:extLst>
                <a:ext uri="{FF2B5EF4-FFF2-40B4-BE49-F238E27FC236}">
                  <a16:creationId xmlns:a16="http://schemas.microsoft.com/office/drawing/2014/main" id="{E0EE8424-6820-BE0B-2C64-487E7DD59BC7}"/>
                </a:ext>
              </a:extLst>
            </p:cNvPr>
            <p:cNvSpPr>
              <a:spLocks/>
            </p:cNvSpPr>
            <p:nvPr/>
          </p:nvSpPr>
          <p:spPr bwMode="auto">
            <a:xfrm>
              <a:off x="1446213" y="422275"/>
              <a:ext cx="38100" cy="79375"/>
            </a:xfrm>
            <a:custGeom>
              <a:avLst/>
              <a:gdLst>
                <a:gd name="T0" fmla="*/ 26 w 46"/>
                <a:gd name="T1" fmla="*/ 0 h 97"/>
                <a:gd name="T2" fmla="*/ 13 w 46"/>
                <a:gd name="T3" fmla="*/ 0 h 97"/>
                <a:gd name="T4" fmla="*/ 11 w 46"/>
                <a:gd name="T5" fmla="*/ 20 h 97"/>
                <a:gd name="T6" fmla="*/ 0 w 46"/>
                <a:gd name="T7" fmla="*/ 20 h 97"/>
                <a:gd name="T8" fmla="*/ 0 w 46"/>
                <a:gd name="T9" fmla="*/ 31 h 97"/>
                <a:gd name="T10" fmla="*/ 11 w 46"/>
                <a:gd name="T11" fmla="*/ 31 h 97"/>
                <a:gd name="T12" fmla="*/ 11 w 46"/>
                <a:gd name="T13" fmla="*/ 72 h 97"/>
                <a:gd name="T14" fmla="*/ 16 w 46"/>
                <a:gd name="T15" fmla="*/ 91 h 97"/>
                <a:gd name="T16" fmla="*/ 32 w 46"/>
                <a:gd name="T17" fmla="*/ 97 h 97"/>
                <a:gd name="T18" fmla="*/ 46 w 46"/>
                <a:gd name="T19" fmla="*/ 95 h 97"/>
                <a:gd name="T20" fmla="*/ 44 w 46"/>
                <a:gd name="T21" fmla="*/ 84 h 97"/>
                <a:gd name="T22" fmla="*/ 36 w 46"/>
                <a:gd name="T23" fmla="*/ 85 h 97"/>
                <a:gd name="T24" fmla="*/ 28 w 46"/>
                <a:gd name="T25" fmla="*/ 82 h 97"/>
                <a:gd name="T26" fmla="*/ 26 w 46"/>
                <a:gd name="T27" fmla="*/ 70 h 97"/>
                <a:gd name="T28" fmla="*/ 26 w 46"/>
                <a:gd name="T29" fmla="*/ 31 h 97"/>
                <a:gd name="T30" fmla="*/ 46 w 46"/>
                <a:gd name="T31" fmla="*/ 31 h 97"/>
                <a:gd name="T32" fmla="*/ 46 w 46"/>
                <a:gd name="T33" fmla="*/ 20 h 97"/>
                <a:gd name="T34" fmla="*/ 26 w 46"/>
                <a:gd name="T35" fmla="*/ 20 h 97"/>
                <a:gd name="T36" fmla="*/ 26 w 46"/>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97">
                  <a:moveTo>
                    <a:pt x="26" y="0"/>
                  </a:moveTo>
                  <a:cubicBezTo>
                    <a:pt x="13" y="0"/>
                    <a:pt x="13" y="0"/>
                    <a:pt x="13" y="0"/>
                  </a:cubicBezTo>
                  <a:cubicBezTo>
                    <a:pt x="11" y="20"/>
                    <a:pt x="11" y="20"/>
                    <a:pt x="11" y="20"/>
                  </a:cubicBezTo>
                  <a:cubicBezTo>
                    <a:pt x="0" y="20"/>
                    <a:pt x="0" y="20"/>
                    <a:pt x="0" y="20"/>
                  </a:cubicBezTo>
                  <a:cubicBezTo>
                    <a:pt x="0" y="31"/>
                    <a:pt x="0" y="31"/>
                    <a:pt x="0" y="31"/>
                  </a:cubicBezTo>
                  <a:cubicBezTo>
                    <a:pt x="11" y="31"/>
                    <a:pt x="11" y="31"/>
                    <a:pt x="11" y="31"/>
                  </a:cubicBezTo>
                  <a:cubicBezTo>
                    <a:pt x="11" y="72"/>
                    <a:pt x="11" y="72"/>
                    <a:pt x="11" y="72"/>
                  </a:cubicBezTo>
                  <a:cubicBezTo>
                    <a:pt x="11" y="81"/>
                    <a:pt x="13" y="88"/>
                    <a:pt x="16" y="91"/>
                  </a:cubicBezTo>
                  <a:cubicBezTo>
                    <a:pt x="20" y="95"/>
                    <a:pt x="25" y="97"/>
                    <a:pt x="32" y="97"/>
                  </a:cubicBezTo>
                  <a:cubicBezTo>
                    <a:pt x="38" y="97"/>
                    <a:pt x="42" y="96"/>
                    <a:pt x="46" y="95"/>
                  </a:cubicBezTo>
                  <a:cubicBezTo>
                    <a:pt x="44" y="84"/>
                    <a:pt x="44" y="84"/>
                    <a:pt x="44" y="84"/>
                  </a:cubicBezTo>
                  <a:cubicBezTo>
                    <a:pt x="42" y="85"/>
                    <a:pt x="39" y="85"/>
                    <a:pt x="36" y="85"/>
                  </a:cubicBezTo>
                  <a:cubicBezTo>
                    <a:pt x="33" y="85"/>
                    <a:pt x="30" y="84"/>
                    <a:pt x="28" y="82"/>
                  </a:cubicBezTo>
                  <a:cubicBezTo>
                    <a:pt x="27" y="80"/>
                    <a:pt x="26" y="76"/>
                    <a:pt x="26" y="70"/>
                  </a:cubicBezTo>
                  <a:cubicBezTo>
                    <a:pt x="26" y="31"/>
                    <a:pt x="26" y="31"/>
                    <a:pt x="26" y="31"/>
                  </a:cubicBezTo>
                  <a:cubicBezTo>
                    <a:pt x="46" y="31"/>
                    <a:pt x="46" y="31"/>
                    <a:pt x="46" y="31"/>
                  </a:cubicBezTo>
                  <a:cubicBezTo>
                    <a:pt x="46" y="20"/>
                    <a:pt x="46" y="20"/>
                    <a:pt x="46" y="20"/>
                  </a:cubicBezTo>
                  <a:cubicBezTo>
                    <a:pt x="26" y="20"/>
                    <a:pt x="26" y="20"/>
                    <a:pt x="26" y="20"/>
                  </a:cubicBez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1">
              <a:extLst>
                <a:ext uri="{FF2B5EF4-FFF2-40B4-BE49-F238E27FC236}">
                  <a16:creationId xmlns:a16="http://schemas.microsoft.com/office/drawing/2014/main" id="{493BFF13-D216-7236-ADB3-513803D7A451}"/>
                </a:ext>
              </a:extLst>
            </p:cNvPr>
            <p:cNvSpPr>
              <a:spLocks/>
            </p:cNvSpPr>
            <p:nvPr/>
          </p:nvSpPr>
          <p:spPr bwMode="auto">
            <a:xfrm>
              <a:off x="1497013" y="412750"/>
              <a:ext cx="52388" cy="87313"/>
            </a:xfrm>
            <a:custGeom>
              <a:avLst/>
              <a:gdLst>
                <a:gd name="T0" fmla="*/ 39 w 64"/>
                <a:gd name="T1" fmla="*/ 30 h 106"/>
                <a:gd name="T2" fmla="*/ 14 w 64"/>
                <a:gd name="T3" fmla="*/ 45 h 106"/>
                <a:gd name="T4" fmla="*/ 14 w 64"/>
                <a:gd name="T5" fmla="*/ 0 h 106"/>
                <a:gd name="T6" fmla="*/ 0 w 64"/>
                <a:gd name="T7" fmla="*/ 0 h 106"/>
                <a:gd name="T8" fmla="*/ 0 w 64"/>
                <a:gd name="T9" fmla="*/ 106 h 106"/>
                <a:gd name="T10" fmla="*/ 14 w 64"/>
                <a:gd name="T11" fmla="*/ 106 h 106"/>
                <a:gd name="T12" fmla="*/ 14 w 64"/>
                <a:gd name="T13" fmla="*/ 62 h 106"/>
                <a:gd name="T14" fmla="*/ 21 w 64"/>
                <a:gd name="T15" fmla="*/ 49 h 106"/>
                <a:gd name="T16" fmla="*/ 34 w 64"/>
                <a:gd name="T17" fmla="*/ 42 h 106"/>
                <a:gd name="T18" fmla="*/ 46 w 64"/>
                <a:gd name="T19" fmla="*/ 47 h 106"/>
                <a:gd name="T20" fmla="*/ 49 w 64"/>
                <a:gd name="T21" fmla="*/ 62 h 106"/>
                <a:gd name="T22" fmla="*/ 49 w 64"/>
                <a:gd name="T23" fmla="*/ 106 h 106"/>
                <a:gd name="T24" fmla="*/ 64 w 64"/>
                <a:gd name="T25" fmla="*/ 106 h 106"/>
                <a:gd name="T26" fmla="*/ 64 w 64"/>
                <a:gd name="T27" fmla="*/ 58 h 106"/>
                <a:gd name="T28" fmla="*/ 57 w 64"/>
                <a:gd name="T29" fmla="*/ 37 h 106"/>
                <a:gd name="T30" fmla="*/ 39 w 64"/>
                <a:gd name="T31" fmla="*/ 3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06">
                  <a:moveTo>
                    <a:pt x="39" y="30"/>
                  </a:moveTo>
                  <a:cubicBezTo>
                    <a:pt x="29" y="30"/>
                    <a:pt x="20" y="35"/>
                    <a:pt x="14" y="45"/>
                  </a:cubicBezTo>
                  <a:cubicBezTo>
                    <a:pt x="14" y="0"/>
                    <a:pt x="14" y="0"/>
                    <a:pt x="14" y="0"/>
                  </a:cubicBezTo>
                  <a:cubicBezTo>
                    <a:pt x="0" y="0"/>
                    <a:pt x="0" y="0"/>
                    <a:pt x="0" y="0"/>
                  </a:cubicBezTo>
                  <a:cubicBezTo>
                    <a:pt x="0" y="106"/>
                    <a:pt x="0" y="106"/>
                    <a:pt x="0" y="106"/>
                  </a:cubicBezTo>
                  <a:cubicBezTo>
                    <a:pt x="14" y="106"/>
                    <a:pt x="14" y="106"/>
                    <a:pt x="14" y="106"/>
                  </a:cubicBezTo>
                  <a:cubicBezTo>
                    <a:pt x="14" y="62"/>
                    <a:pt x="14" y="62"/>
                    <a:pt x="14" y="62"/>
                  </a:cubicBezTo>
                  <a:cubicBezTo>
                    <a:pt x="15" y="57"/>
                    <a:pt x="17" y="53"/>
                    <a:pt x="21" y="49"/>
                  </a:cubicBezTo>
                  <a:cubicBezTo>
                    <a:pt x="25" y="44"/>
                    <a:pt x="29" y="42"/>
                    <a:pt x="34" y="42"/>
                  </a:cubicBezTo>
                  <a:cubicBezTo>
                    <a:pt x="40" y="42"/>
                    <a:pt x="44" y="44"/>
                    <a:pt x="46" y="47"/>
                  </a:cubicBezTo>
                  <a:cubicBezTo>
                    <a:pt x="48" y="50"/>
                    <a:pt x="49" y="55"/>
                    <a:pt x="49" y="62"/>
                  </a:cubicBezTo>
                  <a:cubicBezTo>
                    <a:pt x="49" y="106"/>
                    <a:pt x="49" y="106"/>
                    <a:pt x="49" y="106"/>
                  </a:cubicBezTo>
                  <a:cubicBezTo>
                    <a:pt x="64" y="106"/>
                    <a:pt x="64" y="106"/>
                    <a:pt x="64" y="106"/>
                  </a:cubicBezTo>
                  <a:cubicBezTo>
                    <a:pt x="64" y="58"/>
                    <a:pt x="64" y="58"/>
                    <a:pt x="64" y="58"/>
                  </a:cubicBezTo>
                  <a:cubicBezTo>
                    <a:pt x="64" y="48"/>
                    <a:pt x="62" y="41"/>
                    <a:pt x="57" y="37"/>
                  </a:cubicBezTo>
                  <a:cubicBezTo>
                    <a:pt x="53" y="32"/>
                    <a:pt x="47" y="30"/>
                    <a:pt x="39"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2">
              <a:extLst>
                <a:ext uri="{FF2B5EF4-FFF2-40B4-BE49-F238E27FC236}">
                  <a16:creationId xmlns:a16="http://schemas.microsoft.com/office/drawing/2014/main" id="{A2FBFC85-5630-8BC3-A583-1DEC58BBCCA5}"/>
                </a:ext>
              </a:extLst>
            </p:cNvPr>
            <p:cNvSpPr>
              <a:spLocks noEditPoints="1"/>
            </p:cNvSpPr>
            <p:nvPr/>
          </p:nvSpPr>
          <p:spPr bwMode="auto">
            <a:xfrm>
              <a:off x="1581151" y="415925"/>
              <a:ext cx="77788" cy="84138"/>
            </a:xfrm>
            <a:custGeom>
              <a:avLst/>
              <a:gdLst>
                <a:gd name="T0" fmla="*/ 20 w 49"/>
                <a:gd name="T1" fmla="*/ 0 h 53"/>
                <a:gd name="T2" fmla="*/ 0 w 49"/>
                <a:gd name="T3" fmla="*/ 53 h 53"/>
                <a:gd name="T4" fmla="*/ 8 w 49"/>
                <a:gd name="T5" fmla="*/ 53 h 53"/>
                <a:gd name="T6" fmla="*/ 13 w 49"/>
                <a:gd name="T7" fmla="*/ 40 h 53"/>
                <a:gd name="T8" fmla="*/ 36 w 49"/>
                <a:gd name="T9" fmla="*/ 40 h 53"/>
                <a:gd name="T10" fmla="*/ 40 w 49"/>
                <a:gd name="T11" fmla="*/ 53 h 53"/>
                <a:gd name="T12" fmla="*/ 49 w 49"/>
                <a:gd name="T13" fmla="*/ 53 h 53"/>
                <a:gd name="T14" fmla="*/ 29 w 49"/>
                <a:gd name="T15" fmla="*/ 0 h 53"/>
                <a:gd name="T16" fmla="*/ 20 w 49"/>
                <a:gd name="T17" fmla="*/ 0 h 53"/>
                <a:gd name="T18" fmla="*/ 15 w 49"/>
                <a:gd name="T19" fmla="*/ 34 h 53"/>
                <a:gd name="T20" fmla="*/ 24 w 49"/>
                <a:gd name="T21" fmla="*/ 7 h 53"/>
                <a:gd name="T22" fmla="*/ 34 w 49"/>
                <a:gd name="T23" fmla="*/ 34 h 53"/>
                <a:gd name="T24" fmla="*/ 15 w 49"/>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3">
                  <a:moveTo>
                    <a:pt x="20" y="0"/>
                  </a:moveTo>
                  <a:lnTo>
                    <a:pt x="0" y="53"/>
                  </a:lnTo>
                  <a:lnTo>
                    <a:pt x="8" y="53"/>
                  </a:lnTo>
                  <a:lnTo>
                    <a:pt x="13" y="40"/>
                  </a:lnTo>
                  <a:lnTo>
                    <a:pt x="36" y="40"/>
                  </a:lnTo>
                  <a:lnTo>
                    <a:pt x="40" y="53"/>
                  </a:lnTo>
                  <a:lnTo>
                    <a:pt x="49" y="53"/>
                  </a:lnTo>
                  <a:lnTo>
                    <a:pt x="29" y="0"/>
                  </a:lnTo>
                  <a:lnTo>
                    <a:pt x="20" y="0"/>
                  </a:lnTo>
                  <a:close/>
                  <a:moveTo>
                    <a:pt x="15" y="34"/>
                  </a:moveTo>
                  <a:lnTo>
                    <a:pt x="24" y="7"/>
                  </a:lnTo>
                  <a:lnTo>
                    <a:pt x="34" y="34"/>
                  </a:lnTo>
                  <a:lnTo>
                    <a:pt x="1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4">
              <a:extLst>
                <a:ext uri="{FF2B5EF4-FFF2-40B4-BE49-F238E27FC236}">
                  <a16:creationId xmlns:a16="http://schemas.microsoft.com/office/drawing/2014/main" id="{FF83A1F9-4D22-902B-230C-EA48637DF2D8}"/>
                </a:ext>
              </a:extLst>
            </p:cNvPr>
            <p:cNvSpPr>
              <a:spLocks noEditPoints="1"/>
            </p:cNvSpPr>
            <p:nvPr/>
          </p:nvSpPr>
          <p:spPr bwMode="auto">
            <a:xfrm>
              <a:off x="1663701" y="412750"/>
              <a:ext cx="58738" cy="88900"/>
            </a:xfrm>
            <a:custGeom>
              <a:avLst/>
              <a:gdLst>
                <a:gd name="T0" fmla="*/ 57 w 71"/>
                <a:gd name="T1" fmla="*/ 43 h 108"/>
                <a:gd name="T2" fmla="*/ 55 w 71"/>
                <a:gd name="T3" fmla="*/ 40 h 108"/>
                <a:gd name="T4" fmla="*/ 51 w 71"/>
                <a:gd name="T5" fmla="*/ 36 h 108"/>
                <a:gd name="T6" fmla="*/ 43 w 71"/>
                <a:gd name="T7" fmla="*/ 31 h 108"/>
                <a:gd name="T8" fmla="*/ 33 w 71"/>
                <a:gd name="T9" fmla="*/ 30 h 108"/>
                <a:gd name="T10" fmla="*/ 9 w 71"/>
                <a:gd name="T11" fmla="*/ 41 h 108"/>
                <a:gd name="T12" fmla="*/ 0 w 71"/>
                <a:gd name="T13" fmla="*/ 69 h 108"/>
                <a:gd name="T14" fmla="*/ 8 w 71"/>
                <a:gd name="T15" fmla="*/ 97 h 108"/>
                <a:gd name="T16" fmla="*/ 32 w 71"/>
                <a:gd name="T17" fmla="*/ 108 h 108"/>
                <a:gd name="T18" fmla="*/ 37 w 71"/>
                <a:gd name="T19" fmla="*/ 107 h 108"/>
                <a:gd name="T20" fmla="*/ 42 w 71"/>
                <a:gd name="T21" fmla="*/ 106 h 108"/>
                <a:gd name="T22" fmla="*/ 46 w 71"/>
                <a:gd name="T23" fmla="*/ 104 h 108"/>
                <a:gd name="T24" fmla="*/ 49 w 71"/>
                <a:gd name="T25" fmla="*/ 103 h 108"/>
                <a:gd name="T26" fmla="*/ 52 w 71"/>
                <a:gd name="T27" fmla="*/ 100 h 108"/>
                <a:gd name="T28" fmla="*/ 54 w 71"/>
                <a:gd name="T29" fmla="*/ 98 h 108"/>
                <a:gd name="T30" fmla="*/ 55 w 71"/>
                <a:gd name="T31" fmla="*/ 97 h 108"/>
                <a:gd name="T32" fmla="*/ 56 w 71"/>
                <a:gd name="T33" fmla="*/ 95 h 108"/>
                <a:gd name="T34" fmla="*/ 57 w 71"/>
                <a:gd name="T35" fmla="*/ 95 h 108"/>
                <a:gd name="T36" fmla="*/ 59 w 71"/>
                <a:gd name="T37" fmla="*/ 106 h 108"/>
                <a:gd name="T38" fmla="*/ 71 w 71"/>
                <a:gd name="T39" fmla="*/ 106 h 108"/>
                <a:gd name="T40" fmla="*/ 71 w 71"/>
                <a:gd name="T41" fmla="*/ 0 h 108"/>
                <a:gd name="T42" fmla="*/ 57 w 71"/>
                <a:gd name="T43" fmla="*/ 0 h 108"/>
                <a:gd name="T44" fmla="*/ 57 w 71"/>
                <a:gd name="T45" fmla="*/ 43 h 108"/>
                <a:gd name="T46" fmla="*/ 51 w 71"/>
                <a:gd name="T47" fmla="*/ 88 h 108"/>
                <a:gd name="T48" fmla="*/ 36 w 71"/>
                <a:gd name="T49" fmla="*/ 96 h 108"/>
                <a:gd name="T50" fmla="*/ 20 w 71"/>
                <a:gd name="T51" fmla="*/ 88 h 108"/>
                <a:gd name="T52" fmla="*/ 15 w 71"/>
                <a:gd name="T53" fmla="*/ 68 h 108"/>
                <a:gd name="T54" fmla="*/ 21 w 71"/>
                <a:gd name="T55" fmla="*/ 49 h 108"/>
                <a:gd name="T56" fmla="*/ 36 w 71"/>
                <a:gd name="T57" fmla="*/ 41 h 108"/>
                <a:gd name="T58" fmla="*/ 51 w 71"/>
                <a:gd name="T59" fmla="*/ 49 h 108"/>
                <a:gd name="T60" fmla="*/ 57 w 71"/>
                <a:gd name="T61" fmla="*/ 68 h 108"/>
                <a:gd name="T62" fmla="*/ 51 w 71"/>
                <a:gd name="T63" fmla="*/ 8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08">
                  <a:moveTo>
                    <a:pt x="57" y="43"/>
                  </a:moveTo>
                  <a:cubicBezTo>
                    <a:pt x="56" y="42"/>
                    <a:pt x="56" y="41"/>
                    <a:pt x="55" y="40"/>
                  </a:cubicBezTo>
                  <a:cubicBezTo>
                    <a:pt x="54" y="39"/>
                    <a:pt x="53" y="38"/>
                    <a:pt x="51" y="36"/>
                  </a:cubicBezTo>
                  <a:cubicBezTo>
                    <a:pt x="49" y="34"/>
                    <a:pt x="46" y="33"/>
                    <a:pt x="43" y="31"/>
                  </a:cubicBezTo>
                  <a:cubicBezTo>
                    <a:pt x="40" y="30"/>
                    <a:pt x="37" y="30"/>
                    <a:pt x="33" y="30"/>
                  </a:cubicBezTo>
                  <a:cubicBezTo>
                    <a:pt x="23" y="30"/>
                    <a:pt x="15" y="33"/>
                    <a:pt x="9" y="41"/>
                  </a:cubicBezTo>
                  <a:cubicBezTo>
                    <a:pt x="3" y="48"/>
                    <a:pt x="0" y="57"/>
                    <a:pt x="0" y="69"/>
                  </a:cubicBezTo>
                  <a:cubicBezTo>
                    <a:pt x="0" y="80"/>
                    <a:pt x="3" y="90"/>
                    <a:pt x="8" y="97"/>
                  </a:cubicBezTo>
                  <a:cubicBezTo>
                    <a:pt x="14" y="104"/>
                    <a:pt x="22" y="108"/>
                    <a:pt x="32" y="108"/>
                  </a:cubicBezTo>
                  <a:cubicBezTo>
                    <a:pt x="34" y="108"/>
                    <a:pt x="35" y="108"/>
                    <a:pt x="37" y="107"/>
                  </a:cubicBezTo>
                  <a:cubicBezTo>
                    <a:pt x="39" y="107"/>
                    <a:pt x="41" y="107"/>
                    <a:pt x="42" y="106"/>
                  </a:cubicBezTo>
                  <a:cubicBezTo>
                    <a:pt x="43" y="106"/>
                    <a:pt x="45" y="105"/>
                    <a:pt x="46" y="104"/>
                  </a:cubicBezTo>
                  <a:cubicBezTo>
                    <a:pt x="47" y="104"/>
                    <a:pt x="48" y="103"/>
                    <a:pt x="49" y="103"/>
                  </a:cubicBezTo>
                  <a:cubicBezTo>
                    <a:pt x="50" y="102"/>
                    <a:pt x="51" y="101"/>
                    <a:pt x="52" y="100"/>
                  </a:cubicBezTo>
                  <a:cubicBezTo>
                    <a:pt x="53" y="100"/>
                    <a:pt x="53" y="99"/>
                    <a:pt x="54" y="98"/>
                  </a:cubicBezTo>
                  <a:cubicBezTo>
                    <a:pt x="54" y="98"/>
                    <a:pt x="55" y="97"/>
                    <a:pt x="55" y="97"/>
                  </a:cubicBezTo>
                  <a:cubicBezTo>
                    <a:pt x="56" y="96"/>
                    <a:pt x="56" y="96"/>
                    <a:pt x="56" y="95"/>
                  </a:cubicBezTo>
                  <a:cubicBezTo>
                    <a:pt x="57" y="95"/>
                    <a:pt x="57" y="95"/>
                    <a:pt x="57" y="95"/>
                  </a:cubicBezTo>
                  <a:cubicBezTo>
                    <a:pt x="59" y="106"/>
                    <a:pt x="59" y="106"/>
                    <a:pt x="59" y="106"/>
                  </a:cubicBezTo>
                  <a:cubicBezTo>
                    <a:pt x="71" y="106"/>
                    <a:pt x="71" y="106"/>
                    <a:pt x="71" y="106"/>
                  </a:cubicBezTo>
                  <a:cubicBezTo>
                    <a:pt x="71" y="0"/>
                    <a:pt x="71" y="0"/>
                    <a:pt x="71" y="0"/>
                  </a:cubicBezTo>
                  <a:cubicBezTo>
                    <a:pt x="57" y="0"/>
                    <a:pt x="57" y="0"/>
                    <a:pt x="57" y="0"/>
                  </a:cubicBezTo>
                  <a:lnTo>
                    <a:pt x="57" y="43"/>
                  </a:lnTo>
                  <a:close/>
                  <a:moveTo>
                    <a:pt x="51" y="88"/>
                  </a:moveTo>
                  <a:cubicBezTo>
                    <a:pt x="47" y="93"/>
                    <a:pt x="42" y="96"/>
                    <a:pt x="36" y="96"/>
                  </a:cubicBezTo>
                  <a:cubicBezTo>
                    <a:pt x="29" y="96"/>
                    <a:pt x="24" y="93"/>
                    <a:pt x="20" y="88"/>
                  </a:cubicBezTo>
                  <a:cubicBezTo>
                    <a:pt x="17" y="83"/>
                    <a:pt x="15" y="76"/>
                    <a:pt x="15" y="68"/>
                  </a:cubicBezTo>
                  <a:cubicBezTo>
                    <a:pt x="15" y="61"/>
                    <a:pt x="17" y="54"/>
                    <a:pt x="21" y="49"/>
                  </a:cubicBezTo>
                  <a:cubicBezTo>
                    <a:pt x="25" y="44"/>
                    <a:pt x="30" y="41"/>
                    <a:pt x="36" y="41"/>
                  </a:cubicBezTo>
                  <a:cubicBezTo>
                    <a:pt x="43" y="41"/>
                    <a:pt x="48" y="44"/>
                    <a:pt x="51" y="49"/>
                  </a:cubicBezTo>
                  <a:cubicBezTo>
                    <a:pt x="55" y="54"/>
                    <a:pt x="57" y="61"/>
                    <a:pt x="57" y="68"/>
                  </a:cubicBezTo>
                  <a:cubicBezTo>
                    <a:pt x="57" y="76"/>
                    <a:pt x="55" y="83"/>
                    <a:pt x="51"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5">
              <a:extLst>
                <a:ext uri="{FF2B5EF4-FFF2-40B4-BE49-F238E27FC236}">
                  <a16:creationId xmlns:a16="http://schemas.microsoft.com/office/drawing/2014/main" id="{B67964F5-8081-A3D8-089C-A081B2E521A9}"/>
                </a:ext>
              </a:extLst>
            </p:cNvPr>
            <p:cNvSpPr>
              <a:spLocks/>
            </p:cNvSpPr>
            <p:nvPr/>
          </p:nvSpPr>
          <p:spPr bwMode="auto">
            <a:xfrm>
              <a:off x="1733551" y="438150"/>
              <a:ext cx="60325" cy="61913"/>
            </a:xfrm>
            <a:custGeom>
              <a:avLst/>
              <a:gdLst>
                <a:gd name="T0" fmla="*/ 18 w 38"/>
                <a:gd name="T1" fmla="*/ 32 h 39"/>
                <a:gd name="T2" fmla="*/ 8 w 38"/>
                <a:gd name="T3" fmla="*/ 0 h 39"/>
                <a:gd name="T4" fmla="*/ 0 w 38"/>
                <a:gd name="T5" fmla="*/ 0 h 39"/>
                <a:gd name="T6" fmla="*/ 15 w 38"/>
                <a:gd name="T7" fmla="*/ 39 h 39"/>
                <a:gd name="T8" fmla="*/ 23 w 38"/>
                <a:gd name="T9" fmla="*/ 39 h 39"/>
                <a:gd name="T10" fmla="*/ 38 w 38"/>
                <a:gd name="T11" fmla="*/ 0 h 39"/>
                <a:gd name="T12" fmla="*/ 29 w 38"/>
                <a:gd name="T13" fmla="*/ 0 h 39"/>
                <a:gd name="T14" fmla="*/ 18 w 38"/>
                <a:gd name="T15" fmla="*/ 3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9">
                  <a:moveTo>
                    <a:pt x="18" y="32"/>
                  </a:moveTo>
                  <a:lnTo>
                    <a:pt x="8" y="0"/>
                  </a:lnTo>
                  <a:lnTo>
                    <a:pt x="0" y="0"/>
                  </a:lnTo>
                  <a:lnTo>
                    <a:pt x="15" y="39"/>
                  </a:lnTo>
                  <a:lnTo>
                    <a:pt x="23" y="39"/>
                  </a:lnTo>
                  <a:lnTo>
                    <a:pt x="38" y="0"/>
                  </a:lnTo>
                  <a:lnTo>
                    <a:pt x="29" y="0"/>
                  </a:lnTo>
                  <a:lnTo>
                    <a:pt x="1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6">
              <a:extLst>
                <a:ext uri="{FF2B5EF4-FFF2-40B4-BE49-F238E27FC236}">
                  <a16:creationId xmlns:a16="http://schemas.microsoft.com/office/drawing/2014/main" id="{C73E25E4-139B-A180-CBFD-59414A4BD238}"/>
                </a:ext>
              </a:extLst>
            </p:cNvPr>
            <p:cNvSpPr>
              <a:spLocks/>
            </p:cNvSpPr>
            <p:nvPr/>
          </p:nvSpPr>
          <p:spPr bwMode="auto">
            <a:xfrm>
              <a:off x="1801813" y="411163"/>
              <a:ext cx="15875" cy="14288"/>
            </a:xfrm>
            <a:custGeom>
              <a:avLst/>
              <a:gdLst>
                <a:gd name="T0" fmla="*/ 10 w 19"/>
                <a:gd name="T1" fmla="*/ 0 h 18"/>
                <a:gd name="T2" fmla="*/ 3 w 19"/>
                <a:gd name="T3" fmla="*/ 2 h 18"/>
                <a:gd name="T4" fmla="*/ 0 w 19"/>
                <a:gd name="T5" fmla="*/ 9 h 18"/>
                <a:gd name="T6" fmla="*/ 3 w 19"/>
                <a:gd name="T7" fmla="*/ 16 h 18"/>
                <a:gd name="T8" fmla="*/ 10 w 19"/>
                <a:gd name="T9" fmla="*/ 18 h 18"/>
                <a:gd name="T10" fmla="*/ 17 w 19"/>
                <a:gd name="T11" fmla="*/ 16 h 18"/>
                <a:gd name="T12" fmla="*/ 19 w 19"/>
                <a:gd name="T13" fmla="*/ 9 h 18"/>
                <a:gd name="T14" fmla="*/ 17 w 19"/>
                <a:gd name="T15" fmla="*/ 2 h 18"/>
                <a:gd name="T16" fmla="*/ 10 w 1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0" y="0"/>
                  </a:moveTo>
                  <a:cubicBezTo>
                    <a:pt x="7" y="0"/>
                    <a:pt x="5" y="1"/>
                    <a:pt x="3" y="2"/>
                  </a:cubicBezTo>
                  <a:cubicBezTo>
                    <a:pt x="1" y="4"/>
                    <a:pt x="0" y="7"/>
                    <a:pt x="0" y="9"/>
                  </a:cubicBezTo>
                  <a:cubicBezTo>
                    <a:pt x="0" y="12"/>
                    <a:pt x="1" y="14"/>
                    <a:pt x="3" y="16"/>
                  </a:cubicBezTo>
                  <a:cubicBezTo>
                    <a:pt x="5" y="17"/>
                    <a:pt x="7" y="18"/>
                    <a:pt x="10" y="18"/>
                  </a:cubicBezTo>
                  <a:cubicBezTo>
                    <a:pt x="13" y="18"/>
                    <a:pt x="15" y="17"/>
                    <a:pt x="17" y="16"/>
                  </a:cubicBezTo>
                  <a:cubicBezTo>
                    <a:pt x="18" y="14"/>
                    <a:pt x="19" y="12"/>
                    <a:pt x="19" y="9"/>
                  </a:cubicBezTo>
                  <a:cubicBezTo>
                    <a:pt x="19" y="6"/>
                    <a:pt x="18" y="4"/>
                    <a:pt x="17" y="2"/>
                  </a:cubicBezTo>
                  <a:cubicBezTo>
                    <a:pt x="15" y="1"/>
                    <a:pt x="12"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Rectangle 17">
              <a:extLst>
                <a:ext uri="{FF2B5EF4-FFF2-40B4-BE49-F238E27FC236}">
                  <a16:creationId xmlns:a16="http://schemas.microsoft.com/office/drawing/2014/main" id="{7B6F8562-C3CB-5305-FB0B-63FF8D97092D}"/>
                </a:ext>
              </a:extLst>
            </p:cNvPr>
            <p:cNvSpPr>
              <a:spLocks noChangeArrowheads="1"/>
            </p:cNvSpPr>
            <p:nvPr/>
          </p:nvSpPr>
          <p:spPr bwMode="auto">
            <a:xfrm>
              <a:off x="1804988" y="438150"/>
              <a:ext cx="11113" cy="619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8">
              <a:extLst>
                <a:ext uri="{FF2B5EF4-FFF2-40B4-BE49-F238E27FC236}">
                  <a16:creationId xmlns:a16="http://schemas.microsoft.com/office/drawing/2014/main" id="{AAAB2CA3-ACC4-BAB9-7B09-8D2F882AE852}"/>
                </a:ext>
              </a:extLst>
            </p:cNvPr>
            <p:cNvSpPr>
              <a:spLocks/>
            </p:cNvSpPr>
            <p:nvPr/>
          </p:nvSpPr>
          <p:spPr bwMode="auto">
            <a:xfrm>
              <a:off x="1828801" y="436563"/>
              <a:ext cx="47625" cy="65088"/>
            </a:xfrm>
            <a:custGeom>
              <a:avLst/>
              <a:gdLst>
                <a:gd name="T0" fmla="*/ 44 w 59"/>
                <a:gd name="T1" fmla="*/ 36 h 79"/>
                <a:gd name="T2" fmla="*/ 37 w 59"/>
                <a:gd name="T3" fmla="*/ 34 h 79"/>
                <a:gd name="T4" fmla="*/ 30 w 59"/>
                <a:gd name="T5" fmla="*/ 31 h 79"/>
                <a:gd name="T6" fmla="*/ 24 w 59"/>
                <a:gd name="T7" fmla="*/ 29 h 79"/>
                <a:gd name="T8" fmla="*/ 20 w 59"/>
                <a:gd name="T9" fmla="*/ 26 h 79"/>
                <a:gd name="T10" fmla="*/ 18 w 59"/>
                <a:gd name="T11" fmla="*/ 21 h 79"/>
                <a:gd name="T12" fmla="*/ 22 w 59"/>
                <a:gd name="T13" fmla="*/ 14 h 79"/>
                <a:gd name="T14" fmla="*/ 32 w 59"/>
                <a:gd name="T15" fmla="*/ 12 h 79"/>
                <a:gd name="T16" fmla="*/ 52 w 59"/>
                <a:gd name="T17" fmla="*/ 20 h 79"/>
                <a:gd name="T18" fmla="*/ 58 w 59"/>
                <a:gd name="T19" fmla="*/ 10 h 79"/>
                <a:gd name="T20" fmla="*/ 55 w 59"/>
                <a:gd name="T21" fmla="*/ 8 h 79"/>
                <a:gd name="T22" fmla="*/ 46 w 59"/>
                <a:gd name="T23" fmla="*/ 3 h 79"/>
                <a:gd name="T24" fmla="*/ 32 w 59"/>
                <a:gd name="T25" fmla="*/ 0 h 79"/>
                <a:gd name="T26" fmla="*/ 12 w 59"/>
                <a:gd name="T27" fmla="*/ 7 h 79"/>
                <a:gd name="T28" fmla="*/ 4 w 59"/>
                <a:gd name="T29" fmla="*/ 23 h 79"/>
                <a:gd name="T30" fmla="*/ 6 w 59"/>
                <a:gd name="T31" fmla="*/ 31 h 79"/>
                <a:gd name="T32" fmla="*/ 11 w 59"/>
                <a:gd name="T33" fmla="*/ 37 h 79"/>
                <a:gd name="T34" fmla="*/ 15 w 59"/>
                <a:gd name="T35" fmla="*/ 40 h 79"/>
                <a:gd name="T36" fmla="*/ 19 w 59"/>
                <a:gd name="T37" fmla="*/ 42 h 79"/>
                <a:gd name="T38" fmla="*/ 23 w 59"/>
                <a:gd name="T39" fmla="*/ 44 h 79"/>
                <a:gd name="T40" fmla="*/ 29 w 59"/>
                <a:gd name="T41" fmla="*/ 45 h 79"/>
                <a:gd name="T42" fmla="*/ 33 w 59"/>
                <a:gd name="T43" fmla="*/ 47 h 79"/>
                <a:gd name="T44" fmla="*/ 38 w 59"/>
                <a:gd name="T45" fmla="*/ 49 h 79"/>
                <a:gd name="T46" fmla="*/ 42 w 59"/>
                <a:gd name="T47" fmla="*/ 52 h 79"/>
                <a:gd name="T48" fmla="*/ 45 w 59"/>
                <a:gd name="T49" fmla="*/ 57 h 79"/>
                <a:gd name="T50" fmla="*/ 41 w 59"/>
                <a:gd name="T51" fmla="*/ 65 h 79"/>
                <a:gd name="T52" fmla="*/ 30 w 59"/>
                <a:gd name="T53" fmla="*/ 67 h 79"/>
                <a:gd name="T54" fmla="*/ 18 w 59"/>
                <a:gd name="T55" fmla="*/ 64 h 79"/>
                <a:gd name="T56" fmla="*/ 8 w 59"/>
                <a:gd name="T57" fmla="*/ 57 h 79"/>
                <a:gd name="T58" fmla="*/ 0 w 59"/>
                <a:gd name="T59" fmla="*/ 66 h 79"/>
                <a:gd name="T60" fmla="*/ 12 w 59"/>
                <a:gd name="T61" fmla="*/ 74 h 79"/>
                <a:gd name="T62" fmla="*/ 30 w 59"/>
                <a:gd name="T63" fmla="*/ 79 h 79"/>
                <a:gd name="T64" fmla="*/ 52 w 59"/>
                <a:gd name="T65" fmla="*/ 72 h 79"/>
                <a:gd name="T66" fmla="*/ 59 w 59"/>
                <a:gd name="T67" fmla="*/ 55 h 79"/>
                <a:gd name="T68" fmla="*/ 44 w 59"/>
                <a:gd name="T69"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79">
                  <a:moveTo>
                    <a:pt x="44" y="36"/>
                  </a:moveTo>
                  <a:cubicBezTo>
                    <a:pt x="43" y="36"/>
                    <a:pt x="41" y="35"/>
                    <a:pt x="37" y="34"/>
                  </a:cubicBezTo>
                  <a:cubicBezTo>
                    <a:pt x="34" y="33"/>
                    <a:pt x="31" y="32"/>
                    <a:pt x="30" y="31"/>
                  </a:cubicBezTo>
                  <a:cubicBezTo>
                    <a:pt x="27" y="30"/>
                    <a:pt x="25" y="30"/>
                    <a:pt x="24" y="29"/>
                  </a:cubicBezTo>
                  <a:cubicBezTo>
                    <a:pt x="23" y="29"/>
                    <a:pt x="22" y="28"/>
                    <a:pt x="20" y="26"/>
                  </a:cubicBezTo>
                  <a:cubicBezTo>
                    <a:pt x="19" y="25"/>
                    <a:pt x="18" y="23"/>
                    <a:pt x="18" y="21"/>
                  </a:cubicBezTo>
                  <a:cubicBezTo>
                    <a:pt x="18" y="18"/>
                    <a:pt x="19" y="15"/>
                    <a:pt x="22" y="14"/>
                  </a:cubicBezTo>
                  <a:cubicBezTo>
                    <a:pt x="24" y="12"/>
                    <a:pt x="28" y="12"/>
                    <a:pt x="32" y="12"/>
                  </a:cubicBezTo>
                  <a:cubicBezTo>
                    <a:pt x="39" y="12"/>
                    <a:pt x="46" y="14"/>
                    <a:pt x="52" y="20"/>
                  </a:cubicBezTo>
                  <a:cubicBezTo>
                    <a:pt x="58" y="10"/>
                    <a:pt x="58" y="10"/>
                    <a:pt x="58" y="10"/>
                  </a:cubicBezTo>
                  <a:cubicBezTo>
                    <a:pt x="58" y="10"/>
                    <a:pt x="57" y="9"/>
                    <a:pt x="55" y="8"/>
                  </a:cubicBezTo>
                  <a:cubicBezTo>
                    <a:pt x="53" y="6"/>
                    <a:pt x="50" y="5"/>
                    <a:pt x="46" y="3"/>
                  </a:cubicBezTo>
                  <a:cubicBezTo>
                    <a:pt x="41" y="1"/>
                    <a:pt x="37" y="0"/>
                    <a:pt x="32" y="0"/>
                  </a:cubicBezTo>
                  <a:cubicBezTo>
                    <a:pt x="23" y="0"/>
                    <a:pt x="17" y="3"/>
                    <a:pt x="12" y="7"/>
                  </a:cubicBezTo>
                  <a:cubicBezTo>
                    <a:pt x="7" y="11"/>
                    <a:pt x="4" y="16"/>
                    <a:pt x="4" y="23"/>
                  </a:cubicBezTo>
                  <a:cubicBezTo>
                    <a:pt x="4" y="26"/>
                    <a:pt x="5" y="29"/>
                    <a:pt x="6" y="31"/>
                  </a:cubicBezTo>
                  <a:cubicBezTo>
                    <a:pt x="7" y="33"/>
                    <a:pt x="8" y="35"/>
                    <a:pt x="11" y="37"/>
                  </a:cubicBezTo>
                  <a:cubicBezTo>
                    <a:pt x="13" y="39"/>
                    <a:pt x="14" y="40"/>
                    <a:pt x="15" y="40"/>
                  </a:cubicBezTo>
                  <a:cubicBezTo>
                    <a:pt x="16" y="41"/>
                    <a:pt x="18" y="41"/>
                    <a:pt x="19" y="42"/>
                  </a:cubicBezTo>
                  <a:cubicBezTo>
                    <a:pt x="20" y="43"/>
                    <a:pt x="22" y="43"/>
                    <a:pt x="23" y="44"/>
                  </a:cubicBezTo>
                  <a:cubicBezTo>
                    <a:pt x="25" y="44"/>
                    <a:pt x="27" y="45"/>
                    <a:pt x="29" y="45"/>
                  </a:cubicBezTo>
                  <a:cubicBezTo>
                    <a:pt x="31" y="46"/>
                    <a:pt x="32" y="47"/>
                    <a:pt x="33" y="47"/>
                  </a:cubicBezTo>
                  <a:cubicBezTo>
                    <a:pt x="35" y="48"/>
                    <a:pt x="37" y="48"/>
                    <a:pt x="38" y="49"/>
                  </a:cubicBezTo>
                  <a:cubicBezTo>
                    <a:pt x="39" y="49"/>
                    <a:pt x="41" y="50"/>
                    <a:pt x="42" y="52"/>
                  </a:cubicBezTo>
                  <a:cubicBezTo>
                    <a:pt x="44" y="53"/>
                    <a:pt x="45" y="55"/>
                    <a:pt x="45" y="57"/>
                  </a:cubicBezTo>
                  <a:cubicBezTo>
                    <a:pt x="45" y="61"/>
                    <a:pt x="44" y="63"/>
                    <a:pt x="41" y="65"/>
                  </a:cubicBezTo>
                  <a:cubicBezTo>
                    <a:pt x="38" y="66"/>
                    <a:pt x="35" y="67"/>
                    <a:pt x="30" y="67"/>
                  </a:cubicBezTo>
                  <a:cubicBezTo>
                    <a:pt x="26" y="67"/>
                    <a:pt x="22" y="66"/>
                    <a:pt x="18" y="64"/>
                  </a:cubicBezTo>
                  <a:cubicBezTo>
                    <a:pt x="14" y="62"/>
                    <a:pt x="10" y="59"/>
                    <a:pt x="8" y="57"/>
                  </a:cubicBezTo>
                  <a:cubicBezTo>
                    <a:pt x="0" y="66"/>
                    <a:pt x="0" y="66"/>
                    <a:pt x="0" y="66"/>
                  </a:cubicBezTo>
                  <a:cubicBezTo>
                    <a:pt x="3" y="69"/>
                    <a:pt x="7" y="71"/>
                    <a:pt x="12" y="74"/>
                  </a:cubicBezTo>
                  <a:cubicBezTo>
                    <a:pt x="17" y="77"/>
                    <a:pt x="23" y="79"/>
                    <a:pt x="30" y="79"/>
                  </a:cubicBezTo>
                  <a:cubicBezTo>
                    <a:pt x="39" y="79"/>
                    <a:pt x="47" y="76"/>
                    <a:pt x="52" y="72"/>
                  </a:cubicBezTo>
                  <a:cubicBezTo>
                    <a:pt x="57" y="67"/>
                    <a:pt x="59" y="62"/>
                    <a:pt x="59" y="55"/>
                  </a:cubicBezTo>
                  <a:cubicBezTo>
                    <a:pt x="59" y="47"/>
                    <a:pt x="54" y="40"/>
                    <a:pt x="4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9">
              <a:extLst>
                <a:ext uri="{FF2B5EF4-FFF2-40B4-BE49-F238E27FC236}">
                  <a16:creationId xmlns:a16="http://schemas.microsoft.com/office/drawing/2014/main" id="{995386EE-0219-9B59-3015-DA98004633E3}"/>
                </a:ext>
              </a:extLst>
            </p:cNvPr>
            <p:cNvSpPr>
              <a:spLocks/>
            </p:cNvSpPr>
            <p:nvPr/>
          </p:nvSpPr>
          <p:spPr bwMode="auto">
            <a:xfrm>
              <a:off x="1960563" y="436563"/>
              <a:ext cx="36513" cy="63500"/>
            </a:xfrm>
            <a:custGeom>
              <a:avLst/>
              <a:gdLst>
                <a:gd name="T0" fmla="*/ 24 w 43"/>
                <a:gd name="T1" fmla="*/ 5 h 77"/>
                <a:gd name="T2" fmla="*/ 15 w 43"/>
                <a:gd name="T3" fmla="*/ 17 h 77"/>
                <a:gd name="T4" fmla="*/ 14 w 43"/>
                <a:gd name="T5" fmla="*/ 2 h 77"/>
                <a:gd name="T6" fmla="*/ 0 w 43"/>
                <a:gd name="T7" fmla="*/ 2 h 77"/>
                <a:gd name="T8" fmla="*/ 0 w 43"/>
                <a:gd name="T9" fmla="*/ 77 h 77"/>
                <a:gd name="T10" fmla="*/ 15 w 43"/>
                <a:gd name="T11" fmla="*/ 77 h 77"/>
                <a:gd name="T12" fmla="*/ 15 w 43"/>
                <a:gd name="T13" fmla="*/ 35 h 77"/>
                <a:gd name="T14" fmla="*/ 25 w 43"/>
                <a:gd name="T15" fmla="*/ 18 h 77"/>
                <a:gd name="T16" fmla="*/ 35 w 43"/>
                <a:gd name="T17" fmla="*/ 14 h 77"/>
                <a:gd name="T18" fmla="*/ 41 w 43"/>
                <a:gd name="T19" fmla="*/ 15 h 77"/>
                <a:gd name="T20" fmla="*/ 43 w 43"/>
                <a:gd name="T21" fmla="*/ 1 h 77"/>
                <a:gd name="T22" fmla="*/ 37 w 43"/>
                <a:gd name="T23" fmla="*/ 0 h 77"/>
                <a:gd name="T24" fmla="*/ 24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4" y="5"/>
                  </a:moveTo>
                  <a:cubicBezTo>
                    <a:pt x="20" y="8"/>
                    <a:pt x="17" y="12"/>
                    <a:pt x="15" y="17"/>
                  </a:cubicBezTo>
                  <a:cubicBezTo>
                    <a:pt x="14" y="2"/>
                    <a:pt x="14" y="2"/>
                    <a:pt x="14" y="2"/>
                  </a:cubicBezTo>
                  <a:cubicBezTo>
                    <a:pt x="0" y="2"/>
                    <a:pt x="0" y="2"/>
                    <a:pt x="0" y="2"/>
                  </a:cubicBezTo>
                  <a:cubicBezTo>
                    <a:pt x="0" y="77"/>
                    <a:pt x="0" y="77"/>
                    <a:pt x="0" y="77"/>
                  </a:cubicBezTo>
                  <a:cubicBezTo>
                    <a:pt x="15" y="77"/>
                    <a:pt x="15" y="77"/>
                    <a:pt x="15" y="77"/>
                  </a:cubicBezTo>
                  <a:cubicBezTo>
                    <a:pt x="15" y="35"/>
                    <a:pt x="15" y="35"/>
                    <a:pt x="15" y="35"/>
                  </a:cubicBezTo>
                  <a:cubicBezTo>
                    <a:pt x="16" y="27"/>
                    <a:pt x="19" y="22"/>
                    <a:pt x="25" y="18"/>
                  </a:cubicBezTo>
                  <a:cubicBezTo>
                    <a:pt x="28" y="16"/>
                    <a:pt x="32" y="14"/>
                    <a:pt x="35" y="14"/>
                  </a:cubicBezTo>
                  <a:cubicBezTo>
                    <a:pt x="38" y="14"/>
                    <a:pt x="40" y="15"/>
                    <a:pt x="41" y="15"/>
                  </a:cubicBezTo>
                  <a:cubicBezTo>
                    <a:pt x="43" y="1"/>
                    <a:pt x="43" y="1"/>
                    <a:pt x="43" y="1"/>
                  </a:cubicBezTo>
                  <a:cubicBezTo>
                    <a:pt x="37" y="0"/>
                    <a:pt x="37" y="0"/>
                    <a:pt x="37" y="0"/>
                  </a:cubicBezTo>
                  <a:cubicBezTo>
                    <a:pt x="32" y="0"/>
                    <a:pt x="28" y="2"/>
                    <a:pt x="2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0">
              <a:extLst>
                <a:ext uri="{FF2B5EF4-FFF2-40B4-BE49-F238E27FC236}">
                  <a16:creationId xmlns:a16="http://schemas.microsoft.com/office/drawing/2014/main" id="{2960E1C6-F590-264A-344E-7EF84C9D9013}"/>
                </a:ext>
              </a:extLst>
            </p:cNvPr>
            <p:cNvSpPr>
              <a:spLocks/>
            </p:cNvSpPr>
            <p:nvPr/>
          </p:nvSpPr>
          <p:spPr bwMode="auto">
            <a:xfrm>
              <a:off x="2000251" y="438150"/>
              <a:ext cx="58738" cy="85725"/>
            </a:xfrm>
            <a:custGeom>
              <a:avLst/>
              <a:gdLst>
                <a:gd name="T0" fmla="*/ 57 w 72"/>
                <a:gd name="T1" fmla="*/ 0 h 103"/>
                <a:gd name="T2" fmla="*/ 36 w 72"/>
                <a:gd name="T3" fmla="*/ 61 h 103"/>
                <a:gd name="T4" fmla="*/ 15 w 72"/>
                <a:gd name="T5" fmla="*/ 0 h 103"/>
                <a:gd name="T6" fmla="*/ 0 w 72"/>
                <a:gd name="T7" fmla="*/ 0 h 103"/>
                <a:gd name="T8" fmla="*/ 28 w 72"/>
                <a:gd name="T9" fmla="*/ 74 h 103"/>
                <a:gd name="T10" fmla="*/ 25 w 72"/>
                <a:gd name="T11" fmla="*/ 83 h 103"/>
                <a:gd name="T12" fmla="*/ 21 w 72"/>
                <a:gd name="T13" fmla="*/ 90 h 103"/>
                <a:gd name="T14" fmla="*/ 16 w 72"/>
                <a:gd name="T15" fmla="*/ 91 h 103"/>
                <a:gd name="T16" fmla="*/ 8 w 72"/>
                <a:gd name="T17" fmla="*/ 89 h 103"/>
                <a:gd name="T18" fmla="*/ 5 w 72"/>
                <a:gd name="T19" fmla="*/ 100 h 103"/>
                <a:gd name="T20" fmla="*/ 6 w 72"/>
                <a:gd name="T21" fmla="*/ 101 h 103"/>
                <a:gd name="T22" fmla="*/ 12 w 72"/>
                <a:gd name="T23" fmla="*/ 103 h 103"/>
                <a:gd name="T24" fmla="*/ 19 w 72"/>
                <a:gd name="T25" fmla="*/ 103 h 103"/>
                <a:gd name="T26" fmla="*/ 31 w 72"/>
                <a:gd name="T27" fmla="*/ 100 h 103"/>
                <a:gd name="T28" fmla="*/ 39 w 72"/>
                <a:gd name="T29" fmla="*/ 87 h 103"/>
                <a:gd name="T30" fmla="*/ 72 w 72"/>
                <a:gd name="T31" fmla="*/ 0 h 103"/>
                <a:gd name="T32" fmla="*/ 57 w 72"/>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03">
                  <a:moveTo>
                    <a:pt x="57" y="0"/>
                  </a:moveTo>
                  <a:cubicBezTo>
                    <a:pt x="36" y="61"/>
                    <a:pt x="36" y="61"/>
                    <a:pt x="36" y="61"/>
                  </a:cubicBezTo>
                  <a:cubicBezTo>
                    <a:pt x="15" y="0"/>
                    <a:pt x="15" y="0"/>
                    <a:pt x="15" y="0"/>
                  </a:cubicBezTo>
                  <a:cubicBezTo>
                    <a:pt x="0" y="0"/>
                    <a:pt x="0" y="0"/>
                    <a:pt x="0" y="0"/>
                  </a:cubicBezTo>
                  <a:cubicBezTo>
                    <a:pt x="28" y="74"/>
                    <a:pt x="28" y="74"/>
                    <a:pt x="28" y="74"/>
                  </a:cubicBezTo>
                  <a:cubicBezTo>
                    <a:pt x="25" y="83"/>
                    <a:pt x="25" y="83"/>
                    <a:pt x="25" y="83"/>
                  </a:cubicBezTo>
                  <a:cubicBezTo>
                    <a:pt x="24" y="87"/>
                    <a:pt x="22" y="89"/>
                    <a:pt x="21" y="90"/>
                  </a:cubicBezTo>
                  <a:cubicBezTo>
                    <a:pt x="20" y="91"/>
                    <a:pt x="18" y="91"/>
                    <a:pt x="16" y="91"/>
                  </a:cubicBezTo>
                  <a:cubicBezTo>
                    <a:pt x="14" y="91"/>
                    <a:pt x="11" y="91"/>
                    <a:pt x="8" y="89"/>
                  </a:cubicBezTo>
                  <a:cubicBezTo>
                    <a:pt x="5" y="100"/>
                    <a:pt x="5" y="100"/>
                    <a:pt x="5" y="100"/>
                  </a:cubicBezTo>
                  <a:cubicBezTo>
                    <a:pt x="6" y="101"/>
                    <a:pt x="6" y="101"/>
                    <a:pt x="6" y="101"/>
                  </a:cubicBezTo>
                  <a:cubicBezTo>
                    <a:pt x="7" y="102"/>
                    <a:pt x="9" y="102"/>
                    <a:pt x="12" y="103"/>
                  </a:cubicBezTo>
                  <a:cubicBezTo>
                    <a:pt x="14" y="103"/>
                    <a:pt x="17" y="103"/>
                    <a:pt x="19" y="103"/>
                  </a:cubicBezTo>
                  <a:cubicBezTo>
                    <a:pt x="24" y="103"/>
                    <a:pt x="28" y="102"/>
                    <a:pt x="31" y="100"/>
                  </a:cubicBezTo>
                  <a:cubicBezTo>
                    <a:pt x="34" y="97"/>
                    <a:pt x="36" y="93"/>
                    <a:pt x="39" y="87"/>
                  </a:cubicBezTo>
                  <a:cubicBezTo>
                    <a:pt x="72" y="0"/>
                    <a:pt x="72" y="0"/>
                    <a:pt x="72" y="0"/>
                  </a:cubicBezTo>
                  <a:lnTo>
                    <a:pt x="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1">
              <a:extLst>
                <a:ext uri="{FF2B5EF4-FFF2-40B4-BE49-F238E27FC236}">
                  <a16:creationId xmlns:a16="http://schemas.microsoft.com/office/drawing/2014/main" id="{8279F213-F01D-0BA8-7DEC-BF8F2017D953}"/>
                </a:ext>
              </a:extLst>
            </p:cNvPr>
            <p:cNvSpPr>
              <a:spLocks noEditPoints="1"/>
            </p:cNvSpPr>
            <p:nvPr/>
          </p:nvSpPr>
          <p:spPr bwMode="auto">
            <a:xfrm>
              <a:off x="1547813" y="-96838"/>
              <a:ext cx="352425" cy="422275"/>
            </a:xfrm>
            <a:custGeom>
              <a:avLst/>
              <a:gdLst>
                <a:gd name="T0" fmla="*/ 327 w 425"/>
                <a:gd name="T1" fmla="*/ 247 h 510"/>
                <a:gd name="T2" fmla="*/ 415 w 425"/>
                <a:gd name="T3" fmla="*/ 130 h 510"/>
                <a:gd name="T4" fmla="*/ 268 w 425"/>
                <a:gd name="T5" fmla="*/ 0 h 510"/>
                <a:gd name="T6" fmla="*/ 0 w 425"/>
                <a:gd name="T7" fmla="*/ 0 h 510"/>
                <a:gd name="T8" fmla="*/ 0 w 425"/>
                <a:gd name="T9" fmla="*/ 510 h 510"/>
                <a:gd name="T10" fmla="*/ 277 w 425"/>
                <a:gd name="T11" fmla="*/ 510 h 510"/>
                <a:gd name="T12" fmla="*/ 425 w 425"/>
                <a:gd name="T13" fmla="*/ 373 h 510"/>
                <a:gd name="T14" fmla="*/ 327 w 425"/>
                <a:gd name="T15" fmla="*/ 247 h 510"/>
                <a:gd name="T16" fmla="*/ 109 w 425"/>
                <a:gd name="T17" fmla="*/ 92 h 510"/>
                <a:gd name="T18" fmla="*/ 245 w 425"/>
                <a:gd name="T19" fmla="*/ 92 h 510"/>
                <a:gd name="T20" fmla="*/ 304 w 425"/>
                <a:gd name="T21" fmla="*/ 148 h 510"/>
                <a:gd name="T22" fmla="*/ 245 w 425"/>
                <a:gd name="T23" fmla="*/ 205 h 510"/>
                <a:gd name="T24" fmla="*/ 109 w 425"/>
                <a:gd name="T25" fmla="*/ 205 h 510"/>
                <a:gd name="T26" fmla="*/ 109 w 425"/>
                <a:gd name="T27" fmla="*/ 92 h 510"/>
                <a:gd name="T28" fmla="*/ 249 w 425"/>
                <a:gd name="T29" fmla="*/ 417 h 510"/>
                <a:gd name="T30" fmla="*/ 249 w 425"/>
                <a:gd name="T31" fmla="*/ 418 h 510"/>
                <a:gd name="T32" fmla="*/ 109 w 425"/>
                <a:gd name="T33" fmla="*/ 418 h 510"/>
                <a:gd name="T34" fmla="*/ 109 w 425"/>
                <a:gd name="T35" fmla="*/ 298 h 510"/>
                <a:gd name="T36" fmla="*/ 249 w 425"/>
                <a:gd name="T37" fmla="*/ 298 h 510"/>
                <a:gd name="T38" fmla="*/ 315 w 425"/>
                <a:gd name="T39" fmla="*/ 357 h 510"/>
                <a:gd name="T40" fmla="*/ 249 w 425"/>
                <a:gd name="T41" fmla="*/ 41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5" h="510">
                  <a:moveTo>
                    <a:pt x="327" y="247"/>
                  </a:moveTo>
                  <a:cubicBezTo>
                    <a:pt x="375" y="237"/>
                    <a:pt x="415" y="194"/>
                    <a:pt x="415" y="130"/>
                  </a:cubicBezTo>
                  <a:cubicBezTo>
                    <a:pt x="415" y="62"/>
                    <a:pt x="365" y="0"/>
                    <a:pt x="268" y="0"/>
                  </a:cubicBezTo>
                  <a:cubicBezTo>
                    <a:pt x="0" y="0"/>
                    <a:pt x="0" y="0"/>
                    <a:pt x="0" y="0"/>
                  </a:cubicBezTo>
                  <a:cubicBezTo>
                    <a:pt x="0" y="510"/>
                    <a:pt x="0" y="510"/>
                    <a:pt x="0" y="510"/>
                  </a:cubicBezTo>
                  <a:cubicBezTo>
                    <a:pt x="277" y="510"/>
                    <a:pt x="277" y="510"/>
                    <a:pt x="277" y="510"/>
                  </a:cubicBezTo>
                  <a:cubicBezTo>
                    <a:pt x="374" y="510"/>
                    <a:pt x="425" y="449"/>
                    <a:pt x="425" y="373"/>
                  </a:cubicBezTo>
                  <a:cubicBezTo>
                    <a:pt x="425" y="309"/>
                    <a:pt x="381" y="256"/>
                    <a:pt x="327" y="247"/>
                  </a:cubicBezTo>
                  <a:close/>
                  <a:moveTo>
                    <a:pt x="109" y="92"/>
                  </a:moveTo>
                  <a:cubicBezTo>
                    <a:pt x="245" y="92"/>
                    <a:pt x="245" y="92"/>
                    <a:pt x="245" y="92"/>
                  </a:cubicBezTo>
                  <a:cubicBezTo>
                    <a:pt x="281" y="92"/>
                    <a:pt x="304" y="117"/>
                    <a:pt x="304" y="148"/>
                  </a:cubicBezTo>
                  <a:cubicBezTo>
                    <a:pt x="304" y="181"/>
                    <a:pt x="281" y="205"/>
                    <a:pt x="245" y="205"/>
                  </a:cubicBezTo>
                  <a:cubicBezTo>
                    <a:pt x="109" y="205"/>
                    <a:pt x="109" y="205"/>
                    <a:pt x="109" y="205"/>
                  </a:cubicBezTo>
                  <a:lnTo>
                    <a:pt x="109" y="92"/>
                  </a:lnTo>
                  <a:close/>
                  <a:moveTo>
                    <a:pt x="249" y="417"/>
                  </a:moveTo>
                  <a:cubicBezTo>
                    <a:pt x="249" y="418"/>
                    <a:pt x="249" y="418"/>
                    <a:pt x="249" y="418"/>
                  </a:cubicBezTo>
                  <a:cubicBezTo>
                    <a:pt x="109" y="418"/>
                    <a:pt x="109" y="418"/>
                    <a:pt x="109" y="418"/>
                  </a:cubicBezTo>
                  <a:cubicBezTo>
                    <a:pt x="109" y="298"/>
                    <a:pt x="109" y="298"/>
                    <a:pt x="109" y="298"/>
                  </a:cubicBezTo>
                  <a:cubicBezTo>
                    <a:pt x="249" y="298"/>
                    <a:pt x="249" y="298"/>
                    <a:pt x="249" y="298"/>
                  </a:cubicBezTo>
                  <a:cubicBezTo>
                    <a:pt x="292" y="298"/>
                    <a:pt x="315" y="325"/>
                    <a:pt x="315" y="357"/>
                  </a:cubicBezTo>
                  <a:cubicBezTo>
                    <a:pt x="315" y="394"/>
                    <a:pt x="290" y="417"/>
                    <a:pt x="249" y="4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2">
              <a:extLst>
                <a:ext uri="{FF2B5EF4-FFF2-40B4-BE49-F238E27FC236}">
                  <a16:creationId xmlns:a16="http://schemas.microsoft.com/office/drawing/2014/main" id="{05C0F3AF-1E64-F4C9-5564-207AB298F6B9}"/>
                </a:ext>
              </a:extLst>
            </p:cNvPr>
            <p:cNvSpPr>
              <a:spLocks/>
            </p:cNvSpPr>
            <p:nvPr/>
          </p:nvSpPr>
          <p:spPr bwMode="auto">
            <a:xfrm>
              <a:off x="1139826" y="-103188"/>
              <a:ext cx="347663" cy="436563"/>
            </a:xfrm>
            <a:custGeom>
              <a:avLst/>
              <a:gdLst>
                <a:gd name="T0" fmla="*/ 59 w 420"/>
                <a:gd name="T1" fmla="*/ 363 h 527"/>
                <a:gd name="T2" fmla="*/ 221 w 420"/>
                <a:gd name="T3" fmla="*/ 431 h 527"/>
                <a:gd name="T4" fmla="*/ 310 w 420"/>
                <a:gd name="T5" fmla="*/ 374 h 527"/>
                <a:gd name="T6" fmla="*/ 207 w 420"/>
                <a:gd name="T7" fmla="*/ 309 h 527"/>
                <a:gd name="T8" fmla="*/ 17 w 420"/>
                <a:gd name="T9" fmla="*/ 154 h 527"/>
                <a:gd name="T10" fmla="*/ 210 w 420"/>
                <a:gd name="T11" fmla="*/ 0 h 527"/>
                <a:gd name="T12" fmla="*/ 409 w 420"/>
                <a:gd name="T13" fmla="*/ 71 h 527"/>
                <a:gd name="T14" fmla="*/ 349 w 420"/>
                <a:gd name="T15" fmla="*/ 151 h 527"/>
                <a:gd name="T16" fmla="*/ 203 w 420"/>
                <a:gd name="T17" fmla="*/ 95 h 527"/>
                <a:gd name="T18" fmla="*/ 128 w 420"/>
                <a:gd name="T19" fmla="*/ 147 h 527"/>
                <a:gd name="T20" fmla="*/ 229 w 420"/>
                <a:gd name="T21" fmla="*/ 206 h 527"/>
                <a:gd name="T22" fmla="*/ 420 w 420"/>
                <a:gd name="T23" fmla="*/ 363 h 527"/>
                <a:gd name="T24" fmla="*/ 216 w 420"/>
                <a:gd name="T25" fmla="*/ 527 h 527"/>
                <a:gd name="T26" fmla="*/ 0 w 420"/>
                <a:gd name="T27" fmla="*/ 446 h 527"/>
                <a:gd name="T28" fmla="*/ 59 w 420"/>
                <a:gd name="T29" fmla="*/ 363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527">
                  <a:moveTo>
                    <a:pt x="59" y="363"/>
                  </a:moveTo>
                  <a:cubicBezTo>
                    <a:pt x="95" y="400"/>
                    <a:pt x="151" y="431"/>
                    <a:pt x="221" y="431"/>
                  </a:cubicBezTo>
                  <a:cubicBezTo>
                    <a:pt x="281" y="431"/>
                    <a:pt x="310" y="403"/>
                    <a:pt x="310" y="374"/>
                  </a:cubicBezTo>
                  <a:cubicBezTo>
                    <a:pt x="310" y="336"/>
                    <a:pt x="266" y="323"/>
                    <a:pt x="207" y="309"/>
                  </a:cubicBezTo>
                  <a:cubicBezTo>
                    <a:pt x="124" y="290"/>
                    <a:pt x="17" y="267"/>
                    <a:pt x="17" y="154"/>
                  </a:cubicBezTo>
                  <a:cubicBezTo>
                    <a:pt x="17" y="69"/>
                    <a:pt x="90" y="0"/>
                    <a:pt x="210" y="0"/>
                  </a:cubicBezTo>
                  <a:cubicBezTo>
                    <a:pt x="291" y="0"/>
                    <a:pt x="359" y="24"/>
                    <a:pt x="409" y="71"/>
                  </a:cubicBezTo>
                  <a:cubicBezTo>
                    <a:pt x="349" y="151"/>
                    <a:pt x="349" y="151"/>
                    <a:pt x="349" y="151"/>
                  </a:cubicBezTo>
                  <a:cubicBezTo>
                    <a:pt x="308" y="113"/>
                    <a:pt x="253" y="95"/>
                    <a:pt x="203" y="95"/>
                  </a:cubicBezTo>
                  <a:cubicBezTo>
                    <a:pt x="154" y="95"/>
                    <a:pt x="128" y="117"/>
                    <a:pt x="128" y="147"/>
                  </a:cubicBezTo>
                  <a:cubicBezTo>
                    <a:pt x="128" y="182"/>
                    <a:pt x="170" y="192"/>
                    <a:pt x="229" y="206"/>
                  </a:cubicBezTo>
                  <a:cubicBezTo>
                    <a:pt x="313" y="225"/>
                    <a:pt x="420" y="250"/>
                    <a:pt x="420" y="363"/>
                  </a:cubicBezTo>
                  <a:cubicBezTo>
                    <a:pt x="420" y="457"/>
                    <a:pt x="353" y="527"/>
                    <a:pt x="216" y="527"/>
                  </a:cubicBezTo>
                  <a:cubicBezTo>
                    <a:pt x="118" y="527"/>
                    <a:pt x="48" y="494"/>
                    <a:pt x="0" y="446"/>
                  </a:cubicBezTo>
                  <a:lnTo>
                    <a:pt x="59" y="3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Rectangle 23">
              <a:extLst>
                <a:ext uri="{FF2B5EF4-FFF2-40B4-BE49-F238E27FC236}">
                  <a16:creationId xmlns:a16="http://schemas.microsoft.com/office/drawing/2014/main" id="{5308E799-0736-BCF1-CC1A-3F3E2248F93B}"/>
                </a:ext>
              </a:extLst>
            </p:cNvPr>
            <p:cNvSpPr>
              <a:spLocks noChangeArrowheads="1"/>
            </p:cNvSpPr>
            <p:nvPr/>
          </p:nvSpPr>
          <p:spPr bwMode="auto">
            <a:xfrm>
              <a:off x="1968501" y="-96838"/>
              <a:ext cx="88900" cy="422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4">
              <a:extLst>
                <a:ext uri="{FF2B5EF4-FFF2-40B4-BE49-F238E27FC236}">
                  <a16:creationId xmlns:a16="http://schemas.microsoft.com/office/drawing/2014/main" id="{D9308C71-8329-D144-E136-1D34018B4D56}"/>
                </a:ext>
              </a:extLst>
            </p:cNvPr>
            <p:cNvSpPr>
              <a:spLocks noEditPoints="1"/>
            </p:cNvSpPr>
            <p:nvPr/>
          </p:nvSpPr>
          <p:spPr bwMode="auto">
            <a:xfrm>
              <a:off x="2498726" y="-31750"/>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7 h 136"/>
                <a:gd name="T12" fmla="*/ 113 w 113"/>
                <a:gd name="T13" fmla="*/ 68 h 136"/>
                <a:gd name="T14" fmla="*/ 92 w 113"/>
                <a:gd name="T15" fmla="*/ 119 h 136"/>
                <a:gd name="T16" fmla="*/ 78 w 113"/>
                <a:gd name="T17" fmla="*/ 28 h 136"/>
                <a:gd name="T18" fmla="*/ 45 w 113"/>
                <a:gd name="T19" fmla="*/ 16 h 136"/>
                <a:gd name="T20" fmla="*/ 20 w 113"/>
                <a:gd name="T21" fmla="*/ 16 h 136"/>
                <a:gd name="T22" fmla="*/ 20 w 113"/>
                <a:gd name="T23" fmla="*/ 120 h 136"/>
                <a:gd name="T24" fmla="*/ 45 w 113"/>
                <a:gd name="T25" fmla="*/ 120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6"/>
                    <a:pt x="92" y="17"/>
                  </a:cubicBezTo>
                  <a:cubicBezTo>
                    <a:pt x="103" y="28"/>
                    <a:pt x="113" y="44"/>
                    <a:pt x="113" y="68"/>
                  </a:cubicBezTo>
                  <a:cubicBezTo>
                    <a:pt x="113" y="91"/>
                    <a:pt x="104" y="108"/>
                    <a:pt x="92" y="119"/>
                  </a:cubicBezTo>
                  <a:close/>
                  <a:moveTo>
                    <a:pt x="78" y="28"/>
                  </a:moveTo>
                  <a:cubicBezTo>
                    <a:pt x="70" y="20"/>
                    <a:pt x="59" y="16"/>
                    <a:pt x="45" y="16"/>
                  </a:cubicBezTo>
                  <a:cubicBezTo>
                    <a:pt x="20" y="16"/>
                    <a:pt x="20" y="16"/>
                    <a:pt x="20" y="16"/>
                  </a:cubicBezTo>
                  <a:cubicBezTo>
                    <a:pt x="20" y="120"/>
                    <a:pt x="20" y="120"/>
                    <a:pt x="20" y="120"/>
                  </a:cubicBezTo>
                  <a:cubicBezTo>
                    <a:pt x="45" y="120"/>
                    <a:pt x="45" y="120"/>
                    <a:pt x="45" y="120"/>
                  </a:cubicBezTo>
                  <a:cubicBezTo>
                    <a:pt x="58" y="120"/>
                    <a:pt x="69" y="116"/>
                    <a:pt x="78" y="107"/>
                  </a:cubicBezTo>
                  <a:cubicBezTo>
                    <a:pt x="87" y="98"/>
                    <a:pt x="92" y="85"/>
                    <a:pt x="92" y="68"/>
                  </a:cubicBezTo>
                  <a:cubicBezTo>
                    <a:pt x="92" y="51"/>
                    <a:pt x="87" y="37"/>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5">
              <a:extLst>
                <a:ext uri="{FF2B5EF4-FFF2-40B4-BE49-F238E27FC236}">
                  <a16:creationId xmlns:a16="http://schemas.microsoft.com/office/drawing/2014/main" id="{9B065B41-2B00-5183-95B8-2C97D2776E9F}"/>
                </a:ext>
              </a:extLst>
            </p:cNvPr>
            <p:cNvSpPr>
              <a:spLocks/>
            </p:cNvSpPr>
            <p:nvPr/>
          </p:nvSpPr>
          <p:spPr bwMode="auto">
            <a:xfrm>
              <a:off x="2611438" y="-3175"/>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6">
              <a:extLst>
                <a:ext uri="{FF2B5EF4-FFF2-40B4-BE49-F238E27FC236}">
                  <a16:creationId xmlns:a16="http://schemas.microsoft.com/office/drawing/2014/main" id="{AEBBA209-4388-44E3-1F5D-110C6416935E}"/>
                </a:ext>
              </a:extLst>
            </p:cNvPr>
            <p:cNvSpPr>
              <a:spLocks noEditPoints="1"/>
            </p:cNvSpPr>
            <p:nvPr/>
          </p:nvSpPr>
          <p:spPr bwMode="auto">
            <a:xfrm>
              <a:off x="2670176" y="-36513"/>
              <a:ext cx="20638" cy="117475"/>
            </a:xfrm>
            <a:custGeom>
              <a:avLst/>
              <a:gdLst>
                <a:gd name="T0" fmla="*/ 13 w 25"/>
                <a:gd name="T1" fmla="*/ 24 h 143"/>
                <a:gd name="T2" fmla="*/ 0 w 25"/>
                <a:gd name="T3" fmla="*/ 12 h 143"/>
                <a:gd name="T4" fmla="*/ 13 w 25"/>
                <a:gd name="T5" fmla="*/ 0 h 143"/>
                <a:gd name="T6" fmla="*/ 25 w 25"/>
                <a:gd name="T7" fmla="*/ 12 h 143"/>
                <a:gd name="T8" fmla="*/ 13 w 25"/>
                <a:gd name="T9" fmla="*/ 24 h 143"/>
                <a:gd name="T10" fmla="*/ 4 w 25"/>
                <a:gd name="T11" fmla="*/ 143 h 143"/>
                <a:gd name="T12" fmla="*/ 4 w 25"/>
                <a:gd name="T13" fmla="*/ 44 h 143"/>
                <a:gd name="T14" fmla="*/ 22 w 25"/>
                <a:gd name="T15" fmla="*/ 44 h 143"/>
                <a:gd name="T16" fmla="*/ 22 w 25"/>
                <a:gd name="T17" fmla="*/ 143 h 143"/>
                <a:gd name="T18" fmla="*/ 4 w 25"/>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3">
                  <a:moveTo>
                    <a:pt x="13" y="24"/>
                  </a:moveTo>
                  <a:cubicBezTo>
                    <a:pt x="6" y="24"/>
                    <a:pt x="0" y="19"/>
                    <a:pt x="0" y="12"/>
                  </a:cubicBezTo>
                  <a:cubicBezTo>
                    <a:pt x="0" y="5"/>
                    <a:pt x="6" y="0"/>
                    <a:pt x="13" y="0"/>
                  </a:cubicBezTo>
                  <a:cubicBezTo>
                    <a:pt x="20" y="0"/>
                    <a:pt x="25" y="5"/>
                    <a:pt x="25" y="12"/>
                  </a:cubicBezTo>
                  <a:cubicBezTo>
                    <a:pt x="25"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7">
              <a:extLst>
                <a:ext uri="{FF2B5EF4-FFF2-40B4-BE49-F238E27FC236}">
                  <a16:creationId xmlns:a16="http://schemas.microsoft.com/office/drawing/2014/main" id="{4524D336-2EEE-036C-C9C9-0D5F156C9443}"/>
                </a:ext>
              </a:extLst>
            </p:cNvPr>
            <p:cNvSpPr>
              <a:spLocks/>
            </p:cNvSpPr>
            <p:nvPr/>
          </p:nvSpPr>
          <p:spPr bwMode="auto">
            <a:xfrm>
              <a:off x="2701926" y="-1588"/>
              <a:ext cx="80963" cy="82550"/>
            </a:xfrm>
            <a:custGeom>
              <a:avLst/>
              <a:gdLst>
                <a:gd name="T0" fmla="*/ 31 w 51"/>
                <a:gd name="T1" fmla="*/ 52 h 52"/>
                <a:gd name="T2" fmla="*/ 20 w 51"/>
                <a:gd name="T3" fmla="*/ 52 h 52"/>
                <a:gd name="T4" fmla="*/ 0 w 51"/>
                <a:gd name="T5" fmla="*/ 0 h 52"/>
                <a:gd name="T6" fmla="*/ 11 w 51"/>
                <a:gd name="T7" fmla="*/ 0 h 52"/>
                <a:gd name="T8" fmla="*/ 25 w 51"/>
                <a:gd name="T9" fmla="*/ 42 h 52"/>
                <a:gd name="T10" fmla="*/ 40 w 51"/>
                <a:gd name="T11" fmla="*/ 0 h 52"/>
                <a:gd name="T12" fmla="*/ 51 w 51"/>
                <a:gd name="T13" fmla="*/ 0 h 52"/>
                <a:gd name="T14" fmla="*/ 31 w 51"/>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2">
                  <a:moveTo>
                    <a:pt x="31" y="52"/>
                  </a:moveTo>
                  <a:lnTo>
                    <a:pt x="20" y="52"/>
                  </a:lnTo>
                  <a:lnTo>
                    <a:pt x="0" y="0"/>
                  </a:lnTo>
                  <a:lnTo>
                    <a:pt x="11" y="0"/>
                  </a:lnTo>
                  <a:lnTo>
                    <a:pt x="25" y="42"/>
                  </a:lnTo>
                  <a:lnTo>
                    <a:pt x="40" y="0"/>
                  </a:lnTo>
                  <a:lnTo>
                    <a:pt x="51" y="0"/>
                  </a:lnTo>
                  <a:lnTo>
                    <a:pt x="3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8">
              <a:extLst>
                <a:ext uri="{FF2B5EF4-FFF2-40B4-BE49-F238E27FC236}">
                  <a16:creationId xmlns:a16="http://schemas.microsoft.com/office/drawing/2014/main" id="{7957D02A-F6AA-E7FB-776F-5DF982079E20}"/>
                </a:ext>
              </a:extLst>
            </p:cNvPr>
            <p:cNvSpPr>
              <a:spLocks noEditPoints="1"/>
            </p:cNvSpPr>
            <p:nvPr/>
          </p:nvSpPr>
          <p:spPr bwMode="auto">
            <a:xfrm>
              <a:off x="2789238" y="-3175"/>
              <a:ext cx="74613" cy="85725"/>
            </a:xfrm>
            <a:custGeom>
              <a:avLst/>
              <a:gdLst>
                <a:gd name="T0" fmla="*/ 20 w 90"/>
                <a:gd name="T1" fmla="*/ 56 h 103"/>
                <a:gd name="T2" fmla="*/ 49 w 90"/>
                <a:gd name="T3" fmla="*/ 88 h 103"/>
                <a:gd name="T4" fmla="*/ 80 w 90"/>
                <a:gd name="T5" fmla="*/ 77 h 103"/>
                <a:gd name="T6" fmla="*/ 87 w 90"/>
                <a:gd name="T7" fmla="*/ 89 h 103"/>
                <a:gd name="T8" fmla="*/ 47 w 90"/>
                <a:gd name="T9" fmla="*/ 103 h 103"/>
                <a:gd name="T10" fmla="*/ 0 w 90"/>
                <a:gd name="T11" fmla="*/ 52 h 103"/>
                <a:gd name="T12" fmla="*/ 47 w 90"/>
                <a:gd name="T13" fmla="*/ 0 h 103"/>
                <a:gd name="T14" fmla="*/ 90 w 90"/>
                <a:gd name="T15" fmla="*/ 49 h 103"/>
                <a:gd name="T16" fmla="*/ 90 w 90"/>
                <a:gd name="T17" fmla="*/ 56 h 103"/>
                <a:gd name="T18" fmla="*/ 20 w 90"/>
                <a:gd name="T19" fmla="*/ 56 h 103"/>
                <a:gd name="T20" fmla="*/ 46 w 90"/>
                <a:gd name="T21" fmla="*/ 15 h 103"/>
                <a:gd name="T22" fmla="*/ 19 w 90"/>
                <a:gd name="T23" fmla="*/ 43 h 103"/>
                <a:gd name="T24" fmla="*/ 71 w 90"/>
                <a:gd name="T25" fmla="*/ 43 h 103"/>
                <a:gd name="T26" fmla="*/ 46 w 90"/>
                <a:gd name="T27"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6"/>
                    <a:pt x="31" y="88"/>
                    <a:pt x="49" y="88"/>
                  </a:cubicBezTo>
                  <a:cubicBezTo>
                    <a:pt x="68" y="88"/>
                    <a:pt x="79" y="78"/>
                    <a:pt x="80" y="77"/>
                  </a:cubicBezTo>
                  <a:cubicBezTo>
                    <a:pt x="87" y="89"/>
                    <a:pt x="87" y="89"/>
                    <a:pt x="87" y="89"/>
                  </a:cubicBezTo>
                  <a:cubicBezTo>
                    <a:pt x="87" y="89"/>
                    <a:pt x="74" y="103"/>
                    <a:pt x="47" y="103"/>
                  </a:cubicBezTo>
                  <a:cubicBezTo>
                    <a:pt x="20" y="103"/>
                    <a:pt x="0" y="85"/>
                    <a:pt x="0" y="52"/>
                  </a:cubicBezTo>
                  <a:cubicBezTo>
                    <a:pt x="0" y="20"/>
                    <a:pt x="21" y="0"/>
                    <a:pt x="47" y="0"/>
                  </a:cubicBezTo>
                  <a:cubicBezTo>
                    <a:pt x="74" y="0"/>
                    <a:pt x="90" y="20"/>
                    <a:pt x="90" y="49"/>
                  </a:cubicBezTo>
                  <a:cubicBezTo>
                    <a:pt x="90" y="56"/>
                    <a:pt x="90" y="56"/>
                    <a:pt x="90" y="56"/>
                  </a:cubicBezTo>
                  <a:cubicBezTo>
                    <a:pt x="20" y="56"/>
                    <a:pt x="20" y="56"/>
                    <a:pt x="20" y="56"/>
                  </a:cubicBezTo>
                  <a:close/>
                  <a:moveTo>
                    <a:pt x="46" y="15"/>
                  </a:moveTo>
                  <a:cubicBezTo>
                    <a:pt x="28" y="15"/>
                    <a:pt x="20" y="30"/>
                    <a:pt x="19" y="43"/>
                  </a:cubicBezTo>
                  <a:cubicBezTo>
                    <a:pt x="71" y="43"/>
                    <a:pt x="71" y="43"/>
                    <a:pt x="71" y="43"/>
                  </a:cubicBezTo>
                  <a:cubicBezTo>
                    <a:pt x="71" y="28"/>
                    <a:pt x="64" y="15"/>
                    <a:pt x="4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9">
              <a:extLst>
                <a:ext uri="{FF2B5EF4-FFF2-40B4-BE49-F238E27FC236}">
                  <a16:creationId xmlns:a16="http://schemas.microsoft.com/office/drawing/2014/main" id="{C091E53F-E8FB-D219-1C2C-C8CDF3A477E2}"/>
                </a:ext>
              </a:extLst>
            </p:cNvPr>
            <p:cNvSpPr>
              <a:spLocks/>
            </p:cNvSpPr>
            <p:nvPr/>
          </p:nvSpPr>
          <p:spPr bwMode="auto">
            <a:xfrm>
              <a:off x="2882901" y="-3175"/>
              <a:ext cx="68263" cy="84138"/>
            </a:xfrm>
            <a:custGeom>
              <a:avLst/>
              <a:gdLst>
                <a:gd name="T0" fmla="*/ 65 w 84"/>
                <a:gd name="T1" fmla="*/ 101 h 101"/>
                <a:gd name="T2" fmla="*/ 65 w 84"/>
                <a:gd name="T3" fmla="*/ 42 h 101"/>
                <a:gd name="T4" fmla="*/ 45 w 84"/>
                <a:gd name="T5" fmla="*/ 16 h 101"/>
                <a:gd name="T6" fmla="*/ 18 w 84"/>
                <a:gd name="T7" fmla="*/ 42 h 101"/>
                <a:gd name="T8" fmla="*/ 18 w 84"/>
                <a:gd name="T9" fmla="*/ 101 h 101"/>
                <a:gd name="T10" fmla="*/ 0 w 84"/>
                <a:gd name="T11" fmla="*/ 101 h 101"/>
                <a:gd name="T12" fmla="*/ 0 w 84"/>
                <a:gd name="T13" fmla="*/ 2 h 101"/>
                <a:gd name="T14" fmla="*/ 17 w 84"/>
                <a:gd name="T15" fmla="*/ 2 h 101"/>
                <a:gd name="T16" fmla="*/ 18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0" y="32"/>
                    <a:pt x="18" y="42"/>
                  </a:cubicBezTo>
                  <a:cubicBezTo>
                    <a:pt x="18" y="101"/>
                    <a:pt x="18" y="101"/>
                    <a:pt x="18" y="101"/>
                  </a:cubicBezTo>
                  <a:cubicBezTo>
                    <a:pt x="0" y="101"/>
                    <a:pt x="0" y="101"/>
                    <a:pt x="0" y="101"/>
                  </a:cubicBezTo>
                  <a:cubicBezTo>
                    <a:pt x="0" y="2"/>
                    <a:pt x="0" y="2"/>
                    <a:pt x="0" y="2"/>
                  </a:cubicBezTo>
                  <a:cubicBezTo>
                    <a:pt x="17" y="2"/>
                    <a:pt x="17" y="2"/>
                    <a:pt x="17" y="2"/>
                  </a:cubicBezTo>
                  <a:cubicBezTo>
                    <a:pt x="18" y="20"/>
                    <a:pt x="18" y="20"/>
                    <a:pt x="18"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30">
              <a:extLst>
                <a:ext uri="{FF2B5EF4-FFF2-40B4-BE49-F238E27FC236}">
                  <a16:creationId xmlns:a16="http://schemas.microsoft.com/office/drawing/2014/main" id="{D8C0F936-155F-B9D3-105E-CB4A7E9C8F31}"/>
                </a:ext>
              </a:extLst>
            </p:cNvPr>
            <p:cNvSpPr>
              <a:spLocks noEditPoints="1"/>
            </p:cNvSpPr>
            <p:nvPr/>
          </p:nvSpPr>
          <p:spPr bwMode="auto">
            <a:xfrm>
              <a:off x="3006726" y="-34925"/>
              <a:ext cx="79375" cy="117475"/>
            </a:xfrm>
            <a:custGeom>
              <a:avLst/>
              <a:gdLst>
                <a:gd name="T0" fmla="*/ 50 w 95"/>
                <a:gd name="T1" fmla="*/ 142 h 142"/>
                <a:gd name="T2" fmla="*/ 20 w 95"/>
                <a:gd name="T3" fmla="*/ 125 h 142"/>
                <a:gd name="T4" fmla="*/ 17 w 95"/>
                <a:gd name="T5" fmla="*/ 140 h 142"/>
                <a:gd name="T6" fmla="*/ 0 w 95"/>
                <a:gd name="T7" fmla="*/ 140 h 142"/>
                <a:gd name="T8" fmla="*/ 0 w 95"/>
                <a:gd name="T9" fmla="*/ 0 h 142"/>
                <a:gd name="T10" fmla="*/ 19 w 95"/>
                <a:gd name="T11" fmla="*/ 0 h 142"/>
                <a:gd name="T12" fmla="*/ 19 w 95"/>
                <a:gd name="T13" fmla="*/ 57 h 142"/>
                <a:gd name="T14" fmla="*/ 52 w 95"/>
                <a:gd name="T15" fmla="*/ 39 h 142"/>
                <a:gd name="T16" fmla="*/ 94 w 95"/>
                <a:gd name="T17" fmla="*/ 91 h 142"/>
                <a:gd name="T18" fmla="*/ 50 w 95"/>
                <a:gd name="T19" fmla="*/ 142 h 142"/>
                <a:gd name="T20" fmla="*/ 47 w 95"/>
                <a:gd name="T21" fmla="*/ 55 h 142"/>
                <a:gd name="T22" fmla="*/ 18 w 95"/>
                <a:gd name="T23" fmla="*/ 91 h 142"/>
                <a:gd name="T24" fmla="*/ 46 w 95"/>
                <a:gd name="T25" fmla="*/ 127 h 142"/>
                <a:gd name="T26" fmla="*/ 75 w 95"/>
                <a:gd name="T27" fmla="*/ 91 h 142"/>
                <a:gd name="T28" fmla="*/ 47 w 95"/>
                <a:gd name="T29" fmla="*/ 5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2">
                  <a:moveTo>
                    <a:pt x="50" y="142"/>
                  </a:moveTo>
                  <a:cubicBezTo>
                    <a:pt x="31" y="142"/>
                    <a:pt x="22" y="129"/>
                    <a:pt x="20" y="125"/>
                  </a:cubicBezTo>
                  <a:cubicBezTo>
                    <a:pt x="17" y="140"/>
                    <a:pt x="17" y="140"/>
                    <a:pt x="17" y="140"/>
                  </a:cubicBezTo>
                  <a:cubicBezTo>
                    <a:pt x="0" y="140"/>
                    <a:pt x="0" y="140"/>
                    <a:pt x="0" y="140"/>
                  </a:cubicBezTo>
                  <a:cubicBezTo>
                    <a:pt x="0" y="0"/>
                    <a:pt x="0" y="0"/>
                    <a:pt x="0" y="0"/>
                  </a:cubicBezTo>
                  <a:cubicBezTo>
                    <a:pt x="19" y="0"/>
                    <a:pt x="19" y="0"/>
                    <a:pt x="19" y="0"/>
                  </a:cubicBezTo>
                  <a:cubicBezTo>
                    <a:pt x="19" y="57"/>
                    <a:pt x="19" y="57"/>
                    <a:pt x="19" y="57"/>
                  </a:cubicBezTo>
                  <a:cubicBezTo>
                    <a:pt x="20" y="55"/>
                    <a:pt x="31" y="39"/>
                    <a:pt x="52" y="39"/>
                  </a:cubicBezTo>
                  <a:cubicBezTo>
                    <a:pt x="78" y="39"/>
                    <a:pt x="94" y="61"/>
                    <a:pt x="94" y="91"/>
                  </a:cubicBezTo>
                  <a:cubicBezTo>
                    <a:pt x="95" y="121"/>
                    <a:pt x="77" y="142"/>
                    <a:pt x="50" y="142"/>
                  </a:cubicBezTo>
                  <a:close/>
                  <a:moveTo>
                    <a:pt x="47" y="55"/>
                  </a:moveTo>
                  <a:cubicBezTo>
                    <a:pt x="30" y="55"/>
                    <a:pt x="18" y="71"/>
                    <a:pt x="18" y="91"/>
                  </a:cubicBezTo>
                  <a:cubicBezTo>
                    <a:pt x="18" y="110"/>
                    <a:pt x="29" y="127"/>
                    <a:pt x="46" y="127"/>
                  </a:cubicBezTo>
                  <a:cubicBezTo>
                    <a:pt x="63" y="127"/>
                    <a:pt x="75" y="111"/>
                    <a:pt x="75" y="91"/>
                  </a:cubicBezTo>
                  <a:cubicBezTo>
                    <a:pt x="75" y="71"/>
                    <a:pt x="64" y="55"/>
                    <a:pt x="47"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31">
              <a:extLst>
                <a:ext uri="{FF2B5EF4-FFF2-40B4-BE49-F238E27FC236}">
                  <a16:creationId xmlns:a16="http://schemas.microsoft.com/office/drawing/2014/main" id="{B3C06BAF-2606-07B2-0633-EFEFFAE9986C}"/>
                </a:ext>
              </a:extLst>
            </p:cNvPr>
            <p:cNvSpPr>
              <a:spLocks/>
            </p:cNvSpPr>
            <p:nvPr/>
          </p:nvSpPr>
          <p:spPr bwMode="auto">
            <a:xfrm>
              <a:off x="3094038" y="-1588"/>
              <a:ext cx="79375" cy="114300"/>
            </a:xfrm>
            <a:custGeom>
              <a:avLst/>
              <a:gdLst>
                <a:gd name="T0" fmla="*/ 52 w 96"/>
                <a:gd name="T1" fmla="*/ 113 h 136"/>
                <a:gd name="T2" fmla="*/ 26 w 96"/>
                <a:gd name="T3" fmla="*/ 136 h 136"/>
                <a:gd name="T4" fmla="*/ 7 w 96"/>
                <a:gd name="T5" fmla="*/ 132 h 136"/>
                <a:gd name="T6" fmla="*/ 11 w 96"/>
                <a:gd name="T7" fmla="*/ 117 h 136"/>
                <a:gd name="T8" fmla="*/ 22 w 96"/>
                <a:gd name="T9" fmla="*/ 120 h 136"/>
                <a:gd name="T10" fmla="*/ 33 w 96"/>
                <a:gd name="T11" fmla="*/ 110 h 136"/>
                <a:gd name="T12" fmla="*/ 38 w 96"/>
                <a:gd name="T13" fmla="*/ 98 h 136"/>
                <a:gd name="T14" fmla="*/ 0 w 96"/>
                <a:gd name="T15" fmla="*/ 0 h 136"/>
                <a:gd name="T16" fmla="*/ 20 w 96"/>
                <a:gd name="T17" fmla="*/ 0 h 136"/>
                <a:gd name="T18" fmla="*/ 48 w 96"/>
                <a:gd name="T19" fmla="*/ 81 h 136"/>
                <a:gd name="T20" fmla="*/ 76 w 96"/>
                <a:gd name="T21" fmla="*/ 0 h 136"/>
                <a:gd name="T22" fmla="*/ 96 w 96"/>
                <a:gd name="T23" fmla="*/ 0 h 136"/>
                <a:gd name="T24" fmla="*/ 52 w 96"/>
                <a:gd name="T25" fmla="*/ 11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36">
                  <a:moveTo>
                    <a:pt x="52" y="113"/>
                  </a:moveTo>
                  <a:cubicBezTo>
                    <a:pt x="45" y="129"/>
                    <a:pt x="38" y="136"/>
                    <a:pt x="26" y="136"/>
                  </a:cubicBezTo>
                  <a:cubicBezTo>
                    <a:pt x="13" y="136"/>
                    <a:pt x="7" y="132"/>
                    <a:pt x="7" y="132"/>
                  </a:cubicBezTo>
                  <a:cubicBezTo>
                    <a:pt x="11" y="117"/>
                    <a:pt x="11" y="117"/>
                    <a:pt x="11" y="117"/>
                  </a:cubicBezTo>
                  <a:cubicBezTo>
                    <a:pt x="11" y="117"/>
                    <a:pt x="17" y="120"/>
                    <a:pt x="22" y="120"/>
                  </a:cubicBezTo>
                  <a:cubicBezTo>
                    <a:pt x="27" y="120"/>
                    <a:pt x="30" y="118"/>
                    <a:pt x="33" y="110"/>
                  </a:cubicBezTo>
                  <a:cubicBezTo>
                    <a:pt x="38" y="98"/>
                    <a:pt x="38" y="98"/>
                    <a:pt x="38" y="98"/>
                  </a:cubicBezTo>
                  <a:cubicBezTo>
                    <a:pt x="0" y="0"/>
                    <a:pt x="0" y="0"/>
                    <a:pt x="0" y="0"/>
                  </a:cubicBezTo>
                  <a:cubicBezTo>
                    <a:pt x="20" y="0"/>
                    <a:pt x="20" y="0"/>
                    <a:pt x="20" y="0"/>
                  </a:cubicBezTo>
                  <a:cubicBezTo>
                    <a:pt x="48" y="81"/>
                    <a:pt x="48" y="81"/>
                    <a:pt x="48" y="81"/>
                  </a:cubicBezTo>
                  <a:cubicBezTo>
                    <a:pt x="76" y="0"/>
                    <a:pt x="76" y="0"/>
                    <a:pt x="76" y="0"/>
                  </a:cubicBezTo>
                  <a:cubicBezTo>
                    <a:pt x="96" y="0"/>
                    <a:pt x="96" y="0"/>
                    <a:pt x="96" y="0"/>
                  </a:cubicBezTo>
                  <a:lnTo>
                    <a:pt x="5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Rectangle 32">
              <a:extLst>
                <a:ext uri="{FF2B5EF4-FFF2-40B4-BE49-F238E27FC236}">
                  <a16:creationId xmlns:a16="http://schemas.microsoft.com/office/drawing/2014/main" id="{28E831E1-5403-0391-CFF1-44334240480E}"/>
                </a:ext>
              </a:extLst>
            </p:cNvPr>
            <p:cNvSpPr>
              <a:spLocks noChangeArrowheads="1"/>
            </p:cNvSpPr>
            <p:nvPr/>
          </p:nvSpPr>
          <p:spPr bwMode="auto">
            <a:xfrm>
              <a:off x="3219451" y="-31750"/>
              <a:ext cx="17463" cy="1127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33">
              <a:extLst>
                <a:ext uri="{FF2B5EF4-FFF2-40B4-BE49-F238E27FC236}">
                  <a16:creationId xmlns:a16="http://schemas.microsoft.com/office/drawing/2014/main" id="{C26B6476-3E8D-9E7B-540C-E0FEFAD5DB9D}"/>
                </a:ext>
              </a:extLst>
            </p:cNvPr>
            <p:cNvSpPr>
              <a:spLocks/>
            </p:cNvSpPr>
            <p:nvPr/>
          </p:nvSpPr>
          <p:spPr bwMode="auto">
            <a:xfrm>
              <a:off x="3263901" y="-3175"/>
              <a:ext cx="69850" cy="84138"/>
            </a:xfrm>
            <a:custGeom>
              <a:avLst/>
              <a:gdLst>
                <a:gd name="T0" fmla="*/ 65 w 84"/>
                <a:gd name="T1" fmla="*/ 101 h 101"/>
                <a:gd name="T2" fmla="*/ 65 w 84"/>
                <a:gd name="T3" fmla="*/ 42 h 101"/>
                <a:gd name="T4" fmla="*/ 45 w 84"/>
                <a:gd name="T5" fmla="*/ 16 h 101"/>
                <a:gd name="T6" fmla="*/ 19 w 84"/>
                <a:gd name="T7" fmla="*/ 42 h 101"/>
                <a:gd name="T8" fmla="*/ 19 w 84"/>
                <a:gd name="T9" fmla="*/ 101 h 101"/>
                <a:gd name="T10" fmla="*/ 0 w 84"/>
                <a:gd name="T11" fmla="*/ 101 h 101"/>
                <a:gd name="T12" fmla="*/ 0 w 84"/>
                <a:gd name="T13" fmla="*/ 2 h 101"/>
                <a:gd name="T14" fmla="*/ 18 w 84"/>
                <a:gd name="T15" fmla="*/ 2 h 101"/>
                <a:gd name="T16" fmla="*/ 19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1" y="32"/>
                    <a:pt x="19" y="42"/>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34">
              <a:extLst>
                <a:ext uri="{FF2B5EF4-FFF2-40B4-BE49-F238E27FC236}">
                  <a16:creationId xmlns:a16="http://schemas.microsoft.com/office/drawing/2014/main" id="{944C5982-3C91-7F73-09A4-D3869163BA38}"/>
                </a:ext>
              </a:extLst>
            </p:cNvPr>
            <p:cNvSpPr>
              <a:spLocks/>
            </p:cNvSpPr>
            <p:nvPr/>
          </p:nvSpPr>
          <p:spPr bwMode="auto">
            <a:xfrm>
              <a:off x="3349626" y="-3175"/>
              <a:ext cx="63500" cy="85725"/>
            </a:xfrm>
            <a:custGeom>
              <a:avLst/>
              <a:gdLst>
                <a:gd name="T0" fmla="*/ 68 w 78"/>
                <a:gd name="T1" fmla="*/ 94 h 103"/>
                <a:gd name="T2" fmla="*/ 39 w 78"/>
                <a:gd name="T3" fmla="*/ 103 h 103"/>
                <a:gd name="T4" fmla="*/ 0 w 78"/>
                <a:gd name="T5" fmla="*/ 86 h 103"/>
                <a:gd name="T6" fmla="*/ 10 w 78"/>
                <a:gd name="T7" fmla="*/ 74 h 103"/>
                <a:gd name="T8" fmla="*/ 39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2" y="99"/>
                    <a:pt x="54" y="103"/>
                    <a:pt x="39" y="103"/>
                  </a:cubicBezTo>
                  <a:cubicBezTo>
                    <a:pt x="19" y="103"/>
                    <a:pt x="4" y="91"/>
                    <a:pt x="0" y="86"/>
                  </a:cubicBezTo>
                  <a:cubicBezTo>
                    <a:pt x="10" y="74"/>
                    <a:pt x="10" y="74"/>
                    <a:pt x="10" y="74"/>
                  </a:cubicBezTo>
                  <a:cubicBezTo>
                    <a:pt x="16" y="80"/>
                    <a:pt x="28" y="88"/>
                    <a:pt x="39" y="88"/>
                  </a:cubicBezTo>
                  <a:cubicBezTo>
                    <a:pt x="51" y="88"/>
                    <a:pt x="59" y="84"/>
                    <a:pt x="59" y="75"/>
                  </a:cubicBezTo>
                  <a:cubicBezTo>
                    <a:pt x="59" y="66"/>
                    <a:pt x="49" y="63"/>
                    <a:pt x="43" y="61"/>
                  </a:cubicBezTo>
                  <a:cubicBezTo>
                    <a:pt x="37"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3"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35">
              <a:extLst>
                <a:ext uri="{FF2B5EF4-FFF2-40B4-BE49-F238E27FC236}">
                  <a16:creationId xmlns:a16="http://schemas.microsoft.com/office/drawing/2014/main" id="{948AB8FF-2BA3-9E06-B8CF-1E2C0011DA34}"/>
                </a:ext>
              </a:extLst>
            </p:cNvPr>
            <p:cNvSpPr>
              <a:spLocks noEditPoints="1"/>
            </p:cNvSpPr>
            <p:nvPr/>
          </p:nvSpPr>
          <p:spPr bwMode="auto">
            <a:xfrm>
              <a:off x="3429001" y="-36513"/>
              <a:ext cx="20638" cy="117475"/>
            </a:xfrm>
            <a:custGeom>
              <a:avLst/>
              <a:gdLst>
                <a:gd name="T0" fmla="*/ 13 w 26"/>
                <a:gd name="T1" fmla="*/ 24 h 143"/>
                <a:gd name="T2" fmla="*/ 0 w 26"/>
                <a:gd name="T3" fmla="*/ 12 h 143"/>
                <a:gd name="T4" fmla="*/ 13 w 26"/>
                <a:gd name="T5" fmla="*/ 0 h 143"/>
                <a:gd name="T6" fmla="*/ 26 w 26"/>
                <a:gd name="T7" fmla="*/ 12 h 143"/>
                <a:gd name="T8" fmla="*/ 13 w 26"/>
                <a:gd name="T9" fmla="*/ 24 h 143"/>
                <a:gd name="T10" fmla="*/ 4 w 26"/>
                <a:gd name="T11" fmla="*/ 143 h 143"/>
                <a:gd name="T12" fmla="*/ 4 w 26"/>
                <a:gd name="T13" fmla="*/ 44 h 143"/>
                <a:gd name="T14" fmla="*/ 22 w 26"/>
                <a:gd name="T15" fmla="*/ 44 h 143"/>
                <a:gd name="T16" fmla="*/ 22 w 26"/>
                <a:gd name="T17" fmla="*/ 143 h 143"/>
                <a:gd name="T18" fmla="*/ 4 w 26"/>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3">
                  <a:moveTo>
                    <a:pt x="13" y="24"/>
                  </a:moveTo>
                  <a:cubicBezTo>
                    <a:pt x="6" y="24"/>
                    <a:pt x="0" y="19"/>
                    <a:pt x="0" y="12"/>
                  </a:cubicBezTo>
                  <a:cubicBezTo>
                    <a:pt x="0" y="5"/>
                    <a:pt x="6" y="0"/>
                    <a:pt x="13" y="0"/>
                  </a:cubicBezTo>
                  <a:cubicBezTo>
                    <a:pt x="20" y="0"/>
                    <a:pt x="26" y="5"/>
                    <a:pt x="26" y="12"/>
                  </a:cubicBezTo>
                  <a:cubicBezTo>
                    <a:pt x="26"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36">
              <a:extLst>
                <a:ext uri="{FF2B5EF4-FFF2-40B4-BE49-F238E27FC236}">
                  <a16:creationId xmlns:a16="http://schemas.microsoft.com/office/drawing/2014/main" id="{914FBE95-5DCD-B09C-05FA-773F884D73D9}"/>
                </a:ext>
              </a:extLst>
            </p:cNvPr>
            <p:cNvSpPr>
              <a:spLocks noEditPoints="1"/>
            </p:cNvSpPr>
            <p:nvPr/>
          </p:nvSpPr>
          <p:spPr bwMode="auto">
            <a:xfrm>
              <a:off x="3465513" y="-3175"/>
              <a:ext cx="77788" cy="115888"/>
            </a:xfrm>
            <a:custGeom>
              <a:avLst/>
              <a:gdLst>
                <a:gd name="T0" fmla="*/ 84 w 94"/>
                <a:gd name="T1" fmla="*/ 122 h 138"/>
                <a:gd name="T2" fmla="*/ 44 w 94"/>
                <a:gd name="T3" fmla="*/ 138 h 138"/>
                <a:gd name="T4" fmla="*/ 5 w 94"/>
                <a:gd name="T5" fmla="*/ 126 h 138"/>
                <a:gd name="T6" fmla="*/ 12 w 94"/>
                <a:gd name="T7" fmla="*/ 112 h 138"/>
                <a:gd name="T8" fmla="*/ 43 w 94"/>
                <a:gd name="T9" fmla="*/ 122 h 138"/>
                <a:gd name="T10" fmla="*/ 67 w 94"/>
                <a:gd name="T11" fmla="*/ 113 h 138"/>
                <a:gd name="T12" fmla="*/ 74 w 94"/>
                <a:gd name="T13" fmla="*/ 89 h 138"/>
                <a:gd name="T14" fmla="*/ 74 w 94"/>
                <a:gd name="T15" fmla="*/ 80 h 138"/>
                <a:gd name="T16" fmla="*/ 42 w 94"/>
                <a:gd name="T17" fmla="*/ 99 h 138"/>
                <a:gd name="T18" fmla="*/ 0 w 94"/>
                <a:gd name="T19" fmla="*/ 49 h 138"/>
                <a:gd name="T20" fmla="*/ 43 w 94"/>
                <a:gd name="T21" fmla="*/ 0 h 138"/>
                <a:gd name="T22" fmla="*/ 74 w 94"/>
                <a:gd name="T23" fmla="*/ 18 h 138"/>
                <a:gd name="T24" fmla="*/ 76 w 94"/>
                <a:gd name="T25" fmla="*/ 2 h 138"/>
                <a:gd name="T26" fmla="*/ 94 w 94"/>
                <a:gd name="T27" fmla="*/ 2 h 138"/>
                <a:gd name="T28" fmla="*/ 94 w 94"/>
                <a:gd name="T29" fmla="*/ 82 h 138"/>
                <a:gd name="T30" fmla="*/ 84 w 94"/>
                <a:gd name="T31" fmla="*/ 122 h 138"/>
                <a:gd name="T32" fmla="*/ 48 w 94"/>
                <a:gd name="T33" fmla="*/ 15 h 138"/>
                <a:gd name="T34" fmla="*/ 20 w 94"/>
                <a:gd name="T35" fmla="*/ 49 h 138"/>
                <a:gd name="T36" fmla="*/ 47 w 94"/>
                <a:gd name="T37" fmla="*/ 83 h 138"/>
                <a:gd name="T38" fmla="*/ 75 w 94"/>
                <a:gd name="T39" fmla="*/ 49 h 138"/>
                <a:gd name="T40" fmla="*/ 48 w 94"/>
                <a:gd name="T41" fmla="*/ 1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138">
                  <a:moveTo>
                    <a:pt x="84" y="122"/>
                  </a:moveTo>
                  <a:cubicBezTo>
                    <a:pt x="76" y="130"/>
                    <a:pt x="64" y="138"/>
                    <a:pt x="44" y="138"/>
                  </a:cubicBezTo>
                  <a:cubicBezTo>
                    <a:pt x="23" y="138"/>
                    <a:pt x="8" y="129"/>
                    <a:pt x="5" y="126"/>
                  </a:cubicBezTo>
                  <a:cubicBezTo>
                    <a:pt x="12" y="112"/>
                    <a:pt x="12" y="112"/>
                    <a:pt x="12" y="112"/>
                  </a:cubicBezTo>
                  <a:cubicBezTo>
                    <a:pt x="17" y="116"/>
                    <a:pt x="30" y="122"/>
                    <a:pt x="43" y="122"/>
                  </a:cubicBezTo>
                  <a:cubicBezTo>
                    <a:pt x="55" y="122"/>
                    <a:pt x="63" y="118"/>
                    <a:pt x="67" y="113"/>
                  </a:cubicBezTo>
                  <a:cubicBezTo>
                    <a:pt x="72" y="109"/>
                    <a:pt x="74" y="101"/>
                    <a:pt x="74" y="89"/>
                  </a:cubicBezTo>
                  <a:cubicBezTo>
                    <a:pt x="74" y="80"/>
                    <a:pt x="74" y="80"/>
                    <a:pt x="74" y="80"/>
                  </a:cubicBezTo>
                  <a:cubicBezTo>
                    <a:pt x="73" y="83"/>
                    <a:pt x="64" y="99"/>
                    <a:pt x="42" y="99"/>
                  </a:cubicBezTo>
                  <a:cubicBezTo>
                    <a:pt x="16" y="99"/>
                    <a:pt x="0" y="78"/>
                    <a:pt x="0" y="49"/>
                  </a:cubicBezTo>
                  <a:cubicBezTo>
                    <a:pt x="0" y="20"/>
                    <a:pt x="19" y="0"/>
                    <a:pt x="43" y="0"/>
                  </a:cubicBezTo>
                  <a:cubicBezTo>
                    <a:pt x="65" y="0"/>
                    <a:pt x="73" y="15"/>
                    <a:pt x="74" y="18"/>
                  </a:cubicBezTo>
                  <a:cubicBezTo>
                    <a:pt x="76" y="2"/>
                    <a:pt x="76" y="2"/>
                    <a:pt x="76" y="2"/>
                  </a:cubicBezTo>
                  <a:cubicBezTo>
                    <a:pt x="94" y="2"/>
                    <a:pt x="94" y="2"/>
                    <a:pt x="94" y="2"/>
                  </a:cubicBezTo>
                  <a:cubicBezTo>
                    <a:pt x="94" y="82"/>
                    <a:pt x="94" y="82"/>
                    <a:pt x="94" y="82"/>
                  </a:cubicBezTo>
                  <a:cubicBezTo>
                    <a:pt x="94" y="102"/>
                    <a:pt x="91" y="113"/>
                    <a:pt x="84" y="122"/>
                  </a:cubicBezTo>
                  <a:close/>
                  <a:moveTo>
                    <a:pt x="48" y="15"/>
                  </a:moveTo>
                  <a:cubicBezTo>
                    <a:pt x="31" y="15"/>
                    <a:pt x="20" y="30"/>
                    <a:pt x="20" y="49"/>
                  </a:cubicBezTo>
                  <a:cubicBezTo>
                    <a:pt x="20" y="67"/>
                    <a:pt x="30" y="83"/>
                    <a:pt x="47" y="83"/>
                  </a:cubicBezTo>
                  <a:cubicBezTo>
                    <a:pt x="64" y="83"/>
                    <a:pt x="75" y="67"/>
                    <a:pt x="75" y="49"/>
                  </a:cubicBezTo>
                  <a:cubicBezTo>
                    <a:pt x="75" y="30"/>
                    <a:pt x="65" y="15"/>
                    <a:pt x="4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37">
              <a:extLst>
                <a:ext uri="{FF2B5EF4-FFF2-40B4-BE49-F238E27FC236}">
                  <a16:creationId xmlns:a16="http://schemas.microsoft.com/office/drawing/2014/main" id="{DCECE63C-3BE4-E3D3-8A34-3F4C88B09AD1}"/>
                </a:ext>
              </a:extLst>
            </p:cNvPr>
            <p:cNvSpPr>
              <a:spLocks/>
            </p:cNvSpPr>
            <p:nvPr/>
          </p:nvSpPr>
          <p:spPr bwMode="auto">
            <a:xfrm>
              <a:off x="3568701" y="-34925"/>
              <a:ext cx="69850" cy="115888"/>
            </a:xfrm>
            <a:custGeom>
              <a:avLst/>
              <a:gdLst>
                <a:gd name="T0" fmla="*/ 66 w 85"/>
                <a:gd name="T1" fmla="*/ 141 h 141"/>
                <a:gd name="T2" fmla="*/ 66 w 85"/>
                <a:gd name="T3" fmla="*/ 82 h 141"/>
                <a:gd name="T4" fmla="*/ 46 w 85"/>
                <a:gd name="T5" fmla="*/ 56 h 141"/>
                <a:gd name="T6" fmla="*/ 19 w 85"/>
                <a:gd name="T7" fmla="*/ 82 h 141"/>
                <a:gd name="T8" fmla="*/ 19 w 85"/>
                <a:gd name="T9" fmla="*/ 141 h 141"/>
                <a:gd name="T10" fmla="*/ 0 w 85"/>
                <a:gd name="T11" fmla="*/ 141 h 141"/>
                <a:gd name="T12" fmla="*/ 0 w 85"/>
                <a:gd name="T13" fmla="*/ 0 h 141"/>
                <a:gd name="T14" fmla="*/ 19 w 85"/>
                <a:gd name="T15" fmla="*/ 0 h 141"/>
                <a:gd name="T16" fmla="*/ 19 w 85"/>
                <a:gd name="T17" fmla="*/ 60 h 141"/>
                <a:gd name="T18" fmla="*/ 52 w 85"/>
                <a:gd name="T19" fmla="*/ 39 h 141"/>
                <a:gd name="T20" fmla="*/ 85 w 85"/>
                <a:gd name="T21" fmla="*/ 77 h 141"/>
                <a:gd name="T22" fmla="*/ 85 w 85"/>
                <a:gd name="T23" fmla="*/ 141 h 141"/>
                <a:gd name="T24" fmla="*/ 66 w 85"/>
                <a:gd name="T25"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41">
                  <a:moveTo>
                    <a:pt x="66" y="141"/>
                  </a:moveTo>
                  <a:cubicBezTo>
                    <a:pt x="66" y="82"/>
                    <a:pt x="66" y="82"/>
                    <a:pt x="66" y="82"/>
                  </a:cubicBezTo>
                  <a:cubicBezTo>
                    <a:pt x="66" y="66"/>
                    <a:pt x="61" y="56"/>
                    <a:pt x="46" y="56"/>
                  </a:cubicBezTo>
                  <a:cubicBezTo>
                    <a:pt x="31" y="56"/>
                    <a:pt x="21" y="72"/>
                    <a:pt x="19" y="82"/>
                  </a:cubicBezTo>
                  <a:cubicBezTo>
                    <a:pt x="19" y="141"/>
                    <a:pt x="19" y="141"/>
                    <a:pt x="19" y="141"/>
                  </a:cubicBezTo>
                  <a:cubicBezTo>
                    <a:pt x="0" y="141"/>
                    <a:pt x="0" y="141"/>
                    <a:pt x="0" y="141"/>
                  </a:cubicBezTo>
                  <a:cubicBezTo>
                    <a:pt x="0" y="0"/>
                    <a:pt x="0" y="0"/>
                    <a:pt x="0" y="0"/>
                  </a:cubicBezTo>
                  <a:cubicBezTo>
                    <a:pt x="19" y="0"/>
                    <a:pt x="19" y="0"/>
                    <a:pt x="19" y="0"/>
                  </a:cubicBezTo>
                  <a:cubicBezTo>
                    <a:pt x="19" y="60"/>
                    <a:pt x="19" y="60"/>
                    <a:pt x="19" y="60"/>
                  </a:cubicBezTo>
                  <a:cubicBezTo>
                    <a:pt x="25" y="50"/>
                    <a:pt x="36" y="39"/>
                    <a:pt x="52" y="39"/>
                  </a:cubicBezTo>
                  <a:cubicBezTo>
                    <a:pt x="72" y="39"/>
                    <a:pt x="85" y="51"/>
                    <a:pt x="85" y="77"/>
                  </a:cubicBezTo>
                  <a:cubicBezTo>
                    <a:pt x="85" y="141"/>
                    <a:pt x="85" y="141"/>
                    <a:pt x="85" y="141"/>
                  </a:cubicBezTo>
                  <a:lnTo>
                    <a:pt x="66"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38">
              <a:extLst>
                <a:ext uri="{FF2B5EF4-FFF2-40B4-BE49-F238E27FC236}">
                  <a16:creationId xmlns:a16="http://schemas.microsoft.com/office/drawing/2014/main" id="{A628084C-CF66-E7E8-A07E-637CE5D6B84C}"/>
                </a:ext>
              </a:extLst>
            </p:cNvPr>
            <p:cNvSpPr>
              <a:spLocks/>
            </p:cNvSpPr>
            <p:nvPr/>
          </p:nvSpPr>
          <p:spPr bwMode="auto">
            <a:xfrm>
              <a:off x="3654426" y="-23813"/>
              <a:ext cx="50800" cy="106363"/>
            </a:xfrm>
            <a:custGeom>
              <a:avLst/>
              <a:gdLst>
                <a:gd name="T0" fmla="*/ 33 w 61"/>
                <a:gd name="T1" fmla="*/ 41 h 128"/>
                <a:gd name="T2" fmla="*/ 33 w 61"/>
                <a:gd name="T3" fmla="*/ 92 h 128"/>
                <a:gd name="T4" fmla="*/ 37 w 61"/>
                <a:gd name="T5" fmla="*/ 109 h 128"/>
                <a:gd name="T6" fmla="*/ 47 w 61"/>
                <a:gd name="T7" fmla="*/ 113 h 128"/>
                <a:gd name="T8" fmla="*/ 58 w 61"/>
                <a:gd name="T9" fmla="*/ 111 h 128"/>
                <a:gd name="T10" fmla="*/ 60 w 61"/>
                <a:gd name="T11" fmla="*/ 125 h 128"/>
                <a:gd name="T12" fmla="*/ 42 w 61"/>
                <a:gd name="T13" fmla="*/ 128 h 128"/>
                <a:gd name="T14" fmla="*/ 21 w 61"/>
                <a:gd name="T15" fmla="*/ 121 h 128"/>
                <a:gd name="T16" fmla="*/ 15 w 61"/>
                <a:gd name="T17" fmla="*/ 95 h 128"/>
                <a:gd name="T18" fmla="*/ 15 w 61"/>
                <a:gd name="T19" fmla="*/ 41 h 128"/>
                <a:gd name="T20" fmla="*/ 0 w 61"/>
                <a:gd name="T21" fmla="*/ 41 h 128"/>
                <a:gd name="T22" fmla="*/ 0 w 61"/>
                <a:gd name="T23" fmla="*/ 27 h 128"/>
                <a:gd name="T24" fmla="*/ 14 w 61"/>
                <a:gd name="T25" fmla="*/ 27 h 128"/>
                <a:gd name="T26" fmla="*/ 16 w 61"/>
                <a:gd name="T27" fmla="*/ 0 h 128"/>
                <a:gd name="T28" fmla="*/ 33 w 61"/>
                <a:gd name="T29" fmla="*/ 0 h 128"/>
                <a:gd name="T30" fmla="*/ 33 w 61"/>
                <a:gd name="T31" fmla="*/ 27 h 128"/>
                <a:gd name="T32" fmla="*/ 61 w 61"/>
                <a:gd name="T33" fmla="*/ 27 h 128"/>
                <a:gd name="T34" fmla="*/ 61 w 61"/>
                <a:gd name="T35" fmla="*/ 41 h 128"/>
                <a:gd name="T36" fmla="*/ 33 w 61"/>
                <a:gd name="T37"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28">
                  <a:moveTo>
                    <a:pt x="33" y="41"/>
                  </a:moveTo>
                  <a:cubicBezTo>
                    <a:pt x="33" y="92"/>
                    <a:pt x="33" y="92"/>
                    <a:pt x="33" y="92"/>
                  </a:cubicBezTo>
                  <a:cubicBezTo>
                    <a:pt x="33" y="101"/>
                    <a:pt x="34" y="106"/>
                    <a:pt x="37" y="109"/>
                  </a:cubicBezTo>
                  <a:cubicBezTo>
                    <a:pt x="40" y="112"/>
                    <a:pt x="43" y="113"/>
                    <a:pt x="47" y="113"/>
                  </a:cubicBezTo>
                  <a:cubicBezTo>
                    <a:pt x="52" y="113"/>
                    <a:pt x="56" y="112"/>
                    <a:pt x="58" y="111"/>
                  </a:cubicBezTo>
                  <a:cubicBezTo>
                    <a:pt x="60" y="125"/>
                    <a:pt x="60" y="125"/>
                    <a:pt x="60" y="125"/>
                  </a:cubicBezTo>
                  <a:cubicBezTo>
                    <a:pt x="56" y="127"/>
                    <a:pt x="48" y="128"/>
                    <a:pt x="42" y="128"/>
                  </a:cubicBezTo>
                  <a:cubicBezTo>
                    <a:pt x="33" y="128"/>
                    <a:pt x="27" y="126"/>
                    <a:pt x="21" y="121"/>
                  </a:cubicBezTo>
                  <a:cubicBezTo>
                    <a:pt x="16" y="115"/>
                    <a:pt x="15" y="108"/>
                    <a:pt x="15" y="95"/>
                  </a:cubicBezTo>
                  <a:cubicBezTo>
                    <a:pt x="15" y="41"/>
                    <a:pt x="15" y="41"/>
                    <a:pt x="15" y="41"/>
                  </a:cubicBezTo>
                  <a:cubicBezTo>
                    <a:pt x="0" y="41"/>
                    <a:pt x="0" y="41"/>
                    <a:pt x="0" y="41"/>
                  </a:cubicBezTo>
                  <a:cubicBezTo>
                    <a:pt x="0" y="27"/>
                    <a:pt x="0" y="27"/>
                    <a:pt x="0" y="27"/>
                  </a:cubicBezTo>
                  <a:cubicBezTo>
                    <a:pt x="14" y="27"/>
                    <a:pt x="14" y="27"/>
                    <a:pt x="14" y="27"/>
                  </a:cubicBezTo>
                  <a:cubicBezTo>
                    <a:pt x="16" y="0"/>
                    <a:pt x="16" y="0"/>
                    <a:pt x="16" y="0"/>
                  </a:cubicBezTo>
                  <a:cubicBezTo>
                    <a:pt x="33" y="0"/>
                    <a:pt x="33" y="0"/>
                    <a:pt x="33" y="0"/>
                  </a:cubicBezTo>
                  <a:cubicBezTo>
                    <a:pt x="33" y="27"/>
                    <a:pt x="33" y="27"/>
                    <a:pt x="33" y="27"/>
                  </a:cubicBezTo>
                  <a:cubicBezTo>
                    <a:pt x="61" y="27"/>
                    <a:pt x="61" y="27"/>
                    <a:pt x="61" y="27"/>
                  </a:cubicBezTo>
                  <a:cubicBezTo>
                    <a:pt x="61" y="41"/>
                    <a:pt x="61" y="41"/>
                    <a:pt x="61" y="41"/>
                  </a:cubicBezTo>
                  <a:cubicBezTo>
                    <a:pt x="33" y="41"/>
                    <a:pt x="33" y="41"/>
                    <a:pt x="3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39">
              <a:extLst>
                <a:ext uri="{FF2B5EF4-FFF2-40B4-BE49-F238E27FC236}">
                  <a16:creationId xmlns:a16="http://schemas.microsoft.com/office/drawing/2014/main" id="{644BE14E-EA94-5B64-6A69-FD38062EC86B}"/>
                </a:ext>
              </a:extLst>
            </p:cNvPr>
            <p:cNvSpPr>
              <a:spLocks/>
            </p:cNvSpPr>
            <p:nvPr/>
          </p:nvSpPr>
          <p:spPr bwMode="auto">
            <a:xfrm>
              <a:off x="3711576" y="-3175"/>
              <a:ext cx="63500" cy="85725"/>
            </a:xfrm>
            <a:custGeom>
              <a:avLst/>
              <a:gdLst>
                <a:gd name="T0" fmla="*/ 68 w 78"/>
                <a:gd name="T1" fmla="*/ 94 h 103"/>
                <a:gd name="T2" fmla="*/ 39 w 78"/>
                <a:gd name="T3" fmla="*/ 103 h 103"/>
                <a:gd name="T4" fmla="*/ 0 w 78"/>
                <a:gd name="T5" fmla="*/ 86 h 103"/>
                <a:gd name="T6" fmla="*/ 10 w 78"/>
                <a:gd name="T7" fmla="*/ 74 h 103"/>
                <a:gd name="T8" fmla="*/ 40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3" y="99"/>
                    <a:pt x="54" y="103"/>
                    <a:pt x="39" y="103"/>
                  </a:cubicBezTo>
                  <a:cubicBezTo>
                    <a:pt x="19" y="103"/>
                    <a:pt x="5" y="91"/>
                    <a:pt x="0" y="86"/>
                  </a:cubicBezTo>
                  <a:cubicBezTo>
                    <a:pt x="10" y="74"/>
                    <a:pt x="10" y="74"/>
                    <a:pt x="10" y="74"/>
                  </a:cubicBezTo>
                  <a:cubicBezTo>
                    <a:pt x="16" y="80"/>
                    <a:pt x="28" y="88"/>
                    <a:pt x="40" y="88"/>
                  </a:cubicBezTo>
                  <a:cubicBezTo>
                    <a:pt x="51" y="88"/>
                    <a:pt x="59" y="84"/>
                    <a:pt x="59" y="75"/>
                  </a:cubicBezTo>
                  <a:cubicBezTo>
                    <a:pt x="59" y="66"/>
                    <a:pt x="49" y="63"/>
                    <a:pt x="43" y="61"/>
                  </a:cubicBezTo>
                  <a:cubicBezTo>
                    <a:pt x="38"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4"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40">
              <a:extLst>
                <a:ext uri="{FF2B5EF4-FFF2-40B4-BE49-F238E27FC236}">
                  <a16:creationId xmlns:a16="http://schemas.microsoft.com/office/drawing/2014/main" id="{EF137B69-3191-B6FE-C47C-0D807733E2CB}"/>
                </a:ext>
              </a:extLst>
            </p:cNvPr>
            <p:cNvSpPr>
              <a:spLocks noEditPoints="1"/>
            </p:cNvSpPr>
            <p:nvPr/>
          </p:nvSpPr>
          <p:spPr bwMode="auto">
            <a:xfrm>
              <a:off x="2498726" y="157163"/>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6 h 136"/>
                <a:gd name="T12" fmla="*/ 113 w 113"/>
                <a:gd name="T13" fmla="*/ 68 h 136"/>
                <a:gd name="T14" fmla="*/ 92 w 113"/>
                <a:gd name="T15" fmla="*/ 119 h 136"/>
                <a:gd name="T16" fmla="*/ 78 w 113"/>
                <a:gd name="T17" fmla="*/ 28 h 136"/>
                <a:gd name="T18" fmla="*/ 45 w 113"/>
                <a:gd name="T19" fmla="*/ 15 h 136"/>
                <a:gd name="T20" fmla="*/ 20 w 113"/>
                <a:gd name="T21" fmla="*/ 15 h 136"/>
                <a:gd name="T22" fmla="*/ 20 w 113"/>
                <a:gd name="T23" fmla="*/ 119 h 136"/>
                <a:gd name="T24" fmla="*/ 45 w 113"/>
                <a:gd name="T25" fmla="*/ 119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5"/>
                    <a:pt x="92" y="16"/>
                  </a:cubicBezTo>
                  <a:cubicBezTo>
                    <a:pt x="103" y="27"/>
                    <a:pt x="113" y="44"/>
                    <a:pt x="113" y="68"/>
                  </a:cubicBezTo>
                  <a:cubicBezTo>
                    <a:pt x="113" y="91"/>
                    <a:pt x="104" y="108"/>
                    <a:pt x="92" y="119"/>
                  </a:cubicBezTo>
                  <a:close/>
                  <a:moveTo>
                    <a:pt x="78" y="28"/>
                  </a:moveTo>
                  <a:cubicBezTo>
                    <a:pt x="70" y="19"/>
                    <a:pt x="59" y="15"/>
                    <a:pt x="45" y="15"/>
                  </a:cubicBezTo>
                  <a:cubicBezTo>
                    <a:pt x="20" y="15"/>
                    <a:pt x="20" y="15"/>
                    <a:pt x="20" y="15"/>
                  </a:cubicBezTo>
                  <a:cubicBezTo>
                    <a:pt x="20" y="119"/>
                    <a:pt x="20" y="119"/>
                    <a:pt x="20" y="119"/>
                  </a:cubicBezTo>
                  <a:cubicBezTo>
                    <a:pt x="45" y="119"/>
                    <a:pt x="45" y="119"/>
                    <a:pt x="45" y="119"/>
                  </a:cubicBezTo>
                  <a:cubicBezTo>
                    <a:pt x="58" y="119"/>
                    <a:pt x="69" y="116"/>
                    <a:pt x="78" y="107"/>
                  </a:cubicBezTo>
                  <a:cubicBezTo>
                    <a:pt x="87" y="98"/>
                    <a:pt x="92" y="84"/>
                    <a:pt x="92" y="68"/>
                  </a:cubicBezTo>
                  <a:cubicBezTo>
                    <a:pt x="92" y="51"/>
                    <a:pt x="87" y="36"/>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41">
              <a:extLst>
                <a:ext uri="{FF2B5EF4-FFF2-40B4-BE49-F238E27FC236}">
                  <a16:creationId xmlns:a16="http://schemas.microsoft.com/office/drawing/2014/main" id="{821A2D0B-222A-FACB-58E1-95FBC0126991}"/>
                </a:ext>
              </a:extLst>
            </p:cNvPr>
            <p:cNvSpPr>
              <a:spLocks noEditPoints="1"/>
            </p:cNvSpPr>
            <p:nvPr/>
          </p:nvSpPr>
          <p:spPr bwMode="auto">
            <a:xfrm>
              <a:off x="2605088"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42">
              <a:extLst>
                <a:ext uri="{FF2B5EF4-FFF2-40B4-BE49-F238E27FC236}">
                  <a16:creationId xmlns:a16="http://schemas.microsoft.com/office/drawing/2014/main" id="{7DEFDA0D-DEC0-C80E-280E-37E6A828C659}"/>
                </a:ext>
              </a:extLst>
            </p:cNvPr>
            <p:cNvSpPr>
              <a:spLocks noChangeArrowheads="1"/>
            </p:cNvSpPr>
            <p:nvPr/>
          </p:nvSpPr>
          <p:spPr bwMode="auto">
            <a:xfrm>
              <a:off x="2697163" y="153988"/>
              <a:ext cx="15875" cy="1158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43">
              <a:extLst>
                <a:ext uri="{FF2B5EF4-FFF2-40B4-BE49-F238E27FC236}">
                  <a16:creationId xmlns:a16="http://schemas.microsoft.com/office/drawing/2014/main" id="{E1B199F1-629A-2B40-F991-6A433992CFCB}"/>
                </a:ext>
              </a:extLst>
            </p:cNvPr>
            <p:cNvSpPr>
              <a:spLocks noEditPoints="1"/>
            </p:cNvSpPr>
            <p:nvPr/>
          </p:nvSpPr>
          <p:spPr bwMode="auto">
            <a:xfrm>
              <a:off x="2736851" y="150813"/>
              <a:ext cx="20638" cy="119063"/>
            </a:xfrm>
            <a:custGeom>
              <a:avLst/>
              <a:gdLst>
                <a:gd name="T0" fmla="*/ 12 w 25"/>
                <a:gd name="T1" fmla="*/ 25 h 144"/>
                <a:gd name="T2" fmla="*/ 0 w 25"/>
                <a:gd name="T3" fmla="*/ 13 h 144"/>
                <a:gd name="T4" fmla="*/ 12 w 25"/>
                <a:gd name="T5" fmla="*/ 0 h 144"/>
                <a:gd name="T6" fmla="*/ 25 w 25"/>
                <a:gd name="T7" fmla="*/ 12 h 144"/>
                <a:gd name="T8" fmla="*/ 12 w 25"/>
                <a:gd name="T9" fmla="*/ 25 h 144"/>
                <a:gd name="T10" fmla="*/ 3 w 25"/>
                <a:gd name="T11" fmla="*/ 144 h 144"/>
                <a:gd name="T12" fmla="*/ 3 w 25"/>
                <a:gd name="T13" fmla="*/ 45 h 144"/>
                <a:gd name="T14" fmla="*/ 22 w 25"/>
                <a:gd name="T15" fmla="*/ 45 h 144"/>
                <a:gd name="T16" fmla="*/ 22 w 25"/>
                <a:gd name="T17" fmla="*/ 144 h 144"/>
                <a:gd name="T18" fmla="*/ 3 w 25"/>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4">
                  <a:moveTo>
                    <a:pt x="12" y="25"/>
                  </a:moveTo>
                  <a:cubicBezTo>
                    <a:pt x="5" y="25"/>
                    <a:pt x="0" y="20"/>
                    <a:pt x="0" y="13"/>
                  </a:cubicBezTo>
                  <a:cubicBezTo>
                    <a:pt x="0" y="6"/>
                    <a:pt x="5" y="0"/>
                    <a:pt x="12" y="0"/>
                  </a:cubicBezTo>
                  <a:cubicBezTo>
                    <a:pt x="20" y="0"/>
                    <a:pt x="25" y="6"/>
                    <a:pt x="25" y="12"/>
                  </a:cubicBezTo>
                  <a:cubicBezTo>
                    <a:pt x="25" y="19"/>
                    <a:pt x="20" y="25"/>
                    <a:pt x="12"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44">
              <a:extLst>
                <a:ext uri="{FF2B5EF4-FFF2-40B4-BE49-F238E27FC236}">
                  <a16:creationId xmlns:a16="http://schemas.microsoft.com/office/drawing/2014/main" id="{344578C9-CCB4-4F2D-6F97-A69FE48FE92E}"/>
                </a:ext>
              </a:extLst>
            </p:cNvPr>
            <p:cNvSpPr>
              <a:spLocks/>
            </p:cNvSpPr>
            <p:nvPr/>
          </p:nvSpPr>
          <p:spPr bwMode="auto">
            <a:xfrm>
              <a:off x="2768601" y="188913"/>
              <a:ext cx="79375" cy="80963"/>
            </a:xfrm>
            <a:custGeom>
              <a:avLst/>
              <a:gdLst>
                <a:gd name="T0" fmla="*/ 30 w 50"/>
                <a:gd name="T1" fmla="*/ 51 h 51"/>
                <a:gd name="T2" fmla="*/ 19 w 50"/>
                <a:gd name="T3" fmla="*/ 51 h 51"/>
                <a:gd name="T4" fmla="*/ 0 w 50"/>
                <a:gd name="T5" fmla="*/ 0 h 51"/>
                <a:gd name="T6" fmla="*/ 10 w 50"/>
                <a:gd name="T7" fmla="*/ 0 h 51"/>
                <a:gd name="T8" fmla="*/ 25 w 50"/>
                <a:gd name="T9" fmla="*/ 41 h 51"/>
                <a:gd name="T10" fmla="*/ 39 w 50"/>
                <a:gd name="T11" fmla="*/ 0 h 51"/>
                <a:gd name="T12" fmla="*/ 50 w 50"/>
                <a:gd name="T13" fmla="*/ 0 h 51"/>
                <a:gd name="T14" fmla="*/ 30 w 50"/>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1">
                  <a:moveTo>
                    <a:pt x="30" y="51"/>
                  </a:moveTo>
                  <a:lnTo>
                    <a:pt x="19" y="51"/>
                  </a:lnTo>
                  <a:lnTo>
                    <a:pt x="0" y="0"/>
                  </a:lnTo>
                  <a:lnTo>
                    <a:pt x="10" y="0"/>
                  </a:lnTo>
                  <a:lnTo>
                    <a:pt x="25" y="41"/>
                  </a:lnTo>
                  <a:lnTo>
                    <a:pt x="39" y="0"/>
                  </a:lnTo>
                  <a:lnTo>
                    <a:pt x="50" y="0"/>
                  </a:lnTo>
                  <a:lnTo>
                    <a:pt x="3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45">
              <a:extLst>
                <a:ext uri="{FF2B5EF4-FFF2-40B4-BE49-F238E27FC236}">
                  <a16:creationId xmlns:a16="http://schemas.microsoft.com/office/drawing/2014/main" id="{2236A563-D056-2155-A154-64F4FBDBB116}"/>
                </a:ext>
              </a:extLst>
            </p:cNvPr>
            <p:cNvSpPr>
              <a:spLocks noEditPoints="1"/>
            </p:cNvSpPr>
            <p:nvPr/>
          </p:nvSpPr>
          <p:spPr bwMode="auto">
            <a:xfrm>
              <a:off x="28559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0"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46">
              <a:extLst>
                <a:ext uri="{FF2B5EF4-FFF2-40B4-BE49-F238E27FC236}">
                  <a16:creationId xmlns:a16="http://schemas.microsoft.com/office/drawing/2014/main" id="{F4BF70B8-9555-C261-D3C1-88BD30FC33CC}"/>
                </a:ext>
              </a:extLst>
            </p:cNvPr>
            <p:cNvSpPr>
              <a:spLocks/>
            </p:cNvSpPr>
            <p:nvPr/>
          </p:nvSpPr>
          <p:spPr bwMode="auto">
            <a:xfrm>
              <a:off x="2947988" y="185738"/>
              <a:ext cx="47625"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47">
              <a:extLst>
                <a:ext uri="{FF2B5EF4-FFF2-40B4-BE49-F238E27FC236}">
                  <a16:creationId xmlns:a16="http://schemas.microsoft.com/office/drawing/2014/main" id="{2EFAC510-CEEE-DA5A-FAA3-F170FED7622E}"/>
                </a:ext>
              </a:extLst>
            </p:cNvPr>
            <p:cNvSpPr>
              <a:spLocks noEditPoints="1"/>
            </p:cNvSpPr>
            <p:nvPr/>
          </p:nvSpPr>
          <p:spPr bwMode="auto">
            <a:xfrm>
              <a:off x="2998788" y="185738"/>
              <a:ext cx="74613" cy="85725"/>
            </a:xfrm>
            <a:custGeom>
              <a:avLst/>
              <a:gdLst>
                <a:gd name="T0" fmla="*/ 20 w 90"/>
                <a:gd name="T1" fmla="*/ 56 h 103"/>
                <a:gd name="T2" fmla="*/ 49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49" y="88"/>
                  </a:cubicBezTo>
                  <a:cubicBezTo>
                    <a:pt x="68" y="88"/>
                    <a:pt x="79" y="78"/>
                    <a:pt x="80" y="77"/>
                  </a:cubicBezTo>
                  <a:cubicBezTo>
                    <a:pt x="88" y="89"/>
                    <a:pt x="88" y="89"/>
                    <a:pt x="88" y="89"/>
                  </a:cubicBezTo>
                  <a:cubicBezTo>
                    <a:pt x="88" y="89"/>
                    <a:pt x="74"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8" y="14"/>
                    <a:pt x="20" y="29"/>
                    <a:pt x="19" y="42"/>
                  </a:cubicBezTo>
                  <a:cubicBezTo>
                    <a:pt x="71" y="42"/>
                    <a:pt x="71" y="42"/>
                    <a:pt x="71" y="42"/>
                  </a:cubicBezTo>
                  <a:cubicBezTo>
                    <a:pt x="71"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48">
              <a:extLst>
                <a:ext uri="{FF2B5EF4-FFF2-40B4-BE49-F238E27FC236}">
                  <a16:creationId xmlns:a16="http://schemas.microsoft.com/office/drawing/2014/main" id="{9F75901F-04A3-6B7A-4918-99E7F7C4A01F}"/>
                </a:ext>
              </a:extLst>
            </p:cNvPr>
            <p:cNvSpPr>
              <a:spLocks noEditPoints="1"/>
            </p:cNvSpPr>
            <p:nvPr/>
          </p:nvSpPr>
          <p:spPr bwMode="auto">
            <a:xfrm>
              <a:off x="3084513" y="153988"/>
              <a:ext cx="77788" cy="117475"/>
            </a:xfrm>
            <a:custGeom>
              <a:avLst/>
              <a:gdLst>
                <a:gd name="T0" fmla="*/ 78 w 94"/>
                <a:gd name="T1" fmla="*/ 141 h 143"/>
                <a:gd name="T2" fmla="*/ 75 w 94"/>
                <a:gd name="T3" fmla="*/ 125 h 143"/>
                <a:gd name="T4" fmla="*/ 42 w 94"/>
                <a:gd name="T5" fmla="*/ 143 h 143"/>
                <a:gd name="T6" fmla="*/ 0 w 94"/>
                <a:gd name="T7" fmla="*/ 91 h 143"/>
                <a:gd name="T8" fmla="*/ 44 w 94"/>
                <a:gd name="T9" fmla="*/ 40 h 143"/>
                <a:gd name="T10" fmla="*/ 75 w 94"/>
                <a:gd name="T11" fmla="*/ 58 h 143"/>
                <a:gd name="T12" fmla="*/ 75 w 94"/>
                <a:gd name="T13" fmla="*/ 0 h 143"/>
                <a:gd name="T14" fmla="*/ 94 w 94"/>
                <a:gd name="T15" fmla="*/ 0 h 143"/>
                <a:gd name="T16" fmla="*/ 94 w 94"/>
                <a:gd name="T17" fmla="*/ 141 h 143"/>
                <a:gd name="T18" fmla="*/ 78 w 94"/>
                <a:gd name="T19" fmla="*/ 141 h 143"/>
                <a:gd name="T20" fmla="*/ 48 w 94"/>
                <a:gd name="T21" fmla="*/ 54 h 143"/>
                <a:gd name="T22" fmla="*/ 19 w 94"/>
                <a:gd name="T23" fmla="*/ 90 h 143"/>
                <a:gd name="T24" fmla="*/ 47 w 94"/>
                <a:gd name="T25" fmla="*/ 127 h 143"/>
                <a:gd name="T26" fmla="*/ 75 w 94"/>
                <a:gd name="T27" fmla="*/ 90 h 143"/>
                <a:gd name="T28" fmla="*/ 48 w 94"/>
                <a:gd name="T29" fmla="*/ 5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43">
                  <a:moveTo>
                    <a:pt x="78" y="141"/>
                  </a:moveTo>
                  <a:cubicBezTo>
                    <a:pt x="75" y="125"/>
                    <a:pt x="75" y="125"/>
                    <a:pt x="75" y="125"/>
                  </a:cubicBezTo>
                  <a:cubicBezTo>
                    <a:pt x="74" y="126"/>
                    <a:pt x="65" y="143"/>
                    <a:pt x="42" y="143"/>
                  </a:cubicBezTo>
                  <a:cubicBezTo>
                    <a:pt x="16" y="143"/>
                    <a:pt x="0" y="121"/>
                    <a:pt x="0" y="91"/>
                  </a:cubicBezTo>
                  <a:cubicBezTo>
                    <a:pt x="0" y="62"/>
                    <a:pt x="18" y="40"/>
                    <a:pt x="44" y="40"/>
                  </a:cubicBezTo>
                  <a:cubicBezTo>
                    <a:pt x="65" y="40"/>
                    <a:pt x="74" y="56"/>
                    <a:pt x="75" y="58"/>
                  </a:cubicBezTo>
                  <a:cubicBezTo>
                    <a:pt x="75" y="0"/>
                    <a:pt x="75" y="0"/>
                    <a:pt x="75" y="0"/>
                  </a:cubicBezTo>
                  <a:cubicBezTo>
                    <a:pt x="94" y="0"/>
                    <a:pt x="94" y="0"/>
                    <a:pt x="94" y="0"/>
                  </a:cubicBezTo>
                  <a:cubicBezTo>
                    <a:pt x="94" y="141"/>
                    <a:pt x="94" y="141"/>
                    <a:pt x="94" y="141"/>
                  </a:cubicBezTo>
                  <a:cubicBezTo>
                    <a:pt x="78" y="141"/>
                    <a:pt x="78" y="141"/>
                    <a:pt x="78" y="141"/>
                  </a:cubicBezTo>
                  <a:close/>
                  <a:moveTo>
                    <a:pt x="48" y="54"/>
                  </a:moveTo>
                  <a:cubicBezTo>
                    <a:pt x="30" y="54"/>
                    <a:pt x="19" y="71"/>
                    <a:pt x="19" y="90"/>
                  </a:cubicBezTo>
                  <a:cubicBezTo>
                    <a:pt x="19" y="110"/>
                    <a:pt x="29" y="127"/>
                    <a:pt x="47" y="127"/>
                  </a:cubicBezTo>
                  <a:cubicBezTo>
                    <a:pt x="64" y="127"/>
                    <a:pt x="75" y="110"/>
                    <a:pt x="75" y="90"/>
                  </a:cubicBezTo>
                  <a:cubicBezTo>
                    <a:pt x="76" y="71"/>
                    <a:pt x="66" y="54"/>
                    <a:pt x="4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49">
              <a:extLst>
                <a:ext uri="{FF2B5EF4-FFF2-40B4-BE49-F238E27FC236}">
                  <a16:creationId xmlns:a16="http://schemas.microsoft.com/office/drawing/2014/main" id="{746411D7-FE52-9D4A-5F9C-E781E2B0A65A}"/>
                </a:ext>
              </a:extLst>
            </p:cNvPr>
            <p:cNvSpPr>
              <a:spLocks/>
            </p:cNvSpPr>
            <p:nvPr/>
          </p:nvSpPr>
          <p:spPr bwMode="auto">
            <a:xfrm>
              <a:off x="3209926" y="152400"/>
              <a:ext cx="53975" cy="117475"/>
            </a:xfrm>
            <a:custGeom>
              <a:avLst/>
              <a:gdLst>
                <a:gd name="T0" fmla="*/ 61 w 64"/>
                <a:gd name="T1" fmla="*/ 18 h 142"/>
                <a:gd name="T2" fmla="*/ 49 w 64"/>
                <a:gd name="T3" fmla="*/ 15 h 142"/>
                <a:gd name="T4" fmla="*/ 36 w 64"/>
                <a:gd name="T5" fmla="*/ 21 h 142"/>
                <a:gd name="T6" fmla="*/ 34 w 64"/>
                <a:gd name="T7" fmla="*/ 35 h 142"/>
                <a:gd name="T8" fmla="*/ 34 w 64"/>
                <a:gd name="T9" fmla="*/ 43 h 142"/>
                <a:gd name="T10" fmla="*/ 59 w 64"/>
                <a:gd name="T11" fmla="*/ 43 h 142"/>
                <a:gd name="T12" fmla="*/ 59 w 64"/>
                <a:gd name="T13" fmla="*/ 57 h 142"/>
                <a:gd name="T14" fmla="*/ 34 w 64"/>
                <a:gd name="T15" fmla="*/ 57 h 142"/>
                <a:gd name="T16" fmla="*/ 34 w 64"/>
                <a:gd name="T17" fmla="*/ 142 h 142"/>
                <a:gd name="T18" fmla="*/ 15 w 64"/>
                <a:gd name="T19" fmla="*/ 142 h 142"/>
                <a:gd name="T20" fmla="*/ 15 w 64"/>
                <a:gd name="T21" fmla="*/ 57 h 142"/>
                <a:gd name="T22" fmla="*/ 0 w 64"/>
                <a:gd name="T23" fmla="*/ 57 h 142"/>
                <a:gd name="T24" fmla="*/ 0 w 64"/>
                <a:gd name="T25" fmla="*/ 43 h 142"/>
                <a:gd name="T26" fmla="*/ 15 w 64"/>
                <a:gd name="T27" fmla="*/ 43 h 142"/>
                <a:gd name="T28" fmla="*/ 15 w 64"/>
                <a:gd name="T29" fmla="*/ 32 h 142"/>
                <a:gd name="T30" fmla="*/ 22 w 64"/>
                <a:gd name="T31" fmla="*/ 9 h 142"/>
                <a:gd name="T32" fmla="*/ 45 w 64"/>
                <a:gd name="T33" fmla="*/ 0 h 142"/>
                <a:gd name="T34" fmla="*/ 64 w 64"/>
                <a:gd name="T35" fmla="*/ 4 h 142"/>
                <a:gd name="T36" fmla="*/ 61 w 64"/>
                <a:gd name="T37" fmla="*/ 1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42">
                  <a:moveTo>
                    <a:pt x="61" y="18"/>
                  </a:moveTo>
                  <a:cubicBezTo>
                    <a:pt x="61" y="18"/>
                    <a:pt x="55" y="15"/>
                    <a:pt x="49" y="15"/>
                  </a:cubicBezTo>
                  <a:cubicBezTo>
                    <a:pt x="43" y="15"/>
                    <a:pt x="39" y="17"/>
                    <a:pt x="36" y="21"/>
                  </a:cubicBezTo>
                  <a:cubicBezTo>
                    <a:pt x="34" y="24"/>
                    <a:pt x="34" y="29"/>
                    <a:pt x="34" y="35"/>
                  </a:cubicBezTo>
                  <a:cubicBezTo>
                    <a:pt x="34" y="43"/>
                    <a:pt x="34" y="43"/>
                    <a:pt x="34" y="43"/>
                  </a:cubicBezTo>
                  <a:cubicBezTo>
                    <a:pt x="59" y="43"/>
                    <a:pt x="59" y="43"/>
                    <a:pt x="59" y="43"/>
                  </a:cubicBezTo>
                  <a:cubicBezTo>
                    <a:pt x="59" y="57"/>
                    <a:pt x="59" y="57"/>
                    <a:pt x="59" y="57"/>
                  </a:cubicBezTo>
                  <a:cubicBezTo>
                    <a:pt x="34" y="57"/>
                    <a:pt x="34" y="57"/>
                    <a:pt x="34" y="57"/>
                  </a:cubicBezTo>
                  <a:cubicBezTo>
                    <a:pt x="34" y="142"/>
                    <a:pt x="34" y="142"/>
                    <a:pt x="34" y="142"/>
                  </a:cubicBezTo>
                  <a:cubicBezTo>
                    <a:pt x="15" y="142"/>
                    <a:pt x="15" y="142"/>
                    <a:pt x="15" y="142"/>
                  </a:cubicBezTo>
                  <a:cubicBezTo>
                    <a:pt x="15" y="57"/>
                    <a:pt x="15" y="57"/>
                    <a:pt x="15" y="57"/>
                  </a:cubicBezTo>
                  <a:cubicBezTo>
                    <a:pt x="0" y="57"/>
                    <a:pt x="0" y="57"/>
                    <a:pt x="0" y="57"/>
                  </a:cubicBezTo>
                  <a:cubicBezTo>
                    <a:pt x="0" y="43"/>
                    <a:pt x="0" y="43"/>
                    <a:pt x="0" y="43"/>
                  </a:cubicBezTo>
                  <a:cubicBezTo>
                    <a:pt x="15" y="43"/>
                    <a:pt x="15" y="43"/>
                    <a:pt x="15" y="43"/>
                  </a:cubicBezTo>
                  <a:cubicBezTo>
                    <a:pt x="15" y="32"/>
                    <a:pt x="15" y="32"/>
                    <a:pt x="15" y="32"/>
                  </a:cubicBezTo>
                  <a:cubicBezTo>
                    <a:pt x="15" y="21"/>
                    <a:pt x="18" y="14"/>
                    <a:pt x="22" y="9"/>
                  </a:cubicBezTo>
                  <a:cubicBezTo>
                    <a:pt x="27" y="4"/>
                    <a:pt x="34" y="0"/>
                    <a:pt x="45" y="0"/>
                  </a:cubicBezTo>
                  <a:cubicBezTo>
                    <a:pt x="55" y="0"/>
                    <a:pt x="62" y="3"/>
                    <a:pt x="64" y="4"/>
                  </a:cubicBezTo>
                  <a:lnTo>
                    <a:pt x="6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50">
              <a:extLst>
                <a:ext uri="{FF2B5EF4-FFF2-40B4-BE49-F238E27FC236}">
                  <a16:creationId xmlns:a16="http://schemas.microsoft.com/office/drawing/2014/main" id="{71C2BF5D-0F27-5DC4-E839-53363129AF20}"/>
                </a:ext>
              </a:extLst>
            </p:cNvPr>
            <p:cNvSpPr>
              <a:spLocks/>
            </p:cNvSpPr>
            <p:nvPr/>
          </p:nvSpPr>
          <p:spPr bwMode="auto">
            <a:xfrm>
              <a:off x="3270251" y="185738"/>
              <a:ext cx="46038"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51">
              <a:extLst>
                <a:ext uri="{FF2B5EF4-FFF2-40B4-BE49-F238E27FC236}">
                  <a16:creationId xmlns:a16="http://schemas.microsoft.com/office/drawing/2014/main" id="{6AAE8FD2-F294-9C4A-F94A-068B4B7ABCFB}"/>
                </a:ext>
              </a:extLst>
            </p:cNvPr>
            <p:cNvSpPr>
              <a:spLocks noEditPoints="1"/>
            </p:cNvSpPr>
            <p:nvPr/>
          </p:nvSpPr>
          <p:spPr bwMode="auto">
            <a:xfrm>
              <a:off x="3321051" y="185738"/>
              <a:ext cx="79375" cy="85725"/>
            </a:xfrm>
            <a:custGeom>
              <a:avLst/>
              <a:gdLst>
                <a:gd name="T0" fmla="*/ 48 w 96"/>
                <a:gd name="T1" fmla="*/ 102 h 102"/>
                <a:gd name="T2" fmla="*/ 0 w 96"/>
                <a:gd name="T3" fmla="*/ 51 h 102"/>
                <a:gd name="T4" fmla="*/ 48 w 96"/>
                <a:gd name="T5" fmla="*/ 0 h 102"/>
                <a:gd name="T6" fmla="*/ 96 w 96"/>
                <a:gd name="T7" fmla="*/ 51 h 102"/>
                <a:gd name="T8" fmla="*/ 48 w 96"/>
                <a:gd name="T9" fmla="*/ 102 h 102"/>
                <a:gd name="T10" fmla="*/ 48 w 96"/>
                <a:gd name="T11" fmla="*/ 14 h 102"/>
                <a:gd name="T12" fmla="*/ 20 w 96"/>
                <a:gd name="T13" fmla="*/ 51 h 102"/>
                <a:gd name="T14" fmla="*/ 48 w 96"/>
                <a:gd name="T15" fmla="*/ 88 h 102"/>
                <a:gd name="T16" fmla="*/ 77 w 96"/>
                <a:gd name="T17" fmla="*/ 51 h 102"/>
                <a:gd name="T18" fmla="*/ 48 w 96"/>
                <a:gd name="T19" fmla="*/ 1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02">
                  <a:moveTo>
                    <a:pt x="48" y="102"/>
                  </a:moveTo>
                  <a:cubicBezTo>
                    <a:pt x="20" y="102"/>
                    <a:pt x="0" y="82"/>
                    <a:pt x="0" y="51"/>
                  </a:cubicBezTo>
                  <a:cubicBezTo>
                    <a:pt x="0" y="20"/>
                    <a:pt x="20" y="0"/>
                    <a:pt x="48" y="0"/>
                  </a:cubicBezTo>
                  <a:cubicBezTo>
                    <a:pt x="77" y="0"/>
                    <a:pt x="96" y="20"/>
                    <a:pt x="96" y="51"/>
                  </a:cubicBezTo>
                  <a:cubicBezTo>
                    <a:pt x="96" y="82"/>
                    <a:pt x="77" y="102"/>
                    <a:pt x="48" y="102"/>
                  </a:cubicBezTo>
                  <a:close/>
                  <a:moveTo>
                    <a:pt x="48" y="14"/>
                  </a:moveTo>
                  <a:cubicBezTo>
                    <a:pt x="30" y="14"/>
                    <a:pt x="20" y="29"/>
                    <a:pt x="20" y="51"/>
                  </a:cubicBezTo>
                  <a:cubicBezTo>
                    <a:pt x="20" y="72"/>
                    <a:pt x="30" y="88"/>
                    <a:pt x="48" y="88"/>
                  </a:cubicBezTo>
                  <a:cubicBezTo>
                    <a:pt x="67" y="88"/>
                    <a:pt x="77" y="72"/>
                    <a:pt x="77" y="51"/>
                  </a:cubicBezTo>
                  <a:cubicBezTo>
                    <a:pt x="77" y="29"/>
                    <a:pt x="67" y="14"/>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52">
              <a:extLst>
                <a:ext uri="{FF2B5EF4-FFF2-40B4-BE49-F238E27FC236}">
                  <a16:creationId xmlns:a16="http://schemas.microsoft.com/office/drawing/2014/main" id="{C590DB0F-DC19-CD6D-2F4D-61479185D8A5}"/>
                </a:ext>
              </a:extLst>
            </p:cNvPr>
            <p:cNvSpPr>
              <a:spLocks/>
            </p:cNvSpPr>
            <p:nvPr/>
          </p:nvSpPr>
          <p:spPr bwMode="auto">
            <a:xfrm>
              <a:off x="3419476" y="185738"/>
              <a:ext cx="117475" cy="84138"/>
            </a:xfrm>
            <a:custGeom>
              <a:avLst/>
              <a:gdLst>
                <a:gd name="T0" fmla="*/ 123 w 142"/>
                <a:gd name="T1" fmla="*/ 101 h 101"/>
                <a:gd name="T2" fmla="*/ 123 w 142"/>
                <a:gd name="T3" fmla="*/ 39 h 101"/>
                <a:gd name="T4" fmla="*/ 106 w 142"/>
                <a:gd name="T5" fmla="*/ 16 h 101"/>
                <a:gd name="T6" fmla="*/ 80 w 142"/>
                <a:gd name="T7" fmla="*/ 41 h 101"/>
                <a:gd name="T8" fmla="*/ 80 w 142"/>
                <a:gd name="T9" fmla="*/ 101 h 101"/>
                <a:gd name="T10" fmla="*/ 62 w 142"/>
                <a:gd name="T11" fmla="*/ 101 h 101"/>
                <a:gd name="T12" fmla="*/ 62 w 142"/>
                <a:gd name="T13" fmla="*/ 39 h 101"/>
                <a:gd name="T14" fmla="*/ 44 w 142"/>
                <a:gd name="T15" fmla="*/ 16 h 101"/>
                <a:gd name="T16" fmla="*/ 19 w 142"/>
                <a:gd name="T17" fmla="*/ 41 h 101"/>
                <a:gd name="T18" fmla="*/ 19 w 142"/>
                <a:gd name="T19" fmla="*/ 101 h 101"/>
                <a:gd name="T20" fmla="*/ 0 w 142"/>
                <a:gd name="T21" fmla="*/ 101 h 101"/>
                <a:gd name="T22" fmla="*/ 0 w 142"/>
                <a:gd name="T23" fmla="*/ 2 h 101"/>
                <a:gd name="T24" fmla="*/ 18 w 142"/>
                <a:gd name="T25" fmla="*/ 2 h 101"/>
                <a:gd name="T26" fmla="*/ 19 w 142"/>
                <a:gd name="T27" fmla="*/ 20 h 101"/>
                <a:gd name="T28" fmla="*/ 51 w 142"/>
                <a:gd name="T29" fmla="*/ 0 h 101"/>
                <a:gd name="T30" fmla="*/ 79 w 142"/>
                <a:gd name="T31" fmla="*/ 21 h 101"/>
                <a:gd name="T32" fmla="*/ 112 w 142"/>
                <a:gd name="T33" fmla="*/ 0 h 101"/>
                <a:gd name="T34" fmla="*/ 142 w 142"/>
                <a:gd name="T35" fmla="*/ 34 h 101"/>
                <a:gd name="T36" fmla="*/ 142 w 142"/>
                <a:gd name="T37" fmla="*/ 101 h 101"/>
                <a:gd name="T38" fmla="*/ 123 w 142"/>
                <a:gd name="T3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101">
                  <a:moveTo>
                    <a:pt x="123" y="101"/>
                  </a:moveTo>
                  <a:cubicBezTo>
                    <a:pt x="123" y="39"/>
                    <a:pt x="123" y="39"/>
                    <a:pt x="123" y="39"/>
                  </a:cubicBezTo>
                  <a:cubicBezTo>
                    <a:pt x="123" y="26"/>
                    <a:pt x="120" y="16"/>
                    <a:pt x="106" y="16"/>
                  </a:cubicBezTo>
                  <a:cubicBezTo>
                    <a:pt x="91" y="16"/>
                    <a:pt x="81" y="34"/>
                    <a:pt x="80" y="41"/>
                  </a:cubicBezTo>
                  <a:cubicBezTo>
                    <a:pt x="80" y="101"/>
                    <a:pt x="80" y="101"/>
                    <a:pt x="80" y="101"/>
                  </a:cubicBezTo>
                  <a:cubicBezTo>
                    <a:pt x="62" y="101"/>
                    <a:pt x="62" y="101"/>
                    <a:pt x="62" y="101"/>
                  </a:cubicBezTo>
                  <a:cubicBezTo>
                    <a:pt x="62" y="39"/>
                    <a:pt x="62" y="39"/>
                    <a:pt x="62" y="39"/>
                  </a:cubicBezTo>
                  <a:cubicBezTo>
                    <a:pt x="62" y="26"/>
                    <a:pt x="59" y="16"/>
                    <a:pt x="44" y="16"/>
                  </a:cubicBezTo>
                  <a:cubicBezTo>
                    <a:pt x="30" y="16"/>
                    <a:pt x="20" y="34"/>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5" y="9"/>
                    <a:pt x="37" y="0"/>
                    <a:pt x="51" y="0"/>
                  </a:cubicBezTo>
                  <a:cubicBezTo>
                    <a:pt x="64" y="0"/>
                    <a:pt x="75" y="6"/>
                    <a:pt x="79" y="21"/>
                  </a:cubicBezTo>
                  <a:cubicBezTo>
                    <a:pt x="86" y="9"/>
                    <a:pt x="98" y="0"/>
                    <a:pt x="112" y="0"/>
                  </a:cubicBezTo>
                  <a:cubicBezTo>
                    <a:pt x="128" y="0"/>
                    <a:pt x="142" y="9"/>
                    <a:pt x="142" y="34"/>
                  </a:cubicBezTo>
                  <a:cubicBezTo>
                    <a:pt x="142" y="101"/>
                    <a:pt x="142" y="101"/>
                    <a:pt x="142" y="101"/>
                  </a:cubicBezTo>
                  <a:cubicBezTo>
                    <a:pt x="123" y="101"/>
                    <a:pt x="123" y="101"/>
                    <a:pt x="123"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53">
              <a:extLst>
                <a:ext uri="{FF2B5EF4-FFF2-40B4-BE49-F238E27FC236}">
                  <a16:creationId xmlns:a16="http://schemas.microsoft.com/office/drawing/2014/main" id="{975A0B57-FD60-D7A6-C45A-346EA17AEAA2}"/>
                </a:ext>
              </a:extLst>
            </p:cNvPr>
            <p:cNvSpPr>
              <a:spLocks/>
            </p:cNvSpPr>
            <p:nvPr/>
          </p:nvSpPr>
          <p:spPr bwMode="auto">
            <a:xfrm>
              <a:off x="3594101" y="157163"/>
              <a:ext cx="69850" cy="112713"/>
            </a:xfrm>
            <a:custGeom>
              <a:avLst/>
              <a:gdLst>
                <a:gd name="T0" fmla="*/ 0 w 44"/>
                <a:gd name="T1" fmla="*/ 71 h 71"/>
                <a:gd name="T2" fmla="*/ 0 w 44"/>
                <a:gd name="T3" fmla="*/ 0 h 71"/>
                <a:gd name="T4" fmla="*/ 43 w 44"/>
                <a:gd name="T5" fmla="*/ 0 h 71"/>
                <a:gd name="T6" fmla="*/ 43 w 44"/>
                <a:gd name="T7" fmla="*/ 8 h 71"/>
                <a:gd name="T8" fmla="*/ 10 w 44"/>
                <a:gd name="T9" fmla="*/ 8 h 71"/>
                <a:gd name="T10" fmla="*/ 10 w 44"/>
                <a:gd name="T11" fmla="*/ 29 h 71"/>
                <a:gd name="T12" fmla="*/ 41 w 44"/>
                <a:gd name="T13" fmla="*/ 29 h 71"/>
                <a:gd name="T14" fmla="*/ 41 w 44"/>
                <a:gd name="T15" fmla="*/ 38 h 71"/>
                <a:gd name="T16" fmla="*/ 10 w 44"/>
                <a:gd name="T17" fmla="*/ 38 h 71"/>
                <a:gd name="T18" fmla="*/ 10 w 44"/>
                <a:gd name="T19" fmla="*/ 62 h 71"/>
                <a:gd name="T20" fmla="*/ 44 w 44"/>
                <a:gd name="T21" fmla="*/ 62 h 71"/>
                <a:gd name="T22" fmla="*/ 44 w 44"/>
                <a:gd name="T23" fmla="*/ 71 h 71"/>
                <a:gd name="T24" fmla="*/ 0 w 44"/>
                <a:gd name="T25" fmla="*/ 71 h 71"/>
                <a:gd name="T26" fmla="*/ 0 w 44"/>
                <a:gd name="T2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71">
                  <a:moveTo>
                    <a:pt x="0" y="71"/>
                  </a:moveTo>
                  <a:lnTo>
                    <a:pt x="0" y="0"/>
                  </a:lnTo>
                  <a:lnTo>
                    <a:pt x="43" y="0"/>
                  </a:lnTo>
                  <a:lnTo>
                    <a:pt x="43" y="8"/>
                  </a:lnTo>
                  <a:lnTo>
                    <a:pt x="10" y="8"/>
                  </a:lnTo>
                  <a:lnTo>
                    <a:pt x="10" y="29"/>
                  </a:lnTo>
                  <a:lnTo>
                    <a:pt x="41" y="29"/>
                  </a:lnTo>
                  <a:lnTo>
                    <a:pt x="41" y="38"/>
                  </a:lnTo>
                  <a:lnTo>
                    <a:pt x="10" y="38"/>
                  </a:lnTo>
                  <a:lnTo>
                    <a:pt x="10" y="62"/>
                  </a:lnTo>
                  <a:lnTo>
                    <a:pt x="44" y="62"/>
                  </a:lnTo>
                  <a:lnTo>
                    <a:pt x="44" y="71"/>
                  </a:lnTo>
                  <a:lnTo>
                    <a:pt x="0" y="71"/>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54">
              <a:extLst>
                <a:ext uri="{FF2B5EF4-FFF2-40B4-BE49-F238E27FC236}">
                  <a16:creationId xmlns:a16="http://schemas.microsoft.com/office/drawing/2014/main" id="{E8018739-B110-09C4-D3DE-76CFD23BB4E9}"/>
                </a:ext>
              </a:extLst>
            </p:cNvPr>
            <p:cNvSpPr>
              <a:spLocks/>
            </p:cNvSpPr>
            <p:nvPr/>
          </p:nvSpPr>
          <p:spPr bwMode="auto">
            <a:xfrm>
              <a:off x="3671888" y="188913"/>
              <a:ext cx="77788" cy="80963"/>
            </a:xfrm>
            <a:custGeom>
              <a:avLst/>
              <a:gdLst>
                <a:gd name="T0" fmla="*/ 38 w 49"/>
                <a:gd name="T1" fmla="*/ 51 h 51"/>
                <a:gd name="T2" fmla="*/ 24 w 49"/>
                <a:gd name="T3" fmla="*/ 30 h 51"/>
                <a:gd name="T4" fmla="*/ 11 w 49"/>
                <a:gd name="T5" fmla="*/ 51 h 51"/>
                <a:gd name="T6" fmla="*/ 0 w 49"/>
                <a:gd name="T7" fmla="*/ 51 h 51"/>
                <a:gd name="T8" fmla="*/ 18 w 49"/>
                <a:gd name="T9" fmla="*/ 25 h 51"/>
                <a:gd name="T10" fmla="*/ 1 w 49"/>
                <a:gd name="T11" fmla="*/ 0 h 51"/>
                <a:gd name="T12" fmla="*/ 12 w 49"/>
                <a:gd name="T13" fmla="*/ 0 h 51"/>
                <a:gd name="T14" fmla="*/ 25 w 49"/>
                <a:gd name="T15" fmla="*/ 19 h 51"/>
                <a:gd name="T16" fmla="*/ 37 w 49"/>
                <a:gd name="T17" fmla="*/ 0 h 51"/>
                <a:gd name="T18" fmla="*/ 48 w 49"/>
                <a:gd name="T19" fmla="*/ 0 h 51"/>
                <a:gd name="T20" fmla="*/ 30 w 49"/>
                <a:gd name="T21" fmla="*/ 25 h 51"/>
                <a:gd name="T22" fmla="*/ 49 w 49"/>
                <a:gd name="T23" fmla="*/ 51 h 51"/>
                <a:gd name="T24" fmla="*/ 38 w 49"/>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1">
                  <a:moveTo>
                    <a:pt x="38" y="51"/>
                  </a:moveTo>
                  <a:lnTo>
                    <a:pt x="24" y="30"/>
                  </a:lnTo>
                  <a:lnTo>
                    <a:pt x="11" y="51"/>
                  </a:lnTo>
                  <a:lnTo>
                    <a:pt x="0" y="51"/>
                  </a:lnTo>
                  <a:lnTo>
                    <a:pt x="18" y="25"/>
                  </a:lnTo>
                  <a:lnTo>
                    <a:pt x="1" y="0"/>
                  </a:lnTo>
                  <a:lnTo>
                    <a:pt x="12" y="0"/>
                  </a:lnTo>
                  <a:lnTo>
                    <a:pt x="25" y="19"/>
                  </a:lnTo>
                  <a:lnTo>
                    <a:pt x="37" y="0"/>
                  </a:lnTo>
                  <a:lnTo>
                    <a:pt x="48" y="0"/>
                  </a:lnTo>
                  <a:lnTo>
                    <a:pt x="30" y="25"/>
                  </a:lnTo>
                  <a:lnTo>
                    <a:pt x="49" y="51"/>
                  </a:lnTo>
                  <a:lnTo>
                    <a:pt x="38"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55">
              <a:extLst>
                <a:ext uri="{FF2B5EF4-FFF2-40B4-BE49-F238E27FC236}">
                  <a16:creationId xmlns:a16="http://schemas.microsoft.com/office/drawing/2014/main" id="{6262A5DA-588E-44E3-D3E5-B27EFDFBA451}"/>
                </a:ext>
              </a:extLst>
            </p:cNvPr>
            <p:cNvSpPr>
              <a:spLocks noEditPoints="1"/>
            </p:cNvSpPr>
            <p:nvPr/>
          </p:nvSpPr>
          <p:spPr bwMode="auto">
            <a:xfrm>
              <a:off x="3763963" y="185738"/>
              <a:ext cx="77788" cy="114300"/>
            </a:xfrm>
            <a:custGeom>
              <a:avLst/>
              <a:gdLst>
                <a:gd name="T0" fmla="*/ 49 w 94"/>
                <a:gd name="T1" fmla="*/ 102 h 136"/>
                <a:gd name="T2" fmla="*/ 18 w 94"/>
                <a:gd name="T3" fmla="*/ 85 h 136"/>
                <a:gd name="T4" fmla="*/ 18 w 94"/>
                <a:gd name="T5" fmla="*/ 136 h 136"/>
                <a:gd name="T6" fmla="*/ 0 w 94"/>
                <a:gd name="T7" fmla="*/ 136 h 136"/>
                <a:gd name="T8" fmla="*/ 0 w 94"/>
                <a:gd name="T9" fmla="*/ 1 h 136"/>
                <a:gd name="T10" fmla="*/ 17 w 94"/>
                <a:gd name="T11" fmla="*/ 1 h 136"/>
                <a:gd name="T12" fmla="*/ 18 w 94"/>
                <a:gd name="T13" fmla="*/ 17 h 136"/>
                <a:gd name="T14" fmla="*/ 51 w 94"/>
                <a:gd name="T15" fmla="*/ 0 h 136"/>
                <a:gd name="T16" fmla="*/ 94 w 94"/>
                <a:gd name="T17" fmla="*/ 51 h 136"/>
                <a:gd name="T18" fmla="*/ 49 w 94"/>
                <a:gd name="T19" fmla="*/ 102 h 136"/>
                <a:gd name="T20" fmla="*/ 46 w 94"/>
                <a:gd name="T21" fmla="*/ 14 h 136"/>
                <a:gd name="T22" fmla="*/ 17 w 94"/>
                <a:gd name="T23" fmla="*/ 50 h 136"/>
                <a:gd name="T24" fmla="*/ 45 w 94"/>
                <a:gd name="T25" fmla="*/ 87 h 136"/>
                <a:gd name="T26" fmla="*/ 74 w 94"/>
                <a:gd name="T27" fmla="*/ 50 h 136"/>
                <a:gd name="T28" fmla="*/ 46 w 94"/>
                <a:gd name="T29" fmla="*/ 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36">
                  <a:moveTo>
                    <a:pt x="49" y="102"/>
                  </a:moveTo>
                  <a:cubicBezTo>
                    <a:pt x="29" y="102"/>
                    <a:pt x="21" y="89"/>
                    <a:pt x="18" y="85"/>
                  </a:cubicBezTo>
                  <a:cubicBezTo>
                    <a:pt x="18" y="136"/>
                    <a:pt x="18" y="136"/>
                    <a:pt x="18" y="136"/>
                  </a:cubicBezTo>
                  <a:cubicBezTo>
                    <a:pt x="0" y="136"/>
                    <a:pt x="0" y="136"/>
                    <a:pt x="0" y="136"/>
                  </a:cubicBezTo>
                  <a:cubicBezTo>
                    <a:pt x="0" y="1"/>
                    <a:pt x="0" y="1"/>
                    <a:pt x="0" y="1"/>
                  </a:cubicBezTo>
                  <a:cubicBezTo>
                    <a:pt x="17" y="1"/>
                    <a:pt x="17" y="1"/>
                    <a:pt x="17" y="1"/>
                  </a:cubicBezTo>
                  <a:cubicBezTo>
                    <a:pt x="18" y="17"/>
                    <a:pt x="18" y="17"/>
                    <a:pt x="18" y="17"/>
                  </a:cubicBezTo>
                  <a:cubicBezTo>
                    <a:pt x="20" y="15"/>
                    <a:pt x="30" y="0"/>
                    <a:pt x="51" y="0"/>
                  </a:cubicBezTo>
                  <a:cubicBezTo>
                    <a:pt x="78" y="0"/>
                    <a:pt x="94" y="21"/>
                    <a:pt x="94" y="51"/>
                  </a:cubicBezTo>
                  <a:cubicBezTo>
                    <a:pt x="93" y="81"/>
                    <a:pt x="75" y="102"/>
                    <a:pt x="49" y="102"/>
                  </a:cubicBezTo>
                  <a:close/>
                  <a:moveTo>
                    <a:pt x="46" y="14"/>
                  </a:moveTo>
                  <a:cubicBezTo>
                    <a:pt x="29" y="14"/>
                    <a:pt x="17" y="31"/>
                    <a:pt x="17" y="50"/>
                  </a:cubicBezTo>
                  <a:cubicBezTo>
                    <a:pt x="17" y="70"/>
                    <a:pt x="28" y="87"/>
                    <a:pt x="45" y="87"/>
                  </a:cubicBezTo>
                  <a:cubicBezTo>
                    <a:pt x="62" y="87"/>
                    <a:pt x="74" y="70"/>
                    <a:pt x="74" y="50"/>
                  </a:cubicBezTo>
                  <a:cubicBezTo>
                    <a:pt x="74" y="31"/>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56">
              <a:extLst>
                <a:ext uri="{FF2B5EF4-FFF2-40B4-BE49-F238E27FC236}">
                  <a16:creationId xmlns:a16="http://schemas.microsoft.com/office/drawing/2014/main" id="{35512E43-0E79-8BBC-F997-A442D44277DD}"/>
                </a:ext>
              </a:extLst>
            </p:cNvPr>
            <p:cNvSpPr>
              <a:spLocks noEditPoints="1"/>
            </p:cNvSpPr>
            <p:nvPr/>
          </p:nvSpPr>
          <p:spPr bwMode="auto">
            <a:xfrm>
              <a:off x="3852863"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5"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57">
              <a:extLst>
                <a:ext uri="{FF2B5EF4-FFF2-40B4-BE49-F238E27FC236}">
                  <a16:creationId xmlns:a16="http://schemas.microsoft.com/office/drawing/2014/main" id="{FEF6EF1B-2A95-0FAE-281F-3A8B2AACAC0B}"/>
                </a:ext>
              </a:extLst>
            </p:cNvPr>
            <p:cNvSpPr>
              <a:spLocks/>
            </p:cNvSpPr>
            <p:nvPr/>
          </p:nvSpPr>
          <p:spPr bwMode="auto">
            <a:xfrm>
              <a:off x="3946526" y="185738"/>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58">
              <a:extLst>
                <a:ext uri="{FF2B5EF4-FFF2-40B4-BE49-F238E27FC236}">
                  <a16:creationId xmlns:a16="http://schemas.microsoft.com/office/drawing/2014/main" id="{AF31A35E-7433-891D-44E8-BEA36D454EE3}"/>
                </a:ext>
              </a:extLst>
            </p:cNvPr>
            <p:cNvSpPr>
              <a:spLocks noEditPoints="1"/>
            </p:cNvSpPr>
            <p:nvPr/>
          </p:nvSpPr>
          <p:spPr bwMode="auto">
            <a:xfrm>
              <a:off x="4005263" y="150813"/>
              <a:ext cx="20638" cy="119063"/>
            </a:xfrm>
            <a:custGeom>
              <a:avLst/>
              <a:gdLst>
                <a:gd name="T0" fmla="*/ 13 w 26"/>
                <a:gd name="T1" fmla="*/ 25 h 144"/>
                <a:gd name="T2" fmla="*/ 0 w 26"/>
                <a:gd name="T3" fmla="*/ 13 h 144"/>
                <a:gd name="T4" fmla="*/ 13 w 26"/>
                <a:gd name="T5" fmla="*/ 0 h 144"/>
                <a:gd name="T6" fmla="*/ 26 w 26"/>
                <a:gd name="T7" fmla="*/ 12 h 144"/>
                <a:gd name="T8" fmla="*/ 13 w 26"/>
                <a:gd name="T9" fmla="*/ 25 h 144"/>
                <a:gd name="T10" fmla="*/ 3 w 26"/>
                <a:gd name="T11" fmla="*/ 144 h 144"/>
                <a:gd name="T12" fmla="*/ 3 w 26"/>
                <a:gd name="T13" fmla="*/ 45 h 144"/>
                <a:gd name="T14" fmla="*/ 22 w 26"/>
                <a:gd name="T15" fmla="*/ 45 h 144"/>
                <a:gd name="T16" fmla="*/ 22 w 26"/>
                <a:gd name="T17" fmla="*/ 144 h 144"/>
                <a:gd name="T18" fmla="*/ 3 w 26"/>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4">
                  <a:moveTo>
                    <a:pt x="13" y="25"/>
                  </a:moveTo>
                  <a:cubicBezTo>
                    <a:pt x="6" y="25"/>
                    <a:pt x="0" y="20"/>
                    <a:pt x="0" y="13"/>
                  </a:cubicBezTo>
                  <a:cubicBezTo>
                    <a:pt x="0" y="6"/>
                    <a:pt x="6" y="0"/>
                    <a:pt x="13" y="0"/>
                  </a:cubicBezTo>
                  <a:cubicBezTo>
                    <a:pt x="20" y="0"/>
                    <a:pt x="26" y="6"/>
                    <a:pt x="26" y="12"/>
                  </a:cubicBezTo>
                  <a:cubicBezTo>
                    <a:pt x="26" y="19"/>
                    <a:pt x="20" y="25"/>
                    <a:pt x="13"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59">
              <a:extLst>
                <a:ext uri="{FF2B5EF4-FFF2-40B4-BE49-F238E27FC236}">
                  <a16:creationId xmlns:a16="http://schemas.microsoft.com/office/drawing/2014/main" id="{011AEB08-8C96-F19B-82E4-848E1AED67AD}"/>
                </a:ext>
              </a:extLst>
            </p:cNvPr>
            <p:cNvSpPr>
              <a:spLocks noEditPoints="1"/>
            </p:cNvSpPr>
            <p:nvPr/>
          </p:nvSpPr>
          <p:spPr bwMode="auto">
            <a:xfrm>
              <a:off x="4041776"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60">
              <a:extLst>
                <a:ext uri="{FF2B5EF4-FFF2-40B4-BE49-F238E27FC236}">
                  <a16:creationId xmlns:a16="http://schemas.microsoft.com/office/drawing/2014/main" id="{131EA098-7609-E572-FDAB-89536CA9855D}"/>
                </a:ext>
              </a:extLst>
            </p:cNvPr>
            <p:cNvSpPr>
              <a:spLocks/>
            </p:cNvSpPr>
            <p:nvPr/>
          </p:nvSpPr>
          <p:spPr bwMode="auto">
            <a:xfrm>
              <a:off x="4135438" y="185738"/>
              <a:ext cx="69850" cy="84138"/>
            </a:xfrm>
            <a:custGeom>
              <a:avLst/>
              <a:gdLst>
                <a:gd name="T0" fmla="*/ 65 w 84"/>
                <a:gd name="T1" fmla="*/ 101 h 101"/>
                <a:gd name="T2" fmla="*/ 65 w 84"/>
                <a:gd name="T3" fmla="*/ 41 h 101"/>
                <a:gd name="T4" fmla="*/ 45 w 84"/>
                <a:gd name="T5" fmla="*/ 16 h 101"/>
                <a:gd name="T6" fmla="*/ 19 w 84"/>
                <a:gd name="T7" fmla="*/ 41 h 101"/>
                <a:gd name="T8" fmla="*/ 19 w 84"/>
                <a:gd name="T9" fmla="*/ 101 h 101"/>
                <a:gd name="T10" fmla="*/ 0 w 84"/>
                <a:gd name="T11" fmla="*/ 101 h 101"/>
                <a:gd name="T12" fmla="*/ 0 w 84"/>
                <a:gd name="T13" fmla="*/ 2 h 101"/>
                <a:gd name="T14" fmla="*/ 18 w 84"/>
                <a:gd name="T15" fmla="*/ 2 h 101"/>
                <a:gd name="T16" fmla="*/ 19 w 84"/>
                <a:gd name="T17" fmla="*/ 20 h 101"/>
                <a:gd name="T18" fmla="*/ 52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1"/>
                    <a:pt x="65" y="41"/>
                    <a:pt x="65" y="41"/>
                  </a:cubicBezTo>
                  <a:cubicBezTo>
                    <a:pt x="65" y="26"/>
                    <a:pt x="60" y="16"/>
                    <a:pt x="45" y="16"/>
                  </a:cubicBezTo>
                  <a:cubicBezTo>
                    <a:pt x="30" y="16"/>
                    <a:pt x="21" y="32"/>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2"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61">
              <a:extLst>
                <a:ext uri="{FF2B5EF4-FFF2-40B4-BE49-F238E27FC236}">
                  <a16:creationId xmlns:a16="http://schemas.microsoft.com/office/drawing/2014/main" id="{8CB86734-E125-A2B2-51F8-7EC52DBF269F}"/>
                </a:ext>
              </a:extLst>
            </p:cNvPr>
            <p:cNvSpPr>
              <a:spLocks/>
            </p:cNvSpPr>
            <p:nvPr/>
          </p:nvSpPr>
          <p:spPr bwMode="auto">
            <a:xfrm>
              <a:off x="4221163" y="185738"/>
              <a:ext cx="71438" cy="85725"/>
            </a:xfrm>
            <a:custGeom>
              <a:avLst/>
              <a:gdLst>
                <a:gd name="T0" fmla="*/ 76 w 86"/>
                <a:gd name="T1" fmla="*/ 28 h 103"/>
                <a:gd name="T2" fmla="*/ 51 w 86"/>
                <a:gd name="T3" fmla="*/ 15 h 103"/>
                <a:gd name="T4" fmla="*/ 20 w 86"/>
                <a:gd name="T5" fmla="*/ 51 h 103"/>
                <a:gd name="T6" fmla="*/ 50 w 86"/>
                <a:gd name="T7" fmla="*/ 86 h 103"/>
                <a:gd name="T8" fmla="*/ 76 w 86"/>
                <a:gd name="T9" fmla="*/ 73 h 103"/>
                <a:gd name="T10" fmla="*/ 86 w 86"/>
                <a:gd name="T11" fmla="*/ 85 h 103"/>
                <a:gd name="T12" fmla="*/ 47 w 86"/>
                <a:gd name="T13" fmla="*/ 103 h 103"/>
                <a:gd name="T14" fmla="*/ 0 w 86"/>
                <a:gd name="T15" fmla="*/ 51 h 103"/>
                <a:gd name="T16" fmla="*/ 48 w 86"/>
                <a:gd name="T17" fmla="*/ 0 h 103"/>
                <a:gd name="T18" fmla="*/ 85 w 86"/>
                <a:gd name="T19" fmla="*/ 17 h 103"/>
                <a:gd name="T20" fmla="*/ 76 w 86"/>
                <a:gd name="T21" fmla="*/ 2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03">
                  <a:moveTo>
                    <a:pt x="76" y="28"/>
                  </a:moveTo>
                  <a:cubicBezTo>
                    <a:pt x="76" y="28"/>
                    <a:pt x="67" y="15"/>
                    <a:pt x="51" y="15"/>
                  </a:cubicBezTo>
                  <a:cubicBezTo>
                    <a:pt x="34" y="15"/>
                    <a:pt x="20" y="27"/>
                    <a:pt x="20" y="51"/>
                  </a:cubicBezTo>
                  <a:cubicBezTo>
                    <a:pt x="20" y="75"/>
                    <a:pt x="34" y="86"/>
                    <a:pt x="50" y="86"/>
                  </a:cubicBezTo>
                  <a:cubicBezTo>
                    <a:pt x="66" y="86"/>
                    <a:pt x="76" y="74"/>
                    <a:pt x="76" y="73"/>
                  </a:cubicBezTo>
                  <a:cubicBezTo>
                    <a:pt x="86" y="85"/>
                    <a:pt x="86" y="85"/>
                    <a:pt x="86" y="85"/>
                  </a:cubicBezTo>
                  <a:cubicBezTo>
                    <a:pt x="85" y="86"/>
                    <a:pt x="74" y="103"/>
                    <a:pt x="47" y="103"/>
                  </a:cubicBezTo>
                  <a:cubicBezTo>
                    <a:pt x="21" y="103"/>
                    <a:pt x="0" y="83"/>
                    <a:pt x="0" y="51"/>
                  </a:cubicBezTo>
                  <a:cubicBezTo>
                    <a:pt x="0" y="19"/>
                    <a:pt x="22" y="0"/>
                    <a:pt x="48" y="0"/>
                  </a:cubicBezTo>
                  <a:cubicBezTo>
                    <a:pt x="74" y="0"/>
                    <a:pt x="84" y="16"/>
                    <a:pt x="85" y="17"/>
                  </a:cubicBezTo>
                  <a:lnTo>
                    <a:pt x="76"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62">
              <a:extLst>
                <a:ext uri="{FF2B5EF4-FFF2-40B4-BE49-F238E27FC236}">
                  <a16:creationId xmlns:a16="http://schemas.microsoft.com/office/drawing/2014/main" id="{E2BA6FAC-BC0B-955C-76C2-7569276E7C26}"/>
                </a:ext>
              </a:extLst>
            </p:cNvPr>
            <p:cNvSpPr>
              <a:spLocks noEditPoints="1"/>
            </p:cNvSpPr>
            <p:nvPr/>
          </p:nvSpPr>
          <p:spPr bwMode="auto">
            <a:xfrm>
              <a:off x="43037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1"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63">
              <a:extLst>
                <a:ext uri="{FF2B5EF4-FFF2-40B4-BE49-F238E27FC236}">
                  <a16:creationId xmlns:a16="http://schemas.microsoft.com/office/drawing/2014/main" id="{8B1668FC-ED11-4E5F-5CD7-B8AECBE72E88}"/>
                </a:ext>
              </a:extLst>
            </p:cNvPr>
            <p:cNvSpPr>
              <a:spLocks noChangeArrowheads="1"/>
            </p:cNvSpPr>
            <p:nvPr/>
          </p:nvSpPr>
          <p:spPr bwMode="auto">
            <a:xfrm>
              <a:off x="2271713" y="-269875"/>
              <a:ext cx="12700" cy="773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Oval 64">
              <a:extLst>
                <a:ext uri="{FF2B5EF4-FFF2-40B4-BE49-F238E27FC236}">
                  <a16:creationId xmlns:a16="http://schemas.microsoft.com/office/drawing/2014/main" id="{E764F59C-9348-969F-DC4C-91400D94748F}"/>
                </a:ext>
              </a:extLst>
            </p:cNvPr>
            <p:cNvSpPr>
              <a:spLocks noChangeArrowheads="1"/>
            </p:cNvSpPr>
            <p:nvPr/>
          </p:nvSpPr>
          <p:spPr bwMode="auto">
            <a:xfrm>
              <a:off x="911226" y="-279400"/>
              <a:ext cx="119063" cy="120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Oval 65">
              <a:extLst>
                <a:ext uri="{FF2B5EF4-FFF2-40B4-BE49-F238E27FC236}">
                  <a16:creationId xmlns:a16="http://schemas.microsoft.com/office/drawing/2014/main" id="{0C6CC64C-557B-7855-41F2-B4CCE30CCF03}"/>
                </a:ext>
              </a:extLst>
            </p:cNvPr>
            <p:cNvSpPr>
              <a:spLocks noChangeArrowheads="1"/>
            </p:cNvSpPr>
            <p:nvPr/>
          </p:nvSpPr>
          <p:spPr bwMode="auto">
            <a:xfrm>
              <a:off x="752476" y="-269875"/>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Oval 66">
              <a:extLst>
                <a:ext uri="{FF2B5EF4-FFF2-40B4-BE49-F238E27FC236}">
                  <a16:creationId xmlns:a16="http://schemas.microsoft.com/office/drawing/2014/main" id="{6F43F3D1-B8CB-54F6-36F7-16314257D69B}"/>
                </a:ext>
              </a:extLst>
            </p:cNvPr>
            <p:cNvSpPr>
              <a:spLocks noChangeArrowheads="1"/>
            </p:cNvSpPr>
            <p:nvPr/>
          </p:nvSpPr>
          <p:spPr bwMode="auto">
            <a:xfrm>
              <a:off x="919163" y="-103188"/>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Oval 67">
              <a:extLst>
                <a:ext uri="{FF2B5EF4-FFF2-40B4-BE49-F238E27FC236}">
                  <a16:creationId xmlns:a16="http://schemas.microsoft.com/office/drawing/2014/main" id="{92E571BB-D352-2156-6D4A-C44BE8B1DEC3}"/>
                </a:ext>
              </a:extLst>
            </p:cNvPr>
            <p:cNvSpPr>
              <a:spLocks noChangeArrowheads="1"/>
            </p:cNvSpPr>
            <p:nvPr/>
          </p:nvSpPr>
          <p:spPr bwMode="auto">
            <a:xfrm>
              <a:off x="927101" y="53975"/>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Oval 68">
              <a:extLst>
                <a:ext uri="{FF2B5EF4-FFF2-40B4-BE49-F238E27FC236}">
                  <a16:creationId xmlns:a16="http://schemas.microsoft.com/office/drawing/2014/main" id="{7A8957F8-68A4-3EE6-C67A-79E4C3B0E740}"/>
                </a:ext>
              </a:extLst>
            </p:cNvPr>
            <p:cNvSpPr>
              <a:spLocks noChangeArrowheads="1"/>
            </p:cNvSpPr>
            <p:nvPr/>
          </p:nvSpPr>
          <p:spPr bwMode="auto">
            <a:xfrm>
              <a:off x="760413" y="-95250"/>
              <a:ext cx="87313"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Oval 69">
              <a:extLst>
                <a:ext uri="{FF2B5EF4-FFF2-40B4-BE49-F238E27FC236}">
                  <a16:creationId xmlns:a16="http://schemas.microsoft.com/office/drawing/2014/main" id="{E37C8ED8-118C-127C-C8D8-93DB49103625}"/>
                </a:ext>
              </a:extLst>
            </p:cNvPr>
            <p:cNvSpPr>
              <a:spLocks noChangeArrowheads="1"/>
            </p:cNvSpPr>
            <p:nvPr/>
          </p:nvSpPr>
          <p:spPr bwMode="auto">
            <a:xfrm>
              <a:off x="611188" y="-261938"/>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Box 2">
            <a:extLst>
              <a:ext uri="{FF2B5EF4-FFF2-40B4-BE49-F238E27FC236}">
                <a16:creationId xmlns:a16="http://schemas.microsoft.com/office/drawing/2014/main" id="{BFFC5C2C-B337-3578-4DEF-5FA5EAEA706D}"/>
              </a:ext>
            </a:extLst>
          </p:cNvPr>
          <p:cNvSpPr txBox="1"/>
          <p:nvPr/>
        </p:nvSpPr>
        <p:spPr>
          <a:xfrm>
            <a:off x="1516830" y="6334188"/>
            <a:ext cx="5719046" cy="153888"/>
          </a:xfrm>
          <a:prstGeom prst="rect">
            <a:avLst/>
          </a:prstGeom>
          <a:noFill/>
        </p:spPr>
        <p:txBody>
          <a:bodyPr wrap="square" lIns="0" tIns="0" rIns="0" bIns="0" rtlCol="0">
            <a:spAutoFit/>
          </a:bodyPr>
          <a:lstStyle/>
          <a:p>
            <a:pPr algn="ctr"/>
            <a:r>
              <a:rPr lang="en-US" sz="1000">
                <a:solidFill>
                  <a:schemeClr val="bg1"/>
                </a:solidFill>
              </a:rPr>
              <a:t>Includes content supplied by Sales Benchmark Index; Copyright © Sales Benchmark Index, 2022</a:t>
            </a:r>
          </a:p>
        </p:txBody>
      </p:sp>
    </p:spTree>
    <p:extLst>
      <p:ext uri="{BB962C8B-B14F-4D97-AF65-F5344CB8AC3E}">
        <p14:creationId xmlns:p14="http://schemas.microsoft.com/office/powerpoint/2010/main" val="82795099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preserve="1" userDrawn="1">
  <p:cSld name="Title Slide no bkg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64658552-6E07-9117-0CA9-3B60B698736B}"/>
              </a:ext>
            </a:extLst>
          </p:cNvPr>
          <p:cNvGraphicFramePr>
            <a:graphicFrameLocks noChangeAspect="1"/>
          </p:cNvGraphicFramePr>
          <p:nvPr userDrawn="1">
            <p:custDataLst>
              <p:tags r:id="rId1"/>
            </p:custDataLst>
            <p:extLst>
              <p:ext uri="{D42A27DB-BD31-4B8C-83A1-F6EECF244321}">
                <p14:modId xmlns:p14="http://schemas.microsoft.com/office/powerpoint/2010/main" val="412502941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4" name="Object 3" hidden="1">
                        <a:extLst>
                          <a:ext uri="{FF2B5EF4-FFF2-40B4-BE49-F238E27FC236}">
                            <a16:creationId xmlns:a16="http://schemas.microsoft.com/office/drawing/2014/main" id="{64658552-6E07-9117-0CA9-3B60B698736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grpSp>
        <p:nvGrpSpPr>
          <p:cNvPr id="79" name="Group 78">
            <a:extLst>
              <a:ext uri="{FF2B5EF4-FFF2-40B4-BE49-F238E27FC236}">
                <a16:creationId xmlns:a16="http://schemas.microsoft.com/office/drawing/2014/main" id="{B328026A-8319-44BC-B6B3-8D0A2B5E39A0}"/>
              </a:ext>
            </a:extLst>
          </p:cNvPr>
          <p:cNvGrpSpPr>
            <a:grpSpLocks noChangeAspect="1"/>
          </p:cNvGrpSpPr>
          <p:nvPr/>
        </p:nvGrpSpPr>
        <p:grpSpPr bwMode="gray">
          <a:xfrm>
            <a:off x="702214" y="780933"/>
            <a:ext cx="3494345" cy="745107"/>
            <a:chOff x="611188" y="-279400"/>
            <a:chExt cx="3767138" cy="803275"/>
          </a:xfrm>
        </p:grpSpPr>
        <p:sp>
          <p:nvSpPr>
            <p:cNvPr id="14" name="Freeform 5">
              <a:extLst>
                <a:ext uri="{FF2B5EF4-FFF2-40B4-BE49-F238E27FC236}">
                  <a16:creationId xmlns:a16="http://schemas.microsoft.com/office/drawing/2014/main" id="{AB780836-0EA1-4764-9C48-1217D0B297D1}"/>
                </a:ext>
              </a:extLst>
            </p:cNvPr>
            <p:cNvSpPr>
              <a:spLocks noEditPoints="1"/>
            </p:cNvSpPr>
            <p:nvPr/>
          </p:nvSpPr>
          <p:spPr bwMode="gray">
            <a:xfrm>
              <a:off x="1885951" y="438150"/>
              <a:ext cx="60325" cy="63500"/>
            </a:xfrm>
            <a:custGeom>
              <a:avLst/>
              <a:gdLst>
                <a:gd name="T0" fmla="*/ 36 w 73"/>
                <a:gd name="T1" fmla="*/ 0 h 78"/>
                <a:gd name="T2" fmla="*/ 10 w 73"/>
                <a:gd name="T3" fmla="*/ 10 h 78"/>
                <a:gd name="T4" fmla="*/ 0 w 73"/>
                <a:gd name="T5" fmla="*/ 39 h 78"/>
                <a:gd name="T6" fmla="*/ 10 w 73"/>
                <a:gd name="T7" fmla="*/ 67 h 78"/>
                <a:gd name="T8" fmla="*/ 36 w 73"/>
                <a:gd name="T9" fmla="*/ 78 h 78"/>
                <a:gd name="T10" fmla="*/ 63 w 73"/>
                <a:gd name="T11" fmla="*/ 67 h 78"/>
                <a:gd name="T12" fmla="*/ 73 w 73"/>
                <a:gd name="T13" fmla="*/ 39 h 78"/>
                <a:gd name="T14" fmla="*/ 63 w 73"/>
                <a:gd name="T15" fmla="*/ 10 h 78"/>
                <a:gd name="T16" fmla="*/ 36 w 73"/>
                <a:gd name="T17" fmla="*/ 0 h 78"/>
                <a:gd name="T18" fmla="*/ 52 w 73"/>
                <a:gd name="T19" fmla="*/ 59 h 78"/>
                <a:gd name="T20" fmla="*/ 36 w 73"/>
                <a:gd name="T21" fmla="*/ 66 h 78"/>
                <a:gd name="T22" fmla="*/ 20 w 73"/>
                <a:gd name="T23" fmla="*/ 59 h 78"/>
                <a:gd name="T24" fmla="*/ 15 w 73"/>
                <a:gd name="T25" fmla="*/ 39 h 78"/>
                <a:gd name="T26" fmla="*/ 21 w 73"/>
                <a:gd name="T27" fmla="*/ 19 h 78"/>
                <a:gd name="T28" fmla="*/ 36 w 73"/>
                <a:gd name="T29" fmla="*/ 11 h 78"/>
                <a:gd name="T30" fmla="*/ 52 w 73"/>
                <a:gd name="T31" fmla="*/ 19 h 78"/>
                <a:gd name="T32" fmla="*/ 58 w 73"/>
                <a:gd name="T33" fmla="*/ 39 h 78"/>
                <a:gd name="T34" fmla="*/ 52 w 73"/>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8">
                  <a:moveTo>
                    <a:pt x="36" y="0"/>
                  </a:moveTo>
                  <a:cubicBezTo>
                    <a:pt x="25" y="0"/>
                    <a:pt x="17" y="3"/>
                    <a:pt x="10" y="10"/>
                  </a:cubicBezTo>
                  <a:cubicBezTo>
                    <a:pt x="3" y="17"/>
                    <a:pt x="0" y="27"/>
                    <a:pt x="0" y="39"/>
                  </a:cubicBezTo>
                  <a:cubicBezTo>
                    <a:pt x="0" y="51"/>
                    <a:pt x="3" y="60"/>
                    <a:pt x="10" y="67"/>
                  </a:cubicBezTo>
                  <a:cubicBezTo>
                    <a:pt x="17" y="74"/>
                    <a:pt x="25" y="78"/>
                    <a:pt x="36" y="78"/>
                  </a:cubicBezTo>
                  <a:cubicBezTo>
                    <a:pt x="47" y="78"/>
                    <a:pt x="56" y="74"/>
                    <a:pt x="63" y="67"/>
                  </a:cubicBezTo>
                  <a:cubicBezTo>
                    <a:pt x="69" y="60"/>
                    <a:pt x="73" y="51"/>
                    <a:pt x="73" y="39"/>
                  </a:cubicBezTo>
                  <a:cubicBezTo>
                    <a:pt x="73" y="27"/>
                    <a:pt x="69" y="17"/>
                    <a:pt x="63"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1" y="19"/>
                  </a:cubicBezTo>
                  <a:cubicBezTo>
                    <a:pt x="24" y="14"/>
                    <a:pt x="30" y="11"/>
                    <a:pt x="36" y="11"/>
                  </a:cubicBezTo>
                  <a:cubicBezTo>
                    <a:pt x="43" y="11"/>
                    <a:pt x="48" y="14"/>
                    <a:pt x="52" y="19"/>
                  </a:cubicBezTo>
                  <a:cubicBezTo>
                    <a:pt x="56" y="24"/>
                    <a:pt x="58" y="30"/>
                    <a:pt x="58" y="39"/>
                  </a:cubicBezTo>
                  <a:cubicBezTo>
                    <a:pt x="58" y="47"/>
                    <a:pt x="56" y="54"/>
                    <a:pt x="52" y="59"/>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6">
              <a:extLst>
                <a:ext uri="{FF2B5EF4-FFF2-40B4-BE49-F238E27FC236}">
                  <a16:creationId xmlns:a16="http://schemas.microsoft.com/office/drawing/2014/main" id="{06E5C381-914B-47AA-AE2B-28A2392478C7}"/>
                </a:ext>
              </a:extLst>
            </p:cNvPr>
            <p:cNvSpPr>
              <a:spLocks/>
            </p:cNvSpPr>
            <p:nvPr/>
          </p:nvSpPr>
          <p:spPr bwMode="gray">
            <a:xfrm>
              <a:off x="1152526" y="414338"/>
              <a:ext cx="74613" cy="87313"/>
            </a:xfrm>
            <a:custGeom>
              <a:avLst/>
              <a:gdLst>
                <a:gd name="T0" fmla="*/ 50 w 89"/>
                <a:gd name="T1" fmla="*/ 62 h 106"/>
                <a:gd name="T2" fmla="*/ 75 w 89"/>
                <a:gd name="T3" fmla="*/ 62 h 106"/>
                <a:gd name="T4" fmla="*/ 75 w 89"/>
                <a:gd name="T5" fmla="*/ 80 h 106"/>
                <a:gd name="T6" fmla="*/ 74 w 89"/>
                <a:gd name="T7" fmla="*/ 81 h 106"/>
                <a:gd name="T8" fmla="*/ 71 w 89"/>
                <a:gd name="T9" fmla="*/ 84 h 106"/>
                <a:gd name="T10" fmla="*/ 66 w 89"/>
                <a:gd name="T11" fmla="*/ 88 h 106"/>
                <a:gd name="T12" fmla="*/ 58 w 89"/>
                <a:gd name="T13" fmla="*/ 91 h 106"/>
                <a:gd name="T14" fmla="*/ 48 w 89"/>
                <a:gd name="T15" fmla="*/ 92 h 106"/>
                <a:gd name="T16" fmla="*/ 24 w 89"/>
                <a:gd name="T17" fmla="*/ 82 h 106"/>
                <a:gd name="T18" fmla="*/ 15 w 89"/>
                <a:gd name="T19" fmla="*/ 52 h 106"/>
                <a:gd name="T20" fmla="*/ 25 w 89"/>
                <a:gd name="T21" fmla="*/ 23 h 106"/>
                <a:gd name="T22" fmla="*/ 48 w 89"/>
                <a:gd name="T23" fmla="*/ 13 h 106"/>
                <a:gd name="T24" fmla="*/ 57 w 89"/>
                <a:gd name="T25" fmla="*/ 14 h 106"/>
                <a:gd name="T26" fmla="*/ 64 w 89"/>
                <a:gd name="T27" fmla="*/ 16 h 106"/>
                <a:gd name="T28" fmla="*/ 69 w 89"/>
                <a:gd name="T29" fmla="*/ 19 h 106"/>
                <a:gd name="T30" fmla="*/ 73 w 89"/>
                <a:gd name="T31" fmla="*/ 23 h 106"/>
                <a:gd name="T32" fmla="*/ 75 w 89"/>
                <a:gd name="T33" fmla="*/ 26 h 106"/>
                <a:gd name="T34" fmla="*/ 76 w 89"/>
                <a:gd name="T35" fmla="*/ 27 h 106"/>
                <a:gd name="T36" fmla="*/ 86 w 89"/>
                <a:gd name="T37" fmla="*/ 18 h 106"/>
                <a:gd name="T38" fmla="*/ 48 w 89"/>
                <a:gd name="T39" fmla="*/ 0 h 106"/>
                <a:gd name="T40" fmla="*/ 14 w 89"/>
                <a:gd name="T41" fmla="*/ 14 h 106"/>
                <a:gd name="T42" fmla="*/ 0 w 89"/>
                <a:gd name="T43" fmla="*/ 52 h 106"/>
                <a:gd name="T44" fmla="*/ 13 w 89"/>
                <a:gd name="T45" fmla="*/ 91 h 106"/>
                <a:gd name="T46" fmla="*/ 45 w 89"/>
                <a:gd name="T47" fmla="*/ 106 h 106"/>
                <a:gd name="T48" fmla="*/ 57 w 89"/>
                <a:gd name="T49" fmla="*/ 104 h 106"/>
                <a:gd name="T50" fmla="*/ 66 w 89"/>
                <a:gd name="T51" fmla="*/ 101 h 106"/>
                <a:gd name="T52" fmla="*/ 73 w 89"/>
                <a:gd name="T53" fmla="*/ 97 h 106"/>
                <a:gd name="T54" fmla="*/ 76 w 89"/>
                <a:gd name="T55" fmla="*/ 94 h 106"/>
                <a:gd name="T56" fmla="*/ 78 w 89"/>
                <a:gd name="T57" fmla="*/ 92 h 106"/>
                <a:gd name="T58" fmla="*/ 79 w 89"/>
                <a:gd name="T59" fmla="*/ 104 h 106"/>
                <a:gd name="T60" fmla="*/ 89 w 89"/>
                <a:gd name="T61" fmla="*/ 104 h 106"/>
                <a:gd name="T62" fmla="*/ 89 w 89"/>
                <a:gd name="T63" fmla="*/ 51 h 106"/>
                <a:gd name="T64" fmla="*/ 50 w 89"/>
                <a:gd name="T65" fmla="*/ 51 h 106"/>
                <a:gd name="T66" fmla="*/ 50 w 89"/>
                <a:gd name="T67" fmla="*/ 6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 h="106">
                  <a:moveTo>
                    <a:pt x="50" y="62"/>
                  </a:moveTo>
                  <a:cubicBezTo>
                    <a:pt x="75" y="62"/>
                    <a:pt x="75" y="62"/>
                    <a:pt x="75" y="62"/>
                  </a:cubicBezTo>
                  <a:cubicBezTo>
                    <a:pt x="75" y="80"/>
                    <a:pt x="75" y="80"/>
                    <a:pt x="75" y="80"/>
                  </a:cubicBezTo>
                  <a:cubicBezTo>
                    <a:pt x="74" y="81"/>
                    <a:pt x="74" y="81"/>
                    <a:pt x="74" y="81"/>
                  </a:cubicBezTo>
                  <a:cubicBezTo>
                    <a:pt x="73" y="82"/>
                    <a:pt x="72" y="83"/>
                    <a:pt x="71" y="84"/>
                  </a:cubicBezTo>
                  <a:cubicBezTo>
                    <a:pt x="69" y="86"/>
                    <a:pt x="68" y="87"/>
                    <a:pt x="66" y="88"/>
                  </a:cubicBezTo>
                  <a:cubicBezTo>
                    <a:pt x="64" y="89"/>
                    <a:pt x="61" y="90"/>
                    <a:pt x="58" y="91"/>
                  </a:cubicBezTo>
                  <a:cubicBezTo>
                    <a:pt x="55" y="92"/>
                    <a:pt x="51" y="92"/>
                    <a:pt x="48" y="92"/>
                  </a:cubicBezTo>
                  <a:cubicBezTo>
                    <a:pt x="38" y="92"/>
                    <a:pt x="30" y="89"/>
                    <a:pt x="24" y="82"/>
                  </a:cubicBezTo>
                  <a:cubicBezTo>
                    <a:pt x="18" y="74"/>
                    <a:pt x="15" y="65"/>
                    <a:pt x="15" y="52"/>
                  </a:cubicBezTo>
                  <a:cubicBezTo>
                    <a:pt x="15" y="40"/>
                    <a:pt x="18" y="31"/>
                    <a:pt x="25" y="23"/>
                  </a:cubicBezTo>
                  <a:cubicBezTo>
                    <a:pt x="31" y="16"/>
                    <a:pt x="39" y="13"/>
                    <a:pt x="48" y="13"/>
                  </a:cubicBezTo>
                  <a:cubicBezTo>
                    <a:pt x="51" y="13"/>
                    <a:pt x="54" y="13"/>
                    <a:pt x="57" y="14"/>
                  </a:cubicBezTo>
                  <a:cubicBezTo>
                    <a:pt x="60" y="14"/>
                    <a:pt x="62" y="15"/>
                    <a:pt x="64" y="16"/>
                  </a:cubicBezTo>
                  <a:cubicBezTo>
                    <a:pt x="66" y="17"/>
                    <a:pt x="67" y="18"/>
                    <a:pt x="69" y="19"/>
                  </a:cubicBezTo>
                  <a:cubicBezTo>
                    <a:pt x="71" y="21"/>
                    <a:pt x="72" y="22"/>
                    <a:pt x="73" y="23"/>
                  </a:cubicBezTo>
                  <a:cubicBezTo>
                    <a:pt x="74" y="24"/>
                    <a:pt x="74" y="25"/>
                    <a:pt x="75" y="26"/>
                  </a:cubicBezTo>
                  <a:cubicBezTo>
                    <a:pt x="76" y="27"/>
                    <a:pt x="76" y="27"/>
                    <a:pt x="76" y="27"/>
                  </a:cubicBezTo>
                  <a:cubicBezTo>
                    <a:pt x="86" y="18"/>
                    <a:pt x="86" y="18"/>
                    <a:pt x="86" y="18"/>
                  </a:cubicBezTo>
                  <a:cubicBezTo>
                    <a:pt x="77" y="6"/>
                    <a:pt x="64" y="0"/>
                    <a:pt x="48" y="0"/>
                  </a:cubicBezTo>
                  <a:cubicBezTo>
                    <a:pt x="35" y="0"/>
                    <a:pt x="23" y="4"/>
                    <a:pt x="14" y="14"/>
                  </a:cubicBezTo>
                  <a:cubicBezTo>
                    <a:pt x="4" y="24"/>
                    <a:pt x="0" y="36"/>
                    <a:pt x="0" y="52"/>
                  </a:cubicBezTo>
                  <a:cubicBezTo>
                    <a:pt x="0" y="69"/>
                    <a:pt x="4" y="82"/>
                    <a:pt x="13" y="91"/>
                  </a:cubicBezTo>
                  <a:cubicBezTo>
                    <a:pt x="21" y="101"/>
                    <a:pt x="32" y="106"/>
                    <a:pt x="45" y="106"/>
                  </a:cubicBezTo>
                  <a:cubicBezTo>
                    <a:pt x="50" y="106"/>
                    <a:pt x="54" y="105"/>
                    <a:pt x="57" y="104"/>
                  </a:cubicBezTo>
                  <a:cubicBezTo>
                    <a:pt x="61" y="103"/>
                    <a:pt x="64" y="102"/>
                    <a:pt x="66" y="101"/>
                  </a:cubicBezTo>
                  <a:cubicBezTo>
                    <a:pt x="69" y="100"/>
                    <a:pt x="71" y="99"/>
                    <a:pt x="73" y="97"/>
                  </a:cubicBezTo>
                  <a:cubicBezTo>
                    <a:pt x="75" y="95"/>
                    <a:pt x="76" y="94"/>
                    <a:pt x="76" y="94"/>
                  </a:cubicBezTo>
                  <a:cubicBezTo>
                    <a:pt x="77" y="93"/>
                    <a:pt x="77" y="93"/>
                    <a:pt x="78" y="92"/>
                  </a:cubicBezTo>
                  <a:cubicBezTo>
                    <a:pt x="79" y="104"/>
                    <a:pt x="79" y="104"/>
                    <a:pt x="79" y="104"/>
                  </a:cubicBezTo>
                  <a:cubicBezTo>
                    <a:pt x="89" y="104"/>
                    <a:pt x="89" y="104"/>
                    <a:pt x="89" y="104"/>
                  </a:cubicBezTo>
                  <a:cubicBezTo>
                    <a:pt x="89" y="51"/>
                    <a:pt x="89" y="51"/>
                    <a:pt x="89" y="51"/>
                  </a:cubicBezTo>
                  <a:cubicBezTo>
                    <a:pt x="50" y="51"/>
                    <a:pt x="50" y="51"/>
                    <a:pt x="50" y="51"/>
                  </a:cubicBezTo>
                  <a:lnTo>
                    <a:pt x="50" y="62"/>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7">
              <a:extLst>
                <a:ext uri="{FF2B5EF4-FFF2-40B4-BE49-F238E27FC236}">
                  <a16:creationId xmlns:a16="http://schemas.microsoft.com/office/drawing/2014/main" id="{B0DBDE80-DF7D-4696-AE00-4FF472F4B043}"/>
                </a:ext>
              </a:extLst>
            </p:cNvPr>
            <p:cNvSpPr>
              <a:spLocks/>
            </p:cNvSpPr>
            <p:nvPr/>
          </p:nvSpPr>
          <p:spPr bwMode="gray">
            <a:xfrm>
              <a:off x="1246188" y="436563"/>
              <a:ext cx="34925" cy="63500"/>
            </a:xfrm>
            <a:custGeom>
              <a:avLst/>
              <a:gdLst>
                <a:gd name="T0" fmla="*/ 23 w 43"/>
                <a:gd name="T1" fmla="*/ 5 h 77"/>
                <a:gd name="T2" fmla="*/ 14 w 43"/>
                <a:gd name="T3" fmla="*/ 17 h 77"/>
                <a:gd name="T4" fmla="*/ 13 w 43"/>
                <a:gd name="T5" fmla="*/ 2 h 77"/>
                <a:gd name="T6" fmla="*/ 0 w 43"/>
                <a:gd name="T7" fmla="*/ 2 h 77"/>
                <a:gd name="T8" fmla="*/ 0 w 43"/>
                <a:gd name="T9" fmla="*/ 77 h 77"/>
                <a:gd name="T10" fmla="*/ 14 w 43"/>
                <a:gd name="T11" fmla="*/ 77 h 77"/>
                <a:gd name="T12" fmla="*/ 14 w 43"/>
                <a:gd name="T13" fmla="*/ 35 h 77"/>
                <a:gd name="T14" fmla="*/ 24 w 43"/>
                <a:gd name="T15" fmla="*/ 18 h 77"/>
                <a:gd name="T16" fmla="*/ 35 w 43"/>
                <a:gd name="T17" fmla="*/ 14 h 77"/>
                <a:gd name="T18" fmla="*/ 41 w 43"/>
                <a:gd name="T19" fmla="*/ 15 h 77"/>
                <a:gd name="T20" fmla="*/ 43 w 43"/>
                <a:gd name="T21" fmla="*/ 1 h 77"/>
                <a:gd name="T22" fmla="*/ 37 w 43"/>
                <a:gd name="T23" fmla="*/ 0 h 77"/>
                <a:gd name="T24" fmla="*/ 23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3" y="5"/>
                  </a:moveTo>
                  <a:cubicBezTo>
                    <a:pt x="19" y="8"/>
                    <a:pt x="16" y="12"/>
                    <a:pt x="14" y="17"/>
                  </a:cubicBezTo>
                  <a:cubicBezTo>
                    <a:pt x="13" y="2"/>
                    <a:pt x="13" y="2"/>
                    <a:pt x="13" y="2"/>
                  </a:cubicBezTo>
                  <a:cubicBezTo>
                    <a:pt x="0" y="2"/>
                    <a:pt x="0" y="2"/>
                    <a:pt x="0" y="2"/>
                  </a:cubicBezTo>
                  <a:cubicBezTo>
                    <a:pt x="0" y="77"/>
                    <a:pt x="0" y="77"/>
                    <a:pt x="0" y="77"/>
                  </a:cubicBezTo>
                  <a:cubicBezTo>
                    <a:pt x="14" y="77"/>
                    <a:pt x="14" y="77"/>
                    <a:pt x="14" y="77"/>
                  </a:cubicBezTo>
                  <a:cubicBezTo>
                    <a:pt x="14" y="35"/>
                    <a:pt x="14" y="35"/>
                    <a:pt x="14" y="35"/>
                  </a:cubicBezTo>
                  <a:cubicBezTo>
                    <a:pt x="15" y="27"/>
                    <a:pt x="19" y="22"/>
                    <a:pt x="24" y="18"/>
                  </a:cubicBezTo>
                  <a:cubicBezTo>
                    <a:pt x="28" y="16"/>
                    <a:pt x="31" y="14"/>
                    <a:pt x="35" y="14"/>
                  </a:cubicBezTo>
                  <a:cubicBezTo>
                    <a:pt x="37" y="14"/>
                    <a:pt x="39" y="15"/>
                    <a:pt x="41" y="15"/>
                  </a:cubicBezTo>
                  <a:cubicBezTo>
                    <a:pt x="43" y="1"/>
                    <a:pt x="43" y="1"/>
                    <a:pt x="43" y="1"/>
                  </a:cubicBezTo>
                  <a:cubicBezTo>
                    <a:pt x="37" y="0"/>
                    <a:pt x="37" y="0"/>
                    <a:pt x="37" y="0"/>
                  </a:cubicBezTo>
                  <a:cubicBezTo>
                    <a:pt x="32" y="0"/>
                    <a:pt x="27" y="2"/>
                    <a:pt x="23" y="5"/>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8">
              <a:extLst>
                <a:ext uri="{FF2B5EF4-FFF2-40B4-BE49-F238E27FC236}">
                  <a16:creationId xmlns:a16="http://schemas.microsoft.com/office/drawing/2014/main" id="{EDAEE8C0-239A-4F5F-A01A-65BD5D44AA19}"/>
                </a:ext>
              </a:extLst>
            </p:cNvPr>
            <p:cNvSpPr>
              <a:spLocks noEditPoints="1"/>
            </p:cNvSpPr>
            <p:nvPr/>
          </p:nvSpPr>
          <p:spPr bwMode="gray">
            <a:xfrm>
              <a:off x="1284288" y="438150"/>
              <a:ext cx="60325" cy="63500"/>
            </a:xfrm>
            <a:custGeom>
              <a:avLst/>
              <a:gdLst>
                <a:gd name="T0" fmla="*/ 36 w 72"/>
                <a:gd name="T1" fmla="*/ 0 h 78"/>
                <a:gd name="T2" fmla="*/ 10 w 72"/>
                <a:gd name="T3" fmla="*/ 10 h 78"/>
                <a:gd name="T4" fmla="*/ 0 w 72"/>
                <a:gd name="T5" fmla="*/ 39 h 78"/>
                <a:gd name="T6" fmla="*/ 10 w 72"/>
                <a:gd name="T7" fmla="*/ 67 h 78"/>
                <a:gd name="T8" fmla="*/ 36 w 72"/>
                <a:gd name="T9" fmla="*/ 78 h 78"/>
                <a:gd name="T10" fmla="*/ 62 w 72"/>
                <a:gd name="T11" fmla="*/ 67 h 78"/>
                <a:gd name="T12" fmla="*/ 72 w 72"/>
                <a:gd name="T13" fmla="*/ 39 h 78"/>
                <a:gd name="T14" fmla="*/ 62 w 72"/>
                <a:gd name="T15" fmla="*/ 10 h 78"/>
                <a:gd name="T16" fmla="*/ 36 w 72"/>
                <a:gd name="T17" fmla="*/ 0 h 78"/>
                <a:gd name="T18" fmla="*/ 52 w 72"/>
                <a:gd name="T19" fmla="*/ 59 h 78"/>
                <a:gd name="T20" fmla="*/ 36 w 72"/>
                <a:gd name="T21" fmla="*/ 66 h 78"/>
                <a:gd name="T22" fmla="*/ 20 w 72"/>
                <a:gd name="T23" fmla="*/ 59 h 78"/>
                <a:gd name="T24" fmla="*/ 15 w 72"/>
                <a:gd name="T25" fmla="*/ 39 h 78"/>
                <a:gd name="T26" fmla="*/ 20 w 72"/>
                <a:gd name="T27" fmla="*/ 19 h 78"/>
                <a:gd name="T28" fmla="*/ 36 w 72"/>
                <a:gd name="T29" fmla="*/ 11 h 78"/>
                <a:gd name="T30" fmla="*/ 52 w 72"/>
                <a:gd name="T31" fmla="*/ 19 h 78"/>
                <a:gd name="T32" fmla="*/ 57 w 72"/>
                <a:gd name="T33" fmla="*/ 39 h 78"/>
                <a:gd name="T34" fmla="*/ 52 w 72"/>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8">
                  <a:moveTo>
                    <a:pt x="36" y="0"/>
                  </a:moveTo>
                  <a:cubicBezTo>
                    <a:pt x="25" y="0"/>
                    <a:pt x="16" y="3"/>
                    <a:pt x="10" y="10"/>
                  </a:cubicBezTo>
                  <a:cubicBezTo>
                    <a:pt x="3" y="17"/>
                    <a:pt x="0" y="27"/>
                    <a:pt x="0" y="39"/>
                  </a:cubicBezTo>
                  <a:cubicBezTo>
                    <a:pt x="0" y="51"/>
                    <a:pt x="3" y="60"/>
                    <a:pt x="10" y="67"/>
                  </a:cubicBezTo>
                  <a:cubicBezTo>
                    <a:pt x="16" y="74"/>
                    <a:pt x="25" y="78"/>
                    <a:pt x="36" y="78"/>
                  </a:cubicBezTo>
                  <a:cubicBezTo>
                    <a:pt x="47" y="78"/>
                    <a:pt x="56" y="74"/>
                    <a:pt x="62" y="67"/>
                  </a:cubicBezTo>
                  <a:cubicBezTo>
                    <a:pt x="69" y="60"/>
                    <a:pt x="72" y="51"/>
                    <a:pt x="72" y="39"/>
                  </a:cubicBezTo>
                  <a:cubicBezTo>
                    <a:pt x="72" y="27"/>
                    <a:pt x="69" y="17"/>
                    <a:pt x="62"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0" y="19"/>
                  </a:cubicBezTo>
                  <a:cubicBezTo>
                    <a:pt x="24" y="14"/>
                    <a:pt x="29" y="11"/>
                    <a:pt x="36" y="11"/>
                  </a:cubicBezTo>
                  <a:cubicBezTo>
                    <a:pt x="43" y="11"/>
                    <a:pt x="48" y="14"/>
                    <a:pt x="52" y="19"/>
                  </a:cubicBezTo>
                  <a:cubicBezTo>
                    <a:pt x="56" y="24"/>
                    <a:pt x="57" y="30"/>
                    <a:pt x="57" y="39"/>
                  </a:cubicBezTo>
                  <a:cubicBezTo>
                    <a:pt x="57" y="47"/>
                    <a:pt x="56" y="54"/>
                    <a:pt x="52" y="59"/>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9">
              <a:extLst>
                <a:ext uri="{FF2B5EF4-FFF2-40B4-BE49-F238E27FC236}">
                  <a16:creationId xmlns:a16="http://schemas.microsoft.com/office/drawing/2014/main" id="{A4E68502-6F50-4E7B-AF1B-50A9EB649BDA}"/>
                </a:ext>
              </a:extLst>
            </p:cNvPr>
            <p:cNvSpPr>
              <a:spLocks/>
            </p:cNvSpPr>
            <p:nvPr/>
          </p:nvSpPr>
          <p:spPr bwMode="gray">
            <a:xfrm>
              <a:off x="1350963" y="438150"/>
              <a:ext cx="90488" cy="61913"/>
            </a:xfrm>
            <a:custGeom>
              <a:avLst/>
              <a:gdLst>
                <a:gd name="T0" fmla="*/ 41 w 57"/>
                <a:gd name="T1" fmla="*/ 31 h 39"/>
                <a:gd name="T2" fmla="*/ 32 w 57"/>
                <a:gd name="T3" fmla="*/ 0 h 39"/>
                <a:gd name="T4" fmla="*/ 24 w 57"/>
                <a:gd name="T5" fmla="*/ 0 h 39"/>
                <a:gd name="T6" fmla="*/ 16 w 57"/>
                <a:gd name="T7" fmla="*/ 31 h 39"/>
                <a:gd name="T8" fmla="*/ 8 w 57"/>
                <a:gd name="T9" fmla="*/ 0 h 39"/>
                <a:gd name="T10" fmla="*/ 0 w 57"/>
                <a:gd name="T11" fmla="*/ 0 h 39"/>
                <a:gd name="T12" fmla="*/ 12 w 57"/>
                <a:gd name="T13" fmla="*/ 39 h 39"/>
                <a:gd name="T14" fmla="*/ 20 w 57"/>
                <a:gd name="T15" fmla="*/ 39 h 39"/>
                <a:gd name="T16" fmla="*/ 28 w 57"/>
                <a:gd name="T17" fmla="*/ 9 h 39"/>
                <a:gd name="T18" fmla="*/ 37 w 57"/>
                <a:gd name="T19" fmla="*/ 39 h 39"/>
                <a:gd name="T20" fmla="*/ 45 w 57"/>
                <a:gd name="T21" fmla="*/ 39 h 39"/>
                <a:gd name="T22" fmla="*/ 57 w 57"/>
                <a:gd name="T23" fmla="*/ 0 h 39"/>
                <a:gd name="T24" fmla="*/ 49 w 57"/>
                <a:gd name="T25" fmla="*/ 0 h 39"/>
                <a:gd name="T26" fmla="*/ 41 w 57"/>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39">
                  <a:moveTo>
                    <a:pt x="41" y="31"/>
                  </a:moveTo>
                  <a:lnTo>
                    <a:pt x="32" y="0"/>
                  </a:lnTo>
                  <a:lnTo>
                    <a:pt x="24" y="0"/>
                  </a:lnTo>
                  <a:lnTo>
                    <a:pt x="16" y="31"/>
                  </a:lnTo>
                  <a:lnTo>
                    <a:pt x="8" y="0"/>
                  </a:lnTo>
                  <a:lnTo>
                    <a:pt x="0" y="0"/>
                  </a:lnTo>
                  <a:lnTo>
                    <a:pt x="12" y="39"/>
                  </a:lnTo>
                  <a:lnTo>
                    <a:pt x="20" y="39"/>
                  </a:lnTo>
                  <a:lnTo>
                    <a:pt x="28" y="9"/>
                  </a:lnTo>
                  <a:lnTo>
                    <a:pt x="37" y="39"/>
                  </a:lnTo>
                  <a:lnTo>
                    <a:pt x="45" y="39"/>
                  </a:lnTo>
                  <a:lnTo>
                    <a:pt x="57" y="0"/>
                  </a:lnTo>
                  <a:lnTo>
                    <a:pt x="49" y="0"/>
                  </a:lnTo>
                  <a:lnTo>
                    <a:pt x="41" y="31"/>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0">
              <a:extLst>
                <a:ext uri="{FF2B5EF4-FFF2-40B4-BE49-F238E27FC236}">
                  <a16:creationId xmlns:a16="http://schemas.microsoft.com/office/drawing/2014/main" id="{0B294D58-DE2D-4091-BE0A-48E0C4BB11EB}"/>
                </a:ext>
              </a:extLst>
            </p:cNvPr>
            <p:cNvSpPr>
              <a:spLocks/>
            </p:cNvSpPr>
            <p:nvPr/>
          </p:nvSpPr>
          <p:spPr bwMode="gray">
            <a:xfrm>
              <a:off x="1446213" y="422275"/>
              <a:ext cx="38100" cy="79375"/>
            </a:xfrm>
            <a:custGeom>
              <a:avLst/>
              <a:gdLst>
                <a:gd name="T0" fmla="*/ 26 w 46"/>
                <a:gd name="T1" fmla="*/ 0 h 97"/>
                <a:gd name="T2" fmla="*/ 13 w 46"/>
                <a:gd name="T3" fmla="*/ 0 h 97"/>
                <a:gd name="T4" fmla="*/ 11 w 46"/>
                <a:gd name="T5" fmla="*/ 20 h 97"/>
                <a:gd name="T6" fmla="*/ 0 w 46"/>
                <a:gd name="T7" fmla="*/ 20 h 97"/>
                <a:gd name="T8" fmla="*/ 0 w 46"/>
                <a:gd name="T9" fmla="*/ 31 h 97"/>
                <a:gd name="T10" fmla="*/ 11 w 46"/>
                <a:gd name="T11" fmla="*/ 31 h 97"/>
                <a:gd name="T12" fmla="*/ 11 w 46"/>
                <a:gd name="T13" fmla="*/ 72 h 97"/>
                <a:gd name="T14" fmla="*/ 16 w 46"/>
                <a:gd name="T15" fmla="*/ 91 h 97"/>
                <a:gd name="T16" fmla="*/ 32 w 46"/>
                <a:gd name="T17" fmla="*/ 97 h 97"/>
                <a:gd name="T18" fmla="*/ 46 w 46"/>
                <a:gd name="T19" fmla="*/ 95 h 97"/>
                <a:gd name="T20" fmla="*/ 44 w 46"/>
                <a:gd name="T21" fmla="*/ 84 h 97"/>
                <a:gd name="T22" fmla="*/ 36 w 46"/>
                <a:gd name="T23" fmla="*/ 85 h 97"/>
                <a:gd name="T24" fmla="*/ 28 w 46"/>
                <a:gd name="T25" fmla="*/ 82 h 97"/>
                <a:gd name="T26" fmla="*/ 26 w 46"/>
                <a:gd name="T27" fmla="*/ 70 h 97"/>
                <a:gd name="T28" fmla="*/ 26 w 46"/>
                <a:gd name="T29" fmla="*/ 31 h 97"/>
                <a:gd name="T30" fmla="*/ 46 w 46"/>
                <a:gd name="T31" fmla="*/ 31 h 97"/>
                <a:gd name="T32" fmla="*/ 46 w 46"/>
                <a:gd name="T33" fmla="*/ 20 h 97"/>
                <a:gd name="T34" fmla="*/ 26 w 46"/>
                <a:gd name="T35" fmla="*/ 20 h 97"/>
                <a:gd name="T36" fmla="*/ 26 w 46"/>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97">
                  <a:moveTo>
                    <a:pt x="26" y="0"/>
                  </a:moveTo>
                  <a:cubicBezTo>
                    <a:pt x="13" y="0"/>
                    <a:pt x="13" y="0"/>
                    <a:pt x="13" y="0"/>
                  </a:cubicBezTo>
                  <a:cubicBezTo>
                    <a:pt x="11" y="20"/>
                    <a:pt x="11" y="20"/>
                    <a:pt x="11" y="20"/>
                  </a:cubicBezTo>
                  <a:cubicBezTo>
                    <a:pt x="0" y="20"/>
                    <a:pt x="0" y="20"/>
                    <a:pt x="0" y="20"/>
                  </a:cubicBezTo>
                  <a:cubicBezTo>
                    <a:pt x="0" y="31"/>
                    <a:pt x="0" y="31"/>
                    <a:pt x="0" y="31"/>
                  </a:cubicBezTo>
                  <a:cubicBezTo>
                    <a:pt x="11" y="31"/>
                    <a:pt x="11" y="31"/>
                    <a:pt x="11" y="31"/>
                  </a:cubicBezTo>
                  <a:cubicBezTo>
                    <a:pt x="11" y="72"/>
                    <a:pt x="11" y="72"/>
                    <a:pt x="11" y="72"/>
                  </a:cubicBezTo>
                  <a:cubicBezTo>
                    <a:pt x="11" y="81"/>
                    <a:pt x="13" y="88"/>
                    <a:pt x="16" y="91"/>
                  </a:cubicBezTo>
                  <a:cubicBezTo>
                    <a:pt x="20" y="95"/>
                    <a:pt x="25" y="97"/>
                    <a:pt x="32" y="97"/>
                  </a:cubicBezTo>
                  <a:cubicBezTo>
                    <a:pt x="38" y="97"/>
                    <a:pt x="42" y="96"/>
                    <a:pt x="46" y="95"/>
                  </a:cubicBezTo>
                  <a:cubicBezTo>
                    <a:pt x="44" y="84"/>
                    <a:pt x="44" y="84"/>
                    <a:pt x="44" y="84"/>
                  </a:cubicBezTo>
                  <a:cubicBezTo>
                    <a:pt x="42" y="85"/>
                    <a:pt x="39" y="85"/>
                    <a:pt x="36" y="85"/>
                  </a:cubicBezTo>
                  <a:cubicBezTo>
                    <a:pt x="33" y="85"/>
                    <a:pt x="30" y="84"/>
                    <a:pt x="28" y="82"/>
                  </a:cubicBezTo>
                  <a:cubicBezTo>
                    <a:pt x="27" y="80"/>
                    <a:pt x="26" y="76"/>
                    <a:pt x="26" y="70"/>
                  </a:cubicBezTo>
                  <a:cubicBezTo>
                    <a:pt x="26" y="31"/>
                    <a:pt x="26" y="31"/>
                    <a:pt x="26" y="31"/>
                  </a:cubicBezTo>
                  <a:cubicBezTo>
                    <a:pt x="46" y="31"/>
                    <a:pt x="46" y="31"/>
                    <a:pt x="46" y="31"/>
                  </a:cubicBezTo>
                  <a:cubicBezTo>
                    <a:pt x="46" y="20"/>
                    <a:pt x="46" y="20"/>
                    <a:pt x="46" y="20"/>
                  </a:cubicBezTo>
                  <a:cubicBezTo>
                    <a:pt x="26" y="20"/>
                    <a:pt x="26" y="20"/>
                    <a:pt x="26" y="20"/>
                  </a:cubicBezTo>
                  <a:lnTo>
                    <a:pt x="26" y="0"/>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1">
              <a:extLst>
                <a:ext uri="{FF2B5EF4-FFF2-40B4-BE49-F238E27FC236}">
                  <a16:creationId xmlns:a16="http://schemas.microsoft.com/office/drawing/2014/main" id="{0326E64D-04ED-4ABB-93E4-447EB91A43C8}"/>
                </a:ext>
              </a:extLst>
            </p:cNvPr>
            <p:cNvSpPr>
              <a:spLocks/>
            </p:cNvSpPr>
            <p:nvPr/>
          </p:nvSpPr>
          <p:spPr bwMode="gray">
            <a:xfrm>
              <a:off x="1497013" y="412750"/>
              <a:ext cx="52388" cy="87313"/>
            </a:xfrm>
            <a:custGeom>
              <a:avLst/>
              <a:gdLst>
                <a:gd name="T0" fmla="*/ 39 w 64"/>
                <a:gd name="T1" fmla="*/ 30 h 106"/>
                <a:gd name="T2" fmla="*/ 14 w 64"/>
                <a:gd name="T3" fmla="*/ 45 h 106"/>
                <a:gd name="T4" fmla="*/ 14 w 64"/>
                <a:gd name="T5" fmla="*/ 0 h 106"/>
                <a:gd name="T6" fmla="*/ 0 w 64"/>
                <a:gd name="T7" fmla="*/ 0 h 106"/>
                <a:gd name="T8" fmla="*/ 0 w 64"/>
                <a:gd name="T9" fmla="*/ 106 h 106"/>
                <a:gd name="T10" fmla="*/ 14 w 64"/>
                <a:gd name="T11" fmla="*/ 106 h 106"/>
                <a:gd name="T12" fmla="*/ 14 w 64"/>
                <a:gd name="T13" fmla="*/ 62 h 106"/>
                <a:gd name="T14" fmla="*/ 21 w 64"/>
                <a:gd name="T15" fmla="*/ 49 h 106"/>
                <a:gd name="T16" fmla="*/ 34 w 64"/>
                <a:gd name="T17" fmla="*/ 42 h 106"/>
                <a:gd name="T18" fmla="*/ 46 w 64"/>
                <a:gd name="T19" fmla="*/ 47 h 106"/>
                <a:gd name="T20" fmla="*/ 49 w 64"/>
                <a:gd name="T21" fmla="*/ 62 h 106"/>
                <a:gd name="T22" fmla="*/ 49 w 64"/>
                <a:gd name="T23" fmla="*/ 106 h 106"/>
                <a:gd name="T24" fmla="*/ 64 w 64"/>
                <a:gd name="T25" fmla="*/ 106 h 106"/>
                <a:gd name="T26" fmla="*/ 64 w 64"/>
                <a:gd name="T27" fmla="*/ 58 h 106"/>
                <a:gd name="T28" fmla="*/ 57 w 64"/>
                <a:gd name="T29" fmla="*/ 37 h 106"/>
                <a:gd name="T30" fmla="*/ 39 w 64"/>
                <a:gd name="T31" fmla="*/ 3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06">
                  <a:moveTo>
                    <a:pt x="39" y="30"/>
                  </a:moveTo>
                  <a:cubicBezTo>
                    <a:pt x="29" y="30"/>
                    <a:pt x="20" y="35"/>
                    <a:pt x="14" y="45"/>
                  </a:cubicBezTo>
                  <a:cubicBezTo>
                    <a:pt x="14" y="0"/>
                    <a:pt x="14" y="0"/>
                    <a:pt x="14" y="0"/>
                  </a:cubicBezTo>
                  <a:cubicBezTo>
                    <a:pt x="0" y="0"/>
                    <a:pt x="0" y="0"/>
                    <a:pt x="0" y="0"/>
                  </a:cubicBezTo>
                  <a:cubicBezTo>
                    <a:pt x="0" y="106"/>
                    <a:pt x="0" y="106"/>
                    <a:pt x="0" y="106"/>
                  </a:cubicBezTo>
                  <a:cubicBezTo>
                    <a:pt x="14" y="106"/>
                    <a:pt x="14" y="106"/>
                    <a:pt x="14" y="106"/>
                  </a:cubicBezTo>
                  <a:cubicBezTo>
                    <a:pt x="14" y="62"/>
                    <a:pt x="14" y="62"/>
                    <a:pt x="14" y="62"/>
                  </a:cubicBezTo>
                  <a:cubicBezTo>
                    <a:pt x="15" y="57"/>
                    <a:pt x="17" y="53"/>
                    <a:pt x="21" y="49"/>
                  </a:cubicBezTo>
                  <a:cubicBezTo>
                    <a:pt x="25" y="44"/>
                    <a:pt x="29" y="42"/>
                    <a:pt x="34" y="42"/>
                  </a:cubicBezTo>
                  <a:cubicBezTo>
                    <a:pt x="40" y="42"/>
                    <a:pt x="44" y="44"/>
                    <a:pt x="46" y="47"/>
                  </a:cubicBezTo>
                  <a:cubicBezTo>
                    <a:pt x="48" y="50"/>
                    <a:pt x="49" y="55"/>
                    <a:pt x="49" y="62"/>
                  </a:cubicBezTo>
                  <a:cubicBezTo>
                    <a:pt x="49" y="106"/>
                    <a:pt x="49" y="106"/>
                    <a:pt x="49" y="106"/>
                  </a:cubicBezTo>
                  <a:cubicBezTo>
                    <a:pt x="64" y="106"/>
                    <a:pt x="64" y="106"/>
                    <a:pt x="64" y="106"/>
                  </a:cubicBezTo>
                  <a:cubicBezTo>
                    <a:pt x="64" y="58"/>
                    <a:pt x="64" y="58"/>
                    <a:pt x="64" y="58"/>
                  </a:cubicBezTo>
                  <a:cubicBezTo>
                    <a:pt x="64" y="48"/>
                    <a:pt x="62" y="41"/>
                    <a:pt x="57" y="37"/>
                  </a:cubicBezTo>
                  <a:cubicBezTo>
                    <a:pt x="53" y="32"/>
                    <a:pt x="47" y="30"/>
                    <a:pt x="39" y="30"/>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2">
              <a:extLst>
                <a:ext uri="{FF2B5EF4-FFF2-40B4-BE49-F238E27FC236}">
                  <a16:creationId xmlns:a16="http://schemas.microsoft.com/office/drawing/2014/main" id="{B424A6A0-9FD6-41E0-A6B5-44DACE49A6D3}"/>
                </a:ext>
              </a:extLst>
            </p:cNvPr>
            <p:cNvSpPr>
              <a:spLocks noEditPoints="1"/>
            </p:cNvSpPr>
            <p:nvPr/>
          </p:nvSpPr>
          <p:spPr bwMode="gray">
            <a:xfrm>
              <a:off x="1581151" y="415925"/>
              <a:ext cx="77788" cy="84138"/>
            </a:xfrm>
            <a:custGeom>
              <a:avLst/>
              <a:gdLst>
                <a:gd name="T0" fmla="*/ 20 w 49"/>
                <a:gd name="T1" fmla="*/ 0 h 53"/>
                <a:gd name="T2" fmla="*/ 0 w 49"/>
                <a:gd name="T3" fmla="*/ 53 h 53"/>
                <a:gd name="T4" fmla="*/ 8 w 49"/>
                <a:gd name="T5" fmla="*/ 53 h 53"/>
                <a:gd name="T6" fmla="*/ 13 w 49"/>
                <a:gd name="T7" fmla="*/ 40 h 53"/>
                <a:gd name="T8" fmla="*/ 36 w 49"/>
                <a:gd name="T9" fmla="*/ 40 h 53"/>
                <a:gd name="T10" fmla="*/ 40 w 49"/>
                <a:gd name="T11" fmla="*/ 53 h 53"/>
                <a:gd name="T12" fmla="*/ 49 w 49"/>
                <a:gd name="T13" fmla="*/ 53 h 53"/>
                <a:gd name="T14" fmla="*/ 29 w 49"/>
                <a:gd name="T15" fmla="*/ 0 h 53"/>
                <a:gd name="T16" fmla="*/ 20 w 49"/>
                <a:gd name="T17" fmla="*/ 0 h 53"/>
                <a:gd name="T18" fmla="*/ 15 w 49"/>
                <a:gd name="T19" fmla="*/ 34 h 53"/>
                <a:gd name="T20" fmla="*/ 24 w 49"/>
                <a:gd name="T21" fmla="*/ 7 h 53"/>
                <a:gd name="T22" fmla="*/ 34 w 49"/>
                <a:gd name="T23" fmla="*/ 34 h 53"/>
                <a:gd name="T24" fmla="*/ 15 w 49"/>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3">
                  <a:moveTo>
                    <a:pt x="20" y="0"/>
                  </a:moveTo>
                  <a:lnTo>
                    <a:pt x="0" y="53"/>
                  </a:lnTo>
                  <a:lnTo>
                    <a:pt x="8" y="53"/>
                  </a:lnTo>
                  <a:lnTo>
                    <a:pt x="13" y="40"/>
                  </a:lnTo>
                  <a:lnTo>
                    <a:pt x="36" y="40"/>
                  </a:lnTo>
                  <a:lnTo>
                    <a:pt x="40" y="53"/>
                  </a:lnTo>
                  <a:lnTo>
                    <a:pt x="49" y="53"/>
                  </a:lnTo>
                  <a:lnTo>
                    <a:pt x="29" y="0"/>
                  </a:lnTo>
                  <a:lnTo>
                    <a:pt x="20" y="0"/>
                  </a:lnTo>
                  <a:close/>
                  <a:moveTo>
                    <a:pt x="15" y="34"/>
                  </a:moveTo>
                  <a:lnTo>
                    <a:pt x="24" y="7"/>
                  </a:lnTo>
                  <a:lnTo>
                    <a:pt x="34" y="34"/>
                  </a:lnTo>
                  <a:lnTo>
                    <a:pt x="15" y="34"/>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14">
              <a:extLst>
                <a:ext uri="{FF2B5EF4-FFF2-40B4-BE49-F238E27FC236}">
                  <a16:creationId xmlns:a16="http://schemas.microsoft.com/office/drawing/2014/main" id="{0B3F0C38-DC97-4CD1-984E-7572735440BF}"/>
                </a:ext>
              </a:extLst>
            </p:cNvPr>
            <p:cNvSpPr>
              <a:spLocks noEditPoints="1"/>
            </p:cNvSpPr>
            <p:nvPr/>
          </p:nvSpPr>
          <p:spPr bwMode="gray">
            <a:xfrm>
              <a:off x="1663701" y="412750"/>
              <a:ext cx="58738" cy="88900"/>
            </a:xfrm>
            <a:custGeom>
              <a:avLst/>
              <a:gdLst>
                <a:gd name="T0" fmla="*/ 57 w 71"/>
                <a:gd name="T1" fmla="*/ 43 h 108"/>
                <a:gd name="T2" fmla="*/ 55 w 71"/>
                <a:gd name="T3" fmla="*/ 40 h 108"/>
                <a:gd name="T4" fmla="*/ 51 w 71"/>
                <a:gd name="T5" fmla="*/ 36 h 108"/>
                <a:gd name="T6" fmla="*/ 43 w 71"/>
                <a:gd name="T7" fmla="*/ 31 h 108"/>
                <a:gd name="T8" fmla="*/ 33 w 71"/>
                <a:gd name="T9" fmla="*/ 30 h 108"/>
                <a:gd name="T10" fmla="*/ 9 w 71"/>
                <a:gd name="T11" fmla="*/ 41 h 108"/>
                <a:gd name="T12" fmla="*/ 0 w 71"/>
                <a:gd name="T13" fmla="*/ 69 h 108"/>
                <a:gd name="T14" fmla="*/ 8 w 71"/>
                <a:gd name="T15" fmla="*/ 97 h 108"/>
                <a:gd name="T16" fmla="*/ 32 w 71"/>
                <a:gd name="T17" fmla="*/ 108 h 108"/>
                <a:gd name="T18" fmla="*/ 37 w 71"/>
                <a:gd name="T19" fmla="*/ 107 h 108"/>
                <a:gd name="T20" fmla="*/ 42 w 71"/>
                <a:gd name="T21" fmla="*/ 106 h 108"/>
                <a:gd name="T22" fmla="*/ 46 w 71"/>
                <a:gd name="T23" fmla="*/ 104 h 108"/>
                <a:gd name="T24" fmla="*/ 49 w 71"/>
                <a:gd name="T25" fmla="*/ 103 h 108"/>
                <a:gd name="T26" fmla="*/ 52 w 71"/>
                <a:gd name="T27" fmla="*/ 100 h 108"/>
                <a:gd name="T28" fmla="*/ 54 w 71"/>
                <a:gd name="T29" fmla="*/ 98 h 108"/>
                <a:gd name="T30" fmla="*/ 55 w 71"/>
                <a:gd name="T31" fmla="*/ 97 h 108"/>
                <a:gd name="T32" fmla="*/ 56 w 71"/>
                <a:gd name="T33" fmla="*/ 95 h 108"/>
                <a:gd name="T34" fmla="*/ 57 w 71"/>
                <a:gd name="T35" fmla="*/ 95 h 108"/>
                <a:gd name="T36" fmla="*/ 59 w 71"/>
                <a:gd name="T37" fmla="*/ 106 h 108"/>
                <a:gd name="T38" fmla="*/ 71 w 71"/>
                <a:gd name="T39" fmla="*/ 106 h 108"/>
                <a:gd name="T40" fmla="*/ 71 w 71"/>
                <a:gd name="T41" fmla="*/ 0 h 108"/>
                <a:gd name="T42" fmla="*/ 57 w 71"/>
                <a:gd name="T43" fmla="*/ 0 h 108"/>
                <a:gd name="T44" fmla="*/ 57 w 71"/>
                <a:gd name="T45" fmla="*/ 43 h 108"/>
                <a:gd name="T46" fmla="*/ 51 w 71"/>
                <a:gd name="T47" fmla="*/ 88 h 108"/>
                <a:gd name="T48" fmla="*/ 36 w 71"/>
                <a:gd name="T49" fmla="*/ 96 h 108"/>
                <a:gd name="T50" fmla="*/ 20 w 71"/>
                <a:gd name="T51" fmla="*/ 88 h 108"/>
                <a:gd name="T52" fmla="*/ 15 w 71"/>
                <a:gd name="T53" fmla="*/ 68 h 108"/>
                <a:gd name="T54" fmla="*/ 21 w 71"/>
                <a:gd name="T55" fmla="*/ 49 h 108"/>
                <a:gd name="T56" fmla="*/ 36 w 71"/>
                <a:gd name="T57" fmla="*/ 41 h 108"/>
                <a:gd name="T58" fmla="*/ 51 w 71"/>
                <a:gd name="T59" fmla="*/ 49 h 108"/>
                <a:gd name="T60" fmla="*/ 57 w 71"/>
                <a:gd name="T61" fmla="*/ 68 h 108"/>
                <a:gd name="T62" fmla="*/ 51 w 71"/>
                <a:gd name="T63" fmla="*/ 8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08">
                  <a:moveTo>
                    <a:pt x="57" y="43"/>
                  </a:moveTo>
                  <a:cubicBezTo>
                    <a:pt x="56" y="42"/>
                    <a:pt x="56" y="41"/>
                    <a:pt x="55" y="40"/>
                  </a:cubicBezTo>
                  <a:cubicBezTo>
                    <a:pt x="54" y="39"/>
                    <a:pt x="53" y="38"/>
                    <a:pt x="51" y="36"/>
                  </a:cubicBezTo>
                  <a:cubicBezTo>
                    <a:pt x="49" y="34"/>
                    <a:pt x="46" y="33"/>
                    <a:pt x="43" y="31"/>
                  </a:cubicBezTo>
                  <a:cubicBezTo>
                    <a:pt x="40" y="30"/>
                    <a:pt x="37" y="30"/>
                    <a:pt x="33" y="30"/>
                  </a:cubicBezTo>
                  <a:cubicBezTo>
                    <a:pt x="23" y="30"/>
                    <a:pt x="15" y="33"/>
                    <a:pt x="9" y="41"/>
                  </a:cubicBezTo>
                  <a:cubicBezTo>
                    <a:pt x="3" y="48"/>
                    <a:pt x="0" y="57"/>
                    <a:pt x="0" y="69"/>
                  </a:cubicBezTo>
                  <a:cubicBezTo>
                    <a:pt x="0" y="80"/>
                    <a:pt x="3" y="90"/>
                    <a:pt x="8" y="97"/>
                  </a:cubicBezTo>
                  <a:cubicBezTo>
                    <a:pt x="14" y="104"/>
                    <a:pt x="22" y="108"/>
                    <a:pt x="32" y="108"/>
                  </a:cubicBezTo>
                  <a:cubicBezTo>
                    <a:pt x="34" y="108"/>
                    <a:pt x="35" y="108"/>
                    <a:pt x="37" y="107"/>
                  </a:cubicBezTo>
                  <a:cubicBezTo>
                    <a:pt x="39" y="107"/>
                    <a:pt x="41" y="107"/>
                    <a:pt x="42" y="106"/>
                  </a:cubicBezTo>
                  <a:cubicBezTo>
                    <a:pt x="43" y="106"/>
                    <a:pt x="45" y="105"/>
                    <a:pt x="46" y="104"/>
                  </a:cubicBezTo>
                  <a:cubicBezTo>
                    <a:pt x="47" y="104"/>
                    <a:pt x="48" y="103"/>
                    <a:pt x="49" y="103"/>
                  </a:cubicBezTo>
                  <a:cubicBezTo>
                    <a:pt x="50" y="102"/>
                    <a:pt x="51" y="101"/>
                    <a:pt x="52" y="100"/>
                  </a:cubicBezTo>
                  <a:cubicBezTo>
                    <a:pt x="53" y="100"/>
                    <a:pt x="53" y="99"/>
                    <a:pt x="54" y="98"/>
                  </a:cubicBezTo>
                  <a:cubicBezTo>
                    <a:pt x="54" y="98"/>
                    <a:pt x="55" y="97"/>
                    <a:pt x="55" y="97"/>
                  </a:cubicBezTo>
                  <a:cubicBezTo>
                    <a:pt x="56" y="96"/>
                    <a:pt x="56" y="96"/>
                    <a:pt x="56" y="95"/>
                  </a:cubicBezTo>
                  <a:cubicBezTo>
                    <a:pt x="57" y="95"/>
                    <a:pt x="57" y="95"/>
                    <a:pt x="57" y="95"/>
                  </a:cubicBezTo>
                  <a:cubicBezTo>
                    <a:pt x="59" y="106"/>
                    <a:pt x="59" y="106"/>
                    <a:pt x="59" y="106"/>
                  </a:cubicBezTo>
                  <a:cubicBezTo>
                    <a:pt x="71" y="106"/>
                    <a:pt x="71" y="106"/>
                    <a:pt x="71" y="106"/>
                  </a:cubicBezTo>
                  <a:cubicBezTo>
                    <a:pt x="71" y="0"/>
                    <a:pt x="71" y="0"/>
                    <a:pt x="71" y="0"/>
                  </a:cubicBezTo>
                  <a:cubicBezTo>
                    <a:pt x="57" y="0"/>
                    <a:pt x="57" y="0"/>
                    <a:pt x="57" y="0"/>
                  </a:cubicBezTo>
                  <a:lnTo>
                    <a:pt x="57" y="43"/>
                  </a:lnTo>
                  <a:close/>
                  <a:moveTo>
                    <a:pt x="51" y="88"/>
                  </a:moveTo>
                  <a:cubicBezTo>
                    <a:pt x="47" y="93"/>
                    <a:pt x="42" y="96"/>
                    <a:pt x="36" y="96"/>
                  </a:cubicBezTo>
                  <a:cubicBezTo>
                    <a:pt x="29" y="96"/>
                    <a:pt x="24" y="93"/>
                    <a:pt x="20" y="88"/>
                  </a:cubicBezTo>
                  <a:cubicBezTo>
                    <a:pt x="17" y="83"/>
                    <a:pt x="15" y="76"/>
                    <a:pt x="15" y="68"/>
                  </a:cubicBezTo>
                  <a:cubicBezTo>
                    <a:pt x="15" y="61"/>
                    <a:pt x="17" y="54"/>
                    <a:pt x="21" y="49"/>
                  </a:cubicBezTo>
                  <a:cubicBezTo>
                    <a:pt x="25" y="44"/>
                    <a:pt x="30" y="41"/>
                    <a:pt x="36" y="41"/>
                  </a:cubicBezTo>
                  <a:cubicBezTo>
                    <a:pt x="43" y="41"/>
                    <a:pt x="48" y="44"/>
                    <a:pt x="51" y="49"/>
                  </a:cubicBezTo>
                  <a:cubicBezTo>
                    <a:pt x="55" y="54"/>
                    <a:pt x="57" y="61"/>
                    <a:pt x="57" y="68"/>
                  </a:cubicBezTo>
                  <a:cubicBezTo>
                    <a:pt x="57" y="76"/>
                    <a:pt x="55" y="83"/>
                    <a:pt x="51" y="88"/>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15">
              <a:extLst>
                <a:ext uri="{FF2B5EF4-FFF2-40B4-BE49-F238E27FC236}">
                  <a16:creationId xmlns:a16="http://schemas.microsoft.com/office/drawing/2014/main" id="{6350261F-44E5-4C95-AA87-2DB3FC7643F6}"/>
                </a:ext>
              </a:extLst>
            </p:cNvPr>
            <p:cNvSpPr>
              <a:spLocks/>
            </p:cNvSpPr>
            <p:nvPr/>
          </p:nvSpPr>
          <p:spPr bwMode="gray">
            <a:xfrm>
              <a:off x="1733551" y="438150"/>
              <a:ext cx="60325" cy="61913"/>
            </a:xfrm>
            <a:custGeom>
              <a:avLst/>
              <a:gdLst>
                <a:gd name="T0" fmla="*/ 18 w 38"/>
                <a:gd name="T1" fmla="*/ 32 h 39"/>
                <a:gd name="T2" fmla="*/ 8 w 38"/>
                <a:gd name="T3" fmla="*/ 0 h 39"/>
                <a:gd name="T4" fmla="*/ 0 w 38"/>
                <a:gd name="T5" fmla="*/ 0 h 39"/>
                <a:gd name="T6" fmla="*/ 15 w 38"/>
                <a:gd name="T7" fmla="*/ 39 h 39"/>
                <a:gd name="T8" fmla="*/ 23 w 38"/>
                <a:gd name="T9" fmla="*/ 39 h 39"/>
                <a:gd name="T10" fmla="*/ 38 w 38"/>
                <a:gd name="T11" fmla="*/ 0 h 39"/>
                <a:gd name="T12" fmla="*/ 29 w 38"/>
                <a:gd name="T13" fmla="*/ 0 h 39"/>
                <a:gd name="T14" fmla="*/ 18 w 38"/>
                <a:gd name="T15" fmla="*/ 3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9">
                  <a:moveTo>
                    <a:pt x="18" y="32"/>
                  </a:moveTo>
                  <a:lnTo>
                    <a:pt x="8" y="0"/>
                  </a:lnTo>
                  <a:lnTo>
                    <a:pt x="0" y="0"/>
                  </a:lnTo>
                  <a:lnTo>
                    <a:pt x="15" y="39"/>
                  </a:lnTo>
                  <a:lnTo>
                    <a:pt x="23" y="39"/>
                  </a:lnTo>
                  <a:lnTo>
                    <a:pt x="38" y="0"/>
                  </a:lnTo>
                  <a:lnTo>
                    <a:pt x="29" y="0"/>
                  </a:lnTo>
                  <a:lnTo>
                    <a:pt x="18" y="32"/>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16">
              <a:extLst>
                <a:ext uri="{FF2B5EF4-FFF2-40B4-BE49-F238E27FC236}">
                  <a16:creationId xmlns:a16="http://schemas.microsoft.com/office/drawing/2014/main" id="{5AB7FC7D-55F6-4FAD-8462-71A4B9753438}"/>
                </a:ext>
              </a:extLst>
            </p:cNvPr>
            <p:cNvSpPr>
              <a:spLocks/>
            </p:cNvSpPr>
            <p:nvPr/>
          </p:nvSpPr>
          <p:spPr bwMode="gray">
            <a:xfrm>
              <a:off x="1801813" y="411163"/>
              <a:ext cx="15875" cy="14288"/>
            </a:xfrm>
            <a:custGeom>
              <a:avLst/>
              <a:gdLst>
                <a:gd name="T0" fmla="*/ 10 w 19"/>
                <a:gd name="T1" fmla="*/ 0 h 18"/>
                <a:gd name="T2" fmla="*/ 3 w 19"/>
                <a:gd name="T3" fmla="*/ 2 h 18"/>
                <a:gd name="T4" fmla="*/ 0 w 19"/>
                <a:gd name="T5" fmla="*/ 9 h 18"/>
                <a:gd name="T6" fmla="*/ 3 w 19"/>
                <a:gd name="T7" fmla="*/ 16 h 18"/>
                <a:gd name="T8" fmla="*/ 10 w 19"/>
                <a:gd name="T9" fmla="*/ 18 h 18"/>
                <a:gd name="T10" fmla="*/ 17 w 19"/>
                <a:gd name="T11" fmla="*/ 16 h 18"/>
                <a:gd name="T12" fmla="*/ 19 w 19"/>
                <a:gd name="T13" fmla="*/ 9 h 18"/>
                <a:gd name="T14" fmla="*/ 17 w 19"/>
                <a:gd name="T15" fmla="*/ 2 h 18"/>
                <a:gd name="T16" fmla="*/ 10 w 1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0" y="0"/>
                  </a:moveTo>
                  <a:cubicBezTo>
                    <a:pt x="7" y="0"/>
                    <a:pt x="5" y="1"/>
                    <a:pt x="3" y="2"/>
                  </a:cubicBezTo>
                  <a:cubicBezTo>
                    <a:pt x="1" y="4"/>
                    <a:pt x="0" y="7"/>
                    <a:pt x="0" y="9"/>
                  </a:cubicBezTo>
                  <a:cubicBezTo>
                    <a:pt x="0" y="12"/>
                    <a:pt x="1" y="14"/>
                    <a:pt x="3" y="16"/>
                  </a:cubicBezTo>
                  <a:cubicBezTo>
                    <a:pt x="5" y="17"/>
                    <a:pt x="7" y="18"/>
                    <a:pt x="10" y="18"/>
                  </a:cubicBezTo>
                  <a:cubicBezTo>
                    <a:pt x="13" y="18"/>
                    <a:pt x="15" y="17"/>
                    <a:pt x="17" y="16"/>
                  </a:cubicBezTo>
                  <a:cubicBezTo>
                    <a:pt x="18" y="14"/>
                    <a:pt x="19" y="12"/>
                    <a:pt x="19" y="9"/>
                  </a:cubicBezTo>
                  <a:cubicBezTo>
                    <a:pt x="19" y="6"/>
                    <a:pt x="18" y="4"/>
                    <a:pt x="17" y="2"/>
                  </a:cubicBezTo>
                  <a:cubicBezTo>
                    <a:pt x="15" y="1"/>
                    <a:pt x="12" y="0"/>
                    <a:pt x="10" y="0"/>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Rectangle 17">
              <a:extLst>
                <a:ext uri="{FF2B5EF4-FFF2-40B4-BE49-F238E27FC236}">
                  <a16:creationId xmlns:a16="http://schemas.microsoft.com/office/drawing/2014/main" id="{4BDA452B-8283-4B2A-A8D4-25BB7CF8BAAD}"/>
                </a:ext>
              </a:extLst>
            </p:cNvPr>
            <p:cNvSpPr>
              <a:spLocks noChangeArrowheads="1"/>
            </p:cNvSpPr>
            <p:nvPr/>
          </p:nvSpPr>
          <p:spPr bwMode="gray">
            <a:xfrm>
              <a:off x="1804988" y="438150"/>
              <a:ext cx="11113" cy="61913"/>
            </a:xfrm>
            <a:prstGeom prst="rect">
              <a:avLst/>
            </a:prstGeom>
            <a:solidFill>
              <a:srgbClr val="03327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8">
              <a:extLst>
                <a:ext uri="{FF2B5EF4-FFF2-40B4-BE49-F238E27FC236}">
                  <a16:creationId xmlns:a16="http://schemas.microsoft.com/office/drawing/2014/main" id="{57C01BEE-E1C7-4682-8761-33473C67DB68}"/>
                </a:ext>
              </a:extLst>
            </p:cNvPr>
            <p:cNvSpPr>
              <a:spLocks/>
            </p:cNvSpPr>
            <p:nvPr/>
          </p:nvSpPr>
          <p:spPr bwMode="gray">
            <a:xfrm>
              <a:off x="1828801" y="436563"/>
              <a:ext cx="47625" cy="65088"/>
            </a:xfrm>
            <a:custGeom>
              <a:avLst/>
              <a:gdLst>
                <a:gd name="T0" fmla="*/ 44 w 59"/>
                <a:gd name="T1" fmla="*/ 36 h 79"/>
                <a:gd name="T2" fmla="*/ 37 w 59"/>
                <a:gd name="T3" fmla="*/ 34 h 79"/>
                <a:gd name="T4" fmla="*/ 30 w 59"/>
                <a:gd name="T5" fmla="*/ 31 h 79"/>
                <a:gd name="T6" fmla="*/ 24 w 59"/>
                <a:gd name="T7" fmla="*/ 29 h 79"/>
                <a:gd name="T8" fmla="*/ 20 w 59"/>
                <a:gd name="T9" fmla="*/ 26 h 79"/>
                <a:gd name="T10" fmla="*/ 18 w 59"/>
                <a:gd name="T11" fmla="*/ 21 h 79"/>
                <a:gd name="T12" fmla="*/ 22 w 59"/>
                <a:gd name="T13" fmla="*/ 14 h 79"/>
                <a:gd name="T14" fmla="*/ 32 w 59"/>
                <a:gd name="T15" fmla="*/ 12 h 79"/>
                <a:gd name="T16" fmla="*/ 52 w 59"/>
                <a:gd name="T17" fmla="*/ 20 h 79"/>
                <a:gd name="T18" fmla="*/ 58 w 59"/>
                <a:gd name="T19" fmla="*/ 10 h 79"/>
                <a:gd name="T20" fmla="*/ 55 w 59"/>
                <a:gd name="T21" fmla="*/ 8 h 79"/>
                <a:gd name="T22" fmla="*/ 46 w 59"/>
                <a:gd name="T23" fmla="*/ 3 h 79"/>
                <a:gd name="T24" fmla="*/ 32 w 59"/>
                <a:gd name="T25" fmla="*/ 0 h 79"/>
                <a:gd name="T26" fmla="*/ 12 w 59"/>
                <a:gd name="T27" fmla="*/ 7 h 79"/>
                <a:gd name="T28" fmla="*/ 4 w 59"/>
                <a:gd name="T29" fmla="*/ 23 h 79"/>
                <a:gd name="T30" fmla="*/ 6 w 59"/>
                <a:gd name="T31" fmla="*/ 31 h 79"/>
                <a:gd name="T32" fmla="*/ 11 w 59"/>
                <a:gd name="T33" fmla="*/ 37 h 79"/>
                <a:gd name="T34" fmla="*/ 15 w 59"/>
                <a:gd name="T35" fmla="*/ 40 h 79"/>
                <a:gd name="T36" fmla="*/ 19 w 59"/>
                <a:gd name="T37" fmla="*/ 42 h 79"/>
                <a:gd name="T38" fmla="*/ 23 w 59"/>
                <a:gd name="T39" fmla="*/ 44 h 79"/>
                <a:gd name="T40" fmla="*/ 29 w 59"/>
                <a:gd name="T41" fmla="*/ 45 h 79"/>
                <a:gd name="T42" fmla="*/ 33 w 59"/>
                <a:gd name="T43" fmla="*/ 47 h 79"/>
                <a:gd name="T44" fmla="*/ 38 w 59"/>
                <a:gd name="T45" fmla="*/ 49 h 79"/>
                <a:gd name="T46" fmla="*/ 42 w 59"/>
                <a:gd name="T47" fmla="*/ 52 h 79"/>
                <a:gd name="T48" fmla="*/ 45 w 59"/>
                <a:gd name="T49" fmla="*/ 57 h 79"/>
                <a:gd name="T50" fmla="*/ 41 w 59"/>
                <a:gd name="T51" fmla="*/ 65 h 79"/>
                <a:gd name="T52" fmla="*/ 30 w 59"/>
                <a:gd name="T53" fmla="*/ 67 h 79"/>
                <a:gd name="T54" fmla="*/ 18 w 59"/>
                <a:gd name="T55" fmla="*/ 64 h 79"/>
                <a:gd name="T56" fmla="*/ 8 w 59"/>
                <a:gd name="T57" fmla="*/ 57 h 79"/>
                <a:gd name="T58" fmla="*/ 0 w 59"/>
                <a:gd name="T59" fmla="*/ 66 h 79"/>
                <a:gd name="T60" fmla="*/ 12 w 59"/>
                <a:gd name="T61" fmla="*/ 74 h 79"/>
                <a:gd name="T62" fmla="*/ 30 w 59"/>
                <a:gd name="T63" fmla="*/ 79 h 79"/>
                <a:gd name="T64" fmla="*/ 52 w 59"/>
                <a:gd name="T65" fmla="*/ 72 h 79"/>
                <a:gd name="T66" fmla="*/ 59 w 59"/>
                <a:gd name="T67" fmla="*/ 55 h 79"/>
                <a:gd name="T68" fmla="*/ 44 w 59"/>
                <a:gd name="T69"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79">
                  <a:moveTo>
                    <a:pt x="44" y="36"/>
                  </a:moveTo>
                  <a:cubicBezTo>
                    <a:pt x="43" y="36"/>
                    <a:pt x="41" y="35"/>
                    <a:pt x="37" y="34"/>
                  </a:cubicBezTo>
                  <a:cubicBezTo>
                    <a:pt x="34" y="33"/>
                    <a:pt x="31" y="32"/>
                    <a:pt x="30" y="31"/>
                  </a:cubicBezTo>
                  <a:cubicBezTo>
                    <a:pt x="27" y="30"/>
                    <a:pt x="25" y="30"/>
                    <a:pt x="24" y="29"/>
                  </a:cubicBezTo>
                  <a:cubicBezTo>
                    <a:pt x="23" y="29"/>
                    <a:pt x="22" y="28"/>
                    <a:pt x="20" y="26"/>
                  </a:cubicBezTo>
                  <a:cubicBezTo>
                    <a:pt x="19" y="25"/>
                    <a:pt x="18" y="23"/>
                    <a:pt x="18" y="21"/>
                  </a:cubicBezTo>
                  <a:cubicBezTo>
                    <a:pt x="18" y="18"/>
                    <a:pt x="19" y="15"/>
                    <a:pt x="22" y="14"/>
                  </a:cubicBezTo>
                  <a:cubicBezTo>
                    <a:pt x="24" y="12"/>
                    <a:pt x="28" y="12"/>
                    <a:pt x="32" y="12"/>
                  </a:cubicBezTo>
                  <a:cubicBezTo>
                    <a:pt x="39" y="12"/>
                    <a:pt x="46" y="14"/>
                    <a:pt x="52" y="20"/>
                  </a:cubicBezTo>
                  <a:cubicBezTo>
                    <a:pt x="58" y="10"/>
                    <a:pt x="58" y="10"/>
                    <a:pt x="58" y="10"/>
                  </a:cubicBezTo>
                  <a:cubicBezTo>
                    <a:pt x="58" y="10"/>
                    <a:pt x="57" y="9"/>
                    <a:pt x="55" y="8"/>
                  </a:cubicBezTo>
                  <a:cubicBezTo>
                    <a:pt x="53" y="6"/>
                    <a:pt x="50" y="5"/>
                    <a:pt x="46" y="3"/>
                  </a:cubicBezTo>
                  <a:cubicBezTo>
                    <a:pt x="41" y="1"/>
                    <a:pt x="37" y="0"/>
                    <a:pt x="32" y="0"/>
                  </a:cubicBezTo>
                  <a:cubicBezTo>
                    <a:pt x="23" y="0"/>
                    <a:pt x="17" y="3"/>
                    <a:pt x="12" y="7"/>
                  </a:cubicBezTo>
                  <a:cubicBezTo>
                    <a:pt x="7" y="11"/>
                    <a:pt x="4" y="16"/>
                    <a:pt x="4" y="23"/>
                  </a:cubicBezTo>
                  <a:cubicBezTo>
                    <a:pt x="4" y="26"/>
                    <a:pt x="5" y="29"/>
                    <a:pt x="6" y="31"/>
                  </a:cubicBezTo>
                  <a:cubicBezTo>
                    <a:pt x="7" y="33"/>
                    <a:pt x="8" y="35"/>
                    <a:pt x="11" y="37"/>
                  </a:cubicBezTo>
                  <a:cubicBezTo>
                    <a:pt x="13" y="39"/>
                    <a:pt x="14" y="40"/>
                    <a:pt x="15" y="40"/>
                  </a:cubicBezTo>
                  <a:cubicBezTo>
                    <a:pt x="16" y="41"/>
                    <a:pt x="18" y="41"/>
                    <a:pt x="19" y="42"/>
                  </a:cubicBezTo>
                  <a:cubicBezTo>
                    <a:pt x="20" y="43"/>
                    <a:pt x="22" y="43"/>
                    <a:pt x="23" y="44"/>
                  </a:cubicBezTo>
                  <a:cubicBezTo>
                    <a:pt x="25" y="44"/>
                    <a:pt x="27" y="45"/>
                    <a:pt x="29" y="45"/>
                  </a:cubicBezTo>
                  <a:cubicBezTo>
                    <a:pt x="31" y="46"/>
                    <a:pt x="32" y="47"/>
                    <a:pt x="33" y="47"/>
                  </a:cubicBezTo>
                  <a:cubicBezTo>
                    <a:pt x="35" y="48"/>
                    <a:pt x="37" y="48"/>
                    <a:pt x="38" y="49"/>
                  </a:cubicBezTo>
                  <a:cubicBezTo>
                    <a:pt x="39" y="49"/>
                    <a:pt x="41" y="50"/>
                    <a:pt x="42" y="52"/>
                  </a:cubicBezTo>
                  <a:cubicBezTo>
                    <a:pt x="44" y="53"/>
                    <a:pt x="45" y="55"/>
                    <a:pt x="45" y="57"/>
                  </a:cubicBezTo>
                  <a:cubicBezTo>
                    <a:pt x="45" y="61"/>
                    <a:pt x="44" y="63"/>
                    <a:pt x="41" y="65"/>
                  </a:cubicBezTo>
                  <a:cubicBezTo>
                    <a:pt x="38" y="66"/>
                    <a:pt x="35" y="67"/>
                    <a:pt x="30" y="67"/>
                  </a:cubicBezTo>
                  <a:cubicBezTo>
                    <a:pt x="26" y="67"/>
                    <a:pt x="22" y="66"/>
                    <a:pt x="18" y="64"/>
                  </a:cubicBezTo>
                  <a:cubicBezTo>
                    <a:pt x="14" y="62"/>
                    <a:pt x="10" y="59"/>
                    <a:pt x="8" y="57"/>
                  </a:cubicBezTo>
                  <a:cubicBezTo>
                    <a:pt x="0" y="66"/>
                    <a:pt x="0" y="66"/>
                    <a:pt x="0" y="66"/>
                  </a:cubicBezTo>
                  <a:cubicBezTo>
                    <a:pt x="3" y="69"/>
                    <a:pt x="7" y="71"/>
                    <a:pt x="12" y="74"/>
                  </a:cubicBezTo>
                  <a:cubicBezTo>
                    <a:pt x="17" y="77"/>
                    <a:pt x="23" y="79"/>
                    <a:pt x="30" y="79"/>
                  </a:cubicBezTo>
                  <a:cubicBezTo>
                    <a:pt x="39" y="79"/>
                    <a:pt x="47" y="76"/>
                    <a:pt x="52" y="72"/>
                  </a:cubicBezTo>
                  <a:cubicBezTo>
                    <a:pt x="57" y="67"/>
                    <a:pt x="59" y="62"/>
                    <a:pt x="59" y="55"/>
                  </a:cubicBezTo>
                  <a:cubicBezTo>
                    <a:pt x="59" y="47"/>
                    <a:pt x="54" y="40"/>
                    <a:pt x="44" y="36"/>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9">
              <a:extLst>
                <a:ext uri="{FF2B5EF4-FFF2-40B4-BE49-F238E27FC236}">
                  <a16:creationId xmlns:a16="http://schemas.microsoft.com/office/drawing/2014/main" id="{6ADD09EB-6CBD-4B56-B289-F1F1B730C703}"/>
                </a:ext>
              </a:extLst>
            </p:cNvPr>
            <p:cNvSpPr>
              <a:spLocks/>
            </p:cNvSpPr>
            <p:nvPr/>
          </p:nvSpPr>
          <p:spPr bwMode="gray">
            <a:xfrm>
              <a:off x="1960563" y="436563"/>
              <a:ext cx="36513" cy="63500"/>
            </a:xfrm>
            <a:custGeom>
              <a:avLst/>
              <a:gdLst>
                <a:gd name="T0" fmla="*/ 24 w 43"/>
                <a:gd name="T1" fmla="*/ 5 h 77"/>
                <a:gd name="T2" fmla="*/ 15 w 43"/>
                <a:gd name="T3" fmla="*/ 17 h 77"/>
                <a:gd name="T4" fmla="*/ 14 w 43"/>
                <a:gd name="T5" fmla="*/ 2 h 77"/>
                <a:gd name="T6" fmla="*/ 0 w 43"/>
                <a:gd name="T7" fmla="*/ 2 h 77"/>
                <a:gd name="T8" fmla="*/ 0 w 43"/>
                <a:gd name="T9" fmla="*/ 77 h 77"/>
                <a:gd name="T10" fmla="*/ 15 w 43"/>
                <a:gd name="T11" fmla="*/ 77 h 77"/>
                <a:gd name="T12" fmla="*/ 15 w 43"/>
                <a:gd name="T13" fmla="*/ 35 h 77"/>
                <a:gd name="T14" fmla="*/ 25 w 43"/>
                <a:gd name="T15" fmla="*/ 18 h 77"/>
                <a:gd name="T16" fmla="*/ 35 w 43"/>
                <a:gd name="T17" fmla="*/ 14 h 77"/>
                <a:gd name="T18" fmla="*/ 41 w 43"/>
                <a:gd name="T19" fmla="*/ 15 h 77"/>
                <a:gd name="T20" fmla="*/ 43 w 43"/>
                <a:gd name="T21" fmla="*/ 1 h 77"/>
                <a:gd name="T22" fmla="*/ 37 w 43"/>
                <a:gd name="T23" fmla="*/ 0 h 77"/>
                <a:gd name="T24" fmla="*/ 24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4" y="5"/>
                  </a:moveTo>
                  <a:cubicBezTo>
                    <a:pt x="20" y="8"/>
                    <a:pt x="17" y="12"/>
                    <a:pt x="15" y="17"/>
                  </a:cubicBezTo>
                  <a:cubicBezTo>
                    <a:pt x="14" y="2"/>
                    <a:pt x="14" y="2"/>
                    <a:pt x="14" y="2"/>
                  </a:cubicBezTo>
                  <a:cubicBezTo>
                    <a:pt x="0" y="2"/>
                    <a:pt x="0" y="2"/>
                    <a:pt x="0" y="2"/>
                  </a:cubicBezTo>
                  <a:cubicBezTo>
                    <a:pt x="0" y="77"/>
                    <a:pt x="0" y="77"/>
                    <a:pt x="0" y="77"/>
                  </a:cubicBezTo>
                  <a:cubicBezTo>
                    <a:pt x="15" y="77"/>
                    <a:pt x="15" y="77"/>
                    <a:pt x="15" y="77"/>
                  </a:cubicBezTo>
                  <a:cubicBezTo>
                    <a:pt x="15" y="35"/>
                    <a:pt x="15" y="35"/>
                    <a:pt x="15" y="35"/>
                  </a:cubicBezTo>
                  <a:cubicBezTo>
                    <a:pt x="16" y="27"/>
                    <a:pt x="19" y="22"/>
                    <a:pt x="25" y="18"/>
                  </a:cubicBezTo>
                  <a:cubicBezTo>
                    <a:pt x="28" y="16"/>
                    <a:pt x="32" y="14"/>
                    <a:pt x="35" y="14"/>
                  </a:cubicBezTo>
                  <a:cubicBezTo>
                    <a:pt x="38" y="14"/>
                    <a:pt x="40" y="15"/>
                    <a:pt x="41" y="15"/>
                  </a:cubicBezTo>
                  <a:cubicBezTo>
                    <a:pt x="43" y="1"/>
                    <a:pt x="43" y="1"/>
                    <a:pt x="43" y="1"/>
                  </a:cubicBezTo>
                  <a:cubicBezTo>
                    <a:pt x="37" y="0"/>
                    <a:pt x="37" y="0"/>
                    <a:pt x="37" y="0"/>
                  </a:cubicBezTo>
                  <a:cubicBezTo>
                    <a:pt x="32" y="0"/>
                    <a:pt x="28" y="2"/>
                    <a:pt x="24" y="5"/>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0">
              <a:extLst>
                <a:ext uri="{FF2B5EF4-FFF2-40B4-BE49-F238E27FC236}">
                  <a16:creationId xmlns:a16="http://schemas.microsoft.com/office/drawing/2014/main" id="{A7F46E3E-21DB-440A-836C-161975F96448}"/>
                </a:ext>
              </a:extLst>
            </p:cNvPr>
            <p:cNvSpPr>
              <a:spLocks/>
            </p:cNvSpPr>
            <p:nvPr/>
          </p:nvSpPr>
          <p:spPr bwMode="gray">
            <a:xfrm>
              <a:off x="2000251" y="438150"/>
              <a:ext cx="58738" cy="85725"/>
            </a:xfrm>
            <a:custGeom>
              <a:avLst/>
              <a:gdLst>
                <a:gd name="T0" fmla="*/ 57 w 72"/>
                <a:gd name="T1" fmla="*/ 0 h 103"/>
                <a:gd name="T2" fmla="*/ 36 w 72"/>
                <a:gd name="T3" fmla="*/ 61 h 103"/>
                <a:gd name="T4" fmla="*/ 15 w 72"/>
                <a:gd name="T5" fmla="*/ 0 h 103"/>
                <a:gd name="T6" fmla="*/ 0 w 72"/>
                <a:gd name="T7" fmla="*/ 0 h 103"/>
                <a:gd name="T8" fmla="*/ 28 w 72"/>
                <a:gd name="T9" fmla="*/ 74 h 103"/>
                <a:gd name="T10" fmla="*/ 25 w 72"/>
                <a:gd name="T11" fmla="*/ 83 h 103"/>
                <a:gd name="T12" fmla="*/ 21 w 72"/>
                <a:gd name="T13" fmla="*/ 90 h 103"/>
                <a:gd name="T14" fmla="*/ 16 w 72"/>
                <a:gd name="T15" fmla="*/ 91 h 103"/>
                <a:gd name="T16" fmla="*/ 8 w 72"/>
                <a:gd name="T17" fmla="*/ 89 h 103"/>
                <a:gd name="T18" fmla="*/ 5 w 72"/>
                <a:gd name="T19" fmla="*/ 100 h 103"/>
                <a:gd name="T20" fmla="*/ 6 w 72"/>
                <a:gd name="T21" fmla="*/ 101 h 103"/>
                <a:gd name="T22" fmla="*/ 12 w 72"/>
                <a:gd name="T23" fmla="*/ 103 h 103"/>
                <a:gd name="T24" fmla="*/ 19 w 72"/>
                <a:gd name="T25" fmla="*/ 103 h 103"/>
                <a:gd name="T26" fmla="*/ 31 w 72"/>
                <a:gd name="T27" fmla="*/ 100 h 103"/>
                <a:gd name="T28" fmla="*/ 39 w 72"/>
                <a:gd name="T29" fmla="*/ 87 h 103"/>
                <a:gd name="T30" fmla="*/ 72 w 72"/>
                <a:gd name="T31" fmla="*/ 0 h 103"/>
                <a:gd name="T32" fmla="*/ 57 w 72"/>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03">
                  <a:moveTo>
                    <a:pt x="57" y="0"/>
                  </a:moveTo>
                  <a:cubicBezTo>
                    <a:pt x="36" y="61"/>
                    <a:pt x="36" y="61"/>
                    <a:pt x="36" y="61"/>
                  </a:cubicBezTo>
                  <a:cubicBezTo>
                    <a:pt x="15" y="0"/>
                    <a:pt x="15" y="0"/>
                    <a:pt x="15" y="0"/>
                  </a:cubicBezTo>
                  <a:cubicBezTo>
                    <a:pt x="0" y="0"/>
                    <a:pt x="0" y="0"/>
                    <a:pt x="0" y="0"/>
                  </a:cubicBezTo>
                  <a:cubicBezTo>
                    <a:pt x="28" y="74"/>
                    <a:pt x="28" y="74"/>
                    <a:pt x="28" y="74"/>
                  </a:cubicBezTo>
                  <a:cubicBezTo>
                    <a:pt x="25" y="83"/>
                    <a:pt x="25" y="83"/>
                    <a:pt x="25" y="83"/>
                  </a:cubicBezTo>
                  <a:cubicBezTo>
                    <a:pt x="24" y="87"/>
                    <a:pt x="22" y="89"/>
                    <a:pt x="21" y="90"/>
                  </a:cubicBezTo>
                  <a:cubicBezTo>
                    <a:pt x="20" y="91"/>
                    <a:pt x="18" y="91"/>
                    <a:pt x="16" y="91"/>
                  </a:cubicBezTo>
                  <a:cubicBezTo>
                    <a:pt x="14" y="91"/>
                    <a:pt x="11" y="91"/>
                    <a:pt x="8" y="89"/>
                  </a:cubicBezTo>
                  <a:cubicBezTo>
                    <a:pt x="5" y="100"/>
                    <a:pt x="5" y="100"/>
                    <a:pt x="5" y="100"/>
                  </a:cubicBezTo>
                  <a:cubicBezTo>
                    <a:pt x="6" y="101"/>
                    <a:pt x="6" y="101"/>
                    <a:pt x="6" y="101"/>
                  </a:cubicBezTo>
                  <a:cubicBezTo>
                    <a:pt x="7" y="102"/>
                    <a:pt x="9" y="102"/>
                    <a:pt x="12" y="103"/>
                  </a:cubicBezTo>
                  <a:cubicBezTo>
                    <a:pt x="14" y="103"/>
                    <a:pt x="17" y="103"/>
                    <a:pt x="19" y="103"/>
                  </a:cubicBezTo>
                  <a:cubicBezTo>
                    <a:pt x="24" y="103"/>
                    <a:pt x="28" y="102"/>
                    <a:pt x="31" y="100"/>
                  </a:cubicBezTo>
                  <a:cubicBezTo>
                    <a:pt x="34" y="97"/>
                    <a:pt x="36" y="93"/>
                    <a:pt x="39" y="87"/>
                  </a:cubicBezTo>
                  <a:cubicBezTo>
                    <a:pt x="72" y="0"/>
                    <a:pt x="72" y="0"/>
                    <a:pt x="72" y="0"/>
                  </a:cubicBezTo>
                  <a:lnTo>
                    <a:pt x="57" y="0"/>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1">
              <a:extLst>
                <a:ext uri="{FF2B5EF4-FFF2-40B4-BE49-F238E27FC236}">
                  <a16:creationId xmlns:a16="http://schemas.microsoft.com/office/drawing/2014/main" id="{05C7460C-2718-41A8-B766-0DB3ABA769E4}"/>
                </a:ext>
              </a:extLst>
            </p:cNvPr>
            <p:cNvSpPr>
              <a:spLocks noEditPoints="1"/>
            </p:cNvSpPr>
            <p:nvPr/>
          </p:nvSpPr>
          <p:spPr bwMode="gray">
            <a:xfrm>
              <a:off x="1547813" y="-96838"/>
              <a:ext cx="352425" cy="422275"/>
            </a:xfrm>
            <a:custGeom>
              <a:avLst/>
              <a:gdLst>
                <a:gd name="T0" fmla="*/ 327 w 425"/>
                <a:gd name="T1" fmla="*/ 247 h 510"/>
                <a:gd name="T2" fmla="*/ 415 w 425"/>
                <a:gd name="T3" fmla="*/ 130 h 510"/>
                <a:gd name="T4" fmla="*/ 268 w 425"/>
                <a:gd name="T5" fmla="*/ 0 h 510"/>
                <a:gd name="T6" fmla="*/ 0 w 425"/>
                <a:gd name="T7" fmla="*/ 0 h 510"/>
                <a:gd name="T8" fmla="*/ 0 w 425"/>
                <a:gd name="T9" fmla="*/ 510 h 510"/>
                <a:gd name="T10" fmla="*/ 277 w 425"/>
                <a:gd name="T11" fmla="*/ 510 h 510"/>
                <a:gd name="T12" fmla="*/ 425 w 425"/>
                <a:gd name="T13" fmla="*/ 373 h 510"/>
                <a:gd name="T14" fmla="*/ 327 w 425"/>
                <a:gd name="T15" fmla="*/ 247 h 510"/>
                <a:gd name="T16" fmla="*/ 109 w 425"/>
                <a:gd name="T17" fmla="*/ 92 h 510"/>
                <a:gd name="T18" fmla="*/ 245 w 425"/>
                <a:gd name="T19" fmla="*/ 92 h 510"/>
                <a:gd name="T20" fmla="*/ 304 w 425"/>
                <a:gd name="T21" fmla="*/ 148 h 510"/>
                <a:gd name="T22" fmla="*/ 245 w 425"/>
                <a:gd name="T23" fmla="*/ 205 h 510"/>
                <a:gd name="T24" fmla="*/ 109 w 425"/>
                <a:gd name="T25" fmla="*/ 205 h 510"/>
                <a:gd name="T26" fmla="*/ 109 w 425"/>
                <a:gd name="T27" fmla="*/ 92 h 510"/>
                <a:gd name="T28" fmla="*/ 249 w 425"/>
                <a:gd name="T29" fmla="*/ 417 h 510"/>
                <a:gd name="T30" fmla="*/ 249 w 425"/>
                <a:gd name="T31" fmla="*/ 418 h 510"/>
                <a:gd name="T32" fmla="*/ 109 w 425"/>
                <a:gd name="T33" fmla="*/ 418 h 510"/>
                <a:gd name="T34" fmla="*/ 109 w 425"/>
                <a:gd name="T35" fmla="*/ 298 h 510"/>
                <a:gd name="T36" fmla="*/ 249 w 425"/>
                <a:gd name="T37" fmla="*/ 298 h 510"/>
                <a:gd name="T38" fmla="*/ 315 w 425"/>
                <a:gd name="T39" fmla="*/ 357 h 510"/>
                <a:gd name="T40" fmla="*/ 249 w 425"/>
                <a:gd name="T41" fmla="*/ 41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5" h="510">
                  <a:moveTo>
                    <a:pt x="327" y="247"/>
                  </a:moveTo>
                  <a:cubicBezTo>
                    <a:pt x="375" y="237"/>
                    <a:pt x="415" y="194"/>
                    <a:pt x="415" y="130"/>
                  </a:cubicBezTo>
                  <a:cubicBezTo>
                    <a:pt x="415" y="62"/>
                    <a:pt x="365" y="0"/>
                    <a:pt x="268" y="0"/>
                  </a:cubicBezTo>
                  <a:cubicBezTo>
                    <a:pt x="0" y="0"/>
                    <a:pt x="0" y="0"/>
                    <a:pt x="0" y="0"/>
                  </a:cubicBezTo>
                  <a:cubicBezTo>
                    <a:pt x="0" y="510"/>
                    <a:pt x="0" y="510"/>
                    <a:pt x="0" y="510"/>
                  </a:cubicBezTo>
                  <a:cubicBezTo>
                    <a:pt x="277" y="510"/>
                    <a:pt x="277" y="510"/>
                    <a:pt x="277" y="510"/>
                  </a:cubicBezTo>
                  <a:cubicBezTo>
                    <a:pt x="374" y="510"/>
                    <a:pt x="425" y="449"/>
                    <a:pt x="425" y="373"/>
                  </a:cubicBezTo>
                  <a:cubicBezTo>
                    <a:pt x="425" y="309"/>
                    <a:pt x="381" y="256"/>
                    <a:pt x="327" y="247"/>
                  </a:cubicBezTo>
                  <a:close/>
                  <a:moveTo>
                    <a:pt x="109" y="92"/>
                  </a:moveTo>
                  <a:cubicBezTo>
                    <a:pt x="245" y="92"/>
                    <a:pt x="245" y="92"/>
                    <a:pt x="245" y="92"/>
                  </a:cubicBezTo>
                  <a:cubicBezTo>
                    <a:pt x="281" y="92"/>
                    <a:pt x="304" y="117"/>
                    <a:pt x="304" y="148"/>
                  </a:cubicBezTo>
                  <a:cubicBezTo>
                    <a:pt x="304" y="181"/>
                    <a:pt x="281" y="205"/>
                    <a:pt x="245" y="205"/>
                  </a:cubicBezTo>
                  <a:cubicBezTo>
                    <a:pt x="109" y="205"/>
                    <a:pt x="109" y="205"/>
                    <a:pt x="109" y="205"/>
                  </a:cubicBezTo>
                  <a:lnTo>
                    <a:pt x="109" y="92"/>
                  </a:lnTo>
                  <a:close/>
                  <a:moveTo>
                    <a:pt x="249" y="417"/>
                  </a:moveTo>
                  <a:cubicBezTo>
                    <a:pt x="249" y="418"/>
                    <a:pt x="249" y="418"/>
                    <a:pt x="249" y="418"/>
                  </a:cubicBezTo>
                  <a:cubicBezTo>
                    <a:pt x="109" y="418"/>
                    <a:pt x="109" y="418"/>
                    <a:pt x="109" y="418"/>
                  </a:cubicBezTo>
                  <a:cubicBezTo>
                    <a:pt x="109" y="298"/>
                    <a:pt x="109" y="298"/>
                    <a:pt x="109" y="298"/>
                  </a:cubicBezTo>
                  <a:cubicBezTo>
                    <a:pt x="249" y="298"/>
                    <a:pt x="249" y="298"/>
                    <a:pt x="249" y="298"/>
                  </a:cubicBezTo>
                  <a:cubicBezTo>
                    <a:pt x="292" y="298"/>
                    <a:pt x="315" y="325"/>
                    <a:pt x="315" y="357"/>
                  </a:cubicBezTo>
                  <a:cubicBezTo>
                    <a:pt x="315" y="394"/>
                    <a:pt x="290" y="417"/>
                    <a:pt x="249" y="417"/>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2">
              <a:extLst>
                <a:ext uri="{FF2B5EF4-FFF2-40B4-BE49-F238E27FC236}">
                  <a16:creationId xmlns:a16="http://schemas.microsoft.com/office/drawing/2014/main" id="{2383DB17-5CC3-49DC-A0C6-BE7B8C2DC75A}"/>
                </a:ext>
              </a:extLst>
            </p:cNvPr>
            <p:cNvSpPr>
              <a:spLocks/>
            </p:cNvSpPr>
            <p:nvPr/>
          </p:nvSpPr>
          <p:spPr bwMode="gray">
            <a:xfrm>
              <a:off x="1139826" y="-103188"/>
              <a:ext cx="347663" cy="436563"/>
            </a:xfrm>
            <a:custGeom>
              <a:avLst/>
              <a:gdLst>
                <a:gd name="T0" fmla="*/ 59 w 420"/>
                <a:gd name="T1" fmla="*/ 363 h 527"/>
                <a:gd name="T2" fmla="*/ 221 w 420"/>
                <a:gd name="T3" fmla="*/ 431 h 527"/>
                <a:gd name="T4" fmla="*/ 310 w 420"/>
                <a:gd name="T5" fmla="*/ 374 h 527"/>
                <a:gd name="T6" fmla="*/ 207 w 420"/>
                <a:gd name="T7" fmla="*/ 309 h 527"/>
                <a:gd name="T8" fmla="*/ 17 w 420"/>
                <a:gd name="T9" fmla="*/ 154 h 527"/>
                <a:gd name="T10" fmla="*/ 210 w 420"/>
                <a:gd name="T11" fmla="*/ 0 h 527"/>
                <a:gd name="T12" fmla="*/ 409 w 420"/>
                <a:gd name="T13" fmla="*/ 71 h 527"/>
                <a:gd name="T14" fmla="*/ 349 w 420"/>
                <a:gd name="T15" fmla="*/ 151 h 527"/>
                <a:gd name="T16" fmla="*/ 203 w 420"/>
                <a:gd name="T17" fmla="*/ 95 h 527"/>
                <a:gd name="T18" fmla="*/ 128 w 420"/>
                <a:gd name="T19" fmla="*/ 147 h 527"/>
                <a:gd name="T20" fmla="*/ 229 w 420"/>
                <a:gd name="T21" fmla="*/ 206 h 527"/>
                <a:gd name="T22" fmla="*/ 420 w 420"/>
                <a:gd name="T23" fmla="*/ 363 h 527"/>
                <a:gd name="T24" fmla="*/ 216 w 420"/>
                <a:gd name="T25" fmla="*/ 527 h 527"/>
                <a:gd name="T26" fmla="*/ 0 w 420"/>
                <a:gd name="T27" fmla="*/ 446 h 527"/>
                <a:gd name="T28" fmla="*/ 59 w 420"/>
                <a:gd name="T29" fmla="*/ 363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527">
                  <a:moveTo>
                    <a:pt x="59" y="363"/>
                  </a:moveTo>
                  <a:cubicBezTo>
                    <a:pt x="95" y="400"/>
                    <a:pt x="151" y="431"/>
                    <a:pt x="221" y="431"/>
                  </a:cubicBezTo>
                  <a:cubicBezTo>
                    <a:pt x="281" y="431"/>
                    <a:pt x="310" y="403"/>
                    <a:pt x="310" y="374"/>
                  </a:cubicBezTo>
                  <a:cubicBezTo>
                    <a:pt x="310" y="336"/>
                    <a:pt x="266" y="323"/>
                    <a:pt x="207" y="309"/>
                  </a:cubicBezTo>
                  <a:cubicBezTo>
                    <a:pt x="124" y="290"/>
                    <a:pt x="17" y="267"/>
                    <a:pt x="17" y="154"/>
                  </a:cubicBezTo>
                  <a:cubicBezTo>
                    <a:pt x="17" y="69"/>
                    <a:pt x="90" y="0"/>
                    <a:pt x="210" y="0"/>
                  </a:cubicBezTo>
                  <a:cubicBezTo>
                    <a:pt x="291" y="0"/>
                    <a:pt x="359" y="24"/>
                    <a:pt x="409" y="71"/>
                  </a:cubicBezTo>
                  <a:cubicBezTo>
                    <a:pt x="349" y="151"/>
                    <a:pt x="349" y="151"/>
                    <a:pt x="349" y="151"/>
                  </a:cubicBezTo>
                  <a:cubicBezTo>
                    <a:pt x="308" y="113"/>
                    <a:pt x="253" y="95"/>
                    <a:pt x="203" y="95"/>
                  </a:cubicBezTo>
                  <a:cubicBezTo>
                    <a:pt x="154" y="95"/>
                    <a:pt x="128" y="117"/>
                    <a:pt x="128" y="147"/>
                  </a:cubicBezTo>
                  <a:cubicBezTo>
                    <a:pt x="128" y="182"/>
                    <a:pt x="170" y="192"/>
                    <a:pt x="229" y="206"/>
                  </a:cubicBezTo>
                  <a:cubicBezTo>
                    <a:pt x="313" y="225"/>
                    <a:pt x="420" y="250"/>
                    <a:pt x="420" y="363"/>
                  </a:cubicBezTo>
                  <a:cubicBezTo>
                    <a:pt x="420" y="457"/>
                    <a:pt x="353" y="527"/>
                    <a:pt x="216" y="527"/>
                  </a:cubicBezTo>
                  <a:cubicBezTo>
                    <a:pt x="118" y="527"/>
                    <a:pt x="48" y="494"/>
                    <a:pt x="0" y="446"/>
                  </a:cubicBezTo>
                  <a:lnTo>
                    <a:pt x="59" y="363"/>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Rectangle 23">
              <a:extLst>
                <a:ext uri="{FF2B5EF4-FFF2-40B4-BE49-F238E27FC236}">
                  <a16:creationId xmlns:a16="http://schemas.microsoft.com/office/drawing/2014/main" id="{8F9BA604-1770-430B-A304-132F8EA69264}"/>
                </a:ext>
              </a:extLst>
            </p:cNvPr>
            <p:cNvSpPr>
              <a:spLocks noChangeArrowheads="1"/>
            </p:cNvSpPr>
            <p:nvPr/>
          </p:nvSpPr>
          <p:spPr bwMode="gray">
            <a:xfrm>
              <a:off x="1968501" y="-96838"/>
              <a:ext cx="88900" cy="422275"/>
            </a:xfrm>
            <a:prstGeom prst="rect">
              <a:avLst/>
            </a:prstGeom>
            <a:solidFill>
              <a:srgbClr val="03327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24">
              <a:extLst>
                <a:ext uri="{FF2B5EF4-FFF2-40B4-BE49-F238E27FC236}">
                  <a16:creationId xmlns:a16="http://schemas.microsoft.com/office/drawing/2014/main" id="{9CA311BE-EAED-478B-98A4-BF498FEC0E8B}"/>
                </a:ext>
              </a:extLst>
            </p:cNvPr>
            <p:cNvSpPr>
              <a:spLocks noEditPoints="1"/>
            </p:cNvSpPr>
            <p:nvPr/>
          </p:nvSpPr>
          <p:spPr bwMode="gray">
            <a:xfrm>
              <a:off x="2498726" y="-31750"/>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7 h 136"/>
                <a:gd name="T12" fmla="*/ 113 w 113"/>
                <a:gd name="T13" fmla="*/ 68 h 136"/>
                <a:gd name="T14" fmla="*/ 92 w 113"/>
                <a:gd name="T15" fmla="*/ 119 h 136"/>
                <a:gd name="T16" fmla="*/ 78 w 113"/>
                <a:gd name="T17" fmla="*/ 28 h 136"/>
                <a:gd name="T18" fmla="*/ 45 w 113"/>
                <a:gd name="T19" fmla="*/ 16 h 136"/>
                <a:gd name="T20" fmla="*/ 20 w 113"/>
                <a:gd name="T21" fmla="*/ 16 h 136"/>
                <a:gd name="T22" fmla="*/ 20 w 113"/>
                <a:gd name="T23" fmla="*/ 120 h 136"/>
                <a:gd name="T24" fmla="*/ 45 w 113"/>
                <a:gd name="T25" fmla="*/ 120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6"/>
                    <a:pt x="92" y="17"/>
                  </a:cubicBezTo>
                  <a:cubicBezTo>
                    <a:pt x="103" y="28"/>
                    <a:pt x="113" y="44"/>
                    <a:pt x="113" y="68"/>
                  </a:cubicBezTo>
                  <a:cubicBezTo>
                    <a:pt x="113" y="91"/>
                    <a:pt x="104" y="108"/>
                    <a:pt x="92" y="119"/>
                  </a:cubicBezTo>
                  <a:close/>
                  <a:moveTo>
                    <a:pt x="78" y="28"/>
                  </a:moveTo>
                  <a:cubicBezTo>
                    <a:pt x="70" y="20"/>
                    <a:pt x="59" y="16"/>
                    <a:pt x="45" y="16"/>
                  </a:cubicBezTo>
                  <a:cubicBezTo>
                    <a:pt x="20" y="16"/>
                    <a:pt x="20" y="16"/>
                    <a:pt x="20" y="16"/>
                  </a:cubicBezTo>
                  <a:cubicBezTo>
                    <a:pt x="20" y="120"/>
                    <a:pt x="20" y="120"/>
                    <a:pt x="20" y="120"/>
                  </a:cubicBezTo>
                  <a:cubicBezTo>
                    <a:pt x="45" y="120"/>
                    <a:pt x="45" y="120"/>
                    <a:pt x="45" y="120"/>
                  </a:cubicBezTo>
                  <a:cubicBezTo>
                    <a:pt x="58" y="120"/>
                    <a:pt x="69" y="116"/>
                    <a:pt x="78" y="107"/>
                  </a:cubicBezTo>
                  <a:cubicBezTo>
                    <a:pt x="87" y="98"/>
                    <a:pt x="92" y="85"/>
                    <a:pt x="92" y="68"/>
                  </a:cubicBezTo>
                  <a:cubicBezTo>
                    <a:pt x="92" y="51"/>
                    <a:pt x="87" y="37"/>
                    <a:pt x="78" y="28"/>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25">
              <a:extLst>
                <a:ext uri="{FF2B5EF4-FFF2-40B4-BE49-F238E27FC236}">
                  <a16:creationId xmlns:a16="http://schemas.microsoft.com/office/drawing/2014/main" id="{3B0E85FD-D0E6-43B5-9382-FF5952C2CFF2}"/>
                </a:ext>
              </a:extLst>
            </p:cNvPr>
            <p:cNvSpPr>
              <a:spLocks/>
            </p:cNvSpPr>
            <p:nvPr/>
          </p:nvSpPr>
          <p:spPr bwMode="gray">
            <a:xfrm>
              <a:off x="2611438" y="-3175"/>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26">
              <a:extLst>
                <a:ext uri="{FF2B5EF4-FFF2-40B4-BE49-F238E27FC236}">
                  <a16:creationId xmlns:a16="http://schemas.microsoft.com/office/drawing/2014/main" id="{5FB98D20-7032-4D26-B1F1-7EA34F0B31E0}"/>
                </a:ext>
              </a:extLst>
            </p:cNvPr>
            <p:cNvSpPr>
              <a:spLocks noEditPoints="1"/>
            </p:cNvSpPr>
            <p:nvPr/>
          </p:nvSpPr>
          <p:spPr bwMode="gray">
            <a:xfrm>
              <a:off x="2670176" y="-36513"/>
              <a:ext cx="20638" cy="117475"/>
            </a:xfrm>
            <a:custGeom>
              <a:avLst/>
              <a:gdLst>
                <a:gd name="T0" fmla="*/ 13 w 25"/>
                <a:gd name="T1" fmla="*/ 24 h 143"/>
                <a:gd name="T2" fmla="*/ 0 w 25"/>
                <a:gd name="T3" fmla="*/ 12 h 143"/>
                <a:gd name="T4" fmla="*/ 13 w 25"/>
                <a:gd name="T5" fmla="*/ 0 h 143"/>
                <a:gd name="T6" fmla="*/ 25 w 25"/>
                <a:gd name="T7" fmla="*/ 12 h 143"/>
                <a:gd name="T8" fmla="*/ 13 w 25"/>
                <a:gd name="T9" fmla="*/ 24 h 143"/>
                <a:gd name="T10" fmla="*/ 4 w 25"/>
                <a:gd name="T11" fmla="*/ 143 h 143"/>
                <a:gd name="T12" fmla="*/ 4 w 25"/>
                <a:gd name="T13" fmla="*/ 44 h 143"/>
                <a:gd name="T14" fmla="*/ 22 w 25"/>
                <a:gd name="T15" fmla="*/ 44 h 143"/>
                <a:gd name="T16" fmla="*/ 22 w 25"/>
                <a:gd name="T17" fmla="*/ 143 h 143"/>
                <a:gd name="T18" fmla="*/ 4 w 25"/>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3">
                  <a:moveTo>
                    <a:pt x="13" y="24"/>
                  </a:moveTo>
                  <a:cubicBezTo>
                    <a:pt x="6" y="24"/>
                    <a:pt x="0" y="19"/>
                    <a:pt x="0" y="12"/>
                  </a:cubicBezTo>
                  <a:cubicBezTo>
                    <a:pt x="0" y="5"/>
                    <a:pt x="6" y="0"/>
                    <a:pt x="13" y="0"/>
                  </a:cubicBezTo>
                  <a:cubicBezTo>
                    <a:pt x="20" y="0"/>
                    <a:pt x="25" y="5"/>
                    <a:pt x="25" y="12"/>
                  </a:cubicBezTo>
                  <a:cubicBezTo>
                    <a:pt x="25"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27">
              <a:extLst>
                <a:ext uri="{FF2B5EF4-FFF2-40B4-BE49-F238E27FC236}">
                  <a16:creationId xmlns:a16="http://schemas.microsoft.com/office/drawing/2014/main" id="{2E699044-1520-4F88-8A17-6CF62388039A}"/>
                </a:ext>
              </a:extLst>
            </p:cNvPr>
            <p:cNvSpPr>
              <a:spLocks/>
            </p:cNvSpPr>
            <p:nvPr/>
          </p:nvSpPr>
          <p:spPr bwMode="gray">
            <a:xfrm>
              <a:off x="2701926" y="-1588"/>
              <a:ext cx="80963" cy="82550"/>
            </a:xfrm>
            <a:custGeom>
              <a:avLst/>
              <a:gdLst>
                <a:gd name="T0" fmla="*/ 31 w 51"/>
                <a:gd name="T1" fmla="*/ 52 h 52"/>
                <a:gd name="T2" fmla="*/ 20 w 51"/>
                <a:gd name="T3" fmla="*/ 52 h 52"/>
                <a:gd name="T4" fmla="*/ 0 w 51"/>
                <a:gd name="T5" fmla="*/ 0 h 52"/>
                <a:gd name="T6" fmla="*/ 11 w 51"/>
                <a:gd name="T7" fmla="*/ 0 h 52"/>
                <a:gd name="T8" fmla="*/ 25 w 51"/>
                <a:gd name="T9" fmla="*/ 42 h 52"/>
                <a:gd name="T10" fmla="*/ 40 w 51"/>
                <a:gd name="T11" fmla="*/ 0 h 52"/>
                <a:gd name="T12" fmla="*/ 51 w 51"/>
                <a:gd name="T13" fmla="*/ 0 h 52"/>
                <a:gd name="T14" fmla="*/ 31 w 51"/>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2">
                  <a:moveTo>
                    <a:pt x="31" y="52"/>
                  </a:moveTo>
                  <a:lnTo>
                    <a:pt x="20" y="52"/>
                  </a:lnTo>
                  <a:lnTo>
                    <a:pt x="0" y="0"/>
                  </a:lnTo>
                  <a:lnTo>
                    <a:pt x="11" y="0"/>
                  </a:lnTo>
                  <a:lnTo>
                    <a:pt x="25" y="42"/>
                  </a:lnTo>
                  <a:lnTo>
                    <a:pt x="40" y="0"/>
                  </a:lnTo>
                  <a:lnTo>
                    <a:pt x="51" y="0"/>
                  </a:lnTo>
                  <a:lnTo>
                    <a:pt x="31" y="52"/>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28">
              <a:extLst>
                <a:ext uri="{FF2B5EF4-FFF2-40B4-BE49-F238E27FC236}">
                  <a16:creationId xmlns:a16="http://schemas.microsoft.com/office/drawing/2014/main" id="{70DF0DD4-928C-48C0-BC35-CF6EED8953B0}"/>
                </a:ext>
              </a:extLst>
            </p:cNvPr>
            <p:cNvSpPr>
              <a:spLocks noEditPoints="1"/>
            </p:cNvSpPr>
            <p:nvPr/>
          </p:nvSpPr>
          <p:spPr bwMode="gray">
            <a:xfrm>
              <a:off x="2789238" y="-3175"/>
              <a:ext cx="74613" cy="85725"/>
            </a:xfrm>
            <a:custGeom>
              <a:avLst/>
              <a:gdLst>
                <a:gd name="T0" fmla="*/ 20 w 90"/>
                <a:gd name="T1" fmla="*/ 56 h 103"/>
                <a:gd name="T2" fmla="*/ 49 w 90"/>
                <a:gd name="T3" fmla="*/ 88 h 103"/>
                <a:gd name="T4" fmla="*/ 80 w 90"/>
                <a:gd name="T5" fmla="*/ 77 h 103"/>
                <a:gd name="T6" fmla="*/ 87 w 90"/>
                <a:gd name="T7" fmla="*/ 89 h 103"/>
                <a:gd name="T8" fmla="*/ 47 w 90"/>
                <a:gd name="T9" fmla="*/ 103 h 103"/>
                <a:gd name="T10" fmla="*/ 0 w 90"/>
                <a:gd name="T11" fmla="*/ 52 h 103"/>
                <a:gd name="T12" fmla="*/ 47 w 90"/>
                <a:gd name="T13" fmla="*/ 0 h 103"/>
                <a:gd name="T14" fmla="*/ 90 w 90"/>
                <a:gd name="T15" fmla="*/ 49 h 103"/>
                <a:gd name="T16" fmla="*/ 90 w 90"/>
                <a:gd name="T17" fmla="*/ 56 h 103"/>
                <a:gd name="T18" fmla="*/ 20 w 90"/>
                <a:gd name="T19" fmla="*/ 56 h 103"/>
                <a:gd name="T20" fmla="*/ 46 w 90"/>
                <a:gd name="T21" fmla="*/ 15 h 103"/>
                <a:gd name="T22" fmla="*/ 19 w 90"/>
                <a:gd name="T23" fmla="*/ 43 h 103"/>
                <a:gd name="T24" fmla="*/ 71 w 90"/>
                <a:gd name="T25" fmla="*/ 43 h 103"/>
                <a:gd name="T26" fmla="*/ 46 w 90"/>
                <a:gd name="T27"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6"/>
                    <a:pt x="31" y="88"/>
                    <a:pt x="49" y="88"/>
                  </a:cubicBezTo>
                  <a:cubicBezTo>
                    <a:pt x="68" y="88"/>
                    <a:pt x="79" y="78"/>
                    <a:pt x="80" y="77"/>
                  </a:cubicBezTo>
                  <a:cubicBezTo>
                    <a:pt x="87" y="89"/>
                    <a:pt x="87" y="89"/>
                    <a:pt x="87" y="89"/>
                  </a:cubicBezTo>
                  <a:cubicBezTo>
                    <a:pt x="87" y="89"/>
                    <a:pt x="74" y="103"/>
                    <a:pt x="47" y="103"/>
                  </a:cubicBezTo>
                  <a:cubicBezTo>
                    <a:pt x="20" y="103"/>
                    <a:pt x="0" y="85"/>
                    <a:pt x="0" y="52"/>
                  </a:cubicBezTo>
                  <a:cubicBezTo>
                    <a:pt x="0" y="20"/>
                    <a:pt x="21" y="0"/>
                    <a:pt x="47" y="0"/>
                  </a:cubicBezTo>
                  <a:cubicBezTo>
                    <a:pt x="74" y="0"/>
                    <a:pt x="90" y="20"/>
                    <a:pt x="90" y="49"/>
                  </a:cubicBezTo>
                  <a:cubicBezTo>
                    <a:pt x="90" y="56"/>
                    <a:pt x="90" y="56"/>
                    <a:pt x="90" y="56"/>
                  </a:cubicBezTo>
                  <a:cubicBezTo>
                    <a:pt x="20" y="56"/>
                    <a:pt x="20" y="56"/>
                    <a:pt x="20" y="56"/>
                  </a:cubicBezTo>
                  <a:close/>
                  <a:moveTo>
                    <a:pt x="46" y="15"/>
                  </a:moveTo>
                  <a:cubicBezTo>
                    <a:pt x="28" y="15"/>
                    <a:pt x="20" y="30"/>
                    <a:pt x="19" y="43"/>
                  </a:cubicBezTo>
                  <a:cubicBezTo>
                    <a:pt x="71" y="43"/>
                    <a:pt x="71" y="43"/>
                    <a:pt x="71" y="43"/>
                  </a:cubicBezTo>
                  <a:cubicBezTo>
                    <a:pt x="71" y="28"/>
                    <a:pt x="64" y="15"/>
                    <a:pt x="46" y="15"/>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9">
              <a:extLst>
                <a:ext uri="{FF2B5EF4-FFF2-40B4-BE49-F238E27FC236}">
                  <a16:creationId xmlns:a16="http://schemas.microsoft.com/office/drawing/2014/main" id="{B1B76DE3-C2A7-4A83-B953-1F33FCA64DA4}"/>
                </a:ext>
              </a:extLst>
            </p:cNvPr>
            <p:cNvSpPr>
              <a:spLocks/>
            </p:cNvSpPr>
            <p:nvPr/>
          </p:nvSpPr>
          <p:spPr bwMode="gray">
            <a:xfrm>
              <a:off x="2882901" y="-3175"/>
              <a:ext cx="68263" cy="84138"/>
            </a:xfrm>
            <a:custGeom>
              <a:avLst/>
              <a:gdLst>
                <a:gd name="T0" fmla="*/ 65 w 84"/>
                <a:gd name="T1" fmla="*/ 101 h 101"/>
                <a:gd name="T2" fmla="*/ 65 w 84"/>
                <a:gd name="T3" fmla="*/ 42 h 101"/>
                <a:gd name="T4" fmla="*/ 45 w 84"/>
                <a:gd name="T5" fmla="*/ 16 h 101"/>
                <a:gd name="T6" fmla="*/ 18 w 84"/>
                <a:gd name="T7" fmla="*/ 42 h 101"/>
                <a:gd name="T8" fmla="*/ 18 w 84"/>
                <a:gd name="T9" fmla="*/ 101 h 101"/>
                <a:gd name="T10" fmla="*/ 0 w 84"/>
                <a:gd name="T11" fmla="*/ 101 h 101"/>
                <a:gd name="T12" fmla="*/ 0 w 84"/>
                <a:gd name="T13" fmla="*/ 2 h 101"/>
                <a:gd name="T14" fmla="*/ 17 w 84"/>
                <a:gd name="T15" fmla="*/ 2 h 101"/>
                <a:gd name="T16" fmla="*/ 18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0" y="32"/>
                    <a:pt x="18" y="42"/>
                  </a:cubicBezTo>
                  <a:cubicBezTo>
                    <a:pt x="18" y="101"/>
                    <a:pt x="18" y="101"/>
                    <a:pt x="18" y="101"/>
                  </a:cubicBezTo>
                  <a:cubicBezTo>
                    <a:pt x="0" y="101"/>
                    <a:pt x="0" y="101"/>
                    <a:pt x="0" y="101"/>
                  </a:cubicBezTo>
                  <a:cubicBezTo>
                    <a:pt x="0" y="2"/>
                    <a:pt x="0" y="2"/>
                    <a:pt x="0" y="2"/>
                  </a:cubicBezTo>
                  <a:cubicBezTo>
                    <a:pt x="17" y="2"/>
                    <a:pt x="17" y="2"/>
                    <a:pt x="17" y="2"/>
                  </a:cubicBezTo>
                  <a:cubicBezTo>
                    <a:pt x="18" y="20"/>
                    <a:pt x="18" y="20"/>
                    <a:pt x="18"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0">
              <a:extLst>
                <a:ext uri="{FF2B5EF4-FFF2-40B4-BE49-F238E27FC236}">
                  <a16:creationId xmlns:a16="http://schemas.microsoft.com/office/drawing/2014/main" id="{F7EEDA81-C08A-4DC4-8FF5-D29833551AD7}"/>
                </a:ext>
              </a:extLst>
            </p:cNvPr>
            <p:cNvSpPr>
              <a:spLocks noEditPoints="1"/>
            </p:cNvSpPr>
            <p:nvPr/>
          </p:nvSpPr>
          <p:spPr bwMode="gray">
            <a:xfrm>
              <a:off x="3006726" y="-34925"/>
              <a:ext cx="79375" cy="117475"/>
            </a:xfrm>
            <a:custGeom>
              <a:avLst/>
              <a:gdLst>
                <a:gd name="T0" fmla="*/ 50 w 95"/>
                <a:gd name="T1" fmla="*/ 142 h 142"/>
                <a:gd name="T2" fmla="*/ 20 w 95"/>
                <a:gd name="T3" fmla="*/ 125 h 142"/>
                <a:gd name="T4" fmla="*/ 17 w 95"/>
                <a:gd name="T5" fmla="*/ 140 h 142"/>
                <a:gd name="T6" fmla="*/ 0 w 95"/>
                <a:gd name="T7" fmla="*/ 140 h 142"/>
                <a:gd name="T8" fmla="*/ 0 w 95"/>
                <a:gd name="T9" fmla="*/ 0 h 142"/>
                <a:gd name="T10" fmla="*/ 19 w 95"/>
                <a:gd name="T11" fmla="*/ 0 h 142"/>
                <a:gd name="T12" fmla="*/ 19 w 95"/>
                <a:gd name="T13" fmla="*/ 57 h 142"/>
                <a:gd name="T14" fmla="*/ 52 w 95"/>
                <a:gd name="T15" fmla="*/ 39 h 142"/>
                <a:gd name="T16" fmla="*/ 94 w 95"/>
                <a:gd name="T17" fmla="*/ 91 h 142"/>
                <a:gd name="T18" fmla="*/ 50 w 95"/>
                <a:gd name="T19" fmla="*/ 142 h 142"/>
                <a:gd name="T20" fmla="*/ 47 w 95"/>
                <a:gd name="T21" fmla="*/ 55 h 142"/>
                <a:gd name="T22" fmla="*/ 18 w 95"/>
                <a:gd name="T23" fmla="*/ 91 h 142"/>
                <a:gd name="T24" fmla="*/ 46 w 95"/>
                <a:gd name="T25" fmla="*/ 127 h 142"/>
                <a:gd name="T26" fmla="*/ 75 w 95"/>
                <a:gd name="T27" fmla="*/ 91 h 142"/>
                <a:gd name="T28" fmla="*/ 47 w 95"/>
                <a:gd name="T29" fmla="*/ 5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2">
                  <a:moveTo>
                    <a:pt x="50" y="142"/>
                  </a:moveTo>
                  <a:cubicBezTo>
                    <a:pt x="31" y="142"/>
                    <a:pt x="22" y="129"/>
                    <a:pt x="20" y="125"/>
                  </a:cubicBezTo>
                  <a:cubicBezTo>
                    <a:pt x="17" y="140"/>
                    <a:pt x="17" y="140"/>
                    <a:pt x="17" y="140"/>
                  </a:cubicBezTo>
                  <a:cubicBezTo>
                    <a:pt x="0" y="140"/>
                    <a:pt x="0" y="140"/>
                    <a:pt x="0" y="140"/>
                  </a:cubicBezTo>
                  <a:cubicBezTo>
                    <a:pt x="0" y="0"/>
                    <a:pt x="0" y="0"/>
                    <a:pt x="0" y="0"/>
                  </a:cubicBezTo>
                  <a:cubicBezTo>
                    <a:pt x="19" y="0"/>
                    <a:pt x="19" y="0"/>
                    <a:pt x="19" y="0"/>
                  </a:cubicBezTo>
                  <a:cubicBezTo>
                    <a:pt x="19" y="57"/>
                    <a:pt x="19" y="57"/>
                    <a:pt x="19" y="57"/>
                  </a:cubicBezTo>
                  <a:cubicBezTo>
                    <a:pt x="20" y="55"/>
                    <a:pt x="31" y="39"/>
                    <a:pt x="52" y="39"/>
                  </a:cubicBezTo>
                  <a:cubicBezTo>
                    <a:pt x="78" y="39"/>
                    <a:pt x="94" y="61"/>
                    <a:pt x="94" y="91"/>
                  </a:cubicBezTo>
                  <a:cubicBezTo>
                    <a:pt x="95" y="121"/>
                    <a:pt x="77" y="142"/>
                    <a:pt x="50" y="142"/>
                  </a:cubicBezTo>
                  <a:close/>
                  <a:moveTo>
                    <a:pt x="47" y="55"/>
                  </a:moveTo>
                  <a:cubicBezTo>
                    <a:pt x="30" y="55"/>
                    <a:pt x="18" y="71"/>
                    <a:pt x="18" y="91"/>
                  </a:cubicBezTo>
                  <a:cubicBezTo>
                    <a:pt x="18" y="110"/>
                    <a:pt x="29" y="127"/>
                    <a:pt x="46" y="127"/>
                  </a:cubicBezTo>
                  <a:cubicBezTo>
                    <a:pt x="63" y="127"/>
                    <a:pt x="75" y="111"/>
                    <a:pt x="75" y="91"/>
                  </a:cubicBezTo>
                  <a:cubicBezTo>
                    <a:pt x="75" y="71"/>
                    <a:pt x="64" y="55"/>
                    <a:pt x="47" y="55"/>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1">
              <a:extLst>
                <a:ext uri="{FF2B5EF4-FFF2-40B4-BE49-F238E27FC236}">
                  <a16:creationId xmlns:a16="http://schemas.microsoft.com/office/drawing/2014/main" id="{74011A3E-5D81-44C1-81C8-0E9C3D1613F8}"/>
                </a:ext>
              </a:extLst>
            </p:cNvPr>
            <p:cNvSpPr>
              <a:spLocks/>
            </p:cNvSpPr>
            <p:nvPr/>
          </p:nvSpPr>
          <p:spPr bwMode="gray">
            <a:xfrm>
              <a:off x="3094038" y="-1588"/>
              <a:ext cx="79375" cy="114300"/>
            </a:xfrm>
            <a:custGeom>
              <a:avLst/>
              <a:gdLst>
                <a:gd name="T0" fmla="*/ 52 w 96"/>
                <a:gd name="T1" fmla="*/ 113 h 136"/>
                <a:gd name="T2" fmla="*/ 26 w 96"/>
                <a:gd name="T3" fmla="*/ 136 h 136"/>
                <a:gd name="T4" fmla="*/ 7 w 96"/>
                <a:gd name="T5" fmla="*/ 132 h 136"/>
                <a:gd name="T6" fmla="*/ 11 w 96"/>
                <a:gd name="T7" fmla="*/ 117 h 136"/>
                <a:gd name="T8" fmla="*/ 22 w 96"/>
                <a:gd name="T9" fmla="*/ 120 h 136"/>
                <a:gd name="T10" fmla="*/ 33 w 96"/>
                <a:gd name="T11" fmla="*/ 110 h 136"/>
                <a:gd name="T12" fmla="*/ 38 w 96"/>
                <a:gd name="T13" fmla="*/ 98 h 136"/>
                <a:gd name="T14" fmla="*/ 0 w 96"/>
                <a:gd name="T15" fmla="*/ 0 h 136"/>
                <a:gd name="T16" fmla="*/ 20 w 96"/>
                <a:gd name="T17" fmla="*/ 0 h 136"/>
                <a:gd name="T18" fmla="*/ 48 w 96"/>
                <a:gd name="T19" fmla="*/ 81 h 136"/>
                <a:gd name="T20" fmla="*/ 76 w 96"/>
                <a:gd name="T21" fmla="*/ 0 h 136"/>
                <a:gd name="T22" fmla="*/ 96 w 96"/>
                <a:gd name="T23" fmla="*/ 0 h 136"/>
                <a:gd name="T24" fmla="*/ 52 w 96"/>
                <a:gd name="T25" fmla="*/ 11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36">
                  <a:moveTo>
                    <a:pt x="52" y="113"/>
                  </a:moveTo>
                  <a:cubicBezTo>
                    <a:pt x="45" y="129"/>
                    <a:pt x="38" y="136"/>
                    <a:pt x="26" y="136"/>
                  </a:cubicBezTo>
                  <a:cubicBezTo>
                    <a:pt x="13" y="136"/>
                    <a:pt x="7" y="132"/>
                    <a:pt x="7" y="132"/>
                  </a:cubicBezTo>
                  <a:cubicBezTo>
                    <a:pt x="11" y="117"/>
                    <a:pt x="11" y="117"/>
                    <a:pt x="11" y="117"/>
                  </a:cubicBezTo>
                  <a:cubicBezTo>
                    <a:pt x="11" y="117"/>
                    <a:pt x="17" y="120"/>
                    <a:pt x="22" y="120"/>
                  </a:cubicBezTo>
                  <a:cubicBezTo>
                    <a:pt x="27" y="120"/>
                    <a:pt x="30" y="118"/>
                    <a:pt x="33" y="110"/>
                  </a:cubicBezTo>
                  <a:cubicBezTo>
                    <a:pt x="38" y="98"/>
                    <a:pt x="38" y="98"/>
                    <a:pt x="38" y="98"/>
                  </a:cubicBezTo>
                  <a:cubicBezTo>
                    <a:pt x="0" y="0"/>
                    <a:pt x="0" y="0"/>
                    <a:pt x="0" y="0"/>
                  </a:cubicBezTo>
                  <a:cubicBezTo>
                    <a:pt x="20" y="0"/>
                    <a:pt x="20" y="0"/>
                    <a:pt x="20" y="0"/>
                  </a:cubicBezTo>
                  <a:cubicBezTo>
                    <a:pt x="48" y="81"/>
                    <a:pt x="48" y="81"/>
                    <a:pt x="48" y="81"/>
                  </a:cubicBezTo>
                  <a:cubicBezTo>
                    <a:pt x="76" y="0"/>
                    <a:pt x="76" y="0"/>
                    <a:pt x="76" y="0"/>
                  </a:cubicBezTo>
                  <a:cubicBezTo>
                    <a:pt x="96" y="0"/>
                    <a:pt x="96" y="0"/>
                    <a:pt x="96" y="0"/>
                  </a:cubicBezTo>
                  <a:lnTo>
                    <a:pt x="52" y="113"/>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Rectangle 32">
              <a:extLst>
                <a:ext uri="{FF2B5EF4-FFF2-40B4-BE49-F238E27FC236}">
                  <a16:creationId xmlns:a16="http://schemas.microsoft.com/office/drawing/2014/main" id="{B85124B3-6C21-4594-A9A6-59A2C470C132}"/>
                </a:ext>
              </a:extLst>
            </p:cNvPr>
            <p:cNvSpPr>
              <a:spLocks noChangeArrowheads="1"/>
            </p:cNvSpPr>
            <p:nvPr/>
          </p:nvSpPr>
          <p:spPr bwMode="gray">
            <a:xfrm>
              <a:off x="3219451" y="-31750"/>
              <a:ext cx="17463" cy="112713"/>
            </a:xfrm>
            <a:prstGeom prst="rect">
              <a:avLst/>
            </a:prstGeom>
            <a:solidFill>
              <a:srgbClr val="03327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33">
              <a:extLst>
                <a:ext uri="{FF2B5EF4-FFF2-40B4-BE49-F238E27FC236}">
                  <a16:creationId xmlns:a16="http://schemas.microsoft.com/office/drawing/2014/main" id="{0C47C8D2-EDBD-422C-BAD0-54C40A72FBDD}"/>
                </a:ext>
              </a:extLst>
            </p:cNvPr>
            <p:cNvSpPr>
              <a:spLocks/>
            </p:cNvSpPr>
            <p:nvPr/>
          </p:nvSpPr>
          <p:spPr bwMode="gray">
            <a:xfrm>
              <a:off x="3263901" y="-3175"/>
              <a:ext cx="69850" cy="84138"/>
            </a:xfrm>
            <a:custGeom>
              <a:avLst/>
              <a:gdLst>
                <a:gd name="T0" fmla="*/ 65 w 84"/>
                <a:gd name="T1" fmla="*/ 101 h 101"/>
                <a:gd name="T2" fmla="*/ 65 w 84"/>
                <a:gd name="T3" fmla="*/ 42 h 101"/>
                <a:gd name="T4" fmla="*/ 45 w 84"/>
                <a:gd name="T5" fmla="*/ 16 h 101"/>
                <a:gd name="T6" fmla="*/ 19 w 84"/>
                <a:gd name="T7" fmla="*/ 42 h 101"/>
                <a:gd name="T8" fmla="*/ 19 w 84"/>
                <a:gd name="T9" fmla="*/ 101 h 101"/>
                <a:gd name="T10" fmla="*/ 0 w 84"/>
                <a:gd name="T11" fmla="*/ 101 h 101"/>
                <a:gd name="T12" fmla="*/ 0 w 84"/>
                <a:gd name="T13" fmla="*/ 2 h 101"/>
                <a:gd name="T14" fmla="*/ 18 w 84"/>
                <a:gd name="T15" fmla="*/ 2 h 101"/>
                <a:gd name="T16" fmla="*/ 19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1" y="32"/>
                    <a:pt x="19" y="42"/>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4">
              <a:extLst>
                <a:ext uri="{FF2B5EF4-FFF2-40B4-BE49-F238E27FC236}">
                  <a16:creationId xmlns:a16="http://schemas.microsoft.com/office/drawing/2014/main" id="{A40CB4FE-CD15-4C2F-9494-477D01BCD623}"/>
                </a:ext>
              </a:extLst>
            </p:cNvPr>
            <p:cNvSpPr>
              <a:spLocks/>
            </p:cNvSpPr>
            <p:nvPr/>
          </p:nvSpPr>
          <p:spPr bwMode="gray">
            <a:xfrm>
              <a:off x="3349626" y="-3175"/>
              <a:ext cx="63500" cy="85725"/>
            </a:xfrm>
            <a:custGeom>
              <a:avLst/>
              <a:gdLst>
                <a:gd name="T0" fmla="*/ 68 w 78"/>
                <a:gd name="T1" fmla="*/ 94 h 103"/>
                <a:gd name="T2" fmla="*/ 39 w 78"/>
                <a:gd name="T3" fmla="*/ 103 h 103"/>
                <a:gd name="T4" fmla="*/ 0 w 78"/>
                <a:gd name="T5" fmla="*/ 86 h 103"/>
                <a:gd name="T6" fmla="*/ 10 w 78"/>
                <a:gd name="T7" fmla="*/ 74 h 103"/>
                <a:gd name="T8" fmla="*/ 39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2" y="99"/>
                    <a:pt x="54" y="103"/>
                    <a:pt x="39" y="103"/>
                  </a:cubicBezTo>
                  <a:cubicBezTo>
                    <a:pt x="19" y="103"/>
                    <a:pt x="4" y="91"/>
                    <a:pt x="0" y="86"/>
                  </a:cubicBezTo>
                  <a:cubicBezTo>
                    <a:pt x="10" y="74"/>
                    <a:pt x="10" y="74"/>
                    <a:pt x="10" y="74"/>
                  </a:cubicBezTo>
                  <a:cubicBezTo>
                    <a:pt x="16" y="80"/>
                    <a:pt x="28" y="88"/>
                    <a:pt x="39" y="88"/>
                  </a:cubicBezTo>
                  <a:cubicBezTo>
                    <a:pt x="51" y="88"/>
                    <a:pt x="59" y="84"/>
                    <a:pt x="59" y="75"/>
                  </a:cubicBezTo>
                  <a:cubicBezTo>
                    <a:pt x="59" y="66"/>
                    <a:pt x="49" y="63"/>
                    <a:pt x="43" y="61"/>
                  </a:cubicBezTo>
                  <a:cubicBezTo>
                    <a:pt x="37"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3" y="89"/>
                    <a:pt x="68" y="9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35">
              <a:extLst>
                <a:ext uri="{FF2B5EF4-FFF2-40B4-BE49-F238E27FC236}">
                  <a16:creationId xmlns:a16="http://schemas.microsoft.com/office/drawing/2014/main" id="{8578F2B6-A484-465A-8C41-7F0832C6D5DA}"/>
                </a:ext>
              </a:extLst>
            </p:cNvPr>
            <p:cNvSpPr>
              <a:spLocks noEditPoints="1"/>
            </p:cNvSpPr>
            <p:nvPr/>
          </p:nvSpPr>
          <p:spPr bwMode="gray">
            <a:xfrm>
              <a:off x="3429001" y="-36513"/>
              <a:ext cx="20638" cy="117475"/>
            </a:xfrm>
            <a:custGeom>
              <a:avLst/>
              <a:gdLst>
                <a:gd name="T0" fmla="*/ 13 w 26"/>
                <a:gd name="T1" fmla="*/ 24 h 143"/>
                <a:gd name="T2" fmla="*/ 0 w 26"/>
                <a:gd name="T3" fmla="*/ 12 h 143"/>
                <a:gd name="T4" fmla="*/ 13 w 26"/>
                <a:gd name="T5" fmla="*/ 0 h 143"/>
                <a:gd name="T6" fmla="*/ 26 w 26"/>
                <a:gd name="T7" fmla="*/ 12 h 143"/>
                <a:gd name="T8" fmla="*/ 13 w 26"/>
                <a:gd name="T9" fmla="*/ 24 h 143"/>
                <a:gd name="T10" fmla="*/ 4 w 26"/>
                <a:gd name="T11" fmla="*/ 143 h 143"/>
                <a:gd name="T12" fmla="*/ 4 w 26"/>
                <a:gd name="T13" fmla="*/ 44 h 143"/>
                <a:gd name="T14" fmla="*/ 22 w 26"/>
                <a:gd name="T15" fmla="*/ 44 h 143"/>
                <a:gd name="T16" fmla="*/ 22 w 26"/>
                <a:gd name="T17" fmla="*/ 143 h 143"/>
                <a:gd name="T18" fmla="*/ 4 w 26"/>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3">
                  <a:moveTo>
                    <a:pt x="13" y="24"/>
                  </a:moveTo>
                  <a:cubicBezTo>
                    <a:pt x="6" y="24"/>
                    <a:pt x="0" y="19"/>
                    <a:pt x="0" y="12"/>
                  </a:cubicBezTo>
                  <a:cubicBezTo>
                    <a:pt x="0" y="5"/>
                    <a:pt x="6" y="0"/>
                    <a:pt x="13" y="0"/>
                  </a:cubicBezTo>
                  <a:cubicBezTo>
                    <a:pt x="20" y="0"/>
                    <a:pt x="26" y="5"/>
                    <a:pt x="26" y="12"/>
                  </a:cubicBezTo>
                  <a:cubicBezTo>
                    <a:pt x="26"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36">
              <a:extLst>
                <a:ext uri="{FF2B5EF4-FFF2-40B4-BE49-F238E27FC236}">
                  <a16:creationId xmlns:a16="http://schemas.microsoft.com/office/drawing/2014/main" id="{BA0B863B-99FA-4614-A890-EF612AA0C023}"/>
                </a:ext>
              </a:extLst>
            </p:cNvPr>
            <p:cNvSpPr>
              <a:spLocks noEditPoints="1"/>
            </p:cNvSpPr>
            <p:nvPr/>
          </p:nvSpPr>
          <p:spPr bwMode="gray">
            <a:xfrm>
              <a:off x="3465513" y="-3175"/>
              <a:ext cx="77788" cy="115888"/>
            </a:xfrm>
            <a:custGeom>
              <a:avLst/>
              <a:gdLst>
                <a:gd name="T0" fmla="*/ 84 w 94"/>
                <a:gd name="T1" fmla="*/ 122 h 138"/>
                <a:gd name="T2" fmla="*/ 44 w 94"/>
                <a:gd name="T3" fmla="*/ 138 h 138"/>
                <a:gd name="T4" fmla="*/ 5 w 94"/>
                <a:gd name="T5" fmla="*/ 126 h 138"/>
                <a:gd name="T6" fmla="*/ 12 w 94"/>
                <a:gd name="T7" fmla="*/ 112 h 138"/>
                <a:gd name="T8" fmla="*/ 43 w 94"/>
                <a:gd name="T9" fmla="*/ 122 h 138"/>
                <a:gd name="T10" fmla="*/ 67 w 94"/>
                <a:gd name="T11" fmla="*/ 113 h 138"/>
                <a:gd name="T12" fmla="*/ 74 w 94"/>
                <a:gd name="T13" fmla="*/ 89 h 138"/>
                <a:gd name="T14" fmla="*/ 74 w 94"/>
                <a:gd name="T15" fmla="*/ 80 h 138"/>
                <a:gd name="T16" fmla="*/ 42 w 94"/>
                <a:gd name="T17" fmla="*/ 99 h 138"/>
                <a:gd name="T18" fmla="*/ 0 w 94"/>
                <a:gd name="T19" fmla="*/ 49 h 138"/>
                <a:gd name="T20" fmla="*/ 43 w 94"/>
                <a:gd name="T21" fmla="*/ 0 h 138"/>
                <a:gd name="T22" fmla="*/ 74 w 94"/>
                <a:gd name="T23" fmla="*/ 18 h 138"/>
                <a:gd name="T24" fmla="*/ 76 w 94"/>
                <a:gd name="T25" fmla="*/ 2 h 138"/>
                <a:gd name="T26" fmla="*/ 94 w 94"/>
                <a:gd name="T27" fmla="*/ 2 h 138"/>
                <a:gd name="T28" fmla="*/ 94 w 94"/>
                <a:gd name="T29" fmla="*/ 82 h 138"/>
                <a:gd name="T30" fmla="*/ 84 w 94"/>
                <a:gd name="T31" fmla="*/ 122 h 138"/>
                <a:gd name="T32" fmla="*/ 48 w 94"/>
                <a:gd name="T33" fmla="*/ 15 h 138"/>
                <a:gd name="T34" fmla="*/ 20 w 94"/>
                <a:gd name="T35" fmla="*/ 49 h 138"/>
                <a:gd name="T36" fmla="*/ 47 w 94"/>
                <a:gd name="T37" fmla="*/ 83 h 138"/>
                <a:gd name="T38" fmla="*/ 75 w 94"/>
                <a:gd name="T39" fmla="*/ 49 h 138"/>
                <a:gd name="T40" fmla="*/ 48 w 94"/>
                <a:gd name="T41" fmla="*/ 1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138">
                  <a:moveTo>
                    <a:pt x="84" y="122"/>
                  </a:moveTo>
                  <a:cubicBezTo>
                    <a:pt x="76" y="130"/>
                    <a:pt x="64" y="138"/>
                    <a:pt x="44" y="138"/>
                  </a:cubicBezTo>
                  <a:cubicBezTo>
                    <a:pt x="23" y="138"/>
                    <a:pt x="8" y="129"/>
                    <a:pt x="5" y="126"/>
                  </a:cubicBezTo>
                  <a:cubicBezTo>
                    <a:pt x="12" y="112"/>
                    <a:pt x="12" y="112"/>
                    <a:pt x="12" y="112"/>
                  </a:cubicBezTo>
                  <a:cubicBezTo>
                    <a:pt x="17" y="116"/>
                    <a:pt x="30" y="122"/>
                    <a:pt x="43" y="122"/>
                  </a:cubicBezTo>
                  <a:cubicBezTo>
                    <a:pt x="55" y="122"/>
                    <a:pt x="63" y="118"/>
                    <a:pt x="67" y="113"/>
                  </a:cubicBezTo>
                  <a:cubicBezTo>
                    <a:pt x="72" y="109"/>
                    <a:pt x="74" y="101"/>
                    <a:pt x="74" y="89"/>
                  </a:cubicBezTo>
                  <a:cubicBezTo>
                    <a:pt x="74" y="80"/>
                    <a:pt x="74" y="80"/>
                    <a:pt x="74" y="80"/>
                  </a:cubicBezTo>
                  <a:cubicBezTo>
                    <a:pt x="73" y="83"/>
                    <a:pt x="64" y="99"/>
                    <a:pt x="42" y="99"/>
                  </a:cubicBezTo>
                  <a:cubicBezTo>
                    <a:pt x="16" y="99"/>
                    <a:pt x="0" y="78"/>
                    <a:pt x="0" y="49"/>
                  </a:cubicBezTo>
                  <a:cubicBezTo>
                    <a:pt x="0" y="20"/>
                    <a:pt x="19" y="0"/>
                    <a:pt x="43" y="0"/>
                  </a:cubicBezTo>
                  <a:cubicBezTo>
                    <a:pt x="65" y="0"/>
                    <a:pt x="73" y="15"/>
                    <a:pt x="74" y="18"/>
                  </a:cubicBezTo>
                  <a:cubicBezTo>
                    <a:pt x="76" y="2"/>
                    <a:pt x="76" y="2"/>
                    <a:pt x="76" y="2"/>
                  </a:cubicBezTo>
                  <a:cubicBezTo>
                    <a:pt x="94" y="2"/>
                    <a:pt x="94" y="2"/>
                    <a:pt x="94" y="2"/>
                  </a:cubicBezTo>
                  <a:cubicBezTo>
                    <a:pt x="94" y="82"/>
                    <a:pt x="94" y="82"/>
                    <a:pt x="94" y="82"/>
                  </a:cubicBezTo>
                  <a:cubicBezTo>
                    <a:pt x="94" y="102"/>
                    <a:pt x="91" y="113"/>
                    <a:pt x="84" y="122"/>
                  </a:cubicBezTo>
                  <a:close/>
                  <a:moveTo>
                    <a:pt x="48" y="15"/>
                  </a:moveTo>
                  <a:cubicBezTo>
                    <a:pt x="31" y="15"/>
                    <a:pt x="20" y="30"/>
                    <a:pt x="20" y="49"/>
                  </a:cubicBezTo>
                  <a:cubicBezTo>
                    <a:pt x="20" y="67"/>
                    <a:pt x="30" y="83"/>
                    <a:pt x="47" y="83"/>
                  </a:cubicBezTo>
                  <a:cubicBezTo>
                    <a:pt x="64" y="83"/>
                    <a:pt x="75" y="67"/>
                    <a:pt x="75" y="49"/>
                  </a:cubicBezTo>
                  <a:cubicBezTo>
                    <a:pt x="75" y="30"/>
                    <a:pt x="65" y="15"/>
                    <a:pt x="48" y="15"/>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37">
              <a:extLst>
                <a:ext uri="{FF2B5EF4-FFF2-40B4-BE49-F238E27FC236}">
                  <a16:creationId xmlns:a16="http://schemas.microsoft.com/office/drawing/2014/main" id="{8BF3FDF6-9666-4930-96E4-BC4E609DB24D}"/>
                </a:ext>
              </a:extLst>
            </p:cNvPr>
            <p:cNvSpPr>
              <a:spLocks/>
            </p:cNvSpPr>
            <p:nvPr/>
          </p:nvSpPr>
          <p:spPr bwMode="gray">
            <a:xfrm>
              <a:off x="3568701" y="-34925"/>
              <a:ext cx="69850" cy="115888"/>
            </a:xfrm>
            <a:custGeom>
              <a:avLst/>
              <a:gdLst>
                <a:gd name="T0" fmla="*/ 66 w 85"/>
                <a:gd name="T1" fmla="*/ 141 h 141"/>
                <a:gd name="T2" fmla="*/ 66 w 85"/>
                <a:gd name="T3" fmla="*/ 82 h 141"/>
                <a:gd name="T4" fmla="*/ 46 w 85"/>
                <a:gd name="T5" fmla="*/ 56 h 141"/>
                <a:gd name="T6" fmla="*/ 19 w 85"/>
                <a:gd name="T7" fmla="*/ 82 h 141"/>
                <a:gd name="T8" fmla="*/ 19 w 85"/>
                <a:gd name="T9" fmla="*/ 141 h 141"/>
                <a:gd name="T10" fmla="*/ 0 w 85"/>
                <a:gd name="T11" fmla="*/ 141 h 141"/>
                <a:gd name="T12" fmla="*/ 0 w 85"/>
                <a:gd name="T13" fmla="*/ 0 h 141"/>
                <a:gd name="T14" fmla="*/ 19 w 85"/>
                <a:gd name="T15" fmla="*/ 0 h 141"/>
                <a:gd name="T16" fmla="*/ 19 w 85"/>
                <a:gd name="T17" fmla="*/ 60 h 141"/>
                <a:gd name="T18" fmla="*/ 52 w 85"/>
                <a:gd name="T19" fmla="*/ 39 h 141"/>
                <a:gd name="T20" fmla="*/ 85 w 85"/>
                <a:gd name="T21" fmla="*/ 77 h 141"/>
                <a:gd name="T22" fmla="*/ 85 w 85"/>
                <a:gd name="T23" fmla="*/ 141 h 141"/>
                <a:gd name="T24" fmla="*/ 66 w 85"/>
                <a:gd name="T25"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41">
                  <a:moveTo>
                    <a:pt x="66" y="141"/>
                  </a:moveTo>
                  <a:cubicBezTo>
                    <a:pt x="66" y="82"/>
                    <a:pt x="66" y="82"/>
                    <a:pt x="66" y="82"/>
                  </a:cubicBezTo>
                  <a:cubicBezTo>
                    <a:pt x="66" y="66"/>
                    <a:pt x="61" y="56"/>
                    <a:pt x="46" y="56"/>
                  </a:cubicBezTo>
                  <a:cubicBezTo>
                    <a:pt x="31" y="56"/>
                    <a:pt x="21" y="72"/>
                    <a:pt x="19" y="82"/>
                  </a:cubicBezTo>
                  <a:cubicBezTo>
                    <a:pt x="19" y="141"/>
                    <a:pt x="19" y="141"/>
                    <a:pt x="19" y="141"/>
                  </a:cubicBezTo>
                  <a:cubicBezTo>
                    <a:pt x="0" y="141"/>
                    <a:pt x="0" y="141"/>
                    <a:pt x="0" y="141"/>
                  </a:cubicBezTo>
                  <a:cubicBezTo>
                    <a:pt x="0" y="0"/>
                    <a:pt x="0" y="0"/>
                    <a:pt x="0" y="0"/>
                  </a:cubicBezTo>
                  <a:cubicBezTo>
                    <a:pt x="19" y="0"/>
                    <a:pt x="19" y="0"/>
                    <a:pt x="19" y="0"/>
                  </a:cubicBezTo>
                  <a:cubicBezTo>
                    <a:pt x="19" y="60"/>
                    <a:pt x="19" y="60"/>
                    <a:pt x="19" y="60"/>
                  </a:cubicBezTo>
                  <a:cubicBezTo>
                    <a:pt x="25" y="50"/>
                    <a:pt x="36" y="39"/>
                    <a:pt x="52" y="39"/>
                  </a:cubicBezTo>
                  <a:cubicBezTo>
                    <a:pt x="72" y="39"/>
                    <a:pt x="85" y="51"/>
                    <a:pt x="85" y="77"/>
                  </a:cubicBezTo>
                  <a:cubicBezTo>
                    <a:pt x="85" y="141"/>
                    <a:pt x="85" y="141"/>
                    <a:pt x="85" y="141"/>
                  </a:cubicBezTo>
                  <a:lnTo>
                    <a:pt x="66" y="141"/>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8">
              <a:extLst>
                <a:ext uri="{FF2B5EF4-FFF2-40B4-BE49-F238E27FC236}">
                  <a16:creationId xmlns:a16="http://schemas.microsoft.com/office/drawing/2014/main" id="{097DB741-0174-4445-ACF0-2E111BD10440}"/>
                </a:ext>
              </a:extLst>
            </p:cNvPr>
            <p:cNvSpPr>
              <a:spLocks/>
            </p:cNvSpPr>
            <p:nvPr/>
          </p:nvSpPr>
          <p:spPr bwMode="gray">
            <a:xfrm>
              <a:off x="3654426" y="-23813"/>
              <a:ext cx="50800" cy="106363"/>
            </a:xfrm>
            <a:custGeom>
              <a:avLst/>
              <a:gdLst>
                <a:gd name="T0" fmla="*/ 33 w 61"/>
                <a:gd name="T1" fmla="*/ 41 h 128"/>
                <a:gd name="T2" fmla="*/ 33 w 61"/>
                <a:gd name="T3" fmla="*/ 92 h 128"/>
                <a:gd name="T4" fmla="*/ 37 w 61"/>
                <a:gd name="T5" fmla="*/ 109 h 128"/>
                <a:gd name="T6" fmla="*/ 47 w 61"/>
                <a:gd name="T7" fmla="*/ 113 h 128"/>
                <a:gd name="T8" fmla="*/ 58 w 61"/>
                <a:gd name="T9" fmla="*/ 111 h 128"/>
                <a:gd name="T10" fmla="*/ 60 w 61"/>
                <a:gd name="T11" fmla="*/ 125 h 128"/>
                <a:gd name="T12" fmla="*/ 42 w 61"/>
                <a:gd name="T13" fmla="*/ 128 h 128"/>
                <a:gd name="T14" fmla="*/ 21 w 61"/>
                <a:gd name="T15" fmla="*/ 121 h 128"/>
                <a:gd name="T16" fmla="*/ 15 w 61"/>
                <a:gd name="T17" fmla="*/ 95 h 128"/>
                <a:gd name="T18" fmla="*/ 15 w 61"/>
                <a:gd name="T19" fmla="*/ 41 h 128"/>
                <a:gd name="T20" fmla="*/ 0 w 61"/>
                <a:gd name="T21" fmla="*/ 41 h 128"/>
                <a:gd name="T22" fmla="*/ 0 w 61"/>
                <a:gd name="T23" fmla="*/ 27 h 128"/>
                <a:gd name="T24" fmla="*/ 14 w 61"/>
                <a:gd name="T25" fmla="*/ 27 h 128"/>
                <a:gd name="T26" fmla="*/ 16 w 61"/>
                <a:gd name="T27" fmla="*/ 0 h 128"/>
                <a:gd name="T28" fmla="*/ 33 w 61"/>
                <a:gd name="T29" fmla="*/ 0 h 128"/>
                <a:gd name="T30" fmla="*/ 33 w 61"/>
                <a:gd name="T31" fmla="*/ 27 h 128"/>
                <a:gd name="T32" fmla="*/ 61 w 61"/>
                <a:gd name="T33" fmla="*/ 27 h 128"/>
                <a:gd name="T34" fmla="*/ 61 w 61"/>
                <a:gd name="T35" fmla="*/ 41 h 128"/>
                <a:gd name="T36" fmla="*/ 33 w 61"/>
                <a:gd name="T37"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28">
                  <a:moveTo>
                    <a:pt x="33" y="41"/>
                  </a:moveTo>
                  <a:cubicBezTo>
                    <a:pt x="33" y="92"/>
                    <a:pt x="33" y="92"/>
                    <a:pt x="33" y="92"/>
                  </a:cubicBezTo>
                  <a:cubicBezTo>
                    <a:pt x="33" y="101"/>
                    <a:pt x="34" y="106"/>
                    <a:pt x="37" y="109"/>
                  </a:cubicBezTo>
                  <a:cubicBezTo>
                    <a:pt x="40" y="112"/>
                    <a:pt x="43" y="113"/>
                    <a:pt x="47" y="113"/>
                  </a:cubicBezTo>
                  <a:cubicBezTo>
                    <a:pt x="52" y="113"/>
                    <a:pt x="56" y="112"/>
                    <a:pt x="58" y="111"/>
                  </a:cubicBezTo>
                  <a:cubicBezTo>
                    <a:pt x="60" y="125"/>
                    <a:pt x="60" y="125"/>
                    <a:pt x="60" y="125"/>
                  </a:cubicBezTo>
                  <a:cubicBezTo>
                    <a:pt x="56" y="127"/>
                    <a:pt x="48" y="128"/>
                    <a:pt x="42" y="128"/>
                  </a:cubicBezTo>
                  <a:cubicBezTo>
                    <a:pt x="33" y="128"/>
                    <a:pt x="27" y="126"/>
                    <a:pt x="21" y="121"/>
                  </a:cubicBezTo>
                  <a:cubicBezTo>
                    <a:pt x="16" y="115"/>
                    <a:pt x="15" y="108"/>
                    <a:pt x="15" y="95"/>
                  </a:cubicBezTo>
                  <a:cubicBezTo>
                    <a:pt x="15" y="41"/>
                    <a:pt x="15" y="41"/>
                    <a:pt x="15" y="41"/>
                  </a:cubicBezTo>
                  <a:cubicBezTo>
                    <a:pt x="0" y="41"/>
                    <a:pt x="0" y="41"/>
                    <a:pt x="0" y="41"/>
                  </a:cubicBezTo>
                  <a:cubicBezTo>
                    <a:pt x="0" y="27"/>
                    <a:pt x="0" y="27"/>
                    <a:pt x="0" y="27"/>
                  </a:cubicBezTo>
                  <a:cubicBezTo>
                    <a:pt x="14" y="27"/>
                    <a:pt x="14" y="27"/>
                    <a:pt x="14" y="27"/>
                  </a:cubicBezTo>
                  <a:cubicBezTo>
                    <a:pt x="16" y="0"/>
                    <a:pt x="16" y="0"/>
                    <a:pt x="16" y="0"/>
                  </a:cubicBezTo>
                  <a:cubicBezTo>
                    <a:pt x="33" y="0"/>
                    <a:pt x="33" y="0"/>
                    <a:pt x="33" y="0"/>
                  </a:cubicBezTo>
                  <a:cubicBezTo>
                    <a:pt x="33" y="27"/>
                    <a:pt x="33" y="27"/>
                    <a:pt x="33" y="27"/>
                  </a:cubicBezTo>
                  <a:cubicBezTo>
                    <a:pt x="61" y="27"/>
                    <a:pt x="61" y="27"/>
                    <a:pt x="61" y="27"/>
                  </a:cubicBezTo>
                  <a:cubicBezTo>
                    <a:pt x="61" y="41"/>
                    <a:pt x="61" y="41"/>
                    <a:pt x="61" y="41"/>
                  </a:cubicBezTo>
                  <a:cubicBezTo>
                    <a:pt x="33" y="41"/>
                    <a:pt x="33" y="41"/>
                    <a:pt x="33" y="41"/>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39">
              <a:extLst>
                <a:ext uri="{FF2B5EF4-FFF2-40B4-BE49-F238E27FC236}">
                  <a16:creationId xmlns:a16="http://schemas.microsoft.com/office/drawing/2014/main" id="{5339DFA6-7C0F-49F2-B455-8F6C2763AFB1}"/>
                </a:ext>
              </a:extLst>
            </p:cNvPr>
            <p:cNvSpPr>
              <a:spLocks/>
            </p:cNvSpPr>
            <p:nvPr/>
          </p:nvSpPr>
          <p:spPr bwMode="gray">
            <a:xfrm>
              <a:off x="3711576" y="-3175"/>
              <a:ext cx="63500" cy="85725"/>
            </a:xfrm>
            <a:custGeom>
              <a:avLst/>
              <a:gdLst>
                <a:gd name="T0" fmla="*/ 68 w 78"/>
                <a:gd name="T1" fmla="*/ 94 h 103"/>
                <a:gd name="T2" fmla="*/ 39 w 78"/>
                <a:gd name="T3" fmla="*/ 103 h 103"/>
                <a:gd name="T4" fmla="*/ 0 w 78"/>
                <a:gd name="T5" fmla="*/ 86 h 103"/>
                <a:gd name="T6" fmla="*/ 10 w 78"/>
                <a:gd name="T7" fmla="*/ 74 h 103"/>
                <a:gd name="T8" fmla="*/ 40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3" y="99"/>
                    <a:pt x="54" y="103"/>
                    <a:pt x="39" y="103"/>
                  </a:cubicBezTo>
                  <a:cubicBezTo>
                    <a:pt x="19" y="103"/>
                    <a:pt x="5" y="91"/>
                    <a:pt x="0" y="86"/>
                  </a:cubicBezTo>
                  <a:cubicBezTo>
                    <a:pt x="10" y="74"/>
                    <a:pt x="10" y="74"/>
                    <a:pt x="10" y="74"/>
                  </a:cubicBezTo>
                  <a:cubicBezTo>
                    <a:pt x="16" y="80"/>
                    <a:pt x="28" y="88"/>
                    <a:pt x="40" y="88"/>
                  </a:cubicBezTo>
                  <a:cubicBezTo>
                    <a:pt x="51" y="88"/>
                    <a:pt x="59" y="84"/>
                    <a:pt x="59" y="75"/>
                  </a:cubicBezTo>
                  <a:cubicBezTo>
                    <a:pt x="59" y="66"/>
                    <a:pt x="49" y="63"/>
                    <a:pt x="43" y="61"/>
                  </a:cubicBezTo>
                  <a:cubicBezTo>
                    <a:pt x="38"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4" y="89"/>
                    <a:pt x="68" y="9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0">
              <a:extLst>
                <a:ext uri="{FF2B5EF4-FFF2-40B4-BE49-F238E27FC236}">
                  <a16:creationId xmlns:a16="http://schemas.microsoft.com/office/drawing/2014/main" id="{0EB02563-F1E0-4B91-8A08-45117DF2EC99}"/>
                </a:ext>
              </a:extLst>
            </p:cNvPr>
            <p:cNvSpPr>
              <a:spLocks noEditPoints="1"/>
            </p:cNvSpPr>
            <p:nvPr/>
          </p:nvSpPr>
          <p:spPr bwMode="gray">
            <a:xfrm>
              <a:off x="2498726" y="157163"/>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6 h 136"/>
                <a:gd name="T12" fmla="*/ 113 w 113"/>
                <a:gd name="T13" fmla="*/ 68 h 136"/>
                <a:gd name="T14" fmla="*/ 92 w 113"/>
                <a:gd name="T15" fmla="*/ 119 h 136"/>
                <a:gd name="T16" fmla="*/ 78 w 113"/>
                <a:gd name="T17" fmla="*/ 28 h 136"/>
                <a:gd name="T18" fmla="*/ 45 w 113"/>
                <a:gd name="T19" fmla="*/ 15 h 136"/>
                <a:gd name="T20" fmla="*/ 20 w 113"/>
                <a:gd name="T21" fmla="*/ 15 h 136"/>
                <a:gd name="T22" fmla="*/ 20 w 113"/>
                <a:gd name="T23" fmla="*/ 119 h 136"/>
                <a:gd name="T24" fmla="*/ 45 w 113"/>
                <a:gd name="T25" fmla="*/ 119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5"/>
                    <a:pt x="92" y="16"/>
                  </a:cubicBezTo>
                  <a:cubicBezTo>
                    <a:pt x="103" y="27"/>
                    <a:pt x="113" y="44"/>
                    <a:pt x="113" y="68"/>
                  </a:cubicBezTo>
                  <a:cubicBezTo>
                    <a:pt x="113" y="91"/>
                    <a:pt x="104" y="108"/>
                    <a:pt x="92" y="119"/>
                  </a:cubicBezTo>
                  <a:close/>
                  <a:moveTo>
                    <a:pt x="78" y="28"/>
                  </a:moveTo>
                  <a:cubicBezTo>
                    <a:pt x="70" y="19"/>
                    <a:pt x="59" y="15"/>
                    <a:pt x="45" y="15"/>
                  </a:cubicBezTo>
                  <a:cubicBezTo>
                    <a:pt x="20" y="15"/>
                    <a:pt x="20" y="15"/>
                    <a:pt x="20" y="15"/>
                  </a:cubicBezTo>
                  <a:cubicBezTo>
                    <a:pt x="20" y="119"/>
                    <a:pt x="20" y="119"/>
                    <a:pt x="20" y="119"/>
                  </a:cubicBezTo>
                  <a:cubicBezTo>
                    <a:pt x="45" y="119"/>
                    <a:pt x="45" y="119"/>
                    <a:pt x="45" y="119"/>
                  </a:cubicBezTo>
                  <a:cubicBezTo>
                    <a:pt x="58" y="119"/>
                    <a:pt x="69" y="116"/>
                    <a:pt x="78" y="107"/>
                  </a:cubicBezTo>
                  <a:cubicBezTo>
                    <a:pt x="87" y="98"/>
                    <a:pt x="92" y="84"/>
                    <a:pt x="92" y="68"/>
                  </a:cubicBezTo>
                  <a:cubicBezTo>
                    <a:pt x="92" y="51"/>
                    <a:pt x="87" y="36"/>
                    <a:pt x="78" y="28"/>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1">
              <a:extLst>
                <a:ext uri="{FF2B5EF4-FFF2-40B4-BE49-F238E27FC236}">
                  <a16:creationId xmlns:a16="http://schemas.microsoft.com/office/drawing/2014/main" id="{906C1324-2438-4CB8-B14E-FFDF0537B305}"/>
                </a:ext>
              </a:extLst>
            </p:cNvPr>
            <p:cNvSpPr>
              <a:spLocks noEditPoints="1"/>
            </p:cNvSpPr>
            <p:nvPr/>
          </p:nvSpPr>
          <p:spPr bwMode="gray">
            <a:xfrm>
              <a:off x="2605088"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Rectangle 42">
              <a:extLst>
                <a:ext uri="{FF2B5EF4-FFF2-40B4-BE49-F238E27FC236}">
                  <a16:creationId xmlns:a16="http://schemas.microsoft.com/office/drawing/2014/main" id="{BEAF57B2-015F-40B8-AF84-515E59FF7B13}"/>
                </a:ext>
              </a:extLst>
            </p:cNvPr>
            <p:cNvSpPr>
              <a:spLocks noChangeArrowheads="1"/>
            </p:cNvSpPr>
            <p:nvPr/>
          </p:nvSpPr>
          <p:spPr bwMode="gray">
            <a:xfrm>
              <a:off x="2697163" y="153988"/>
              <a:ext cx="15875" cy="115888"/>
            </a:xfrm>
            <a:prstGeom prst="rect">
              <a:avLst/>
            </a:prstGeom>
            <a:solidFill>
              <a:srgbClr val="03327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43">
              <a:extLst>
                <a:ext uri="{FF2B5EF4-FFF2-40B4-BE49-F238E27FC236}">
                  <a16:creationId xmlns:a16="http://schemas.microsoft.com/office/drawing/2014/main" id="{CF6638C6-5E94-43FF-B8CB-2E4C6C897571}"/>
                </a:ext>
              </a:extLst>
            </p:cNvPr>
            <p:cNvSpPr>
              <a:spLocks noEditPoints="1"/>
            </p:cNvSpPr>
            <p:nvPr/>
          </p:nvSpPr>
          <p:spPr bwMode="gray">
            <a:xfrm>
              <a:off x="2736851" y="150813"/>
              <a:ext cx="20638" cy="119063"/>
            </a:xfrm>
            <a:custGeom>
              <a:avLst/>
              <a:gdLst>
                <a:gd name="T0" fmla="*/ 12 w 25"/>
                <a:gd name="T1" fmla="*/ 25 h 144"/>
                <a:gd name="T2" fmla="*/ 0 w 25"/>
                <a:gd name="T3" fmla="*/ 13 h 144"/>
                <a:gd name="T4" fmla="*/ 12 w 25"/>
                <a:gd name="T5" fmla="*/ 0 h 144"/>
                <a:gd name="T6" fmla="*/ 25 w 25"/>
                <a:gd name="T7" fmla="*/ 12 h 144"/>
                <a:gd name="T8" fmla="*/ 12 w 25"/>
                <a:gd name="T9" fmla="*/ 25 h 144"/>
                <a:gd name="T10" fmla="*/ 3 w 25"/>
                <a:gd name="T11" fmla="*/ 144 h 144"/>
                <a:gd name="T12" fmla="*/ 3 w 25"/>
                <a:gd name="T13" fmla="*/ 45 h 144"/>
                <a:gd name="T14" fmla="*/ 22 w 25"/>
                <a:gd name="T15" fmla="*/ 45 h 144"/>
                <a:gd name="T16" fmla="*/ 22 w 25"/>
                <a:gd name="T17" fmla="*/ 144 h 144"/>
                <a:gd name="T18" fmla="*/ 3 w 25"/>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4">
                  <a:moveTo>
                    <a:pt x="12" y="25"/>
                  </a:moveTo>
                  <a:cubicBezTo>
                    <a:pt x="5" y="25"/>
                    <a:pt x="0" y="20"/>
                    <a:pt x="0" y="13"/>
                  </a:cubicBezTo>
                  <a:cubicBezTo>
                    <a:pt x="0" y="6"/>
                    <a:pt x="5" y="0"/>
                    <a:pt x="12" y="0"/>
                  </a:cubicBezTo>
                  <a:cubicBezTo>
                    <a:pt x="20" y="0"/>
                    <a:pt x="25" y="6"/>
                    <a:pt x="25" y="12"/>
                  </a:cubicBezTo>
                  <a:cubicBezTo>
                    <a:pt x="25" y="19"/>
                    <a:pt x="20" y="25"/>
                    <a:pt x="12"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44">
              <a:extLst>
                <a:ext uri="{FF2B5EF4-FFF2-40B4-BE49-F238E27FC236}">
                  <a16:creationId xmlns:a16="http://schemas.microsoft.com/office/drawing/2014/main" id="{E43F4615-1DA6-4F95-A77B-12A91752972F}"/>
                </a:ext>
              </a:extLst>
            </p:cNvPr>
            <p:cNvSpPr>
              <a:spLocks/>
            </p:cNvSpPr>
            <p:nvPr/>
          </p:nvSpPr>
          <p:spPr bwMode="gray">
            <a:xfrm>
              <a:off x="2768601" y="188913"/>
              <a:ext cx="79375" cy="80963"/>
            </a:xfrm>
            <a:custGeom>
              <a:avLst/>
              <a:gdLst>
                <a:gd name="T0" fmla="*/ 30 w 50"/>
                <a:gd name="T1" fmla="*/ 51 h 51"/>
                <a:gd name="T2" fmla="*/ 19 w 50"/>
                <a:gd name="T3" fmla="*/ 51 h 51"/>
                <a:gd name="T4" fmla="*/ 0 w 50"/>
                <a:gd name="T5" fmla="*/ 0 h 51"/>
                <a:gd name="T6" fmla="*/ 10 w 50"/>
                <a:gd name="T7" fmla="*/ 0 h 51"/>
                <a:gd name="T8" fmla="*/ 25 w 50"/>
                <a:gd name="T9" fmla="*/ 41 h 51"/>
                <a:gd name="T10" fmla="*/ 39 w 50"/>
                <a:gd name="T11" fmla="*/ 0 h 51"/>
                <a:gd name="T12" fmla="*/ 50 w 50"/>
                <a:gd name="T13" fmla="*/ 0 h 51"/>
                <a:gd name="T14" fmla="*/ 30 w 50"/>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1">
                  <a:moveTo>
                    <a:pt x="30" y="51"/>
                  </a:moveTo>
                  <a:lnTo>
                    <a:pt x="19" y="51"/>
                  </a:lnTo>
                  <a:lnTo>
                    <a:pt x="0" y="0"/>
                  </a:lnTo>
                  <a:lnTo>
                    <a:pt x="10" y="0"/>
                  </a:lnTo>
                  <a:lnTo>
                    <a:pt x="25" y="41"/>
                  </a:lnTo>
                  <a:lnTo>
                    <a:pt x="39" y="0"/>
                  </a:lnTo>
                  <a:lnTo>
                    <a:pt x="50" y="0"/>
                  </a:lnTo>
                  <a:lnTo>
                    <a:pt x="30" y="51"/>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45">
              <a:extLst>
                <a:ext uri="{FF2B5EF4-FFF2-40B4-BE49-F238E27FC236}">
                  <a16:creationId xmlns:a16="http://schemas.microsoft.com/office/drawing/2014/main" id="{A31BF1F7-BE07-47E9-94AB-5CCD46FF8A3F}"/>
                </a:ext>
              </a:extLst>
            </p:cNvPr>
            <p:cNvSpPr>
              <a:spLocks noEditPoints="1"/>
            </p:cNvSpPr>
            <p:nvPr/>
          </p:nvSpPr>
          <p:spPr bwMode="gray">
            <a:xfrm>
              <a:off x="28559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0"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6">
              <a:extLst>
                <a:ext uri="{FF2B5EF4-FFF2-40B4-BE49-F238E27FC236}">
                  <a16:creationId xmlns:a16="http://schemas.microsoft.com/office/drawing/2014/main" id="{3A22ADA2-4714-4C31-B6E5-7A6DE6B2A6E3}"/>
                </a:ext>
              </a:extLst>
            </p:cNvPr>
            <p:cNvSpPr>
              <a:spLocks/>
            </p:cNvSpPr>
            <p:nvPr/>
          </p:nvSpPr>
          <p:spPr bwMode="gray">
            <a:xfrm>
              <a:off x="2947988" y="185738"/>
              <a:ext cx="47625"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7">
              <a:extLst>
                <a:ext uri="{FF2B5EF4-FFF2-40B4-BE49-F238E27FC236}">
                  <a16:creationId xmlns:a16="http://schemas.microsoft.com/office/drawing/2014/main" id="{C31B1364-FEB4-4067-808C-3AB6A9DBEC06}"/>
                </a:ext>
              </a:extLst>
            </p:cNvPr>
            <p:cNvSpPr>
              <a:spLocks noEditPoints="1"/>
            </p:cNvSpPr>
            <p:nvPr/>
          </p:nvSpPr>
          <p:spPr bwMode="gray">
            <a:xfrm>
              <a:off x="2998788" y="185738"/>
              <a:ext cx="74613" cy="85725"/>
            </a:xfrm>
            <a:custGeom>
              <a:avLst/>
              <a:gdLst>
                <a:gd name="T0" fmla="*/ 20 w 90"/>
                <a:gd name="T1" fmla="*/ 56 h 103"/>
                <a:gd name="T2" fmla="*/ 49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49" y="88"/>
                  </a:cubicBezTo>
                  <a:cubicBezTo>
                    <a:pt x="68" y="88"/>
                    <a:pt x="79" y="78"/>
                    <a:pt x="80" y="77"/>
                  </a:cubicBezTo>
                  <a:cubicBezTo>
                    <a:pt x="88" y="89"/>
                    <a:pt x="88" y="89"/>
                    <a:pt x="88" y="89"/>
                  </a:cubicBezTo>
                  <a:cubicBezTo>
                    <a:pt x="88" y="89"/>
                    <a:pt x="74"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8" y="14"/>
                    <a:pt x="20" y="29"/>
                    <a:pt x="19" y="42"/>
                  </a:cubicBezTo>
                  <a:cubicBezTo>
                    <a:pt x="71" y="42"/>
                    <a:pt x="71" y="42"/>
                    <a:pt x="71" y="42"/>
                  </a:cubicBezTo>
                  <a:cubicBezTo>
                    <a:pt x="71" y="28"/>
                    <a:pt x="64" y="14"/>
                    <a:pt x="46" y="1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48">
              <a:extLst>
                <a:ext uri="{FF2B5EF4-FFF2-40B4-BE49-F238E27FC236}">
                  <a16:creationId xmlns:a16="http://schemas.microsoft.com/office/drawing/2014/main" id="{0058F51C-6920-4633-BD74-B7B7F9115418}"/>
                </a:ext>
              </a:extLst>
            </p:cNvPr>
            <p:cNvSpPr>
              <a:spLocks noEditPoints="1"/>
            </p:cNvSpPr>
            <p:nvPr/>
          </p:nvSpPr>
          <p:spPr bwMode="gray">
            <a:xfrm>
              <a:off x="3084513" y="153988"/>
              <a:ext cx="77788" cy="117475"/>
            </a:xfrm>
            <a:custGeom>
              <a:avLst/>
              <a:gdLst>
                <a:gd name="T0" fmla="*/ 78 w 94"/>
                <a:gd name="T1" fmla="*/ 141 h 143"/>
                <a:gd name="T2" fmla="*/ 75 w 94"/>
                <a:gd name="T3" fmla="*/ 125 h 143"/>
                <a:gd name="T4" fmla="*/ 42 w 94"/>
                <a:gd name="T5" fmla="*/ 143 h 143"/>
                <a:gd name="T6" fmla="*/ 0 w 94"/>
                <a:gd name="T7" fmla="*/ 91 h 143"/>
                <a:gd name="T8" fmla="*/ 44 w 94"/>
                <a:gd name="T9" fmla="*/ 40 h 143"/>
                <a:gd name="T10" fmla="*/ 75 w 94"/>
                <a:gd name="T11" fmla="*/ 58 h 143"/>
                <a:gd name="T12" fmla="*/ 75 w 94"/>
                <a:gd name="T13" fmla="*/ 0 h 143"/>
                <a:gd name="T14" fmla="*/ 94 w 94"/>
                <a:gd name="T15" fmla="*/ 0 h 143"/>
                <a:gd name="T16" fmla="*/ 94 w 94"/>
                <a:gd name="T17" fmla="*/ 141 h 143"/>
                <a:gd name="T18" fmla="*/ 78 w 94"/>
                <a:gd name="T19" fmla="*/ 141 h 143"/>
                <a:gd name="T20" fmla="*/ 48 w 94"/>
                <a:gd name="T21" fmla="*/ 54 h 143"/>
                <a:gd name="T22" fmla="*/ 19 w 94"/>
                <a:gd name="T23" fmla="*/ 90 h 143"/>
                <a:gd name="T24" fmla="*/ 47 w 94"/>
                <a:gd name="T25" fmla="*/ 127 h 143"/>
                <a:gd name="T26" fmla="*/ 75 w 94"/>
                <a:gd name="T27" fmla="*/ 90 h 143"/>
                <a:gd name="T28" fmla="*/ 48 w 94"/>
                <a:gd name="T29" fmla="*/ 5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43">
                  <a:moveTo>
                    <a:pt x="78" y="141"/>
                  </a:moveTo>
                  <a:cubicBezTo>
                    <a:pt x="75" y="125"/>
                    <a:pt x="75" y="125"/>
                    <a:pt x="75" y="125"/>
                  </a:cubicBezTo>
                  <a:cubicBezTo>
                    <a:pt x="74" y="126"/>
                    <a:pt x="65" y="143"/>
                    <a:pt x="42" y="143"/>
                  </a:cubicBezTo>
                  <a:cubicBezTo>
                    <a:pt x="16" y="143"/>
                    <a:pt x="0" y="121"/>
                    <a:pt x="0" y="91"/>
                  </a:cubicBezTo>
                  <a:cubicBezTo>
                    <a:pt x="0" y="62"/>
                    <a:pt x="18" y="40"/>
                    <a:pt x="44" y="40"/>
                  </a:cubicBezTo>
                  <a:cubicBezTo>
                    <a:pt x="65" y="40"/>
                    <a:pt x="74" y="56"/>
                    <a:pt x="75" y="58"/>
                  </a:cubicBezTo>
                  <a:cubicBezTo>
                    <a:pt x="75" y="0"/>
                    <a:pt x="75" y="0"/>
                    <a:pt x="75" y="0"/>
                  </a:cubicBezTo>
                  <a:cubicBezTo>
                    <a:pt x="94" y="0"/>
                    <a:pt x="94" y="0"/>
                    <a:pt x="94" y="0"/>
                  </a:cubicBezTo>
                  <a:cubicBezTo>
                    <a:pt x="94" y="141"/>
                    <a:pt x="94" y="141"/>
                    <a:pt x="94" y="141"/>
                  </a:cubicBezTo>
                  <a:cubicBezTo>
                    <a:pt x="78" y="141"/>
                    <a:pt x="78" y="141"/>
                    <a:pt x="78" y="141"/>
                  </a:cubicBezTo>
                  <a:close/>
                  <a:moveTo>
                    <a:pt x="48" y="54"/>
                  </a:moveTo>
                  <a:cubicBezTo>
                    <a:pt x="30" y="54"/>
                    <a:pt x="19" y="71"/>
                    <a:pt x="19" y="90"/>
                  </a:cubicBezTo>
                  <a:cubicBezTo>
                    <a:pt x="19" y="110"/>
                    <a:pt x="29" y="127"/>
                    <a:pt x="47" y="127"/>
                  </a:cubicBezTo>
                  <a:cubicBezTo>
                    <a:pt x="64" y="127"/>
                    <a:pt x="75" y="110"/>
                    <a:pt x="75" y="90"/>
                  </a:cubicBezTo>
                  <a:cubicBezTo>
                    <a:pt x="76" y="71"/>
                    <a:pt x="66" y="54"/>
                    <a:pt x="48" y="5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49">
              <a:extLst>
                <a:ext uri="{FF2B5EF4-FFF2-40B4-BE49-F238E27FC236}">
                  <a16:creationId xmlns:a16="http://schemas.microsoft.com/office/drawing/2014/main" id="{0E426658-42CE-4CFA-9C79-3A40251C8AD6}"/>
                </a:ext>
              </a:extLst>
            </p:cNvPr>
            <p:cNvSpPr>
              <a:spLocks/>
            </p:cNvSpPr>
            <p:nvPr/>
          </p:nvSpPr>
          <p:spPr bwMode="gray">
            <a:xfrm>
              <a:off x="3209926" y="152400"/>
              <a:ext cx="53975" cy="117475"/>
            </a:xfrm>
            <a:custGeom>
              <a:avLst/>
              <a:gdLst>
                <a:gd name="T0" fmla="*/ 61 w 64"/>
                <a:gd name="T1" fmla="*/ 18 h 142"/>
                <a:gd name="T2" fmla="*/ 49 w 64"/>
                <a:gd name="T3" fmla="*/ 15 h 142"/>
                <a:gd name="T4" fmla="*/ 36 w 64"/>
                <a:gd name="T5" fmla="*/ 21 h 142"/>
                <a:gd name="T6" fmla="*/ 34 w 64"/>
                <a:gd name="T7" fmla="*/ 35 h 142"/>
                <a:gd name="T8" fmla="*/ 34 w 64"/>
                <a:gd name="T9" fmla="*/ 43 h 142"/>
                <a:gd name="T10" fmla="*/ 59 w 64"/>
                <a:gd name="T11" fmla="*/ 43 h 142"/>
                <a:gd name="T12" fmla="*/ 59 w 64"/>
                <a:gd name="T13" fmla="*/ 57 h 142"/>
                <a:gd name="T14" fmla="*/ 34 w 64"/>
                <a:gd name="T15" fmla="*/ 57 h 142"/>
                <a:gd name="T16" fmla="*/ 34 w 64"/>
                <a:gd name="T17" fmla="*/ 142 h 142"/>
                <a:gd name="T18" fmla="*/ 15 w 64"/>
                <a:gd name="T19" fmla="*/ 142 h 142"/>
                <a:gd name="T20" fmla="*/ 15 w 64"/>
                <a:gd name="T21" fmla="*/ 57 h 142"/>
                <a:gd name="T22" fmla="*/ 0 w 64"/>
                <a:gd name="T23" fmla="*/ 57 h 142"/>
                <a:gd name="T24" fmla="*/ 0 w 64"/>
                <a:gd name="T25" fmla="*/ 43 h 142"/>
                <a:gd name="T26" fmla="*/ 15 w 64"/>
                <a:gd name="T27" fmla="*/ 43 h 142"/>
                <a:gd name="T28" fmla="*/ 15 w 64"/>
                <a:gd name="T29" fmla="*/ 32 h 142"/>
                <a:gd name="T30" fmla="*/ 22 w 64"/>
                <a:gd name="T31" fmla="*/ 9 h 142"/>
                <a:gd name="T32" fmla="*/ 45 w 64"/>
                <a:gd name="T33" fmla="*/ 0 h 142"/>
                <a:gd name="T34" fmla="*/ 64 w 64"/>
                <a:gd name="T35" fmla="*/ 4 h 142"/>
                <a:gd name="T36" fmla="*/ 61 w 64"/>
                <a:gd name="T37" fmla="*/ 1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42">
                  <a:moveTo>
                    <a:pt x="61" y="18"/>
                  </a:moveTo>
                  <a:cubicBezTo>
                    <a:pt x="61" y="18"/>
                    <a:pt x="55" y="15"/>
                    <a:pt x="49" y="15"/>
                  </a:cubicBezTo>
                  <a:cubicBezTo>
                    <a:pt x="43" y="15"/>
                    <a:pt x="39" y="17"/>
                    <a:pt x="36" y="21"/>
                  </a:cubicBezTo>
                  <a:cubicBezTo>
                    <a:pt x="34" y="24"/>
                    <a:pt x="34" y="29"/>
                    <a:pt x="34" y="35"/>
                  </a:cubicBezTo>
                  <a:cubicBezTo>
                    <a:pt x="34" y="43"/>
                    <a:pt x="34" y="43"/>
                    <a:pt x="34" y="43"/>
                  </a:cubicBezTo>
                  <a:cubicBezTo>
                    <a:pt x="59" y="43"/>
                    <a:pt x="59" y="43"/>
                    <a:pt x="59" y="43"/>
                  </a:cubicBezTo>
                  <a:cubicBezTo>
                    <a:pt x="59" y="57"/>
                    <a:pt x="59" y="57"/>
                    <a:pt x="59" y="57"/>
                  </a:cubicBezTo>
                  <a:cubicBezTo>
                    <a:pt x="34" y="57"/>
                    <a:pt x="34" y="57"/>
                    <a:pt x="34" y="57"/>
                  </a:cubicBezTo>
                  <a:cubicBezTo>
                    <a:pt x="34" y="142"/>
                    <a:pt x="34" y="142"/>
                    <a:pt x="34" y="142"/>
                  </a:cubicBezTo>
                  <a:cubicBezTo>
                    <a:pt x="15" y="142"/>
                    <a:pt x="15" y="142"/>
                    <a:pt x="15" y="142"/>
                  </a:cubicBezTo>
                  <a:cubicBezTo>
                    <a:pt x="15" y="57"/>
                    <a:pt x="15" y="57"/>
                    <a:pt x="15" y="57"/>
                  </a:cubicBezTo>
                  <a:cubicBezTo>
                    <a:pt x="0" y="57"/>
                    <a:pt x="0" y="57"/>
                    <a:pt x="0" y="57"/>
                  </a:cubicBezTo>
                  <a:cubicBezTo>
                    <a:pt x="0" y="43"/>
                    <a:pt x="0" y="43"/>
                    <a:pt x="0" y="43"/>
                  </a:cubicBezTo>
                  <a:cubicBezTo>
                    <a:pt x="15" y="43"/>
                    <a:pt x="15" y="43"/>
                    <a:pt x="15" y="43"/>
                  </a:cubicBezTo>
                  <a:cubicBezTo>
                    <a:pt x="15" y="32"/>
                    <a:pt x="15" y="32"/>
                    <a:pt x="15" y="32"/>
                  </a:cubicBezTo>
                  <a:cubicBezTo>
                    <a:pt x="15" y="21"/>
                    <a:pt x="18" y="14"/>
                    <a:pt x="22" y="9"/>
                  </a:cubicBezTo>
                  <a:cubicBezTo>
                    <a:pt x="27" y="4"/>
                    <a:pt x="34" y="0"/>
                    <a:pt x="45" y="0"/>
                  </a:cubicBezTo>
                  <a:cubicBezTo>
                    <a:pt x="55" y="0"/>
                    <a:pt x="62" y="3"/>
                    <a:pt x="64" y="4"/>
                  </a:cubicBezTo>
                  <a:lnTo>
                    <a:pt x="61" y="18"/>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0">
              <a:extLst>
                <a:ext uri="{FF2B5EF4-FFF2-40B4-BE49-F238E27FC236}">
                  <a16:creationId xmlns:a16="http://schemas.microsoft.com/office/drawing/2014/main" id="{8B1D0F47-BA80-466B-890A-7AFAA099276F}"/>
                </a:ext>
              </a:extLst>
            </p:cNvPr>
            <p:cNvSpPr>
              <a:spLocks/>
            </p:cNvSpPr>
            <p:nvPr/>
          </p:nvSpPr>
          <p:spPr bwMode="gray">
            <a:xfrm>
              <a:off x="3270251" y="185738"/>
              <a:ext cx="46038"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1">
              <a:extLst>
                <a:ext uri="{FF2B5EF4-FFF2-40B4-BE49-F238E27FC236}">
                  <a16:creationId xmlns:a16="http://schemas.microsoft.com/office/drawing/2014/main" id="{9CC49CFE-C30A-45D7-9150-7EE856DA7C2E}"/>
                </a:ext>
              </a:extLst>
            </p:cNvPr>
            <p:cNvSpPr>
              <a:spLocks noEditPoints="1"/>
            </p:cNvSpPr>
            <p:nvPr/>
          </p:nvSpPr>
          <p:spPr bwMode="gray">
            <a:xfrm>
              <a:off x="3321051" y="185738"/>
              <a:ext cx="79375" cy="85725"/>
            </a:xfrm>
            <a:custGeom>
              <a:avLst/>
              <a:gdLst>
                <a:gd name="T0" fmla="*/ 48 w 96"/>
                <a:gd name="T1" fmla="*/ 102 h 102"/>
                <a:gd name="T2" fmla="*/ 0 w 96"/>
                <a:gd name="T3" fmla="*/ 51 h 102"/>
                <a:gd name="T4" fmla="*/ 48 w 96"/>
                <a:gd name="T5" fmla="*/ 0 h 102"/>
                <a:gd name="T6" fmla="*/ 96 w 96"/>
                <a:gd name="T7" fmla="*/ 51 h 102"/>
                <a:gd name="T8" fmla="*/ 48 w 96"/>
                <a:gd name="T9" fmla="*/ 102 h 102"/>
                <a:gd name="T10" fmla="*/ 48 w 96"/>
                <a:gd name="T11" fmla="*/ 14 h 102"/>
                <a:gd name="T12" fmla="*/ 20 w 96"/>
                <a:gd name="T13" fmla="*/ 51 h 102"/>
                <a:gd name="T14" fmla="*/ 48 w 96"/>
                <a:gd name="T15" fmla="*/ 88 h 102"/>
                <a:gd name="T16" fmla="*/ 77 w 96"/>
                <a:gd name="T17" fmla="*/ 51 h 102"/>
                <a:gd name="T18" fmla="*/ 48 w 96"/>
                <a:gd name="T19" fmla="*/ 1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02">
                  <a:moveTo>
                    <a:pt x="48" y="102"/>
                  </a:moveTo>
                  <a:cubicBezTo>
                    <a:pt x="20" y="102"/>
                    <a:pt x="0" y="82"/>
                    <a:pt x="0" y="51"/>
                  </a:cubicBezTo>
                  <a:cubicBezTo>
                    <a:pt x="0" y="20"/>
                    <a:pt x="20" y="0"/>
                    <a:pt x="48" y="0"/>
                  </a:cubicBezTo>
                  <a:cubicBezTo>
                    <a:pt x="77" y="0"/>
                    <a:pt x="96" y="20"/>
                    <a:pt x="96" y="51"/>
                  </a:cubicBezTo>
                  <a:cubicBezTo>
                    <a:pt x="96" y="82"/>
                    <a:pt x="77" y="102"/>
                    <a:pt x="48" y="102"/>
                  </a:cubicBezTo>
                  <a:close/>
                  <a:moveTo>
                    <a:pt x="48" y="14"/>
                  </a:moveTo>
                  <a:cubicBezTo>
                    <a:pt x="30" y="14"/>
                    <a:pt x="20" y="29"/>
                    <a:pt x="20" y="51"/>
                  </a:cubicBezTo>
                  <a:cubicBezTo>
                    <a:pt x="20" y="72"/>
                    <a:pt x="30" y="88"/>
                    <a:pt x="48" y="88"/>
                  </a:cubicBezTo>
                  <a:cubicBezTo>
                    <a:pt x="67" y="88"/>
                    <a:pt x="77" y="72"/>
                    <a:pt x="77" y="51"/>
                  </a:cubicBezTo>
                  <a:cubicBezTo>
                    <a:pt x="77" y="29"/>
                    <a:pt x="67" y="14"/>
                    <a:pt x="48" y="1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52">
              <a:extLst>
                <a:ext uri="{FF2B5EF4-FFF2-40B4-BE49-F238E27FC236}">
                  <a16:creationId xmlns:a16="http://schemas.microsoft.com/office/drawing/2014/main" id="{A40FE52E-7390-4224-981F-5B9B6DC75BAE}"/>
                </a:ext>
              </a:extLst>
            </p:cNvPr>
            <p:cNvSpPr>
              <a:spLocks/>
            </p:cNvSpPr>
            <p:nvPr/>
          </p:nvSpPr>
          <p:spPr bwMode="gray">
            <a:xfrm>
              <a:off x="3419476" y="185738"/>
              <a:ext cx="117475" cy="84138"/>
            </a:xfrm>
            <a:custGeom>
              <a:avLst/>
              <a:gdLst>
                <a:gd name="T0" fmla="*/ 123 w 142"/>
                <a:gd name="T1" fmla="*/ 101 h 101"/>
                <a:gd name="T2" fmla="*/ 123 w 142"/>
                <a:gd name="T3" fmla="*/ 39 h 101"/>
                <a:gd name="T4" fmla="*/ 106 w 142"/>
                <a:gd name="T5" fmla="*/ 16 h 101"/>
                <a:gd name="T6" fmla="*/ 80 w 142"/>
                <a:gd name="T7" fmla="*/ 41 h 101"/>
                <a:gd name="T8" fmla="*/ 80 w 142"/>
                <a:gd name="T9" fmla="*/ 101 h 101"/>
                <a:gd name="T10" fmla="*/ 62 w 142"/>
                <a:gd name="T11" fmla="*/ 101 h 101"/>
                <a:gd name="T12" fmla="*/ 62 w 142"/>
                <a:gd name="T13" fmla="*/ 39 h 101"/>
                <a:gd name="T14" fmla="*/ 44 w 142"/>
                <a:gd name="T15" fmla="*/ 16 h 101"/>
                <a:gd name="T16" fmla="*/ 19 w 142"/>
                <a:gd name="T17" fmla="*/ 41 h 101"/>
                <a:gd name="T18" fmla="*/ 19 w 142"/>
                <a:gd name="T19" fmla="*/ 101 h 101"/>
                <a:gd name="T20" fmla="*/ 0 w 142"/>
                <a:gd name="T21" fmla="*/ 101 h 101"/>
                <a:gd name="T22" fmla="*/ 0 w 142"/>
                <a:gd name="T23" fmla="*/ 2 h 101"/>
                <a:gd name="T24" fmla="*/ 18 w 142"/>
                <a:gd name="T25" fmla="*/ 2 h 101"/>
                <a:gd name="T26" fmla="*/ 19 w 142"/>
                <a:gd name="T27" fmla="*/ 20 h 101"/>
                <a:gd name="T28" fmla="*/ 51 w 142"/>
                <a:gd name="T29" fmla="*/ 0 h 101"/>
                <a:gd name="T30" fmla="*/ 79 w 142"/>
                <a:gd name="T31" fmla="*/ 21 h 101"/>
                <a:gd name="T32" fmla="*/ 112 w 142"/>
                <a:gd name="T33" fmla="*/ 0 h 101"/>
                <a:gd name="T34" fmla="*/ 142 w 142"/>
                <a:gd name="T35" fmla="*/ 34 h 101"/>
                <a:gd name="T36" fmla="*/ 142 w 142"/>
                <a:gd name="T37" fmla="*/ 101 h 101"/>
                <a:gd name="T38" fmla="*/ 123 w 142"/>
                <a:gd name="T3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101">
                  <a:moveTo>
                    <a:pt x="123" y="101"/>
                  </a:moveTo>
                  <a:cubicBezTo>
                    <a:pt x="123" y="39"/>
                    <a:pt x="123" y="39"/>
                    <a:pt x="123" y="39"/>
                  </a:cubicBezTo>
                  <a:cubicBezTo>
                    <a:pt x="123" y="26"/>
                    <a:pt x="120" y="16"/>
                    <a:pt x="106" y="16"/>
                  </a:cubicBezTo>
                  <a:cubicBezTo>
                    <a:pt x="91" y="16"/>
                    <a:pt x="81" y="34"/>
                    <a:pt x="80" y="41"/>
                  </a:cubicBezTo>
                  <a:cubicBezTo>
                    <a:pt x="80" y="101"/>
                    <a:pt x="80" y="101"/>
                    <a:pt x="80" y="101"/>
                  </a:cubicBezTo>
                  <a:cubicBezTo>
                    <a:pt x="62" y="101"/>
                    <a:pt x="62" y="101"/>
                    <a:pt x="62" y="101"/>
                  </a:cubicBezTo>
                  <a:cubicBezTo>
                    <a:pt x="62" y="39"/>
                    <a:pt x="62" y="39"/>
                    <a:pt x="62" y="39"/>
                  </a:cubicBezTo>
                  <a:cubicBezTo>
                    <a:pt x="62" y="26"/>
                    <a:pt x="59" y="16"/>
                    <a:pt x="44" y="16"/>
                  </a:cubicBezTo>
                  <a:cubicBezTo>
                    <a:pt x="30" y="16"/>
                    <a:pt x="20" y="34"/>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5" y="9"/>
                    <a:pt x="37" y="0"/>
                    <a:pt x="51" y="0"/>
                  </a:cubicBezTo>
                  <a:cubicBezTo>
                    <a:pt x="64" y="0"/>
                    <a:pt x="75" y="6"/>
                    <a:pt x="79" y="21"/>
                  </a:cubicBezTo>
                  <a:cubicBezTo>
                    <a:pt x="86" y="9"/>
                    <a:pt x="98" y="0"/>
                    <a:pt x="112" y="0"/>
                  </a:cubicBezTo>
                  <a:cubicBezTo>
                    <a:pt x="128" y="0"/>
                    <a:pt x="142" y="9"/>
                    <a:pt x="142" y="34"/>
                  </a:cubicBezTo>
                  <a:cubicBezTo>
                    <a:pt x="142" y="101"/>
                    <a:pt x="142" y="101"/>
                    <a:pt x="142" y="101"/>
                  </a:cubicBezTo>
                  <a:cubicBezTo>
                    <a:pt x="123" y="101"/>
                    <a:pt x="123" y="101"/>
                    <a:pt x="123" y="101"/>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53">
              <a:extLst>
                <a:ext uri="{FF2B5EF4-FFF2-40B4-BE49-F238E27FC236}">
                  <a16:creationId xmlns:a16="http://schemas.microsoft.com/office/drawing/2014/main" id="{225F0FE3-9380-41E3-A971-A1DC24E451B0}"/>
                </a:ext>
              </a:extLst>
            </p:cNvPr>
            <p:cNvSpPr>
              <a:spLocks/>
            </p:cNvSpPr>
            <p:nvPr/>
          </p:nvSpPr>
          <p:spPr bwMode="gray">
            <a:xfrm>
              <a:off x="3594101" y="157163"/>
              <a:ext cx="69850" cy="112713"/>
            </a:xfrm>
            <a:custGeom>
              <a:avLst/>
              <a:gdLst>
                <a:gd name="T0" fmla="*/ 0 w 44"/>
                <a:gd name="T1" fmla="*/ 71 h 71"/>
                <a:gd name="T2" fmla="*/ 0 w 44"/>
                <a:gd name="T3" fmla="*/ 0 h 71"/>
                <a:gd name="T4" fmla="*/ 43 w 44"/>
                <a:gd name="T5" fmla="*/ 0 h 71"/>
                <a:gd name="T6" fmla="*/ 43 w 44"/>
                <a:gd name="T7" fmla="*/ 8 h 71"/>
                <a:gd name="T8" fmla="*/ 10 w 44"/>
                <a:gd name="T9" fmla="*/ 8 h 71"/>
                <a:gd name="T10" fmla="*/ 10 w 44"/>
                <a:gd name="T11" fmla="*/ 29 h 71"/>
                <a:gd name="T12" fmla="*/ 41 w 44"/>
                <a:gd name="T13" fmla="*/ 29 h 71"/>
                <a:gd name="T14" fmla="*/ 41 w 44"/>
                <a:gd name="T15" fmla="*/ 38 h 71"/>
                <a:gd name="T16" fmla="*/ 10 w 44"/>
                <a:gd name="T17" fmla="*/ 38 h 71"/>
                <a:gd name="T18" fmla="*/ 10 w 44"/>
                <a:gd name="T19" fmla="*/ 62 h 71"/>
                <a:gd name="T20" fmla="*/ 44 w 44"/>
                <a:gd name="T21" fmla="*/ 62 h 71"/>
                <a:gd name="T22" fmla="*/ 44 w 44"/>
                <a:gd name="T23" fmla="*/ 71 h 71"/>
                <a:gd name="T24" fmla="*/ 0 w 44"/>
                <a:gd name="T25" fmla="*/ 71 h 71"/>
                <a:gd name="T26" fmla="*/ 0 w 44"/>
                <a:gd name="T2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71">
                  <a:moveTo>
                    <a:pt x="0" y="71"/>
                  </a:moveTo>
                  <a:lnTo>
                    <a:pt x="0" y="0"/>
                  </a:lnTo>
                  <a:lnTo>
                    <a:pt x="43" y="0"/>
                  </a:lnTo>
                  <a:lnTo>
                    <a:pt x="43" y="8"/>
                  </a:lnTo>
                  <a:lnTo>
                    <a:pt x="10" y="8"/>
                  </a:lnTo>
                  <a:lnTo>
                    <a:pt x="10" y="29"/>
                  </a:lnTo>
                  <a:lnTo>
                    <a:pt x="41" y="29"/>
                  </a:lnTo>
                  <a:lnTo>
                    <a:pt x="41" y="38"/>
                  </a:lnTo>
                  <a:lnTo>
                    <a:pt x="10" y="38"/>
                  </a:lnTo>
                  <a:lnTo>
                    <a:pt x="10" y="62"/>
                  </a:lnTo>
                  <a:lnTo>
                    <a:pt x="44" y="62"/>
                  </a:lnTo>
                  <a:lnTo>
                    <a:pt x="44" y="71"/>
                  </a:lnTo>
                  <a:lnTo>
                    <a:pt x="0" y="71"/>
                  </a:lnTo>
                  <a:lnTo>
                    <a:pt x="0" y="71"/>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54">
              <a:extLst>
                <a:ext uri="{FF2B5EF4-FFF2-40B4-BE49-F238E27FC236}">
                  <a16:creationId xmlns:a16="http://schemas.microsoft.com/office/drawing/2014/main" id="{6AA00411-4F40-4847-97A9-4AB47DD95393}"/>
                </a:ext>
              </a:extLst>
            </p:cNvPr>
            <p:cNvSpPr>
              <a:spLocks/>
            </p:cNvSpPr>
            <p:nvPr/>
          </p:nvSpPr>
          <p:spPr bwMode="gray">
            <a:xfrm>
              <a:off x="3671888" y="188913"/>
              <a:ext cx="77788" cy="80963"/>
            </a:xfrm>
            <a:custGeom>
              <a:avLst/>
              <a:gdLst>
                <a:gd name="T0" fmla="*/ 38 w 49"/>
                <a:gd name="T1" fmla="*/ 51 h 51"/>
                <a:gd name="T2" fmla="*/ 24 w 49"/>
                <a:gd name="T3" fmla="*/ 30 h 51"/>
                <a:gd name="T4" fmla="*/ 11 w 49"/>
                <a:gd name="T5" fmla="*/ 51 h 51"/>
                <a:gd name="T6" fmla="*/ 0 w 49"/>
                <a:gd name="T7" fmla="*/ 51 h 51"/>
                <a:gd name="T8" fmla="*/ 18 w 49"/>
                <a:gd name="T9" fmla="*/ 25 h 51"/>
                <a:gd name="T10" fmla="*/ 1 w 49"/>
                <a:gd name="T11" fmla="*/ 0 h 51"/>
                <a:gd name="T12" fmla="*/ 12 w 49"/>
                <a:gd name="T13" fmla="*/ 0 h 51"/>
                <a:gd name="T14" fmla="*/ 25 w 49"/>
                <a:gd name="T15" fmla="*/ 19 h 51"/>
                <a:gd name="T16" fmla="*/ 37 w 49"/>
                <a:gd name="T17" fmla="*/ 0 h 51"/>
                <a:gd name="T18" fmla="*/ 48 w 49"/>
                <a:gd name="T19" fmla="*/ 0 h 51"/>
                <a:gd name="T20" fmla="*/ 30 w 49"/>
                <a:gd name="T21" fmla="*/ 25 h 51"/>
                <a:gd name="T22" fmla="*/ 49 w 49"/>
                <a:gd name="T23" fmla="*/ 51 h 51"/>
                <a:gd name="T24" fmla="*/ 38 w 49"/>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1">
                  <a:moveTo>
                    <a:pt x="38" y="51"/>
                  </a:moveTo>
                  <a:lnTo>
                    <a:pt x="24" y="30"/>
                  </a:lnTo>
                  <a:lnTo>
                    <a:pt x="11" y="51"/>
                  </a:lnTo>
                  <a:lnTo>
                    <a:pt x="0" y="51"/>
                  </a:lnTo>
                  <a:lnTo>
                    <a:pt x="18" y="25"/>
                  </a:lnTo>
                  <a:lnTo>
                    <a:pt x="1" y="0"/>
                  </a:lnTo>
                  <a:lnTo>
                    <a:pt x="12" y="0"/>
                  </a:lnTo>
                  <a:lnTo>
                    <a:pt x="25" y="19"/>
                  </a:lnTo>
                  <a:lnTo>
                    <a:pt x="37" y="0"/>
                  </a:lnTo>
                  <a:lnTo>
                    <a:pt x="48" y="0"/>
                  </a:lnTo>
                  <a:lnTo>
                    <a:pt x="30" y="25"/>
                  </a:lnTo>
                  <a:lnTo>
                    <a:pt x="49" y="51"/>
                  </a:lnTo>
                  <a:lnTo>
                    <a:pt x="38" y="51"/>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55">
              <a:extLst>
                <a:ext uri="{FF2B5EF4-FFF2-40B4-BE49-F238E27FC236}">
                  <a16:creationId xmlns:a16="http://schemas.microsoft.com/office/drawing/2014/main" id="{5C5F2C34-52CC-46A3-8253-9C9F98D87E30}"/>
                </a:ext>
              </a:extLst>
            </p:cNvPr>
            <p:cNvSpPr>
              <a:spLocks noEditPoints="1"/>
            </p:cNvSpPr>
            <p:nvPr/>
          </p:nvSpPr>
          <p:spPr bwMode="gray">
            <a:xfrm>
              <a:off x="3763963" y="185738"/>
              <a:ext cx="77788" cy="114300"/>
            </a:xfrm>
            <a:custGeom>
              <a:avLst/>
              <a:gdLst>
                <a:gd name="T0" fmla="*/ 49 w 94"/>
                <a:gd name="T1" fmla="*/ 102 h 136"/>
                <a:gd name="T2" fmla="*/ 18 w 94"/>
                <a:gd name="T3" fmla="*/ 85 h 136"/>
                <a:gd name="T4" fmla="*/ 18 w 94"/>
                <a:gd name="T5" fmla="*/ 136 h 136"/>
                <a:gd name="T6" fmla="*/ 0 w 94"/>
                <a:gd name="T7" fmla="*/ 136 h 136"/>
                <a:gd name="T8" fmla="*/ 0 w 94"/>
                <a:gd name="T9" fmla="*/ 1 h 136"/>
                <a:gd name="T10" fmla="*/ 17 w 94"/>
                <a:gd name="T11" fmla="*/ 1 h 136"/>
                <a:gd name="T12" fmla="*/ 18 w 94"/>
                <a:gd name="T13" fmla="*/ 17 h 136"/>
                <a:gd name="T14" fmla="*/ 51 w 94"/>
                <a:gd name="T15" fmla="*/ 0 h 136"/>
                <a:gd name="T16" fmla="*/ 94 w 94"/>
                <a:gd name="T17" fmla="*/ 51 h 136"/>
                <a:gd name="T18" fmla="*/ 49 w 94"/>
                <a:gd name="T19" fmla="*/ 102 h 136"/>
                <a:gd name="T20" fmla="*/ 46 w 94"/>
                <a:gd name="T21" fmla="*/ 14 h 136"/>
                <a:gd name="T22" fmla="*/ 17 w 94"/>
                <a:gd name="T23" fmla="*/ 50 h 136"/>
                <a:gd name="T24" fmla="*/ 45 w 94"/>
                <a:gd name="T25" fmla="*/ 87 h 136"/>
                <a:gd name="T26" fmla="*/ 74 w 94"/>
                <a:gd name="T27" fmla="*/ 50 h 136"/>
                <a:gd name="T28" fmla="*/ 46 w 94"/>
                <a:gd name="T29" fmla="*/ 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36">
                  <a:moveTo>
                    <a:pt x="49" y="102"/>
                  </a:moveTo>
                  <a:cubicBezTo>
                    <a:pt x="29" y="102"/>
                    <a:pt x="21" y="89"/>
                    <a:pt x="18" y="85"/>
                  </a:cubicBezTo>
                  <a:cubicBezTo>
                    <a:pt x="18" y="136"/>
                    <a:pt x="18" y="136"/>
                    <a:pt x="18" y="136"/>
                  </a:cubicBezTo>
                  <a:cubicBezTo>
                    <a:pt x="0" y="136"/>
                    <a:pt x="0" y="136"/>
                    <a:pt x="0" y="136"/>
                  </a:cubicBezTo>
                  <a:cubicBezTo>
                    <a:pt x="0" y="1"/>
                    <a:pt x="0" y="1"/>
                    <a:pt x="0" y="1"/>
                  </a:cubicBezTo>
                  <a:cubicBezTo>
                    <a:pt x="17" y="1"/>
                    <a:pt x="17" y="1"/>
                    <a:pt x="17" y="1"/>
                  </a:cubicBezTo>
                  <a:cubicBezTo>
                    <a:pt x="18" y="17"/>
                    <a:pt x="18" y="17"/>
                    <a:pt x="18" y="17"/>
                  </a:cubicBezTo>
                  <a:cubicBezTo>
                    <a:pt x="20" y="15"/>
                    <a:pt x="30" y="0"/>
                    <a:pt x="51" y="0"/>
                  </a:cubicBezTo>
                  <a:cubicBezTo>
                    <a:pt x="78" y="0"/>
                    <a:pt x="94" y="21"/>
                    <a:pt x="94" y="51"/>
                  </a:cubicBezTo>
                  <a:cubicBezTo>
                    <a:pt x="93" y="81"/>
                    <a:pt x="75" y="102"/>
                    <a:pt x="49" y="102"/>
                  </a:cubicBezTo>
                  <a:close/>
                  <a:moveTo>
                    <a:pt x="46" y="14"/>
                  </a:moveTo>
                  <a:cubicBezTo>
                    <a:pt x="29" y="14"/>
                    <a:pt x="17" y="31"/>
                    <a:pt x="17" y="50"/>
                  </a:cubicBezTo>
                  <a:cubicBezTo>
                    <a:pt x="17" y="70"/>
                    <a:pt x="28" y="87"/>
                    <a:pt x="45" y="87"/>
                  </a:cubicBezTo>
                  <a:cubicBezTo>
                    <a:pt x="62" y="87"/>
                    <a:pt x="74" y="70"/>
                    <a:pt x="74" y="50"/>
                  </a:cubicBezTo>
                  <a:cubicBezTo>
                    <a:pt x="74" y="31"/>
                    <a:pt x="63" y="14"/>
                    <a:pt x="46" y="1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56">
              <a:extLst>
                <a:ext uri="{FF2B5EF4-FFF2-40B4-BE49-F238E27FC236}">
                  <a16:creationId xmlns:a16="http://schemas.microsoft.com/office/drawing/2014/main" id="{F3FA3044-1824-4008-9D96-843FADC68A83}"/>
                </a:ext>
              </a:extLst>
            </p:cNvPr>
            <p:cNvSpPr>
              <a:spLocks noEditPoints="1"/>
            </p:cNvSpPr>
            <p:nvPr/>
          </p:nvSpPr>
          <p:spPr bwMode="gray">
            <a:xfrm>
              <a:off x="3852863"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5" y="14"/>
                    <a:pt x="46" y="1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57">
              <a:extLst>
                <a:ext uri="{FF2B5EF4-FFF2-40B4-BE49-F238E27FC236}">
                  <a16:creationId xmlns:a16="http://schemas.microsoft.com/office/drawing/2014/main" id="{741F03E7-CEFB-463E-B41D-FAFD19AFB475}"/>
                </a:ext>
              </a:extLst>
            </p:cNvPr>
            <p:cNvSpPr>
              <a:spLocks/>
            </p:cNvSpPr>
            <p:nvPr/>
          </p:nvSpPr>
          <p:spPr bwMode="gray">
            <a:xfrm>
              <a:off x="3946526" y="185738"/>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58">
              <a:extLst>
                <a:ext uri="{FF2B5EF4-FFF2-40B4-BE49-F238E27FC236}">
                  <a16:creationId xmlns:a16="http://schemas.microsoft.com/office/drawing/2014/main" id="{72E0C9EC-4353-4470-9B5B-8020BB524814}"/>
                </a:ext>
              </a:extLst>
            </p:cNvPr>
            <p:cNvSpPr>
              <a:spLocks noEditPoints="1"/>
            </p:cNvSpPr>
            <p:nvPr/>
          </p:nvSpPr>
          <p:spPr bwMode="gray">
            <a:xfrm>
              <a:off x="4005263" y="150813"/>
              <a:ext cx="20638" cy="119063"/>
            </a:xfrm>
            <a:custGeom>
              <a:avLst/>
              <a:gdLst>
                <a:gd name="T0" fmla="*/ 13 w 26"/>
                <a:gd name="T1" fmla="*/ 25 h 144"/>
                <a:gd name="T2" fmla="*/ 0 w 26"/>
                <a:gd name="T3" fmla="*/ 13 h 144"/>
                <a:gd name="T4" fmla="*/ 13 w 26"/>
                <a:gd name="T5" fmla="*/ 0 h 144"/>
                <a:gd name="T6" fmla="*/ 26 w 26"/>
                <a:gd name="T7" fmla="*/ 12 h 144"/>
                <a:gd name="T8" fmla="*/ 13 w 26"/>
                <a:gd name="T9" fmla="*/ 25 h 144"/>
                <a:gd name="T10" fmla="*/ 3 w 26"/>
                <a:gd name="T11" fmla="*/ 144 h 144"/>
                <a:gd name="T12" fmla="*/ 3 w 26"/>
                <a:gd name="T13" fmla="*/ 45 h 144"/>
                <a:gd name="T14" fmla="*/ 22 w 26"/>
                <a:gd name="T15" fmla="*/ 45 h 144"/>
                <a:gd name="T16" fmla="*/ 22 w 26"/>
                <a:gd name="T17" fmla="*/ 144 h 144"/>
                <a:gd name="T18" fmla="*/ 3 w 26"/>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4">
                  <a:moveTo>
                    <a:pt x="13" y="25"/>
                  </a:moveTo>
                  <a:cubicBezTo>
                    <a:pt x="6" y="25"/>
                    <a:pt x="0" y="20"/>
                    <a:pt x="0" y="13"/>
                  </a:cubicBezTo>
                  <a:cubicBezTo>
                    <a:pt x="0" y="6"/>
                    <a:pt x="6" y="0"/>
                    <a:pt x="13" y="0"/>
                  </a:cubicBezTo>
                  <a:cubicBezTo>
                    <a:pt x="20" y="0"/>
                    <a:pt x="26" y="6"/>
                    <a:pt x="26" y="12"/>
                  </a:cubicBezTo>
                  <a:cubicBezTo>
                    <a:pt x="26" y="19"/>
                    <a:pt x="20" y="25"/>
                    <a:pt x="13"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59">
              <a:extLst>
                <a:ext uri="{FF2B5EF4-FFF2-40B4-BE49-F238E27FC236}">
                  <a16:creationId xmlns:a16="http://schemas.microsoft.com/office/drawing/2014/main" id="{98B83E80-EEA6-4BB3-ABCB-5F9325CBE139}"/>
                </a:ext>
              </a:extLst>
            </p:cNvPr>
            <p:cNvSpPr>
              <a:spLocks noEditPoints="1"/>
            </p:cNvSpPr>
            <p:nvPr/>
          </p:nvSpPr>
          <p:spPr bwMode="gray">
            <a:xfrm>
              <a:off x="4041776"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60">
              <a:extLst>
                <a:ext uri="{FF2B5EF4-FFF2-40B4-BE49-F238E27FC236}">
                  <a16:creationId xmlns:a16="http://schemas.microsoft.com/office/drawing/2014/main" id="{FE827C06-4B96-4A16-AD13-91F144096E7D}"/>
                </a:ext>
              </a:extLst>
            </p:cNvPr>
            <p:cNvSpPr>
              <a:spLocks/>
            </p:cNvSpPr>
            <p:nvPr/>
          </p:nvSpPr>
          <p:spPr bwMode="gray">
            <a:xfrm>
              <a:off x="4135438" y="185738"/>
              <a:ext cx="69850" cy="84138"/>
            </a:xfrm>
            <a:custGeom>
              <a:avLst/>
              <a:gdLst>
                <a:gd name="T0" fmla="*/ 65 w 84"/>
                <a:gd name="T1" fmla="*/ 101 h 101"/>
                <a:gd name="T2" fmla="*/ 65 w 84"/>
                <a:gd name="T3" fmla="*/ 41 h 101"/>
                <a:gd name="T4" fmla="*/ 45 w 84"/>
                <a:gd name="T5" fmla="*/ 16 h 101"/>
                <a:gd name="T6" fmla="*/ 19 w 84"/>
                <a:gd name="T7" fmla="*/ 41 h 101"/>
                <a:gd name="T8" fmla="*/ 19 w 84"/>
                <a:gd name="T9" fmla="*/ 101 h 101"/>
                <a:gd name="T10" fmla="*/ 0 w 84"/>
                <a:gd name="T11" fmla="*/ 101 h 101"/>
                <a:gd name="T12" fmla="*/ 0 w 84"/>
                <a:gd name="T13" fmla="*/ 2 h 101"/>
                <a:gd name="T14" fmla="*/ 18 w 84"/>
                <a:gd name="T15" fmla="*/ 2 h 101"/>
                <a:gd name="T16" fmla="*/ 19 w 84"/>
                <a:gd name="T17" fmla="*/ 20 h 101"/>
                <a:gd name="T18" fmla="*/ 52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1"/>
                    <a:pt x="65" y="41"/>
                    <a:pt x="65" y="41"/>
                  </a:cubicBezTo>
                  <a:cubicBezTo>
                    <a:pt x="65" y="26"/>
                    <a:pt x="60" y="16"/>
                    <a:pt x="45" y="16"/>
                  </a:cubicBezTo>
                  <a:cubicBezTo>
                    <a:pt x="30" y="16"/>
                    <a:pt x="21" y="32"/>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2" y="0"/>
                  </a:cubicBezTo>
                  <a:cubicBezTo>
                    <a:pt x="71" y="0"/>
                    <a:pt x="84" y="11"/>
                    <a:pt x="84" y="37"/>
                  </a:cubicBezTo>
                  <a:cubicBezTo>
                    <a:pt x="84" y="101"/>
                    <a:pt x="84" y="101"/>
                    <a:pt x="84" y="101"/>
                  </a:cubicBezTo>
                  <a:cubicBezTo>
                    <a:pt x="65" y="101"/>
                    <a:pt x="65" y="101"/>
                    <a:pt x="65" y="101"/>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61">
              <a:extLst>
                <a:ext uri="{FF2B5EF4-FFF2-40B4-BE49-F238E27FC236}">
                  <a16:creationId xmlns:a16="http://schemas.microsoft.com/office/drawing/2014/main" id="{9F5B7148-53F2-4CC5-9B1B-56B74DF15CFB}"/>
                </a:ext>
              </a:extLst>
            </p:cNvPr>
            <p:cNvSpPr>
              <a:spLocks/>
            </p:cNvSpPr>
            <p:nvPr/>
          </p:nvSpPr>
          <p:spPr bwMode="gray">
            <a:xfrm>
              <a:off x="4221163" y="185738"/>
              <a:ext cx="71438" cy="85725"/>
            </a:xfrm>
            <a:custGeom>
              <a:avLst/>
              <a:gdLst>
                <a:gd name="T0" fmla="*/ 76 w 86"/>
                <a:gd name="T1" fmla="*/ 28 h 103"/>
                <a:gd name="T2" fmla="*/ 51 w 86"/>
                <a:gd name="T3" fmla="*/ 15 h 103"/>
                <a:gd name="T4" fmla="*/ 20 w 86"/>
                <a:gd name="T5" fmla="*/ 51 h 103"/>
                <a:gd name="T6" fmla="*/ 50 w 86"/>
                <a:gd name="T7" fmla="*/ 86 h 103"/>
                <a:gd name="T8" fmla="*/ 76 w 86"/>
                <a:gd name="T9" fmla="*/ 73 h 103"/>
                <a:gd name="T10" fmla="*/ 86 w 86"/>
                <a:gd name="T11" fmla="*/ 85 h 103"/>
                <a:gd name="T12" fmla="*/ 47 w 86"/>
                <a:gd name="T13" fmla="*/ 103 h 103"/>
                <a:gd name="T14" fmla="*/ 0 w 86"/>
                <a:gd name="T15" fmla="*/ 51 h 103"/>
                <a:gd name="T16" fmla="*/ 48 w 86"/>
                <a:gd name="T17" fmla="*/ 0 h 103"/>
                <a:gd name="T18" fmla="*/ 85 w 86"/>
                <a:gd name="T19" fmla="*/ 17 h 103"/>
                <a:gd name="T20" fmla="*/ 76 w 86"/>
                <a:gd name="T21" fmla="*/ 2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03">
                  <a:moveTo>
                    <a:pt x="76" y="28"/>
                  </a:moveTo>
                  <a:cubicBezTo>
                    <a:pt x="76" y="28"/>
                    <a:pt x="67" y="15"/>
                    <a:pt x="51" y="15"/>
                  </a:cubicBezTo>
                  <a:cubicBezTo>
                    <a:pt x="34" y="15"/>
                    <a:pt x="20" y="27"/>
                    <a:pt x="20" y="51"/>
                  </a:cubicBezTo>
                  <a:cubicBezTo>
                    <a:pt x="20" y="75"/>
                    <a:pt x="34" y="86"/>
                    <a:pt x="50" y="86"/>
                  </a:cubicBezTo>
                  <a:cubicBezTo>
                    <a:pt x="66" y="86"/>
                    <a:pt x="76" y="74"/>
                    <a:pt x="76" y="73"/>
                  </a:cubicBezTo>
                  <a:cubicBezTo>
                    <a:pt x="86" y="85"/>
                    <a:pt x="86" y="85"/>
                    <a:pt x="86" y="85"/>
                  </a:cubicBezTo>
                  <a:cubicBezTo>
                    <a:pt x="85" y="86"/>
                    <a:pt x="74" y="103"/>
                    <a:pt x="47" y="103"/>
                  </a:cubicBezTo>
                  <a:cubicBezTo>
                    <a:pt x="21" y="103"/>
                    <a:pt x="0" y="83"/>
                    <a:pt x="0" y="51"/>
                  </a:cubicBezTo>
                  <a:cubicBezTo>
                    <a:pt x="0" y="19"/>
                    <a:pt x="22" y="0"/>
                    <a:pt x="48" y="0"/>
                  </a:cubicBezTo>
                  <a:cubicBezTo>
                    <a:pt x="74" y="0"/>
                    <a:pt x="84" y="16"/>
                    <a:pt x="85" y="17"/>
                  </a:cubicBezTo>
                  <a:lnTo>
                    <a:pt x="76" y="28"/>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62">
              <a:extLst>
                <a:ext uri="{FF2B5EF4-FFF2-40B4-BE49-F238E27FC236}">
                  <a16:creationId xmlns:a16="http://schemas.microsoft.com/office/drawing/2014/main" id="{751FCF45-B390-4115-A636-DB10FDE1DE04}"/>
                </a:ext>
              </a:extLst>
            </p:cNvPr>
            <p:cNvSpPr>
              <a:spLocks noEditPoints="1"/>
            </p:cNvSpPr>
            <p:nvPr/>
          </p:nvSpPr>
          <p:spPr bwMode="gray">
            <a:xfrm>
              <a:off x="43037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1"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Rectangle 63">
              <a:extLst>
                <a:ext uri="{FF2B5EF4-FFF2-40B4-BE49-F238E27FC236}">
                  <a16:creationId xmlns:a16="http://schemas.microsoft.com/office/drawing/2014/main" id="{9059B125-F3A2-430A-99C1-BCE86CFF5F3B}"/>
                </a:ext>
              </a:extLst>
            </p:cNvPr>
            <p:cNvSpPr>
              <a:spLocks noChangeArrowheads="1"/>
            </p:cNvSpPr>
            <p:nvPr/>
          </p:nvSpPr>
          <p:spPr bwMode="gray">
            <a:xfrm>
              <a:off x="2271713" y="-269875"/>
              <a:ext cx="12700" cy="773113"/>
            </a:xfrm>
            <a:prstGeom prst="rect">
              <a:avLst/>
            </a:prstGeom>
            <a:solidFill>
              <a:srgbClr val="03327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Oval 64">
              <a:extLst>
                <a:ext uri="{FF2B5EF4-FFF2-40B4-BE49-F238E27FC236}">
                  <a16:creationId xmlns:a16="http://schemas.microsoft.com/office/drawing/2014/main" id="{0F2051E8-EAF8-4E49-9A02-D04863AFED3E}"/>
                </a:ext>
              </a:extLst>
            </p:cNvPr>
            <p:cNvSpPr>
              <a:spLocks noChangeArrowheads="1"/>
            </p:cNvSpPr>
            <p:nvPr/>
          </p:nvSpPr>
          <p:spPr bwMode="gray">
            <a:xfrm>
              <a:off x="911226" y="-279400"/>
              <a:ext cx="119063" cy="120650"/>
            </a:xfrm>
            <a:prstGeom prst="ellipse">
              <a:avLst/>
            </a:pr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Oval 65">
              <a:extLst>
                <a:ext uri="{FF2B5EF4-FFF2-40B4-BE49-F238E27FC236}">
                  <a16:creationId xmlns:a16="http://schemas.microsoft.com/office/drawing/2014/main" id="{F222E149-4D3D-46E7-8E15-1380BD4165D9}"/>
                </a:ext>
              </a:extLst>
            </p:cNvPr>
            <p:cNvSpPr>
              <a:spLocks noChangeArrowheads="1"/>
            </p:cNvSpPr>
            <p:nvPr/>
          </p:nvSpPr>
          <p:spPr bwMode="gray">
            <a:xfrm>
              <a:off x="752476" y="-269875"/>
              <a:ext cx="101600" cy="101600"/>
            </a:xfrm>
            <a:prstGeom prst="ellipse">
              <a:avLst/>
            </a:prstGeom>
            <a:solidFill>
              <a:srgbClr val="2193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Oval 66">
              <a:extLst>
                <a:ext uri="{FF2B5EF4-FFF2-40B4-BE49-F238E27FC236}">
                  <a16:creationId xmlns:a16="http://schemas.microsoft.com/office/drawing/2014/main" id="{8F12F9D8-1C12-49B1-AEFE-9723C9E81AB9}"/>
                </a:ext>
              </a:extLst>
            </p:cNvPr>
            <p:cNvSpPr>
              <a:spLocks noChangeArrowheads="1"/>
            </p:cNvSpPr>
            <p:nvPr/>
          </p:nvSpPr>
          <p:spPr bwMode="gray">
            <a:xfrm>
              <a:off x="919163" y="-103188"/>
              <a:ext cx="101600" cy="101600"/>
            </a:xfrm>
            <a:prstGeom prst="ellipse">
              <a:avLst/>
            </a:prstGeom>
            <a:solidFill>
              <a:srgbClr val="2193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Oval 67">
              <a:extLst>
                <a:ext uri="{FF2B5EF4-FFF2-40B4-BE49-F238E27FC236}">
                  <a16:creationId xmlns:a16="http://schemas.microsoft.com/office/drawing/2014/main" id="{BAA348BF-2B1E-456C-9685-C53DCA4B3830}"/>
                </a:ext>
              </a:extLst>
            </p:cNvPr>
            <p:cNvSpPr>
              <a:spLocks noChangeArrowheads="1"/>
            </p:cNvSpPr>
            <p:nvPr/>
          </p:nvSpPr>
          <p:spPr bwMode="gray">
            <a:xfrm>
              <a:off x="927101" y="53975"/>
              <a:ext cx="85725" cy="87313"/>
            </a:xfrm>
            <a:prstGeom prst="ellipse">
              <a:avLst/>
            </a:prstGeom>
            <a:solidFill>
              <a:srgbClr val="7AC3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Oval 68">
              <a:extLst>
                <a:ext uri="{FF2B5EF4-FFF2-40B4-BE49-F238E27FC236}">
                  <a16:creationId xmlns:a16="http://schemas.microsoft.com/office/drawing/2014/main" id="{41A1F4EA-78D7-4C65-8430-31B1D585F003}"/>
                </a:ext>
              </a:extLst>
            </p:cNvPr>
            <p:cNvSpPr>
              <a:spLocks noChangeArrowheads="1"/>
            </p:cNvSpPr>
            <p:nvPr/>
          </p:nvSpPr>
          <p:spPr bwMode="gray">
            <a:xfrm>
              <a:off x="760413" y="-95250"/>
              <a:ext cx="87313" cy="87313"/>
            </a:xfrm>
            <a:prstGeom prst="ellipse">
              <a:avLst/>
            </a:prstGeom>
            <a:solidFill>
              <a:srgbClr val="7AC3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Oval 69">
              <a:extLst>
                <a:ext uri="{FF2B5EF4-FFF2-40B4-BE49-F238E27FC236}">
                  <a16:creationId xmlns:a16="http://schemas.microsoft.com/office/drawing/2014/main" id="{421EBBA9-8C4F-4295-8553-30463683964B}"/>
                </a:ext>
              </a:extLst>
            </p:cNvPr>
            <p:cNvSpPr>
              <a:spLocks noChangeArrowheads="1"/>
            </p:cNvSpPr>
            <p:nvPr/>
          </p:nvSpPr>
          <p:spPr bwMode="gray">
            <a:xfrm>
              <a:off x="611188" y="-261938"/>
              <a:ext cx="85725" cy="87313"/>
            </a:xfrm>
            <a:prstGeom prst="ellipse">
              <a:avLst/>
            </a:prstGeom>
            <a:solidFill>
              <a:srgbClr val="7AC3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0" name="Title 1">
            <a:extLst>
              <a:ext uri="{FF2B5EF4-FFF2-40B4-BE49-F238E27FC236}">
                <a16:creationId xmlns:a16="http://schemas.microsoft.com/office/drawing/2014/main" id="{99B2FAE0-6F28-0B07-ABC2-210010161C2C}"/>
              </a:ext>
            </a:extLst>
          </p:cNvPr>
          <p:cNvSpPr>
            <a:spLocks noGrp="1"/>
          </p:cNvSpPr>
          <p:nvPr>
            <p:ph type="ctrTitle"/>
          </p:nvPr>
        </p:nvSpPr>
        <p:spPr>
          <a:xfrm>
            <a:off x="1516830" y="2523757"/>
            <a:ext cx="9139234" cy="664797"/>
          </a:xfrm>
        </p:spPr>
        <p:txBody>
          <a:bodyPr vert="horz" lIns="91440" tIns="91440" rIns="91440" bIns="91440" anchor="ctr">
            <a:noAutofit/>
          </a:bodyPr>
          <a:lstStyle>
            <a:lvl1pPr algn="l">
              <a:defRPr sz="3600">
                <a:solidFill>
                  <a:schemeClr val="tx1"/>
                </a:solidFill>
              </a:defRPr>
            </a:lvl1pPr>
          </a:lstStyle>
          <a:p>
            <a:r>
              <a:rPr lang="en-US"/>
              <a:t>Click to edit Master title style</a:t>
            </a:r>
          </a:p>
        </p:txBody>
      </p:sp>
      <p:sp>
        <p:nvSpPr>
          <p:cNvPr id="151" name="Text Placeholder 81">
            <a:extLst>
              <a:ext uri="{FF2B5EF4-FFF2-40B4-BE49-F238E27FC236}">
                <a16:creationId xmlns:a16="http://schemas.microsoft.com/office/drawing/2014/main" id="{AABBBD46-2D94-9A1E-1B0B-4EA66A5B81E5}"/>
              </a:ext>
            </a:extLst>
          </p:cNvPr>
          <p:cNvSpPr>
            <a:spLocks noGrp="1"/>
          </p:cNvSpPr>
          <p:nvPr>
            <p:ph type="body" sz="quarter" idx="13"/>
          </p:nvPr>
        </p:nvSpPr>
        <p:spPr>
          <a:xfrm>
            <a:off x="1520386" y="3998279"/>
            <a:ext cx="4586287" cy="323850"/>
          </a:xfrm>
        </p:spPr>
        <p:txBody>
          <a:bodyPr lIns="91440" tIns="91440" rIns="91440" bIns="91440" anchor="ctr"/>
          <a:lstStyle>
            <a:lvl1pPr>
              <a:defRPr b="0">
                <a:solidFill>
                  <a:schemeClr val="tx1"/>
                </a:solidFill>
              </a:defRPr>
            </a:lvl1pPr>
          </a:lstStyle>
          <a:p>
            <a:pPr lvl="0"/>
            <a:r>
              <a:rPr lang="en-US"/>
              <a:t>Click to edit Master text styles</a:t>
            </a:r>
          </a:p>
        </p:txBody>
      </p:sp>
      <p:sp>
        <p:nvSpPr>
          <p:cNvPr id="152" name="Subtitle 2">
            <a:extLst>
              <a:ext uri="{FF2B5EF4-FFF2-40B4-BE49-F238E27FC236}">
                <a16:creationId xmlns:a16="http://schemas.microsoft.com/office/drawing/2014/main" id="{AE1C7A48-0D13-1059-2A8B-9267721FA7D4}"/>
              </a:ext>
            </a:extLst>
          </p:cNvPr>
          <p:cNvSpPr>
            <a:spLocks noGrp="1"/>
          </p:cNvSpPr>
          <p:nvPr>
            <p:ph type="subTitle" idx="1"/>
          </p:nvPr>
        </p:nvSpPr>
        <p:spPr>
          <a:xfrm>
            <a:off x="1516830" y="3444432"/>
            <a:ext cx="9139234" cy="297969"/>
          </a:xfrm>
        </p:spPr>
        <p:txBody>
          <a:bodyPr vert="horz" lIns="91440" tIns="91440" rIns="91440" bIns="91440" rtlCol="0" anchor="ctr">
            <a:noAutofit/>
          </a:bodyPr>
          <a:lstStyle>
            <a:lvl1pPr>
              <a:defRPr lang="en-US" sz="2200" b="0" dirty="0">
                <a:solidFill>
                  <a:schemeClr val="tx1"/>
                </a:solidFill>
              </a:defRPr>
            </a:lvl1pPr>
          </a:lstStyle>
          <a:p>
            <a:pPr lvl="0"/>
            <a:r>
              <a:rPr lang="en-US"/>
              <a:t>Click to edit Master subtitle style</a:t>
            </a:r>
          </a:p>
        </p:txBody>
      </p:sp>
      <p:sp>
        <p:nvSpPr>
          <p:cNvPr id="80" name="TextBox 79">
            <a:extLst>
              <a:ext uri="{FF2B5EF4-FFF2-40B4-BE49-F238E27FC236}">
                <a16:creationId xmlns:a16="http://schemas.microsoft.com/office/drawing/2014/main" id="{35FA29A0-C03A-3277-5EF6-1E67883CD46A}"/>
              </a:ext>
            </a:extLst>
          </p:cNvPr>
          <p:cNvSpPr txBox="1"/>
          <p:nvPr userDrawn="1"/>
        </p:nvSpPr>
        <p:spPr>
          <a:xfrm>
            <a:off x="1516830" y="6334188"/>
            <a:ext cx="5719046" cy="153888"/>
          </a:xfrm>
          <a:prstGeom prst="rect">
            <a:avLst/>
          </a:prstGeom>
          <a:noFill/>
        </p:spPr>
        <p:txBody>
          <a:bodyPr wrap="square" lIns="0" tIns="0" rIns="0" bIns="0" rtlCol="0">
            <a:spAutoFit/>
          </a:bodyPr>
          <a:lstStyle/>
          <a:p>
            <a:pPr algn="ctr"/>
            <a:r>
              <a:rPr lang="en-US" sz="1000">
                <a:solidFill>
                  <a:schemeClr val="tx1"/>
                </a:solidFill>
              </a:rPr>
              <a:t>Includes content supplied by Sales Benchmark Index; Copyright © Sales Benchmark Index, 2022</a:t>
            </a:r>
          </a:p>
        </p:txBody>
      </p:sp>
    </p:spTree>
    <p:extLst>
      <p:ext uri="{BB962C8B-B14F-4D97-AF65-F5344CB8AC3E}">
        <p14:creationId xmlns:p14="http://schemas.microsoft.com/office/powerpoint/2010/main" val="3092632924"/>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showMasterSp="0" preserve="1">
  <p:cSld name="1_Title Slide blue dots bkdg">
    <p:bg>
      <p:bgPr>
        <a:solidFill>
          <a:schemeClr val="accent1"/>
        </a:solidFill>
        <a:effectLst/>
      </p:bgPr>
    </p:bg>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64658552-6E07-9117-0CA9-3B60B698736B}"/>
              </a:ext>
            </a:extLst>
          </p:cNvPr>
          <p:cNvGraphicFramePr>
            <a:graphicFrameLocks noChangeAspect="1"/>
          </p:cNvGraphicFramePr>
          <p:nvPr>
            <p:custDataLst>
              <p:tags r:id="rId1"/>
            </p:custDataLst>
            <p:extLst>
              <p:ext uri="{D42A27DB-BD31-4B8C-83A1-F6EECF244321}">
                <p14:modId xmlns:p14="http://schemas.microsoft.com/office/powerpoint/2010/main" val="288084756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4" name="Object 3" hidden="1">
                        <a:extLst>
                          <a:ext uri="{FF2B5EF4-FFF2-40B4-BE49-F238E27FC236}">
                            <a16:creationId xmlns:a16="http://schemas.microsoft.com/office/drawing/2014/main" id="{64658552-6E07-9117-0CA9-3B60B698736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5" name="Picture 4">
            <a:extLst>
              <a:ext uri="{FF2B5EF4-FFF2-40B4-BE49-F238E27FC236}">
                <a16:creationId xmlns:a16="http://schemas.microsoft.com/office/drawing/2014/main" id="{4591F0AA-87FF-62FE-5D42-09693E23D321}"/>
              </a:ext>
            </a:extLst>
          </p:cNvPr>
          <p:cNvPicPr>
            <a:picLocks noChangeAspect="1"/>
          </p:cNvPicPr>
          <p:nvPr/>
        </p:nvPicPr>
        <p:blipFill rotWithShape="1">
          <a:blip r:embed="rId5" cstate="email">
            <a:extLst>
              <a:ext uri="{BEBA8EAE-BF5A-486C-A8C5-ECC9F3942E4B}">
                <a14:imgProps xmlns:a14="http://schemas.microsoft.com/office/drawing/2010/main">
                  <a14:imgLayer r:embed="rId6">
                    <a14:imgEffect>
                      <a14:brightnessContrast bright="-45000"/>
                    </a14:imgEffect>
                  </a14:imgLayer>
                </a14:imgProps>
              </a:ext>
              <a:ext uri="{28A0092B-C50C-407E-A947-70E740481C1C}">
                <a14:useLocalDpi xmlns:a14="http://schemas.microsoft.com/office/drawing/2010/main"/>
              </a:ext>
            </a:extLst>
          </a:blip>
          <a:srcRect/>
          <a:stretch/>
        </p:blipFill>
        <p:spPr>
          <a:xfrm>
            <a:off x="0" y="1"/>
            <a:ext cx="12192000" cy="6858000"/>
          </a:xfrm>
          <a:prstGeom prst="rect">
            <a:avLst/>
          </a:prstGeom>
        </p:spPr>
      </p:pic>
      <p:sp>
        <p:nvSpPr>
          <p:cNvPr id="2" name="Title 1">
            <a:extLst>
              <a:ext uri="{FF2B5EF4-FFF2-40B4-BE49-F238E27FC236}">
                <a16:creationId xmlns:a16="http://schemas.microsoft.com/office/drawing/2014/main" id="{9C5F5AEC-749C-44CA-94C1-9495903C3571}"/>
              </a:ext>
            </a:extLst>
          </p:cNvPr>
          <p:cNvSpPr>
            <a:spLocks noGrp="1"/>
          </p:cNvSpPr>
          <p:nvPr>
            <p:ph type="ctrTitle"/>
          </p:nvPr>
        </p:nvSpPr>
        <p:spPr>
          <a:xfrm>
            <a:off x="1516830" y="2523757"/>
            <a:ext cx="9139234" cy="664797"/>
          </a:xfrm>
        </p:spPr>
        <p:txBody>
          <a:bodyPr vert="horz" lIns="91440" tIns="91440" rIns="91440" bIns="91440" anchor="ctr">
            <a:noAutofit/>
          </a:bodyPr>
          <a:lstStyle>
            <a:lvl1pPr algn="l">
              <a:defRPr sz="3600">
                <a:solidFill>
                  <a:schemeClr val="bg1"/>
                </a:solidFill>
              </a:defRPr>
            </a:lvl1pPr>
          </a:lstStyle>
          <a:p>
            <a:r>
              <a:rPr lang="en-US"/>
              <a:t>Click to edit Master title style</a:t>
            </a:r>
          </a:p>
        </p:txBody>
      </p:sp>
      <p:sp>
        <p:nvSpPr>
          <p:cNvPr id="82" name="Text Placeholder 81">
            <a:extLst>
              <a:ext uri="{FF2B5EF4-FFF2-40B4-BE49-F238E27FC236}">
                <a16:creationId xmlns:a16="http://schemas.microsoft.com/office/drawing/2014/main" id="{B020BF28-FA10-43DE-B2FD-965A7D8594C0}"/>
              </a:ext>
            </a:extLst>
          </p:cNvPr>
          <p:cNvSpPr>
            <a:spLocks noGrp="1"/>
          </p:cNvSpPr>
          <p:nvPr>
            <p:ph type="body" sz="quarter" idx="13"/>
          </p:nvPr>
        </p:nvSpPr>
        <p:spPr>
          <a:xfrm>
            <a:off x="1520386" y="3998279"/>
            <a:ext cx="4586287" cy="323850"/>
          </a:xfrm>
        </p:spPr>
        <p:txBody>
          <a:bodyPr lIns="91440" tIns="91440" rIns="91440" bIns="91440" anchor="ctr"/>
          <a:lstStyle>
            <a:lvl1pPr>
              <a:defRPr b="0">
                <a:solidFill>
                  <a:schemeClr val="bg1"/>
                </a:solidFill>
              </a:defRPr>
            </a:lvl1pPr>
          </a:lstStyle>
          <a:p>
            <a:pPr lvl="0"/>
            <a:r>
              <a:rPr lang="en-US"/>
              <a:t>Click to edit Master text styles</a:t>
            </a:r>
          </a:p>
        </p:txBody>
      </p:sp>
      <p:sp>
        <p:nvSpPr>
          <p:cNvPr id="83" name="Subtitle 2">
            <a:extLst>
              <a:ext uri="{FF2B5EF4-FFF2-40B4-BE49-F238E27FC236}">
                <a16:creationId xmlns:a16="http://schemas.microsoft.com/office/drawing/2014/main" id="{CA420EE9-07D0-49A0-A796-E6EAA8EBDB96}"/>
              </a:ext>
            </a:extLst>
          </p:cNvPr>
          <p:cNvSpPr>
            <a:spLocks noGrp="1"/>
          </p:cNvSpPr>
          <p:nvPr>
            <p:ph type="subTitle" idx="1"/>
          </p:nvPr>
        </p:nvSpPr>
        <p:spPr>
          <a:xfrm>
            <a:off x="1516830" y="3444432"/>
            <a:ext cx="9139234" cy="297969"/>
          </a:xfrm>
        </p:spPr>
        <p:txBody>
          <a:bodyPr vert="horz" lIns="91440" tIns="91440" rIns="91440" bIns="91440" rtlCol="0" anchor="ctr">
            <a:noAutofit/>
          </a:bodyPr>
          <a:lstStyle>
            <a:lvl1pPr>
              <a:defRPr lang="en-US" sz="2200" b="0" dirty="0">
                <a:solidFill>
                  <a:schemeClr val="bg1"/>
                </a:solidFill>
              </a:defRPr>
            </a:lvl1pPr>
          </a:lstStyle>
          <a:p>
            <a:pPr lvl="0"/>
            <a:r>
              <a:rPr lang="en-US"/>
              <a:t>Click to edit Master subtitle style</a:t>
            </a:r>
          </a:p>
        </p:txBody>
      </p:sp>
      <p:grpSp>
        <p:nvGrpSpPr>
          <p:cNvPr id="148" name="Group 147">
            <a:extLst>
              <a:ext uri="{FF2B5EF4-FFF2-40B4-BE49-F238E27FC236}">
                <a16:creationId xmlns:a16="http://schemas.microsoft.com/office/drawing/2014/main" id="{AF47BE45-9A6B-F77A-A246-E9AD74AC3E05}"/>
              </a:ext>
            </a:extLst>
          </p:cNvPr>
          <p:cNvGrpSpPr>
            <a:grpSpLocks noChangeAspect="1"/>
          </p:cNvGrpSpPr>
          <p:nvPr/>
        </p:nvGrpSpPr>
        <p:grpSpPr>
          <a:xfrm>
            <a:off x="702214" y="780933"/>
            <a:ext cx="3494345" cy="745107"/>
            <a:chOff x="611188" y="-279400"/>
            <a:chExt cx="3767138" cy="803275"/>
          </a:xfrm>
          <a:solidFill>
            <a:schemeClr val="bg1"/>
          </a:solidFill>
        </p:grpSpPr>
        <p:sp>
          <p:nvSpPr>
            <p:cNvPr id="149" name="Freeform 5">
              <a:extLst>
                <a:ext uri="{FF2B5EF4-FFF2-40B4-BE49-F238E27FC236}">
                  <a16:creationId xmlns:a16="http://schemas.microsoft.com/office/drawing/2014/main" id="{5C5B487B-3C0A-CD7C-49B9-906DAA6B051C}"/>
                </a:ext>
              </a:extLst>
            </p:cNvPr>
            <p:cNvSpPr>
              <a:spLocks noEditPoints="1"/>
            </p:cNvSpPr>
            <p:nvPr/>
          </p:nvSpPr>
          <p:spPr bwMode="auto">
            <a:xfrm>
              <a:off x="1885951" y="438150"/>
              <a:ext cx="60325" cy="63500"/>
            </a:xfrm>
            <a:custGeom>
              <a:avLst/>
              <a:gdLst>
                <a:gd name="T0" fmla="*/ 36 w 73"/>
                <a:gd name="T1" fmla="*/ 0 h 78"/>
                <a:gd name="T2" fmla="*/ 10 w 73"/>
                <a:gd name="T3" fmla="*/ 10 h 78"/>
                <a:gd name="T4" fmla="*/ 0 w 73"/>
                <a:gd name="T5" fmla="*/ 39 h 78"/>
                <a:gd name="T6" fmla="*/ 10 w 73"/>
                <a:gd name="T7" fmla="*/ 67 h 78"/>
                <a:gd name="T8" fmla="*/ 36 w 73"/>
                <a:gd name="T9" fmla="*/ 78 h 78"/>
                <a:gd name="T10" fmla="*/ 63 w 73"/>
                <a:gd name="T11" fmla="*/ 67 h 78"/>
                <a:gd name="T12" fmla="*/ 73 w 73"/>
                <a:gd name="T13" fmla="*/ 39 h 78"/>
                <a:gd name="T14" fmla="*/ 63 w 73"/>
                <a:gd name="T15" fmla="*/ 10 h 78"/>
                <a:gd name="T16" fmla="*/ 36 w 73"/>
                <a:gd name="T17" fmla="*/ 0 h 78"/>
                <a:gd name="T18" fmla="*/ 52 w 73"/>
                <a:gd name="T19" fmla="*/ 59 h 78"/>
                <a:gd name="T20" fmla="*/ 36 w 73"/>
                <a:gd name="T21" fmla="*/ 66 h 78"/>
                <a:gd name="T22" fmla="*/ 20 w 73"/>
                <a:gd name="T23" fmla="*/ 59 h 78"/>
                <a:gd name="T24" fmla="*/ 15 w 73"/>
                <a:gd name="T25" fmla="*/ 39 h 78"/>
                <a:gd name="T26" fmla="*/ 21 w 73"/>
                <a:gd name="T27" fmla="*/ 19 h 78"/>
                <a:gd name="T28" fmla="*/ 36 w 73"/>
                <a:gd name="T29" fmla="*/ 11 h 78"/>
                <a:gd name="T30" fmla="*/ 52 w 73"/>
                <a:gd name="T31" fmla="*/ 19 h 78"/>
                <a:gd name="T32" fmla="*/ 58 w 73"/>
                <a:gd name="T33" fmla="*/ 39 h 78"/>
                <a:gd name="T34" fmla="*/ 52 w 73"/>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8">
                  <a:moveTo>
                    <a:pt x="36" y="0"/>
                  </a:moveTo>
                  <a:cubicBezTo>
                    <a:pt x="25" y="0"/>
                    <a:pt x="17" y="3"/>
                    <a:pt x="10" y="10"/>
                  </a:cubicBezTo>
                  <a:cubicBezTo>
                    <a:pt x="3" y="17"/>
                    <a:pt x="0" y="27"/>
                    <a:pt x="0" y="39"/>
                  </a:cubicBezTo>
                  <a:cubicBezTo>
                    <a:pt x="0" y="51"/>
                    <a:pt x="3" y="60"/>
                    <a:pt x="10" y="67"/>
                  </a:cubicBezTo>
                  <a:cubicBezTo>
                    <a:pt x="17" y="74"/>
                    <a:pt x="25" y="78"/>
                    <a:pt x="36" y="78"/>
                  </a:cubicBezTo>
                  <a:cubicBezTo>
                    <a:pt x="47" y="78"/>
                    <a:pt x="56" y="74"/>
                    <a:pt x="63" y="67"/>
                  </a:cubicBezTo>
                  <a:cubicBezTo>
                    <a:pt x="69" y="60"/>
                    <a:pt x="73" y="51"/>
                    <a:pt x="73" y="39"/>
                  </a:cubicBezTo>
                  <a:cubicBezTo>
                    <a:pt x="73" y="27"/>
                    <a:pt x="69" y="17"/>
                    <a:pt x="63"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1" y="19"/>
                  </a:cubicBezTo>
                  <a:cubicBezTo>
                    <a:pt x="24" y="14"/>
                    <a:pt x="30" y="11"/>
                    <a:pt x="36" y="11"/>
                  </a:cubicBezTo>
                  <a:cubicBezTo>
                    <a:pt x="43" y="11"/>
                    <a:pt x="48" y="14"/>
                    <a:pt x="52" y="19"/>
                  </a:cubicBezTo>
                  <a:cubicBezTo>
                    <a:pt x="56" y="24"/>
                    <a:pt x="58" y="30"/>
                    <a:pt x="58" y="39"/>
                  </a:cubicBezTo>
                  <a:cubicBezTo>
                    <a:pt x="58"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6">
              <a:extLst>
                <a:ext uri="{FF2B5EF4-FFF2-40B4-BE49-F238E27FC236}">
                  <a16:creationId xmlns:a16="http://schemas.microsoft.com/office/drawing/2014/main" id="{FC002D50-1258-94CD-A4CA-8EF05842095A}"/>
                </a:ext>
              </a:extLst>
            </p:cNvPr>
            <p:cNvSpPr>
              <a:spLocks/>
            </p:cNvSpPr>
            <p:nvPr/>
          </p:nvSpPr>
          <p:spPr bwMode="auto">
            <a:xfrm>
              <a:off x="1152526" y="414338"/>
              <a:ext cx="74613" cy="87313"/>
            </a:xfrm>
            <a:custGeom>
              <a:avLst/>
              <a:gdLst>
                <a:gd name="T0" fmla="*/ 50 w 89"/>
                <a:gd name="T1" fmla="*/ 62 h 106"/>
                <a:gd name="T2" fmla="*/ 75 w 89"/>
                <a:gd name="T3" fmla="*/ 62 h 106"/>
                <a:gd name="T4" fmla="*/ 75 w 89"/>
                <a:gd name="T5" fmla="*/ 80 h 106"/>
                <a:gd name="T6" fmla="*/ 74 w 89"/>
                <a:gd name="T7" fmla="*/ 81 h 106"/>
                <a:gd name="T8" fmla="*/ 71 w 89"/>
                <a:gd name="T9" fmla="*/ 84 h 106"/>
                <a:gd name="T10" fmla="*/ 66 w 89"/>
                <a:gd name="T11" fmla="*/ 88 h 106"/>
                <a:gd name="T12" fmla="*/ 58 w 89"/>
                <a:gd name="T13" fmla="*/ 91 h 106"/>
                <a:gd name="T14" fmla="*/ 48 w 89"/>
                <a:gd name="T15" fmla="*/ 92 h 106"/>
                <a:gd name="T16" fmla="*/ 24 w 89"/>
                <a:gd name="T17" fmla="*/ 82 h 106"/>
                <a:gd name="T18" fmla="*/ 15 w 89"/>
                <a:gd name="T19" fmla="*/ 52 h 106"/>
                <a:gd name="T20" fmla="*/ 25 w 89"/>
                <a:gd name="T21" fmla="*/ 23 h 106"/>
                <a:gd name="T22" fmla="*/ 48 w 89"/>
                <a:gd name="T23" fmla="*/ 13 h 106"/>
                <a:gd name="T24" fmla="*/ 57 w 89"/>
                <a:gd name="T25" fmla="*/ 14 h 106"/>
                <a:gd name="T26" fmla="*/ 64 w 89"/>
                <a:gd name="T27" fmla="*/ 16 h 106"/>
                <a:gd name="T28" fmla="*/ 69 w 89"/>
                <a:gd name="T29" fmla="*/ 19 h 106"/>
                <a:gd name="T30" fmla="*/ 73 w 89"/>
                <a:gd name="T31" fmla="*/ 23 h 106"/>
                <a:gd name="T32" fmla="*/ 75 w 89"/>
                <a:gd name="T33" fmla="*/ 26 h 106"/>
                <a:gd name="T34" fmla="*/ 76 w 89"/>
                <a:gd name="T35" fmla="*/ 27 h 106"/>
                <a:gd name="T36" fmla="*/ 86 w 89"/>
                <a:gd name="T37" fmla="*/ 18 h 106"/>
                <a:gd name="T38" fmla="*/ 48 w 89"/>
                <a:gd name="T39" fmla="*/ 0 h 106"/>
                <a:gd name="T40" fmla="*/ 14 w 89"/>
                <a:gd name="T41" fmla="*/ 14 h 106"/>
                <a:gd name="T42" fmla="*/ 0 w 89"/>
                <a:gd name="T43" fmla="*/ 52 h 106"/>
                <a:gd name="T44" fmla="*/ 13 w 89"/>
                <a:gd name="T45" fmla="*/ 91 h 106"/>
                <a:gd name="T46" fmla="*/ 45 w 89"/>
                <a:gd name="T47" fmla="*/ 106 h 106"/>
                <a:gd name="T48" fmla="*/ 57 w 89"/>
                <a:gd name="T49" fmla="*/ 104 h 106"/>
                <a:gd name="T50" fmla="*/ 66 w 89"/>
                <a:gd name="T51" fmla="*/ 101 h 106"/>
                <a:gd name="T52" fmla="*/ 73 w 89"/>
                <a:gd name="T53" fmla="*/ 97 h 106"/>
                <a:gd name="T54" fmla="*/ 76 w 89"/>
                <a:gd name="T55" fmla="*/ 94 h 106"/>
                <a:gd name="T56" fmla="*/ 78 w 89"/>
                <a:gd name="T57" fmla="*/ 92 h 106"/>
                <a:gd name="T58" fmla="*/ 79 w 89"/>
                <a:gd name="T59" fmla="*/ 104 h 106"/>
                <a:gd name="T60" fmla="*/ 89 w 89"/>
                <a:gd name="T61" fmla="*/ 104 h 106"/>
                <a:gd name="T62" fmla="*/ 89 w 89"/>
                <a:gd name="T63" fmla="*/ 51 h 106"/>
                <a:gd name="T64" fmla="*/ 50 w 89"/>
                <a:gd name="T65" fmla="*/ 51 h 106"/>
                <a:gd name="T66" fmla="*/ 50 w 89"/>
                <a:gd name="T67" fmla="*/ 6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 h="106">
                  <a:moveTo>
                    <a:pt x="50" y="62"/>
                  </a:moveTo>
                  <a:cubicBezTo>
                    <a:pt x="75" y="62"/>
                    <a:pt x="75" y="62"/>
                    <a:pt x="75" y="62"/>
                  </a:cubicBezTo>
                  <a:cubicBezTo>
                    <a:pt x="75" y="80"/>
                    <a:pt x="75" y="80"/>
                    <a:pt x="75" y="80"/>
                  </a:cubicBezTo>
                  <a:cubicBezTo>
                    <a:pt x="74" y="81"/>
                    <a:pt x="74" y="81"/>
                    <a:pt x="74" y="81"/>
                  </a:cubicBezTo>
                  <a:cubicBezTo>
                    <a:pt x="73" y="82"/>
                    <a:pt x="72" y="83"/>
                    <a:pt x="71" y="84"/>
                  </a:cubicBezTo>
                  <a:cubicBezTo>
                    <a:pt x="69" y="86"/>
                    <a:pt x="68" y="87"/>
                    <a:pt x="66" y="88"/>
                  </a:cubicBezTo>
                  <a:cubicBezTo>
                    <a:pt x="64" y="89"/>
                    <a:pt x="61" y="90"/>
                    <a:pt x="58" y="91"/>
                  </a:cubicBezTo>
                  <a:cubicBezTo>
                    <a:pt x="55" y="92"/>
                    <a:pt x="51" y="92"/>
                    <a:pt x="48" y="92"/>
                  </a:cubicBezTo>
                  <a:cubicBezTo>
                    <a:pt x="38" y="92"/>
                    <a:pt x="30" y="89"/>
                    <a:pt x="24" y="82"/>
                  </a:cubicBezTo>
                  <a:cubicBezTo>
                    <a:pt x="18" y="74"/>
                    <a:pt x="15" y="65"/>
                    <a:pt x="15" y="52"/>
                  </a:cubicBezTo>
                  <a:cubicBezTo>
                    <a:pt x="15" y="40"/>
                    <a:pt x="18" y="31"/>
                    <a:pt x="25" y="23"/>
                  </a:cubicBezTo>
                  <a:cubicBezTo>
                    <a:pt x="31" y="16"/>
                    <a:pt x="39" y="13"/>
                    <a:pt x="48" y="13"/>
                  </a:cubicBezTo>
                  <a:cubicBezTo>
                    <a:pt x="51" y="13"/>
                    <a:pt x="54" y="13"/>
                    <a:pt x="57" y="14"/>
                  </a:cubicBezTo>
                  <a:cubicBezTo>
                    <a:pt x="60" y="14"/>
                    <a:pt x="62" y="15"/>
                    <a:pt x="64" y="16"/>
                  </a:cubicBezTo>
                  <a:cubicBezTo>
                    <a:pt x="66" y="17"/>
                    <a:pt x="67" y="18"/>
                    <a:pt x="69" y="19"/>
                  </a:cubicBezTo>
                  <a:cubicBezTo>
                    <a:pt x="71" y="21"/>
                    <a:pt x="72" y="22"/>
                    <a:pt x="73" y="23"/>
                  </a:cubicBezTo>
                  <a:cubicBezTo>
                    <a:pt x="74" y="24"/>
                    <a:pt x="74" y="25"/>
                    <a:pt x="75" y="26"/>
                  </a:cubicBezTo>
                  <a:cubicBezTo>
                    <a:pt x="76" y="27"/>
                    <a:pt x="76" y="27"/>
                    <a:pt x="76" y="27"/>
                  </a:cubicBezTo>
                  <a:cubicBezTo>
                    <a:pt x="86" y="18"/>
                    <a:pt x="86" y="18"/>
                    <a:pt x="86" y="18"/>
                  </a:cubicBezTo>
                  <a:cubicBezTo>
                    <a:pt x="77" y="6"/>
                    <a:pt x="64" y="0"/>
                    <a:pt x="48" y="0"/>
                  </a:cubicBezTo>
                  <a:cubicBezTo>
                    <a:pt x="35" y="0"/>
                    <a:pt x="23" y="4"/>
                    <a:pt x="14" y="14"/>
                  </a:cubicBezTo>
                  <a:cubicBezTo>
                    <a:pt x="4" y="24"/>
                    <a:pt x="0" y="36"/>
                    <a:pt x="0" y="52"/>
                  </a:cubicBezTo>
                  <a:cubicBezTo>
                    <a:pt x="0" y="69"/>
                    <a:pt x="4" y="82"/>
                    <a:pt x="13" y="91"/>
                  </a:cubicBezTo>
                  <a:cubicBezTo>
                    <a:pt x="21" y="101"/>
                    <a:pt x="32" y="106"/>
                    <a:pt x="45" y="106"/>
                  </a:cubicBezTo>
                  <a:cubicBezTo>
                    <a:pt x="50" y="106"/>
                    <a:pt x="54" y="105"/>
                    <a:pt x="57" y="104"/>
                  </a:cubicBezTo>
                  <a:cubicBezTo>
                    <a:pt x="61" y="103"/>
                    <a:pt x="64" y="102"/>
                    <a:pt x="66" y="101"/>
                  </a:cubicBezTo>
                  <a:cubicBezTo>
                    <a:pt x="69" y="100"/>
                    <a:pt x="71" y="99"/>
                    <a:pt x="73" y="97"/>
                  </a:cubicBezTo>
                  <a:cubicBezTo>
                    <a:pt x="75" y="95"/>
                    <a:pt x="76" y="94"/>
                    <a:pt x="76" y="94"/>
                  </a:cubicBezTo>
                  <a:cubicBezTo>
                    <a:pt x="77" y="93"/>
                    <a:pt x="77" y="93"/>
                    <a:pt x="78" y="92"/>
                  </a:cubicBezTo>
                  <a:cubicBezTo>
                    <a:pt x="79" y="104"/>
                    <a:pt x="79" y="104"/>
                    <a:pt x="79" y="104"/>
                  </a:cubicBezTo>
                  <a:cubicBezTo>
                    <a:pt x="89" y="104"/>
                    <a:pt x="89" y="104"/>
                    <a:pt x="89" y="104"/>
                  </a:cubicBezTo>
                  <a:cubicBezTo>
                    <a:pt x="89" y="51"/>
                    <a:pt x="89" y="51"/>
                    <a:pt x="89" y="51"/>
                  </a:cubicBezTo>
                  <a:cubicBezTo>
                    <a:pt x="50" y="51"/>
                    <a:pt x="50" y="51"/>
                    <a:pt x="50" y="51"/>
                  </a:cubicBezTo>
                  <a:lnTo>
                    <a:pt x="50"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7">
              <a:extLst>
                <a:ext uri="{FF2B5EF4-FFF2-40B4-BE49-F238E27FC236}">
                  <a16:creationId xmlns:a16="http://schemas.microsoft.com/office/drawing/2014/main" id="{5E276722-5197-B412-82F4-CAE376DBBFED}"/>
                </a:ext>
              </a:extLst>
            </p:cNvPr>
            <p:cNvSpPr>
              <a:spLocks/>
            </p:cNvSpPr>
            <p:nvPr/>
          </p:nvSpPr>
          <p:spPr bwMode="auto">
            <a:xfrm>
              <a:off x="1246188" y="436563"/>
              <a:ext cx="34925" cy="63500"/>
            </a:xfrm>
            <a:custGeom>
              <a:avLst/>
              <a:gdLst>
                <a:gd name="T0" fmla="*/ 23 w 43"/>
                <a:gd name="T1" fmla="*/ 5 h 77"/>
                <a:gd name="T2" fmla="*/ 14 w 43"/>
                <a:gd name="T3" fmla="*/ 17 h 77"/>
                <a:gd name="T4" fmla="*/ 13 w 43"/>
                <a:gd name="T5" fmla="*/ 2 h 77"/>
                <a:gd name="T6" fmla="*/ 0 w 43"/>
                <a:gd name="T7" fmla="*/ 2 h 77"/>
                <a:gd name="T8" fmla="*/ 0 w 43"/>
                <a:gd name="T9" fmla="*/ 77 h 77"/>
                <a:gd name="T10" fmla="*/ 14 w 43"/>
                <a:gd name="T11" fmla="*/ 77 h 77"/>
                <a:gd name="T12" fmla="*/ 14 w 43"/>
                <a:gd name="T13" fmla="*/ 35 h 77"/>
                <a:gd name="T14" fmla="*/ 24 w 43"/>
                <a:gd name="T15" fmla="*/ 18 h 77"/>
                <a:gd name="T16" fmla="*/ 35 w 43"/>
                <a:gd name="T17" fmla="*/ 14 h 77"/>
                <a:gd name="T18" fmla="*/ 41 w 43"/>
                <a:gd name="T19" fmla="*/ 15 h 77"/>
                <a:gd name="T20" fmla="*/ 43 w 43"/>
                <a:gd name="T21" fmla="*/ 1 h 77"/>
                <a:gd name="T22" fmla="*/ 37 w 43"/>
                <a:gd name="T23" fmla="*/ 0 h 77"/>
                <a:gd name="T24" fmla="*/ 23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3" y="5"/>
                  </a:moveTo>
                  <a:cubicBezTo>
                    <a:pt x="19" y="8"/>
                    <a:pt x="16" y="12"/>
                    <a:pt x="14" y="17"/>
                  </a:cubicBezTo>
                  <a:cubicBezTo>
                    <a:pt x="13" y="2"/>
                    <a:pt x="13" y="2"/>
                    <a:pt x="13" y="2"/>
                  </a:cubicBezTo>
                  <a:cubicBezTo>
                    <a:pt x="0" y="2"/>
                    <a:pt x="0" y="2"/>
                    <a:pt x="0" y="2"/>
                  </a:cubicBezTo>
                  <a:cubicBezTo>
                    <a:pt x="0" y="77"/>
                    <a:pt x="0" y="77"/>
                    <a:pt x="0" y="77"/>
                  </a:cubicBezTo>
                  <a:cubicBezTo>
                    <a:pt x="14" y="77"/>
                    <a:pt x="14" y="77"/>
                    <a:pt x="14" y="77"/>
                  </a:cubicBezTo>
                  <a:cubicBezTo>
                    <a:pt x="14" y="35"/>
                    <a:pt x="14" y="35"/>
                    <a:pt x="14" y="35"/>
                  </a:cubicBezTo>
                  <a:cubicBezTo>
                    <a:pt x="15" y="27"/>
                    <a:pt x="19" y="22"/>
                    <a:pt x="24" y="18"/>
                  </a:cubicBezTo>
                  <a:cubicBezTo>
                    <a:pt x="28" y="16"/>
                    <a:pt x="31" y="14"/>
                    <a:pt x="35" y="14"/>
                  </a:cubicBezTo>
                  <a:cubicBezTo>
                    <a:pt x="37" y="14"/>
                    <a:pt x="39" y="15"/>
                    <a:pt x="41" y="15"/>
                  </a:cubicBezTo>
                  <a:cubicBezTo>
                    <a:pt x="43" y="1"/>
                    <a:pt x="43" y="1"/>
                    <a:pt x="43" y="1"/>
                  </a:cubicBezTo>
                  <a:cubicBezTo>
                    <a:pt x="37" y="0"/>
                    <a:pt x="37" y="0"/>
                    <a:pt x="37" y="0"/>
                  </a:cubicBezTo>
                  <a:cubicBezTo>
                    <a:pt x="32" y="0"/>
                    <a:pt x="27" y="2"/>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8">
              <a:extLst>
                <a:ext uri="{FF2B5EF4-FFF2-40B4-BE49-F238E27FC236}">
                  <a16:creationId xmlns:a16="http://schemas.microsoft.com/office/drawing/2014/main" id="{030C0CC0-0956-B1B0-70A8-800FA865F98A}"/>
                </a:ext>
              </a:extLst>
            </p:cNvPr>
            <p:cNvSpPr>
              <a:spLocks noEditPoints="1"/>
            </p:cNvSpPr>
            <p:nvPr/>
          </p:nvSpPr>
          <p:spPr bwMode="auto">
            <a:xfrm>
              <a:off x="1284288" y="438150"/>
              <a:ext cx="60325" cy="63500"/>
            </a:xfrm>
            <a:custGeom>
              <a:avLst/>
              <a:gdLst>
                <a:gd name="T0" fmla="*/ 36 w 72"/>
                <a:gd name="T1" fmla="*/ 0 h 78"/>
                <a:gd name="T2" fmla="*/ 10 w 72"/>
                <a:gd name="T3" fmla="*/ 10 h 78"/>
                <a:gd name="T4" fmla="*/ 0 w 72"/>
                <a:gd name="T5" fmla="*/ 39 h 78"/>
                <a:gd name="T6" fmla="*/ 10 w 72"/>
                <a:gd name="T7" fmla="*/ 67 h 78"/>
                <a:gd name="T8" fmla="*/ 36 w 72"/>
                <a:gd name="T9" fmla="*/ 78 h 78"/>
                <a:gd name="T10" fmla="*/ 62 w 72"/>
                <a:gd name="T11" fmla="*/ 67 h 78"/>
                <a:gd name="T12" fmla="*/ 72 w 72"/>
                <a:gd name="T13" fmla="*/ 39 h 78"/>
                <a:gd name="T14" fmla="*/ 62 w 72"/>
                <a:gd name="T15" fmla="*/ 10 h 78"/>
                <a:gd name="T16" fmla="*/ 36 w 72"/>
                <a:gd name="T17" fmla="*/ 0 h 78"/>
                <a:gd name="T18" fmla="*/ 52 w 72"/>
                <a:gd name="T19" fmla="*/ 59 h 78"/>
                <a:gd name="T20" fmla="*/ 36 w 72"/>
                <a:gd name="T21" fmla="*/ 66 h 78"/>
                <a:gd name="T22" fmla="*/ 20 w 72"/>
                <a:gd name="T23" fmla="*/ 59 h 78"/>
                <a:gd name="T24" fmla="*/ 15 w 72"/>
                <a:gd name="T25" fmla="*/ 39 h 78"/>
                <a:gd name="T26" fmla="*/ 20 w 72"/>
                <a:gd name="T27" fmla="*/ 19 h 78"/>
                <a:gd name="T28" fmla="*/ 36 w 72"/>
                <a:gd name="T29" fmla="*/ 11 h 78"/>
                <a:gd name="T30" fmla="*/ 52 w 72"/>
                <a:gd name="T31" fmla="*/ 19 h 78"/>
                <a:gd name="T32" fmla="*/ 57 w 72"/>
                <a:gd name="T33" fmla="*/ 39 h 78"/>
                <a:gd name="T34" fmla="*/ 52 w 72"/>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8">
                  <a:moveTo>
                    <a:pt x="36" y="0"/>
                  </a:moveTo>
                  <a:cubicBezTo>
                    <a:pt x="25" y="0"/>
                    <a:pt x="16" y="3"/>
                    <a:pt x="10" y="10"/>
                  </a:cubicBezTo>
                  <a:cubicBezTo>
                    <a:pt x="3" y="17"/>
                    <a:pt x="0" y="27"/>
                    <a:pt x="0" y="39"/>
                  </a:cubicBezTo>
                  <a:cubicBezTo>
                    <a:pt x="0" y="51"/>
                    <a:pt x="3" y="60"/>
                    <a:pt x="10" y="67"/>
                  </a:cubicBezTo>
                  <a:cubicBezTo>
                    <a:pt x="16" y="74"/>
                    <a:pt x="25" y="78"/>
                    <a:pt x="36" y="78"/>
                  </a:cubicBezTo>
                  <a:cubicBezTo>
                    <a:pt x="47" y="78"/>
                    <a:pt x="56" y="74"/>
                    <a:pt x="62" y="67"/>
                  </a:cubicBezTo>
                  <a:cubicBezTo>
                    <a:pt x="69" y="60"/>
                    <a:pt x="72" y="51"/>
                    <a:pt x="72" y="39"/>
                  </a:cubicBezTo>
                  <a:cubicBezTo>
                    <a:pt x="72" y="27"/>
                    <a:pt x="69" y="17"/>
                    <a:pt x="62"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0" y="19"/>
                  </a:cubicBezTo>
                  <a:cubicBezTo>
                    <a:pt x="24" y="14"/>
                    <a:pt x="29" y="11"/>
                    <a:pt x="36" y="11"/>
                  </a:cubicBezTo>
                  <a:cubicBezTo>
                    <a:pt x="43" y="11"/>
                    <a:pt x="48" y="14"/>
                    <a:pt x="52" y="19"/>
                  </a:cubicBezTo>
                  <a:cubicBezTo>
                    <a:pt x="56" y="24"/>
                    <a:pt x="57" y="30"/>
                    <a:pt x="57" y="39"/>
                  </a:cubicBezTo>
                  <a:cubicBezTo>
                    <a:pt x="57"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9">
              <a:extLst>
                <a:ext uri="{FF2B5EF4-FFF2-40B4-BE49-F238E27FC236}">
                  <a16:creationId xmlns:a16="http://schemas.microsoft.com/office/drawing/2014/main" id="{88BAE485-97CC-07B4-6CBC-75F7EB1F86CD}"/>
                </a:ext>
              </a:extLst>
            </p:cNvPr>
            <p:cNvSpPr>
              <a:spLocks/>
            </p:cNvSpPr>
            <p:nvPr/>
          </p:nvSpPr>
          <p:spPr bwMode="auto">
            <a:xfrm>
              <a:off x="1350963" y="438150"/>
              <a:ext cx="90488" cy="61913"/>
            </a:xfrm>
            <a:custGeom>
              <a:avLst/>
              <a:gdLst>
                <a:gd name="T0" fmla="*/ 41 w 57"/>
                <a:gd name="T1" fmla="*/ 31 h 39"/>
                <a:gd name="T2" fmla="*/ 32 w 57"/>
                <a:gd name="T3" fmla="*/ 0 h 39"/>
                <a:gd name="T4" fmla="*/ 24 w 57"/>
                <a:gd name="T5" fmla="*/ 0 h 39"/>
                <a:gd name="T6" fmla="*/ 16 w 57"/>
                <a:gd name="T7" fmla="*/ 31 h 39"/>
                <a:gd name="T8" fmla="*/ 8 w 57"/>
                <a:gd name="T9" fmla="*/ 0 h 39"/>
                <a:gd name="T10" fmla="*/ 0 w 57"/>
                <a:gd name="T11" fmla="*/ 0 h 39"/>
                <a:gd name="T12" fmla="*/ 12 w 57"/>
                <a:gd name="T13" fmla="*/ 39 h 39"/>
                <a:gd name="T14" fmla="*/ 20 w 57"/>
                <a:gd name="T15" fmla="*/ 39 h 39"/>
                <a:gd name="T16" fmla="*/ 28 w 57"/>
                <a:gd name="T17" fmla="*/ 9 h 39"/>
                <a:gd name="T18" fmla="*/ 37 w 57"/>
                <a:gd name="T19" fmla="*/ 39 h 39"/>
                <a:gd name="T20" fmla="*/ 45 w 57"/>
                <a:gd name="T21" fmla="*/ 39 h 39"/>
                <a:gd name="T22" fmla="*/ 57 w 57"/>
                <a:gd name="T23" fmla="*/ 0 h 39"/>
                <a:gd name="T24" fmla="*/ 49 w 57"/>
                <a:gd name="T25" fmla="*/ 0 h 39"/>
                <a:gd name="T26" fmla="*/ 41 w 57"/>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39">
                  <a:moveTo>
                    <a:pt x="41" y="31"/>
                  </a:moveTo>
                  <a:lnTo>
                    <a:pt x="32" y="0"/>
                  </a:lnTo>
                  <a:lnTo>
                    <a:pt x="24" y="0"/>
                  </a:lnTo>
                  <a:lnTo>
                    <a:pt x="16" y="31"/>
                  </a:lnTo>
                  <a:lnTo>
                    <a:pt x="8" y="0"/>
                  </a:lnTo>
                  <a:lnTo>
                    <a:pt x="0" y="0"/>
                  </a:lnTo>
                  <a:lnTo>
                    <a:pt x="12" y="39"/>
                  </a:lnTo>
                  <a:lnTo>
                    <a:pt x="20" y="39"/>
                  </a:lnTo>
                  <a:lnTo>
                    <a:pt x="28" y="9"/>
                  </a:lnTo>
                  <a:lnTo>
                    <a:pt x="37" y="39"/>
                  </a:lnTo>
                  <a:lnTo>
                    <a:pt x="45" y="39"/>
                  </a:lnTo>
                  <a:lnTo>
                    <a:pt x="57" y="0"/>
                  </a:lnTo>
                  <a:lnTo>
                    <a:pt x="49" y="0"/>
                  </a:lnTo>
                  <a:lnTo>
                    <a:pt x="41"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0">
              <a:extLst>
                <a:ext uri="{FF2B5EF4-FFF2-40B4-BE49-F238E27FC236}">
                  <a16:creationId xmlns:a16="http://schemas.microsoft.com/office/drawing/2014/main" id="{E0EE8424-6820-BE0B-2C64-487E7DD59BC7}"/>
                </a:ext>
              </a:extLst>
            </p:cNvPr>
            <p:cNvSpPr>
              <a:spLocks/>
            </p:cNvSpPr>
            <p:nvPr/>
          </p:nvSpPr>
          <p:spPr bwMode="auto">
            <a:xfrm>
              <a:off x="1446213" y="422275"/>
              <a:ext cx="38100" cy="79375"/>
            </a:xfrm>
            <a:custGeom>
              <a:avLst/>
              <a:gdLst>
                <a:gd name="T0" fmla="*/ 26 w 46"/>
                <a:gd name="T1" fmla="*/ 0 h 97"/>
                <a:gd name="T2" fmla="*/ 13 w 46"/>
                <a:gd name="T3" fmla="*/ 0 h 97"/>
                <a:gd name="T4" fmla="*/ 11 w 46"/>
                <a:gd name="T5" fmla="*/ 20 h 97"/>
                <a:gd name="T6" fmla="*/ 0 w 46"/>
                <a:gd name="T7" fmla="*/ 20 h 97"/>
                <a:gd name="T8" fmla="*/ 0 w 46"/>
                <a:gd name="T9" fmla="*/ 31 h 97"/>
                <a:gd name="T10" fmla="*/ 11 w 46"/>
                <a:gd name="T11" fmla="*/ 31 h 97"/>
                <a:gd name="T12" fmla="*/ 11 w 46"/>
                <a:gd name="T13" fmla="*/ 72 h 97"/>
                <a:gd name="T14" fmla="*/ 16 w 46"/>
                <a:gd name="T15" fmla="*/ 91 h 97"/>
                <a:gd name="T16" fmla="*/ 32 w 46"/>
                <a:gd name="T17" fmla="*/ 97 h 97"/>
                <a:gd name="T18" fmla="*/ 46 w 46"/>
                <a:gd name="T19" fmla="*/ 95 h 97"/>
                <a:gd name="T20" fmla="*/ 44 w 46"/>
                <a:gd name="T21" fmla="*/ 84 h 97"/>
                <a:gd name="T22" fmla="*/ 36 w 46"/>
                <a:gd name="T23" fmla="*/ 85 h 97"/>
                <a:gd name="T24" fmla="*/ 28 w 46"/>
                <a:gd name="T25" fmla="*/ 82 h 97"/>
                <a:gd name="T26" fmla="*/ 26 w 46"/>
                <a:gd name="T27" fmla="*/ 70 h 97"/>
                <a:gd name="T28" fmla="*/ 26 w 46"/>
                <a:gd name="T29" fmla="*/ 31 h 97"/>
                <a:gd name="T30" fmla="*/ 46 w 46"/>
                <a:gd name="T31" fmla="*/ 31 h 97"/>
                <a:gd name="T32" fmla="*/ 46 w 46"/>
                <a:gd name="T33" fmla="*/ 20 h 97"/>
                <a:gd name="T34" fmla="*/ 26 w 46"/>
                <a:gd name="T35" fmla="*/ 20 h 97"/>
                <a:gd name="T36" fmla="*/ 26 w 46"/>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97">
                  <a:moveTo>
                    <a:pt x="26" y="0"/>
                  </a:moveTo>
                  <a:cubicBezTo>
                    <a:pt x="13" y="0"/>
                    <a:pt x="13" y="0"/>
                    <a:pt x="13" y="0"/>
                  </a:cubicBezTo>
                  <a:cubicBezTo>
                    <a:pt x="11" y="20"/>
                    <a:pt x="11" y="20"/>
                    <a:pt x="11" y="20"/>
                  </a:cubicBezTo>
                  <a:cubicBezTo>
                    <a:pt x="0" y="20"/>
                    <a:pt x="0" y="20"/>
                    <a:pt x="0" y="20"/>
                  </a:cubicBezTo>
                  <a:cubicBezTo>
                    <a:pt x="0" y="31"/>
                    <a:pt x="0" y="31"/>
                    <a:pt x="0" y="31"/>
                  </a:cubicBezTo>
                  <a:cubicBezTo>
                    <a:pt x="11" y="31"/>
                    <a:pt x="11" y="31"/>
                    <a:pt x="11" y="31"/>
                  </a:cubicBezTo>
                  <a:cubicBezTo>
                    <a:pt x="11" y="72"/>
                    <a:pt x="11" y="72"/>
                    <a:pt x="11" y="72"/>
                  </a:cubicBezTo>
                  <a:cubicBezTo>
                    <a:pt x="11" y="81"/>
                    <a:pt x="13" y="88"/>
                    <a:pt x="16" y="91"/>
                  </a:cubicBezTo>
                  <a:cubicBezTo>
                    <a:pt x="20" y="95"/>
                    <a:pt x="25" y="97"/>
                    <a:pt x="32" y="97"/>
                  </a:cubicBezTo>
                  <a:cubicBezTo>
                    <a:pt x="38" y="97"/>
                    <a:pt x="42" y="96"/>
                    <a:pt x="46" y="95"/>
                  </a:cubicBezTo>
                  <a:cubicBezTo>
                    <a:pt x="44" y="84"/>
                    <a:pt x="44" y="84"/>
                    <a:pt x="44" y="84"/>
                  </a:cubicBezTo>
                  <a:cubicBezTo>
                    <a:pt x="42" y="85"/>
                    <a:pt x="39" y="85"/>
                    <a:pt x="36" y="85"/>
                  </a:cubicBezTo>
                  <a:cubicBezTo>
                    <a:pt x="33" y="85"/>
                    <a:pt x="30" y="84"/>
                    <a:pt x="28" y="82"/>
                  </a:cubicBezTo>
                  <a:cubicBezTo>
                    <a:pt x="27" y="80"/>
                    <a:pt x="26" y="76"/>
                    <a:pt x="26" y="70"/>
                  </a:cubicBezTo>
                  <a:cubicBezTo>
                    <a:pt x="26" y="31"/>
                    <a:pt x="26" y="31"/>
                    <a:pt x="26" y="31"/>
                  </a:cubicBezTo>
                  <a:cubicBezTo>
                    <a:pt x="46" y="31"/>
                    <a:pt x="46" y="31"/>
                    <a:pt x="46" y="31"/>
                  </a:cubicBezTo>
                  <a:cubicBezTo>
                    <a:pt x="46" y="20"/>
                    <a:pt x="46" y="20"/>
                    <a:pt x="46" y="20"/>
                  </a:cubicBezTo>
                  <a:cubicBezTo>
                    <a:pt x="26" y="20"/>
                    <a:pt x="26" y="20"/>
                    <a:pt x="26" y="20"/>
                  </a:cubicBez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1">
              <a:extLst>
                <a:ext uri="{FF2B5EF4-FFF2-40B4-BE49-F238E27FC236}">
                  <a16:creationId xmlns:a16="http://schemas.microsoft.com/office/drawing/2014/main" id="{493BFF13-D216-7236-ADB3-513803D7A451}"/>
                </a:ext>
              </a:extLst>
            </p:cNvPr>
            <p:cNvSpPr>
              <a:spLocks/>
            </p:cNvSpPr>
            <p:nvPr/>
          </p:nvSpPr>
          <p:spPr bwMode="auto">
            <a:xfrm>
              <a:off x="1497013" y="412750"/>
              <a:ext cx="52388" cy="87313"/>
            </a:xfrm>
            <a:custGeom>
              <a:avLst/>
              <a:gdLst>
                <a:gd name="T0" fmla="*/ 39 w 64"/>
                <a:gd name="T1" fmla="*/ 30 h 106"/>
                <a:gd name="T2" fmla="*/ 14 w 64"/>
                <a:gd name="T3" fmla="*/ 45 h 106"/>
                <a:gd name="T4" fmla="*/ 14 w 64"/>
                <a:gd name="T5" fmla="*/ 0 h 106"/>
                <a:gd name="T6" fmla="*/ 0 w 64"/>
                <a:gd name="T7" fmla="*/ 0 h 106"/>
                <a:gd name="T8" fmla="*/ 0 w 64"/>
                <a:gd name="T9" fmla="*/ 106 h 106"/>
                <a:gd name="T10" fmla="*/ 14 w 64"/>
                <a:gd name="T11" fmla="*/ 106 h 106"/>
                <a:gd name="T12" fmla="*/ 14 w 64"/>
                <a:gd name="T13" fmla="*/ 62 h 106"/>
                <a:gd name="T14" fmla="*/ 21 w 64"/>
                <a:gd name="T15" fmla="*/ 49 h 106"/>
                <a:gd name="T16" fmla="*/ 34 w 64"/>
                <a:gd name="T17" fmla="*/ 42 h 106"/>
                <a:gd name="T18" fmla="*/ 46 w 64"/>
                <a:gd name="T19" fmla="*/ 47 h 106"/>
                <a:gd name="T20" fmla="*/ 49 w 64"/>
                <a:gd name="T21" fmla="*/ 62 h 106"/>
                <a:gd name="T22" fmla="*/ 49 w 64"/>
                <a:gd name="T23" fmla="*/ 106 h 106"/>
                <a:gd name="T24" fmla="*/ 64 w 64"/>
                <a:gd name="T25" fmla="*/ 106 h 106"/>
                <a:gd name="T26" fmla="*/ 64 w 64"/>
                <a:gd name="T27" fmla="*/ 58 h 106"/>
                <a:gd name="T28" fmla="*/ 57 w 64"/>
                <a:gd name="T29" fmla="*/ 37 h 106"/>
                <a:gd name="T30" fmla="*/ 39 w 64"/>
                <a:gd name="T31" fmla="*/ 3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06">
                  <a:moveTo>
                    <a:pt x="39" y="30"/>
                  </a:moveTo>
                  <a:cubicBezTo>
                    <a:pt x="29" y="30"/>
                    <a:pt x="20" y="35"/>
                    <a:pt x="14" y="45"/>
                  </a:cubicBezTo>
                  <a:cubicBezTo>
                    <a:pt x="14" y="0"/>
                    <a:pt x="14" y="0"/>
                    <a:pt x="14" y="0"/>
                  </a:cubicBezTo>
                  <a:cubicBezTo>
                    <a:pt x="0" y="0"/>
                    <a:pt x="0" y="0"/>
                    <a:pt x="0" y="0"/>
                  </a:cubicBezTo>
                  <a:cubicBezTo>
                    <a:pt x="0" y="106"/>
                    <a:pt x="0" y="106"/>
                    <a:pt x="0" y="106"/>
                  </a:cubicBezTo>
                  <a:cubicBezTo>
                    <a:pt x="14" y="106"/>
                    <a:pt x="14" y="106"/>
                    <a:pt x="14" y="106"/>
                  </a:cubicBezTo>
                  <a:cubicBezTo>
                    <a:pt x="14" y="62"/>
                    <a:pt x="14" y="62"/>
                    <a:pt x="14" y="62"/>
                  </a:cubicBezTo>
                  <a:cubicBezTo>
                    <a:pt x="15" y="57"/>
                    <a:pt x="17" y="53"/>
                    <a:pt x="21" y="49"/>
                  </a:cubicBezTo>
                  <a:cubicBezTo>
                    <a:pt x="25" y="44"/>
                    <a:pt x="29" y="42"/>
                    <a:pt x="34" y="42"/>
                  </a:cubicBezTo>
                  <a:cubicBezTo>
                    <a:pt x="40" y="42"/>
                    <a:pt x="44" y="44"/>
                    <a:pt x="46" y="47"/>
                  </a:cubicBezTo>
                  <a:cubicBezTo>
                    <a:pt x="48" y="50"/>
                    <a:pt x="49" y="55"/>
                    <a:pt x="49" y="62"/>
                  </a:cubicBezTo>
                  <a:cubicBezTo>
                    <a:pt x="49" y="106"/>
                    <a:pt x="49" y="106"/>
                    <a:pt x="49" y="106"/>
                  </a:cubicBezTo>
                  <a:cubicBezTo>
                    <a:pt x="64" y="106"/>
                    <a:pt x="64" y="106"/>
                    <a:pt x="64" y="106"/>
                  </a:cubicBezTo>
                  <a:cubicBezTo>
                    <a:pt x="64" y="58"/>
                    <a:pt x="64" y="58"/>
                    <a:pt x="64" y="58"/>
                  </a:cubicBezTo>
                  <a:cubicBezTo>
                    <a:pt x="64" y="48"/>
                    <a:pt x="62" y="41"/>
                    <a:pt x="57" y="37"/>
                  </a:cubicBezTo>
                  <a:cubicBezTo>
                    <a:pt x="53" y="32"/>
                    <a:pt x="47" y="30"/>
                    <a:pt x="39"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2">
              <a:extLst>
                <a:ext uri="{FF2B5EF4-FFF2-40B4-BE49-F238E27FC236}">
                  <a16:creationId xmlns:a16="http://schemas.microsoft.com/office/drawing/2014/main" id="{A2FBFC85-5630-8BC3-A583-1DEC58BBCCA5}"/>
                </a:ext>
              </a:extLst>
            </p:cNvPr>
            <p:cNvSpPr>
              <a:spLocks noEditPoints="1"/>
            </p:cNvSpPr>
            <p:nvPr/>
          </p:nvSpPr>
          <p:spPr bwMode="auto">
            <a:xfrm>
              <a:off x="1581151" y="415925"/>
              <a:ext cx="77788" cy="84138"/>
            </a:xfrm>
            <a:custGeom>
              <a:avLst/>
              <a:gdLst>
                <a:gd name="T0" fmla="*/ 20 w 49"/>
                <a:gd name="T1" fmla="*/ 0 h 53"/>
                <a:gd name="T2" fmla="*/ 0 w 49"/>
                <a:gd name="T3" fmla="*/ 53 h 53"/>
                <a:gd name="T4" fmla="*/ 8 w 49"/>
                <a:gd name="T5" fmla="*/ 53 h 53"/>
                <a:gd name="T6" fmla="*/ 13 w 49"/>
                <a:gd name="T7" fmla="*/ 40 h 53"/>
                <a:gd name="T8" fmla="*/ 36 w 49"/>
                <a:gd name="T9" fmla="*/ 40 h 53"/>
                <a:gd name="T10" fmla="*/ 40 w 49"/>
                <a:gd name="T11" fmla="*/ 53 h 53"/>
                <a:gd name="T12" fmla="*/ 49 w 49"/>
                <a:gd name="T13" fmla="*/ 53 h 53"/>
                <a:gd name="T14" fmla="*/ 29 w 49"/>
                <a:gd name="T15" fmla="*/ 0 h 53"/>
                <a:gd name="T16" fmla="*/ 20 w 49"/>
                <a:gd name="T17" fmla="*/ 0 h 53"/>
                <a:gd name="T18" fmla="*/ 15 w 49"/>
                <a:gd name="T19" fmla="*/ 34 h 53"/>
                <a:gd name="T20" fmla="*/ 24 w 49"/>
                <a:gd name="T21" fmla="*/ 7 h 53"/>
                <a:gd name="T22" fmla="*/ 34 w 49"/>
                <a:gd name="T23" fmla="*/ 34 h 53"/>
                <a:gd name="T24" fmla="*/ 15 w 49"/>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3">
                  <a:moveTo>
                    <a:pt x="20" y="0"/>
                  </a:moveTo>
                  <a:lnTo>
                    <a:pt x="0" y="53"/>
                  </a:lnTo>
                  <a:lnTo>
                    <a:pt x="8" y="53"/>
                  </a:lnTo>
                  <a:lnTo>
                    <a:pt x="13" y="40"/>
                  </a:lnTo>
                  <a:lnTo>
                    <a:pt x="36" y="40"/>
                  </a:lnTo>
                  <a:lnTo>
                    <a:pt x="40" y="53"/>
                  </a:lnTo>
                  <a:lnTo>
                    <a:pt x="49" y="53"/>
                  </a:lnTo>
                  <a:lnTo>
                    <a:pt x="29" y="0"/>
                  </a:lnTo>
                  <a:lnTo>
                    <a:pt x="20" y="0"/>
                  </a:lnTo>
                  <a:close/>
                  <a:moveTo>
                    <a:pt x="15" y="34"/>
                  </a:moveTo>
                  <a:lnTo>
                    <a:pt x="24" y="7"/>
                  </a:lnTo>
                  <a:lnTo>
                    <a:pt x="34" y="34"/>
                  </a:lnTo>
                  <a:lnTo>
                    <a:pt x="1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4">
              <a:extLst>
                <a:ext uri="{FF2B5EF4-FFF2-40B4-BE49-F238E27FC236}">
                  <a16:creationId xmlns:a16="http://schemas.microsoft.com/office/drawing/2014/main" id="{FF83A1F9-4D22-902B-230C-EA48637DF2D8}"/>
                </a:ext>
              </a:extLst>
            </p:cNvPr>
            <p:cNvSpPr>
              <a:spLocks noEditPoints="1"/>
            </p:cNvSpPr>
            <p:nvPr/>
          </p:nvSpPr>
          <p:spPr bwMode="auto">
            <a:xfrm>
              <a:off x="1663701" y="412750"/>
              <a:ext cx="58738" cy="88900"/>
            </a:xfrm>
            <a:custGeom>
              <a:avLst/>
              <a:gdLst>
                <a:gd name="T0" fmla="*/ 57 w 71"/>
                <a:gd name="T1" fmla="*/ 43 h 108"/>
                <a:gd name="T2" fmla="*/ 55 w 71"/>
                <a:gd name="T3" fmla="*/ 40 h 108"/>
                <a:gd name="T4" fmla="*/ 51 w 71"/>
                <a:gd name="T5" fmla="*/ 36 h 108"/>
                <a:gd name="T6" fmla="*/ 43 w 71"/>
                <a:gd name="T7" fmla="*/ 31 h 108"/>
                <a:gd name="T8" fmla="*/ 33 w 71"/>
                <a:gd name="T9" fmla="*/ 30 h 108"/>
                <a:gd name="T10" fmla="*/ 9 w 71"/>
                <a:gd name="T11" fmla="*/ 41 h 108"/>
                <a:gd name="T12" fmla="*/ 0 w 71"/>
                <a:gd name="T13" fmla="*/ 69 h 108"/>
                <a:gd name="T14" fmla="*/ 8 w 71"/>
                <a:gd name="T15" fmla="*/ 97 h 108"/>
                <a:gd name="T16" fmla="*/ 32 w 71"/>
                <a:gd name="T17" fmla="*/ 108 h 108"/>
                <a:gd name="T18" fmla="*/ 37 w 71"/>
                <a:gd name="T19" fmla="*/ 107 h 108"/>
                <a:gd name="T20" fmla="*/ 42 w 71"/>
                <a:gd name="T21" fmla="*/ 106 h 108"/>
                <a:gd name="T22" fmla="*/ 46 w 71"/>
                <a:gd name="T23" fmla="*/ 104 h 108"/>
                <a:gd name="T24" fmla="*/ 49 w 71"/>
                <a:gd name="T25" fmla="*/ 103 h 108"/>
                <a:gd name="T26" fmla="*/ 52 w 71"/>
                <a:gd name="T27" fmla="*/ 100 h 108"/>
                <a:gd name="T28" fmla="*/ 54 w 71"/>
                <a:gd name="T29" fmla="*/ 98 h 108"/>
                <a:gd name="T30" fmla="*/ 55 w 71"/>
                <a:gd name="T31" fmla="*/ 97 h 108"/>
                <a:gd name="T32" fmla="*/ 56 w 71"/>
                <a:gd name="T33" fmla="*/ 95 h 108"/>
                <a:gd name="T34" fmla="*/ 57 w 71"/>
                <a:gd name="T35" fmla="*/ 95 h 108"/>
                <a:gd name="T36" fmla="*/ 59 w 71"/>
                <a:gd name="T37" fmla="*/ 106 h 108"/>
                <a:gd name="T38" fmla="*/ 71 w 71"/>
                <a:gd name="T39" fmla="*/ 106 h 108"/>
                <a:gd name="T40" fmla="*/ 71 w 71"/>
                <a:gd name="T41" fmla="*/ 0 h 108"/>
                <a:gd name="T42" fmla="*/ 57 w 71"/>
                <a:gd name="T43" fmla="*/ 0 h 108"/>
                <a:gd name="T44" fmla="*/ 57 w 71"/>
                <a:gd name="T45" fmla="*/ 43 h 108"/>
                <a:gd name="T46" fmla="*/ 51 w 71"/>
                <a:gd name="T47" fmla="*/ 88 h 108"/>
                <a:gd name="T48" fmla="*/ 36 w 71"/>
                <a:gd name="T49" fmla="*/ 96 h 108"/>
                <a:gd name="T50" fmla="*/ 20 w 71"/>
                <a:gd name="T51" fmla="*/ 88 h 108"/>
                <a:gd name="T52" fmla="*/ 15 w 71"/>
                <a:gd name="T53" fmla="*/ 68 h 108"/>
                <a:gd name="T54" fmla="*/ 21 w 71"/>
                <a:gd name="T55" fmla="*/ 49 h 108"/>
                <a:gd name="T56" fmla="*/ 36 w 71"/>
                <a:gd name="T57" fmla="*/ 41 h 108"/>
                <a:gd name="T58" fmla="*/ 51 w 71"/>
                <a:gd name="T59" fmla="*/ 49 h 108"/>
                <a:gd name="T60" fmla="*/ 57 w 71"/>
                <a:gd name="T61" fmla="*/ 68 h 108"/>
                <a:gd name="T62" fmla="*/ 51 w 71"/>
                <a:gd name="T63" fmla="*/ 8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08">
                  <a:moveTo>
                    <a:pt x="57" y="43"/>
                  </a:moveTo>
                  <a:cubicBezTo>
                    <a:pt x="56" y="42"/>
                    <a:pt x="56" y="41"/>
                    <a:pt x="55" y="40"/>
                  </a:cubicBezTo>
                  <a:cubicBezTo>
                    <a:pt x="54" y="39"/>
                    <a:pt x="53" y="38"/>
                    <a:pt x="51" y="36"/>
                  </a:cubicBezTo>
                  <a:cubicBezTo>
                    <a:pt x="49" y="34"/>
                    <a:pt x="46" y="33"/>
                    <a:pt x="43" y="31"/>
                  </a:cubicBezTo>
                  <a:cubicBezTo>
                    <a:pt x="40" y="30"/>
                    <a:pt x="37" y="30"/>
                    <a:pt x="33" y="30"/>
                  </a:cubicBezTo>
                  <a:cubicBezTo>
                    <a:pt x="23" y="30"/>
                    <a:pt x="15" y="33"/>
                    <a:pt x="9" y="41"/>
                  </a:cubicBezTo>
                  <a:cubicBezTo>
                    <a:pt x="3" y="48"/>
                    <a:pt x="0" y="57"/>
                    <a:pt x="0" y="69"/>
                  </a:cubicBezTo>
                  <a:cubicBezTo>
                    <a:pt x="0" y="80"/>
                    <a:pt x="3" y="90"/>
                    <a:pt x="8" y="97"/>
                  </a:cubicBezTo>
                  <a:cubicBezTo>
                    <a:pt x="14" y="104"/>
                    <a:pt x="22" y="108"/>
                    <a:pt x="32" y="108"/>
                  </a:cubicBezTo>
                  <a:cubicBezTo>
                    <a:pt x="34" y="108"/>
                    <a:pt x="35" y="108"/>
                    <a:pt x="37" y="107"/>
                  </a:cubicBezTo>
                  <a:cubicBezTo>
                    <a:pt x="39" y="107"/>
                    <a:pt x="41" y="107"/>
                    <a:pt x="42" y="106"/>
                  </a:cubicBezTo>
                  <a:cubicBezTo>
                    <a:pt x="43" y="106"/>
                    <a:pt x="45" y="105"/>
                    <a:pt x="46" y="104"/>
                  </a:cubicBezTo>
                  <a:cubicBezTo>
                    <a:pt x="47" y="104"/>
                    <a:pt x="48" y="103"/>
                    <a:pt x="49" y="103"/>
                  </a:cubicBezTo>
                  <a:cubicBezTo>
                    <a:pt x="50" y="102"/>
                    <a:pt x="51" y="101"/>
                    <a:pt x="52" y="100"/>
                  </a:cubicBezTo>
                  <a:cubicBezTo>
                    <a:pt x="53" y="100"/>
                    <a:pt x="53" y="99"/>
                    <a:pt x="54" y="98"/>
                  </a:cubicBezTo>
                  <a:cubicBezTo>
                    <a:pt x="54" y="98"/>
                    <a:pt x="55" y="97"/>
                    <a:pt x="55" y="97"/>
                  </a:cubicBezTo>
                  <a:cubicBezTo>
                    <a:pt x="56" y="96"/>
                    <a:pt x="56" y="96"/>
                    <a:pt x="56" y="95"/>
                  </a:cubicBezTo>
                  <a:cubicBezTo>
                    <a:pt x="57" y="95"/>
                    <a:pt x="57" y="95"/>
                    <a:pt x="57" y="95"/>
                  </a:cubicBezTo>
                  <a:cubicBezTo>
                    <a:pt x="59" y="106"/>
                    <a:pt x="59" y="106"/>
                    <a:pt x="59" y="106"/>
                  </a:cubicBezTo>
                  <a:cubicBezTo>
                    <a:pt x="71" y="106"/>
                    <a:pt x="71" y="106"/>
                    <a:pt x="71" y="106"/>
                  </a:cubicBezTo>
                  <a:cubicBezTo>
                    <a:pt x="71" y="0"/>
                    <a:pt x="71" y="0"/>
                    <a:pt x="71" y="0"/>
                  </a:cubicBezTo>
                  <a:cubicBezTo>
                    <a:pt x="57" y="0"/>
                    <a:pt x="57" y="0"/>
                    <a:pt x="57" y="0"/>
                  </a:cubicBezTo>
                  <a:lnTo>
                    <a:pt x="57" y="43"/>
                  </a:lnTo>
                  <a:close/>
                  <a:moveTo>
                    <a:pt x="51" y="88"/>
                  </a:moveTo>
                  <a:cubicBezTo>
                    <a:pt x="47" y="93"/>
                    <a:pt x="42" y="96"/>
                    <a:pt x="36" y="96"/>
                  </a:cubicBezTo>
                  <a:cubicBezTo>
                    <a:pt x="29" y="96"/>
                    <a:pt x="24" y="93"/>
                    <a:pt x="20" y="88"/>
                  </a:cubicBezTo>
                  <a:cubicBezTo>
                    <a:pt x="17" y="83"/>
                    <a:pt x="15" y="76"/>
                    <a:pt x="15" y="68"/>
                  </a:cubicBezTo>
                  <a:cubicBezTo>
                    <a:pt x="15" y="61"/>
                    <a:pt x="17" y="54"/>
                    <a:pt x="21" y="49"/>
                  </a:cubicBezTo>
                  <a:cubicBezTo>
                    <a:pt x="25" y="44"/>
                    <a:pt x="30" y="41"/>
                    <a:pt x="36" y="41"/>
                  </a:cubicBezTo>
                  <a:cubicBezTo>
                    <a:pt x="43" y="41"/>
                    <a:pt x="48" y="44"/>
                    <a:pt x="51" y="49"/>
                  </a:cubicBezTo>
                  <a:cubicBezTo>
                    <a:pt x="55" y="54"/>
                    <a:pt x="57" y="61"/>
                    <a:pt x="57" y="68"/>
                  </a:cubicBezTo>
                  <a:cubicBezTo>
                    <a:pt x="57" y="76"/>
                    <a:pt x="55" y="83"/>
                    <a:pt x="51"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5">
              <a:extLst>
                <a:ext uri="{FF2B5EF4-FFF2-40B4-BE49-F238E27FC236}">
                  <a16:creationId xmlns:a16="http://schemas.microsoft.com/office/drawing/2014/main" id="{B67964F5-8081-A3D8-089C-A081B2E521A9}"/>
                </a:ext>
              </a:extLst>
            </p:cNvPr>
            <p:cNvSpPr>
              <a:spLocks/>
            </p:cNvSpPr>
            <p:nvPr/>
          </p:nvSpPr>
          <p:spPr bwMode="auto">
            <a:xfrm>
              <a:off x="1733551" y="438150"/>
              <a:ext cx="60325" cy="61913"/>
            </a:xfrm>
            <a:custGeom>
              <a:avLst/>
              <a:gdLst>
                <a:gd name="T0" fmla="*/ 18 w 38"/>
                <a:gd name="T1" fmla="*/ 32 h 39"/>
                <a:gd name="T2" fmla="*/ 8 w 38"/>
                <a:gd name="T3" fmla="*/ 0 h 39"/>
                <a:gd name="T4" fmla="*/ 0 w 38"/>
                <a:gd name="T5" fmla="*/ 0 h 39"/>
                <a:gd name="T6" fmla="*/ 15 w 38"/>
                <a:gd name="T7" fmla="*/ 39 h 39"/>
                <a:gd name="T8" fmla="*/ 23 w 38"/>
                <a:gd name="T9" fmla="*/ 39 h 39"/>
                <a:gd name="T10" fmla="*/ 38 w 38"/>
                <a:gd name="T11" fmla="*/ 0 h 39"/>
                <a:gd name="T12" fmla="*/ 29 w 38"/>
                <a:gd name="T13" fmla="*/ 0 h 39"/>
                <a:gd name="T14" fmla="*/ 18 w 38"/>
                <a:gd name="T15" fmla="*/ 3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9">
                  <a:moveTo>
                    <a:pt x="18" y="32"/>
                  </a:moveTo>
                  <a:lnTo>
                    <a:pt x="8" y="0"/>
                  </a:lnTo>
                  <a:lnTo>
                    <a:pt x="0" y="0"/>
                  </a:lnTo>
                  <a:lnTo>
                    <a:pt x="15" y="39"/>
                  </a:lnTo>
                  <a:lnTo>
                    <a:pt x="23" y="39"/>
                  </a:lnTo>
                  <a:lnTo>
                    <a:pt x="38" y="0"/>
                  </a:lnTo>
                  <a:lnTo>
                    <a:pt x="29" y="0"/>
                  </a:lnTo>
                  <a:lnTo>
                    <a:pt x="1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6">
              <a:extLst>
                <a:ext uri="{FF2B5EF4-FFF2-40B4-BE49-F238E27FC236}">
                  <a16:creationId xmlns:a16="http://schemas.microsoft.com/office/drawing/2014/main" id="{C73E25E4-139B-A180-CBFD-59414A4BD238}"/>
                </a:ext>
              </a:extLst>
            </p:cNvPr>
            <p:cNvSpPr>
              <a:spLocks/>
            </p:cNvSpPr>
            <p:nvPr/>
          </p:nvSpPr>
          <p:spPr bwMode="auto">
            <a:xfrm>
              <a:off x="1801813" y="411163"/>
              <a:ext cx="15875" cy="14288"/>
            </a:xfrm>
            <a:custGeom>
              <a:avLst/>
              <a:gdLst>
                <a:gd name="T0" fmla="*/ 10 w 19"/>
                <a:gd name="T1" fmla="*/ 0 h 18"/>
                <a:gd name="T2" fmla="*/ 3 w 19"/>
                <a:gd name="T3" fmla="*/ 2 h 18"/>
                <a:gd name="T4" fmla="*/ 0 w 19"/>
                <a:gd name="T5" fmla="*/ 9 h 18"/>
                <a:gd name="T6" fmla="*/ 3 w 19"/>
                <a:gd name="T7" fmla="*/ 16 h 18"/>
                <a:gd name="T8" fmla="*/ 10 w 19"/>
                <a:gd name="T9" fmla="*/ 18 h 18"/>
                <a:gd name="T10" fmla="*/ 17 w 19"/>
                <a:gd name="T11" fmla="*/ 16 h 18"/>
                <a:gd name="T12" fmla="*/ 19 w 19"/>
                <a:gd name="T13" fmla="*/ 9 h 18"/>
                <a:gd name="T14" fmla="*/ 17 w 19"/>
                <a:gd name="T15" fmla="*/ 2 h 18"/>
                <a:gd name="T16" fmla="*/ 10 w 1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0" y="0"/>
                  </a:moveTo>
                  <a:cubicBezTo>
                    <a:pt x="7" y="0"/>
                    <a:pt x="5" y="1"/>
                    <a:pt x="3" y="2"/>
                  </a:cubicBezTo>
                  <a:cubicBezTo>
                    <a:pt x="1" y="4"/>
                    <a:pt x="0" y="7"/>
                    <a:pt x="0" y="9"/>
                  </a:cubicBezTo>
                  <a:cubicBezTo>
                    <a:pt x="0" y="12"/>
                    <a:pt x="1" y="14"/>
                    <a:pt x="3" y="16"/>
                  </a:cubicBezTo>
                  <a:cubicBezTo>
                    <a:pt x="5" y="17"/>
                    <a:pt x="7" y="18"/>
                    <a:pt x="10" y="18"/>
                  </a:cubicBezTo>
                  <a:cubicBezTo>
                    <a:pt x="13" y="18"/>
                    <a:pt x="15" y="17"/>
                    <a:pt x="17" y="16"/>
                  </a:cubicBezTo>
                  <a:cubicBezTo>
                    <a:pt x="18" y="14"/>
                    <a:pt x="19" y="12"/>
                    <a:pt x="19" y="9"/>
                  </a:cubicBezTo>
                  <a:cubicBezTo>
                    <a:pt x="19" y="6"/>
                    <a:pt x="18" y="4"/>
                    <a:pt x="17" y="2"/>
                  </a:cubicBezTo>
                  <a:cubicBezTo>
                    <a:pt x="15" y="1"/>
                    <a:pt x="12"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Rectangle 17">
              <a:extLst>
                <a:ext uri="{FF2B5EF4-FFF2-40B4-BE49-F238E27FC236}">
                  <a16:creationId xmlns:a16="http://schemas.microsoft.com/office/drawing/2014/main" id="{7B6F8562-C3CB-5305-FB0B-63FF8D97092D}"/>
                </a:ext>
              </a:extLst>
            </p:cNvPr>
            <p:cNvSpPr>
              <a:spLocks noChangeArrowheads="1"/>
            </p:cNvSpPr>
            <p:nvPr/>
          </p:nvSpPr>
          <p:spPr bwMode="auto">
            <a:xfrm>
              <a:off x="1804988" y="438150"/>
              <a:ext cx="11113" cy="619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8">
              <a:extLst>
                <a:ext uri="{FF2B5EF4-FFF2-40B4-BE49-F238E27FC236}">
                  <a16:creationId xmlns:a16="http://schemas.microsoft.com/office/drawing/2014/main" id="{AAAB2CA3-ACC4-BAB9-7B09-8D2F882AE852}"/>
                </a:ext>
              </a:extLst>
            </p:cNvPr>
            <p:cNvSpPr>
              <a:spLocks/>
            </p:cNvSpPr>
            <p:nvPr/>
          </p:nvSpPr>
          <p:spPr bwMode="auto">
            <a:xfrm>
              <a:off x="1828801" y="436563"/>
              <a:ext cx="47625" cy="65088"/>
            </a:xfrm>
            <a:custGeom>
              <a:avLst/>
              <a:gdLst>
                <a:gd name="T0" fmla="*/ 44 w 59"/>
                <a:gd name="T1" fmla="*/ 36 h 79"/>
                <a:gd name="T2" fmla="*/ 37 w 59"/>
                <a:gd name="T3" fmla="*/ 34 h 79"/>
                <a:gd name="T4" fmla="*/ 30 w 59"/>
                <a:gd name="T5" fmla="*/ 31 h 79"/>
                <a:gd name="T6" fmla="*/ 24 w 59"/>
                <a:gd name="T7" fmla="*/ 29 h 79"/>
                <a:gd name="T8" fmla="*/ 20 w 59"/>
                <a:gd name="T9" fmla="*/ 26 h 79"/>
                <a:gd name="T10" fmla="*/ 18 w 59"/>
                <a:gd name="T11" fmla="*/ 21 h 79"/>
                <a:gd name="T12" fmla="*/ 22 w 59"/>
                <a:gd name="T13" fmla="*/ 14 h 79"/>
                <a:gd name="T14" fmla="*/ 32 w 59"/>
                <a:gd name="T15" fmla="*/ 12 h 79"/>
                <a:gd name="T16" fmla="*/ 52 w 59"/>
                <a:gd name="T17" fmla="*/ 20 h 79"/>
                <a:gd name="T18" fmla="*/ 58 w 59"/>
                <a:gd name="T19" fmla="*/ 10 h 79"/>
                <a:gd name="T20" fmla="*/ 55 w 59"/>
                <a:gd name="T21" fmla="*/ 8 h 79"/>
                <a:gd name="T22" fmla="*/ 46 w 59"/>
                <a:gd name="T23" fmla="*/ 3 h 79"/>
                <a:gd name="T24" fmla="*/ 32 w 59"/>
                <a:gd name="T25" fmla="*/ 0 h 79"/>
                <a:gd name="T26" fmla="*/ 12 w 59"/>
                <a:gd name="T27" fmla="*/ 7 h 79"/>
                <a:gd name="T28" fmla="*/ 4 w 59"/>
                <a:gd name="T29" fmla="*/ 23 h 79"/>
                <a:gd name="T30" fmla="*/ 6 w 59"/>
                <a:gd name="T31" fmla="*/ 31 h 79"/>
                <a:gd name="T32" fmla="*/ 11 w 59"/>
                <a:gd name="T33" fmla="*/ 37 h 79"/>
                <a:gd name="T34" fmla="*/ 15 w 59"/>
                <a:gd name="T35" fmla="*/ 40 h 79"/>
                <a:gd name="T36" fmla="*/ 19 w 59"/>
                <a:gd name="T37" fmla="*/ 42 h 79"/>
                <a:gd name="T38" fmla="*/ 23 w 59"/>
                <a:gd name="T39" fmla="*/ 44 h 79"/>
                <a:gd name="T40" fmla="*/ 29 w 59"/>
                <a:gd name="T41" fmla="*/ 45 h 79"/>
                <a:gd name="T42" fmla="*/ 33 w 59"/>
                <a:gd name="T43" fmla="*/ 47 h 79"/>
                <a:gd name="T44" fmla="*/ 38 w 59"/>
                <a:gd name="T45" fmla="*/ 49 h 79"/>
                <a:gd name="T46" fmla="*/ 42 w 59"/>
                <a:gd name="T47" fmla="*/ 52 h 79"/>
                <a:gd name="T48" fmla="*/ 45 w 59"/>
                <a:gd name="T49" fmla="*/ 57 h 79"/>
                <a:gd name="T50" fmla="*/ 41 w 59"/>
                <a:gd name="T51" fmla="*/ 65 h 79"/>
                <a:gd name="T52" fmla="*/ 30 w 59"/>
                <a:gd name="T53" fmla="*/ 67 h 79"/>
                <a:gd name="T54" fmla="*/ 18 w 59"/>
                <a:gd name="T55" fmla="*/ 64 h 79"/>
                <a:gd name="T56" fmla="*/ 8 w 59"/>
                <a:gd name="T57" fmla="*/ 57 h 79"/>
                <a:gd name="T58" fmla="*/ 0 w 59"/>
                <a:gd name="T59" fmla="*/ 66 h 79"/>
                <a:gd name="T60" fmla="*/ 12 w 59"/>
                <a:gd name="T61" fmla="*/ 74 h 79"/>
                <a:gd name="T62" fmla="*/ 30 w 59"/>
                <a:gd name="T63" fmla="*/ 79 h 79"/>
                <a:gd name="T64" fmla="*/ 52 w 59"/>
                <a:gd name="T65" fmla="*/ 72 h 79"/>
                <a:gd name="T66" fmla="*/ 59 w 59"/>
                <a:gd name="T67" fmla="*/ 55 h 79"/>
                <a:gd name="T68" fmla="*/ 44 w 59"/>
                <a:gd name="T69"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79">
                  <a:moveTo>
                    <a:pt x="44" y="36"/>
                  </a:moveTo>
                  <a:cubicBezTo>
                    <a:pt x="43" y="36"/>
                    <a:pt x="41" y="35"/>
                    <a:pt x="37" y="34"/>
                  </a:cubicBezTo>
                  <a:cubicBezTo>
                    <a:pt x="34" y="33"/>
                    <a:pt x="31" y="32"/>
                    <a:pt x="30" y="31"/>
                  </a:cubicBezTo>
                  <a:cubicBezTo>
                    <a:pt x="27" y="30"/>
                    <a:pt x="25" y="30"/>
                    <a:pt x="24" y="29"/>
                  </a:cubicBezTo>
                  <a:cubicBezTo>
                    <a:pt x="23" y="29"/>
                    <a:pt x="22" y="28"/>
                    <a:pt x="20" y="26"/>
                  </a:cubicBezTo>
                  <a:cubicBezTo>
                    <a:pt x="19" y="25"/>
                    <a:pt x="18" y="23"/>
                    <a:pt x="18" y="21"/>
                  </a:cubicBezTo>
                  <a:cubicBezTo>
                    <a:pt x="18" y="18"/>
                    <a:pt x="19" y="15"/>
                    <a:pt x="22" y="14"/>
                  </a:cubicBezTo>
                  <a:cubicBezTo>
                    <a:pt x="24" y="12"/>
                    <a:pt x="28" y="12"/>
                    <a:pt x="32" y="12"/>
                  </a:cubicBezTo>
                  <a:cubicBezTo>
                    <a:pt x="39" y="12"/>
                    <a:pt x="46" y="14"/>
                    <a:pt x="52" y="20"/>
                  </a:cubicBezTo>
                  <a:cubicBezTo>
                    <a:pt x="58" y="10"/>
                    <a:pt x="58" y="10"/>
                    <a:pt x="58" y="10"/>
                  </a:cubicBezTo>
                  <a:cubicBezTo>
                    <a:pt x="58" y="10"/>
                    <a:pt x="57" y="9"/>
                    <a:pt x="55" y="8"/>
                  </a:cubicBezTo>
                  <a:cubicBezTo>
                    <a:pt x="53" y="6"/>
                    <a:pt x="50" y="5"/>
                    <a:pt x="46" y="3"/>
                  </a:cubicBezTo>
                  <a:cubicBezTo>
                    <a:pt x="41" y="1"/>
                    <a:pt x="37" y="0"/>
                    <a:pt x="32" y="0"/>
                  </a:cubicBezTo>
                  <a:cubicBezTo>
                    <a:pt x="23" y="0"/>
                    <a:pt x="17" y="3"/>
                    <a:pt x="12" y="7"/>
                  </a:cubicBezTo>
                  <a:cubicBezTo>
                    <a:pt x="7" y="11"/>
                    <a:pt x="4" y="16"/>
                    <a:pt x="4" y="23"/>
                  </a:cubicBezTo>
                  <a:cubicBezTo>
                    <a:pt x="4" y="26"/>
                    <a:pt x="5" y="29"/>
                    <a:pt x="6" y="31"/>
                  </a:cubicBezTo>
                  <a:cubicBezTo>
                    <a:pt x="7" y="33"/>
                    <a:pt x="8" y="35"/>
                    <a:pt x="11" y="37"/>
                  </a:cubicBezTo>
                  <a:cubicBezTo>
                    <a:pt x="13" y="39"/>
                    <a:pt x="14" y="40"/>
                    <a:pt x="15" y="40"/>
                  </a:cubicBezTo>
                  <a:cubicBezTo>
                    <a:pt x="16" y="41"/>
                    <a:pt x="18" y="41"/>
                    <a:pt x="19" y="42"/>
                  </a:cubicBezTo>
                  <a:cubicBezTo>
                    <a:pt x="20" y="43"/>
                    <a:pt x="22" y="43"/>
                    <a:pt x="23" y="44"/>
                  </a:cubicBezTo>
                  <a:cubicBezTo>
                    <a:pt x="25" y="44"/>
                    <a:pt x="27" y="45"/>
                    <a:pt x="29" y="45"/>
                  </a:cubicBezTo>
                  <a:cubicBezTo>
                    <a:pt x="31" y="46"/>
                    <a:pt x="32" y="47"/>
                    <a:pt x="33" y="47"/>
                  </a:cubicBezTo>
                  <a:cubicBezTo>
                    <a:pt x="35" y="48"/>
                    <a:pt x="37" y="48"/>
                    <a:pt x="38" y="49"/>
                  </a:cubicBezTo>
                  <a:cubicBezTo>
                    <a:pt x="39" y="49"/>
                    <a:pt x="41" y="50"/>
                    <a:pt x="42" y="52"/>
                  </a:cubicBezTo>
                  <a:cubicBezTo>
                    <a:pt x="44" y="53"/>
                    <a:pt x="45" y="55"/>
                    <a:pt x="45" y="57"/>
                  </a:cubicBezTo>
                  <a:cubicBezTo>
                    <a:pt x="45" y="61"/>
                    <a:pt x="44" y="63"/>
                    <a:pt x="41" y="65"/>
                  </a:cubicBezTo>
                  <a:cubicBezTo>
                    <a:pt x="38" y="66"/>
                    <a:pt x="35" y="67"/>
                    <a:pt x="30" y="67"/>
                  </a:cubicBezTo>
                  <a:cubicBezTo>
                    <a:pt x="26" y="67"/>
                    <a:pt x="22" y="66"/>
                    <a:pt x="18" y="64"/>
                  </a:cubicBezTo>
                  <a:cubicBezTo>
                    <a:pt x="14" y="62"/>
                    <a:pt x="10" y="59"/>
                    <a:pt x="8" y="57"/>
                  </a:cubicBezTo>
                  <a:cubicBezTo>
                    <a:pt x="0" y="66"/>
                    <a:pt x="0" y="66"/>
                    <a:pt x="0" y="66"/>
                  </a:cubicBezTo>
                  <a:cubicBezTo>
                    <a:pt x="3" y="69"/>
                    <a:pt x="7" y="71"/>
                    <a:pt x="12" y="74"/>
                  </a:cubicBezTo>
                  <a:cubicBezTo>
                    <a:pt x="17" y="77"/>
                    <a:pt x="23" y="79"/>
                    <a:pt x="30" y="79"/>
                  </a:cubicBezTo>
                  <a:cubicBezTo>
                    <a:pt x="39" y="79"/>
                    <a:pt x="47" y="76"/>
                    <a:pt x="52" y="72"/>
                  </a:cubicBezTo>
                  <a:cubicBezTo>
                    <a:pt x="57" y="67"/>
                    <a:pt x="59" y="62"/>
                    <a:pt x="59" y="55"/>
                  </a:cubicBezTo>
                  <a:cubicBezTo>
                    <a:pt x="59" y="47"/>
                    <a:pt x="54" y="40"/>
                    <a:pt x="4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9">
              <a:extLst>
                <a:ext uri="{FF2B5EF4-FFF2-40B4-BE49-F238E27FC236}">
                  <a16:creationId xmlns:a16="http://schemas.microsoft.com/office/drawing/2014/main" id="{995386EE-0219-9B59-3015-DA98004633E3}"/>
                </a:ext>
              </a:extLst>
            </p:cNvPr>
            <p:cNvSpPr>
              <a:spLocks/>
            </p:cNvSpPr>
            <p:nvPr/>
          </p:nvSpPr>
          <p:spPr bwMode="auto">
            <a:xfrm>
              <a:off x="1960563" y="436563"/>
              <a:ext cx="36513" cy="63500"/>
            </a:xfrm>
            <a:custGeom>
              <a:avLst/>
              <a:gdLst>
                <a:gd name="T0" fmla="*/ 24 w 43"/>
                <a:gd name="T1" fmla="*/ 5 h 77"/>
                <a:gd name="T2" fmla="*/ 15 w 43"/>
                <a:gd name="T3" fmla="*/ 17 h 77"/>
                <a:gd name="T4" fmla="*/ 14 w 43"/>
                <a:gd name="T5" fmla="*/ 2 h 77"/>
                <a:gd name="T6" fmla="*/ 0 w 43"/>
                <a:gd name="T7" fmla="*/ 2 h 77"/>
                <a:gd name="T8" fmla="*/ 0 w 43"/>
                <a:gd name="T9" fmla="*/ 77 h 77"/>
                <a:gd name="T10" fmla="*/ 15 w 43"/>
                <a:gd name="T11" fmla="*/ 77 h 77"/>
                <a:gd name="T12" fmla="*/ 15 w 43"/>
                <a:gd name="T13" fmla="*/ 35 h 77"/>
                <a:gd name="T14" fmla="*/ 25 w 43"/>
                <a:gd name="T15" fmla="*/ 18 h 77"/>
                <a:gd name="T16" fmla="*/ 35 w 43"/>
                <a:gd name="T17" fmla="*/ 14 h 77"/>
                <a:gd name="T18" fmla="*/ 41 w 43"/>
                <a:gd name="T19" fmla="*/ 15 h 77"/>
                <a:gd name="T20" fmla="*/ 43 w 43"/>
                <a:gd name="T21" fmla="*/ 1 h 77"/>
                <a:gd name="T22" fmla="*/ 37 w 43"/>
                <a:gd name="T23" fmla="*/ 0 h 77"/>
                <a:gd name="T24" fmla="*/ 24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4" y="5"/>
                  </a:moveTo>
                  <a:cubicBezTo>
                    <a:pt x="20" y="8"/>
                    <a:pt x="17" y="12"/>
                    <a:pt x="15" y="17"/>
                  </a:cubicBezTo>
                  <a:cubicBezTo>
                    <a:pt x="14" y="2"/>
                    <a:pt x="14" y="2"/>
                    <a:pt x="14" y="2"/>
                  </a:cubicBezTo>
                  <a:cubicBezTo>
                    <a:pt x="0" y="2"/>
                    <a:pt x="0" y="2"/>
                    <a:pt x="0" y="2"/>
                  </a:cubicBezTo>
                  <a:cubicBezTo>
                    <a:pt x="0" y="77"/>
                    <a:pt x="0" y="77"/>
                    <a:pt x="0" y="77"/>
                  </a:cubicBezTo>
                  <a:cubicBezTo>
                    <a:pt x="15" y="77"/>
                    <a:pt x="15" y="77"/>
                    <a:pt x="15" y="77"/>
                  </a:cubicBezTo>
                  <a:cubicBezTo>
                    <a:pt x="15" y="35"/>
                    <a:pt x="15" y="35"/>
                    <a:pt x="15" y="35"/>
                  </a:cubicBezTo>
                  <a:cubicBezTo>
                    <a:pt x="16" y="27"/>
                    <a:pt x="19" y="22"/>
                    <a:pt x="25" y="18"/>
                  </a:cubicBezTo>
                  <a:cubicBezTo>
                    <a:pt x="28" y="16"/>
                    <a:pt x="32" y="14"/>
                    <a:pt x="35" y="14"/>
                  </a:cubicBezTo>
                  <a:cubicBezTo>
                    <a:pt x="38" y="14"/>
                    <a:pt x="40" y="15"/>
                    <a:pt x="41" y="15"/>
                  </a:cubicBezTo>
                  <a:cubicBezTo>
                    <a:pt x="43" y="1"/>
                    <a:pt x="43" y="1"/>
                    <a:pt x="43" y="1"/>
                  </a:cubicBezTo>
                  <a:cubicBezTo>
                    <a:pt x="37" y="0"/>
                    <a:pt x="37" y="0"/>
                    <a:pt x="37" y="0"/>
                  </a:cubicBezTo>
                  <a:cubicBezTo>
                    <a:pt x="32" y="0"/>
                    <a:pt x="28" y="2"/>
                    <a:pt x="2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0">
              <a:extLst>
                <a:ext uri="{FF2B5EF4-FFF2-40B4-BE49-F238E27FC236}">
                  <a16:creationId xmlns:a16="http://schemas.microsoft.com/office/drawing/2014/main" id="{2960E1C6-F590-264A-344E-7EF84C9D9013}"/>
                </a:ext>
              </a:extLst>
            </p:cNvPr>
            <p:cNvSpPr>
              <a:spLocks/>
            </p:cNvSpPr>
            <p:nvPr/>
          </p:nvSpPr>
          <p:spPr bwMode="auto">
            <a:xfrm>
              <a:off x="2000251" y="438150"/>
              <a:ext cx="58738" cy="85725"/>
            </a:xfrm>
            <a:custGeom>
              <a:avLst/>
              <a:gdLst>
                <a:gd name="T0" fmla="*/ 57 w 72"/>
                <a:gd name="T1" fmla="*/ 0 h 103"/>
                <a:gd name="T2" fmla="*/ 36 w 72"/>
                <a:gd name="T3" fmla="*/ 61 h 103"/>
                <a:gd name="T4" fmla="*/ 15 w 72"/>
                <a:gd name="T5" fmla="*/ 0 h 103"/>
                <a:gd name="T6" fmla="*/ 0 w 72"/>
                <a:gd name="T7" fmla="*/ 0 h 103"/>
                <a:gd name="T8" fmla="*/ 28 w 72"/>
                <a:gd name="T9" fmla="*/ 74 h 103"/>
                <a:gd name="T10" fmla="*/ 25 w 72"/>
                <a:gd name="T11" fmla="*/ 83 h 103"/>
                <a:gd name="T12" fmla="*/ 21 w 72"/>
                <a:gd name="T13" fmla="*/ 90 h 103"/>
                <a:gd name="T14" fmla="*/ 16 w 72"/>
                <a:gd name="T15" fmla="*/ 91 h 103"/>
                <a:gd name="T16" fmla="*/ 8 w 72"/>
                <a:gd name="T17" fmla="*/ 89 h 103"/>
                <a:gd name="T18" fmla="*/ 5 w 72"/>
                <a:gd name="T19" fmla="*/ 100 h 103"/>
                <a:gd name="T20" fmla="*/ 6 w 72"/>
                <a:gd name="T21" fmla="*/ 101 h 103"/>
                <a:gd name="T22" fmla="*/ 12 w 72"/>
                <a:gd name="T23" fmla="*/ 103 h 103"/>
                <a:gd name="T24" fmla="*/ 19 w 72"/>
                <a:gd name="T25" fmla="*/ 103 h 103"/>
                <a:gd name="T26" fmla="*/ 31 w 72"/>
                <a:gd name="T27" fmla="*/ 100 h 103"/>
                <a:gd name="T28" fmla="*/ 39 w 72"/>
                <a:gd name="T29" fmla="*/ 87 h 103"/>
                <a:gd name="T30" fmla="*/ 72 w 72"/>
                <a:gd name="T31" fmla="*/ 0 h 103"/>
                <a:gd name="T32" fmla="*/ 57 w 72"/>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03">
                  <a:moveTo>
                    <a:pt x="57" y="0"/>
                  </a:moveTo>
                  <a:cubicBezTo>
                    <a:pt x="36" y="61"/>
                    <a:pt x="36" y="61"/>
                    <a:pt x="36" y="61"/>
                  </a:cubicBezTo>
                  <a:cubicBezTo>
                    <a:pt x="15" y="0"/>
                    <a:pt x="15" y="0"/>
                    <a:pt x="15" y="0"/>
                  </a:cubicBezTo>
                  <a:cubicBezTo>
                    <a:pt x="0" y="0"/>
                    <a:pt x="0" y="0"/>
                    <a:pt x="0" y="0"/>
                  </a:cubicBezTo>
                  <a:cubicBezTo>
                    <a:pt x="28" y="74"/>
                    <a:pt x="28" y="74"/>
                    <a:pt x="28" y="74"/>
                  </a:cubicBezTo>
                  <a:cubicBezTo>
                    <a:pt x="25" y="83"/>
                    <a:pt x="25" y="83"/>
                    <a:pt x="25" y="83"/>
                  </a:cubicBezTo>
                  <a:cubicBezTo>
                    <a:pt x="24" y="87"/>
                    <a:pt x="22" y="89"/>
                    <a:pt x="21" y="90"/>
                  </a:cubicBezTo>
                  <a:cubicBezTo>
                    <a:pt x="20" y="91"/>
                    <a:pt x="18" y="91"/>
                    <a:pt x="16" y="91"/>
                  </a:cubicBezTo>
                  <a:cubicBezTo>
                    <a:pt x="14" y="91"/>
                    <a:pt x="11" y="91"/>
                    <a:pt x="8" y="89"/>
                  </a:cubicBezTo>
                  <a:cubicBezTo>
                    <a:pt x="5" y="100"/>
                    <a:pt x="5" y="100"/>
                    <a:pt x="5" y="100"/>
                  </a:cubicBezTo>
                  <a:cubicBezTo>
                    <a:pt x="6" y="101"/>
                    <a:pt x="6" y="101"/>
                    <a:pt x="6" y="101"/>
                  </a:cubicBezTo>
                  <a:cubicBezTo>
                    <a:pt x="7" y="102"/>
                    <a:pt x="9" y="102"/>
                    <a:pt x="12" y="103"/>
                  </a:cubicBezTo>
                  <a:cubicBezTo>
                    <a:pt x="14" y="103"/>
                    <a:pt x="17" y="103"/>
                    <a:pt x="19" y="103"/>
                  </a:cubicBezTo>
                  <a:cubicBezTo>
                    <a:pt x="24" y="103"/>
                    <a:pt x="28" y="102"/>
                    <a:pt x="31" y="100"/>
                  </a:cubicBezTo>
                  <a:cubicBezTo>
                    <a:pt x="34" y="97"/>
                    <a:pt x="36" y="93"/>
                    <a:pt x="39" y="87"/>
                  </a:cubicBezTo>
                  <a:cubicBezTo>
                    <a:pt x="72" y="0"/>
                    <a:pt x="72" y="0"/>
                    <a:pt x="72" y="0"/>
                  </a:cubicBezTo>
                  <a:lnTo>
                    <a:pt x="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1">
              <a:extLst>
                <a:ext uri="{FF2B5EF4-FFF2-40B4-BE49-F238E27FC236}">
                  <a16:creationId xmlns:a16="http://schemas.microsoft.com/office/drawing/2014/main" id="{8279F213-F01D-0BA8-7DEC-BF8F2017D953}"/>
                </a:ext>
              </a:extLst>
            </p:cNvPr>
            <p:cNvSpPr>
              <a:spLocks noEditPoints="1"/>
            </p:cNvSpPr>
            <p:nvPr/>
          </p:nvSpPr>
          <p:spPr bwMode="auto">
            <a:xfrm>
              <a:off x="1547813" y="-96838"/>
              <a:ext cx="352425" cy="422275"/>
            </a:xfrm>
            <a:custGeom>
              <a:avLst/>
              <a:gdLst>
                <a:gd name="T0" fmla="*/ 327 w 425"/>
                <a:gd name="T1" fmla="*/ 247 h 510"/>
                <a:gd name="T2" fmla="*/ 415 w 425"/>
                <a:gd name="T3" fmla="*/ 130 h 510"/>
                <a:gd name="T4" fmla="*/ 268 w 425"/>
                <a:gd name="T5" fmla="*/ 0 h 510"/>
                <a:gd name="T6" fmla="*/ 0 w 425"/>
                <a:gd name="T7" fmla="*/ 0 h 510"/>
                <a:gd name="T8" fmla="*/ 0 w 425"/>
                <a:gd name="T9" fmla="*/ 510 h 510"/>
                <a:gd name="T10" fmla="*/ 277 w 425"/>
                <a:gd name="T11" fmla="*/ 510 h 510"/>
                <a:gd name="T12" fmla="*/ 425 w 425"/>
                <a:gd name="T13" fmla="*/ 373 h 510"/>
                <a:gd name="T14" fmla="*/ 327 w 425"/>
                <a:gd name="T15" fmla="*/ 247 h 510"/>
                <a:gd name="T16" fmla="*/ 109 w 425"/>
                <a:gd name="T17" fmla="*/ 92 h 510"/>
                <a:gd name="T18" fmla="*/ 245 w 425"/>
                <a:gd name="T19" fmla="*/ 92 h 510"/>
                <a:gd name="T20" fmla="*/ 304 w 425"/>
                <a:gd name="T21" fmla="*/ 148 h 510"/>
                <a:gd name="T22" fmla="*/ 245 w 425"/>
                <a:gd name="T23" fmla="*/ 205 h 510"/>
                <a:gd name="T24" fmla="*/ 109 w 425"/>
                <a:gd name="T25" fmla="*/ 205 h 510"/>
                <a:gd name="T26" fmla="*/ 109 w 425"/>
                <a:gd name="T27" fmla="*/ 92 h 510"/>
                <a:gd name="T28" fmla="*/ 249 w 425"/>
                <a:gd name="T29" fmla="*/ 417 h 510"/>
                <a:gd name="T30" fmla="*/ 249 w 425"/>
                <a:gd name="T31" fmla="*/ 418 h 510"/>
                <a:gd name="T32" fmla="*/ 109 w 425"/>
                <a:gd name="T33" fmla="*/ 418 h 510"/>
                <a:gd name="T34" fmla="*/ 109 w 425"/>
                <a:gd name="T35" fmla="*/ 298 h 510"/>
                <a:gd name="T36" fmla="*/ 249 w 425"/>
                <a:gd name="T37" fmla="*/ 298 h 510"/>
                <a:gd name="T38" fmla="*/ 315 w 425"/>
                <a:gd name="T39" fmla="*/ 357 h 510"/>
                <a:gd name="T40" fmla="*/ 249 w 425"/>
                <a:gd name="T41" fmla="*/ 41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5" h="510">
                  <a:moveTo>
                    <a:pt x="327" y="247"/>
                  </a:moveTo>
                  <a:cubicBezTo>
                    <a:pt x="375" y="237"/>
                    <a:pt x="415" y="194"/>
                    <a:pt x="415" y="130"/>
                  </a:cubicBezTo>
                  <a:cubicBezTo>
                    <a:pt x="415" y="62"/>
                    <a:pt x="365" y="0"/>
                    <a:pt x="268" y="0"/>
                  </a:cubicBezTo>
                  <a:cubicBezTo>
                    <a:pt x="0" y="0"/>
                    <a:pt x="0" y="0"/>
                    <a:pt x="0" y="0"/>
                  </a:cubicBezTo>
                  <a:cubicBezTo>
                    <a:pt x="0" y="510"/>
                    <a:pt x="0" y="510"/>
                    <a:pt x="0" y="510"/>
                  </a:cubicBezTo>
                  <a:cubicBezTo>
                    <a:pt x="277" y="510"/>
                    <a:pt x="277" y="510"/>
                    <a:pt x="277" y="510"/>
                  </a:cubicBezTo>
                  <a:cubicBezTo>
                    <a:pt x="374" y="510"/>
                    <a:pt x="425" y="449"/>
                    <a:pt x="425" y="373"/>
                  </a:cubicBezTo>
                  <a:cubicBezTo>
                    <a:pt x="425" y="309"/>
                    <a:pt x="381" y="256"/>
                    <a:pt x="327" y="247"/>
                  </a:cubicBezTo>
                  <a:close/>
                  <a:moveTo>
                    <a:pt x="109" y="92"/>
                  </a:moveTo>
                  <a:cubicBezTo>
                    <a:pt x="245" y="92"/>
                    <a:pt x="245" y="92"/>
                    <a:pt x="245" y="92"/>
                  </a:cubicBezTo>
                  <a:cubicBezTo>
                    <a:pt x="281" y="92"/>
                    <a:pt x="304" y="117"/>
                    <a:pt x="304" y="148"/>
                  </a:cubicBezTo>
                  <a:cubicBezTo>
                    <a:pt x="304" y="181"/>
                    <a:pt x="281" y="205"/>
                    <a:pt x="245" y="205"/>
                  </a:cubicBezTo>
                  <a:cubicBezTo>
                    <a:pt x="109" y="205"/>
                    <a:pt x="109" y="205"/>
                    <a:pt x="109" y="205"/>
                  </a:cubicBezTo>
                  <a:lnTo>
                    <a:pt x="109" y="92"/>
                  </a:lnTo>
                  <a:close/>
                  <a:moveTo>
                    <a:pt x="249" y="417"/>
                  </a:moveTo>
                  <a:cubicBezTo>
                    <a:pt x="249" y="418"/>
                    <a:pt x="249" y="418"/>
                    <a:pt x="249" y="418"/>
                  </a:cubicBezTo>
                  <a:cubicBezTo>
                    <a:pt x="109" y="418"/>
                    <a:pt x="109" y="418"/>
                    <a:pt x="109" y="418"/>
                  </a:cubicBezTo>
                  <a:cubicBezTo>
                    <a:pt x="109" y="298"/>
                    <a:pt x="109" y="298"/>
                    <a:pt x="109" y="298"/>
                  </a:cubicBezTo>
                  <a:cubicBezTo>
                    <a:pt x="249" y="298"/>
                    <a:pt x="249" y="298"/>
                    <a:pt x="249" y="298"/>
                  </a:cubicBezTo>
                  <a:cubicBezTo>
                    <a:pt x="292" y="298"/>
                    <a:pt x="315" y="325"/>
                    <a:pt x="315" y="357"/>
                  </a:cubicBezTo>
                  <a:cubicBezTo>
                    <a:pt x="315" y="394"/>
                    <a:pt x="290" y="417"/>
                    <a:pt x="249" y="4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2">
              <a:extLst>
                <a:ext uri="{FF2B5EF4-FFF2-40B4-BE49-F238E27FC236}">
                  <a16:creationId xmlns:a16="http://schemas.microsoft.com/office/drawing/2014/main" id="{05C0F3AF-1E64-F4C9-5564-207AB298F6B9}"/>
                </a:ext>
              </a:extLst>
            </p:cNvPr>
            <p:cNvSpPr>
              <a:spLocks/>
            </p:cNvSpPr>
            <p:nvPr/>
          </p:nvSpPr>
          <p:spPr bwMode="auto">
            <a:xfrm>
              <a:off x="1139826" y="-103188"/>
              <a:ext cx="347663" cy="436563"/>
            </a:xfrm>
            <a:custGeom>
              <a:avLst/>
              <a:gdLst>
                <a:gd name="T0" fmla="*/ 59 w 420"/>
                <a:gd name="T1" fmla="*/ 363 h 527"/>
                <a:gd name="T2" fmla="*/ 221 w 420"/>
                <a:gd name="T3" fmla="*/ 431 h 527"/>
                <a:gd name="T4" fmla="*/ 310 w 420"/>
                <a:gd name="T5" fmla="*/ 374 h 527"/>
                <a:gd name="T6" fmla="*/ 207 w 420"/>
                <a:gd name="T7" fmla="*/ 309 h 527"/>
                <a:gd name="T8" fmla="*/ 17 w 420"/>
                <a:gd name="T9" fmla="*/ 154 h 527"/>
                <a:gd name="T10" fmla="*/ 210 w 420"/>
                <a:gd name="T11" fmla="*/ 0 h 527"/>
                <a:gd name="T12" fmla="*/ 409 w 420"/>
                <a:gd name="T13" fmla="*/ 71 h 527"/>
                <a:gd name="T14" fmla="*/ 349 w 420"/>
                <a:gd name="T15" fmla="*/ 151 h 527"/>
                <a:gd name="T16" fmla="*/ 203 w 420"/>
                <a:gd name="T17" fmla="*/ 95 h 527"/>
                <a:gd name="T18" fmla="*/ 128 w 420"/>
                <a:gd name="T19" fmla="*/ 147 h 527"/>
                <a:gd name="T20" fmla="*/ 229 w 420"/>
                <a:gd name="T21" fmla="*/ 206 h 527"/>
                <a:gd name="T22" fmla="*/ 420 w 420"/>
                <a:gd name="T23" fmla="*/ 363 h 527"/>
                <a:gd name="T24" fmla="*/ 216 w 420"/>
                <a:gd name="T25" fmla="*/ 527 h 527"/>
                <a:gd name="T26" fmla="*/ 0 w 420"/>
                <a:gd name="T27" fmla="*/ 446 h 527"/>
                <a:gd name="T28" fmla="*/ 59 w 420"/>
                <a:gd name="T29" fmla="*/ 363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527">
                  <a:moveTo>
                    <a:pt x="59" y="363"/>
                  </a:moveTo>
                  <a:cubicBezTo>
                    <a:pt x="95" y="400"/>
                    <a:pt x="151" y="431"/>
                    <a:pt x="221" y="431"/>
                  </a:cubicBezTo>
                  <a:cubicBezTo>
                    <a:pt x="281" y="431"/>
                    <a:pt x="310" y="403"/>
                    <a:pt x="310" y="374"/>
                  </a:cubicBezTo>
                  <a:cubicBezTo>
                    <a:pt x="310" y="336"/>
                    <a:pt x="266" y="323"/>
                    <a:pt x="207" y="309"/>
                  </a:cubicBezTo>
                  <a:cubicBezTo>
                    <a:pt x="124" y="290"/>
                    <a:pt x="17" y="267"/>
                    <a:pt x="17" y="154"/>
                  </a:cubicBezTo>
                  <a:cubicBezTo>
                    <a:pt x="17" y="69"/>
                    <a:pt x="90" y="0"/>
                    <a:pt x="210" y="0"/>
                  </a:cubicBezTo>
                  <a:cubicBezTo>
                    <a:pt x="291" y="0"/>
                    <a:pt x="359" y="24"/>
                    <a:pt x="409" y="71"/>
                  </a:cubicBezTo>
                  <a:cubicBezTo>
                    <a:pt x="349" y="151"/>
                    <a:pt x="349" y="151"/>
                    <a:pt x="349" y="151"/>
                  </a:cubicBezTo>
                  <a:cubicBezTo>
                    <a:pt x="308" y="113"/>
                    <a:pt x="253" y="95"/>
                    <a:pt x="203" y="95"/>
                  </a:cubicBezTo>
                  <a:cubicBezTo>
                    <a:pt x="154" y="95"/>
                    <a:pt x="128" y="117"/>
                    <a:pt x="128" y="147"/>
                  </a:cubicBezTo>
                  <a:cubicBezTo>
                    <a:pt x="128" y="182"/>
                    <a:pt x="170" y="192"/>
                    <a:pt x="229" y="206"/>
                  </a:cubicBezTo>
                  <a:cubicBezTo>
                    <a:pt x="313" y="225"/>
                    <a:pt x="420" y="250"/>
                    <a:pt x="420" y="363"/>
                  </a:cubicBezTo>
                  <a:cubicBezTo>
                    <a:pt x="420" y="457"/>
                    <a:pt x="353" y="527"/>
                    <a:pt x="216" y="527"/>
                  </a:cubicBezTo>
                  <a:cubicBezTo>
                    <a:pt x="118" y="527"/>
                    <a:pt x="48" y="494"/>
                    <a:pt x="0" y="446"/>
                  </a:cubicBezTo>
                  <a:lnTo>
                    <a:pt x="59" y="3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Rectangle 23">
              <a:extLst>
                <a:ext uri="{FF2B5EF4-FFF2-40B4-BE49-F238E27FC236}">
                  <a16:creationId xmlns:a16="http://schemas.microsoft.com/office/drawing/2014/main" id="{5308E799-0736-BCF1-CC1A-3F3E2248F93B}"/>
                </a:ext>
              </a:extLst>
            </p:cNvPr>
            <p:cNvSpPr>
              <a:spLocks noChangeArrowheads="1"/>
            </p:cNvSpPr>
            <p:nvPr/>
          </p:nvSpPr>
          <p:spPr bwMode="auto">
            <a:xfrm>
              <a:off x="1968501" y="-96838"/>
              <a:ext cx="88900" cy="422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4">
              <a:extLst>
                <a:ext uri="{FF2B5EF4-FFF2-40B4-BE49-F238E27FC236}">
                  <a16:creationId xmlns:a16="http://schemas.microsoft.com/office/drawing/2014/main" id="{D9308C71-8329-D144-E136-1D34018B4D56}"/>
                </a:ext>
              </a:extLst>
            </p:cNvPr>
            <p:cNvSpPr>
              <a:spLocks noEditPoints="1"/>
            </p:cNvSpPr>
            <p:nvPr/>
          </p:nvSpPr>
          <p:spPr bwMode="auto">
            <a:xfrm>
              <a:off x="2498726" y="-31750"/>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7 h 136"/>
                <a:gd name="T12" fmla="*/ 113 w 113"/>
                <a:gd name="T13" fmla="*/ 68 h 136"/>
                <a:gd name="T14" fmla="*/ 92 w 113"/>
                <a:gd name="T15" fmla="*/ 119 h 136"/>
                <a:gd name="T16" fmla="*/ 78 w 113"/>
                <a:gd name="T17" fmla="*/ 28 h 136"/>
                <a:gd name="T18" fmla="*/ 45 w 113"/>
                <a:gd name="T19" fmla="*/ 16 h 136"/>
                <a:gd name="T20" fmla="*/ 20 w 113"/>
                <a:gd name="T21" fmla="*/ 16 h 136"/>
                <a:gd name="T22" fmla="*/ 20 w 113"/>
                <a:gd name="T23" fmla="*/ 120 h 136"/>
                <a:gd name="T24" fmla="*/ 45 w 113"/>
                <a:gd name="T25" fmla="*/ 120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6"/>
                    <a:pt x="92" y="17"/>
                  </a:cubicBezTo>
                  <a:cubicBezTo>
                    <a:pt x="103" y="28"/>
                    <a:pt x="113" y="44"/>
                    <a:pt x="113" y="68"/>
                  </a:cubicBezTo>
                  <a:cubicBezTo>
                    <a:pt x="113" y="91"/>
                    <a:pt x="104" y="108"/>
                    <a:pt x="92" y="119"/>
                  </a:cubicBezTo>
                  <a:close/>
                  <a:moveTo>
                    <a:pt x="78" y="28"/>
                  </a:moveTo>
                  <a:cubicBezTo>
                    <a:pt x="70" y="20"/>
                    <a:pt x="59" y="16"/>
                    <a:pt x="45" y="16"/>
                  </a:cubicBezTo>
                  <a:cubicBezTo>
                    <a:pt x="20" y="16"/>
                    <a:pt x="20" y="16"/>
                    <a:pt x="20" y="16"/>
                  </a:cubicBezTo>
                  <a:cubicBezTo>
                    <a:pt x="20" y="120"/>
                    <a:pt x="20" y="120"/>
                    <a:pt x="20" y="120"/>
                  </a:cubicBezTo>
                  <a:cubicBezTo>
                    <a:pt x="45" y="120"/>
                    <a:pt x="45" y="120"/>
                    <a:pt x="45" y="120"/>
                  </a:cubicBezTo>
                  <a:cubicBezTo>
                    <a:pt x="58" y="120"/>
                    <a:pt x="69" y="116"/>
                    <a:pt x="78" y="107"/>
                  </a:cubicBezTo>
                  <a:cubicBezTo>
                    <a:pt x="87" y="98"/>
                    <a:pt x="92" y="85"/>
                    <a:pt x="92" y="68"/>
                  </a:cubicBezTo>
                  <a:cubicBezTo>
                    <a:pt x="92" y="51"/>
                    <a:pt x="87" y="37"/>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5">
              <a:extLst>
                <a:ext uri="{FF2B5EF4-FFF2-40B4-BE49-F238E27FC236}">
                  <a16:creationId xmlns:a16="http://schemas.microsoft.com/office/drawing/2014/main" id="{9B065B41-2B00-5183-95B8-2C97D2776E9F}"/>
                </a:ext>
              </a:extLst>
            </p:cNvPr>
            <p:cNvSpPr>
              <a:spLocks/>
            </p:cNvSpPr>
            <p:nvPr/>
          </p:nvSpPr>
          <p:spPr bwMode="auto">
            <a:xfrm>
              <a:off x="2611438" y="-3175"/>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6">
              <a:extLst>
                <a:ext uri="{FF2B5EF4-FFF2-40B4-BE49-F238E27FC236}">
                  <a16:creationId xmlns:a16="http://schemas.microsoft.com/office/drawing/2014/main" id="{AEBBA209-4388-44E3-1F5D-110C6416935E}"/>
                </a:ext>
              </a:extLst>
            </p:cNvPr>
            <p:cNvSpPr>
              <a:spLocks noEditPoints="1"/>
            </p:cNvSpPr>
            <p:nvPr/>
          </p:nvSpPr>
          <p:spPr bwMode="auto">
            <a:xfrm>
              <a:off x="2670176" y="-36513"/>
              <a:ext cx="20638" cy="117475"/>
            </a:xfrm>
            <a:custGeom>
              <a:avLst/>
              <a:gdLst>
                <a:gd name="T0" fmla="*/ 13 w 25"/>
                <a:gd name="T1" fmla="*/ 24 h 143"/>
                <a:gd name="T2" fmla="*/ 0 w 25"/>
                <a:gd name="T3" fmla="*/ 12 h 143"/>
                <a:gd name="T4" fmla="*/ 13 w 25"/>
                <a:gd name="T5" fmla="*/ 0 h 143"/>
                <a:gd name="T6" fmla="*/ 25 w 25"/>
                <a:gd name="T7" fmla="*/ 12 h 143"/>
                <a:gd name="T8" fmla="*/ 13 w 25"/>
                <a:gd name="T9" fmla="*/ 24 h 143"/>
                <a:gd name="T10" fmla="*/ 4 w 25"/>
                <a:gd name="T11" fmla="*/ 143 h 143"/>
                <a:gd name="T12" fmla="*/ 4 w 25"/>
                <a:gd name="T13" fmla="*/ 44 h 143"/>
                <a:gd name="T14" fmla="*/ 22 w 25"/>
                <a:gd name="T15" fmla="*/ 44 h 143"/>
                <a:gd name="T16" fmla="*/ 22 w 25"/>
                <a:gd name="T17" fmla="*/ 143 h 143"/>
                <a:gd name="T18" fmla="*/ 4 w 25"/>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3">
                  <a:moveTo>
                    <a:pt x="13" y="24"/>
                  </a:moveTo>
                  <a:cubicBezTo>
                    <a:pt x="6" y="24"/>
                    <a:pt x="0" y="19"/>
                    <a:pt x="0" y="12"/>
                  </a:cubicBezTo>
                  <a:cubicBezTo>
                    <a:pt x="0" y="5"/>
                    <a:pt x="6" y="0"/>
                    <a:pt x="13" y="0"/>
                  </a:cubicBezTo>
                  <a:cubicBezTo>
                    <a:pt x="20" y="0"/>
                    <a:pt x="25" y="5"/>
                    <a:pt x="25" y="12"/>
                  </a:cubicBezTo>
                  <a:cubicBezTo>
                    <a:pt x="25"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7">
              <a:extLst>
                <a:ext uri="{FF2B5EF4-FFF2-40B4-BE49-F238E27FC236}">
                  <a16:creationId xmlns:a16="http://schemas.microsoft.com/office/drawing/2014/main" id="{4524D336-2EEE-036C-C9C9-0D5F156C9443}"/>
                </a:ext>
              </a:extLst>
            </p:cNvPr>
            <p:cNvSpPr>
              <a:spLocks/>
            </p:cNvSpPr>
            <p:nvPr/>
          </p:nvSpPr>
          <p:spPr bwMode="auto">
            <a:xfrm>
              <a:off x="2701926" y="-1588"/>
              <a:ext cx="80963" cy="82550"/>
            </a:xfrm>
            <a:custGeom>
              <a:avLst/>
              <a:gdLst>
                <a:gd name="T0" fmla="*/ 31 w 51"/>
                <a:gd name="T1" fmla="*/ 52 h 52"/>
                <a:gd name="T2" fmla="*/ 20 w 51"/>
                <a:gd name="T3" fmla="*/ 52 h 52"/>
                <a:gd name="T4" fmla="*/ 0 w 51"/>
                <a:gd name="T5" fmla="*/ 0 h 52"/>
                <a:gd name="T6" fmla="*/ 11 w 51"/>
                <a:gd name="T7" fmla="*/ 0 h 52"/>
                <a:gd name="T8" fmla="*/ 25 w 51"/>
                <a:gd name="T9" fmla="*/ 42 h 52"/>
                <a:gd name="T10" fmla="*/ 40 w 51"/>
                <a:gd name="T11" fmla="*/ 0 h 52"/>
                <a:gd name="T12" fmla="*/ 51 w 51"/>
                <a:gd name="T13" fmla="*/ 0 h 52"/>
                <a:gd name="T14" fmla="*/ 31 w 51"/>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2">
                  <a:moveTo>
                    <a:pt x="31" y="52"/>
                  </a:moveTo>
                  <a:lnTo>
                    <a:pt x="20" y="52"/>
                  </a:lnTo>
                  <a:lnTo>
                    <a:pt x="0" y="0"/>
                  </a:lnTo>
                  <a:lnTo>
                    <a:pt x="11" y="0"/>
                  </a:lnTo>
                  <a:lnTo>
                    <a:pt x="25" y="42"/>
                  </a:lnTo>
                  <a:lnTo>
                    <a:pt x="40" y="0"/>
                  </a:lnTo>
                  <a:lnTo>
                    <a:pt x="51" y="0"/>
                  </a:lnTo>
                  <a:lnTo>
                    <a:pt x="3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8">
              <a:extLst>
                <a:ext uri="{FF2B5EF4-FFF2-40B4-BE49-F238E27FC236}">
                  <a16:creationId xmlns:a16="http://schemas.microsoft.com/office/drawing/2014/main" id="{7957D02A-F6AA-E7FB-776F-5DF982079E20}"/>
                </a:ext>
              </a:extLst>
            </p:cNvPr>
            <p:cNvSpPr>
              <a:spLocks noEditPoints="1"/>
            </p:cNvSpPr>
            <p:nvPr/>
          </p:nvSpPr>
          <p:spPr bwMode="auto">
            <a:xfrm>
              <a:off x="2789238" y="-3175"/>
              <a:ext cx="74613" cy="85725"/>
            </a:xfrm>
            <a:custGeom>
              <a:avLst/>
              <a:gdLst>
                <a:gd name="T0" fmla="*/ 20 w 90"/>
                <a:gd name="T1" fmla="*/ 56 h 103"/>
                <a:gd name="T2" fmla="*/ 49 w 90"/>
                <a:gd name="T3" fmla="*/ 88 h 103"/>
                <a:gd name="T4" fmla="*/ 80 w 90"/>
                <a:gd name="T5" fmla="*/ 77 h 103"/>
                <a:gd name="T6" fmla="*/ 87 w 90"/>
                <a:gd name="T7" fmla="*/ 89 h 103"/>
                <a:gd name="T8" fmla="*/ 47 w 90"/>
                <a:gd name="T9" fmla="*/ 103 h 103"/>
                <a:gd name="T10" fmla="*/ 0 w 90"/>
                <a:gd name="T11" fmla="*/ 52 h 103"/>
                <a:gd name="T12" fmla="*/ 47 w 90"/>
                <a:gd name="T13" fmla="*/ 0 h 103"/>
                <a:gd name="T14" fmla="*/ 90 w 90"/>
                <a:gd name="T15" fmla="*/ 49 h 103"/>
                <a:gd name="T16" fmla="*/ 90 w 90"/>
                <a:gd name="T17" fmla="*/ 56 h 103"/>
                <a:gd name="T18" fmla="*/ 20 w 90"/>
                <a:gd name="T19" fmla="*/ 56 h 103"/>
                <a:gd name="T20" fmla="*/ 46 w 90"/>
                <a:gd name="T21" fmla="*/ 15 h 103"/>
                <a:gd name="T22" fmla="*/ 19 w 90"/>
                <a:gd name="T23" fmla="*/ 43 h 103"/>
                <a:gd name="T24" fmla="*/ 71 w 90"/>
                <a:gd name="T25" fmla="*/ 43 h 103"/>
                <a:gd name="T26" fmla="*/ 46 w 90"/>
                <a:gd name="T27"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6"/>
                    <a:pt x="31" y="88"/>
                    <a:pt x="49" y="88"/>
                  </a:cubicBezTo>
                  <a:cubicBezTo>
                    <a:pt x="68" y="88"/>
                    <a:pt x="79" y="78"/>
                    <a:pt x="80" y="77"/>
                  </a:cubicBezTo>
                  <a:cubicBezTo>
                    <a:pt x="87" y="89"/>
                    <a:pt x="87" y="89"/>
                    <a:pt x="87" y="89"/>
                  </a:cubicBezTo>
                  <a:cubicBezTo>
                    <a:pt x="87" y="89"/>
                    <a:pt x="74" y="103"/>
                    <a:pt x="47" y="103"/>
                  </a:cubicBezTo>
                  <a:cubicBezTo>
                    <a:pt x="20" y="103"/>
                    <a:pt x="0" y="85"/>
                    <a:pt x="0" y="52"/>
                  </a:cubicBezTo>
                  <a:cubicBezTo>
                    <a:pt x="0" y="20"/>
                    <a:pt x="21" y="0"/>
                    <a:pt x="47" y="0"/>
                  </a:cubicBezTo>
                  <a:cubicBezTo>
                    <a:pt x="74" y="0"/>
                    <a:pt x="90" y="20"/>
                    <a:pt x="90" y="49"/>
                  </a:cubicBezTo>
                  <a:cubicBezTo>
                    <a:pt x="90" y="56"/>
                    <a:pt x="90" y="56"/>
                    <a:pt x="90" y="56"/>
                  </a:cubicBezTo>
                  <a:cubicBezTo>
                    <a:pt x="20" y="56"/>
                    <a:pt x="20" y="56"/>
                    <a:pt x="20" y="56"/>
                  </a:cubicBezTo>
                  <a:close/>
                  <a:moveTo>
                    <a:pt x="46" y="15"/>
                  </a:moveTo>
                  <a:cubicBezTo>
                    <a:pt x="28" y="15"/>
                    <a:pt x="20" y="30"/>
                    <a:pt x="19" y="43"/>
                  </a:cubicBezTo>
                  <a:cubicBezTo>
                    <a:pt x="71" y="43"/>
                    <a:pt x="71" y="43"/>
                    <a:pt x="71" y="43"/>
                  </a:cubicBezTo>
                  <a:cubicBezTo>
                    <a:pt x="71" y="28"/>
                    <a:pt x="64" y="15"/>
                    <a:pt x="4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9">
              <a:extLst>
                <a:ext uri="{FF2B5EF4-FFF2-40B4-BE49-F238E27FC236}">
                  <a16:creationId xmlns:a16="http://schemas.microsoft.com/office/drawing/2014/main" id="{C091E53F-E8FB-D219-1C2C-C8CDF3A477E2}"/>
                </a:ext>
              </a:extLst>
            </p:cNvPr>
            <p:cNvSpPr>
              <a:spLocks/>
            </p:cNvSpPr>
            <p:nvPr/>
          </p:nvSpPr>
          <p:spPr bwMode="auto">
            <a:xfrm>
              <a:off x="2882901" y="-3175"/>
              <a:ext cx="68263" cy="84138"/>
            </a:xfrm>
            <a:custGeom>
              <a:avLst/>
              <a:gdLst>
                <a:gd name="T0" fmla="*/ 65 w 84"/>
                <a:gd name="T1" fmla="*/ 101 h 101"/>
                <a:gd name="T2" fmla="*/ 65 w 84"/>
                <a:gd name="T3" fmla="*/ 42 h 101"/>
                <a:gd name="T4" fmla="*/ 45 w 84"/>
                <a:gd name="T5" fmla="*/ 16 h 101"/>
                <a:gd name="T6" fmla="*/ 18 w 84"/>
                <a:gd name="T7" fmla="*/ 42 h 101"/>
                <a:gd name="T8" fmla="*/ 18 w 84"/>
                <a:gd name="T9" fmla="*/ 101 h 101"/>
                <a:gd name="T10" fmla="*/ 0 w 84"/>
                <a:gd name="T11" fmla="*/ 101 h 101"/>
                <a:gd name="T12" fmla="*/ 0 w 84"/>
                <a:gd name="T13" fmla="*/ 2 h 101"/>
                <a:gd name="T14" fmla="*/ 17 w 84"/>
                <a:gd name="T15" fmla="*/ 2 h 101"/>
                <a:gd name="T16" fmla="*/ 18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0" y="32"/>
                    <a:pt x="18" y="42"/>
                  </a:cubicBezTo>
                  <a:cubicBezTo>
                    <a:pt x="18" y="101"/>
                    <a:pt x="18" y="101"/>
                    <a:pt x="18" y="101"/>
                  </a:cubicBezTo>
                  <a:cubicBezTo>
                    <a:pt x="0" y="101"/>
                    <a:pt x="0" y="101"/>
                    <a:pt x="0" y="101"/>
                  </a:cubicBezTo>
                  <a:cubicBezTo>
                    <a:pt x="0" y="2"/>
                    <a:pt x="0" y="2"/>
                    <a:pt x="0" y="2"/>
                  </a:cubicBezTo>
                  <a:cubicBezTo>
                    <a:pt x="17" y="2"/>
                    <a:pt x="17" y="2"/>
                    <a:pt x="17" y="2"/>
                  </a:cubicBezTo>
                  <a:cubicBezTo>
                    <a:pt x="18" y="20"/>
                    <a:pt x="18" y="20"/>
                    <a:pt x="18"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30">
              <a:extLst>
                <a:ext uri="{FF2B5EF4-FFF2-40B4-BE49-F238E27FC236}">
                  <a16:creationId xmlns:a16="http://schemas.microsoft.com/office/drawing/2014/main" id="{D8C0F936-155F-B9D3-105E-CB4A7E9C8F31}"/>
                </a:ext>
              </a:extLst>
            </p:cNvPr>
            <p:cNvSpPr>
              <a:spLocks noEditPoints="1"/>
            </p:cNvSpPr>
            <p:nvPr/>
          </p:nvSpPr>
          <p:spPr bwMode="auto">
            <a:xfrm>
              <a:off x="3006726" y="-34925"/>
              <a:ext cx="79375" cy="117475"/>
            </a:xfrm>
            <a:custGeom>
              <a:avLst/>
              <a:gdLst>
                <a:gd name="T0" fmla="*/ 50 w 95"/>
                <a:gd name="T1" fmla="*/ 142 h 142"/>
                <a:gd name="T2" fmla="*/ 20 w 95"/>
                <a:gd name="T3" fmla="*/ 125 h 142"/>
                <a:gd name="T4" fmla="*/ 17 w 95"/>
                <a:gd name="T5" fmla="*/ 140 h 142"/>
                <a:gd name="T6" fmla="*/ 0 w 95"/>
                <a:gd name="T7" fmla="*/ 140 h 142"/>
                <a:gd name="T8" fmla="*/ 0 w 95"/>
                <a:gd name="T9" fmla="*/ 0 h 142"/>
                <a:gd name="T10" fmla="*/ 19 w 95"/>
                <a:gd name="T11" fmla="*/ 0 h 142"/>
                <a:gd name="T12" fmla="*/ 19 w 95"/>
                <a:gd name="T13" fmla="*/ 57 h 142"/>
                <a:gd name="T14" fmla="*/ 52 w 95"/>
                <a:gd name="T15" fmla="*/ 39 h 142"/>
                <a:gd name="T16" fmla="*/ 94 w 95"/>
                <a:gd name="T17" fmla="*/ 91 h 142"/>
                <a:gd name="T18" fmla="*/ 50 w 95"/>
                <a:gd name="T19" fmla="*/ 142 h 142"/>
                <a:gd name="T20" fmla="*/ 47 w 95"/>
                <a:gd name="T21" fmla="*/ 55 h 142"/>
                <a:gd name="T22" fmla="*/ 18 w 95"/>
                <a:gd name="T23" fmla="*/ 91 h 142"/>
                <a:gd name="T24" fmla="*/ 46 w 95"/>
                <a:gd name="T25" fmla="*/ 127 h 142"/>
                <a:gd name="T26" fmla="*/ 75 w 95"/>
                <a:gd name="T27" fmla="*/ 91 h 142"/>
                <a:gd name="T28" fmla="*/ 47 w 95"/>
                <a:gd name="T29" fmla="*/ 5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2">
                  <a:moveTo>
                    <a:pt x="50" y="142"/>
                  </a:moveTo>
                  <a:cubicBezTo>
                    <a:pt x="31" y="142"/>
                    <a:pt x="22" y="129"/>
                    <a:pt x="20" y="125"/>
                  </a:cubicBezTo>
                  <a:cubicBezTo>
                    <a:pt x="17" y="140"/>
                    <a:pt x="17" y="140"/>
                    <a:pt x="17" y="140"/>
                  </a:cubicBezTo>
                  <a:cubicBezTo>
                    <a:pt x="0" y="140"/>
                    <a:pt x="0" y="140"/>
                    <a:pt x="0" y="140"/>
                  </a:cubicBezTo>
                  <a:cubicBezTo>
                    <a:pt x="0" y="0"/>
                    <a:pt x="0" y="0"/>
                    <a:pt x="0" y="0"/>
                  </a:cubicBezTo>
                  <a:cubicBezTo>
                    <a:pt x="19" y="0"/>
                    <a:pt x="19" y="0"/>
                    <a:pt x="19" y="0"/>
                  </a:cubicBezTo>
                  <a:cubicBezTo>
                    <a:pt x="19" y="57"/>
                    <a:pt x="19" y="57"/>
                    <a:pt x="19" y="57"/>
                  </a:cubicBezTo>
                  <a:cubicBezTo>
                    <a:pt x="20" y="55"/>
                    <a:pt x="31" y="39"/>
                    <a:pt x="52" y="39"/>
                  </a:cubicBezTo>
                  <a:cubicBezTo>
                    <a:pt x="78" y="39"/>
                    <a:pt x="94" y="61"/>
                    <a:pt x="94" y="91"/>
                  </a:cubicBezTo>
                  <a:cubicBezTo>
                    <a:pt x="95" y="121"/>
                    <a:pt x="77" y="142"/>
                    <a:pt x="50" y="142"/>
                  </a:cubicBezTo>
                  <a:close/>
                  <a:moveTo>
                    <a:pt x="47" y="55"/>
                  </a:moveTo>
                  <a:cubicBezTo>
                    <a:pt x="30" y="55"/>
                    <a:pt x="18" y="71"/>
                    <a:pt x="18" y="91"/>
                  </a:cubicBezTo>
                  <a:cubicBezTo>
                    <a:pt x="18" y="110"/>
                    <a:pt x="29" y="127"/>
                    <a:pt x="46" y="127"/>
                  </a:cubicBezTo>
                  <a:cubicBezTo>
                    <a:pt x="63" y="127"/>
                    <a:pt x="75" y="111"/>
                    <a:pt x="75" y="91"/>
                  </a:cubicBezTo>
                  <a:cubicBezTo>
                    <a:pt x="75" y="71"/>
                    <a:pt x="64" y="55"/>
                    <a:pt x="47"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31">
              <a:extLst>
                <a:ext uri="{FF2B5EF4-FFF2-40B4-BE49-F238E27FC236}">
                  <a16:creationId xmlns:a16="http://schemas.microsoft.com/office/drawing/2014/main" id="{B3C06BAF-2606-07B2-0633-EFEFFAE9986C}"/>
                </a:ext>
              </a:extLst>
            </p:cNvPr>
            <p:cNvSpPr>
              <a:spLocks/>
            </p:cNvSpPr>
            <p:nvPr/>
          </p:nvSpPr>
          <p:spPr bwMode="auto">
            <a:xfrm>
              <a:off x="3094038" y="-1588"/>
              <a:ext cx="79375" cy="114300"/>
            </a:xfrm>
            <a:custGeom>
              <a:avLst/>
              <a:gdLst>
                <a:gd name="T0" fmla="*/ 52 w 96"/>
                <a:gd name="T1" fmla="*/ 113 h 136"/>
                <a:gd name="T2" fmla="*/ 26 w 96"/>
                <a:gd name="T3" fmla="*/ 136 h 136"/>
                <a:gd name="T4" fmla="*/ 7 w 96"/>
                <a:gd name="T5" fmla="*/ 132 h 136"/>
                <a:gd name="T6" fmla="*/ 11 w 96"/>
                <a:gd name="T7" fmla="*/ 117 h 136"/>
                <a:gd name="T8" fmla="*/ 22 w 96"/>
                <a:gd name="T9" fmla="*/ 120 h 136"/>
                <a:gd name="T10" fmla="*/ 33 w 96"/>
                <a:gd name="T11" fmla="*/ 110 h 136"/>
                <a:gd name="T12" fmla="*/ 38 w 96"/>
                <a:gd name="T13" fmla="*/ 98 h 136"/>
                <a:gd name="T14" fmla="*/ 0 w 96"/>
                <a:gd name="T15" fmla="*/ 0 h 136"/>
                <a:gd name="T16" fmla="*/ 20 w 96"/>
                <a:gd name="T17" fmla="*/ 0 h 136"/>
                <a:gd name="T18" fmla="*/ 48 w 96"/>
                <a:gd name="T19" fmla="*/ 81 h 136"/>
                <a:gd name="T20" fmla="*/ 76 w 96"/>
                <a:gd name="T21" fmla="*/ 0 h 136"/>
                <a:gd name="T22" fmla="*/ 96 w 96"/>
                <a:gd name="T23" fmla="*/ 0 h 136"/>
                <a:gd name="T24" fmla="*/ 52 w 96"/>
                <a:gd name="T25" fmla="*/ 11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36">
                  <a:moveTo>
                    <a:pt x="52" y="113"/>
                  </a:moveTo>
                  <a:cubicBezTo>
                    <a:pt x="45" y="129"/>
                    <a:pt x="38" y="136"/>
                    <a:pt x="26" y="136"/>
                  </a:cubicBezTo>
                  <a:cubicBezTo>
                    <a:pt x="13" y="136"/>
                    <a:pt x="7" y="132"/>
                    <a:pt x="7" y="132"/>
                  </a:cubicBezTo>
                  <a:cubicBezTo>
                    <a:pt x="11" y="117"/>
                    <a:pt x="11" y="117"/>
                    <a:pt x="11" y="117"/>
                  </a:cubicBezTo>
                  <a:cubicBezTo>
                    <a:pt x="11" y="117"/>
                    <a:pt x="17" y="120"/>
                    <a:pt x="22" y="120"/>
                  </a:cubicBezTo>
                  <a:cubicBezTo>
                    <a:pt x="27" y="120"/>
                    <a:pt x="30" y="118"/>
                    <a:pt x="33" y="110"/>
                  </a:cubicBezTo>
                  <a:cubicBezTo>
                    <a:pt x="38" y="98"/>
                    <a:pt x="38" y="98"/>
                    <a:pt x="38" y="98"/>
                  </a:cubicBezTo>
                  <a:cubicBezTo>
                    <a:pt x="0" y="0"/>
                    <a:pt x="0" y="0"/>
                    <a:pt x="0" y="0"/>
                  </a:cubicBezTo>
                  <a:cubicBezTo>
                    <a:pt x="20" y="0"/>
                    <a:pt x="20" y="0"/>
                    <a:pt x="20" y="0"/>
                  </a:cubicBezTo>
                  <a:cubicBezTo>
                    <a:pt x="48" y="81"/>
                    <a:pt x="48" y="81"/>
                    <a:pt x="48" y="81"/>
                  </a:cubicBezTo>
                  <a:cubicBezTo>
                    <a:pt x="76" y="0"/>
                    <a:pt x="76" y="0"/>
                    <a:pt x="76" y="0"/>
                  </a:cubicBezTo>
                  <a:cubicBezTo>
                    <a:pt x="96" y="0"/>
                    <a:pt x="96" y="0"/>
                    <a:pt x="96" y="0"/>
                  </a:cubicBezTo>
                  <a:lnTo>
                    <a:pt x="5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Rectangle 32">
              <a:extLst>
                <a:ext uri="{FF2B5EF4-FFF2-40B4-BE49-F238E27FC236}">
                  <a16:creationId xmlns:a16="http://schemas.microsoft.com/office/drawing/2014/main" id="{28E831E1-5403-0391-CFF1-44334240480E}"/>
                </a:ext>
              </a:extLst>
            </p:cNvPr>
            <p:cNvSpPr>
              <a:spLocks noChangeArrowheads="1"/>
            </p:cNvSpPr>
            <p:nvPr/>
          </p:nvSpPr>
          <p:spPr bwMode="auto">
            <a:xfrm>
              <a:off x="3219451" y="-31750"/>
              <a:ext cx="17463" cy="1127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33">
              <a:extLst>
                <a:ext uri="{FF2B5EF4-FFF2-40B4-BE49-F238E27FC236}">
                  <a16:creationId xmlns:a16="http://schemas.microsoft.com/office/drawing/2014/main" id="{C26B6476-3E8D-9E7B-540C-E0FEFAD5DB9D}"/>
                </a:ext>
              </a:extLst>
            </p:cNvPr>
            <p:cNvSpPr>
              <a:spLocks/>
            </p:cNvSpPr>
            <p:nvPr/>
          </p:nvSpPr>
          <p:spPr bwMode="auto">
            <a:xfrm>
              <a:off x="3263901" y="-3175"/>
              <a:ext cx="69850" cy="84138"/>
            </a:xfrm>
            <a:custGeom>
              <a:avLst/>
              <a:gdLst>
                <a:gd name="T0" fmla="*/ 65 w 84"/>
                <a:gd name="T1" fmla="*/ 101 h 101"/>
                <a:gd name="T2" fmla="*/ 65 w 84"/>
                <a:gd name="T3" fmla="*/ 42 h 101"/>
                <a:gd name="T4" fmla="*/ 45 w 84"/>
                <a:gd name="T5" fmla="*/ 16 h 101"/>
                <a:gd name="T6" fmla="*/ 19 w 84"/>
                <a:gd name="T7" fmla="*/ 42 h 101"/>
                <a:gd name="T8" fmla="*/ 19 w 84"/>
                <a:gd name="T9" fmla="*/ 101 h 101"/>
                <a:gd name="T10" fmla="*/ 0 w 84"/>
                <a:gd name="T11" fmla="*/ 101 h 101"/>
                <a:gd name="T12" fmla="*/ 0 w 84"/>
                <a:gd name="T13" fmla="*/ 2 h 101"/>
                <a:gd name="T14" fmla="*/ 18 w 84"/>
                <a:gd name="T15" fmla="*/ 2 h 101"/>
                <a:gd name="T16" fmla="*/ 19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1" y="32"/>
                    <a:pt x="19" y="42"/>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34">
              <a:extLst>
                <a:ext uri="{FF2B5EF4-FFF2-40B4-BE49-F238E27FC236}">
                  <a16:creationId xmlns:a16="http://schemas.microsoft.com/office/drawing/2014/main" id="{944C5982-3C91-7F73-09A4-D3869163BA38}"/>
                </a:ext>
              </a:extLst>
            </p:cNvPr>
            <p:cNvSpPr>
              <a:spLocks/>
            </p:cNvSpPr>
            <p:nvPr/>
          </p:nvSpPr>
          <p:spPr bwMode="auto">
            <a:xfrm>
              <a:off x="3349626" y="-3175"/>
              <a:ext cx="63500" cy="85725"/>
            </a:xfrm>
            <a:custGeom>
              <a:avLst/>
              <a:gdLst>
                <a:gd name="T0" fmla="*/ 68 w 78"/>
                <a:gd name="T1" fmla="*/ 94 h 103"/>
                <a:gd name="T2" fmla="*/ 39 w 78"/>
                <a:gd name="T3" fmla="*/ 103 h 103"/>
                <a:gd name="T4" fmla="*/ 0 w 78"/>
                <a:gd name="T5" fmla="*/ 86 h 103"/>
                <a:gd name="T6" fmla="*/ 10 w 78"/>
                <a:gd name="T7" fmla="*/ 74 h 103"/>
                <a:gd name="T8" fmla="*/ 39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2" y="99"/>
                    <a:pt x="54" y="103"/>
                    <a:pt x="39" y="103"/>
                  </a:cubicBezTo>
                  <a:cubicBezTo>
                    <a:pt x="19" y="103"/>
                    <a:pt x="4" y="91"/>
                    <a:pt x="0" y="86"/>
                  </a:cubicBezTo>
                  <a:cubicBezTo>
                    <a:pt x="10" y="74"/>
                    <a:pt x="10" y="74"/>
                    <a:pt x="10" y="74"/>
                  </a:cubicBezTo>
                  <a:cubicBezTo>
                    <a:pt x="16" y="80"/>
                    <a:pt x="28" y="88"/>
                    <a:pt x="39" y="88"/>
                  </a:cubicBezTo>
                  <a:cubicBezTo>
                    <a:pt x="51" y="88"/>
                    <a:pt x="59" y="84"/>
                    <a:pt x="59" y="75"/>
                  </a:cubicBezTo>
                  <a:cubicBezTo>
                    <a:pt x="59" y="66"/>
                    <a:pt x="49" y="63"/>
                    <a:pt x="43" y="61"/>
                  </a:cubicBezTo>
                  <a:cubicBezTo>
                    <a:pt x="37"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3"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35">
              <a:extLst>
                <a:ext uri="{FF2B5EF4-FFF2-40B4-BE49-F238E27FC236}">
                  <a16:creationId xmlns:a16="http://schemas.microsoft.com/office/drawing/2014/main" id="{948AB8FF-2BA3-9E06-B8CF-1E2C0011DA34}"/>
                </a:ext>
              </a:extLst>
            </p:cNvPr>
            <p:cNvSpPr>
              <a:spLocks noEditPoints="1"/>
            </p:cNvSpPr>
            <p:nvPr/>
          </p:nvSpPr>
          <p:spPr bwMode="auto">
            <a:xfrm>
              <a:off x="3429001" y="-36513"/>
              <a:ext cx="20638" cy="117475"/>
            </a:xfrm>
            <a:custGeom>
              <a:avLst/>
              <a:gdLst>
                <a:gd name="T0" fmla="*/ 13 w 26"/>
                <a:gd name="T1" fmla="*/ 24 h 143"/>
                <a:gd name="T2" fmla="*/ 0 w 26"/>
                <a:gd name="T3" fmla="*/ 12 h 143"/>
                <a:gd name="T4" fmla="*/ 13 w 26"/>
                <a:gd name="T5" fmla="*/ 0 h 143"/>
                <a:gd name="T6" fmla="*/ 26 w 26"/>
                <a:gd name="T7" fmla="*/ 12 h 143"/>
                <a:gd name="T8" fmla="*/ 13 w 26"/>
                <a:gd name="T9" fmla="*/ 24 h 143"/>
                <a:gd name="T10" fmla="*/ 4 w 26"/>
                <a:gd name="T11" fmla="*/ 143 h 143"/>
                <a:gd name="T12" fmla="*/ 4 w 26"/>
                <a:gd name="T13" fmla="*/ 44 h 143"/>
                <a:gd name="T14" fmla="*/ 22 w 26"/>
                <a:gd name="T15" fmla="*/ 44 h 143"/>
                <a:gd name="T16" fmla="*/ 22 w 26"/>
                <a:gd name="T17" fmla="*/ 143 h 143"/>
                <a:gd name="T18" fmla="*/ 4 w 26"/>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3">
                  <a:moveTo>
                    <a:pt x="13" y="24"/>
                  </a:moveTo>
                  <a:cubicBezTo>
                    <a:pt x="6" y="24"/>
                    <a:pt x="0" y="19"/>
                    <a:pt x="0" y="12"/>
                  </a:cubicBezTo>
                  <a:cubicBezTo>
                    <a:pt x="0" y="5"/>
                    <a:pt x="6" y="0"/>
                    <a:pt x="13" y="0"/>
                  </a:cubicBezTo>
                  <a:cubicBezTo>
                    <a:pt x="20" y="0"/>
                    <a:pt x="26" y="5"/>
                    <a:pt x="26" y="12"/>
                  </a:cubicBezTo>
                  <a:cubicBezTo>
                    <a:pt x="26"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36">
              <a:extLst>
                <a:ext uri="{FF2B5EF4-FFF2-40B4-BE49-F238E27FC236}">
                  <a16:creationId xmlns:a16="http://schemas.microsoft.com/office/drawing/2014/main" id="{914FBE95-5DCD-B09C-05FA-773F884D73D9}"/>
                </a:ext>
              </a:extLst>
            </p:cNvPr>
            <p:cNvSpPr>
              <a:spLocks noEditPoints="1"/>
            </p:cNvSpPr>
            <p:nvPr/>
          </p:nvSpPr>
          <p:spPr bwMode="auto">
            <a:xfrm>
              <a:off x="3465513" y="-3175"/>
              <a:ext cx="77788" cy="115888"/>
            </a:xfrm>
            <a:custGeom>
              <a:avLst/>
              <a:gdLst>
                <a:gd name="T0" fmla="*/ 84 w 94"/>
                <a:gd name="T1" fmla="*/ 122 h 138"/>
                <a:gd name="T2" fmla="*/ 44 w 94"/>
                <a:gd name="T3" fmla="*/ 138 h 138"/>
                <a:gd name="T4" fmla="*/ 5 w 94"/>
                <a:gd name="T5" fmla="*/ 126 h 138"/>
                <a:gd name="T6" fmla="*/ 12 w 94"/>
                <a:gd name="T7" fmla="*/ 112 h 138"/>
                <a:gd name="T8" fmla="*/ 43 w 94"/>
                <a:gd name="T9" fmla="*/ 122 h 138"/>
                <a:gd name="T10" fmla="*/ 67 w 94"/>
                <a:gd name="T11" fmla="*/ 113 h 138"/>
                <a:gd name="T12" fmla="*/ 74 w 94"/>
                <a:gd name="T13" fmla="*/ 89 h 138"/>
                <a:gd name="T14" fmla="*/ 74 w 94"/>
                <a:gd name="T15" fmla="*/ 80 h 138"/>
                <a:gd name="T16" fmla="*/ 42 w 94"/>
                <a:gd name="T17" fmla="*/ 99 h 138"/>
                <a:gd name="T18" fmla="*/ 0 w 94"/>
                <a:gd name="T19" fmla="*/ 49 h 138"/>
                <a:gd name="T20" fmla="*/ 43 w 94"/>
                <a:gd name="T21" fmla="*/ 0 h 138"/>
                <a:gd name="T22" fmla="*/ 74 w 94"/>
                <a:gd name="T23" fmla="*/ 18 h 138"/>
                <a:gd name="T24" fmla="*/ 76 w 94"/>
                <a:gd name="T25" fmla="*/ 2 h 138"/>
                <a:gd name="T26" fmla="*/ 94 w 94"/>
                <a:gd name="T27" fmla="*/ 2 h 138"/>
                <a:gd name="T28" fmla="*/ 94 w 94"/>
                <a:gd name="T29" fmla="*/ 82 h 138"/>
                <a:gd name="T30" fmla="*/ 84 w 94"/>
                <a:gd name="T31" fmla="*/ 122 h 138"/>
                <a:gd name="T32" fmla="*/ 48 w 94"/>
                <a:gd name="T33" fmla="*/ 15 h 138"/>
                <a:gd name="T34" fmla="*/ 20 w 94"/>
                <a:gd name="T35" fmla="*/ 49 h 138"/>
                <a:gd name="T36" fmla="*/ 47 w 94"/>
                <a:gd name="T37" fmla="*/ 83 h 138"/>
                <a:gd name="T38" fmla="*/ 75 w 94"/>
                <a:gd name="T39" fmla="*/ 49 h 138"/>
                <a:gd name="T40" fmla="*/ 48 w 94"/>
                <a:gd name="T41" fmla="*/ 1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138">
                  <a:moveTo>
                    <a:pt x="84" y="122"/>
                  </a:moveTo>
                  <a:cubicBezTo>
                    <a:pt x="76" y="130"/>
                    <a:pt x="64" y="138"/>
                    <a:pt x="44" y="138"/>
                  </a:cubicBezTo>
                  <a:cubicBezTo>
                    <a:pt x="23" y="138"/>
                    <a:pt x="8" y="129"/>
                    <a:pt x="5" y="126"/>
                  </a:cubicBezTo>
                  <a:cubicBezTo>
                    <a:pt x="12" y="112"/>
                    <a:pt x="12" y="112"/>
                    <a:pt x="12" y="112"/>
                  </a:cubicBezTo>
                  <a:cubicBezTo>
                    <a:pt x="17" y="116"/>
                    <a:pt x="30" y="122"/>
                    <a:pt x="43" y="122"/>
                  </a:cubicBezTo>
                  <a:cubicBezTo>
                    <a:pt x="55" y="122"/>
                    <a:pt x="63" y="118"/>
                    <a:pt x="67" y="113"/>
                  </a:cubicBezTo>
                  <a:cubicBezTo>
                    <a:pt x="72" y="109"/>
                    <a:pt x="74" y="101"/>
                    <a:pt x="74" y="89"/>
                  </a:cubicBezTo>
                  <a:cubicBezTo>
                    <a:pt x="74" y="80"/>
                    <a:pt x="74" y="80"/>
                    <a:pt x="74" y="80"/>
                  </a:cubicBezTo>
                  <a:cubicBezTo>
                    <a:pt x="73" y="83"/>
                    <a:pt x="64" y="99"/>
                    <a:pt x="42" y="99"/>
                  </a:cubicBezTo>
                  <a:cubicBezTo>
                    <a:pt x="16" y="99"/>
                    <a:pt x="0" y="78"/>
                    <a:pt x="0" y="49"/>
                  </a:cubicBezTo>
                  <a:cubicBezTo>
                    <a:pt x="0" y="20"/>
                    <a:pt x="19" y="0"/>
                    <a:pt x="43" y="0"/>
                  </a:cubicBezTo>
                  <a:cubicBezTo>
                    <a:pt x="65" y="0"/>
                    <a:pt x="73" y="15"/>
                    <a:pt x="74" y="18"/>
                  </a:cubicBezTo>
                  <a:cubicBezTo>
                    <a:pt x="76" y="2"/>
                    <a:pt x="76" y="2"/>
                    <a:pt x="76" y="2"/>
                  </a:cubicBezTo>
                  <a:cubicBezTo>
                    <a:pt x="94" y="2"/>
                    <a:pt x="94" y="2"/>
                    <a:pt x="94" y="2"/>
                  </a:cubicBezTo>
                  <a:cubicBezTo>
                    <a:pt x="94" y="82"/>
                    <a:pt x="94" y="82"/>
                    <a:pt x="94" y="82"/>
                  </a:cubicBezTo>
                  <a:cubicBezTo>
                    <a:pt x="94" y="102"/>
                    <a:pt x="91" y="113"/>
                    <a:pt x="84" y="122"/>
                  </a:cubicBezTo>
                  <a:close/>
                  <a:moveTo>
                    <a:pt x="48" y="15"/>
                  </a:moveTo>
                  <a:cubicBezTo>
                    <a:pt x="31" y="15"/>
                    <a:pt x="20" y="30"/>
                    <a:pt x="20" y="49"/>
                  </a:cubicBezTo>
                  <a:cubicBezTo>
                    <a:pt x="20" y="67"/>
                    <a:pt x="30" y="83"/>
                    <a:pt x="47" y="83"/>
                  </a:cubicBezTo>
                  <a:cubicBezTo>
                    <a:pt x="64" y="83"/>
                    <a:pt x="75" y="67"/>
                    <a:pt x="75" y="49"/>
                  </a:cubicBezTo>
                  <a:cubicBezTo>
                    <a:pt x="75" y="30"/>
                    <a:pt x="65" y="15"/>
                    <a:pt x="4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37">
              <a:extLst>
                <a:ext uri="{FF2B5EF4-FFF2-40B4-BE49-F238E27FC236}">
                  <a16:creationId xmlns:a16="http://schemas.microsoft.com/office/drawing/2014/main" id="{DCECE63C-3BE4-E3D3-8A34-3F4C88B09AD1}"/>
                </a:ext>
              </a:extLst>
            </p:cNvPr>
            <p:cNvSpPr>
              <a:spLocks/>
            </p:cNvSpPr>
            <p:nvPr/>
          </p:nvSpPr>
          <p:spPr bwMode="auto">
            <a:xfrm>
              <a:off x="3568701" y="-34925"/>
              <a:ext cx="69850" cy="115888"/>
            </a:xfrm>
            <a:custGeom>
              <a:avLst/>
              <a:gdLst>
                <a:gd name="T0" fmla="*/ 66 w 85"/>
                <a:gd name="T1" fmla="*/ 141 h 141"/>
                <a:gd name="T2" fmla="*/ 66 w 85"/>
                <a:gd name="T3" fmla="*/ 82 h 141"/>
                <a:gd name="T4" fmla="*/ 46 w 85"/>
                <a:gd name="T5" fmla="*/ 56 h 141"/>
                <a:gd name="T6" fmla="*/ 19 w 85"/>
                <a:gd name="T7" fmla="*/ 82 h 141"/>
                <a:gd name="T8" fmla="*/ 19 w 85"/>
                <a:gd name="T9" fmla="*/ 141 h 141"/>
                <a:gd name="T10" fmla="*/ 0 w 85"/>
                <a:gd name="T11" fmla="*/ 141 h 141"/>
                <a:gd name="T12" fmla="*/ 0 w 85"/>
                <a:gd name="T13" fmla="*/ 0 h 141"/>
                <a:gd name="T14" fmla="*/ 19 w 85"/>
                <a:gd name="T15" fmla="*/ 0 h 141"/>
                <a:gd name="T16" fmla="*/ 19 w 85"/>
                <a:gd name="T17" fmla="*/ 60 h 141"/>
                <a:gd name="T18" fmla="*/ 52 w 85"/>
                <a:gd name="T19" fmla="*/ 39 h 141"/>
                <a:gd name="T20" fmla="*/ 85 w 85"/>
                <a:gd name="T21" fmla="*/ 77 h 141"/>
                <a:gd name="T22" fmla="*/ 85 w 85"/>
                <a:gd name="T23" fmla="*/ 141 h 141"/>
                <a:gd name="T24" fmla="*/ 66 w 85"/>
                <a:gd name="T25"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41">
                  <a:moveTo>
                    <a:pt x="66" y="141"/>
                  </a:moveTo>
                  <a:cubicBezTo>
                    <a:pt x="66" y="82"/>
                    <a:pt x="66" y="82"/>
                    <a:pt x="66" y="82"/>
                  </a:cubicBezTo>
                  <a:cubicBezTo>
                    <a:pt x="66" y="66"/>
                    <a:pt x="61" y="56"/>
                    <a:pt x="46" y="56"/>
                  </a:cubicBezTo>
                  <a:cubicBezTo>
                    <a:pt x="31" y="56"/>
                    <a:pt x="21" y="72"/>
                    <a:pt x="19" y="82"/>
                  </a:cubicBezTo>
                  <a:cubicBezTo>
                    <a:pt x="19" y="141"/>
                    <a:pt x="19" y="141"/>
                    <a:pt x="19" y="141"/>
                  </a:cubicBezTo>
                  <a:cubicBezTo>
                    <a:pt x="0" y="141"/>
                    <a:pt x="0" y="141"/>
                    <a:pt x="0" y="141"/>
                  </a:cubicBezTo>
                  <a:cubicBezTo>
                    <a:pt x="0" y="0"/>
                    <a:pt x="0" y="0"/>
                    <a:pt x="0" y="0"/>
                  </a:cubicBezTo>
                  <a:cubicBezTo>
                    <a:pt x="19" y="0"/>
                    <a:pt x="19" y="0"/>
                    <a:pt x="19" y="0"/>
                  </a:cubicBezTo>
                  <a:cubicBezTo>
                    <a:pt x="19" y="60"/>
                    <a:pt x="19" y="60"/>
                    <a:pt x="19" y="60"/>
                  </a:cubicBezTo>
                  <a:cubicBezTo>
                    <a:pt x="25" y="50"/>
                    <a:pt x="36" y="39"/>
                    <a:pt x="52" y="39"/>
                  </a:cubicBezTo>
                  <a:cubicBezTo>
                    <a:pt x="72" y="39"/>
                    <a:pt x="85" y="51"/>
                    <a:pt x="85" y="77"/>
                  </a:cubicBezTo>
                  <a:cubicBezTo>
                    <a:pt x="85" y="141"/>
                    <a:pt x="85" y="141"/>
                    <a:pt x="85" y="141"/>
                  </a:cubicBezTo>
                  <a:lnTo>
                    <a:pt x="66"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38">
              <a:extLst>
                <a:ext uri="{FF2B5EF4-FFF2-40B4-BE49-F238E27FC236}">
                  <a16:creationId xmlns:a16="http://schemas.microsoft.com/office/drawing/2014/main" id="{A628084C-CF66-E7E8-A07E-637CE5D6B84C}"/>
                </a:ext>
              </a:extLst>
            </p:cNvPr>
            <p:cNvSpPr>
              <a:spLocks/>
            </p:cNvSpPr>
            <p:nvPr/>
          </p:nvSpPr>
          <p:spPr bwMode="auto">
            <a:xfrm>
              <a:off x="3654426" y="-23813"/>
              <a:ext cx="50800" cy="106363"/>
            </a:xfrm>
            <a:custGeom>
              <a:avLst/>
              <a:gdLst>
                <a:gd name="T0" fmla="*/ 33 w 61"/>
                <a:gd name="T1" fmla="*/ 41 h 128"/>
                <a:gd name="T2" fmla="*/ 33 w 61"/>
                <a:gd name="T3" fmla="*/ 92 h 128"/>
                <a:gd name="T4" fmla="*/ 37 w 61"/>
                <a:gd name="T5" fmla="*/ 109 h 128"/>
                <a:gd name="T6" fmla="*/ 47 w 61"/>
                <a:gd name="T7" fmla="*/ 113 h 128"/>
                <a:gd name="T8" fmla="*/ 58 w 61"/>
                <a:gd name="T9" fmla="*/ 111 h 128"/>
                <a:gd name="T10" fmla="*/ 60 w 61"/>
                <a:gd name="T11" fmla="*/ 125 h 128"/>
                <a:gd name="T12" fmla="*/ 42 w 61"/>
                <a:gd name="T13" fmla="*/ 128 h 128"/>
                <a:gd name="T14" fmla="*/ 21 w 61"/>
                <a:gd name="T15" fmla="*/ 121 h 128"/>
                <a:gd name="T16" fmla="*/ 15 w 61"/>
                <a:gd name="T17" fmla="*/ 95 h 128"/>
                <a:gd name="T18" fmla="*/ 15 w 61"/>
                <a:gd name="T19" fmla="*/ 41 h 128"/>
                <a:gd name="T20" fmla="*/ 0 w 61"/>
                <a:gd name="T21" fmla="*/ 41 h 128"/>
                <a:gd name="T22" fmla="*/ 0 w 61"/>
                <a:gd name="T23" fmla="*/ 27 h 128"/>
                <a:gd name="T24" fmla="*/ 14 w 61"/>
                <a:gd name="T25" fmla="*/ 27 h 128"/>
                <a:gd name="T26" fmla="*/ 16 w 61"/>
                <a:gd name="T27" fmla="*/ 0 h 128"/>
                <a:gd name="T28" fmla="*/ 33 w 61"/>
                <a:gd name="T29" fmla="*/ 0 h 128"/>
                <a:gd name="T30" fmla="*/ 33 w 61"/>
                <a:gd name="T31" fmla="*/ 27 h 128"/>
                <a:gd name="T32" fmla="*/ 61 w 61"/>
                <a:gd name="T33" fmla="*/ 27 h 128"/>
                <a:gd name="T34" fmla="*/ 61 w 61"/>
                <a:gd name="T35" fmla="*/ 41 h 128"/>
                <a:gd name="T36" fmla="*/ 33 w 61"/>
                <a:gd name="T37"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28">
                  <a:moveTo>
                    <a:pt x="33" y="41"/>
                  </a:moveTo>
                  <a:cubicBezTo>
                    <a:pt x="33" y="92"/>
                    <a:pt x="33" y="92"/>
                    <a:pt x="33" y="92"/>
                  </a:cubicBezTo>
                  <a:cubicBezTo>
                    <a:pt x="33" y="101"/>
                    <a:pt x="34" y="106"/>
                    <a:pt x="37" y="109"/>
                  </a:cubicBezTo>
                  <a:cubicBezTo>
                    <a:pt x="40" y="112"/>
                    <a:pt x="43" y="113"/>
                    <a:pt x="47" y="113"/>
                  </a:cubicBezTo>
                  <a:cubicBezTo>
                    <a:pt x="52" y="113"/>
                    <a:pt x="56" y="112"/>
                    <a:pt x="58" y="111"/>
                  </a:cubicBezTo>
                  <a:cubicBezTo>
                    <a:pt x="60" y="125"/>
                    <a:pt x="60" y="125"/>
                    <a:pt x="60" y="125"/>
                  </a:cubicBezTo>
                  <a:cubicBezTo>
                    <a:pt x="56" y="127"/>
                    <a:pt x="48" y="128"/>
                    <a:pt x="42" y="128"/>
                  </a:cubicBezTo>
                  <a:cubicBezTo>
                    <a:pt x="33" y="128"/>
                    <a:pt x="27" y="126"/>
                    <a:pt x="21" y="121"/>
                  </a:cubicBezTo>
                  <a:cubicBezTo>
                    <a:pt x="16" y="115"/>
                    <a:pt x="15" y="108"/>
                    <a:pt x="15" y="95"/>
                  </a:cubicBezTo>
                  <a:cubicBezTo>
                    <a:pt x="15" y="41"/>
                    <a:pt x="15" y="41"/>
                    <a:pt x="15" y="41"/>
                  </a:cubicBezTo>
                  <a:cubicBezTo>
                    <a:pt x="0" y="41"/>
                    <a:pt x="0" y="41"/>
                    <a:pt x="0" y="41"/>
                  </a:cubicBezTo>
                  <a:cubicBezTo>
                    <a:pt x="0" y="27"/>
                    <a:pt x="0" y="27"/>
                    <a:pt x="0" y="27"/>
                  </a:cubicBezTo>
                  <a:cubicBezTo>
                    <a:pt x="14" y="27"/>
                    <a:pt x="14" y="27"/>
                    <a:pt x="14" y="27"/>
                  </a:cubicBezTo>
                  <a:cubicBezTo>
                    <a:pt x="16" y="0"/>
                    <a:pt x="16" y="0"/>
                    <a:pt x="16" y="0"/>
                  </a:cubicBezTo>
                  <a:cubicBezTo>
                    <a:pt x="33" y="0"/>
                    <a:pt x="33" y="0"/>
                    <a:pt x="33" y="0"/>
                  </a:cubicBezTo>
                  <a:cubicBezTo>
                    <a:pt x="33" y="27"/>
                    <a:pt x="33" y="27"/>
                    <a:pt x="33" y="27"/>
                  </a:cubicBezTo>
                  <a:cubicBezTo>
                    <a:pt x="61" y="27"/>
                    <a:pt x="61" y="27"/>
                    <a:pt x="61" y="27"/>
                  </a:cubicBezTo>
                  <a:cubicBezTo>
                    <a:pt x="61" y="41"/>
                    <a:pt x="61" y="41"/>
                    <a:pt x="61" y="41"/>
                  </a:cubicBezTo>
                  <a:cubicBezTo>
                    <a:pt x="33" y="41"/>
                    <a:pt x="33" y="41"/>
                    <a:pt x="3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39">
              <a:extLst>
                <a:ext uri="{FF2B5EF4-FFF2-40B4-BE49-F238E27FC236}">
                  <a16:creationId xmlns:a16="http://schemas.microsoft.com/office/drawing/2014/main" id="{644BE14E-EA94-5B64-6A69-FD38062EC86B}"/>
                </a:ext>
              </a:extLst>
            </p:cNvPr>
            <p:cNvSpPr>
              <a:spLocks/>
            </p:cNvSpPr>
            <p:nvPr/>
          </p:nvSpPr>
          <p:spPr bwMode="auto">
            <a:xfrm>
              <a:off x="3711576" y="-3175"/>
              <a:ext cx="63500" cy="85725"/>
            </a:xfrm>
            <a:custGeom>
              <a:avLst/>
              <a:gdLst>
                <a:gd name="T0" fmla="*/ 68 w 78"/>
                <a:gd name="T1" fmla="*/ 94 h 103"/>
                <a:gd name="T2" fmla="*/ 39 w 78"/>
                <a:gd name="T3" fmla="*/ 103 h 103"/>
                <a:gd name="T4" fmla="*/ 0 w 78"/>
                <a:gd name="T5" fmla="*/ 86 h 103"/>
                <a:gd name="T6" fmla="*/ 10 w 78"/>
                <a:gd name="T7" fmla="*/ 74 h 103"/>
                <a:gd name="T8" fmla="*/ 40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3" y="99"/>
                    <a:pt x="54" y="103"/>
                    <a:pt x="39" y="103"/>
                  </a:cubicBezTo>
                  <a:cubicBezTo>
                    <a:pt x="19" y="103"/>
                    <a:pt x="5" y="91"/>
                    <a:pt x="0" y="86"/>
                  </a:cubicBezTo>
                  <a:cubicBezTo>
                    <a:pt x="10" y="74"/>
                    <a:pt x="10" y="74"/>
                    <a:pt x="10" y="74"/>
                  </a:cubicBezTo>
                  <a:cubicBezTo>
                    <a:pt x="16" y="80"/>
                    <a:pt x="28" y="88"/>
                    <a:pt x="40" y="88"/>
                  </a:cubicBezTo>
                  <a:cubicBezTo>
                    <a:pt x="51" y="88"/>
                    <a:pt x="59" y="84"/>
                    <a:pt x="59" y="75"/>
                  </a:cubicBezTo>
                  <a:cubicBezTo>
                    <a:pt x="59" y="66"/>
                    <a:pt x="49" y="63"/>
                    <a:pt x="43" y="61"/>
                  </a:cubicBezTo>
                  <a:cubicBezTo>
                    <a:pt x="38"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4"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40">
              <a:extLst>
                <a:ext uri="{FF2B5EF4-FFF2-40B4-BE49-F238E27FC236}">
                  <a16:creationId xmlns:a16="http://schemas.microsoft.com/office/drawing/2014/main" id="{EF137B69-3191-B6FE-C47C-0D807733E2CB}"/>
                </a:ext>
              </a:extLst>
            </p:cNvPr>
            <p:cNvSpPr>
              <a:spLocks noEditPoints="1"/>
            </p:cNvSpPr>
            <p:nvPr/>
          </p:nvSpPr>
          <p:spPr bwMode="auto">
            <a:xfrm>
              <a:off x="2498726" y="157163"/>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6 h 136"/>
                <a:gd name="T12" fmla="*/ 113 w 113"/>
                <a:gd name="T13" fmla="*/ 68 h 136"/>
                <a:gd name="T14" fmla="*/ 92 w 113"/>
                <a:gd name="T15" fmla="*/ 119 h 136"/>
                <a:gd name="T16" fmla="*/ 78 w 113"/>
                <a:gd name="T17" fmla="*/ 28 h 136"/>
                <a:gd name="T18" fmla="*/ 45 w 113"/>
                <a:gd name="T19" fmla="*/ 15 h 136"/>
                <a:gd name="T20" fmla="*/ 20 w 113"/>
                <a:gd name="T21" fmla="*/ 15 h 136"/>
                <a:gd name="T22" fmla="*/ 20 w 113"/>
                <a:gd name="T23" fmla="*/ 119 h 136"/>
                <a:gd name="T24" fmla="*/ 45 w 113"/>
                <a:gd name="T25" fmla="*/ 119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5"/>
                    <a:pt x="92" y="16"/>
                  </a:cubicBezTo>
                  <a:cubicBezTo>
                    <a:pt x="103" y="27"/>
                    <a:pt x="113" y="44"/>
                    <a:pt x="113" y="68"/>
                  </a:cubicBezTo>
                  <a:cubicBezTo>
                    <a:pt x="113" y="91"/>
                    <a:pt x="104" y="108"/>
                    <a:pt x="92" y="119"/>
                  </a:cubicBezTo>
                  <a:close/>
                  <a:moveTo>
                    <a:pt x="78" y="28"/>
                  </a:moveTo>
                  <a:cubicBezTo>
                    <a:pt x="70" y="19"/>
                    <a:pt x="59" y="15"/>
                    <a:pt x="45" y="15"/>
                  </a:cubicBezTo>
                  <a:cubicBezTo>
                    <a:pt x="20" y="15"/>
                    <a:pt x="20" y="15"/>
                    <a:pt x="20" y="15"/>
                  </a:cubicBezTo>
                  <a:cubicBezTo>
                    <a:pt x="20" y="119"/>
                    <a:pt x="20" y="119"/>
                    <a:pt x="20" y="119"/>
                  </a:cubicBezTo>
                  <a:cubicBezTo>
                    <a:pt x="45" y="119"/>
                    <a:pt x="45" y="119"/>
                    <a:pt x="45" y="119"/>
                  </a:cubicBezTo>
                  <a:cubicBezTo>
                    <a:pt x="58" y="119"/>
                    <a:pt x="69" y="116"/>
                    <a:pt x="78" y="107"/>
                  </a:cubicBezTo>
                  <a:cubicBezTo>
                    <a:pt x="87" y="98"/>
                    <a:pt x="92" y="84"/>
                    <a:pt x="92" y="68"/>
                  </a:cubicBezTo>
                  <a:cubicBezTo>
                    <a:pt x="92" y="51"/>
                    <a:pt x="87" y="36"/>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41">
              <a:extLst>
                <a:ext uri="{FF2B5EF4-FFF2-40B4-BE49-F238E27FC236}">
                  <a16:creationId xmlns:a16="http://schemas.microsoft.com/office/drawing/2014/main" id="{821A2D0B-222A-FACB-58E1-95FBC0126991}"/>
                </a:ext>
              </a:extLst>
            </p:cNvPr>
            <p:cNvSpPr>
              <a:spLocks noEditPoints="1"/>
            </p:cNvSpPr>
            <p:nvPr/>
          </p:nvSpPr>
          <p:spPr bwMode="auto">
            <a:xfrm>
              <a:off x="2605088"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42">
              <a:extLst>
                <a:ext uri="{FF2B5EF4-FFF2-40B4-BE49-F238E27FC236}">
                  <a16:creationId xmlns:a16="http://schemas.microsoft.com/office/drawing/2014/main" id="{7DEFDA0D-DEC0-C80E-280E-37E6A828C659}"/>
                </a:ext>
              </a:extLst>
            </p:cNvPr>
            <p:cNvSpPr>
              <a:spLocks noChangeArrowheads="1"/>
            </p:cNvSpPr>
            <p:nvPr/>
          </p:nvSpPr>
          <p:spPr bwMode="auto">
            <a:xfrm>
              <a:off x="2697163" y="153988"/>
              <a:ext cx="15875" cy="1158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43">
              <a:extLst>
                <a:ext uri="{FF2B5EF4-FFF2-40B4-BE49-F238E27FC236}">
                  <a16:creationId xmlns:a16="http://schemas.microsoft.com/office/drawing/2014/main" id="{E1B199F1-629A-2B40-F991-6A433992CFCB}"/>
                </a:ext>
              </a:extLst>
            </p:cNvPr>
            <p:cNvSpPr>
              <a:spLocks noEditPoints="1"/>
            </p:cNvSpPr>
            <p:nvPr/>
          </p:nvSpPr>
          <p:spPr bwMode="auto">
            <a:xfrm>
              <a:off x="2736851" y="150813"/>
              <a:ext cx="20638" cy="119063"/>
            </a:xfrm>
            <a:custGeom>
              <a:avLst/>
              <a:gdLst>
                <a:gd name="T0" fmla="*/ 12 w 25"/>
                <a:gd name="T1" fmla="*/ 25 h 144"/>
                <a:gd name="T2" fmla="*/ 0 w 25"/>
                <a:gd name="T3" fmla="*/ 13 h 144"/>
                <a:gd name="T4" fmla="*/ 12 w 25"/>
                <a:gd name="T5" fmla="*/ 0 h 144"/>
                <a:gd name="T6" fmla="*/ 25 w 25"/>
                <a:gd name="T7" fmla="*/ 12 h 144"/>
                <a:gd name="T8" fmla="*/ 12 w 25"/>
                <a:gd name="T9" fmla="*/ 25 h 144"/>
                <a:gd name="T10" fmla="*/ 3 w 25"/>
                <a:gd name="T11" fmla="*/ 144 h 144"/>
                <a:gd name="T12" fmla="*/ 3 w 25"/>
                <a:gd name="T13" fmla="*/ 45 h 144"/>
                <a:gd name="T14" fmla="*/ 22 w 25"/>
                <a:gd name="T15" fmla="*/ 45 h 144"/>
                <a:gd name="T16" fmla="*/ 22 w 25"/>
                <a:gd name="T17" fmla="*/ 144 h 144"/>
                <a:gd name="T18" fmla="*/ 3 w 25"/>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4">
                  <a:moveTo>
                    <a:pt x="12" y="25"/>
                  </a:moveTo>
                  <a:cubicBezTo>
                    <a:pt x="5" y="25"/>
                    <a:pt x="0" y="20"/>
                    <a:pt x="0" y="13"/>
                  </a:cubicBezTo>
                  <a:cubicBezTo>
                    <a:pt x="0" y="6"/>
                    <a:pt x="5" y="0"/>
                    <a:pt x="12" y="0"/>
                  </a:cubicBezTo>
                  <a:cubicBezTo>
                    <a:pt x="20" y="0"/>
                    <a:pt x="25" y="6"/>
                    <a:pt x="25" y="12"/>
                  </a:cubicBezTo>
                  <a:cubicBezTo>
                    <a:pt x="25" y="19"/>
                    <a:pt x="20" y="25"/>
                    <a:pt x="12"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44">
              <a:extLst>
                <a:ext uri="{FF2B5EF4-FFF2-40B4-BE49-F238E27FC236}">
                  <a16:creationId xmlns:a16="http://schemas.microsoft.com/office/drawing/2014/main" id="{344578C9-CCB4-4F2D-6F97-A69FE48FE92E}"/>
                </a:ext>
              </a:extLst>
            </p:cNvPr>
            <p:cNvSpPr>
              <a:spLocks/>
            </p:cNvSpPr>
            <p:nvPr/>
          </p:nvSpPr>
          <p:spPr bwMode="auto">
            <a:xfrm>
              <a:off x="2768601" y="188913"/>
              <a:ext cx="79375" cy="80963"/>
            </a:xfrm>
            <a:custGeom>
              <a:avLst/>
              <a:gdLst>
                <a:gd name="T0" fmla="*/ 30 w 50"/>
                <a:gd name="T1" fmla="*/ 51 h 51"/>
                <a:gd name="T2" fmla="*/ 19 w 50"/>
                <a:gd name="T3" fmla="*/ 51 h 51"/>
                <a:gd name="T4" fmla="*/ 0 w 50"/>
                <a:gd name="T5" fmla="*/ 0 h 51"/>
                <a:gd name="T6" fmla="*/ 10 w 50"/>
                <a:gd name="T7" fmla="*/ 0 h 51"/>
                <a:gd name="T8" fmla="*/ 25 w 50"/>
                <a:gd name="T9" fmla="*/ 41 h 51"/>
                <a:gd name="T10" fmla="*/ 39 w 50"/>
                <a:gd name="T11" fmla="*/ 0 h 51"/>
                <a:gd name="T12" fmla="*/ 50 w 50"/>
                <a:gd name="T13" fmla="*/ 0 h 51"/>
                <a:gd name="T14" fmla="*/ 30 w 50"/>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1">
                  <a:moveTo>
                    <a:pt x="30" y="51"/>
                  </a:moveTo>
                  <a:lnTo>
                    <a:pt x="19" y="51"/>
                  </a:lnTo>
                  <a:lnTo>
                    <a:pt x="0" y="0"/>
                  </a:lnTo>
                  <a:lnTo>
                    <a:pt x="10" y="0"/>
                  </a:lnTo>
                  <a:lnTo>
                    <a:pt x="25" y="41"/>
                  </a:lnTo>
                  <a:lnTo>
                    <a:pt x="39" y="0"/>
                  </a:lnTo>
                  <a:lnTo>
                    <a:pt x="50" y="0"/>
                  </a:lnTo>
                  <a:lnTo>
                    <a:pt x="3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45">
              <a:extLst>
                <a:ext uri="{FF2B5EF4-FFF2-40B4-BE49-F238E27FC236}">
                  <a16:creationId xmlns:a16="http://schemas.microsoft.com/office/drawing/2014/main" id="{2236A563-D056-2155-A154-64F4FBDBB116}"/>
                </a:ext>
              </a:extLst>
            </p:cNvPr>
            <p:cNvSpPr>
              <a:spLocks noEditPoints="1"/>
            </p:cNvSpPr>
            <p:nvPr/>
          </p:nvSpPr>
          <p:spPr bwMode="auto">
            <a:xfrm>
              <a:off x="28559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0"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46">
              <a:extLst>
                <a:ext uri="{FF2B5EF4-FFF2-40B4-BE49-F238E27FC236}">
                  <a16:creationId xmlns:a16="http://schemas.microsoft.com/office/drawing/2014/main" id="{F4BF70B8-9555-C261-D3C1-88BD30FC33CC}"/>
                </a:ext>
              </a:extLst>
            </p:cNvPr>
            <p:cNvSpPr>
              <a:spLocks/>
            </p:cNvSpPr>
            <p:nvPr/>
          </p:nvSpPr>
          <p:spPr bwMode="auto">
            <a:xfrm>
              <a:off x="2947988" y="185738"/>
              <a:ext cx="47625"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47">
              <a:extLst>
                <a:ext uri="{FF2B5EF4-FFF2-40B4-BE49-F238E27FC236}">
                  <a16:creationId xmlns:a16="http://schemas.microsoft.com/office/drawing/2014/main" id="{2EFAC510-CEEE-DA5A-FAA3-F170FED7622E}"/>
                </a:ext>
              </a:extLst>
            </p:cNvPr>
            <p:cNvSpPr>
              <a:spLocks noEditPoints="1"/>
            </p:cNvSpPr>
            <p:nvPr/>
          </p:nvSpPr>
          <p:spPr bwMode="auto">
            <a:xfrm>
              <a:off x="2998788" y="185738"/>
              <a:ext cx="74613" cy="85725"/>
            </a:xfrm>
            <a:custGeom>
              <a:avLst/>
              <a:gdLst>
                <a:gd name="T0" fmla="*/ 20 w 90"/>
                <a:gd name="T1" fmla="*/ 56 h 103"/>
                <a:gd name="T2" fmla="*/ 49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49" y="88"/>
                  </a:cubicBezTo>
                  <a:cubicBezTo>
                    <a:pt x="68" y="88"/>
                    <a:pt x="79" y="78"/>
                    <a:pt x="80" y="77"/>
                  </a:cubicBezTo>
                  <a:cubicBezTo>
                    <a:pt x="88" y="89"/>
                    <a:pt x="88" y="89"/>
                    <a:pt x="88" y="89"/>
                  </a:cubicBezTo>
                  <a:cubicBezTo>
                    <a:pt x="88" y="89"/>
                    <a:pt x="74"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8" y="14"/>
                    <a:pt x="20" y="29"/>
                    <a:pt x="19" y="42"/>
                  </a:cubicBezTo>
                  <a:cubicBezTo>
                    <a:pt x="71" y="42"/>
                    <a:pt x="71" y="42"/>
                    <a:pt x="71" y="42"/>
                  </a:cubicBezTo>
                  <a:cubicBezTo>
                    <a:pt x="71"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48">
              <a:extLst>
                <a:ext uri="{FF2B5EF4-FFF2-40B4-BE49-F238E27FC236}">
                  <a16:creationId xmlns:a16="http://schemas.microsoft.com/office/drawing/2014/main" id="{9F75901F-04A3-6B7A-4918-99E7F7C4A01F}"/>
                </a:ext>
              </a:extLst>
            </p:cNvPr>
            <p:cNvSpPr>
              <a:spLocks noEditPoints="1"/>
            </p:cNvSpPr>
            <p:nvPr/>
          </p:nvSpPr>
          <p:spPr bwMode="auto">
            <a:xfrm>
              <a:off x="3084513" y="153988"/>
              <a:ext cx="77788" cy="117475"/>
            </a:xfrm>
            <a:custGeom>
              <a:avLst/>
              <a:gdLst>
                <a:gd name="T0" fmla="*/ 78 w 94"/>
                <a:gd name="T1" fmla="*/ 141 h 143"/>
                <a:gd name="T2" fmla="*/ 75 w 94"/>
                <a:gd name="T3" fmla="*/ 125 h 143"/>
                <a:gd name="T4" fmla="*/ 42 w 94"/>
                <a:gd name="T5" fmla="*/ 143 h 143"/>
                <a:gd name="T6" fmla="*/ 0 w 94"/>
                <a:gd name="T7" fmla="*/ 91 h 143"/>
                <a:gd name="T8" fmla="*/ 44 w 94"/>
                <a:gd name="T9" fmla="*/ 40 h 143"/>
                <a:gd name="T10" fmla="*/ 75 w 94"/>
                <a:gd name="T11" fmla="*/ 58 h 143"/>
                <a:gd name="T12" fmla="*/ 75 w 94"/>
                <a:gd name="T13" fmla="*/ 0 h 143"/>
                <a:gd name="T14" fmla="*/ 94 w 94"/>
                <a:gd name="T15" fmla="*/ 0 h 143"/>
                <a:gd name="T16" fmla="*/ 94 w 94"/>
                <a:gd name="T17" fmla="*/ 141 h 143"/>
                <a:gd name="T18" fmla="*/ 78 w 94"/>
                <a:gd name="T19" fmla="*/ 141 h 143"/>
                <a:gd name="T20" fmla="*/ 48 w 94"/>
                <a:gd name="T21" fmla="*/ 54 h 143"/>
                <a:gd name="T22" fmla="*/ 19 w 94"/>
                <a:gd name="T23" fmla="*/ 90 h 143"/>
                <a:gd name="T24" fmla="*/ 47 w 94"/>
                <a:gd name="T25" fmla="*/ 127 h 143"/>
                <a:gd name="T26" fmla="*/ 75 w 94"/>
                <a:gd name="T27" fmla="*/ 90 h 143"/>
                <a:gd name="T28" fmla="*/ 48 w 94"/>
                <a:gd name="T29" fmla="*/ 5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43">
                  <a:moveTo>
                    <a:pt x="78" y="141"/>
                  </a:moveTo>
                  <a:cubicBezTo>
                    <a:pt x="75" y="125"/>
                    <a:pt x="75" y="125"/>
                    <a:pt x="75" y="125"/>
                  </a:cubicBezTo>
                  <a:cubicBezTo>
                    <a:pt x="74" y="126"/>
                    <a:pt x="65" y="143"/>
                    <a:pt x="42" y="143"/>
                  </a:cubicBezTo>
                  <a:cubicBezTo>
                    <a:pt x="16" y="143"/>
                    <a:pt x="0" y="121"/>
                    <a:pt x="0" y="91"/>
                  </a:cubicBezTo>
                  <a:cubicBezTo>
                    <a:pt x="0" y="62"/>
                    <a:pt x="18" y="40"/>
                    <a:pt x="44" y="40"/>
                  </a:cubicBezTo>
                  <a:cubicBezTo>
                    <a:pt x="65" y="40"/>
                    <a:pt x="74" y="56"/>
                    <a:pt x="75" y="58"/>
                  </a:cubicBezTo>
                  <a:cubicBezTo>
                    <a:pt x="75" y="0"/>
                    <a:pt x="75" y="0"/>
                    <a:pt x="75" y="0"/>
                  </a:cubicBezTo>
                  <a:cubicBezTo>
                    <a:pt x="94" y="0"/>
                    <a:pt x="94" y="0"/>
                    <a:pt x="94" y="0"/>
                  </a:cubicBezTo>
                  <a:cubicBezTo>
                    <a:pt x="94" y="141"/>
                    <a:pt x="94" y="141"/>
                    <a:pt x="94" y="141"/>
                  </a:cubicBezTo>
                  <a:cubicBezTo>
                    <a:pt x="78" y="141"/>
                    <a:pt x="78" y="141"/>
                    <a:pt x="78" y="141"/>
                  </a:cubicBezTo>
                  <a:close/>
                  <a:moveTo>
                    <a:pt x="48" y="54"/>
                  </a:moveTo>
                  <a:cubicBezTo>
                    <a:pt x="30" y="54"/>
                    <a:pt x="19" y="71"/>
                    <a:pt x="19" y="90"/>
                  </a:cubicBezTo>
                  <a:cubicBezTo>
                    <a:pt x="19" y="110"/>
                    <a:pt x="29" y="127"/>
                    <a:pt x="47" y="127"/>
                  </a:cubicBezTo>
                  <a:cubicBezTo>
                    <a:pt x="64" y="127"/>
                    <a:pt x="75" y="110"/>
                    <a:pt x="75" y="90"/>
                  </a:cubicBezTo>
                  <a:cubicBezTo>
                    <a:pt x="76" y="71"/>
                    <a:pt x="66" y="54"/>
                    <a:pt x="4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49">
              <a:extLst>
                <a:ext uri="{FF2B5EF4-FFF2-40B4-BE49-F238E27FC236}">
                  <a16:creationId xmlns:a16="http://schemas.microsoft.com/office/drawing/2014/main" id="{746411D7-FE52-9D4A-5F9C-E781E2B0A65A}"/>
                </a:ext>
              </a:extLst>
            </p:cNvPr>
            <p:cNvSpPr>
              <a:spLocks/>
            </p:cNvSpPr>
            <p:nvPr/>
          </p:nvSpPr>
          <p:spPr bwMode="auto">
            <a:xfrm>
              <a:off x="3209926" y="152400"/>
              <a:ext cx="53975" cy="117475"/>
            </a:xfrm>
            <a:custGeom>
              <a:avLst/>
              <a:gdLst>
                <a:gd name="T0" fmla="*/ 61 w 64"/>
                <a:gd name="T1" fmla="*/ 18 h 142"/>
                <a:gd name="T2" fmla="*/ 49 w 64"/>
                <a:gd name="T3" fmla="*/ 15 h 142"/>
                <a:gd name="T4" fmla="*/ 36 w 64"/>
                <a:gd name="T5" fmla="*/ 21 h 142"/>
                <a:gd name="T6" fmla="*/ 34 w 64"/>
                <a:gd name="T7" fmla="*/ 35 h 142"/>
                <a:gd name="T8" fmla="*/ 34 w 64"/>
                <a:gd name="T9" fmla="*/ 43 h 142"/>
                <a:gd name="T10" fmla="*/ 59 w 64"/>
                <a:gd name="T11" fmla="*/ 43 h 142"/>
                <a:gd name="T12" fmla="*/ 59 w 64"/>
                <a:gd name="T13" fmla="*/ 57 h 142"/>
                <a:gd name="T14" fmla="*/ 34 w 64"/>
                <a:gd name="T15" fmla="*/ 57 h 142"/>
                <a:gd name="T16" fmla="*/ 34 w 64"/>
                <a:gd name="T17" fmla="*/ 142 h 142"/>
                <a:gd name="T18" fmla="*/ 15 w 64"/>
                <a:gd name="T19" fmla="*/ 142 h 142"/>
                <a:gd name="T20" fmla="*/ 15 w 64"/>
                <a:gd name="T21" fmla="*/ 57 h 142"/>
                <a:gd name="T22" fmla="*/ 0 w 64"/>
                <a:gd name="T23" fmla="*/ 57 h 142"/>
                <a:gd name="T24" fmla="*/ 0 w 64"/>
                <a:gd name="T25" fmla="*/ 43 h 142"/>
                <a:gd name="T26" fmla="*/ 15 w 64"/>
                <a:gd name="T27" fmla="*/ 43 h 142"/>
                <a:gd name="T28" fmla="*/ 15 w 64"/>
                <a:gd name="T29" fmla="*/ 32 h 142"/>
                <a:gd name="T30" fmla="*/ 22 w 64"/>
                <a:gd name="T31" fmla="*/ 9 h 142"/>
                <a:gd name="T32" fmla="*/ 45 w 64"/>
                <a:gd name="T33" fmla="*/ 0 h 142"/>
                <a:gd name="T34" fmla="*/ 64 w 64"/>
                <a:gd name="T35" fmla="*/ 4 h 142"/>
                <a:gd name="T36" fmla="*/ 61 w 64"/>
                <a:gd name="T37" fmla="*/ 1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42">
                  <a:moveTo>
                    <a:pt x="61" y="18"/>
                  </a:moveTo>
                  <a:cubicBezTo>
                    <a:pt x="61" y="18"/>
                    <a:pt x="55" y="15"/>
                    <a:pt x="49" y="15"/>
                  </a:cubicBezTo>
                  <a:cubicBezTo>
                    <a:pt x="43" y="15"/>
                    <a:pt x="39" y="17"/>
                    <a:pt x="36" y="21"/>
                  </a:cubicBezTo>
                  <a:cubicBezTo>
                    <a:pt x="34" y="24"/>
                    <a:pt x="34" y="29"/>
                    <a:pt x="34" y="35"/>
                  </a:cubicBezTo>
                  <a:cubicBezTo>
                    <a:pt x="34" y="43"/>
                    <a:pt x="34" y="43"/>
                    <a:pt x="34" y="43"/>
                  </a:cubicBezTo>
                  <a:cubicBezTo>
                    <a:pt x="59" y="43"/>
                    <a:pt x="59" y="43"/>
                    <a:pt x="59" y="43"/>
                  </a:cubicBezTo>
                  <a:cubicBezTo>
                    <a:pt x="59" y="57"/>
                    <a:pt x="59" y="57"/>
                    <a:pt x="59" y="57"/>
                  </a:cubicBezTo>
                  <a:cubicBezTo>
                    <a:pt x="34" y="57"/>
                    <a:pt x="34" y="57"/>
                    <a:pt x="34" y="57"/>
                  </a:cubicBezTo>
                  <a:cubicBezTo>
                    <a:pt x="34" y="142"/>
                    <a:pt x="34" y="142"/>
                    <a:pt x="34" y="142"/>
                  </a:cubicBezTo>
                  <a:cubicBezTo>
                    <a:pt x="15" y="142"/>
                    <a:pt x="15" y="142"/>
                    <a:pt x="15" y="142"/>
                  </a:cubicBezTo>
                  <a:cubicBezTo>
                    <a:pt x="15" y="57"/>
                    <a:pt x="15" y="57"/>
                    <a:pt x="15" y="57"/>
                  </a:cubicBezTo>
                  <a:cubicBezTo>
                    <a:pt x="0" y="57"/>
                    <a:pt x="0" y="57"/>
                    <a:pt x="0" y="57"/>
                  </a:cubicBezTo>
                  <a:cubicBezTo>
                    <a:pt x="0" y="43"/>
                    <a:pt x="0" y="43"/>
                    <a:pt x="0" y="43"/>
                  </a:cubicBezTo>
                  <a:cubicBezTo>
                    <a:pt x="15" y="43"/>
                    <a:pt x="15" y="43"/>
                    <a:pt x="15" y="43"/>
                  </a:cubicBezTo>
                  <a:cubicBezTo>
                    <a:pt x="15" y="32"/>
                    <a:pt x="15" y="32"/>
                    <a:pt x="15" y="32"/>
                  </a:cubicBezTo>
                  <a:cubicBezTo>
                    <a:pt x="15" y="21"/>
                    <a:pt x="18" y="14"/>
                    <a:pt x="22" y="9"/>
                  </a:cubicBezTo>
                  <a:cubicBezTo>
                    <a:pt x="27" y="4"/>
                    <a:pt x="34" y="0"/>
                    <a:pt x="45" y="0"/>
                  </a:cubicBezTo>
                  <a:cubicBezTo>
                    <a:pt x="55" y="0"/>
                    <a:pt x="62" y="3"/>
                    <a:pt x="64" y="4"/>
                  </a:cubicBezTo>
                  <a:lnTo>
                    <a:pt x="6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50">
              <a:extLst>
                <a:ext uri="{FF2B5EF4-FFF2-40B4-BE49-F238E27FC236}">
                  <a16:creationId xmlns:a16="http://schemas.microsoft.com/office/drawing/2014/main" id="{71C2BF5D-0F27-5DC4-E839-53363129AF20}"/>
                </a:ext>
              </a:extLst>
            </p:cNvPr>
            <p:cNvSpPr>
              <a:spLocks/>
            </p:cNvSpPr>
            <p:nvPr/>
          </p:nvSpPr>
          <p:spPr bwMode="auto">
            <a:xfrm>
              <a:off x="3270251" y="185738"/>
              <a:ext cx="46038"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51">
              <a:extLst>
                <a:ext uri="{FF2B5EF4-FFF2-40B4-BE49-F238E27FC236}">
                  <a16:creationId xmlns:a16="http://schemas.microsoft.com/office/drawing/2014/main" id="{6AAE8FD2-F294-9C4A-F94A-068B4B7ABCFB}"/>
                </a:ext>
              </a:extLst>
            </p:cNvPr>
            <p:cNvSpPr>
              <a:spLocks noEditPoints="1"/>
            </p:cNvSpPr>
            <p:nvPr/>
          </p:nvSpPr>
          <p:spPr bwMode="auto">
            <a:xfrm>
              <a:off x="3321051" y="185738"/>
              <a:ext cx="79375" cy="85725"/>
            </a:xfrm>
            <a:custGeom>
              <a:avLst/>
              <a:gdLst>
                <a:gd name="T0" fmla="*/ 48 w 96"/>
                <a:gd name="T1" fmla="*/ 102 h 102"/>
                <a:gd name="T2" fmla="*/ 0 w 96"/>
                <a:gd name="T3" fmla="*/ 51 h 102"/>
                <a:gd name="T4" fmla="*/ 48 w 96"/>
                <a:gd name="T5" fmla="*/ 0 h 102"/>
                <a:gd name="T6" fmla="*/ 96 w 96"/>
                <a:gd name="T7" fmla="*/ 51 h 102"/>
                <a:gd name="T8" fmla="*/ 48 w 96"/>
                <a:gd name="T9" fmla="*/ 102 h 102"/>
                <a:gd name="T10" fmla="*/ 48 w 96"/>
                <a:gd name="T11" fmla="*/ 14 h 102"/>
                <a:gd name="T12" fmla="*/ 20 w 96"/>
                <a:gd name="T13" fmla="*/ 51 h 102"/>
                <a:gd name="T14" fmla="*/ 48 w 96"/>
                <a:gd name="T15" fmla="*/ 88 h 102"/>
                <a:gd name="T16" fmla="*/ 77 w 96"/>
                <a:gd name="T17" fmla="*/ 51 h 102"/>
                <a:gd name="T18" fmla="*/ 48 w 96"/>
                <a:gd name="T19" fmla="*/ 1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02">
                  <a:moveTo>
                    <a:pt x="48" y="102"/>
                  </a:moveTo>
                  <a:cubicBezTo>
                    <a:pt x="20" y="102"/>
                    <a:pt x="0" y="82"/>
                    <a:pt x="0" y="51"/>
                  </a:cubicBezTo>
                  <a:cubicBezTo>
                    <a:pt x="0" y="20"/>
                    <a:pt x="20" y="0"/>
                    <a:pt x="48" y="0"/>
                  </a:cubicBezTo>
                  <a:cubicBezTo>
                    <a:pt x="77" y="0"/>
                    <a:pt x="96" y="20"/>
                    <a:pt x="96" y="51"/>
                  </a:cubicBezTo>
                  <a:cubicBezTo>
                    <a:pt x="96" y="82"/>
                    <a:pt x="77" y="102"/>
                    <a:pt x="48" y="102"/>
                  </a:cubicBezTo>
                  <a:close/>
                  <a:moveTo>
                    <a:pt x="48" y="14"/>
                  </a:moveTo>
                  <a:cubicBezTo>
                    <a:pt x="30" y="14"/>
                    <a:pt x="20" y="29"/>
                    <a:pt x="20" y="51"/>
                  </a:cubicBezTo>
                  <a:cubicBezTo>
                    <a:pt x="20" y="72"/>
                    <a:pt x="30" y="88"/>
                    <a:pt x="48" y="88"/>
                  </a:cubicBezTo>
                  <a:cubicBezTo>
                    <a:pt x="67" y="88"/>
                    <a:pt x="77" y="72"/>
                    <a:pt x="77" y="51"/>
                  </a:cubicBezTo>
                  <a:cubicBezTo>
                    <a:pt x="77" y="29"/>
                    <a:pt x="67" y="14"/>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52">
              <a:extLst>
                <a:ext uri="{FF2B5EF4-FFF2-40B4-BE49-F238E27FC236}">
                  <a16:creationId xmlns:a16="http://schemas.microsoft.com/office/drawing/2014/main" id="{C590DB0F-DC19-CD6D-2F4D-61479185D8A5}"/>
                </a:ext>
              </a:extLst>
            </p:cNvPr>
            <p:cNvSpPr>
              <a:spLocks/>
            </p:cNvSpPr>
            <p:nvPr/>
          </p:nvSpPr>
          <p:spPr bwMode="auto">
            <a:xfrm>
              <a:off x="3419476" y="185738"/>
              <a:ext cx="117475" cy="84138"/>
            </a:xfrm>
            <a:custGeom>
              <a:avLst/>
              <a:gdLst>
                <a:gd name="T0" fmla="*/ 123 w 142"/>
                <a:gd name="T1" fmla="*/ 101 h 101"/>
                <a:gd name="T2" fmla="*/ 123 w 142"/>
                <a:gd name="T3" fmla="*/ 39 h 101"/>
                <a:gd name="T4" fmla="*/ 106 w 142"/>
                <a:gd name="T5" fmla="*/ 16 h 101"/>
                <a:gd name="T6" fmla="*/ 80 w 142"/>
                <a:gd name="T7" fmla="*/ 41 h 101"/>
                <a:gd name="T8" fmla="*/ 80 w 142"/>
                <a:gd name="T9" fmla="*/ 101 h 101"/>
                <a:gd name="T10" fmla="*/ 62 w 142"/>
                <a:gd name="T11" fmla="*/ 101 h 101"/>
                <a:gd name="T12" fmla="*/ 62 w 142"/>
                <a:gd name="T13" fmla="*/ 39 h 101"/>
                <a:gd name="T14" fmla="*/ 44 w 142"/>
                <a:gd name="T15" fmla="*/ 16 h 101"/>
                <a:gd name="T16" fmla="*/ 19 w 142"/>
                <a:gd name="T17" fmla="*/ 41 h 101"/>
                <a:gd name="T18" fmla="*/ 19 w 142"/>
                <a:gd name="T19" fmla="*/ 101 h 101"/>
                <a:gd name="T20" fmla="*/ 0 w 142"/>
                <a:gd name="T21" fmla="*/ 101 h 101"/>
                <a:gd name="T22" fmla="*/ 0 w 142"/>
                <a:gd name="T23" fmla="*/ 2 h 101"/>
                <a:gd name="T24" fmla="*/ 18 w 142"/>
                <a:gd name="T25" fmla="*/ 2 h 101"/>
                <a:gd name="T26" fmla="*/ 19 w 142"/>
                <a:gd name="T27" fmla="*/ 20 h 101"/>
                <a:gd name="T28" fmla="*/ 51 w 142"/>
                <a:gd name="T29" fmla="*/ 0 h 101"/>
                <a:gd name="T30" fmla="*/ 79 w 142"/>
                <a:gd name="T31" fmla="*/ 21 h 101"/>
                <a:gd name="T32" fmla="*/ 112 w 142"/>
                <a:gd name="T33" fmla="*/ 0 h 101"/>
                <a:gd name="T34" fmla="*/ 142 w 142"/>
                <a:gd name="T35" fmla="*/ 34 h 101"/>
                <a:gd name="T36" fmla="*/ 142 w 142"/>
                <a:gd name="T37" fmla="*/ 101 h 101"/>
                <a:gd name="T38" fmla="*/ 123 w 142"/>
                <a:gd name="T3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101">
                  <a:moveTo>
                    <a:pt x="123" y="101"/>
                  </a:moveTo>
                  <a:cubicBezTo>
                    <a:pt x="123" y="39"/>
                    <a:pt x="123" y="39"/>
                    <a:pt x="123" y="39"/>
                  </a:cubicBezTo>
                  <a:cubicBezTo>
                    <a:pt x="123" y="26"/>
                    <a:pt x="120" y="16"/>
                    <a:pt x="106" y="16"/>
                  </a:cubicBezTo>
                  <a:cubicBezTo>
                    <a:pt x="91" y="16"/>
                    <a:pt x="81" y="34"/>
                    <a:pt x="80" y="41"/>
                  </a:cubicBezTo>
                  <a:cubicBezTo>
                    <a:pt x="80" y="101"/>
                    <a:pt x="80" y="101"/>
                    <a:pt x="80" y="101"/>
                  </a:cubicBezTo>
                  <a:cubicBezTo>
                    <a:pt x="62" y="101"/>
                    <a:pt x="62" y="101"/>
                    <a:pt x="62" y="101"/>
                  </a:cubicBezTo>
                  <a:cubicBezTo>
                    <a:pt x="62" y="39"/>
                    <a:pt x="62" y="39"/>
                    <a:pt x="62" y="39"/>
                  </a:cubicBezTo>
                  <a:cubicBezTo>
                    <a:pt x="62" y="26"/>
                    <a:pt x="59" y="16"/>
                    <a:pt x="44" y="16"/>
                  </a:cubicBezTo>
                  <a:cubicBezTo>
                    <a:pt x="30" y="16"/>
                    <a:pt x="20" y="34"/>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5" y="9"/>
                    <a:pt x="37" y="0"/>
                    <a:pt x="51" y="0"/>
                  </a:cubicBezTo>
                  <a:cubicBezTo>
                    <a:pt x="64" y="0"/>
                    <a:pt x="75" y="6"/>
                    <a:pt x="79" y="21"/>
                  </a:cubicBezTo>
                  <a:cubicBezTo>
                    <a:pt x="86" y="9"/>
                    <a:pt x="98" y="0"/>
                    <a:pt x="112" y="0"/>
                  </a:cubicBezTo>
                  <a:cubicBezTo>
                    <a:pt x="128" y="0"/>
                    <a:pt x="142" y="9"/>
                    <a:pt x="142" y="34"/>
                  </a:cubicBezTo>
                  <a:cubicBezTo>
                    <a:pt x="142" y="101"/>
                    <a:pt x="142" y="101"/>
                    <a:pt x="142" y="101"/>
                  </a:cubicBezTo>
                  <a:cubicBezTo>
                    <a:pt x="123" y="101"/>
                    <a:pt x="123" y="101"/>
                    <a:pt x="123"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53">
              <a:extLst>
                <a:ext uri="{FF2B5EF4-FFF2-40B4-BE49-F238E27FC236}">
                  <a16:creationId xmlns:a16="http://schemas.microsoft.com/office/drawing/2014/main" id="{975A0B57-FD60-D7A6-C45A-346EA17AEAA2}"/>
                </a:ext>
              </a:extLst>
            </p:cNvPr>
            <p:cNvSpPr>
              <a:spLocks/>
            </p:cNvSpPr>
            <p:nvPr/>
          </p:nvSpPr>
          <p:spPr bwMode="auto">
            <a:xfrm>
              <a:off x="3594101" y="157163"/>
              <a:ext cx="69850" cy="112713"/>
            </a:xfrm>
            <a:custGeom>
              <a:avLst/>
              <a:gdLst>
                <a:gd name="T0" fmla="*/ 0 w 44"/>
                <a:gd name="T1" fmla="*/ 71 h 71"/>
                <a:gd name="T2" fmla="*/ 0 w 44"/>
                <a:gd name="T3" fmla="*/ 0 h 71"/>
                <a:gd name="T4" fmla="*/ 43 w 44"/>
                <a:gd name="T5" fmla="*/ 0 h 71"/>
                <a:gd name="T6" fmla="*/ 43 w 44"/>
                <a:gd name="T7" fmla="*/ 8 h 71"/>
                <a:gd name="T8" fmla="*/ 10 w 44"/>
                <a:gd name="T9" fmla="*/ 8 h 71"/>
                <a:gd name="T10" fmla="*/ 10 w 44"/>
                <a:gd name="T11" fmla="*/ 29 h 71"/>
                <a:gd name="T12" fmla="*/ 41 w 44"/>
                <a:gd name="T13" fmla="*/ 29 h 71"/>
                <a:gd name="T14" fmla="*/ 41 w 44"/>
                <a:gd name="T15" fmla="*/ 38 h 71"/>
                <a:gd name="T16" fmla="*/ 10 w 44"/>
                <a:gd name="T17" fmla="*/ 38 h 71"/>
                <a:gd name="T18" fmla="*/ 10 w 44"/>
                <a:gd name="T19" fmla="*/ 62 h 71"/>
                <a:gd name="T20" fmla="*/ 44 w 44"/>
                <a:gd name="T21" fmla="*/ 62 h 71"/>
                <a:gd name="T22" fmla="*/ 44 w 44"/>
                <a:gd name="T23" fmla="*/ 71 h 71"/>
                <a:gd name="T24" fmla="*/ 0 w 44"/>
                <a:gd name="T25" fmla="*/ 71 h 71"/>
                <a:gd name="T26" fmla="*/ 0 w 44"/>
                <a:gd name="T2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71">
                  <a:moveTo>
                    <a:pt x="0" y="71"/>
                  </a:moveTo>
                  <a:lnTo>
                    <a:pt x="0" y="0"/>
                  </a:lnTo>
                  <a:lnTo>
                    <a:pt x="43" y="0"/>
                  </a:lnTo>
                  <a:lnTo>
                    <a:pt x="43" y="8"/>
                  </a:lnTo>
                  <a:lnTo>
                    <a:pt x="10" y="8"/>
                  </a:lnTo>
                  <a:lnTo>
                    <a:pt x="10" y="29"/>
                  </a:lnTo>
                  <a:lnTo>
                    <a:pt x="41" y="29"/>
                  </a:lnTo>
                  <a:lnTo>
                    <a:pt x="41" y="38"/>
                  </a:lnTo>
                  <a:lnTo>
                    <a:pt x="10" y="38"/>
                  </a:lnTo>
                  <a:lnTo>
                    <a:pt x="10" y="62"/>
                  </a:lnTo>
                  <a:lnTo>
                    <a:pt x="44" y="62"/>
                  </a:lnTo>
                  <a:lnTo>
                    <a:pt x="44" y="71"/>
                  </a:lnTo>
                  <a:lnTo>
                    <a:pt x="0" y="71"/>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54">
              <a:extLst>
                <a:ext uri="{FF2B5EF4-FFF2-40B4-BE49-F238E27FC236}">
                  <a16:creationId xmlns:a16="http://schemas.microsoft.com/office/drawing/2014/main" id="{E8018739-B110-09C4-D3DE-76CFD23BB4E9}"/>
                </a:ext>
              </a:extLst>
            </p:cNvPr>
            <p:cNvSpPr>
              <a:spLocks/>
            </p:cNvSpPr>
            <p:nvPr/>
          </p:nvSpPr>
          <p:spPr bwMode="auto">
            <a:xfrm>
              <a:off x="3671888" y="188913"/>
              <a:ext cx="77788" cy="80963"/>
            </a:xfrm>
            <a:custGeom>
              <a:avLst/>
              <a:gdLst>
                <a:gd name="T0" fmla="*/ 38 w 49"/>
                <a:gd name="T1" fmla="*/ 51 h 51"/>
                <a:gd name="T2" fmla="*/ 24 w 49"/>
                <a:gd name="T3" fmla="*/ 30 h 51"/>
                <a:gd name="T4" fmla="*/ 11 w 49"/>
                <a:gd name="T5" fmla="*/ 51 h 51"/>
                <a:gd name="T6" fmla="*/ 0 w 49"/>
                <a:gd name="T7" fmla="*/ 51 h 51"/>
                <a:gd name="T8" fmla="*/ 18 w 49"/>
                <a:gd name="T9" fmla="*/ 25 h 51"/>
                <a:gd name="T10" fmla="*/ 1 w 49"/>
                <a:gd name="T11" fmla="*/ 0 h 51"/>
                <a:gd name="T12" fmla="*/ 12 w 49"/>
                <a:gd name="T13" fmla="*/ 0 h 51"/>
                <a:gd name="T14" fmla="*/ 25 w 49"/>
                <a:gd name="T15" fmla="*/ 19 h 51"/>
                <a:gd name="T16" fmla="*/ 37 w 49"/>
                <a:gd name="T17" fmla="*/ 0 h 51"/>
                <a:gd name="T18" fmla="*/ 48 w 49"/>
                <a:gd name="T19" fmla="*/ 0 h 51"/>
                <a:gd name="T20" fmla="*/ 30 w 49"/>
                <a:gd name="T21" fmla="*/ 25 h 51"/>
                <a:gd name="T22" fmla="*/ 49 w 49"/>
                <a:gd name="T23" fmla="*/ 51 h 51"/>
                <a:gd name="T24" fmla="*/ 38 w 49"/>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1">
                  <a:moveTo>
                    <a:pt x="38" y="51"/>
                  </a:moveTo>
                  <a:lnTo>
                    <a:pt x="24" y="30"/>
                  </a:lnTo>
                  <a:lnTo>
                    <a:pt x="11" y="51"/>
                  </a:lnTo>
                  <a:lnTo>
                    <a:pt x="0" y="51"/>
                  </a:lnTo>
                  <a:lnTo>
                    <a:pt x="18" y="25"/>
                  </a:lnTo>
                  <a:lnTo>
                    <a:pt x="1" y="0"/>
                  </a:lnTo>
                  <a:lnTo>
                    <a:pt x="12" y="0"/>
                  </a:lnTo>
                  <a:lnTo>
                    <a:pt x="25" y="19"/>
                  </a:lnTo>
                  <a:lnTo>
                    <a:pt x="37" y="0"/>
                  </a:lnTo>
                  <a:lnTo>
                    <a:pt x="48" y="0"/>
                  </a:lnTo>
                  <a:lnTo>
                    <a:pt x="30" y="25"/>
                  </a:lnTo>
                  <a:lnTo>
                    <a:pt x="49" y="51"/>
                  </a:lnTo>
                  <a:lnTo>
                    <a:pt x="38"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55">
              <a:extLst>
                <a:ext uri="{FF2B5EF4-FFF2-40B4-BE49-F238E27FC236}">
                  <a16:creationId xmlns:a16="http://schemas.microsoft.com/office/drawing/2014/main" id="{6262A5DA-588E-44E3-D3E5-B27EFDFBA451}"/>
                </a:ext>
              </a:extLst>
            </p:cNvPr>
            <p:cNvSpPr>
              <a:spLocks noEditPoints="1"/>
            </p:cNvSpPr>
            <p:nvPr/>
          </p:nvSpPr>
          <p:spPr bwMode="auto">
            <a:xfrm>
              <a:off x="3763963" y="185738"/>
              <a:ext cx="77788" cy="114300"/>
            </a:xfrm>
            <a:custGeom>
              <a:avLst/>
              <a:gdLst>
                <a:gd name="T0" fmla="*/ 49 w 94"/>
                <a:gd name="T1" fmla="*/ 102 h 136"/>
                <a:gd name="T2" fmla="*/ 18 w 94"/>
                <a:gd name="T3" fmla="*/ 85 h 136"/>
                <a:gd name="T4" fmla="*/ 18 w 94"/>
                <a:gd name="T5" fmla="*/ 136 h 136"/>
                <a:gd name="T6" fmla="*/ 0 w 94"/>
                <a:gd name="T7" fmla="*/ 136 h 136"/>
                <a:gd name="T8" fmla="*/ 0 w 94"/>
                <a:gd name="T9" fmla="*/ 1 h 136"/>
                <a:gd name="T10" fmla="*/ 17 w 94"/>
                <a:gd name="T11" fmla="*/ 1 h 136"/>
                <a:gd name="T12" fmla="*/ 18 w 94"/>
                <a:gd name="T13" fmla="*/ 17 h 136"/>
                <a:gd name="T14" fmla="*/ 51 w 94"/>
                <a:gd name="T15" fmla="*/ 0 h 136"/>
                <a:gd name="T16" fmla="*/ 94 w 94"/>
                <a:gd name="T17" fmla="*/ 51 h 136"/>
                <a:gd name="T18" fmla="*/ 49 w 94"/>
                <a:gd name="T19" fmla="*/ 102 h 136"/>
                <a:gd name="T20" fmla="*/ 46 w 94"/>
                <a:gd name="T21" fmla="*/ 14 h 136"/>
                <a:gd name="T22" fmla="*/ 17 w 94"/>
                <a:gd name="T23" fmla="*/ 50 h 136"/>
                <a:gd name="T24" fmla="*/ 45 w 94"/>
                <a:gd name="T25" fmla="*/ 87 h 136"/>
                <a:gd name="T26" fmla="*/ 74 w 94"/>
                <a:gd name="T27" fmla="*/ 50 h 136"/>
                <a:gd name="T28" fmla="*/ 46 w 94"/>
                <a:gd name="T29" fmla="*/ 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36">
                  <a:moveTo>
                    <a:pt x="49" y="102"/>
                  </a:moveTo>
                  <a:cubicBezTo>
                    <a:pt x="29" y="102"/>
                    <a:pt x="21" y="89"/>
                    <a:pt x="18" y="85"/>
                  </a:cubicBezTo>
                  <a:cubicBezTo>
                    <a:pt x="18" y="136"/>
                    <a:pt x="18" y="136"/>
                    <a:pt x="18" y="136"/>
                  </a:cubicBezTo>
                  <a:cubicBezTo>
                    <a:pt x="0" y="136"/>
                    <a:pt x="0" y="136"/>
                    <a:pt x="0" y="136"/>
                  </a:cubicBezTo>
                  <a:cubicBezTo>
                    <a:pt x="0" y="1"/>
                    <a:pt x="0" y="1"/>
                    <a:pt x="0" y="1"/>
                  </a:cubicBezTo>
                  <a:cubicBezTo>
                    <a:pt x="17" y="1"/>
                    <a:pt x="17" y="1"/>
                    <a:pt x="17" y="1"/>
                  </a:cubicBezTo>
                  <a:cubicBezTo>
                    <a:pt x="18" y="17"/>
                    <a:pt x="18" y="17"/>
                    <a:pt x="18" y="17"/>
                  </a:cubicBezTo>
                  <a:cubicBezTo>
                    <a:pt x="20" y="15"/>
                    <a:pt x="30" y="0"/>
                    <a:pt x="51" y="0"/>
                  </a:cubicBezTo>
                  <a:cubicBezTo>
                    <a:pt x="78" y="0"/>
                    <a:pt x="94" y="21"/>
                    <a:pt x="94" y="51"/>
                  </a:cubicBezTo>
                  <a:cubicBezTo>
                    <a:pt x="93" y="81"/>
                    <a:pt x="75" y="102"/>
                    <a:pt x="49" y="102"/>
                  </a:cubicBezTo>
                  <a:close/>
                  <a:moveTo>
                    <a:pt x="46" y="14"/>
                  </a:moveTo>
                  <a:cubicBezTo>
                    <a:pt x="29" y="14"/>
                    <a:pt x="17" y="31"/>
                    <a:pt x="17" y="50"/>
                  </a:cubicBezTo>
                  <a:cubicBezTo>
                    <a:pt x="17" y="70"/>
                    <a:pt x="28" y="87"/>
                    <a:pt x="45" y="87"/>
                  </a:cubicBezTo>
                  <a:cubicBezTo>
                    <a:pt x="62" y="87"/>
                    <a:pt x="74" y="70"/>
                    <a:pt x="74" y="50"/>
                  </a:cubicBezTo>
                  <a:cubicBezTo>
                    <a:pt x="74" y="31"/>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56">
              <a:extLst>
                <a:ext uri="{FF2B5EF4-FFF2-40B4-BE49-F238E27FC236}">
                  <a16:creationId xmlns:a16="http://schemas.microsoft.com/office/drawing/2014/main" id="{35512E43-0E79-8BBC-F997-A442D44277DD}"/>
                </a:ext>
              </a:extLst>
            </p:cNvPr>
            <p:cNvSpPr>
              <a:spLocks noEditPoints="1"/>
            </p:cNvSpPr>
            <p:nvPr/>
          </p:nvSpPr>
          <p:spPr bwMode="auto">
            <a:xfrm>
              <a:off x="3852863"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5"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57">
              <a:extLst>
                <a:ext uri="{FF2B5EF4-FFF2-40B4-BE49-F238E27FC236}">
                  <a16:creationId xmlns:a16="http://schemas.microsoft.com/office/drawing/2014/main" id="{FEF6EF1B-2A95-0FAE-281F-3A8B2AACAC0B}"/>
                </a:ext>
              </a:extLst>
            </p:cNvPr>
            <p:cNvSpPr>
              <a:spLocks/>
            </p:cNvSpPr>
            <p:nvPr/>
          </p:nvSpPr>
          <p:spPr bwMode="auto">
            <a:xfrm>
              <a:off x="3946526" y="185738"/>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58">
              <a:extLst>
                <a:ext uri="{FF2B5EF4-FFF2-40B4-BE49-F238E27FC236}">
                  <a16:creationId xmlns:a16="http://schemas.microsoft.com/office/drawing/2014/main" id="{AF31A35E-7433-891D-44E8-BEA36D454EE3}"/>
                </a:ext>
              </a:extLst>
            </p:cNvPr>
            <p:cNvSpPr>
              <a:spLocks noEditPoints="1"/>
            </p:cNvSpPr>
            <p:nvPr/>
          </p:nvSpPr>
          <p:spPr bwMode="auto">
            <a:xfrm>
              <a:off x="4005263" y="150813"/>
              <a:ext cx="20638" cy="119063"/>
            </a:xfrm>
            <a:custGeom>
              <a:avLst/>
              <a:gdLst>
                <a:gd name="T0" fmla="*/ 13 w 26"/>
                <a:gd name="T1" fmla="*/ 25 h 144"/>
                <a:gd name="T2" fmla="*/ 0 w 26"/>
                <a:gd name="T3" fmla="*/ 13 h 144"/>
                <a:gd name="T4" fmla="*/ 13 w 26"/>
                <a:gd name="T5" fmla="*/ 0 h 144"/>
                <a:gd name="T6" fmla="*/ 26 w 26"/>
                <a:gd name="T7" fmla="*/ 12 h 144"/>
                <a:gd name="T8" fmla="*/ 13 w 26"/>
                <a:gd name="T9" fmla="*/ 25 h 144"/>
                <a:gd name="T10" fmla="*/ 3 w 26"/>
                <a:gd name="T11" fmla="*/ 144 h 144"/>
                <a:gd name="T12" fmla="*/ 3 w 26"/>
                <a:gd name="T13" fmla="*/ 45 h 144"/>
                <a:gd name="T14" fmla="*/ 22 w 26"/>
                <a:gd name="T15" fmla="*/ 45 h 144"/>
                <a:gd name="T16" fmla="*/ 22 w 26"/>
                <a:gd name="T17" fmla="*/ 144 h 144"/>
                <a:gd name="T18" fmla="*/ 3 w 26"/>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4">
                  <a:moveTo>
                    <a:pt x="13" y="25"/>
                  </a:moveTo>
                  <a:cubicBezTo>
                    <a:pt x="6" y="25"/>
                    <a:pt x="0" y="20"/>
                    <a:pt x="0" y="13"/>
                  </a:cubicBezTo>
                  <a:cubicBezTo>
                    <a:pt x="0" y="6"/>
                    <a:pt x="6" y="0"/>
                    <a:pt x="13" y="0"/>
                  </a:cubicBezTo>
                  <a:cubicBezTo>
                    <a:pt x="20" y="0"/>
                    <a:pt x="26" y="6"/>
                    <a:pt x="26" y="12"/>
                  </a:cubicBezTo>
                  <a:cubicBezTo>
                    <a:pt x="26" y="19"/>
                    <a:pt x="20" y="25"/>
                    <a:pt x="13"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59">
              <a:extLst>
                <a:ext uri="{FF2B5EF4-FFF2-40B4-BE49-F238E27FC236}">
                  <a16:creationId xmlns:a16="http://schemas.microsoft.com/office/drawing/2014/main" id="{011AEB08-8C96-F19B-82E4-848E1AED67AD}"/>
                </a:ext>
              </a:extLst>
            </p:cNvPr>
            <p:cNvSpPr>
              <a:spLocks noEditPoints="1"/>
            </p:cNvSpPr>
            <p:nvPr/>
          </p:nvSpPr>
          <p:spPr bwMode="auto">
            <a:xfrm>
              <a:off x="4041776"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60">
              <a:extLst>
                <a:ext uri="{FF2B5EF4-FFF2-40B4-BE49-F238E27FC236}">
                  <a16:creationId xmlns:a16="http://schemas.microsoft.com/office/drawing/2014/main" id="{131EA098-7609-E572-FDAB-89536CA9855D}"/>
                </a:ext>
              </a:extLst>
            </p:cNvPr>
            <p:cNvSpPr>
              <a:spLocks/>
            </p:cNvSpPr>
            <p:nvPr/>
          </p:nvSpPr>
          <p:spPr bwMode="auto">
            <a:xfrm>
              <a:off x="4135438" y="185738"/>
              <a:ext cx="69850" cy="84138"/>
            </a:xfrm>
            <a:custGeom>
              <a:avLst/>
              <a:gdLst>
                <a:gd name="T0" fmla="*/ 65 w 84"/>
                <a:gd name="T1" fmla="*/ 101 h 101"/>
                <a:gd name="T2" fmla="*/ 65 w 84"/>
                <a:gd name="T3" fmla="*/ 41 h 101"/>
                <a:gd name="T4" fmla="*/ 45 w 84"/>
                <a:gd name="T5" fmla="*/ 16 h 101"/>
                <a:gd name="T6" fmla="*/ 19 w 84"/>
                <a:gd name="T7" fmla="*/ 41 h 101"/>
                <a:gd name="T8" fmla="*/ 19 w 84"/>
                <a:gd name="T9" fmla="*/ 101 h 101"/>
                <a:gd name="T10" fmla="*/ 0 w 84"/>
                <a:gd name="T11" fmla="*/ 101 h 101"/>
                <a:gd name="T12" fmla="*/ 0 w 84"/>
                <a:gd name="T13" fmla="*/ 2 h 101"/>
                <a:gd name="T14" fmla="*/ 18 w 84"/>
                <a:gd name="T15" fmla="*/ 2 h 101"/>
                <a:gd name="T16" fmla="*/ 19 w 84"/>
                <a:gd name="T17" fmla="*/ 20 h 101"/>
                <a:gd name="T18" fmla="*/ 52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1"/>
                    <a:pt x="65" y="41"/>
                    <a:pt x="65" y="41"/>
                  </a:cubicBezTo>
                  <a:cubicBezTo>
                    <a:pt x="65" y="26"/>
                    <a:pt x="60" y="16"/>
                    <a:pt x="45" y="16"/>
                  </a:cubicBezTo>
                  <a:cubicBezTo>
                    <a:pt x="30" y="16"/>
                    <a:pt x="21" y="32"/>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2"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61">
              <a:extLst>
                <a:ext uri="{FF2B5EF4-FFF2-40B4-BE49-F238E27FC236}">
                  <a16:creationId xmlns:a16="http://schemas.microsoft.com/office/drawing/2014/main" id="{8CB86734-E125-A2B2-51F8-7EC52DBF269F}"/>
                </a:ext>
              </a:extLst>
            </p:cNvPr>
            <p:cNvSpPr>
              <a:spLocks/>
            </p:cNvSpPr>
            <p:nvPr/>
          </p:nvSpPr>
          <p:spPr bwMode="auto">
            <a:xfrm>
              <a:off x="4221163" y="185738"/>
              <a:ext cx="71438" cy="85725"/>
            </a:xfrm>
            <a:custGeom>
              <a:avLst/>
              <a:gdLst>
                <a:gd name="T0" fmla="*/ 76 w 86"/>
                <a:gd name="T1" fmla="*/ 28 h 103"/>
                <a:gd name="T2" fmla="*/ 51 w 86"/>
                <a:gd name="T3" fmla="*/ 15 h 103"/>
                <a:gd name="T4" fmla="*/ 20 w 86"/>
                <a:gd name="T5" fmla="*/ 51 h 103"/>
                <a:gd name="T6" fmla="*/ 50 w 86"/>
                <a:gd name="T7" fmla="*/ 86 h 103"/>
                <a:gd name="T8" fmla="*/ 76 w 86"/>
                <a:gd name="T9" fmla="*/ 73 h 103"/>
                <a:gd name="T10" fmla="*/ 86 w 86"/>
                <a:gd name="T11" fmla="*/ 85 h 103"/>
                <a:gd name="T12" fmla="*/ 47 w 86"/>
                <a:gd name="T13" fmla="*/ 103 h 103"/>
                <a:gd name="T14" fmla="*/ 0 w 86"/>
                <a:gd name="T15" fmla="*/ 51 h 103"/>
                <a:gd name="T16" fmla="*/ 48 w 86"/>
                <a:gd name="T17" fmla="*/ 0 h 103"/>
                <a:gd name="T18" fmla="*/ 85 w 86"/>
                <a:gd name="T19" fmla="*/ 17 h 103"/>
                <a:gd name="T20" fmla="*/ 76 w 86"/>
                <a:gd name="T21" fmla="*/ 2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03">
                  <a:moveTo>
                    <a:pt x="76" y="28"/>
                  </a:moveTo>
                  <a:cubicBezTo>
                    <a:pt x="76" y="28"/>
                    <a:pt x="67" y="15"/>
                    <a:pt x="51" y="15"/>
                  </a:cubicBezTo>
                  <a:cubicBezTo>
                    <a:pt x="34" y="15"/>
                    <a:pt x="20" y="27"/>
                    <a:pt x="20" y="51"/>
                  </a:cubicBezTo>
                  <a:cubicBezTo>
                    <a:pt x="20" y="75"/>
                    <a:pt x="34" y="86"/>
                    <a:pt x="50" y="86"/>
                  </a:cubicBezTo>
                  <a:cubicBezTo>
                    <a:pt x="66" y="86"/>
                    <a:pt x="76" y="74"/>
                    <a:pt x="76" y="73"/>
                  </a:cubicBezTo>
                  <a:cubicBezTo>
                    <a:pt x="86" y="85"/>
                    <a:pt x="86" y="85"/>
                    <a:pt x="86" y="85"/>
                  </a:cubicBezTo>
                  <a:cubicBezTo>
                    <a:pt x="85" y="86"/>
                    <a:pt x="74" y="103"/>
                    <a:pt x="47" y="103"/>
                  </a:cubicBezTo>
                  <a:cubicBezTo>
                    <a:pt x="21" y="103"/>
                    <a:pt x="0" y="83"/>
                    <a:pt x="0" y="51"/>
                  </a:cubicBezTo>
                  <a:cubicBezTo>
                    <a:pt x="0" y="19"/>
                    <a:pt x="22" y="0"/>
                    <a:pt x="48" y="0"/>
                  </a:cubicBezTo>
                  <a:cubicBezTo>
                    <a:pt x="74" y="0"/>
                    <a:pt x="84" y="16"/>
                    <a:pt x="85" y="17"/>
                  </a:cubicBezTo>
                  <a:lnTo>
                    <a:pt x="76"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62">
              <a:extLst>
                <a:ext uri="{FF2B5EF4-FFF2-40B4-BE49-F238E27FC236}">
                  <a16:creationId xmlns:a16="http://schemas.microsoft.com/office/drawing/2014/main" id="{E2BA6FAC-BC0B-955C-76C2-7569276E7C26}"/>
                </a:ext>
              </a:extLst>
            </p:cNvPr>
            <p:cNvSpPr>
              <a:spLocks noEditPoints="1"/>
            </p:cNvSpPr>
            <p:nvPr/>
          </p:nvSpPr>
          <p:spPr bwMode="auto">
            <a:xfrm>
              <a:off x="43037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1"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63">
              <a:extLst>
                <a:ext uri="{FF2B5EF4-FFF2-40B4-BE49-F238E27FC236}">
                  <a16:creationId xmlns:a16="http://schemas.microsoft.com/office/drawing/2014/main" id="{8B1668FC-ED11-4E5F-5CD7-B8AECBE72E88}"/>
                </a:ext>
              </a:extLst>
            </p:cNvPr>
            <p:cNvSpPr>
              <a:spLocks noChangeArrowheads="1"/>
            </p:cNvSpPr>
            <p:nvPr/>
          </p:nvSpPr>
          <p:spPr bwMode="auto">
            <a:xfrm>
              <a:off x="2271713" y="-269875"/>
              <a:ext cx="12700" cy="773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Oval 64">
              <a:extLst>
                <a:ext uri="{FF2B5EF4-FFF2-40B4-BE49-F238E27FC236}">
                  <a16:creationId xmlns:a16="http://schemas.microsoft.com/office/drawing/2014/main" id="{E764F59C-9348-969F-DC4C-91400D94748F}"/>
                </a:ext>
              </a:extLst>
            </p:cNvPr>
            <p:cNvSpPr>
              <a:spLocks noChangeArrowheads="1"/>
            </p:cNvSpPr>
            <p:nvPr/>
          </p:nvSpPr>
          <p:spPr bwMode="auto">
            <a:xfrm>
              <a:off x="911226" y="-279400"/>
              <a:ext cx="119063" cy="120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Oval 65">
              <a:extLst>
                <a:ext uri="{FF2B5EF4-FFF2-40B4-BE49-F238E27FC236}">
                  <a16:creationId xmlns:a16="http://schemas.microsoft.com/office/drawing/2014/main" id="{0C6CC64C-557B-7855-41F2-B4CCE30CCF03}"/>
                </a:ext>
              </a:extLst>
            </p:cNvPr>
            <p:cNvSpPr>
              <a:spLocks noChangeArrowheads="1"/>
            </p:cNvSpPr>
            <p:nvPr/>
          </p:nvSpPr>
          <p:spPr bwMode="auto">
            <a:xfrm>
              <a:off x="752476" y="-269875"/>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Oval 66">
              <a:extLst>
                <a:ext uri="{FF2B5EF4-FFF2-40B4-BE49-F238E27FC236}">
                  <a16:creationId xmlns:a16="http://schemas.microsoft.com/office/drawing/2014/main" id="{6F43F3D1-B8CB-54F6-36F7-16314257D69B}"/>
                </a:ext>
              </a:extLst>
            </p:cNvPr>
            <p:cNvSpPr>
              <a:spLocks noChangeArrowheads="1"/>
            </p:cNvSpPr>
            <p:nvPr/>
          </p:nvSpPr>
          <p:spPr bwMode="auto">
            <a:xfrm>
              <a:off x="919163" y="-103188"/>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Oval 67">
              <a:extLst>
                <a:ext uri="{FF2B5EF4-FFF2-40B4-BE49-F238E27FC236}">
                  <a16:creationId xmlns:a16="http://schemas.microsoft.com/office/drawing/2014/main" id="{92E571BB-D352-2156-6D4A-C44BE8B1DEC3}"/>
                </a:ext>
              </a:extLst>
            </p:cNvPr>
            <p:cNvSpPr>
              <a:spLocks noChangeArrowheads="1"/>
            </p:cNvSpPr>
            <p:nvPr/>
          </p:nvSpPr>
          <p:spPr bwMode="auto">
            <a:xfrm>
              <a:off x="927101" y="53975"/>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Oval 68">
              <a:extLst>
                <a:ext uri="{FF2B5EF4-FFF2-40B4-BE49-F238E27FC236}">
                  <a16:creationId xmlns:a16="http://schemas.microsoft.com/office/drawing/2014/main" id="{7A8957F8-68A4-3EE6-C67A-79E4C3B0E740}"/>
                </a:ext>
              </a:extLst>
            </p:cNvPr>
            <p:cNvSpPr>
              <a:spLocks noChangeArrowheads="1"/>
            </p:cNvSpPr>
            <p:nvPr/>
          </p:nvSpPr>
          <p:spPr bwMode="auto">
            <a:xfrm>
              <a:off x="760413" y="-95250"/>
              <a:ext cx="87313"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Oval 69">
              <a:extLst>
                <a:ext uri="{FF2B5EF4-FFF2-40B4-BE49-F238E27FC236}">
                  <a16:creationId xmlns:a16="http://schemas.microsoft.com/office/drawing/2014/main" id="{E37C8ED8-118C-127C-C8D8-93DB49103625}"/>
                </a:ext>
              </a:extLst>
            </p:cNvPr>
            <p:cNvSpPr>
              <a:spLocks noChangeArrowheads="1"/>
            </p:cNvSpPr>
            <p:nvPr/>
          </p:nvSpPr>
          <p:spPr bwMode="auto">
            <a:xfrm>
              <a:off x="611188" y="-261938"/>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Box 2">
            <a:extLst>
              <a:ext uri="{FF2B5EF4-FFF2-40B4-BE49-F238E27FC236}">
                <a16:creationId xmlns:a16="http://schemas.microsoft.com/office/drawing/2014/main" id="{BFFC5C2C-B337-3578-4DEF-5FA5EAEA706D}"/>
              </a:ext>
            </a:extLst>
          </p:cNvPr>
          <p:cNvSpPr txBox="1"/>
          <p:nvPr/>
        </p:nvSpPr>
        <p:spPr>
          <a:xfrm>
            <a:off x="1516830" y="6334188"/>
            <a:ext cx="5719046" cy="153888"/>
          </a:xfrm>
          <a:prstGeom prst="rect">
            <a:avLst/>
          </a:prstGeom>
          <a:noFill/>
        </p:spPr>
        <p:txBody>
          <a:bodyPr wrap="square" lIns="0" tIns="0" rIns="0" bIns="0" rtlCol="0">
            <a:spAutoFit/>
          </a:bodyPr>
          <a:lstStyle/>
          <a:p>
            <a:pPr algn="ctr"/>
            <a:r>
              <a:rPr lang="en-US" sz="1000">
                <a:solidFill>
                  <a:schemeClr val="bg1"/>
                </a:solidFill>
              </a:rPr>
              <a:t>Includes content supplied by Sales Benchmark Index; Copyright © Sales Benchmark Index, 2022</a:t>
            </a:r>
          </a:p>
        </p:txBody>
      </p:sp>
    </p:spTree>
    <p:extLst>
      <p:ext uri="{BB962C8B-B14F-4D97-AF65-F5344CB8AC3E}">
        <p14:creationId xmlns:p14="http://schemas.microsoft.com/office/powerpoint/2010/main" val="693192354"/>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showMasterSp="0" preserve="1">
  <p:cSld name="2_Title Slide blue dots bkdg">
    <p:bg>
      <p:bgPr>
        <a:solidFill>
          <a:schemeClr val="accent1"/>
        </a:solidFill>
        <a:effectLst/>
      </p:bgPr>
    </p:bg>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64658552-6E07-9117-0CA9-3B60B698736B}"/>
              </a:ext>
            </a:extLst>
          </p:cNvPr>
          <p:cNvGraphicFramePr>
            <a:graphicFrameLocks noChangeAspect="1"/>
          </p:cNvGraphicFramePr>
          <p:nvPr>
            <p:custDataLst>
              <p:tags r:id="rId1"/>
            </p:custDataLst>
            <p:extLst>
              <p:ext uri="{D42A27DB-BD31-4B8C-83A1-F6EECF244321}">
                <p14:modId xmlns:p14="http://schemas.microsoft.com/office/powerpoint/2010/main" val="140665089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4" name="Object 3" hidden="1">
                        <a:extLst>
                          <a:ext uri="{FF2B5EF4-FFF2-40B4-BE49-F238E27FC236}">
                            <a16:creationId xmlns:a16="http://schemas.microsoft.com/office/drawing/2014/main" id="{64658552-6E07-9117-0CA9-3B60B698736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5" name="Picture 4" descr="A picture containing text, night, road, dark&#10;&#10;Description automatically generated">
            <a:extLst>
              <a:ext uri="{FF2B5EF4-FFF2-40B4-BE49-F238E27FC236}">
                <a16:creationId xmlns:a16="http://schemas.microsoft.com/office/drawing/2014/main" id="{8D58678D-5B64-3781-4493-30D95C9EDAB0}"/>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2" name="Title 1">
            <a:extLst>
              <a:ext uri="{FF2B5EF4-FFF2-40B4-BE49-F238E27FC236}">
                <a16:creationId xmlns:a16="http://schemas.microsoft.com/office/drawing/2014/main" id="{9C5F5AEC-749C-44CA-94C1-9495903C3571}"/>
              </a:ext>
            </a:extLst>
          </p:cNvPr>
          <p:cNvSpPr>
            <a:spLocks noGrp="1"/>
          </p:cNvSpPr>
          <p:nvPr>
            <p:ph type="ctrTitle"/>
          </p:nvPr>
        </p:nvSpPr>
        <p:spPr>
          <a:xfrm>
            <a:off x="1516830" y="2523757"/>
            <a:ext cx="9139234" cy="664797"/>
          </a:xfrm>
        </p:spPr>
        <p:txBody>
          <a:bodyPr vert="horz" lIns="91440" tIns="91440" rIns="91440" bIns="91440" anchor="ctr">
            <a:noAutofit/>
          </a:bodyPr>
          <a:lstStyle>
            <a:lvl1pPr algn="l">
              <a:defRPr sz="3600">
                <a:solidFill>
                  <a:schemeClr val="bg1"/>
                </a:solidFill>
              </a:defRPr>
            </a:lvl1pPr>
          </a:lstStyle>
          <a:p>
            <a:r>
              <a:rPr lang="en-US"/>
              <a:t>Click to edit Master title style</a:t>
            </a:r>
          </a:p>
        </p:txBody>
      </p:sp>
      <p:sp>
        <p:nvSpPr>
          <p:cNvPr id="82" name="Text Placeholder 81">
            <a:extLst>
              <a:ext uri="{FF2B5EF4-FFF2-40B4-BE49-F238E27FC236}">
                <a16:creationId xmlns:a16="http://schemas.microsoft.com/office/drawing/2014/main" id="{B020BF28-FA10-43DE-B2FD-965A7D8594C0}"/>
              </a:ext>
            </a:extLst>
          </p:cNvPr>
          <p:cNvSpPr>
            <a:spLocks noGrp="1"/>
          </p:cNvSpPr>
          <p:nvPr>
            <p:ph type="body" sz="quarter" idx="13"/>
          </p:nvPr>
        </p:nvSpPr>
        <p:spPr>
          <a:xfrm>
            <a:off x="1520386" y="3998279"/>
            <a:ext cx="4586287" cy="323850"/>
          </a:xfrm>
        </p:spPr>
        <p:txBody>
          <a:bodyPr lIns="91440" tIns="91440" rIns="91440" bIns="91440" anchor="ctr"/>
          <a:lstStyle>
            <a:lvl1pPr>
              <a:defRPr b="0">
                <a:solidFill>
                  <a:schemeClr val="bg1"/>
                </a:solidFill>
              </a:defRPr>
            </a:lvl1pPr>
          </a:lstStyle>
          <a:p>
            <a:pPr lvl="0"/>
            <a:r>
              <a:rPr lang="en-US"/>
              <a:t>Click to edit Master text styles</a:t>
            </a:r>
          </a:p>
        </p:txBody>
      </p:sp>
      <p:sp>
        <p:nvSpPr>
          <p:cNvPr id="83" name="Subtitle 2">
            <a:extLst>
              <a:ext uri="{FF2B5EF4-FFF2-40B4-BE49-F238E27FC236}">
                <a16:creationId xmlns:a16="http://schemas.microsoft.com/office/drawing/2014/main" id="{CA420EE9-07D0-49A0-A796-E6EAA8EBDB96}"/>
              </a:ext>
            </a:extLst>
          </p:cNvPr>
          <p:cNvSpPr>
            <a:spLocks noGrp="1"/>
          </p:cNvSpPr>
          <p:nvPr>
            <p:ph type="subTitle" idx="1"/>
          </p:nvPr>
        </p:nvSpPr>
        <p:spPr>
          <a:xfrm>
            <a:off x="1516830" y="3444432"/>
            <a:ext cx="9139234" cy="297969"/>
          </a:xfrm>
        </p:spPr>
        <p:txBody>
          <a:bodyPr vert="horz" lIns="91440" tIns="91440" rIns="91440" bIns="91440" rtlCol="0" anchor="ctr">
            <a:noAutofit/>
          </a:bodyPr>
          <a:lstStyle>
            <a:lvl1pPr>
              <a:defRPr lang="en-US" sz="2200" b="0" dirty="0">
                <a:solidFill>
                  <a:schemeClr val="bg1"/>
                </a:solidFill>
              </a:defRPr>
            </a:lvl1pPr>
          </a:lstStyle>
          <a:p>
            <a:pPr lvl="0"/>
            <a:r>
              <a:rPr lang="en-US"/>
              <a:t>Click to edit Master subtitle style</a:t>
            </a:r>
          </a:p>
        </p:txBody>
      </p:sp>
      <p:grpSp>
        <p:nvGrpSpPr>
          <p:cNvPr id="148" name="Group 147">
            <a:extLst>
              <a:ext uri="{FF2B5EF4-FFF2-40B4-BE49-F238E27FC236}">
                <a16:creationId xmlns:a16="http://schemas.microsoft.com/office/drawing/2014/main" id="{AF47BE45-9A6B-F77A-A246-E9AD74AC3E05}"/>
              </a:ext>
            </a:extLst>
          </p:cNvPr>
          <p:cNvGrpSpPr>
            <a:grpSpLocks noChangeAspect="1"/>
          </p:cNvGrpSpPr>
          <p:nvPr/>
        </p:nvGrpSpPr>
        <p:grpSpPr>
          <a:xfrm>
            <a:off x="702214" y="780933"/>
            <a:ext cx="3494345" cy="745107"/>
            <a:chOff x="611188" y="-279400"/>
            <a:chExt cx="3767138" cy="803275"/>
          </a:xfrm>
          <a:solidFill>
            <a:schemeClr val="bg1"/>
          </a:solidFill>
        </p:grpSpPr>
        <p:sp>
          <p:nvSpPr>
            <p:cNvPr id="149" name="Freeform 5">
              <a:extLst>
                <a:ext uri="{FF2B5EF4-FFF2-40B4-BE49-F238E27FC236}">
                  <a16:creationId xmlns:a16="http://schemas.microsoft.com/office/drawing/2014/main" id="{5C5B487B-3C0A-CD7C-49B9-906DAA6B051C}"/>
                </a:ext>
              </a:extLst>
            </p:cNvPr>
            <p:cNvSpPr>
              <a:spLocks noEditPoints="1"/>
            </p:cNvSpPr>
            <p:nvPr/>
          </p:nvSpPr>
          <p:spPr bwMode="auto">
            <a:xfrm>
              <a:off x="1885951" y="438150"/>
              <a:ext cx="60325" cy="63500"/>
            </a:xfrm>
            <a:custGeom>
              <a:avLst/>
              <a:gdLst>
                <a:gd name="T0" fmla="*/ 36 w 73"/>
                <a:gd name="T1" fmla="*/ 0 h 78"/>
                <a:gd name="T2" fmla="*/ 10 w 73"/>
                <a:gd name="T3" fmla="*/ 10 h 78"/>
                <a:gd name="T4" fmla="*/ 0 w 73"/>
                <a:gd name="T5" fmla="*/ 39 h 78"/>
                <a:gd name="T6" fmla="*/ 10 w 73"/>
                <a:gd name="T7" fmla="*/ 67 h 78"/>
                <a:gd name="T8" fmla="*/ 36 w 73"/>
                <a:gd name="T9" fmla="*/ 78 h 78"/>
                <a:gd name="T10" fmla="*/ 63 w 73"/>
                <a:gd name="T11" fmla="*/ 67 h 78"/>
                <a:gd name="T12" fmla="*/ 73 w 73"/>
                <a:gd name="T13" fmla="*/ 39 h 78"/>
                <a:gd name="T14" fmla="*/ 63 w 73"/>
                <a:gd name="T15" fmla="*/ 10 h 78"/>
                <a:gd name="T16" fmla="*/ 36 w 73"/>
                <a:gd name="T17" fmla="*/ 0 h 78"/>
                <a:gd name="T18" fmla="*/ 52 w 73"/>
                <a:gd name="T19" fmla="*/ 59 h 78"/>
                <a:gd name="T20" fmla="*/ 36 w 73"/>
                <a:gd name="T21" fmla="*/ 66 h 78"/>
                <a:gd name="T22" fmla="*/ 20 w 73"/>
                <a:gd name="T23" fmla="*/ 59 h 78"/>
                <a:gd name="T24" fmla="*/ 15 w 73"/>
                <a:gd name="T25" fmla="*/ 39 h 78"/>
                <a:gd name="T26" fmla="*/ 21 w 73"/>
                <a:gd name="T27" fmla="*/ 19 h 78"/>
                <a:gd name="T28" fmla="*/ 36 w 73"/>
                <a:gd name="T29" fmla="*/ 11 h 78"/>
                <a:gd name="T30" fmla="*/ 52 w 73"/>
                <a:gd name="T31" fmla="*/ 19 h 78"/>
                <a:gd name="T32" fmla="*/ 58 w 73"/>
                <a:gd name="T33" fmla="*/ 39 h 78"/>
                <a:gd name="T34" fmla="*/ 52 w 73"/>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8">
                  <a:moveTo>
                    <a:pt x="36" y="0"/>
                  </a:moveTo>
                  <a:cubicBezTo>
                    <a:pt x="25" y="0"/>
                    <a:pt x="17" y="3"/>
                    <a:pt x="10" y="10"/>
                  </a:cubicBezTo>
                  <a:cubicBezTo>
                    <a:pt x="3" y="17"/>
                    <a:pt x="0" y="27"/>
                    <a:pt x="0" y="39"/>
                  </a:cubicBezTo>
                  <a:cubicBezTo>
                    <a:pt x="0" y="51"/>
                    <a:pt x="3" y="60"/>
                    <a:pt x="10" y="67"/>
                  </a:cubicBezTo>
                  <a:cubicBezTo>
                    <a:pt x="17" y="74"/>
                    <a:pt x="25" y="78"/>
                    <a:pt x="36" y="78"/>
                  </a:cubicBezTo>
                  <a:cubicBezTo>
                    <a:pt x="47" y="78"/>
                    <a:pt x="56" y="74"/>
                    <a:pt x="63" y="67"/>
                  </a:cubicBezTo>
                  <a:cubicBezTo>
                    <a:pt x="69" y="60"/>
                    <a:pt x="73" y="51"/>
                    <a:pt x="73" y="39"/>
                  </a:cubicBezTo>
                  <a:cubicBezTo>
                    <a:pt x="73" y="27"/>
                    <a:pt x="69" y="17"/>
                    <a:pt x="63"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1" y="19"/>
                  </a:cubicBezTo>
                  <a:cubicBezTo>
                    <a:pt x="24" y="14"/>
                    <a:pt x="30" y="11"/>
                    <a:pt x="36" y="11"/>
                  </a:cubicBezTo>
                  <a:cubicBezTo>
                    <a:pt x="43" y="11"/>
                    <a:pt x="48" y="14"/>
                    <a:pt x="52" y="19"/>
                  </a:cubicBezTo>
                  <a:cubicBezTo>
                    <a:pt x="56" y="24"/>
                    <a:pt x="58" y="30"/>
                    <a:pt x="58" y="39"/>
                  </a:cubicBezTo>
                  <a:cubicBezTo>
                    <a:pt x="58"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6">
              <a:extLst>
                <a:ext uri="{FF2B5EF4-FFF2-40B4-BE49-F238E27FC236}">
                  <a16:creationId xmlns:a16="http://schemas.microsoft.com/office/drawing/2014/main" id="{FC002D50-1258-94CD-A4CA-8EF05842095A}"/>
                </a:ext>
              </a:extLst>
            </p:cNvPr>
            <p:cNvSpPr>
              <a:spLocks/>
            </p:cNvSpPr>
            <p:nvPr/>
          </p:nvSpPr>
          <p:spPr bwMode="auto">
            <a:xfrm>
              <a:off x="1152526" y="414338"/>
              <a:ext cx="74613" cy="87313"/>
            </a:xfrm>
            <a:custGeom>
              <a:avLst/>
              <a:gdLst>
                <a:gd name="T0" fmla="*/ 50 w 89"/>
                <a:gd name="T1" fmla="*/ 62 h 106"/>
                <a:gd name="T2" fmla="*/ 75 w 89"/>
                <a:gd name="T3" fmla="*/ 62 h 106"/>
                <a:gd name="T4" fmla="*/ 75 w 89"/>
                <a:gd name="T5" fmla="*/ 80 h 106"/>
                <a:gd name="T6" fmla="*/ 74 w 89"/>
                <a:gd name="T7" fmla="*/ 81 h 106"/>
                <a:gd name="T8" fmla="*/ 71 w 89"/>
                <a:gd name="T9" fmla="*/ 84 h 106"/>
                <a:gd name="T10" fmla="*/ 66 w 89"/>
                <a:gd name="T11" fmla="*/ 88 h 106"/>
                <a:gd name="T12" fmla="*/ 58 w 89"/>
                <a:gd name="T13" fmla="*/ 91 h 106"/>
                <a:gd name="T14" fmla="*/ 48 w 89"/>
                <a:gd name="T15" fmla="*/ 92 h 106"/>
                <a:gd name="T16" fmla="*/ 24 w 89"/>
                <a:gd name="T17" fmla="*/ 82 h 106"/>
                <a:gd name="T18" fmla="*/ 15 w 89"/>
                <a:gd name="T19" fmla="*/ 52 h 106"/>
                <a:gd name="T20" fmla="*/ 25 w 89"/>
                <a:gd name="T21" fmla="*/ 23 h 106"/>
                <a:gd name="T22" fmla="*/ 48 w 89"/>
                <a:gd name="T23" fmla="*/ 13 h 106"/>
                <a:gd name="T24" fmla="*/ 57 w 89"/>
                <a:gd name="T25" fmla="*/ 14 h 106"/>
                <a:gd name="T26" fmla="*/ 64 w 89"/>
                <a:gd name="T27" fmla="*/ 16 h 106"/>
                <a:gd name="T28" fmla="*/ 69 w 89"/>
                <a:gd name="T29" fmla="*/ 19 h 106"/>
                <a:gd name="T30" fmla="*/ 73 w 89"/>
                <a:gd name="T31" fmla="*/ 23 h 106"/>
                <a:gd name="T32" fmla="*/ 75 w 89"/>
                <a:gd name="T33" fmla="*/ 26 h 106"/>
                <a:gd name="T34" fmla="*/ 76 w 89"/>
                <a:gd name="T35" fmla="*/ 27 h 106"/>
                <a:gd name="T36" fmla="*/ 86 w 89"/>
                <a:gd name="T37" fmla="*/ 18 h 106"/>
                <a:gd name="T38" fmla="*/ 48 w 89"/>
                <a:gd name="T39" fmla="*/ 0 h 106"/>
                <a:gd name="T40" fmla="*/ 14 w 89"/>
                <a:gd name="T41" fmla="*/ 14 h 106"/>
                <a:gd name="T42" fmla="*/ 0 w 89"/>
                <a:gd name="T43" fmla="*/ 52 h 106"/>
                <a:gd name="T44" fmla="*/ 13 w 89"/>
                <a:gd name="T45" fmla="*/ 91 h 106"/>
                <a:gd name="T46" fmla="*/ 45 w 89"/>
                <a:gd name="T47" fmla="*/ 106 h 106"/>
                <a:gd name="T48" fmla="*/ 57 w 89"/>
                <a:gd name="T49" fmla="*/ 104 h 106"/>
                <a:gd name="T50" fmla="*/ 66 w 89"/>
                <a:gd name="T51" fmla="*/ 101 h 106"/>
                <a:gd name="T52" fmla="*/ 73 w 89"/>
                <a:gd name="T53" fmla="*/ 97 h 106"/>
                <a:gd name="T54" fmla="*/ 76 w 89"/>
                <a:gd name="T55" fmla="*/ 94 h 106"/>
                <a:gd name="T56" fmla="*/ 78 w 89"/>
                <a:gd name="T57" fmla="*/ 92 h 106"/>
                <a:gd name="T58" fmla="*/ 79 w 89"/>
                <a:gd name="T59" fmla="*/ 104 h 106"/>
                <a:gd name="T60" fmla="*/ 89 w 89"/>
                <a:gd name="T61" fmla="*/ 104 h 106"/>
                <a:gd name="T62" fmla="*/ 89 w 89"/>
                <a:gd name="T63" fmla="*/ 51 h 106"/>
                <a:gd name="T64" fmla="*/ 50 w 89"/>
                <a:gd name="T65" fmla="*/ 51 h 106"/>
                <a:gd name="T66" fmla="*/ 50 w 89"/>
                <a:gd name="T67" fmla="*/ 6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 h="106">
                  <a:moveTo>
                    <a:pt x="50" y="62"/>
                  </a:moveTo>
                  <a:cubicBezTo>
                    <a:pt x="75" y="62"/>
                    <a:pt x="75" y="62"/>
                    <a:pt x="75" y="62"/>
                  </a:cubicBezTo>
                  <a:cubicBezTo>
                    <a:pt x="75" y="80"/>
                    <a:pt x="75" y="80"/>
                    <a:pt x="75" y="80"/>
                  </a:cubicBezTo>
                  <a:cubicBezTo>
                    <a:pt x="74" y="81"/>
                    <a:pt x="74" y="81"/>
                    <a:pt x="74" y="81"/>
                  </a:cubicBezTo>
                  <a:cubicBezTo>
                    <a:pt x="73" y="82"/>
                    <a:pt x="72" y="83"/>
                    <a:pt x="71" y="84"/>
                  </a:cubicBezTo>
                  <a:cubicBezTo>
                    <a:pt x="69" y="86"/>
                    <a:pt x="68" y="87"/>
                    <a:pt x="66" y="88"/>
                  </a:cubicBezTo>
                  <a:cubicBezTo>
                    <a:pt x="64" y="89"/>
                    <a:pt x="61" y="90"/>
                    <a:pt x="58" y="91"/>
                  </a:cubicBezTo>
                  <a:cubicBezTo>
                    <a:pt x="55" y="92"/>
                    <a:pt x="51" y="92"/>
                    <a:pt x="48" y="92"/>
                  </a:cubicBezTo>
                  <a:cubicBezTo>
                    <a:pt x="38" y="92"/>
                    <a:pt x="30" y="89"/>
                    <a:pt x="24" y="82"/>
                  </a:cubicBezTo>
                  <a:cubicBezTo>
                    <a:pt x="18" y="74"/>
                    <a:pt x="15" y="65"/>
                    <a:pt x="15" y="52"/>
                  </a:cubicBezTo>
                  <a:cubicBezTo>
                    <a:pt x="15" y="40"/>
                    <a:pt x="18" y="31"/>
                    <a:pt x="25" y="23"/>
                  </a:cubicBezTo>
                  <a:cubicBezTo>
                    <a:pt x="31" y="16"/>
                    <a:pt x="39" y="13"/>
                    <a:pt x="48" y="13"/>
                  </a:cubicBezTo>
                  <a:cubicBezTo>
                    <a:pt x="51" y="13"/>
                    <a:pt x="54" y="13"/>
                    <a:pt x="57" y="14"/>
                  </a:cubicBezTo>
                  <a:cubicBezTo>
                    <a:pt x="60" y="14"/>
                    <a:pt x="62" y="15"/>
                    <a:pt x="64" y="16"/>
                  </a:cubicBezTo>
                  <a:cubicBezTo>
                    <a:pt x="66" y="17"/>
                    <a:pt x="67" y="18"/>
                    <a:pt x="69" y="19"/>
                  </a:cubicBezTo>
                  <a:cubicBezTo>
                    <a:pt x="71" y="21"/>
                    <a:pt x="72" y="22"/>
                    <a:pt x="73" y="23"/>
                  </a:cubicBezTo>
                  <a:cubicBezTo>
                    <a:pt x="74" y="24"/>
                    <a:pt x="74" y="25"/>
                    <a:pt x="75" y="26"/>
                  </a:cubicBezTo>
                  <a:cubicBezTo>
                    <a:pt x="76" y="27"/>
                    <a:pt x="76" y="27"/>
                    <a:pt x="76" y="27"/>
                  </a:cubicBezTo>
                  <a:cubicBezTo>
                    <a:pt x="86" y="18"/>
                    <a:pt x="86" y="18"/>
                    <a:pt x="86" y="18"/>
                  </a:cubicBezTo>
                  <a:cubicBezTo>
                    <a:pt x="77" y="6"/>
                    <a:pt x="64" y="0"/>
                    <a:pt x="48" y="0"/>
                  </a:cubicBezTo>
                  <a:cubicBezTo>
                    <a:pt x="35" y="0"/>
                    <a:pt x="23" y="4"/>
                    <a:pt x="14" y="14"/>
                  </a:cubicBezTo>
                  <a:cubicBezTo>
                    <a:pt x="4" y="24"/>
                    <a:pt x="0" y="36"/>
                    <a:pt x="0" y="52"/>
                  </a:cubicBezTo>
                  <a:cubicBezTo>
                    <a:pt x="0" y="69"/>
                    <a:pt x="4" y="82"/>
                    <a:pt x="13" y="91"/>
                  </a:cubicBezTo>
                  <a:cubicBezTo>
                    <a:pt x="21" y="101"/>
                    <a:pt x="32" y="106"/>
                    <a:pt x="45" y="106"/>
                  </a:cubicBezTo>
                  <a:cubicBezTo>
                    <a:pt x="50" y="106"/>
                    <a:pt x="54" y="105"/>
                    <a:pt x="57" y="104"/>
                  </a:cubicBezTo>
                  <a:cubicBezTo>
                    <a:pt x="61" y="103"/>
                    <a:pt x="64" y="102"/>
                    <a:pt x="66" y="101"/>
                  </a:cubicBezTo>
                  <a:cubicBezTo>
                    <a:pt x="69" y="100"/>
                    <a:pt x="71" y="99"/>
                    <a:pt x="73" y="97"/>
                  </a:cubicBezTo>
                  <a:cubicBezTo>
                    <a:pt x="75" y="95"/>
                    <a:pt x="76" y="94"/>
                    <a:pt x="76" y="94"/>
                  </a:cubicBezTo>
                  <a:cubicBezTo>
                    <a:pt x="77" y="93"/>
                    <a:pt x="77" y="93"/>
                    <a:pt x="78" y="92"/>
                  </a:cubicBezTo>
                  <a:cubicBezTo>
                    <a:pt x="79" y="104"/>
                    <a:pt x="79" y="104"/>
                    <a:pt x="79" y="104"/>
                  </a:cubicBezTo>
                  <a:cubicBezTo>
                    <a:pt x="89" y="104"/>
                    <a:pt x="89" y="104"/>
                    <a:pt x="89" y="104"/>
                  </a:cubicBezTo>
                  <a:cubicBezTo>
                    <a:pt x="89" y="51"/>
                    <a:pt x="89" y="51"/>
                    <a:pt x="89" y="51"/>
                  </a:cubicBezTo>
                  <a:cubicBezTo>
                    <a:pt x="50" y="51"/>
                    <a:pt x="50" y="51"/>
                    <a:pt x="50" y="51"/>
                  </a:cubicBezTo>
                  <a:lnTo>
                    <a:pt x="50"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7">
              <a:extLst>
                <a:ext uri="{FF2B5EF4-FFF2-40B4-BE49-F238E27FC236}">
                  <a16:creationId xmlns:a16="http://schemas.microsoft.com/office/drawing/2014/main" id="{5E276722-5197-B412-82F4-CAE376DBBFED}"/>
                </a:ext>
              </a:extLst>
            </p:cNvPr>
            <p:cNvSpPr>
              <a:spLocks/>
            </p:cNvSpPr>
            <p:nvPr/>
          </p:nvSpPr>
          <p:spPr bwMode="auto">
            <a:xfrm>
              <a:off x="1246188" y="436563"/>
              <a:ext cx="34925" cy="63500"/>
            </a:xfrm>
            <a:custGeom>
              <a:avLst/>
              <a:gdLst>
                <a:gd name="T0" fmla="*/ 23 w 43"/>
                <a:gd name="T1" fmla="*/ 5 h 77"/>
                <a:gd name="T2" fmla="*/ 14 w 43"/>
                <a:gd name="T3" fmla="*/ 17 h 77"/>
                <a:gd name="T4" fmla="*/ 13 w 43"/>
                <a:gd name="T5" fmla="*/ 2 h 77"/>
                <a:gd name="T6" fmla="*/ 0 w 43"/>
                <a:gd name="T7" fmla="*/ 2 h 77"/>
                <a:gd name="T8" fmla="*/ 0 w 43"/>
                <a:gd name="T9" fmla="*/ 77 h 77"/>
                <a:gd name="T10" fmla="*/ 14 w 43"/>
                <a:gd name="T11" fmla="*/ 77 h 77"/>
                <a:gd name="T12" fmla="*/ 14 w 43"/>
                <a:gd name="T13" fmla="*/ 35 h 77"/>
                <a:gd name="T14" fmla="*/ 24 w 43"/>
                <a:gd name="T15" fmla="*/ 18 h 77"/>
                <a:gd name="T16" fmla="*/ 35 w 43"/>
                <a:gd name="T17" fmla="*/ 14 h 77"/>
                <a:gd name="T18" fmla="*/ 41 w 43"/>
                <a:gd name="T19" fmla="*/ 15 h 77"/>
                <a:gd name="T20" fmla="*/ 43 w 43"/>
                <a:gd name="T21" fmla="*/ 1 h 77"/>
                <a:gd name="T22" fmla="*/ 37 w 43"/>
                <a:gd name="T23" fmla="*/ 0 h 77"/>
                <a:gd name="T24" fmla="*/ 23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3" y="5"/>
                  </a:moveTo>
                  <a:cubicBezTo>
                    <a:pt x="19" y="8"/>
                    <a:pt x="16" y="12"/>
                    <a:pt x="14" y="17"/>
                  </a:cubicBezTo>
                  <a:cubicBezTo>
                    <a:pt x="13" y="2"/>
                    <a:pt x="13" y="2"/>
                    <a:pt x="13" y="2"/>
                  </a:cubicBezTo>
                  <a:cubicBezTo>
                    <a:pt x="0" y="2"/>
                    <a:pt x="0" y="2"/>
                    <a:pt x="0" y="2"/>
                  </a:cubicBezTo>
                  <a:cubicBezTo>
                    <a:pt x="0" y="77"/>
                    <a:pt x="0" y="77"/>
                    <a:pt x="0" y="77"/>
                  </a:cubicBezTo>
                  <a:cubicBezTo>
                    <a:pt x="14" y="77"/>
                    <a:pt x="14" y="77"/>
                    <a:pt x="14" y="77"/>
                  </a:cubicBezTo>
                  <a:cubicBezTo>
                    <a:pt x="14" y="35"/>
                    <a:pt x="14" y="35"/>
                    <a:pt x="14" y="35"/>
                  </a:cubicBezTo>
                  <a:cubicBezTo>
                    <a:pt x="15" y="27"/>
                    <a:pt x="19" y="22"/>
                    <a:pt x="24" y="18"/>
                  </a:cubicBezTo>
                  <a:cubicBezTo>
                    <a:pt x="28" y="16"/>
                    <a:pt x="31" y="14"/>
                    <a:pt x="35" y="14"/>
                  </a:cubicBezTo>
                  <a:cubicBezTo>
                    <a:pt x="37" y="14"/>
                    <a:pt x="39" y="15"/>
                    <a:pt x="41" y="15"/>
                  </a:cubicBezTo>
                  <a:cubicBezTo>
                    <a:pt x="43" y="1"/>
                    <a:pt x="43" y="1"/>
                    <a:pt x="43" y="1"/>
                  </a:cubicBezTo>
                  <a:cubicBezTo>
                    <a:pt x="37" y="0"/>
                    <a:pt x="37" y="0"/>
                    <a:pt x="37" y="0"/>
                  </a:cubicBezTo>
                  <a:cubicBezTo>
                    <a:pt x="32" y="0"/>
                    <a:pt x="27" y="2"/>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8">
              <a:extLst>
                <a:ext uri="{FF2B5EF4-FFF2-40B4-BE49-F238E27FC236}">
                  <a16:creationId xmlns:a16="http://schemas.microsoft.com/office/drawing/2014/main" id="{030C0CC0-0956-B1B0-70A8-800FA865F98A}"/>
                </a:ext>
              </a:extLst>
            </p:cNvPr>
            <p:cNvSpPr>
              <a:spLocks noEditPoints="1"/>
            </p:cNvSpPr>
            <p:nvPr/>
          </p:nvSpPr>
          <p:spPr bwMode="auto">
            <a:xfrm>
              <a:off x="1284288" y="438150"/>
              <a:ext cx="60325" cy="63500"/>
            </a:xfrm>
            <a:custGeom>
              <a:avLst/>
              <a:gdLst>
                <a:gd name="T0" fmla="*/ 36 w 72"/>
                <a:gd name="T1" fmla="*/ 0 h 78"/>
                <a:gd name="T2" fmla="*/ 10 w 72"/>
                <a:gd name="T3" fmla="*/ 10 h 78"/>
                <a:gd name="T4" fmla="*/ 0 w 72"/>
                <a:gd name="T5" fmla="*/ 39 h 78"/>
                <a:gd name="T6" fmla="*/ 10 w 72"/>
                <a:gd name="T7" fmla="*/ 67 h 78"/>
                <a:gd name="T8" fmla="*/ 36 w 72"/>
                <a:gd name="T9" fmla="*/ 78 h 78"/>
                <a:gd name="T10" fmla="*/ 62 w 72"/>
                <a:gd name="T11" fmla="*/ 67 h 78"/>
                <a:gd name="T12" fmla="*/ 72 w 72"/>
                <a:gd name="T13" fmla="*/ 39 h 78"/>
                <a:gd name="T14" fmla="*/ 62 w 72"/>
                <a:gd name="T15" fmla="*/ 10 h 78"/>
                <a:gd name="T16" fmla="*/ 36 w 72"/>
                <a:gd name="T17" fmla="*/ 0 h 78"/>
                <a:gd name="T18" fmla="*/ 52 w 72"/>
                <a:gd name="T19" fmla="*/ 59 h 78"/>
                <a:gd name="T20" fmla="*/ 36 w 72"/>
                <a:gd name="T21" fmla="*/ 66 h 78"/>
                <a:gd name="T22" fmla="*/ 20 w 72"/>
                <a:gd name="T23" fmla="*/ 59 h 78"/>
                <a:gd name="T24" fmla="*/ 15 w 72"/>
                <a:gd name="T25" fmla="*/ 39 h 78"/>
                <a:gd name="T26" fmla="*/ 20 w 72"/>
                <a:gd name="T27" fmla="*/ 19 h 78"/>
                <a:gd name="T28" fmla="*/ 36 w 72"/>
                <a:gd name="T29" fmla="*/ 11 h 78"/>
                <a:gd name="T30" fmla="*/ 52 w 72"/>
                <a:gd name="T31" fmla="*/ 19 h 78"/>
                <a:gd name="T32" fmla="*/ 57 w 72"/>
                <a:gd name="T33" fmla="*/ 39 h 78"/>
                <a:gd name="T34" fmla="*/ 52 w 72"/>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8">
                  <a:moveTo>
                    <a:pt x="36" y="0"/>
                  </a:moveTo>
                  <a:cubicBezTo>
                    <a:pt x="25" y="0"/>
                    <a:pt x="16" y="3"/>
                    <a:pt x="10" y="10"/>
                  </a:cubicBezTo>
                  <a:cubicBezTo>
                    <a:pt x="3" y="17"/>
                    <a:pt x="0" y="27"/>
                    <a:pt x="0" y="39"/>
                  </a:cubicBezTo>
                  <a:cubicBezTo>
                    <a:pt x="0" y="51"/>
                    <a:pt x="3" y="60"/>
                    <a:pt x="10" y="67"/>
                  </a:cubicBezTo>
                  <a:cubicBezTo>
                    <a:pt x="16" y="74"/>
                    <a:pt x="25" y="78"/>
                    <a:pt x="36" y="78"/>
                  </a:cubicBezTo>
                  <a:cubicBezTo>
                    <a:pt x="47" y="78"/>
                    <a:pt x="56" y="74"/>
                    <a:pt x="62" y="67"/>
                  </a:cubicBezTo>
                  <a:cubicBezTo>
                    <a:pt x="69" y="60"/>
                    <a:pt x="72" y="51"/>
                    <a:pt x="72" y="39"/>
                  </a:cubicBezTo>
                  <a:cubicBezTo>
                    <a:pt x="72" y="27"/>
                    <a:pt x="69" y="17"/>
                    <a:pt x="62"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0" y="19"/>
                  </a:cubicBezTo>
                  <a:cubicBezTo>
                    <a:pt x="24" y="14"/>
                    <a:pt x="29" y="11"/>
                    <a:pt x="36" y="11"/>
                  </a:cubicBezTo>
                  <a:cubicBezTo>
                    <a:pt x="43" y="11"/>
                    <a:pt x="48" y="14"/>
                    <a:pt x="52" y="19"/>
                  </a:cubicBezTo>
                  <a:cubicBezTo>
                    <a:pt x="56" y="24"/>
                    <a:pt x="57" y="30"/>
                    <a:pt x="57" y="39"/>
                  </a:cubicBezTo>
                  <a:cubicBezTo>
                    <a:pt x="57"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9">
              <a:extLst>
                <a:ext uri="{FF2B5EF4-FFF2-40B4-BE49-F238E27FC236}">
                  <a16:creationId xmlns:a16="http://schemas.microsoft.com/office/drawing/2014/main" id="{88BAE485-97CC-07B4-6CBC-75F7EB1F86CD}"/>
                </a:ext>
              </a:extLst>
            </p:cNvPr>
            <p:cNvSpPr>
              <a:spLocks/>
            </p:cNvSpPr>
            <p:nvPr/>
          </p:nvSpPr>
          <p:spPr bwMode="auto">
            <a:xfrm>
              <a:off x="1350963" y="438150"/>
              <a:ext cx="90488" cy="61913"/>
            </a:xfrm>
            <a:custGeom>
              <a:avLst/>
              <a:gdLst>
                <a:gd name="T0" fmla="*/ 41 w 57"/>
                <a:gd name="T1" fmla="*/ 31 h 39"/>
                <a:gd name="T2" fmla="*/ 32 w 57"/>
                <a:gd name="T3" fmla="*/ 0 h 39"/>
                <a:gd name="T4" fmla="*/ 24 w 57"/>
                <a:gd name="T5" fmla="*/ 0 h 39"/>
                <a:gd name="T6" fmla="*/ 16 w 57"/>
                <a:gd name="T7" fmla="*/ 31 h 39"/>
                <a:gd name="T8" fmla="*/ 8 w 57"/>
                <a:gd name="T9" fmla="*/ 0 h 39"/>
                <a:gd name="T10" fmla="*/ 0 w 57"/>
                <a:gd name="T11" fmla="*/ 0 h 39"/>
                <a:gd name="T12" fmla="*/ 12 w 57"/>
                <a:gd name="T13" fmla="*/ 39 h 39"/>
                <a:gd name="T14" fmla="*/ 20 w 57"/>
                <a:gd name="T15" fmla="*/ 39 h 39"/>
                <a:gd name="T16" fmla="*/ 28 w 57"/>
                <a:gd name="T17" fmla="*/ 9 h 39"/>
                <a:gd name="T18" fmla="*/ 37 w 57"/>
                <a:gd name="T19" fmla="*/ 39 h 39"/>
                <a:gd name="T20" fmla="*/ 45 w 57"/>
                <a:gd name="T21" fmla="*/ 39 h 39"/>
                <a:gd name="T22" fmla="*/ 57 w 57"/>
                <a:gd name="T23" fmla="*/ 0 h 39"/>
                <a:gd name="T24" fmla="*/ 49 w 57"/>
                <a:gd name="T25" fmla="*/ 0 h 39"/>
                <a:gd name="T26" fmla="*/ 41 w 57"/>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39">
                  <a:moveTo>
                    <a:pt x="41" y="31"/>
                  </a:moveTo>
                  <a:lnTo>
                    <a:pt x="32" y="0"/>
                  </a:lnTo>
                  <a:lnTo>
                    <a:pt x="24" y="0"/>
                  </a:lnTo>
                  <a:lnTo>
                    <a:pt x="16" y="31"/>
                  </a:lnTo>
                  <a:lnTo>
                    <a:pt x="8" y="0"/>
                  </a:lnTo>
                  <a:lnTo>
                    <a:pt x="0" y="0"/>
                  </a:lnTo>
                  <a:lnTo>
                    <a:pt x="12" y="39"/>
                  </a:lnTo>
                  <a:lnTo>
                    <a:pt x="20" y="39"/>
                  </a:lnTo>
                  <a:lnTo>
                    <a:pt x="28" y="9"/>
                  </a:lnTo>
                  <a:lnTo>
                    <a:pt x="37" y="39"/>
                  </a:lnTo>
                  <a:lnTo>
                    <a:pt x="45" y="39"/>
                  </a:lnTo>
                  <a:lnTo>
                    <a:pt x="57" y="0"/>
                  </a:lnTo>
                  <a:lnTo>
                    <a:pt x="49" y="0"/>
                  </a:lnTo>
                  <a:lnTo>
                    <a:pt x="41"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0">
              <a:extLst>
                <a:ext uri="{FF2B5EF4-FFF2-40B4-BE49-F238E27FC236}">
                  <a16:creationId xmlns:a16="http://schemas.microsoft.com/office/drawing/2014/main" id="{E0EE8424-6820-BE0B-2C64-487E7DD59BC7}"/>
                </a:ext>
              </a:extLst>
            </p:cNvPr>
            <p:cNvSpPr>
              <a:spLocks/>
            </p:cNvSpPr>
            <p:nvPr/>
          </p:nvSpPr>
          <p:spPr bwMode="auto">
            <a:xfrm>
              <a:off x="1446213" y="422275"/>
              <a:ext cx="38100" cy="79375"/>
            </a:xfrm>
            <a:custGeom>
              <a:avLst/>
              <a:gdLst>
                <a:gd name="T0" fmla="*/ 26 w 46"/>
                <a:gd name="T1" fmla="*/ 0 h 97"/>
                <a:gd name="T2" fmla="*/ 13 w 46"/>
                <a:gd name="T3" fmla="*/ 0 h 97"/>
                <a:gd name="T4" fmla="*/ 11 w 46"/>
                <a:gd name="T5" fmla="*/ 20 h 97"/>
                <a:gd name="T6" fmla="*/ 0 w 46"/>
                <a:gd name="T7" fmla="*/ 20 h 97"/>
                <a:gd name="T8" fmla="*/ 0 w 46"/>
                <a:gd name="T9" fmla="*/ 31 h 97"/>
                <a:gd name="T10" fmla="*/ 11 w 46"/>
                <a:gd name="T11" fmla="*/ 31 h 97"/>
                <a:gd name="T12" fmla="*/ 11 w 46"/>
                <a:gd name="T13" fmla="*/ 72 h 97"/>
                <a:gd name="T14" fmla="*/ 16 w 46"/>
                <a:gd name="T15" fmla="*/ 91 h 97"/>
                <a:gd name="T16" fmla="*/ 32 w 46"/>
                <a:gd name="T17" fmla="*/ 97 h 97"/>
                <a:gd name="T18" fmla="*/ 46 w 46"/>
                <a:gd name="T19" fmla="*/ 95 h 97"/>
                <a:gd name="T20" fmla="*/ 44 w 46"/>
                <a:gd name="T21" fmla="*/ 84 h 97"/>
                <a:gd name="T22" fmla="*/ 36 w 46"/>
                <a:gd name="T23" fmla="*/ 85 h 97"/>
                <a:gd name="T24" fmla="*/ 28 w 46"/>
                <a:gd name="T25" fmla="*/ 82 h 97"/>
                <a:gd name="T26" fmla="*/ 26 w 46"/>
                <a:gd name="T27" fmla="*/ 70 h 97"/>
                <a:gd name="T28" fmla="*/ 26 w 46"/>
                <a:gd name="T29" fmla="*/ 31 h 97"/>
                <a:gd name="T30" fmla="*/ 46 w 46"/>
                <a:gd name="T31" fmla="*/ 31 h 97"/>
                <a:gd name="T32" fmla="*/ 46 w 46"/>
                <a:gd name="T33" fmla="*/ 20 h 97"/>
                <a:gd name="T34" fmla="*/ 26 w 46"/>
                <a:gd name="T35" fmla="*/ 20 h 97"/>
                <a:gd name="T36" fmla="*/ 26 w 46"/>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97">
                  <a:moveTo>
                    <a:pt x="26" y="0"/>
                  </a:moveTo>
                  <a:cubicBezTo>
                    <a:pt x="13" y="0"/>
                    <a:pt x="13" y="0"/>
                    <a:pt x="13" y="0"/>
                  </a:cubicBezTo>
                  <a:cubicBezTo>
                    <a:pt x="11" y="20"/>
                    <a:pt x="11" y="20"/>
                    <a:pt x="11" y="20"/>
                  </a:cubicBezTo>
                  <a:cubicBezTo>
                    <a:pt x="0" y="20"/>
                    <a:pt x="0" y="20"/>
                    <a:pt x="0" y="20"/>
                  </a:cubicBezTo>
                  <a:cubicBezTo>
                    <a:pt x="0" y="31"/>
                    <a:pt x="0" y="31"/>
                    <a:pt x="0" y="31"/>
                  </a:cubicBezTo>
                  <a:cubicBezTo>
                    <a:pt x="11" y="31"/>
                    <a:pt x="11" y="31"/>
                    <a:pt x="11" y="31"/>
                  </a:cubicBezTo>
                  <a:cubicBezTo>
                    <a:pt x="11" y="72"/>
                    <a:pt x="11" y="72"/>
                    <a:pt x="11" y="72"/>
                  </a:cubicBezTo>
                  <a:cubicBezTo>
                    <a:pt x="11" y="81"/>
                    <a:pt x="13" y="88"/>
                    <a:pt x="16" y="91"/>
                  </a:cubicBezTo>
                  <a:cubicBezTo>
                    <a:pt x="20" y="95"/>
                    <a:pt x="25" y="97"/>
                    <a:pt x="32" y="97"/>
                  </a:cubicBezTo>
                  <a:cubicBezTo>
                    <a:pt x="38" y="97"/>
                    <a:pt x="42" y="96"/>
                    <a:pt x="46" y="95"/>
                  </a:cubicBezTo>
                  <a:cubicBezTo>
                    <a:pt x="44" y="84"/>
                    <a:pt x="44" y="84"/>
                    <a:pt x="44" y="84"/>
                  </a:cubicBezTo>
                  <a:cubicBezTo>
                    <a:pt x="42" y="85"/>
                    <a:pt x="39" y="85"/>
                    <a:pt x="36" y="85"/>
                  </a:cubicBezTo>
                  <a:cubicBezTo>
                    <a:pt x="33" y="85"/>
                    <a:pt x="30" y="84"/>
                    <a:pt x="28" y="82"/>
                  </a:cubicBezTo>
                  <a:cubicBezTo>
                    <a:pt x="27" y="80"/>
                    <a:pt x="26" y="76"/>
                    <a:pt x="26" y="70"/>
                  </a:cubicBezTo>
                  <a:cubicBezTo>
                    <a:pt x="26" y="31"/>
                    <a:pt x="26" y="31"/>
                    <a:pt x="26" y="31"/>
                  </a:cubicBezTo>
                  <a:cubicBezTo>
                    <a:pt x="46" y="31"/>
                    <a:pt x="46" y="31"/>
                    <a:pt x="46" y="31"/>
                  </a:cubicBezTo>
                  <a:cubicBezTo>
                    <a:pt x="46" y="20"/>
                    <a:pt x="46" y="20"/>
                    <a:pt x="46" y="20"/>
                  </a:cubicBezTo>
                  <a:cubicBezTo>
                    <a:pt x="26" y="20"/>
                    <a:pt x="26" y="20"/>
                    <a:pt x="26" y="20"/>
                  </a:cubicBez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1">
              <a:extLst>
                <a:ext uri="{FF2B5EF4-FFF2-40B4-BE49-F238E27FC236}">
                  <a16:creationId xmlns:a16="http://schemas.microsoft.com/office/drawing/2014/main" id="{493BFF13-D216-7236-ADB3-513803D7A451}"/>
                </a:ext>
              </a:extLst>
            </p:cNvPr>
            <p:cNvSpPr>
              <a:spLocks/>
            </p:cNvSpPr>
            <p:nvPr/>
          </p:nvSpPr>
          <p:spPr bwMode="auto">
            <a:xfrm>
              <a:off x="1497013" y="412750"/>
              <a:ext cx="52388" cy="87313"/>
            </a:xfrm>
            <a:custGeom>
              <a:avLst/>
              <a:gdLst>
                <a:gd name="T0" fmla="*/ 39 w 64"/>
                <a:gd name="T1" fmla="*/ 30 h 106"/>
                <a:gd name="T2" fmla="*/ 14 w 64"/>
                <a:gd name="T3" fmla="*/ 45 h 106"/>
                <a:gd name="T4" fmla="*/ 14 w 64"/>
                <a:gd name="T5" fmla="*/ 0 h 106"/>
                <a:gd name="T6" fmla="*/ 0 w 64"/>
                <a:gd name="T7" fmla="*/ 0 h 106"/>
                <a:gd name="T8" fmla="*/ 0 w 64"/>
                <a:gd name="T9" fmla="*/ 106 h 106"/>
                <a:gd name="T10" fmla="*/ 14 w 64"/>
                <a:gd name="T11" fmla="*/ 106 h 106"/>
                <a:gd name="T12" fmla="*/ 14 w 64"/>
                <a:gd name="T13" fmla="*/ 62 h 106"/>
                <a:gd name="T14" fmla="*/ 21 w 64"/>
                <a:gd name="T15" fmla="*/ 49 h 106"/>
                <a:gd name="T16" fmla="*/ 34 w 64"/>
                <a:gd name="T17" fmla="*/ 42 h 106"/>
                <a:gd name="T18" fmla="*/ 46 w 64"/>
                <a:gd name="T19" fmla="*/ 47 h 106"/>
                <a:gd name="T20" fmla="*/ 49 w 64"/>
                <a:gd name="T21" fmla="*/ 62 h 106"/>
                <a:gd name="T22" fmla="*/ 49 w 64"/>
                <a:gd name="T23" fmla="*/ 106 h 106"/>
                <a:gd name="T24" fmla="*/ 64 w 64"/>
                <a:gd name="T25" fmla="*/ 106 h 106"/>
                <a:gd name="T26" fmla="*/ 64 w 64"/>
                <a:gd name="T27" fmla="*/ 58 h 106"/>
                <a:gd name="T28" fmla="*/ 57 w 64"/>
                <a:gd name="T29" fmla="*/ 37 h 106"/>
                <a:gd name="T30" fmla="*/ 39 w 64"/>
                <a:gd name="T31" fmla="*/ 3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06">
                  <a:moveTo>
                    <a:pt x="39" y="30"/>
                  </a:moveTo>
                  <a:cubicBezTo>
                    <a:pt x="29" y="30"/>
                    <a:pt x="20" y="35"/>
                    <a:pt x="14" y="45"/>
                  </a:cubicBezTo>
                  <a:cubicBezTo>
                    <a:pt x="14" y="0"/>
                    <a:pt x="14" y="0"/>
                    <a:pt x="14" y="0"/>
                  </a:cubicBezTo>
                  <a:cubicBezTo>
                    <a:pt x="0" y="0"/>
                    <a:pt x="0" y="0"/>
                    <a:pt x="0" y="0"/>
                  </a:cubicBezTo>
                  <a:cubicBezTo>
                    <a:pt x="0" y="106"/>
                    <a:pt x="0" y="106"/>
                    <a:pt x="0" y="106"/>
                  </a:cubicBezTo>
                  <a:cubicBezTo>
                    <a:pt x="14" y="106"/>
                    <a:pt x="14" y="106"/>
                    <a:pt x="14" y="106"/>
                  </a:cubicBezTo>
                  <a:cubicBezTo>
                    <a:pt x="14" y="62"/>
                    <a:pt x="14" y="62"/>
                    <a:pt x="14" y="62"/>
                  </a:cubicBezTo>
                  <a:cubicBezTo>
                    <a:pt x="15" y="57"/>
                    <a:pt x="17" y="53"/>
                    <a:pt x="21" y="49"/>
                  </a:cubicBezTo>
                  <a:cubicBezTo>
                    <a:pt x="25" y="44"/>
                    <a:pt x="29" y="42"/>
                    <a:pt x="34" y="42"/>
                  </a:cubicBezTo>
                  <a:cubicBezTo>
                    <a:pt x="40" y="42"/>
                    <a:pt x="44" y="44"/>
                    <a:pt x="46" y="47"/>
                  </a:cubicBezTo>
                  <a:cubicBezTo>
                    <a:pt x="48" y="50"/>
                    <a:pt x="49" y="55"/>
                    <a:pt x="49" y="62"/>
                  </a:cubicBezTo>
                  <a:cubicBezTo>
                    <a:pt x="49" y="106"/>
                    <a:pt x="49" y="106"/>
                    <a:pt x="49" y="106"/>
                  </a:cubicBezTo>
                  <a:cubicBezTo>
                    <a:pt x="64" y="106"/>
                    <a:pt x="64" y="106"/>
                    <a:pt x="64" y="106"/>
                  </a:cubicBezTo>
                  <a:cubicBezTo>
                    <a:pt x="64" y="58"/>
                    <a:pt x="64" y="58"/>
                    <a:pt x="64" y="58"/>
                  </a:cubicBezTo>
                  <a:cubicBezTo>
                    <a:pt x="64" y="48"/>
                    <a:pt x="62" y="41"/>
                    <a:pt x="57" y="37"/>
                  </a:cubicBezTo>
                  <a:cubicBezTo>
                    <a:pt x="53" y="32"/>
                    <a:pt x="47" y="30"/>
                    <a:pt x="39"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2">
              <a:extLst>
                <a:ext uri="{FF2B5EF4-FFF2-40B4-BE49-F238E27FC236}">
                  <a16:creationId xmlns:a16="http://schemas.microsoft.com/office/drawing/2014/main" id="{A2FBFC85-5630-8BC3-A583-1DEC58BBCCA5}"/>
                </a:ext>
              </a:extLst>
            </p:cNvPr>
            <p:cNvSpPr>
              <a:spLocks noEditPoints="1"/>
            </p:cNvSpPr>
            <p:nvPr/>
          </p:nvSpPr>
          <p:spPr bwMode="auto">
            <a:xfrm>
              <a:off x="1581151" y="415925"/>
              <a:ext cx="77788" cy="84138"/>
            </a:xfrm>
            <a:custGeom>
              <a:avLst/>
              <a:gdLst>
                <a:gd name="T0" fmla="*/ 20 w 49"/>
                <a:gd name="T1" fmla="*/ 0 h 53"/>
                <a:gd name="T2" fmla="*/ 0 w 49"/>
                <a:gd name="T3" fmla="*/ 53 h 53"/>
                <a:gd name="T4" fmla="*/ 8 w 49"/>
                <a:gd name="T5" fmla="*/ 53 h 53"/>
                <a:gd name="T6" fmla="*/ 13 w 49"/>
                <a:gd name="T7" fmla="*/ 40 h 53"/>
                <a:gd name="T8" fmla="*/ 36 w 49"/>
                <a:gd name="T9" fmla="*/ 40 h 53"/>
                <a:gd name="T10" fmla="*/ 40 w 49"/>
                <a:gd name="T11" fmla="*/ 53 h 53"/>
                <a:gd name="T12" fmla="*/ 49 w 49"/>
                <a:gd name="T13" fmla="*/ 53 h 53"/>
                <a:gd name="T14" fmla="*/ 29 w 49"/>
                <a:gd name="T15" fmla="*/ 0 h 53"/>
                <a:gd name="T16" fmla="*/ 20 w 49"/>
                <a:gd name="T17" fmla="*/ 0 h 53"/>
                <a:gd name="T18" fmla="*/ 15 w 49"/>
                <a:gd name="T19" fmla="*/ 34 h 53"/>
                <a:gd name="T20" fmla="*/ 24 w 49"/>
                <a:gd name="T21" fmla="*/ 7 h 53"/>
                <a:gd name="T22" fmla="*/ 34 w 49"/>
                <a:gd name="T23" fmla="*/ 34 h 53"/>
                <a:gd name="T24" fmla="*/ 15 w 49"/>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3">
                  <a:moveTo>
                    <a:pt x="20" y="0"/>
                  </a:moveTo>
                  <a:lnTo>
                    <a:pt x="0" y="53"/>
                  </a:lnTo>
                  <a:lnTo>
                    <a:pt x="8" y="53"/>
                  </a:lnTo>
                  <a:lnTo>
                    <a:pt x="13" y="40"/>
                  </a:lnTo>
                  <a:lnTo>
                    <a:pt x="36" y="40"/>
                  </a:lnTo>
                  <a:lnTo>
                    <a:pt x="40" y="53"/>
                  </a:lnTo>
                  <a:lnTo>
                    <a:pt x="49" y="53"/>
                  </a:lnTo>
                  <a:lnTo>
                    <a:pt x="29" y="0"/>
                  </a:lnTo>
                  <a:lnTo>
                    <a:pt x="20" y="0"/>
                  </a:lnTo>
                  <a:close/>
                  <a:moveTo>
                    <a:pt x="15" y="34"/>
                  </a:moveTo>
                  <a:lnTo>
                    <a:pt x="24" y="7"/>
                  </a:lnTo>
                  <a:lnTo>
                    <a:pt x="34" y="34"/>
                  </a:lnTo>
                  <a:lnTo>
                    <a:pt x="1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4">
              <a:extLst>
                <a:ext uri="{FF2B5EF4-FFF2-40B4-BE49-F238E27FC236}">
                  <a16:creationId xmlns:a16="http://schemas.microsoft.com/office/drawing/2014/main" id="{FF83A1F9-4D22-902B-230C-EA48637DF2D8}"/>
                </a:ext>
              </a:extLst>
            </p:cNvPr>
            <p:cNvSpPr>
              <a:spLocks noEditPoints="1"/>
            </p:cNvSpPr>
            <p:nvPr/>
          </p:nvSpPr>
          <p:spPr bwMode="auto">
            <a:xfrm>
              <a:off x="1663701" y="412750"/>
              <a:ext cx="58738" cy="88900"/>
            </a:xfrm>
            <a:custGeom>
              <a:avLst/>
              <a:gdLst>
                <a:gd name="T0" fmla="*/ 57 w 71"/>
                <a:gd name="T1" fmla="*/ 43 h 108"/>
                <a:gd name="T2" fmla="*/ 55 w 71"/>
                <a:gd name="T3" fmla="*/ 40 h 108"/>
                <a:gd name="T4" fmla="*/ 51 w 71"/>
                <a:gd name="T5" fmla="*/ 36 h 108"/>
                <a:gd name="T6" fmla="*/ 43 w 71"/>
                <a:gd name="T7" fmla="*/ 31 h 108"/>
                <a:gd name="T8" fmla="*/ 33 w 71"/>
                <a:gd name="T9" fmla="*/ 30 h 108"/>
                <a:gd name="T10" fmla="*/ 9 w 71"/>
                <a:gd name="T11" fmla="*/ 41 h 108"/>
                <a:gd name="T12" fmla="*/ 0 w 71"/>
                <a:gd name="T13" fmla="*/ 69 h 108"/>
                <a:gd name="T14" fmla="*/ 8 w 71"/>
                <a:gd name="T15" fmla="*/ 97 h 108"/>
                <a:gd name="T16" fmla="*/ 32 w 71"/>
                <a:gd name="T17" fmla="*/ 108 h 108"/>
                <a:gd name="T18" fmla="*/ 37 w 71"/>
                <a:gd name="T19" fmla="*/ 107 h 108"/>
                <a:gd name="T20" fmla="*/ 42 w 71"/>
                <a:gd name="T21" fmla="*/ 106 h 108"/>
                <a:gd name="T22" fmla="*/ 46 w 71"/>
                <a:gd name="T23" fmla="*/ 104 h 108"/>
                <a:gd name="T24" fmla="*/ 49 w 71"/>
                <a:gd name="T25" fmla="*/ 103 h 108"/>
                <a:gd name="T26" fmla="*/ 52 w 71"/>
                <a:gd name="T27" fmla="*/ 100 h 108"/>
                <a:gd name="T28" fmla="*/ 54 w 71"/>
                <a:gd name="T29" fmla="*/ 98 h 108"/>
                <a:gd name="T30" fmla="*/ 55 w 71"/>
                <a:gd name="T31" fmla="*/ 97 h 108"/>
                <a:gd name="T32" fmla="*/ 56 w 71"/>
                <a:gd name="T33" fmla="*/ 95 h 108"/>
                <a:gd name="T34" fmla="*/ 57 w 71"/>
                <a:gd name="T35" fmla="*/ 95 h 108"/>
                <a:gd name="T36" fmla="*/ 59 w 71"/>
                <a:gd name="T37" fmla="*/ 106 h 108"/>
                <a:gd name="T38" fmla="*/ 71 w 71"/>
                <a:gd name="T39" fmla="*/ 106 h 108"/>
                <a:gd name="T40" fmla="*/ 71 w 71"/>
                <a:gd name="T41" fmla="*/ 0 h 108"/>
                <a:gd name="T42" fmla="*/ 57 w 71"/>
                <a:gd name="T43" fmla="*/ 0 h 108"/>
                <a:gd name="T44" fmla="*/ 57 w 71"/>
                <a:gd name="T45" fmla="*/ 43 h 108"/>
                <a:gd name="T46" fmla="*/ 51 w 71"/>
                <a:gd name="T47" fmla="*/ 88 h 108"/>
                <a:gd name="T48" fmla="*/ 36 w 71"/>
                <a:gd name="T49" fmla="*/ 96 h 108"/>
                <a:gd name="T50" fmla="*/ 20 w 71"/>
                <a:gd name="T51" fmla="*/ 88 h 108"/>
                <a:gd name="T52" fmla="*/ 15 w 71"/>
                <a:gd name="T53" fmla="*/ 68 h 108"/>
                <a:gd name="T54" fmla="*/ 21 w 71"/>
                <a:gd name="T55" fmla="*/ 49 h 108"/>
                <a:gd name="T56" fmla="*/ 36 w 71"/>
                <a:gd name="T57" fmla="*/ 41 h 108"/>
                <a:gd name="T58" fmla="*/ 51 w 71"/>
                <a:gd name="T59" fmla="*/ 49 h 108"/>
                <a:gd name="T60" fmla="*/ 57 w 71"/>
                <a:gd name="T61" fmla="*/ 68 h 108"/>
                <a:gd name="T62" fmla="*/ 51 w 71"/>
                <a:gd name="T63" fmla="*/ 8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08">
                  <a:moveTo>
                    <a:pt x="57" y="43"/>
                  </a:moveTo>
                  <a:cubicBezTo>
                    <a:pt x="56" y="42"/>
                    <a:pt x="56" y="41"/>
                    <a:pt x="55" y="40"/>
                  </a:cubicBezTo>
                  <a:cubicBezTo>
                    <a:pt x="54" y="39"/>
                    <a:pt x="53" y="38"/>
                    <a:pt x="51" y="36"/>
                  </a:cubicBezTo>
                  <a:cubicBezTo>
                    <a:pt x="49" y="34"/>
                    <a:pt x="46" y="33"/>
                    <a:pt x="43" y="31"/>
                  </a:cubicBezTo>
                  <a:cubicBezTo>
                    <a:pt x="40" y="30"/>
                    <a:pt x="37" y="30"/>
                    <a:pt x="33" y="30"/>
                  </a:cubicBezTo>
                  <a:cubicBezTo>
                    <a:pt x="23" y="30"/>
                    <a:pt x="15" y="33"/>
                    <a:pt x="9" y="41"/>
                  </a:cubicBezTo>
                  <a:cubicBezTo>
                    <a:pt x="3" y="48"/>
                    <a:pt x="0" y="57"/>
                    <a:pt x="0" y="69"/>
                  </a:cubicBezTo>
                  <a:cubicBezTo>
                    <a:pt x="0" y="80"/>
                    <a:pt x="3" y="90"/>
                    <a:pt x="8" y="97"/>
                  </a:cubicBezTo>
                  <a:cubicBezTo>
                    <a:pt x="14" y="104"/>
                    <a:pt x="22" y="108"/>
                    <a:pt x="32" y="108"/>
                  </a:cubicBezTo>
                  <a:cubicBezTo>
                    <a:pt x="34" y="108"/>
                    <a:pt x="35" y="108"/>
                    <a:pt x="37" y="107"/>
                  </a:cubicBezTo>
                  <a:cubicBezTo>
                    <a:pt x="39" y="107"/>
                    <a:pt x="41" y="107"/>
                    <a:pt x="42" y="106"/>
                  </a:cubicBezTo>
                  <a:cubicBezTo>
                    <a:pt x="43" y="106"/>
                    <a:pt x="45" y="105"/>
                    <a:pt x="46" y="104"/>
                  </a:cubicBezTo>
                  <a:cubicBezTo>
                    <a:pt x="47" y="104"/>
                    <a:pt x="48" y="103"/>
                    <a:pt x="49" y="103"/>
                  </a:cubicBezTo>
                  <a:cubicBezTo>
                    <a:pt x="50" y="102"/>
                    <a:pt x="51" y="101"/>
                    <a:pt x="52" y="100"/>
                  </a:cubicBezTo>
                  <a:cubicBezTo>
                    <a:pt x="53" y="100"/>
                    <a:pt x="53" y="99"/>
                    <a:pt x="54" y="98"/>
                  </a:cubicBezTo>
                  <a:cubicBezTo>
                    <a:pt x="54" y="98"/>
                    <a:pt x="55" y="97"/>
                    <a:pt x="55" y="97"/>
                  </a:cubicBezTo>
                  <a:cubicBezTo>
                    <a:pt x="56" y="96"/>
                    <a:pt x="56" y="96"/>
                    <a:pt x="56" y="95"/>
                  </a:cubicBezTo>
                  <a:cubicBezTo>
                    <a:pt x="57" y="95"/>
                    <a:pt x="57" y="95"/>
                    <a:pt x="57" y="95"/>
                  </a:cubicBezTo>
                  <a:cubicBezTo>
                    <a:pt x="59" y="106"/>
                    <a:pt x="59" y="106"/>
                    <a:pt x="59" y="106"/>
                  </a:cubicBezTo>
                  <a:cubicBezTo>
                    <a:pt x="71" y="106"/>
                    <a:pt x="71" y="106"/>
                    <a:pt x="71" y="106"/>
                  </a:cubicBezTo>
                  <a:cubicBezTo>
                    <a:pt x="71" y="0"/>
                    <a:pt x="71" y="0"/>
                    <a:pt x="71" y="0"/>
                  </a:cubicBezTo>
                  <a:cubicBezTo>
                    <a:pt x="57" y="0"/>
                    <a:pt x="57" y="0"/>
                    <a:pt x="57" y="0"/>
                  </a:cubicBezTo>
                  <a:lnTo>
                    <a:pt x="57" y="43"/>
                  </a:lnTo>
                  <a:close/>
                  <a:moveTo>
                    <a:pt x="51" y="88"/>
                  </a:moveTo>
                  <a:cubicBezTo>
                    <a:pt x="47" y="93"/>
                    <a:pt x="42" y="96"/>
                    <a:pt x="36" y="96"/>
                  </a:cubicBezTo>
                  <a:cubicBezTo>
                    <a:pt x="29" y="96"/>
                    <a:pt x="24" y="93"/>
                    <a:pt x="20" y="88"/>
                  </a:cubicBezTo>
                  <a:cubicBezTo>
                    <a:pt x="17" y="83"/>
                    <a:pt x="15" y="76"/>
                    <a:pt x="15" y="68"/>
                  </a:cubicBezTo>
                  <a:cubicBezTo>
                    <a:pt x="15" y="61"/>
                    <a:pt x="17" y="54"/>
                    <a:pt x="21" y="49"/>
                  </a:cubicBezTo>
                  <a:cubicBezTo>
                    <a:pt x="25" y="44"/>
                    <a:pt x="30" y="41"/>
                    <a:pt x="36" y="41"/>
                  </a:cubicBezTo>
                  <a:cubicBezTo>
                    <a:pt x="43" y="41"/>
                    <a:pt x="48" y="44"/>
                    <a:pt x="51" y="49"/>
                  </a:cubicBezTo>
                  <a:cubicBezTo>
                    <a:pt x="55" y="54"/>
                    <a:pt x="57" y="61"/>
                    <a:pt x="57" y="68"/>
                  </a:cubicBezTo>
                  <a:cubicBezTo>
                    <a:pt x="57" y="76"/>
                    <a:pt x="55" y="83"/>
                    <a:pt x="51"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5">
              <a:extLst>
                <a:ext uri="{FF2B5EF4-FFF2-40B4-BE49-F238E27FC236}">
                  <a16:creationId xmlns:a16="http://schemas.microsoft.com/office/drawing/2014/main" id="{B67964F5-8081-A3D8-089C-A081B2E521A9}"/>
                </a:ext>
              </a:extLst>
            </p:cNvPr>
            <p:cNvSpPr>
              <a:spLocks/>
            </p:cNvSpPr>
            <p:nvPr/>
          </p:nvSpPr>
          <p:spPr bwMode="auto">
            <a:xfrm>
              <a:off x="1733551" y="438150"/>
              <a:ext cx="60325" cy="61913"/>
            </a:xfrm>
            <a:custGeom>
              <a:avLst/>
              <a:gdLst>
                <a:gd name="T0" fmla="*/ 18 w 38"/>
                <a:gd name="T1" fmla="*/ 32 h 39"/>
                <a:gd name="T2" fmla="*/ 8 w 38"/>
                <a:gd name="T3" fmla="*/ 0 h 39"/>
                <a:gd name="T4" fmla="*/ 0 w 38"/>
                <a:gd name="T5" fmla="*/ 0 h 39"/>
                <a:gd name="T6" fmla="*/ 15 w 38"/>
                <a:gd name="T7" fmla="*/ 39 h 39"/>
                <a:gd name="T8" fmla="*/ 23 w 38"/>
                <a:gd name="T9" fmla="*/ 39 h 39"/>
                <a:gd name="T10" fmla="*/ 38 w 38"/>
                <a:gd name="T11" fmla="*/ 0 h 39"/>
                <a:gd name="T12" fmla="*/ 29 w 38"/>
                <a:gd name="T13" fmla="*/ 0 h 39"/>
                <a:gd name="T14" fmla="*/ 18 w 38"/>
                <a:gd name="T15" fmla="*/ 3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9">
                  <a:moveTo>
                    <a:pt x="18" y="32"/>
                  </a:moveTo>
                  <a:lnTo>
                    <a:pt x="8" y="0"/>
                  </a:lnTo>
                  <a:lnTo>
                    <a:pt x="0" y="0"/>
                  </a:lnTo>
                  <a:lnTo>
                    <a:pt x="15" y="39"/>
                  </a:lnTo>
                  <a:lnTo>
                    <a:pt x="23" y="39"/>
                  </a:lnTo>
                  <a:lnTo>
                    <a:pt x="38" y="0"/>
                  </a:lnTo>
                  <a:lnTo>
                    <a:pt x="29" y="0"/>
                  </a:lnTo>
                  <a:lnTo>
                    <a:pt x="1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6">
              <a:extLst>
                <a:ext uri="{FF2B5EF4-FFF2-40B4-BE49-F238E27FC236}">
                  <a16:creationId xmlns:a16="http://schemas.microsoft.com/office/drawing/2014/main" id="{C73E25E4-139B-A180-CBFD-59414A4BD238}"/>
                </a:ext>
              </a:extLst>
            </p:cNvPr>
            <p:cNvSpPr>
              <a:spLocks/>
            </p:cNvSpPr>
            <p:nvPr/>
          </p:nvSpPr>
          <p:spPr bwMode="auto">
            <a:xfrm>
              <a:off x="1801813" y="411163"/>
              <a:ext cx="15875" cy="14288"/>
            </a:xfrm>
            <a:custGeom>
              <a:avLst/>
              <a:gdLst>
                <a:gd name="T0" fmla="*/ 10 w 19"/>
                <a:gd name="T1" fmla="*/ 0 h 18"/>
                <a:gd name="T2" fmla="*/ 3 w 19"/>
                <a:gd name="T3" fmla="*/ 2 h 18"/>
                <a:gd name="T4" fmla="*/ 0 w 19"/>
                <a:gd name="T5" fmla="*/ 9 h 18"/>
                <a:gd name="T6" fmla="*/ 3 w 19"/>
                <a:gd name="T7" fmla="*/ 16 h 18"/>
                <a:gd name="T8" fmla="*/ 10 w 19"/>
                <a:gd name="T9" fmla="*/ 18 h 18"/>
                <a:gd name="T10" fmla="*/ 17 w 19"/>
                <a:gd name="T11" fmla="*/ 16 h 18"/>
                <a:gd name="T12" fmla="*/ 19 w 19"/>
                <a:gd name="T13" fmla="*/ 9 h 18"/>
                <a:gd name="T14" fmla="*/ 17 w 19"/>
                <a:gd name="T15" fmla="*/ 2 h 18"/>
                <a:gd name="T16" fmla="*/ 10 w 1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0" y="0"/>
                  </a:moveTo>
                  <a:cubicBezTo>
                    <a:pt x="7" y="0"/>
                    <a:pt x="5" y="1"/>
                    <a:pt x="3" y="2"/>
                  </a:cubicBezTo>
                  <a:cubicBezTo>
                    <a:pt x="1" y="4"/>
                    <a:pt x="0" y="7"/>
                    <a:pt x="0" y="9"/>
                  </a:cubicBezTo>
                  <a:cubicBezTo>
                    <a:pt x="0" y="12"/>
                    <a:pt x="1" y="14"/>
                    <a:pt x="3" y="16"/>
                  </a:cubicBezTo>
                  <a:cubicBezTo>
                    <a:pt x="5" y="17"/>
                    <a:pt x="7" y="18"/>
                    <a:pt x="10" y="18"/>
                  </a:cubicBezTo>
                  <a:cubicBezTo>
                    <a:pt x="13" y="18"/>
                    <a:pt x="15" y="17"/>
                    <a:pt x="17" y="16"/>
                  </a:cubicBezTo>
                  <a:cubicBezTo>
                    <a:pt x="18" y="14"/>
                    <a:pt x="19" y="12"/>
                    <a:pt x="19" y="9"/>
                  </a:cubicBezTo>
                  <a:cubicBezTo>
                    <a:pt x="19" y="6"/>
                    <a:pt x="18" y="4"/>
                    <a:pt x="17" y="2"/>
                  </a:cubicBezTo>
                  <a:cubicBezTo>
                    <a:pt x="15" y="1"/>
                    <a:pt x="12"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Rectangle 17">
              <a:extLst>
                <a:ext uri="{FF2B5EF4-FFF2-40B4-BE49-F238E27FC236}">
                  <a16:creationId xmlns:a16="http://schemas.microsoft.com/office/drawing/2014/main" id="{7B6F8562-C3CB-5305-FB0B-63FF8D97092D}"/>
                </a:ext>
              </a:extLst>
            </p:cNvPr>
            <p:cNvSpPr>
              <a:spLocks noChangeArrowheads="1"/>
            </p:cNvSpPr>
            <p:nvPr/>
          </p:nvSpPr>
          <p:spPr bwMode="auto">
            <a:xfrm>
              <a:off x="1804988" y="438150"/>
              <a:ext cx="11113" cy="619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8">
              <a:extLst>
                <a:ext uri="{FF2B5EF4-FFF2-40B4-BE49-F238E27FC236}">
                  <a16:creationId xmlns:a16="http://schemas.microsoft.com/office/drawing/2014/main" id="{AAAB2CA3-ACC4-BAB9-7B09-8D2F882AE852}"/>
                </a:ext>
              </a:extLst>
            </p:cNvPr>
            <p:cNvSpPr>
              <a:spLocks/>
            </p:cNvSpPr>
            <p:nvPr/>
          </p:nvSpPr>
          <p:spPr bwMode="auto">
            <a:xfrm>
              <a:off x="1828801" y="436563"/>
              <a:ext cx="47625" cy="65088"/>
            </a:xfrm>
            <a:custGeom>
              <a:avLst/>
              <a:gdLst>
                <a:gd name="T0" fmla="*/ 44 w 59"/>
                <a:gd name="T1" fmla="*/ 36 h 79"/>
                <a:gd name="T2" fmla="*/ 37 w 59"/>
                <a:gd name="T3" fmla="*/ 34 h 79"/>
                <a:gd name="T4" fmla="*/ 30 w 59"/>
                <a:gd name="T5" fmla="*/ 31 h 79"/>
                <a:gd name="T6" fmla="*/ 24 w 59"/>
                <a:gd name="T7" fmla="*/ 29 h 79"/>
                <a:gd name="T8" fmla="*/ 20 w 59"/>
                <a:gd name="T9" fmla="*/ 26 h 79"/>
                <a:gd name="T10" fmla="*/ 18 w 59"/>
                <a:gd name="T11" fmla="*/ 21 h 79"/>
                <a:gd name="T12" fmla="*/ 22 w 59"/>
                <a:gd name="T13" fmla="*/ 14 h 79"/>
                <a:gd name="T14" fmla="*/ 32 w 59"/>
                <a:gd name="T15" fmla="*/ 12 h 79"/>
                <a:gd name="T16" fmla="*/ 52 w 59"/>
                <a:gd name="T17" fmla="*/ 20 h 79"/>
                <a:gd name="T18" fmla="*/ 58 w 59"/>
                <a:gd name="T19" fmla="*/ 10 h 79"/>
                <a:gd name="T20" fmla="*/ 55 w 59"/>
                <a:gd name="T21" fmla="*/ 8 h 79"/>
                <a:gd name="T22" fmla="*/ 46 w 59"/>
                <a:gd name="T23" fmla="*/ 3 h 79"/>
                <a:gd name="T24" fmla="*/ 32 w 59"/>
                <a:gd name="T25" fmla="*/ 0 h 79"/>
                <a:gd name="T26" fmla="*/ 12 w 59"/>
                <a:gd name="T27" fmla="*/ 7 h 79"/>
                <a:gd name="T28" fmla="*/ 4 w 59"/>
                <a:gd name="T29" fmla="*/ 23 h 79"/>
                <a:gd name="T30" fmla="*/ 6 w 59"/>
                <a:gd name="T31" fmla="*/ 31 h 79"/>
                <a:gd name="T32" fmla="*/ 11 w 59"/>
                <a:gd name="T33" fmla="*/ 37 h 79"/>
                <a:gd name="T34" fmla="*/ 15 w 59"/>
                <a:gd name="T35" fmla="*/ 40 h 79"/>
                <a:gd name="T36" fmla="*/ 19 w 59"/>
                <a:gd name="T37" fmla="*/ 42 h 79"/>
                <a:gd name="T38" fmla="*/ 23 w 59"/>
                <a:gd name="T39" fmla="*/ 44 h 79"/>
                <a:gd name="T40" fmla="*/ 29 w 59"/>
                <a:gd name="T41" fmla="*/ 45 h 79"/>
                <a:gd name="T42" fmla="*/ 33 w 59"/>
                <a:gd name="T43" fmla="*/ 47 h 79"/>
                <a:gd name="T44" fmla="*/ 38 w 59"/>
                <a:gd name="T45" fmla="*/ 49 h 79"/>
                <a:gd name="T46" fmla="*/ 42 w 59"/>
                <a:gd name="T47" fmla="*/ 52 h 79"/>
                <a:gd name="T48" fmla="*/ 45 w 59"/>
                <a:gd name="T49" fmla="*/ 57 h 79"/>
                <a:gd name="T50" fmla="*/ 41 w 59"/>
                <a:gd name="T51" fmla="*/ 65 h 79"/>
                <a:gd name="T52" fmla="*/ 30 w 59"/>
                <a:gd name="T53" fmla="*/ 67 h 79"/>
                <a:gd name="T54" fmla="*/ 18 w 59"/>
                <a:gd name="T55" fmla="*/ 64 h 79"/>
                <a:gd name="T56" fmla="*/ 8 w 59"/>
                <a:gd name="T57" fmla="*/ 57 h 79"/>
                <a:gd name="T58" fmla="*/ 0 w 59"/>
                <a:gd name="T59" fmla="*/ 66 h 79"/>
                <a:gd name="T60" fmla="*/ 12 w 59"/>
                <a:gd name="T61" fmla="*/ 74 h 79"/>
                <a:gd name="T62" fmla="*/ 30 w 59"/>
                <a:gd name="T63" fmla="*/ 79 h 79"/>
                <a:gd name="T64" fmla="*/ 52 w 59"/>
                <a:gd name="T65" fmla="*/ 72 h 79"/>
                <a:gd name="T66" fmla="*/ 59 w 59"/>
                <a:gd name="T67" fmla="*/ 55 h 79"/>
                <a:gd name="T68" fmla="*/ 44 w 59"/>
                <a:gd name="T69"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79">
                  <a:moveTo>
                    <a:pt x="44" y="36"/>
                  </a:moveTo>
                  <a:cubicBezTo>
                    <a:pt x="43" y="36"/>
                    <a:pt x="41" y="35"/>
                    <a:pt x="37" y="34"/>
                  </a:cubicBezTo>
                  <a:cubicBezTo>
                    <a:pt x="34" y="33"/>
                    <a:pt x="31" y="32"/>
                    <a:pt x="30" y="31"/>
                  </a:cubicBezTo>
                  <a:cubicBezTo>
                    <a:pt x="27" y="30"/>
                    <a:pt x="25" y="30"/>
                    <a:pt x="24" y="29"/>
                  </a:cubicBezTo>
                  <a:cubicBezTo>
                    <a:pt x="23" y="29"/>
                    <a:pt x="22" y="28"/>
                    <a:pt x="20" y="26"/>
                  </a:cubicBezTo>
                  <a:cubicBezTo>
                    <a:pt x="19" y="25"/>
                    <a:pt x="18" y="23"/>
                    <a:pt x="18" y="21"/>
                  </a:cubicBezTo>
                  <a:cubicBezTo>
                    <a:pt x="18" y="18"/>
                    <a:pt x="19" y="15"/>
                    <a:pt x="22" y="14"/>
                  </a:cubicBezTo>
                  <a:cubicBezTo>
                    <a:pt x="24" y="12"/>
                    <a:pt x="28" y="12"/>
                    <a:pt x="32" y="12"/>
                  </a:cubicBezTo>
                  <a:cubicBezTo>
                    <a:pt x="39" y="12"/>
                    <a:pt x="46" y="14"/>
                    <a:pt x="52" y="20"/>
                  </a:cubicBezTo>
                  <a:cubicBezTo>
                    <a:pt x="58" y="10"/>
                    <a:pt x="58" y="10"/>
                    <a:pt x="58" y="10"/>
                  </a:cubicBezTo>
                  <a:cubicBezTo>
                    <a:pt x="58" y="10"/>
                    <a:pt x="57" y="9"/>
                    <a:pt x="55" y="8"/>
                  </a:cubicBezTo>
                  <a:cubicBezTo>
                    <a:pt x="53" y="6"/>
                    <a:pt x="50" y="5"/>
                    <a:pt x="46" y="3"/>
                  </a:cubicBezTo>
                  <a:cubicBezTo>
                    <a:pt x="41" y="1"/>
                    <a:pt x="37" y="0"/>
                    <a:pt x="32" y="0"/>
                  </a:cubicBezTo>
                  <a:cubicBezTo>
                    <a:pt x="23" y="0"/>
                    <a:pt x="17" y="3"/>
                    <a:pt x="12" y="7"/>
                  </a:cubicBezTo>
                  <a:cubicBezTo>
                    <a:pt x="7" y="11"/>
                    <a:pt x="4" y="16"/>
                    <a:pt x="4" y="23"/>
                  </a:cubicBezTo>
                  <a:cubicBezTo>
                    <a:pt x="4" y="26"/>
                    <a:pt x="5" y="29"/>
                    <a:pt x="6" y="31"/>
                  </a:cubicBezTo>
                  <a:cubicBezTo>
                    <a:pt x="7" y="33"/>
                    <a:pt x="8" y="35"/>
                    <a:pt x="11" y="37"/>
                  </a:cubicBezTo>
                  <a:cubicBezTo>
                    <a:pt x="13" y="39"/>
                    <a:pt x="14" y="40"/>
                    <a:pt x="15" y="40"/>
                  </a:cubicBezTo>
                  <a:cubicBezTo>
                    <a:pt x="16" y="41"/>
                    <a:pt x="18" y="41"/>
                    <a:pt x="19" y="42"/>
                  </a:cubicBezTo>
                  <a:cubicBezTo>
                    <a:pt x="20" y="43"/>
                    <a:pt x="22" y="43"/>
                    <a:pt x="23" y="44"/>
                  </a:cubicBezTo>
                  <a:cubicBezTo>
                    <a:pt x="25" y="44"/>
                    <a:pt x="27" y="45"/>
                    <a:pt x="29" y="45"/>
                  </a:cubicBezTo>
                  <a:cubicBezTo>
                    <a:pt x="31" y="46"/>
                    <a:pt x="32" y="47"/>
                    <a:pt x="33" y="47"/>
                  </a:cubicBezTo>
                  <a:cubicBezTo>
                    <a:pt x="35" y="48"/>
                    <a:pt x="37" y="48"/>
                    <a:pt x="38" y="49"/>
                  </a:cubicBezTo>
                  <a:cubicBezTo>
                    <a:pt x="39" y="49"/>
                    <a:pt x="41" y="50"/>
                    <a:pt x="42" y="52"/>
                  </a:cubicBezTo>
                  <a:cubicBezTo>
                    <a:pt x="44" y="53"/>
                    <a:pt x="45" y="55"/>
                    <a:pt x="45" y="57"/>
                  </a:cubicBezTo>
                  <a:cubicBezTo>
                    <a:pt x="45" y="61"/>
                    <a:pt x="44" y="63"/>
                    <a:pt x="41" y="65"/>
                  </a:cubicBezTo>
                  <a:cubicBezTo>
                    <a:pt x="38" y="66"/>
                    <a:pt x="35" y="67"/>
                    <a:pt x="30" y="67"/>
                  </a:cubicBezTo>
                  <a:cubicBezTo>
                    <a:pt x="26" y="67"/>
                    <a:pt x="22" y="66"/>
                    <a:pt x="18" y="64"/>
                  </a:cubicBezTo>
                  <a:cubicBezTo>
                    <a:pt x="14" y="62"/>
                    <a:pt x="10" y="59"/>
                    <a:pt x="8" y="57"/>
                  </a:cubicBezTo>
                  <a:cubicBezTo>
                    <a:pt x="0" y="66"/>
                    <a:pt x="0" y="66"/>
                    <a:pt x="0" y="66"/>
                  </a:cubicBezTo>
                  <a:cubicBezTo>
                    <a:pt x="3" y="69"/>
                    <a:pt x="7" y="71"/>
                    <a:pt x="12" y="74"/>
                  </a:cubicBezTo>
                  <a:cubicBezTo>
                    <a:pt x="17" y="77"/>
                    <a:pt x="23" y="79"/>
                    <a:pt x="30" y="79"/>
                  </a:cubicBezTo>
                  <a:cubicBezTo>
                    <a:pt x="39" y="79"/>
                    <a:pt x="47" y="76"/>
                    <a:pt x="52" y="72"/>
                  </a:cubicBezTo>
                  <a:cubicBezTo>
                    <a:pt x="57" y="67"/>
                    <a:pt x="59" y="62"/>
                    <a:pt x="59" y="55"/>
                  </a:cubicBezTo>
                  <a:cubicBezTo>
                    <a:pt x="59" y="47"/>
                    <a:pt x="54" y="40"/>
                    <a:pt x="4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9">
              <a:extLst>
                <a:ext uri="{FF2B5EF4-FFF2-40B4-BE49-F238E27FC236}">
                  <a16:creationId xmlns:a16="http://schemas.microsoft.com/office/drawing/2014/main" id="{995386EE-0219-9B59-3015-DA98004633E3}"/>
                </a:ext>
              </a:extLst>
            </p:cNvPr>
            <p:cNvSpPr>
              <a:spLocks/>
            </p:cNvSpPr>
            <p:nvPr/>
          </p:nvSpPr>
          <p:spPr bwMode="auto">
            <a:xfrm>
              <a:off x="1960563" y="436563"/>
              <a:ext cx="36513" cy="63500"/>
            </a:xfrm>
            <a:custGeom>
              <a:avLst/>
              <a:gdLst>
                <a:gd name="T0" fmla="*/ 24 w 43"/>
                <a:gd name="T1" fmla="*/ 5 h 77"/>
                <a:gd name="T2" fmla="*/ 15 w 43"/>
                <a:gd name="T3" fmla="*/ 17 h 77"/>
                <a:gd name="T4" fmla="*/ 14 w 43"/>
                <a:gd name="T5" fmla="*/ 2 h 77"/>
                <a:gd name="T6" fmla="*/ 0 w 43"/>
                <a:gd name="T7" fmla="*/ 2 h 77"/>
                <a:gd name="T8" fmla="*/ 0 w 43"/>
                <a:gd name="T9" fmla="*/ 77 h 77"/>
                <a:gd name="T10" fmla="*/ 15 w 43"/>
                <a:gd name="T11" fmla="*/ 77 h 77"/>
                <a:gd name="T12" fmla="*/ 15 w 43"/>
                <a:gd name="T13" fmla="*/ 35 h 77"/>
                <a:gd name="T14" fmla="*/ 25 w 43"/>
                <a:gd name="T15" fmla="*/ 18 h 77"/>
                <a:gd name="T16" fmla="*/ 35 w 43"/>
                <a:gd name="T17" fmla="*/ 14 h 77"/>
                <a:gd name="T18" fmla="*/ 41 w 43"/>
                <a:gd name="T19" fmla="*/ 15 h 77"/>
                <a:gd name="T20" fmla="*/ 43 w 43"/>
                <a:gd name="T21" fmla="*/ 1 h 77"/>
                <a:gd name="T22" fmla="*/ 37 w 43"/>
                <a:gd name="T23" fmla="*/ 0 h 77"/>
                <a:gd name="T24" fmla="*/ 24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4" y="5"/>
                  </a:moveTo>
                  <a:cubicBezTo>
                    <a:pt x="20" y="8"/>
                    <a:pt x="17" y="12"/>
                    <a:pt x="15" y="17"/>
                  </a:cubicBezTo>
                  <a:cubicBezTo>
                    <a:pt x="14" y="2"/>
                    <a:pt x="14" y="2"/>
                    <a:pt x="14" y="2"/>
                  </a:cubicBezTo>
                  <a:cubicBezTo>
                    <a:pt x="0" y="2"/>
                    <a:pt x="0" y="2"/>
                    <a:pt x="0" y="2"/>
                  </a:cubicBezTo>
                  <a:cubicBezTo>
                    <a:pt x="0" y="77"/>
                    <a:pt x="0" y="77"/>
                    <a:pt x="0" y="77"/>
                  </a:cubicBezTo>
                  <a:cubicBezTo>
                    <a:pt x="15" y="77"/>
                    <a:pt x="15" y="77"/>
                    <a:pt x="15" y="77"/>
                  </a:cubicBezTo>
                  <a:cubicBezTo>
                    <a:pt x="15" y="35"/>
                    <a:pt x="15" y="35"/>
                    <a:pt x="15" y="35"/>
                  </a:cubicBezTo>
                  <a:cubicBezTo>
                    <a:pt x="16" y="27"/>
                    <a:pt x="19" y="22"/>
                    <a:pt x="25" y="18"/>
                  </a:cubicBezTo>
                  <a:cubicBezTo>
                    <a:pt x="28" y="16"/>
                    <a:pt x="32" y="14"/>
                    <a:pt x="35" y="14"/>
                  </a:cubicBezTo>
                  <a:cubicBezTo>
                    <a:pt x="38" y="14"/>
                    <a:pt x="40" y="15"/>
                    <a:pt x="41" y="15"/>
                  </a:cubicBezTo>
                  <a:cubicBezTo>
                    <a:pt x="43" y="1"/>
                    <a:pt x="43" y="1"/>
                    <a:pt x="43" y="1"/>
                  </a:cubicBezTo>
                  <a:cubicBezTo>
                    <a:pt x="37" y="0"/>
                    <a:pt x="37" y="0"/>
                    <a:pt x="37" y="0"/>
                  </a:cubicBezTo>
                  <a:cubicBezTo>
                    <a:pt x="32" y="0"/>
                    <a:pt x="28" y="2"/>
                    <a:pt x="2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0">
              <a:extLst>
                <a:ext uri="{FF2B5EF4-FFF2-40B4-BE49-F238E27FC236}">
                  <a16:creationId xmlns:a16="http://schemas.microsoft.com/office/drawing/2014/main" id="{2960E1C6-F590-264A-344E-7EF84C9D9013}"/>
                </a:ext>
              </a:extLst>
            </p:cNvPr>
            <p:cNvSpPr>
              <a:spLocks/>
            </p:cNvSpPr>
            <p:nvPr/>
          </p:nvSpPr>
          <p:spPr bwMode="auto">
            <a:xfrm>
              <a:off x="2000251" y="438150"/>
              <a:ext cx="58738" cy="85725"/>
            </a:xfrm>
            <a:custGeom>
              <a:avLst/>
              <a:gdLst>
                <a:gd name="T0" fmla="*/ 57 w 72"/>
                <a:gd name="T1" fmla="*/ 0 h 103"/>
                <a:gd name="T2" fmla="*/ 36 w 72"/>
                <a:gd name="T3" fmla="*/ 61 h 103"/>
                <a:gd name="T4" fmla="*/ 15 w 72"/>
                <a:gd name="T5" fmla="*/ 0 h 103"/>
                <a:gd name="T6" fmla="*/ 0 w 72"/>
                <a:gd name="T7" fmla="*/ 0 h 103"/>
                <a:gd name="T8" fmla="*/ 28 w 72"/>
                <a:gd name="T9" fmla="*/ 74 h 103"/>
                <a:gd name="T10" fmla="*/ 25 w 72"/>
                <a:gd name="T11" fmla="*/ 83 h 103"/>
                <a:gd name="T12" fmla="*/ 21 w 72"/>
                <a:gd name="T13" fmla="*/ 90 h 103"/>
                <a:gd name="T14" fmla="*/ 16 w 72"/>
                <a:gd name="T15" fmla="*/ 91 h 103"/>
                <a:gd name="T16" fmla="*/ 8 w 72"/>
                <a:gd name="T17" fmla="*/ 89 h 103"/>
                <a:gd name="T18" fmla="*/ 5 w 72"/>
                <a:gd name="T19" fmla="*/ 100 h 103"/>
                <a:gd name="T20" fmla="*/ 6 w 72"/>
                <a:gd name="T21" fmla="*/ 101 h 103"/>
                <a:gd name="T22" fmla="*/ 12 w 72"/>
                <a:gd name="T23" fmla="*/ 103 h 103"/>
                <a:gd name="T24" fmla="*/ 19 w 72"/>
                <a:gd name="T25" fmla="*/ 103 h 103"/>
                <a:gd name="T26" fmla="*/ 31 w 72"/>
                <a:gd name="T27" fmla="*/ 100 h 103"/>
                <a:gd name="T28" fmla="*/ 39 w 72"/>
                <a:gd name="T29" fmla="*/ 87 h 103"/>
                <a:gd name="T30" fmla="*/ 72 w 72"/>
                <a:gd name="T31" fmla="*/ 0 h 103"/>
                <a:gd name="T32" fmla="*/ 57 w 72"/>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03">
                  <a:moveTo>
                    <a:pt x="57" y="0"/>
                  </a:moveTo>
                  <a:cubicBezTo>
                    <a:pt x="36" y="61"/>
                    <a:pt x="36" y="61"/>
                    <a:pt x="36" y="61"/>
                  </a:cubicBezTo>
                  <a:cubicBezTo>
                    <a:pt x="15" y="0"/>
                    <a:pt x="15" y="0"/>
                    <a:pt x="15" y="0"/>
                  </a:cubicBezTo>
                  <a:cubicBezTo>
                    <a:pt x="0" y="0"/>
                    <a:pt x="0" y="0"/>
                    <a:pt x="0" y="0"/>
                  </a:cubicBezTo>
                  <a:cubicBezTo>
                    <a:pt x="28" y="74"/>
                    <a:pt x="28" y="74"/>
                    <a:pt x="28" y="74"/>
                  </a:cubicBezTo>
                  <a:cubicBezTo>
                    <a:pt x="25" y="83"/>
                    <a:pt x="25" y="83"/>
                    <a:pt x="25" y="83"/>
                  </a:cubicBezTo>
                  <a:cubicBezTo>
                    <a:pt x="24" y="87"/>
                    <a:pt x="22" y="89"/>
                    <a:pt x="21" y="90"/>
                  </a:cubicBezTo>
                  <a:cubicBezTo>
                    <a:pt x="20" y="91"/>
                    <a:pt x="18" y="91"/>
                    <a:pt x="16" y="91"/>
                  </a:cubicBezTo>
                  <a:cubicBezTo>
                    <a:pt x="14" y="91"/>
                    <a:pt x="11" y="91"/>
                    <a:pt x="8" y="89"/>
                  </a:cubicBezTo>
                  <a:cubicBezTo>
                    <a:pt x="5" y="100"/>
                    <a:pt x="5" y="100"/>
                    <a:pt x="5" y="100"/>
                  </a:cubicBezTo>
                  <a:cubicBezTo>
                    <a:pt x="6" y="101"/>
                    <a:pt x="6" y="101"/>
                    <a:pt x="6" y="101"/>
                  </a:cubicBezTo>
                  <a:cubicBezTo>
                    <a:pt x="7" y="102"/>
                    <a:pt x="9" y="102"/>
                    <a:pt x="12" y="103"/>
                  </a:cubicBezTo>
                  <a:cubicBezTo>
                    <a:pt x="14" y="103"/>
                    <a:pt x="17" y="103"/>
                    <a:pt x="19" y="103"/>
                  </a:cubicBezTo>
                  <a:cubicBezTo>
                    <a:pt x="24" y="103"/>
                    <a:pt x="28" y="102"/>
                    <a:pt x="31" y="100"/>
                  </a:cubicBezTo>
                  <a:cubicBezTo>
                    <a:pt x="34" y="97"/>
                    <a:pt x="36" y="93"/>
                    <a:pt x="39" y="87"/>
                  </a:cubicBezTo>
                  <a:cubicBezTo>
                    <a:pt x="72" y="0"/>
                    <a:pt x="72" y="0"/>
                    <a:pt x="72" y="0"/>
                  </a:cubicBezTo>
                  <a:lnTo>
                    <a:pt x="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1">
              <a:extLst>
                <a:ext uri="{FF2B5EF4-FFF2-40B4-BE49-F238E27FC236}">
                  <a16:creationId xmlns:a16="http://schemas.microsoft.com/office/drawing/2014/main" id="{8279F213-F01D-0BA8-7DEC-BF8F2017D953}"/>
                </a:ext>
              </a:extLst>
            </p:cNvPr>
            <p:cNvSpPr>
              <a:spLocks noEditPoints="1"/>
            </p:cNvSpPr>
            <p:nvPr/>
          </p:nvSpPr>
          <p:spPr bwMode="auto">
            <a:xfrm>
              <a:off x="1547813" y="-96838"/>
              <a:ext cx="352425" cy="422275"/>
            </a:xfrm>
            <a:custGeom>
              <a:avLst/>
              <a:gdLst>
                <a:gd name="T0" fmla="*/ 327 w 425"/>
                <a:gd name="T1" fmla="*/ 247 h 510"/>
                <a:gd name="T2" fmla="*/ 415 w 425"/>
                <a:gd name="T3" fmla="*/ 130 h 510"/>
                <a:gd name="T4" fmla="*/ 268 w 425"/>
                <a:gd name="T5" fmla="*/ 0 h 510"/>
                <a:gd name="T6" fmla="*/ 0 w 425"/>
                <a:gd name="T7" fmla="*/ 0 h 510"/>
                <a:gd name="T8" fmla="*/ 0 w 425"/>
                <a:gd name="T9" fmla="*/ 510 h 510"/>
                <a:gd name="T10" fmla="*/ 277 w 425"/>
                <a:gd name="T11" fmla="*/ 510 h 510"/>
                <a:gd name="T12" fmla="*/ 425 w 425"/>
                <a:gd name="T13" fmla="*/ 373 h 510"/>
                <a:gd name="T14" fmla="*/ 327 w 425"/>
                <a:gd name="T15" fmla="*/ 247 h 510"/>
                <a:gd name="T16" fmla="*/ 109 w 425"/>
                <a:gd name="T17" fmla="*/ 92 h 510"/>
                <a:gd name="T18" fmla="*/ 245 w 425"/>
                <a:gd name="T19" fmla="*/ 92 h 510"/>
                <a:gd name="T20" fmla="*/ 304 w 425"/>
                <a:gd name="T21" fmla="*/ 148 h 510"/>
                <a:gd name="T22" fmla="*/ 245 w 425"/>
                <a:gd name="T23" fmla="*/ 205 h 510"/>
                <a:gd name="T24" fmla="*/ 109 w 425"/>
                <a:gd name="T25" fmla="*/ 205 h 510"/>
                <a:gd name="T26" fmla="*/ 109 w 425"/>
                <a:gd name="T27" fmla="*/ 92 h 510"/>
                <a:gd name="T28" fmla="*/ 249 w 425"/>
                <a:gd name="T29" fmla="*/ 417 h 510"/>
                <a:gd name="T30" fmla="*/ 249 w 425"/>
                <a:gd name="T31" fmla="*/ 418 h 510"/>
                <a:gd name="T32" fmla="*/ 109 w 425"/>
                <a:gd name="T33" fmla="*/ 418 h 510"/>
                <a:gd name="T34" fmla="*/ 109 w 425"/>
                <a:gd name="T35" fmla="*/ 298 h 510"/>
                <a:gd name="T36" fmla="*/ 249 w 425"/>
                <a:gd name="T37" fmla="*/ 298 h 510"/>
                <a:gd name="T38" fmla="*/ 315 w 425"/>
                <a:gd name="T39" fmla="*/ 357 h 510"/>
                <a:gd name="T40" fmla="*/ 249 w 425"/>
                <a:gd name="T41" fmla="*/ 41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5" h="510">
                  <a:moveTo>
                    <a:pt x="327" y="247"/>
                  </a:moveTo>
                  <a:cubicBezTo>
                    <a:pt x="375" y="237"/>
                    <a:pt x="415" y="194"/>
                    <a:pt x="415" y="130"/>
                  </a:cubicBezTo>
                  <a:cubicBezTo>
                    <a:pt x="415" y="62"/>
                    <a:pt x="365" y="0"/>
                    <a:pt x="268" y="0"/>
                  </a:cubicBezTo>
                  <a:cubicBezTo>
                    <a:pt x="0" y="0"/>
                    <a:pt x="0" y="0"/>
                    <a:pt x="0" y="0"/>
                  </a:cubicBezTo>
                  <a:cubicBezTo>
                    <a:pt x="0" y="510"/>
                    <a:pt x="0" y="510"/>
                    <a:pt x="0" y="510"/>
                  </a:cubicBezTo>
                  <a:cubicBezTo>
                    <a:pt x="277" y="510"/>
                    <a:pt x="277" y="510"/>
                    <a:pt x="277" y="510"/>
                  </a:cubicBezTo>
                  <a:cubicBezTo>
                    <a:pt x="374" y="510"/>
                    <a:pt x="425" y="449"/>
                    <a:pt x="425" y="373"/>
                  </a:cubicBezTo>
                  <a:cubicBezTo>
                    <a:pt x="425" y="309"/>
                    <a:pt x="381" y="256"/>
                    <a:pt x="327" y="247"/>
                  </a:cubicBezTo>
                  <a:close/>
                  <a:moveTo>
                    <a:pt x="109" y="92"/>
                  </a:moveTo>
                  <a:cubicBezTo>
                    <a:pt x="245" y="92"/>
                    <a:pt x="245" y="92"/>
                    <a:pt x="245" y="92"/>
                  </a:cubicBezTo>
                  <a:cubicBezTo>
                    <a:pt x="281" y="92"/>
                    <a:pt x="304" y="117"/>
                    <a:pt x="304" y="148"/>
                  </a:cubicBezTo>
                  <a:cubicBezTo>
                    <a:pt x="304" y="181"/>
                    <a:pt x="281" y="205"/>
                    <a:pt x="245" y="205"/>
                  </a:cubicBezTo>
                  <a:cubicBezTo>
                    <a:pt x="109" y="205"/>
                    <a:pt x="109" y="205"/>
                    <a:pt x="109" y="205"/>
                  </a:cubicBezTo>
                  <a:lnTo>
                    <a:pt x="109" y="92"/>
                  </a:lnTo>
                  <a:close/>
                  <a:moveTo>
                    <a:pt x="249" y="417"/>
                  </a:moveTo>
                  <a:cubicBezTo>
                    <a:pt x="249" y="418"/>
                    <a:pt x="249" y="418"/>
                    <a:pt x="249" y="418"/>
                  </a:cubicBezTo>
                  <a:cubicBezTo>
                    <a:pt x="109" y="418"/>
                    <a:pt x="109" y="418"/>
                    <a:pt x="109" y="418"/>
                  </a:cubicBezTo>
                  <a:cubicBezTo>
                    <a:pt x="109" y="298"/>
                    <a:pt x="109" y="298"/>
                    <a:pt x="109" y="298"/>
                  </a:cubicBezTo>
                  <a:cubicBezTo>
                    <a:pt x="249" y="298"/>
                    <a:pt x="249" y="298"/>
                    <a:pt x="249" y="298"/>
                  </a:cubicBezTo>
                  <a:cubicBezTo>
                    <a:pt x="292" y="298"/>
                    <a:pt x="315" y="325"/>
                    <a:pt x="315" y="357"/>
                  </a:cubicBezTo>
                  <a:cubicBezTo>
                    <a:pt x="315" y="394"/>
                    <a:pt x="290" y="417"/>
                    <a:pt x="249" y="4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2">
              <a:extLst>
                <a:ext uri="{FF2B5EF4-FFF2-40B4-BE49-F238E27FC236}">
                  <a16:creationId xmlns:a16="http://schemas.microsoft.com/office/drawing/2014/main" id="{05C0F3AF-1E64-F4C9-5564-207AB298F6B9}"/>
                </a:ext>
              </a:extLst>
            </p:cNvPr>
            <p:cNvSpPr>
              <a:spLocks/>
            </p:cNvSpPr>
            <p:nvPr/>
          </p:nvSpPr>
          <p:spPr bwMode="auto">
            <a:xfrm>
              <a:off x="1139826" y="-103188"/>
              <a:ext cx="347663" cy="436563"/>
            </a:xfrm>
            <a:custGeom>
              <a:avLst/>
              <a:gdLst>
                <a:gd name="T0" fmla="*/ 59 w 420"/>
                <a:gd name="T1" fmla="*/ 363 h 527"/>
                <a:gd name="T2" fmla="*/ 221 w 420"/>
                <a:gd name="T3" fmla="*/ 431 h 527"/>
                <a:gd name="T4" fmla="*/ 310 w 420"/>
                <a:gd name="T5" fmla="*/ 374 h 527"/>
                <a:gd name="T6" fmla="*/ 207 w 420"/>
                <a:gd name="T7" fmla="*/ 309 h 527"/>
                <a:gd name="T8" fmla="*/ 17 w 420"/>
                <a:gd name="T9" fmla="*/ 154 h 527"/>
                <a:gd name="T10" fmla="*/ 210 w 420"/>
                <a:gd name="T11" fmla="*/ 0 h 527"/>
                <a:gd name="T12" fmla="*/ 409 w 420"/>
                <a:gd name="T13" fmla="*/ 71 h 527"/>
                <a:gd name="T14" fmla="*/ 349 w 420"/>
                <a:gd name="T15" fmla="*/ 151 h 527"/>
                <a:gd name="T16" fmla="*/ 203 w 420"/>
                <a:gd name="T17" fmla="*/ 95 h 527"/>
                <a:gd name="T18" fmla="*/ 128 w 420"/>
                <a:gd name="T19" fmla="*/ 147 h 527"/>
                <a:gd name="T20" fmla="*/ 229 w 420"/>
                <a:gd name="T21" fmla="*/ 206 h 527"/>
                <a:gd name="T22" fmla="*/ 420 w 420"/>
                <a:gd name="T23" fmla="*/ 363 h 527"/>
                <a:gd name="T24" fmla="*/ 216 w 420"/>
                <a:gd name="T25" fmla="*/ 527 h 527"/>
                <a:gd name="T26" fmla="*/ 0 w 420"/>
                <a:gd name="T27" fmla="*/ 446 h 527"/>
                <a:gd name="T28" fmla="*/ 59 w 420"/>
                <a:gd name="T29" fmla="*/ 363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527">
                  <a:moveTo>
                    <a:pt x="59" y="363"/>
                  </a:moveTo>
                  <a:cubicBezTo>
                    <a:pt x="95" y="400"/>
                    <a:pt x="151" y="431"/>
                    <a:pt x="221" y="431"/>
                  </a:cubicBezTo>
                  <a:cubicBezTo>
                    <a:pt x="281" y="431"/>
                    <a:pt x="310" y="403"/>
                    <a:pt x="310" y="374"/>
                  </a:cubicBezTo>
                  <a:cubicBezTo>
                    <a:pt x="310" y="336"/>
                    <a:pt x="266" y="323"/>
                    <a:pt x="207" y="309"/>
                  </a:cubicBezTo>
                  <a:cubicBezTo>
                    <a:pt x="124" y="290"/>
                    <a:pt x="17" y="267"/>
                    <a:pt x="17" y="154"/>
                  </a:cubicBezTo>
                  <a:cubicBezTo>
                    <a:pt x="17" y="69"/>
                    <a:pt x="90" y="0"/>
                    <a:pt x="210" y="0"/>
                  </a:cubicBezTo>
                  <a:cubicBezTo>
                    <a:pt x="291" y="0"/>
                    <a:pt x="359" y="24"/>
                    <a:pt x="409" y="71"/>
                  </a:cubicBezTo>
                  <a:cubicBezTo>
                    <a:pt x="349" y="151"/>
                    <a:pt x="349" y="151"/>
                    <a:pt x="349" y="151"/>
                  </a:cubicBezTo>
                  <a:cubicBezTo>
                    <a:pt x="308" y="113"/>
                    <a:pt x="253" y="95"/>
                    <a:pt x="203" y="95"/>
                  </a:cubicBezTo>
                  <a:cubicBezTo>
                    <a:pt x="154" y="95"/>
                    <a:pt x="128" y="117"/>
                    <a:pt x="128" y="147"/>
                  </a:cubicBezTo>
                  <a:cubicBezTo>
                    <a:pt x="128" y="182"/>
                    <a:pt x="170" y="192"/>
                    <a:pt x="229" y="206"/>
                  </a:cubicBezTo>
                  <a:cubicBezTo>
                    <a:pt x="313" y="225"/>
                    <a:pt x="420" y="250"/>
                    <a:pt x="420" y="363"/>
                  </a:cubicBezTo>
                  <a:cubicBezTo>
                    <a:pt x="420" y="457"/>
                    <a:pt x="353" y="527"/>
                    <a:pt x="216" y="527"/>
                  </a:cubicBezTo>
                  <a:cubicBezTo>
                    <a:pt x="118" y="527"/>
                    <a:pt x="48" y="494"/>
                    <a:pt x="0" y="446"/>
                  </a:cubicBezTo>
                  <a:lnTo>
                    <a:pt x="59" y="3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Rectangle 23">
              <a:extLst>
                <a:ext uri="{FF2B5EF4-FFF2-40B4-BE49-F238E27FC236}">
                  <a16:creationId xmlns:a16="http://schemas.microsoft.com/office/drawing/2014/main" id="{5308E799-0736-BCF1-CC1A-3F3E2248F93B}"/>
                </a:ext>
              </a:extLst>
            </p:cNvPr>
            <p:cNvSpPr>
              <a:spLocks noChangeArrowheads="1"/>
            </p:cNvSpPr>
            <p:nvPr/>
          </p:nvSpPr>
          <p:spPr bwMode="auto">
            <a:xfrm>
              <a:off x="1968501" y="-96838"/>
              <a:ext cx="88900" cy="422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4">
              <a:extLst>
                <a:ext uri="{FF2B5EF4-FFF2-40B4-BE49-F238E27FC236}">
                  <a16:creationId xmlns:a16="http://schemas.microsoft.com/office/drawing/2014/main" id="{D9308C71-8329-D144-E136-1D34018B4D56}"/>
                </a:ext>
              </a:extLst>
            </p:cNvPr>
            <p:cNvSpPr>
              <a:spLocks noEditPoints="1"/>
            </p:cNvSpPr>
            <p:nvPr/>
          </p:nvSpPr>
          <p:spPr bwMode="auto">
            <a:xfrm>
              <a:off x="2498726" y="-31750"/>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7 h 136"/>
                <a:gd name="T12" fmla="*/ 113 w 113"/>
                <a:gd name="T13" fmla="*/ 68 h 136"/>
                <a:gd name="T14" fmla="*/ 92 w 113"/>
                <a:gd name="T15" fmla="*/ 119 h 136"/>
                <a:gd name="T16" fmla="*/ 78 w 113"/>
                <a:gd name="T17" fmla="*/ 28 h 136"/>
                <a:gd name="T18" fmla="*/ 45 w 113"/>
                <a:gd name="T19" fmla="*/ 16 h 136"/>
                <a:gd name="T20" fmla="*/ 20 w 113"/>
                <a:gd name="T21" fmla="*/ 16 h 136"/>
                <a:gd name="T22" fmla="*/ 20 w 113"/>
                <a:gd name="T23" fmla="*/ 120 h 136"/>
                <a:gd name="T24" fmla="*/ 45 w 113"/>
                <a:gd name="T25" fmla="*/ 120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6"/>
                    <a:pt x="92" y="17"/>
                  </a:cubicBezTo>
                  <a:cubicBezTo>
                    <a:pt x="103" y="28"/>
                    <a:pt x="113" y="44"/>
                    <a:pt x="113" y="68"/>
                  </a:cubicBezTo>
                  <a:cubicBezTo>
                    <a:pt x="113" y="91"/>
                    <a:pt x="104" y="108"/>
                    <a:pt x="92" y="119"/>
                  </a:cubicBezTo>
                  <a:close/>
                  <a:moveTo>
                    <a:pt x="78" y="28"/>
                  </a:moveTo>
                  <a:cubicBezTo>
                    <a:pt x="70" y="20"/>
                    <a:pt x="59" y="16"/>
                    <a:pt x="45" y="16"/>
                  </a:cubicBezTo>
                  <a:cubicBezTo>
                    <a:pt x="20" y="16"/>
                    <a:pt x="20" y="16"/>
                    <a:pt x="20" y="16"/>
                  </a:cubicBezTo>
                  <a:cubicBezTo>
                    <a:pt x="20" y="120"/>
                    <a:pt x="20" y="120"/>
                    <a:pt x="20" y="120"/>
                  </a:cubicBezTo>
                  <a:cubicBezTo>
                    <a:pt x="45" y="120"/>
                    <a:pt x="45" y="120"/>
                    <a:pt x="45" y="120"/>
                  </a:cubicBezTo>
                  <a:cubicBezTo>
                    <a:pt x="58" y="120"/>
                    <a:pt x="69" y="116"/>
                    <a:pt x="78" y="107"/>
                  </a:cubicBezTo>
                  <a:cubicBezTo>
                    <a:pt x="87" y="98"/>
                    <a:pt x="92" y="85"/>
                    <a:pt x="92" y="68"/>
                  </a:cubicBezTo>
                  <a:cubicBezTo>
                    <a:pt x="92" y="51"/>
                    <a:pt x="87" y="37"/>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5">
              <a:extLst>
                <a:ext uri="{FF2B5EF4-FFF2-40B4-BE49-F238E27FC236}">
                  <a16:creationId xmlns:a16="http://schemas.microsoft.com/office/drawing/2014/main" id="{9B065B41-2B00-5183-95B8-2C97D2776E9F}"/>
                </a:ext>
              </a:extLst>
            </p:cNvPr>
            <p:cNvSpPr>
              <a:spLocks/>
            </p:cNvSpPr>
            <p:nvPr/>
          </p:nvSpPr>
          <p:spPr bwMode="auto">
            <a:xfrm>
              <a:off x="2611438" y="-3175"/>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6">
              <a:extLst>
                <a:ext uri="{FF2B5EF4-FFF2-40B4-BE49-F238E27FC236}">
                  <a16:creationId xmlns:a16="http://schemas.microsoft.com/office/drawing/2014/main" id="{AEBBA209-4388-44E3-1F5D-110C6416935E}"/>
                </a:ext>
              </a:extLst>
            </p:cNvPr>
            <p:cNvSpPr>
              <a:spLocks noEditPoints="1"/>
            </p:cNvSpPr>
            <p:nvPr/>
          </p:nvSpPr>
          <p:spPr bwMode="auto">
            <a:xfrm>
              <a:off x="2670176" y="-36513"/>
              <a:ext cx="20638" cy="117475"/>
            </a:xfrm>
            <a:custGeom>
              <a:avLst/>
              <a:gdLst>
                <a:gd name="T0" fmla="*/ 13 w 25"/>
                <a:gd name="T1" fmla="*/ 24 h 143"/>
                <a:gd name="T2" fmla="*/ 0 w 25"/>
                <a:gd name="T3" fmla="*/ 12 h 143"/>
                <a:gd name="T4" fmla="*/ 13 w 25"/>
                <a:gd name="T5" fmla="*/ 0 h 143"/>
                <a:gd name="T6" fmla="*/ 25 w 25"/>
                <a:gd name="T7" fmla="*/ 12 h 143"/>
                <a:gd name="T8" fmla="*/ 13 w 25"/>
                <a:gd name="T9" fmla="*/ 24 h 143"/>
                <a:gd name="T10" fmla="*/ 4 w 25"/>
                <a:gd name="T11" fmla="*/ 143 h 143"/>
                <a:gd name="T12" fmla="*/ 4 w 25"/>
                <a:gd name="T13" fmla="*/ 44 h 143"/>
                <a:gd name="T14" fmla="*/ 22 w 25"/>
                <a:gd name="T15" fmla="*/ 44 h 143"/>
                <a:gd name="T16" fmla="*/ 22 w 25"/>
                <a:gd name="T17" fmla="*/ 143 h 143"/>
                <a:gd name="T18" fmla="*/ 4 w 25"/>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3">
                  <a:moveTo>
                    <a:pt x="13" y="24"/>
                  </a:moveTo>
                  <a:cubicBezTo>
                    <a:pt x="6" y="24"/>
                    <a:pt x="0" y="19"/>
                    <a:pt x="0" y="12"/>
                  </a:cubicBezTo>
                  <a:cubicBezTo>
                    <a:pt x="0" y="5"/>
                    <a:pt x="6" y="0"/>
                    <a:pt x="13" y="0"/>
                  </a:cubicBezTo>
                  <a:cubicBezTo>
                    <a:pt x="20" y="0"/>
                    <a:pt x="25" y="5"/>
                    <a:pt x="25" y="12"/>
                  </a:cubicBezTo>
                  <a:cubicBezTo>
                    <a:pt x="25"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7">
              <a:extLst>
                <a:ext uri="{FF2B5EF4-FFF2-40B4-BE49-F238E27FC236}">
                  <a16:creationId xmlns:a16="http://schemas.microsoft.com/office/drawing/2014/main" id="{4524D336-2EEE-036C-C9C9-0D5F156C9443}"/>
                </a:ext>
              </a:extLst>
            </p:cNvPr>
            <p:cNvSpPr>
              <a:spLocks/>
            </p:cNvSpPr>
            <p:nvPr/>
          </p:nvSpPr>
          <p:spPr bwMode="auto">
            <a:xfrm>
              <a:off x="2701926" y="-1588"/>
              <a:ext cx="80963" cy="82550"/>
            </a:xfrm>
            <a:custGeom>
              <a:avLst/>
              <a:gdLst>
                <a:gd name="T0" fmla="*/ 31 w 51"/>
                <a:gd name="T1" fmla="*/ 52 h 52"/>
                <a:gd name="T2" fmla="*/ 20 w 51"/>
                <a:gd name="T3" fmla="*/ 52 h 52"/>
                <a:gd name="T4" fmla="*/ 0 w 51"/>
                <a:gd name="T5" fmla="*/ 0 h 52"/>
                <a:gd name="T6" fmla="*/ 11 w 51"/>
                <a:gd name="T7" fmla="*/ 0 h 52"/>
                <a:gd name="T8" fmla="*/ 25 w 51"/>
                <a:gd name="T9" fmla="*/ 42 h 52"/>
                <a:gd name="T10" fmla="*/ 40 w 51"/>
                <a:gd name="T11" fmla="*/ 0 h 52"/>
                <a:gd name="T12" fmla="*/ 51 w 51"/>
                <a:gd name="T13" fmla="*/ 0 h 52"/>
                <a:gd name="T14" fmla="*/ 31 w 51"/>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2">
                  <a:moveTo>
                    <a:pt x="31" y="52"/>
                  </a:moveTo>
                  <a:lnTo>
                    <a:pt x="20" y="52"/>
                  </a:lnTo>
                  <a:lnTo>
                    <a:pt x="0" y="0"/>
                  </a:lnTo>
                  <a:lnTo>
                    <a:pt x="11" y="0"/>
                  </a:lnTo>
                  <a:lnTo>
                    <a:pt x="25" y="42"/>
                  </a:lnTo>
                  <a:lnTo>
                    <a:pt x="40" y="0"/>
                  </a:lnTo>
                  <a:lnTo>
                    <a:pt x="51" y="0"/>
                  </a:lnTo>
                  <a:lnTo>
                    <a:pt x="3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8">
              <a:extLst>
                <a:ext uri="{FF2B5EF4-FFF2-40B4-BE49-F238E27FC236}">
                  <a16:creationId xmlns:a16="http://schemas.microsoft.com/office/drawing/2014/main" id="{7957D02A-F6AA-E7FB-776F-5DF982079E20}"/>
                </a:ext>
              </a:extLst>
            </p:cNvPr>
            <p:cNvSpPr>
              <a:spLocks noEditPoints="1"/>
            </p:cNvSpPr>
            <p:nvPr/>
          </p:nvSpPr>
          <p:spPr bwMode="auto">
            <a:xfrm>
              <a:off x="2789238" y="-3175"/>
              <a:ext cx="74613" cy="85725"/>
            </a:xfrm>
            <a:custGeom>
              <a:avLst/>
              <a:gdLst>
                <a:gd name="T0" fmla="*/ 20 w 90"/>
                <a:gd name="T1" fmla="*/ 56 h 103"/>
                <a:gd name="T2" fmla="*/ 49 w 90"/>
                <a:gd name="T3" fmla="*/ 88 h 103"/>
                <a:gd name="T4" fmla="*/ 80 w 90"/>
                <a:gd name="T5" fmla="*/ 77 h 103"/>
                <a:gd name="T6" fmla="*/ 87 w 90"/>
                <a:gd name="T7" fmla="*/ 89 h 103"/>
                <a:gd name="T8" fmla="*/ 47 w 90"/>
                <a:gd name="T9" fmla="*/ 103 h 103"/>
                <a:gd name="T10" fmla="*/ 0 w 90"/>
                <a:gd name="T11" fmla="*/ 52 h 103"/>
                <a:gd name="T12" fmla="*/ 47 w 90"/>
                <a:gd name="T13" fmla="*/ 0 h 103"/>
                <a:gd name="T14" fmla="*/ 90 w 90"/>
                <a:gd name="T15" fmla="*/ 49 h 103"/>
                <a:gd name="T16" fmla="*/ 90 w 90"/>
                <a:gd name="T17" fmla="*/ 56 h 103"/>
                <a:gd name="T18" fmla="*/ 20 w 90"/>
                <a:gd name="T19" fmla="*/ 56 h 103"/>
                <a:gd name="T20" fmla="*/ 46 w 90"/>
                <a:gd name="T21" fmla="*/ 15 h 103"/>
                <a:gd name="T22" fmla="*/ 19 w 90"/>
                <a:gd name="T23" fmla="*/ 43 h 103"/>
                <a:gd name="T24" fmla="*/ 71 w 90"/>
                <a:gd name="T25" fmla="*/ 43 h 103"/>
                <a:gd name="T26" fmla="*/ 46 w 90"/>
                <a:gd name="T27"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6"/>
                    <a:pt x="31" y="88"/>
                    <a:pt x="49" y="88"/>
                  </a:cubicBezTo>
                  <a:cubicBezTo>
                    <a:pt x="68" y="88"/>
                    <a:pt x="79" y="78"/>
                    <a:pt x="80" y="77"/>
                  </a:cubicBezTo>
                  <a:cubicBezTo>
                    <a:pt x="87" y="89"/>
                    <a:pt x="87" y="89"/>
                    <a:pt x="87" y="89"/>
                  </a:cubicBezTo>
                  <a:cubicBezTo>
                    <a:pt x="87" y="89"/>
                    <a:pt x="74" y="103"/>
                    <a:pt x="47" y="103"/>
                  </a:cubicBezTo>
                  <a:cubicBezTo>
                    <a:pt x="20" y="103"/>
                    <a:pt x="0" y="85"/>
                    <a:pt x="0" y="52"/>
                  </a:cubicBezTo>
                  <a:cubicBezTo>
                    <a:pt x="0" y="20"/>
                    <a:pt x="21" y="0"/>
                    <a:pt x="47" y="0"/>
                  </a:cubicBezTo>
                  <a:cubicBezTo>
                    <a:pt x="74" y="0"/>
                    <a:pt x="90" y="20"/>
                    <a:pt x="90" y="49"/>
                  </a:cubicBezTo>
                  <a:cubicBezTo>
                    <a:pt x="90" y="56"/>
                    <a:pt x="90" y="56"/>
                    <a:pt x="90" y="56"/>
                  </a:cubicBezTo>
                  <a:cubicBezTo>
                    <a:pt x="20" y="56"/>
                    <a:pt x="20" y="56"/>
                    <a:pt x="20" y="56"/>
                  </a:cubicBezTo>
                  <a:close/>
                  <a:moveTo>
                    <a:pt x="46" y="15"/>
                  </a:moveTo>
                  <a:cubicBezTo>
                    <a:pt x="28" y="15"/>
                    <a:pt x="20" y="30"/>
                    <a:pt x="19" y="43"/>
                  </a:cubicBezTo>
                  <a:cubicBezTo>
                    <a:pt x="71" y="43"/>
                    <a:pt x="71" y="43"/>
                    <a:pt x="71" y="43"/>
                  </a:cubicBezTo>
                  <a:cubicBezTo>
                    <a:pt x="71" y="28"/>
                    <a:pt x="64" y="15"/>
                    <a:pt x="4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9">
              <a:extLst>
                <a:ext uri="{FF2B5EF4-FFF2-40B4-BE49-F238E27FC236}">
                  <a16:creationId xmlns:a16="http://schemas.microsoft.com/office/drawing/2014/main" id="{C091E53F-E8FB-D219-1C2C-C8CDF3A477E2}"/>
                </a:ext>
              </a:extLst>
            </p:cNvPr>
            <p:cNvSpPr>
              <a:spLocks/>
            </p:cNvSpPr>
            <p:nvPr/>
          </p:nvSpPr>
          <p:spPr bwMode="auto">
            <a:xfrm>
              <a:off x="2882901" y="-3175"/>
              <a:ext cx="68263" cy="84138"/>
            </a:xfrm>
            <a:custGeom>
              <a:avLst/>
              <a:gdLst>
                <a:gd name="T0" fmla="*/ 65 w 84"/>
                <a:gd name="T1" fmla="*/ 101 h 101"/>
                <a:gd name="T2" fmla="*/ 65 w 84"/>
                <a:gd name="T3" fmla="*/ 42 h 101"/>
                <a:gd name="T4" fmla="*/ 45 w 84"/>
                <a:gd name="T5" fmla="*/ 16 h 101"/>
                <a:gd name="T6" fmla="*/ 18 w 84"/>
                <a:gd name="T7" fmla="*/ 42 h 101"/>
                <a:gd name="T8" fmla="*/ 18 w 84"/>
                <a:gd name="T9" fmla="*/ 101 h 101"/>
                <a:gd name="T10" fmla="*/ 0 w 84"/>
                <a:gd name="T11" fmla="*/ 101 h 101"/>
                <a:gd name="T12" fmla="*/ 0 w 84"/>
                <a:gd name="T13" fmla="*/ 2 h 101"/>
                <a:gd name="T14" fmla="*/ 17 w 84"/>
                <a:gd name="T15" fmla="*/ 2 h 101"/>
                <a:gd name="T16" fmla="*/ 18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0" y="32"/>
                    <a:pt x="18" y="42"/>
                  </a:cubicBezTo>
                  <a:cubicBezTo>
                    <a:pt x="18" y="101"/>
                    <a:pt x="18" y="101"/>
                    <a:pt x="18" y="101"/>
                  </a:cubicBezTo>
                  <a:cubicBezTo>
                    <a:pt x="0" y="101"/>
                    <a:pt x="0" y="101"/>
                    <a:pt x="0" y="101"/>
                  </a:cubicBezTo>
                  <a:cubicBezTo>
                    <a:pt x="0" y="2"/>
                    <a:pt x="0" y="2"/>
                    <a:pt x="0" y="2"/>
                  </a:cubicBezTo>
                  <a:cubicBezTo>
                    <a:pt x="17" y="2"/>
                    <a:pt x="17" y="2"/>
                    <a:pt x="17" y="2"/>
                  </a:cubicBezTo>
                  <a:cubicBezTo>
                    <a:pt x="18" y="20"/>
                    <a:pt x="18" y="20"/>
                    <a:pt x="18"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30">
              <a:extLst>
                <a:ext uri="{FF2B5EF4-FFF2-40B4-BE49-F238E27FC236}">
                  <a16:creationId xmlns:a16="http://schemas.microsoft.com/office/drawing/2014/main" id="{D8C0F936-155F-B9D3-105E-CB4A7E9C8F31}"/>
                </a:ext>
              </a:extLst>
            </p:cNvPr>
            <p:cNvSpPr>
              <a:spLocks noEditPoints="1"/>
            </p:cNvSpPr>
            <p:nvPr/>
          </p:nvSpPr>
          <p:spPr bwMode="auto">
            <a:xfrm>
              <a:off x="3006726" y="-34925"/>
              <a:ext cx="79375" cy="117475"/>
            </a:xfrm>
            <a:custGeom>
              <a:avLst/>
              <a:gdLst>
                <a:gd name="T0" fmla="*/ 50 w 95"/>
                <a:gd name="T1" fmla="*/ 142 h 142"/>
                <a:gd name="T2" fmla="*/ 20 w 95"/>
                <a:gd name="T3" fmla="*/ 125 h 142"/>
                <a:gd name="T4" fmla="*/ 17 w 95"/>
                <a:gd name="T5" fmla="*/ 140 h 142"/>
                <a:gd name="T6" fmla="*/ 0 w 95"/>
                <a:gd name="T7" fmla="*/ 140 h 142"/>
                <a:gd name="T8" fmla="*/ 0 w 95"/>
                <a:gd name="T9" fmla="*/ 0 h 142"/>
                <a:gd name="T10" fmla="*/ 19 w 95"/>
                <a:gd name="T11" fmla="*/ 0 h 142"/>
                <a:gd name="T12" fmla="*/ 19 w 95"/>
                <a:gd name="T13" fmla="*/ 57 h 142"/>
                <a:gd name="T14" fmla="*/ 52 w 95"/>
                <a:gd name="T15" fmla="*/ 39 h 142"/>
                <a:gd name="T16" fmla="*/ 94 w 95"/>
                <a:gd name="T17" fmla="*/ 91 h 142"/>
                <a:gd name="T18" fmla="*/ 50 w 95"/>
                <a:gd name="T19" fmla="*/ 142 h 142"/>
                <a:gd name="T20" fmla="*/ 47 w 95"/>
                <a:gd name="T21" fmla="*/ 55 h 142"/>
                <a:gd name="T22" fmla="*/ 18 w 95"/>
                <a:gd name="T23" fmla="*/ 91 h 142"/>
                <a:gd name="T24" fmla="*/ 46 w 95"/>
                <a:gd name="T25" fmla="*/ 127 h 142"/>
                <a:gd name="T26" fmla="*/ 75 w 95"/>
                <a:gd name="T27" fmla="*/ 91 h 142"/>
                <a:gd name="T28" fmla="*/ 47 w 95"/>
                <a:gd name="T29" fmla="*/ 5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2">
                  <a:moveTo>
                    <a:pt x="50" y="142"/>
                  </a:moveTo>
                  <a:cubicBezTo>
                    <a:pt x="31" y="142"/>
                    <a:pt x="22" y="129"/>
                    <a:pt x="20" y="125"/>
                  </a:cubicBezTo>
                  <a:cubicBezTo>
                    <a:pt x="17" y="140"/>
                    <a:pt x="17" y="140"/>
                    <a:pt x="17" y="140"/>
                  </a:cubicBezTo>
                  <a:cubicBezTo>
                    <a:pt x="0" y="140"/>
                    <a:pt x="0" y="140"/>
                    <a:pt x="0" y="140"/>
                  </a:cubicBezTo>
                  <a:cubicBezTo>
                    <a:pt x="0" y="0"/>
                    <a:pt x="0" y="0"/>
                    <a:pt x="0" y="0"/>
                  </a:cubicBezTo>
                  <a:cubicBezTo>
                    <a:pt x="19" y="0"/>
                    <a:pt x="19" y="0"/>
                    <a:pt x="19" y="0"/>
                  </a:cubicBezTo>
                  <a:cubicBezTo>
                    <a:pt x="19" y="57"/>
                    <a:pt x="19" y="57"/>
                    <a:pt x="19" y="57"/>
                  </a:cubicBezTo>
                  <a:cubicBezTo>
                    <a:pt x="20" y="55"/>
                    <a:pt x="31" y="39"/>
                    <a:pt x="52" y="39"/>
                  </a:cubicBezTo>
                  <a:cubicBezTo>
                    <a:pt x="78" y="39"/>
                    <a:pt x="94" y="61"/>
                    <a:pt x="94" y="91"/>
                  </a:cubicBezTo>
                  <a:cubicBezTo>
                    <a:pt x="95" y="121"/>
                    <a:pt x="77" y="142"/>
                    <a:pt x="50" y="142"/>
                  </a:cubicBezTo>
                  <a:close/>
                  <a:moveTo>
                    <a:pt x="47" y="55"/>
                  </a:moveTo>
                  <a:cubicBezTo>
                    <a:pt x="30" y="55"/>
                    <a:pt x="18" y="71"/>
                    <a:pt x="18" y="91"/>
                  </a:cubicBezTo>
                  <a:cubicBezTo>
                    <a:pt x="18" y="110"/>
                    <a:pt x="29" y="127"/>
                    <a:pt x="46" y="127"/>
                  </a:cubicBezTo>
                  <a:cubicBezTo>
                    <a:pt x="63" y="127"/>
                    <a:pt x="75" y="111"/>
                    <a:pt x="75" y="91"/>
                  </a:cubicBezTo>
                  <a:cubicBezTo>
                    <a:pt x="75" y="71"/>
                    <a:pt x="64" y="55"/>
                    <a:pt x="47"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31">
              <a:extLst>
                <a:ext uri="{FF2B5EF4-FFF2-40B4-BE49-F238E27FC236}">
                  <a16:creationId xmlns:a16="http://schemas.microsoft.com/office/drawing/2014/main" id="{B3C06BAF-2606-07B2-0633-EFEFFAE9986C}"/>
                </a:ext>
              </a:extLst>
            </p:cNvPr>
            <p:cNvSpPr>
              <a:spLocks/>
            </p:cNvSpPr>
            <p:nvPr/>
          </p:nvSpPr>
          <p:spPr bwMode="auto">
            <a:xfrm>
              <a:off x="3094038" y="-1588"/>
              <a:ext cx="79375" cy="114300"/>
            </a:xfrm>
            <a:custGeom>
              <a:avLst/>
              <a:gdLst>
                <a:gd name="T0" fmla="*/ 52 w 96"/>
                <a:gd name="T1" fmla="*/ 113 h 136"/>
                <a:gd name="T2" fmla="*/ 26 w 96"/>
                <a:gd name="T3" fmla="*/ 136 h 136"/>
                <a:gd name="T4" fmla="*/ 7 w 96"/>
                <a:gd name="T5" fmla="*/ 132 h 136"/>
                <a:gd name="T6" fmla="*/ 11 w 96"/>
                <a:gd name="T7" fmla="*/ 117 h 136"/>
                <a:gd name="T8" fmla="*/ 22 w 96"/>
                <a:gd name="T9" fmla="*/ 120 h 136"/>
                <a:gd name="T10" fmla="*/ 33 w 96"/>
                <a:gd name="T11" fmla="*/ 110 h 136"/>
                <a:gd name="T12" fmla="*/ 38 w 96"/>
                <a:gd name="T13" fmla="*/ 98 h 136"/>
                <a:gd name="T14" fmla="*/ 0 w 96"/>
                <a:gd name="T15" fmla="*/ 0 h 136"/>
                <a:gd name="T16" fmla="*/ 20 w 96"/>
                <a:gd name="T17" fmla="*/ 0 h 136"/>
                <a:gd name="T18" fmla="*/ 48 w 96"/>
                <a:gd name="T19" fmla="*/ 81 h 136"/>
                <a:gd name="T20" fmla="*/ 76 w 96"/>
                <a:gd name="T21" fmla="*/ 0 h 136"/>
                <a:gd name="T22" fmla="*/ 96 w 96"/>
                <a:gd name="T23" fmla="*/ 0 h 136"/>
                <a:gd name="T24" fmla="*/ 52 w 96"/>
                <a:gd name="T25" fmla="*/ 11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36">
                  <a:moveTo>
                    <a:pt x="52" y="113"/>
                  </a:moveTo>
                  <a:cubicBezTo>
                    <a:pt x="45" y="129"/>
                    <a:pt x="38" y="136"/>
                    <a:pt x="26" y="136"/>
                  </a:cubicBezTo>
                  <a:cubicBezTo>
                    <a:pt x="13" y="136"/>
                    <a:pt x="7" y="132"/>
                    <a:pt x="7" y="132"/>
                  </a:cubicBezTo>
                  <a:cubicBezTo>
                    <a:pt x="11" y="117"/>
                    <a:pt x="11" y="117"/>
                    <a:pt x="11" y="117"/>
                  </a:cubicBezTo>
                  <a:cubicBezTo>
                    <a:pt x="11" y="117"/>
                    <a:pt x="17" y="120"/>
                    <a:pt x="22" y="120"/>
                  </a:cubicBezTo>
                  <a:cubicBezTo>
                    <a:pt x="27" y="120"/>
                    <a:pt x="30" y="118"/>
                    <a:pt x="33" y="110"/>
                  </a:cubicBezTo>
                  <a:cubicBezTo>
                    <a:pt x="38" y="98"/>
                    <a:pt x="38" y="98"/>
                    <a:pt x="38" y="98"/>
                  </a:cubicBezTo>
                  <a:cubicBezTo>
                    <a:pt x="0" y="0"/>
                    <a:pt x="0" y="0"/>
                    <a:pt x="0" y="0"/>
                  </a:cubicBezTo>
                  <a:cubicBezTo>
                    <a:pt x="20" y="0"/>
                    <a:pt x="20" y="0"/>
                    <a:pt x="20" y="0"/>
                  </a:cubicBezTo>
                  <a:cubicBezTo>
                    <a:pt x="48" y="81"/>
                    <a:pt x="48" y="81"/>
                    <a:pt x="48" y="81"/>
                  </a:cubicBezTo>
                  <a:cubicBezTo>
                    <a:pt x="76" y="0"/>
                    <a:pt x="76" y="0"/>
                    <a:pt x="76" y="0"/>
                  </a:cubicBezTo>
                  <a:cubicBezTo>
                    <a:pt x="96" y="0"/>
                    <a:pt x="96" y="0"/>
                    <a:pt x="96" y="0"/>
                  </a:cubicBezTo>
                  <a:lnTo>
                    <a:pt x="5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Rectangle 32">
              <a:extLst>
                <a:ext uri="{FF2B5EF4-FFF2-40B4-BE49-F238E27FC236}">
                  <a16:creationId xmlns:a16="http://schemas.microsoft.com/office/drawing/2014/main" id="{28E831E1-5403-0391-CFF1-44334240480E}"/>
                </a:ext>
              </a:extLst>
            </p:cNvPr>
            <p:cNvSpPr>
              <a:spLocks noChangeArrowheads="1"/>
            </p:cNvSpPr>
            <p:nvPr/>
          </p:nvSpPr>
          <p:spPr bwMode="auto">
            <a:xfrm>
              <a:off x="3219451" y="-31750"/>
              <a:ext cx="17463" cy="1127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33">
              <a:extLst>
                <a:ext uri="{FF2B5EF4-FFF2-40B4-BE49-F238E27FC236}">
                  <a16:creationId xmlns:a16="http://schemas.microsoft.com/office/drawing/2014/main" id="{C26B6476-3E8D-9E7B-540C-E0FEFAD5DB9D}"/>
                </a:ext>
              </a:extLst>
            </p:cNvPr>
            <p:cNvSpPr>
              <a:spLocks/>
            </p:cNvSpPr>
            <p:nvPr/>
          </p:nvSpPr>
          <p:spPr bwMode="auto">
            <a:xfrm>
              <a:off x="3263901" y="-3175"/>
              <a:ext cx="69850" cy="84138"/>
            </a:xfrm>
            <a:custGeom>
              <a:avLst/>
              <a:gdLst>
                <a:gd name="T0" fmla="*/ 65 w 84"/>
                <a:gd name="T1" fmla="*/ 101 h 101"/>
                <a:gd name="T2" fmla="*/ 65 w 84"/>
                <a:gd name="T3" fmla="*/ 42 h 101"/>
                <a:gd name="T4" fmla="*/ 45 w 84"/>
                <a:gd name="T5" fmla="*/ 16 h 101"/>
                <a:gd name="T6" fmla="*/ 19 w 84"/>
                <a:gd name="T7" fmla="*/ 42 h 101"/>
                <a:gd name="T8" fmla="*/ 19 w 84"/>
                <a:gd name="T9" fmla="*/ 101 h 101"/>
                <a:gd name="T10" fmla="*/ 0 w 84"/>
                <a:gd name="T11" fmla="*/ 101 h 101"/>
                <a:gd name="T12" fmla="*/ 0 w 84"/>
                <a:gd name="T13" fmla="*/ 2 h 101"/>
                <a:gd name="T14" fmla="*/ 18 w 84"/>
                <a:gd name="T15" fmla="*/ 2 h 101"/>
                <a:gd name="T16" fmla="*/ 19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1" y="32"/>
                    <a:pt x="19" y="42"/>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34">
              <a:extLst>
                <a:ext uri="{FF2B5EF4-FFF2-40B4-BE49-F238E27FC236}">
                  <a16:creationId xmlns:a16="http://schemas.microsoft.com/office/drawing/2014/main" id="{944C5982-3C91-7F73-09A4-D3869163BA38}"/>
                </a:ext>
              </a:extLst>
            </p:cNvPr>
            <p:cNvSpPr>
              <a:spLocks/>
            </p:cNvSpPr>
            <p:nvPr/>
          </p:nvSpPr>
          <p:spPr bwMode="auto">
            <a:xfrm>
              <a:off x="3349626" y="-3175"/>
              <a:ext cx="63500" cy="85725"/>
            </a:xfrm>
            <a:custGeom>
              <a:avLst/>
              <a:gdLst>
                <a:gd name="T0" fmla="*/ 68 w 78"/>
                <a:gd name="T1" fmla="*/ 94 h 103"/>
                <a:gd name="T2" fmla="*/ 39 w 78"/>
                <a:gd name="T3" fmla="*/ 103 h 103"/>
                <a:gd name="T4" fmla="*/ 0 w 78"/>
                <a:gd name="T5" fmla="*/ 86 h 103"/>
                <a:gd name="T6" fmla="*/ 10 w 78"/>
                <a:gd name="T7" fmla="*/ 74 h 103"/>
                <a:gd name="T8" fmla="*/ 39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2" y="99"/>
                    <a:pt x="54" y="103"/>
                    <a:pt x="39" y="103"/>
                  </a:cubicBezTo>
                  <a:cubicBezTo>
                    <a:pt x="19" y="103"/>
                    <a:pt x="4" y="91"/>
                    <a:pt x="0" y="86"/>
                  </a:cubicBezTo>
                  <a:cubicBezTo>
                    <a:pt x="10" y="74"/>
                    <a:pt x="10" y="74"/>
                    <a:pt x="10" y="74"/>
                  </a:cubicBezTo>
                  <a:cubicBezTo>
                    <a:pt x="16" y="80"/>
                    <a:pt x="28" y="88"/>
                    <a:pt x="39" y="88"/>
                  </a:cubicBezTo>
                  <a:cubicBezTo>
                    <a:pt x="51" y="88"/>
                    <a:pt x="59" y="84"/>
                    <a:pt x="59" y="75"/>
                  </a:cubicBezTo>
                  <a:cubicBezTo>
                    <a:pt x="59" y="66"/>
                    <a:pt x="49" y="63"/>
                    <a:pt x="43" y="61"/>
                  </a:cubicBezTo>
                  <a:cubicBezTo>
                    <a:pt x="37"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3"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35">
              <a:extLst>
                <a:ext uri="{FF2B5EF4-FFF2-40B4-BE49-F238E27FC236}">
                  <a16:creationId xmlns:a16="http://schemas.microsoft.com/office/drawing/2014/main" id="{948AB8FF-2BA3-9E06-B8CF-1E2C0011DA34}"/>
                </a:ext>
              </a:extLst>
            </p:cNvPr>
            <p:cNvSpPr>
              <a:spLocks noEditPoints="1"/>
            </p:cNvSpPr>
            <p:nvPr/>
          </p:nvSpPr>
          <p:spPr bwMode="auto">
            <a:xfrm>
              <a:off x="3429001" y="-36513"/>
              <a:ext cx="20638" cy="117475"/>
            </a:xfrm>
            <a:custGeom>
              <a:avLst/>
              <a:gdLst>
                <a:gd name="T0" fmla="*/ 13 w 26"/>
                <a:gd name="T1" fmla="*/ 24 h 143"/>
                <a:gd name="T2" fmla="*/ 0 w 26"/>
                <a:gd name="T3" fmla="*/ 12 h 143"/>
                <a:gd name="T4" fmla="*/ 13 w 26"/>
                <a:gd name="T5" fmla="*/ 0 h 143"/>
                <a:gd name="T6" fmla="*/ 26 w 26"/>
                <a:gd name="T7" fmla="*/ 12 h 143"/>
                <a:gd name="T8" fmla="*/ 13 w 26"/>
                <a:gd name="T9" fmla="*/ 24 h 143"/>
                <a:gd name="T10" fmla="*/ 4 w 26"/>
                <a:gd name="T11" fmla="*/ 143 h 143"/>
                <a:gd name="T12" fmla="*/ 4 w 26"/>
                <a:gd name="T13" fmla="*/ 44 h 143"/>
                <a:gd name="T14" fmla="*/ 22 w 26"/>
                <a:gd name="T15" fmla="*/ 44 h 143"/>
                <a:gd name="T16" fmla="*/ 22 w 26"/>
                <a:gd name="T17" fmla="*/ 143 h 143"/>
                <a:gd name="T18" fmla="*/ 4 w 26"/>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3">
                  <a:moveTo>
                    <a:pt x="13" y="24"/>
                  </a:moveTo>
                  <a:cubicBezTo>
                    <a:pt x="6" y="24"/>
                    <a:pt x="0" y="19"/>
                    <a:pt x="0" y="12"/>
                  </a:cubicBezTo>
                  <a:cubicBezTo>
                    <a:pt x="0" y="5"/>
                    <a:pt x="6" y="0"/>
                    <a:pt x="13" y="0"/>
                  </a:cubicBezTo>
                  <a:cubicBezTo>
                    <a:pt x="20" y="0"/>
                    <a:pt x="26" y="5"/>
                    <a:pt x="26" y="12"/>
                  </a:cubicBezTo>
                  <a:cubicBezTo>
                    <a:pt x="26"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36">
              <a:extLst>
                <a:ext uri="{FF2B5EF4-FFF2-40B4-BE49-F238E27FC236}">
                  <a16:creationId xmlns:a16="http://schemas.microsoft.com/office/drawing/2014/main" id="{914FBE95-5DCD-B09C-05FA-773F884D73D9}"/>
                </a:ext>
              </a:extLst>
            </p:cNvPr>
            <p:cNvSpPr>
              <a:spLocks noEditPoints="1"/>
            </p:cNvSpPr>
            <p:nvPr/>
          </p:nvSpPr>
          <p:spPr bwMode="auto">
            <a:xfrm>
              <a:off x="3465513" y="-3175"/>
              <a:ext cx="77788" cy="115888"/>
            </a:xfrm>
            <a:custGeom>
              <a:avLst/>
              <a:gdLst>
                <a:gd name="T0" fmla="*/ 84 w 94"/>
                <a:gd name="T1" fmla="*/ 122 h 138"/>
                <a:gd name="T2" fmla="*/ 44 w 94"/>
                <a:gd name="T3" fmla="*/ 138 h 138"/>
                <a:gd name="T4" fmla="*/ 5 w 94"/>
                <a:gd name="T5" fmla="*/ 126 h 138"/>
                <a:gd name="T6" fmla="*/ 12 w 94"/>
                <a:gd name="T7" fmla="*/ 112 h 138"/>
                <a:gd name="T8" fmla="*/ 43 w 94"/>
                <a:gd name="T9" fmla="*/ 122 h 138"/>
                <a:gd name="T10" fmla="*/ 67 w 94"/>
                <a:gd name="T11" fmla="*/ 113 h 138"/>
                <a:gd name="T12" fmla="*/ 74 w 94"/>
                <a:gd name="T13" fmla="*/ 89 h 138"/>
                <a:gd name="T14" fmla="*/ 74 w 94"/>
                <a:gd name="T15" fmla="*/ 80 h 138"/>
                <a:gd name="T16" fmla="*/ 42 w 94"/>
                <a:gd name="T17" fmla="*/ 99 h 138"/>
                <a:gd name="T18" fmla="*/ 0 w 94"/>
                <a:gd name="T19" fmla="*/ 49 h 138"/>
                <a:gd name="T20" fmla="*/ 43 w 94"/>
                <a:gd name="T21" fmla="*/ 0 h 138"/>
                <a:gd name="T22" fmla="*/ 74 w 94"/>
                <a:gd name="T23" fmla="*/ 18 h 138"/>
                <a:gd name="T24" fmla="*/ 76 w 94"/>
                <a:gd name="T25" fmla="*/ 2 h 138"/>
                <a:gd name="T26" fmla="*/ 94 w 94"/>
                <a:gd name="T27" fmla="*/ 2 h 138"/>
                <a:gd name="T28" fmla="*/ 94 w 94"/>
                <a:gd name="T29" fmla="*/ 82 h 138"/>
                <a:gd name="T30" fmla="*/ 84 w 94"/>
                <a:gd name="T31" fmla="*/ 122 h 138"/>
                <a:gd name="T32" fmla="*/ 48 w 94"/>
                <a:gd name="T33" fmla="*/ 15 h 138"/>
                <a:gd name="T34" fmla="*/ 20 w 94"/>
                <a:gd name="T35" fmla="*/ 49 h 138"/>
                <a:gd name="T36" fmla="*/ 47 w 94"/>
                <a:gd name="T37" fmla="*/ 83 h 138"/>
                <a:gd name="T38" fmla="*/ 75 w 94"/>
                <a:gd name="T39" fmla="*/ 49 h 138"/>
                <a:gd name="T40" fmla="*/ 48 w 94"/>
                <a:gd name="T41" fmla="*/ 1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138">
                  <a:moveTo>
                    <a:pt x="84" y="122"/>
                  </a:moveTo>
                  <a:cubicBezTo>
                    <a:pt x="76" y="130"/>
                    <a:pt x="64" y="138"/>
                    <a:pt x="44" y="138"/>
                  </a:cubicBezTo>
                  <a:cubicBezTo>
                    <a:pt x="23" y="138"/>
                    <a:pt x="8" y="129"/>
                    <a:pt x="5" y="126"/>
                  </a:cubicBezTo>
                  <a:cubicBezTo>
                    <a:pt x="12" y="112"/>
                    <a:pt x="12" y="112"/>
                    <a:pt x="12" y="112"/>
                  </a:cubicBezTo>
                  <a:cubicBezTo>
                    <a:pt x="17" y="116"/>
                    <a:pt x="30" y="122"/>
                    <a:pt x="43" y="122"/>
                  </a:cubicBezTo>
                  <a:cubicBezTo>
                    <a:pt x="55" y="122"/>
                    <a:pt x="63" y="118"/>
                    <a:pt x="67" y="113"/>
                  </a:cubicBezTo>
                  <a:cubicBezTo>
                    <a:pt x="72" y="109"/>
                    <a:pt x="74" y="101"/>
                    <a:pt x="74" y="89"/>
                  </a:cubicBezTo>
                  <a:cubicBezTo>
                    <a:pt x="74" y="80"/>
                    <a:pt x="74" y="80"/>
                    <a:pt x="74" y="80"/>
                  </a:cubicBezTo>
                  <a:cubicBezTo>
                    <a:pt x="73" y="83"/>
                    <a:pt x="64" y="99"/>
                    <a:pt x="42" y="99"/>
                  </a:cubicBezTo>
                  <a:cubicBezTo>
                    <a:pt x="16" y="99"/>
                    <a:pt x="0" y="78"/>
                    <a:pt x="0" y="49"/>
                  </a:cubicBezTo>
                  <a:cubicBezTo>
                    <a:pt x="0" y="20"/>
                    <a:pt x="19" y="0"/>
                    <a:pt x="43" y="0"/>
                  </a:cubicBezTo>
                  <a:cubicBezTo>
                    <a:pt x="65" y="0"/>
                    <a:pt x="73" y="15"/>
                    <a:pt x="74" y="18"/>
                  </a:cubicBezTo>
                  <a:cubicBezTo>
                    <a:pt x="76" y="2"/>
                    <a:pt x="76" y="2"/>
                    <a:pt x="76" y="2"/>
                  </a:cubicBezTo>
                  <a:cubicBezTo>
                    <a:pt x="94" y="2"/>
                    <a:pt x="94" y="2"/>
                    <a:pt x="94" y="2"/>
                  </a:cubicBezTo>
                  <a:cubicBezTo>
                    <a:pt x="94" y="82"/>
                    <a:pt x="94" y="82"/>
                    <a:pt x="94" y="82"/>
                  </a:cubicBezTo>
                  <a:cubicBezTo>
                    <a:pt x="94" y="102"/>
                    <a:pt x="91" y="113"/>
                    <a:pt x="84" y="122"/>
                  </a:cubicBezTo>
                  <a:close/>
                  <a:moveTo>
                    <a:pt x="48" y="15"/>
                  </a:moveTo>
                  <a:cubicBezTo>
                    <a:pt x="31" y="15"/>
                    <a:pt x="20" y="30"/>
                    <a:pt x="20" y="49"/>
                  </a:cubicBezTo>
                  <a:cubicBezTo>
                    <a:pt x="20" y="67"/>
                    <a:pt x="30" y="83"/>
                    <a:pt x="47" y="83"/>
                  </a:cubicBezTo>
                  <a:cubicBezTo>
                    <a:pt x="64" y="83"/>
                    <a:pt x="75" y="67"/>
                    <a:pt x="75" y="49"/>
                  </a:cubicBezTo>
                  <a:cubicBezTo>
                    <a:pt x="75" y="30"/>
                    <a:pt x="65" y="15"/>
                    <a:pt x="4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37">
              <a:extLst>
                <a:ext uri="{FF2B5EF4-FFF2-40B4-BE49-F238E27FC236}">
                  <a16:creationId xmlns:a16="http://schemas.microsoft.com/office/drawing/2014/main" id="{DCECE63C-3BE4-E3D3-8A34-3F4C88B09AD1}"/>
                </a:ext>
              </a:extLst>
            </p:cNvPr>
            <p:cNvSpPr>
              <a:spLocks/>
            </p:cNvSpPr>
            <p:nvPr/>
          </p:nvSpPr>
          <p:spPr bwMode="auto">
            <a:xfrm>
              <a:off x="3568701" y="-34925"/>
              <a:ext cx="69850" cy="115888"/>
            </a:xfrm>
            <a:custGeom>
              <a:avLst/>
              <a:gdLst>
                <a:gd name="T0" fmla="*/ 66 w 85"/>
                <a:gd name="T1" fmla="*/ 141 h 141"/>
                <a:gd name="T2" fmla="*/ 66 w 85"/>
                <a:gd name="T3" fmla="*/ 82 h 141"/>
                <a:gd name="T4" fmla="*/ 46 w 85"/>
                <a:gd name="T5" fmla="*/ 56 h 141"/>
                <a:gd name="T6" fmla="*/ 19 w 85"/>
                <a:gd name="T7" fmla="*/ 82 h 141"/>
                <a:gd name="T8" fmla="*/ 19 w 85"/>
                <a:gd name="T9" fmla="*/ 141 h 141"/>
                <a:gd name="T10" fmla="*/ 0 w 85"/>
                <a:gd name="T11" fmla="*/ 141 h 141"/>
                <a:gd name="T12" fmla="*/ 0 w 85"/>
                <a:gd name="T13" fmla="*/ 0 h 141"/>
                <a:gd name="T14" fmla="*/ 19 w 85"/>
                <a:gd name="T15" fmla="*/ 0 h 141"/>
                <a:gd name="T16" fmla="*/ 19 w 85"/>
                <a:gd name="T17" fmla="*/ 60 h 141"/>
                <a:gd name="T18" fmla="*/ 52 w 85"/>
                <a:gd name="T19" fmla="*/ 39 h 141"/>
                <a:gd name="T20" fmla="*/ 85 w 85"/>
                <a:gd name="T21" fmla="*/ 77 h 141"/>
                <a:gd name="T22" fmla="*/ 85 w 85"/>
                <a:gd name="T23" fmla="*/ 141 h 141"/>
                <a:gd name="T24" fmla="*/ 66 w 85"/>
                <a:gd name="T25"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41">
                  <a:moveTo>
                    <a:pt x="66" y="141"/>
                  </a:moveTo>
                  <a:cubicBezTo>
                    <a:pt x="66" y="82"/>
                    <a:pt x="66" y="82"/>
                    <a:pt x="66" y="82"/>
                  </a:cubicBezTo>
                  <a:cubicBezTo>
                    <a:pt x="66" y="66"/>
                    <a:pt x="61" y="56"/>
                    <a:pt x="46" y="56"/>
                  </a:cubicBezTo>
                  <a:cubicBezTo>
                    <a:pt x="31" y="56"/>
                    <a:pt x="21" y="72"/>
                    <a:pt x="19" y="82"/>
                  </a:cubicBezTo>
                  <a:cubicBezTo>
                    <a:pt x="19" y="141"/>
                    <a:pt x="19" y="141"/>
                    <a:pt x="19" y="141"/>
                  </a:cubicBezTo>
                  <a:cubicBezTo>
                    <a:pt x="0" y="141"/>
                    <a:pt x="0" y="141"/>
                    <a:pt x="0" y="141"/>
                  </a:cubicBezTo>
                  <a:cubicBezTo>
                    <a:pt x="0" y="0"/>
                    <a:pt x="0" y="0"/>
                    <a:pt x="0" y="0"/>
                  </a:cubicBezTo>
                  <a:cubicBezTo>
                    <a:pt x="19" y="0"/>
                    <a:pt x="19" y="0"/>
                    <a:pt x="19" y="0"/>
                  </a:cubicBezTo>
                  <a:cubicBezTo>
                    <a:pt x="19" y="60"/>
                    <a:pt x="19" y="60"/>
                    <a:pt x="19" y="60"/>
                  </a:cubicBezTo>
                  <a:cubicBezTo>
                    <a:pt x="25" y="50"/>
                    <a:pt x="36" y="39"/>
                    <a:pt x="52" y="39"/>
                  </a:cubicBezTo>
                  <a:cubicBezTo>
                    <a:pt x="72" y="39"/>
                    <a:pt x="85" y="51"/>
                    <a:pt x="85" y="77"/>
                  </a:cubicBezTo>
                  <a:cubicBezTo>
                    <a:pt x="85" y="141"/>
                    <a:pt x="85" y="141"/>
                    <a:pt x="85" y="141"/>
                  </a:cubicBezTo>
                  <a:lnTo>
                    <a:pt x="66"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38">
              <a:extLst>
                <a:ext uri="{FF2B5EF4-FFF2-40B4-BE49-F238E27FC236}">
                  <a16:creationId xmlns:a16="http://schemas.microsoft.com/office/drawing/2014/main" id="{A628084C-CF66-E7E8-A07E-637CE5D6B84C}"/>
                </a:ext>
              </a:extLst>
            </p:cNvPr>
            <p:cNvSpPr>
              <a:spLocks/>
            </p:cNvSpPr>
            <p:nvPr/>
          </p:nvSpPr>
          <p:spPr bwMode="auto">
            <a:xfrm>
              <a:off x="3654426" y="-23813"/>
              <a:ext cx="50800" cy="106363"/>
            </a:xfrm>
            <a:custGeom>
              <a:avLst/>
              <a:gdLst>
                <a:gd name="T0" fmla="*/ 33 w 61"/>
                <a:gd name="T1" fmla="*/ 41 h 128"/>
                <a:gd name="T2" fmla="*/ 33 w 61"/>
                <a:gd name="T3" fmla="*/ 92 h 128"/>
                <a:gd name="T4" fmla="*/ 37 w 61"/>
                <a:gd name="T5" fmla="*/ 109 h 128"/>
                <a:gd name="T6" fmla="*/ 47 w 61"/>
                <a:gd name="T7" fmla="*/ 113 h 128"/>
                <a:gd name="T8" fmla="*/ 58 w 61"/>
                <a:gd name="T9" fmla="*/ 111 h 128"/>
                <a:gd name="T10" fmla="*/ 60 w 61"/>
                <a:gd name="T11" fmla="*/ 125 h 128"/>
                <a:gd name="T12" fmla="*/ 42 w 61"/>
                <a:gd name="T13" fmla="*/ 128 h 128"/>
                <a:gd name="T14" fmla="*/ 21 w 61"/>
                <a:gd name="T15" fmla="*/ 121 h 128"/>
                <a:gd name="T16" fmla="*/ 15 w 61"/>
                <a:gd name="T17" fmla="*/ 95 h 128"/>
                <a:gd name="T18" fmla="*/ 15 w 61"/>
                <a:gd name="T19" fmla="*/ 41 h 128"/>
                <a:gd name="T20" fmla="*/ 0 w 61"/>
                <a:gd name="T21" fmla="*/ 41 h 128"/>
                <a:gd name="T22" fmla="*/ 0 w 61"/>
                <a:gd name="T23" fmla="*/ 27 h 128"/>
                <a:gd name="T24" fmla="*/ 14 w 61"/>
                <a:gd name="T25" fmla="*/ 27 h 128"/>
                <a:gd name="T26" fmla="*/ 16 w 61"/>
                <a:gd name="T27" fmla="*/ 0 h 128"/>
                <a:gd name="T28" fmla="*/ 33 w 61"/>
                <a:gd name="T29" fmla="*/ 0 h 128"/>
                <a:gd name="T30" fmla="*/ 33 w 61"/>
                <a:gd name="T31" fmla="*/ 27 h 128"/>
                <a:gd name="T32" fmla="*/ 61 w 61"/>
                <a:gd name="T33" fmla="*/ 27 h 128"/>
                <a:gd name="T34" fmla="*/ 61 w 61"/>
                <a:gd name="T35" fmla="*/ 41 h 128"/>
                <a:gd name="T36" fmla="*/ 33 w 61"/>
                <a:gd name="T37"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28">
                  <a:moveTo>
                    <a:pt x="33" y="41"/>
                  </a:moveTo>
                  <a:cubicBezTo>
                    <a:pt x="33" y="92"/>
                    <a:pt x="33" y="92"/>
                    <a:pt x="33" y="92"/>
                  </a:cubicBezTo>
                  <a:cubicBezTo>
                    <a:pt x="33" y="101"/>
                    <a:pt x="34" y="106"/>
                    <a:pt x="37" y="109"/>
                  </a:cubicBezTo>
                  <a:cubicBezTo>
                    <a:pt x="40" y="112"/>
                    <a:pt x="43" y="113"/>
                    <a:pt x="47" y="113"/>
                  </a:cubicBezTo>
                  <a:cubicBezTo>
                    <a:pt x="52" y="113"/>
                    <a:pt x="56" y="112"/>
                    <a:pt x="58" y="111"/>
                  </a:cubicBezTo>
                  <a:cubicBezTo>
                    <a:pt x="60" y="125"/>
                    <a:pt x="60" y="125"/>
                    <a:pt x="60" y="125"/>
                  </a:cubicBezTo>
                  <a:cubicBezTo>
                    <a:pt x="56" y="127"/>
                    <a:pt x="48" y="128"/>
                    <a:pt x="42" y="128"/>
                  </a:cubicBezTo>
                  <a:cubicBezTo>
                    <a:pt x="33" y="128"/>
                    <a:pt x="27" y="126"/>
                    <a:pt x="21" y="121"/>
                  </a:cubicBezTo>
                  <a:cubicBezTo>
                    <a:pt x="16" y="115"/>
                    <a:pt x="15" y="108"/>
                    <a:pt x="15" y="95"/>
                  </a:cubicBezTo>
                  <a:cubicBezTo>
                    <a:pt x="15" y="41"/>
                    <a:pt x="15" y="41"/>
                    <a:pt x="15" y="41"/>
                  </a:cubicBezTo>
                  <a:cubicBezTo>
                    <a:pt x="0" y="41"/>
                    <a:pt x="0" y="41"/>
                    <a:pt x="0" y="41"/>
                  </a:cubicBezTo>
                  <a:cubicBezTo>
                    <a:pt x="0" y="27"/>
                    <a:pt x="0" y="27"/>
                    <a:pt x="0" y="27"/>
                  </a:cubicBezTo>
                  <a:cubicBezTo>
                    <a:pt x="14" y="27"/>
                    <a:pt x="14" y="27"/>
                    <a:pt x="14" y="27"/>
                  </a:cubicBezTo>
                  <a:cubicBezTo>
                    <a:pt x="16" y="0"/>
                    <a:pt x="16" y="0"/>
                    <a:pt x="16" y="0"/>
                  </a:cubicBezTo>
                  <a:cubicBezTo>
                    <a:pt x="33" y="0"/>
                    <a:pt x="33" y="0"/>
                    <a:pt x="33" y="0"/>
                  </a:cubicBezTo>
                  <a:cubicBezTo>
                    <a:pt x="33" y="27"/>
                    <a:pt x="33" y="27"/>
                    <a:pt x="33" y="27"/>
                  </a:cubicBezTo>
                  <a:cubicBezTo>
                    <a:pt x="61" y="27"/>
                    <a:pt x="61" y="27"/>
                    <a:pt x="61" y="27"/>
                  </a:cubicBezTo>
                  <a:cubicBezTo>
                    <a:pt x="61" y="41"/>
                    <a:pt x="61" y="41"/>
                    <a:pt x="61" y="41"/>
                  </a:cubicBezTo>
                  <a:cubicBezTo>
                    <a:pt x="33" y="41"/>
                    <a:pt x="33" y="41"/>
                    <a:pt x="3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39">
              <a:extLst>
                <a:ext uri="{FF2B5EF4-FFF2-40B4-BE49-F238E27FC236}">
                  <a16:creationId xmlns:a16="http://schemas.microsoft.com/office/drawing/2014/main" id="{644BE14E-EA94-5B64-6A69-FD38062EC86B}"/>
                </a:ext>
              </a:extLst>
            </p:cNvPr>
            <p:cNvSpPr>
              <a:spLocks/>
            </p:cNvSpPr>
            <p:nvPr/>
          </p:nvSpPr>
          <p:spPr bwMode="auto">
            <a:xfrm>
              <a:off x="3711576" y="-3175"/>
              <a:ext cx="63500" cy="85725"/>
            </a:xfrm>
            <a:custGeom>
              <a:avLst/>
              <a:gdLst>
                <a:gd name="T0" fmla="*/ 68 w 78"/>
                <a:gd name="T1" fmla="*/ 94 h 103"/>
                <a:gd name="T2" fmla="*/ 39 w 78"/>
                <a:gd name="T3" fmla="*/ 103 h 103"/>
                <a:gd name="T4" fmla="*/ 0 w 78"/>
                <a:gd name="T5" fmla="*/ 86 h 103"/>
                <a:gd name="T6" fmla="*/ 10 w 78"/>
                <a:gd name="T7" fmla="*/ 74 h 103"/>
                <a:gd name="T8" fmla="*/ 40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3" y="99"/>
                    <a:pt x="54" y="103"/>
                    <a:pt x="39" y="103"/>
                  </a:cubicBezTo>
                  <a:cubicBezTo>
                    <a:pt x="19" y="103"/>
                    <a:pt x="5" y="91"/>
                    <a:pt x="0" y="86"/>
                  </a:cubicBezTo>
                  <a:cubicBezTo>
                    <a:pt x="10" y="74"/>
                    <a:pt x="10" y="74"/>
                    <a:pt x="10" y="74"/>
                  </a:cubicBezTo>
                  <a:cubicBezTo>
                    <a:pt x="16" y="80"/>
                    <a:pt x="28" y="88"/>
                    <a:pt x="40" y="88"/>
                  </a:cubicBezTo>
                  <a:cubicBezTo>
                    <a:pt x="51" y="88"/>
                    <a:pt x="59" y="84"/>
                    <a:pt x="59" y="75"/>
                  </a:cubicBezTo>
                  <a:cubicBezTo>
                    <a:pt x="59" y="66"/>
                    <a:pt x="49" y="63"/>
                    <a:pt x="43" y="61"/>
                  </a:cubicBezTo>
                  <a:cubicBezTo>
                    <a:pt x="38"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4"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40">
              <a:extLst>
                <a:ext uri="{FF2B5EF4-FFF2-40B4-BE49-F238E27FC236}">
                  <a16:creationId xmlns:a16="http://schemas.microsoft.com/office/drawing/2014/main" id="{EF137B69-3191-B6FE-C47C-0D807733E2CB}"/>
                </a:ext>
              </a:extLst>
            </p:cNvPr>
            <p:cNvSpPr>
              <a:spLocks noEditPoints="1"/>
            </p:cNvSpPr>
            <p:nvPr/>
          </p:nvSpPr>
          <p:spPr bwMode="auto">
            <a:xfrm>
              <a:off x="2498726" y="157163"/>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6 h 136"/>
                <a:gd name="T12" fmla="*/ 113 w 113"/>
                <a:gd name="T13" fmla="*/ 68 h 136"/>
                <a:gd name="T14" fmla="*/ 92 w 113"/>
                <a:gd name="T15" fmla="*/ 119 h 136"/>
                <a:gd name="T16" fmla="*/ 78 w 113"/>
                <a:gd name="T17" fmla="*/ 28 h 136"/>
                <a:gd name="T18" fmla="*/ 45 w 113"/>
                <a:gd name="T19" fmla="*/ 15 h 136"/>
                <a:gd name="T20" fmla="*/ 20 w 113"/>
                <a:gd name="T21" fmla="*/ 15 h 136"/>
                <a:gd name="T22" fmla="*/ 20 w 113"/>
                <a:gd name="T23" fmla="*/ 119 h 136"/>
                <a:gd name="T24" fmla="*/ 45 w 113"/>
                <a:gd name="T25" fmla="*/ 119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5"/>
                    <a:pt x="92" y="16"/>
                  </a:cubicBezTo>
                  <a:cubicBezTo>
                    <a:pt x="103" y="27"/>
                    <a:pt x="113" y="44"/>
                    <a:pt x="113" y="68"/>
                  </a:cubicBezTo>
                  <a:cubicBezTo>
                    <a:pt x="113" y="91"/>
                    <a:pt x="104" y="108"/>
                    <a:pt x="92" y="119"/>
                  </a:cubicBezTo>
                  <a:close/>
                  <a:moveTo>
                    <a:pt x="78" y="28"/>
                  </a:moveTo>
                  <a:cubicBezTo>
                    <a:pt x="70" y="19"/>
                    <a:pt x="59" y="15"/>
                    <a:pt x="45" y="15"/>
                  </a:cubicBezTo>
                  <a:cubicBezTo>
                    <a:pt x="20" y="15"/>
                    <a:pt x="20" y="15"/>
                    <a:pt x="20" y="15"/>
                  </a:cubicBezTo>
                  <a:cubicBezTo>
                    <a:pt x="20" y="119"/>
                    <a:pt x="20" y="119"/>
                    <a:pt x="20" y="119"/>
                  </a:cubicBezTo>
                  <a:cubicBezTo>
                    <a:pt x="45" y="119"/>
                    <a:pt x="45" y="119"/>
                    <a:pt x="45" y="119"/>
                  </a:cubicBezTo>
                  <a:cubicBezTo>
                    <a:pt x="58" y="119"/>
                    <a:pt x="69" y="116"/>
                    <a:pt x="78" y="107"/>
                  </a:cubicBezTo>
                  <a:cubicBezTo>
                    <a:pt x="87" y="98"/>
                    <a:pt x="92" y="84"/>
                    <a:pt x="92" y="68"/>
                  </a:cubicBezTo>
                  <a:cubicBezTo>
                    <a:pt x="92" y="51"/>
                    <a:pt x="87" y="36"/>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41">
              <a:extLst>
                <a:ext uri="{FF2B5EF4-FFF2-40B4-BE49-F238E27FC236}">
                  <a16:creationId xmlns:a16="http://schemas.microsoft.com/office/drawing/2014/main" id="{821A2D0B-222A-FACB-58E1-95FBC0126991}"/>
                </a:ext>
              </a:extLst>
            </p:cNvPr>
            <p:cNvSpPr>
              <a:spLocks noEditPoints="1"/>
            </p:cNvSpPr>
            <p:nvPr/>
          </p:nvSpPr>
          <p:spPr bwMode="auto">
            <a:xfrm>
              <a:off x="2605088"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42">
              <a:extLst>
                <a:ext uri="{FF2B5EF4-FFF2-40B4-BE49-F238E27FC236}">
                  <a16:creationId xmlns:a16="http://schemas.microsoft.com/office/drawing/2014/main" id="{7DEFDA0D-DEC0-C80E-280E-37E6A828C659}"/>
                </a:ext>
              </a:extLst>
            </p:cNvPr>
            <p:cNvSpPr>
              <a:spLocks noChangeArrowheads="1"/>
            </p:cNvSpPr>
            <p:nvPr/>
          </p:nvSpPr>
          <p:spPr bwMode="auto">
            <a:xfrm>
              <a:off x="2697163" y="153988"/>
              <a:ext cx="15875" cy="1158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43">
              <a:extLst>
                <a:ext uri="{FF2B5EF4-FFF2-40B4-BE49-F238E27FC236}">
                  <a16:creationId xmlns:a16="http://schemas.microsoft.com/office/drawing/2014/main" id="{E1B199F1-629A-2B40-F991-6A433992CFCB}"/>
                </a:ext>
              </a:extLst>
            </p:cNvPr>
            <p:cNvSpPr>
              <a:spLocks noEditPoints="1"/>
            </p:cNvSpPr>
            <p:nvPr/>
          </p:nvSpPr>
          <p:spPr bwMode="auto">
            <a:xfrm>
              <a:off x="2736851" y="150813"/>
              <a:ext cx="20638" cy="119063"/>
            </a:xfrm>
            <a:custGeom>
              <a:avLst/>
              <a:gdLst>
                <a:gd name="T0" fmla="*/ 12 w 25"/>
                <a:gd name="T1" fmla="*/ 25 h 144"/>
                <a:gd name="T2" fmla="*/ 0 w 25"/>
                <a:gd name="T3" fmla="*/ 13 h 144"/>
                <a:gd name="T4" fmla="*/ 12 w 25"/>
                <a:gd name="T5" fmla="*/ 0 h 144"/>
                <a:gd name="T6" fmla="*/ 25 w 25"/>
                <a:gd name="T7" fmla="*/ 12 h 144"/>
                <a:gd name="T8" fmla="*/ 12 w 25"/>
                <a:gd name="T9" fmla="*/ 25 h 144"/>
                <a:gd name="T10" fmla="*/ 3 w 25"/>
                <a:gd name="T11" fmla="*/ 144 h 144"/>
                <a:gd name="T12" fmla="*/ 3 w 25"/>
                <a:gd name="T13" fmla="*/ 45 h 144"/>
                <a:gd name="T14" fmla="*/ 22 w 25"/>
                <a:gd name="T15" fmla="*/ 45 h 144"/>
                <a:gd name="T16" fmla="*/ 22 w 25"/>
                <a:gd name="T17" fmla="*/ 144 h 144"/>
                <a:gd name="T18" fmla="*/ 3 w 25"/>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4">
                  <a:moveTo>
                    <a:pt x="12" y="25"/>
                  </a:moveTo>
                  <a:cubicBezTo>
                    <a:pt x="5" y="25"/>
                    <a:pt x="0" y="20"/>
                    <a:pt x="0" y="13"/>
                  </a:cubicBezTo>
                  <a:cubicBezTo>
                    <a:pt x="0" y="6"/>
                    <a:pt x="5" y="0"/>
                    <a:pt x="12" y="0"/>
                  </a:cubicBezTo>
                  <a:cubicBezTo>
                    <a:pt x="20" y="0"/>
                    <a:pt x="25" y="6"/>
                    <a:pt x="25" y="12"/>
                  </a:cubicBezTo>
                  <a:cubicBezTo>
                    <a:pt x="25" y="19"/>
                    <a:pt x="20" y="25"/>
                    <a:pt x="12"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44">
              <a:extLst>
                <a:ext uri="{FF2B5EF4-FFF2-40B4-BE49-F238E27FC236}">
                  <a16:creationId xmlns:a16="http://schemas.microsoft.com/office/drawing/2014/main" id="{344578C9-CCB4-4F2D-6F97-A69FE48FE92E}"/>
                </a:ext>
              </a:extLst>
            </p:cNvPr>
            <p:cNvSpPr>
              <a:spLocks/>
            </p:cNvSpPr>
            <p:nvPr/>
          </p:nvSpPr>
          <p:spPr bwMode="auto">
            <a:xfrm>
              <a:off x="2768601" y="188913"/>
              <a:ext cx="79375" cy="80963"/>
            </a:xfrm>
            <a:custGeom>
              <a:avLst/>
              <a:gdLst>
                <a:gd name="T0" fmla="*/ 30 w 50"/>
                <a:gd name="T1" fmla="*/ 51 h 51"/>
                <a:gd name="T2" fmla="*/ 19 w 50"/>
                <a:gd name="T3" fmla="*/ 51 h 51"/>
                <a:gd name="T4" fmla="*/ 0 w 50"/>
                <a:gd name="T5" fmla="*/ 0 h 51"/>
                <a:gd name="T6" fmla="*/ 10 w 50"/>
                <a:gd name="T7" fmla="*/ 0 h 51"/>
                <a:gd name="T8" fmla="*/ 25 w 50"/>
                <a:gd name="T9" fmla="*/ 41 h 51"/>
                <a:gd name="T10" fmla="*/ 39 w 50"/>
                <a:gd name="T11" fmla="*/ 0 h 51"/>
                <a:gd name="T12" fmla="*/ 50 w 50"/>
                <a:gd name="T13" fmla="*/ 0 h 51"/>
                <a:gd name="T14" fmla="*/ 30 w 50"/>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1">
                  <a:moveTo>
                    <a:pt x="30" y="51"/>
                  </a:moveTo>
                  <a:lnTo>
                    <a:pt x="19" y="51"/>
                  </a:lnTo>
                  <a:lnTo>
                    <a:pt x="0" y="0"/>
                  </a:lnTo>
                  <a:lnTo>
                    <a:pt x="10" y="0"/>
                  </a:lnTo>
                  <a:lnTo>
                    <a:pt x="25" y="41"/>
                  </a:lnTo>
                  <a:lnTo>
                    <a:pt x="39" y="0"/>
                  </a:lnTo>
                  <a:lnTo>
                    <a:pt x="50" y="0"/>
                  </a:lnTo>
                  <a:lnTo>
                    <a:pt x="3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45">
              <a:extLst>
                <a:ext uri="{FF2B5EF4-FFF2-40B4-BE49-F238E27FC236}">
                  <a16:creationId xmlns:a16="http://schemas.microsoft.com/office/drawing/2014/main" id="{2236A563-D056-2155-A154-64F4FBDBB116}"/>
                </a:ext>
              </a:extLst>
            </p:cNvPr>
            <p:cNvSpPr>
              <a:spLocks noEditPoints="1"/>
            </p:cNvSpPr>
            <p:nvPr/>
          </p:nvSpPr>
          <p:spPr bwMode="auto">
            <a:xfrm>
              <a:off x="28559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0"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46">
              <a:extLst>
                <a:ext uri="{FF2B5EF4-FFF2-40B4-BE49-F238E27FC236}">
                  <a16:creationId xmlns:a16="http://schemas.microsoft.com/office/drawing/2014/main" id="{F4BF70B8-9555-C261-D3C1-88BD30FC33CC}"/>
                </a:ext>
              </a:extLst>
            </p:cNvPr>
            <p:cNvSpPr>
              <a:spLocks/>
            </p:cNvSpPr>
            <p:nvPr/>
          </p:nvSpPr>
          <p:spPr bwMode="auto">
            <a:xfrm>
              <a:off x="2947988" y="185738"/>
              <a:ext cx="47625"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47">
              <a:extLst>
                <a:ext uri="{FF2B5EF4-FFF2-40B4-BE49-F238E27FC236}">
                  <a16:creationId xmlns:a16="http://schemas.microsoft.com/office/drawing/2014/main" id="{2EFAC510-CEEE-DA5A-FAA3-F170FED7622E}"/>
                </a:ext>
              </a:extLst>
            </p:cNvPr>
            <p:cNvSpPr>
              <a:spLocks noEditPoints="1"/>
            </p:cNvSpPr>
            <p:nvPr/>
          </p:nvSpPr>
          <p:spPr bwMode="auto">
            <a:xfrm>
              <a:off x="2998788" y="185738"/>
              <a:ext cx="74613" cy="85725"/>
            </a:xfrm>
            <a:custGeom>
              <a:avLst/>
              <a:gdLst>
                <a:gd name="T0" fmla="*/ 20 w 90"/>
                <a:gd name="T1" fmla="*/ 56 h 103"/>
                <a:gd name="T2" fmla="*/ 49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49" y="88"/>
                  </a:cubicBezTo>
                  <a:cubicBezTo>
                    <a:pt x="68" y="88"/>
                    <a:pt x="79" y="78"/>
                    <a:pt x="80" y="77"/>
                  </a:cubicBezTo>
                  <a:cubicBezTo>
                    <a:pt x="88" y="89"/>
                    <a:pt x="88" y="89"/>
                    <a:pt x="88" y="89"/>
                  </a:cubicBezTo>
                  <a:cubicBezTo>
                    <a:pt x="88" y="89"/>
                    <a:pt x="74"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8" y="14"/>
                    <a:pt x="20" y="29"/>
                    <a:pt x="19" y="42"/>
                  </a:cubicBezTo>
                  <a:cubicBezTo>
                    <a:pt x="71" y="42"/>
                    <a:pt x="71" y="42"/>
                    <a:pt x="71" y="42"/>
                  </a:cubicBezTo>
                  <a:cubicBezTo>
                    <a:pt x="71"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48">
              <a:extLst>
                <a:ext uri="{FF2B5EF4-FFF2-40B4-BE49-F238E27FC236}">
                  <a16:creationId xmlns:a16="http://schemas.microsoft.com/office/drawing/2014/main" id="{9F75901F-04A3-6B7A-4918-99E7F7C4A01F}"/>
                </a:ext>
              </a:extLst>
            </p:cNvPr>
            <p:cNvSpPr>
              <a:spLocks noEditPoints="1"/>
            </p:cNvSpPr>
            <p:nvPr/>
          </p:nvSpPr>
          <p:spPr bwMode="auto">
            <a:xfrm>
              <a:off x="3084513" y="153988"/>
              <a:ext cx="77788" cy="117475"/>
            </a:xfrm>
            <a:custGeom>
              <a:avLst/>
              <a:gdLst>
                <a:gd name="T0" fmla="*/ 78 w 94"/>
                <a:gd name="T1" fmla="*/ 141 h 143"/>
                <a:gd name="T2" fmla="*/ 75 w 94"/>
                <a:gd name="T3" fmla="*/ 125 h 143"/>
                <a:gd name="T4" fmla="*/ 42 w 94"/>
                <a:gd name="T5" fmla="*/ 143 h 143"/>
                <a:gd name="T6" fmla="*/ 0 w 94"/>
                <a:gd name="T7" fmla="*/ 91 h 143"/>
                <a:gd name="T8" fmla="*/ 44 w 94"/>
                <a:gd name="T9" fmla="*/ 40 h 143"/>
                <a:gd name="T10" fmla="*/ 75 w 94"/>
                <a:gd name="T11" fmla="*/ 58 h 143"/>
                <a:gd name="T12" fmla="*/ 75 w 94"/>
                <a:gd name="T13" fmla="*/ 0 h 143"/>
                <a:gd name="T14" fmla="*/ 94 w 94"/>
                <a:gd name="T15" fmla="*/ 0 h 143"/>
                <a:gd name="T16" fmla="*/ 94 w 94"/>
                <a:gd name="T17" fmla="*/ 141 h 143"/>
                <a:gd name="T18" fmla="*/ 78 w 94"/>
                <a:gd name="T19" fmla="*/ 141 h 143"/>
                <a:gd name="T20" fmla="*/ 48 w 94"/>
                <a:gd name="T21" fmla="*/ 54 h 143"/>
                <a:gd name="T22" fmla="*/ 19 w 94"/>
                <a:gd name="T23" fmla="*/ 90 h 143"/>
                <a:gd name="T24" fmla="*/ 47 w 94"/>
                <a:gd name="T25" fmla="*/ 127 h 143"/>
                <a:gd name="T26" fmla="*/ 75 w 94"/>
                <a:gd name="T27" fmla="*/ 90 h 143"/>
                <a:gd name="T28" fmla="*/ 48 w 94"/>
                <a:gd name="T29" fmla="*/ 5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43">
                  <a:moveTo>
                    <a:pt x="78" y="141"/>
                  </a:moveTo>
                  <a:cubicBezTo>
                    <a:pt x="75" y="125"/>
                    <a:pt x="75" y="125"/>
                    <a:pt x="75" y="125"/>
                  </a:cubicBezTo>
                  <a:cubicBezTo>
                    <a:pt x="74" y="126"/>
                    <a:pt x="65" y="143"/>
                    <a:pt x="42" y="143"/>
                  </a:cubicBezTo>
                  <a:cubicBezTo>
                    <a:pt x="16" y="143"/>
                    <a:pt x="0" y="121"/>
                    <a:pt x="0" y="91"/>
                  </a:cubicBezTo>
                  <a:cubicBezTo>
                    <a:pt x="0" y="62"/>
                    <a:pt x="18" y="40"/>
                    <a:pt x="44" y="40"/>
                  </a:cubicBezTo>
                  <a:cubicBezTo>
                    <a:pt x="65" y="40"/>
                    <a:pt x="74" y="56"/>
                    <a:pt x="75" y="58"/>
                  </a:cubicBezTo>
                  <a:cubicBezTo>
                    <a:pt x="75" y="0"/>
                    <a:pt x="75" y="0"/>
                    <a:pt x="75" y="0"/>
                  </a:cubicBezTo>
                  <a:cubicBezTo>
                    <a:pt x="94" y="0"/>
                    <a:pt x="94" y="0"/>
                    <a:pt x="94" y="0"/>
                  </a:cubicBezTo>
                  <a:cubicBezTo>
                    <a:pt x="94" y="141"/>
                    <a:pt x="94" y="141"/>
                    <a:pt x="94" y="141"/>
                  </a:cubicBezTo>
                  <a:cubicBezTo>
                    <a:pt x="78" y="141"/>
                    <a:pt x="78" y="141"/>
                    <a:pt x="78" y="141"/>
                  </a:cubicBezTo>
                  <a:close/>
                  <a:moveTo>
                    <a:pt x="48" y="54"/>
                  </a:moveTo>
                  <a:cubicBezTo>
                    <a:pt x="30" y="54"/>
                    <a:pt x="19" y="71"/>
                    <a:pt x="19" y="90"/>
                  </a:cubicBezTo>
                  <a:cubicBezTo>
                    <a:pt x="19" y="110"/>
                    <a:pt x="29" y="127"/>
                    <a:pt x="47" y="127"/>
                  </a:cubicBezTo>
                  <a:cubicBezTo>
                    <a:pt x="64" y="127"/>
                    <a:pt x="75" y="110"/>
                    <a:pt x="75" y="90"/>
                  </a:cubicBezTo>
                  <a:cubicBezTo>
                    <a:pt x="76" y="71"/>
                    <a:pt x="66" y="54"/>
                    <a:pt x="4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49">
              <a:extLst>
                <a:ext uri="{FF2B5EF4-FFF2-40B4-BE49-F238E27FC236}">
                  <a16:creationId xmlns:a16="http://schemas.microsoft.com/office/drawing/2014/main" id="{746411D7-FE52-9D4A-5F9C-E781E2B0A65A}"/>
                </a:ext>
              </a:extLst>
            </p:cNvPr>
            <p:cNvSpPr>
              <a:spLocks/>
            </p:cNvSpPr>
            <p:nvPr/>
          </p:nvSpPr>
          <p:spPr bwMode="auto">
            <a:xfrm>
              <a:off x="3209926" y="152400"/>
              <a:ext cx="53975" cy="117475"/>
            </a:xfrm>
            <a:custGeom>
              <a:avLst/>
              <a:gdLst>
                <a:gd name="T0" fmla="*/ 61 w 64"/>
                <a:gd name="T1" fmla="*/ 18 h 142"/>
                <a:gd name="T2" fmla="*/ 49 w 64"/>
                <a:gd name="T3" fmla="*/ 15 h 142"/>
                <a:gd name="T4" fmla="*/ 36 w 64"/>
                <a:gd name="T5" fmla="*/ 21 h 142"/>
                <a:gd name="T6" fmla="*/ 34 w 64"/>
                <a:gd name="T7" fmla="*/ 35 h 142"/>
                <a:gd name="T8" fmla="*/ 34 w 64"/>
                <a:gd name="T9" fmla="*/ 43 h 142"/>
                <a:gd name="T10" fmla="*/ 59 w 64"/>
                <a:gd name="T11" fmla="*/ 43 h 142"/>
                <a:gd name="T12" fmla="*/ 59 w 64"/>
                <a:gd name="T13" fmla="*/ 57 h 142"/>
                <a:gd name="T14" fmla="*/ 34 w 64"/>
                <a:gd name="T15" fmla="*/ 57 h 142"/>
                <a:gd name="T16" fmla="*/ 34 w 64"/>
                <a:gd name="T17" fmla="*/ 142 h 142"/>
                <a:gd name="T18" fmla="*/ 15 w 64"/>
                <a:gd name="T19" fmla="*/ 142 h 142"/>
                <a:gd name="T20" fmla="*/ 15 w 64"/>
                <a:gd name="T21" fmla="*/ 57 h 142"/>
                <a:gd name="T22" fmla="*/ 0 w 64"/>
                <a:gd name="T23" fmla="*/ 57 h 142"/>
                <a:gd name="T24" fmla="*/ 0 w 64"/>
                <a:gd name="T25" fmla="*/ 43 h 142"/>
                <a:gd name="T26" fmla="*/ 15 w 64"/>
                <a:gd name="T27" fmla="*/ 43 h 142"/>
                <a:gd name="T28" fmla="*/ 15 w 64"/>
                <a:gd name="T29" fmla="*/ 32 h 142"/>
                <a:gd name="T30" fmla="*/ 22 w 64"/>
                <a:gd name="T31" fmla="*/ 9 h 142"/>
                <a:gd name="T32" fmla="*/ 45 w 64"/>
                <a:gd name="T33" fmla="*/ 0 h 142"/>
                <a:gd name="T34" fmla="*/ 64 w 64"/>
                <a:gd name="T35" fmla="*/ 4 h 142"/>
                <a:gd name="T36" fmla="*/ 61 w 64"/>
                <a:gd name="T37" fmla="*/ 1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42">
                  <a:moveTo>
                    <a:pt x="61" y="18"/>
                  </a:moveTo>
                  <a:cubicBezTo>
                    <a:pt x="61" y="18"/>
                    <a:pt x="55" y="15"/>
                    <a:pt x="49" y="15"/>
                  </a:cubicBezTo>
                  <a:cubicBezTo>
                    <a:pt x="43" y="15"/>
                    <a:pt x="39" y="17"/>
                    <a:pt x="36" y="21"/>
                  </a:cubicBezTo>
                  <a:cubicBezTo>
                    <a:pt x="34" y="24"/>
                    <a:pt x="34" y="29"/>
                    <a:pt x="34" y="35"/>
                  </a:cubicBezTo>
                  <a:cubicBezTo>
                    <a:pt x="34" y="43"/>
                    <a:pt x="34" y="43"/>
                    <a:pt x="34" y="43"/>
                  </a:cubicBezTo>
                  <a:cubicBezTo>
                    <a:pt x="59" y="43"/>
                    <a:pt x="59" y="43"/>
                    <a:pt x="59" y="43"/>
                  </a:cubicBezTo>
                  <a:cubicBezTo>
                    <a:pt x="59" y="57"/>
                    <a:pt x="59" y="57"/>
                    <a:pt x="59" y="57"/>
                  </a:cubicBezTo>
                  <a:cubicBezTo>
                    <a:pt x="34" y="57"/>
                    <a:pt x="34" y="57"/>
                    <a:pt x="34" y="57"/>
                  </a:cubicBezTo>
                  <a:cubicBezTo>
                    <a:pt x="34" y="142"/>
                    <a:pt x="34" y="142"/>
                    <a:pt x="34" y="142"/>
                  </a:cubicBezTo>
                  <a:cubicBezTo>
                    <a:pt x="15" y="142"/>
                    <a:pt x="15" y="142"/>
                    <a:pt x="15" y="142"/>
                  </a:cubicBezTo>
                  <a:cubicBezTo>
                    <a:pt x="15" y="57"/>
                    <a:pt x="15" y="57"/>
                    <a:pt x="15" y="57"/>
                  </a:cubicBezTo>
                  <a:cubicBezTo>
                    <a:pt x="0" y="57"/>
                    <a:pt x="0" y="57"/>
                    <a:pt x="0" y="57"/>
                  </a:cubicBezTo>
                  <a:cubicBezTo>
                    <a:pt x="0" y="43"/>
                    <a:pt x="0" y="43"/>
                    <a:pt x="0" y="43"/>
                  </a:cubicBezTo>
                  <a:cubicBezTo>
                    <a:pt x="15" y="43"/>
                    <a:pt x="15" y="43"/>
                    <a:pt x="15" y="43"/>
                  </a:cubicBezTo>
                  <a:cubicBezTo>
                    <a:pt x="15" y="32"/>
                    <a:pt x="15" y="32"/>
                    <a:pt x="15" y="32"/>
                  </a:cubicBezTo>
                  <a:cubicBezTo>
                    <a:pt x="15" y="21"/>
                    <a:pt x="18" y="14"/>
                    <a:pt x="22" y="9"/>
                  </a:cubicBezTo>
                  <a:cubicBezTo>
                    <a:pt x="27" y="4"/>
                    <a:pt x="34" y="0"/>
                    <a:pt x="45" y="0"/>
                  </a:cubicBezTo>
                  <a:cubicBezTo>
                    <a:pt x="55" y="0"/>
                    <a:pt x="62" y="3"/>
                    <a:pt x="64" y="4"/>
                  </a:cubicBezTo>
                  <a:lnTo>
                    <a:pt x="6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50">
              <a:extLst>
                <a:ext uri="{FF2B5EF4-FFF2-40B4-BE49-F238E27FC236}">
                  <a16:creationId xmlns:a16="http://schemas.microsoft.com/office/drawing/2014/main" id="{71C2BF5D-0F27-5DC4-E839-53363129AF20}"/>
                </a:ext>
              </a:extLst>
            </p:cNvPr>
            <p:cNvSpPr>
              <a:spLocks/>
            </p:cNvSpPr>
            <p:nvPr/>
          </p:nvSpPr>
          <p:spPr bwMode="auto">
            <a:xfrm>
              <a:off x="3270251" y="185738"/>
              <a:ext cx="46038"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51">
              <a:extLst>
                <a:ext uri="{FF2B5EF4-FFF2-40B4-BE49-F238E27FC236}">
                  <a16:creationId xmlns:a16="http://schemas.microsoft.com/office/drawing/2014/main" id="{6AAE8FD2-F294-9C4A-F94A-068B4B7ABCFB}"/>
                </a:ext>
              </a:extLst>
            </p:cNvPr>
            <p:cNvSpPr>
              <a:spLocks noEditPoints="1"/>
            </p:cNvSpPr>
            <p:nvPr/>
          </p:nvSpPr>
          <p:spPr bwMode="auto">
            <a:xfrm>
              <a:off x="3321051" y="185738"/>
              <a:ext cx="79375" cy="85725"/>
            </a:xfrm>
            <a:custGeom>
              <a:avLst/>
              <a:gdLst>
                <a:gd name="T0" fmla="*/ 48 w 96"/>
                <a:gd name="T1" fmla="*/ 102 h 102"/>
                <a:gd name="T2" fmla="*/ 0 w 96"/>
                <a:gd name="T3" fmla="*/ 51 h 102"/>
                <a:gd name="T4" fmla="*/ 48 w 96"/>
                <a:gd name="T5" fmla="*/ 0 h 102"/>
                <a:gd name="T6" fmla="*/ 96 w 96"/>
                <a:gd name="T7" fmla="*/ 51 h 102"/>
                <a:gd name="T8" fmla="*/ 48 w 96"/>
                <a:gd name="T9" fmla="*/ 102 h 102"/>
                <a:gd name="T10" fmla="*/ 48 w 96"/>
                <a:gd name="T11" fmla="*/ 14 h 102"/>
                <a:gd name="T12" fmla="*/ 20 w 96"/>
                <a:gd name="T13" fmla="*/ 51 h 102"/>
                <a:gd name="T14" fmla="*/ 48 w 96"/>
                <a:gd name="T15" fmla="*/ 88 h 102"/>
                <a:gd name="T16" fmla="*/ 77 w 96"/>
                <a:gd name="T17" fmla="*/ 51 h 102"/>
                <a:gd name="T18" fmla="*/ 48 w 96"/>
                <a:gd name="T19" fmla="*/ 1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02">
                  <a:moveTo>
                    <a:pt x="48" y="102"/>
                  </a:moveTo>
                  <a:cubicBezTo>
                    <a:pt x="20" y="102"/>
                    <a:pt x="0" y="82"/>
                    <a:pt x="0" y="51"/>
                  </a:cubicBezTo>
                  <a:cubicBezTo>
                    <a:pt x="0" y="20"/>
                    <a:pt x="20" y="0"/>
                    <a:pt x="48" y="0"/>
                  </a:cubicBezTo>
                  <a:cubicBezTo>
                    <a:pt x="77" y="0"/>
                    <a:pt x="96" y="20"/>
                    <a:pt x="96" y="51"/>
                  </a:cubicBezTo>
                  <a:cubicBezTo>
                    <a:pt x="96" y="82"/>
                    <a:pt x="77" y="102"/>
                    <a:pt x="48" y="102"/>
                  </a:cubicBezTo>
                  <a:close/>
                  <a:moveTo>
                    <a:pt x="48" y="14"/>
                  </a:moveTo>
                  <a:cubicBezTo>
                    <a:pt x="30" y="14"/>
                    <a:pt x="20" y="29"/>
                    <a:pt x="20" y="51"/>
                  </a:cubicBezTo>
                  <a:cubicBezTo>
                    <a:pt x="20" y="72"/>
                    <a:pt x="30" y="88"/>
                    <a:pt x="48" y="88"/>
                  </a:cubicBezTo>
                  <a:cubicBezTo>
                    <a:pt x="67" y="88"/>
                    <a:pt x="77" y="72"/>
                    <a:pt x="77" y="51"/>
                  </a:cubicBezTo>
                  <a:cubicBezTo>
                    <a:pt x="77" y="29"/>
                    <a:pt x="67" y="14"/>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52">
              <a:extLst>
                <a:ext uri="{FF2B5EF4-FFF2-40B4-BE49-F238E27FC236}">
                  <a16:creationId xmlns:a16="http://schemas.microsoft.com/office/drawing/2014/main" id="{C590DB0F-DC19-CD6D-2F4D-61479185D8A5}"/>
                </a:ext>
              </a:extLst>
            </p:cNvPr>
            <p:cNvSpPr>
              <a:spLocks/>
            </p:cNvSpPr>
            <p:nvPr/>
          </p:nvSpPr>
          <p:spPr bwMode="auto">
            <a:xfrm>
              <a:off x="3419476" y="185738"/>
              <a:ext cx="117475" cy="84138"/>
            </a:xfrm>
            <a:custGeom>
              <a:avLst/>
              <a:gdLst>
                <a:gd name="T0" fmla="*/ 123 w 142"/>
                <a:gd name="T1" fmla="*/ 101 h 101"/>
                <a:gd name="T2" fmla="*/ 123 w 142"/>
                <a:gd name="T3" fmla="*/ 39 h 101"/>
                <a:gd name="T4" fmla="*/ 106 w 142"/>
                <a:gd name="T5" fmla="*/ 16 h 101"/>
                <a:gd name="T6" fmla="*/ 80 w 142"/>
                <a:gd name="T7" fmla="*/ 41 h 101"/>
                <a:gd name="T8" fmla="*/ 80 w 142"/>
                <a:gd name="T9" fmla="*/ 101 h 101"/>
                <a:gd name="T10" fmla="*/ 62 w 142"/>
                <a:gd name="T11" fmla="*/ 101 h 101"/>
                <a:gd name="T12" fmla="*/ 62 w 142"/>
                <a:gd name="T13" fmla="*/ 39 h 101"/>
                <a:gd name="T14" fmla="*/ 44 w 142"/>
                <a:gd name="T15" fmla="*/ 16 h 101"/>
                <a:gd name="T16" fmla="*/ 19 w 142"/>
                <a:gd name="T17" fmla="*/ 41 h 101"/>
                <a:gd name="T18" fmla="*/ 19 w 142"/>
                <a:gd name="T19" fmla="*/ 101 h 101"/>
                <a:gd name="T20" fmla="*/ 0 w 142"/>
                <a:gd name="T21" fmla="*/ 101 h 101"/>
                <a:gd name="T22" fmla="*/ 0 w 142"/>
                <a:gd name="T23" fmla="*/ 2 h 101"/>
                <a:gd name="T24" fmla="*/ 18 w 142"/>
                <a:gd name="T25" fmla="*/ 2 h 101"/>
                <a:gd name="T26" fmla="*/ 19 w 142"/>
                <a:gd name="T27" fmla="*/ 20 h 101"/>
                <a:gd name="T28" fmla="*/ 51 w 142"/>
                <a:gd name="T29" fmla="*/ 0 h 101"/>
                <a:gd name="T30" fmla="*/ 79 w 142"/>
                <a:gd name="T31" fmla="*/ 21 h 101"/>
                <a:gd name="T32" fmla="*/ 112 w 142"/>
                <a:gd name="T33" fmla="*/ 0 h 101"/>
                <a:gd name="T34" fmla="*/ 142 w 142"/>
                <a:gd name="T35" fmla="*/ 34 h 101"/>
                <a:gd name="T36" fmla="*/ 142 w 142"/>
                <a:gd name="T37" fmla="*/ 101 h 101"/>
                <a:gd name="T38" fmla="*/ 123 w 142"/>
                <a:gd name="T3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101">
                  <a:moveTo>
                    <a:pt x="123" y="101"/>
                  </a:moveTo>
                  <a:cubicBezTo>
                    <a:pt x="123" y="39"/>
                    <a:pt x="123" y="39"/>
                    <a:pt x="123" y="39"/>
                  </a:cubicBezTo>
                  <a:cubicBezTo>
                    <a:pt x="123" y="26"/>
                    <a:pt x="120" y="16"/>
                    <a:pt x="106" y="16"/>
                  </a:cubicBezTo>
                  <a:cubicBezTo>
                    <a:pt x="91" y="16"/>
                    <a:pt x="81" y="34"/>
                    <a:pt x="80" y="41"/>
                  </a:cubicBezTo>
                  <a:cubicBezTo>
                    <a:pt x="80" y="101"/>
                    <a:pt x="80" y="101"/>
                    <a:pt x="80" y="101"/>
                  </a:cubicBezTo>
                  <a:cubicBezTo>
                    <a:pt x="62" y="101"/>
                    <a:pt x="62" y="101"/>
                    <a:pt x="62" y="101"/>
                  </a:cubicBezTo>
                  <a:cubicBezTo>
                    <a:pt x="62" y="39"/>
                    <a:pt x="62" y="39"/>
                    <a:pt x="62" y="39"/>
                  </a:cubicBezTo>
                  <a:cubicBezTo>
                    <a:pt x="62" y="26"/>
                    <a:pt x="59" y="16"/>
                    <a:pt x="44" y="16"/>
                  </a:cubicBezTo>
                  <a:cubicBezTo>
                    <a:pt x="30" y="16"/>
                    <a:pt x="20" y="34"/>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5" y="9"/>
                    <a:pt x="37" y="0"/>
                    <a:pt x="51" y="0"/>
                  </a:cubicBezTo>
                  <a:cubicBezTo>
                    <a:pt x="64" y="0"/>
                    <a:pt x="75" y="6"/>
                    <a:pt x="79" y="21"/>
                  </a:cubicBezTo>
                  <a:cubicBezTo>
                    <a:pt x="86" y="9"/>
                    <a:pt x="98" y="0"/>
                    <a:pt x="112" y="0"/>
                  </a:cubicBezTo>
                  <a:cubicBezTo>
                    <a:pt x="128" y="0"/>
                    <a:pt x="142" y="9"/>
                    <a:pt x="142" y="34"/>
                  </a:cubicBezTo>
                  <a:cubicBezTo>
                    <a:pt x="142" y="101"/>
                    <a:pt x="142" y="101"/>
                    <a:pt x="142" y="101"/>
                  </a:cubicBezTo>
                  <a:cubicBezTo>
                    <a:pt x="123" y="101"/>
                    <a:pt x="123" y="101"/>
                    <a:pt x="123"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53">
              <a:extLst>
                <a:ext uri="{FF2B5EF4-FFF2-40B4-BE49-F238E27FC236}">
                  <a16:creationId xmlns:a16="http://schemas.microsoft.com/office/drawing/2014/main" id="{975A0B57-FD60-D7A6-C45A-346EA17AEAA2}"/>
                </a:ext>
              </a:extLst>
            </p:cNvPr>
            <p:cNvSpPr>
              <a:spLocks/>
            </p:cNvSpPr>
            <p:nvPr/>
          </p:nvSpPr>
          <p:spPr bwMode="auto">
            <a:xfrm>
              <a:off x="3594101" y="157163"/>
              <a:ext cx="69850" cy="112713"/>
            </a:xfrm>
            <a:custGeom>
              <a:avLst/>
              <a:gdLst>
                <a:gd name="T0" fmla="*/ 0 w 44"/>
                <a:gd name="T1" fmla="*/ 71 h 71"/>
                <a:gd name="T2" fmla="*/ 0 w 44"/>
                <a:gd name="T3" fmla="*/ 0 h 71"/>
                <a:gd name="T4" fmla="*/ 43 w 44"/>
                <a:gd name="T5" fmla="*/ 0 h 71"/>
                <a:gd name="T6" fmla="*/ 43 w 44"/>
                <a:gd name="T7" fmla="*/ 8 h 71"/>
                <a:gd name="T8" fmla="*/ 10 w 44"/>
                <a:gd name="T9" fmla="*/ 8 h 71"/>
                <a:gd name="T10" fmla="*/ 10 w 44"/>
                <a:gd name="T11" fmla="*/ 29 h 71"/>
                <a:gd name="T12" fmla="*/ 41 w 44"/>
                <a:gd name="T13" fmla="*/ 29 h 71"/>
                <a:gd name="T14" fmla="*/ 41 w 44"/>
                <a:gd name="T15" fmla="*/ 38 h 71"/>
                <a:gd name="T16" fmla="*/ 10 w 44"/>
                <a:gd name="T17" fmla="*/ 38 h 71"/>
                <a:gd name="T18" fmla="*/ 10 w 44"/>
                <a:gd name="T19" fmla="*/ 62 h 71"/>
                <a:gd name="T20" fmla="*/ 44 w 44"/>
                <a:gd name="T21" fmla="*/ 62 h 71"/>
                <a:gd name="T22" fmla="*/ 44 w 44"/>
                <a:gd name="T23" fmla="*/ 71 h 71"/>
                <a:gd name="T24" fmla="*/ 0 w 44"/>
                <a:gd name="T25" fmla="*/ 71 h 71"/>
                <a:gd name="T26" fmla="*/ 0 w 44"/>
                <a:gd name="T2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71">
                  <a:moveTo>
                    <a:pt x="0" y="71"/>
                  </a:moveTo>
                  <a:lnTo>
                    <a:pt x="0" y="0"/>
                  </a:lnTo>
                  <a:lnTo>
                    <a:pt x="43" y="0"/>
                  </a:lnTo>
                  <a:lnTo>
                    <a:pt x="43" y="8"/>
                  </a:lnTo>
                  <a:lnTo>
                    <a:pt x="10" y="8"/>
                  </a:lnTo>
                  <a:lnTo>
                    <a:pt x="10" y="29"/>
                  </a:lnTo>
                  <a:lnTo>
                    <a:pt x="41" y="29"/>
                  </a:lnTo>
                  <a:lnTo>
                    <a:pt x="41" y="38"/>
                  </a:lnTo>
                  <a:lnTo>
                    <a:pt x="10" y="38"/>
                  </a:lnTo>
                  <a:lnTo>
                    <a:pt x="10" y="62"/>
                  </a:lnTo>
                  <a:lnTo>
                    <a:pt x="44" y="62"/>
                  </a:lnTo>
                  <a:lnTo>
                    <a:pt x="44" y="71"/>
                  </a:lnTo>
                  <a:lnTo>
                    <a:pt x="0" y="71"/>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54">
              <a:extLst>
                <a:ext uri="{FF2B5EF4-FFF2-40B4-BE49-F238E27FC236}">
                  <a16:creationId xmlns:a16="http://schemas.microsoft.com/office/drawing/2014/main" id="{E8018739-B110-09C4-D3DE-76CFD23BB4E9}"/>
                </a:ext>
              </a:extLst>
            </p:cNvPr>
            <p:cNvSpPr>
              <a:spLocks/>
            </p:cNvSpPr>
            <p:nvPr/>
          </p:nvSpPr>
          <p:spPr bwMode="auto">
            <a:xfrm>
              <a:off x="3671888" y="188913"/>
              <a:ext cx="77788" cy="80963"/>
            </a:xfrm>
            <a:custGeom>
              <a:avLst/>
              <a:gdLst>
                <a:gd name="T0" fmla="*/ 38 w 49"/>
                <a:gd name="T1" fmla="*/ 51 h 51"/>
                <a:gd name="T2" fmla="*/ 24 w 49"/>
                <a:gd name="T3" fmla="*/ 30 h 51"/>
                <a:gd name="T4" fmla="*/ 11 w 49"/>
                <a:gd name="T5" fmla="*/ 51 h 51"/>
                <a:gd name="T6" fmla="*/ 0 w 49"/>
                <a:gd name="T7" fmla="*/ 51 h 51"/>
                <a:gd name="T8" fmla="*/ 18 w 49"/>
                <a:gd name="T9" fmla="*/ 25 h 51"/>
                <a:gd name="T10" fmla="*/ 1 w 49"/>
                <a:gd name="T11" fmla="*/ 0 h 51"/>
                <a:gd name="T12" fmla="*/ 12 w 49"/>
                <a:gd name="T13" fmla="*/ 0 h 51"/>
                <a:gd name="T14" fmla="*/ 25 w 49"/>
                <a:gd name="T15" fmla="*/ 19 h 51"/>
                <a:gd name="T16" fmla="*/ 37 w 49"/>
                <a:gd name="T17" fmla="*/ 0 h 51"/>
                <a:gd name="T18" fmla="*/ 48 w 49"/>
                <a:gd name="T19" fmla="*/ 0 h 51"/>
                <a:gd name="T20" fmla="*/ 30 w 49"/>
                <a:gd name="T21" fmla="*/ 25 h 51"/>
                <a:gd name="T22" fmla="*/ 49 w 49"/>
                <a:gd name="T23" fmla="*/ 51 h 51"/>
                <a:gd name="T24" fmla="*/ 38 w 49"/>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1">
                  <a:moveTo>
                    <a:pt x="38" y="51"/>
                  </a:moveTo>
                  <a:lnTo>
                    <a:pt x="24" y="30"/>
                  </a:lnTo>
                  <a:lnTo>
                    <a:pt x="11" y="51"/>
                  </a:lnTo>
                  <a:lnTo>
                    <a:pt x="0" y="51"/>
                  </a:lnTo>
                  <a:lnTo>
                    <a:pt x="18" y="25"/>
                  </a:lnTo>
                  <a:lnTo>
                    <a:pt x="1" y="0"/>
                  </a:lnTo>
                  <a:lnTo>
                    <a:pt x="12" y="0"/>
                  </a:lnTo>
                  <a:lnTo>
                    <a:pt x="25" y="19"/>
                  </a:lnTo>
                  <a:lnTo>
                    <a:pt x="37" y="0"/>
                  </a:lnTo>
                  <a:lnTo>
                    <a:pt x="48" y="0"/>
                  </a:lnTo>
                  <a:lnTo>
                    <a:pt x="30" y="25"/>
                  </a:lnTo>
                  <a:lnTo>
                    <a:pt x="49" y="51"/>
                  </a:lnTo>
                  <a:lnTo>
                    <a:pt x="38"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55">
              <a:extLst>
                <a:ext uri="{FF2B5EF4-FFF2-40B4-BE49-F238E27FC236}">
                  <a16:creationId xmlns:a16="http://schemas.microsoft.com/office/drawing/2014/main" id="{6262A5DA-588E-44E3-D3E5-B27EFDFBA451}"/>
                </a:ext>
              </a:extLst>
            </p:cNvPr>
            <p:cNvSpPr>
              <a:spLocks noEditPoints="1"/>
            </p:cNvSpPr>
            <p:nvPr/>
          </p:nvSpPr>
          <p:spPr bwMode="auto">
            <a:xfrm>
              <a:off x="3763963" y="185738"/>
              <a:ext cx="77788" cy="114300"/>
            </a:xfrm>
            <a:custGeom>
              <a:avLst/>
              <a:gdLst>
                <a:gd name="T0" fmla="*/ 49 w 94"/>
                <a:gd name="T1" fmla="*/ 102 h 136"/>
                <a:gd name="T2" fmla="*/ 18 w 94"/>
                <a:gd name="T3" fmla="*/ 85 h 136"/>
                <a:gd name="T4" fmla="*/ 18 w 94"/>
                <a:gd name="T5" fmla="*/ 136 h 136"/>
                <a:gd name="T6" fmla="*/ 0 w 94"/>
                <a:gd name="T7" fmla="*/ 136 h 136"/>
                <a:gd name="T8" fmla="*/ 0 w 94"/>
                <a:gd name="T9" fmla="*/ 1 h 136"/>
                <a:gd name="T10" fmla="*/ 17 w 94"/>
                <a:gd name="T11" fmla="*/ 1 h 136"/>
                <a:gd name="T12" fmla="*/ 18 w 94"/>
                <a:gd name="T13" fmla="*/ 17 h 136"/>
                <a:gd name="T14" fmla="*/ 51 w 94"/>
                <a:gd name="T15" fmla="*/ 0 h 136"/>
                <a:gd name="T16" fmla="*/ 94 w 94"/>
                <a:gd name="T17" fmla="*/ 51 h 136"/>
                <a:gd name="T18" fmla="*/ 49 w 94"/>
                <a:gd name="T19" fmla="*/ 102 h 136"/>
                <a:gd name="T20" fmla="*/ 46 w 94"/>
                <a:gd name="T21" fmla="*/ 14 h 136"/>
                <a:gd name="T22" fmla="*/ 17 w 94"/>
                <a:gd name="T23" fmla="*/ 50 h 136"/>
                <a:gd name="T24" fmla="*/ 45 w 94"/>
                <a:gd name="T25" fmla="*/ 87 h 136"/>
                <a:gd name="T26" fmla="*/ 74 w 94"/>
                <a:gd name="T27" fmla="*/ 50 h 136"/>
                <a:gd name="T28" fmla="*/ 46 w 94"/>
                <a:gd name="T29" fmla="*/ 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36">
                  <a:moveTo>
                    <a:pt x="49" y="102"/>
                  </a:moveTo>
                  <a:cubicBezTo>
                    <a:pt x="29" y="102"/>
                    <a:pt x="21" y="89"/>
                    <a:pt x="18" y="85"/>
                  </a:cubicBezTo>
                  <a:cubicBezTo>
                    <a:pt x="18" y="136"/>
                    <a:pt x="18" y="136"/>
                    <a:pt x="18" y="136"/>
                  </a:cubicBezTo>
                  <a:cubicBezTo>
                    <a:pt x="0" y="136"/>
                    <a:pt x="0" y="136"/>
                    <a:pt x="0" y="136"/>
                  </a:cubicBezTo>
                  <a:cubicBezTo>
                    <a:pt x="0" y="1"/>
                    <a:pt x="0" y="1"/>
                    <a:pt x="0" y="1"/>
                  </a:cubicBezTo>
                  <a:cubicBezTo>
                    <a:pt x="17" y="1"/>
                    <a:pt x="17" y="1"/>
                    <a:pt x="17" y="1"/>
                  </a:cubicBezTo>
                  <a:cubicBezTo>
                    <a:pt x="18" y="17"/>
                    <a:pt x="18" y="17"/>
                    <a:pt x="18" y="17"/>
                  </a:cubicBezTo>
                  <a:cubicBezTo>
                    <a:pt x="20" y="15"/>
                    <a:pt x="30" y="0"/>
                    <a:pt x="51" y="0"/>
                  </a:cubicBezTo>
                  <a:cubicBezTo>
                    <a:pt x="78" y="0"/>
                    <a:pt x="94" y="21"/>
                    <a:pt x="94" y="51"/>
                  </a:cubicBezTo>
                  <a:cubicBezTo>
                    <a:pt x="93" y="81"/>
                    <a:pt x="75" y="102"/>
                    <a:pt x="49" y="102"/>
                  </a:cubicBezTo>
                  <a:close/>
                  <a:moveTo>
                    <a:pt x="46" y="14"/>
                  </a:moveTo>
                  <a:cubicBezTo>
                    <a:pt x="29" y="14"/>
                    <a:pt x="17" y="31"/>
                    <a:pt x="17" y="50"/>
                  </a:cubicBezTo>
                  <a:cubicBezTo>
                    <a:pt x="17" y="70"/>
                    <a:pt x="28" y="87"/>
                    <a:pt x="45" y="87"/>
                  </a:cubicBezTo>
                  <a:cubicBezTo>
                    <a:pt x="62" y="87"/>
                    <a:pt x="74" y="70"/>
                    <a:pt x="74" y="50"/>
                  </a:cubicBezTo>
                  <a:cubicBezTo>
                    <a:pt x="74" y="31"/>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56">
              <a:extLst>
                <a:ext uri="{FF2B5EF4-FFF2-40B4-BE49-F238E27FC236}">
                  <a16:creationId xmlns:a16="http://schemas.microsoft.com/office/drawing/2014/main" id="{35512E43-0E79-8BBC-F997-A442D44277DD}"/>
                </a:ext>
              </a:extLst>
            </p:cNvPr>
            <p:cNvSpPr>
              <a:spLocks noEditPoints="1"/>
            </p:cNvSpPr>
            <p:nvPr/>
          </p:nvSpPr>
          <p:spPr bwMode="auto">
            <a:xfrm>
              <a:off x="3852863"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5"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57">
              <a:extLst>
                <a:ext uri="{FF2B5EF4-FFF2-40B4-BE49-F238E27FC236}">
                  <a16:creationId xmlns:a16="http://schemas.microsoft.com/office/drawing/2014/main" id="{FEF6EF1B-2A95-0FAE-281F-3A8B2AACAC0B}"/>
                </a:ext>
              </a:extLst>
            </p:cNvPr>
            <p:cNvSpPr>
              <a:spLocks/>
            </p:cNvSpPr>
            <p:nvPr/>
          </p:nvSpPr>
          <p:spPr bwMode="auto">
            <a:xfrm>
              <a:off x="3946526" y="185738"/>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58">
              <a:extLst>
                <a:ext uri="{FF2B5EF4-FFF2-40B4-BE49-F238E27FC236}">
                  <a16:creationId xmlns:a16="http://schemas.microsoft.com/office/drawing/2014/main" id="{AF31A35E-7433-891D-44E8-BEA36D454EE3}"/>
                </a:ext>
              </a:extLst>
            </p:cNvPr>
            <p:cNvSpPr>
              <a:spLocks noEditPoints="1"/>
            </p:cNvSpPr>
            <p:nvPr/>
          </p:nvSpPr>
          <p:spPr bwMode="auto">
            <a:xfrm>
              <a:off x="4005263" y="150813"/>
              <a:ext cx="20638" cy="119063"/>
            </a:xfrm>
            <a:custGeom>
              <a:avLst/>
              <a:gdLst>
                <a:gd name="T0" fmla="*/ 13 w 26"/>
                <a:gd name="T1" fmla="*/ 25 h 144"/>
                <a:gd name="T2" fmla="*/ 0 w 26"/>
                <a:gd name="T3" fmla="*/ 13 h 144"/>
                <a:gd name="T4" fmla="*/ 13 w 26"/>
                <a:gd name="T5" fmla="*/ 0 h 144"/>
                <a:gd name="T6" fmla="*/ 26 w 26"/>
                <a:gd name="T7" fmla="*/ 12 h 144"/>
                <a:gd name="T8" fmla="*/ 13 w 26"/>
                <a:gd name="T9" fmla="*/ 25 h 144"/>
                <a:gd name="T10" fmla="*/ 3 w 26"/>
                <a:gd name="T11" fmla="*/ 144 h 144"/>
                <a:gd name="T12" fmla="*/ 3 w 26"/>
                <a:gd name="T13" fmla="*/ 45 h 144"/>
                <a:gd name="T14" fmla="*/ 22 w 26"/>
                <a:gd name="T15" fmla="*/ 45 h 144"/>
                <a:gd name="T16" fmla="*/ 22 w 26"/>
                <a:gd name="T17" fmla="*/ 144 h 144"/>
                <a:gd name="T18" fmla="*/ 3 w 26"/>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4">
                  <a:moveTo>
                    <a:pt x="13" y="25"/>
                  </a:moveTo>
                  <a:cubicBezTo>
                    <a:pt x="6" y="25"/>
                    <a:pt x="0" y="20"/>
                    <a:pt x="0" y="13"/>
                  </a:cubicBezTo>
                  <a:cubicBezTo>
                    <a:pt x="0" y="6"/>
                    <a:pt x="6" y="0"/>
                    <a:pt x="13" y="0"/>
                  </a:cubicBezTo>
                  <a:cubicBezTo>
                    <a:pt x="20" y="0"/>
                    <a:pt x="26" y="6"/>
                    <a:pt x="26" y="12"/>
                  </a:cubicBezTo>
                  <a:cubicBezTo>
                    <a:pt x="26" y="19"/>
                    <a:pt x="20" y="25"/>
                    <a:pt x="13"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59">
              <a:extLst>
                <a:ext uri="{FF2B5EF4-FFF2-40B4-BE49-F238E27FC236}">
                  <a16:creationId xmlns:a16="http://schemas.microsoft.com/office/drawing/2014/main" id="{011AEB08-8C96-F19B-82E4-848E1AED67AD}"/>
                </a:ext>
              </a:extLst>
            </p:cNvPr>
            <p:cNvSpPr>
              <a:spLocks noEditPoints="1"/>
            </p:cNvSpPr>
            <p:nvPr/>
          </p:nvSpPr>
          <p:spPr bwMode="auto">
            <a:xfrm>
              <a:off x="4041776"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60">
              <a:extLst>
                <a:ext uri="{FF2B5EF4-FFF2-40B4-BE49-F238E27FC236}">
                  <a16:creationId xmlns:a16="http://schemas.microsoft.com/office/drawing/2014/main" id="{131EA098-7609-E572-FDAB-89536CA9855D}"/>
                </a:ext>
              </a:extLst>
            </p:cNvPr>
            <p:cNvSpPr>
              <a:spLocks/>
            </p:cNvSpPr>
            <p:nvPr/>
          </p:nvSpPr>
          <p:spPr bwMode="auto">
            <a:xfrm>
              <a:off x="4135438" y="185738"/>
              <a:ext cx="69850" cy="84138"/>
            </a:xfrm>
            <a:custGeom>
              <a:avLst/>
              <a:gdLst>
                <a:gd name="T0" fmla="*/ 65 w 84"/>
                <a:gd name="T1" fmla="*/ 101 h 101"/>
                <a:gd name="T2" fmla="*/ 65 w 84"/>
                <a:gd name="T3" fmla="*/ 41 h 101"/>
                <a:gd name="T4" fmla="*/ 45 w 84"/>
                <a:gd name="T5" fmla="*/ 16 h 101"/>
                <a:gd name="T6" fmla="*/ 19 w 84"/>
                <a:gd name="T7" fmla="*/ 41 h 101"/>
                <a:gd name="T8" fmla="*/ 19 w 84"/>
                <a:gd name="T9" fmla="*/ 101 h 101"/>
                <a:gd name="T10" fmla="*/ 0 w 84"/>
                <a:gd name="T11" fmla="*/ 101 h 101"/>
                <a:gd name="T12" fmla="*/ 0 w 84"/>
                <a:gd name="T13" fmla="*/ 2 h 101"/>
                <a:gd name="T14" fmla="*/ 18 w 84"/>
                <a:gd name="T15" fmla="*/ 2 h 101"/>
                <a:gd name="T16" fmla="*/ 19 w 84"/>
                <a:gd name="T17" fmla="*/ 20 h 101"/>
                <a:gd name="T18" fmla="*/ 52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1"/>
                    <a:pt x="65" y="41"/>
                    <a:pt x="65" y="41"/>
                  </a:cubicBezTo>
                  <a:cubicBezTo>
                    <a:pt x="65" y="26"/>
                    <a:pt x="60" y="16"/>
                    <a:pt x="45" y="16"/>
                  </a:cubicBezTo>
                  <a:cubicBezTo>
                    <a:pt x="30" y="16"/>
                    <a:pt x="21" y="32"/>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2"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61">
              <a:extLst>
                <a:ext uri="{FF2B5EF4-FFF2-40B4-BE49-F238E27FC236}">
                  <a16:creationId xmlns:a16="http://schemas.microsoft.com/office/drawing/2014/main" id="{8CB86734-E125-A2B2-51F8-7EC52DBF269F}"/>
                </a:ext>
              </a:extLst>
            </p:cNvPr>
            <p:cNvSpPr>
              <a:spLocks/>
            </p:cNvSpPr>
            <p:nvPr/>
          </p:nvSpPr>
          <p:spPr bwMode="auto">
            <a:xfrm>
              <a:off x="4221163" y="185738"/>
              <a:ext cx="71438" cy="85725"/>
            </a:xfrm>
            <a:custGeom>
              <a:avLst/>
              <a:gdLst>
                <a:gd name="T0" fmla="*/ 76 w 86"/>
                <a:gd name="T1" fmla="*/ 28 h 103"/>
                <a:gd name="T2" fmla="*/ 51 w 86"/>
                <a:gd name="T3" fmla="*/ 15 h 103"/>
                <a:gd name="T4" fmla="*/ 20 w 86"/>
                <a:gd name="T5" fmla="*/ 51 h 103"/>
                <a:gd name="T6" fmla="*/ 50 w 86"/>
                <a:gd name="T7" fmla="*/ 86 h 103"/>
                <a:gd name="T8" fmla="*/ 76 w 86"/>
                <a:gd name="T9" fmla="*/ 73 h 103"/>
                <a:gd name="T10" fmla="*/ 86 w 86"/>
                <a:gd name="T11" fmla="*/ 85 h 103"/>
                <a:gd name="T12" fmla="*/ 47 w 86"/>
                <a:gd name="T13" fmla="*/ 103 h 103"/>
                <a:gd name="T14" fmla="*/ 0 w 86"/>
                <a:gd name="T15" fmla="*/ 51 h 103"/>
                <a:gd name="T16" fmla="*/ 48 w 86"/>
                <a:gd name="T17" fmla="*/ 0 h 103"/>
                <a:gd name="T18" fmla="*/ 85 w 86"/>
                <a:gd name="T19" fmla="*/ 17 h 103"/>
                <a:gd name="T20" fmla="*/ 76 w 86"/>
                <a:gd name="T21" fmla="*/ 2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03">
                  <a:moveTo>
                    <a:pt x="76" y="28"/>
                  </a:moveTo>
                  <a:cubicBezTo>
                    <a:pt x="76" y="28"/>
                    <a:pt x="67" y="15"/>
                    <a:pt x="51" y="15"/>
                  </a:cubicBezTo>
                  <a:cubicBezTo>
                    <a:pt x="34" y="15"/>
                    <a:pt x="20" y="27"/>
                    <a:pt x="20" y="51"/>
                  </a:cubicBezTo>
                  <a:cubicBezTo>
                    <a:pt x="20" y="75"/>
                    <a:pt x="34" y="86"/>
                    <a:pt x="50" y="86"/>
                  </a:cubicBezTo>
                  <a:cubicBezTo>
                    <a:pt x="66" y="86"/>
                    <a:pt x="76" y="74"/>
                    <a:pt x="76" y="73"/>
                  </a:cubicBezTo>
                  <a:cubicBezTo>
                    <a:pt x="86" y="85"/>
                    <a:pt x="86" y="85"/>
                    <a:pt x="86" y="85"/>
                  </a:cubicBezTo>
                  <a:cubicBezTo>
                    <a:pt x="85" y="86"/>
                    <a:pt x="74" y="103"/>
                    <a:pt x="47" y="103"/>
                  </a:cubicBezTo>
                  <a:cubicBezTo>
                    <a:pt x="21" y="103"/>
                    <a:pt x="0" y="83"/>
                    <a:pt x="0" y="51"/>
                  </a:cubicBezTo>
                  <a:cubicBezTo>
                    <a:pt x="0" y="19"/>
                    <a:pt x="22" y="0"/>
                    <a:pt x="48" y="0"/>
                  </a:cubicBezTo>
                  <a:cubicBezTo>
                    <a:pt x="74" y="0"/>
                    <a:pt x="84" y="16"/>
                    <a:pt x="85" y="17"/>
                  </a:cubicBezTo>
                  <a:lnTo>
                    <a:pt x="76"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62">
              <a:extLst>
                <a:ext uri="{FF2B5EF4-FFF2-40B4-BE49-F238E27FC236}">
                  <a16:creationId xmlns:a16="http://schemas.microsoft.com/office/drawing/2014/main" id="{E2BA6FAC-BC0B-955C-76C2-7569276E7C26}"/>
                </a:ext>
              </a:extLst>
            </p:cNvPr>
            <p:cNvSpPr>
              <a:spLocks noEditPoints="1"/>
            </p:cNvSpPr>
            <p:nvPr/>
          </p:nvSpPr>
          <p:spPr bwMode="auto">
            <a:xfrm>
              <a:off x="43037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1"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63">
              <a:extLst>
                <a:ext uri="{FF2B5EF4-FFF2-40B4-BE49-F238E27FC236}">
                  <a16:creationId xmlns:a16="http://schemas.microsoft.com/office/drawing/2014/main" id="{8B1668FC-ED11-4E5F-5CD7-B8AECBE72E88}"/>
                </a:ext>
              </a:extLst>
            </p:cNvPr>
            <p:cNvSpPr>
              <a:spLocks noChangeArrowheads="1"/>
            </p:cNvSpPr>
            <p:nvPr/>
          </p:nvSpPr>
          <p:spPr bwMode="auto">
            <a:xfrm>
              <a:off x="2271713" y="-269875"/>
              <a:ext cx="12700" cy="773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Oval 64">
              <a:extLst>
                <a:ext uri="{FF2B5EF4-FFF2-40B4-BE49-F238E27FC236}">
                  <a16:creationId xmlns:a16="http://schemas.microsoft.com/office/drawing/2014/main" id="{E764F59C-9348-969F-DC4C-91400D94748F}"/>
                </a:ext>
              </a:extLst>
            </p:cNvPr>
            <p:cNvSpPr>
              <a:spLocks noChangeArrowheads="1"/>
            </p:cNvSpPr>
            <p:nvPr/>
          </p:nvSpPr>
          <p:spPr bwMode="auto">
            <a:xfrm>
              <a:off x="911226" y="-279400"/>
              <a:ext cx="119063" cy="120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Oval 65">
              <a:extLst>
                <a:ext uri="{FF2B5EF4-FFF2-40B4-BE49-F238E27FC236}">
                  <a16:creationId xmlns:a16="http://schemas.microsoft.com/office/drawing/2014/main" id="{0C6CC64C-557B-7855-41F2-B4CCE30CCF03}"/>
                </a:ext>
              </a:extLst>
            </p:cNvPr>
            <p:cNvSpPr>
              <a:spLocks noChangeArrowheads="1"/>
            </p:cNvSpPr>
            <p:nvPr/>
          </p:nvSpPr>
          <p:spPr bwMode="auto">
            <a:xfrm>
              <a:off x="752476" y="-269875"/>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Oval 66">
              <a:extLst>
                <a:ext uri="{FF2B5EF4-FFF2-40B4-BE49-F238E27FC236}">
                  <a16:creationId xmlns:a16="http://schemas.microsoft.com/office/drawing/2014/main" id="{6F43F3D1-B8CB-54F6-36F7-16314257D69B}"/>
                </a:ext>
              </a:extLst>
            </p:cNvPr>
            <p:cNvSpPr>
              <a:spLocks noChangeArrowheads="1"/>
            </p:cNvSpPr>
            <p:nvPr/>
          </p:nvSpPr>
          <p:spPr bwMode="auto">
            <a:xfrm>
              <a:off x="919163" y="-103188"/>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Oval 67">
              <a:extLst>
                <a:ext uri="{FF2B5EF4-FFF2-40B4-BE49-F238E27FC236}">
                  <a16:creationId xmlns:a16="http://schemas.microsoft.com/office/drawing/2014/main" id="{92E571BB-D352-2156-6D4A-C44BE8B1DEC3}"/>
                </a:ext>
              </a:extLst>
            </p:cNvPr>
            <p:cNvSpPr>
              <a:spLocks noChangeArrowheads="1"/>
            </p:cNvSpPr>
            <p:nvPr/>
          </p:nvSpPr>
          <p:spPr bwMode="auto">
            <a:xfrm>
              <a:off x="927101" y="53975"/>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Oval 68">
              <a:extLst>
                <a:ext uri="{FF2B5EF4-FFF2-40B4-BE49-F238E27FC236}">
                  <a16:creationId xmlns:a16="http://schemas.microsoft.com/office/drawing/2014/main" id="{7A8957F8-68A4-3EE6-C67A-79E4C3B0E740}"/>
                </a:ext>
              </a:extLst>
            </p:cNvPr>
            <p:cNvSpPr>
              <a:spLocks noChangeArrowheads="1"/>
            </p:cNvSpPr>
            <p:nvPr/>
          </p:nvSpPr>
          <p:spPr bwMode="auto">
            <a:xfrm>
              <a:off x="760413" y="-95250"/>
              <a:ext cx="87313"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Oval 69">
              <a:extLst>
                <a:ext uri="{FF2B5EF4-FFF2-40B4-BE49-F238E27FC236}">
                  <a16:creationId xmlns:a16="http://schemas.microsoft.com/office/drawing/2014/main" id="{E37C8ED8-118C-127C-C8D8-93DB49103625}"/>
                </a:ext>
              </a:extLst>
            </p:cNvPr>
            <p:cNvSpPr>
              <a:spLocks noChangeArrowheads="1"/>
            </p:cNvSpPr>
            <p:nvPr/>
          </p:nvSpPr>
          <p:spPr bwMode="auto">
            <a:xfrm>
              <a:off x="611188" y="-261938"/>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Box 2">
            <a:extLst>
              <a:ext uri="{FF2B5EF4-FFF2-40B4-BE49-F238E27FC236}">
                <a16:creationId xmlns:a16="http://schemas.microsoft.com/office/drawing/2014/main" id="{BFFC5C2C-B337-3578-4DEF-5FA5EAEA706D}"/>
              </a:ext>
            </a:extLst>
          </p:cNvPr>
          <p:cNvSpPr txBox="1"/>
          <p:nvPr/>
        </p:nvSpPr>
        <p:spPr>
          <a:xfrm>
            <a:off x="1516830" y="6334188"/>
            <a:ext cx="5719046" cy="153888"/>
          </a:xfrm>
          <a:prstGeom prst="rect">
            <a:avLst/>
          </a:prstGeom>
          <a:noFill/>
        </p:spPr>
        <p:txBody>
          <a:bodyPr wrap="square" lIns="0" tIns="0" rIns="0" bIns="0" rtlCol="0">
            <a:spAutoFit/>
          </a:bodyPr>
          <a:lstStyle/>
          <a:p>
            <a:pPr algn="ctr"/>
            <a:r>
              <a:rPr lang="en-US" sz="1000">
                <a:solidFill>
                  <a:schemeClr val="bg1"/>
                </a:solidFill>
              </a:rPr>
              <a:t>Includes content supplied by Sales Benchmark Index; Copyright © Sales Benchmark Index, 2022</a:t>
            </a:r>
          </a:p>
        </p:txBody>
      </p:sp>
    </p:spTree>
    <p:extLst>
      <p:ext uri="{BB962C8B-B14F-4D97-AF65-F5344CB8AC3E}">
        <p14:creationId xmlns:p14="http://schemas.microsoft.com/office/powerpoint/2010/main" val="1965261573"/>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p:cSld name="1_Agenda">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2BF90FA9-C732-154F-7C41-F42B7E5840D0}"/>
              </a:ext>
            </a:extLst>
          </p:cNvPr>
          <p:cNvGraphicFramePr>
            <a:graphicFrameLocks noChangeAspect="1"/>
          </p:cNvGraphicFramePr>
          <p:nvPr>
            <p:custDataLst>
              <p:tags r:id="rId1"/>
            </p:custDataLst>
            <p:extLst>
              <p:ext uri="{D42A27DB-BD31-4B8C-83A1-F6EECF244321}">
                <p14:modId xmlns:p14="http://schemas.microsoft.com/office/powerpoint/2010/main" val="417092213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5" name="Object 4" hidden="1">
                        <a:extLst>
                          <a:ext uri="{FF2B5EF4-FFF2-40B4-BE49-F238E27FC236}">
                            <a16:creationId xmlns:a16="http://schemas.microsoft.com/office/drawing/2014/main" id="{2BF90FA9-C732-154F-7C41-F42B7E5840D0}"/>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3" name="Text Placeholder 2">
            <a:extLst>
              <a:ext uri="{FF2B5EF4-FFF2-40B4-BE49-F238E27FC236}">
                <a16:creationId xmlns:a16="http://schemas.microsoft.com/office/drawing/2014/main" id="{467268DF-0D1B-2D93-A94B-382F22D1D196}"/>
              </a:ext>
            </a:extLst>
          </p:cNvPr>
          <p:cNvSpPr>
            <a:spLocks noGrp="1"/>
          </p:cNvSpPr>
          <p:nvPr>
            <p:ph type="body" sz="quarter" idx="10" hasCustomPrompt="1"/>
          </p:nvPr>
        </p:nvSpPr>
        <p:spPr>
          <a:xfrm>
            <a:off x="1802541" y="2186099"/>
            <a:ext cx="1354138" cy="2730500"/>
          </a:xfrm>
        </p:spPr>
        <p:txBody>
          <a:bodyPr>
            <a:normAutofit/>
          </a:bodyPr>
          <a:lstStyle>
            <a:lvl1pPr marL="0" indent="0" algn="l" defTabSz="914400" rtl="0" eaLnBrk="1" latinLnBrk="0" hangingPunct="1">
              <a:lnSpc>
                <a:spcPct val="90000"/>
              </a:lnSpc>
              <a:spcBef>
                <a:spcPts val="1000"/>
              </a:spcBef>
              <a:buFont typeface="Arial" panose="020B0604020202020204" pitchFamily="34" charset="0"/>
              <a:buNone/>
              <a:defRPr lang="en-US" sz="5400" b="1" kern="1200" dirty="0">
                <a:solidFill>
                  <a:srgbClr val="000B0B"/>
                </a:solidFill>
                <a:latin typeface="Avenir Next LT Pro" panose="020B0504020202020204" pitchFamily="34" charset="77"/>
                <a:ea typeface="Verdana" panose="020B0604030504040204" pitchFamily="34" charset="0"/>
                <a:cs typeface="Verdana" panose="020B0604030504040204" pitchFamily="34" charset="0"/>
              </a:defRPr>
            </a:lvl1pPr>
          </a:lstStyle>
          <a:p>
            <a:pPr marL="0" indent="0">
              <a:buNone/>
            </a:pPr>
            <a:r>
              <a:rPr lang="en-US" sz="5400" b="1">
                <a:solidFill>
                  <a:srgbClr val="000B0B"/>
                </a:solidFill>
                <a:latin typeface="Avenir Next LT Pro" panose="020B0504020202020204" pitchFamily="34" charset="77"/>
                <a:ea typeface="Verdana" panose="020B0604030504040204" pitchFamily="34" charset="0"/>
                <a:cs typeface="Verdana" panose="020B0604030504040204" pitchFamily="34" charset="0"/>
              </a:rPr>
              <a:t>01</a:t>
            </a:r>
          </a:p>
          <a:p>
            <a:pPr marL="0" indent="0">
              <a:buNone/>
            </a:pPr>
            <a:r>
              <a:rPr lang="en-US" sz="5400" b="1">
                <a:solidFill>
                  <a:srgbClr val="000B0B"/>
                </a:solidFill>
                <a:latin typeface="Avenir Next LT Pro" panose="020B0504020202020204" pitchFamily="34" charset="77"/>
                <a:ea typeface="Verdana" panose="020B0604030504040204" pitchFamily="34" charset="0"/>
                <a:cs typeface="Verdana" panose="020B0604030504040204" pitchFamily="34" charset="0"/>
              </a:rPr>
              <a:t>02</a:t>
            </a:r>
          </a:p>
          <a:p>
            <a:pPr marL="0" indent="0">
              <a:buNone/>
            </a:pPr>
            <a:r>
              <a:rPr lang="en-US" sz="5400" b="1">
                <a:solidFill>
                  <a:srgbClr val="000B0B"/>
                </a:solidFill>
                <a:latin typeface="Avenir Next LT Pro" panose="020B0504020202020204" pitchFamily="34" charset="77"/>
                <a:ea typeface="Verdana" panose="020B0604030504040204" pitchFamily="34" charset="0"/>
                <a:cs typeface="Verdana" panose="020B0604030504040204" pitchFamily="34" charset="0"/>
              </a:rPr>
              <a:t>03</a:t>
            </a:r>
            <a:endParaRPr lang="en-US" sz="1600" b="1">
              <a:solidFill>
                <a:srgbClr val="000B0B"/>
              </a:solidFill>
              <a:latin typeface="Avenir Next LT Pro" panose="020B0504020202020204" pitchFamily="34" charset="77"/>
              <a:ea typeface="Verdana" panose="020B0604030504040204" pitchFamily="34" charset="0"/>
              <a:cs typeface="Verdana" panose="020B0604030504040204" pitchFamily="34" charset="0"/>
            </a:endParaRPr>
          </a:p>
        </p:txBody>
      </p:sp>
      <p:sp>
        <p:nvSpPr>
          <p:cNvPr id="4" name="Text Placeholder 3">
            <a:extLst>
              <a:ext uri="{FF2B5EF4-FFF2-40B4-BE49-F238E27FC236}">
                <a16:creationId xmlns:a16="http://schemas.microsoft.com/office/drawing/2014/main" id="{1A9591AD-199E-A70A-9360-68820C39D0CE}"/>
              </a:ext>
            </a:extLst>
          </p:cNvPr>
          <p:cNvSpPr>
            <a:spLocks noGrp="1"/>
          </p:cNvSpPr>
          <p:nvPr>
            <p:ph type="body" sz="quarter" idx="11" hasCustomPrompt="1"/>
          </p:nvPr>
        </p:nvSpPr>
        <p:spPr>
          <a:xfrm>
            <a:off x="3209681" y="2331426"/>
            <a:ext cx="6866305" cy="567833"/>
          </a:xfrm>
        </p:spPr>
        <p:txBody>
          <a:bodyPr>
            <a:normAutofit/>
          </a:bodyPr>
          <a:lstStyle>
            <a:lvl1pPr>
              <a:defRPr sz="1400">
                <a:solidFill>
                  <a:schemeClr val="tx1"/>
                </a:solidFill>
              </a:defRPr>
            </a:lvl1pPr>
            <a:lvl4pPr marL="461962" indent="0">
              <a:buNone/>
              <a:defRPr/>
            </a:lvl4pPr>
          </a:lstStyle>
          <a:p>
            <a:pPr lvl="0"/>
            <a:r>
              <a:rPr lang="en-US"/>
              <a:t>Objectives </a:t>
            </a:r>
            <a:r>
              <a:rPr lang="en-US" err="1"/>
              <a:t>Objectives</a:t>
            </a:r>
            <a:r>
              <a:rPr lang="en-US"/>
              <a:t> </a:t>
            </a:r>
            <a:r>
              <a:rPr lang="en-US" err="1"/>
              <a:t>Objectives</a:t>
            </a:r>
            <a:r>
              <a:rPr lang="en-US"/>
              <a:t> </a:t>
            </a:r>
            <a:r>
              <a:rPr lang="en-US" err="1"/>
              <a:t>Objectives</a:t>
            </a:r>
            <a:r>
              <a:rPr lang="en-US"/>
              <a:t> </a:t>
            </a:r>
            <a:r>
              <a:rPr lang="en-US" err="1"/>
              <a:t>Objectives</a:t>
            </a:r>
            <a:r>
              <a:rPr lang="en-US"/>
              <a:t> </a:t>
            </a:r>
            <a:r>
              <a:rPr lang="en-US" err="1"/>
              <a:t>Objectives</a:t>
            </a:r>
            <a:r>
              <a:rPr lang="en-US"/>
              <a:t> </a:t>
            </a:r>
            <a:r>
              <a:rPr lang="en-US" err="1"/>
              <a:t>Objectives</a:t>
            </a:r>
            <a:endParaRPr lang="en-US"/>
          </a:p>
          <a:p>
            <a:pPr lvl="0"/>
            <a:endParaRPr lang="en-US"/>
          </a:p>
        </p:txBody>
      </p:sp>
      <p:sp>
        <p:nvSpPr>
          <p:cNvPr id="6" name="Text Placeholder 3">
            <a:extLst>
              <a:ext uri="{FF2B5EF4-FFF2-40B4-BE49-F238E27FC236}">
                <a16:creationId xmlns:a16="http://schemas.microsoft.com/office/drawing/2014/main" id="{7CF9CE85-3705-01D7-81C8-A9AD3674117E}"/>
              </a:ext>
            </a:extLst>
          </p:cNvPr>
          <p:cNvSpPr>
            <a:spLocks noGrp="1"/>
          </p:cNvSpPr>
          <p:nvPr>
            <p:ph type="body" sz="quarter" idx="12" hasCustomPrompt="1"/>
          </p:nvPr>
        </p:nvSpPr>
        <p:spPr>
          <a:xfrm>
            <a:off x="3209681" y="3209931"/>
            <a:ext cx="6866305" cy="567833"/>
          </a:xfrm>
        </p:spPr>
        <p:txBody>
          <a:bodyPr>
            <a:normAutofit/>
          </a:bodyPr>
          <a:lstStyle>
            <a:lvl1pPr>
              <a:defRPr sz="1400">
                <a:solidFill>
                  <a:schemeClr val="tx1"/>
                </a:solidFill>
              </a:defRPr>
            </a:lvl1pPr>
            <a:lvl4pPr marL="461962" indent="0">
              <a:buNone/>
              <a:defRPr/>
            </a:lvl4pPr>
          </a:lstStyle>
          <a:p>
            <a:pPr lvl="0"/>
            <a:r>
              <a:rPr lang="en-US"/>
              <a:t>Objectives </a:t>
            </a:r>
            <a:r>
              <a:rPr lang="en-US" err="1"/>
              <a:t>Objectives</a:t>
            </a:r>
            <a:r>
              <a:rPr lang="en-US"/>
              <a:t> </a:t>
            </a:r>
            <a:r>
              <a:rPr lang="en-US" err="1"/>
              <a:t>Objectives</a:t>
            </a:r>
            <a:r>
              <a:rPr lang="en-US"/>
              <a:t> </a:t>
            </a:r>
            <a:r>
              <a:rPr lang="en-US" err="1"/>
              <a:t>Objectives</a:t>
            </a:r>
            <a:r>
              <a:rPr lang="en-US"/>
              <a:t> </a:t>
            </a:r>
            <a:r>
              <a:rPr lang="en-US" err="1"/>
              <a:t>Objectives</a:t>
            </a:r>
            <a:r>
              <a:rPr lang="en-US"/>
              <a:t> </a:t>
            </a:r>
            <a:r>
              <a:rPr lang="en-US" err="1"/>
              <a:t>Objectives</a:t>
            </a:r>
            <a:r>
              <a:rPr lang="en-US"/>
              <a:t> </a:t>
            </a:r>
            <a:r>
              <a:rPr lang="en-US" err="1"/>
              <a:t>Objectives</a:t>
            </a:r>
            <a:endParaRPr lang="en-US"/>
          </a:p>
        </p:txBody>
      </p:sp>
      <p:sp>
        <p:nvSpPr>
          <p:cNvPr id="9" name="Text Placeholder 3">
            <a:extLst>
              <a:ext uri="{FF2B5EF4-FFF2-40B4-BE49-F238E27FC236}">
                <a16:creationId xmlns:a16="http://schemas.microsoft.com/office/drawing/2014/main" id="{582B5B75-0F34-37CE-E770-B421C085D249}"/>
              </a:ext>
            </a:extLst>
          </p:cNvPr>
          <p:cNvSpPr>
            <a:spLocks noGrp="1"/>
          </p:cNvSpPr>
          <p:nvPr>
            <p:ph type="body" sz="quarter" idx="13" hasCustomPrompt="1"/>
          </p:nvPr>
        </p:nvSpPr>
        <p:spPr>
          <a:xfrm>
            <a:off x="3209681" y="4094298"/>
            <a:ext cx="6866305" cy="567833"/>
          </a:xfrm>
        </p:spPr>
        <p:txBody>
          <a:bodyPr>
            <a:normAutofit/>
          </a:bodyPr>
          <a:lstStyle>
            <a:lvl1pPr>
              <a:defRPr sz="1400">
                <a:solidFill>
                  <a:schemeClr val="tx1"/>
                </a:solidFill>
              </a:defRPr>
            </a:lvl1pPr>
            <a:lvl4pPr marL="461962" indent="0">
              <a:buNone/>
              <a:defRPr/>
            </a:lvl4pPr>
          </a:lstStyle>
          <a:p>
            <a:pPr lvl="0"/>
            <a:r>
              <a:rPr lang="en-US"/>
              <a:t>Objectives </a:t>
            </a:r>
            <a:r>
              <a:rPr lang="en-US" err="1"/>
              <a:t>Objectives</a:t>
            </a:r>
            <a:r>
              <a:rPr lang="en-US"/>
              <a:t> </a:t>
            </a:r>
            <a:r>
              <a:rPr lang="en-US" err="1"/>
              <a:t>Objectives</a:t>
            </a:r>
            <a:r>
              <a:rPr lang="en-US"/>
              <a:t> </a:t>
            </a:r>
            <a:r>
              <a:rPr lang="en-US" err="1"/>
              <a:t>Objectives</a:t>
            </a:r>
            <a:r>
              <a:rPr lang="en-US"/>
              <a:t> </a:t>
            </a:r>
            <a:r>
              <a:rPr lang="en-US" err="1"/>
              <a:t>Objectives</a:t>
            </a:r>
            <a:r>
              <a:rPr lang="en-US"/>
              <a:t> </a:t>
            </a:r>
            <a:r>
              <a:rPr lang="en-US" err="1"/>
              <a:t>Objectives</a:t>
            </a:r>
            <a:r>
              <a:rPr lang="en-US"/>
              <a:t> </a:t>
            </a:r>
            <a:r>
              <a:rPr lang="en-US" err="1"/>
              <a:t>Objectives</a:t>
            </a:r>
            <a:endParaRPr lang="en-US"/>
          </a:p>
        </p:txBody>
      </p:sp>
      <p:sp>
        <p:nvSpPr>
          <p:cNvPr id="13" name="Text Placeholder 12">
            <a:extLst>
              <a:ext uri="{FF2B5EF4-FFF2-40B4-BE49-F238E27FC236}">
                <a16:creationId xmlns:a16="http://schemas.microsoft.com/office/drawing/2014/main" id="{696ED341-6B69-D776-D498-64B4BD4F4059}"/>
              </a:ext>
            </a:extLst>
          </p:cNvPr>
          <p:cNvSpPr>
            <a:spLocks noGrp="1"/>
          </p:cNvSpPr>
          <p:nvPr>
            <p:ph type="body" sz="quarter" idx="14" hasCustomPrompt="1"/>
          </p:nvPr>
        </p:nvSpPr>
        <p:spPr>
          <a:xfrm>
            <a:off x="1811587" y="1493698"/>
            <a:ext cx="10971942" cy="552450"/>
          </a:xfrm>
        </p:spPr>
        <p:txBody>
          <a:bodyPr>
            <a:noAutofit/>
          </a:bodyPr>
          <a:lstStyle>
            <a:lvl1pPr>
              <a:defRPr sz="2200" b="1"/>
            </a:lvl1pPr>
            <a:lvl5pPr marL="682625" indent="0">
              <a:buNone/>
              <a:defRPr/>
            </a:lvl5pPr>
          </a:lstStyle>
          <a:p>
            <a:pPr lvl="0"/>
            <a:r>
              <a:rPr lang="en-US"/>
              <a:t>For Our Discussion Today</a:t>
            </a:r>
          </a:p>
        </p:txBody>
      </p:sp>
    </p:spTree>
    <p:extLst>
      <p:ext uri="{BB962C8B-B14F-4D97-AF65-F5344CB8AC3E}">
        <p14:creationId xmlns:p14="http://schemas.microsoft.com/office/powerpoint/2010/main" val="2692126640"/>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showMasterSp="0" preserve="1">
  <p:cSld name="Divider dark blue bkgd">
    <p:bg>
      <p:bgPr>
        <a:solidFill>
          <a:srgbClr val="071E31"/>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40CAFE59-ECF5-B4E2-D8F9-56098D0E7A74}"/>
              </a:ext>
            </a:extLst>
          </p:cNvPr>
          <p:cNvGraphicFramePr>
            <a:graphicFrameLocks noChangeAspect="1"/>
          </p:cNvGraphicFramePr>
          <p:nvPr>
            <p:custDataLst>
              <p:tags r:id="rId1"/>
            </p:custDataLst>
            <p:extLst>
              <p:ext uri="{D42A27DB-BD31-4B8C-83A1-F6EECF244321}">
                <p14:modId xmlns:p14="http://schemas.microsoft.com/office/powerpoint/2010/main" val="375853150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3" name="Object 2" hidden="1">
                        <a:extLst>
                          <a:ext uri="{FF2B5EF4-FFF2-40B4-BE49-F238E27FC236}">
                            <a16:creationId xmlns:a16="http://schemas.microsoft.com/office/drawing/2014/main" id="{40CAFE59-ECF5-B4E2-D8F9-56098D0E7A74}"/>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Text Placeholder 4">
            <a:extLst>
              <a:ext uri="{FF2B5EF4-FFF2-40B4-BE49-F238E27FC236}">
                <a16:creationId xmlns:a16="http://schemas.microsoft.com/office/drawing/2014/main" id="{A0C34D61-23F9-6EF3-F72B-2A3B81206FB4}"/>
              </a:ext>
            </a:extLst>
          </p:cNvPr>
          <p:cNvSpPr>
            <a:spLocks noGrp="1"/>
          </p:cNvSpPr>
          <p:nvPr>
            <p:ph type="body" sz="quarter" idx="10" hasCustomPrompt="1"/>
          </p:nvPr>
        </p:nvSpPr>
        <p:spPr>
          <a:xfrm>
            <a:off x="2455817" y="2533650"/>
            <a:ext cx="7310483" cy="875211"/>
          </a:xfrm>
        </p:spPr>
        <p:txBody>
          <a:bodyPr tIns="91440" bIns="91440" anchor="ctr">
            <a:noAutofit/>
          </a:bodyPr>
          <a:lstStyle>
            <a:lvl1pPr>
              <a:defRPr sz="4400" b="1">
                <a:solidFill>
                  <a:schemeClr val="bg1"/>
                </a:solidFill>
              </a:defRPr>
            </a:lvl1pPr>
          </a:lstStyle>
          <a:p>
            <a:pPr lvl="0"/>
            <a:r>
              <a:rPr lang="en-US"/>
              <a:t>Divider Slide</a:t>
            </a:r>
          </a:p>
        </p:txBody>
      </p:sp>
      <p:sp>
        <p:nvSpPr>
          <p:cNvPr id="7" name="Text Placeholder 6">
            <a:extLst>
              <a:ext uri="{FF2B5EF4-FFF2-40B4-BE49-F238E27FC236}">
                <a16:creationId xmlns:a16="http://schemas.microsoft.com/office/drawing/2014/main" id="{FFBEAE2B-15B9-9138-C2CD-0260F66594D8}"/>
              </a:ext>
            </a:extLst>
          </p:cNvPr>
          <p:cNvSpPr>
            <a:spLocks noGrp="1"/>
          </p:cNvSpPr>
          <p:nvPr>
            <p:ph type="body" sz="quarter" idx="11" hasCustomPrompt="1"/>
          </p:nvPr>
        </p:nvSpPr>
        <p:spPr>
          <a:xfrm>
            <a:off x="609601" y="2533650"/>
            <a:ext cx="870858" cy="875211"/>
          </a:xfrm>
        </p:spPr>
        <p:txBody>
          <a:bodyPr tIns="91440" bIns="91440" anchor="ctr">
            <a:normAutofit/>
          </a:bodyPr>
          <a:lstStyle>
            <a:lvl1pPr algn="ctr">
              <a:defRPr sz="4400" b="1">
                <a:solidFill>
                  <a:schemeClr val="accent4"/>
                </a:solidFill>
              </a:defRPr>
            </a:lvl1pPr>
          </a:lstStyle>
          <a:p>
            <a:pPr lvl="0"/>
            <a:r>
              <a:rPr lang="en-US"/>
              <a:t>##</a:t>
            </a:r>
          </a:p>
        </p:txBody>
      </p:sp>
    </p:spTree>
    <p:extLst>
      <p:ext uri="{BB962C8B-B14F-4D97-AF65-F5344CB8AC3E}">
        <p14:creationId xmlns:p14="http://schemas.microsoft.com/office/powerpoint/2010/main" val="232450328"/>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preserve="1">
  <p:cSld name="Divider blue bkgd">
    <p:bg>
      <p:bgPr>
        <a:solidFill>
          <a:schemeClr val="accent2"/>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40CAFE59-ECF5-B4E2-D8F9-56098D0E7A74}"/>
              </a:ext>
            </a:extLst>
          </p:cNvPr>
          <p:cNvGraphicFramePr>
            <a:graphicFrameLocks noChangeAspect="1"/>
          </p:cNvGraphicFramePr>
          <p:nvPr>
            <p:custDataLst>
              <p:tags r:id="rId1"/>
            </p:custDataLst>
            <p:extLst>
              <p:ext uri="{D42A27DB-BD31-4B8C-83A1-F6EECF244321}">
                <p14:modId xmlns:p14="http://schemas.microsoft.com/office/powerpoint/2010/main" val="375853150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3" name="Object 2" hidden="1">
                        <a:extLst>
                          <a:ext uri="{FF2B5EF4-FFF2-40B4-BE49-F238E27FC236}">
                            <a16:creationId xmlns:a16="http://schemas.microsoft.com/office/drawing/2014/main" id="{40CAFE59-ECF5-B4E2-D8F9-56098D0E7A74}"/>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Text Placeholder 4">
            <a:extLst>
              <a:ext uri="{FF2B5EF4-FFF2-40B4-BE49-F238E27FC236}">
                <a16:creationId xmlns:a16="http://schemas.microsoft.com/office/drawing/2014/main" id="{A0C34D61-23F9-6EF3-F72B-2A3B81206FB4}"/>
              </a:ext>
            </a:extLst>
          </p:cNvPr>
          <p:cNvSpPr>
            <a:spLocks noGrp="1"/>
          </p:cNvSpPr>
          <p:nvPr>
            <p:ph type="body" sz="quarter" idx="10" hasCustomPrompt="1"/>
          </p:nvPr>
        </p:nvSpPr>
        <p:spPr>
          <a:xfrm>
            <a:off x="2455817" y="2533650"/>
            <a:ext cx="7310483" cy="875211"/>
          </a:xfrm>
        </p:spPr>
        <p:txBody>
          <a:bodyPr tIns="91440" bIns="91440" anchor="ctr">
            <a:noAutofit/>
          </a:bodyPr>
          <a:lstStyle>
            <a:lvl1pPr>
              <a:defRPr sz="4400" b="1">
                <a:solidFill>
                  <a:schemeClr val="bg1"/>
                </a:solidFill>
              </a:defRPr>
            </a:lvl1pPr>
          </a:lstStyle>
          <a:p>
            <a:pPr lvl="0"/>
            <a:r>
              <a:rPr lang="en-US"/>
              <a:t>Divider Slide</a:t>
            </a:r>
          </a:p>
        </p:txBody>
      </p:sp>
      <p:sp>
        <p:nvSpPr>
          <p:cNvPr id="7" name="Text Placeholder 6">
            <a:extLst>
              <a:ext uri="{FF2B5EF4-FFF2-40B4-BE49-F238E27FC236}">
                <a16:creationId xmlns:a16="http://schemas.microsoft.com/office/drawing/2014/main" id="{FFBEAE2B-15B9-9138-C2CD-0260F66594D8}"/>
              </a:ext>
            </a:extLst>
          </p:cNvPr>
          <p:cNvSpPr>
            <a:spLocks noGrp="1"/>
          </p:cNvSpPr>
          <p:nvPr>
            <p:ph type="body" sz="quarter" idx="11" hasCustomPrompt="1"/>
          </p:nvPr>
        </p:nvSpPr>
        <p:spPr>
          <a:xfrm>
            <a:off x="609601" y="2533650"/>
            <a:ext cx="870858" cy="875211"/>
          </a:xfrm>
        </p:spPr>
        <p:txBody>
          <a:bodyPr tIns="91440" bIns="91440" anchor="ctr">
            <a:normAutofit/>
          </a:bodyPr>
          <a:lstStyle>
            <a:lvl1pPr algn="ctr">
              <a:defRPr sz="4400" b="1">
                <a:solidFill>
                  <a:schemeClr val="accent4"/>
                </a:solidFill>
              </a:defRPr>
            </a:lvl1pPr>
          </a:lstStyle>
          <a:p>
            <a:pPr lvl="0"/>
            <a:r>
              <a:rPr lang="en-US"/>
              <a:t>##</a:t>
            </a:r>
          </a:p>
        </p:txBody>
      </p:sp>
    </p:spTree>
    <p:extLst>
      <p:ext uri="{BB962C8B-B14F-4D97-AF65-F5344CB8AC3E}">
        <p14:creationId xmlns:p14="http://schemas.microsoft.com/office/powerpoint/2010/main" val="3717188979"/>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showMasterSp="0" preserve="1">
  <p:cSld name="Divider light blue bkgd">
    <p:bg>
      <p:bgPr>
        <a:solidFill>
          <a:schemeClr val="accent3"/>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40CAFE59-ECF5-B4E2-D8F9-56098D0E7A74}"/>
              </a:ext>
            </a:extLst>
          </p:cNvPr>
          <p:cNvGraphicFramePr>
            <a:graphicFrameLocks noChangeAspect="1"/>
          </p:cNvGraphicFramePr>
          <p:nvPr>
            <p:custDataLst>
              <p:tags r:id="rId1"/>
            </p:custDataLst>
            <p:extLst>
              <p:ext uri="{D42A27DB-BD31-4B8C-83A1-F6EECF244321}">
                <p14:modId xmlns:p14="http://schemas.microsoft.com/office/powerpoint/2010/main" val="375853150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3" name="Object 2" hidden="1">
                        <a:extLst>
                          <a:ext uri="{FF2B5EF4-FFF2-40B4-BE49-F238E27FC236}">
                            <a16:creationId xmlns:a16="http://schemas.microsoft.com/office/drawing/2014/main" id="{40CAFE59-ECF5-B4E2-D8F9-56098D0E7A74}"/>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Text Placeholder 4">
            <a:extLst>
              <a:ext uri="{FF2B5EF4-FFF2-40B4-BE49-F238E27FC236}">
                <a16:creationId xmlns:a16="http://schemas.microsoft.com/office/drawing/2014/main" id="{A0C34D61-23F9-6EF3-F72B-2A3B81206FB4}"/>
              </a:ext>
            </a:extLst>
          </p:cNvPr>
          <p:cNvSpPr>
            <a:spLocks noGrp="1"/>
          </p:cNvSpPr>
          <p:nvPr>
            <p:ph type="body" sz="quarter" idx="10" hasCustomPrompt="1"/>
          </p:nvPr>
        </p:nvSpPr>
        <p:spPr>
          <a:xfrm>
            <a:off x="2455817" y="2533650"/>
            <a:ext cx="7310483" cy="875211"/>
          </a:xfrm>
        </p:spPr>
        <p:txBody>
          <a:bodyPr tIns="91440" bIns="91440" anchor="ctr">
            <a:noAutofit/>
          </a:bodyPr>
          <a:lstStyle>
            <a:lvl1pPr>
              <a:defRPr sz="4400" b="1">
                <a:solidFill>
                  <a:schemeClr val="bg1"/>
                </a:solidFill>
              </a:defRPr>
            </a:lvl1pPr>
          </a:lstStyle>
          <a:p>
            <a:pPr lvl="0"/>
            <a:r>
              <a:rPr lang="en-US"/>
              <a:t>Divider Slide</a:t>
            </a:r>
          </a:p>
        </p:txBody>
      </p:sp>
      <p:sp>
        <p:nvSpPr>
          <p:cNvPr id="7" name="Text Placeholder 6">
            <a:extLst>
              <a:ext uri="{FF2B5EF4-FFF2-40B4-BE49-F238E27FC236}">
                <a16:creationId xmlns:a16="http://schemas.microsoft.com/office/drawing/2014/main" id="{FFBEAE2B-15B9-9138-C2CD-0260F66594D8}"/>
              </a:ext>
            </a:extLst>
          </p:cNvPr>
          <p:cNvSpPr>
            <a:spLocks noGrp="1"/>
          </p:cNvSpPr>
          <p:nvPr>
            <p:ph type="body" sz="quarter" idx="11" hasCustomPrompt="1"/>
          </p:nvPr>
        </p:nvSpPr>
        <p:spPr>
          <a:xfrm>
            <a:off x="609601" y="2533650"/>
            <a:ext cx="870858" cy="875211"/>
          </a:xfrm>
        </p:spPr>
        <p:txBody>
          <a:bodyPr tIns="91440" bIns="91440" anchor="ctr">
            <a:normAutofit/>
          </a:bodyPr>
          <a:lstStyle>
            <a:lvl1pPr algn="ctr">
              <a:defRPr sz="4400" b="1">
                <a:solidFill>
                  <a:schemeClr val="accent4"/>
                </a:solidFill>
              </a:defRPr>
            </a:lvl1pPr>
          </a:lstStyle>
          <a:p>
            <a:pPr lvl="0"/>
            <a:r>
              <a:rPr lang="en-US"/>
              <a:t>##</a:t>
            </a:r>
          </a:p>
        </p:txBody>
      </p:sp>
    </p:spTree>
    <p:extLst>
      <p:ext uri="{BB962C8B-B14F-4D97-AF65-F5344CB8AC3E}">
        <p14:creationId xmlns:p14="http://schemas.microsoft.com/office/powerpoint/2010/main" val="2282018566"/>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showMasterSp="0" preserve="1">
  <p:cSld name="Big Stmnt right dark blue bkg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EF0769D4-09CF-23F3-570A-508D9151D63B}"/>
              </a:ext>
            </a:extLst>
          </p:cNvPr>
          <p:cNvGraphicFramePr>
            <a:graphicFrameLocks noChangeAspect="1"/>
          </p:cNvGraphicFramePr>
          <p:nvPr>
            <p:custDataLst>
              <p:tags r:id="rId1"/>
            </p:custDataLst>
            <p:extLst>
              <p:ext uri="{D42A27DB-BD31-4B8C-83A1-F6EECF244321}">
                <p14:modId xmlns:p14="http://schemas.microsoft.com/office/powerpoint/2010/main" val="272492903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4" name="Object 3" hidden="1">
                        <a:extLst>
                          <a:ext uri="{FF2B5EF4-FFF2-40B4-BE49-F238E27FC236}">
                            <a16:creationId xmlns:a16="http://schemas.microsoft.com/office/drawing/2014/main" id="{EF0769D4-09CF-23F3-570A-508D9151D63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Rectangle 4">
            <a:extLst>
              <a:ext uri="{FF2B5EF4-FFF2-40B4-BE49-F238E27FC236}">
                <a16:creationId xmlns:a16="http://schemas.microsoft.com/office/drawing/2014/main" id="{6DB5B30A-EBCA-94F2-242C-A03663DF0164}"/>
              </a:ext>
            </a:extLst>
          </p:cNvPr>
          <p:cNvSpPr/>
          <p:nvPr/>
        </p:nvSpPr>
        <p:spPr>
          <a:xfrm>
            <a:off x="7884159" y="3"/>
            <a:ext cx="4307841" cy="6857997"/>
          </a:xfrm>
          <a:prstGeom prst="rect">
            <a:avLst/>
          </a:prstGeom>
          <a:solidFill>
            <a:srgbClr val="071E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 Placeholder 7">
            <a:extLst>
              <a:ext uri="{FF2B5EF4-FFF2-40B4-BE49-F238E27FC236}">
                <a16:creationId xmlns:a16="http://schemas.microsoft.com/office/drawing/2014/main" id="{CDE5DE9C-43B8-4966-6723-47BF0E08EE69}"/>
              </a:ext>
            </a:extLst>
          </p:cNvPr>
          <p:cNvSpPr>
            <a:spLocks noGrp="1"/>
          </p:cNvSpPr>
          <p:nvPr>
            <p:ph type="body" sz="quarter" idx="10"/>
          </p:nvPr>
        </p:nvSpPr>
        <p:spPr>
          <a:xfrm>
            <a:off x="8424742" y="1608083"/>
            <a:ext cx="3226676" cy="3657600"/>
          </a:xfrm>
        </p:spPr>
        <p:txBody>
          <a:bodyPr>
            <a:normAutofit/>
          </a:bodyPr>
          <a:lstStyle>
            <a:lvl1pPr>
              <a:defRPr sz="14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9" name="Text Placeholder 18">
            <a:extLst>
              <a:ext uri="{FF2B5EF4-FFF2-40B4-BE49-F238E27FC236}">
                <a16:creationId xmlns:a16="http://schemas.microsoft.com/office/drawing/2014/main" id="{C85B3F06-6316-3AF0-9DF1-9F1DEB1ADF2D}"/>
              </a:ext>
            </a:extLst>
          </p:cNvPr>
          <p:cNvSpPr>
            <a:spLocks noGrp="1"/>
          </p:cNvSpPr>
          <p:nvPr>
            <p:ph type="body" sz="quarter" idx="11" hasCustomPrompt="1"/>
          </p:nvPr>
        </p:nvSpPr>
        <p:spPr>
          <a:xfrm>
            <a:off x="609599" y="1608083"/>
            <a:ext cx="6380481" cy="3281362"/>
          </a:xfrm>
        </p:spPr>
        <p:txBody>
          <a:bodyPr>
            <a:normAutofit/>
          </a:bodyPr>
          <a:lstStyle>
            <a:lvl1pPr>
              <a:defRPr sz="4000" b="1">
                <a:solidFill>
                  <a:schemeClr val="tx1"/>
                </a:solidFill>
              </a:defRPr>
            </a:lvl1pPr>
            <a:lvl2pPr>
              <a:defRPr b="1">
                <a:solidFill>
                  <a:schemeClr val="tx1"/>
                </a:solidFill>
              </a:defRPr>
            </a:lvl2pPr>
            <a:lvl3pPr>
              <a:defRPr b="1">
                <a:solidFill>
                  <a:schemeClr val="tx1"/>
                </a:solidFill>
              </a:defRPr>
            </a:lvl3pPr>
            <a:lvl4pPr>
              <a:defRPr b="1">
                <a:solidFill>
                  <a:schemeClr val="tx1"/>
                </a:solidFill>
              </a:defRPr>
            </a:lvl4pPr>
            <a:lvl5pPr>
              <a:defRPr b="1">
                <a:solidFill>
                  <a:schemeClr val="tx1"/>
                </a:solidFill>
              </a:defRPr>
            </a:lvl5pPr>
          </a:lstStyle>
          <a:p>
            <a:pPr lvl="0"/>
            <a:r>
              <a:rPr lang="en-US"/>
              <a:t>This is a “Big Statement” slide. Use it to make a single, important point. </a:t>
            </a:r>
          </a:p>
        </p:txBody>
      </p:sp>
      <p:pic>
        <p:nvPicPr>
          <p:cNvPr id="20" name="Picture 19" descr="Logo&#10;&#10;Description automatically generated">
            <a:extLst>
              <a:ext uri="{FF2B5EF4-FFF2-40B4-BE49-F238E27FC236}">
                <a16:creationId xmlns:a16="http://schemas.microsoft.com/office/drawing/2014/main" id="{15AF4891-5BBF-507B-21B3-7FBD409DB9B2}"/>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20110" y="6400942"/>
            <a:ext cx="620111" cy="262514"/>
          </a:xfrm>
          <a:prstGeom prst="rect">
            <a:avLst/>
          </a:prstGeom>
        </p:spPr>
      </p:pic>
      <p:sp>
        <p:nvSpPr>
          <p:cNvPr id="21" name="TextBox 20">
            <a:extLst>
              <a:ext uri="{FF2B5EF4-FFF2-40B4-BE49-F238E27FC236}">
                <a16:creationId xmlns:a16="http://schemas.microsoft.com/office/drawing/2014/main" id="{A4EBB83B-62B5-8E5B-2297-7438E0511489}"/>
              </a:ext>
            </a:extLst>
          </p:cNvPr>
          <p:cNvSpPr txBox="1"/>
          <p:nvPr/>
        </p:nvSpPr>
        <p:spPr>
          <a:xfrm>
            <a:off x="11267590" y="6451844"/>
            <a:ext cx="304300" cy="169277"/>
          </a:xfrm>
          <a:prstGeom prst="rect">
            <a:avLst/>
          </a:prstGeom>
          <a:noFill/>
        </p:spPr>
        <p:txBody>
          <a:bodyPr wrap="square" lIns="0" tIns="0" rIns="0" bIns="0" rtlCol="0" anchor="ctr">
            <a:spAutoFit/>
          </a:bodyPr>
          <a:lstStyle/>
          <a:p>
            <a:pPr algn="r"/>
            <a:fld id="{DA4F3246-57E6-4D23-B4C0-B33CEEC38083}" type="slidenum">
              <a:rPr lang="en-US" sz="1100" smtClean="0">
                <a:solidFill>
                  <a:schemeClr val="bg1"/>
                </a:solidFill>
              </a:rPr>
              <a:pPr algn="r"/>
              <a:t>‹#›</a:t>
            </a:fld>
            <a:endParaRPr lang="en-US" sz="1100">
              <a:solidFill>
                <a:schemeClr val="bg1"/>
              </a:solidFill>
            </a:endParaRPr>
          </a:p>
        </p:txBody>
      </p:sp>
      <p:sp>
        <p:nvSpPr>
          <p:cNvPr id="2" name="TextBox 1">
            <a:extLst>
              <a:ext uri="{FF2B5EF4-FFF2-40B4-BE49-F238E27FC236}">
                <a16:creationId xmlns:a16="http://schemas.microsoft.com/office/drawing/2014/main" id="{1BA45A60-5D16-E41D-32DF-B6C18EDF4E3C}"/>
              </a:ext>
            </a:extLst>
          </p:cNvPr>
          <p:cNvSpPr txBox="1"/>
          <p:nvPr/>
        </p:nvSpPr>
        <p:spPr>
          <a:xfrm>
            <a:off x="6856733" y="6697300"/>
            <a:ext cx="4715158" cy="92333"/>
          </a:xfrm>
          <a:prstGeom prst="rect">
            <a:avLst/>
          </a:prstGeom>
          <a:noFill/>
        </p:spPr>
        <p:txBody>
          <a:bodyPr wrap="square" lIns="0" tIns="0" rIns="0" bIns="0" rtlCol="0">
            <a:spAutoFit/>
          </a:bodyPr>
          <a:lstStyle/>
          <a:p>
            <a:pPr algn="r"/>
            <a:r>
              <a:rPr lang="en-US" sz="600">
                <a:solidFill>
                  <a:srgbClr val="A0A0A0"/>
                </a:solidFill>
              </a:rPr>
              <a:t>Includes content supplied by Sales Benchmark Index; Copyright © Sales Benchmark Index, 2022</a:t>
            </a:r>
          </a:p>
        </p:txBody>
      </p:sp>
    </p:spTree>
    <p:extLst>
      <p:ext uri="{BB962C8B-B14F-4D97-AF65-F5344CB8AC3E}">
        <p14:creationId xmlns:p14="http://schemas.microsoft.com/office/powerpoint/2010/main" val="3759621007"/>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showMasterSp="0" preserve="1">
  <p:cSld name="Big Stmnt right light blue bkg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EF0769D4-09CF-23F3-570A-508D9151D63B}"/>
              </a:ext>
            </a:extLst>
          </p:cNvPr>
          <p:cNvGraphicFramePr>
            <a:graphicFrameLocks noChangeAspect="1"/>
          </p:cNvGraphicFramePr>
          <p:nvPr>
            <p:custDataLst>
              <p:tags r:id="rId1"/>
            </p:custDataLst>
            <p:extLst>
              <p:ext uri="{D42A27DB-BD31-4B8C-83A1-F6EECF244321}">
                <p14:modId xmlns:p14="http://schemas.microsoft.com/office/powerpoint/2010/main" val="1343396117"/>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4" name="Object 3" hidden="1">
                        <a:extLst>
                          <a:ext uri="{FF2B5EF4-FFF2-40B4-BE49-F238E27FC236}">
                            <a16:creationId xmlns:a16="http://schemas.microsoft.com/office/drawing/2014/main" id="{EF0769D4-09CF-23F3-570A-508D9151D63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Rectangle 4">
            <a:extLst>
              <a:ext uri="{FF2B5EF4-FFF2-40B4-BE49-F238E27FC236}">
                <a16:creationId xmlns:a16="http://schemas.microsoft.com/office/drawing/2014/main" id="{6DB5B30A-EBCA-94F2-242C-A03663DF0164}"/>
              </a:ext>
            </a:extLst>
          </p:cNvPr>
          <p:cNvSpPr/>
          <p:nvPr/>
        </p:nvSpPr>
        <p:spPr>
          <a:xfrm>
            <a:off x="7884159" y="3"/>
            <a:ext cx="4307841" cy="685799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 Placeholder 7">
            <a:extLst>
              <a:ext uri="{FF2B5EF4-FFF2-40B4-BE49-F238E27FC236}">
                <a16:creationId xmlns:a16="http://schemas.microsoft.com/office/drawing/2014/main" id="{CDE5DE9C-43B8-4966-6723-47BF0E08EE69}"/>
              </a:ext>
            </a:extLst>
          </p:cNvPr>
          <p:cNvSpPr>
            <a:spLocks noGrp="1"/>
          </p:cNvSpPr>
          <p:nvPr>
            <p:ph type="body" sz="quarter" idx="10"/>
          </p:nvPr>
        </p:nvSpPr>
        <p:spPr>
          <a:xfrm>
            <a:off x="8424742" y="1608083"/>
            <a:ext cx="3226676" cy="3657600"/>
          </a:xfrm>
        </p:spPr>
        <p:txBody>
          <a:bodyPr>
            <a:normAutofit/>
          </a:bodyPr>
          <a:lstStyle>
            <a:lvl1pPr>
              <a:defRPr sz="14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9" name="Text Placeholder 18">
            <a:extLst>
              <a:ext uri="{FF2B5EF4-FFF2-40B4-BE49-F238E27FC236}">
                <a16:creationId xmlns:a16="http://schemas.microsoft.com/office/drawing/2014/main" id="{C85B3F06-6316-3AF0-9DF1-9F1DEB1ADF2D}"/>
              </a:ext>
            </a:extLst>
          </p:cNvPr>
          <p:cNvSpPr>
            <a:spLocks noGrp="1"/>
          </p:cNvSpPr>
          <p:nvPr>
            <p:ph type="body" sz="quarter" idx="11" hasCustomPrompt="1"/>
          </p:nvPr>
        </p:nvSpPr>
        <p:spPr>
          <a:xfrm>
            <a:off x="609599" y="1608083"/>
            <a:ext cx="6380481" cy="3281362"/>
          </a:xfrm>
        </p:spPr>
        <p:txBody>
          <a:bodyPr>
            <a:normAutofit/>
          </a:bodyPr>
          <a:lstStyle>
            <a:lvl1pPr>
              <a:defRPr sz="4000" b="1">
                <a:solidFill>
                  <a:schemeClr val="tx1"/>
                </a:solidFill>
              </a:defRPr>
            </a:lvl1pPr>
            <a:lvl2pPr>
              <a:defRPr b="1">
                <a:solidFill>
                  <a:schemeClr val="tx1"/>
                </a:solidFill>
              </a:defRPr>
            </a:lvl2pPr>
            <a:lvl3pPr>
              <a:defRPr b="1">
                <a:solidFill>
                  <a:schemeClr val="tx1"/>
                </a:solidFill>
              </a:defRPr>
            </a:lvl3pPr>
            <a:lvl4pPr>
              <a:defRPr b="1">
                <a:solidFill>
                  <a:schemeClr val="tx1"/>
                </a:solidFill>
              </a:defRPr>
            </a:lvl4pPr>
            <a:lvl5pPr>
              <a:defRPr b="1">
                <a:solidFill>
                  <a:schemeClr val="tx1"/>
                </a:solidFill>
              </a:defRPr>
            </a:lvl5pPr>
          </a:lstStyle>
          <a:p>
            <a:pPr lvl="0"/>
            <a:r>
              <a:rPr lang="en-US"/>
              <a:t>This is a “Big Statement” slide. Use it to make a single, important point. </a:t>
            </a:r>
          </a:p>
        </p:txBody>
      </p:sp>
      <p:pic>
        <p:nvPicPr>
          <p:cNvPr id="20" name="Picture 19" descr="Logo&#10;&#10;Description automatically generated">
            <a:extLst>
              <a:ext uri="{FF2B5EF4-FFF2-40B4-BE49-F238E27FC236}">
                <a16:creationId xmlns:a16="http://schemas.microsoft.com/office/drawing/2014/main" id="{15AF4891-5BBF-507B-21B3-7FBD409DB9B2}"/>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20110" y="6400942"/>
            <a:ext cx="620111" cy="262514"/>
          </a:xfrm>
          <a:prstGeom prst="rect">
            <a:avLst/>
          </a:prstGeom>
        </p:spPr>
      </p:pic>
      <p:sp>
        <p:nvSpPr>
          <p:cNvPr id="21" name="TextBox 20">
            <a:extLst>
              <a:ext uri="{FF2B5EF4-FFF2-40B4-BE49-F238E27FC236}">
                <a16:creationId xmlns:a16="http://schemas.microsoft.com/office/drawing/2014/main" id="{A4EBB83B-62B5-8E5B-2297-7438E0511489}"/>
              </a:ext>
            </a:extLst>
          </p:cNvPr>
          <p:cNvSpPr txBox="1"/>
          <p:nvPr/>
        </p:nvSpPr>
        <p:spPr>
          <a:xfrm>
            <a:off x="11267590" y="6451844"/>
            <a:ext cx="304300" cy="169277"/>
          </a:xfrm>
          <a:prstGeom prst="rect">
            <a:avLst/>
          </a:prstGeom>
          <a:noFill/>
        </p:spPr>
        <p:txBody>
          <a:bodyPr wrap="square" lIns="0" tIns="0" rIns="0" bIns="0" rtlCol="0" anchor="ctr">
            <a:spAutoFit/>
          </a:bodyPr>
          <a:lstStyle/>
          <a:p>
            <a:pPr algn="r"/>
            <a:fld id="{DA4F3246-57E6-4D23-B4C0-B33CEEC38083}" type="slidenum">
              <a:rPr lang="en-US" sz="1100" smtClean="0">
                <a:solidFill>
                  <a:schemeClr val="bg1"/>
                </a:solidFill>
              </a:rPr>
              <a:pPr algn="r"/>
              <a:t>‹#›</a:t>
            </a:fld>
            <a:endParaRPr lang="en-US" sz="1100">
              <a:solidFill>
                <a:schemeClr val="bg1"/>
              </a:solidFill>
            </a:endParaRPr>
          </a:p>
        </p:txBody>
      </p:sp>
      <p:sp>
        <p:nvSpPr>
          <p:cNvPr id="2" name="TextBox 1">
            <a:extLst>
              <a:ext uri="{FF2B5EF4-FFF2-40B4-BE49-F238E27FC236}">
                <a16:creationId xmlns:a16="http://schemas.microsoft.com/office/drawing/2014/main" id="{3252A3CD-9F27-5AE1-225C-3361E5B5BB61}"/>
              </a:ext>
            </a:extLst>
          </p:cNvPr>
          <p:cNvSpPr txBox="1"/>
          <p:nvPr/>
        </p:nvSpPr>
        <p:spPr>
          <a:xfrm>
            <a:off x="6856733" y="6697300"/>
            <a:ext cx="4715158" cy="92333"/>
          </a:xfrm>
          <a:prstGeom prst="rect">
            <a:avLst/>
          </a:prstGeom>
          <a:noFill/>
        </p:spPr>
        <p:txBody>
          <a:bodyPr wrap="square" lIns="0" tIns="0" rIns="0" bIns="0" rtlCol="0">
            <a:spAutoFit/>
          </a:bodyPr>
          <a:lstStyle/>
          <a:p>
            <a:pPr algn="r"/>
            <a:r>
              <a:rPr lang="en-US" sz="600">
                <a:solidFill>
                  <a:srgbClr val="A0A0A0"/>
                </a:solidFill>
              </a:rPr>
              <a:t>Includes content supplied by Sales Benchmark Index; Copyright © Sales Benchmark Index, 2022</a:t>
            </a:r>
          </a:p>
        </p:txBody>
      </p:sp>
    </p:spTree>
    <p:extLst>
      <p:ext uri="{BB962C8B-B14F-4D97-AF65-F5344CB8AC3E}">
        <p14:creationId xmlns:p14="http://schemas.microsoft.com/office/powerpoint/2010/main" val="59065413"/>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preserve="1">
  <p:cSld name="Big Stmnt left dark blue bkg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EF0769D4-09CF-23F3-570A-508D9151D63B}"/>
              </a:ext>
            </a:extLst>
          </p:cNvPr>
          <p:cNvGraphicFramePr>
            <a:graphicFrameLocks noChangeAspect="1"/>
          </p:cNvGraphicFramePr>
          <p:nvPr>
            <p:custDataLst>
              <p:tags r:id="rId1"/>
            </p:custDataLst>
            <p:extLst>
              <p:ext uri="{D42A27DB-BD31-4B8C-83A1-F6EECF244321}">
                <p14:modId xmlns:p14="http://schemas.microsoft.com/office/powerpoint/2010/main" val="150029913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4" name="Object 3" hidden="1">
                        <a:extLst>
                          <a:ext uri="{FF2B5EF4-FFF2-40B4-BE49-F238E27FC236}">
                            <a16:creationId xmlns:a16="http://schemas.microsoft.com/office/drawing/2014/main" id="{EF0769D4-09CF-23F3-570A-508D9151D63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7" name="Rectangle 6">
            <a:extLst>
              <a:ext uri="{FF2B5EF4-FFF2-40B4-BE49-F238E27FC236}">
                <a16:creationId xmlns:a16="http://schemas.microsoft.com/office/drawing/2014/main" id="{F1E7902B-D476-B2C2-A81B-BD2D4EEEF4EA}"/>
              </a:ext>
            </a:extLst>
          </p:cNvPr>
          <p:cNvSpPr/>
          <p:nvPr/>
        </p:nvSpPr>
        <p:spPr>
          <a:xfrm>
            <a:off x="-18628" y="0"/>
            <a:ext cx="7008708" cy="6858000"/>
          </a:xfrm>
          <a:prstGeom prst="rect">
            <a:avLst/>
          </a:prstGeom>
          <a:solidFill>
            <a:srgbClr val="071E3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 Placeholder 7">
            <a:extLst>
              <a:ext uri="{FF2B5EF4-FFF2-40B4-BE49-F238E27FC236}">
                <a16:creationId xmlns:a16="http://schemas.microsoft.com/office/drawing/2014/main" id="{CDE5DE9C-43B8-4966-6723-47BF0E08EE69}"/>
              </a:ext>
            </a:extLst>
          </p:cNvPr>
          <p:cNvSpPr>
            <a:spLocks noGrp="1"/>
          </p:cNvSpPr>
          <p:nvPr>
            <p:ph type="body" sz="quarter" idx="10"/>
          </p:nvPr>
        </p:nvSpPr>
        <p:spPr>
          <a:xfrm>
            <a:off x="7935310" y="1608083"/>
            <a:ext cx="3647091" cy="3657600"/>
          </a:xfrm>
        </p:spPr>
        <p:txBody>
          <a:bodyPr>
            <a:normAutofit/>
          </a:bodyPr>
          <a:lstStyle>
            <a:lvl1pPr>
              <a:defRPr sz="140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9" name="Text Placeholder 18">
            <a:extLst>
              <a:ext uri="{FF2B5EF4-FFF2-40B4-BE49-F238E27FC236}">
                <a16:creationId xmlns:a16="http://schemas.microsoft.com/office/drawing/2014/main" id="{C85B3F06-6316-3AF0-9DF1-9F1DEB1ADF2D}"/>
              </a:ext>
            </a:extLst>
          </p:cNvPr>
          <p:cNvSpPr>
            <a:spLocks noGrp="1"/>
          </p:cNvSpPr>
          <p:nvPr>
            <p:ph type="body" sz="quarter" idx="11" hasCustomPrompt="1"/>
          </p:nvPr>
        </p:nvSpPr>
        <p:spPr>
          <a:xfrm>
            <a:off x="609599" y="1608083"/>
            <a:ext cx="5729057" cy="3281362"/>
          </a:xfrm>
        </p:spPr>
        <p:txBody>
          <a:bodyPr>
            <a:normAutofit/>
          </a:bodyPr>
          <a:lstStyle>
            <a:lvl1pPr>
              <a:defRPr sz="4000" b="1">
                <a:solidFill>
                  <a:schemeClr val="bg1"/>
                </a:solidFill>
              </a:defRPr>
            </a:lvl1pPr>
            <a:lvl2pPr>
              <a:defRPr b="1">
                <a:solidFill>
                  <a:schemeClr val="tx1"/>
                </a:solidFill>
              </a:defRPr>
            </a:lvl2pPr>
            <a:lvl3pPr>
              <a:defRPr b="1">
                <a:solidFill>
                  <a:schemeClr val="tx1"/>
                </a:solidFill>
              </a:defRPr>
            </a:lvl3pPr>
            <a:lvl4pPr>
              <a:defRPr b="1">
                <a:solidFill>
                  <a:schemeClr val="tx1"/>
                </a:solidFill>
              </a:defRPr>
            </a:lvl4pPr>
            <a:lvl5pPr>
              <a:defRPr b="1">
                <a:solidFill>
                  <a:schemeClr val="tx1"/>
                </a:solidFill>
              </a:defRPr>
            </a:lvl5pPr>
          </a:lstStyle>
          <a:p>
            <a:pPr lvl="0"/>
            <a:r>
              <a:rPr lang="en-US"/>
              <a:t>This is a “Big Statement” slide. Use it to make a single, important point. </a:t>
            </a:r>
          </a:p>
        </p:txBody>
      </p:sp>
      <p:sp>
        <p:nvSpPr>
          <p:cNvPr id="13" name="TextBox 12">
            <a:extLst>
              <a:ext uri="{FF2B5EF4-FFF2-40B4-BE49-F238E27FC236}">
                <a16:creationId xmlns:a16="http://schemas.microsoft.com/office/drawing/2014/main" id="{78DC7CD8-642F-96D9-AB60-6770D69C426B}"/>
              </a:ext>
            </a:extLst>
          </p:cNvPr>
          <p:cNvSpPr txBox="1"/>
          <p:nvPr/>
        </p:nvSpPr>
        <p:spPr>
          <a:xfrm>
            <a:off x="11267590" y="6451844"/>
            <a:ext cx="304300" cy="169277"/>
          </a:xfrm>
          <a:prstGeom prst="rect">
            <a:avLst/>
          </a:prstGeom>
          <a:noFill/>
        </p:spPr>
        <p:txBody>
          <a:bodyPr wrap="square" lIns="0" tIns="0" rIns="0" bIns="0" rtlCol="0" anchor="ctr">
            <a:spAutoFit/>
          </a:bodyPr>
          <a:lstStyle/>
          <a:p>
            <a:pPr algn="r"/>
            <a:fld id="{DA4F3246-57E6-4D23-B4C0-B33CEEC38083}" type="slidenum">
              <a:rPr lang="en-US" sz="1100" smtClean="0">
                <a:solidFill>
                  <a:schemeClr val="tx1"/>
                </a:solidFill>
              </a:rPr>
              <a:pPr algn="r"/>
              <a:t>‹#›</a:t>
            </a:fld>
            <a:endParaRPr lang="en-US" sz="1100">
              <a:solidFill>
                <a:schemeClr val="tx1"/>
              </a:solidFill>
            </a:endParaRPr>
          </a:p>
        </p:txBody>
      </p:sp>
      <p:pic>
        <p:nvPicPr>
          <p:cNvPr id="10" name="Picture 9" descr="A black and white logo&#10;&#10;Description automatically generated with low confidence">
            <a:extLst>
              <a:ext uri="{FF2B5EF4-FFF2-40B4-BE49-F238E27FC236}">
                <a16:creationId xmlns:a16="http://schemas.microsoft.com/office/drawing/2014/main" id="{D46FC3E1-FCFE-4BFC-896E-BE93A86F066A}"/>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b="23463"/>
          <a:stretch/>
        </p:blipFill>
        <p:spPr>
          <a:xfrm>
            <a:off x="620110" y="6400942"/>
            <a:ext cx="616252" cy="262514"/>
          </a:xfrm>
          <a:prstGeom prst="rect">
            <a:avLst/>
          </a:prstGeom>
        </p:spPr>
      </p:pic>
      <p:sp>
        <p:nvSpPr>
          <p:cNvPr id="2" name="TextBox 1">
            <a:extLst>
              <a:ext uri="{FF2B5EF4-FFF2-40B4-BE49-F238E27FC236}">
                <a16:creationId xmlns:a16="http://schemas.microsoft.com/office/drawing/2014/main" id="{B7BF1FFD-372D-1C59-527C-57A4B18E07F8}"/>
              </a:ext>
            </a:extLst>
          </p:cNvPr>
          <p:cNvSpPr txBox="1"/>
          <p:nvPr/>
        </p:nvSpPr>
        <p:spPr>
          <a:xfrm>
            <a:off x="6856733" y="6697300"/>
            <a:ext cx="4715158" cy="92333"/>
          </a:xfrm>
          <a:prstGeom prst="rect">
            <a:avLst/>
          </a:prstGeom>
          <a:noFill/>
        </p:spPr>
        <p:txBody>
          <a:bodyPr wrap="square" lIns="0" tIns="0" rIns="0" bIns="0" rtlCol="0">
            <a:spAutoFit/>
          </a:bodyPr>
          <a:lstStyle/>
          <a:p>
            <a:pPr algn="r"/>
            <a:r>
              <a:rPr lang="en-US" sz="600">
                <a:solidFill>
                  <a:srgbClr val="A0A0A0"/>
                </a:solidFill>
              </a:rPr>
              <a:t>Includes content supplied by Sales Benchmark Index; Copyright © Sales Benchmark Index, 2022</a:t>
            </a:r>
          </a:p>
        </p:txBody>
      </p:sp>
    </p:spTree>
    <p:extLst>
      <p:ext uri="{BB962C8B-B14F-4D97-AF65-F5344CB8AC3E}">
        <p14:creationId xmlns:p14="http://schemas.microsoft.com/office/powerpoint/2010/main" val="2489632224"/>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showMasterSp="0" preserve="1">
  <p:cSld name="Big Stmnt left light blue bkg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EF0769D4-09CF-23F3-570A-508D9151D63B}"/>
              </a:ext>
            </a:extLst>
          </p:cNvPr>
          <p:cNvGraphicFramePr>
            <a:graphicFrameLocks noChangeAspect="1"/>
          </p:cNvGraphicFramePr>
          <p:nvPr>
            <p:custDataLst>
              <p:tags r:id="rId1"/>
            </p:custDataLst>
            <p:extLst>
              <p:ext uri="{D42A27DB-BD31-4B8C-83A1-F6EECF244321}">
                <p14:modId xmlns:p14="http://schemas.microsoft.com/office/powerpoint/2010/main" val="78022756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4" name="Object 3" hidden="1">
                        <a:extLst>
                          <a:ext uri="{FF2B5EF4-FFF2-40B4-BE49-F238E27FC236}">
                            <a16:creationId xmlns:a16="http://schemas.microsoft.com/office/drawing/2014/main" id="{EF0769D4-09CF-23F3-570A-508D9151D63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7" name="Rectangle 6">
            <a:extLst>
              <a:ext uri="{FF2B5EF4-FFF2-40B4-BE49-F238E27FC236}">
                <a16:creationId xmlns:a16="http://schemas.microsoft.com/office/drawing/2014/main" id="{F1E7902B-D476-B2C2-A81B-BD2D4EEEF4EA}"/>
              </a:ext>
            </a:extLst>
          </p:cNvPr>
          <p:cNvSpPr/>
          <p:nvPr/>
        </p:nvSpPr>
        <p:spPr>
          <a:xfrm>
            <a:off x="-18628" y="0"/>
            <a:ext cx="7008708"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 Placeholder 7">
            <a:extLst>
              <a:ext uri="{FF2B5EF4-FFF2-40B4-BE49-F238E27FC236}">
                <a16:creationId xmlns:a16="http://schemas.microsoft.com/office/drawing/2014/main" id="{CDE5DE9C-43B8-4966-6723-47BF0E08EE69}"/>
              </a:ext>
            </a:extLst>
          </p:cNvPr>
          <p:cNvSpPr>
            <a:spLocks noGrp="1"/>
          </p:cNvSpPr>
          <p:nvPr>
            <p:ph type="body" sz="quarter" idx="10"/>
          </p:nvPr>
        </p:nvSpPr>
        <p:spPr>
          <a:xfrm>
            <a:off x="7935310" y="1608083"/>
            <a:ext cx="3647091" cy="3657600"/>
          </a:xfrm>
        </p:spPr>
        <p:txBody>
          <a:bodyPr>
            <a:normAutofit/>
          </a:bodyPr>
          <a:lstStyle>
            <a:lvl1pPr>
              <a:defRPr sz="1400">
                <a:solidFill>
                  <a:schemeClr val="tx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9" name="Text Placeholder 18">
            <a:extLst>
              <a:ext uri="{FF2B5EF4-FFF2-40B4-BE49-F238E27FC236}">
                <a16:creationId xmlns:a16="http://schemas.microsoft.com/office/drawing/2014/main" id="{C85B3F06-6316-3AF0-9DF1-9F1DEB1ADF2D}"/>
              </a:ext>
            </a:extLst>
          </p:cNvPr>
          <p:cNvSpPr>
            <a:spLocks noGrp="1"/>
          </p:cNvSpPr>
          <p:nvPr>
            <p:ph type="body" sz="quarter" idx="11" hasCustomPrompt="1"/>
          </p:nvPr>
        </p:nvSpPr>
        <p:spPr>
          <a:xfrm>
            <a:off x="609599" y="1608083"/>
            <a:ext cx="5729057" cy="3281362"/>
          </a:xfrm>
        </p:spPr>
        <p:txBody>
          <a:bodyPr>
            <a:normAutofit/>
          </a:bodyPr>
          <a:lstStyle>
            <a:lvl1pPr>
              <a:defRPr sz="4000" b="1">
                <a:solidFill>
                  <a:schemeClr val="bg1"/>
                </a:solidFill>
              </a:defRPr>
            </a:lvl1pPr>
            <a:lvl2pPr>
              <a:defRPr b="1">
                <a:solidFill>
                  <a:schemeClr val="tx1"/>
                </a:solidFill>
              </a:defRPr>
            </a:lvl2pPr>
            <a:lvl3pPr>
              <a:defRPr b="1">
                <a:solidFill>
                  <a:schemeClr val="tx1"/>
                </a:solidFill>
              </a:defRPr>
            </a:lvl3pPr>
            <a:lvl4pPr>
              <a:defRPr b="1">
                <a:solidFill>
                  <a:schemeClr val="tx1"/>
                </a:solidFill>
              </a:defRPr>
            </a:lvl4pPr>
            <a:lvl5pPr>
              <a:defRPr b="1">
                <a:solidFill>
                  <a:schemeClr val="tx1"/>
                </a:solidFill>
              </a:defRPr>
            </a:lvl5pPr>
          </a:lstStyle>
          <a:p>
            <a:pPr lvl="0"/>
            <a:r>
              <a:rPr lang="en-US"/>
              <a:t>This is a “Big Statement” slide. Use it to make a single, important point. </a:t>
            </a:r>
          </a:p>
        </p:txBody>
      </p:sp>
      <p:pic>
        <p:nvPicPr>
          <p:cNvPr id="9" name="Picture 8" descr="A black and white logo&#10;&#10;Description automatically generated with low confidence">
            <a:extLst>
              <a:ext uri="{FF2B5EF4-FFF2-40B4-BE49-F238E27FC236}">
                <a16:creationId xmlns:a16="http://schemas.microsoft.com/office/drawing/2014/main" id="{8E76424F-251D-91B3-502B-FFA88D29D54F}"/>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b="23463"/>
          <a:stretch/>
        </p:blipFill>
        <p:spPr>
          <a:xfrm>
            <a:off x="620110" y="6396759"/>
            <a:ext cx="616252" cy="262514"/>
          </a:xfrm>
          <a:prstGeom prst="rect">
            <a:avLst/>
          </a:prstGeom>
        </p:spPr>
      </p:pic>
      <p:sp>
        <p:nvSpPr>
          <p:cNvPr id="13" name="TextBox 12">
            <a:extLst>
              <a:ext uri="{FF2B5EF4-FFF2-40B4-BE49-F238E27FC236}">
                <a16:creationId xmlns:a16="http://schemas.microsoft.com/office/drawing/2014/main" id="{78DC7CD8-642F-96D9-AB60-6770D69C426B}"/>
              </a:ext>
            </a:extLst>
          </p:cNvPr>
          <p:cNvSpPr txBox="1"/>
          <p:nvPr/>
        </p:nvSpPr>
        <p:spPr>
          <a:xfrm>
            <a:off x="11267590" y="6451844"/>
            <a:ext cx="304300" cy="169277"/>
          </a:xfrm>
          <a:prstGeom prst="rect">
            <a:avLst/>
          </a:prstGeom>
          <a:noFill/>
        </p:spPr>
        <p:txBody>
          <a:bodyPr wrap="square" lIns="0" tIns="0" rIns="0" bIns="0" rtlCol="0" anchor="ctr">
            <a:spAutoFit/>
          </a:bodyPr>
          <a:lstStyle/>
          <a:p>
            <a:pPr algn="r"/>
            <a:fld id="{DA4F3246-57E6-4D23-B4C0-B33CEEC38083}" type="slidenum">
              <a:rPr lang="en-US" sz="1100" smtClean="0">
                <a:solidFill>
                  <a:schemeClr val="tx1"/>
                </a:solidFill>
              </a:rPr>
              <a:pPr algn="r"/>
              <a:t>‹#›</a:t>
            </a:fld>
            <a:endParaRPr lang="en-US" sz="1100">
              <a:solidFill>
                <a:schemeClr val="tx1"/>
              </a:solidFill>
            </a:endParaRPr>
          </a:p>
        </p:txBody>
      </p:sp>
      <p:sp>
        <p:nvSpPr>
          <p:cNvPr id="2" name="TextBox 1">
            <a:extLst>
              <a:ext uri="{FF2B5EF4-FFF2-40B4-BE49-F238E27FC236}">
                <a16:creationId xmlns:a16="http://schemas.microsoft.com/office/drawing/2014/main" id="{B3C5A66D-ACCA-FCA5-BB7A-6090A9490304}"/>
              </a:ext>
            </a:extLst>
          </p:cNvPr>
          <p:cNvSpPr txBox="1"/>
          <p:nvPr/>
        </p:nvSpPr>
        <p:spPr>
          <a:xfrm>
            <a:off x="6856733" y="6697300"/>
            <a:ext cx="4715158" cy="92333"/>
          </a:xfrm>
          <a:prstGeom prst="rect">
            <a:avLst/>
          </a:prstGeom>
          <a:noFill/>
        </p:spPr>
        <p:txBody>
          <a:bodyPr wrap="square" lIns="0" tIns="0" rIns="0" bIns="0" rtlCol="0">
            <a:spAutoFit/>
          </a:bodyPr>
          <a:lstStyle/>
          <a:p>
            <a:pPr algn="r"/>
            <a:r>
              <a:rPr lang="en-US" sz="600">
                <a:solidFill>
                  <a:srgbClr val="A0A0A0"/>
                </a:solidFill>
              </a:rPr>
              <a:t>Includes content supplied by Sales Benchmark Index; Copyright © Sales Benchmark Index, 2022</a:t>
            </a:r>
          </a:p>
        </p:txBody>
      </p:sp>
    </p:spTree>
    <p:extLst>
      <p:ext uri="{BB962C8B-B14F-4D97-AF65-F5344CB8AC3E}">
        <p14:creationId xmlns:p14="http://schemas.microsoft.com/office/powerpoint/2010/main" val="398720514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p:cSld name="Title Slide blue dots bkdg">
    <p:bg>
      <p:bgPr>
        <a:solidFill>
          <a:schemeClr val="accent1"/>
        </a:solidFill>
        <a:effectLst/>
      </p:bgPr>
    </p:bg>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64658552-6E07-9117-0CA9-3B60B698736B}"/>
              </a:ext>
            </a:extLst>
          </p:cNvPr>
          <p:cNvGraphicFramePr>
            <a:graphicFrameLocks noChangeAspect="1"/>
          </p:cNvGraphicFramePr>
          <p:nvPr userDrawn="1">
            <p:custDataLst>
              <p:tags r:id="rId1"/>
            </p:custDataLst>
            <p:extLst>
              <p:ext uri="{D42A27DB-BD31-4B8C-83A1-F6EECF244321}">
                <p14:modId xmlns:p14="http://schemas.microsoft.com/office/powerpoint/2010/main" val="121670506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4" name="Object 3" hidden="1">
                        <a:extLst>
                          <a:ext uri="{FF2B5EF4-FFF2-40B4-BE49-F238E27FC236}">
                            <a16:creationId xmlns:a16="http://schemas.microsoft.com/office/drawing/2014/main" id="{64658552-6E07-9117-0CA9-3B60B698736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9C5F5AEC-749C-44CA-94C1-9495903C3571}"/>
              </a:ext>
            </a:extLst>
          </p:cNvPr>
          <p:cNvSpPr>
            <a:spLocks noGrp="1"/>
          </p:cNvSpPr>
          <p:nvPr>
            <p:ph type="ctrTitle"/>
          </p:nvPr>
        </p:nvSpPr>
        <p:spPr>
          <a:xfrm>
            <a:off x="1516830" y="2523757"/>
            <a:ext cx="9139234" cy="664797"/>
          </a:xfrm>
        </p:spPr>
        <p:txBody>
          <a:bodyPr vert="horz" lIns="91440" tIns="91440" rIns="91440" bIns="91440" anchor="ctr">
            <a:noAutofit/>
          </a:bodyPr>
          <a:lstStyle>
            <a:lvl1pPr algn="l">
              <a:defRPr sz="3600">
                <a:solidFill>
                  <a:schemeClr val="bg1"/>
                </a:solidFill>
              </a:defRPr>
            </a:lvl1pPr>
          </a:lstStyle>
          <a:p>
            <a:r>
              <a:rPr lang="en-US"/>
              <a:t>Click to edit Master title style</a:t>
            </a:r>
          </a:p>
        </p:txBody>
      </p:sp>
      <p:sp>
        <p:nvSpPr>
          <p:cNvPr id="82" name="Text Placeholder 81">
            <a:extLst>
              <a:ext uri="{FF2B5EF4-FFF2-40B4-BE49-F238E27FC236}">
                <a16:creationId xmlns:a16="http://schemas.microsoft.com/office/drawing/2014/main" id="{B020BF28-FA10-43DE-B2FD-965A7D8594C0}"/>
              </a:ext>
            </a:extLst>
          </p:cNvPr>
          <p:cNvSpPr>
            <a:spLocks noGrp="1"/>
          </p:cNvSpPr>
          <p:nvPr>
            <p:ph type="body" sz="quarter" idx="13"/>
          </p:nvPr>
        </p:nvSpPr>
        <p:spPr>
          <a:xfrm>
            <a:off x="1520386" y="3998279"/>
            <a:ext cx="4586287" cy="323850"/>
          </a:xfrm>
        </p:spPr>
        <p:txBody>
          <a:bodyPr lIns="91440" tIns="91440" rIns="91440" bIns="91440" anchor="ctr"/>
          <a:lstStyle>
            <a:lvl1pPr>
              <a:defRPr b="0">
                <a:solidFill>
                  <a:schemeClr val="bg1"/>
                </a:solidFill>
              </a:defRPr>
            </a:lvl1pPr>
          </a:lstStyle>
          <a:p>
            <a:pPr lvl="0"/>
            <a:r>
              <a:rPr lang="en-US"/>
              <a:t>Click to edit Master text styles</a:t>
            </a:r>
          </a:p>
        </p:txBody>
      </p:sp>
      <p:sp>
        <p:nvSpPr>
          <p:cNvPr id="83" name="Subtitle 2">
            <a:extLst>
              <a:ext uri="{FF2B5EF4-FFF2-40B4-BE49-F238E27FC236}">
                <a16:creationId xmlns:a16="http://schemas.microsoft.com/office/drawing/2014/main" id="{CA420EE9-07D0-49A0-A796-E6EAA8EBDB96}"/>
              </a:ext>
            </a:extLst>
          </p:cNvPr>
          <p:cNvSpPr>
            <a:spLocks noGrp="1"/>
          </p:cNvSpPr>
          <p:nvPr>
            <p:ph type="subTitle" idx="1"/>
          </p:nvPr>
        </p:nvSpPr>
        <p:spPr>
          <a:xfrm>
            <a:off x="1516830" y="3444432"/>
            <a:ext cx="9139234" cy="297969"/>
          </a:xfrm>
        </p:spPr>
        <p:txBody>
          <a:bodyPr vert="horz" lIns="91440" tIns="91440" rIns="91440" bIns="91440" rtlCol="0" anchor="ctr">
            <a:noAutofit/>
          </a:bodyPr>
          <a:lstStyle>
            <a:lvl1pPr>
              <a:defRPr lang="en-US" sz="2200" b="0" dirty="0">
                <a:solidFill>
                  <a:schemeClr val="bg1"/>
                </a:solidFill>
              </a:defRPr>
            </a:lvl1pPr>
          </a:lstStyle>
          <a:p>
            <a:pPr lvl="0"/>
            <a:r>
              <a:rPr lang="en-US"/>
              <a:t>Click to edit Master subtitle style</a:t>
            </a:r>
          </a:p>
        </p:txBody>
      </p:sp>
      <p:grpSp>
        <p:nvGrpSpPr>
          <p:cNvPr id="148" name="Group 147">
            <a:extLst>
              <a:ext uri="{FF2B5EF4-FFF2-40B4-BE49-F238E27FC236}">
                <a16:creationId xmlns:a16="http://schemas.microsoft.com/office/drawing/2014/main" id="{AF47BE45-9A6B-F77A-A246-E9AD74AC3E05}"/>
              </a:ext>
            </a:extLst>
          </p:cNvPr>
          <p:cNvGrpSpPr>
            <a:grpSpLocks noChangeAspect="1"/>
          </p:cNvGrpSpPr>
          <p:nvPr userDrawn="1"/>
        </p:nvGrpSpPr>
        <p:grpSpPr>
          <a:xfrm>
            <a:off x="702214" y="780933"/>
            <a:ext cx="3494345" cy="745107"/>
            <a:chOff x="611188" y="-279400"/>
            <a:chExt cx="3767138" cy="803275"/>
          </a:xfrm>
          <a:solidFill>
            <a:schemeClr val="bg1"/>
          </a:solidFill>
        </p:grpSpPr>
        <p:sp>
          <p:nvSpPr>
            <p:cNvPr id="149" name="Freeform 5">
              <a:extLst>
                <a:ext uri="{FF2B5EF4-FFF2-40B4-BE49-F238E27FC236}">
                  <a16:creationId xmlns:a16="http://schemas.microsoft.com/office/drawing/2014/main" id="{5C5B487B-3C0A-CD7C-49B9-906DAA6B051C}"/>
                </a:ext>
              </a:extLst>
            </p:cNvPr>
            <p:cNvSpPr>
              <a:spLocks noEditPoints="1"/>
            </p:cNvSpPr>
            <p:nvPr userDrawn="1"/>
          </p:nvSpPr>
          <p:spPr bwMode="auto">
            <a:xfrm>
              <a:off x="1885951" y="438150"/>
              <a:ext cx="60325" cy="63500"/>
            </a:xfrm>
            <a:custGeom>
              <a:avLst/>
              <a:gdLst>
                <a:gd name="T0" fmla="*/ 36 w 73"/>
                <a:gd name="T1" fmla="*/ 0 h 78"/>
                <a:gd name="T2" fmla="*/ 10 w 73"/>
                <a:gd name="T3" fmla="*/ 10 h 78"/>
                <a:gd name="T4" fmla="*/ 0 w 73"/>
                <a:gd name="T5" fmla="*/ 39 h 78"/>
                <a:gd name="T6" fmla="*/ 10 w 73"/>
                <a:gd name="T7" fmla="*/ 67 h 78"/>
                <a:gd name="T8" fmla="*/ 36 w 73"/>
                <a:gd name="T9" fmla="*/ 78 h 78"/>
                <a:gd name="T10" fmla="*/ 63 w 73"/>
                <a:gd name="T11" fmla="*/ 67 h 78"/>
                <a:gd name="T12" fmla="*/ 73 w 73"/>
                <a:gd name="T13" fmla="*/ 39 h 78"/>
                <a:gd name="T14" fmla="*/ 63 w 73"/>
                <a:gd name="T15" fmla="*/ 10 h 78"/>
                <a:gd name="T16" fmla="*/ 36 w 73"/>
                <a:gd name="T17" fmla="*/ 0 h 78"/>
                <a:gd name="T18" fmla="*/ 52 w 73"/>
                <a:gd name="T19" fmla="*/ 59 h 78"/>
                <a:gd name="T20" fmla="*/ 36 w 73"/>
                <a:gd name="T21" fmla="*/ 66 h 78"/>
                <a:gd name="T22" fmla="*/ 20 w 73"/>
                <a:gd name="T23" fmla="*/ 59 h 78"/>
                <a:gd name="T24" fmla="*/ 15 w 73"/>
                <a:gd name="T25" fmla="*/ 39 h 78"/>
                <a:gd name="T26" fmla="*/ 21 w 73"/>
                <a:gd name="T27" fmla="*/ 19 h 78"/>
                <a:gd name="T28" fmla="*/ 36 w 73"/>
                <a:gd name="T29" fmla="*/ 11 h 78"/>
                <a:gd name="T30" fmla="*/ 52 w 73"/>
                <a:gd name="T31" fmla="*/ 19 h 78"/>
                <a:gd name="T32" fmla="*/ 58 w 73"/>
                <a:gd name="T33" fmla="*/ 39 h 78"/>
                <a:gd name="T34" fmla="*/ 52 w 73"/>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8">
                  <a:moveTo>
                    <a:pt x="36" y="0"/>
                  </a:moveTo>
                  <a:cubicBezTo>
                    <a:pt x="25" y="0"/>
                    <a:pt x="17" y="3"/>
                    <a:pt x="10" y="10"/>
                  </a:cubicBezTo>
                  <a:cubicBezTo>
                    <a:pt x="3" y="17"/>
                    <a:pt x="0" y="27"/>
                    <a:pt x="0" y="39"/>
                  </a:cubicBezTo>
                  <a:cubicBezTo>
                    <a:pt x="0" y="51"/>
                    <a:pt x="3" y="60"/>
                    <a:pt x="10" y="67"/>
                  </a:cubicBezTo>
                  <a:cubicBezTo>
                    <a:pt x="17" y="74"/>
                    <a:pt x="25" y="78"/>
                    <a:pt x="36" y="78"/>
                  </a:cubicBezTo>
                  <a:cubicBezTo>
                    <a:pt x="47" y="78"/>
                    <a:pt x="56" y="74"/>
                    <a:pt x="63" y="67"/>
                  </a:cubicBezTo>
                  <a:cubicBezTo>
                    <a:pt x="69" y="60"/>
                    <a:pt x="73" y="51"/>
                    <a:pt x="73" y="39"/>
                  </a:cubicBezTo>
                  <a:cubicBezTo>
                    <a:pt x="73" y="27"/>
                    <a:pt x="69" y="17"/>
                    <a:pt x="63"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1" y="19"/>
                  </a:cubicBezTo>
                  <a:cubicBezTo>
                    <a:pt x="24" y="14"/>
                    <a:pt x="30" y="11"/>
                    <a:pt x="36" y="11"/>
                  </a:cubicBezTo>
                  <a:cubicBezTo>
                    <a:pt x="43" y="11"/>
                    <a:pt x="48" y="14"/>
                    <a:pt x="52" y="19"/>
                  </a:cubicBezTo>
                  <a:cubicBezTo>
                    <a:pt x="56" y="24"/>
                    <a:pt x="58" y="30"/>
                    <a:pt x="58" y="39"/>
                  </a:cubicBezTo>
                  <a:cubicBezTo>
                    <a:pt x="58"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6">
              <a:extLst>
                <a:ext uri="{FF2B5EF4-FFF2-40B4-BE49-F238E27FC236}">
                  <a16:creationId xmlns:a16="http://schemas.microsoft.com/office/drawing/2014/main" id="{FC002D50-1258-94CD-A4CA-8EF05842095A}"/>
                </a:ext>
              </a:extLst>
            </p:cNvPr>
            <p:cNvSpPr>
              <a:spLocks/>
            </p:cNvSpPr>
            <p:nvPr userDrawn="1"/>
          </p:nvSpPr>
          <p:spPr bwMode="auto">
            <a:xfrm>
              <a:off x="1152526" y="414338"/>
              <a:ext cx="74613" cy="87313"/>
            </a:xfrm>
            <a:custGeom>
              <a:avLst/>
              <a:gdLst>
                <a:gd name="T0" fmla="*/ 50 w 89"/>
                <a:gd name="T1" fmla="*/ 62 h 106"/>
                <a:gd name="T2" fmla="*/ 75 w 89"/>
                <a:gd name="T3" fmla="*/ 62 h 106"/>
                <a:gd name="T4" fmla="*/ 75 w 89"/>
                <a:gd name="T5" fmla="*/ 80 h 106"/>
                <a:gd name="T6" fmla="*/ 74 w 89"/>
                <a:gd name="T7" fmla="*/ 81 h 106"/>
                <a:gd name="T8" fmla="*/ 71 w 89"/>
                <a:gd name="T9" fmla="*/ 84 h 106"/>
                <a:gd name="T10" fmla="*/ 66 w 89"/>
                <a:gd name="T11" fmla="*/ 88 h 106"/>
                <a:gd name="T12" fmla="*/ 58 w 89"/>
                <a:gd name="T13" fmla="*/ 91 h 106"/>
                <a:gd name="T14" fmla="*/ 48 w 89"/>
                <a:gd name="T15" fmla="*/ 92 h 106"/>
                <a:gd name="T16" fmla="*/ 24 w 89"/>
                <a:gd name="T17" fmla="*/ 82 h 106"/>
                <a:gd name="T18" fmla="*/ 15 w 89"/>
                <a:gd name="T19" fmla="*/ 52 h 106"/>
                <a:gd name="T20" fmla="*/ 25 w 89"/>
                <a:gd name="T21" fmla="*/ 23 h 106"/>
                <a:gd name="T22" fmla="*/ 48 w 89"/>
                <a:gd name="T23" fmla="*/ 13 h 106"/>
                <a:gd name="T24" fmla="*/ 57 w 89"/>
                <a:gd name="T25" fmla="*/ 14 h 106"/>
                <a:gd name="T26" fmla="*/ 64 w 89"/>
                <a:gd name="T27" fmla="*/ 16 h 106"/>
                <a:gd name="T28" fmla="*/ 69 w 89"/>
                <a:gd name="T29" fmla="*/ 19 h 106"/>
                <a:gd name="T30" fmla="*/ 73 w 89"/>
                <a:gd name="T31" fmla="*/ 23 h 106"/>
                <a:gd name="T32" fmla="*/ 75 w 89"/>
                <a:gd name="T33" fmla="*/ 26 h 106"/>
                <a:gd name="T34" fmla="*/ 76 w 89"/>
                <a:gd name="T35" fmla="*/ 27 h 106"/>
                <a:gd name="T36" fmla="*/ 86 w 89"/>
                <a:gd name="T37" fmla="*/ 18 h 106"/>
                <a:gd name="T38" fmla="*/ 48 w 89"/>
                <a:gd name="T39" fmla="*/ 0 h 106"/>
                <a:gd name="T40" fmla="*/ 14 w 89"/>
                <a:gd name="T41" fmla="*/ 14 h 106"/>
                <a:gd name="T42" fmla="*/ 0 w 89"/>
                <a:gd name="T43" fmla="*/ 52 h 106"/>
                <a:gd name="T44" fmla="*/ 13 w 89"/>
                <a:gd name="T45" fmla="*/ 91 h 106"/>
                <a:gd name="T46" fmla="*/ 45 w 89"/>
                <a:gd name="T47" fmla="*/ 106 h 106"/>
                <a:gd name="T48" fmla="*/ 57 w 89"/>
                <a:gd name="T49" fmla="*/ 104 h 106"/>
                <a:gd name="T50" fmla="*/ 66 w 89"/>
                <a:gd name="T51" fmla="*/ 101 h 106"/>
                <a:gd name="T52" fmla="*/ 73 w 89"/>
                <a:gd name="T53" fmla="*/ 97 h 106"/>
                <a:gd name="T54" fmla="*/ 76 w 89"/>
                <a:gd name="T55" fmla="*/ 94 h 106"/>
                <a:gd name="T56" fmla="*/ 78 w 89"/>
                <a:gd name="T57" fmla="*/ 92 h 106"/>
                <a:gd name="T58" fmla="*/ 79 w 89"/>
                <a:gd name="T59" fmla="*/ 104 h 106"/>
                <a:gd name="T60" fmla="*/ 89 w 89"/>
                <a:gd name="T61" fmla="*/ 104 h 106"/>
                <a:gd name="T62" fmla="*/ 89 w 89"/>
                <a:gd name="T63" fmla="*/ 51 h 106"/>
                <a:gd name="T64" fmla="*/ 50 w 89"/>
                <a:gd name="T65" fmla="*/ 51 h 106"/>
                <a:gd name="T66" fmla="*/ 50 w 89"/>
                <a:gd name="T67" fmla="*/ 6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 h="106">
                  <a:moveTo>
                    <a:pt x="50" y="62"/>
                  </a:moveTo>
                  <a:cubicBezTo>
                    <a:pt x="75" y="62"/>
                    <a:pt x="75" y="62"/>
                    <a:pt x="75" y="62"/>
                  </a:cubicBezTo>
                  <a:cubicBezTo>
                    <a:pt x="75" y="80"/>
                    <a:pt x="75" y="80"/>
                    <a:pt x="75" y="80"/>
                  </a:cubicBezTo>
                  <a:cubicBezTo>
                    <a:pt x="74" y="81"/>
                    <a:pt x="74" y="81"/>
                    <a:pt x="74" y="81"/>
                  </a:cubicBezTo>
                  <a:cubicBezTo>
                    <a:pt x="73" y="82"/>
                    <a:pt x="72" y="83"/>
                    <a:pt x="71" y="84"/>
                  </a:cubicBezTo>
                  <a:cubicBezTo>
                    <a:pt x="69" y="86"/>
                    <a:pt x="68" y="87"/>
                    <a:pt x="66" y="88"/>
                  </a:cubicBezTo>
                  <a:cubicBezTo>
                    <a:pt x="64" y="89"/>
                    <a:pt x="61" y="90"/>
                    <a:pt x="58" y="91"/>
                  </a:cubicBezTo>
                  <a:cubicBezTo>
                    <a:pt x="55" y="92"/>
                    <a:pt x="51" y="92"/>
                    <a:pt x="48" y="92"/>
                  </a:cubicBezTo>
                  <a:cubicBezTo>
                    <a:pt x="38" y="92"/>
                    <a:pt x="30" y="89"/>
                    <a:pt x="24" y="82"/>
                  </a:cubicBezTo>
                  <a:cubicBezTo>
                    <a:pt x="18" y="74"/>
                    <a:pt x="15" y="65"/>
                    <a:pt x="15" y="52"/>
                  </a:cubicBezTo>
                  <a:cubicBezTo>
                    <a:pt x="15" y="40"/>
                    <a:pt x="18" y="31"/>
                    <a:pt x="25" y="23"/>
                  </a:cubicBezTo>
                  <a:cubicBezTo>
                    <a:pt x="31" y="16"/>
                    <a:pt x="39" y="13"/>
                    <a:pt x="48" y="13"/>
                  </a:cubicBezTo>
                  <a:cubicBezTo>
                    <a:pt x="51" y="13"/>
                    <a:pt x="54" y="13"/>
                    <a:pt x="57" y="14"/>
                  </a:cubicBezTo>
                  <a:cubicBezTo>
                    <a:pt x="60" y="14"/>
                    <a:pt x="62" y="15"/>
                    <a:pt x="64" y="16"/>
                  </a:cubicBezTo>
                  <a:cubicBezTo>
                    <a:pt x="66" y="17"/>
                    <a:pt x="67" y="18"/>
                    <a:pt x="69" y="19"/>
                  </a:cubicBezTo>
                  <a:cubicBezTo>
                    <a:pt x="71" y="21"/>
                    <a:pt x="72" y="22"/>
                    <a:pt x="73" y="23"/>
                  </a:cubicBezTo>
                  <a:cubicBezTo>
                    <a:pt x="74" y="24"/>
                    <a:pt x="74" y="25"/>
                    <a:pt x="75" y="26"/>
                  </a:cubicBezTo>
                  <a:cubicBezTo>
                    <a:pt x="76" y="27"/>
                    <a:pt x="76" y="27"/>
                    <a:pt x="76" y="27"/>
                  </a:cubicBezTo>
                  <a:cubicBezTo>
                    <a:pt x="86" y="18"/>
                    <a:pt x="86" y="18"/>
                    <a:pt x="86" y="18"/>
                  </a:cubicBezTo>
                  <a:cubicBezTo>
                    <a:pt x="77" y="6"/>
                    <a:pt x="64" y="0"/>
                    <a:pt x="48" y="0"/>
                  </a:cubicBezTo>
                  <a:cubicBezTo>
                    <a:pt x="35" y="0"/>
                    <a:pt x="23" y="4"/>
                    <a:pt x="14" y="14"/>
                  </a:cubicBezTo>
                  <a:cubicBezTo>
                    <a:pt x="4" y="24"/>
                    <a:pt x="0" y="36"/>
                    <a:pt x="0" y="52"/>
                  </a:cubicBezTo>
                  <a:cubicBezTo>
                    <a:pt x="0" y="69"/>
                    <a:pt x="4" y="82"/>
                    <a:pt x="13" y="91"/>
                  </a:cubicBezTo>
                  <a:cubicBezTo>
                    <a:pt x="21" y="101"/>
                    <a:pt x="32" y="106"/>
                    <a:pt x="45" y="106"/>
                  </a:cubicBezTo>
                  <a:cubicBezTo>
                    <a:pt x="50" y="106"/>
                    <a:pt x="54" y="105"/>
                    <a:pt x="57" y="104"/>
                  </a:cubicBezTo>
                  <a:cubicBezTo>
                    <a:pt x="61" y="103"/>
                    <a:pt x="64" y="102"/>
                    <a:pt x="66" y="101"/>
                  </a:cubicBezTo>
                  <a:cubicBezTo>
                    <a:pt x="69" y="100"/>
                    <a:pt x="71" y="99"/>
                    <a:pt x="73" y="97"/>
                  </a:cubicBezTo>
                  <a:cubicBezTo>
                    <a:pt x="75" y="95"/>
                    <a:pt x="76" y="94"/>
                    <a:pt x="76" y="94"/>
                  </a:cubicBezTo>
                  <a:cubicBezTo>
                    <a:pt x="77" y="93"/>
                    <a:pt x="77" y="93"/>
                    <a:pt x="78" y="92"/>
                  </a:cubicBezTo>
                  <a:cubicBezTo>
                    <a:pt x="79" y="104"/>
                    <a:pt x="79" y="104"/>
                    <a:pt x="79" y="104"/>
                  </a:cubicBezTo>
                  <a:cubicBezTo>
                    <a:pt x="89" y="104"/>
                    <a:pt x="89" y="104"/>
                    <a:pt x="89" y="104"/>
                  </a:cubicBezTo>
                  <a:cubicBezTo>
                    <a:pt x="89" y="51"/>
                    <a:pt x="89" y="51"/>
                    <a:pt x="89" y="51"/>
                  </a:cubicBezTo>
                  <a:cubicBezTo>
                    <a:pt x="50" y="51"/>
                    <a:pt x="50" y="51"/>
                    <a:pt x="50" y="51"/>
                  </a:cubicBezTo>
                  <a:lnTo>
                    <a:pt x="50"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7">
              <a:extLst>
                <a:ext uri="{FF2B5EF4-FFF2-40B4-BE49-F238E27FC236}">
                  <a16:creationId xmlns:a16="http://schemas.microsoft.com/office/drawing/2014/main" id="{5E276722-5197-B412-82F4-CAE376DBBFED}"/>
                </a:ext>
              </a:extLst>
            </p:cNvPr>
            <p:cNvSpPr>
              <a:spLocks/>
            </p:cNvSpPr>
            <p:nvPr userDrawn="1"/>
          </p:nvSpPr>
          <p:spPr bwMode="auto">
            <a:xfrm>
              <a:off x="1246188" y="436563"/>
              <a:ext cx="34925" cy="63500"/>
            </a:xfrm>
            <a:custGeom>
              <a:avLst/>
              <a:gdLst>
                <a:gd name="T0" fmla="*/ 23 w 43"/>
                <a:gd name="T1" fmla="*/ 5 h 77"/>
                <a:gd name="T2" fmla="*/ 14 w 43"/>
                <a:gd name="T3" fmla="*/ 17 h 77"/>
                <a:gd name="T4" fmla="*/ 13 w 43"/>
                <a:gd name="T5" fmla="*/ 2 h 77"/>
                <a:gd name="T6" fmla="*/ 0 w 43"/>
                <a:gd name="T7" fmla="*/ 2 h 77"/>
                <a:gd name="T8" fmla="*/ 0 w 43"/>
                <a:gd name="T9" fmla="*/ 77 h 77"/>
                <a:gd name="T10" fmla="*/ 14 w 43"/>
                <a:gd name="T11" fmla="*/ 77 h 77"/>
                <a:gd name="T12" fmla="*/ 14 w 43"/>
                <a:gd name="T13" fmla="*/ 35 h 77"/>
                <a:gd name="T14" fmla="*/ 24 w 43"/>
                <a:gd name="T15" fmla="*/ 18 h 77"/>
                <a:gd name="T16" fmla="*/ 35 w 43"/>
                <a:gd name="T17" fmla="*/ 14 h 77"/>
                <a:gd name="T18" fmla="*/ 41 w 43"/>
                <a:gd name="T19" fmla="*/ 15 h 77"/>
                <a:gd name="T20" fmla="*/ 43 w 43"/>
                <a:gd name="T21" fmla="*/ 1 h 77"/>
                <a:gd name="T22" fmla="*/ 37 w 43"/>
                <a:gd name="T23" fmla="*/ 0 h 77"/>
                <a:gd name="T24" fmla="*/ 23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3" y="5"/>
                  </a:moveTo>
                  <a:cubicBezTo>
                    <a:pt x="19" y="8"/>
                    <a:pt x="16" y="12"/>
                    <a:pt x="14" y="17"/>
                  </a:cubicBezTo>
                  <a:cubicBezTo>
                    <a:pt x="13" y="2"/>
                    <a:pt x="13" y="2"/>
                    <a:pt x="13" y="2"/>
                  </a:cubicBezTo>
                  <a:cubicBezTo>
                    <a:pt x="0" y="2"/>
                    <a:pt x="0" y="2"/>
                    <a:pt x="0" y="2"/>
                  </a:cubicBezTo>
                  <a:cubicBezTo>
                    <a:pt x="0" y="77"/>
                    <a:pt x="0" y="77"/>
                    <a:pt x="0" y="77"/>
                  </a:cubicBezTo>
                  <a:cubicBezTo>
                    <a:pt x="14" y="77"/>
                    <a:pt x="14" y="77"/>
                    <a:pt x="14" y="77"/>
                  </a:cubicBezTo>
                  <a:cubicBezTo>
                    <a:pt x="14" y="35"/>
                    <a:pt x="14" y="35"/>
                    <a:pt x="14" y="35"/>
                  </a:cubicBezTo>
                  <a:cubicBezTo>
                    <a:pt x="15" y="27"/>
                    <a:pt x="19" y="22"/>
                    <a:pt x="24" y="18"/>
                  </a:cubicBezTo>
                  <a:cubicBezTo>
                    <a:pt x="28" y="16"/>
                    <a:pt x="31" y="14"/>
                    <a:pt x="35" y="14"/>
                  </a:cubicBezTo>
                  <a:cubicBezTo>
                    <a:pt x="37" y="14"/>
                    <a:pt x="39" y="15"/>
                    <a:pt x="41" y="15"/>
                  </a:cubicBezTo>
                  <a:cubicBezTo>
                    <a:pt x="43" y="1"/>
                    <a:pt x="43" y="1"/>
                    <a:pt x="43" y="1"/>
                  </a:cubicBezTo>
                  <a:cubicBezTo>
                    <a:pt x="37" y="0"/>
                    <a:pt x="37" y="0"/>
                    <a:pt x="37" y="0"/>
                  </a:cubicBezTo>
                  <a:cubicBezTo>
                    <a:pt x="32" y="0"/>
                    <a:pt x="27" y="2"/>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8">
              <a:extLst>
                <a:ext uri="{FF2B5EF4-FFF2-40B4-BE49-F238E27FC236}">
                  <a16:creationId xmlns:a16="http://schemas.microsoft.com/office/drawing/2014/main" id="{030C0CC0-0956-B1B0-70A8-800FA865F98A}"/>
                </a:ext>
              </a:extLst>
            </p:cNvPr>
            <p:cNvSpPr>
              <a:spLocks noEditPoints="1"/>
            </p:cNvSpPr>
            <p:nvPr userDrawn="1"/>
          </p:nvSpPr>
          <p:spPr bwMode="auto">
            <a:xfrm>
              <a:off x="1284288" y="438150"/>
              <a:ext cx="60325" cy="63500"/>
            </a:xfrm>
            <a:custGeom>
              <a:avLst/>
              <a:gdLst>
                <a:gd name="T0" fmla="*/ 36 w 72"/>
                <a:gd name="T1" fmla="*/ 0 h 78"/>
                <a:gd name="T2" fmla="*/ 10 w 72"/>
                <a:gd name="T3" fmla="*/ 10 h 78"/>
                <a:gd name="T4" fmla="*/ 0 w 72"/>
                <a:gd name="T5" fmla="*/ 39 h 78"/>
                <a:gd name="T6" fmla="*/ 10 w 72"/>
                <a:gd name="T7" fmla="*/ 67 h 78"/>
                <a:gd name="T8" fmla="*/ 36 w 72"/>
                <a:gd name="T9" fmla="*/ 78 h 78"/>
                <a:gd name="T10" fmla="*/ 62 w 72"/>
                <a:gd name="T11" fmla="*/ 67 h 78"/>
                <a:gd name="T12" fmla="*/ 72 w 72"/>
                <a:gd name="T13" fmla="*/ 39 h 78"/>
                <a:gd name="T14" fmla="*/ 62 w 72"/>
                <a:gd name="T15" fmla="*/ 10 h 78"/>
                <a:gd name="T16" fmla="*/ 36 w 72"/>
                <a:gd name="T17" fmla="*/ 0 h 78"/>
                <a:gd name="T18" fmla="*/ 52 w 72"/>
                <a:gd name="T19" fmla="*/ 59 h 78"/>
                <a:gd name="T20" fmla="*/ 36 w 72"/>
                <a:gd name="T21" fmla="*/ 66 h 78"/>
                <a:gd name="T22" fmla="*/ 20 w 72"/>
                <a:gd name="T23" fmla="*/ 59 h 78"/>
                <a:gd name="T24" fmla="*/ 15 w 72"/>
                <a:gd name="T25" fmla="*/ 39 h 78"/>
                <a:gd name="T26" fmla="*/ 20 w 72"/>
                <a:gd name="T27" fmla="*/ 19 h 78"/>
                <a:gd name="T28" fmla="*/ 36 w 72"/>
                <a:gd name="T29" fmla="*/ 11 h 78"/>
                <a:gd name="T30" fmla="*/ 52 w 72"/>
                <a:gd name="T31" fmla="*/ 19 h 78"/>
                <a:gd name="T32" fmla="*/ 57 w 72"/>
                <a:gd name="T33" fmla="*/ 39 h 78"/>
                <a:gd name="T34" fmla="*/ 52 w 72"/>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8">
                  <a:moveTo>
                    <a:pt x="36" y="0"/>
                  </a:moveTo>
                  <a:cubicBezTo>
                    <a:pt x="25" y="0"/>
                    <a:pt x="16" y="3"/>
                    <a:pt x="10" y="10"/>
                  </a:cubicBezTo>
                  <a:cubicBezTo>
                    <a:pt x="3" y="17"/>
                    <a:pt x="0" y="27"/>
                    <a:pt x="0" y="39"/>
                  </a:cubicBezTo>
                  <a:cubicBezTo>
                    <a:pt x="0" y="51"/>
                    <a:pt x="3" y="60"/>
                    <a:pt x="10" y="67"/>
                  </a:cubicBezTo>
                  <a:cubicBezTo>
                    <a:pt x="16" y="74"/>
                    <a:pt x="25" y="78"/>
                    <a:pt x="36" y="78"/>
                  </a:cubicBezTo>
                  <a:cubicBezTo>
                    <a:pt x="47" y="78"/>
                    <a:pt x="56" y="74"/>
                    <a:pt x="62" y="67"/>
                  </a:cubicBezTo>
                  <a:cubicBezTo>
                    <a:pt x="69" y="60"/>
                    <a:pt x="72" y="51"/>
                    <a:pt x="72" y="39"/>
                  </a:cubicBezTo>
                  <a:cubicBezTo>
                    <a:pt x="72" y="27"/>
                    <a:pt x="69" y="17"/>
                    <a:pt x="62"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0" y="19"/>
                  </a:cubicBezTo>
                  <a:cubicBezTo>
                    <a:pt x="24" y="14"/>
                    <a:pt x="29" y="11"/>
                    <a:pt x="36" y="11"/>
                  </a:cubicBezTo>
                  <a:cubicBezTo>
                    <a:pt x="43" y="11"/>
                    <a:pt x="48" y="14"/>
                    <a:pt x="52" y="19"/>
                  </a:cubicBezTo>
                  <a:cubicBezTo>
                    <a:pt x="56" y="24"/>
                    <a:pt x="57" y="30"/>
                    <a:pt x="57" y="39"/>
                  </a:cubicBezTo>
                  <a:cubicBezTo>
                    <a:pt x="57"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9">
              <a:extLst>
                <a:ext uri="{FF2B5EF4-FFF2-40B4-BE49-F238E27FC236}">
                  <a16:creationId xmlns:a16="http://schemas.microsoft.com/office/drawing/2014/main" id="{88BAE485-97CC-07B4-6CBC-75F7EB1F86CD}"/>
                </a:ext>
              </a:extLst>
            </p:cNvPr>
            <p:cNvSpPr>
              <a:spLocks/>
            </p:cNvSpPr>
            <p:nvPr userDrawn="1"/>
          </p:nvSpPr>
          <p:spPr bwMode="auto">
            <a:xfrm>
              <a:off x="1350963" y="438150"/>
              <a:ext cx="90488" cy="61913"/>
            </a:xfrm>
            <a:custGeom>
              <a:avLst/>
              <a:gdLst>
                <a:gd name="T0" fmla="*/ 41 w 57"/>
                <a:gd name="T1" fmla="*/ 31 h 39"/>
                <a:gd name="T2" fmla="*/ 32 w 57"/>
                <a:gd name="T3" fmla="*/ 0 h 39"/>
                <a:gd name="T4" fmla="*/ 24 w 57"/>
                <a:gd name="T5" fmla="*/ 0 h 39"/>
                <a:gd name="T6" fmla="*/ 16 w 57"/>
                <a:gd name="T7" fmla="*/ 31 h 39"/>
                <a:gd name="T8" fmla="*/ 8 w 57"/>
                <a:gd name="T9" fmla="*/ 0 h 39"/>
                <a:gd name="T10" fmla="*/ 0 w 57"/>
                <a:gd name="T11" fmla="*/ 0 h 39"/>
                <a:gd name="T12" fmla="*/ 12 w 57"/>
                <a:gd name="T13" fmla="*/ 39 h 39"/>
                <a:gd name="T14" fmla="*/ 20 w 57"/>
                <a:gd name="T15" fmla="*/ 39 h 39"/>
                <a:gd name="T16" fmla="*/ 28 w 57"/>
                <a:gd name="T17" fmla="*/ 9 h 39"/>
                <a:gd name="T18" fmla="*/ 37 w 57"/>
                <a:gd name="T19" fmla="*/ 39 h 39"/>
                <a:gd name="T20" fmla="*/ 45 w 57"/>
                <a:gd name="T21" fmla="*/ 39 h 39"/>
                <a:gd name="T22" fmla="*/ 57 w 57"/>
                <a:gd name="T23" fmla="*/ 0 h 39"/>
                <a:gd name="T24" fmla="*/ 49 w 57"/>
                <a:gd name="T25" fmla="*/ 0 h 39"/>
                <a:gd name="T26" fmla="*/ 41 w 57"/>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39">
                  <a:moveTo>
                    <a:pt x="41" y="31"/>
                  </a:moveTo>
                  <a:lnTo>
                    <a:pt x="32" y="0"/>
                  </a:lnTo>
                  <a:lnTo>
                    <a:pt x="24" y="0"/>
                  </a:lnTo>
                  <a:lnTo>
                    <a:pt x="16" y="31"/>
                  </a:lnTo>
                  <a:lnTo>
                    <a:pt x="8" y="0"/>
                  </a:lnTo>
                  <a:lnTo>
                    <a:pt x="0" y="0"/>
                  </a:lnTo>
                  <a:lnTo>
                    <a:pt x="12" y="39"/>
                  </a:lnTo>
                  <a:lnTo>
                    <a:pt x="20" y="39"/>
                  </a:lnTo>
                  <a:lnTo>
                    <a:pt x="28" y="9"/>
                  </a:lnTo>
                  <a:lnTo>
                    <a:pt x="37" y="39"/>
                  </a:lnTo>
                  <a:lnTo>
                    <a:pt x="45" y="39"/>
                  </a:lnTo>
                  <a:lnTo>
                    <a:pt x="57" y="0"/>
                  </a:lnTo>
                  <a:lnTo>
                    <a:pt x="49" y="0"/>
                  </a:lnTo>
                  <a:lnTo>
                    <a:pt x="41"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0">
              <a:extLst>
                <a:ext uri="{FF2B5EF4-FFF2-40B4-BE49-F238E27FC236}">
                  <a16:creationId xmlns:a16="http://schemas.microsoft.com/office/drawing/2014/main" id="{E0EE8424-6820-BE0B-2C64-487E7DD59BC7}"/>
                </a:ext>
              </a:extLst>
            </p:cNvPr>
            <p:cNvSpPr>
              <a:spLocks/>
            </p:cNvSpPr>
            <p:nvPr userDrawn="1"/>
          </p:nvSpPr>
          <p:spPr bwMode="auto">
            <a:xfrm>
              <a:off x="1446213" y="422275"/>
              <a:ext cx="38100" cy="79375"/>
            </a:xfrm>
            <a:custGeom>
              <a:avLst/>
              <a:gdLst>
                <a:gd name="T0" fmla="*/ 26 w 46"/>
                <a:gd name="T1" fmla="*/ 0 h 97"/>
                <a:gd name="T2" fmla="*/ 13 w 46"/>
                <a:gd name="T3" fmla="*/ 0 h 97"/>
                <a:gd name="T4" fmla="*/ 11 w 46"/>
                <a:gd name="T5" fmla="*/ 20 h 97"/>
                <a:gd name="T6" fmla="*/ 0 w 46"/>
                <a:gd name="T7" fmla="*/ 20 h 97"/>
                <a:gd name="T8" fmla="*/ 0 w 46"/>
                <a:gd name="T9" fmla="*/ 31 h 97"/>
                <a:gd name="T10" fmla="*/ 11 w 46"/>
                <a:gd name="T11" fmla="*/ 31 h 97"/>
                <a:gd name="T12" fmla="*/ 11 w 46"/>
                <a:gd name="T13" fmla="*/ 72 h 97"/>
                <a:gd name="T14" fmla="*/ 16 w 46"/>
                <a:gd name="T15" fmla="*/ 91 h 97"/>
                <a:gd name="T16" fmla="*/ 32 w 46"/>
                <a:gd name="T17" fmla="*/ 97 h 97"/>
                <a:gd name="T18" fmla="*/ 46 w 46"/>
                <a:gd name="T19" fmla="*/ 95 h 97"/>
                <a:gd name="T20" fmla="*/ 44 w 46"/>
                <a:gd name="T21" fmla="*/ 84 h 97"/>
                <a:gd name="T22" fmla="*/ 36 w 46"/>
                <a:gd name="T23" fmla="*/ 85 h 97"/>
                <a:gd name="T24" fmla="*/ 28 w 46"/>
                <a:gd name="T25" fmla="*/ 82 h 97"/>
                <a:gd name="T26" fmla="*/ 26 w 46"/>
                <a:gd name="T27" fmla="*/ 70 h 97"/>
                <a:gd name="T28" fmla="*/ 26 w 46"/>
                <a:gd name="T29" fmla="*/ 31 h 97"/>
                <a:gd name="T30" fmla="*/ 46 w 46"/>
                <a:gd name="T31" fmla="*/ 31 h 97"/>
                <a:gd name="T32" fmla="*/ 46 w 46"/>
                <a:gd name="T33" fmla="*/ 20 h 97"/>
                <a:gd name="T34" fmla="*/ 26 w 46"/>
                <a:gd name="T35" fmla="*/ 20 h 97"/>
                <a:gd name="T36" fmla="*/ 26 w 46"/>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97">
                  <a:moveTo>
                    <a:pt x="26" y="0"/>
                  </a:moveTo>
                  <a:cubicBezTo>
                    <a:pt x="13" y="0"/>
                    <a:pt x="13" y="0"/>
                    <a:pt x="13" y="0"/>
                  </a:cubicBezTo>
                  <a:cubicBezTo>
                    <a:pt x="11" y="20"/>
                    <a:pt x="11" y="20"/>
                    <a:pt x="11" y="20"/>
                  </a:cubicBezTo>
                  <a:cubicBezTo>
                    <a:pt x="0" y="20"/>
                    <a:pt x="0" y="20"/>
                    <a:pt x="0" y="20"/>
                  </a:cubicBezTo>
                  <a:cubicBezTo>
                    <a:pt x="0" y="31"/>
                    <a:pt x="0" y="31"/>
                    <a:pt x="0" y="31"/>
                  </a:cubicBezTo>
                  <a:cubicBezTo>
                    <a:pt x="11" y="31"/>
                    <a:pt x="11" y="31"/>
                    <a:pt x="11" y="31"/>
                  </a:cubicBezTo>
                  <a:cubicBezTo>
                    <a:pt x="11" y="72"/>
                    <a:pt x="11" y="72"/>
                    <a:pt x="11" y="72"/>
                  </a:cubicBezTo>
                  <a:cubicBezTo>
                    <a:pt x="11" y="81"/>
                    <a:pt x="13" y="88"/>
                    <a:pt x="16" y="91"/>
                  </a:cubicBezTo>
                  <a:cubicBezTo>
                    <a:pt x="20" y="95"/>
                    <a:pt x="25" y="97"/>
                    <a:pt x="32" y="97"/>
                  </a:cubicBezTo>
                  <a:cubicBezTo>
                    <a:pt x="38" y="97"/>
                    <a:pt x="42" y="96"/>
                    <a:pt x="46" y="95"/>
                  </a:cubicBezTo>
                  <a:cubicBezTo>
                    <a:pt x="44" y="84"/>
                    <a:pt x="44" y="84"/>
                    <a:pt x="44" y="84"/>
                  </a:cubicBezTo>
                  <a:cubicBezTo>
                    <a:pt x="42" y="85"/>
                    <a:pt x="39" y="85"/>
                    <a:pt x="36" y="85"/>
                  </a:cubicBezTo>
                  <a:cubicBezTo>
                    <a:pt x="33" y="85"/>
                    <a:pt x="30" y="84"/>
                    <a:pt x="28" y="82"/>
                  </a:cubicBezTo>
                  <a:cubicBezTo>
                    <a:pt x="27" y="80"/>
                    <a:pt x="26" y="76"/>
                    <a:pt x="26" y="70"/>
                  </a:cubicBezTo>
                  <a:cubicBezTo>
                    <a:pt x="26" y="31"/>
                    <a:pt x="26" y="31"/>
                    <a:pt x="26" y="31"/>
                  </a:cubicBezTo>
                  <a:cubicBezTo>
                    <a:pt x="46" y="31"/>
                    <a:pt x="46" y="31"/>
                    <a:pt x="46" y="31"/>
                  </a:cubicBezTo>
                  <a:cubicBezTo>
                    <a:pt x="46" y="20"/>
                    <a:pt x="46" y="20"/>
                    <a:pt x="46" y="20"/>
                  </a:cubicBezTo>
                  <a:cubicBezTo>
                    <a:pt x="26" y="20"/>
                    <a:pt x="26" y="20"/>
                    <a:pt x="26" y="20"/>
                  </a:cubicBez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1">
              <a:extLst>
                <a:ext uri="{FF2B5EF4-FFF2-40B4-BE49-F238E27FC236}">
                  <a16:creationId xmlns:a16="http://schemas.microsoft.com/office/drawing/2014/main" id="{493BFF13-D216-7236-ADB3-513803D7A451}"/>
                </a:ext>
              </a:extLst>
            </p:cNvPr>
            <p:cNvSpPr>
              <a:spLocks/>
            </p:cNvSpPr>
            <p:nvPr userDrawn="1"/>
          </p:nvSpPr>
          <p:spPr bwMode="auto">
            <a:xfrm>
              <a:off x="1497013" y="412750"/>
              <a:ext cx="52388" cy="87313"/>
            </a:xfrm>
            <a:custGeom>
              <a:avLst/>
              <a:gdLst>
                <a:gd name="T0" fmla="*/ 39 w 64"/>
                <a:gd name="T1" fmla="*/ 30 h 106"/>
                <a:gd name="T2" fmla="*/ 14 w 64"/>
                <a:gd name="T3" fmla="*/ 45 h 106"/>
                <a:gd name="T4" fmla="*/ 14 w 64"/>
                <a:gd name="T5" fmla="*/ 0 h 106"/>
                <a:gd name="T6" fmla="*/ 0 w 64"/>
                <a:gd name="T7" fmla="*/ 0 h 106"/>
                <a:gd name="T8" fmla="*/ 0 w 64"/>
                <a:gd name="T9" fmla="*/ 106 h 106"/>
                <a:gd name="T10" fmla="*/ 14 w 64"/>
                <a:gd name="T11" fmla="*/ 106 h 106"/>
                <a:gd name="T12" fmla="*/ 14 w 64"/>
                <a:gd name="T13" fmla="*/ 62 h 106"/>
                <a:gd name="T14" fmla="*/ 21 w 64"/>
                <a:gd name="T15" fmla="*/ 49 h 106"/>
                <a:gd name="T16" fmla="*/ 34 w 64"/>
                <a:gd name="T17" fmla="*/ 42 h 106"/>
                <a:gd name="T18" fmla="*/ 46 w 64"/>
                <a:gd name="T19" fmla="*/ 47 h 106"/>
                <a:gd name="T20" fmla="*/ 49 w 64"/>
                <a:gd name="T21" fmla="*/ 62 h 106"/>
                <a:gd name="T22" fmla="*/ 49 w 64"/>
                <a:gd name="T23" fmla="*/ 106 h 106"/>
                <a:gd name="T24" fmla="*/ 64 w 64"/>
                <a:gd name="T25" fmla="*/ 106 h 106"/>
                <a:gd name="T26" fmla="*/ 64 w 64"/>
                <a:gd name="T27" fmla="*/ 58 h 106"/>
                <a:gd name="T28" fmla="*/ 57 w 64"/>
                <a:gd name="T29" fmla="*/ 37 h 106"/>
                <a:gd name="T30" fmla="*/ 39 w 64"/>
                <a:gd name="T31" fmla="*/ 3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06">
                  <a:moveTo>
                    <a:pt x="39" y="30"/>
                  </a:moveTo>
                  <a:cubicBezTo>
                    <a:pt x="29" y="30"/>
                    <a:pt x="20" y="35"/>
                    <a:pt x="14" y="45"/>
                  </a:cubicBezTo>
                  <a:cubicBezTo>
                    <a:pt x="14" y="0"/>
                    <a:pt x="14" y="0"/>
                    <a:pt x="14" y="0"/>
                  </a:cubicBezTo>
                  <a:cubicBezTo>
                    <a:pt x="0" y="0"/>
                    <a:pt x="0" y="0"/>
                    <a:pt x="0" y="0"/>
                  </a:cubicBezTo>
                  <a:cubicBezTo>
                    <a:pt x="0" y="106"/>
                    <a:pt x="0" y="106"/>
                    <a:pt x="0" y="106"/>
                  </a:cubicBezTo>
                  <a:cubicBezTo>
                    <a:pt x="14" y="106"/>
                    <a:pt x="14" y="106"/>
                    <a:pt x="14" y="106"/>
                  </a:cubicBezTo>
                  <a:cubicBezTo>
                    <a:pt x="14" y="62"/>
                    <a:pt x="14" y="62"/>
                    <a:pt x="14" y="62"/>
                  </a:cubicBezTo>
                  <a:cubicBezTo>
                    <a:pt x="15" y="57"/>
                    <a:pt x="17" y="53"/>
                    <a:pt x="21" y="49"/>
                  </a:cubicBezTo>
                  <a:cubicBezTo>
                    <a:pt x="25" y="44"/>
                    <a:pt x="29" y="42"/>
                    <a:pt x="34" y="42"/>
                  </a:cubicBezTo>
                  <a:cubicBezTo>
                    <a:pt x="40" y="42"/>
                    <a:pt x="44" y="44"/>
                    <a:pt x="46" y="47"/>
                  </a:cubicBezTo>
                  <a:cubicBezTo>
                    <a:pt x="48" y="50"/>
                    <a:pt x="49" y="55"/>
                    <a:pt x="49" y="62"/>
                  </a:cubicBezTo>
                  <a:cubicBezTo>
                    <a:pt x="49" y="106"/>
                    <a:pt x="49" y="106"/>
                    <a:pt x="49" y="106"/>
                  </a:cubicBezTo>
                  <a:cubicBezTo>
                    <a:pt x="64" y="106"/>
                    <a:pt x="64" y="106"/>
                    <a:pt x="64" y="106"/>
                  </a:cubicBezTo>
                  <a:cubicBezTo>
                    <a:pt x="64" y="58"/>
                    <a:pt x="64" y="58"/>
                    <a:pt x="64" y="58"/>
                  </a:cubicBezTo>
                  <a:cubicBezTo>
                    <a:pt x="64" y="48"/>
                    <a:pt x="62" y="41"/>
                    <a:pt x="57" y="37"/>
                  </a:cubicBezTo>
                  <a:cubicBezTo>
                    <a:pt x="53" y="32"/>
                    <a:pt x="47" y="30"/>
                    <a:pt x="39"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2">
              <a:extLst>
                <a:ext uri="{FF2B5EF4-FFF2-40B4-BE49-F238E27FC236}">
                  <a16:creationId xmlns:a16="http://schemas.microsoft.com/office/drawing/2014/main" id="{A2FBFC85-5630-8BC3-A583-1DEC58BBCCA5}"/>
                </a:ext>
              </a:extLst>
            </p:cNvPr>
            <p:cNvSpPr>
              <a:spLocks noEditPoints="1"/>
            </p:cNvSpPr>
            <p:nvPr userDrawn="1"/>
          </p:nvSpPr>
          <p:spPr bwMode="auto">
            <a:xfrm>
              <a:off x="1581151" y="415925"/>
              <a:ext cx="77788" cy="84138"/>
            </a:xfrm>
            <a:custGeom>
              <a:avLst/>
              <a:gdLst>
                <a:gd name="T0" fmla="*/ 20 w 49"/>
                <a:gd name="T1" fmla="*/ 0 h 53"/>
                <a:gd name="T2" fmla="*/ 0 w 49"/>
                <a:gd name="T3" fmla="*/ 53 h 53"/>
                <a:gd name="T4" fmla="*/ 8 w 49"/>
                <a:gd name="T5" fmla="*/ 53 h 53"/>
                <a:gd name="T6" fmla="*/ 13 w 49"/>
                <a:gd name="T7" fmla="*/ 40 h 53"/>
                <a:gd name="T8" fmla="*/ 36 w 49"/>
                <a:gd name="T9" fmla="*/ 40 h 53"/>
                <a:gd name="T10" fmla="*/ 40 w 49"/>
                <a:gd name="T11" fmla="*/ 53 h 53"/>
                <a:gd name="T12" fmla="*/ 49 w 49"/>
                <a:gd name="T13" fmla="*/ 53 h 53"/>
                <a:gd name="T14" fmla="*/ 29 w 49"/>
                <a:gd name="T15" fmla="*/ 0 h 53"/>
                <a:gd name="T16" fmla="*/ 20 w 49"/>
                <a:gd name="T17" fmla="*/ 0 h 53"/>
                <a:gd name="T18" fmla="*/ 15 w 49"/>
                <a:gd name="T19" fmla="*/ 34 h 53"/>
                <a:gd name="T20" fmla="*/ 24 w 49"/>
                <a:gd name="T21" fmla="*/ 7 h 53"/>
                <a:gd name="T22" fmla="*/ 34 w 49"/>
                <a:gd name="T23" fmla="*/ 34 h 53"/>
                <a:gd name="T24" fmla="*/ 15 w 49"/>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3">
                  <a:moveTo>
                    <a:pt x="20" y="0"/>
                  </a:moveTo>
                  <a:lnTo>
                    <a:pt x="0" y="53"/>
                  </a:lnTo>
                  <a:lnTo>
                    <a:pt x="8" y="53"/>
                  </a:lnTo>
                  <a:lnTo>
                    <a:pt x="13" y="40"/>
                  </a:lnTo>
                  <a:lnTo>
                    <a:pt x="36" y="40"/>
                  </a:lnTo>
                  <a:lnTo>
                    <a:pt x="40" y="53"/>
                  </a:lnTo>
                  <a:lnTo>
                    <a:pt x="49" y="53"/>
                  </a:lnTo>
                  <a:lnTo>
                    <a:pt x="29" y="0"/>
                  </a:lnTo>
                  <a:lnTo>
                    <a:pt x="20" y="0"/>
                  </a:lnTo>
                  <a:close/>
                  <a:moveTo>
                    <a:pt x="15" y="34"/>
                  </a:moveTo>
                  <a:lnTo>
                    <a:pt x="24" y="7"/>
                  </a:lnTo>
                  <a:lnTo>
                    <a:pt x="34" y="34"/>
                  </a:lnTo>
                  <a:lnTo>
                    <a:pt x="1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4">
              <a:extLst>
                <a:ext uri="{FF2B5EF4-FFF2-40B4-BE49-F238E27FC236}">
                  <a16:creationId xmlns:a16="http://schemas.microsoft.com/office/drawing/2014/main" id="{FF83A1F9-4D22-902B-230C-EA48637DF2D8}"/>
                </a:ext>
              </a:extLst>
            </p:cNvPr>
            <p:cNvSpPr>
              <a:spLocks noEditPoints="1"/>
            </p:cNvSpPr>
            <p:nvPr userDrawn="1"/>
          </p:nvSpPr>
          <p:spPr bwMode="auto">
            <a:xfrm>
              <a:off x="1663701" y="412750"/>
              <a:ext cx="58738" cy="88900"/>
            </a:xfrm>
            <a:custGeom>
              <a:avLst/>
              <a:gdLst>
                <a:gd name="T0" fmla="*/ 57 w 71"/>
                <a:gd name="T1" fmla="*/ 43 h 108"/>
                <a:gd name="T2" fmla="*/ 55 w 71"/>
                <a:gd name="T3" fmla="*/ 40 h 108"/>
                <a:gd name="T4" fmla="*/ 51 w 71"/>
                <a:gd name="T5" fmla="*/ 36 h 108"/>
                <a:gd name="T6" fmla="*/ 43 w 71"/>
                <a:gd name="T7" fmla="*/ 31 h 108"/>
                <a:gd name="T8" fmla="*/ 33 w 71"/>
                <a:gd name="T9" fmla="*/ 30 h 108"/>
                <a:gd name="T10" fmla="*/ 9 w 71"/>
                <a:gd name="T11" fmla="*/ 41 h 108"/>
                <a:gd name="T12" fmla="*/ 0 w 71"/>
                <a:gd name="T13" fmla="*/ 69 h 108"/>
                <a:gd name="T14" fmla="*/ 8 w 71"/>
                <a:gd name="T15" fmla="*/ 97 h 108"/>
                <a:gd name="T16" fmla="*/ 32 w 71"/>
                <a:gd name="T17" fmla="*/ 108 h 108"/>
                <a:gd name="T18" fmla="*/ 37 w 71"/>
                <a:gd name="T19" fmla="*/ 107 h 108"/>
                <a:gd name="T20" fmla="*/ 42 w 71"/>
                <a:gd name="T21" fmla="*/ 106 h 108"/>
                <a:gd name="T22" fmla="*/ 46 w 71"/>
                <a:gd name="T23" fmla="*/ 104 h 108"/>
                <a:gd name="T24" fmla="*/ 49 w 71"/>
                <a:gd name="T25" fmla="*/ 103 h 108"/>
                <a:gd name="T26" fmla="*/ 52 w 71"/>
                <a:gd name="T27" fmla="*/ 100 h 108"/>
                <a:gd name="T28" fmla="*/ 54 w 71"/>
                <a:gd name="T29" fmla="*/ 98 h 108"/>
                <a:gd name="T30" fmla="*/ 55 w 71"/>
                <a:gd name="T31" fmla="*/ 97 h 108"/>
                <a:gd name="T32" fmla="*/ 56 w 71"/>
                <a:gd name="T33" fmla="*/ 95 h 108"/>
                <a:gd name="T34" fmla="*/ 57 w 71"/>
                <a:gd name="T35" fmla="*/ 95 h 108"/>
                <a:gd name="T36" fmla="*/ 59 w 71"/>
                <a:gd name="T37" fmla="*/ 106 h 108"/>
                <a:gd name="T38" fmla="*/ 71 w 71"/>
                <a:gd name="T39" fmla="*/ 106 h 108"/>
                <a:gd name="T40" fmla="*/ 71 w 71"/>
                <a:gd name="T41" fmla="*/ 0 h 108"/>
                <a:gd name="T42" fmla="*/ 57 w 71"/>
                <a:gd name="T43" fmla="*/ 0 h 108"/>
                <a:gd name="T44" fmla="*/ 57 w 71"/>
                <a:gd name="T45" fmla="*/ 43 h 108"/>
                <a:gd name="T46" fmla="*/ 51 w 71"/>
                <a:gd name="T47" fmla="*/ 88 h 108"/>
                <a:gd name="T48" fmla="*/ 36 w 71"/>
                <a:gd name="T49" fmla="*/ 96 h 108"/>
                <a:gd name="T50" fmla="*/ 20 w 71"/>
                <a:gd name="T51" fmla="*/ 88 h 108"/>
                <a:gd name="T52" fmla="*/ 15 w 71"/>
                <a:gd name="T53" fmla="*/ 68 h 108"/>
                <a:gd name="T54" fmla="*/ 21 w 71"/>
                <a:gd name="T55" fmla="*/ 49 h 108"/>
                <a:gd name="T56" fmla="*/ 36 w 71"/>
                <a:gd name="T57" fmla="*/ 41 h 108"/>
                <a:gd name="T58" fmla="*/ 51 w 71"/>
                <a:gd name="T59" fmla="*/ 49 h 108"/>
                <a:gd name="T60" fmla="*/ 57 w 71"/>
                <a:gd name="T61" fmla="*/ 68 h 108"/>
                <a:gd name="T62" fmla="*/ 51 w 71"/>
                <a:gd name="T63" fmla="*/ 8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08">
                  <a:moveTo>
                    <a:pt x="57" y="43"/>
                  </a:moveTo>
                  <a:cubicBezTo>
                    <a:pt x="56" y="42"/>
                    <a:pt x="56" y="41"/>
                    <a:pt x="55" y="40"/>
                  </a:cubicBezTo>
                  <a:cubicBezTo>
                    <a:pt x="54" y="39"/>
                    <a:pt x="53" y="38"/>
                    <a:pt x="51" y="36"/>
                  </a:cubicBezTo>
                  <a:cubicBezTo>
                    <a:pt x="49" y="34"/>
                    <a:pt x="46" y="33"/>
                    <a:pt x="43" y="31"/>
                  </a:cubicBezTo>
                  <a:cubicBezTo>
                    <a:pt x="40" y="30"/>
                    <a:pt x="37" y="30"/>
                    <a:pt x="33" y="30"/>
                  </a:cubicBezTo>
                  <a:cubicBezTo>
                    <a:pt x="23" y="30"/>
                    <a:pt x="15" y="33"/>
                    <a:pt x="9" y="41"/>
                  </a:cubicBezTo>
                  <a:cubicBezTo>
                    <a:pt x="3" y="48"/>
                    <a:pt x="0" y="57"/>
                    <a:pt x="0" y="69"/>
                  </a:cubicBezTo>
                  <a:cubicBezTo>
                    <a:pt x="0" y="80"/>
                    <a:pt x="3" y="90"/>
                    <a:pt x="8" y="97"/>
                  </a:cubicBezTo>
                  <a:cubicBezTo>
                    <a:pt x="14" y="104"/>
                    <a:pt x="22" y="108"/>
                    <a:pt x="32" y="108"/>
                  </a:cubicBezTo>
                  <a:cubicBezTo>
                    <a:pt x="34" y="108"/>
                    <a:pt x="35" y="108"/>
                    <a:pt x="37" y="107"/>
                  </a:cubicBezTo>
                  <a:cubicBezTo>
                    <a:pt x="39" y="107"/>
                    <a:pt x="41" y="107"/>
                    <a:pt x="42" y="106"/>
                  </a:cubicBezTo>
                  <a:cubicBezTo>
                    <a:pt x="43" y="106"/>
                    <a:pt x="45" y="105"/>
                    <a:pt x="46" y="104"/>
                  </a:cubicBezTo>
                  <a:cubicBezTo>
                    <a:pt x="47" y="104"/>
                    <a:pt x="48" y="103"/>
                    <a:pt x="49" y="103"/>
                  </a:cubicBezTo>
                  <a:cubicBezTo>
                    <a:pt x="50" y="102"/>
                    <a:pt x="51" y="101"/>
                    <a:pt x="52" y="100"/>
                  </a:cubicBezTo>
                  <a:cubicBezTo>
                    <a:pt x="53" y="100"/>
                    <a:pt x="53" y="99"/>
                    <a:pt x="54" y="98"/>
                  </a:cubicBezTo>
                  <a:cubicBezTo>
                    <a:pt x="54" y="98"/>
                    <a:pt x="55" y="97"/>
                    <a:pt x="55" y="97"/>
                  </a:cubicBezTo>
                  <a:cubicBezTo>
                    <a:pt x="56" y="96"/>
                    <a:pt x="56" y="96"/>
                    <a:pt x="56" y="95"/>
                  </a:cubicBezTo>
                  <a:cubicBezTo>
                    <a:pt x="57" y="95"/>
                    <a:pt x="57" y="95"/>
                    <a:pt x="57" y="95"/>
                  </a:cubicBezTo>
                  <a:cubicBezTo>
                    <a:pt x="59" y="106"/>
                    <a:pt x="59" y="106"/>
                    <a:pt x="59" y="106"/>
                  </a:cubicBezTo>
                  <a:cubicBezTo>
                    <a:pt x="71" y="106"/>
                    <a:pt x="71" y="106"/>
                    <a:pt x="71" y="106"/>
                  </a:cubicBezTo>
                  <a:cubicBezTo>
                    <a:pt x="71" y="0"/>
                    <a:pt x="71" y="0"/>
                    <a:pt x="71" y="0"/>
                  </a:cubicBezTo>
                  <a:cubicBezTo>
                    <a:pt x="57" y="0"/>
                    <a:pt x="57" y="0"/>
                    <a:pt x="57" y="0"/>
                  </a:cubicBezTo>
                  <a:lnTo>
                    <a:pt x="57" y="43"/>
                  </a:lnTo>
                  <a:close/>
                  <a:moveTo>
                    <a:pt x="51" y="88"/>
                  </a:moveTo>
                  <a:cubicBezTo>
                    <a:pt x="47" y="93"/>
                    <a:pt x="42" y="96"/>
                    <a:pt x="36" y="96"/>
                  </a:cubicBezTo>
                  <a:cubicBezTo>
                    <a:pt x="29" y="96"/>
                    <a:pt x="24" y="93"/>
                    <a:pt x="20" y="88"/>
                  </a:cubicBezTo>
                  <a:cubicBezTo>
                    <a:pt x="17" y="83"/>
                    <a:pt x="15" y="76"/>
                    <a:pt x="15" y="68"/>
                  </a:cubicBezTo>
                  <a:cubicBezTo>
                    <a:pt x="15" y="61"/>
                    <a:pt x="17" y="54"/>
                    <a:pt x="21" y="49"/>
                  </a:cubicBezTo>
                  <a:cubicBezTo>
                    <a:pt x="25" y="44"/>
                    <a:pt x="30" y="41"/>
                    <a:pt x="36" y="41"/>
                  </a:cubicBezTo>
                  <a:cubicBezTo>
                    <a:pt x="43" y="41"/>
                    <a:pt x="48" y="44"/>
                    <a:pt x="51" y="49"/>
                  </a:cubicBezTo>
                  <a:cubicBezTo>
                    <a:pt x="55" y="54"/>
                    <a:pt x="57" y="61"/>
                    <a:pt x="57" y="68"/>
                  </a:cubicBezTo>
                  <a:cubicBezTo>
                    <a:pt x="57" y="76"/>
                    <a:pt x="55" y="83"/>
                    <a:pt x="51"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5">
              <a:extLst>
                <a:ext uri="{FF2B5EF4-FFF2-40B4-BE49-F238E27FC236}">
                  <a16:creationId xmlns:a16="http://schemas.microsoft.com/office/drawing/2014/main" id="{B67964F5-8081-A3D8-089C-A081B2E521A9}"/>
                </a:ext>
              </a:extLst>
            </p:cNvPr>
            <p:cNvSpPr>
              <a:spLocks/>
            </p:cNvSpPr>
            <p:nvPr userDrawn="1"/>
          </p:nvSpPr>
          <p:spPr bwMode="auto">
            <a:xfrm>
              <a:off x="1733551" y="438150"/>
              <a:ext cx="60325" cy="61913"/>
            </a:xfrm>
            <a:custGeom>
              <a:avLst/>
              <a:gdLst>
                <a:gd name="T0" fmla="*/ 18 w 38"/>
                <a:gd name="T1" fmla="*/ 32 h 39"/>
                <a:gd name="T2" fmla="*/ 8 w 38"/>
                <a:gd name="T3" fmla="*/ 0 h 39"/>
                <a:gd name="T4" fmla="*/ 0 w 38"/>
                <a:gd name="T5" fmla="*/ 0 h 39"/>
                <a:gd name="T6" fmla="*/ 15 w 38"/>
                <a:gd name="T7" fmla="*/ 39 h 39"/>
                <a:gd name="T8" fmla="*/ 23 w 38"/>
                <a:gd name="T9" fmla="*/ 39 h 39"/>
                <a:gd name="T10" fmla="*/ 38 w 38"/>
                <a:gd name="T11" fmla="*/ 0 h 39"/>
                <a:gd name="T12" fmla="*/ 29 w 38"/>
                <a:gd name="T13" fmla="*/ 0 h 39"/>
                <a:gd name="T14" fmla="*/ 18 w 38"/>
                <a:gd name="T15" fmla="*/ 3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9">
                  <a:moveTo>
                    <a:pt x="18" y="32"/>
                  </a:moveTo>
                  <a:lnTo>
                    <a:pt x="8" y="0"/>
                  </a:lnTo>
                  <a:lnTo>
                    <a:pt x="0" y="0"/>
                  </a:lnTo>
                  <a:lnTo>
                    <a:pt x="15" y="39"/>
                  </a:lnTo>
                  <a:lnTo>
                    <a:pt x="23" y="39"/>
                  </a:lnTo>
                  <a:lnTo>
                    <a:pt x="38" y="0"/>
                  </a:lnTo>
                  <a:lnTo>
                    <a:pt x="29" y="0"/>
                  </a:lnTo>
                  <a:lnTo>
                    <a:pt x="1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6">
              <a:extLst>
                <a:ext uri="{FF2B5EF4-FFF2-40B4-BE49-F238E27FC236}">
                  <a16:creationId xmlns:a16="http://schemas.microsoft.com/office/drawing/2014/main" id="{C73E25E4-139B-A180-CBFD-59414A4BD238}"/>
                </a:ext>
              </a:extLst>
            </p:cNvPr>
            <p:cNvSpPr>
              <a:spLocks/>
            </p:cNvSpPr>
            <p:nvPr userDrawn="1"/>
          </p:nvSpPr>
          <p:spPr bwMode="auto">
            <a:xfrm>
              <a:off x="1801813" y="411163"/>
              <a:ext cx="15875" cy="14288"/>
            </a:xfrm>
            <a:custGeom>
              <a:avLst/>
              <a:gdLst>
                <a:gd name="T0" fmla="*/ 10 w 19"/>
                <a:gd name="T1" fmla="*/ 0 h 18"/>
                <a:gd name="T2" fmla="*/ 3 w 19"/>
                <a:gd name="T3" fmla="*/ 2 h 18"/>
                <a:gd name="T4" fmla="*/ 0 w 19"/>
                <a:gd name="T5" fmla="*/ 9 h 18"/>
                <a:gd name="T6" fmla="*/ 3 w 19"/>
                <a:gd name="T7" fmla="*/ 16 h 18"/>
                <a:gd name="T8" fmla="*/ 10 w 19"/>
                <a:gd name="T9" fmla="*/ 18 h 18"/>
                <a:gd name="T10" fmla="*/ 17 w 19"/>
                <a:gd name="T11" fmla="*/ 16 h 18"/>
                <a:gd name="T12" fmla="*/ 19 w 19"/>
                <a:gd name="T13" fmla="*/ 9 h 18"/>
                <a:gd name="T14" fmla="*/ 17 w 19"/>
                <a:gd name="T15" fmla="*/ 2 h 18"/>
                <a:gd name="T16" fmla="*/ 10 w 1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0" y="0"/>
                  </a:moveTo>
                  <a:cubicBezTo>
                    <a:pt x="7" y="0"/>
                    <a:pt x="5" y="1"/>
                    <a:pt x="3" y="2"/>
                  </a:cubicBezTo>
                  <a:cubicBezTo>
                    <a:pt x="1" y="4"/>
                    <a:pt x="0" y="7"/>
                    <a:pt x="0" y="9"/>
                  </a:cubicBezTo>
                  <a:cubicBezTo>
                    <a:pt x="0" y="12"/>
                    <a:pt x="1" y="14"/>
                    <a:pt x="3" y="16"/>
                  </a:cubicBezTo>
                  <a:cubicBezTo>
                    <a:pt x="5" y="17"/>
                    <a:pt x="7" y="18"/>
                    <a:pt x="10" y="18"/>
                  </a:cubicBezTo>
                  <a:cubicBezTo>
                    <a:pt x="13" y="18"/>
                    <a:pt x="15" y="17"/>
                    <a:pt x="17" y="16"/>
                  </a:cubicBezTo>
                  <a:cubicBezTo>
                    <a:pt x="18" y="14"/>
                    <a:pt x="19" y="12"/>
                    <a:pt x="19" y="9"/>
                  </a:cubicBezTo>
                  <a:cubicBezTo>
                    <a:pt x="19" y="6"/>
                    <a:pt x="18" y="4"/>
                    <a:pt x="17" y="2"/>
                  </a:cubicBezTo>
                  <a:cubicBezTo>
                    <a:pt x="15" y="1"/>
                    <a:pt x="12"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Rectangle 17">
              <a:extLst>
                <a:ext uri="{FF2B5EF4-FFF2-40B4-BE49-F238E27FC236}">
                  <a16:creationId xmlns:a16="http://schemas.microsoft.com/office/drawing/2014/main" id="{7B6F8562-C3CB-5305-FB0B-63FF8D97092D}"/>
                </a:ext>
              </a:extLst>
            </p:cNvPr>
            <p:cNvSpPr>
              <a:spLocks noChangeArrowheads="1"/>
            </p:cNvSpPr>
            <p:nvPr userDrawn="1"/>
          </p:nvSpPr>
          <p:spPr bwMode="auto">
            <a:xfrm>
              <a:off x="1804988" y="438150"/>
              <a:ext cx="11113" cy="619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8">
              <a:extLst>
                <a:ext uri="{FF2B5EF4-FFF2-40B4-BE49-F238E27FC236}">
                  <a16:creationId xmlns:a16="http://schemas.microsoft.com/office/drawing/2014/main" id="{AAAB2CA3-ACC4-BAB9-7B09-8D2F882AE852}"/>
                </a:ext>
              </a:extLst>
            </p:cNvPr>
            <p:cNvSpPr>
              <a:spLocks/>
            </p:cNvSpPr>
            <p:nvPr userDrawn="1"/>
          </p:nvSpPr>
          <p:spPr bwMode="auto">
            <a:xfrm>
              <a:off x="1828801" y="436563"/>
              <a:ext cx="47625" cy="65088"/>
            </a:xfrm>
            <a:custGeom>
              <a:avLst/>
              <a:gdLst>
                <a:gd name="T0" fmla="*/ 44 w 59"/>
                <a:gd name="T1" fmla="*/ 36 h 79"/>
                <a:gd name="T2" fmla="*/ 37 w 59"/>
                <a:gd name="T3" fmla="*/ 34 h 79"/>
                <a:gd name="T4" fmla="*/ 30 w 59"/>
                <a:gd name="T5" fmla="*/ 31 h 79"/>
                <a:gd name="T6" fmla="*/ 24 w 59"/>
                <a:gd name="T7" fmla="*/ 29 h 79"/>
                <a:gd name="T8" fmla="*/ 20 w 59"/>
                <a:gd name="T9" fmla="*/ 26 h 79"/>
                <a:gd name="T10" fmla="*/ 18 w 59"/>
                <a:gd name="T11" fmla="*/ 21 h 79"/>
                <a:gd name="T12" fmla="*/ 22 w 59"/>
                <a:gd name="T13" fmla="*/ 14 h 79"/>
                <a:gd name="T14" fmla="*/ 32 w 59"/>
                <a:gd name="T15" fmla="*/ 12 h 79"/>
                <a:gd name="T16" fmla="*/ 52 w 59"/>
                <a:gd name="T17" fmla="*/ 20 h 79"/>
                <a:gd name="T18" fmla="*/ 58 w 59"/>
                <a:gd name="T19" fmla="*/ 10 h 79"/>
                <a:gd name="T20" fmla="*/ 55 w 59"/>
                <a:gd name="T21" fmla="*/ 8 h 79"/>
                <a:gd name="T22" fmla="*/ 46 w 59"/>
                <a:gd name="T23" fmla="*/ 3 h 79"/>
                <a:gd name="T24" fmla="*/ 32 w 59"/>
                <a:gd name="T25" fmla="*/ 0 h 79"/>
                <a:gd name="T26" fmla="*/ 12 w 59"/>
                <a:gd name="T27" fmla="*/ 7 h 79"/>
                <a:gd name="T28" fmla="*/ 4 w 59"/>
                <a:gd name="T29" fmla="*/ 23 h 79"/>
                <a:gd name="T30" fmla="*/ 6 w 59"/>
                <a:gd name="T31" fmla="*/ 31 h 79"/>
                <a:gd name="T32" fmla="*/ 11 w 59"/>
                <a:gd name="T33" fmla="*/ 37 h 79"/>
                <a:gd name="T34" fmla="*/ 15 w 59"/>
                <a:gd name="T35" fmla="*/ 40 h 79"/>
                <a:gd name="T36" fmla="*/ 19 w 59"/>
                <a:gd name="T37" fmla="*/ 42 h 79"/>
                <a:gd name="T38" fmla="*/ 23 w 59"/>
                <a:gd name="T39" fmla="*/ 44 h 79"/>
                <a:gd name="T40" fmla="*/ 29 w 59"/>
                <a:gd name="T41" fmla="*/ 45 h 79"/>
                <a:gd name="T42" fmla="*/ 33 w 59"/>
                <a:gd name="T43" fmla="*/ 47 h 79"/>
                <a:gd name="T44" fmla="*/ 38 w 59"/>
                <a:gd name="T45" fmla="*/ 49 h 79"/>
                <a:gd name="T46" fmla="*/ 42 w 59"/>
                <a:gd name="T47" fmla="*/ 52 h 79"/>
                <a:gd name="T48" fmla="*/ 45 w 59"/>
                <a:gd name="T49" fmla="*/ 57 h 79"/>
                <a:gd name="T50" fmla="*/ 41 w 59"/>
                <a:gd name="T51" fmla="*/ 65 h 79"/>
                <a:gd name="T52" fmla="*/ 30 w 59"/>
                <a:gd name="T53" fmla="*/ 67 h 79"/>
                <a:gd name="T54" fmla="*/ 18 w 59"/>
                <a:gd name="T55" fmla="*/ 64 h 79"/>
                <a:gd name="T56" fmla="*/ 8 w 59"/>
                <a:gd name="T57" fmla="*/ 57 h 79"/>
                <a:gd name="T58" fmla="*/ 0 w 59"/>
                <a:gd name="T59" fmla="*/ 66 h 79"/>
                <a:gd name="T60" fmla="*/ 12 w 59"/>
                <a:gd name="T61" fmla="*/ 74 h 79"/>
                <a:gd name="T62" fmla="*/ 30 w 59"/>
                <a:gd name="T63" fmla="*/ 79 h 79"/>
                <a:gd name="T64" fmla="*/ 52 w 59"/>
                <a:gd name="T65" fmla="*/ 72 h 79"/>
                <a:gd name="T66" fmla="*/ 59 w 59"/>
                <a:gd name="T67" fmla="*/ 55 h 79"/>
                <a:gd name="T68" fmla="*/ 44 w 59"/>
                <a:gd name="T69"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79">
                  <a:moveTo>
                    <a:pt x="44" y="36"/>
                  </a:moveTo>
                  <a:cubicBezTo>
                    <a:pt x="43" y="36"/>
                    <a:pt x="41" y="35"/>
                    <a:pt x="37" y="34"/>
                  </a:cubicBezTo>
                  <a:cubicBezTo>
                    <a:pt x="34" y="33"/>
                    <a:pt x="31" y="32"/>
                    <a:pt x="30" y="31"/>
                  </a:cubicBezTo>
                  <a:cubicBezTo>
                    <a:pt x="27" y="30"/>
                    <a:pt x="25" y="30"/>
                    <a:pt x="24" y="29"/>
                  </a:cubicBezTo>
                  <a:cubicBezTo>
                    <a:pt x="23" y="29"/>
                    <a:pt x="22" y="28"/>
                    <a:pt x="20" y="26"/>
                  </a:cubicBezTo>
                  <a:cubicBezTo>
                    <a:pt x="19" y="25"/>
                    <a:pt x="18" y="23"/>
                    <a:pt x="18" y="21"/>
                  </a:cubicBezTo>
                  <a:cubicBezTo>
                    <a:pt x="18" y="18"/>
                    <a:pt x="19" y="15"/>
                    <a:pt x="22" y="14"/>
                  </a:cubicBezTo>
                  <a:cubicBezTo>
                    <a:pt x="24" y="12"/>
                    <a:pt x="28" y="12"/>
                    <a:pt x="32" y="12"/>
                  </a:cubicBezTo>
                  <a:cubicBezTo>
                    <a:pt x="39" y="12"/>
                    <a:pt x="46" y="14"/>
                    <a:pt x="52" y="20"/>
                  </a:cubicBezTo>
                  <a:cubicBezTo>
                    <a:pt x="58" y="10"/>
                    <a:pt x="58" y="10"/>
                    <a:pt x="58" y="10"/>
                  </a:cubicBezTo>
                  <a:cubicBezTo>
                    <a:pt x="58" y="10"/>
                    <a:pt x="57" y="9"/>
                    <a:pt x="55" y="8"/>
                  </a:cubicBezTo>
                  <a:cubicBezTo>
                    <a:pt x="53" y="6"/>
                    <a:pt x="50" y="5"/>
                    <a:pt x="46" y="3"/>
                  </a:cubicBezTo>
                  <a:cubicBezTo>
                    <a:pt x="41" y="1"/>
                    <a:pt x="37" y="0"/>
                    <a:pt x="32" y="0"/>
                  </a:cubicBezTo>
                  <a:cubicBezTo>
                    <a:pt x="23" y="0"/>
                    <a:pt x="17" y="3"/>
                    <a:pt x="12" y="7"/>
                  </a:cubicBezTo>
                  <a:cubicBezTo>
                    <a:pt x="7" y="11"/>
                    <a:pt x="4" y="16"/>
                    <a:pt x="4" y="23"/>
                  </a:cubicBezTo>
                  <a:cubicBezTo>
                    <a:pt x="4" y="26"/>
                    <a:pt x="5" y="29"/>
                    <a:pt x="6" y="31"/>
                  </a:cubicBezTo>
                  <a:cubicBezTo>
                    <a:pt x="7" y="33"/>
                    <a:pt x="8" y="35"/>
                    <a:pt x="11" y="37"/>
                  </a:cubicBezTo>
                  <a:cubicBezTo>
                    <a:pt x="13" y="39"/>
                    <a:pt x="14" y="40"/>
                    <a:pt x="15" y="40"/>
                  </a:cubicBezTo>
                  <a:cubicBezTo>
                    <a:pt x="16" y="41"/>
                    <a:pt x="18" y="41"/>
                    <a:pt x="19" y="42"/>
                  </a:cubicBezTo>
                  <a:cubicBezTo>
                    <a:pt x="20" y="43"/>
                    <a:pt x="22" y="43"/>
                    <a:pt x="23" y="44"/>
                  </a:cubicBezTo>
                  <a:cubicBezTo>
                    <a:pt x="25" y="44"/>
                    <a:pt x="27" y="45"/>
                    <a:pt x="29" y="45"/>
                  </a:cubicBezTo>
                  <a:cubicBezTo>
                    <a:pt x="31" y="46"/>
                    <a:pt x="32" y="47"/>
                    <a:pt x="33" y="47"/>
                  </a:cubicBezTo>
                  <a:cubicBezTo>
                    <a:pt x="35" y="48"/>
                    <a:pt x="37" y="48"/>
                    <a:pt x="38" y="49"/>
                  </a:cubicBezTo>
                  <a:cubicBezTo>
                    <a:pt x="39" y="49"/>
                    <a:pt x="41" y="50"/>
                    <a:pt x="42" y="52"/>
                  </a:cubicBezTo>
                  <a:cubicBezTo>
                    <a:pt x="44" y="53"/>
                    <a:pt x="45" y="55"/>
                    <a:pt x="45" y="57"/>
                  </a:cubicBezTo>
                  <a:cubicBezTo>
                    <a:pt x="45" y="61"/>
                    <a:pt x="44" y="63"/>
                    <a:pt x="41" y="65"/>
                  </a:cubicBezTo>
                  <a:cubicBezTo>
                    <a:pt x="38" y="66"/>
                    <a:pt x="35" y="67"/>
                    <a:pt x="30" y="67"/>
                  </a:cubicBezTo>
                  <a:cubicBezTo>
                    <a:pt x="26" y="67"/>
                    <a:pt x="22" y="66"/>
                    <a:pt x="18" y="64"/>
                  </a:cubicBezTo>
                  <a:cubicBezTo>
                    <a:pt x="14" y="62"/>
                    <a:pt x="10" y="59"/>
                    <a:pt x="8" y="57"/>
                  </a:cubicBezTo>
                  <a:cubicBezTo>
                    <a:pt x="0" y="66"/>
                    <a:pt x="0" y="66"/>
                    <a:pt x="0" y="66"/>
                  </a:cubicBezTo>
                  <a:cubicBezTo>
                    <a:pt x="3" y="69"/>
                    <a:pt x="7" y="71"/>
                    <a:pt x="12" y="74"/>
                  </a:cubicBezTo>
                  <a:cubicBezTo>
                    <a:pt x="17" y="77"/>
                    <a:pt x="23" y="79"/>
                    <a:pt x="30" y="79"/>
                  </a:cubicBezTo>
                  <a:cubicBezTo>
                    <a:pt x="39" y="79"/>
                    <a:pt x="47" y="76"/>
                    <a:pt x="52" y="72"/>
                  </a:cubicBezTo>
                  <a:cubicBezTo>
                    <a:pt x="57" y="67"/>
                    <a:pt x="59" y="62"/>
                    <a:pt x="59" y="55"/>
                  </a:cubicBezTo>
                  <a:cubicBezTo>
                    <a:pt x="59" y="47"/>
                    <a:pt x="54" y="40"/>
                    <a:pt x="4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9">
              <a:extLst>
                <a:ext uri="{FF2B5EF4-FFF2-40B4-BE49-F238E27FC236}">
                  <a16:creationId xmlns:a16="http://schemas.microsoft.com/office/drawing/2014/main" id="{995386EE-0219-9B59-3015-DA98004633E3}"/>
                </a:ext>
              </a:extLst>
            </p:cNvPr>
            <p:cNvSpPr>
              <a:spLocks/>
            </p:cNvSpPr>
            <p:nvPr userDrawn="1"/>
          </p:nvSpPr>
          <p:spPr bwMode="auto">
            <a:xfrm>
              <a:off x="1960563" y="436563"/>
              <a:ext cx="36513" cy="63500"/>
            </a:xfrm>
            <a:custGeom>
              <a:avLst/>
              <a:gdLst>
                <a:gd name="T0" fmla="*/ 24 w 43"/>
                <a:gd name="T1" fmla="*/ 5 h 77"/>
                <a:gd name="T2" fmla="*/ 15 w 43"/>
                <a:gd name="T3" fmla="*/ 17 h 77"/>
                <a:gd name="T4" fmla="*/ 14 w 43"/>
                <a:gd name="T5" fmla="*/ 2 h 77"/>
                <a:gd name="T6" fmla="*/ 0 w 43"/>
                <a:gd name="T7" fmla="*/ 2 h 77"/>
                <a:gd name="T8" fmla="*/ 0 w 43"/>
                <a:gd name="T9" fmla="*/ 77 h 77"/>
                <a:gd name="T10" fmla="*/ 15 w 43"/>
                <a:gd name="T11" fmla="*/ 77 h 77"/>
                <a:gd name="T12" fmla="*/ 15 w 43"/>
                <a:gd name="T13" fmla="*/ 35 h 77"/>
                <a:gd name="T14" fmla="*/ 25 w 43"/>
                <a:gd name="T15" fmla="*/ 18 h 77"/>
                <a:gd name="T16" fmla="*/ 35 w 43"/>
                <a:gd name="T17" fmla="*/ 14 h 77"/>
                <a:gd name="T18" fmla="*/ 41 w 43"/>
                <a:gd name="T19" fmla="*/ 15 h 77"/>
                <a:gd name="T20" fmla="*/ 43 w 43"/>
                <a:gd name="T21" fmla="*/ 1 h 77"/>
                <a:gd name="T22" fmla="*/ 37 w 43"/>
                <a:gd name="T23" fmla="*/ 0 h 77"/>
                <a:gd name="T24" fmla="*/ 24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4" y="5"/>
                  </a:moveTo>
                  <a:cubicBezTo>
                    <a:pt x="20" y="8"/>
                    <a:pt x="17" y="12"/>
                    <a:pt x="15" y="17"/>
                  </a:cubicBezTo>
                  <a:cubicBezTo>
                    <a:pt x="14" y="2"/>
                    <a:pt x="14" y="2"/>
                    <a:pt x="14" y="2"/>
                  </a:cubicBezTo>
                  <a:cubicBezTo>
                    <a:pt x="0" y="2"/>
                    <a:pt x="0" y="2"/>
                    <a:pt x="0" y="2"/>
                  </a:cubicBezTo>
                  <a:cubicBezTo>
                    <a:pt x="0" y="77"/>
                    <a:pt x="0" y="77"/>
                    <a:pt x="0" y="77"/>
                  </a:cubicBezTo>
                  <a:cubicBezTo>
                    <a:pt x="15" y="77"/>
                    <a:pt x="15" y="77"/>
                    <a:pt x="15" y="77"/>
                  </a:cubicBezTo>
                  <a:cubicBezTo>
                    <a:pt x="15" y="35"/>
                    <a:pt x="15" y="35"/>
                    <a:pt x="15" y="35"/>
                  </a:cubicBezTo>
                  <a:cubicBezTo>
                    <a:pt x="16" y="27"/>
                    <a:pt x="19" y="22"/>
                    <a:pt x="25" y="18"/>
                  </a:cubicBezTo>
                  <a:cubicBezTo>
                    <a:pt x="28" y="16"/>
                    <a:pt x="32" y="14"/>
                    <a:pt x="35" y="14"/>
                  </a:cubicBezTo>
                  <a:cubicBezTo>
                    <a:pt x="38" y="14"/>
                    <a:pt x="40" y="15"/>
                    <a:pt x="41" y="15"/>
                  </a:cubicBezTo>
                  <a:cubicBezTo>
                    <a:pt x="43" y="1"/>
                    <a:pt x="43" y="1"/>
                    <a:pt x="43" y="1"/>
                  </a:cubicBezTo>
                  <a:cubicBezTo>
                    <a:pt x="37" y="0"/>
                    <a:pt x="37" y="0"/>
                    <a:pt x="37" y="0"/>
                  </a:cubicBezTo>
                  <a:cubicBezTo>
                    <a:pt x="32" y="0"/>
                    <a:pt x="28" y="2"/>
                    <a:pt x="2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0">
              <a:extLst>
                <a:ext uri="{FF2B5EF4-FFF2-40B4-BE49-F238E27FC236}">
                  <a16:creationId xmlns:a16="http://schemas.microsoft.com/office/drawing/2014/main" id="{2960E1C6-F590-264A-344E-7EF84C9D9013}"/>
                </a:ext>
              </a:extLst>
            </p:cNvPr>
            <p:cNvSpPr>
              <a:spLocks/>
            </p:cNvSpPr>
            <p:nvPr userDrawn="1"/>
          </p:nvSpPr>
          <p:spPr bwMode="auto">
            <a:xfrm>
              <a:off x="2000251" y="438150"/>
              <a:ext cx="58738" cy="85725"/>
            </a:xfrm>
            <a:custGeom>
              <a:avLst/>
              <a:gdLst>
                <a:gd name="T0" fmla="*/ 57 w 72"/>
                <a:gd name="T1" fmla="*/ 0 h 103"/>
                <a:gd name="T2" fmla="*/ 36 w 72"/>
                <a:gd name="T3" fmla="*/ 61 h 103"/>
                <a:gd name="T4" fmla="*/ 15 w 72"/>
                <a:gd name="T5" fmla="*/ 0 h 103"/>
                <a:gd name="T6" fmla="*/ 0 w 72"/>
                <a:gd name="T7" fmla="*/ 0 h 103"/>
                <a:gd name="T8" fmla="*/ 28 w 72"/>
                <a:gd name="T9" fmla="*/ 74 h 103"/>
                <a:gd name="T10" fmla="*/ 25 w 72"/>
                <a:gd name="T11" fmla="*/ 83 h 103"/>
                <a:gd name="T12" fmla="*/ 21 w 72"/>
                <a:gd name="T13" fmla="*/ 90 h 103"/>
                <a:gd name="T14" fmla="*/ 16 w 72"/>
                <a:gd name="T15" fmla="*/ 91 h 103"/>
                <a:gd name="T16" fmla="*/ 8 w 72"/>
                <a:gd name="T17" fmla="*/ 89 h 103"/>
                <a:gd name="T18" fmla="*/ 5 w 72"/>
                <a:gd name="T19" fmla="*/ 100 h 103"/>
                <a:gd name="T20" fmla="*/ 6 w 72"/>
                <a:gd name="T21" fmla="*/ 101 h 103"/>
                <a:gd name="T22" fmla="*/ 12 w 72"/>
                <a:gd name="T23" fmla="*/ 103 h 103"/>
                <a:gd name="T24" fmla="*/ 19 w 72"/>
                <a:gd name="T25" fmla="*/ 103 h 103"/>
                <a:gd name="T26" fmla="*/ 31 w 72"/>
                <a:gd name="T27" fmla="*/ 100 h 103"/>
                <a:gd name="T28" fmla="*/ 39 w 72"/>
                <a:gd name="T29" fmla="*/ 87 h 103"/>
                <a:gd name="T30" fmla="*/ 72 w 72"/>
                <a:gd name="T31" fmla="*/ 0 h 103"/>
                <a:gd name="T32" fmla="*/ 57 w 72"/>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03">
                  <a:moveTo>
                    <a:pt x="57" y="0"/>
                  </a:moveTo>
                  <a:cubicBezTo>
                    <a:pt x="36" y="61"/>
                    <a:pt x="36" y="61"/>
                    <a:pt x="36" y="61"/>
                  </a:cubicBezTo>
                  <a:cubicBezTo>
                    <a:pt x="15" y="0"/>
                    <a:pt x="15" y="0"/>
                    <a:pt x="15" y="0"/>
                  </a:cubicBezTo>
                  <a:cubicBezTo>
                    <a:pt x="0" y="0"/>
                    <a:pt x="0" y="0"/>
                    <a:pt x="0" y="0"/>
                  </a:cubicBezTo>
                  <a:cubicBezTo>
                    <a:pt x="28" y="74"/>
                    <a:pt x="28" y="74"/>
                    <a:pt x="28" y="74"/>
                  </a:cubicBezTo>
                  <a:cubicBezTo>
                    <a:pt x="25" y="83"/>
                    <a:pt x="25" y="83"/>
                    <a:pt x="25" y="83"/>
                  </a:cubicBezTo>
                  <a:cubicBezTo>
                    <a:pt x="24" y="87"/>
                    <a:pt x="22" y="89"/>
                    <a:pt x="21" y="90"/>
                  </a:cubicBezTo>
                  <a:cubicBezTo>
                    <a:pt x="20" y="91"/>
                    <a:pt x="18" y="91"/>
                    <a:pt x="16" y="91"/>
                  </a:cubicBezTo>
                  <a:cubicBezTo>
                    <a:pt x="14" y="91"/>
                    <a:pt x="11" y="91"/>
                    <a:pt x="8" y="89"/>
                  </a:cubicBezTo>
                  <a:cubicBezTo>
                    <a:pt x="5" y="100"/>
                    <a:pt x="5" y="100"/>
                    <a:pt x="5" y="100"/>
                  </a:cubicBezTo>
                  <a:cubicBezTo>
                    <a:pt x="6" y="101"/>
                    <a:pt x="6" y="101"/>
                    <a:pt x="6" y="101"/>
                  </a:cubicBezTo>
                  <a:cubicBezTo>
                    <a:pt x="7" y="102"/>
                    <a:pt x="9" y="102"/>
                    <a:pt x="12" y="103"/>
                  </a:cubicBezTo>
                  <a:cubicBezTo>
                    <a:pt x="14" y="103"/>
                    <a:pt x="17" y="103"/>
                    <a:pt x="19" y="103"/>
                  </a:cubicBezTo>
                  <a:cubicBezTo>
                    <a:pt x="24" y="103"/>
                    <a:pt x="28" y="102"/>
                    <a:pt x="31" y="100"/>
                  </a:cubicBezTo>
                  <a:cubicBezTo>
                    <a:pt x="34" y="97"/>
                    <a:pt x="36" y="93"/>
                    <a:pt x="39" y="87"/>
                  </a:cubicBezTo>
                  <a:cubicBezTo>
                    <a:pt x="72" y="0"/>
                    <a:pt x="72" y="0"/>
                    <a:pt x="72" y="0"/>
                  </a:cubicBezTo>
                  <a:lnTo>
                    <a:pt x="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1">
              <a:extLst>
                <a:ext uri="{FF2B5EF4-FFF2-40B4-BE49-F238E27FC236}">
                  <a16:creationId xmlns:a16="http://schemas.microsoft.com/office/drawing/2014/main" id="{8279F213-F01D-0BA8-7DEC-BF8F2017D953}"/>
                </a:ext>
              </a:extLst>
            </p:cNvPr>
            <p:cNvSpPr>
              <a:spLocks noEditPoints="1"/>
            </p:cNvSpPr>
            <p:nvPr userDrawn="1"/>
          </p:nvSpPr>
          <p:spPr bwMode="auto">
            <a:xfrm>
              <a:off x="1547813" y="-96838"/>
              <a:ext cx="352425" cy="422275"/>
            </a:xfrm>
            <a:custGeom>
              <a:avLst/>
              <a:gdLst>
                <a:gd name="T0" fmla="*/ 327 w 425"/>
                <a:gd name="T1" fmla="*/ 247 h 510"/>
                <a:gd name="T2" fmla="*/ 415 w 425"/>
                <a:gd name="T3" fmla="*/ 130 h 510"/>
                <a:gd name="T4" fmla="*/ 268 w 425"/>
                <a:gd name="T5" fmla="*/ 0 h 510"/>
                <a:gd name="T6" fmla="*/ 0 w 425"/>
                <a:gd name="T7" fmla="*/ 0 h 510"/>
                <a:gd name="T8" fmla="*/ 0 w 425"/>
                <a:gd name="T9" fmla="*/ 510 h 510"/>
                <a:gd name="T10" fmla="*/ 277 w 425"/>
                <a:gd name="T11" fmla="*/ 510 h 510"/>
                <a:gd name="T12" fmla="*/ 425 w 425"/>
                <a:gd name="T13" fmla="*/ 373 h 510"/>
                <a:gd name="T14" fmla="*/ 327 w 425"/>
                <a:gd name="T15" fmla="*/ 247 h 510"/>
                <a:gd name="T16" fmla="*/ 109 w 425"/>
                <a:gd name="T17" fmla="*/ 92 h 510"/>
                <a:gd name="T18" fmla="*/ 245 w 425"/>
                <a:gd name="T19" fmla="*/ 92 h 510"/>
                <a:gd name="T20" fmla="*/ 304 w 425"/>
                <a:gd name="T21" fmla="*/ 148 h 510"/>
                <a:gd name="T22" fmla="*/ 245 w 425"/>
                <a:gd name="T23" fmla="*/ 205 h 510"/>
                <a:gd name="T24" fmla="*/ 109 w 425"/>
                <a:gd name="T25" fmla="*/ 205 h 510"/>
                <a:gd name="T26" fmla="*/ 109 w 425"/>
                <a:gd name="T27" fmla="*/ 92 h 510"/>
                <a:gd name="T28" fmla="*/ 249 w 425"/>
                <a:gd name="T29" fmla="*/ 417 h 510"/>
                <a:gd name="T30" fmla="*/ 249 w 425"/>
                <a:gd name="T31" fmla="*/ 418 h 510"/>
                <a:gd name="T32" fmla="*/ 109 w 425"/>
                <a:gd name="T33" fmla="*/ 418 h 510"/>
                <a:gd name="T34" fmla="*/ 109 w 425"/>
                <a:gd name="T35" fmla="*/ 298 h 510"/>
                <a:gd name="T36" fmla="*/ 249 w 425"/>
                <a:gd name="T37" fmla="*/ 298 h 510"/>
                <a:gd name="T38" fmla="*/ 315 w 425"/>
                <a:gd name="T39" fmla="*/ 357 h 510"/>
                <a:gd name="T40" fmla="*/ 249 w 425"/>
                <a:gd name="T41" fmla="*/ 41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5" h="510">
                  <a:moveTo>
                    <a:pt x="327" y="247"/>
                  </a:moveTo>
                  <a:cubicBezTo>
                    <a:pt x="375" y="237"/>
                    <a:pt x="415" y="194"/>
                    <a:pt x="415" y="130"/>
                  </a:cubicBezTo>
                  <a:cubicBezTo>
                    <a:pt x="415" y="62"/>
                    <a:pt x="365" y="0"/>
                    <a:pt x="268" y="0"/>
                  </a:cubicBezTo>
                  <a:cubicBezTo>
                    <a:pt x="0" y="0"/>
                    <a:pt x="0" y="0"/>
                    <a:pt x="0" y="0"/>
                  </a:cubicBezTo>
                  <a:cubicBezTo>
                    <a:pt x="0" y="510"/>
                    <a:pt x="0" y="510"/>
                    <a:pt x="0" y="510"/>
                  </a:cubicBezTo>
                  <a:cubicBezTo>
                    <a:pt x="277" y="510"/>
                    <a:pt x="277" y="510"/>
                    <a:pt x="277" y="510"/>
                  </a:cubicBezTo>
                  <a:cubicBezTo>
                    <a:pt x="374" y="510"/>
                    <a:pt x="425" y="449"/>
                    <a:pt x="425" y="373"/>
                  </a:cubicBezTo>
                  <a:cubicBezTo>
                    <a:pt x="425" y="309"/>
                    <a:pt x="381" y="256"/>
                    <a:pt x="327" y="247"/>
                  </a:cubicBezTo>
                  <a:close/>
                  <a:moveTo>
                    <a:pt x="109" y="92"/>
                  </a:moveTo>
                  <a:cubicBezTo>
                    <a:pt x="245" y="92"/>
                    <a:pt x="245" y="92"/>
                    <a:pt x="245" y="92"/>
                  </a:cubicBezTo>
                  <a:cubicBezTo>
                    <a:pt x="281" y="92"/>
                    <a:pt x="304" y="117"/>
                    <a:pt x="304" y="148"/>
                  </a:cubicBezTo>
                  <a:cubicBezTo>
                    <a:pt x="304" y="181"/>
                    <a:pt x="281" y="205"/>
                    <a:pt x="245" y="205"/>
                  </a:cubicBezTo>
                  <a:cubicBezTo>
                    <a:pt x="109" y="205"/>
                    <a:pt x="109" y="205"/>
                    <a:pt x="109" y="205"/>
                  </a:cubicBezTo>
                  <a:lnTo>
                    <a:pt x="109" y="92"/>
                  </a:lnTo>
                  <a:close/>
                  <a:moveTo>
                    <a:pt x="249" y="417"/>
                  </a:moveTo>
                  <a:cubicBezTo>
                    <a:pt x="249" y="418"/>
                    <a:pt x="249" y="418"/>
                    <a:pt x="249" y="418"/>
                  </a:cubicBezTo>
                  <a:cubicBezTo>
                    <a:pt x="109" y="418"/>
                    <a:pt x="109" y="418"/>
                    <a:pt x="109" y="418"/>
                  </a:cubicBezTo>
                  <a:cubicBezTo>
                    <a:pt x="109" y="298"/>
                    <a:pt x="109" y="298"/>
                    <a:pt x="109" y="298"/>
                  </a:cubicBezTo>
                  <a:cubicBezTo>
                    <a:pt x="249" y="298"/>
                    <a:pt x="249" y="298"/>
                    <a:pt x="249" y="298"/>
                  </a:cubicBezTo>
                  <a:cubicBezTo>
                    <a:pt x="292" y="298"/>
                    <a:pt x="315" y="325"/>
                    <a:pt x="315" y="357"/>
                  </a:cubicBezTo>
                  <a:cubicBezTo>
                    <a:pt x="315" y="394"/>
                    <a:pt x="290" y="417"/>
                    <a:pt x="249" y="4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2">
              <a:extLst>
                <a:ext uri="{FF2B5EF4-FFF2-40B4-BE49-F238E27FC236}">
                  <a16:creationId xmlns:a16="http://schemas.microsoft.com/office/drawing/2014/main" id="{05C0F3AF-1E64-F4C9-5564-207AB298F6B9}"/>
                </a:ext>
              </a:extLst>
            </p:cNvPr>
            <p:cNvSpPr>
              <a:spLocks/>
            </p:cNvSpPr>
            <p:nvPr userDrawn="1"/>
          </p:nvSpPr>
          <p:spPr bwMode="auto">
            <a:xfrm>
              <a:off x="1139826" y="-103188"/>
              <a:ext cx="347663" cy="436563"/>
            </a:xfrm>
            <a:custGeom>
              <a:avLst/>
              <a:gdLst>
                <a:gd name="T0" fmla="*/ 59 w 420"/>
                <a:gd name="T1" fmla="*/ 363 h 527"/>
                <a:gd name="T2" fmla="*/ 221 w 420"/>
                <a:gd name="T3" fmla="*/ 431 h 527"/>
                <a:gd name="T4" fmla="*/ 310 w 420"/>
                <a:gd name="T5" fmla="*/ 374 h 527"/>
                <a:gd name="T6" fmla="*/ 207 w 420"/>
                <a:gd name="T7" fmla="*/ 309 h 527"/>
                <a:gd name="T8" fmla="*/ 17 w 420"/>
                <a:gd name="T9" fmla="*/ 154 h 527"/>
                <a:gd name="T10" fmla="*/ 210 w 420"/>
                <a:gd name="T11" fmla="*/ 0 h 527"/>
                <a:gd name="T12" fmla="*/ 409 w 420"/>
                <a:gd name="T13" fmla="*/ 71 h 527"/>
                <a:gd name="T14" fmla="*/ 349 w 420"/>
                <a:gd name="T15" fmla="*/ 151 h 527"/>
                <a:gd name="T16" fmla="*/ 203 w 420"/>
                <a:gd name="T17" fmla="*/ 95 h 527"/>
                <a:gd name="T18" fmla="*/ 128 w 420"/>
                <a:gd name="T19" fmla="*/ 147 h 527"/>
                <a:gd name="T20" fmla="*/ 229 w 420"/>
                <a:gd name="T21" fmla="*/ 206 h 527"/>
                <a:gd name="T22" fmla="*/ 420 w 420"/>
                <a:gd name="T23" fmla="*/ 363 h 527"/>
                <a:gd name="T24" fmla="*/ 216 w 420"/>
                <a:gd name="T25" fmla="*/ 527 h 527"/>
                <a:gd name="T26" fmla="*/ 0 w 420"/>
                <a:gd name="T27" fmla="*/ 446 h 527"/>
                <a:gd name="T28" fmla="*/ 59 w 420"/>
                <a:gd name="T29" fmla="*/ 363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527">
                  <a:moveTo>
                    <a:pt x="59" y="363"/>
                  </a:moveTo>
                  <a:cubicBezTo>
                    <a:pt x="95" y="400"/>
                    <a:pt x="151" y="431"/>
                    <a:pt x="221" y="431"/>
                  </a:cubicBezTo>
                  <a:cubicBezTo>
                    <a:pt x="281" y="431"/>
                    <a:pt x="310" y="403"/>
                    <a:pt x="310" y="374"/>
                  </a:cubicBezTo>
                  <a:cubicBezTo>
                    <a:pt x="310" y="336"/>
                    <a:pt x="266" y="323"/>
                    <a:pt x="207" y="309"/>
                  </a:cubicBezTo>
                  <a:cubicBezTo>
                    <a:pt x="124" y="290"/>
                    <a:pt x="17" y="267"/>
                    <a:pt x="17" y="154"/>
                  </a:cubicBezTo>
                  <a:cubicBezTo>
                    <a:pt x="17" y="69"/>
                    <a:pt x="90" y="0"/>
                    <a:pt x="210" y="0"/>
                  </a:cubicBezTo>
                  <a:cubicBezTo>
                    <a:pt x="291" y="0"/>
                    <a:pt x="359" y="24"/>
                    <a:pt x="409" y="71"/>
                  </a:cubicBezTo>
                  <a:cubicBezTo>
                    <a:pt x="349" y="151"/>
                    <a:pt x="349" y="151"/>
                    <a:pt x="349" y="151"/>
                  </a:cubicBezTo>
                  <a:cubicBezTo>
                    <a:pt x="308" y="113"/>
                    <a:pt x="253" y="95"/>
                    <a:pt x="203" y="95"/>
                  </a:cubicBezTo>
                  <a:cubicBezTo>
                    <a:pt x="154" y="95"/>
                    <a:pt x="128" y="117"/>
                    <a:pt x="128" y="147"/>
                  </a:cubicBezTo>
                  <a:cubicBezTo>
                    <a:pt x="128" y="182"/>
                    <a:pt x="170" y="192"/>
                    <a:pt x="229" y="206"/>
                  </a:cubicBezTo>
                  <a:cubicBezTo>
                    <a:pt x="313" y="225"/>
                    <a:pt x="420" y="250"/>
                    <a:pt x="420" y="363"/>
                  </a:cubicBezTo>
                  <a:cubicBezTo>
                    <a:pt x="420" y="457"/>
                    <a:pt x="353" y="527"/>
                    <a:pt x="216" y="527"/>
                  </a:cubicBezTo>
                  <a:cubicBezTo>
                    <a:pt x="118" y="527"/>
                    <a:pt x="48" y="494"/>
                    <a:pt x="0" y="446"/>
                  </a:cubicBezTo>
                  <a:lnTo>
                    <a:pt x="59" y="3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Rectangle 23">
              <a:extLst>
                <a:ext uri="{FF2B5EF4-FFF2-40B4-BE49-F238E27FC236}">
                  <a16:creationId xmlns:a16="http://schemas.microsoft.com/office/drawing/2014/main" id="{5308E799-0736-BCF1-CC1A-3F3E2248F93B}"/>
                </a:ext>
              </a:extLst>
            </p:cNvPr>
            <p:cNvSpPr>
              <a:spLocks noChangeArrowheads="1"/>
            </p:cNvSpPr>
            <p:nvPr userDrawn="1"/>
          </p:nvSpPr>
          <p:spPr bwMode="auto">
            <a:xfrm>
              <a:off x="1968501" y="-96838"/>
              <a:ext cx="88900" cy="422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4">
              <a:extLst>
                <a:ext uri="{FF2B5EF4-FFF2-40B4-BE49-F238E27FC236}">
                  <a16:creationId xmlns:a16="http://schemas.microsoft.com/office/drawing/2014/main" id="{D9308C71-8329-D144-E136-1D34018B4D56}"/>
                </a:ext>
              </a:extLst>
            </p:cNvPr>
            <p:cNvSpPr>
              <a:spLocks noEditPoints="1"/>
            </p:cNvSpPr>
            <p:nvPr userDrawn="1"/>
          </p:nvSpPr>
          <p:spPr bwMode="auto">
            <a:xfrm>
              <a:off x="2498726" y="-31750"/>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7 h 136"/>
                <a:gd name="T12" fmla="*/ 113 w 113"/>
                <a:gd name="T13" fmla="*/ 68 h 136"/>
                <a:gd name="T14" fmla="*/ 92 w 113"/>
                <a:gd name="T15" fmla="*/ 119 h 136"/>
                <a:gd name="T16" fmla="*/ 78 w 113"/>
                <a:gd name="T17" fmla="*/ 28 h 136"/>
                <a:gd name="T18" fmla="*/ 45 w 113"/>
                <a:gd name="T19" fmla="*/ 16 h 136"/>
                <a:gd name="T20" fmla="*/ 20 w 113"/>
                <a:gd name="T21" fmla="*/ 16 h 136"/>
                <a:gd name="T22" fmla="*/ 20 w 113"/>
                <a:gd name="T23" fmla="*/ 120 h 136"/>
                <a:gd name="T24" fmla="*/ 45 w 113"/>
                <a:gd name="T25" fmla="*/ 120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6"/>
                    <a:pt x="92" y="17"/>
                  </a:cubicBezTo>
                  <a:cubicBezTo>
                    <a:pt x="103" y="28"/>
                    <a:pt x="113" y="44"/>
                    <a:pt x="113" y="68"/>
                  </a:cubicBezTo>
                  <a:cubicBezTo>
                    <a:pt x="113" y="91"/>
                    <a:pt x="104" y="108"/>
                    <a:pt x="92" y="119"/>
                  </a:cubicBezTo>
                  <a:close/>
                  <a:moveTo>
                    <a:pt x="78" y="28"/>
                  </a:moveTo>
                  <a:cubicBezTo>
                    <a:pt x="70" y="20"/>
                    <a:pt x="59" y="16"/>
                    <a:pt x="45" y="16"/>
                  </a:cubicBezTo>
                  <a:cubicBezTo>
                    <a:pt x="20" y="16"/>
                    <a:pt x="20" y="16"/>
                    <a:pt x="20" y="16"/>
                  </a:cubicBezTo>
                  <a:cubicBezTo>
                    <a:pt x="20" y="120"/>
                    <a:pt x="20" y="120"/>
                    <a:pt x="20" y="120"/>
                  </a:cubicBezTo>
                  <a:cubicBezTo>
                    <a:pt x="45" y="120"/>
                    <a:pt x="45" y="120"/>
                    <a:pt x="45" y="120"/>
                  </a:cubicBezTo>
                  <a:cubicBezTo>
                    <a:pt x="58" y="120"/>
                    <a:pt x="69" y="116"/>
                    <a:pt x="78" y="107"/>
                  </a:cubicBezTo>
                  <a:cubicBezTo>
                    <a:pt x="87" y="98"/>
                    <a:pt x="92" y="85"/>
                    <a:pt x="92" y="68"/>
                  </a:cubicBezTo>
                  <a:cubicBezTo>
                    <a:pt x="92" y="51"/>
                    <a:pt x="87" y="37"/>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5">
              <a:extLst>
                <a:ext uri="{FF2B5EF4-FFF2-40B4-BE49-F238E27FC236}">
                  <a16:creationId xmlns:a16="http://schemas.microsoft.com/office/drawing/2014/main" id="{9B065B41-2B00-5183-95B8-2C97D2776E9F}"/>
                </a:ext>
              </a:extLst>
            </p:cNvPr>
            <p:cNvSpPr>
              <a:spLocks/>
            </p:cNvSpPr>
            <p:nvPr userDrawn="1"/>
          </p:nvSpPr>
          <p:spPr bwMode="auto">
            <a:xfrm>
              <a:off x="2611438" y="-3175"/>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6">
              <a:extLst>
                <a:ext uri="{FF2B5EF4-FFF2-40B4-BE49-F238E27FC236}">
                  <a16:creationId xmlns:a16="http://schemas.microsoft.com/office/drawing/2014/main" id="{AEBBA209-4388-44E3-1F5D-110C6416935E}"/>
                </a:ext>
              </a:extLst>
            </p:cNvPr>
            <p:cNvSpPr>
              <a:spLocks noEditPoints="1"/>
            </p:cNvSpPr>
            <p:nvPr userDrawn="1"/>
          </p:nvSpPr>
          <p:spPr bwMode="auto">
            <a:xfrm>
              <a:off x="2670176" y="-36513"/>
              <a:ext cx="20638" cy="117475"/>
            </a:xfrm>
            <a:custGeom>
              <a:avLst/>
              <a:gdLst>
                <a:gd name="T0" fmla="*/ 13 w 25"/>
                <a:gd name="T1" fmla="*/ 24 h 143"/>
                <a:gd name="T2" fmla="*/ 0 w 25"/>
                <a:gd name="T3" fmla="*/ 12 h 143"/>
                <a:gd name="T4" fmla="*/ 13 w 25"/>
                <a:gd name="T5" fmla="*/ 0 h 143"/>
                <a:gd name="T6" fmla="*/ 25 w 25"/>
                <a:gd name="T7" fmla="*/ 12 h 143"/>
                <a:gd name="T8" fmla="*/ 13 w 25"/>
                <a:gd name="T9" fmla="*/ 24 h 143"/>
                <a:gd name="T10" fmla="*/ 4 w 25"/>
                <a:gd name="T11" fmla="*/ 143 h 143"/>
                <a:gd name="T12" fmla="*/ 4 w 25"/>
                <a:gd name="T13" fmla="*/ 44 h 143"/>
                <a:gd name="T14" fmla="*/ 22 w 25"/>
                <a:gd name="T15" fmla="*/ 44 h 143"/>
                <a:gd name="T16" fmla="*/ 22 w 25"/>
                <a:gd name="T17" fmla="*/ 143 h 143"/>
                <a:gd name="T18" fmla="*/ 4 w 25"/>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3">
                  <a:moveTo>
                    <a:pt x="13" y="24"/>
                  </a:moveTo>
                  <a:cubicBezTo>
                    <a:pt x="6" y="24"/>
                    <a:pt x="0" y="19"/>
                    <a:pt x="0" y="12"/>
                  </a:cubicBezTo>
                  <a:cubicBezTo>
                    <a:pt x="0" y="5"/>
                    <a:pt x="6" y="0"/>
                    <a:pt x="13" y="0"/>
                  </a:cubicBezTo>
                  <a:cubicBezTo>
                    <a:pt x="20" y="0"/>
                    <a:pt x="25" y="5"/>
                    <a:pt x="25" y="12"/>
                  </a:cubicBezTo>
                  <a:cubicBezTo>
                    <a:pt x="25"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7">
              <a:extLst>
                <a:ext uri="{FF2B5EF4-FFF2-40B4-BE49-F238E27FC236}">
                  <a16:creationId xmlns:a16="http://schemas.microsoft.com/office/drawing/2014/main" id="{4524D336-2EEE-036C-C9C9-0D5F156C9443}"/>
                </a:ext>
              </a:extLst>
            </p:cNvPr>
            <p:cNvSpPr>
              <a:spLocks/>
            </p:cNvSpPr>
            <p:nvPr userDrawn="1"/>
          </p:nvSpPr>
          <p:spPr bwMode="auto">
            <a:xfrm>
              <a:off x="2701926" y="-1588"/>
              <a:ext cx="80963" cy="82550"/>
            </a:xfrm>
            <a:custGeom>
              <a:avLst/>
              <a:gdLst>
                <a:gd name="T0" fmla="*/ 31 w 51"/>
                <a:gd name="T1" fmla="*/ 52 h 52"/>
                <a:gd name="T2" fmla="*/ 20 w 51"/>
                <a:gd name="T3" fmla="*/ 52 h 52"/>
                <a:gd name="T4" fmla="*/ 0 w 51"/>
                <a:gd name="T5" fmla="*/ 0 h 52"/>
                <a:gd name="T6" fmla="*/ 11 w 51"/>
                <a:gd name="T7" fmla="*/ 0 h 52"/>
                <a:gd name="T8" fmla="*/ 25 w 51"/>
                <a:gd name="T9" fmla="*/ 42 h 52"/>
                <a:gd name="T10" fmla="*/ 40 w 51"/>
                <a:gd name="T11" fmla="*/ 0 h 52"/>
                <a:gd name="T12" fmla="*/ 51 w 51"/>
                <a:gd name="T13" fmla="*/ 0 h 52"/>
                <a:gd name="T14" fmla="*/ 31 w 51"/>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2">
                  <a:moveTo>
                    <a:pt x="31" y="52"/>
                  </a:moveTo>
                  <a:lnTo>
                    <a:pt x="20" y="52"/>
                  </a:lnTo>
                  <a:lnTo>
                    <a:pt x="0" y="0"/>
                  </a:lnTo>
                  <a:lnTo>
                    <a:pt x="11" y="0"/>
                  </a:lnTo>
                  <a:lnTo>
                    <a:pt x="25" y="42"/>
                  </a:lnTo>
                  <a:lnTo>
                    <a:pt x="40" y="0"/>
                  </a:lnTo>
                  <a:lnTo>
                    <a:pt x="51" y="0"/>
                  </a:lnTo>
                  <a:lnTo>
                    <a:pt x="3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8">
              <a:extLst>
                <a:ext uri="{FF2B5EF4-FFF2-40B4-BE49-F238E27FC236}">
                  <a16:creationId xmlns:a16="http://schemas.microsoft.com/office/drawing/2014/main" id="{7957D02A-F6AA-E7FB-776F-5DF982079E20}"/>
                </a:ext>
              </a:extLst>
            </p:cNvPr>
            <p:cNvSpPr>
              <a:spLocks noEditPoints="1"/>
            </p:cNvSpPr>
            <p:nvPr userDrawn="1"/>
          </p:nvSpPr>
          <p:spPr bwMode="auto">
            <a:xfrm>
              <a:off x="2789238" y="-3175"/>
              <a:ext cx="74613" cy="85725"/>
            </a:xfrm>
            <a:custGeom>
              <a:avLst/>
              <a:gdLst>
                <a:gd name="T0" fmla="*/ 20 w 90"/>
                <a:gd name="T1" fmla="*/ 56 h 103"/>
                <a:gd name="T2" fmla="*/ 49 w 90"/>
                <a:gd name="T3" fmla="*/ 88 h 103"/>
                <a:gd name="T4" fmla="*/ 80 w 90"/>
                <a:gd name="T5" fmla="*/ 77 h 103"/>
                <a:gd name="T6" fmla="*/ 87 w 90"/>
                <a:gd name="T7" fmla="*/ 89 h 103"/>
                <a:gd name="T8" fmla="*/ 47 w 90"/>
                <a:gd name="T9" fmla="*/ 103 h 103"/>
                <a:gd name="T10" fmla="*/ 0 w 90"/>
                <a:gd name="T11" fmla="*/ 52 h 103"/>
                <a:gd name="T12" fmla="*/ 47 w 90"/>
                <a:gd name="T13" fmla="*/ 0 h 103"/>
                <a:gd name="T14" fmla="*/ 90 w 90"/>
                <a:gd name="T15" fmla="*/ 49 h 103"/>
                <a:gd name="T16" fmla="*/ 90 w 90"/>
                <a:gd name="T17" fmla="*/ 56 h 103"/>
                <a:gd name="T18" fmla="*/ 20 w 90"/>
                <a:gd name="T19" fmla="*/ 56 h 103"/>
                <a:gd name="T20" fmla="*/ 46 w 90"/>
                <a:gd name="T21" fmla="*/ 15 h 103"/>
                <a:gd name="T22" fmla="*/ 19 w 90"/>
                <a:gd name="T23" fmla="*/ 43 h 103"/>
                <a:gd name="T24" fmla="*/ 71 w 90"/>
                <a:gd name="T25" fmla="*/ 43 h 103"/>
                <a:gd name="T26" fmla="*/ 46 w 90"/>
                <a:gd name="T27"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6"/>
                    <a:pt x="31" y="88"/>
                    <a:pt x="49" y="88"/>
                  </a:cubicBezTo>
                  <a:cubicBezTo>
                    <a:pt x="68" y="88"/>
                    <a:pt x="79" y="78"/>
                    <a:pt x="80" y="77"/>
                  </a:cubicBezTo>
                  <a:cubicBezTo>
                    <a:pt x="87" y="89"/>
                    <a:pt x="87" y="89"/>
                    <a:pt x="87" y="89"/>
                  </a:cubicBezTo>
                  <a:cubicBezTo>
                    <a:pt x="87" y="89"/>
                    <a:pt x="74" y="103"/>
                    <a:pt x="47" y="103"/>
                  </a:cubicBezTo>
                  <a:cubicBezTo>
                    <a:pt x="20" y="103"/>
                    <a:pt x="0" y="85"/>
                    <a:pt x="0" y="52"/>
                  </a:cubicBezTo>
                  <a:cubicBezTo>
                    <a:pt x="0" y="20"/>
                    <a:pt x="21" y="0"/>
                    <a:pt x="47" y="0"/>
                  </a:cubicBezTo>
                  <a:cubicBezTo>
                    <a:pt x="74" y="0"/>
                    <a:pt x="90" y="20"/>
                    <a:pt x="90" y="49"/>
                  </a:cubicBezTo>
                  <a:cubicBezTo>
                    <a:pt x="90" y="56"/>
                    <a:pt x="90" y="56"/>
                    <a:pt x="90" y="56"/>
                  </a:cubicBezTo>
                  <a:cubicBezTo>
                    <a:pt x="20" y="56"/>
                    <a:pt x="20" y="56"/>
                    <a:pt x="20" y="56"/>
                  </a:cubicBezTo>
                  <a:close/>
                  <a:moveTo>
                    <a:pt x="46" y="15"/>
                  </a:moveTo>
                  <a:cubicBezTo>
                    <a:pt x="28" y="15"/>
                    <a:pt x="20" y="30"/>
                    <a:pt x="19" y="43"/>
                  </a:cubicBezTo>
                  <a:cubicBezTo>
                    <a:pt x="71" y="43"/>
                    <a:pt x="71" y="43"/>
                    <a:pt x="71" y="43"/>
                  </a:cubicBezTo>
                  <a:cubicBezTo>
                    <a:pt x="71" y="28"/>
                    <a:pt x="64" y="15"/>
                    <a:pt x="4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9">
              <a:extLst>
                <a:ext uri="{FF2B5EF4-FFF2-40B4-BE49-F238E27FC236}">
                  <a16:creationId xmlns:a16="http://schemas.microsoft.com/office/drawing/2014/main" id="{C091E53F-E8FB-D219-1C2C-C8CDF3A477E2}"/>
                </a:ext>
              </a:extLst>
            </p:cNvPr>
            <p:cNvSpPr>
              <a:spLocks/>
            </p:cNvSpPr>
            <p:nvPr userDrawn="1"/>
          </p:nvSpPr>
          <p:spPr bwMode="auto">
            <a:xfrm>
              <a:off x="2882901" y="-3175"/>
              <a:ext cx="68263" cy="84138"/>
            </a:xfrm>
            <a:custGeom>
              <a:avLst/>
              <a:gdLst>
                <a:gd name="T0" fmla="*/ 65 w 84"/>
                <a:gd name="T1" fmla="*/ 101 h 101"/>
                <a:gd name="T2" fmla="*/ 65 w 84"/>
                <a:gd name="T3" fmla="*/ 42 h 101"/>
                <a:gd name="T4" fmla="*/ 45 w 84"/>
                <a:gd name="T5" fmla="*/ 16 h 101"/>
                <a:gd name="T6" fmla="*/ 18 w 84"/>
                <a:gd name="T7" fmla="*/ 42 h 101"/>
                <a:gd name="T8" fmla="*/ 18 w 84"/>
                <a:gd name="T9" fmla="*/ 101 h 101"/>
                <a:gd name="T10" fmla="*/ 0 w 84"/>
                <a:gd name="T11" fmla="*/ 101 h 101"/>
                <a:gd name="T12" fmla="*/ 0 w 84"/>
                <a:gd name="T13" fmla="*/ 2 h 101"/>
                <a:gd name="T14" fmla="*/ 17 w 84"/>
                <a:gd name="T15" fmla="*/ 2 h 101"/>
                <a:gd name="T16" fmla="*/ 18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0" y="32"/>
                    <a:pt x="18" y="42"/>
                  </a:cubicBezTo>
                  <a:cubicBezTo>
                    <a:pt x="18" y="101"/>
                    <a:pt x="18" y="101"/>
                    <a:pt x="18" y="101"/>
                  </a:cubicBezTo>
                  <a:cubicBezTo>
                    <a:pt x="0" y="101"/>
                    <a:pt x="0" y="101"/>
                    <a:pt x="0" y="101"/>
                  </a:cubicBezTo>
                  <a:cubicBezTo>
                    <a:pt x="0" y="2"/>
                    <a:pt x="0" y="2"/>
                    <a:pt x="0" y="2"/>
                  </a:cubicBezTo>
                  <a:cubicBezTo>
                    <a:pt x="17" y="2"/>
                    <a:pt x="17" y="2"/>
                    <a:pt x="17" y="2"/>
                  </a:cubicBezTo>
                  <a:cubicBezTo>
                    <a:pt x="18" y="20"/>
                    <a:pt x="18" y="20"/>
                    <a:pt x="18"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30">
              <a:extLst>
                <a:ext uri="{FF2B5EF4-FFF2-40B4-BE49-F238E27FC236}">
                  <a16:creationId xmlns:a16="http://schemas.microsoft.com/office/drawing/2014/main" id="{D8C0F936-155F-B9D3-105E-CB4A7E9C8F31}"/>
                </a:ext>
              </a:extLst>
            </p:cNvPr>
            <p:cNvSpPr>
              <a:spLocks noEditPoints="1"/>
            </p:cNvSpPr>
            <p:nvPr userDrawn="1"/>
          </p:nvSpPr>
          <p:spPr bwMode="auto">
            <a:xfrm>
              <a:off x="3006726" y="-34925"/>
              <a:ext cx="79375" cy="117475"/>
            </a:xfrm>
            <a:custGeom>
              <a:avLst/>
              <a:gdLst>
                <a:gd name="T0" fmla="*/ 50 w 95"/>
                <a:gd name="T1" fmla="*/ 142 h 142"/>
                <a:gd name="T2" fmla="*/ 20 w 95"/>
                <a:gd name="T3" fmla="*/ 125 h 142"/>
                <a:gd name="T4" fmla="*/ 17 w 95"/>
                <a:gd name="T5" fmla="*/ 140 h 142"/>
                <a:gd name="T6" fmla="*/ 0 w 95"/>
                <a:gd name="T7" fmla="*/ 140 h 142"/>
                <a:gd name="T8" fmla="*/ 0 w 95"/>
                <a:gd name="T9" fmla="*/ 0 h 142"/>
                <a:gd name="T10" fmla="*/ 19 w 95"/>
                <a:gd name="T11" fmla="*/ 0 h 142"/>
                <a:gd name="T12" fmla="*/ 19 w 95"/>
                <a:gd name="T13" fmla="*/ 57 h 142"/>
                <a:gd name="T14" fmla="*/ 52 w 95"/>
                <a:gd name="T15" fmla="*/ 39 h 142"/>
                <a:gd name="T16" fmla="*/ 94 w 95"/>
                <a:gd name="T17" fmla="*/ 91 h 142"/>
                <a:gd name="T18" fmla="*/ 50 w 95"/>
                <a:gd name="T19" fmla="*/ 142 h 142"/>
                <a:gd name="T20" fmla="*/ 47 w 95"/>
                <a:gd name="T21" fmla="*/ 55 h 142"/>
                <a:gd name="T22" fmla="*/ 18 w 95"/>
                <a:gd name="T23" fmla="*/ 91 h 142"/>
                <a:gd name="T24" fmla="*/ 46 w 95"/>
                <a:gd name="T25" fmla="*/ 127 h 142"/>
                <a:gd name="T26" fmla="*/ 75 w 95"/>
                <a:gd name="T27" fmla="*/ 91 h 142"/>
                <a:gd name="T28" fmla="*/ 47 w 95"/>
                <a:gd name="T29" fmla="*/ 5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2">
                  <a:moveTo>
                    <a:pt x="50" y="142"/>
                  </a:moveTo>
                  <a:cubicBezTo>
                    <a:pt x="31" y="142"/>
                    <a:pt x="22" y="129"/>
                    <a:pt x="20" y="125"/>
                  </a:cubicBezTo>
                  <a:cubicBezTo>
                    <a:pt x="17" y="140"/>
                    <a:pt x="17" y="140"/>
                    <a:pt x="17" y="140"/>
                  </a:cubicBezTo>
                  <a:cubicBezTo>
                    <a:pt x="0" y="140"/>
                    <a:pt x="0" y="140"/>
                    <a:pt x="0" y="140"/>
                  </a:cubicBezTo>
                  <a:cubicBezTo>
                    <a:pt x="0" y="0"/>
                    <a:pt x="0" y="0"/>
                    <a:pt x="0" y="0"/>
                  </a:cubicBezTo>
                  <a:cubicBezTo>
                    <a:pt x="19" y="0"/>
                    <a:pt x="19" y="0"/>
                    <a:pt x="19" y="0"/>
                  </a:cubicBezTo>
                  <a:cubicBezTo>
                    <a:pt x="19" y="57"/>
                    <a:pt x="19" y="57"/>
                    <a:pt x="19" y="57"/>
                  </a:cubicBezTo>
                  <a:cubicBezTo>
                    <a:pt x="20" y="55"/>
                    <a:pt x="31" y="39"/>
                    <a:pt x="52" y="39"/>
                  </a:cubicBezTo>
                  <a:cubicBezTo>
                    <a:pt x="78" y="39"/>
                    <a:pt x="94" y="61"/>
                    <a:pt x="94" y="91"/>
                  </a:cubicBezTo>
                  <a:cubicBezTo>
                    <a:pt x="95" y="121"/>
                    <a:pt x="77" y="142"/>
                    <a:pt x="50" y="142"/>
                  </a:cubicBezTo>
                  <a:close/>
                  <a:moveTo>
                    <a:pt x="47" y="55"/>
                  </a:moveTo>
                  <a:cubicBezTo>
                    <a:pt x="30" y="55"/>
                    <a:pt x="18" y="71"/>
                    <a:pt x="18" y="91"/>
                  </a:cubicBezTo>
                  <a:cubicBezTo>
                    <a:pt x="18" y="110"/>
                    <a:pt x="29" y="127"/>
                    <a:pt x="46" y="127"/>
                  </a:cubicBezTo>
                  <a:cubicBezTo>
                    <a:pt x="63" y="127"/>
                    <a:pt x="75" y="111"/>
                    <a:pt x="75" y="91"/>
                  </a:cubicBezTo>
                  <a:cubicBezTo>
                    <a:pt x="75" y="71"/>
                    <a:pt x="64" y="55"/>
                    <a:pt x="47"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31">
              <a:extLst>
                <a:ext uri="{FF2B5EF4-FFF2-40B4-BE49-F238E27FC236}">
                  <a16:creationId xmlns:a16="http://schemas.microsoft.com/office/drawing/2014/main" id="{B3C06BAF-2606-07B2-0633-EFEFFAE9986C}"/>
                </a:ext>
              </a:extLst>
            </p:cNvPr>
            <p:cNvSpPr>
              <a:spLocks/>
            </p:cNvSpPr>
            <p:nvPr userDrawn="1"/>
          </p:nvSpPr>
          <p:spPr bwMode="auto">
            <a:xfrm>
              <a:off x="3094038" y="-1588"/>
              <a:ext cx="79375" cy="114300"/>
            </a:xfrm>
            <a:custGeom>
              <a:avLst/>
              <a:gdLst>
                <a:gd name="T0" fmla="*/ 52 w 96"/>
                <a:gd name="T1" fmla="*/ 113 h 136"/>
                <a:gd name="T2" fmla="*/ 26 w 96"/>
                <a:gd name="T3" fmla="*/ 136 h 136"/>
                <a:gd name="T4" fmla="*/ 7 w 96"/>
                <a:gd name="T5" fmla="*/ 132 h 136"/>
                <a:gd name="T6" fmla="*/ 11 w 96"/>
                <a:gd name="T7" fmla="*/ 117 h 136"/>
                <a:gd name="T8" fmla="*/ 22 w 96"/>
                <a:gd name="T9" fmla="*/ 120 h 136"/>
                <a:gd name="T10" fmla="*/ 33 w 96"/>
                <a:gd name="T11" fmla="*/ 110 h 136"/>
                <a:gd name="T12" fmla="*/ 38 w 96"/>
                <a:gd name="T13" fmla="*/ 98 h 136"/>
                <a:gd name="T14" fmla="*/ 0 w 96"/>
                <a:gd name="T15" fmla="*/ 0 h 136"/>
                <a:gd name="T16" fmla="*/ 20 w 96"/>
                <a:gd name="T17" fmla="*/ 0 h 136"/>
                <a:gd name="T18" fmla="*/ 48 w 96"/>
                <a:gd name="T19" fmla="*/ 81 h 136"/>
                <a:gd name="T20" fmla="*/ 76 w 96"/>
                <a:gd name="T21" fmla="*/ 0 h 136"/>
                <a:gd name="T22" fmla="*/ 96 w 96"/>
                <a:gd name="T23" fmla="*/ 0 h 136"/>
                <a:gd name="T24" fmla="*/ 52 w 96"/>
                <a:gd name="T25" fmla="*/ 11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36">
                  <a:moveTo>
                    <a:pt x="52" y="113"/>
                  </a:moveTo>
                  <a:cubicBezTo>
                    <a:pt x="45" y="129"/>
                    <a:pt x="38" y="136"/>
                    <a:pt x="26" y="136"/>
                  </a:cubicBezTo>
                  <a:cubicBezTo>
                    <a:pt x="13" y="136"/>
                    <a:pt x="7" y="132"/>
                    <a:pt x="7" y="132"/>
                  </a:cubicBezTo>
                  <a:cubicBezTo>
                    <a:pt x="11" y="117"/>
                    <a:pt x="11" y="117"/>
                    <a:pt x="11" y="117"/>
                  </a:cubicBezTo>
                  <a:cubicBezTo>
                    <a:pt x="11" y="117"/>
                    <a:pt x="17" y="120"/>
                    <a:pt x="22" y="120"/>
                  </a:cubicBezTo>
                  <a:cubicBezTo>
                    <a:pt x="27" y="120"/>
                    <a:pt x="30" y="118"/>
                    <a:pt x="33" y="110"/>
                  </a:cubicBezTo>
                  <a:cubicBezTo>
                    <a:pt x="38" y="98"/>
                    <a:pt x="38" y="98"/>
                    <a:pt x="38" y="98"/>
                  </a:cubicBezTo>
                  <a:cubicBezTo>
                    <a:pt x="0" y="0"/>
                    <a:pt x="0" y="0"/>
                    <a:pt x="0" y="0"/>
                  </a:cubicBezTo>
                  <a:cubicBezTo>
                    <a:pt x="20" y="0"/>
                    <a:pt x="20" y="0"/>
                    <a:pt x="20" y="0"/>
                  </a:cubicBezTo>
                  <a:cubicBezTo>
                    <a:pt x="48" y="81"/>
                    <a:pt x="48" y="81"/>
                    <a:pt x="48" y="81"/>
                  </a:cubicBezTo>
                  <a:cubicBezTo>
                    <a:pt x="76" y="0"/>
                    <a:pt x="76" y="0"/>
                    <a:pt x="76" y="0"/>
                  </a:cubicBezTo>
                  <a:cubicBezTo>
                    <a:pt x="96" y="0"/>
                    <a:pt x="96" y="0"/>
                    <a:pt x="96" y="0"/>
                  </a:cubicBezTo>
                  <a:lnTo>
                    <a:pt x="5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Rectangle 32">
              <a:extLst>
                <a:ext uri="{FF2B5EF4-FFF2-40B4-BE49-F238E27FC236}">
                  <a16:creationId xmlns:a16="http://schemas.microsoft.com/office/drawing/2014/main" id="{28E831E1-5403-0391-CFF1-44334240480E}"/>
                </a:ext>
              </a:extLst>
            </p:cNvPr>
            <p:cNvSpPr>
              <a:spLocks noChangeArrowheads="1"/>
            </p:cNvSpPr>
            <p:nvPr userDrawn="1"/>
          </p:nvSpPr>
          <p:spPr bwMode="auto">
            <a:xfrm>
              <a:off x="3219451" y="-31750"/>
              <a:ext cx="17463" cy="1127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33">
              <a:extLst>
                <a:ext uri="{FF2B5EF4-FFF2-40B4-BE49-F238E27FC236}">
                  <a16:creationId xmlns:a16="http://schemas.microsoft.com/office/drawing/2014/main" id="{C26B6476-3E8D-9E7B-540C-E0FEFAD5DB9D}"/>
                </a:ext>
              </a:extLst>
            </p:cNvPr>
            <p:cNvSpPr>
              <a:spLocks/>
            </p:cNvSpPr>
            <p:nvPr userDrawn="1"/>
          </p:nvSpPr>
          <p:spPr bwMode="auto">
            <a:xfrm>
              <a:off x="3263901" y="-3175"/>
              <a:ext cx="69850" cy="84138"/>
            </a:xfrm>
            <a:custGeom>
              <a:avLst/>
              <a:gdLst>
                <a:gd name="T0" fmla="*/ 65 w 84"/>
                <a:gd name="T1" fmla="*/ 101 h 101"/>
                <a:gd name="T2" fmla="*/ 65 w 84"/>
                <a:gd name="T3" fmla="*/ 42 h 101"/>
                <a:gd name="T4" fmla="*/ 45 w 84"/>
                <a:gd name="T5" fmla="*/ 16 h 101"/>
                <a:gd name="T6" fmla="*/ 19 w 84"/>
                <a:gd name="T7" fmla="*/ 42 h 101"/>
                <a:gd name="T8" fmla="*/ 19 w 84"/>
                <a:gd name="T9" fmla="*/ 101 h 101"/>
                <a:gd name="T10" fmla="*/ 0 w 84"/>
                <a:gd name="T11" fmla="*/ 101 h 101"/>
                <a:gd name="T12" fmla="*/ 0 w 84"/>
                <a:gd name="T13" fmla="*/ 2 h 101"/>
                <a:gd name="T14" fmla="*/ 18 w 84"/>
                <a:gd name="T15" fmla="*/ 2 h 101"/>
                <a:gd name="T16" fmla="*/ 19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1" y="32"/>
                    <a:pt x="19" y="42"/>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34">
              <a:extLst>
                <a:ext uri="{FF2B5EF4-FFF2-40B4-BE49-F238E27FC236}">
                  <a16:creationId xmlns:a16="http://schemas.microsoft.com/office/drawing/2014/main" id="{944C5982-3C91-7F73-09A4-D3869163BA38}"/>
                </a:ext>
              </a:extLst>
            </p:cNvPr>
            <p:cNvSpPr>
              <a:spLocks/>
            </p:cNvSpPr>
            <p:nvPr userDrawn="1"/>
          </p:nvSpPr>
          <p:spPr bwMode="auto">
            <a:xfrm>
              <a:off x="3349626" y="-3175"/>
              <a:ext cx="63500" cy="85725"/>
            </a:xfrm>
            <a:custGeom>
              <a:avLst/>
              <a:gdLst>
                <a:gd name="T0" fmla="*/ 68 w 78"/>
                <a:gd name="T1" fmla="*/ 94 h 103"/>
                <a:gd name="T2" fmla="*/ 39 w 78"/>
                <a:gd name="T3" fmla="*/ 103 h 103"/>
                <a:gd name="T4" fmla="*/ 0 w 78"/>
                <a:gd name="T5" fmla="*/ 86 h 103"/>
                <a:gd name="T6" fmla="*/ 10 w 78"/>
                <a:gd name="T7" fmla="*/ 74 h 103"/>
                <a:gd name="T8" fmla="*/ 39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2" y="99"/>
                    <a:pt x="54" y="103"/>
                    <a:pt x="39" y="103"/>
                  </a:cubicBezTo>
                  <a:cubicBezTo>
                    <a:pt x="19" y="103"/>
                    <a:pt x="4" y="91"/>
                    <a:pt x="0" y="86"/>
                  </a:cubicBezTo>
                  <a:cubicBezTo>
                    <a:pt x="10" y="74"/>
                    <a:pt x="10" y="74"/>
                    <a:pt x="10" y="74"/>
                  </a:cubicBezTo>
                  <a:cubicBezTo>
                    <a:pt x="16" y="80"/>
                    <a:pt x="28" y="88"/>
                    <a:pt x="39" y="88"/>
                  </a:cubicBezTo>
                  <a:cubicBezTo>
                    <a:pt x="51" y="88"/>
                    <a:pt x="59" y="84"/>
                    <a:pt x="59" y="75"/>
                  </a:cubicBezTo>
                  <a:cubicBezTo>
                    <a:pt x="59" y="66"/>
                    <a:pt x="49" y="63"/>
                    <a:pt x="43" y="61"/>
                  </a:cubicBezTo>
                  <a:cubicBezTo>
                    <a:pt x="37"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3"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35">
              <a:extLst>
                <a:ext uri="{FF2B5EF4-FFF2-40B4-BE49-F238E27FC236}">
                  <a16:creationId xmlns:a16="http://schemas.microsoft.com/office/drawing/2014/main" id="{948AB8FF-2BA3-9E06-B8CF-1E2C0011DA34}"/>
                </a:ext>
              </a:extLst>
            </p:cNvPr>
            <p:cNvSpPr>
              <a:spLocks noEditPoints="1"/>
            </p:cNvSpPr>
            <p:nvPr userDrawn="1"/>
          </p:nvSpPr>
          <p:spPr bwMode="auto">
            <a:xfrm>
              <a:off x="3429001" y="-36513"/>
              <a:ext cx="20638" cy="117475"/>
            </a:xfrm>
            <a:custGeom>
              <a:avLst/>
              <a:gdLst>
                <a:gd name="T0" fmla="*/ 13 w 26"/>
                <a:gd name="T1" fmla="*/ 24 h 143"/>
                <a:gd name="T2" fmla="*/ 0 w 26"/>
                <a:gd name="T3" fmla="*/ 12 h 143"/>
                <a:gd name="T4" fmla="*/ 13 w 26"/>
                <a:gd name="T5" fmla="*/ 0 h 143"/>
                <a:gd name="T6" fmla="*/ 26 w 26"/>
                <a:gd name="T7" fmla="*/ 12 h 143"/>
                <a:gd name="T8" fmla="*/ 13 w 26"/>
                <a:gd name="T9" fmla="*/ 24 h 143"/>
                <a:gd name="T10" fmla="*/ 4 w 26"/>
                <a:gd name="T11" fmla="*/ 143 h 143"/>
                <a:gd name="T12" fmla="*/ 4 w 26"/>
                <a:gd name="T13" fmla="*/ 44 h 143"/>
                <a:gd name="T14" fmla="*/ 22 w 26"/>
                <a:gd name="T15" fmla="*/ 44 h 143"/>
                <a:gd name="T16" fmla="*/ 22 w 26"/>
                <a:gd name="T17" fmla="*/ 143 h 143"/>
                <a:gd name="T18" fmla="*/ 4 w 26"/>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3">
                  <a:moveTo>
                    <a:pt x="13" y="24"/>
                  </a:moveTo>
                  <a:cubicBezTo>
                    <a:pt x="6" y="24"/>
                    <a:pt x="0" y="19"/>
                    <a:pt x="0" y="12"/>
                  </a:cubicBezTo>
                  <a:cubicBezTo>
                    <a:pt x="0" y="5"/>
                    <a:pt x="6" y="0"/>
                    <a:pt x="13" y="0"/>
                  </a:cubicBezTo>
                  <a:cubicBezTo>
                    <a:pt x="20" y="0"/>
                    <a:pt x="26" y="5"/>
                    <a:pt x="26" y="12"/>
                  </a:cubicBezTo>
                  <a:cubicBezTo>
                    <a:pt x="26"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36">
              <a:extLst>
                <a:ext uri="{FF2B5EF4-FFF2-40B4-BE49-F238E27FC236}">
                  <a16:creationId xmlns:a16="http://schemas.microsoft.com/office/drawing/2014/main" id="{914FBE95-5DCD-B09C-05FA-773F884D73D9}"/>
                </a:ext>
              </a:extLst>
            </p:cNvPr>
            <p:cNvSpPr>
              <a:spLocks noEditPoints="1"/>
            </p:cNvSpPr>
            <p:nvPr userDrawn="1"/>
          </p:nvSpPr>
          <p:spPr bwMode="auto">
            <a:xfrm>
              <a:off x="3465513" y="-3175"/>
              <a:ext cx="77788" cy="115888"/>
            </a:xfrm>
            <a:custGeom>
              <a:avLst/>
              <a:gdLst>
                <a:gd name="T0" fmla="*/ 84 w 94"/>
                <a:gd name="T1" fmla="*/ 122 h 138"/>
                <a:gd name="T2" fmla="*/ 44 w 94"/>
                <a:gd name="T3" fmla="*/ 138 h 138"/>
                <a:gd name="T4" fmla="*/ 5 w 94"/>
                <a:gd name="T5" fmla="*/ 126 h 138"/>
                <a:gd name="T6" fmla="*/ 12 w 94"/>
                <a:gd name="T7" fmla="*/ 112 h 138"/>
                <a:gd name="T8" fmla="*/ 43 w 94"/>
                <a:gd name="T9" fmla="*/ 122 h 138"/>
                <a:gd name="T10" fmla="*/ 67 w 94"/>
                <a:gd name="T11" fmla="*/ 113 h 138"/>
                <a:gd name="T12" fmla="*/ 74 w 94"/>
                <a:gd name="T13" fmla="*/ 89 h 138"/>
                <a:gd name="T14" fmla="*/ 74 w 94"/>
                <a:gd name="T15" fmla="*/ 80 h 138"/>
                <a:gd name="T16" fmla="*/ 42 w 94"/>
                <a:gd name="T17" fmla="*/ 99 h 138"/>
                <a:gd name="T18" fmla="*/ 0 w 94"/>
                <a:gd name="T19" fmla="*/ 49 h 138"/>
                <a:gd name="T20" fmla="*/ 43 w 94"/>
                <a:gd name="T21" fmla="*/ 0 h 138"/>
                <a:gd name="T22" fmla="*/ 74 w 94"/>
                <a:gd name="T23" fmla="*/ 18 h 138"/>
                <a:gd name="T24" fmla="*/ 76 w 94"/>
                <a:gd name="T25" fmla="*/ 2 h 138"/>
                <a:gd name="T26" fmla="*/ 94 w 94"/>
                <a:gd name="T27" fmla="*/ 2 h 138"/>
                <a:gd name="T28" fmla="*/ 94 w 94"/>
                <a:gd name="T29" fmla="*/ 82 h 138"/>
                <a:gd name="T30" fmla="*/ 84 w 94"/>
                <a:gd name="T31" fmla="*/ 122 h 138"/>
                <a:gd name="T32" fmla="*/ 48 w 94"/>
                <a:gd name="T33" fmla="*/ 15 h 138"/>
                <a:gd name="T34" fmla="*/ 20 w 94"/>
                <a:gd name="T35" fmla="*/ 49 h 138"/>
                <a:gd name="T36" fmla="*/ 47 w 94"/>
                <a:gd name="T37" fmla="*/ 83 h 138"/>
                <a:gd name="T38" fmla="*/ 75 w 94"/>
                <a:gd name="T39" fmla="*/ 49 h 138"/>
                <a:gd name="T40" fmla="*/ 48 w 94"/>
                <a:gd name="T41" fmla="*/ 1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138">
                  <a:moveTo>
                    <a:pt x="84" y="122"/>
                  </a:moveTo>
                  <a:cubicBezTo>
                    <a:pt x="76" y="130"/>
                    <a:pt x="64" y="138"/>
                    <a:pt x="44" y="138"/>
                  </a:cubicBezTo>
                  <a:cubicBezTo>
                    <a:pt x="23" y="138"/>
                    <a:pt x="8" y="129"/>
                    <a:pt x="5" y="126"/>
                  </a:cubicBezTo>
                  <a:cubicBezTo>
                    <a:pt x="12" y="112"/>
                    <a:pt x="12" y="112"/>
                    <a:pt x="12" y="112"/>
                  </a:cubicBezTo>
                  <a:cubicBezTo>
                    <a:pt x="17" y="116"/>
                    <a:pt x="30" y="122"/>
                    <a:pt x="43" y="122"/>
                  </a:cubicBezTo>
                  <a:cubicBezTo>
                    <a:pt x="55" y="122"/>
                    <a:pt x="63" y="118"/>
                    <a:pt x="67" y="113"/>
                  </a:cubicBezTo>
                  <a:cubicBezTo>
                    <a:pt x="72" y="109"/>
                    <a:pt x="74" y="101"/>
                    <a:pt x="74" y="89"/>
                  </a:cubicBezTo>
                  <a:cubicBezTo>
                    <a:pt x="74" y="80"/>
                    <a:pt x="74" y="80"/>
                    <a:pt x="74" y="80"/>
                  </a:cubicBezTo>
                  <a:cubicBezTo>
                    <a:pt x="73" y="83"/>
                    <a:pt x="64" y="99"/>
                    <a:pt x="42" y="99"/>
                  </a:cubicBezTo>
                  <a:cubicBezTo>
                    <a:pt x="16" y="99"/>
                    <a:pt x="0" y="78"/>
                    <a:pt x="0" y="49"/>
                  </a:cubicBezTo>
                  <a:cubicBezTo>
                    <a:pt x="0" y="20"/>
                    <a:pt x="19" y="0"/>
                    <a:pt x="43" y="0"/>
                  </a:cubicBezTo>
                  <a:cubicBezTo>
                    <a:pt x="65" y="0"/>
                    <a:pt x="73" y="15"/>
                    <a:pt x="74" y="18"/>
                  </a:cubicBezTo>
                  <a:cubicBezTo>
                    <a:pt x="76" y="2"/>
                    <a:pt x="76" y="2"/>
                    <a:pt x="76" y="2"/>
                  </a:cubicBezTo>
                  <a:cubicBezTo>
                    <a:pt x="94" y="2"/>
                    <a:pt x="94" y="2"/>
                    <a:pt x="94" y="2"/>
                  </a:cubicBezTo>
                  <a:cubicBezTo>
                    <a:pt x="94" y="82"/>
                    <a:pt x="94" y="82"/>
                    <a:pt x="94" y="82"/>
                  </a:cubicBezTo>
                  <a:cubicBezTo>
                    <a:pt x="94" y="102"/>
                    <a:pt x="91" y="113"/>
                    <a:pt x="84" y="122"/>
                  </a:cubicBezTo>
                  <a:close/>
                  <a:moveTo>
                    <a:pt x="48" y="15"/>
                  </a:moveTo>
                  <a:cubicBezTo>
                    <a:pt x="31" y="15"/>
                    <a:pt x="20" y="30"/>
                    <a:pt x="20" y="49"/>
                  </a:cubicBezTo>
                  <a:cubicBezTo>
                    <a:pt x="20" y="67"/>
                    <a:pt x="30" y="83"/>
                    <a:pt x="47" y="83"/>
                  </a:cubicBezTo>
                  <a:cubicBezTo>
                    <a:pt x="64" y="83"/>
                    <a:pt x="75" y="67"/>
                    <a:pt x="75" y="49"/>
                  </a:cubicBezTo>
                  <a:cubicBezTo>
                    <a:pt x="75" y="30"/>
                    <a:pt x="65" y="15"/>
                    <a:pt x="4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37">
              <a:extLst>
                <a:ext uri="{FF2B5EF4-FFF2-40B4-BE49-F238E27FC236}">
                  <a16:creationId xmlns:a16="http://schemas.microsoft.com/office/drawing/2014/main" id="{DCECE63C-3BE4-E3D3-8A34-3F4C88B09AD1}"/>
                </a:ext>
              </a:extLst>
            </p:cNvPr>
            <p:cNvSpPr>
              <a:spLocks/>
            </p:cNvSpPr>
            <p:nvPr userDrawn="1"/>
          </p:nvSpPr>
          <p:spPr bwMode="auto">
            <a:xfrm>
              <a:off x="3568701" y="-34925"/>
              <a:ext cx="69850" cy="115888"/>
            </a:xfrm>
            <a:custGeom>
              <a:avLst/>
              <a:gdLst>
                <a:gd name="T0" fmla="*/ 66 w 85"/>
                <a:gd name="T1" fmla="*/ 141 h 141"/>
                <a:gd name="T2" fmla="*/ 66 w 85"/>
                <a:gd name="T3" fmla="*/ 82 h 141"/>
                <a:gd name="T4" fmla="*/ 46 w 85"/>
                <a:gd name="T5" fmla="*/ 56 h 141"/>
                <a:gd name="T6" fmla="*/ 19 w 85"/>
                <a:gd name="T7" fmla="*/ 82 h 141"/>
                <a:gd name="T8" fmla="*/ 19 w 85"/>
                <a:gd name="T9" fmla="*/ 141 h 141"/>
                <a:gd name="T10" fmla="*/ 0 w 85"/>
                <a:gd name="T11" fmla="*/ 141 h 141"/>
                <a:gd name="T12" fmla="*/ 0 w 85"/>
                <a:gd name="T13" fmla="*/ 0 h 141"/>
                <a:gd name="T14" fmla="*/ 19 w 85"/>
                <a:gd name="T15" fmla="*/ 0 h 141"/>
                <a:gd name="T16" fmla="*/ 19 w 85"/>
                <a:gd name="T17" fmla="*/ 60 h 141"/>
                <a:gd name="T18" fmla="*/ 52 w 85"/>
                <a:gd name="T19" fmla="*/ 39 h 141"/>
                <a:gd name="T20" fmla="*/ 85 w 85"/>
                <a:gd name="T21" fmla="*/ 77 h 141"/>
                <a:gd name="T22" fmla="*/ 85 w 85"/>
                <a:gd name="T23" fmla="*/ 141 h 141"/>
                <a:gd name="T24" fmla="*/ 66 w 85"/>
                <a:gd name="T25"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41">
                  <a:moveTo>
                    <a:pt x="66" y="141"/>
                  </a:moveTo>
                  <a:cubicBezTo>
                    <a:pt x="66" y="82"/>
                    <a:pt x="66" y="82"/>
                    <a:pt x="66" y="82"/>
                  </a:cubicBezTo>
                  <a:cubicBezTo>
                    <a:pt x="66" y="66"/>
                    <a:pt x="61" y="56"/>
                    <a:pt x="46" y="56"/>
                  </a:cubicBezTo>
                  <a:cubicBezTo>
                    <a:pt x="31" y="56"/>
                    <a:pt x="21" y="72"/>
                    <a:pt x="19" y="82"/>
                  </a:cubicBezTo>
                  <a:cubicBezTo>
                    <a:pt x="19" y="141"/>
                    <a:pt x="19" y="141"/>
                    <a:pt x="19" y="141"/>
                  </a:cubicBezTo>
                  <a:cubicBezTo>
                    <a:pt x="0" y="141"/>
                    <a:pt x="0" y="141"/>
                    <a:pt x="0" y="141"/>
                  </a:cubicBezTo>
                  <a:cubicBezTo>
                    <a:pt x="0" y="0"/>
                    <a:pt x="0" y="0"/>
                    <a:pt x="0" y="0"/>
                  </a:cubicBezTo>
                  <a:cubicBezTo>
                    <a:pt x="19" y="0"/>
                    <a:pt x="19" y="0"/>
                    <a:pt x="19" y="0"/>
                  </a:cubicBezTo>
                  <a:cubicBezTo>
                    <a:pt x="19" y="60"/>
                    <a:pt x="19" y="60"/>
                    <a:pt x="19" y="60"/>
                  </a:cubicBezTo>
                  <a:cubicBezTo>
                    <a:pt x="25" y="50"/>
                    <a:pt x="36" y="39"/>
                    <a:pt x="52" y="39"/>
                  </a:cubicBezTo>
                  <a:cubicBezTo>
                    <a:pt x="72" y="39"/>
                    <a:pt x="85" y="51"/>
                    <a:pt x="85" y="77"/>
                  </a:cubicBezTo>
                  <a:cubicBezTo>
                    <a:pt x="85" y="141"/>
                    <a:pt x="85" y="141"/>
                    <a:pt x="85" y="141"/>
                  </a:cubicBezTo>
                  <a:lnTo>
                    <a:pt x="66"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38">
              <a:extLst>
                <a:ext uri="{FF2B5EF4-FFF2-40B4-BE49-F238E27FC236}">
                  <a16:creationId xmlns:a16="http://schemas.microsoft.com/office/drawing/2014/main" id="{A628084C-CF66-E7E8-A07E-637CE5D6B84C}"/>
                </a:ext>
              </a:extLst>
            </p:cNvPr>
            <p:cNvSpPr>
              <a:spLocks/>
            </p:cNvSpPr>
            <p:nvPr userDrawn="1"/>
          </p:nvSpPr>
          <p:spPr bwMode="auto">
            <a:xfrm>
              <a:off x="3654426" y="-23813"/>
              <a:ext cx="50800" cy="106363"/>
            </a:xfrm>
            <a:custGeom>
              <a:avLst/>
              <a:gdLst>
                <a:gd name="T0" fmla="*/ 33 w 61"/>
                <a:gd name="T1" fmla="*/ 41 h 128"/>
                <a:gd name="T2" fmla="*/ 33 w 61"/>
                <a:gd name="T3" fmla="*/ 92 h 128"/>
                <a:gd name="T4" fmla="*/ 37 w 61"/>
                <a:gd name="T5" fmla="*/ 109 h 128"/>
                <a:gd name="T6" fmla="*/ 47 w 61"/>
                <a:gd name="T7" fmla="*/ 113 h 128"/>
                <a:gd name="T8" fmla="*/ 58 w 61"/>
                <a:gd name="T9" fmla="*/ 111 h 128"/>
                <a:gd name="T10" fmla="*/ 60 w 61"/>
                <a:gd name="T11" fmla="*/ 125 h 128"/>
                <a:gd name="T12" fmla="*/ 42 w 61"/>
                <a:gd name="T13" fmla="*/ 128 h 128"/>
                <a:gd name="T14" fmla="*/ 21 w 61"/>
                <a:gd name="T15" fmla="*/ 121 h 128"/>
                <a:gd name="T16" fmla="*/ 15 w 61"/>
                <a:gd name="T17" fmla="*/ 95 h 128"/>
                <a:gd name="T18" fmla="*/ 15 w 61"/>
                <a:gd name="T19" fmla="*/ 41 h 128"/>
                <a:gd name="T20" fmla="*/ 0 w 61"/>
                <a:gd name="T21" fmla="*/ 41 h 128"/>
                <a:gd name="T22" fmla="*/ 0 w 61"/>
                <a:gd name="T23" fmla="*/ 27 h 128"/>
                <a:gd name="T24" fmla="*/ 14 w 61"/>
                <a:gd name="T25" fmla="*/ 27 h 128"/>
                <a:gd name="T26" fmla="*/ 16 w 61"/>
                <a:gd name="T27" fmla="*/ 0 h 128"/>
                <a:gd name="T28" fmla="*/ 33 w 61"/>
                <a:gd name="T29" fmla="*/ 0 h 128"/>
                <a:gd name="T30" fmla="*/ 33 w 61"/>
                <a:gd name="T31" fmla="*/ 27 h 128"/>
                <a:gd name="T32" fmla="*/ 61 w 61"/>
                <a:gd name="T33" fmla="*/ 27 h 128"/>
                <a:gd name="T34" fmla="*/ 61 w 61"/>
                <a:gd name="T35" fmla="*/ 41 h 128"/>
                <a:gd name="T36" fmla="*/ 33 w 61"/>
                <a:gd name="T37"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28">
                  <a:moveTo>
                    <a:pt x="33" y="41"/>
                  </a:moveTo>
                  <a:cubicBezTo>
                    <a:pt x="33" y="92"/>
                    <a:pt x="33" y="92"/>
                    <a:pt x="33" y="92"/>
                  </a:cubicBezTo>
                  <a:cubicBezTo>
                    <a:pt x="33" y="101"/>
                    <a:pt x="34" y="106"/>
                    <a:pt x="37" y="109"/>
                  </a:cubicBezTo>
                  <a:cubicBezTo>
                    <a:pt x="40" y="112"/>
                    <a:pt x="43" y="113"/>
                    <a:pt x="47" y="113"/>
                  </a:cubicBezTo>
                  <a:cubicBezTo>
                    <a:pt x="52" y="113"/>
                    <a:pt x="56" y="112"/>
                    <a:pt x="58" y="111"/>
                  </a:cubicBezTo>
                  <a:cubicBezTo>
                    <a:pt x="60" y="125"/>
                    <a:pt x="60" y="125"/>
                    <a:pt x="60" y="125"/>
                  </a:cubicBezTo>
                  <a:cubicBezTo>
                    <a:pt x="56" y="127"/>
                    <a:pt x="48" y="128"/>
                    <a:pt x="42" y="128"/>
                  </a:cubicBezTo>
                  <a:cubicBezTo>
                    <a:pt x="33" y="128"/>
                    <a:pt x="27" y="126"/>
                    <a:pt x="21" y="121"/>
                  </a:cubicBezTo>
                  <a:cubicBezTo>
                    <a:pt x="16" y="115"/>
                    <a:pt x="15" y="108"/>
                    <a:pt x="15" y="95"/>
                  </a:cubicBezTo>
                  <a:cubicBezTo>
                    <a:pt x="15" y="41"/>
                    <a:pt x="15" y="41"/>
                    <a:pt x="15" y="41"/>
                  </a:cubicBezTo>
                  <a:cubicBezTo>
                    <a:pt x="0" y="41"/>
                    <a:pt x="0" y="41"/>
                    <a:pt x="0" y="41"/>
                  </a:cubicBezTo>
                  <a:cubicBezTo>
                    <a:pt x="0" y="27"/>
                    <a:pt x="0" y="27"/>
                    <a:pt x="0" y="27"/>
                  </a:cubicBezTo>
                  <a:cubicBezTo>
                    <a:pt x="14" y="27"/>
                    <a:pt x="14" y="27"/>
                    <a:pt x="14" y="27"/>
                  </a:cubicBezTo>
                  <a:cubicBezTo>
                    <a:pt x="16" y="0"/>
                    <a:pt x="16" y="0"/>
                    <a:pt x="16" y="0"/>
                  </a:cubicBezTo>
                  <a:cubicBezTo>
                    <a:pt x="33" y="0"/>
                    <a:pt x="33" y="0"/>
                    <a:pt x="33" y="0"/>
                  </a:cubicBezTo>
                  <a:cubicBezTo>
                    <a:pt x="33" y="27"/>
                    <a:pt x="33" y="27"/>
                    <a:pt x="33" y="27"/>
                  </a:cubicBezTo>
                  <a:cubicBezTo>
                    <a:pt x="61" y="27"/>
                    <a:pt x="61" y="27"/>
                    <a:pt x="61" y="27"/>
                  </a:cubicBezTo>
                  <a:cubicBezTo>
                    <a:pt x="61" y="41"/>
                    <a:pt x="61" y="41"/>
                    <a:pt x="61" y="41"/>
                  </a:cubicBezTo>
                  <a:cubicBezTo>
                    <a:pt x="33" y="41"/>
                    <a:pt x="33" y="41"/>
                    <a:pt x="3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39">
              <a:extLst>
                <a:ext uri="{FF2B5EF4-FFF2-40B4-BE49-F238E27FC236}">
                  <a16:creationId xmlns:a16="http://schemas.microsoft.com/office/drawing/2014/main" id="{644BE14E-EA94-5B64-6A69-FD38062EC86B}"/>
                </a:ext>
              </a:extLst>
            </p:cNvPr>
            <p:cNvSpPr>
              <a:spLocks/>
            </p:cNvSpPr>
            <p:nvPr userDrawn="1"/>
          </p:nvSpPr>
          <p:spPr bwMode="auto">
            <a:xfrm>
              <a:off x="3711576" y="-3175"/>
              <a:ext cx="63500" cy="85725"/>
            </a:xfrm>
            <a:custGeom>
              <a:avLst/>
              <a:gdLst>
                <a:gd name="T0" fmla="*/ 68 w 78"/>
                <a:gd name="T1" fmla="*/ 94 h 103"/>
                <a:gd name="T2" fmla="*/ 39 w 78"/>
                <a:gd name="T3" fmla="*/ 103 h 103"/>
                <a:gd name="T4" fmla="*/ 0 w 78"/>
                <a:gd name="T5" fmla="*/ 86 h 103"/>
                <a:gd name="T6" fmla="*/ 10 w 78"/>
                <a:gd name="T7" fmla="*/ 74 h 103"/>
                <a:gd name="T8" fmla="*/ 40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3" y="99"/>
                    <a:pt x="54" y="103"/>
                    <a:pt x="39" y="103"/>
                  </a:cubicBezTo>
                  <a:cubicBezTo>
                    <a:pt x="19" y="103"/>
                    <a:pt x="5" y="91"/>
                    <a:pt x="0" y="86"/>
                  </a:cubicBezTo>
                  <a:cubicBezTo>
                    <a:pt x="10" y="74"/>
                    <a:pt x="10" y="74"/>
                    <a:pt x="10" y="74"/>
                  </a:cubicBezTo>
                  <a:cubicBezTo>
                    <a:pt x="16" y="80"/>
                    <a:pt x="28" y="88"/>
                    <a:pt x="40" y="88"/>
                  </a:cubicBezTo>
                  <a:cubicBezTo>
                    <a:pt x="51" y="88"/>
                    <a:pt x="59" y="84"/>
                    <a:pt x="59" y="75"/>
                  </a:cubicBezTo>
                  <a:cubicBezTo>
                    <a:pt x="59" y="66"/>
                    <a:pt x="49" y="63"/>
                    <a:pt x="43" y="61"/>
                  </a:cubicBezTo>
                  <a:cubicBezTo>
                    <a:pt x="38"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4"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40">
              <a:extLst>
                <a:ext uri="{FF2B5EF4-FFF2-40B4-BE49-F238E27FC236}">
                  <a16:creationId xmlns:a16="http://schemas.microsoft.com/office/drawing/2014/main" id="{EF137B69-3191-B6FE-C47C-0D807733E2CB}"/>
                </a:ext>
              </a:extLst>
            </p:cNvPr>
            <p:cNvSpPr>
              <a:spLocks noEditPoints="1"/>
            </p:cNvSpPr>
            <p:nvPr userDrawn="1"/>
          </p:nvSpPr>
          <p:spPr bwMode="auto">
            <a:xfrm>
              <a:off x="2498726" y="157163"/>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6 h 136"/>
                <a:gd name="T12" fmla="*/ 113 w 113"/>
                <a:gd name="T13" fmla="*/ 68 h 136"/>
                <a:gd name="T14" fmla="*/ 92 w 113"/>
                <a:gd name="T15" fmla="*/ 119 h 136"/>
                <a:gd name="T16" fmla="*/ 78 w 113"/>
                <a:gd name="T17" fmla="*/ 28 h 136"/>
                <a:gd name="T18" fmla="*/ 45 w 113"/>
                <a:gd name="T19" fmla="*/ 15 h 136"/>
                <a:gd name="T20" fmla="*/ 20 w 113"/>
                <a:gd name="T21" fmla="*/ 15 h 136"/>
                <a:gd name="T22" fmla="*/ 20 w 113"/>
                <a:gd name="T23" fmla="*/ 119 h 136"/>
                <a:gd name="T24" fmla="*/ 45 w 113"/>
                <a:gd name="T25" fmla="*/ 119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5"/>
                    <a:pt x="92" y="16"/>
                  </a:cubicBezTo>
                  <a:cubicBezTo>
                    <a:pt x="103" y="27"/>
                    <a:pt x="113" y="44"/>
                    <a:pt x="113" y="68"/>
                  </a:cubicBezTo>
                  <a:cubicBezTo>
                    <a:pt x="113" y="91"/>
                    <a:pt x="104" y="108"/>
                    <a:pt x="92" y="119"/>
                  </a:cubicBezTo>
                  <a:close/>
                  <a:moveTo>
                    <a:pt x="78" y="28"/>
                  </a:moveTo>
                  <a:cubicBezTo>
                    <a:pt x="70" y="19"/>
                    <a:pt x="59" y="15"/>
                    <a:pt x="45" y="15"/>
                  </a:cubicBezTo>
                  <a:cubicBezTo>
                    <a:pt x="20" y="15"/>
                    <a:pt x="20" y="15"/>
                    <a:pt x="20" y="15"/>
                  </a:cubicBezTo>
                  <a:cubicBezTo>
                    <a:pt x="20" y="119"/>
                    <a:pt x="20" y="119"/>
                    <a:pt x="20" y="119"/>
                  </a:cubicBezTo>
                  <a:cubicBezTo>
                    <a:pt x="45" y="119"/>
                    <a:pt x="45" y="119"/>
                    <a:pt x="45" y="119"/>
                  </a:cubicBezTo>
                  <a:cubicBezTo>
                    <a:pt x="58" y="119"/>
                    <a:pt x="69" y="116"/>
                    <a:pt x="78" y="107"/>
                  </a:cubicBezTo>
                  <a:cubicBezTo>
                    <a:pt x="87" y="98"/>
                    <a:pt x="92" y="84"/>
                    <a:pt x="92" y="68"/>
                  </a:cubicBezTo>
                  <a:cubicBezTo>
                    <a:pt x="92" y="51"/>
                    <a:pt x="87" y="36"/>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41">
              <a:extLst>
                <a:ext uri="{FF2B5EF4-FFF2-40B4-BE49-F238E27FC236}">
                  <a16:creationId xmlns:a16="http://schemas.microsoft.com/office/drawing/2014/main" id="{821A2D0B-222A-FACB-58E1-95FBC0126991}"/>
                </a:ext>
              </a:extLst>
            </p:cNvPr>
            <p:cNvSpPr>
              <a:spLocks noEditPoints="1"/>
            </p:cNvSpPr>
            <p:nvPr userDrawn="1"/>
          </p:nvSpPr>
          <p:spPr bwMode="auto">
            <a:xfrm>
              <a:off x="2605088"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42">
              <a:extLst>
                <a:ext uri="{FF2B5EF4-FFF2-40B4-BE49-F238E27FC236}">
                  <a16:creationId xmlns:a16="http://schemas.microsoft.com/office/drawing/2014/main" id="{7DEFDA0D-DEC0-C80E-280E-37E6A828C659}"/>
                </a:ext>
              </a:extLst>
            </p:cNvPr>
            <p:cNvSpPr>
              <a:spLocks noChangeArrowheads="1"/>
            </p:cNvSpPr>
            <p:nvPr userDrawn="1"/>
          </p:nvSpPr>
          <p:spPr bwMode="auto">
            <a:xfrm>
              <a:off x="2697163" y="153988"/>
              <a:ext cx="15875" cy="1158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43">
              <a:extLst>
                <a:ext uri="{FF2B5EF4-FFF2-40B4-BE49-F238E27FC236}">
                  <a16:creationId xmlns:a16="http://schemas.microsoft.com/office/drawing/2014/main" id="{E1B199F1-629A-2B40-F991-6A433992CFCB}"/>
                </a:ext>
              </a:extLst>
            </p:cNvPr>
            <p:cNvSpPr>
              <a:spLocks noEditPoints="1"/>
            </p:cNvSpPr>
            <p:nvPr userDrawn="1"/>
          </p:nvSpPr>
          <p:spPr bwMode="auto">
            <a:xfrm>
              <a:off x="2736851" y="150813"/>
              <a:ext cx="20638" cy="119063"/>
            </a:xfrm>
            <a:custGeom>
              <a:avLst/>
              <a:gdLst>
                <a:gd name="T0" fmla="*/ 12 w 25"/>
                <a:gd name="T1" fmla="*/ 25 h 144"/>
                <a:gd name="T2" fmla="*/ 0 w 25"/>
                <a:gd name="T3" fmla="*/ 13 h 144"/>
                <a:gd name="T4" fmla="*/ 12 w 25"/>
                <a:gd name="T5" fmla="*/ 0 h 144"/>
                <a:gd name="T6" fmla="*/ 25 w 25"/>
                <a:gd name="T7" fmla="*/ 12 h 144"/>
                <a:gd name="T8" fmla="*/ 12 w 25"/>
                <a:gd name="T9" fmla="*/ 25 h 144"/>
                <a:gd name="T10" fmla="*/ 3 w 25"/>
                <a:gd name="T11" fmla="*/ 144 h 144"/>
                <a:gd name="T12" fmla="*/ 3 w 25"/>
                <a:gd name="T13" fmla="*/ 45 h 144"/>
                <a:gd name="T14" fmla="*/ 22 w 25"/>
                <a:gd name="T15" fmla="*/ 45 h 144"/>
                <a:gd name="T16" fmla="*/ 22 w 25"/>
                <a:gd name="T17" fmla="*/ 144 h 144"/>
                <a:gd name="T18" fmla="*/ 3 w 25"/>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4">
                  <a:moveTo>
                    <a:pt x="12" y="25"/>
                  </a:moveTo>
                  <a:cubicBezTo>
                    <a:pt x="5" y="25"/>
                    <a:pt x="0" y="20"/>
                    <a:pt x="0" y="13"/>
                  </a:cubicBezTo>
                  <a:cubicBezTo>
                    <a:pt x="0" y="6"/>
                    <a:pt x="5" y="0"/>
                    <a:pt x="12" y="0"/>
                  </a:cubicBezTo>
                  <a:cubicBezTo>
                    <a:pt x="20" y="0"/>
                    <a:pt x="25" y="6"/>
                    <a:pt x="25" y="12"/>
                  </a:cubicBezTo>
                  <a:cubicBezTo>
                    <a:pt x="25" y="19"/>
                    <a:pt x="20" y="25"/>
                    <a:pt x="12"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44">
              <a:extLst>
                <a:ext uri="{FF2B5EF4-FFF2-40B4-BE49-F238E27FC236}">
                  <a16:creationId xmlns:a16="http://schemas.microsoft.com/office/drawing/2014/main" id="{344578C9-CCB4-4F2D-6F97-A69FE48FE92E}"/>
                </a:ext>
              </a:extLst>
            </p:cNvPr>
            <p:cNvSpPr>
              <a:spLocks/>
            </p:cNvSpPr>
            <p:nvPr userDrawn="1"/>
          </p:nvSpPr>
          <p:spPr bwMode="auto">
            <a:xfrm>
              <a:off x="2768601" y="188913"/>
              <a:ext cx="79375" cy="80963"/>
            </a:xfrm>
            <a:custGeom>
              <a:avLst/>
              <a:gdLst>
                <a:gd name="T0" fmla="*/ 30 w 50"/>
                <a:gd name="T1" fmla="*/ 51 h 51"/>
                <a:gd name="T2" fmla="*/ 19 w 50"/>
                <a:gd name="T3" fmla="*/ 51 h 51"/>
                <a:gd name="T4" fmla="*/ 0 w 50"/>
                <a:gd name="T5" fmla="*/ 0 h 51"/>
                <a:gd name="T6" fmla="*/ 10 w 50"/>
                <a:gd name="T7" fmla="*/ 0 h 51"/>
                <a:gd name="T8" fmla="*/ 25 w 50"/>
                <a:gd name="T9" fmla="*/ 41 h 51"/>
                <a:gd name="T10" fmla="*/ 39 w 50"/>
                <a:gd name="T11" fmla="*/ 0 h 51"/>
                <a:gd name="T12" fmla="*/ 50 w 50"/>
                <a:gd name="T13" fmla="*/ 0 h 51"/>
                <a:gd name="T14" fmla="*/ 30 w 50"/>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1">
                  <a:moveTo>
                    <a:pt x="30" y="51"/>
                  </a:moveTo>
                  <a:lnTo>
                    <a:pt x="19" y="51"/>
                  </a:lnTo>
                  <a:lnTo>
                    <a:pt x="0" y="0"/>
                  </a:lnTo>
                  <a:lnTo>
                    <a:pt x="10" y="0"/>
                  </a:lnTo>
                  <a:lnTo>
                    <a:pt x="25" y="41"/>
                  </a:lnTo>
                  <a:lnTo>
                    <a:pt x="39" y="0"/>
                  </a:lnTo>
                  <a:lnTo>
                    <a:pt x="50" y="0"/>
                  </a:lnTo>
                  <a:lnTo>
                    <a:pt x="3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45">
              <a:extLst>
                <a:ext uri="{FF2B5EF4-FFF2-40B4-BE49-F238E27FC236}">
                  <a16:creationId xmlns:a16="http://schemas.microsoft.com/office/drawing/2014/main" id="{2236A563-D056-2155-A154-64F4FBDBB116}"/>
                </a:ext>
              </a:extLst>
            </p:cNvPr>
            <p:cNvSpPr>
              <a:spLocks noEditPoints="1"/>
            </p:cNvSpPr>
            <p:nvPr userDrawn="1"/>
          </p:nvSpPr>
          <p:spPr bwMode="auto">
            <a:xfrm>
              <a:off x="28559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0"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46">
              <a:extLst>
                <a:ext uri="{FF2B5EF4-FFF2-40B4-BE49-F238E27FC236}">
                  <a16:creationId xmlns:a16="http://schemas.microsoft.com/office/drawing/2014/main" id="{F4BF70B8-9555-C261-D3C1-88BD30FC33CC}"/>
                </a:ext>
              </a:extLst>
            </p:cNvPr>
            <p:cNvSpPr>
              <a:spLocks/>
            </p:cNvSpPr>
            <p:nvPr userDrawn="1"/>
          </p:nvSpPr>
          <p:spPr bwMode="auto">
            <a:xfrm>
              <a:off x="2947988" y="185738"/>
              <a:ext cx="47625"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47">
              <a:extLst>
                <a:ext uri="{FF2B5EF4-FFF2-40B4-BE49-F238E27FC236}">
                  <a16:creationId xmlns:a16="http://schemas.microsoft.com/office/drawing/2014/main" id="{2EFAC510-CEEE-DA5A-FAA3-F170FED7622E}"/>
                </a:ext>
              </a:extLst>
            </p:cNvPr>
            <p:cNvSpPr>
              <a:spLocks noEditPoints="1"/>
            </p:cNvSpPr>
            <p:nvPr userDrawn="1"/>
          </p:nvSpPr>
          <p:spPr bwMode="auto">
            <a:xfrm>
              <a:off x="2998788" y="185738"/>
              <a:ext cx="74613" cy="85725"/>
            </a:xfrm>
            <a:custGeom>
              <a:avLst/>
              <a:gdLst>
                <a:gd name="T0" fmla="*/ 20 w 90"/>
                <a:gd name="T1" fmla="*/ 56 h 103"/>
                <a:gd name="T2" fmla="*/ 49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49" y="88"/>
                  </a:cubicBezTo>
                  <a:cubicBezTo>
                    <a:pt x="68" y="88"/>
                    <a:pt x="79" y="78"/>
                    <a:pt x="80" y="77"/>
                  </a:cubicBezTo>
                  <a:cubicBezTo>
                    <a:pt x="88" y="89"/>
                    <a:pt x="88" y="89"/>
                    <a:pt x="88" y="89"/>
                  </a:cubicBezTo>
                  <a:cubicBezTo>
                    <a:pt x="88" y="89"/>
                    <a:pt x="74"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8" y="14"/>
                    <a:pt x="20" y="29"/>
                    <a:pt x="19" y="42"/>
                  </a:cubicBezTo>
                  <a:cubicBezTo>
                    <a:pt x="71" y="42"/>
                    <a:pt x="71" y="42"/>
                    <a:pt x="71" y="42"/>
                  </a:cubicBezTo>
                  <a:cubicBezTo>
                    <a:pt x="71"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48">
              <a:extLst>
                <a:ext uri="{FF2B5EF4-FFF2-40B4-BE49-F238E27FC236}">
                  <a16:creationId xmlns:a16="http://schemas.microsoft.com/office/drawing/2014/main" id="{9F75901F-04A3-6B7A-4918-99E7F7C4A01F}"/>
                </a:ext>
              </a:extLst>
            </p:cNvPr>
            <p:cNvSpPr>
              <a:spLocks noEditPoints="1"/>
            </p:cNvSpPr>
            <p:nvPr userDrawn="1"/>
          </p:nvSpPr>
          <p:spPr bwMode="auto">
            <a:xfrm>
              <a:off x="3084513" y="153988"/>
              <a:ext cx="77788" cy="117475"/>
            </a:xfrm>
            <a:custGeom>
              <a:avLst/>
              <a:gdLst>
                <a:gd name="T0" fmla="*/ 78 w 94"/>
                <a:gd name="T1" fmla="*/ 141 h 143"/>
                <a:gd name="T2" fmla="*/ 75 w 94"/>
                <a:gd name="T3" fmla="*/ 125 h 143"/>
                <a:gd name="T4" fmla="*/ 42 w 94"/>
                <a:gd name="T5" fmla="*/ 143 h 143"/>
                <a:gd name="T6" fmla="*/ 0 w 94"/>
                <a:gd name="T7" fmla="*/ 91 h 143"/>
                <a:gd name="T8" fmla="*/ 44 w 94"/>
                <a:gd name="T9" fmla="*/ 40 h 143"/>
                <a:gd name="T10" fmla="*/ 75 w 94"/>
                <a:gd name="T11" fmla="*/ 58 h 143"/>
                <a:gd name="T12" fmla="*/ 75 w 94"/>
                <a:gd name="T13" fmla="*/ 0 h 143"/>
                <a:gd name="T14" fmla="*/ 94 w 94"/>
                <a:gd name="T15" fmla="*/ 0 h 143"/>
                <a:gd name="T16" fmla="*/ 94 w 94"/>
                <a:gd name="T17" fmla="*/ 141 h 143"/>
                <a:gd name="T18" fmla="*/ 78 w 94"/>
                <a:gd name="T19" fmla="*/ 141 h 143"/>
                <a:gd name="T20" fmla="*/ 48 w 94"/>
                <a:gd name="T21" fmla="*/ 54 h 143"/>
                <a:gd name="T22" fmla="*/ 19 w 94"/>
                <a:gd name="T23" fmla="*/ 90 h 143"/>
                <a:gd name="T24" fmla="*/ 47 w 94"/>
                <a:gd name="T25" fmla="*/ 127 h 143"/>
                <a:gd name="T26" fmla="*/ 75 w 94"/>
                <a:gd name="T27" fmla="*/ 90 h 143"/>
                <a:gd name="T28" fmla="*/ 48 w 94"/>
                <a:gd name="T29" fmla="*/ 5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43">
                  <a:moveTo>
                    <a:pt x="78" y="141"/>
                  </a:moveTo>
                  <a:cubicBezTo>
                    <a:pt x="75" y="125"/>
                    <a:pt x="75" y="125"/>
                    <a:pt x="75" y="125"/>
                  </a:cubicBezTo>
                  <a:cubicBezTo>
                    <a:pt x="74" y="126"/>
                    <a:pt x="65" y="143"/>
                    <a:pt x="42" y="143"/>
                  </a:cubicBezTo>
                  <a:cubicBezTo>
                    <a:pt x="16" y="143"/>
                    <a:pt x="0" y="121"/>
                    <a:pt x="0" y="91"/>
                  </a:cubicBezTo>
                  <a:cubicBezTo>
                    <a:pt x="0" y="62"/>
                    <a:pt x="18" y="40"/>
                    <a:pt x="44" y="40"/>
                  </a:cubicBezTo>
                  <a:cubicBezTo>
                    <a:pt x="65" y="40"/>
                    <a:pt x="74" y="56"/>
                    <a:pt x="75" y="58"/>
                  </a:cubicBezTo>
                  <a:cubicBezTo>
                    <a:pt x="75" y="0"/>
                    <a:pt x="75" y="0"/>
                    <a:pt x="75" y="0"/>
                  </a:cubicBezTo>
                  <a:cubicBezTo>
                    <a:pt x="94" y="0"/>
                    <a:pt x="94" y="0"/>
                    <a:pt x="94" y="0"/>
                  </a:cubicBezTo>
                  <a:cubicBezTo>
                    <a:pt x="94" y="141"/>
                    <a:pt x="94" y="141"/>
                    <a:pt x="94" y="141"/>
                  </a:cubicBezTo>
                  <a:cubicBezTo>
                    <a:pt x="78" y="141"/>
                    <a:pt x="78" y="141"/>
                    <a:pt x="78" y="141"/>
                  </a:cubicBezTo>
                  <a:close/>
                  <a:moveTo>
                    <a:pt x="48" y="54"/>
                  </a:moveTo>
                  <a:cubicBezTo>
                    <a:pt x="30" y="54"/>
                    <a:pt x="19" y="71"/>
                    <a:pt x="19" y="90"/>
                  </a:cubicBezTo>
                  <a:cubicBezTo>
                    <a:pt x="19" y="110"/>
                    <a:pt x="29" y="127"/>
                    <a:pt x="47" y="127"/>
                  </a:cubicBezTo>
                  <a:cubicBezTo>
                    <a:pt x="64" y="127"/>
                    <a:pt x="75" y="110"/>
                    <a:pt x="75" y="90"/>
                  </a:cubicBezTo>
                  <a:cubicBezTo>
                    <a:pt x="76" y="71"/>
                    <a:pt x="66" y="54"/>
                    <a:pt x="4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49">
              <a:extLst>
                <a:ext uri="{FF2B5EF4-FFF2-40B4-BE49-F238E27FC236}">
                  <a16:creationId xmlns:a16="http://schemas.microsoft.com/office/drawing/2014/main" id="{746411D7-FE52-9D4A-5F9C-E781E2B0A65A}"/>
                </a:ext>
              </a:extLst>
            </p:cNvPr>
            <p:cNvSpPr>
              <a:spLocks/>
            </p:cNvSpPr>
            <p:nvPr userDrawn="1"/>
          </p:nvSpPr>
          <p:spPr bwMode="auto">
            <a:xfrm>
              <a:off x="3209926" y="152400"/>
              <a:ext cx="53975" cy="117475"/>
            </a:xfrm>
            <a:custGeom>
              <a:avLst/>
              <a:gdLst>
                <a:gd name="T0" fmla="*/ 61 w 64"/>
                <a:gd name="T1" fmla="*/ 18 h 142"/>
                <a:gd name="T2" fmla="*/ 49 w 64"/>
                <a:gd name="T3" fmla="*/ 15 h 142"/>
                <a:gd name="T4" fmla="*/ 36 w 64"/>
                <a:gd name="T5" fmla="*/ 21 h 142"/>
                <a:gd name="T6" fmla="*/ 34 w 64"/>
                <a:gd name="T7" fmla="*/ 35 h 142"/>
                <a:gd name="T8" fmla="*/ 34 w 64"/>
                <a:gd name="T9" fmla="*/ 43 h 142"/>
                <a:gd name="T10" fmla="*/ 59 w 64"/>
                <a:gd name="T11" fmla="*/ 43 h 142"/>
                <a:gd name="T12" fmla="*/ 59 w 64"/>
                <a:gd name="T13" fmla="*/ 57 h 142"/>
                <a:gd name="T14" fmla="*/ 34 w 64"/>
                <a:gd name="T15" fmla="*/ 57 h 142"/>
                <a:gd name="T16" fmla="*/ 34 w 64"/>
                <a:gd name="T17" fmla="*/ 142 h 142"/>
                <a:gd name="T18" fmla="*/ 15 w 64"/>
                <a:gd name="T19" fmla="*/ 142 h 142"/>
                <a:gd name="T20" fmla="*/ 15 w 64"/>
                <a:gd name="T21" fmla="*/ 57 h 142"/>
                <a:gd name="T22" fmla="*/ 0 w 64"/>
                <a:gd name="T23" fmla="*/ 57 h 142"/>
                <a:gd name="T24" fmla="*/ 0 w 64"/>
                <a:gd name="T25" fmla="*/ 43 h 142"/>
                <a:gd name="T26" fmla="*/ 15 w 64"/>
                <a:gd name="T27" fmla="*/ 43 h 142"/>
                <a:gd name="T28" fmla="*/ 15 w 64"/>
                <a:gd name="T29" fmla="*/ 32 h 142"/>
                <a:gd name="T30" fmla="*/ 22 w 64"/>
                <a:gd name="T31" fmla="*/ 9 h 142"/>
                <a:gd name="T32" fmla="*/ 45 w 64"/>
                <a:gd name="T33" fmla="*/ 0 h 142"/>
                <a:gd name="T34" fmla="*/ 64 w 64"/>
                <a:gd name="T35" fmla="*/ 4 h 142"/>
                <a:gd name="T36" fmla="*/ 61 w 64"/>
                <a:gd name="T37" fmla="*/ 1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42">
                  <a:moveTo>
                    <a:pt x="61" y="18"/>
                  </a:moveTo>
                  <a:cubicBezTo>
                    <a:pt x="61" y="18"/>
                    <a:pt x="55" y="15"/>
                    <a:pt x="49" y="15"/>
                  </a:cubicBezTo>
                  <a:cubicBezTo>
                    <a:pt x="43" y="15"/>
                    <a:pt x="39" y="17"/>
                    <a:pt x="36" y="21"/>
                  </a:cubicBezTo>
                  <a:cubicBezTo>
                    <a:pt x="34" y="24"/>
                    <a:pt x="34" y="29"/>
                    <a:pt x="34" y="35"/>
                  </a:cubicBezTo>
                  <a:cubicBezTo>
                    <a:pt x="34" y="43"/>
                    <a:pt x="34" y="43"/>
                    <a:pt x="34" y="43"/>
                  </a:cubicBezTo>
                  <a:cubicBezTo>
                    <a:pt x="59" y="43"/>
                    <a:pt x="59" y="43"/>
                    <a:pt x="59" y="43"/>
                  </a:cubicBezTo>
                  <a:cubicBezTo>
                    <a:pt x="59" y="57"/>
                    <a:pt x="59" y="57"/>
                    <a:pt x="59" y="57"/>
                  </a:cubicBezTo>
                  <a:cubicBezTo>
                    <a:pt x="34" y="57"/>
                    <a:pt x="34" y="57"/>
                    <a:pt x="34" y="57"/>
                  </a:cubicBezTo>
                  <a:cubicBezTo>
                    <a:pt x="34" y="142"/>
                    <a:pt x="34" y="142"/>
                    <a:pt x="34" y="142"/>
                  </a:cubicBezTo>
                  <a:cubicBezTo>
                    <a:pt x="15" y="142"/>
                    <a:pt x="15" y="142"/>
                    <a:pt x="15" y="142"/>
                  </a:cubicBezTo>
                  <a:cubicBezTo>
                    <a:pt x="15" y="57"/>
                    <a:pt x="15" y="57"/>
                    <a:pt x="15" y="57"/>
                  </a:cubicBezTo>
                  <a:cubicBezTo>
                    <a:pt x="0" y="57"/>
                    <a:pt x="0" y="57"/>
                    <a:pt x="0" y="57"/>
                  </a:cubicBezTo>
                  <a:cubicBezTo>
                    <a:pt x="0" y="43"/>
                    <a:pt x="0" y="43"/>
                    <a:pt x="0" y="43"/>
                  </a:cubicBezTo>
                  <a:cubicBezTo>
                    <a:pt x="15" y="43"/>
                    <a:pt x="15" y="43"/>
                    <a:pt x="15" y="43"/>
                  </a:cubicBezTo>
                  <a:cubicBezTo>
                    <a:pt x="15" y="32"/>
                    <a:pt x="15" y="32"/>
                    <a:pt x="15" y="32"/>
                  </a:cubicBezTo>
                  <a:cubicBezTo>
                    <a:pt x="15" y="21"/>
                    <a:pt x="18" y="14"/>
                    <a:pt x="22" y="9"/>
                  </a:cubicBezTo>
                  <a:cubicBezTo>
                    <a:pt x="27" y="4"/>
                    <a:pt x="34" y="0"/>
                    <a:pt x="45" y="0"/>
                  </a:cubicBezTo>
                  <a:cubicBezTo>
                    <a:pt x="55" y="0"/>
                    <a:pt x="62" y="3"/>
                    <a:pt x="64" y="4"/>
                  </a:cubicBezTo>
                  <a:lnTo>
                    <a:pt x="6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50">
              <a:extLst>
                <a:ext uri="{FF2B5EF4-FFF2-40B4-BE49-F238E27FC236}">
                  <a16:creationId xmlns:a16="http://schemas.microsoft.com/office/drawing/2014/main" id="{71C2BF5D-0F27-5DC4-E839-53363129AF20}"/>
                </a:ext>
              </a:extLst>
            </p:cNvPr>
            <p:cNvSpPr>
              <a:spLocks/>
            </p:cNvSpPr>
            <p:nvPr userDrawn="1"/>
          </p:nvSpPr>
          <p:spPr bwMode="auto">
            <a:xfrm>
              <a:off x="3270251" y="185738"/>
              <a:ext cx="46038"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51">
              <a:extLst>
                <a:ext uri="{FF2B5EF4-FFF2-40B4-BE49-F238E27FC236}">
                  <a16:creationId xmlns:a16="http://schemas.microsoft.com/office/drawing/2014/main" id="{6AAE8FD2-F294-9C4A-F94A-068B4B7ABCFB}"/>
                </a:ext>
              </a:extLst>
            </p:cNvPr>
            <p:cNvSpPr>
              <a:spLocks noEditPoints="1"/>
            </p:cNvSpPr>
            <p:nvPr userDrawn="1"/>
          </p:nvSpPr>
          <p:spPr bwMode="auto">
            <a:xfrm>
              <a:off x="3321051" y="185738"/>
              <a:ext cx="79375" cy="85725"/>
            </a:xfrm>
            <a:custGeom>
              <a:avLst/>
              <a:gdLst>
                <a:gd name="T0" fmla="*/ 48 w 96"/>
                <a:gd name="T1" fmla="*/ 102 h 102"/>
                <a:gd name="T2" fmla="*/ 0 w 96"/>
                <a:gd name="T3" fmla="*/ 51 h 102"/>
                <a:gd name="T4" fmla="*/ 48 w 96"/>
                <a:gd name="T5" fmla="*/ 0 h 102"/>
                <a:gd name="T6" fmla="*/ 96 w 96"/>
                <a:gd name="T7" fmla="*/ 51 h 102"/>
                <a:gd name="T8" fmla="*/ 48 w 96"/>
                <a:gd name="T9" fmla="*/ 102 h 102"/>
                <a:gd name="T10" fmla="*/ 48 w 96"/>
                <a:gd name="T11" fmla="*/ 14 h 102"/>
                <a:gd name="T12" fmla="*/ 20 w 96"/>
                <a:gd name="T13" fmla="*/ 51 h 102"/>
                <a:gd name="T14" fmla="*/ 48 w 96"/>
                <a:gd name="T15" fmla="*/ 88 h 102"/>
                <a:gd name="T16" fmla="*/ 77 w 96"/>
                <a:gd name="T17" fmla="*/ 51 h 102"/>
                <a:gd name="T18" fmla="*/ 48 w 96"/>
                <a:gd name="T19" fmla="*/ 1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02">
                  <a:moveTo>
                    <a:pt x="48" y="102"/>
                  </a:moveTo>
                  <a:cubicBezTo>
                    <a:pt x="20" y="102"/>
                    <a:pt x="0" y="82"/>
                    <a:pt x="0" y="51"/>
                  </a:cubicBezTo>
                  <a:cubicBezTo>
                    <a:pt x="0" y="20"/>
                    <a:pt x="20" y="0"/>
                    <a:pt x="48" y="0"/>
                  </a:cubicBezTo>
                  <a:cubicBezTo>
                    <a:pt x="77" y="0"/>
                    <a:pt x="96" y="20"/>
                    <a:pt x="96" y="51"/>
                  </a:cubicBezTo>
                  <a:cubicBezTo>
                    <a:pt x="96" y="82"/>
                    <a:pt x="77" y="102"/>
                    <a:pt x="48" y="102"/>
                  </a:cubicBezTo>
                  <a:close/>
                  <a:moveTo>
                    <a:pt x="48" y="14"/>
                  </a:moveTo>
                  <a:cubicBezTo>
                    <a:pt x="30" y="14"/>
                    <a:pt x="20" y="29"/>
                    <a:pt x="20" y="51"/>
                  </a:cubicBezTo>
                  <a:cubicBezTo>
                    <a:pt x="20" y="72"/>
                    <a:pt x="30" y="88"/>
                    <a:pt x="48" y="88"/>
                  </a:cubicBezTo>
                  <a:cubicBezTo>
                    <a:pt x="67" y="88"/>
                    <a:pt x="77" y="72"/>
                    <a:pt x="77" y="51"/>
                  </a:cubicBezTo>
                  <a:cubicBezTo>
                    <a:pt x="77" y="29"/>
                    <a:pt x="67" y="14"/>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52">
              <a:extLst>
                <a:ext uri="{FF2B5EF4-FFF2-40B4-BE49-F238E27FC236}">
                  <a16:creationId xmlns:a16="http://schemas.microsoft.com/office/drawing/2014/main" id="{C590DB0F-DC19-CD6D-2F4D-61479185D8A5}"/>
                </a:ext>
              </a:extLst>
            </p:cNvPr>
            <p:cNvSpPr>
              <a:spLocks/>
            </p:cNvSpPr>
            <p:nvPr userDrawn="1"/>
          </p:nvSpPr>
          <p:spPr bwMode="auto">
            <a:xfrm>
              <a:off x="3419476" y="185738"/>
              <a:ext cx="117475" cy="84138"/>
            </a:xfrm>
            <a:custGeom>
              <a:avLst/>
              <a:gdLst>
                <a:gd name="T0" fmla="*/ 123 w 142"/>
                <a:gd name="T1" fmla="*/ 101 h 101"/>
                <a:gd name="T2" fmla="*/ 123 w 142"/>
                <a:gd name="T3" fmla="*/ 39 h 101"/>
                <a:gd name="T4" fmla="*/ 106 w 142"/>
                <a:gd name="T5" fmla="*/ 16 h 101"/>
                <a:gd name="T6" fmla="*/ 80 w 142"/>
                <a:gd name="T7" fmla="*/ 41 h 101"/>
                <a:gd name="T8" fmla="*/ 80 w 142"/>
                <a:gd name="T9" fmla="*/ 101 h 101"/>
                <a:gd name="T10" fmla="*/ 62 w 142"/>
                <a:gd name="T11" fmla="*/ 101 h 101"/>
                <a:gd name="T12" fmla="*/ 62 w 142"/>
                <a:gd name="T13" fmla="*/ 39 h 101"/>
                <a:gd name="T14" fmla="*/ 44 w 142"/>
                <a:gd name="T15" fmla="*/ 16 h 101"/>
                <a:gd name="T16" fmla="*/ 19 w 142"/>
                <a:gd name="T17" fmla="*/ 41 h 101"/>
                <a:gd name="T18" fmla="*/ 19 w 142"/>
                <a:gd name="T19" fmla="*/ 101 h 101"/>
                <a:gd name="T20" fmla="*/ 0 w 142"/>
                <a:gd name="T21" fmla="*/ 101 h 101"/>
                <a:gd name="T22" fmla="*/ 0 w 142"/>
                <a:gd name="T23" fmla="*/ 2 h 101"/>
                <a:gd name="T24" fmla="*/ 18 w 142"/>
                <a:gd name="T25" fmla="*/ 2 h 101"/>
                <a:gd name="T26" fmla="*/ 19 w 142"/>
                <a:gd name="T27" fmla="*/ 20 h 101"/>
                <a:gd name="T28" fmla="*/ 51 w 142"/>
                <a:gd name="T29" fmla="*/ 0 h 101"/>
                <a:gd name="T30" fmla="*/ 79 w 142"/>
                <a:gd name="T31" fmla="*/ 21 h 101"/>
                <a:gd name="T32" fmla="*/ 112 w 142"/>
                <a:gd name="T33" fmla="*/ 0 h 101"/>
                <a:gd name="T34" fmla="*/ 142 w 142"/>
                <a:gd name="T35" fmla="*/ 34 h 101"/>
                <a:gd name="T36" fmla="*/ 142 w 142"/>
                <a:gd name="T37" fmla="*/ 101 h 101"/>
                <a:gd name="T38" fmla="*/ 123 w 142"/>
                <a:gd name="T3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101">
                  <a:moveTo>
                    <a:pt x="123" y="101"/>
                  </a:moveTo>
                  <a:cubicBezTo>
                    <a:pt x="123" y="39"/>
                    <a:pt x="123" y="39"/>
                    <a:pt x="123" y="39"/>
                  </a:cubicBezTo>
                  <a:cubicBezTo>
                    <a:pt x="123" y="26"/>
                    <a:pt x="120" y="16"/>
                    <a:pt x="106" y="16"/>
                  </a:cubicBezTo>
                  <a:cubicBezTo>
                    <a:pt x="91" y="16"/>
                    <a:pt x="81" y="34"/>
                    <a:pt x="80" y="41"/>
                  </a:cubicBezTo>
                  <a:cubicBezTo>
                    <a:pt x="80" y="101"/>
                    <a:pt x="80" y="101"/>
                    <a:pt x="80" y="101"/>
                  </a:cubicBezTo>
                  <a:cubicBezTo>
                    <a:pt x="62" y="101"/>
                    <a:pt x="62" y="101"/>
                    <a:pt x="62" y="101"/>
                  </a:cubicBezTo>
                  <a:cubicBezTo>
                    <a:pt x="62" y="39"/>
                    <a:pt x="62" y="39"/>
                    <a:pt x="62" y="39"/>
                  </a:cubicBezTo>
                  <a:cubicBezTo>
                    <a:pt x="62" y="26"/>
                    <a:pt x="59" y="16"/>
                    <a:pt x="44" y="16"/>
                  </a:cubicBezTo>
                  <a:cubicBezTo>
                    <a:pt x="30" y="16"/>
                    <a:pt x="20" y="34"/>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5" y="9"/>
                    <a:pt x="37" y="0"/>
                    <a:pt x="51" y="0"/>
                  </a:cubicBezTo>
                  <a:cubicBezTo>
                    <a:pt x="64" y="0"/>
                    <a:pt x="75" y="6"/>
                    <a:pt x="79" y="21"/>
                  </a:cubicBezTo>
                  <a:cubicBezTo>
                    <a:pt x="86" y="9"/>
                    <a:pt x="98" y="0"/>
                    <a:pt x="112" y="0"/>
                  </a:cubicBezTo>
                  <a:cubicBezTo>
                    <a:pt x="128" y="0"/>
                    <a:pt x="142" y="9"/>
                    <a:pt x="142" y="34"/>
                  </a:cubicBezTo>
                  <a:cubicBezTo>
                    <a:pt x="142" y="101"/>
                    <a:pt x="142" y="101"/>
                    <a:pt x="142" y="101"/>
                  </a:cubicBezTo>
                  <a:cubicBezTo>
                    <a:pt x="123" y="101"/>
                    <a:pt x="123" y="101"/>
                    <a:pt x="123"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53">
              <a:extLst>
                <a:ext uri="{FF2B5EF4-FFF2-40B4-BE49-F238E27FC236}">
                  <a16:creationId xmlns:a16="http://schemas.microsoft.com/office/drawing/2014/main" id="{975A0B57-FD60-D7A6-C45A-346EA17AEAA2}"/>
                </a:ext>
              </a:extLst>
            </p:cNvPr>
            <p:cNvSpPr>
              <a:spLocks/>
            </p:cNvSpPr>
            <p:nvPr userDrawn="1"/>
          </p:nvSpPr>
          <p:spPr bwMode="auto">
            <a:xfrm>
              <a:off x="3594101" y="157163"/>
              <a:ext cx="69850" cy="112713"/>
            </a:xfrm>
            <a:custGeom>
              <a:avLst/>
              <a:gdLst>
                <a:gd name="T0" fmla="*/ 0 w 44"/>
                <a:gd name="T1" fmla="*/ 71 h 71"/>
                <a:gd name="T2" fmla="*/ 0 w 44"/>
                <a:gd name="T3" fmla="*/ 0 h 71"/>
                <a:gd name="T4" fmla="*/ 43 w 44"/>
                <a:gd name="T5" fmla="*/ 0 h 71"/>
                <a:gd name="T6" fmla="*/ 43 w 44"/>
                <a:gd name="T7" fmla="*/ 8 h 71"/>
                <a:gd name="T8" fmla="*/ 10 w 44"/>
                <a:gd name="T9" fmla="*/ 8 h 71"/>
                <a:gd name="T10" fmla="*/ 10 w 44"/>
                <a:gd name="T11" fmla="*/ 29 h 71"/>
                <a:gd name="T12" fmla="*/ 41 w 44"/>
                <a:gd name="T13" fmla="*/ 29 h 71"/>
                <a:gd name="T14" fmla="*/ 41 w 44"/>
                <a:gd name="T15" fmla="*/ 38 h 71"/>
                <a:gd name="T16" fmla="*/ 10 w 44"/>
                <a:gd name="T17" fmla="*/ 38 h 71"/>
                <a:gd name="T18" fmla="*/ 10 w 44"/>
                <a:gd name="T19" fmla="*/ 62 h 71"/>
                <a:gd name="T20" fmla="*/ 44 w 44"/>
                <a:gd name="T21" fmla="*/ 62 h 71"/>
                <a:gd name="T22" fmla="*/ 44 w 44"/>
                <a:gd name="T23" fmla="*/ 71 h 71"/>
                <a:gd name="T24" fmla="*/ 0 w 44"/>
                <a:gd name="T25" fmla="*/ 71 h 71"/>
                <a:gd name="T26" fmla="*/ 0 w 44"/>
                <a:gd name="T2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71">
                  <a:moveTo>
                    <a:pt x="0" y="71"/>
                  </a:moveTo>
                  <a:lnTo>
                    <a:pt x="0" y="0"/>
                  </a:lnTo>
                  <a:lnTo>
                    <a:pt x="43" y="0"/>
                  </a:lnTo>
                  <a:lnTo>
                    <a:pt x="43" y="8"/>
                  </a:lnTo>
                  <a:lnTo>
                    <a:pt x="10" y="8"/>
                  </a:lnTo>
                  <a:lnTo>
                    <a:pt x="10" y="29"/>
                  </a:lnTo>
                  <a:lnTo>
                    <a:pt x="41" y="29"/>
                  </a:lnTo>
                  <a:lnTo>
                    <a:pt x="41" y="38"/>
                  </a:lnTo>
                  <a:lnTo>
                    <a:pt x="10" y="38"/>
                  </a:lnTo>
                  <a:lnTo>
                    <a:pt x="10" y="62"/>
                  </a:lnTo>
                  <a:lnTo>
                    <a:pt x="44" y="62"/>
                  </a:lnTo>
                  <a:lnTo>
                    <a:pt x="44" y="71"/>
                  </a:lnTo>
                  <a:lnTo>
                    <a:pt x="0" y="71"/>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54">
              <a:extLst>
                <a:ext uri="{FF2B5EF4-FFF2-40B4-BE49-F238E27FC236}">
                  <a16:creationId xmlns:a16="http://schemas.microsoft.com/office/drawing/2014/main" id="{E8018739-B110-09C4-D3DE-76CFD23BB4E9}"/>
                </a:ext>
              </a:extLst>
            </p:cNvPr>
            <p:cNvSpPr>
              <a:spLocks/>
            </p:cNvSpPr>
            <p:nvPr userDrawn="1"/>
          </p:nvSpPr>
          <p:spPr bwMode="auto">
            <a:xfrm>
              <a:off x="3671888" y="188913"/>
              <a:ext cx="77788" cy="80963"/>
            </a:xfrm>
            <a:custGeom>
              <a:avLst/>
              <a:gdLst>
                <a:gd name="T0" fmla="*/ 38 w 49"/>
                <a:gd name="T1" fmla="*/ 51 h 51"/>
                <a:gd name="T2" fmla="*/ 24 w 49"/>
                <a:gd name="T3" fmla="*/ 30 h 51"/>
                <a:gd name="T4" fmla="*/ 11 w 49"/>
                <a:gd name="T5" fmla="*/ 51 h 51"/>
                <a:gd name="T6" fmla="*/ 0 w 49"/>
                <a:gd name="T7" fmla="*/ 51 h 51"/>
                <a:gd name="T8" fmla="*/ 18 w 49"/>
                <a:gd name="T9" fmla="*/ 25 h 51"/>
                <a:gd name="T10" fmla="*/ 1 w 49"/>
                <a:gd name="T11" fmla="*/ 0 h 51"/>
                <a:gd name="T12" fmla="*/ 12 w 49"/>
                <a:gd name="T13" fmla="*/ 0 h 51"/>
                <a:gd name="T14" fmla="*/ 25 w 49"/>
                <a:gd name="T15" fmla="*/ 19 h 51"/>
                <a:gd name="T16" fmla="*/ 37 w 49"/>
                <a:gd name="T17" fmla="*/ 0 h 51"/>
                <a:gd name="T18" fmla="*/ 48 w 49"/>
                <a:gd name="T19" fmla="*/ 0 h 51"/>
                <a:gd name="T20" fmla="*/ 30 w 49"/>
                <a:gd name="T21" fmla="*/ 25 h 51"/>
                <a:gd name="T22" fmla="*/ 49 w 49"/>
                <a:gd name="T23" fmla="*/ 51 h 51"/>
                <a:gd name="T24" fmla="*/ 38 w 49"/>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1">
                  <a:moveTo>
                    <a:pt x="38" y="51"/>
                  </a:moveTo>
                  <a:lnTo>
                    <a:pt x="24" y="30"/>
                  </a:lnTo>
                  <a:lnTo>
                    <a:pt x="11" y="51"/>
                  </a:lnTo>
                  <a:lnTo>
                    <a:pt x="0" y="51"/>
                  </a:lnTo>
                  <a:lnTo>
                    <a:pt x="18" y="25"/>
                  </a:lnTo>
                  <a:lnTo>
                    <a:pt x="1" y="0"/>
                  </a:lnTo>
                  <a:lnTo>
                    <a:pt x="12" y="0"/>
                  </a:lnTo>
                  <a:lnTo>
                    <a:pt x="25" y="19"/>
                  </a:lnTo>
                  <a:lnTo>
                    <a:pt x="37" y="0"/>
                  </a:lnTo>
                  <a:lnTo>
                    <a:pt x="48" y="0"/>
                  </a:lnTo>
                  <a:lnTo>
                    <a:pt x="30" y="25"/>
                  </a:lnTo>
                  <a:lnTo>
                    <a:pt x="49" y="51"/>
                  </a:lnTo>
                  <a:lnTo>
                    <a:pt x="38"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55">
              <a:extLst>
                <a:ext uri="{FF2B5EF4-FFF2-40B4-BE49-F238E27FC236}">
                  <a16:creationId xmlns:a16="http://schemas.microsoft.com/office/drawing/2014/main" id="{6262A5DA-588E-44E3-D3E5-B27EFDFBA451}"/>
                </a:ext>
              </a:extLst>
            </p:cNvPr>
            <p:cNvSpPr>
              <a:spLocks noEditPoints="1"/>
            </p:cNvSpPr>
            <p:nvPr userDrawn="1"/>
          </p:nvSpPr>
          <p:spPr bwMode="auto">
            <a:xfrm>
              <a:off x="3763963" y="185738"/>
              <a:ext cx="77788" cy="114300"/>
            </a:xfrm>
            <a:custGeom>
              <a:avLst/>
              <a:gdLst>
                <a:gd name="T0" fmla="*/ 49 w 94"/>
                <a:gd name="T1" fmla="*/ 102 h 136"/>
                <a:gd name="T2" fmla="*/ 18 w 94"/>
                <a:gd name="T3" fmla="*/ 85 h 136"/>
                <a:gd name="T4" fmla="*/ 18 w 94"/>
                <a:gd name="T5" fmla="*/ 136 h 136"/>
                <a:gd name="T6" fmla="*/ 0 w 94"/>
                <a:gd name="T7" fmla="*/ 136 h 136"/>
                <a:gd name="T8" fmla="*/ 0 w 94"/>
                <a:gd name="T9" fmla="*/ 1 h 136"/>
                <a:gd name="T10" fmla="*/ 17 w 94"/>
                <a:gd name="T11" fmla="*/ 1 h 136"/>
                <a:gd name="T12" fmla="*/ 18 w 94"/>
                <a:gd name="T13" fmla="*/ 17 h 136"/>
                <a:gd name="T14" fmla="*/ 51 w 94"/>
                <a:gd name="T15" fmla="*/ 0 h 136"/>
                <a:gd name="T16" fmla="*/ 94 w 94"/>
                <a:gd name="T17" fmla="*/ 51 h 136"/>
                <a:gd name="T18" fmla="*/ 49 w 94"/>
                <a:gd name="T19" fmla="*/ 102 h 136"/>
                <a:gd name="T20" fmla="*/ 46 w 94"/>
                <a:gd name="T21" fmla="*/ 14 h 136"/>
                <a:gd name="T22" fmla="*/ 17 w 94"/>
                <a:gd name="T23" fmla="*/ 50 h 136"/>
                <a:gd name="T24" fmla="*/ 45 w 94"/>
                <a:gd name="T25" fmla="*/ 87 h 136"/>
                <a:gd name="T26" fmla="*/ 74 w 94"/>
                <a:gd name="T27" fmla="*/ 50 h 136"/>
                <a:gd name="T28" fmla="*/ 46 w 94"/>
                <a:gd name="T29" fmla="*/ 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36">
                  <a:moveTo>
                    <a:pt x="49" y="102"/>
                  </a:moveTo>
                  <a:cubicBezTo>
                    <a:pt x="29" y="102"/>
                    <a:pt x="21" y="89"/>
                    <a:pt x="18" y="85"/>
                  </a:cubicBezTo>
                  <a:cubicBezTo>
                    <a:pt x="18" y="136"/>
                    <a:pt x="18" y="136"/>
                    <a:pt x="18" y="136"/>
                  </a:cubicBezTo>
                  <a:cubicBezTo>
                    <a:pt x="0" y="136"/>
                    <a:pt x="0" y="136"/>
                    <a:pt x="0" y="136"/>
                  </a:cubicBezTo>
                  <a:cubicBezTo>
                    <a:pt x="0" y="1"/>
                    <a:pt x="0" y="1"/>
                    <a:pt x="0" y="1"/>
                  </a:cubicBezTo>
                  <a:cubicBezTo>
                    <a:pt x="17" y="1"/>
                    <a:pt x="17" y="1"/>
                    <a:pt x="17" y="1"/>
                  </a:cubicBezTo>
                  <a:cubicBezTo>
                    <a:pt x="18" y="17"/>
                    <a:pt x="18" y="17"/>
                    <a:pt x="18" y="17"/>
                  </a:cubicBezTo>
                  <a:cubicBezTo>
                    <a:pt x="20" y="15"/>
                    <a:pt x="30" y="0"/>
                    <a:pt x="51" y="0"/>
                  </a:cubicBezTo>
                  <a:cubicBezTo>
                    <a:pt x="78" y="0"/>
                    <a:pt x="94" y="21"/>
                    <a:pt x="94" y="51"/>
                  </a:cubicBezTo>
                  <a:cubicBezTo>
                    <a:pt x="93" y="81"/>
                    <a:pt x="75" y="102"/>
                    <a:pt x="49" y="102"/>
                  </a:cubicBezTo>
                  <a:close/>
                  <a:moveTo>
                    <a:pt x="46" y="14"/>
                  </a:moveTo>
                  <a:cubicBezTo>
                    <a:pt x="29" y="14"/>
                    <a:pt x="17" y="31"/>
                    <a:pt x="17" y="50"/>
                  </a:cubicBezTo>
                  <a:cubicBezTo>
                    <a:pt x="17" y="70"/>
                    <a:pt x="28" y="87"/>
                    <a:pt x="45" y="87"/>
                  </a:cubicBezTo>
                  <a:cubicBezTo>
                    <a:pt x="62" y="87"/>
                    <a:pt x="74" y="70"/>
                    <a:pt x="74" y="50"/>
                  </a:cubicBezTo>
                  <a:cubicBezTo>
                    <a:pt x="74" y="31"/>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56">
              <a:extLst>
                <a:ext uri="{FF2B5EF4-FFF2-40B4-BE49-F238E27FC236}">
                  <a16:creationId xmlns:a16="http://schemas.microsoft.com/office/drawing/2014/main" id="{35512E43-0E79-8BBC-F997-A442D44277DD}"/>
                </a:ext>
              </a:extLst>
            </p:cNvPr>
            <p:cNvSpPr>
              <a:spLocks noEditPoints="1"/>
            </p:cNvSpPr>
            <p:nvPr userDrawn="1"/>
          </p:nvSpPr>
          <p:spPr bwMode="auto">
            <a:xfrm>
              <a:off x="3852863"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5"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57">
              <a:extLst>
                <a:ext uri="{FF2B5EF4-FFF2-40B4-BE49-F238E27FC236}">
                  <a16:creationId xmlns:a16="http://schemas.microsoft.com/office/drawing/2014/main" id="{FEF6EF1B-2A95-0FAE-281F-3A8B2AACAC0B}"/>
                </a:ext>
              </a:extLst>
            </p:cNvPr>
            <p:cNvSpPr>
              <a:spLocks/>
            </p:cNvSpPr>
            <p:nvPr userDrawn="1"/>
          </p:nvSpPr>
          <p:spPr bwMode="auto">
            <a:xfrm>
              <a:off x="3946526" y="185738"/>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58">
              <a:extLst>
                <a:ext uri="{FF2B5EF4-FFF2-40B4-BE49-F238E27FC236}">
                  <a16:creationId xmlns:a16="http://schemas.microsoft.com/office/drawing/2014/main" id="{AF31A35E-7433-891D-44E8-BEA36D454EE3}"/>
                </a:ext>
              </a:extLst>
            </p:cNvPr>
            <p:cNvSpPr>
              <a:spLocks noEditPoints="1"/>
            </p:cNvSpPr>
            <p:nvPr userDrawn="1"/>
          </p:nvSpPr>
          <p:spPr bwMode="auto">
            <a:xfrm>
              <a:off x="4005263" y="150813"/>
              <a:ext cx="20638" cy="119063"/>
            </a:xfrm>
            <a:custGeom>
              <a:avLst/>
              <a:gdLst>
                <a:gd name="T0" fmla="*/ 13 w 26"/>
                <a:gd name="T1" fmla="*/ 25 h 144"/>
                <a:gd name="T2" fmla="*/ 0 w 26"/>
                <a:gd name="T3" fmla="*/ 13 h 144"/>
                <a:gd name="T4" fmla="*/ 13 w 26"/>
                <a:gd name="T5" fmla="*/ 0 h 144"/>
                <a:gd name="T6" fmla="*/ 26 w 26"/>
                <a:gd name="T7" fmla="*/ 12 h 144"/>
                <a:gd name="T8" fmla="*/ 13 w 26"/>
                <a:gd name="T9" fmla="*/ 25 h 144"/>
                <a:gd name="T10" fmla="*/ 3 w 26"/>
                <a:gd name="T11" fmla="*/ 144 h 144"/>
                <a:gd name="T12" fmla="*/ 3 w 26"/>
                <a:gd name="T13" fmla="*/ 45 h 144"/>
                <a:gd name="T14" fmla="*/ 22 w 26"/>
                <a:gd name="T15" fmla="*/ 45 h 144"/>
                <a:gd name="T16" fmla="*/ 22 w 26"/>
                <a:gd name="T17" fmla="*/ 144 h 144"/>
                <a:gd name="T18" fmla="*/ 3 w 26"/>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4">
                  <a:moveTo>
                    <a:pt x="13" y="25"/>
                  </a:moveTo>
                  <a:cubicBezTo>
                    <a:pt x="6" y="25"/>
                    <a:pt x="0" y="20"/>
                    <a:pt x="0" y="13"/>
                  </a:cubicBezTo>
                  <a:cubicBezTo>
                    <a:pt x="0" y="6"/>
                    <a:pt x="6" y="0"/>
                    <a:pt x="13" y="0"/>
                  </a:cubicBezTo>
                  <a:cubicBezTo>
                    <a:pt x="20" y="0"/>
                    <a:pt x="26" y="6"/>
                    <a:pt x="26" y="12"/>
                  </a:cubicBezTo>
                  <a:cubicBezTo>
                    <a:pt x="26" y="19"/>
                    <a:pt x="20" y="25"/>
                    <a:pt x="13"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59">
              <a:extLst>
                <a:ext uri="{FF2B5EF4-FFF2-40B4-BE49-F238E27FC236}">
                  <a16:creationId xmlns:a16="http://schemas.microsoft.com/office/drawing/2014/main" id="{011AEB08-8C96-F19B-82E4-848E1AED67AD}"/>
                </a:ext>
              </a:extLst>
            </p:cNvPr>
            <p:cNvSpPr>
              <a:spLocks noEditPoints="1"/>
            </p:cNvSpPr>
            <p:nvPr userDrawn="1"/>
          </p:nvSpPr>
          <p:spPr bwMode="auto">
            <a:xfrm>
              <a:off x="4041776"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60">
              <a:extLst>
                <a:ext uri="{FF2B5EF4-FFF2-40B4-BE49-F238E27FC236}">
                  <a16:creationId xmlns:a16="http://schemas.microsoft.com/office/drawing/2014/main" id="{131EA098-7609-E572-FDAB-89536CA9855D}"/>
                </a:ext>
              </a:extLst>
            </p:cNvPr>
            <p:cNvSpPr>
              <a:spLocks/>
            </p:cNvSpPr>
            <p:nvPr userDrawn="1"/>
          </p:nvSpPr>
          <p:spPr bwMode="auto">
            <a:xfrm>
              <a:off x="4135438" y="185738"/>
              <a:ext cx="69850" cy="84138"/>
            </a:xfrm>
            <a:custGeom>
              <a:avLst/>
              <a:gdLst>
                <a:gd name="T0" fmla="*/ 65 w 84"/>
                <a:gd name="T1" fmla="*/ 101 h 101"/>
                <a:gd name="T2" fmla="*/ 65 w 84"/>
                <a:gd name="T3" fmla="*/ 41 h 101"/>
                <a:gd name="T4" fmla="*/ 45 w 84"/>
                <a:gd name="T5" fmla="*/ 16 h 101"/>
                <a:gd name="T6" fmla="*/ 19 w 84"/>
                <a:gd name="T7" fmla="*/ 41 h 101"/>
                <a:gd name="T8" fmla="*/ 19 w 84"/>
                <a:gd name="T9" fmla="*/ 101 h 101"/>
                <a:gd name="T10" fmla="*/ 0 w 84"/>
                <a:gd name="T11" fmla="*/ 101 h 101"/>
                <a:gd name="T12" fmla="*/ 0 w 84"/>
                <a:gd name="T13" fmla="*/ 2 h 101"/>
                <a:gd name="T14" fmla="*/ 18 w 84"/>
                <a:gd name="T15" fmla="*/ 2 h 101"/>
                <a:gd name="T16" fmla="*/ 19 w 84"/>
                <a:gd name="T17" fmla="*/ 20 h 101"/>
                <a:gd name="T18" fmla="*/ 52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1"/>
                    <a:pt x="65" y="41"/>
                    <a:pt x="65" y="41"/>
                  </a:cubicBezTo>
                  <a:cubicBezTo>
                    <a:pt x="65" y="26"/>
                    <a:pt x="60" y="16"/>
                    <a:pt x="45" y="16"/>
                  </a:cubicBezTo>
                  <a:cubicBezTo>
                    <a:pt x="30" y="16"/>
                    <a:pt x="21" y="32"/>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2"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61">
              <a:extLst>
                <a:ext uri="{FF2B5EF4-FFF2-40B4-BE49-F238E27FC236}">
                  <a16:creationId xmlns:a16="http://schemas.microsoft.com/office/drawing/2014/main" id="{8CB86734-E125-A2B2-51F8-7EC52DBF269F}"/>
                </a:ext>
              </a:extLst>
            </p:cNvPr>
            <p:cNvSpPr>
              <a:spLocks/>
            </p:cNvSpPr>
            <p:nvPr userDrawn="1"/>
          </p:nvSpPr>
          <p:spPr bwMode="auto">
            <a:xfrm>
              <a:off x="4221163" y="185738"/>
              <a:ext cx="71438" cy="85725"/>
            </a:xfrm>
            <a:custGeom>
              <a:avLst/>
              <a:gdLst>
                <a:gd name="T0" fmla="*/ 76 w 86"/>
                <a:gd name="T1" fmla="*/ 28 h 103"/>
                <a:gd name="T2" fmla="*/ 51 w 86"/>
                <a:gd name="T3" fmla="*/ 15 h 103"/>
                <a:gd name="T4" fmla="*/ 20 w 86"/>
                <a:gd name="T5" fmla="*/ 51 h 103"/>
                <a:gd name="T6" fmla="*/ 50 w 86"/>
                <a:gd name="T7" fmla="*/ 86 h 103"/>
                <a:gd name="T8" fmla="*/ 76 w 86"/>
                <a:gd name="T9" fmla="*/ 73 h 103"/>
                <a:gd name="T10" fmla="*/ 86 w 86"/>
                <a:gd name="T11" fmla="*/ 85 h 103"/>
                <a:gd name="T12" fmla="*/ 47 w 86"/>
                <a:gd name="T13" fmla="*/ 103 h 103"/>
                <a:gd name="T14" fmla="*/ 0 w 86"/>
                <a:gd name="T15" fmla="*/ 51 h 103"/>
                <a:gd name="T16" fmla="*/ 48 w 86"/>
                <a:gd name="T17" fmla="*/ 0 h 103"/>
                <a:gd name="T18" fmla="*/ 85 w 86"/>
                <a:gd name="T19" fmla="*/ 17 h 103"/>
                <a:gd name="T20" fmla="*/ 76 w 86"/>
                <a:gd name="T21" fmla="*/ 2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03">
                  <a:moveTo>
                    <a:pt x="76" y="28"/>
                  </a:moveTo>
                  <a:cubicBezTo>
                    <a:pt x="76" y="28"/>
                    <a:pt x="67" y="15"/>
                    <a:pt x="51" y="15"/>
                  </a:cubicBezTo>
                  <a:cubicBezTo>
                    <a:pt x="34" y="15"/>
                    <a:pt x="20" y="27"/>
                    <a:pt x="20" y="51"/>
                  </a:cubicBezTo>
                  <a:cubicBezTo>
                    <a:pt x="20" y="75"/>
                    <a:pt x="34" y="86"/>
                    <a:pt x="50" y="86"/>
                  </a:cubicBezTo>
                  <a:cubicBezTo>
                    <a:pt x="66" y="86"/>
                    <a:pt x="76" y="74"/>
                    <a:pt x="76" y="73"/>
                  </a:cubicBezTo>
                  <a:cubicBezTo>
                    <a:pt x="86" y="85"/>
                    <a:pt x="86" y="85"/>
                    <a:pt x="86" y="85"/>
                  </a:cubicBezTo>
                  <a:cubicBezTo>
                    <a:pt x="85" y="86"/>
                    <a:pt x="74" y="103"/>
                    <a:pt x="47" y="103"/>
                  </a:cubicBezTo>
                  <a:cubicBezTo>
                    <a:pt x="21" y="103"/>
                    <a:pt x="0" y="83"/>
                    <a:pt x="0" y="51"/>
                  </a:cubicBezTo>
                  <a:cubicBezTo>
                    <a:pt x="0" y="19"/>
                    <a:pt x="22" y="0"/>
                    <a:pt x="48" y="0"/>
                  </a:cubicBezTo>
                  <a:cubicBezTo>
                    <a:pt x="74" y="0"/>
                    <a:pt x="84" y="16"/>
                    <a:pt x="85" y="17"/>
                  </a:cubicBezTo>
                  <a:lnTo>
                    <a:pt x="76"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62">
              <a:extLst>
                <a:ext uri="{FF2B5EF4-FFF2-40B4-BE49-F238E27FC236}">
                  <a16:creationId xmlns:a16="http://schemas.microsoft.com/office/drawing/2014/main" id="{E2BA6FAC-BC0B-955C-76C2-7569276E7C26}"/>
                </a:ext>
              </a:extLst>
            </p:cNvPr>
            <p:cNvSpPr>
              <a:spLocks noEditPoints="1"/>
            </p:cNvSpPr>
            <p:nvPr userDrawn="1"/>
          </p:nvSpPr>
          <p:spPr bwMode="auto">
            <a:xfrm>
              <a:off x="43037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1"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63">
              <a:extLst>
                <a:ext uri="{FF2B5EF4-FFF2-40B4-BE49-F238E27FC236}">
                  <a16:creationId xmlns:a16="http://schemas.microsoft.com/office/drawing/2014/main" id="{8B1668FC-ED11-4E5F-5CD7-B8AECBE72E88}"/>
                </a:ext>
              </a:extLst>
            </p:cNvPr>
            <p:cNvSpPr>
              <a:spLocks noChangeArrowheads="1"/>
            </p:cNvSpPr>
            <p:nvPr userDrawn="1"/>
          </p:nvSpPr>
          <p:spPr bwMode="auto">
            <a:xfrm>
              <a:off x="2271713" y="-269875"/>
              <a:ext cx="12700" cy="773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Oval 64">
              <a:extLst>
                <a:ext uri="{FF2B5EF4-FFF2-40B4-BE49-F238E27FC236}">
                  <a16:creationId xmlns:a16="http://schemas.microsoft.com/office/drawing/2014/main" id="{E764F59C-9348-969F-DC4C-91400D94748F}"/>
                </a:ext>
              </a:extLst>
            </p:cNvPr>
            <p:cNvSpPr>
              <a:spLocks noChangeArrowheads="1"/>
            </p:cNvSpPr>
            <p:nvPr userDrawn="1"/>
          </p:nvSpPr>
          <p:spPr bwMode="auto">
            <a:xfrm>
              <a:off x="911226" y="-279400"/>
              <a:ext cx="119063" cy="120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Oval 65">
              <a:extLst>
                <a:ext uri="{FF2B5EF4-FFF2-40B4-BE49-F238E27FC236}">
                  <a16:creationId xmlns:a16="http://schemas.microsoft.com/office/drawing/2014/main" id="{0C6CC64C-557B-7855-41F2-B4CCE30CCF03}"/>
                </a:ext>
              </a:extLst>
            </p:cNvPr>
            <p:cNvSpPr>
              <a:spLocks noChangeArrowheads="1"/>
            </p:cNvSpPr>
            <p:nvPr userDrawn="1"/>
          </p:nvSpPr>
          <p:spPr bwMode="auto">
            <a:xfrm>
              <a:off x="752476" y="-269875"/>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Oval 66">
              <a:extLst>
                <a:ext uri="{FF2B5EF4-FFF2-40B4-BE49-F238E27FC236}">
                  <a16:creationId xmlns:a16="http://schemas.microsoft.com/office/drawing/2014/main" id="{6F43F3D1-B8CB-54F6-36F7-16314257D69B}"/>
                </a:ext>
              </a:extLst>
            </p:cNvPr>
            <p:cNvSpPr>
              <a:spLocks noChangeArrowheads="1"/>
            </p:cNvSpPr>
            <p:nvPr userDrawn="1"/>
          </p:nvSpPr>
          <p:spPr bwMode="auto">
            <a:xfrm>
              <a:off x="919163" y="-103188"/>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Oval 67">
              <a:extLst>
                <a:ext uri="{FF2B5EF4-FFF2-40B4-BE49-F238E27FC236}">
                  <a16:creationId xmlns:a16="http://schemas.microsoft.com/office/drawing/2014/main" id="{92E571BB-D352-2156-6D4A-C44BE8B1DEC3}"/>
                </a:ext>
              </a:extLst>
            </p:cNvPr>
            <p:cNvSpPr>
              <a:spLocks noChangeArrowheads="1"/>
            </p:cNvSpPr>
            <p:nvPr userDrawn="1"/>
          </p:nvSpPr>
          <p:spPr bwMode="auto">
            <a:xfrm>
              <a:off x="927101" y="53975"/>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Oval 68">
              <a:extLst>
                <a:ext uri="{FF2B5EF4-FFF2-40B4-BE49-F238E27FC236}">
                  <a16:creationId xmlns:a16="http://schemas.microsoft.com/office/drawing/2014/main" id="{7A8957F8-68A4-3EE6-C67A-79E4C3B0E740}"/>
                </a:ext>
              </a:extLst>
            </p:cNvPr>
            <p:cNvSpPr>
              <a:spLocks noChangeArrowheads="1"/>
            </p:cNvSpPr>
            <p:nvPr userDrawn="1"/>
          </p:nvSpPr>
          <p:spPr bwMode="auto">
            <a:xfrm>
              <a:off x="760413" y="-95250"/>
              <a:ext cx="87313"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Oval 69">
              <a:extLst>
                <a:ext uri="{FF2B5EF4-FFF2-40B4-BE49-F238E27FC236}">
                  <a16:creationId xmlns:a16="http://schemas.microsoft.com/office/drawing/2014/main" id="{E37C8ED8-118C-127C-C8D8-93DB49103625}"/>
                </a:ext>
              </a:extLst>
            </p:cNvPr>
            <p:cNvSpPr>
              <a:spLocks noChangeArrowheads="1"/>
            </p:cNvSpPr>
            <p:nvPr userDrawn="1"/>
          </p:nvSpPr>
          <p:spPr bwMode="auto">
            <a:xfrm>
              <a:off x="611188" y="-261938"/>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Box 2">
            <a:extLst>
              <a:ext uri="{FF2B5EF4-FFF2-40B4-BE49-F238E27FC236}">
                <a16:creationId xmlns:a16="http://schemas.microsoft.com/office/drawing/2014/main" id="{BFFC5C2C-B337-3578-4DEF-5FA5EAEA706D}"/>
              </a:ext>
            </a:extLst>
          </p:cNvPr>
          <p:cNvSpPr txBox="1"/>
          <p:nvPr userDrawn="1"/>
        </p:nvSpPr>
        <p:spPr>
          <a:xfrm>
            <a:off x="1516830" y="6334188"/>
            <a:ext cx="5719046" cy="153888"/>
          </a:xfrm>
          <a:prstGeom prst="rect">
            <a:avLst/>
          </a:prstGeom>
          <a:noFill/>
        </p:spPr>
        <p:txBody>
          <a:bodyPr wrap="square" lIns="0" tIns="0" rIns="0" bIns="0" rtlCol="0">
            <a:spAutoFit/>
          </a:bodyPr>
          <a:lstStyle/>
          <a:p>
            <a:pPr algn="ctr"/>
            <a:r>
              <a:rPr lang="en-US" sz="1000">
                <a:solidFill>
                  <a:schemeClr val="bg1"/>
                </a:solidFill>
              </a:rPr>
              <a:t>Includes content supplied by Sales Benchmark Index; Copyright © Sales Benchmark Index, 2022</a:t>
            </a:r>
          </a:p>
        </p:txBody>
      </p:sp>
    </p:spTree>
    <p:extLst>
      <p:ext uri="{BB962C8B-B14F-4D97-AF65-F5344CB8AC3E}">
        <p14:creationId xmlns:p14="http://schemas.microsoft.com/office/powerpoint/2010/main" val="139001866"/>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preserve="1">
  <p:cSld name="Case Study">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EF0769D4-09CF-23F3-570A-508D9151D63B}"/>
              </a:ext>
            </a:extLst>
          </p:cNvPr>
          <p:cNvGraphicFramePr>
            <a:graphicFrameLocks noChangeAspect="1"/>
          </p:cNvGraphicFramePr>
          <p:nvPr>
            <p:custDataLst>
              <p:tags r:id="rId1"/>
            </p:custDataLst>
            <p:extLst>
              <p:ext uri="{D42A27DB-BD31-4B8C-83A1-F6EECF244321}">
                <p14:modId xmlns:p14="http://schemas.microsoft.com/office/powerpoint/2010/main" val="123301829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4" name="Object 3" hidden="1">
                        <a:extLst>
                          <a:ext uri="{FF2B5EF4-FFF2-40B4-BE49-F238E27FC236}">
                            <a16:creationId xmlns:a16="http://schemas.microsoft.com/office/drawing/2014/main" id="{EF0769D4-09CF-23F3-570A-508D9151D63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Rectangle 4">
            <a:extLst>
              <a:ext uri="{FF2B5EF4-FFF2-40B4-BE49-F238E27FC236}">
                <a16:creationId xmlns:a16="http://schemas.microsoft.com/office/drawing/2014/main" id="{6DB5B30A-EBCA-94F2-242C-A03663DF0164}"/>
              </a:ext>
            </a:extLst>
          </p:cNvPr>
          <p:cNvSpPr/>
          <p:nvPr/>
        </p:nvSpPr>
        <p:spPr>
          <a:xfrm>
            <a:off x="8839200" y="3"/>
            <a:ext cx="3352800" cy="685799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 Placeholder 7">
            <a:extLst>
              <a:ext uri="{FF2B5EF4-FFF2-40B4-BE49-F238E27FC236}">
                <a16:creationId xmlns:a16="http://schemas.microsoft.com/office/drawing/2014/main" id="{CDE5DE9C-43B8-4966-6723-47BF0E08EE69}"/>
              </a:ext>
            </a:extLst>
          </p:cNvPr>
          <p:cNvSpPr>
            <a:spLocks noGrp="1"/>
          </p:cNvSpPr>
          <p:nvPr>
            <p:ph type="body" sz="quarter" idx="10"/>
          </p:nvPr>
        </p:nvSpPr>
        <p:spPr>
          <a:xfrm>
            <a:off x="9343697" y="1608083"/>
            <a:ext cx="2238704" cy="3657600"/>
          </a:xfrm>
        </p:spPr>
        <p:txBody>
          <a:bodyPr>
            <a:normAutofit/>
          </a:bodyPr>
          <a:lstStyle>
            <a:lvl1pPr>
              <a:defRPr sz="1400">
                <a:solidFill>
                  <a:schemeClr val="bg1"/>
                </a:solidFill>
              </a:defRPr>
            </a:lvl1pPr>
            <a:lvl2pPr>
              <a:defRPr>
                <a:solidFill>
                  <a:schemeClr val="bg1"/>
                </a:solidFill>
              </a:defRPr>
            </a:lvl2pPr>
            <a:lvl3pPr>
              <a:defRPr>
                <a:solidFill>
                  <a:schemeClr val="bg1"/>
                </a:solidFill>
              </a:defRPr>
            </a:lvl3pPr>
            <a:lvl4pPr>
              <a:defRPr>
                <a:solidFill>
                  <a:schemeClr val="bg1"/>
                </a:solidFill>
              </a:defRPr>
            </a:lvl4pPr>
            <a:lvl5pPr>
              <a:defRPr>
                <a:solidFill>
                  <a:schemeClr val="bg1"/>
                </a:solidFill>
              </a:defRPr>
            </a:lvl5pPr>
          </a:lstStyle>
          <a:p>
            <a:pPr lvl="0"/>
            <a:r>
              <a:rPr lang="en-US"/>
              <a:t>Click to edit Master text styles</a:t>
            </a:r>
          </a:p>
        </p:txBody>
      </p:sp>
      <p:sp>
        <p:nvSpPr>
          <p:cNvPr id="19" name="Text Placeholder 18">
            <a:extLst>
              <a:ext uri="{FF2B5EF4-FFF2-40B4-BE49-F238E27FC236}">
                <a16:creationId xmlns:a16="http://schemas.microsoft.com/office/drawing/2014/main" id="{C85B3F06-6316-3AF0-9DF1-9F1DEB1ADF2D}"/>
              </a:ext>
            </a:extLst>
          </p:cNvPr>
          <p:cNvSpPr>
            <a:spLocks noGrp="1"/>
          </p:cNvSpPr>
          <p:nvPr>
            <p:ph type="body" sz="quarter" idx="11" hasCustomPrompt="1"/>
          </p:nvPr>
        </p:nvSpPr>
        <p:spPr>
          <a:xfrm>
            <a:off x="609599" y="1608083"/>
            <a:ext cx="7304691" cy="3281362"/>
          </a:xfrm>
        </p:spPr>
        <p:txBody>
          <a:bodyPr>
            <a:normAutofit/>
          </a:bodyPr>
          <a:lstStyle>
            <a:lvl1pPr>
              <a:defRPr sz="4000" b="1">
                <a:solidFill>
                  <a:schemeClr val="tx1"/>
                </a:solidFill>
              </a:defRPr>
            </a:lvl1pPr>
            <a:lvl2pPr>
              <a:defRPr b="1">
                <a:solidFill>
                  <a:schemeClr val="tx1"/>
                </a:solidFill>
              </a:defRPr>
            </a:lvl2pPr>
            <a:lvl3pPr>
              <a:defRPr b="1">
                <a:solidFill>
                  <a:schemeClr val="tx1"/>
                </a:solidFill>
              </a:defRPr>
            </a:lvl3pPr>
            <a:lvl4pPr>
              <a:defRPr b="1">
                <a:solidFill>
                  <a:schemeClr val="tx1"/>
                </a:solidFill>
              </a:defRPr>
            </a:lvl4pPr>
            <a:lvl5pPr>
              <a:defRPr b="1">
                <a:solidFill>
                  <a:schemeClr val="tx1"/>
                </a:solidFill>
              </a:defRPr>
            </a:lvl5pPr>
          </a:lstStyle>
          <a:p>
            <a:pPr lvl="0"/>
            <a:r>
              <a:rPr lang="en-US"/>
              <a:t>Case Study</a:t>
            </a:r>
          </a:p>
        </p:txBody>
      </p:sp>
      <p:pic>
        <p:nvPicPr>
          <p:cNvPr id="20" name="Picture 19" descr="Logo&#10;&#10;Description automatically generated">
            <a:extLst>
              <a:ext uri="{FF2B5EF4-FFF2-40B4-BE49-F238E27FC236}">
                <a16:creationId xmlns:a16="http://schemas.microsoft.com/office/drawing/2014/main" id="{15AF4891-5BBF-507B-21B3-7FBD409DB9B2}"/>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20110" y="6396759"/>
            <a:ext cx="620111" cy="262514"/>
          </a:xfrm>
          <a:prstGeom prst="rect">
            <a:avLst/>
          </a:prstGeom>
        </p:spPr>
      </p:pic>
      <p:sp>
        <p:nvSpPr>
          <p:cNvPr id="7" name="TextBox 6">
            <a:extLst>
              <a:ext uri="{FF2B5EF4-FFF2-40B4-BE49-F238E27FC236}">
                <a16:creationId xmlns:a16="http://schemas.microsoft.com/office/drawing/2014/main" id="{23EBAC9E-9340-B35E-11EE-6AB60D024A56}"/>
              </a:ext>
            </a:extLst>
          </p:cNvPr>
          <p:cNvSpPr txBox="1"/>
          <p:nvPr/>
        </p:nvSpPr>
        <p:spPr>
          <a:xfrm>
            <a:off x="11267590" y="6447969"/>
            <a:ext cx="304300" cy="169277"/>
          </a:xfrm>
          <a:prstGeom prst="rect">
            <a:avLst/>
          </a:prstGeom>
          <a:noFill/>
        </p:spPr>
        <p:txBody>
          <a:bodyPr wrap="square" lIns="0" tIns="0" rIns="0" bIns="0" rtlCol="0" anchor="ctr">
            <a:spAutoFit/>
          </a:bodyPr>
          <a:lstStyle/>
          <a:p>
            <a:pPr algn="r"/>
            <a:fld id="{DA4F3246-57E6-4D23-B4C0-B33CEEC38083}" type="slidenum">
              <a:rPr lang="en-US" sz="1100" smtClean="0">
                <a:solidFill>
                  <a:schemeClr val="bg1"/>
                </a:solidFill>
              </a:rPr>
              <a:pPr algn="r"/>
              <a:t>‹#›</a:t>
            </a:fld>
            <a:endParaRPr lang="en-US" sz="1100">
              <a:solidFill>
                <a:schemeClr val="bg1"/>
              </a:solidFill>
            </a:endParaRPr>
          </a:p>
        </p:txBody>
      </p:sp>
      <p:sp>
        <p:nvSpPr>
          <p:cNvPr id="3" name="TextBox 2">
            <a:extLst>
              <a:ext uri="{FF2B5EF4-FFF2-40B4-BE49-F238E27FC236}">
                <a16:creationId xmlns:a16="http://schemas.microsoft.com/office/drawing/2014/main" id="{4E66CF8F-5A50-7E72-6C38-E2CAFD8EE8C3}"/>
              </a:ext>
            </a:extLst>
          </p:cNvPr>
          <p:cNvSpPr txBox="1"/>
          <p:nvPr/>
        </p:nvSpPr>
        <p:spPr>
          <a:xfrm>
            <a:off x="620110" y="6709205"/>
            <a:ext cx="4715158" cy="92333"/>
          </a:xfrm>
          <a:prstGeom prst="rect">
            <a:avLst/>
          </a:prstGeom>
          <a:noFill/>
        </p:spPr>
        <p:txBody>
          <a:bodyPr wrap="square" lIns="0" tIns="0" rIns="0" bIns="0" rtlCol="0">
            <a:spAutoFit/>
          </a:bodyPr>
          <a:lstStyle/>
          <a:p>
            <a:pPr algn="l"/>
            <a:r>
              <a:rPr lang="en-US" sz="600">
                <a:solidFill>
                  <a:srgbClr val="A0A0A0"/>
                </a:solidFill>
              </a:rPr>
              <a:t>Includes content supplied by Sales Benchmark Index; Copyright © Sales Benchmark Index, 2022</a:t>
            </a:r>
          </a:p>
        </p:txBody>
      </p:sp>
    </p:spTree>
    <p:extLst>
      <p:ext uri="{BB962C8B-B14F-4D97-AF65-F5344CB8AC3E}">
        <p14:creationId xmlns:p14="http://schemas.microsoft.com/office/powerpoint/2010/main" val="1840477118"/>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Title Only">
  <p:cSld name="1_Title Only">
    <p:bg>
      <p:bgPr>
        <a:solidFill>
          <a:schemeClr val="lt1"/>
        </a:solidFill>
        <a:effectLst/>
      </p:bgPr>
    </p:bg>
    <p:spTree>
      <p:nvGrpSpPr>
        <p:cNvPr id="1" name="Shape 730"/>
        <p:cNvGrpSpPr/>
        <p:nvPr/>
      </p:nvGrpSpPr>
      <p:grpSpPr>
        <a:xfrm>
          <a:off x="0" y="0"/>
          <a:ext cx="0" cy="0"/>
          <a:chOff x="0" y="0"/>
          <a:chExt cx="0" cy="0"/>
        </a:xfrm>
      </p:grpSpPr>
      <p:sp>
        <p:nvSpPr>
          <p:cNvPr id="731" name="Google Shape;731;p112"/>
          <p:cNvSpPr txBox="1">
            <a:spLocks noGrp="1"/>
          </p:cNvSpPr>
          <p:nvPr>
            <p:ph type="title"/>
          </p:nvPr>
        </p:nvSpPr>
        <p:spPr>
          <a:xfrm>
            <a:off x="611188" y="636625"/>
            <a:ext cx="10971212" cy="360099"/>
          </a:xfrm>
          <a:prstGeom prst="rect">
            <a:avLst/>
          </a:prstGeom>
          <a:noFill/>
          <a:ln>
            <a:noFill/>
          </a:ln>
        </p:spPr>
        <p:txBody>
          <a:bodyPr spcFirstLastPara="1" wrap="square" lIns="0" tIns="0" rIns="0" bIns="0" anchor="b" anchorCtr="0">
            <a:noAutofit/>
          </a:bodyPr>
          <a:lstStyle>
            <a:lvl1pPr lvl="0" algn="l">
              <a:lnSpc>
                <a:spcPct val="90000"/>
              </a:lnSpc>
              <a:spcBef>
                <a:spcPts val="0"/>
              </a:spcBef>
              <a:spcAft>
                <a:spcPts val="0"/>
              </a:spcAft>
              <a:buClr>
                <a:schemeClr val="dk2"/>
              </a:buClr>
              <a:buSzPts val="1800"/>
              <a:buNone/>
              <a:defRPr>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732" name="Google Shape;732;p112"/>
          <p:cNvSpPr txBox="1">
            <a:spLocks noGrp="1"/>
          </p:cNvSpPr>
          <p:nvPr>
            <p:ph type="sldNum" idx="12"/>
          </p:nvPr>
        </p:nvSpPr>
        <p:spPr>
          <a:xfrm>
            <a:off x="11459887" y="6335157"/>
            <a:ext cx="312420" cy="184666"/>
          </a:xfrm>
          <a:prstGeom prst="rect">
            <a:avLst/>
          </a:prstGeom>
          <a:noFill/>
          <a:ln>
            <a:noFill/>
          </a:ln>
        </p:spPr>
        <p:txBody>
          <a:bodyPr spcFirstLastPara="1" wrap="square" lIns="0" tIns="0" rIns="0" bIns="0" anchor="ctr" anchorCtr="0">
            <a:noAutofit/>
          </a:bodyPr>
          <a:lstStyle>
            <a:lvl1pPr marL="0" marR="0" lvl="0" indent="0" algn="l">
              <a:lnSpc>
                <a:spcPct val="100000"/>
              </a:lnSpc>
              <a:spcBef>
                <a:spcPts val="0"/>
              </a:spcBef>
              <a:spcAft>
                <a:spcPts val="0"/>
              </a:spcAft>
              <a:buClr>
                <a:srgbClr val="000000"/>
              </a:buClr>
              <a:buSzPts val="1200"/>
              <a:buFont typeface="Arial"/>
              <a:buNone/>
              <a:defRPr sz="1200" b="0" i="0" u="none" strike="noStrike" cap="none">
                <a:solidFill>
                  <a:schemeClr val="dk1"/>
                </a:solidFill>
                <a:latin typeface="Arial"/>
                <a:ea typeface="Arial"/>
                <a:cs typeface="Arial"/>
                <a:sym typeface="Arial"/>
              </a:defRPr>
            </a:lvl1pPr>
            <a:lvl2pPr marL="0" marR="0" lvl="1" indent="0" algn="l">
              <a:lnSpc>
                <a:spcPct val="100000"/>
              </a:lnSpc>
              <a:spcBef>
                <a:spcPts val="0"/>
              </a:spcBef>
              <a:spcAft>
                <a:spcPts val="0"/>
              </a:spcAft>
              <a:buClr>
                <a:srgbClr val="000000"/>
              </a:buClr>
              <a:buSzPts val="1200"/>
              <a:buFont typeface="Arial"/>
              <a:buNone/>
              <a:defRPr sz="1200" b="0" i="0" u="none" strike="noStrike" cap="none">
                <a:solidFill>
                  <a:schemeClr val="dk1"/>
                </a:solidFill>
                <a:latin typeface="Arial"/>
                <a:ea typeface="Arial"/>
                <a:cs typeface="Arial"/>
                <a:sym typeface="Arial"/>
              </a:defRPr>
            </a:lvl2pPr>
            <a:lvl3pPr marL="0" marR="0" lvl="2" indent="0" algn="l">
              <a:lnSpc>
                <a:spcPct val="100000"/>
              </a:lnSpc>
              <a:spcBef>
                <a:spcPts val="0"/>
              </a:spcBef>
              <a:spcAft>
                <a:spcPts val="0"/>
              </a:spcAft>
              <a:buClr>
                <a:srgbClr val="000000"/>
              </a:buClr>
              <a:buSzPts val="1200"/>
              <a:buFont typeface="Arial"/>
              <a:buNone/>
              <a:defRPr sz="1200" b="0" i="0" u="none" strike="noStrike" cap="none">
                <a:solidFill>
                  <a:schemeClr val="dk1"/>
                </a:solidFill>
                <a:latin typeface="Arial"/>
                <a:ea typeface="Arial"/>
                <a:cs typeface="Arial"/>
                <a:sym typeface="Arial"/>
              </a:defRPr>
            </a:lvl3pPr>
            <a:lvl4pPr marL="0" marR="0" lvl="3" indent="0" algn="l">
              <a:lnSpc>
                <a:spcPct val="100000"/>
              </a:lnSpc>
              <a:spcBef>
                <a:spcPts val="0"/>
              </a:spcBef>
              <a:spcAft>
                <a:spcPts val="0"/>
              </a:spcAft>
              <a:buClr>
                <a:srgbClr val="000000"/>
              </a:buClr>
              <a:buSzPts val="1200"/>
              <a:buFont typeface="Arial"/>
              <a:buNone/>
              <a:defRPr sz="1200" b="0" i="0" u="none" strike="noStrike" cap="none">
                <a:solidFill>
                  <a:schemeClr val="dk1"/>
                </a:solidFill>
                <a:latin typeface="Arial"/>
                <a:ea typeface="Arial"/>
                <a:cs typeface="Arial"/>
                <a:sym typeface="Arial"/>
              </a:defRPr>
            </a:lvl4pPr>
            <a:lvl5pPr marL="0" marR="0" lvl="4" indent="0" algn="l">
              <a:lnSpc>
                <a:spcPct val="100000"/>
              </a:lnSpc>
              <a:spcBef>
                <a:spcPts val="0"/>
              </a:spcBef>
              <a:spcAft>
                <a:spcPts val="0"/>
              </a:spcAft>
              <a:buClr>
                <a:srgbClr val="000000"/>
              </a:buClr>
              <a:buSzPts val="1200"/>
              <a:buFont typeface="Arial"/>
              <a:buNone/>
              <a:defRPr sz="1200" b="0" i="0" u="none" strike="noStrike" cap="none">
                <a:solidFill>
                  <a:schemeClr val="dk1"/>
                </a:solidFill>
                <a:latin typeface="Arial"/>
                <a:ea typeface="Arial"/>
                <a:cs typeface="Arial"/>
                <a:sym typeface="Arial"/>
              </a:defRPr>
            </a:lvl5pPr>
            <a:lvl6pPr marL="0" marR="0" lvl="5" indent="0" algn="l">
              <a:lnSpc>
                <a:spcPct val="100000"/>
              </a:lnSpc>
              <a:spcBef>
                <a:spcPts val="0"/>
              </a:spcBef>
              <a:spcAft>
                <a:spcPts val="0"/>
              </a:spcAft>
              <a:buClr>
                <a:srgbClr val="000000"/>
              </a:buClr>
              <a:buSzPts val="1200"/>
              <a:buFont typeface="Arial"/>
              <a:buNone/>
              <a:defRPr sz="1200" b="0" i="0" u="none" strike="noStrike" cap="none">
                <a:solidFill>
                  <a:schemeClr val="dk1"/>
                </a:solidFill>
                <a:latin typeface="Arial"/>
                <a:ea typeface="Arial"/>
                <a:cs typeface="Arial"/>
                <a:sym typeface="Arial"/>
              </a:defRPr>
            </a:lvl6pPr>
            <a:lvl7pPr marL="0" marR="0" lvl="6" indent="0" algn="l">
              <a:lnSpc>
                <a:spcPct val="100000"/>
              </a:lnSpc>
              <a:spcBef>
                <a:spcPts val="0"/>
              </a:spcBef>
              <a:spcAft>
                <a:spcPts val="0"/>
              </a:spcAft>
              <a:buClr>
                <a:srgbClr val="000000"/>
              </a:buClr>
              <a:buSzPts val="1200"/>
              <a:buFont typeface="Arial"/>
              <a:buNone/>
              <a:defRPr sz="1200" b="0" i="0" u="none" strike="noStrike" cap="none">
                <a:solidFill>
                  <a:schemeClr val="dk1"/>
                </a:solidFill>
                <a:latin typeface="Arial"/>
                <a:ea typeface="Arial"/>
                <a:cs typeface="Arial"/>
                <a:sym typeface="Arial"/>
              </a:defRPr>
            </a:lvl7pPr>
            <a:lvl8pPr marL="0" marR="0" lvl="7" indent="0" algn="l">
              <a:lnSpc>
                <a:spcPct val="100000"/>
              </a:lnSpc>
              <a:spcBef>
                <a:spcPts val="0"/>
              </a:spcBef>
              <a:spcAft>
                <a:spcPts val="0"/>
              </a:spcAft>
              <a:buClr>
                <a:srgbClr val="000000"/>
              </a:buClr>
              <a:buSzPts val="1200"/>
              <a:buFont typeface="Arial"/>
              <a:buNone/>
              <a:defRPr sz="1200" b="0" i="0" u="none" strike="noStrike" cap="none">
                <a:solidFill>
                  <a:schemeClr val="dk1"/>
                </a:solidFill>
                <a:latin typeface="Arial"/>
                <a:ea typeface="Arial"/>
                <a:cs typeface="Arial"/>
                <a:sym typeface="Arial"/>
              </a:defRPr>
            </a:lvl8pPr>
            <a:lvl9pPr marL="0" marR="0" lvl="8" indent="0" algn="l">
              <a:lnSpc>
                <a:spcPct val="100000"/>
              </a:lnSpc>
              <a:spcBef>
                <a:spcPts val="0"/>
              </a:spcBef>
              <a:spcAft>
                <a:spcPts val="0"/>
              </a:spcAft>
              <a:buClr>
                <a:srgbClr val="000000"/>
              </a:buClr>
              <a:buSzPts val="1200"/>
              <a:buFont typeface="Arial"/>
              <a:buNone/>
              <a:defRPr sz="1200" b="0" i="0" u="none" strike="noStrike" cap="none">
                <a:solidFill>
                  <a:schemeClr val="dk1"/>
                </a:solidFill>
                <a:latin typeface="Arial"/>
                <a:ea typeface="Arial"/>
                <a:cs typeface="Arial"/>
                <a:sym typeface="Arial"/>
              </a:defRPr>
            </a:lvl9pPr>
          </a:lstStyle>
          <a:p>
            <a:pPr marL="0" lvl="0" indent="0" algn="l" rtl="0">
              <a:spcBef>
                <a:spcPts val="0"/>
              </a:spcBef>
              <a:spcAft>
                <a:spcPts val="0"/>
              </a:spcAft>
              <a:buNone/>
            </a:pPr>
            <a:fld id="{00000000-1234-1234-1234-123412341234}" type="slidenum">
              <a:rPr lang="en-US"/>
              <a:t>‹#›</a:t>
            </a:fld>
            <a:endParaRPr/>
          </a:p>
        </p:txBody>
      </p:sp>
      <p:sp>
        <p:nvSpPr>
          <p:cNvPr id="733" name="Google Shape;733;p112"/>
          <p:cNvSpPr txBox="1">
            <a:spLocks noGrp="1"/>
          </p:cNvSpPr>
          <p:nvPr>
            <p:ph type="ftr" idx="11"/>
          </p:nvPr>
        </p:nvSpPr>
        <p:spPr>
          <a:xfrm>
            <a:off x="5673091" y="6335157"/>
            <a:ext cx="5680710" cy="184666"/>
          </a:xfrm>
          <a:prstGeom prst="rect">
            <a:avLst/>
          </a:prstGeom>
          <a:noFill/>
          <a:ln>
            <a:noFill/>
          </a:ln>
        </p:spPr>
        <p:txBody>
          <a:bodyPr spcFirstLastPara="1" wrap="square" lIns="0" tIns="0" rIns="0" bIns="0" anchor="ctr" anchorCtr="0">
            <a:spAutoFit/>
          </a:bodyPr>
          <a:lstStyle>
            <a:lvl1pPr lvl="0" algn="r">
              <a:lnSpc>
                <a:spcPct val="100000"/>
              </a:lnSpc>
              <a:spcBef>
                <a:spcPts val="0"/>
              </a:spcBef>
              <a:spcAft>
                <a:spcPts val="0"/>
              </a:spcAft>
              <a:buSzPts val="1400"/>
              <a:buNone/>
              <a:defRPr sz="1200">
                <a:solidFill>
                  <a:schemeClr val="dk1"/>
                </a:solidFill>
                <a:latin typeface="Arial"/>
                <a:ea typeface="Arial"/>
                <a:cs typeface="Arial"/>
                <a:sym typeface="Arial"/>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038209984"/>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One panel no bkgd">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2BF90FA9-C732-154F-7C41-F42B7E5840D0}"/>
              </a:ext>
            </a:extLst>
          </p:cNvPr>
          <p:cNvGraphicFramePr>
            <a:graphicFrameLocks noChangeAspect="1"/>
          </p:cNvGraphicFramePr>
          <p:nvPr userDrawn="1">
            <p:custDataLst>
              <p:tags r:id="rId1"/>
            </p:custDataLst>
            <p:extLst>
              <p:ext uri="{D42A27DB-BD31-4B8C-83A1-F6EECF244321}">
                <p14:modId xmlns:p14="http://schemas.microsoft.com/office/powerpoint/2010/main" val="33877158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5" name="Object 4" hidden="1">
                        <a:extLst>
                          <a:ext uri="{FF2B5EF4-FFF2-40B4-BE49-F238E27FC236}">
                            <a16:creationId xmlns:a16="http://schemas.microsoft.com/office/drawing/2014/main" id="{2BF90FA9-C732-154F-7C41-F42B7E5840D0}"/>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57136956-7C03-F843-83D0-7C532C736A5E}"/>
              </a:ext>
            </a:extLst>
          </p:cNvPr>
          <p:cNvSpPr>
            <a:spLocks noGrp="1"/>
          </p:cNvSpPr>
          <p:nvPr>
            <p:ph type="title"/>
          </p:nvPr>
        </p:nvSpPr>
        <p:spPr/>
        <p:txBody>
          <a:bodyPr vert="horz"/>
          <a:lstStyle/>
          <a:p>
            <a:r>
              <a:rPr lang="en-US"/>
              <a:t>Click to edit Master title style</a:t>
            </a:r>
          </a:p>
        </p:txBody>
      </p:sp>
      <p:sp>
        <p:nvSpPr>
          <p:cNvPr id="3" name="Footer Placeholder 2">
            <a:extLst>
              <a:ext uri="{FF2B5EF4-FFF2-40B4-BE49-F238E27FC236}">
                <a16:creationId xmlns:a16="http://schemas.microsoft.com/office/drawing/2014/main" id="{EDE45AA0-8D59-C76C-1411-2A3A210F2CC8}"/>
              </a:ext>
            </a:extLst>
          </p:cNvPr>
          <p:cNvSpPr>
            <a:spLocks noGrp="1"/>
          </p:cNvSpPr>
          <p:nvPr>
            <p:ph type="ftr" sz="quarter" idx="10"/>
          </p:nvPr>
        </p:nvSpPr>
        <p:spPr/>
        <p:txBody>
          <a:bodyPr/>
          <a:lstStyle/>
          <a:p>
            <a:r>
              <a:rPr lang="en-US"/>
              <a:t>Source:</a:t>
            </a:r>
          </a:p>
          <a:p>
            <a:r>
              <a:rPr lang="en-US"/>
              <a:t>Notes:</a:t>
            </a:r>
          </a:p>
        </p:txBody>
      </p:sp>
      <p:sp>
        <p:nvSpPr>
          <p:cNvPr id="6" name="Content Placeholder 2">
            <a:extLst>
              <a:ext uri="{FF2B5EF4-FFF2-40B4-BE49-F238E27FC236}">
                <a16:creationId xmlns:a16="http://schemas.microsoft.com/office/drawing/2014/main" id="{44069DB7-BD92-42FC-963A-F010D7F460C6}"/>
              </a:ext>
            </a:extLst>
          </p:cNvPr>
          <p:cNvSpPr>
            <a:spLocks noGrp="1"/>
          </p:cNvSpPr>
          <p:nvPr>
            <p:ph idx="1"/>
          </p:nvPr>
        </p:nvSpPr>
        <p:spPr>
          <a:xfrm>
            <a:off x="609600" y="1608083"/>
            <a:ext cx="10962290" cy="4564117"/>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85488565"/>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2BF90FA9-C732-154F-7C41-F42B7E5840D0}"/>
              </a:ext>
            </a:extLst>
          </p:cNvPr>
          <p:cNvGraphicFramePr>
            <a:graphicFrameLocks noChangeAspect="1"/>
          </p:cNvGraphicFramePr>
          <p:nvPr userDrawn="1">
            <p:custDataLst>
              <p:tags r:id="rId1"/>
            </p:custDataLst>
            <p:extLst>
              <p:ext uri="{D42A27DB-BD31-4B8C-83A1-F6EECF244321}">
                <p14:modId xmlns:p14="http://schemas.microsoft.com/office/powerpoint/2010/main" val="33877158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5" name="Object 4" hidden="1">
                        <a:extLst>
                          <a:ext uri="{FF2B5EF4-FFF2-40B4-BE49-F238E27FC236}">
                            <a16:creationId xmlns:a16="http://schemas.microsoft.com/office/drawing/2014/main" id="{2BF90FA9-C732-154F-7C41-F42B7E5840D0}"/>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57136956-7C03-F843-83D0-7C532C736A5E}"/>
              </a:ext>
            </a:extLst>
          </p:cNvPr>
          <p:cNvSpPr>
            <a:spLocks noGrp="1"/>
          </p:cNvSpPr>
          <p:nvPr>
            <p:ph type="title"/>
          </p:nvPr>
        </p:nvSpPr>
        <p:spPr/>
        <p:txBody>
          <a:bodyPr vert="horz"/>
          <a:lstStyle/>
          <a:p>
            <a:r>
              <a:rPr lang="en-US"/>
              <a:t>Click to edit Master title style</a:t>
            </a:r>
          </a:p>
        </p:txBody>
      </p:sp>
      <p:sp>
        <p:nvSpPr>
          <p:cNvPr id="3" name="Footer Placeholder 2">
            <a:extLst>
              <a:ext uri="{FF2B5EF4-FFF2-40B4-BE49-F238E27FC236}">
                <a16:creationId xmlns:a16="http://schemas.microsoft.com/office/drawing/2014/main" id="{EDE45AA0-8D59-C76C-1411-2A3A210F2CC8}"/>
              </a:ext>
            </a:extLst>
          </p:cNvPr>
          <p:cNvSpPr>
            <a:spLocks noGrp="1"/>
          </p:cNvSpPr>
          <p:nvPr>
            <p:ph type="ftr" sz="quarter" idx="10"/>
          </p:nvPr>
        </p:nvSpPr>
        <p:spPr/>
        <p:txBody>
          <a:bodyPr/>
          <a:lstStyle/>
          <a:p>
            <a:r>
              <a:rPr lang="en-US"/>
              <a:t>Source:</a:t>
            </a:r>
          </a:p>
          <a:p>
            <a:r>
              <a:rPr lang="en-US"/>
              <a:t>Notes:</a:t>
            </a:r>
          </a:p>
        </p:txBody>
      </p:sp>
    </p:spTree>
    <p:extLst>
      <p:ext uri="{BB962C8B-B14F-4D97-AF65-F5344CB8AC3E}">
        <p14:creationId xmlns:p14="http://schemas.microsoft.com/office/powerpoint/2010/main" val="2659551793"/>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Content &amp; Callout">
    <p:spTree>
      <p:nvGrpSpPr>
        <p:cNvPr id="1" name=""/>
        <p:cNvGrpSpPr/>
        <p:nvPr/>
      </p:nvGrpSpPr>
      <p:grpSpPr>
        <a:xfrm>
          <a:off x="0" y="0"/>
          <a:ext cx="0" cy="0"/>
          <a:chOff x="0" y="0"/>
          <a:chExt cx="0" cy="0"/>
        </a:xfrm>
      </p:grpSpPr>
      <p:graphicFrame>
        <p:nvGraphicFramePr>
          <p:cNvPr id="13" name="Object 12" hidden="1">
            <a:extLst>
              <a:ext uri="{FF2B5EF4-FFF2-40B4-BE49-F238E27FC236}">
                <a16:creationId xmlns:a16="http://schemas.microsoft.com/office/drawing/2014/main" id="{A959BB53-5E2D-F154-371F-D8BE52CBAB59}"/>
              </a:ext>
            </a:extLst>
          </p:cNvPr>
          <p:cNvGraphicFramePr>
            <a:graphicFrameLocks noChangeAspect="1"/>
          </p:cNvGraphicFramePr>
          <p:nvPr userDrawn="1">
            <p:custDataLst>
              <p:tags r:id="rId1"/>
            </p:custDataLst>
            <p:extLst>
              <p:ext uri="{D42A27DB-BD31-4B8C-83A1-F6EECF244321}">
                <p14:modId xmlns:p14="http://schemas.microsoft.com/office/powerpoint/2010/main" val="109620033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13" name="Object 12" hidden="1">
                        <a:extLst>
                          <a:ext uri="{FF2B5EF4-FFF2-40B4-BE49-F238E27FC236}">
                            <a16:creationId xmlns:a16="http://schemas.microsoft.com/office/drawing/2014/main" id="{A959BB53-5E2D-F154-371F-D8BE52CBAB59}"/>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57136956-7C03-F843-83D0-7C532C736A5E}"/>
              </a:ext>
            </a:extLst>
          </p:cNvPr>
          <p:cNvSpPr>
            <a:spLocks noGrp="1"/>
          </p:cNvSpPr>
          <p:nvPr>
            <p:ph type="title"/>
          </p:nvPr>
        </p:nvSpPr>
        <p:spPr/>
        <p:txBody>
          <a:bodyPr vert="horz"/>
          <a:lstStyle/>
          <a:p>
            <a:r>
              <a:rPr lang="en-US"/>
              <a:t>Click to edit Master title style</a:t>
            </a:r>
          </a:p>
        </p:txBody>
      </p:sp>
      <p:sp>
        <p:nvSpPr>
          <p:cNvPr id="3" name="Text Placeholder 2">
            <a:extLst>
              <a:ext uri="{FF2B5EF4-FFF2-40B4-BE49-F238E27FC236}">
                <a16:creationId xmlns:a16="http://schemas.microsoft.com/office/drawing/2014/main" id="{D23EDBB4-7707-D4A6-E90E-1CB8A56EFDF5}"/>
              </a:ext>
            </a:extLst>
          </p:cNvPr>
          <p:cNvSpPr>
            <a:spLocks noGrp="1"/>
          </p:cNvSpPr>
          <p:nvPr>
            <p:ph type="body" idx="1"/>
          </p:nvPr>
        </p:nvSpPr>
        <p:spPr>
          <a:xfrm>
            <a:off x="609599" y="1681163"/>
            <a:ext cx="7315199" cy="823912"/>
          </a:xfrm>
        </p:spPr>
        <p:txBody>
          <a:bodyPr anchor="b">
            <a:normAutofit/>
          </a:bodyPr>
          <a:lstStyle>
            <a:lvl1pPr marL="0" indent="0">
              <a:buNone/>
              <a:defRPr sz="1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AC7D541E-AADF-6768-B379-994F7EA8353A}"/>
              </a:ext>
            </a:extLst>
          </p:cNvPr>
          <p:cNvSpPr>
            <a:spLocks noGrp="1"/>
          </p:cNvSpPr>
          <p:nvPr>
            <p:ph sz="half" idx="2"/>
          </p:nvPr>
        </p:nvSpPr>
        <p:spPr>
          <a:xfrm>
            <a:off x="609599" y="2505075"/>
            <a:ext cx="7315199" cy="3684588"/>
          </a:xfrm>
        </p:spPr>
        <p:txBody>
          <a:bodyPr>
            <a:normAutofit/>
          </a:bodyPr>
          <a:lstStyle>
            <a:lvl1pPr>
              <a:defRPr sz="1200"/>
            </a:lvl1pPr>
            <a:lvl2pPr>
              <a:defRPr sz="1100"/>
            </a:lvl2pPr>
            <a:lvl3pPr>
              <a:defRPr sz="1050"/>
            </a:lvl3pPr>
            <a:lvl4pPr>
              <a:defRPr sz="1000"/>
            </a:lvl4pPr>
            <a:lvl5pPr>
              <a:defRPr sz="1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Footer Placeholder 6">
            <a:extLst>
              <a:ext uri="{FF2B5EF4-FFF2-40B4-BE49-F238E27FC236}">
                <a16:creationId xmlns:a16="http://schemas.microsoft.com/office/drawing/2014/main" id="{4DBDD8F4-7ADF-FBA0-2A7B-EBB7EC54778E}"/>
              </a:ext>
            </a:extLst>
          </p:cNvPr>
          <p:cNvSpPr>
            <a:spLocks noGrp="1"/>
          </p:cNvSpPr>
          <p:nvPr>
            <p:ph type="ftr" sz="quarter" idx="10"/>
          </p:nvPr>
        </p:nvSpPr>
        <p:spPr/>
        <p:txBody>
          <a:bodyPr/>
          <a:lstStyle/>
          <a:p>
            <a:r>
              <a:rPr lang="en-US"/>
              <a:t>Source:</a:t>
            </a:r>
          </a:p>
          <a:p>
            <a:r>
              <a:rPr lang="en-US"/>
              <a:t>Notes:</a:t>
            </a:r>
          </a:p>
        </p:txBody>
      </p:sp>
      <p:sp>
        <p:nvSpPr>
          <p:cNvPr id="10" name="Text Placeholder 2">
            <a:extLst>
              <a:ext uri="{FF2B5EF4-FFF2-40B4-BE49-F238E27FC236}">
                <a16:creationId xmlns:a16="http://schemas.microsoft.com/office/drawing/2014/main" id="{79256D23-E1BC-B6C9-B9DD-EA96DFD4D053}"/>
              </a:ext>
            </a:extLst>
          </p:cNvPr>
          <p:cNvSpPr>
            <a:spLocks noGrp="1"/>
          </p:cNvSpPr>
          <p:nvPr>
            <p:ph type="body" idx="13"/>
          </p:nvPr>
        </p:nvSpPr>
        <p:spPr>
          <a:xfrm>
            <a:off x="8301525" y="1681163"/>
            <a:ext cx="3280875" cy="823912"/>
          </a:xfrm>
        </p:spPr>
        <p:txBody>
          <a:bodyPr anchor="b">
            <a:normAutofit/>
          </a:bodyPr>
          <a:lstStyle>
            <a:lvl1pPr marL="0" indent="0">
              <a:buNone/>
              <a:defRPr sz="1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1" name="Content Placeholder 3">
            <a:extLst>
              <a:ext uri="{FF2B5EF4-FFF2-40B4-BE49-F238E27FC236}">
                <a16:creationId xmlns:a16="http://schemas.microsoft.com/office/drawing/2014/main" id="{20B05C0F-3DB0-0751-24BE-0FF23DBCEE21}"/>
              </a:ext>
            </a:extLst>
          </p:cNvPr>
          <p:cNvSpPr>
            <a:spLocks noGrp="1"/>
          </p:cNvSpPr>
          <p:nvPr>
            <p:ph sz="half" idx="14"/>
          </p:nvPr>
        </p:nvSpPr>
        <p:spPr>
          <a:xfrm>
            <a:off x="8301525" y="2505075"/>
            <a:ext cx="3280875" cy="3684588"/>
          </a:xfrm>
        </p:spPr>
        <p:txBody>
          <a:bodyPr>
            <a:normAutofit/>
          </a:bodyPr>
          <a:lstStyle>
            <a:lvl1pPr>
              <a:defRPr sz="1200"/>
            </a:lvl1pPr>
            <a:lvl2pPr>
              <a:defRPr sz="1100"/>
            </a:lvl2pPr>
            <a:lvl3pPr>
              <a:defRPr sz="1050"/>
            </a:lvl3pPr>
            <a:lvl4pPr>
              <a:defRPr sz="1000"/>
            </a:lvl4pPr>
            <a:lvl5pPr>
              <a:defRPr sz="1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27340071"/>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Two panel no bkgd">
    <p:spTree>
      <p:nvGrpSpPr>
        <p:cNvPr id="1" name=""/>
        <p:cNvGrpSpPr/>
        <p:nvPr/>
      </p:nvGrpSpPr>
      <p:grpSpPr>
        <a:xfrm>
          <a:off x="0" y="0"/>
          <a:ext cx="0" cy="0"/>
          <a:chOff x="0" y="0"/>
          <a:chExt cx="0" cy="0"/>
        </a:xfrm>
      </p:grpSpPr>
      <p:graphicFrame>
        <p:nvGraphicFramePr>
          <p:cNvPr id="9" name="Object 8" hidden="1">
            <a:extLst>
              <a:ext uri="{FF2B5EF4-FFF2-40B4-BE49-F238E27FC236}">
                <a16:creationId xmlns:a16="http://schemas.microsoft.com/office/drawing/2014/main" id="{F48D1AD9-A85C-CC9C-2379-A294B91BF48E}"/>
              </a:ext>
            </a:extLst>
          </p:cNvPr>
          <p:cNvGraphicFramePr>
            <a:graphicFrameLocks noChangeAspect="1"/>
          </p:cNvGraphicFramePr>
          <p:nvPr userDrawn="1">
            <p:custDataLst>
              <p:tags r:id="rId1"/>
            </p:custDataLst>
            <p:extLst>
              <p:ext uri="{D42A27DB-BD31-4B8C-83A1-F6EECF244321}">
                <p14:modId xmlns:p14="http://schemas.microsoft.com/office/powerpoint/2010/main" val="324215754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9" name="Object 8" hidden="1">
                        <a:extLst>
                          <a:ext uri="{FF2B5EF4-FFF2-40B4-BE49-F238E27FC236}">
                            <a16:creationId xmlns:a16="http://schemas.microsoft.com/office/drawing/2014/main" id="{F48D1AD9-A85C-CC9C-2379-A294B91BF48E}"/>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57136956-7C03-F843-83D0-7C532C736A5E}"/>
              </a:ext>
            </a:extLst>
          </p:cNvPr>
          <p:cNvSpPr>
            <a:spLocks noGrp="1"/>
          </p:cNvSpPr>
          <p:nvPr>
            <p:ph type="title"/>
          </p:nvPr>
        </p:nvSpPr>
        <p:spPr/>
        <p:txBody>
          <a:bodyPr vert="horz"/>
          <a:lstStyle/>
          <a:p>
            <a:r>
              <a:rPr lang="en-US"/>
              <a:t>Click to edit Master title style</a:t>
            </a:r>
          </a:p>
        </p:txBody>
      </p:sp>
      <p:sp>
        <p:nvSpPr>
          <p:cNvPr id="3" name="Text Placeholder 2">
            <a:extLst>
              <a:ext uri="{FF2B5EF4-FFF2-40B4-BE49-F238E27FC236}">
                <a16:creationId xmlns:a16="http://schemas.microsoft.com/office/drawing/2014/main" id="{D23EDBB4-7707-D4A6-E90E-1CB8A56EFDF5}"/>
              </a:ext>
            </a:extLst>
          </p:cNvPr>
          <p:cNvSpPr>
            <a:spLocks noGrp="1"/>
          </p:cNvSpPr>
          <p:nvPr>
            <p:ph type="body" idx="1"/>
          </p:nvPr>
        </p:nvSpPr>
        <p:spPr>
          <a:xfrm>
            <a:off x="608541" y="1681163"/>
            <a:ext cx="5183188" cy="823912"/>
          </a:xfrm>
        </p:spPr>
        <p:txBody>
          <a:bodyPr anchor="b">
            <a:normAutofit/>
          </a:bodyPr>
          <a:lstStyle>
            <a:lvl1pPr marL="0" indent="0">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AC7D541E-AADF-6768-B379-994F7EA8353A}"/>
              </a:ext>
            </a:extLst>
          </p:cNvPr>
          <p:cNvSpPr>
            <a:spLocks noGrp="1"/>
          </p:cNvSpPr>
          <p:nvPr>
            <p:ph sz="half" idx="2"/>
          </p:nvPr>
        </p:nvSpPr>
        <p:spPr>
          <a:xfrm>
            <a:off x="609599" y="2505075"/>
            <a:ext cx="5182129"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13CF7D59-AB3D-3F5F-F8BE-608E38ACA203}"/>
              </a:ext>
            </a:extLst>
          </p:cNvPr>
          <p:cNvSpPr>
            <a:spLocks noGrp="1"/>
          </p:cNvSpPr>
          <p:nvPr>
            <p:ph type="body" sz="quarter" idx="3"/>
          </p:nvPr>
        </p:nvSpPr>
        <p:spPr>
          <a:xfrm>
            <a:off x="6400270" y="1681163"/>
            <a:ext cx="5183188" cy="823912"/>
          </a:xfrm>
        </p:spPr>
        <p:txBody>
          <a:bodyPr anchor="b">
            <a:normAutofit/>
          </a:bodyPr>
          <a:lstStyle>
            <a:lvl1pPr marL="0" indent="0">
              <a:buNone/>
              <a:defRPr sz="20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E734B5B5-E169-82B3-4823-63269CF0A0C9}"/>
              </a:ext>
            </a:extLst>
          </p:cNvPr>
          <p:cNvSpPr>
            <a:spLocks noGrp="1"/>
          </p:cNvSpPr>
          <p:nvPr>
            <p:ph sz="quarter" idx="4"/>
          </p:nvPr>
        </p:nvSpPr>
        <p:spPr>
          <a:xfrm>
            <a:off x="640027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Footer Placeholder 6">
            <a:extLst>
              <a:ext uri="{FF2B5EF4-FFF2-40B4-BE49-F238E27FC236}">
                <a16:creationId xmlns:a16="http://schemas.microsoft.com/office/drawing/2014/main" id="{4DBDD8F4-7ADF-FBA0-2A7B-EBB7EC54778E}"/>
              </a:ext>
            </a:extLst>
          </p:cNvPr>
          <p:cNvSpPr>
            <a:spLocks noGrp="1"/>
          </p:cNvSpPr>
          <p:nvPr>
            <p:ph type="ftr" sz="quarter" idx="10"/>
          </p:nvPr>
        </p:nvSpPr>
        <p:spPr/>
        <p:txBody>
          <a:bodyPr/>
          <a:lstStyle/>
          <a:p>
            <a:r>
              <a:rPr lang="en-US"/>
              <a:t>Source:</a:t>
            </a:r>
          </a:p>
          <a:p>
            <a:r>
              <a:rPr lang="en-US"/>
              <a:t>Notes:</a:t>
            </a:r>
          </a:p>
        </p:txBody>
      </p:sp>
    </p:spTree>
    <p:extLst>
      <p:ext uri="{BB962C8B-B14F-4D97-AF65-F5344CB8AC3E}">
        <p14:creationId xmlns:p14="http://schemas.microsoft.com/office/powerpoint/2010/main" val="3703475749"/>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Three panel no bkgd">
    <p:spTree>
      <p:nvGrpSpPr>
        <p:cNvPr id="1" name=""/>
        <p:cNvGrpSpPr/>
        <p:nvPr/>
      </p:nvGrpSpPr>
      <p:grpSpPr>
        <a:xfrm>
          <a:off x="0" y="0"/>
          <a:ext cx="0" cy="0"/>
          <a:chOff x="0" y="0"/>
          <a:chExt cx="0" cy="0"/>
        </a:xfrm>
      </p:grpSpPr>
      <p:graphicFrame>
        <p:nvGraphicFramePr>
          <p:cNvPr id="13" name="Object 12" hidden="1">
            <a:extLst>
              <a:ext uri="{FF2B5EF4-FFF2-40B4-BE49-F238E27FC236}">
                <a16:creationId xmlns:a16="http://schemas.microsoft.com/office/drawing/2014/main" id="{A959BB53-5E2D-F154-371F-D8BE52CBAB59}"/>
              </a:ext>
            </a:extLst>
          </p:cNvPr>
          <p:cNvGraphicFramePr>
            <a:graphicFrameLocks noChangeAspect="1"/>
          </p:cNvGraphicFramePr>
          <p:nvPr userDrawn="1">
            <p:custDataLst>
              <p:tags r:id="rId1"/>
            </p:custDataLst>
            <p:extLst>
              <p:ext uri="{D42A27DB-BD31-4B8C-83A1-F6EECF244321}">
                <p14:modId xmlns:p14="http://schemas.microsoft.com/office/powerpoint/2010/main" val="109620033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13" name="Object 12" hidden="1">
                        <a:extLst>
                          <a:ext uri="{FF2B5EF4-FFF2-40B4-BE49-F238E27FC236}">
                            <a16:creationId xmlns:a16="http://schemas.microsoft.com/office/drawing/2014/main" id="{A959BB53-5E2D-F154-371F-D8BE52CBAB59}"/>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57136956-7C03-F843-83D0-7C532C736A5E}"/>
              </a:ext>
            </a:extLst>
          </p:cNvPr>
          <p:cNvSpPr>
            <a:spLocks noGrp="1"/>
          </p:cNvSpPr>
          <p:nvPr>
            <p:ph type="title"/>
          </p:nvPr>
        </p:nvSpPr>
        <p:spPr/>
        <p:txBody>
          <a:bodyPr vert="horz"/>
          <a:lstStyle/>
          <a:p>
            <a:r>
              <a:rPr lang="en-US"/>
              <a:t>Click to edit Master title style</a:t>
            </a:r>
          </a:p>
        </p:txBody>
      </p:sp>
      <p:sp>
        <p:nvSpPr>
          <p:cNvPr id="3" name="Text Placeholder 2">
            <a:extLst>
              <a:ext uri="{FF2B5EF4-FFF2-40B4-BE49-F238E27FC236}">
                <a16:creationId xmlns:a16="http://schemas.microsoft.com/office/drawing/2014/main" id="{D23EDBB4-7707-D4A6-E90E-1CB8A56EFDF5}"/>
              </a:ext>
            </a:extLst>
          </p:cNvPr>
          <p:cNvSpPr>
            <a:spLocks noGrp="1"/>
          </p:cNvSpPr>
          <p:nvPr>
            <p:ph type="body" idx="1"/>
          </p:nvPr>
        </p:nvSpPr>
        <p:spPr>
          <a:xfrm>
            <a:off x="609600" y="1681163"/>
            <a:ext cx="3280876" cy="823912"/>
          </a:xfrm>
        </p:spPr>
        <p:txBody>
          <a:bodyPr anchor="b">
            <a:normAutofit/>
          </a:bodyPr>
          <a:lstStyle>
            <a:lvl1pPr marL="0" indent="0">
              <a:buNone/>
              <a:defRPr sz="1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AC7D541E-AADF-6768-B379-994F7EA8353A}"/>
              </a:ext>
            </a:extLst>
          </p:cNvPr>
          <p:cNvSpPr>
            <a:spLocks noGrp="1"/>
          </p:cNvSpPr>
          <p:nvPr>
            <p:ph sz="half" idx="2"/>
          </p:nvPr>
        </p:nvSpPr>
        <p:spPr>
          <a:xfrm>
            <a:off x="609600" y="2505075"/>
            <a:ext cx="3280876" cy="3684588"/>
          </a:xfrm>
        </p:spPr>
        <p:txBody>
          <a:bodyPr>
            <a:normAutofit/>
          </a:bodyPr>
          <a:lstStyle>
            <a:lvl1pPr>
              <a:defRPr sz="1200"/>
            </a:lvl1pPr>
            <a:lvl2pPr>
              <a:defRPr sz="1100"/>
            </a:lvl2pPr>
            <a:lvl3pPr>
              <a:defRPr sz="1050"/>
            </a:lvl3pPr>
            <a:lvl4pPr>
              <a:defRPr sz="1000"/>
            </a:lvl4pPr>
            <a:lvl5pPr>
              <a:defRPr sz="1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Footer Placeholder 6">
            <a:extLst>
              <a:ext uri="{FF2B5EF4-FFF2-40B4-BE49-F238E27FC236}">
                <a16:creationId xmlns:a16="http://schemas.microsoft.com/office/drawing/2014/main" id="{4DBDD8F4-7ADF-FBA0-2A7B-EBB7EC54778E}"/>
              </a:ext>
            </a:extLst>
          </p:cNvPr>
          <p:cNvSpPr>
            <a:spLocks noGrp="1"/>
          </p:cNvSpPr>
          <p:nvPr>
            <p:ph type="ftr" sz="quarter" idx="10"/>
          </p:nvPr>
        </p:nvSpPr>
        <p:spPr/>
        <p:txBody>
          <a:bodyPr/>
          <a:lstStyle/>
          <a:p>
            <a:r>
              <a:rPr lang="en-US"/>
              <a:t>Source:</a:t>
            </a:r>
          </a:p>
          <a:p>
            <a:r>
              <a:rPr lang="en-US"/>
              <a:t>Notes:</a:t>
            </a:r>
          </a:p>
        </p:txBody>
      </p:sp>
      <p:sp>
        <p:nvSpPr>
          <p:cNvPr id="10" name="Text Placeholder 2">
            <a:extLst>
              <a:ext uri="{FF2B5EF4-FFF2-40B4-BE49-F238E27FC236}">
                <a16:creationId xmlns:a16="http://schemas.microsoft.com/office/drawing/2014/main" id="{79256D23-E1BC-B6C9-B9DD-EA96DFD4D053}"/>
              </a:ext>
            </a:extLst>
          </p:cNvPr>
          <p:cNvSpPr>
            <a:spLocks noGrp="1"/>
          </p:cNvSpPr>
          <p:nvPr>
            <p:ph type="body" idx="13"/>
          </p:nvPr>
        </p:nvSpPr>
        <p:spPr>
          <a:xfrm>
            <a:off x="8301525" y="1681163"/>
            <a:ext cx="3280875" cy="823912"/>
          </a:xfrm>
        </p:spPr>
        <p:txBody>
          <a:bodyPr anchor="b">
            <a:normAutofit/>
          </a:bodyPr>
          <a:lstStyle>
            <a:lvl1pPr marL="0" indent="0">
              <a:buNone/>
              <a:defRPr sz="1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1" name="Content Placeholder 3">
            <a:extLst>
              <a:ext uri="{FF2B5EF4-FFF2-40B4-BE49-F238E27FC236}">
                <a16:creationId xmlns:a16="http://schemas.microsoft.com/office/drawing/2014/main" id="{20B05C0F-3DB0-0751-24BE-0FF23DBCEE21}"/>
              </a:ext>
            </a:extLst>
          </p:cNvPr>
          <p:cNvSpPr>
            <a:spLocks noGrp="1"/>
          </p:cNvSpPr>
          <p:nvPr>
            <p:ph sz="half" idx="14"/>
          </p:nvPr>
        </p:nvSpPr>
        <p:spPr>
          <a:xfrm>
            <a:off x="8301525" y="2505075"/>
            <a:ext cx="3280875" cy="3684588"/>
          </a:xfrm>
        </p:spPr>
        <p:txBody>
          <a:bodyPr>
            <a:normAutofit/>
          </a:bodyPr>
          <a:lstStyle>
            <a:lvl1pPr>
              <a:defRPr sz="1200"/>
            </a:lvl1pPr>
            <a:lvl2pPr>
              <a:defRPr sz="1100"/>
            </a:lvl2pPr>
            <a:lvl3pPr>
              <a:defRPr sz="1050"/>
            </a:lvl3pPr>
            <a:lvl4pPr>
              <a:defRPr sz="1000"/>
            </a:lvl4pPr>
            <a:lvl5pPr>
              <a:defRPr sz="1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ext Placeholder 2">
            <a:extLst>
              <a:ext uri="{FF2B5EF4-FFF2-40B4-BE49-F238E27FC236}">
                <a16:creationId xmlns:a16="http://schemas.microsoft.com/office/drawing/2014/main" id="{B3D2EAEA-4A1A-4BD0-AAA4-E823F3352FAE}"/>
              </a:ext>
            </a:extLst>
          </p:cNvPr>
          <p:cNvSpPr>
            <a:spLocks noGrp="1"/>
          </p:cNvSpPr>
          <p:nvPr>
            <p:ph type="body" idx="15"/>
          </p:nvPr>
        </p:nvSpPr>
        <p:spPr>
          <a:xfrm>
            <a:off x="4455562" y="1681163"/>
            <a:ext cx="3280876" cy="823912"/>
          </a:xfrm>
        </p:spPr>
        <p:txBody>
          <a:bodyPr anchor="b">
            <a:normAutofit/>
          </a:bodyPr>
          <a:lstStyle>
            <a:lvl1pPr marL="0" indent="0">
              <a:buNone/>
              <a:defRPr sz="1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14" name="Content Placeholder 3">
            <a:extLst>
              <a:ext uri="{FF2B5EF4-FFF2-40B4-BE49-F238E27FC236}">
                <a16:creationId xmlns:a16="http://schemas.microsoft.com/office/drawing/2014/main" id="{F1A95F98-B444-45B3-B26F-E3A566F5AD24}"/>
              </a:ext>
            </a:extLst>
          </p:cNvPr>
          <p:cNvSpPr>
            <a:spLocks noGrp="1"/>
          </p:cNvSpPr>
          <p:nvPr>
            <p:ph sz="half" idx="16"/>
          </p:nvPr>
        </p:nvSpPr>
        <p:spPr>
          <a:xfrm>
            <a:off x="4455562" y="2505075"/>
            <a:ext cx="3280876" cy="3684588"/>
          </a:xfrm>
        </p:spPr>
        <p:txBody>
          <a:bodyPr>
            <a:normAutofit/>
          </a:bodyPr>
          <a:lstStyle>
            <a:lvl1pPr>
              <a:defRPr sz="1200"/>
            </a:lvl1pPr>
            <a:lvl2pPr>
              <a:defRPr sz="1100"/>
            </a:lvl2pPr>
            <a:lvl3pPr>
              <a:defRPr sz="1050"/>
            </a:lvl3pPr>
            <a:lvl4pPr>
              <a:defRPr sz="1000"/>
            </a:lvl4pPr>
            <a:lvl5pPr>
              <a:defRPr sz="10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33625319"/>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Four panel small text bkgd">
    <p:spTree>
      <p:nvGrpSpPr>
        <p:cNvPr id="1" name=""/>
        <p:cNvGrpSpPr/>
        <p:nvPr/>
      </p:nvGrpSpPr>
      <p:grpSpPr>
        <a:xfrm>
          <a:off x="0" y="0"/>
          <a:ext cx="0" cy="0"/>
          <a:chOff x="0" y="0"/>
          <a:chExt cx="0" cy="0"/>
        </a:xfrm>
      </p:grpSpPr>
      <p:graphicFrame>
        <p:nvGraphicFramePr>
          <p:cNvPr id="13" name="Object 12" hidden="1">
            <a:extLst>
              <a:ext uri="{FF2B5EF4-FFF2-40B4-BE49-F238E27FC236}">
                <a16:creationId xmlns:a16="http://schemas.microsoft.com/office/drawing/2014/main" id="{A959BB53-5E2D-F154-371F-D8BE52CBAB59}"/>
              </a:ext>
            </a:extLst>
          </p:cNvPr>
          <p:cNvGraphicFramePr>
            <a:graphicFrameLocks noChangeAspect="1"/>
          </p:cNvGraphicFramePr>
          <p:nvPr userDrawn="1">
            <p:custDataLst>
              <p:tags r:id="rId1"/>
            </p:custDataLst>
            <p:extLst>
              <p:ext uri="{D42A27DB-BD31-4B8C-83A1-F6EECF244321}">
                <p14:modId xmlns:p14="http://schemas.microsoft.com/office/powerpoint/2010/main" val="219304597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13" name="Object 12" hidden="1">
                        <a:extLst>
                          <a:ext uri="{FF2B5EF4-FFF2-40B4-BE49-F238E27FC236}">
                            <a16:creationId xmlns:a16="http://schemas.microsoft.com/office/drawing/2014/main" id="{A959BB53-5E2D-F154-371F-D8BE52CBAB59}"/>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57136956-7C03-F843-83D0-7C532C736A5E}"/>
              </a:ext>
            </a:extLst>
          </p:cNvPr>
          <p:cNvSpPr>
            <a:spLocks noGrp="1"/>
          </p:cNvSpPr>
          <p:nvPr>
            <p:ph type="title"/>
          </p:nvPr>
        </p:nvSpPr>
        <p:spPr/>
        <p:txBody>
          <a:bodyPr vert="horz"/>
          <a:lstStyle/>
          <a:p>
            <a:r>
              <a:rPr lang="en-US"/>
              <a:t>Click to edit Master title style</a:t>
            </a:r>
          </a:p>
        </p:txBody>
      </p:sp>
      <p:sp>
        <p:nvSpPr>
          <p:cNvPr id="3" name="Text Placeholder 2">
            <a:extLst>
              <a:ext uri="{FF2B5EF4-FFF2-40B4-BE49-F238E27FC236}">
                <a16:creationId xmlns:a16="http://schemas.microsoft.com/office/drawing/2014/main" id="{D23EDBB4-7707-D4A6-E90E-1CB8A56EFDF5}"/>
              </a:ext>
            </a:extLst>
          </p:cNvPr>
          <p:cNvSpPr>
            <a:spLocks noGrp="1"/>
          </p:cNvSpPr>
          <p:nvPr>
            <p:ph type="body" idx="1"/>
          </p:nvPr>
        </p:nvSpPr>
        <p:spPr>
          <a:xfrm>
            <a:off x="620110" y="1618987"/>
            <a:ext cx="2564586" cy="823912"/>
          </a:xfrm>
        </p:spPr>
        <p:txBody>
          <a:bodyPr anchor="b">
            <a:normAutofit/>
          </a:bodyPr>
          <a:lstStyle>
            <a:lvl1pPr marL="0" indent="0">
              <a:buNone/>
              <a:defRPr sz="1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AC7D541E-AADF-6768-B379-994F7EA8353A}"/>
              </a:ext>
            </a:extLst>
          </p:cNvPr>
          <p:cNvSpPr>
            <a:spLocks noGrp="1"/>
          </p:cNvSpPr>
          <p:nvPr>
            <p:ph sz="half" idx="2"/>
          </p:nvPr>
        </p:nvSpPr>
        <p:spPr>
          <a:xfrm>
            <a:off x="620110" y="2510632"/>
            <a:ext cx="2564585" cy="3684588"/>
          </a:xfrm>
        </p:spPr>
        <p:txBody>
          <a:bodyPr>
            <a:normAutofit/>
          </a:bodyPr>
          <a:lstStyle>
            <a:lvl1pPr>
              <a:defRPr sz="1400"/>
            </a:lvl1pPr>
            <a:lvl2pPr>
              <a:defRPr sz="1200"/>
            </a:lvl2pPr>
            <a:lvl3pPr>
              <a:defRPr sz="1100"/>
            </a:lvl3pPr>
            <a:lvl4pPr>
              <a:defRPr sz="1050"/>
            </a:lvl4pPr>
            <a:lvl5pPr>
              <a:defRPr sz="105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Footer Placeholder 6">
            <a:extLst>
              <a:ext uri="{FF2B5EF4-FFF2-40B4-BE49-F238E27FC236}">
                <a16:creationId xmlns:a16="http://schemas.microsoft.com/office/drawing/2014/main" id="{4DBDD8F4-7ADF-FBA0-2A7B-EBB7EC54778E}"/>
              </a:ext>
            </a:extLst>
          </p:cNvPr>
          <p:cNvSpPr>
            <a:spLocks noGrp="1"/>
          </p:cNvSpPr>
          <p:nvPr>
            <p:ph type="ftr" sz="quarter" idx="10"/>
          </p:nvPr>
        </p:nvSpPr>
        <p:spPr/>
        <p:txBody>
          <a:bodyPr/>
          <a:lstStyle/>
          <a:p>
            <a:r>
              <a:rPr lang="en-US"/>
              <a:t>Source:</a:t>
            </a:r>
          </a:p>
          <a:p>
            <a:r>
              <a:rPr lang="en-US"/>
              <a:t>Notes:</a:t>
            </a:r>
          </a:p>
        </p:txBody>
      </p:sp>
      <p:sp>
        <p:nvSpPr>
          <p:cNvPr id="14" name="Text Placeholder 2">
            <a:extLst>
              <a:ext uri="{FF2B5EF4-FFF2-40B4-BE49-F238E27FC236}">
                <a16:creationId xmlns:a16="http://schemas.microsoft.com/office/drawing/2014/main" id="{C178CED2-08EF-4CF6-A179-4392DD351445}"/>
              </a:ext>
            </a:extLst>
          </p:cNvPr>
          <p:cNvSpPr>
            <a:spLocks noGrp="1"/>
          </p:cNvSpPr>
          <p:nvPr>
            <p:ph type="body" idx="15"/>
          </p:nvPr>
        </p:nvSpPr>
        <p:spPr>
          <a:xfrm>
            <a:off x="3386316" y="1618987"/>
            <a:ext cx="2564586" cy="823912"/>
          </a:xfrm>
        </p:spPr>
        <p:txBody>
          <a:bodyPr anchor="b">
            <a:normAutofit/>
          </a:bodyPr>
          <a:lstStyle>
            <a:lvl1pPr marL="0" indent="0">
              <a:buNone/>
              <a:defRPr sz="1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2" name="Content Placeholder 3">
            <a:extLst>
              <a:ext uri="{FF2B5EF4-FFF2-40B4-BE49-F238E27FC236}">
                <a16:creationId xmlns:a16="http://schemas.microsoft.com/office/drawing/2014/main" id="{CB1AC188-4440-4EA7-A8C4-FD8FE5FF5D07}"/>
              </a:ext>
            </a:extLst>
          </p:cNvPr>
          <p:cNvSpPr>
            <a:spLocks noGrp="1"/>
          </p:cNvSpPr>
          <p:nvPr>
            <p:ph sz="half" idx="16"/>
          </p:nvPr>
        </p:nvSpPr>
        <p:spPr>
          <a:xfrm>
            <a:off x="3386316" y="2510632"/>
            <a:ext cx="2564584" cy="3684588"/>
          </a:xfrm>
        </p:spPr>
        <p:txBody>
          <a:bodyPr>
            <a:normAutofit/>
          </a:bodyPr>
          <a:lstStyle>
            <a:lvl1pPr>
              <a:defRPr sz="1400"/>
            </a:lvl1pPr>
            <a:lvl2pPr>
              <a:defRPr sz="1200"/>
            </a:lvl2pPr>
            <a:lvl3pPr>
              <a:defRPr sz="1100"/>
            </a:lvl3pPr>
            <a:lvl4pPr>
              <a:defRPr sz="1050"/>
            </a:lvl4pPr>
            <a:lvl5pPr>
              <a:defRPr sz="105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Text Placeholder 2">
            <a:extLst>
              <a:ext uri="{FF2B5EF4-FFF2-40B4-BE49-F238E27FC236}">
                <a16:creationId xmlns:a16="http://schemas.microsoft.com/office/drawing/2014/main" id="{EA1EBFA0-4A27-4371-8AF1-C2D421D12632}"/>
              </a:ext>
            </a:extLst>
          </p:cNvPr>
          <p:cNvSpPr>
            <a:spLocks noGrp="1"/>
          </p:cNvSpPr>
          <p:nvPr>
            <p:ph type="body" idx="17"/>
          </p:nvPr>
        </p:nvSpPr>
        <p:spPr>
          <a:xfrm>
            <a:off x="9007306" y="1613430"/>
            <a:ext cx="2564586" cy="823912"/>
          </a:xfrm>
        </p:spPr>
        <p:txBody>
          <a:bodyPr anchor="b">
            <a:normAutofit/>
          </a:bodyPr>
          <a:lstStyle>
            <a:lvl1pPr marL="0" indent="0">
              <a:buNone/>
              <a:defRPr sz="1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4" name="Content Placeholder 3">
            <a:extLst>
              <a:ext uri="{FF2B5EF4-FFF2-40B4-BE49-F238E27FC236}">
                <a16:creationId xmlns:a16="http://schemas.microsoft.com/office/drawing/2014/main" id="{78971224-A4C3-4B38-8487-E75903A9B75C}"/>
              </a:ext>
            </a:extLst>
          </p:cNvPr>
          <p:cNvSpPr>
            <a:spLocks noGrp="1"/>
          </p:cNvSpPr>
          <p:nvPr>
            <p:ph sz="half" idx="18"/>
          </p:nvPr>
        </p:nvSpPr>
        <p:spPr>
          <a:xfrm>
            <a:off x="9007306" y="2510632"/>
            <a:ext cx="2564584" cy="3684588"/>
          </a:xfrm>
        </p:spPr>
        <p:txBody>
          <a:bodyPr>
            <a:normAutofit/>
          </a:bodyPr>
          <a:lstStyle>
            <a:lvl1pPr>
              <a:defRPr sz="1400"/>
            </a:lvl1pPr>
            <a:lvl2pPr>
              <a:defRPr sz="1200"/>
            </a:lvl2pPr>
            <a:lvl3pPr>
              <a:defRPr sz="1100"/>
            </a:lvl3pPr>
            <a:lvl4pPr>
              <a:defRPr sz="1050"/>
            </a:lvl4pPr>
            <a:lvl5pPr>
              <a:defRPr sz="105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 name="Text Placeholder 2">
            <a:extLst>
              <a:ext uri="{FF2B5EF4-FFF2-40B4-BE49-F238E27FC236}">
                <a16:creationId xmlns:a16="http://schemas.microsoft.com/office/drawing/2014/main" id="{4F7C2B96-4B20-46A3-A648-DB8B6AEDC023}"/>
              </a:ext>
            </a:extLst>
          </p:cNvPr>
          <p:cNvSpPr>
            <a:spLocks noGrp="1"/>
          </p:cNvSpPr>
          <p:nvPr>
            <p:ph type="body" idx="19"/>
          </p:nvPr>
        </p:nvSpPr>
        <p:spPr>
          <a:xfrm>
            <a:off x="6235423" y="1613430"/>
            <a:ext cx="2564586" cy="823912"/>
          </a:xfrm>
        </p:spPr>
        <p:txBody>
          <a:bodyPr anchor="b">
            <a:normAutofit/>
          </a:bodyPr>
          <a:lstStyle>
            <a:lvl1pPr marL="0" indent="0">
              <a:buNone/>
              <a:defRPr sz="1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26" name="Content Placeholder 3">
            <a:extLst>
              <a:ext uri="{FF2B5EF4-FFF2-40B4-BE49-F238E27FC236}">
                <a16:creationId xmlns:a16="http://schemas.microsoft.com/office/drawing/2014/main" id="{0E5215DC-8B13-45E7-AC26-B09A437B5B6E}"/>
              </a:ext>
            </a:extLst>
          </p:cNvPr>
          <p:cNvSpPr>
            <a:spLocks noGrp="1"/>
          </p:cNvSpPr>
          <p:nvPr>
            <p:ph sz="half" idx="20"/>
          </p:nvPr>
        </p:nvSpPr>
        <p:spPr>
          <a:xfrm>
            <a:off x="6241099" y="2510632"/>
            <a:ext cx="2564584" cy="3684588"/>
          </a:xfrm>
        </p:spPr>
        <p:txBody>
          <a:bodyPr>
            <a:normAutofit/>
          </a:bodyPr>
          <a:lstStyle>
            <a:lvl1pPr>
              <a:defRPr sz="1400"/>
            </a:lvl1pPr>
            <a:lvl2pPr>
              <a:defRPr sz="1200"/>
            </a:lvl2pPr>
            <a:lvl3pPr>
              <a:defRPr sz="1100"/>
            </a:lvl3pPr>
            <a:lvl4pPr>
              <a:defRPr sz="1050"/>
            </a:lvl4pPr>
            <a:lvl5pPr>
              <a:defRPr sz="105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68289937"/>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preserve="1" userDrawn="1">
  <p:cSld name="Title Slide no bkg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64658552-6E07-9117-0CA9-3B60B698736B}"/>
              </a:ext>
            </a:extLst>
          </p:cNvPr>
          <p:cNvGraphicFramePr>
            <a:graphicFrameLocks noChangeAspect="1"/>
          </p:cNvGraphicFramePr>
          <p:nvPr userDrawn="1">
            <p:custDataLst>
              <p:tags r:id="rId1"/>
            </p:custDataLst>
            <p:extLst>
              <p:ext uri="{D42A27DB-BD31-4B8C-83A1-F6EECF244321}">
                <p14:modId xmlns:p14="http://schemas.microsoft.com/office/powerpoint/2010/main" val="4125029410"/>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4" name="Object 3" hidden="1">
                        <a:extLst>
                          <a:ext uri="{FF2B5EF4-FFF2-40B4-BE49-F238E27FC236}">
                            <a16:creationId xmlns:a16="http://schemas.microsoft.com/office/drawing/2014/main" id="{64658552-6E07-9117-0CA9-3B60B698736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grpSp>
        <p:nvGrpSpPr>
          <p:cNvPr id="79" name="Group 78">
            <a:extLst>
              <a:ext uri="{FF2B5EF4-FFF2-40B4-BE49-F238E27FC236}">
                <a16:creationId xmlns:a16="http://schemas.microsoft.com/office/drawing/2014/main" id="{B328026A-8319-44BC-B6B3-8D0A2B5E39A0}"/>
              </a:ext>
            </a:extLst>
          </p:cNvPr>
          <p:cNvGrpSpPr>
            <a:grpSpLocks noChangeAspect="1"/>
          </p:cNvGrpSpPr>
          <p:nvPr/>
        </p:nvGrpSpPr>
        <p:grpSpPr bwMode="gray">
          <a:xfrm>
            <a:off x="702214" y="780933"/>
            <a:ext cx="3494345" cy="745107"/>
            <a:chOff x="611188" y="-279400"/>
            <a:chExt cx="3767138" cy="803275"/>
          </a:xfrm>
        </p:grpSpPr>
        <p:sp>
          <p:nvSpPr>
            <p:cNvPr id="14" name="Freeform 5">
              <a:extLst>
                <a:ext uri="{FF2B5EF4-FFF2-40B4-BE49-F238E27FC236}">
                  <a16:creationId xmlns:a16="http://schemas.microsoft.com/office/drawing/2014/main" id="{AB780836-0EA1-4764-9C48-1217D0B297D1}"/>
                </a:ext>
              </a:extLst>
            </p:cNvPr>
            <p:cNvSpPr>
              <a:spLocks noEditPoints="1"/>
            </p:cNvSpPr>
            <p:nvPr/>
          </p:nvSpPr>
          <p:spPr bwMode="gray">
            <a:xfrm>
              <a:off x="1885951" y="438150"/>
              <a:ext cx="60325" cy="63500"/>
            </a:xfrm>
            <a:custGeom>
              <a:avLst/>
              <a:gdLst>
                <a:gd name="T0" fmla="*/ 36 w 73"/>
                <a:gd name="T1" fmla="*/ 0 h 78"/>
                <a:gd name="T2" fmla="*/ 10 w 73"/>
                <a:gd name="T3" fmla="*/ 10 h 78"/>
                <a:gd name="T4" fmla="*/ 0 w 73"/>
                <a:gd name="T5" fmla="*/ 39 h 78"/>
                <a:gd name="T6" fmla="*/ 10 w 73"/>
                <a:gd name="T7" fmla="*/ 67 h 78"/>
                <a:gd name="T8" fmla="*/ 36 w 73"/>
                <a:gd name="T9" fmla="*/ 78 h 78"/>
                <a:gd name="T10" fmla="*/ 63 w 73"/>
                <a:gd name="T11" fmla="*/ 67 h 78"/>
                <a:gd name="T12" fmla="*/ 73 w 73"/>
                <a:gd name="T13" fmla="*/ 39 h 78"/>
                <a:gd name="T14" fmla="*/ 63 w 73"/>
                <a:gd name="T15" fmla="*/ 10 h 78"/>
                <a:gd name="T16" fmla="*/ 36 w 73"/>
                <a:gd name="T17" fmla="*/ 0 h 78"/>
                <a:gd name="T18" fmla="*/ 52 w 73"/>
                <a:gd name="T19" fmla="*/ 59 h 78"/>
                <a:gd name="T20" fmla="*/ 36 w 73"/>
                <a:gd name="T21" fmla="*/ 66 h 78"/>
                <a:gd name="T22" fmla="*/ 20 w 73"/>
                <a:gd name="T23" fmla="*/ 59 h 78"/>
                <a:gd name="T24" fmla="*/ 15 w 73"/>
                <a:gd name="T25" fmla="*/ 39 h 78"/>
                <a:gd name="T26" fmla="*/ 21 w 73"/>
                <a:gd name="T27" fmla="*/ 19 h 78"/>
                <a:gd name="T28" fmla="*/ 36 w 73"/>
                <a:gd name="T29" fmla="*/ 11 h 78"/>
                <a:gd name="T30" fmla="*/ 52 w 73"/>
                <a:gd name="T31" fmla="*/ 19 h 78"/>
                <a:gd name="T32" fmla="*/ 58 w 73"/>
                <a:gd name="T33" fmla="*/ 39 h 78"/>
                <a:gd name="T34" fmla="*/ 52 w 73"/>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8">
                  <a:moveTo>
                    <a:pt x="36" y="0"/>
                  </a:moveTo>
                  <a:cubicBezTo>
                    <a:pt x="25" y="0"/>
                    <a:pt x="17" y="3"/>
                    <a:pt x="10" y="10"/>
                  </a:cubicBezTo>
                  <a:cubicBezTo>
                    <a:pt x="3" y="17"/>
                    <a:pt x="0" y="27"/>
                    <a:pt x="0" y="39"/>
                  </a:cubicBezTo>
                  <a:cubicBezTo>
                    <a:pt x="0" y="51"/>
                    <a:pt x="3" y="60"/>
                    <a:pt x="10" y="67"/>
                  </a:cubicBezTo>
                  <a:cubicBezTo>
                    <a:pt x="17" y="74"/>
                    <a:pt x="25" y="78"/>
                    <a:pt x="36" y="78"/>
                  </a:cubicBezTo>
                  <a:cubicBezTo>
                    <a:pt x="47" y="78"/>
                    <a:pt x="56" y="74"/>
                    <a:pt x="63" y="67"/>
                  </a:cubicBezTo>
                  <a:cubicBezTo>
                    <a:pt x="69" y="60"/>
                    <a:pt x="73" y="51"/>
                    <a:pt x="73" y="39"/>
                  </a:cubicBezTo>
                  <a:cubicBezTo>
                    <a:pt x="73" y="27"/>
                    <a:pt x="69" y="17"/>
                    <a:pt x="63"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1" y="19"/>
                  </a:cubicBezTo>
                  <a:cubicBezTo>
                    <a:pt x="24" y="14"/>
                    <a:pt x="30" y="11"/>
                    <a:pt x="36" y="11"/>
                  </a:cubicBezTo>
                  <a:cubicBezTo>
                    <a:pt x="43" y="11"/>
                    <a:pt x="48" y="14"/>
                    <a:pt x="52" y="19"/>
                  </a:cubicBezTo>
                  <a:cubicBezTo>
                    <a:pt x="56" y="24"/>
                    <a:pt x="58" y="30"/>
                    <a:pt x="58" y="39"/>
                  </a:cubicBezTo>
                  <a:cubicBezTo>
                    <a:pt x="58" y="47"/>
                    <a:pt x="56" y="54"/>
                    <a:pt x="52" y="59"/>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 name="Freeform 6">
              <a:extLst>
                <a:ext uri="{FF2B5EF4-FFF2-40B4-BE49-F238E27FC236}">
                  <a16:creationId xmlns:a16="http://schemas.microsoft.com/office/drawing/2014/main" id="{06E5C381-914B-47AA-AE2B-28A2392478C7}"/>
                </a:ext>
              </a:extLst>
            </p:cNvPr>
            <p:cNvSpPr>
              <a:spLocks/>
            </p:cNvSpPr>
            <p:nvPr/>
          </p:nvSpPr>
          <p:spPr bwMode="gray">
            <a:xfrm>
              <a:off x="1152526" y="414338"/>
              <a:ext cx="74613" cy="87313"/>
            </a:xfrm>
            <a:custGeom>
              <a:avLst/>
              <a:gdLst>
                <a:gd name="T0" fmla="*/ 50 w 89"/>
                <a:gd name="T1" fmla="*/ 62 h 106"/>
                <a:gd name="T2" fmla="*/ 75 w 89"/>
                <a:gd name="T3" fmla="*/ 62 h 106"/>
                <a:gd name="T4" fmla="*/ 75 w 89"/>
                <a:gd name="T5" fmla="*/ 80 h 106"/>
                <a:gd name="T6" fmla="*/ 74 w 89"/>
                <a:gd name="T7" fmla="*/ 81 h 106"/>
                <a:gd name="T8" fmla="*/ 71 w 89"/>
                <a:gd name="T9" fmla="*/ 84 h 106"/>
                <a:gd name="T10" fmla="*/ 66 w 89"/>
                <a:gd name="T11" fmla="*/ 88 h 106"/>
                <a:gd name="T12" fmla="*/ 58 w 89"/>
                <a:gd name="T13" fmla="*/ 91 h 106"/>
                <a:gd name="T14" fmla="*/ 48 w 89"/>
                <a:gd name="T15" fmla="*/ 92 h 106"/>
                <a:gd name="T16" fmla="*/ 24 w 89"/>
                <a:gd name="T17" fmla="*/ 82 h 106"/>
                <a:gd name="T18" fmla="*/ 15 w 89"/>
                <a:gd name="T19" fmla="*/ 52 h 106"/>
                <a:gd name="T20" fmla="*/ 25 w 89"/>
                <a:gd name="T21" fmla="*/ 23 h 106"/>
                <a:gd name="T22" fmla="*/ 48 w 89"/>
                <a:gd name="T23" fmla="*/ 13 h 106"/>
                <a:gd name="T24" fmla="*/ 57 w 89"/>
                <a:gd name="T25" fmla="*/ 14 h 106"/>
                <a:gd name="T26" fmla="*/ 64 w 89"/>
                <a:gd name="T27" fmla="*/ 16 h 106"/>
                <a:gd name="T28" fmla="*/ 69 w 89"/>
                <a:gd name="T29" fmla="*/ 19 h 106"/>
                <a:gd name="T30" fmla="*/ 73 w 89"/>
                <a:gd name="T31" fmla="*/ 23 h 106"/>
                <a:gd name="T32" fmla="*/ 75 w 89"/>
                <a:gd name="T33" fmla="*/ 26 h 106"/>
                <a:gd name="T34" fmla="*/ 76 w 89"/>
                <a:gd name="T35" fmla="*/ 27 h 106"/>
                <a:gd name="T36" fmla="*/ 86 w 89"/>
                <a:gd name="T37" fmla="*/ 18 h 106"/>
                <a:gd name="T38" fmla="*/ 48 w 89"/>
                <a:gd name="T39" fmla="*/ 0 h 106"/>
                <a:gd name="T40" fmla="*/ 14 w 89"/>
                <a:gd name="T41" fmla="*/ 14 h 106"/>
                <a:gd name="T42" fmla="*/ 0 w 89"/>
                <a:gd name="T43" fmla="*/ 52 h 106"/>
                <a:gd name="T44" fmla="*/ 13 w 89"/>
                <a:gd name="T45" fmla="*/ 91 h 106"/>
                <a:gd name="T46" fmla="*/ 45 w 89"/>
                <a:gd name="T47" fmla="*/ 106 h 106"/>
                <a:gd name="T48" fmla="*/ 57 w 89"/>
                <a:gd name="T49" fmla="*/ 104 h 106"/>
                <a:gd name="T50" fmla="*/ 66 w 89"/>
                <a:gd name="T51" fmla="*/ 101 h 106"/>
                <a:gd name="T52" fmla="*/ 73 w 89"/>
                <a:gd name="T53" fmla="*/ 97 h 106"/>
                <a:gd name="T54" fmla="*/ 76 w 89"/>
                <a:gd name="T55" fmla="*/ 94 h 106"/>
                <a:gd name="T56" fmla="*/ 78 w 89"/>
                <a:gd name="T57" fmla="*/ 92 h 106"/>
                <a:gd name="T58" fmla="*/ 79 w 89"/>
                <a:gd name="T59" fmla="*/ 104 h 106"/>
                <a:gd name="T60" fmla="*/ 89 w 89"/>
                <a:gd name="T61" fmla="*/ 104 h 106"/>
                <a:gd name="T62" fmla="*/ 89 w 89"/>
                <a:gd name="T63" fmla="*/ 51 h 106"/>
                <a:gd name="T64" fmla="*/ 50 w 89"/>
                <a:gd name="T65" fmla="*/ 51 h 106"/>
                <a:gd name="T66" fmla="*/ 50 w 89"/>
                <a:gd name="T67" fmla="*/ 6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 h="106">
                  <a:moveTo>
                    <a:pt x="50" y="62"/>
                  </a:moveTo>
                  <a:cubicBezTo>
                    <a:pt x="75" y="62"/>
                    <a:pt x="75" y="62"/>
                    <a:pt x="75" y="62"/>
                  </a:cubicBezTo>
                  <a:cubicBezTo>
                    <a:pt x="75" y="80"/>
                    <a:pt x="75" y="80"/>
                    <a:pt x="75" y="80"/>
                  </a:cubicBezTo>
                  <a:cubicBezTo>
                    <a:pt x="74" y="81"/>
                    <a:pt x="74" y="81"/>
                    <a:pt x="74" y="81"/>
                  </a:cubicBezTo>
                  <a:cubicBezTo>
                    <a:pt x="73" y="82"/>
                    <a:pt x="72" y="83"/>
                    <a:pt x="71" y="84"/>
                  </a:cubicBezTo>
                  <a:cubicBezTo>
                    <a:pt x="69" y="86"/>
                    <a:pt x="68" y="87"/>
                    <a:pt x="66" y="88"/>
                  </a:cubicBezTo>
                  <a:cubicBezTo>
                    <a:pt x="64" y="89"/>
                    <a:pt x="61" y="90"/>
                    <a:pt x="58" y="91"/>
                  </a:cubicBezTo>
                  <a:cubicBezTo>
                    <a:pt x="55" y="92"/>
                    <a:pt x="51" y="92"/>
                    <a:pt x="48" y="92"/>
                  </a:cubicBezTo>
                  <a:cubicBezTo>
                    <a:pt x="38" y="92"/>
                    <a:pt x="30" y="89"/>
                    <a:pt x="24" y="82"/>
                  </a:cubicBezTo>
                  <a:cubicBezTo>
                    <a:pt x="18" y="74"/>
                    <a:pt x="15" y="65"/>
                    <a:pt x="15" y="52"/>
                  </a:cubicBezTo>
                  <a:cubicBezTo>
                    <a:pt x="15" y="40"/>
                    <a:pt x="18" y="31"/>
                    <a:pt x="25" y="23"/>
                  </a:cubicBezTo>
                  <a:cubicBezTo>
                    <a:pt x="31" y="16"/>
                    <a:pt x="39" y="13"/>
                    <a:pt x="48" y="13"/>
                  </a:cubicBezTo>
                  <a:cubicBezTo>
                    <a:pt x="51" y="13"/>
                    <a:pt x="54" y="13"/>
                    <a:pt x="57" y="14"/>
                  </a:cubicBezTo>
                  <a:cubicBezTo>
                    <a:pt x="60" y="14"/>
                    <a:pt x="62" y="15"/>
                    <a:pt x="64" y="16"/>
                  </a:cubicBezTo>
                  <a:cubicBezTo>
                    <a:pt x="66" y="17"/>
                    <a:pt x="67" y="18"/>
                    <a:pt x="69" y="19"/>
                  </a:cubicBezTo>
                  <a:cubicBezTo>
                    <a:pt x="71" y="21"/>
                    <a:pt x="72" y="22"/>
                    <a:pt x="73" y="23"/>
                  </a:cubicBezTo>
                  <a:cubicBezTo>
                    <a:pt x="74" y="24"/>
                    <a:pt x="74" y="25"/>
                    <a:pt x="75" y="26"/>
                  </a:cubicBezTo>
                  <a:cubicBezTo>
                    <a:pt x="76" y="27"/>
                    <a:pt x="76" y="27"/>
                    <a:pt x="76" y="27"/>
                  </a:cubicBezTo>
                  <a:cubicBezTo>
                    <a:pt x="86" y="18"/>
                    <a:pt x="86" y="18"/>
                    <a:pt x="86" y="18"/>
                  </a:cubicBezTo>
                  <a:cubicBezTo>
                    <a:pt x="77" y="6"/>
                    <a:pt x="64" y="0"/>
                    <a:pt x="48" y="0"/>
                  </a:cubicBezTo>
                  <a:cubicBezTo>
                    <a:pt x="35" y="0"/>
                    <a:pt x="23" y="4"/>
                    <a:pt x="14" y="14"/>
                  </a:cubicBezTo>
                  <a:cubicBezTo>
                    <a:pt x="4" y="24"/>
                    <a:pt x="0" y="36"/>
                    <a:pt x="0" y="52"/>
                  </a:cubicBezTo>
                  <a:cubicBezTo>
                    <a:pt x="0" y="69"/>
                    <a:pt x="4" y="82"/>
                    <a:pt x="13" y="91"/>
                  </a:cubicBezTo>
                  <a:cubicBezTo>
                    <a:pt x="21" y="101"/>
                    <a:pt x="32" y="106"/>
                    <a:pt x="45" y="106"/>
                  </a:cubicBezTo>
                  <a:cubicBezTo>
                    <a:pt x="50" y="106"/>
                    <a:pt x="54" y="105"/>
                    <a:pt x="57" y="104"/>
                  </a:cubicBezTo>
                  <a:cubicBezTo>
                    <a:pt x="61" y="103"/>
                    <a:pt x="64" y="102"/>
                    <a:pt x="66" y="101"/>
                  </a:cubicBezTo>
                  <a:cubicBezTo>
                    <a:pt x="69" y="100"/>
                    <a:pt x="71" y="99"/>
                    <a:pt x="73" y="97"/>
                  </a:cubicBezTo>
                  <a:cubicBezTo>
                    <a:pt x="75" y="95"/>
                    <a:pt x="76" y="94"/>
                    <a:pt x="76" y="94"/>
                  </a:cubicBezTo>
                  <a:cubicBezTo>
                    <a:pt x="77" y="93"/>
                    <a:pt x="77" y="93"/>
                    <a:pt x="78" y="92"/>
                  </a:cubicBezTo>
                  <a:cubicBezTo>
                    <a:pt x="79" y="104"/>
                    <a:pt x="79" y="104"/>
                    <a:pt x="79" y="104"/>
                  </a:cubicBezTo>
                  <a:cubicBezTo>
                    <a:pt x="89" y="104"/>
                    <a:pt x="89" y="104"/>
                    <a:pt x="89" y="104"/>
                  </a:cubicBezTo>
                  <a:cubicBezTo>
                    <a:pt x="89" y="51"/>
                    <a:pt x="89" y="51"/>
                    <a:pt x="89" y="51"/>
                  </a:cubicBezTo>
                  <a:cubicBezTo>
                    <a:pt x="50" y="51"/>
                    <a:pt x="50" y="51"/>
                    <a:pt x="50" y="51"/>
                  </a:cubicBezTo>
                  <a:lnTo>
                    <a:pt x="50" y="62"/>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7">
              <a:extLst>
                <a:ext uri="{FF2B5EF4-FFF2-40B4-BE49-F238E27FC236}">
                  <a16:creationId xmlns:a16="http://schemas.microsoft.com/office/drawing/2014/main" id="{B0DBDE80-DF7D-4696-AE00-4FF472F4B043}"/>
                </a:ext>
              </a:extLst>
            </p:cNvPr>
            <p:cNvSpPr>
              <a:spLocks/>
            </p:cNvSpPr>
            <p:nvPr/>
          </p:nvSpPr>
          <p:spPr bwMode="gray">
            <a:xfrm>
              <a:off x="1246188" y="436563"/>
              <a:ext cx="34925" cy="63500"/>
            </a:xfrm>
            <a:custGeom>
              <a:avLst/>
              <a:gdLst>
                <a:gd name="T0" fmla="*/ 23 w 43"/>
                <a:gd name="T1" fmla="*/ 5 h 77"/>
                <a:gd name="T2" fmla="*/ 14 w 43"/>
                <a:gd name="T3" fmla="*/ 17 h 77"/>
                <a:gd name="T4" fmla="*/ 13 w 43"/>
                <a:gd name="T5" fmla="*/ 2 h 77"/>
                <a:gd name="T6" fmla="*/ 0 w 43"/>
                <a:gd name="T7" fmla="*/ 2 h 77"/>
                <a:gd name="T8" fmla="*/ 0 w 43"/>
                <a:gd name="T9" fmla="*/ 77 h 77"/>
                <a:gd name="T10" fmla="*/ 14 w 43"/>
                <a:gd name="T11" fmla="*/ 77 h 77"/>
                <a:gd name="T12" fmla="*/ 14 w 43"/>
                <a:gd name="T13" fmla="*/ 35 h 77"/>
                <a:gd name="T14" fmla="*/ 24 w 43"/>
                <a:gd name="T15" fmla="*/ 18 h 77"/>
                <a:gd name="T16" fmla="*/ 35 w 43"/>
                <a:gd name="T17" fmla="*/ 14 h 77"/>
                <a:gd name="T18" fmla="*/ 41 w 43"/>
                <a:gd name="T19" fmla="*/ 15 h 77"/>
                <a:gd name="T20" fmla="*/ 43 w 43"/>
                <a:gd name="T21" fmla="*/ 1 h 77"/>
                <a:gd name="T22" fmla="*/ 37 w 43"/>
                <a:gd name="T23" fmla="*/ 0 h 77"/>
                <a:gd name="T24" fmla="*/ 23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3" y="5"/>
                  </a:moveTo>
                  <a:cubicBezTo>
                    <a:pt x="19" y="8"/>
                    <a:pt x="16" y="12"/>
                    <a:pt x="14" y="17"/>
                  </a:cubicBezTo>
                  <a:cubicBezTo>
                    <a:pt x="13" y="2"/>
                    <a:pt x="13" y="2"/>
                    <a:pt x="13" y="2"/>
                  </a:cubicBezTo>
                  <a:cubicBezTo>
                    <a:pt x="0" y="2"/>
                    <a:pt x="0" y="2"/>
                    <a:pt x="0" y="2"/>
                  </a:cubicBezTo>
                  <a:cubicBezTo>
                    <a:pt x="0" y="77"/>
                    <a:pt x="0" y="77"/>
                    <a:pt x="0" y="77"/>
                  </a:cubicBezTo>
                  <a:cubicBezTo>
                    <a:pt x="14" y="77"/>
                    <a:pt x="14" y="77"/>
                    <a:pt x="14" y="77"/>
                  </a:cubicBezTo>
                  <a:cubicBezTo>
                    <a:pt x="14" y="35"/>
                    <a:pt x="14" y="35"/>
                    <a:pt x="14" y="35"/>
                  </a:cubicBezTo>
                  <a:cubicBezTo>
                    <a:pt x="15" y="27"/>
                    <a:pt x="19" y="22"/>
                    <a:pt x="24" y="18"/>
                  </a:cubicBezTo>
                  <a:cubicBezTo>
                    <a:pt x="28" y="16"/>
                    <a:pt x="31" y="14"/>
                    <a:pt x="35" y="14"/>
                  </a:cubicBezTo>
                  <a:cubicBezTo>
                    <a:pt x="37" y="14"/>
                    <a:pt x="39" y="15"/>
                    <a:pt x="41" y="15"/>
                  </a:cubicBezTo>
                  <a:cubicBezTo>
                    <a:pt x="43" y="1"/>
                    <a:pt x="43" y="1"/>
                    <a:pt x="43" y="1"/>
                  </a:cubicBezTo>
                  <a:cubicBezTo>
                    <a:pt x="37" y="0"/>
                    <a:pt x="37" y="0"/>
                    <a:pt x="37" y="0"/>
                  </a:cubicBezTo>
                  <a:cubicBezTo>
                    <a:pt x="32" y="0"/>
                    <a:pt x="27" y="2"/>
                    <a:pt x="23" y="5"/>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 name="Freeform 8">
              <a:extLst>
                <a:ext uri="{FF2B5EF4-FFF2-40B4-BE49-F238E27FC236}">
                  <a16:creationId xmlns:a16="http://schemas.microsoft.com/office/drawing/2014/main" id="{EDAEE8C0-239A-4F5F-A01A-65BD5D44AA19}"/>
                </a:ext>
              </a:extLst>
            </p:cNvPr>
            <p:cNvSpPr>
              <a:spLocks noEditPoints="1"/>
            </p:cNvSpPr>
            <p:nvPr/>
          </p:nvSpPr>
          <p:spPr bwMode="gray">
            <a:xfrm>
              <a:off x="1284288" y="438150"/>
              <a:ext cx="60325" cy="63500"/>
            </a:xfrm>
            <a:custGeom>
              <a:avLst/>
              <a:gdLst>
                <a:gd name="T0" fmla="*/ 36 w 72"/>
                <a:gd name="T1" fmla="*/ 0 h 78"/>
                <a:gd name="T2" fmla="*/ 10 w 72"/>
                <a:gd name="T3" fmla="*/ 10 h 78"/>
                <a:gd name="T4" fmla="*/ 0 w 72"/>
                <a:gd name="T5" fmla="*/ 39 h 78"/>
                <a:gd name="T6" fmla="*/ 10 w 72"/>
                <a:gd name="T7" fmla="*/ 67 h 78"/>
                <a:gd name="T8" fmla="*/ 36 w 72"/>
                <a:gd name="T9" fmla="*/ 78 h 78"/>
                <a:gd name="T10" fmla="*/ 62 w 72"/>
                <a:gd name="T11" fmla="*/ 67 h 78"/>
                <a:gd name="T12" fmla="*/ 72 w 72"/>
                <a:gd name="T13" fmla="*/ 39 h 78"/>
                <a:gd name="T14" fmla="*/ 62 w 72"/>
                <a:gd name="T15" fmla="*/ 10 h 78"/>
                <a:gd name="T16" fmla="*/ 36 w 72"/>
                <a:gd name="T17" fmla="*/ 0 h 78"/>
                <a:gd name="T18" fmla="*/ 52 w 72"/>
                <a:gd name="T19" fmla="*/ 59 h 78"/>
                <a:gd name="T20" fmla="*/ 36 w 72"/>
                <a:gd name="T21" fmla="*/ 66 h 78"/>
                <a:gd name="T22" fmla="*/ 20 w 72"/>
                <a:gd name="T23" fmla="*/ 59 h 78"/>
                <a:gd name="T24" fmla="*/ 15 w 72"/>
                <a:gd name="T25" fmla="*/ 39 h 78"/>
                <a:gd name="T26" fmla="*/ 20 w 72"/>
                <a:gd name="T27" fmla="*/ 19 h 78"/>
                <a:gd name="T28" fmla="*/ 36 w 72"/>
                <a:gd name="T29" fmla="*/ 11 h 78"/>
                <a:gd name="T30" fmla="*/ 52 w 72"/>
                <a:gd name="T31" fmla="*/ 19 h 78"/>
                <a:gd name="T32" fmla="*/ 57 w 72"/>
                <a:gd name="T33" fmla="*/ 39 h 78"/>
                <a:gd name="T34" fmla="*/ 52 w 72"/>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8">
                  <a:moveTo>
                    <a:pt x="36" y="0"/>
                  </a:moveTo>
                  <a:cubicBezTo>
                    <a:pt x="25" y="0"/>
                    <a:pt x="16" y="3"/>
                    <a:pt x="10" y="10"/>
                  </a:cubicBezTo>
                  <a:cubicBezTo>
                    <a:pt x="3" y="17"/>
                    <a:pt x="0" y="27"/>
                    <a:pt x="0" y="39"/>
                  </a:cubicBezTo>
                  <a:cubicBezTo>
                    <a:pt x="0" y="51"/>
                    <a:pt x="3" y="60"/>
                    <a:pt x="10" y="67"/>
                  </a:cubicBezTo>
                  <a:cubicBezTo>
                    <a:pt x="16" y="74"/>
                    <a:pt x="25" y="78"/>
                    <a:pt x="36" y="78"/>
                  </a:cubicBezTo>
                  <a:cubicBezTo>
                    <a:pt x="47" y="78"/>
                    <a:pt x="56" y="74"/>
                    <a:pt x="62" y="67"/>
                  </a:cubicBezTo>
                  <a:cubicBezTo>
                    <a:pt x="69" y="60"/>
                    <a:pt x="72" y="51"/>
                    <a:pt x="72" y="39"/>
                  </a:cubicBezTo>
                  <a:cubicBezTo>
                    <a:pt x="72" y="27"/>
                    <a:pt x="69" y="17"/>
                    <a:pt x="62"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0" y="19"/>
                  </a:cubicBezTo>
                  <a:cubicBezTo>
                    <a:pt x="24" y="14"/>
                    <a:pt x="29" y="11"/>
                    <a:pt x="36" y="11"/>
                  </a:cubicBezTo>
                  <a:cubicBezTo>
                    <a:pt x="43" y="11"/>
                    <a:pt x="48" y="14"/>
                    <a:pt x="52" y="19"/>
                  </a:cubicBezTo>
                  <a:cubicBezTo>
                    <a:pt x="56" y="24"/>
                    <a:pt x="57" y="30"/>
                    <a:pt x="57" y="39"/>
                  </a:cubicBezTo>
                  <a:cubicBezTo>
                    <a:pt x="57" y="47"/>
                    <a:pt x="56" y="54"/>
                    <a:pt x="52" y="59"/>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9">
              <a:extLst>
                <a:ext uri="{FF2B5EF4-FFF2-40B4-BE49-F238E27FC236}">
                  <a16:creationId xmlns:a16="http://schemas.microsoft.com/office/drawing/2014/main" id="{A4E68502-6F50-4E7B-AF1B-50A9EB649BDA}"/>
                </a:ext>
              </a:extLst>
            </p:cNvPr>
            <p:cNvSpPr>
              <a:spLocks/>
            </p:cNvSpPr>
            <p:nvPr/>
          </p:nvSpPr>
          <p:spPr bwMode="gray">
            <a:xfrm>
              <a:off x="1350963" y="438150"/>
              <a:ext cx="90488" cy="61913"/>
            </a:xfrm>
            <a:custGeom>
              <a:avLst/>
              <a:gdLst>
                <a:gd name="T0" fmla="*/ 41 w 57"/>
                <a:gd name="T1" fmla="*/ 31 h 39"/>
                <a:gd name="T2" fmla="*/ 32 w 57"/>
                <a:gd name="T3" fmla="*/ 0 h 39"/>
                <a:gd name="T4" fmla="*/ 24 w 57"/>
                <a:gd name="T5" fmla="*/ 0 h 39"/>
                <a:gd name="T6" fmla="*/ 16 w 57"/>
                <a:gd name="T7" fmla="*/ 31 h 39"/>
                <a:gd name="T8" fmla="*/ 8 w 57"/>
                <a:gd name="T9" fmla="*/ 0 h 39"/>
                <a:gd name="T10" fmla="*/ 0 w 57"/>
                <a:gd name="T11" fmla="*/ 0 h 39"/>
                <a:gd name="T12" fmla="*/ 12 w 57"/>
                <a:gd name="T13" fmla="*/ 39 h 39"/>
                <a:gd name="T14" fmla="*/ 20 w 57"/>
                <a:gd name="T15" fmla="*/ 39 h 39"/>
                <a:gd name="T16" fmla="*/ 28 w 57"/>
                <a:gd name="T17" fmla="*/ 9 h 39"/>
                <a:gd name="T18" fmla="*/ 37 w 57"/>
                <a:gd name="T19" fmla="*/ 39 h 39"/>
                <a:gd name="T20" fmla="*/ 45 w 57"/>
                <a:gd name="T21" fmla="*/ 39 h 39"/>
                <a:gd name="T22" fmla="*/ 57 w 57"/>
                <a:gd name="T23" fmla="*/ 0 h 39"/>
                <a:gd name="T24" fmla="*/ 49 w 57"/>
                <a:gd name="T25" fmla="*/ 0 h 39"/>
                <a:gd name="T26" fmla="*/ 41 w 57"/>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39">
                  <a:moveTo>
                    <a:pt x="41" y="31"/>
                  </a:moveTo>
                  <a:lnTo>
                    <a:pt x="32" y="0"/>
                  </a:lnTo>
                  <a:lnTo>
                    <a:pt x="24" y="0"/>
                  </a:lnTo>
                  <a:lnTo>
                    <a:pt x="16" y="31"/>
                  </a:lnTo>
                  <a:lnTo>
                    <a:pt x="8" y="0"/>
                  </a:lnTo>
                  <a:lnTo>
                    <a:pt x="0" y="0"/>
                  </a:lnTo>
                  <a:lnTo>
                    <a:pt x="12" y="39"/>
                  </a:lnTo>
                  <a:lnTo>
                    <a:pt x="20" y="39"/>
                  </a:lnTo>
                  <a:lnTo>
                    <a:pt x="28" y="9"/>
                  </a:lnTo>
                  <a:lnTo>
                    <a:pt x="37" y="39"/>
                  </a:lnTo>
                  <a:lnTo>
                    <a:pt x="45" y="39"/>
                  </a:lnTo>
                  <a:lnTo>
                    <a:pt x="57" y="0"/>
                  </a:lnTo>
                  <a:lnTo>
                    <a:pt x="49" y="0"/>
                  </a:lnTo>
                  <a:lnTo>
                    <a:pt x="41" y="31"/>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 name="Freeform 10">
              <a:extLst>
                <a:ext uri="{FF2B5EF4-FFF2-40B4-BE49-F238E27FC236}">
                  <a16:creationId xmlns:a16="http://schemas.microsoft.com/office/drawing/2014/main" id="{0B294D58-DE2D-4091-BE0A-48E0C4BB11EB}"/>
                </a:ext>
              </a:extLst>
            </p:cNvPr>
            <p:cNvSpPr>
              <a:spLocks/>
            </p:cNvSpPr>
            <p:nvPr/>
          </p:nvSpPr>
          <p:spPr bwMode="gray">
            <a:xfrm>
              <a:off x="1446213" y="422275"/>
              <a:ext cx="38100" cy="79375"/>
            </a:xfrm>
            <a:custGeom>
              <a:avLst/>
              <a:gdLst>
                <a:gd name="T0" fmla="*/ 26 w 46"/>
                <a:gd name="T1" fmla="*/ 0 h 97"/>
                <a:gd name="T2" fmla="*/ 13 w 46"/>
                <a:gd name="T3" fmla="*/ 0 h 97"/>
                <a:gd name="T4" fmla="*/ 11 w 46"/>
                <a:gd name="T5" fmla="*/ 20 h 97"/>
                <a:gd name="T6" fmla="*/ 0 w 46"/>
                <a:gd name="T7" fmla="*/ 20 h 97"/>
                <a:gd name="T8" fmla="*/ 0 w 46"/>
                <a:gd name="T9" fmla="*/ 31 h 97"/>
                <a:gd name="T10" fmla="*/ 11 w 46"/>
                <a:gd name="T11" fmla="*/ 31 h 97"/>
                <a:gd name="T12" fmla="*/ 11 w 46"/>
                <a:gd name="T13" fmla="*/ 72 h 97"/>
                <a:gd name="T14" fmla="*/ 16 w 46"/>
                <a:gd name="T15" fmla="*/ 91 h 97"/>
                <a:gd name="T16" fmla="*/ 32 w 46"/>
                <a:gd name="T17" fmla="*/ 97 h 97"/>
                <a:gd name="T18" fmla="*/ 46 w 46"/>
                <a:gd name="T19" fmla="*/ 95 h 97"/>
                <a:gd name="T20" fmla="*/ 44 w 46"/>
                <a:gd name="T21" fmla="*/ 84 h 97"/>
                <a:gd name="T22" fmla="*/ 36 w 46"/>
                <a:gd name="T23" fmla="*/ 85 h 97"/>
                <a:gd name="T24" fmla="*/ 28 w 46"/>
                <a:gd name="T25" fmla="*/ 82 h 97"/>
                <a:gd name="T26" fmla="*/ 26 w 46"/>
                <a:gd name="T27" fmla="*/ 70 h 97"/>
                <a:gd name="T28" fmla="*/ 26 w 46"/>
                <a:gd name="T29" fmla="*/ 31 h 97"/>
                <a:gd name="T30" fmla="*/ 46 w 46"/>
                <a:gd name="T31" fmla="*/ 31 h 97"/>
                <a:gd name="T32" fmla="*/ 46 w 46"/>
                <a:gd name="T33" fmla="*/ 20 h 97"/>
                <a:gd name="T34" fmla="*/ 26 w 46"/>
                <a:gd name="T35" fmla="*/ 20 h 97"/>
                <a:gd name="T36" fmla="*/ 26 w 46"/>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97">
                  <a:moveTo>
                    <a:pt x="26" y="0"/>
                  </a:moveTo>
                  <a:cubicBezTo>
                    <a:pt x="13" y="0"/>
                    <a:pt x="13" y="0"/>
                    <a:pt x="13" y="0"/>
                  </a:cubicBezTo>
                  <a:cubicBezTo>
                    <a:pt x="11" y="20"/>
                    <a:pt x="11" y="20"/>
                    <a:pt x="11" y="20"/>
                  </a:cubicBezTo>
                  <a:cubicBezTo>
                    <a:pt x="0" y="20"/>
                    <a:pt x="0" y="20"/>
                    <a:pt x="0" y="20"/>
                  </a:cubicBezTo>
                  <a:cubicBezTo>
                    <a:pt x="0" y="31"/>
                    <a:pt x="0" y="31"/>
                    <a:pt x="0" y="31"/>
                  </a:cubicBezTo>
                  <a:cubicBezTo>
                    <a:pt x="11" y="31"/>
                    <a:pt x="11" y="31"/>
                    <a:pt x="11" y="31"/>
                  </a:cubicBezTo>
                  <a:cubicBezTo>
                    <a:pt x="11" y="72"/>
                    <a:pt x="11" y="72"/>
                    <a:pt x="11" y="72"/>
                  </a:cubicBezTo>
                  <a:cubicBezTo>
                    <a:pt x="11" y="81"/>
                    <a:pt x="13" y="88"/>
                    <a:pt x="16" y="91"/>
                  </a:cubicBezTo>
                  <a:cubicBezTo>
                    <a:pt x="20" y="95"/>
                    <a:pt x="25" y="97"/>
                    <a:pt x="32" y="97"/>
                  </a:cubicBezTo>
                  <a:cubicBezTo>
                    <a:pt x="38" y="97"/>
                    <a:pt x="42" y="96"/>
                    <a:pt x="46" y="95"/>
                  </a:cubicBezTo>
                  <a:cubicBezTo>
                    <a:pt x="44" y="84"/>
                    <a:pt x="44" y="84"/>
                    <a:pt x="44" y="84"/>
                  </a:cubicBezTo>
                  <a:cubicBezTo>
                    <a:pt x="42" y="85"/>
                    <a:pt x="39" y="85"/>
                    <a:pt x="36" y="85"/>
                  </a:cubicBezTo>
                  <a:cubicBezTo>
                    <a:pt x="33" y="85"/>
                    <a:pt x="30" y="84"/>
                    <a:pt x="28" y="82"/>
                  </a:cubicBezTo>
                  <a:cubicBezTo>
                    <a:pt x="27" y="80"/>
                    <a:pt x="26" y="76"/>
                    <a:pt x="26" y="70"/>
                  </a:cubicBezTo>
                  <a:cubicBezTo>
                    <a:pt x="26" y="31"/>
                    <a:pt x="26" y="31"/>
                    <a:pt x="26" y="31"/>
                  </a:cubicBezTo>
                  <a:cubicBezTo>
                    <a:pt x="46" y="31"/>
                    <a:pt x="46" y="31"/>
                    <a:pt x="46" y="31"/>
                  </a:cubicBezTo>
                  <a:cubicBezTo>
                    <a:pt x="46" y="20"/>
                    <a:pt x="46" y="20"/>
                    <a:pt x="46" y="20"/>
                  </a:cubicBezTo>
                  <a:cubicBezTo>
                    <a:pt x="26" y="20"/>
                    <a:pt x="26" y="20"/>
                    <a:pt x="26" y="20"/>
                  </a:cubicBezTo>
                  <a:lnTo>
                    <a:pt x="26" y="0"/>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 name="Freeform 11">
              <a:extLst>
                <a:ext uri="{FF2B5EF4-FFF2-40B4-BE49-F238E27FC236}">
                  <a16:creationId xmlns:a16="http://schemas.microsoft.com/office/drawing/2014/main" id="{0326E64D-04ED-4ABB-93E4-447EB91A43C8}"/>
                </a:ext>
              </a:extLst>
            </p:cNvPr>
            <p:cNvSpPr>
              <a:spLocks/>
            </p:cNvSpPr>
            <p:nvPr/>
          </p:nvSpPr>
          <p:spPr bwMode="gray">
            <a:xfrm>
              <a:off x="1497013" y="412750"/>
              <a:ext cx="52388" cy="87313"/>
            </a:xfrm>
            <a:custGeom>
              <a:avLst/>
              <a:gdLst>
                <a:gd name="T0" fmla="*/ 39 w 64"/>
                <a:gd name="T1" fmla="*/ 30 h 106"/>
                <a:gd name="T2" fmla="*/ 14 w 64"/>
                <a:gd name="T3" fmla="*/ 45 h 106"/>
                <a:gd name="T4" fmla="*/ 14 w 64"/>
                <a:gd name="T5" fmla="*/ 0 h 106"/>
                <a:gd name="T6" fmla="*/ 0 w 64"/>
                <a:gd name="T7" fmla="*/ 0 h 106"/>
                <a:gd name="T8" fmla="*/ 0 w 64"/>
                <a:gd name="T9" fmla="*/ 106 h 106"/>
                <a:gd name="T10" fmla="*/ 14 w 64"/>
                <a:gd name="T11" fmla="*/ 106 h 106"/>
                <a:gd name="T12" fmla="*/ 14 w 64"/>
                <a:gd name="T13" fmla="*/ 62 h 106"/>
                <a:gd name="T14" fmla="*/ 21 w 64"/>
                <a:gd name="T15" fmla="*/ 49 h 106"/>
                <a:gd name="T16" fmla="*/ 34 w 64"/>
                <a:gd name="T17" fmla="*/ 42 h 106"/>
                <a:gd name="T18" fmla="*/ 46 w 64"/>
                <a:gd name="T19" fmla="*/ 47 h 106"/>
                <a:gd name="T20" fmla="*/ 49 w 64"/>
                <a:gd name="T21" fmla="*/ 62 h 106"/>
                <a:gd name="T22" fmla="*/ 49 w 64"/>
                <a:gd name="T23" fmla="*/ 106 h 106"/>
                <a:gd name="T24" fmla="*/ 64 w 64"/>
                <a:gd name="T25" fmla="*/ 106 h 106"/>
                <a:gd name="T26" fmla="*/ 64 w 64"/>
                <a:gd name="T27" fmla="*/ 58 h 106"/>
                <a:gd name="T28" fmla="*/ 57 w 64"/>
                <a:gd name="T29" fmla="*/ 37 h 106"/>
                <a:gd name="T30" fmla="*/ 39 w 64"/>
                <a:gd name="T31" fmla="*/ 3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06">
                  <a:moveTo>
                    <a:pt x="39" y="30"/>
                  </a:moveTo>
                  <a:cubicBezTo>
                    <a:pt x="29" y="30"/>
                    <a:pt x="20" y="35"/>
                    <a:pt x="14" y="45"/>
                  </a:cubicBezTo>
                  <a:cubicBezTo>
                    <a:pt x="14" y="0"/>
                    <a:pt x="14" y="0"/>
                    <a:pt x="14" y="0"/>
                  </a:cubicBezTo>
                  <a:cubicBezTo>
                    <a:pt x="0" y="0"/>
                    <a:pt x="0" y="0"/>
                    <a:pt x="0" y="0"/>
                  </a:cubicBezTo>
                  <a:cubicBezTo>
                    <a:pt x="0" y="106"/>
                    <a:pt x="0" y="106"/>
                    <a:pt x="0" y="106"/>
                  </a:cubicBezTo>
                  <a:cubicBezTo>
                    <a:pt x="14" y="106"/>
                    <a:pt x="14" y="106"/>
                    <a:pt x="14" y="106"/>
                  </a:cubicBezTo>
                  <a:cubicBezTo>
                    <a:pt x="14" y="62"/>
                    <a:pt x="14" y="62"/>
                    <a:pt x="14" y="62"/>
                  </a:cubicBezTo>
                  <a:cubicBezTo>
                    <a:pt x="15" y="57"/>
                    <a:pt x="17" y="53"/>
                    <a:pt x="21" y="49"/>
                  </a:cubicBezTo>
                  <a:cubicBezTo>
                    <a:pt x="25" y="44"/>
                    <a:pt x="29" y="42"/>
                    <a:pt x="34" y="42"/>
                  </a:cubicBezTo>
                  <a:cubicBezTo>
                    <a:pt x="40" y="42"/>
                    <a:pt x="44" y="44"/>
                    <a:pt x="46" y="47"/>
                  </a:cubicBezTo>
                  <a:cubicBezTo>
                    <a:pt x="48" y="50"/>
                    <a:pt x="49" y="55"/>
                    <a:pt x="49" y="62"/>
                  </a:cubicBezTo>
                  <a:cubicBezTo>
                    <a:pt x="49" y="106"/>
                    <a:pt x="49" y="106"/>
                    <a:pt x="49" y="106"/>
                  </a:cubicBezTo>
                  <a:cubicBezTo>
                    <a:pt x="64" y="106"/>
                    <a:pt x="64" y="106"/>
                    <a:pt x="64" y="106"/>
                  </a:cubicBezTo>
                  <a:cubicBezTo>
                    <a:pt x="64" y="58"/>
                    <a:pt x="64" y="58"/>
                    <a:pt x="64" y="58"/>
                  </a:cubicBezTo>
                  <a:cubicBezTo>
                    <a:pt x="64" y="48"/>
                    <a:pt x="62" y="41"/>
                    <a:pt x="57" y="37"/>
                  </a:cubicBezTo>
                  <a:cubicBezTo>
                    <a:pt x="53" y="32"/>
                    <a:pt x="47" y="30"/>
                    <a:pt x="39" y="30"/>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 name="Freeform 12">
              <a:extLst>
                <a:ext uri="{FF2B5EF4-FFF2-40B4-BE49-F238E27FC236}">
                  <a16:creationId xmlns:a16="http://schemas.microsoft.com/office/drawing/2014/main" id="{B424A6A0-9FD6-41E0-A6B5-44DACE49A6D3}"/>
                </a:ext>
              </a:extLst>
            </p:cNvPr>
            <p:cNvSpPr>
              <a:spLocks noEditPoints="1"/>
            </p:cNvSpPr>
            <p:nvPr/>
          </p:nvSpPr>
          <p:spPr bwMode="gray">
            <a:xfrm>
              <a:off x="1581151" y="415925"/>
              <a:ext cx="77788" cy="84138"/>
            </a:xfrm>
            <a:custGeom>
              <a:avLst/>
              <a:gdLst>
                <a:gd name="T0" fmla="*/ 20 w 49"/>
                <a:gd name="T1" fmla="*/ 0 h 53"/>
                <a:gd name="T2" fmla="*/ 0 w 49"/>
                <a:gd name="T3" fmla="*/ 53 h 53"/>
                <a:gd name="T4" fmla="*/ 8 w 49"/>
                <a:gd name="T5" fmla="*/ 53 h 53"/>
                <a:gd name="T6" fmla="*/ 13 w 49"/>
                <a:gd name="T7" fmla="*/ 40 h 53"/>
                <a:gd name="T8" fmla="*/ 36 w 49"/>
                <a:gd name="T9" fmla="*/ 40 h 53"/>
                <a:gd name="T10" fmla="*/ 40 w 49"/>
                <a:gd name="T11" fmla="*/ 53 h 53"/>
                <a:gd name="T12" fmla="*/ 49 w 49"/>
                <a:gd name="T13" fmla="*/ 53 h 53"/>
                <a:gd name="T14" fmla="*/ 29 w 49"/>
                <a:gd name="T15" fmla="*/ 0 h 53"/>
                <a:gd name="T16" fmla="*/ 20 w 49"/>
                <a:gd name="T17" fmla="*/ 0 h 53"/>
                <a:gd name="T18" fmla="*/ 15 w 49"/>
                <a:gd name="T19" fmla="*/ 34 h 53"/>
                <a:gd name="T20" fmla="*/ 24 w 49"/>
                <a:gd name="T21" fmla="*/ 7 h 53"/>
                <a:gd name="T22" fmla="*/ 34 w 49"/>
                <a:gd name="T23" fmla="*/ 34 h 53"/>
                <a:gd name="T24" fmla="*/ 15 w 49"/>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3">
                  <a:moveTo>
                    <a:pt x="20" y="0"/>
                  </a:moveTo>
                  <a:lnTo>
                    <a:pt x="0" y="53"/>
                  </a:lnTo>
                  <a:lnTo>
                    <a:pt x="8" y="53"/>
                  </a:lnTo>
                  <a:lnTo>
                    <a:pt x="13" y="40"/>
                  </a:lnTo>
                  <a:lnTo>
                    <a:pt x="36" y="40"/>
                  </a:lnTo>
                  <a:lnTo>
                    <a:pt x="40" y="53"/>
                  </a:lnTo>
                  <a:lnTo>
                    <a:pt x="49" y="53"/>
                  </a:lnTo>
                  <a:lnTo>
                    <a:pt x="29" y="0"/>
                  </a:lnTo>
                  <a:lnTo>
                    <a:pt x="20" y="0"/>
                  </a:lnTo>
                  <a:close/>
                  <a:moveTo>
                    <a:pt x="15" y="34"/>
                  </a:moveTo>
                  <a:lnTo>
                    <a:pt x="24" y="7"/>
                  </a:lnTo>
                  <a:lnTo>
                    <a:pt x="34" y="34"/>
                  </a:lnTo>
                  <a:lnTo>
                    <a:pt x="15" y="34"/>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3" name="Freeform 14">
              <a:extLst>
                <a:ext uri="{FF2B5EF4-FFF2-40B4-BE49-F238E27FC236}">
                  <a16:creationId xmlns:a16="http://schemas.microsoft.com/office/drawing/2014/main" id="{0B3F0C38-DC97-4CD1-984E-7572735440BF}"/>
                </a:ext>
              </a:extLst>
            </p:cNvPr>
            <p:cNvSpPr>
              <a:spLocks noEditPoints="1"/>
            </p:cNvSpPr>
            <p:nvPr/>
          </p:nvSpPr>
          <p:spPr bwMode="gray">
            <a:xfrm>
              <a:off x="1663701" y="412750"/>
              <a:ext cx="58738" cy="88900"/>
            </a:xfrm>
            <a:custGeom>
              <a:avLst/>
              <a:gdLst>
                <a:gd name="T0" fmla="*/ 57 w 71"/>
                <a:gd name="T1" fmla="*/ 43 h 108"/>
                <a:gd name="T2" fmla="*/ 55 w 71"/>
                <a:gd name="T3" fmla="*/ 40 h 108"/>
                <a:gd name="T4" fmla="*/ 51 w 71"/>
                <a:gd name="T5" fmla="*/ 36 h 108"/>
                <a:gd name="T6" fmla="*/ 43 w 71"/>
                <a:gd name="T7" fmla="*/ 31 h 108"/>
                <a:gd name="T8" fmla="*/ 33 w 71"/>
                <a:gd name="T9" fmla="*/ 30 h 108"/>
                <a:gd name="T10" fmla="*/ 9 w 71"/>
                <a:gd name="T11" fmla="*/ 41 h 108"/>
                <a:gd name="T12" fmla="*/ 0 w 71"/>
                <a:gd name="T13" fmla="*/ 69 h 108"/>
                <a:gd name="T14" fmla="*/ 8 w 71"/>
                <a:gd name="T15" fmla="*/ 97 h 108"/>
                <a:gd name="T16" fmla="*/ 32 w 71"/>
                <a:gd name="T17" fmla="*/ 108 h 108"/>
                <a:gd name="T18" fmla="*/ 37 w 71"/>
                <a:gd name="T19" fmla="*/ 107 h 108"/>
                <a:gd name="T20" fmla="*/ 42 w 71"/>
                <a:gd name="T21" fmla="*/ 106 h 108"/>
                <a:gd name="T22" fmla="*/ 46 w 71"/>
                <a:gd name="T23" fmla="*/ 104 h 108"/>
                <a:gd name="T24" fmla="*/ 49 w 71"/>
                <a:gd name="T25" fmla="*/ 103 h 108"/>
                <a:gd name="T26" fmla="*/ 52 w 71"/>
                <a:gd name="T27" fmla="*/ 100 h 108"/>
                <a:gd name="T28" fmla="*/ 54 w 71"/>
                <a:gd name="T29" fmla="*/ 98 h 108"/>
                <a:gd name="T30" fmla="*/ 55 w 71"/>
                <a:gd name="T31" fmla="*/ 97 h 108"/>
                <a:gd name="T32" fmla="*/ 56 w 71"/>
                <a:gd name="T33" fmla="*/ 95 h 108"/>
                <a:gd name="T34" fmla="*/ 57 w 71"/>
                <a:gd name="T35" fmla="*/ 95 h 108"/>
                <a:gd name="T36" fmla="*/ 59 w 71"/>
                <a:gd name="T37" fmla="*/ 106 h 108"/>
                <a:gd name="T38" fmla="*/ 71 w 71"/>
                <a:gd name="T39" fmla="*/ 106 h 108"/>
                <a:gd name="T40" fmla="*/ 71 w 71"/>
                <a:gd name="T41" fmla="*/ 0 h 108"/>
                <a:gd name="T42" fmla="*/ 57 w 71"/>
                <a:gd name="T43" fmla="*/ 0 h 108"/>
                <a:gd name="T44" fmla="*/ 57 w 71"/>
                <a:gd name="T45" fmla="*/ 43 h 108"/>
                <a:gd name="T46" fmla="*/ 51 w 71"/>
                <a:gd name="T47" fmla="*/ 88 h 108"/>
                <a:gd name="T48" fmla="*/ 36 w 71"/>
                <a:gd name="T49" fmla="*/ 96 h 108"/>
                <a:gd name="T50" fmla="*/ 20 w 71"/>
                <a:gd name="T51" fmla="*/ 88 h 108"/>
                <a:gd name="T52" fmla="*/ 15 w 71"/>
                <a:gd name="T53" fmla="*/ 68 h 108"/>
                <a:gd name="T54" fmla="*/ 21 w 71"/>
                <a:gd name="T55" fmla="*/ 49 h 108"/>
                <a:gd name="T56" fmla="*/ 36 w 71"/>
                <a:gd name="T57" fmla="*/ 41 h 108"/>
                <a:gd name="T58" fmla="*/ 51 w 71"/>
                <a:gd name="T59" fmla="*/ 49 h 108"/>
                <a:gd name="T60" fmla="*/ 57 w 71"/>
                <a:gd name="T61" fmla="*/ 68 h 108"/>
                <a:gd name="T62" fmla="*/ 51 w 71"/>
                <a:gd name="T63" fmla="*/ 8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08">
                  <a:moveTo>
                    <a:pt x="57" y="43"/>
                  </a:moveTo>
                  <a:cubicBezTo>
                    <a:pt x="56" y="42"/>
                    <a:pt x="56" y="41"/>
                    <a:pt x="55" y="40"/>
                  </a:cubicBezTo>
                  <a:cubicBezTo>
                    <a:pt x="54" y="39"/>
                    <a:pt x="53" y="38"/>
                    <a:pt x="51" y="36"/>
                  </a:cubicBezTo>
                  <a:cubicBezTo>
                    <a:pt x="49" y="34"/>
                    <a:pt x="46" y="33"/>
                    <a:pt x="43" y="31"/>
                  </a:cubicBezTo>
                  <a:cubicBezTo>
                    <a:pt x="40" y="30"/>
                    <a:pt x="37" y="30"/>
                    <a:pt x="33" y="30"/>
                  </a:cubicBezTo>
                  <a:cubicBezTo>
                    <a:pt x="23" y="30"/>
                    <a:pt x="15" y="33"/>
                    <a:pt x="9" y="41"/>
                  </a:cubicBezTo>
                  <a:cubicBezTo>
                    <a:pt x="3" y="48"/>
                    <a:pt x="0" y="57"/>
                    <a:pt x="0" y="69"/>
                  </a:cubicBezTo>
                  <a:cubicBezTo>
                    <a:pt x="0" y="80"/>
                    <a:pt x="3" y="90"/>
                    <a:pt x="8" y="97"/>
                  </a:cubicBezTo>
                  <a:cubicBezTo>
                    <a:pt x="14" y="104"/>
                    <a:pt x="22" y="108"/>
                    <a:pt x="32" y="108"/>
                  </a:cubicBezTo>
                  <a:cubicBezTo>
                    <a:pt x="34" y="108"/>
                    <a:pt x="35" y="108"/>
                    <a:pt x="37" y="107"/>
                  </a:cubicBezTo>
                  <a:cubicBezTo>
                    <a:pt x="39" y="107"/>
                    <a:pt x="41" y="107"/>
                    <a:pt x="42" y="106"/>
                  </a:cubicBezTo>
                  <a:cubicBezTo>
                    <a:pt x="43" y="106"/>
                    <a:pt x="45" y="105"/>
                    <a:pt x="46" y="104"/>
                  </a:cubicBezTo>
                  <a:cubicBezTo>
                    <a:pt x="47" y="104"/>
                    <a:pt x="48" y="103"/>
                    <a:pt x="49" y="103"/>
                  </a:cubicBezTo>
                  <a:cubicBezTo>
                    <a:pt x="50" y="102"/>
                    <a:pt x="51" y="101"/>
                    <a:pt x="52" y="100"/>
                  </a:cubicBezTo>
                  <a:cubicBezTo>
                    <a:pt x="53" y="100"/>
                    <a:pt x="53" y="99"/>
                    <a:pt x="54" y="98"/>
                  </a:cubicBezTo>
                  <a:cubicBezTo>
                    <a:pt x="54" y="98"/>
                    <a:pt x="55" y="97"/>
                    <a:pt x="55" y="97"/>
                  </a:cubicBezTo>
                  <a:cubicBezTo>
                    <a:pt x="56" y="96"/>
                    <a:pt x="56" y="96"/>
                    <a:pt x="56" y="95"/>
                  </a:cubicBezTo>
                  <a:cubicBezTo>
                    <a:pt x="57" y="95"/>
                    <a:pt x="57" y="95"/>
                    <a:pt x="57" y="95"/>
                  </a:cubicBezTo>
                  <a:cubicBezTo>
                    <a:pt x="59" y="106"/>
                    <a:pt x="59" y="106"/>
                    <a:pt x="59" y="106"/>
                  </a:cubicBezTo>
                  <a:cubicBezTo>
                    <a:pt x="71" y="106"/>
                    <a:pt x="71" y="106"/>
                    <a:pt x="71" y="106"/>
                  </a:cubicBezTo>
                  <a:cubicBezTo>
                    <a:pt x="71" y="0"/>
                    <a:pt x="71" y="0"/>
                    <a:pt x="71" y="0"/>
                  </a:cubicBezTo>
                  <a:cubicBezTo>
                    <a:pt x="57" y="0"/>
                    <a:pt x="57" y="0"/>
                    <a:pt x="57" y="0"/>
                  </a:cubicBezTo>
                  <a:lnTo>
                    <a:pt x="57" y="43"/>
                  </a:lnTo>
                  <a:close/>
                  <a:moveTo>
                    <a:pt x="51" y="88"/>
                  </a:moveTo>
                  <a:cubicBezTo>
                    <a:pt x="47" y="93"/>
                    <a:pt x="42" y="96"/>
                    <a:pt x="36" y="96"/>
                  </a:cubicBezTo>
                  <a:cubicBezTo>
                    <a:pt x="29" y="96"/>
                    <a:pt x="24" y="93"/>
                    <a:pt x="20" y="88"/>
                  </a:cubicBezTo>
                  <a:cubicBezTo>
                    <a:pt x="17" y="83"/>
                    <a:pt x="15" y="76"/>
                    <a:pt x="15" y="68"/>
                  </a:cubicBezTo>
                  <a:cubicBezTo>
                    <a:pt x="15" y="61"/>
                    <a:pt x="17" y="54"/>
                    <a:pt x="21" y="49"/>
                  </a:cubicBezTo>
                  <a:cubicBezTo>
                    <a:pt x="25" y="44"/>
                    <a:pt x="30" y="41"/>
                    <a:pt x="36" y="41"/>
                  </a:cubicBezTo>
                  <a:cubicBezTo>
                    <a:pt x="43" y="41"/>
                    <a:pt x="48" y="44"/>
                    <a:pt x="51" y="49"/>
                  </a:cubicBezTo>
                  <a:cubicBezTo>
                    <a:pt x="55" y="54"/>
                    <a:pt x="57" y="61"/>
                    <a:pt x="57" y="68"/>
                  </a:cubicBezTo>
                  <a:cubicBezTo>
                    <a:pt x="57" y="76"/>
                    <a:pt x="55" y="83"/>
                    <a:pt x="51" y="88"/>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15">
              <a:extLst>
                <a:ext uri="{FF2B5EF4-FFF2-40B4-BE49-F238E27FC236}">
                  <a16:creationId xmlns:a16="http://schemas.microsoft.com/office/drawing/2014/main" id="{6350261F-44E5-4C95-AA87-2DB3FC7643F6}"/>
                </a:ext>
              </a:extLst>
            </p:cNvPr>
            <p:cNvSpPr>
              <a:spLocks/>
            </p:cNvSpPr>
            <p:nvPr/>
          </p:nvSpPr>
          <p:spPr bwMode="gray">
            <a:xfrm>
              <a:off x="1733551" y="438150"/>
              <a:ext cx="60325" cy="61913"/>
            </a:xfrm>
            <a:custGeom>
              <a:avLst/>
              <a:gdLst>
                <a:gd name="T0" fmla="*/ 18 w 38"/>
                <a:gd name="T1" fmla="*/ 32 h 39"/>
                <a:gd name="T2" fmla="*/ 8 w 38"/>
                <a:gd name="T3" fmla="*/ 0 h 39"/>
                <a:gd name="T4" fmla="*/ 0 w 38"/>
                <a:gd name="T5" fmla="*/ 0 h 39"/>
                <a:gd name="T6" fmla="*/ 15 w 38"/>
                <a:gd name="T7" fmla="*/ 39 h 39"/>
                <a:gd name="T8" fmla="*/ 23 w 38"/>
                <a:gd name="T9" fmla="*/ 39 h 39"/>
                <a:gd name="T10" fmla="*/ 38 w 38"/>
                <a:gd name="T11" fmla="*/ 0 h 39"/>
                <a:gd name="T12" fmla="*/ 29 w 38"/>
                <a:gd name="T13" fmla="*/ 0 h 39"/>
                <a:gd name="T14" fmla="*/ 18 w 38"/>
                <a:gd name="T15" fmla="*/ 3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9">
                  <a:moveTo>
                    <a:pt x="18" y="32"/>
                  </a:moveTo>
                  <a:lnTo>
                    <a:pt x="8" y="0"/>
                  </a:lnTo>
                  <a:lnTo>
                    <a:pt x="0" y="0"/>
                  </a:lnTo>
                  <a:lnTo>
                    <a:pt x="15" y="39"/>
                  </a:lnTo>
                  <a:lnTo>
                    <a:pt x="23" y="39"/>
                  </a:lnTo>
                  <a:lnTo>
                    <a:pt x="38" y="0"/>
                  </a:lnTo>
                  <a:lnTo>
                    <a:pt x="29" y="0"/>
                  </a:lnTo>
                  <a:lnTo>
                    <a:pt x="18" y="32"/>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16">
              <a:extLst>
                <a:ext uri="{FF2B5EF4-FFF2-40B4-BE49-F238E27FC236}">
                  <a16:creationId xmlns:a16="http://schemas.microsoft.com/office/drawing/2014/main" id="{5AB7FC7D-55F6-4FAD-8462-71A4B9753438}"/>
                </a:ext>
              </a:extLst>
            </p:cNvPr>
            <p:cNvSpPr>
              <a:spLocks/>
            </p:cNvSpPr>
            <p:nvPr/>
          </p:nvSpPr>
          <p:spPr bwMode="gray">
            <a:xfrm>
              <a:off x="1801813" y="411163"/>
              <a:ext cx="15875" cy="14288"/>
            </a:xfrm>
            <a:custGeom>
              <a:avLst/>
              <a:gdLst>
                <a:gd name="T0" fmla="*/ 10 w 19"/>
                <a:gd name="T1" fmla="*/ 0 h 18"/>
                <a:gd name="T2" fmla="*/ 3 w 19"/>
                <a:gd name="T3" fmla="*/ 2 h 18"/>
                <a:gd name="T4" fmla="*/ 0 w 19"/>
                <a:gd name="T5" fmla="*/ 9 h 18"/>
                <a:gd name="T6" fmla="*/ 3 w 19"/>
                <a:gd name="T7" fmla="*/ 16 h 18"/>
                <a:gd name="T8" fmla="*/ 10 w 19"/>
                <a:gd name="T9" fmla="*/ 18 h 18"/>
                <a:gd name="T10" fmla="*/ 17 w 19"/>
                <a:gd name="T11" fmla="*/ 16 h 18"/>
                <a:gd name="T12" fmla="*/ 19 w 19"/>
                <a:gd name="T13" fmla="*/ 9 h 18"/>
                <a:gd name="T14" fmla="*/ 17 w 19"/>
                <a:gd name="T15" fmla="*/ 2 h 18"/>
                <a:gd name="T16" fmla="*/ 10 w 1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0" y="0"/>
                  </a:moveTo>
                  <a:cubicBezTo>
                    <a:pt x="7" y="0"/>
                    <a:pt x="5" y="1"/>
                    <a:pt x="3" y="2"/>
                  </a:cubicBezTo>
                  <a:cubicBezTo>
                    <a:pt x="1" y="4"/>
                    <a:pt x="0" y="7"/>
                    <a:pt x="0" y="9"/>
                  </a:cubicBezTo>
                  <a:cubicBezTo>
                    <a:pt x="0" y="12"/>
                    <a:pt x="1" y="14"/>
                    <a:pt x="3" y="16"/>
                  </a:cubicBezTo>
                  <a:cubicBezTo>
                    <a:pt x="5" y="17"/>
                    <a:pt x="7" y="18"/>
                    <a:pt x="10" y="18"/>
                  </a:cubicBezTo>
                  <a:cubicBezTo>
                    <a:pt x="13" y="18"/>
                    <a:pt x="15" y="17"/>
                    <a:pt x="17" y="16"/>
                  </a:cubicBezTo>
                  <a:cubicBezTo>
                    <a:pt x="18" y="14"/>
                    <a:pt x="19" y="12"/>
                    <a:pt x="19" y="9"/>
                  </a:cubicBezTo>
                  <a:cubicBezTo>
                    <a:pt x="19" y="6"/>
                    <a:pt x="18" y="4"/>
                    <a:pt x="17" y="2"/>
                  </a:cubicBezTo>
                  <a:cubicBezTo>
                    <a:pt x="15" y="1"/>
                    <a:pt x="12" y="0"/>
                    <a:pt x="10" y="0"/>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Rectangle 17">
              <a:extLst>
                <a:ext uri="{FF2B5EF4-FFF2-40B4-BE49-F238E27FC236}">
                  <a16:creationId xmlns:a16="http://schemas.microsoft.com/office/drawing/2014/main" id="{4BDA452B-8283-4B2A-A8D4-25BB7CF8BAAD}"/>
                </a:ext>
              </a:extLst>
            </p:cNvPr>
            <p:cNvSpPr>
              <a:spLocks noChangeArrowheads="1"/>
            </p:cNvSpPr>
            <p:nvPr/>
          </p:nvSpPr>
          <p:spPr bwMode="gray">
            <a:xfrm>
              <a:off x="1804988" y="438150"/>
              <a:ext cx="11113" cy="61913"/>
            </a:xfrm>
            <a:prstGeom prst="rect">
              <a:avLst/>
            </a:prstGeom>
            <a:solidFill>
              <a:srgbClr val="03327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8">
              <a:extLst>
                <a:ext uri="{FF2B5EF4-FFF2-40B4-BE49-F238E27FC236}">
                  <a16:creationId xmlns:a16="http://schemas.microsoft.com/office/drawing/2014/main" id="{57C01BEE-E1C7-4682-8761-33473C67DB68}"/>
                </a:ext>
              </a:extLst>
            </p:cNvPr>
            <p:cNvSpPr>
              <a:spLocks/>
            </p:cNvSpPr>
            <p:nvPr/>
          </p:nvSpPr>
          <p:spPr bwMode="gray">
            <a:xfrm>
              <a:off x="1828801" y="436563"/>
              <a:ext cx="47625" cy="65088"/>
            </a:xfrm>
            <a:custGeom>
              <a:avLst/>
              <a:gdLst>
                <a:gd name="T0" fmla="*/ 44 w 59"/>
                <a:gd name="T1" fmla="*/ 36 h 79"/>
                <a:gd name="T2" fmla="*/ 37 w 59"/>
                <a:gd name="T3" fmla="*/ 34 h 79"/>
                <a:gd name="T4" fmla="*/ 30 w 59"/>
                <a:gd name="T5" fmla="*/ 31 h 79"/>
                <a:gd name="T6" fmla="*/ 24 w 59"/>
                <a:gd name="T7" fmla="*/ 29 h 79"/>
                <a:gd name="T8" fmla="*/ 20 w 59"/>
                <a:gd name="T9" fmla="*/ 26 h 79"/>
                <a:gd name="T10" fmla="*/ 18 w 59"/>
                <a:gd name="T11" fmla="*/ 21 h 79"/>
                <a:gd name="T12" fmla="*/ 22 w 59"/>
                <a:gd name="T13" fmla="*/ 14 h 79"/>
                <a:gd name="T14" fmla="*/ 32 w 59"/>
                <a:gd name="T15" fmla="*/ 12 h 79"/>
                <a:gd name="T16" fmla="*/ 52 w 59"/>
                <a:gd name="T17" fmla="*/ 20 h 79"/>
                <a:gd name="T18" fmla="*/ 58 w 59"/>
                <a:gd name="T19" fmla="*/ 10 h 79"/>
                <a:gd name="T20" fmla="*/ 55 w 59"/>
                <a:gd name="T21" fmla="*/ 8 h 79"/>
                <a:gd name="T22" fmla="*/ 46 w 59"/>
                <a:gd name="T23" fmla="*/ 3 h 79"/>
                <a:gd name="T24" fmla="*/ 32 w 59"/>
                <a:gd name="T25" fmla="*/ 0 h 79"/>
                <a:gd name="T26" fmla="*/ 12 w 59"/>
                <a:gd name="T27" fmla="*/ 7 h 79"/>
                <a:gd name="T28" fmla="*/ 4 w 59"/>
                <a:gd name="T29" fmla="*/ 23 h 79"/>
                <a:gd name="T30" fmla="*/ 6 w 59"/>
                <a:gd name="T31" fmla="*/ 31 h 79"/>
                <a:gd name="T32" fmla="*/ 11 w 59"/>
                <a:gd name="T33" fmla="*/ 37 h 79"/>
                <a:gd name="T34" fmla="*/ 15 w 59"/>
                <a:gd name="T35" fmla="*/ 40 h 79"/>
                <a:gd name="T36" fmla="*/ 19 w 59"/>
                <a:gd name="T37" fmla="*/ 42 h 79"/>
                <a:gd name="T38" fmla="*/ 23 w 59"/>
                <a:gd name="T39" fmla="*/ 44 h 79"/>
                <a:gd name="T40" fmla="*/ 29 w 59"/>
                <a:gd name="T41" fmla="*/ 45 h 79"/>
                <a:gd name="T42" fmla="*/ 33 w 59"/>
                <a:gd name="T43" fmla="*/ 47 h 79"/>
                <a:gd name="T44" fmla="*/ 38 w 59"/>
                <a:gd name="T45" fmla="*/ 49 h 79"/>
                <a:gd name="T46" fmla="*/ 42 w 59"/>
                <a:gd name="T47" fmla="*/ 52 h 79"/>
                <a:gd name="T48" fmla="*/ 45 w 59"/>
                <a:gd name="T49" fmla="*/ 57 h 79"/>
                <a:gd name="T50" fmla="*/ 41 w 59"/>
                <a:gd name="T51" fmla="*/ 65 h 79"/>
                <a:gd name="T52" fmla="*/ 30 w 59"/>
                <a:gd name="T53" fmla="*/ 67 h 79"/>
                <a:gd name="T54" fmla="*/ 18 w 59"/>
                <a:gd name="T55" fmla="*/ 64 h 79"/>
                <a:gd name="T56" fmla="*/ 8 w 59"/>
                <a:gd name="T57" fmla="*/ 57 h 79"/>
                <a:gd name="T58" fmla="*/ 0 w 59"/>
                <a:gd name="T59" fmla="*/ 66 h 79"/>
                <a:gd name="T60" fmla="*/ 12 w 59"/>
                <a:gd name="T61" fmla="*/ 74 h 79"/>
                <a:gd name="T62" fmla="*/ 30 w 59"/>
                <a:gd name="T63" fmla="*/ 79 h 79"/>
                <a:gd name="T64" fmla="*/ 52 w 59"/>
                <a:gd name="T65" fmla="*/ 72 h 79"/>
                <a:gd name="T66" fmla="*/ 59 w 59"/>
                <a:gd name="T67" fmla="*/ 55 h 79"/>
                <a:gd name="T68" fmla="*/ 44 w 59"/>
                <a:gd name="T69"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79">
                  <a:moveTo>
                    <a:pt x="44" y="36"/>
                  </a:moveTo>
                  <a:cubicBezTo>
                    <a:pt x="43" y="36"/>
                    <a:pt x="41" y="35"/>
                    <a:pt x="37" y="34"/>
                  </a:cubicBezTo>
                  <a:cubicBezTo>
                    <a:pt x="34" y="33"/>
                    <a:pt x="31" y="32"/>
                    <a:pt x="30" y="31"/>
                  </a:cubicBezTo>
                  <a:cubicBezTo>
                    <a:pt x="27" y="30"/>
                    <a:pt x="25" y="30"/>
                    <a:pt x="24" y="29"/>
                  </a:cubicBezTo>
                  <a:cubicBezTo>
                    <a:pt x="23" y="29"/>
                    <a:pt x="22" y="28"/>
                    <a:pt x="20" y="26"/>
                  </a:cubicBezTo>
                  <a:cubicBezTo>
                    <a:pt x="19" y="25"/>
                    <a:pt x="18" y="23"/>
                    <a:pt x="18" y="21"/>
                  </a:cubicBezTo>
                  <a:cubicBezTo>
                    <a:pt x="18" y="18"/>
                    <a:pt x="19" y="15"/>
                    <a:pt x="22" y="14"/>
                  </a:cubicBezTo>
                  <a:cubicBezTo>
                    <a:pt x="24" y="12"/>
                    <a:pt x="28" y="12"/>
                    <a:pt x="32" y="12"/>
                  </a:cubicBezTo>
                  <a:cubicBezTo>
                    <a:pt x="39" y="12"/>
                    <a:pt x="46" y="14"/>
                    <a:pt x="52" y="20"/>
                  </a:cubicBezTo>
                  <a:cubicBezTo>
                    <a:pt x="58" y="10"/>
                    <a:pt x="58" y="10"/>
                    <a:pt x="58" y="10"/>
                  </a:cubicBezTo>
                  <a:cubicBezTo>
                    <a:pt x="58" y="10"/>
                    <a:pt x="57" y="9"/>
                    <a:pt x="55" y="8"/>
                  </a:cubicBezTo>
                  <a:cubicBezTo>
                    <a:pt x="53" y="6"/>
                    <a:pt x="50" y="5"/>
                    <a:pt x="46" y="3"/>
                  </a:cubicBezTo>
                  <a:cubicBezTo>
                    <a:pt x="41" y="1"/>
                    <a:pt x="37" y="0"/>
                    <a:pt x="32" y="0"/>
                  </a:cubicBezTo>
                  <a:cubicBezTo>
                    <a:pt x="23" y="0"/>
                    <a:pt x="17" y="3"/>
                    <a:pt x="12" y="7"/>
                  </a:cubicBezTo>
                  <a:cubicBezTo>
                    <a:pt x="7" y="11"/>
                    <a:pt x="4" y="16"/>
                    <a:pt x="4" y="23"/>
                  </a:cubicBezTo>
                  <a:cubicBezTo>
                    <a:pt x="4" y="26"/>
                    <a:pt x="5" y="29"/>
                    <a:pt x="6" y="31"/>
                  </a:cubicBezTo>
                  <a:cubicBezTo>
                    <a:pt x="7" y="33"/>
                    <a:pt x="8" y="35"/>
                    <a:pt x="11" y="37"/>
                  </a:cubicBezTo>
                  <a:cubicBezTo>
                    <a:pt x="13" y="39"/>
                    <a:pt x="14" y="40"/>
                    <a:pt x="15" y="40"/>
                  </a:cubicBezTo>
                  <a:cubicBezTo>
                    <a:pt x="16" y="41"/>
                    <a:pt x="18" y="41"/>
                    <a:pt x="19" y="42"/>
                  </a:cubicBezTo>
                  <a:cubicBezTo>
                    <a:pt x="20" y="43"/>
                    <a:pt x="22" y="43"/>
                    <a:pt x="23" y="44"/>
                  </a:cubicBezTo>
                  <a:cubicBezTo>
                    <a:pt x="25" y="44"/>
                    <a:pt x="27" y="45"/>
                    <a:pt x="29" y="45"/>
                  </a:cubicBezTo>
                  <a:cubicBezTo>
                    <a:pt x="31" y="46"/>
                    <a:pt x="32" y="47"/>
                    <a:pt x="33" y="47"/>
                  </a:cubicBezTo>
                  <a:cubicBezTo>
                    <a:pt x="35" y="48"/>
                    <a:pt x="37" y="48"/>
                    <a:pt x="38" y="49"/>
                  </a:cubicBezTo>
                  <a:cubicBezTo>
                    <a:pt x="39" y="49"/>
                    <a:pt x="41" y="50"/>
                    <a:pt x="42" y="52"/>
                  </a:cubicBezTo>
                  <a:cubicBezTo>
                    <a:pt x="44" y="53"/>
                    <a:pt x="45" y="55"/>
                    <a:pt x="45" y="57"/>
                  </a:cubicBezTo>
                  <a:cubicBezTo>
                    <a:pt x="45" y="61"/>
                    <a:pt x="44" y="63"/>
                    <a:pt x="41" y="65"/>
                  </a:cubicBezTo>
                  <a:cubicBezTo>
                    <a:pt x="38" y="66"/>
                    <a:pt x="35" y="67"/>
                    <a:pt x="30" y="67"/>
                  </a:cubicBezTo>
                  <a:cubicBezTo>
                    <a:pt x="26" y="67"/>
                    <a:pt x="22" y="66"/>
                    <a:pt x="18" y="64"/>
                  </a:cubicBezTo>
                  <a:cubicBezTo>
                    <a:pt x="14" y="62"/>
                    <a:pt x="10" y="59"/>
                    <a:pt x="8" y="57"/>
                  </a:cubicBezTo>
                  <a:cubicBezTo>
                    <a:pt x="0" y="66"/>
                    <a:pt x="0" y="66"/>
                    <a:pt x="0" y="66"/>
                  </a:cubicBezTo>
                  <a:cubicBezTo>
                    <a:pt x="3" y="69"/>
                    <a:pt x="7" y="71"/>
                    <a:pt x="12" y="74"/>
                  </a:cubicBezTo>
                  <a:cubicBezTo>
                    <a:pt x="17" y="77"/>
                    <a:pt x="23" y="79"/>
                    <a:pt x="30" y="79"/>
                  </a:cubicBezTo>
                  <a:cubicBezTo>
                    <a:pt x="39" y="79"/>
                    <a:pt x="47" y="76"/>
                    <a:pt x="52" y="72"/>
                  </a:cubicBezTo>
                  <a:cubicBezTo>
                    <a:pt x="57" y="67"/>
                    <a:pt x="59" y="62"/>
                    <a:pt x="59" y="55"/>
                  </a:cubicBezTo>
                  <a:cubicBezTo>
                    <a:pt x="59" y="47"/>
                    <a:pt x="54" y="40"/>
                    <a:pt x="44" y="36"/>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Freeform 19">
              <a:extLst>
                <a:ext uri="{FF2B5EF4-FFF2-40B4-BE49-F238E27FC236}">
                  <a16:creationId xmlns:a16="http://schemas.microsoft.com/office/drawing/2014/main" id="{6ADD09EB-6CBD-4B56-B289-F1F1B730C703}"/>
                </a:ext>
              </a:extLst>
            </p:cNvPr>
            <p:cNvSpPr>
              <a:spLocks/>
            </p:cNvSpPr>
            <p:nvPr/>
          </p:nvSpPr>
          <p:spPr bwMode="gray">
            <a:xfrm>
              <a:off x="1960563" y="436563"/>
              <a:ext cx="36513" cy="63500"/>
            </a:xfrm>
            <a:custGeom>
              <a:avLst/>
              <a:gdLst>
                <a:gd name="T0" fmla="*/ 24 w 43"/>
                <a:gd name="T1" fmla="*/ 5 h 77"/>
                <a:gd name="T2" fmla="*/ 15 w 43"/>
                <a:gd name="T3" fmla="*/ 17 h 77"/>
                <a:gd name="T4" fmla="*/ 14 w 43"/>
                <a:gd name="T5" fmla="*/ 2 h 77"/>
                <a:gd name="T6" fmla="*/ 0 w 43"/>
                <a:gd name="T7" fmla="*/ 2 h 77"/>
                <a:gd name="T8" fmla="*/ 0 w 43"/>
                <a:gd name="T9" fmla="*/ 77 h 77"/>
                <a:gd name="T10" fmla="*/ 15 w 43"/>
                <a:gd name="T11" fmla="*/ 77 h 77"/>
                <a:gd name="T12" fmla="*/ 15 w 43"/>
                <a:gd name="T13" fmla="*/ 35 h 77"/>
                <a:gd name="T14" fmla="*/ 25 w 43"/>
                <a:gd name="T15" fmla="*/ 18 h 77"/>
                <a:gd name="T16" fmla="*/ 35 w 43"/>
                <a:gd name="T17" fmla="*/ 14 h 77"/>
                <a:gd name="T18" fmla="*/ 41 w 43"/>
                <a:gd name="T19" fmla="*/ 15 h 77"/>
                <a:gd name="T20" fmla="*/ 43 w 43"/>
                <a:gd name="T21" fmla="*/ 1 h 77"/>
                <a:gd name="T22" fmla="*/ 37 w 43"/>
                <a:gd name="T23" fmla="*/ 0 h 77"/>
                <a:gd name="T24" fmla="*/ 24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4" y="5"/>
                  </a:moveTo>
                  <a:cubicBezTo>
                    <a:pt x="20" y="8"/>
                    <a:pt x="17" y="12"/>
                    <a:pt x="15" y="17"/>
                  </a:cubicBezTo>
                  <a:cubicBezTo>
                    <a:pt x="14" y="2"/>
                    <a:pt x="14" y="2"/>
                    <a:pt x="14" y="2"/>
                  </a:cubicBezTo>
                  <a:cubicBezTo>
                    <a:pt x="0" y="2"/>
                    <a:pt x="0" y="2"/>
                    <a:pt x="0" y="2"/>
                  </a:cubicBezTo>
                  <a:cubicBezTo>
                    <a:pt x="0" y="77"/>
                    <a:pt x="0" y="77"/>
                    <a:pt x="0" y="77"/>
                  </a:cubicBezTo>
                  <a:cubicBezTo>
                    <a:pt x="15" y="77"/>
                    <a:pt x="15" y="77"/>
                    <a:pt x="15" y="77"/>
                  </a:cubicBezTo>
                  <a:cubicBezTo>
                    <a:pt x="15" y="35"/>
                    <a:pt x="15" y="35"/>
                    <a:pt x="15" y="35"/>
                  </a:cubicBezTo>
                  <a:cubicBezTo>
                    <a:pt x="16" y="27"/>
                    <a:pt x="19" y="22"/>
                    <a:pt x="25" y="18"/>
                  </a:cubicBezTo>
                  <a:cubicBezTo>
                    <a:pt x="28" y="16"/>
                    <a:pt x="32" y="14"/>
                    <a:pt x="35" y="14"/>
                  </a:cubicBezTo>
                  <a:cubicBezTo>
                    <a:pt x="38" y="14"/>
                    <a:pt x="40" y="15"/>
                    <a:pt x="41" y="15"/>
                  </a:cubicBezTo>
                  <a:cubicBezTo>
                    <a:pt x="43" y="1"/>
                    <a:pt x="43" y="1"/>
                    <a:pt x="43" y="1"/>
                  </a:cubicBezTo>
                  <a:cubicBezTo>
                    <a:pt x="37" y="0"/>
                    <a:pt x="37" y="0"/>
                    <a:pt x="37" y="0"/>
                  </a:cubicBezTo>
                  <a:cubicBezTo>
                    <a:pt x="32" y="0"/>
                    <a:pt x="28" y="2"/>
                    <a:pt x="24" y="5"/>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9" name="Freeform 20">
              <a:extLst>
                <a:ext uri="{FF2B5EF4-FFF2-40B4-BE49-F238E27FC236}">
                  <a16:creationId xmlns:a16="http://schemas.microsoft.com/office/drawing/2014/main" id="{A7F46E3E-21DB-440A-836C-161975F96448}"/>
                </a:ext>
              </a:extLst>
            </p:cNvPr>
            <p:cNvSpPr>
              <a:spLocks/>
            </p:cNvSpPr>
            <p:nvPr/>
          </p:nvSpPr>
          <p:spPr bwMode="gray">
            <a:xfrm>
              <a:off x="2000251" y="438150"/>
              <a:ext cx="58738" cy="85725"/>
            </a:xfrm>
            <a:custGeom>
              <a:avLst/>
              <a:gdLst>
                <a:gd name="T0" fmla="*/ 57 w 72"/>
                <a:gd name="T1" fmla="*/ 0 h 103"/>
                <a:gd name="T2" fmla="*/ 36 w 72"/>
                <a:gd name="T3" fmla="*/ 61 h 103"/>
                <a:gd name="T4" fmla="*/ 15 w 72"/>
                <a:gd name="T5" fmla="*/ 0 h 103"/>
                <a:gd name="T6" fmla="*/ 0 w 72"/>
                <a:gd name="T7" fmla="*/ 0 h 103"/>
                <a:gd name="T8" fmla="*/ 28 w 72"/>
                <a:gd name="T9" fmla="*/ 74 h 103"/>
                <a:gd name="T10" fmla="*/ 25 w 72"/>
                <a:gd name="T11" fmla="*/ 83 h 103"/>
                <a:gd name="T12" fmla="*/ 21 w 72"/>
                <a:gd name="T13" fmla="*/ 90 h 103"/>
                <a:gd name="T14" fmla="*/ 16 w 72"/>
                <a:gd name="T15" fmla="*/ 91 h 103"/>
                <a:gd name="T16" fmla="*/ 8 w 72"/>
                <a:gd name="T17" fmla="*/ 89 h 103"/>
                <a:gd name="T18" fmla="*/ 5 w 72"/>
                <a:gd name="T19" fmla="*/ 100 h 103"/>
                <a:gd name="T20" fmla="*/ 6 w 72"/>
                <a:gd name="T21" fmla="*/ 101 h 103"/>
                <a:gd name="T22" fmla="*/ 12 w 72"/>
                <a:gd name="T23" fmla="*/ 103 h 103"/>
                <a:gd name="T24" fmla="*/ 19 w 72"/>
                <a:gd name="T25" fmla="*/ 103 h 103"/>
                <a:gd name="T26" fmla="*/ 31 w 72"/>
                <a:gd name="T27" fmla="*/ 100 h 103"/>
                <a:gd name="T28" fmla="*/ 39 w 72"/>
                <a:gd name="T29" fmla="*/ 87 h 103"/>
                <a:gd name="T30" fmla="*/ 72 w 72"/>
                <a:gd name="T31" fmla="*/ 0 h 103"/>
                <a:gd name="T32" fmla="*/ 57 w 72"/>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03">
                  <a:moveTo>
                    <a:pt x="57" y="0"/>
                  </a:moveTo>
                  <a:cubicBezTo>
                    <a:pt x="36" y="61"/>
                    <a:pt x="36" y="61"/>
                    <a:pt x="36" y="61"/>
                  </a:cubicBezTo>
                  <a:cubicBezTo>
                    <a:pt x="15" y="0"/>
                    <a:pt x="15" y="0"/>
                    <a:pt x="15" y="0"/>
                  </a:cubicBezTo>
                  <a:cubicBezTo>
                    <a:pt x="0" y="0"/>
                    <a:pt x="0" y="0"/>
                    <a:pt x="0" y="0"/>
                  </a:cubicBezTo>
                  <a:cubicBezTo>
                    <a:pt x="28" y="74"/>
                    <a:pt x="28" y="74"/>
                    <a:pt x="28" y="74"/>
                  </a:cubicBezTo>
                  <a:cubicBezTo>
                    <a:pt x="25" y="83"/>
                    <a:pt x="25" y="83"/>
                    <a:pt x="25" y="83"/>
                  </a:cubicBezTo>
                  <a:cubicBezTo>
                    <a:pt x="24" y="87"/>
                    <a:pt x="22" y="89"/>
                    <a:pt x="21" y="90"/>
                  </a:cubicBezTo>
                  <a:cubicBezTo>
                    <a:pt x="20" y="91"/>
                    <a:pt x="18" y="91"/>
                    <a:pt x="16" y="91"/>
                  </a:cubicBezTo>
                  <a:cubicBezTo>
                    <a:pt x="14" y="91"/>
                    <a:pt x="11" y="91"/>
                    <a:pt x="8" y="89"/>
                  </a:cubicBezTo>
                  <a:cubicBezTo>
                    <a:pt x="5" y="100"/>
                    <a:pt x="5" y="100"/>
                    <a:pt x="5" y="100"/>
                  </a:cubicBezTo>
                  <a:cubicBezTo>
                    <a:pt x="6" y="101"/>
                    <a:pt x="6" y="101"/>
                    <a:pt x="6" y="101"/>
                  </a:cubicBezTo>
                  <a:cubicBezTo>
                    <a:pt x="7" y="102"/>
                    <a:pt x="9" y="102"/>
                    <a:pt x="12" y="103"/>
                  </a:cubicBezTo>
                  <a:cubicBezTo>
                    <a:pt x="14" y="103"/>
                    <a:pt x="17" y="103"/>
                    <a:pt x="19" y="103"/>
                  </a:cubicBezTo>
                  <a:cubicBezTo>
                    <a:pt x="24" y="103"/>
                    <a:pt x="28" y="102"/>
                    <a:pt x="31" y="100"/>
                  </a:cubicBezTo>
                  <a:cubicBezTo>
                    <a:pt x="34" y="97"/>
                    <a:pt x="36" y="93"/>
                    <a:pt x="39" y="87"/>
                  </a:cubicBezTo>
                  <a:cubicBezTo>
                    <a:pt x="72" y="0"/>
                    <a:pt x="72" y="0"/>
                    <a:pt x="72" y="0"/>
                  </a:cubicBezTo>
                  <a:lnTo>
                    <a:pt x="57" y="0"/>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0" name="Freeform 21">
              <a:extLst>
                <a:ext uri="{FF2B5EF4-FFF2-40B4-BE49-F238E27FC236}">
                  <a16:creationId xmlns:a16="http://schemas.microsoft.com/office/drawing/2014/main" id="{05C7460C-2718-41A8-B766-0DB3ABA769E4}"/>
                </a:ext>
              </a:extLst>
            </p:cNvPr>
            <p:cNvSpPr>
              <a:spLocks noEditPoints="1"/>
            </p:cNvSpPr>
            <p:nvPr/>
          </p:nvSpPr>
          <p:spPr bwMode="gray">
            <a:xfrm>
              <a:off x="1547813" y="-96838"/>
              <a:ext cx="352425" cy="422275"/>
            </a:xfrm>
            <a:custGeom>
              <a:avLst/>
              <a:gdLst>
                <a:gd name="T0" fmla="*/ 327 w 425"/>
                <a:gd name="T1" fmla="*/ 247 h 510"/>
                <a:gd name="T2" fmla="*/ 415 w 425"/>
                <a:gd name="T3" fmla="*/ 130 h 510"/>
                <a:gd name="T4" fmla="*/ 268 w 425"/>
                <a:gd name="T5" fmla="*/ 0 h 510"/>
                <a:gd name="T6" fmla="*/ 0 w 425"/>
                <a:gd name="T7" fmla="*/ 0 h 510"/>
                <a:gd name="T8" fmla="*/ 0 w 425"/>
                <a:gd name="T9" fmla="*/ 510 h 510"/>
                <a:gd name="T10" fmla="*/ 277 w 425"/>
                <a:gd name="T11" fmla="*/ 510 h 510"/>
                <a:gd name="T12" fmla="*/ 425 w 425"/>
                <a:gd name="T13" fmla="*/ 373 h 510"/>
                <a:gd name="T14" fmla="*/ 327 w 425"/>
                <a:gd name="T15" fmla="*/ 247 h 510"/>
                <a:gd name="T16" fmla="*/ 109 w 425"/>
                <a:gd name="T17" fmla="*/ 92 h 510"/>
                <a:gd name="T18" fmla="*/ 245 w 425"/>
                <a:gd name="T19" fmla="*/ 92 h 510"/>
                <a:gd name="T20" fmla="*/ 304 w 425"/>
                <a:gd name="T21" fmla="*/ 148 h 510"/>
                <a:gd name="T22" fmla="*/ 245 w 425"/>
                <a:gd name="T23" fmla="*/ 205 h 510"/>
                <a:gd name="T24" fmla="*/ 109 w 425"/>
                <a:gd name="T25" fmla="*/ 205 h 510"/>
                <a:gd name="T26" fmla="*/ 109 w 425"/>
                <a:gd name="T27" fmla="*/ 92 h 510"/>
                <a:gd name="T28" fmla="*/ 249 w 425"/>
                <a:gd name="T29" fmla="*/ 417 h 510"/>
                <a:gd name="T30" fmla="*/ 249 w 425"/>
                <a:gd name="T31" fmla="*/ 418 h 510"/>
                <a:gd name="T32" fmla="*/ 109 w 425"/>
                <a:gd name="T33" fmla="*/ 418 h 510"/>
                <a:gd name="T34" fmla="*/ 109 w 425"/>
                <a:gd name="T35" fmla="*/ 298 h 510"/>
                <a:gd name="T36" fmla="*/ 249 w 425"/>
                <a:gd name="T37" fmla="*/ 298 h 510"/>
                <a:gd name="T38" fmla="*/ 315 w 425"/>
                <a:gd name="T39" fmla="*/ 357 h 510"/>
                <a:gd name="T40" fmla="*/ 249 w 425"/>
                <a:gd name="T41" fmla="*/ 41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5" h="510">
                  <a:moveTo>
                    <a:pt x="327" y="247"/>
                  </a:moveTo>
                  <a:cubicBezTo>
                    <a:pt x="375" y="237"/>
                    <a:pt x="415" y="194"/>
                    <a:pt x="415" y="130"/>
                  </a:cubicBezTo>
                  <a:cubicBezTo>
                    <a:pt x="415" y="62"/>
                    <a:pt x="365" y="0"/>
                    <a:pt x="268" y="0"/>
                  </a:cubicBezTo>
                  <a:cubicBezTo>
                    <a:pt x="0" y="0"/>
                    <a:pt x="0" y="0"/>
                    <a:pt x="0" y="0"/>
                  </a:cubicBezTo>
                  <a:cubicBezTo>
                    <a:pt x="0" y="510"/>
                    <a:pt x="0" y="510"/>
                    <a:pt x="0" y="510"/>
                  </a:cubicBezTo>
                  <a:cubicBezTo>
                    <a:pt x="277" y="510"/>
                    <a:pt x="277" y="510"/>
                    <a:pt x="277" y="510"/>
                  </a:cubicBezTo>
                  <a:cubicBezTo>
                    <a:pt x="374" y="510"/>
                    <a:pt x="425" y="449"/>
                    <a:pt x="425" y="373"/>
                  </a:cubicBezTo>
                  <a:cubicBezTo>
                    <a:pt x="425" y="309"/>
                    <a:pt x="381" y="256"/>
                    <a:pt x="327" y="247"/>
                  </a:cubicBezTo>
                  <a:close/>
                  <a:moveTo>
                    <a:pt x="109" y="92"/>
                  </a:moveTo>
                  <a:cubicBezTo>
                    <a:pt x="245" y="92"/>
                    <a:pt x="245" y="92"/>
                    <a:pt x="245" y="92"/>
                  </a:cubicBezTo>
                  <a:cubicBezTo>
                    <a:pt x="281" y="92"/>
                    <a:pt x="304" y="117"/>
                    <a:pt x="304" y="148"/>
                  </a:cubicBezTo>
                  <a:cubicBezTo>
                    <a:pt x="304" y="181"/>
                    <a:pt x="281" y="205"/>
                    <a:pt x="245" y="205"/>
                  </a:cubicBezTo>
                  <a:cubicBezTo>
                    <a:pt x="109" y="205"/>
                    <a:pt x="109" y="205"/>
                    <a:pt x="109" y="205"/>
                  </a:cubicBezTo>
                  <a:lnTo>
                    <a:pt x="109" y="92"/>
                  </a:lnTo>
                  <a:close/>
                  <a:moveTo>
                    <a:pt x="249" y="417"/>
                  </a:moveTo>
                  <a:cubicBezTo>
                    <a:pt x="249" y="418"/>
                    <a:pt x="249" y="418"/>
                    <a:pt x="249" y="418"/>
                  </a:cubicBezTo>
                  <a:cubicBezTo>
                    <a:pt x="109" y="418"/>
                    <a:pt x="109" y="418"/>
                    <a:pt x="109" y="418"/>
                  </a:cubicBezTo>
                  <a:cubicBezTo>
                    <a:pt x="109" y="298"/>
                    <a:pt x="109" y="298"/>
                    <a:pt x="109" y="298"/>
                  </a:cubicBezTo>
                  <a:cubicBezTo>
                    <a:pt x="249" y="298"/>
                    <a:pt x="249" y="298"/>
                    <a:pt x="249" y="298"/>
                  </a:cubicBezTo>
                  <a:cubicBezTo>
                    <a:pt x="292" y="298"/>
                    <a:pt x="315" y="325"/>
                    <a:pt x="315" y="357"/>
                  </a:cubicBezTo>
                  <a:cubicBezTo>
                    <a:pt x="315" y="394"/>
                    <a:pt x="290" y="417"/>
                    <a:pt x="249" y="417"/>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22">
              <a:extLst>
                <a:ext uri="{FF2B5EF4-FFF2-40B4-BE49-F238E27FC236}">
                  <a16:creationId xmlns:a16="http://schemas.microsoft.com/office/drawing/2014/main" id="{2383DB17-5CC3-49DC-A0C6-BE7B8C2DC75A}"/>
                </a:ext>
              </a:extLst>
            </p:cNvPr>
            <p:cNvSpPr>
              <a:spLocks/>
            </p:cNvSpPr>
            <p:nvPr/>
          </p:nvSpPr>
          <p:spPr bwMode="gray">
            <a:xfrm>
              <a:off x="1139826" y="-103188"/>
              <a:ext cx="347663" cy="436563"/>
            </a:xfrm>
            <a:custGeom>
              <a:avLst/>
              <a:gdLst>
                <a:gd name="T0" fmla="*/ 59 w 420"/>
                <a:gd name="T1" fmla="*/ 363 h 527"/>
                <a:gd name="T2" fmla="*/ 221 w 420"/>
                <a:gd name="T3" fmla="*/ 431 h 527"/>
                <a:gd name="T4" fmla="*/ 310 w 420"/>
                <a:gd name="T5" fmla="*/ 374 h 527"/>
                <a:gd name="T6" fmla="*/ 207 w 420"/>
                <a:gd name="T7" fmla="*/ 309 h 527"/>
                <a:gd name="T8" fmla="*/ 17 w 420"/>
                <a:gd name="T9" fmla="*/ 154 h 527"/>
                <a:gd name="T10" fmla="*/ 210 w 420"/>
                <a:gd name="T11" fmla="*/ 0 h 527"/>
                <a:gd name="T12" fmla="*/ 409 w 420"/>
                <a:gd name="T13" fmla="*/ 71 h 527"/>
                <a:gd name="T14" fmla="*/ 349 w 420"/>
                <a:gd name="T15" fmla="*/ 151 h 527"/>
                <a:gd name="T16" fmla="*/ 203 w 420"/>
                <a:gd name="T17" fmla="*/ 95 h 527"/>
                <a:gd name="T18" fmla="*/ 128 w 420"/>
                <a:gd name="T19" fmla="*/ 147 h 527"/>
                <a:gd name="T20" fmla="*/ 229 w 420"/>
                <a:gd name="T21" fmla="*/ 206 h 527"/>
                <a:gd name="T22" fmla="*/ 420 w 420"/>
                <a:gd name="T23" fmla="*/ 363 h 527"/>
                <a:gd name="T24" fmla="*/ 216 w 420"/>
                <a:gd name="T25" fmla="*/ 527 h 527"/>
                <a:gd name="T26" fmla="*/ 0 w 420"/>
                <a:gd name="T27" fmla="*/ 446 h 527"/>
                <a:gd name="T28" fmla="*/ 59 w 420"/>
                <a:gd name="T29" fmla="*/ 363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527">
                  <a:moveTo>
                    <a:pt x="59" y="363"/>
                  </a:moveTo>
                  <a:cubicBezTo>
                    <a:pt x="95" y="400"/>
                    <a:pt x="151" y="431"/>
                    <a:pt x="221" y="431"/>
                  </a:cubicBezTo>
                  <a:cubicBezTo>
                    <a:pt x="281" y="431"/>
                    <a:pt x="310" y="403"/>
                    <a:pt x="310" y="374"/>
                  </a:cubicBezTo>
                  <a:cubicBezTo>
                    <a:pt x="310" y="336"/>
                    <a:pt x="266" y="323"/>
                    <a:pt x="207" y="309"/>
                  </a:cubicBezTo>
                  <a:cubicBezTo>
                    <a:pt x="124" y="290"/>
                    <a:pt x="17" y="267"/>
                    <a:pt x="17" y="154"/>
                  </a:cubicBezTo>
                  <a:cubicBezTo>
                    <a:pt x="17" y="69"/>
                    <a:pt x="90" y="0"/>
                    <a:pt x="210" y="0"/>
                  </a:cubicBezTo>
                  <a:cubicBezTo>
                    <a:pt x="291" y="0"/>
                    <a:pt x="359" y="24"/>
                    <a:pt x="409" y="71"/>
                  </a:cubicBezTo>
                  <a:cubicBezTo>
                    <a:pt x="349" y="151"/>
                    <a:pt x="349" y="151"/>
                    <a:pt x="349" y="151"/>
                  </a:cubicBezTo>
                  <a:cubicBezTo>
                    <a:pt x="308" y="113"/>
                    <a:pt x="253" y="95"/>
                    <a:pt x="203" y="95"/>
                  </a:cubicBezTo>
                  <a:cubicBezTo>
                    <a:pt x="154" y="95"/>
                    <a:pt x="128" y="117"/>
                    <a:pt x="128" y="147"/>
                  </a:cubicBezTo>
                  <a:cubicBezTo>
                    <a:pt x="128" y="182"/>
                    <a:pt x="170" y="192"/>
                    <a:pt x="229" y="206"/>
                  </a:cubicBezTo>
                  <a:cubicBezTo>
                    <a:pt x="313" y="225"/>
                    <a:pt x="420" y="250"/>
                    <a:pt x="420" y="363"/>
                  </a:cubicBezTo>
                  <a:cubicBezTo>
                    <a:pt x="420" y="457"/>
                    <a:pt x="353" y="527"/>
                    <a:pt x="216" y="527"/>
                  </a:cubicBezTo>
                  <a:cubicBezTo>
                    <a:pt x="118" y="527"/>
                    <a:pt x="48" y="494"/>
                    <a:pt x="0" y="446"/>
                  </a:cubicBezTo>
                  <a:lnTo>
                    <a:pt x="59" y="363"/>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Rectangle 23">
              <a:extLst>
                <a:ext uri="{FF2B5EF4-FFF2-40B4-BE49-F238E27FC236}">
                  <a16:creationId xmlns:a16="http://schemas.microsoft.com/office/drawing/2014/main" id="{8F9BA604-1770-430B-A304-132F8EA69264}"/>
                </a:ext>
              </a:extLst>
            </p:cNvPr>
            <p:cNvSpPr>
              <a:spLocks noChangeArrowheads="1"/>
            </p:cNvSpPr>
            <p:nvPr/>
          </p:nvSpPr>
          <p:spPr bwMode="gray">
            <a:xfrm>
              <a:off x="1968501" y="-96838"/>
              <a:ext cx="88900" cy="422275"/>
            </a:xfrm>
            <a:prstGeom prst="rect">
              <a:avLst/>
            </a:prstGeom>
            <a:solidFill>
              <a:srgbClr val="03327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3" name="Freeform 24">
              <a:extLst>
                <a:ext uri="{FF2B5EF4-FFF2-40B4-BE49-F238E27FC236}">
                  <a16:creationId xmlns:a16="http://schemas.microsoft.com/office/drawing/2014/main" id="{9CA311BE-EAED-478B-98A4-BF498FEC0E8B}"/>
                </a:ext>
              </a:extLst>
            </p:cNvPr>
            <p:cNvSpPr>
              <a:spLocks noEditPoints="1"/>
            </p:cNvSpPr>
            <p:nvPr/>
          </p:nvSpPr>
          <p:spPr bwMode="gray">
            <a:xfrm>
              <a:off x="2498726" y="-31750"/>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7 h 136"/>
                <a:gd name="T12" fmla="*/ 113 w 113"/>
                <a:gd name="T13" fmla="*/ 68 h 136"/>
                <a:gd name="T14" fmla="*/ 92 w 113"/>
                <a:gd name="T15" fmla="*/ 119 h 136"/>
                <a:gd name="T16" fmla="*/ 78 w 113"/>
                <a:gd name="T17" fmla="*/ 28 h 136"/>
                <a:gd name="T18" fmla="*/ 45 w 113"/>
                <a:gd name="T19" fmla="*/ 16 h 136"/>
                <a:gd name="T20" fmla="*/ 20 w 113"/>
                <a:gd name="T21" fmla="*/ 16 h 136"/>
                <a:gd name="T22" fmla="*/ 20 w 113"/>
                <a:gd name="T23" fmla="*/ 120 h 136"/>
                <a:gd name="T24" fmla="*/ 45 w 113"/>
                <a:gd name="T25" fmla="*/ 120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6"/>
                    <a:pt x="92" y="17"/>
                  </a:cubicBezTo>
                  <a:cubicBezTo>
                    <a:pt x="103" y="28"/>
                    <a:pt x="113" y="44"/>
                    <a:pt x="113" y="68"/>
                  </a:cubicBezTo>
                  <a:cubicBezTo>
                    <a:pt x="113" y="91"/>
                    <a:pt x="104" y="108"/>
                    <a:pt x="92" y="119"/>
                  </a:cubicBezTo>
                  <a:close/>
                  <a:moveTo>
                    <a:pt x="78" y="28"/>
                  </a:moveTo>
                  <a:cubicBezTo>
                    <a:pt x="70" y="20"/>
                    <a:pt x="59" y="16"/>
                    <a:pt x="45" y="16"/>
                  </a:cubicBezTo>
                  <a:cubicBezTo>
                    <a:pt x="20" y="16"/>
                    <a:pt x="20" y="16"/>
                    <a:pt x="20" y="16"/>
                  </a:cubicBezTo>
                  <a:cubicBezTo>
                    <a:pt x="20" y="120"/>
                    <a:pt x="20" y="120"/>
                    <a:pt x="20" y="120"/>
                  </a:cubicBezTo>
                  <a:cubicBezTo>
                    <a:pt x="45" y="120"/>
                    <a:pt x="45" y="120"/>
                    <a:pt x="45" y="120"/>
                  </a:cubicBezTo>
                  <a:cubicBezTo>
                    <a:pt x="58" y="120"/>
                    <a:pt x="69" y="116"/>
                    <a:pt x="78" y="107"/>
                  </a:cubicBezTo>
                  <a:cubicBezTo>
                    <a:pt x="87" y="98"/>
                    <a:pt x="92" y="85"/>
                    <a:pt x="92" y="68"/>
                  </a:cubicBezTo>
                  <a:cubicBezTo>
                    <a:pt x="92" y="51"/>
                    <a:pt x="87" y="37"/>
                    <a:pt x="78" y="28"/>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4" name="Freeform 25">
              <a:extLst>
                <a:ext uri="{FF2B5EF4-FFF2-40B4-BE49-F238E27FC236}">
                  <a16:creationId xmlns:a16="http://schemas.microsoft.com/office/drawing/2014/main" id="{3B0E85FD-D0E6-43B5-9382-FF5952C2CFF2}"/>
                </a:ext>
              </a:extLst>
            </p:cNvPr>
            <p:cNvSpPr>
              <a:spLocks/>
            </p:cNvSpPr>
            <p:nvPr/>
          </p:nvSpPr>
          <p:spPr bwMode="gray">
            <a:xfrm>
              <a:off x="2611438" y="-3175"/>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5" name="Freeform 26">
              <a:extLst>
                <a:ext uri="{FF2B5EF4-FFF2-40B4-BE49-F238E27FC236}">
                  <a16:creationId xmlns:a16="http://schemas.microsoft.com/office/drawing/2014/main" id="{5FB98D20-7032-4D26-B1F1-7EA34F0B31E0}"/>
                </a:ext>
              </a:extLst>
            </p:cNvPr>
            <p:cNvSpPr>
              <a:spLocks noEditPoints="1"/>
            </p:cNvSpPr>
            <p:nvPr/>
          </p:nvSpPr>
          <p:spPr bwMode="gray">
            <a:xfrm>
              <a:off x="2670176" y="-36513"/>
              <a:ext cx="20638" cy="117475"/>
            </a:xfrm>
            <a:custGeom>
              <a:avLst/>
              <a:gdLst>
                <a:gd name="T0" fmla="*/ 13 w 25"/>
                <a:gd name="T1" fmla="*/ 24 h 143"/>
                <a:gd name="T2" fmla="*/ 0 w 25"/>
                <a:gd name="T3" fmla="*/ 12 h 143"/>
                <a:gd name="T4" fmla="*/ 13 w 25"/>
                <a:gd name="T5" fmla="*/ 0 h 143"/>
                <a:gd name="T6" fmla="*/ 25 w 25"/>
                <a:gd name="T7" fmla="*/ 12 h 143"/>
                <a:gd name="T8" fmla="*/ 13 w 25"/>
                <a:gd name="T9" fmla="*/ 24 h 143"/>
                <a:gd name="T10" fmla="*/ 4 w 25"/>
                <a:gd name="T11" fmla="*/ 143 h 143"/>
                <a:gd name="T12" fmla="*/ 4 w 25"/>
                <a:gd name="T13" fmla="*/ 44 h 143"/>
                <a:gd name="T14" fmla="*/ 22 w 25"/>
                <a:gd name="T15" fmla="*/ 44 h 143"/>
                <a:gd name="T16" fmla="*/ 22 w 25"/>
                <a:gd name="T17" fmla="*/ 143 h 143"/>
                <a:gd name="T18" fmla="*/ 4 w 25"/>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3">
                  <a:moveTo>
                    <a:pt x="13" y="24"/>
                  </a:moveTo>
                  <a:cubicBezTo>
                    <a:pt x="6" y="24"/>
                    <a:pt x="0" y="19"/>
                    <a:pt x="0" y="12"/>
                  </a:cubicBezTo>
                  <a:cubicBezTo>
                    <a:pt x="0" y="5"/>
                    <a:pt x="6" y="0"/>
                    <a:pt x="13" y="0"/>
                  </a:cubicBezTo>
                  <a:cubicBezTo>
                    <a:pt x="20" y="0"/>
                    <a:pt x="25" y="5"/>
                    <a:pt x="25" y="12"/>
                  </a:cubicBezTo>
                  <a:cubicBezTo>
                    <a:pt x="25"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6" name="Freeform 27">
              <a:extLst>
                <a:ext uri="{FF2B5EF4-FFF2-40B4-BE49-F238E27FC236}">
                  <a16:creationId xmlns:a16="http://schemas.microsoft.com/office/drawing/2014/main" id="{2E699044-1520-4F88-8A17-6CF62388039A}"/>
                </a:ext>
              </a:extLst>
            </p:cNvPr>
            <p:cNvSpPr>
              <a:spLocks/>
            </p:cNvSpPr>
            <p:nvPr/>
          </p:nvSpPr>
          <p:spPr bwMode="gray">
            <a:xfrm>
              <a:off x="2701926" y="-1588"/>
              <a:ext cx="80963" cy="82550"/>
            </a:xfrm>
            <a:custGeom>
              <a:avLst/>
              <a:gdLst>
                <a:gd name="T0" fmla="*/ 31 w 51"/>
                <a:gd name="T1" fmla="*/ 52 h 52"/>
                <a:gd name="T2" fmla="*/ 20 w 51"/>
                <a:gd name="T3" fmla="*/ 52 h 52"/>
                <a:gd name="T4" fmla="*/ 0 w 51"/>
                <a:gd name="T5" fmla="*/ 0 h 52"/>
                <a:gd name="T6" fmla="*/ 11 w 51"/>
                <a:gd name="T7" fmla="*/ 0 h 52"/>
                <a:gd name="T8" fmla="*/ 25 w 51"/>
                <a:gd name="T9" fmla="*/ 42 h 52"/>
                <a:gd name="T10" fmla="*/ 40 w 51"/>
                <a:gd name="T11" fmla="*/ 0 h 52"/>
                <a:gd name="T12" fmla="*/ 51 w 51"/>
                <a:gd name="T13" fmla="*/ 0 h 52"/>
                <a:gd name="T14" fmla="*/ 31 w 51"/>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2">
                  <a:moveTo>
                    <a:pt x="31" y="52"/>
                  </a:moveTo>
                  <a:lnTo>
                    <a:pt x="20" y="52"/>
                  </a:lnTo>
                  <a:lnTo>
                    <a:pt x="0" y="0"/>
                  </a:lnTo>
                  <a:lnTo>
                    <a:pt x="11" y="0"/>
                  </a:lnTo>
                  <a:lnTo>
                    <a:pt x="25" y="42"/>
                  </a:lnTo>
                  <a:lnTo>
                    <a:pt x="40" y="0"/>
                  </a:lnTo>
                  <a:lnTo>
                    <a:pt x="51" y="0"/>
                  </a:lnTo>
                  <a:lnTo>
                    <a:pt x="31" y="52"/>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7" name="Freeform 28">
              <a:extLst>
                <a:ext uri="{FF2B5EF4-FFF2-40B4-BE49-F238E27FC236}">
                  <a16:creationId xmlns:a16="http://schemas.microsoft.com/office/drawing/2014/main" id="{70DF0DD4-928C-48C0-BC35-CF6EED8953B0}"/>
                </a:ext>
              </a:extLst>
            </p:cNvPr>
            <p:cNvSpPr>
              <a:spLocks noEditPoints="1"/>
            </p:cNvSpPr>
            <p:nvPr/>
          </p:nvSpPr>
          <p:spPr bwMode="gray">
            <a:xfrm>
              <a:off x="2789238" y="-3175"/>
              <a:ext cx="74613" cy="85725"/>
            </a:xfrm>
            <a:custGeom>
              <a:avLst/>
              <a:gdLst>
                <a:gd name="T0" fmla="*/ 20 w 90"/>
                <a:gd name="T1" fmla="*/ 56 h 103"/>
                <a:gd name="T2" fmla="*/ 49 w 90"/>
                <a:gd name="T3" fmla="*/ 88 h 103"/>
                <a:gd name="T4" fmla="*/ 80 w 90"/>
                <a:gd name="T5" fmla="*/ 77 h 103"/>
                <a:gd name="T6" fmla="*/ 87 w 90"/>
                <a:gd name="T7" fmla="*/ 89 h 103"/>
                <a:gd name="T8" fmla="*/ 47 w 90"/>
                <a:gd name="T9" fmla="*/ 103 h 103"/>
                <a:gd name="T10" fmla="*/ 0 w 90"/>
                <a:gd name="T11" fmla="*/ 52 h 103"/>
                <a:gd name="T12" fmla="*/ 47 w 90"/>
                <a:gd name="T13" fmla="*/ 0 h 103"/>
                <a:gd name="T14" fmla="*/ 90 w 90"/>
                <a:gd name="T15" fmla="*/ 49 h 103"/>
                <a:gd name="T16" fmla="*/ 90 w 90"/>
                <a:gd name="T17" fmla="*/ 56 h 103"/>
                <a:gd name="T18" fmla="*/ 20 w 90"/>
                <a:gd name="T19" fmla="*/ 56 h 103"/>
                <a:gd name="T20" fmla="*/ 46 w 90"/>
                <a:gd name="T21" fmla="*/ 15 h 103"/>
                <a:gd name="T22" fmla="*/ 19 w 90"/>
                <a:gd name="T23" fmla="*/ 43 h 103"/>
                <a:gd name="T24" fmla="*/ 71 w 90"/>
                <a:gd name="T25" fmla="*/ 43 h 103"/>
                <a:gd name="T26" fmla="*/ 46 w 90"/>
                <a:gd name="T27"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6"/>
                    <a:pt x="31" y="88"/>
                    <a:pt x="49" y="88"/>
                  </a:cubicBezTo>
                  <a:cubicBezTo>
                    <a:pt x="68" y="88"/>
                    <a:pt x="79" y="78"/>
                    <a:pt x="80" y="77"/>
                  </a:cubicBezTo>
                  <a:cubicBezTo>
                    <a:pt x="87" y="89"/>
                    <a:pt x="87" y="89"/>
                    <a:pt x="87" y="89"/>
                  </a:cubicBezTo>
                  <a:cubicBezTo>
                    <a:pt x="87" y="89"/>
                    <a:pt x="74" y="103"/>
                    <a:pt x="47" y="103"/>
                  </a:cubicBezTo>
                  <a:cubicBezTo>
                    <a:pt x="20" y="103"/>
                    <a:pt x="0" y="85"/>
                    <a:pt x="0" y="52"/>
                  </a:cubicBezTo>
                  <a:cubicBezTo>
                    <a:pt x="0" y="20"/>
                    <a:pt x="21" y="0"/>
                    <a:pt x="47" y="0"/>
                  </a:cubicBezTo>
                  <a:cubicBezTo>
                    <a:pt x="74" y="0"/>
                    <a:pt x="90" y="20"/>
                    <a:pt x="90" y="49"/>
                  </a:cubicBezTo>
                  <a:cubicBezTo>
                    <a:pt x="90" y="56"/>
                    <a:pt x="90" y="56"/>
                    <a:pt x="90" y="56"/>
                  </a:cubicBezTo>
                  <a:cubicBezTo>
                    <a:pt x="20" y="56"/>
                    <a:pt x="20" y="56"/>
                    <a:pt x="20" y="56"/>
                  </a:cubicBezTo>
                  <a:close/>
                  <a:moveTo>
                    <a:pt x="46" y="15"/>
                  </a:moveTo>
                  <a:cubicBezTo>
                    <a:pt x="28" y="15"/>
                    <a:pt x="20" y="30"/>
                    <a:pt x="19" y="43"/>
                  </a:cubicBezTo>
                  <a:cubicBezTo>
                    <a:pt x="71" y="43"/>
                    <a:pt x="71" y="43"/>
                    <a:pt x="71" y="43"/>
                  </a:cubicBezTo>
                  <a:cubicBezTo>
                    <a:pt x="71" y="28"/>
                    <a:pt x="64" y="15"/>
                    <a:pt x="46" y="15"/>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29">
              <a:extLst>
                <a:ext uri="{FF2B5EF4-FFF2-40B4-BE49-F238E27FC236}">
                  <a16:creationId xmlns:a16="http://schemas.microsoft.com/office/drawing/2014/main" id="{B1B76DE3-C2A7-4A83-B953-1F33FCA64DA4}"/>
                </a:ext>
              </a:extLst>
            </p:cNvPr>
            <p:cNvSpPr>
              <a:spLocks/>
            </p:cNvSpPr>
            <p:nvPr/>
          </p:nvSpPr>
          <p:spPr bwMode="gray">
            <a:xfrm>
              <a:off x="2882901" y="-3175"/>
              <a:ext cx="68263" cy="84138"/>
            </a:xfrm>
            <a:custGeom>
              <a:avLst/>
              <a:gdLst>
                <a:gd name="T0" fmla="*/ 65 w 84"/>
                <a:gd name="T1" fmla="*/ 101 h 101"/>
                <a:gd name="T2" fmla="*/ 65 w 84"/>
                <a:gd name="T3" fmla="*/ 42 h 101"/>
                <a:gd name="T4" fmla="*/ 45 w 84"/>
                <a:gd name="T5" fmla="*/ 16 h 101"/>
                <a:gd name="T6" fmla="*/ 18 w 84"/>
                <a:gd name="T7" fmla="*/ 42 h 101"/>
                <a:gd name="T8" fmla="*/ 18 w 84"/>
                <a:gd name="T9" fmla="*/ 101 h 101"/>
                <a:gd name="T10" fmla="*/ 0 w 84"/>
                <a:gd name="T11" fmla="*/ 101 h 101"/>
                <a:gd name="T12" fmla="*/ 0 w 84"/>
                <a:gd name="T13" fmla="*/ 2 h 101"/>
                <a:gd name="T14" fmla="*/ 17 w 84"/>
                <a:gd name="T15" fmla="*/ 2 h 101"/>
                <a:gd name="T16" fmla="*/ 18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0" y="32"/>
                    <a:pt x="18" y="42"/>
                  </a:cubicBezTo>
                  <a:cubicBezTo>
                    <a:pt x="18" y="101"/>
                    <a:pt x="18" y="101"/>
                    <a:pt x="18" y="101"/>
                  </a:cubicBezTo>
                  <a:cubicBezTo>
                    <a:pt x="0" y="101"/>
                    <a:pt x="0" y="101"/>
                    <a:pt x="0" y="101"/>
                  </a:cubicBezTo>
                  <a:cubicBezTo>
                    <a:pt x="0" y="2"/>
                    <a:pt x="0" y="2"/>
                    <a:pt x="0" y="2"/>
                  </a:cubicBezTo>
                  <a:cubicBezTo>
                    <a:pt x="17" y="2"/>
                    <a:pt x="17" y="2"/>
                    <a:pt x="17" y="2"/>
                  </a:cubicBezTo>
                  <a:cubicBezTo>
                    <a:pt x="18" y="20"/>
                    <a:pt x="18" y="20"/>
                    <a:pt x="18"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30">
              <a:extLst>
                <a:ext uri="{FF2B5EF4-FFF2-40B4-BE49-F238E27FC236}">
                  <a16:creationId xmlns:a16="http://schemas.microsoft.com/office/drawing/2014/main" id="{F7EEDA81-C08A-4DC4-8FF5-D29833551AD7}"/>
                </a:ext>
              </a:extLst>
            </p:cNvPr>
            <p:cNvSpPr>
              <a:spLocks noEditPoints="1"/>
            </p:cNvSpPr>
            <p:nvPr/>
          </p:nvSpPr>
          <p:spPr bwMode="gray">
            <a:xfrm>
              <a:off x="3006726" y="-34925"/>
              <a:ext cx="79375" cy="117475"/>
            </a:xfrm>
            <a:custGeom>
              <a:avLst/>
              <a:gdLst>
                <a:gd name="T0" fmla="*/ 50 w 95"/>
                <a:gd name="T1" fmla="*/ 142 h 142"/>
                <a:gd name="T2" fmla="*/ 20 w 95"/>
                <a:gd name="T3" fmla="*/ 125 h 142"/>
                <a:gd name="T4" fmla="*/ 17 w 95"/>
                <a:gd name="T5" fmla="*/ 140 h 142"/>
                <a:gd name="T6" fmla="*/ 0 w 95"/>
                <a:gd name="T7" fmla="*/ 140 h 142"/>
                <a:gd name="T8" fmla="*/ 0 w 95"/>
                <a:gd name="T9" fmla="*/ 0 h 142"/>
                <a:gd name="T10" fmla="*/ 19 w 95"/>
                <a:gd name="T11" fmla="*/ 0 h 142"/>
                <a:gd name="T12" fmla="*/ 19 w 95"/>
                <a:gd name="T13" fmla="*/ 57 h 142"/>
                <a:gd name="T14" fmla="*/ 52 w 95"/>
                <a:gd name="T15" fmla="*/ 39 h 142"/>
                <a:gd name="T16" fmla="*/ 94 w 95"/>
                <a:gd name="T17" fmla="*/ 91 h 142"/>
                <a:gd name="T18" fmla="*/ 50 w 95"/>
                <a:gd name="T19" fmla="*/ 142 h 142"/>
                <a:gd name="T20" fmla="*/ 47 w 95"/>
                <a:gd name="T21" fmla="*/ 55 h 142"/>
                <a:gd name="T22" fmla="*/ 18 w 95"/>
                <a:gd name="T23" fmla="*/ 91 h 142"/>
                <a:gd name="T24" fmla="*/ 46 w 95"/>
                <a:gd name="T25" fmla="*/ 127 h 142"/>
                <a:gd name="T26" fmla="*/ 75 w 95"/>
                <a:gd name="T27" fmla="*/ 91 h 142"/>
                <a:gd name="T28" fmla="*/ 47 w 95"/>
                <a:gd name="T29" fmla="*/ 5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2">
                  <a:moveTo>
                    <a:pt x="50" y="142"/>
                  </a:moveTo>
                  <a:cubicBezTo>
                    <a:pt x="31" y="142"/>
                    <a:pt x="22" y="129"/>
                    <a:pt x="20" y="125"/>
                  </a:cubicBezTo>
                  <a:cubicBezTo>
                    <a:pt x="17" y="140"/>
                    <a:pt x="17" y="140"/>
                    <a:pt x="17" y="140"/>
                  </a:cubicBezTo>
                  <a:cubicBezTo>
                    <a:pt x="0" y="140"/>
                    <a:pt x="0" y="140"/>
                    <a:pt x="0" y="140"/>
                  </a:cubicBezTo>
                  <a:cubicBezTo>
                    <a:pt x="0" y="0"/>
                    <a:pt x="0" y="0"/>
                    <a:pt x="0" y="0"/>
                  </a:cubicBezTo>
                  <a:cubicBezTo>
                    <a:pt x="19" y="0"/>
                    <a:pt x="19" y="0"/>
                    <a:pt x="19" y="0"/>
                  </a:cubicBezTo>
                  <a:cubicBezTo>
                    <a:pt x="19" y="57"/>
                    <a:pt x="19" y="57"/>
                    <a:pt x="19" y="57"/>
                  </a:cubicBezTo>
                  <a:cubicBezTo>
                    <a:pt x="20" y="55"/>
                    <a:pt x="31" y="39"/>
                    <a:pt x="52" y="39"/>
                  </a:cubicBezTo>
                  <a:cubicBezTo>
                    <a:pt x="78" y="39"/>
                    <a:pt x="94" y="61"/>
                    <a:pt x="94" y="91"/>
                  </a:cubicBezTo>
                  <a:cubicBezTo>
                    <a:pt x="95" y="121"/>
                    <a:pt x="77" y="142"/>
                    <a:pt x="50" y="142"/>
                  </a:cubicBezTo>
                  <a:close/>
                  <a:moveTo>
                    <a:pt x="47" y="55"/>
                  </a:moveTo>
                  <a:cubicBezTo>
                    <a:pt x="30" y="55"/>
                    <a:pt x="18" y="71"/>
                    <a:pt x="18" y="91"/>
                  </a:cubicBezTo>
                  <a:cubicBezTo>
                    <a:pt x="18" y="110"/>
                    <a:pt x="29" y="127"/>
                    <a:pt x="46" y="127"/>
                  </a:cubicBezTo>
                  <a:cubicBezTo>
                    <a:pt x="63" y="127"/>
                    <a:pt x="75" y="111"/>
                    <a:pt x="75" y="91"/>
                  </a:cubicBezTo>
                  <a:cubicBezTo>
                    <a:pt x="75" y="71"/>
                    <a:pt x="64" y="55"/>
                    <a:pt x="47" y="55"/>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0" name="Freeform 31">
              <a:extLst>
                <a:ext uri="{FF2B5EF4-FFF2-40B4-BE49-F238E27FC236}">
                  <a16:creationId xmlns:a16="http://schemas.microsoft.com/office/drawing/2014/main" id="{74011A3E-5D81-44C1-81C8-0E9C3D1613F8}"/>
                </a:ext>
              </a:extLst>
            </p:cNvPr>
            <p:cNvSpPr>
              <a:spLocks/>
            </p:cNvSpPr>
            <p:nvPr/>
          </p:nvSpPr>
          <p:spPr bwMode="gray">
            <a:xfrm>
              <a:off x="3094038" y="-1588"/>
              <a:ext cx="79375" cy="114300"/>
            </a:xfrm>
            <a:custGeom>
              <a:avLst/>
              <a:gdLst>
                <a:gd name="T0" fmla="*/ 52 w 96"/>
                <a:gd name="T1" fmla="*/ 113 h 136"/>
                <a:gd name="T2" fmla="*/ 26 w 96"/>
                <a:gd name="T3" fmla="*/ 136 h 136"/>
                <a:gd name="T4" fmla="*/ 7 w 96"/>
                <a:gd name="T5" fmla="*/ 132 h 136"/>
                <a:gd name="T6" fmla="*/ 11 w 96"/>
                <a:gd name="T7" fmla="*/ 117 h 136"/>
                <a:gd name="T8" fmla="*/ 22 w 96"/>
                <a:gd name="T9" fmla="*/ 120 h 136"/>
                <a:gd name="T10" fmla="*/ 33 w 96"/>
                <a:gd name="T11" fmla="*/ 110 h 136"/>
                <a:gd name="T12" fmla="*/ 38 w 96"/>
                <a:gd name="T13" fmla="*/ 98 h 136"/>
                <a:gd name="T14" fmla="*/ 0 w 96"/>
                <a:gd name="T15" fmla="*/ 0 h 136"/>
                <a:gd name="T16" fmla="*/ 20 w 96"/>
                <a:gd name="T17" fmla="*/ 0 h 136"/>
                <a:gd name="T18" fmla="*/ 48 w 96"/>
                <a:gd name="T19" fmla="*/ 81 h 136"/>
                <a:gd name="T20" fmla="*/ 76 w 96"/>
                <a:gd name="T21" fmla="*/ 0 h 136"/>
                <a:gd name="T22" fmla="*/ 96 w 96"/>
                <a:gd name="T23" fmla="*/ 0 h 136"/>
                <a:gd name="T24" fmla="*/ 52 w 96"/>
                <a:gd name="T25" fmla="*/ 11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36">
                  <a:moveTo>
                    <a:pt x="52" y="113"/>
                  </a:moveTo>
                  <a:cubicBezTo>
                    <a:pt x="45" y="129"/>
                    <a:pt x="38" y="136"/>
                    <a:pt x="26" y="136"/>
                  </a:cubicBezTo>
                  <a:cubicBezTo>
                    <a:pt x="13" y="136"/>
                    <a:pt x="7" y="132"/>
                    <a:pt x="7" y="132"/>
                  </a:cubicBezTo>
                  <a:cubicBezTo>
                    <a:pt x="11" y="117"/>
                    <a:pt x="11" y="117"/>
                    <a:pt x="11" y="117"/>
                  </a:cubicBezTo>
                  <a:cubicBezTo>
                    <a:pt x="11" y="117"/>
                    <a:pt x="17" y="120"/>
                    <a:pt x="22" y="120"/>
                  </a:cubicBezTo>
                  <a:cubicBezTo>
                    <a:pt x="27" y="120"/>
                    <a:pt x="30" y="118"/>
                    <a:pt x="33" y="110"/>
                  </a:cubicBezTo>
                  <a:cubicBezTo>
                    <a:pt x="38" y="98"/>
                    <a:pt x="38" y="98"/>
                    <a:pt x="38" y="98"/>
                  </a:cubicBezTo>
                  <a:cubicBezTo>
                    <a:pt x="0" y="0"/>
                    <a:pt x="0" y="0"/>
                    <a:pt x="0" y="0"/>
                  </a:cubicBezTo>
                  <a:cubicBezTo>
                    <a:pt x="20" y="0"/>
                    <a:pt x="20" y="0"/>
                    <a:pt x="20" y="0"/>
                  </a:cubicBezTo>
                  <a:cubicBezTo>
                    <a:pt x="48" y="81"/>
                    <a:pt x="48" y="81"/>
                    <a:pt x="48" y="81"/>
                  </a:cubicBezTo>
                  <a:cubicBezTo>
                    <a:pt x="76" y="0"/>
                    <a:pt x="76" y="0"/>
                    <a:pt x="76" y="0"/>
                  </a:cubicBezTo>
                  <a:cubicBezTo>
                    <a:pt x="96" y="0"/>
                    <a:pt x="96" y="0"/>
                    <a:pt x="96" y="0"/>
                  </a:cubicBezTo>
                  <a:lnTo>
                    <a:pt x="52" y="113"/>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1" name="Rectangle 32">
              <a:extLst>
                <a:ext uri="{FF2B5EF4-FFF2-40B4-BE49-F238E27FC236}">
                  <a16:creationId xmlns:a16="http://schemas.microsoft.com/office/drawing/2014/main" id="{B85124B3-6C21-4594-A9A6-59A2C470C132}"/>
                </a:ext>
              </a:extLst>
            </p:cNvPr>
            <p:cNvSpPr>
              <a:spLocks noChangeArrowheads="1"/>
            </p:cNvSpPr>
            <p:nvPr/>
          </p:nvSpPr>
          <p:spPr bwMode="gray">
            <a:xfrm>
              <a:off x="3219451" y="-31750"/>
              <a:ext cx="17463" cy="112713"/>
            </a:xfrm>
            <a:prstGeom prst="rect">
              <a:avLst/>
            </a:prstGeom>
            <a:solidFill>
              <a:srgbClr val="03327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2" name="Freeform 33">
              <a:extLst>
                <a:ext uri="{FF2B5EF4-FFF2-40B4-BE49-F238E27FC236}">
                  <a16:creationId xmlns:a16="http://schemas.microsoft.com/office/drawing/2014/main" id="{0C47C8D2-EDBD-422C-BAD0-54C40A72FBDD}"/>
                </a:ext>
              </a:extLst>
            </p:cNvPr>
            <p:cNvSpPr>
              <a:spLocks/>
            </p:cNvSpPr>
            <p:nvPr/>
          </p:nvSpPr>
          <p:spPr bwMode="gray">
            <a:xfrm>
              <a:off x="3263901" y="-3175"/>
              <a:ext cx="69850" cy="84138"/>
            </a:xfrm>
            <a:custGeom>
              <a:avLst/>
              <a:gdLst>
                <a:gd name="T0" fmla="*/ 65 w 84"/>
                <a:gd name="T1" fmla="*/ 101 h 101"/>
                <a:gd name="T2" fmla="*/ 65 w 84"/>
                <a:gd name="T3" fmla="*/ 42 h 101"/>
                <a:gd name="T4" fmla="*/ 45 w 84"/>
                <a:gd name="T5" fmla="*/ 16 h 101"/>
                <a:gd name="T6" fmla="*/ 19 w 84"/>
                <a:gd name="T7" fmla="*/ 42 h 101"/>
                <a:gd name="T8" fmla="*/ 19 w 84"/>
                <a:gd name="T9" fmla="*/ 101 h 101"/>
                <a:gd name="T10" fmla="*/ 0 w 84"/>
                <a:gd name="T11" fmla="*/ 101 h 101"/>
                <a:gd name="T12" fmla="*/ 0 w 84"/>
                <a:gd name="T13" fmla="*/ 2 h 101"/>
                <a:gd name="T14" fmla="*/ 18 w 84"/>
                <a:gd name="T15" fmla="*/ 2 h 101"/>
                <a:gd name="T16" fmla="*/ 19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1" y="32"/>
                    <a:pt x="19" y="42"/>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4">
              <a:extLst>
                <a:ext uri="{FF2B5EF4-FFF2-40B4-BE49-F238E27FC236}">
                  <a16:creationId xmlns:a16="http://schemas.microsoft.com/office/drawing/2014/main" id="{A40CB4FE-CD15-4C2F-9494-477D01BCD623}"/>
                </a:ext>
              </a:extLst>
            </p:cNvPr>
            <p:cNvSpPr>
              <a:spLocks/>
            </p:cNvSpPr>
            <p:nvPr/>
          </p:nvSpPr>
          <p:spPr bwMode="gray">
            <a:xfrm>
              <a:off x="3349626" y="-3175"/>
              <a:ext cx="63500" cy="85725"/>
            </a:xfrm>
            <a:custGeom>
              <a:avLst/>
              <a:gdLst>
                <a:gd name="T0" fmla="*/ 68 w 78"/>
                <a:gd name="T1" fmla="*/ 94 h 103"/>
                <a:gd name="T2" fmla="*/ 39 w 78"/>
                <a:gd name="T3" fmla="*/ 103 h 103"/>
                <a:gd name="T4" fmla="*/ 0 w 78"/>
                <a:gd name="T5" fmla="*/ 86 h 103"/>
                <a:gd name="T6" fmla="*/ 10 w 78"/>
                <a:gd name="T7" fmla="*/ 74 h 103"/>
                <a:gd name="T8" fmla="*/ 39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2" y="99"/>
                    <a:pt x="54" y="103"/>
                    <a:pt x="39" y="103"/>
                  </a:cubicBezTo>
                  <a:cubicBezTo>
                    <a:pt x="19" y="103"/>
                    <a:pt x="4" y="91"/>
                    <a:pt x="0" y="86"/>
                  </a:cubicBezTo>
                  <a:cubicBezTo>
                    <a:pt x="10" y="74"/>
                    <a:pt x="10" y="74"/>
                    <a:pt x="10" y="74"/>
                  </a:cubicBezTo>
                  <a:cubicBezTo>
                    <a:pt x="16" y="80"/>
                    <a:pt x="28" y="88"/>
                    <a:pt x="39" y="88"/>
                  </a:cubicBezTo>
                  <a:cubicBezTo>
                    <a:pt x="51" y="88"/>
                    <a:pt x="59" y="84"/>
                    <a:pt x="59" y="75"/>
                  </a:cubicBezTo>
                  <a:cubicBezTo>
                    <a:pt x="59" y="66"/>
                    <a:pt x="49" y="63"/>
                    <a:pt x="43" y="61"/>
                  </a:cubicBezTo>
                  <a:cubicBezTo>
                    <a:pt x="37"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3" y="89"/>
                    <a:pt x="68" y="9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35">
              <a:extLst>
                <a:ext uri="{FF2B5EF4-FFF2-40B4-BE49-F238E27FC236}">
                  <a16:creationId xmlns:a16="http://schemas.microsoft.com/office/drawing/2014/main" id="{8578F2B6-A484-465A-8C41-7F0832C6D5DA}"/>
                </a:ext>
              </a:extLst>
            </p:cNvPr>
            <p:cNvSpPr>
              <a:spLocks noEditPoints="1"/>
            </p:cNvSpPr>
            <p:nvPr/>
          </p:nvSpPr>
          <p:spPr bwMode="gray">
            <a:xfrm>
              <a:off x="3429001" y="-36513"/>
              <a:ext cx="20638" cy="117475"/>
            </a:xfrm>
            <a:custGeom>
              <a:avLst/>
              <a:gdLst>
                <a:gd name="T0" fmla="*/ 13 w 26"/>
                <a:gd name="T1" fmla="*/ 24 h 143"/>
                <a:gd name="T2" fmla="*/ 0 w 26"/>
                <a:gd name="T3" fmla="*/ 12 h 143"/>
                <a:gd name="T4" fmla="*/ 13 w 26"/>
                <a:gd name="T5" fmla="*/ 0 h 143"/>
                <a:gd name="T6" fmla="*/ 26 w 26"/>
                <a:gd name="T7" fmla="*/ 12 h 143"/>
                <a:gd name="T8" fmla="*/ 13 w 26"/>
                <a:gd name="T9" fmla="*/ 24 h 143"/>
                <a:gd name="T10" fmla="*/ 4 w 26"/>
                <a:gd name="T11" fmla="*/ 143 h 143"/>
                <a:gd name="T12" fmla="*/ 4 w 26"/>
                <a:gd name="T13" fmla="*/ 44 h 143"/>
                <a:gd name="T14" fmla="*/ 22 w 26"/>
                <a:gd name="T15" fmla="*/ 44 h 143"/>
                <a:gd name="T16" fmla="*/ 22 w 26"/>
                <a:gd name="T17" fmla="*/ 143 h 143"/>
                <a:gd name="T18" fmla="*/ 4 w 26"/>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3">
                  <a:moveTo>
                    <a:pt x="13" y="24"/>
                  </a:moveTo>
                  <a:cubicBezTo>
                    <a:pt x="6" y="24"/>
                    <a:pt x="0" y="19"/>
                    <a:pt x="0" y="12"/>
                  </a:cubicBezTo>
                  <a:cubicBezTo>
                    <a:pt x="0" y="5"/>
                    <a:pt x="6" y="0"/>
                    <a:pt x="13" y="0"/>
                  </a:cubicBezTo>
                  <a:cubicBezTo>
                    <a:pt x="20" y="0"/>
                    <a:pt x="26" y="5"/>
                    <a:pt x="26" y="12"/>
                  </a:cubicBezTo>
                  <a:cubicBezTo>
                    <a:pt x="26"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5" name="Freeform 36">
              <a:extLst>
                <a:ext uri="{FF2B5EF4-FFF2-40B4-BE49-F238E27FC236}">
                  <a16:creationId xmlns:a16="http://schemas.microsoft.com/office/drawing/2014/main" id="{BA0B863B-99FA-4614-A890-EF612AA0C023}"/>
                </a:ext>
              </a:extLst>
            </p:cNvPr>
            <p:cNvSpPr>
              <a:spLocks noEditPoints="1"/>
            </p:cNvSpPr>
            <p:nvPr/>
          </p:nvSpPr>
          <p:spPr bwMode="gray">
            <a:xfrm>
              <a:off x="3465513" y="-3175"/>
              <a:ext cx="77788" cy="115888"/>
            </a:xfrm>
            <a:custGeom>
              <a:avLst/>
              <a:gdLst>
                <a:gd name="T0" fmla="*/ 84 w 94"/>
                <a:gd name="T1" fmla="*/ 122 h 138"/>
                <a:gd name="T2" fmla="*/ 44 w 94"/>
                <a:gd name="T3" fmla="*/ 138 h 138"/>
                <a:gd name="T4" fmla="*/ 5 w 94"/>
                <a:gd name="T5" fmla="*/ 126 h 138"/>
                <a:gd name="T6" fmla="*/ 12 w 94"/>
                <a:gd name="T7" fmla="*/ 112 h 138"/>
                <a:gd name="T8" fmla="*/ 43 w 94"/>
                <a:gd name="T9" fmla="*/ 122 h 138"/>
                <a:gd name="T10" fmla="*/ 67 w 94"/>
                <a:gd name="T11" fmla="*/ 113 h 138"/>
                <a:gd name="T12" fmla="*/ 74 w 94"/>
                <a:gd name="T13" fmla="*/ 89 h 138"/>
                <a:gd name="T14" fmla="*/ 74 w 94"/>
                <a:gd name="T15" fmla="*/ 80 h 138"/>
                <a:gd name="T16" fmla="*/ 42 w 94"/>
                <a:gd name="T17" fmla="*/ 99 h 138"/>
                <a:gd name="T18" fmla="*/ 0 w 94"/>
                <a:gd name="T19" fmla="*/ 49 h 138"/>
                <a:gd name="T20" fmla="*/ 43 w 94"/>
                <a:gd name="T21" fmla="*/ 0 h 138"/>
                <a:gd name="T22" fmla="*/ 74 w 94"/>
                <a:gd name="T23" fmla="*/ 18 h 138"/>
                <a:gd name="T24" fmla="*/ 76 w 94"/>
                <a:gd name="T25" fmla="*/ 2 h 138"/>
                <a:gd name="T26" fmla="*/ 94 w 94"/>
                <a:gd name="T27" fmla="*/ 2 h 138"/>
                <a:gd name="T28" fmla="*/ 94 w 94"/>
                <a:gd name="T29" fmla="*/ 82 h 138"/>
                <a:gd name="T30" fmla="*/ 84 w 94"/>
                <a:gd name="T31" fmla="*/ 122 h 138"/>
                <a:gd name="T32" fmla="*/ 48 w 94"/>
                <a:gd name="T33" fmla="*/ 15 h 138"/>
                <a:gd name="T34" fmla="*/ 20 w 94"/>
                <a:gd name="T35" fmla="*/ 49 h 138"/>
                <a:gd name="T36" fmla="*/ 47 w 94"/>
                <a:gd name="T37" fmla="*/ 83 h 138"/>
                <a:gd name="T38" fmla="*/ 75 w 94"/>
                <a:gd name="T39" fmla="*/ 49 h 138"/>
                <a:gd name="T40" fmla="*/ 48 w 94"/>
                <a:gd name="T41" fmla="*/ 1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138">
                  <a:moveTo>
                    <a:pt x="84" y="122"/>
                  </a:moveTo>
                  <a:cubicBezTo>
                    <a:pt x="76" y="130"/>
                    <a:pt x="64" y="138"/>
                    <a:pt x="44" y="138"/>
                  </a:cubicBezTo>
                  <a:cubicBezTo>
                    <a:pt x="23" y="138"/>
                    <a:pt x="8" y="129"/>
                    <a:pt x="5" y="126"/>
                  </a:cubicBezTo>
                  <a:cubicBezTo>
                    <a:pt x="12" y="112"/>
                    <a:pt x="12" y="112"/>
                    <a:pt x="12" y="112"/>
                  </a:cubicBezTo>
                  <a:cubicBezTo>
                    <a:pt x="17" y="116"/>
                    <a:pt x="30" y="122"/>
                    <a:pt x="43" y="122"/>
                  </a:cubicBezTo>
                  <a:cubicBezTo>
                    <a:pt x="55" y="122"/>
                    <a:pt x="63" y="118"/>
                    <a:pt x="67" y="113"/>
                  </a:cubicBezTo>
                  <a:cubicBezTo>
                    <a:pt x="72" y="109"/>
                    <a:pt x="74" y="101"/>
                    <a:pt x="74" y="89"/>
                  </a:cubicBezTo>
                  <a:cubicBezTo>
                    <a:pt x="74" y="80"/>
                    <a:pt x="74" y="80"/>
                    <a:pt x="74" y="80"/>
                  </a:cubicBezTo>
                  <a:cubicBezTo>
                    <a:pt x="73" y="83"/>
                    <a:pt x="64" y="99"/>
                    <a:pt x="42" y="99"/>
                  </a:cubicBezTo>
                  <a:cubicBezTo>
                    <a:pt x="16" y="99"/>
                    <a:pt x="0" y="78"/>
                    <a:pt x="0" y="49"/>
                  </a:cubicBezTo>
                  <a:cubicBezTo>
                    <a:pt x="0" y="20"/>
                    <a:pt x="19" y="0"/>
                    <a:pt x="43" y="0"/>
                  </a:cubicBezTo>
                  <a:cubicBezTo>
                    <a:pt x="65" y="0"/>
                    <a:pt x="73" y="15"/>
                    <a:pt x="74" y="18"/>
                  </a:cubicBezTo>
                  <a:cubicBezTo>
                    <a:pt x="76" y="2"/>
                    <a:pt x="76" y="2"/>
                    <a:pt x="76" y="2"/>
                  </a:cubicBezTo>
                  <a:cubicBezTo>
                    <a:pt x="94" y="2"/>
                    <a:pt x="94" y="2"/>
                    <a:pt x="94" y="2"/>
                  </a:cubicBezTo>
                  <a:cubicBezTo>
                    <a:pt x="94" y="82"/>
                    <a:pt x="94" y="82"/>
                    <a:pt x="94" y="82"/>
                  </a:cubicBezTo>
                  <a:cubicBezTo>
                    <a:pt x="94" y="102"/>
                    <a:pt x="91" y="113"/>
                    <a:pt x="84" y="122"/>
                  </a:cubicBezTo>
                  <a:close/>
                  <a:moveTo>
                    <a:pt x="48" y="15"/>
                  </a:moveTo>
                  <a:cubicBezTo>
                    <a:pt x="31" y="15"/>
                    <a:pt x="20" y="30"/>
                    <a:pt x="20" y="49"/>
                  </a:cubicBezTo>
                  <a:cubicBezTo>
                    <a:pt x="20" y="67"/>
                    <a:pt x="30" y="83"/>
                    <a:pt x="47" y="83"/>
                  </a:cubicBezTo>
                  <a:cubicBezTo>
                    <a:pt x="64" y="83"/>
                    <a:pt x="75" y="67"/>
                    <a:pt x="75" y="49"/>
                  </a:cubicBezTo>
                  <a:cubicBezTo>
                    <a:pt x="75" y="30"/>
                    <a:pt x="65" y="15"/>
                    <a:pt x="48" y="15"/>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6" name="Freeform 37">
              <a:extLst>
                <a:ext uri="{FF2B5EF4-FFF2-40B4-BE49-F238E27FC236}">
                  <a16:creationId xmlns:a16="http://schemas.microsoft.com/office/drawing/2014/main" id="{8BF3FDF6-9666-4930-96E4-BC4E609DB24D}"/>
                </a:ext>
              </a:extLst>
            </p:cNvPr>
            <p:cNvSpPr>
              <a:spLocks/>
            </p:cNvSpPr>
            <p:nvPr/>
          </p:nvSpPr>
          <p:spPr bwMode="gray">
            <a:xfrm>
              <a:off x="3568701" y="-34925"/>
              <a:ext cx="69850" cy="115888"/>
            </a:xfrm>
            <a:custGeom>
              <a:avLst/>
              <a:gdLst>
                <a:gd name="T0" fmla="*/ 66 w 85"/>
                <a:gd name="T1" fmla="*/ 141 h 141"/>
                <a:gd name="T2" fmla="*/ 66 w 85"/>
                <a:gd name="T3" fmla="*/ 82 h 141"/>
                <a:gd name="T4" fmla="*/ 46 w 85"/>
                <a:gd name="T5" fmla="*/ 56 h 141"/>
                <a:gd name="T6" fmla="*/ 19 w 85"/>
                <a:gd name="T7" fmla="*/ 82 h 141"/>
                <a:gd name="T8" fmla="*/ 19 w 85"/>
                <a:gd name="T9" fmla="*/ 141 h 141"/>
                <a:gd name="T10" fmla="*/ 0 w 85"/>
                <a:gd name="T11" fmla="*/ 141 h 141"/>
                <a:gd name="T12" fmla="*/ 0 w 85"/>
                <a:gd name="T13" fmla="*/ 0 h 141"/>
                <a:gd name="T14" fmla="*/ 19 w 85"/>
                <a:gd name="T15" fmla="*/ 0 h 141"/>
                <a:gd name="T16" fmla="*/ 19 w 85"/>
                <a:gd name="T17" fmla="*/ 60 h 141"/>
                <a:gd name="T18" fmla="*/ 52 w 85"/>
                <a:gd name="T19" fmla="*/ 39 h 141"/>
                <a:gd name="T20" fmla="*/ 85 w 85"/>
                <a:gd name="T21" fmla="*/ 77 h 141"/>
                <a:gd name="T22" fmla="*/ 85 w 85"/>
                <a:gd name="T23" fmla="*/ 141 h 141"/>
                <a:gd name="T24" fmla="*/ 66 w 85"/>
                <a:gd name="T25"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41">
                  <a:moveTo>
                    <a:pt x="66" y="141"/>
                  </a:moveTo>
                  <a:cubicBezTo>
                    <a:pt x="66" y="82"/>
                    <a:pt x="66" y="82"/>
                    <a:pt x="66" y="82"/>
                  </a:cubicBezTo>
                  <a:cubicBezTo>
                    <a:pt x="66" y="66"/>
                    <a:pt x="61" y="56"/>
                    <a:pt x="46" y="56"/>
                  </a:cubicBezTo>
                  <a:cubicBezTo>
                    <a:pt x="31" y="56"/>
                    <a:pt x="21" y="72"/>
                    <a:pt x="19" y="82"/>
                  </a:cubicBezTo>
                  <a:cubicBezTo>
                    <a:pt x="19" y="141"/>
                    <a:pt x="19" y="141"/>
                    <a:pt x="19" y="141"/>
                  </a:cubicBezTo>
                  <a:cubicBezTo>
                    <a:pt x="0" y="141"/>
                    <a:pt x="0" y="141"/>
                    <a:pt x="0" y="141"/>
                  </a:cubicBezTo>
                  <a:cubicBezTo>
                    <a:pt x="0" y="0"/>
                    <a:pt x="0" y="0"/>
                    <a:pt x="0" y="0"/>
                  </a:cubicBezTo>
                  <a:cubicBezTo>
                    <a:pt x="19" y="0"/>
                    <a:pt x="19" y="0"/>
                    <a:pt x="19" y="0"/>
                  </a:cubicBezTo>
                  <a:cubicBezTo>
                    <a:pt x="19" y="60"/>
                    <a:pt x="19" y="60"/>
                    <a:pt x="19" y="60"/>
                  </a:cubicBezTo>
                  <a:cubicBezTo>
                    <a:pt x="25" y="50"/>
                    <a:pt x="36" y="39"/>
                    <a:pt x="52" y="39"/>
                  </a:cubicBezTo>
                  <a:cubicBezTo>
                    <a:pt x="72" y="39"/>
                    <a:pt x="85" y="51"/>
                    <a:pt x="85" y="77"/>
                  </a:cubicBezTo>
                  <a:cubicBezTo>
                    <a:pt x="85" y="141"/>
                    <a:pt x="85" y="141"/>
                    <a:pt x="85" y="141"/>
                  </a:cubicBezTo>
                  <a:lnTo>
                    <a:pt x="66" y="141"/>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7" name="Freeform 38">
              <a:extLst>
                <a:ext uri="{FF2B5EF4-FFF2-40B4-BE49-F238E27FC236}">
                  <a16:creationId xmlns:a16="http://schemas.microsoft.com/office/drawing/2014/main" id="{097DB741-0174-4445-ACF0-2E111BD10440}"/>
                </a:ext>
              </a:extLst>
            </p:cNvPr>
            <p:cNvSpPr>
              <a:spLocks/>
            </p:cNvSpPr>
            <p:nvPr/>
          </p:nvSpPr>
          <p:spPr bwMode="gray">
            <a:xfrm>
              <a:off x="3654426" y="-23813"/>
              <a:ext cx="50800" cy="106363"/>
            </a:xfrm>
            <a:custGeom>
              <a:avLst/>
              <a:gdLst>
                <a:gd name="T0" fmla="*/ 33 w 61"/>
                <a:gd name="T1" fmla="*/ 41 h 128"/>
                <a:gd name="T2" fmla="*/ 33 w 61"/>
                <a:gd name="T3" fmla="*/ 92 h 128"/>
                <a:gd name="T4" fmla="*/ 37 w 61"/>
                <a:gd name="T5" fmla="*/ 109 h 128"/>
                <a:gd name="T6" fmla="*/ 47 w 61"/>
                <a:gd name="T7" fmla="*/ 113 h 128"/>
                <a:gd name="T8" fmla="*/ 58 w 61"/>
                <a:gd name="T9" fmla="*/ 111 h 128"/>
                <a:gd name="T10" fmla="*/ 60 w 61"/>
                <a:gd name="T11" fmla="*/ 125 h 128"/>
                <a:gd name="T12" fmla="*/ 42 w 61"/>
                <a:gd name="T13" fmla="*/ 128 h 128"/>
                <a:gd name="T14" fmla="*/ 21 w 61"/>
                <a:gd name="T15" fmla="*/ 121 h 128"/>
                <a:gd name="T16" fmla="*/ 15 w 61"/>
                <a:gd name="T17" fmla="*/ 95 h 128"/>
                <a:gd name="T18" fmla="*/ 15 w 61"/>
                <a:gd name="T19" fmla="*/ 41 h 128"/>
                <a:gd name="T20" fmla="*/ 0 w 61"/>
                <a:gd name="T21" fmla="*/ 41 h 128"/>
                <a:gd name="T22" fmla="*/ 0 w 61"/>
                <a:gd name="T23" fmla="*/ 27 h 128"/>
                <a:gd name="T24" fmla="*/ 14 w 61"/>
                <a:gd name="T25" fmla="*/ 27 h 128"/>
                <a:gd name="T26" fmla="*/ 16 w 61"/>
                <a:gd name="T27" fmla="*/ 0 h 128"/>
                <a:gd name="T28" fmla="*/ 33 w 61"/>
                <a:gd name="T29" fmla="*/ 0 h 128"/>
                <a:gd name="T30" fmla="*/ 33 w 61"/>
                <a:gd name="T31" fmla="*/ 27 h 128"/>
                <a:gd name="T32" fmla="*/ 61 w 61"/>
                <a:gd name="T33" fmla="*/ 27 h 128"/>
                <a:gd name="T34" fmla="*/ 61 w 61"/>
                <a:gd name="T35" fmla="*/ 41 h 128"/>
                <a:gd name="T36" fmla="*/ 33 w 61"/>
                <a:gd name="T37"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28">
                  <a:moveTo>
                    <a:pt x="33" y="41"/>
                  </a:moveTo>
                  <a:cubicBezTo>
                    <a:pt x="33" y="92"/>
                    <a:pt x="33" y="92"/>
                    <a:pt x="33" y="92"/>
                  </a:cubicBezTo>
                  <a:cubicBezTo>
                    <a:pt x="33" y="101"/>
                    <a:pt x="34" y="106"/>
                    <a:pt x="37" y="109"/>
                  </a:cubicBezTo>
                  <a:cubicBezTo>
                    <a:pt x="40" y="112"/>
                    <a:pt x="43" y="113"/>
                    <a:pt x="47" y="113"/>
                  </a:cubicBezTo>
                  <a:cubicBezTo>
                    <a:pt x="52" y="113"/>
                    <a:pt x="56" y="112"/>
                    <a:pt x="58" y="111"/>
                  </a:cubicBezTo>
                  <a:cubicBezTo>
                    <a:pt x="60" y="125"/>
                    <a:pt x="60" y="125"/>
                    <a:pt x="60" y="125"/>
                  </a:cubicBezTo>
                  <a:cubicBezTo>
                    <a:pt x="56" y="127"/>
                    <a:pt x="48" y="128"/>
                    <a:pt x="42" y="128"/>
                  </a:cubicBezTo>
                  <a:cubicBezTo>
                    <a:pt x="33" y="128"/>
                    <a:pt x="27" y="126"/>
                    <a:pt x="21" y="121"/>
                  </a:cubicBezTo>
                  <a:cubicBezTo>
                    <a:pt x="16" y="115"/>
                    <a:pt x="15" y="108"/>
                    <a:pt x="15" y="95"/>
                  </a:cubicBezTo>
                  <a:cubicBezTo>
                    <a:pt x="15" y="41"/>
                    <a:pt x="15" y="41"/>
                    <a:pt x="15" y="41"/>
                  </a:cubicBezTo>
                  <a:cubicBezTo>
                    <a:pt x="0" y="41"/>
                    <a:pt x="0" y="41"/>
                    <a:pt x="0" y="41"/>
                  </a:cubicBezTo>
                  <a:cubicBezTo>
                    <a:pt x="0" y="27"/>
                    <a:pt x="0" y="27"/>
                    <a:pt x="0" y="27"/>
                  </a:cubicBezTo>
                  <a:cubicBezTo>
                    <a:pt x="14" y="27"/>
                    <a:pt x="14" y="27"/>
                    <a:pt x="14" y="27"/>
                  </a:cubicBezTo>
                  <a:cubicBezTo>
                    <a:pt x="16" y="0"/>
                    <a:pt x="16" y="0"/>
                    <a:pt x="16" y="0"/>
                  </a:cubicBezTo>
                  <a:cubicBezTo>
                    <a:pt x="33" y="0"/>
                    <a:pt x="33" y="0"/>
                    <a:pt x="33" y="0"/>
                  </a:cubicBezTo>
                  <a:cubicBezTo>
                    <a:pt x="33" y="27"/>
                    <a:pt x="33" y="27"/>
                    <a:pt x="33" y="27"/>
                  </a:cubicBezTo>
                  <a:cubicBezTo>
                    <a:pt x="61" y="27"/>
                    <a:pt x="61" y="27"/>
                    <a:pt x="61" y="27"/>
                  </a:cubicBezTo>
                  <a:cubicBezTo>
                    <a:pt x="61" y="41"/>
                    <a:pt x="61" y="41"/>
                    <a:pt x="61" y="41"/>
                  </a:cubicBezTo>
                  <a:cubicBezTo>
                    <a:pt x="33" y="41"/>
                    <a:pt x="33" y="41"/>
                    <a:pt x="33" y="41"/>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8" name="Freeform 39">
              <a:extLst>
                <a:ext uri="{FF2B5EF4-FFF2-40B4-BE49-F238E27FC236}">
                  <a16:creationId xmlns:a16="http://schemas.microsoft.com/office/drawing/2014/main" id="{5339DFA6-7C0F-49F2-B455-8F6C2763AFB1}"/>
                </a:ext>
              </a:extLst>
            </p:cNvPr>
            <p:cNvSpPr>
              <a:spLocks/>
            </p:cNvSpPr>
            <p:nvPr/>
          </p:nvSpPr>
          <p:spPr bwMode="gray">
            <a:xfrm>
              <a:off x="3711576" y="-3175"/>
              <a:ext cx="63500" cy="85725"/>
            </a:xfrm>
            <a:custGeom>
              <a:avLst/>
              <a:gdLst>
                <a:gd name="T0" fmla="*/ 68 w 78"/>
                <a:gd name="T1" fmla="*/ 94 h 103"/>
                <a:gd name="T2" fmla="*/ 39 w 78"/>
                <a:gd name="T3" fmla="*/ 103 h 103"/>
                <a:gd name="T4" fmla="*/ 0 w 78"/>
                <a:gd name="T5" fmla="*/ 86 h 103"/>
                <a:gd name="T6" fmla="*/ 10 w 78"/>
                <a:gd name="T7" fmla="*/ 74 h 103"/>
                <a:gd name="T8" fmla="*/ 40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3" y="99"/>
                    <a:pt x="54" y="103"/>
                    <a:pt x="39" y="103"/>
                  </a:cubicBezTo>
                  <a:cubicBezTo>
                    <a:pt x="19" y="103"/>
                    <a:pt x="5" y="91"/>
                    <a:pt x="0" y="86"/>
                  </a:cubicBezTo>
                  <a:cubicBezTo>
                    <a:pt x="10" y="74"/>
                    <a:pt x="10" y="74"/>
                    <a:pt x="10" y="74"/>
                  </a:cubicBezTo>
                  <a:cubicBezTo>
                    <a:pt x="16" y="80"/>
                    <a:pt x="28" y="88"/>
                    <a:pt x="40" y="88"/>
                  </a:cubicBezTo>
                  <a:cubicBezTo>
                    <a:pt x="51" y="88"/>
                    <a:pt x="59" y="84"/>
                    <a:pt x="59" y="75"/>
                  </a:cubicBezTo>
                  <a:cubicBezTo>
                    <a:pt x="59" y="66"/>
                    <a:pt x="49" y="63"/>
                    <a:pt x="43" y="61"/>
                  </a:cubicBezTo>
                  <a:cubicBezTo>
                    <a:pt x="38"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4" y="89"/>
                    <a:pt x="68" y="9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40">
              <a:extLst>
                <a:ext uri="{FF2B5EF4-FFF2-40B4-BE49-F238E27FC236}">
                  <a16:creationId xmlns:a16="http://schemas.microsoft.com/office/drawing/2014/main" id="{0EB02563-F1E0-4B91-8A08-45117DF2EC99}"/>
                </a:ext>
              </a:extLst>
            </p:cNvPr>
            <p:cNvSpPr>
              <a:spLocks noEditPoints="1"/>
            </p:cNvSpPr>
            <p:nvPr/>
          </p:nvSpPr>
          <p:spPr bwMode="gray">
            <a:xfrm>
              <a:off x="2498726" y="157163"/>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6 h 136"/>
                <a:gd name="T12" fmla="*/ 113 w 113"/>
                <a:gd name="T13" fmla="*/ 68 h 136"/>
                <a:gd name="T14" fmla="*/ 92 w 113"/>
                <a:gd name="T15" fmla="*/ 119 h 136"/>
                <a:gd name="T16" fmla="*/ 78 w 113"/>
                <a:gd name="T17" fmla="*/ 28 h 136"/>
                <a:gd name="T18" fmla="*/ 45 w 113"/>
                <a:gd name="T19" fmla="*/ 15 h 136"/>
                <a:gd name="T20" fmla="*/ 20 w 113"/>
                <a:gd name="T21" fmla="*/ 15 h 136"/>
                <a:gd name="T22" fmla="*/ 20 w 113"/>
                <a:gd name="T23" fmla="*/ 119 h 136"/>
                <a:gd name="T24" fmla="*/ 45 w 113"/>
                <a:gd name="T25" fmla="*/ 119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5"/>
                    <a:pt x="92" y="16"/>
                  </a:cubicBezTo>
                  <a:cubicBezTo>
                    <a:pt x="103" y="27"/>
                    <a:pt x="113" y="44"/>
                    <a:pt x="113" y="68"/>
                  </a:cubicBezTo>
                  <a:cubicBezTo>
                    <a:pt x="113" y="91"/>
                    <a:pt x="104" y="108"/>
                    <a:pt x="92" y="119"/>
                  </a:cubicBezTo>
                  <a:close/>
                  <a:moveTo>
                    <a:pt x="78" y="28"/>
                  </a:moveTo>
                  <a:cubicBezTo>
                    <a:pt x="70" y="19"/>
                    <a:pt x="59" y="15"/>
                    <a:pt x="45" y="15"/>
                  </a:cubicBezTo>
                  <a:cubicBezTo>
                    <a:pt x="20" y="15"/>
                    <a:pt x="20" y="15"/>
                    <a:pt x="20" y="15"/>
                  </a:cubicBezTo>
                  <a:cubicBezTo>
                    <a:pt x="20" y="119"/>
                    <a:pt x="20" y="119"/>
                    <a:pt x="20" y="119"/>
                  </a:cubicBezTo>
                  <a:cubicBezTo>
                    <a:pt x="45" y="119"/>
                    <a:pt x="45" y="119"/>
                    <a:pt x="45" y="119"/>
                  </a:cubicBezTo>
                  <a:cubicBezTo>
                    <a:pt x="58" y="119"/>
                    <a:pt x="69" y="116"/>
                    <a:pt x="78" y="107"/>
                  </a:cubicBezTo>
                  <a:cubicBezTo>
                    <a:pt x="87" y="98"/>
                    <a:pt x="92" y="84"/>
                    <a:pt x="92" y="68"/>
                  </a:cubicBezTo>
                  <a:cubicBezTo>
                    <a:pt x="92" y="51"/>
                    <a:pt x="87" y="36"/>
                    <a:pt x="78" y="28"/>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41">
              <a:extLst>
                <a:ext uri="{FF2B5EF4-FFF2-40B4-BE49-F238E27FC236}">
                  <a16:creationId xmlns:a16="http://schemas.microsoft.com/office/drawing/2014/main" id="{906C1324-2438-4CB8-B14E-FFDF0537B305}"/>
                </a:ext>
              </a:extLst>
            </p:cNvPr>
            <p:cNvSpPr>
              <a:spLocks noEditPoints="1"/>
            </p:cNvSpPr>
            <p:nvPr/>
          </p:nvSpPr>
          <p:spPr bwMode="gray">
            <a:xfrm>
              <a:off x="2605088"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1" name="Rectangle 42">
              <a:extLst>
                <a:ext uri="{FF2B5EF4-FFF2-40B4-BE49-F238E27FC236}">
                  <a16:creationId xmlns:a16="http://schemas.microsoft.com/office/drawing/2014/main" id="{BEAF57B2-015F-40B8-AF84-515E59FF7B13}"/>
                </a:ext>
              </a:extLst>
            </p:cNvPr>
            <p:cNvSpPr>
              <a:spLocks noChangeArrowheads="1"/>
            </p:cNvSpPr>
            <p:nvPr/>
          </p:nvSpPr>
          <p:spPr bwMode="gray">
            <a:xfrm>
              <a:off x="2697163" y="153988"/>
              <a:ext cx="15875" cy="115888"/>
            </a:xfrm>
            <a:prstGeom prst="rect">
              <a:avLst/>
            </a:prstGeom>
            <a:solidFill>
              <a:srgbClr val="03327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2" name="Freeform 43">
              <a:extLst>
                <a:ext uri="{FF2B5EF4-FFF2-40B4-BE49-F238E27FC236}">
                  <a16:creationId xmlns:a16="http://schemas.microsoft.com/office/drawing/2014/main" id="{CF6638C6-5E94-43FF-B8CB-2E4C6C897571}"/>
                </a:ext>
              </a:extLst>
            </p:cNvPr>
            <p:cNvSpPr>
              <a:spLocks noEditPoints="1"/>
            </p:cNvSpPr>
            <p:nvPr/>
          </p:nvSpPr>
          <p:spPr bwMode="gray">
            <a:xfrm>
              <a:off x="2736851" y="150813"/>
              <a:ext cx="20638" cy="119063"/>
            </a:xfrm>
            <a:custGeom>
              <a:avLst/>
              <a:gdLst>
                <a:gd name="T0" fmla="*/ 12 w 25"/>
                <a:gd name="T1" fmla="*/ 25 h 144"/>
                <a:gd name="T2" fmla="*/ 0 w 25"/>
                <a:gd name="T3" fmla="*/ 13 h 144"/>
                <a:gd name="T4" fmla="*/ 12 w 25"/>
                <a:gd name="T5" fmla="*/ 0 h 144"/>
                <a:gd name="T6" fmla="*/ 25 w 25"/>
                <a:gd name="T7" fmla="*/ 12 h 144"/>
                <a:gd name="T8" fmla="*/ 12 w 25"/>
                <a:gd name="T9" fmla="*/ 25 h 144"/>
                <a:gd name="T10" fmla="*/ 3 w 25"/>
                <a:gd name="T11" fmla="*/ 144 h 144"/>
                <a:gd name="T12" fmla="*/ 3 w 25"/>
                <a:gd name="T13" fmla="*/ 45 h 144"/>
                <a:gd name="T14" fmla="*/ 22 w 25"/>
                <a:gd name="T15" fmla="*/ 45 h 144"/>
                <a:gd name="T16" fmla="*/ 22 w 25"/>
                <a:gd name="T17" fmla="*/ 144 h 144"/>
                <a:gd name="T18" fmla="*/ 3 w 25"/>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4">
                  <a:moveTo>
                    <a:pt x="12" y="25"/>
                  </a:moveTo>
                  <a:cubicBezTo>
                    <a:pt x="5" y="25"/>
                    <a:pt x="0" y="20"/>
                    <a:pt x="0" y="13"/>
                  </a:cubicBezTo>
                  <a:cubicBezTo>
                    <a:pt x="0" y="6"/>
                    <a:pt x="5" y="0"/>
                    <a:pt x="12" y="0"/>
                  </a:cubicBezTo>
                  <a:cubicBezTo>
                    <a:pt x="20" y="0"/>
                    <a:pt x="25" y="6"/>
                    <a:pt x="25" y="12"/>
                  </a:cubicBezTo>
                  <a:cubicBezTo>
                    <a:pt x="25" y="19"/>
                    <a:pt x="20" y="25"/>
                    <a:pt x="12"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3" name="Freeform 44">
              <a:extLst>
                <a:ext uri="{FF2B5EF4-FFF2-40B4-BE49-F238E27FC236}">
                  <a16:creationId xmlns:a16="http://schemas.microsoft.com/office/drawing/2014/main" id="{E43F4615-1DA6-4F95-A77B-12A91752972F}"/>
                </a:ext>
              </a:extLst>
            </p:cNvPr>
            <p:cNvSpPr>
              <a:spLocks/>
            </p:cNvSpPr>
            <p:nvPr/>
          </p:nvSpPr>
          <p:spPr bwMode="gray">
            <a:xfrm>
              <a:off x="2768601" y="188913"/>
              <a:ext cx="79375" cy="80963"/>
            </a:xfrm>
            <a:custGeom>
              <a:avLst/>
              <a:gdLst>
                <a:gd name="T0" fmla="*/ 30 w 50"/>
                <a:gd name="T1" fmla="*/ 51 h 51"/>
                <a:gd name="T2" fmla="*/ 19 w 50"/>
                <a:gd name="T3" fmla="*/ 51 h 51"/>
                <a:gd name="T4" fmla="*/ 0 w 50"/>
                <a:gd name="T5" fmla="*/ 0 h 51"/>
                <a:gd name="T6" fmla="*/ 10 w 50"/>
                <a:gd name="T7" fmla="*/ 0 h 51"/>
                <a:gd name="T8" fmla="*/ 25 w 50"/>
                <a:gd name="T9" fmla="*/ 41 h 51"/>
                <a:gd name="T10" fmla="*/ 39 w 50"/>
                <a:gd name="T11" fmla="*/ 0 h 51"/>
                <a:gd name="T12" fmla="*/ 50 w 50"/>
                <a:gd name="T13" fmla="*/ 0 h 51"/>
                <a:gd name="T14" fmla="*/ 30 w 50"/>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1">
                  <a:moveTo>
                    <a:pt x="30" y="51"/>
                  </a:moveTo>
                  <a:lnTo>
                    <a:pt x="19" y="51"/>
                  </a:lnTo>
                  <a:lnTo>
                    <a:pt x="0" y="0"/>
                  </a:lnTo>
                  <a:lnTo>
                    <a:pt x="10" y="0"/>
                  </a:lnTo>
                  <a:lnTo>
                    <a:pt x="25" y="41"/>
                  </a:lnTo>
                  <a:lnTo>
                    <a:pt x="39" y="0"/>
                  </a:lnTo>
                  <a:lnTo>
                    <a:pt x="50" y="0"/>
                  </a:lnTo>
                  <a:lnTo>
                    <a:pt x="30" y="51"/>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4" name="Freeform 45">
              <a:extLst>
                <a:ext uri="{FF2B5EF4-FFF2-40B4-BE49-F238E27FC236}">
                  <a16:creationId xmlns:a16="http://schemas.microsoft.com/office/drawing/2014/main" id="{A31BF1F7-BE07-47E9-94AB-5CCD46FF8A3F}"/>
                </a:ext>
              </a:extLst>
            </p:cNvPr>
            <p:cNvSpPr>
              <a:spLocks noEditPoints="1"/>
            </p:cNvSpPr>
            <p:nvPr/>
          </p:nvSpPr>
          <p:spPr bwMode="gray">
            <a:xfrm>
              <a:off x="28559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0"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5" name="Freeform 46">
              <a:extLst>
                <a:ext uri="{FF2B5EF4-FFF2-40B4-BE49-F238E27FC236}">
                  <a16:creationId xmlns:a16="http://schemas.microsoft.com/office/drawing/2014/main" id="{3A22ADA2-4714-4C31-B6E5-7A6DE6B2A6E3}"/>
                </a:ext>
              </a:extLst>
            </p:cNvPr>
            <p:cNvSpPr>
              <a:spLocks/>
            </p:cNvSpPr>
            <p:nvPr/>
          </p:nvSpPr>
          <p:spPr bwMode="gray">
            <a:xfrm>
              <a:off x="2947988" y="185738"/>
              <a:ext cx="47625"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6" name="Freeform 47">
              <a:extLst>
                <a:ext uri="{FF2B5EF4-FFF2-40B4-BE49-F238E27FC236}">
                  <a16:creationId xmlns:a16="http://schemas.microsoft.com/office/drawing/2014/main" id="{C31B1364-FEB4-4067-808C-3AB6A9DBEC06}"/>
                </a:ext>
              </a:extLst>
            </p:cNvPr>
            <p:cNvSpPr>
              <a:spLocks noEditPoints="1"/>
            </p:cNvSpPr>
            <p:nvPr/>
          </p:nvSpPr>
          <p:spPr bwMode="gray">
            <a:xfrm>
              <a:off x="2998788" y="185738"/>
              <a:ext cx="74613" cy="85725"/>
            </a:xfrm>
            <a:custGeom>
              <a:avLst/>
              <a:gdLst>
                <a:gd name="T0" fmla="*/ 20 w 90"/>
                <a:gd name="T1" fmla="*/ 56 h 103"/>
                <a:gd name="T2" fmla="*/ 49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49" y="88"/>
                  </a:cubicBezTo>
                  <a:cubicBezTo>
                    <a:pt x="68" y="88"/>
                    <a:pt x="79" y="78"/>
                    <a:pt x="80" y="77"/>
                  </a:cubicBezTo>
                  <a:cubicBezTo>
                    <a:pt x="88" y="89"/>
                    <a:pt x="88" y="89"/>
                    <a:pt x="88" y="89"/>
                  </a:cubicBezTo>
                  <a:cubicBezTo>
                    <a:pt x="88" y="89"/>
                    <a:pt x="74"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8" y="14"/>
                    <a:pt x="20" y="29"/>
                    <a:pt x="19" y="42"/>
                  </a:cubicBezTo>
                  <a:cubicBezTo>
                    <a:pt x="71" y="42"/>
                    <a:pt x="71" y="42"/>
                    <a:pt x="71" y="42"/>
                  </a:cubicBezTo>
                  <a:cubicBezTo>
                    <a:pt x="71" y="28"/>
                    <a:pt x="64" y="14"/>
                    <a:pt x="46" y="1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7" name="Freeform 48">
              <a:extLst>
                <a:ext uri="{FF2B5EF4-FFF2-40B4-BE49-F238E27FC236}">
                  <a16:creationId xmlns:a16="http://schemas.microsoft.com/office/drawing/2014/main" id="{0058F51C-6920-4633-BD74-B7B7F9115418}"/>
                </a:ext>
              </a:extLst>
            </p:cNvPr>
            <p:cNvSpPr>
              <a:spLocks noEditPoints="1"/>
            </p:cNvSpPr>
            <p:nvPr/>
          </p:nvSpPr>
          <p:spPr bwMode="gray">
            <a:xfrm>
              <a:off x="3084513" y="153988"/>
              <a:ext cx="77788" cy="117475"/>
            </a:xfrm>
            <a:custGeom>
              <a:avLst/>
              <a:gdLst>
                <a:gd name="T0" fmla="*/ 78 w 94"/>
                <a:gd name="T1" fmla="*/ 141 h 143"/>
                <a:gd name="T2" fmla="*/ 75 w 94"/>
                <a:gd name="T3" fmla="*/ 125 h 143"/>
                <a:gd name="T4" fmla="*/ 42 w 94"/>
                <a:gd name="T5" fmla="*/ 143 h 143"/>
                <a:gd name="T6" fmla="*/ 0 w 94"/>
                <a:gd name="T7" fmla="*/ 91 h 143"/>
                <a:gd name="T8" fmla="*/ 44 w 94"/>
                <a:gd name="T9" fmla="*/ 40 h 143"/>
                <a:gd name="T10" fmla="*/ 75 w 94"/>
                <a:gd name="T11" fmla="*/ 58 h 143"/>
                <a:gd name="T12" fmla="*/ 75 w 94"/>
                <a:gd name="T13" fmla="*/ 0 h 143"/>
                <a:gd name="T14" fmla="*/ 94 w 94"/>
                <a:gd name="T15" fmla="*/ 0 h 143"/>
                <a:gd name="T16" fmla="*/ 94 w 94"/>
                <a:gd name="T17" fmla="*/ 141 h 143"/>
                <a:gd name="T18" fmla="*/ 78 w 94"/>
                <a:gd name="T19" fmla="*/ 141 h 143"/>
                <a:gd name="T20" fmla="*/ 48 w 94"/>
                <a:gd name="T21" fmla="*/ 54 h 143"/>
                <a:gd name="T22" fmla="*/ 19 w 94"/>
                <a:gd name="T23" fmla="*/ 90 h 143"/>
                <a:gd name="T24" fmla="*/ 47 w 94"/>
                <a:gd name="T25" fmla="*/ 127 h 143"/>
                <a:gd name="T26" fmla="*/ 75 w 94"/>
                <a:gd name="T27" fmla="*/ 90 h 143"/>
                <a:gd name="T28" fmla="*/ 48 w 94"/>
                <a:gd name="T29" fmla="*/ 5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43">
                  <a:moveTo>
                    <a:pt x="78" y="141"/>
                  </a:moveTo>
                  <a:cubicBezTo>
                    <a:pt x="75" y="125"/>
                    <a:pt x="75" y="125"/>
                    <a:pt x="75" y="125"/>
                  </a:cubicBezTo>
                  <a:cubicBezTo>
                    <a:pt x="74" y="126"/>
                    <a:pt x="65" y="143"/>
                    <a:pt x="42" y="143"/>
                  </a:cubicBezTo>
                  <a:cubicBezTo>
                    <a:pt x="16" y="143"/>
                    <a:pt x="0" y="121"/>
                    <a:pt x="0" y="91"/>
                  </a:cubicBezTo>
                  <a:cubicBezTo>
                    <a:pt x="0" y="62"/>
                    <a:pt x="18" y="40"/>
                    <a:pt x="44" y="40"/>
                  </a:cubicBezTo>
                  <a:cubicBezTo>
                    <a:pt x="65" y="40"/>
                    <a:pt x="74" y="56"/>
                    <a:pt x="75" y="58"/>
                  </a:cubicBezTo>
                  <a:cubicBezTo>
                    <a:pt x="75" y="0"/>
                    <a:pt x="75" y="0"/>
                    <a:pt x="75" y="0"/>
                  </a:cubicBezTo>
                  <a:cubicBezTo>
                    <a:pt x="94" y="0"/>
                    <a:pt x="94" y="0"/>
                    <a:pt x="94" y="0"/>
                  </a:cubicBezTo>
                  <a:cubicBezTo>
                    <a:pt x="94" y="141"/>
                    <a:pt x="94" y="141"/>
                    <a:pt x="94" y="141"/>
                  </a:cubicBezTo>
                  <a:cubicBezTo>
                    <a:pt x="78" y="141"/>
                    <a:pt x="78" y="141"/>
                    <a:pt x="78" y="141"/>
                  </a:cubicBezTo>
                  <a:close/>
                  <a:moveTo>
                    <a:pt x="48" y="54"/>
                  </a:moveTo>
                  <a:cubicBezTo>
                    <a:pt x="30" y="54"/>
                    <a:pt x="19" y="71"/>
                    <a:pt x="19" y="90"/>
                  </a:cubicBezTo>
                  <a:cubicBezTo>
                    <a:pt x="19" y="110"/>
                    <a:pt x="29" y="127"/>
                    <a:pt x="47" y="127"/>
                  </a:cubicBezTo>
                  <a:cubicBezTo>
                    <a:pt x="64" y="127"/>
                    <a:pt x="75" y="110"/>
                    <a:pt x="75" y="90"/>
                  </a:cubicBezTo>
                  <a:cubicBezTo>
                    <a:pt x="76" y="71"/>
                    <a:pt x="66" y="54"/>
                    <a:pt x="48" y="5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8" name="Freeform 49">
              <a:extLst>
                <a:ext uri="{FF2B5EF4-FFF2-40B4-BE49-F238E27FC236}">
                  <a16:creationId xmlns:a16="http://schemas.microsoft.com/office/drawing/2014/main" id="{0E426658-42CE-4CFA-9C79-3A40251C8AD6}"/>
                </a:ext>
              </a:extLst>
            </p:cNvPr>
            <p:cNvSpPr>
              <a:spLocks/>
            </p:cNvSpPr>
            <p:nvPr/>
          </p:nvSpPr>
          <p:spPr bwMode="gray">
            <a:xfrm>
              <a:off x="3209926" y="152400"/>
              <a:ext cx="53975" cy="117475"/>
            </a:xfrm>
            <a:custGeom>
              <a:avLst/>
              <a:gdLst>
                <a:gd name="T0" fmla="*/ 61 w 64"/>
                <a:gd name="T1" fmla="*/ 18 h 142"/>
                <a:gd name="T2" fmla="*/ 49 w 64"/>
                <a:gd name="T3" fmla="*/ 15 h 142"/>
                <a:gd name="T4" fmla="*/ 36 w 64"/>
                <a:gd name="T5" fmla="*/ 21 h 142"/>
                <a:gd name="T6" fmla="*/ 34 w 64"/>
                <a:gd name="T7" fmla="*/ 35 h 142"/>
                <a:gd name="T8" fmla="*/ 34 w 64"/>
                <a:gd name="T9" fmla="*/ 43 h 142"/>
                <a:gd name="T10" fmla="*/ 59 w 64"/>
                <a:gd name="T11" fmla="*/ 43 h 142"/>
                <a:gd name="T12" fmla="*/ 59 w 64"/>
                <a:gd name="T13" fmla="*/ 57 h 142"/>
                <a:gd name="T14" fmla="*/ 34 w 64"/>
                <a:gd name="T15" fmla="*/ 57 h 142"/>
                <a:gd name="T16" fmla="*/ 34 w 64"/>
                <a:gd name="T17" fmla="*/ 142 h 142"/>
                <a:gd name="T18" fmla="*/ 15 w 64"/>
                <a:gd name="T19" fmla="*/ 142 h 142"/>
                <a:gd name="T20" fmla="*/ 15 w 64"/>
                <a:gd name="T21" fmla="*/ 57 h 142"/>
                <a:gd name="T22" fmla="*/ 0 w 64"/>
                <a:gd name="T23" fmla="*/ 57 h 142"/>
                <a:gd name="T24" fmla="*/ 0 w 64"/>
                <a:gd name="T25" fmla="*/ 43 h 142"/>
                <a:gd name="T26" fmla="*/ 15 w 64"/>
                <a:gd name="T27" fmla="*/ 43 h 142"/>
                <a:gd name="T28" fmla="*/ 15 w 64"/>
                <a:gd name="T29" fmla="*/ 32 h 142"/>
                <a:gd name="T30" fmla="*/ 22 w 64"/>
                <a:gd name="T31" fmla="*/ 9 h 142"/>
                <a:gd name="T32" fmla="*/ 45 w 64"/>
                <a:gd name="T33" fmla="*/ 0 h 142"/>
                <a:gd name="T34" fmla="*/ 64 w 64"/>
                <a:gd name="T35" fmla="*/ 4 h 142"/>
                <a:gd name="T36" fmla="*/ 61 w 64"/>
                <a:gd name="T37" fmla="*/ 1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42">
                  <a:moveTo>
                    <a:pt x="61" y="18"/>
                  </a:moveTo>
                  <a:cubicBezTo>
                    <a:pt x="61" y="18"/>
                    <a:pt x="55" y="15"/>
                    <a:pt x="49" y="15"/>
                  </a:cubicBezTo>
                  <a:cubicBezTo>
                    <a:pt x="43" y="15"/>
                    <a:pt x="39" y="17"/>
                    <a:pt x="36" y="21"/>
                  </a:cubicBezTo>
                  <a:cubicBezTo>
                    <a:pt x="34" y="24"/>
                    <a:pt x="34" y="29"/>
                    <a:pt x="34" y="35"/>
                  </a:cubicBezTo>
                  <a:cubicBezTo>
                    <a:pt x="34" y="43"/>
                    <a:pt x="34" y="43"/>
                    <a:pt x="34" y="43"/>
                  </a:cubicBezTo>
                  <a:cubicBezTo>
                    <a:pt x="59" y="43"/>
                    <a:pt x="59" y="43"/>
                    <a:pt x="59" y="43"/>
                  </a:cubicBezTo>
                  <a:cubicBezTo>
                    <a:pt x="59" y="57"/>
                    <a:pt x="59" y="57"/>
                    <a:pt x="59" y="57"/>
                  </a:cubicBezTo>
                  <a:cubicBezTo>
                    <a:pt x="34" y="57"/>
                    <a:pt x="34" y="57"/>
                    <a:pt x="34" y="57"/>
                  </a:cubicBezTo>
                  <a:cubicBezTo>
                    <a:pt x="34" y="142"/>
                    <a:pt x="34" y="142"/>
                    <a:pt x="34" y="142"/>
                  </a:cubicBezTo>
                  <a:cubicBezTo>
                    <a:pt x="15" y="142"/>
                    <a:pt x="15" y="142"/>
                    <a:pt x="15" y="142"/>
                  </a:cubicBezTo>
                  <a:cubicBezTo>
                    <a:pt x="15" y="57"/>
                    <a:pt x="15" y="57"/>
                    <a:pt x="15" y="57"/>
                  </a:cubicBezTo>
                  <a:cubicBezTo>
                    <a:pt x="0" y="57"/>
                    <a:pt x="0" y="57"/>
                    <a:pt x="0" y="57"/>
                  </a:cubicBezTo>
                  <a:cubicBezTo>
                    <a:pt x="0" y="43"/>
                    <a:pt x="0" y="43"/>
                    <a:pt x="0" y="43"/>
                  </a:cubicBezTo>
                  <a:cubicBezTo>
                    <a:pt x="15" y="43"/>
                    <a:pt x="15" y="43"/>
                    <a:pt x="15" y="43"/>
                  </a:cubicBezTo>
                  <a:cubicBezTo>
                    <a:pt x="15" y="32"/>
                    <a:pt x="15" y="32"/>
                    <a:pt x="15" y="32"/>
                  </a:cubicBezTo>
                  <a:cubicBezTo>
                    <a:pt x="15" y="21"/>
                    <a:pt x="18" y="14"/>
                    <a:pt x="22" y="9"/>
                  </a:cubicBezTo>
                  <a:cubicBezTo>
                    <a:pt x="27" y="4"/>
                    <a:pt x="34" y="0"/>
                    <a:pt x="45" y="0"/>
                  </a:cubicBezTo>
                  <a:cubicBezTo>
                    <a:pt x="55" y="0"/>
                    <a:pt x="62" y="3"/>
                    <a:pt x="64" y="4"/>
                  </a:cubicBezTo>
                  <a:lnTo>
                    <a:pt x="61" y="18"/>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9" name="Freeform 50">
              <a:extLst>
                <a:ext uri="{FF2B5EF4-FFF2-40B4-BE49-F238E27FC236}">
                  <a16:creationId xmlns:a16="http://schemas.microsoft.com/office/drawing/2014/main" id="{8B1D0F47-BA80-466B-890A-7AFAA099276F}"/>
                </a:ext>
              </a:extLst>
            </p:cNvPr>
            <p:cNvSpPr>
              <a:spLocks/>
            </p:cNvSpPr>
            <p:nvPr/>
          </p:nvSpPr>
          <p:spPr bwMode="gray">
            <a:xfrm>
              <a:off x="3270251" y="185738"/>
              <a:ext cx="46038"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0" name="Freeform 51">
              <a:extLst>
                <a:ext uri="{FF2B5EF4-FFF2-40B4-BE49-F238E27FC236}">
                  <a16:creationId xmlns:a16="http://schemas.microsoft.com/office/drawing/2014/main" id="{9CC49CFE-C30A-45D7-9150-7EE856DA7C2E}"/>
                </a:ext>
              </a:extLst>
            </p:cNvPr>
            <p:cNvSpPr>
              <a:spLocks noEditPoints="1"/>
            </p:cNvSpPr>
            <p:nvPr/>
          </p:nvSpPr>
          <p:spPr bwMode="gray">
            <a:xfrm>
              <a:off x="3321051" y="185738"/>
              <a:ext cx="79375" cy="85725"/>
            </a:xfrm>
            <a:custGeom>
              <a:avLst/>
              <a:gdLst>
                <a:gd name="T0" fmla="*/ 48 w 96"/>
                <a:gd name="T1" fmla="*/ 102 h 102"/>
                <a:gd name="T2" fmla="*/ 0 w 96"/>
                <a:gd name="T3" fmla="*/ 51 h 102"/>
                <a:gd name="T4" fmla="*/ 48 w 96"/>
                <a:gd name="T5" fmla="*/ 0 h 102"/>
                <a:gd name="T6" fmla="*/ 96 w 96"/>
                <a:gd name="T7" fmla="*/ 51 h 102"/>
                <a:gd name="T8" fmla="*/ 48 w 96"/>
                <a:gd name="T9" fmla="*/ 102 h 102"/>
                <a:gd name="T10" fmla="*/ 48 w 96"/>
                <a:gd name="T11" fmla="*/ 14 h 102"/>
                <a:gd name="T12" fmla="*/ 20 w 96"/>
                <a:gd name="T13" fmla="*/ 51 h 102"/>
                <a:gd name="T14" fmla="*/ 48 w 96"/>
                <a:gd name="T15" fmla="*/ 88 h 102"/>
                <a:gd name="T16" fmla="*/ 77 w 96"/>
                <a:gd name="T17" fmla="*/ 51 h 102"/>
                <a:gd name="T18" fmla="*/ 48 w 96"/>
                <a:gd name="T19" fmla="*/ 1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02">
                  <a:moveTo>
                    <a:pt x="48" y="102"/>
                  </a:moveTo>
                  <a:cubicBezTo>
                    <a:pt x="20" y="102"/>
                    <a:pt x="0" y="82"/>
                    <a:pt x="0" y="51"/>
                  </a:cubicBezTo>
                  <a:cubicBezTo>
                    <a:pt x="0" y="20"/>
                    <a:pt x="20" y="0"/>
                    <a:pt x="48" y="0"/>
                  </a:cubicBezTo>
                  <a:cubicBezTo>
                    <a:pt x="77" y="0"/>
                    <a:pt x="96" y="20"/>
                    <a:pt x="96" y="51"/>
                  </a:cubicBezTo>
                  <a:cubicBezTo>
                    <a:pt x="96" y="82"/>
                    <a:pt x="77" y="102"/>
                    <a:pt x="48" y="102"/>
                  </a:cubicBezTo>
                  <a:close/>
                  <a:moveTo>
                    <a:pt x="48" y="14"/>
                  </a:moveTo>
                  <a:cubicBezTo>
                    <a:pt x="30" y="14"/>
                    <a:pt x="20" y="29"/>
                    <a:pt x="20" y="51"/>
                  </a:cubicBezTo>
                  <a:cubicBezTo>
                    <a:pt x="20" y="72"/>
                    <a:pt x="30" y="88"/>
                    <a:pt x="48" y="88"/>
                  </a:cubicBezTo>
                  <a:cubicBezTo>
                    <a:pt x="67" y="88"/>
                    <a:pt x="77" y="72"/>
                    <a:pt x="77" y="51"/>
                  </a:cubicBezTo>
                  <a:cubicBezTo>
                    <a:pt x="77" y="29"/>
                    <a:pt x="67" y="14"/>
                    <a:pt x="48" y="1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1" name="Freeform 52">
              <a:extLst>
                <a:ext uri="{FF2B5EF4-FFF2-40B4-BE49-F238E27FC236}">
                  <a16:creationId xmlns:a16="http://schemas.microsoft.com/office/drawing/2014/main" id="{A40FE52E-7390-4224-981F-5B9B6DC75BAE}"/>
                </a:ext>
              </a:extLst>
            </p:cNvPr>
            <p:cNvSpPr>
              <a:spLocks/>
            </p:cNvSpPr>
            <p:nvPr/>
          </p:nvSpPr>
          <p:spPr bwMode="gray">
            <a:xfrm>
              <a:off x="3419476" y="185738"/>
              <a:ext cx="117475" cy="84138"/>
            </a:xfrm>
            <a:custGeom>
              <a:avLst/>
              <a:gdLst>
                <a:gd name="T0" fmla="*/ 123 w 142"/>
                <a:gd name="T1" fmla="*/ 101 h 101"/>
                <a:gd name="T2" fmla="*/ 123 w 142"/>
                <a:gd name="T3" fmla="*/ 39 h 101"/>
                <a:gd name="T4" fmla="*/ 106 w 142"/>
                <a:gd name="T5" fmla="*/ 16 h 101"/>
                <a:gd name="T6" fmla="*/ 80 w 142"/>
                <a:gd name="T7" fmla="*/ 41 h 101"/>
                <a:gd name="T8" fmla="*/ 80 w 142"/>
                <a:gd name="T9" fmla="*/ 101 h 101"/>
                <a:gd name="T10" fmla="*/ 62 w 142"/>
                <a:gd name="T11" fmla="*/ 101 h 101"/>
                <a:gd name="T12" fmla="*/ 62 w 142"/>
                <a:gd name="T13" fmla="*/ 39 h 101"/>
                <a:gd name="T14" fmla="*/ 44 w 142"/>
                <a:gd name="T15" fmla="*/ 16 h 101"/>
                <a:gd name="T16" fmla="*/ 19 w 142"/>
                <a:gd name="T17" fmla="*/ 41 h 101"/>
                <a:gd name="T18" fmla="*/ 19 w 142"/>
                <a:gd name="T19" fmla="*/ 101 h 101"/>
                <a:gd name="T20" fmla="*/ 0 w 142"/>
                <a:gd name="T21" fmla="*/ 101 h 101"/>
                <a:gd name="T22" fmla="*/ 0 w 142"/>
                <a:gd name="T23" fmla="*/ 2 h 101"/>
                <a:gd name="T24" fmla="*/ 18 w 142"/>
                <a:gd name="T25" fmla="*/ 2 h 101"/>
                <a:gd name="T26" fmla="*/ 19 w 142"/>
                <a:gd name="T27" fmla="*/ 20 h 101"/>
                <a:gd name="T28" fmla="*/ 51 w 142"/>
                <a:gd name="T29" fmla="*/ 0 h 101"/>
                <a:gd name="T30" fmla="*/ 79 w 142"/>
                <a:gd name="T31" fmla="*/ 21 h 101"/>
                <a:gd name="T32" fmla="*/ 112 w 142"/>
                <a:gd name="T33" fmla="*/ 0 h 101"/>
                <a:gd name="T34" fmla="*/ 142 w 142"/>
                <a:gd name="T35" fmla="*/ 34 h 101"/>
                <a:gd name="T36" fmla="*/ 142 w 142"/>
                <a:gd name="T37" fmla="*/ 101 h 101"/>
                <a:gd name="T38" fmla="*/ 123 w 142"/>
                <a:gd name="T3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101">
                  <a:moveTo>
                    <a:pt x="123" y="101"/>
                  </a:moveTo>
                  <a:cubicBezTo>
                    <a:pt x="123" y="39"/>
                    <a:pt x="123" y="39"/>
                    <a:pt x="123" y="39"/>
                  </a:cubicBezTo>
                  <a:cubicBezTo>
                    <a:pt x="123" y="26"/>
                    <a:pt x="120" y="16"/>
                    <a:pt x="106" y="16"/>
                  </a:cubicBezTo>
                  <a:cubicBezTo>
                    <a:pt x="91" y="16"/>
                    <a:pt x="81" y="34"/>
                    <a:pt x="80" y="41"/>
                  </a:cubicBezTo>
                  <a:cubicBezTo>
                    <a:pt x="80" y="101"/>
                    <a:pt x="80" y="101"/>
                    <a:pt x="80" y="101"/>
                  </a:cubicBezTo>
                  <a:cubicBezTo>
                    <a:pt x="62" y="101"/>
                    <a:pt x="62" y="101"/>
                    <a:pt x="62" y="101"/>
                  </a:cubicBezTo>
                  <a:cubicBezTo>
                    <a:pt x="62" y="39"/>
                    <a:pt x="62" y="39"/>
                    <a:pt x="62" y="39"/>
                  </a:cubicBezTo>
                  <a:cubicBezTo>
                    <a:pt x="62" y="26"/>
                    <a:pt x="59" y="16"/>
                    <a:pt x="44" y="16"/>
                  </a:cubicBezTo>
                  <a:cubicBezTo>
                    <a:pt x="30" y="16"/>
                    <a:pt x="20" y="34"/>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5" y="9"/>
                    <a:pt x="37" y="0"/>
                    <a:pt x="51" y="0"/>
                  </a:cubicBezTo>
                  <a:cubicBezTo>
                    <a:pt x="64" y="0"/>
                    <a:pt x="75" y="6"/>
                    <a:pt x="79" y="21"/>
                  </a:cubicBezTo>
                  <a:cubicBezTo>
                    <a:pt x="86" y="9"/>
                    <a:pt x="98" y="0"/>
                    <a:pt x="112" y="0"/>
                  </a:cubicBezTo>
                  <a:cubicBezTo>
                    <a:pt x="128" y="0"/>
                    <a:pt x="142" y="9"/>
                    <a:pt x="142" y="34"/>
                  </a:cubicBezTo>
                  <a:cubicBezTo>
                    <a:pt x="142" y="101"/>
                    <a:pt x="142" y="101"/>
                    <a:pt x="142" y="101"/>
                  </a:cubicBezTo>
                  <a:cubicBezTo>
                    <a:pt x="123" y="101"/>
                    <a:pt x="123" y="101"/>
                    <a:pt x="123" y="101"/>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2" name="Freeform 53">
              <a:extLst>
                <a:ext uri="{FF2B5EF4-FFF2-40B4-BE49-F238E27FC236}">
                  <a16:creationId xmlns:a16="http://schemas.microsoft.com/office/drawing/2014/main" id="{225F0FE3-9380-41E3-A971-A1DC24E451B0}"/>
                </a:ext>
              </a:extLst>
            </p:cNvPr>
            <p:cNvSpPr>
              <a:spLocks/>
            </p:cNvSpPr>
            <p:nvPr/>
          </p:nvSpPr>
          <p:spPr bwMode="gray">
            <a:xfrm>
              <a:off x="3594101" y="157163"/>
              <a:ext cx="69850" cy="112713"/>
            </a:xfrm>
            <a:custGeom>
              <a:avLst/>
              <a:gdLst>
                <a:gd name="T0" fmla="*/ 0 w 44"/>
                <a:gd name="T1" fmla="*/ 71 h 71"/>
                <a:gd name="T2" fmla="*/ 0 w 44"/>
                <a:gd name="T3" fmla="*/ 0 h 71"/>
                <a:gd name="T4" fmla="*/ 43 w 44"/>
                <a:gd name="T5" fmla="*/ 0 h 71"/>
                <a:gd name="T6" fmla="*/ 43 w 44"/>
                <a:gd name="T7" fmla="*/ 8 h 71"/>
                <a:gd name="T8" fmla="*/ 10 w 44"/>
                <a:gd name="T9" fmla="*/ 8 h 71"/>
                <a:gd name="T10" fmla="*/ 10 w 44"/>
                <a:gd name="T11" fmla="*/ 29 h 71"/>
                <a:gd name="T12" fmla="*/ 41 w 44"/>
                <a:gd name="T13" fmla="*/ 29 h 71"/>
                <a:gd name="T14" fmla="*/ 41 w 44"/>
                <a:gd name="T15" fmla="*/ 38 h 71"/>
                <a:gd name="T16" fmla="*/ 10 w 44"/>
                <a:gd name="T17" fmla="*/ 38 h 71"/>
                <a:gd name="T18" fmla="*/ 10 w 44"/>
                <a:gd name="T19" fmla="*/ 62 h 71"/>
                <a:gd name="T20" fmla="*/ 44 w 44"/>
                <a:gd name="T21" fmla="*/ 62 h 71"/>
                <a:gd name="T22" fmla="*/ 44 w 44"/>
                <a:gd name="T23" fmla="*/ 71 h 71"/>
                <a:gd name="T24" fmla="*/ 0 w 44"/>
                <a:gd name="T25" fmla="*/ 71 h 71"/>
                <a:gd name="T26" fmla="*/ 0 w 44"/>
                <a:gd name="T2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71">
                  <a:moveTo>
                    <a:pt x="0" y="71"/>
                  </a:moveTo>
                  <a:lnTo>
                    <a:pt x="0" y="0"/>
                  </a:lnTo>
                  <a:lnTo>
                    <a:pt x="43" y="0"/>
                  </a:lnTo>
                  <a:lnTo>
                    <a:pt x="43" y="8"/>
                  </a:lnTo>
                  <a:lnTo>
                    <a:pt x="10" y="8"/>
                  </a:lnTo>
                  <a:lnTo>
                    <a:pt x="10" y="29"/>
                  </a:lnTo>
                  <a:lnTo>
                    <a:pt x="41" y="29"/>
                  </a:lnTo>
                  <a:lnTo>
                    <a:pt x="41" y="38"/>
                  </a:lnTo>
                  <a:lnTo>
                    <a:pt x="10" y="38"/>
                  </a:lnTo>
                  <a:lnTo>
                    <a:pt x="10" y="62"/>
                  </a:lnTo>
                  <a:lnTo>
                    <a:pt x="44" y="62"/>
                  </a:lnTo>
                  <a:lnTo>
                    <a:pt x="44" y="71"/>
                  </a:lnTo>
                  <a:lnTo>
                    <a:pt x="0" y="71"/>
                  </a:lnTo>
                  <a:lnTo>
                    <a:pt x="0" y="71"/>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54">
              <a:extLst>
                <a:ext uri="{FF2B5EF4-FFF2-40B4-BE49-F238E27FC236}">
                  <a16:creationId xmlns:a16="http://schemas.microsoft.com/office/drawing/2014/main" id="{6AA00411-4F40-4847-97A9-4AB47DD95393}"/>
                </a:ext>
              </a:extLst>
            </p:cNvPr>
            <p:cNvSpPr>
              <a:spLocks/>
            </p:cNvSpPr>
            <p:nvPr/>
          </p:nvSpPr>
          <p:spPr bwMode="gray">
            <a:xfrm>
              <a:off x="3671888" y="188913"/>
              <a:ext cx="77788" cy="80963"/>
            </a:xfrm>
            <a:custGeom>
              <a:avLst/>
              <a:gdLst>
                <a:gd name="T0" fmla="*/ 38 w 49"/>
                <a:gd name="T1" fmla="*/ 51 h 51"/>
                <a:gd name="T2" fmla="*/ 24 w 49"/>
                <a:gd name="T3" fmla="*/ 30 h 51"/>
                <a:gd name="T4" fmla="*/ 11 w 49"/>
                <a:gd name="T5" fmla="*/ 51 h 51"/>
                <a:gd name="T6" fmla="*/ 0 w 49"/>
                <a:gd name="T7" fmla="*/ 51 h 51"/>
                <a:gd name="T8" fmla="*/ 18 w 49"/>
                <a:gd name="T9" fmla="*/ 25 h 51"/>
                <a:gd name="T10" fmla="*/ 1 w 49"/>
                <a:gd name="T11" fmla="*/ 0 h 51"/>
                <a:gd name="T12" fmla="*/ 12 w 49"/>
                <a:gd name="T13" fmla="*/ 0 h 51"/>
                <a:gd name="T14" fmla="*/ 25 w 49"/>
                <a:gd name="T15" fmla="*/ 19 h 51"/>
                <a:gd name="T16" fmla="*/ 37 w 49"/>
                <a:gd name="T17" fmla="*/ 0 h 51"/>
                <a:gd name="T18" fmla="*/ 48 w 49"/>
                <a:gd name="T19" fmla="*/ 0 h 51"/>
                <a:gd name="T20" fmla="*/ 30 w 49"/>
                <a:gd name="T21" fmla="*/ 25 h 51"/>
                <a:gd name="T22" fmla="*/ 49 w 49"/>
                <a:gd name="T23" fmla="*/ 51 h 51"/>
                <a:gd name="T24" fmla="*/ 38 w 49"/>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1">
                  <a:moveTo>
                    <a:pt x="38" y="51"/>
                  </a:moveTo>
                  <a:lnTo>
                    <a:pt x="24" y="30"/>
                  </a:lnTo>
                  <a:lnTo>
                    <a:pt x="11" y="51"/>
                  </a:lnTo>
                  <a:lnTo>
                    <a:pt x="0" y="51"/>
                  </a:lnTo>
                  <a:lnTo>
                    <a:pt x="18" y="25"/>
                  </a:lnTo>
                  <a:lnTo>
                    <a:pt x="1" y="0"/>
                  </a:lnTo>
                  <a:lnTo>
                    <a:pt x="12" y="0"/>
                  </a:lnTo>
                  <a:lnTo>
                    <a:pt x="25" y="19"/>
                  </a:lnTo>
                  <a:lnTo>
                    <a:pt x="37" y="0"/>
                  </a:lnTo>
                  <a:lnTo>
                    <a:pt x="48" y="0"/>
                  </a:lnTo>
                  <a:lnTo>
                    <a:pt x="30" y="25"/>
                  </a:lnTo>
                  <a:lnTo>
                    <a:pt x="49" y="51"/>
                  </a:lnTo>
                  <a:lnTo>
                    <a:pt x="38" y="51"/>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4" name="Freeform 55">
              <a:extLst>
                <a:ext uri="{FF2B5EF4-FFF2-40B4-BE49-F238E27FC236}">
                  <a16:creationId xmlns:a16="http://schemas.microsoft.com/office/drawing/2014/main" id="{5C5F2C34-52CC-46A3-8253-9C9F98D87E30}"/>
                </a:ext>
              </a:extLst>
            </p:cNvPr>
            <p:cNvSpPr>
              <a:spLocks noEditPoints="1"/>
            </p:cNvSpPr>
            <p:nvPr/>
          </p:nvSpPr>
          <p:spPr bwMode="gray">
            <a:xfrm>
              <a:off x="3763963" y="185738"/>
              <a:ext cx="77788" cy="114300"/>
            </a:xfrm>
            <a:custGeom>
              <a:avLst/>
              <a:gdLst>
                <a:gd name="T0" fmla="*/ 49 w 94"/>
                <a:gd name="T1" fmla="*/ 102 h 136"/>
                <a:gd name="T2" fmla="*/ 18 w 94"/>
                <a:gd name="T3" fmla="*/ 85 h 136"/>
                <a:gd name="T4" fmla="*/ 18 w 94"/>
                <a:gd name="T5" fmla="*/ 136 h 136"/>
                <a:gd name="T6" fmla="*/ 0 w 94"/>
                <a:gd name="T7" fmla="*/ 136 h 136"/>
                <a:gd name="T8" fmla="*/ 0 w 94"/>
                <a:gd name="T9" fmla="*/ 1 h 136"/>
                <a:gd name="T10" fmla="*/ 17 w 94"/>
                <a:gd name="T11" fmla="*/ 1 h 136"/>
                <a:gd name="T12" fmla="*/ 18 w 94"/>
                <a:gd name="T13" fmla="*/ 17 h 136"/>
                <a:gd name="T14" fmla="*/ 51 w 94"/>
                <a:gd name="T15" fmla="*/ 0 h 136"/>
                <a:gd name="T16" fmla="*/ 94 w 94"/>
                <a:gd name="T17" fmla="*/ 51 h 136"/>
                <a:gd name="T18" fmla="*/ 49 w 94"/>
                <a:gd name="T19" fmla="*/ 102 h 136"/>
                <a:gd name="T20" fmla="*/ 46 w 94"/>
                <a:gd name="T21" fmla="*/ 14 h 136"/>
                <a:gd name="T22" fmla="*/ 17 w 94"/>
                <a:gd name="T23" fmla="*/ 50 h 136"/>
                <a:gd name="T24" fmla="*/ 45 w 94"/>
                <a:gd name="T25" fmla="*/ 87 h 136"/>
                <a:gd name="T26" fmla="*/ 74 w 94"/>
                <a:gd name="T27" fmla="*/ 50 h 136"/>
                <a:gd name="T28" fmla="*/ 46 w 94"/>
                <a:gd name="T29" fmla="*/ 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36">
                  <a:moveTo>
                    <a:pt x="49" y="102"/>
                  </a:moveTo>
                  <a:cubicBezTo>
                    <a:pt x="29" y="102"/>
                    <a:pt x="21" y="89"/>
                    <a:pt x="18" y="85"/>
                  </a:cubicBezTo>
                  <a:cubicBezTo>
                    <a:pt x="18" y="136"/>
                    <a:pt x="18" y="136"/>
                    <a:pt x="18" y="136"/>
                  </a:cubicBezTo>
                  <a:cubicBezTo>
                    <a:pt x="0" y="136"/>
                    <a:pt x="0" y="136"/>
                    <a:pt x="0" y="136"/>
                  </a:cubicBezTo>
                  <a:cubicBezTo>
                    <a:pt x="0" y="1"/>
                    <a:pt x="0" y="1"/>
                    <a:pt x="0" y="1"/>
                  </a:cubicBezTo>
                  <a:cubicBezTo>
                    <a:pt x="17" y="1"/>
                    <a:pt x="17" y="1"/>
                    <a:pt x="17" y="1"/>
                  </a:cubicBezTo>
                  <a:cubicBezTo>
                    <a:pt x="18" y="17"/>
                    <a:pt x="18" y="17"/>
                    <a:pt x="18" y="17"/>
                  </a:cubicBezTo>
                  <a:cubicBezTo>
                    <a:pt x="20" y="15"/>
                    <a:pt x="30" y="0"/>
                    <a:pt x="51" y="0"/>
                  </a:cubicBezTo>
                  <a:cubicBezTo>
                    <a:pt x="78" y="0"/>
                    <a:pt x="94" y="21"/>
                    <a:pt x="94" y="51"/>
                  </a:cubicBezTo>
                  <a:cubicBezTo>
                    <a:pt x="93" y="81"/>
                    <a:pt x="75" y="102"/>
                    <a:pt x="49" y="102"/>
                  </a:cubicBezTo>
                  <a:close/>
                  <a:moveTo>
                    <a:pt x="46" y="14"/>
                  </a:moveTo>
                  <a:cubicBezTo>
                    <a:pt x="29" y="14"/>
                    <a:pt x="17" y="31"/>
                    <a:pt x="17" y="50"/>
                  </a:cubicBezTo>
                  <a:cubicBezTo>
                    <a:pt x="17" y="70"/>
                    <a:pt x="28" y="87"/>
                    <a:pt x="45" y="87"/>
                  </a:cubicBezTo>
                  <a:cubicBezTo>
                    <a:pt x="62" y="87"/>
                    <a:pt x="74" y="70"/>
                    <a:pt x="74" y="50"/>
                  </a:cubicBezTo>
                  <a:cubicBezTo>
                    <a:pt x="74" y="31"/>
                    <a:pt x="63" y="14"/>
                    <a:pt x="46" y="1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5" name="Freeform 56">
              <a:extLst>
                <a:ext uri="{FF2B5EF4-FFF2-40B4-BE49-F238E27FC236}">
                  <a16:creationId xmlns:a16="http://schemas.microsoft.com/office/drawing/2014/main" id="{F3FA3044-1824-4008-9D96-843FADC68A83}"/>
                </a:ext>
              </a:extLst>
            </p:cNvPr>
            <p:cNvSpPr>
              <a:spLocks noEditPoints="1"/>
            </p:cNvSpPr>
            <p:nvPr/>
          </p:nvSpPr>
          <p:spPr bwMode="gray">
            <a:xfrm>
              <a:off x="3852863"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5" y="14"/>
                    <a:pt x="46" y="1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6" name="Freeform 57">
              <a:extLst>
                <a:ext uri="{FF2B5EF4-FFF2-40B4-BE49-F238E27FC236}">
                  <a16:creationId xmlns:a16="http://schemas.microsoft.com/office/drawing/2014/main" id="{741F03E7-CEFB-463E-B41D-FAFD19AFB475}"/>
                </a:ext>
              </a:extLst>
            </p:cNvPr>
            <p:cNvSpPr>
              <a:spLocks/>
            </p:cNvSpPr>
            <p:nvPr/>
          </p:nvSpPr>
          <p:spPr bwMode="gray">
            <a:xfrm>
              <a:off x="3946526" y="185738"/>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7" name="Freeform 58">
              <a:extLst>
                <a:ext uri="{FF2B5EF4-FFF2-40B4-BE49-F238E27FC236}">
                  <a16:creationId xmlns:a16="http://schemas.microsoft.com/office/drawing/2014/main" id="{72E0C9EC-4353-4470-9B5B-8020BB524814}"/>
                </a:ext>
              </a:extLst>
            </p:cNvPr>
            <p:cNvSpPr>
              <a:spLocks noEditPoints="1"/>
            </p:cNvSpPr>
            <p:nvPr/>
          </p:nvSpPr>
          <p:spPr bwMode="gray">
            <a:xfrm>
              <a:off x="4005263" y="150813"/>
              <a:ext cx="20638" cy="119063"/>
            </a:xfrm>
            <a:custGeom>
              <a:avLst/>
              <a:gdLst>
                <a:gd name="T0" fmla="*/ 13 w 26"/>
                <a:gd name="T1" fmla="*/ 25 h 144"/>
                <a:gd name="T2" fmla="*/ 0 w 26"/>
                <a:gd name="T3" fmla="*/ 13 h 144"/>
                <a:gd name="T4" fmla="*/ 13 w 26"/>
                <a:gd name="T5" fmla="*/ 0 h 144"/>
                <a:gd name="T6" fmla="*/ 26 w 26"/>
                <a:gd name="T7" fmla="*/ 12 h 144"/>
                <a:gd name="T8" fmla="*/ 13 w 26"/>
                <a:gd name="T9" fmla="*/ 25 h 144"/>
                <a:gd name="T10" fmla="*/ 3 w 26"/>
                <a:gd name="T11" fmla="*/ 144 h 144"/>
                <a:gd name="T12" fmla="*/ 3 w 26"/>
                <a:gd name="T13" fmla="*/ 45 h 144"/>
                <a:gd name="T14" fmla="*/ 22 w 26"/>
                <a:gd name="T15" fmla="*/ 45 h 144"/>
                <a:gd name="T16" fmla="*/ 22 w 26"/>
                <a:gd name="T17" fmla="*/ 144 h 144"/>
                <a:gd name="T18" fmla="*/ 3 w 26"/>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4">
                  <a:moveTo>
                    <a:pt x="13" y="25"/>
                  </a:moveTo>
                  <a:cubicBezTo>
                    <a:pt x="6" y="25"/>
                    <a:pt x="0" y="20"/>
                    <a:pt x="0" y="13"/>
                  </a:cubicBezTo>
                  <a:cubicBezTo>
                    <a:pt x="0" y="6"/>
                    <a:pt x="6" y="0"/>
                    <a:pt x="13" y="0"/>
                  </a:cubicBezTo>
                  <a:cubicBezTo>
                    <a:pt x="20" y="0"/>
                    <a:pt x="26" y="6"/>
                    <a:pt x="26" y="12"/>
                  </a:cubicBezTo>
                  <a:cubicBezTo>
                    <a:pt x="26" y="19"/>
                    <a:pt x="20" y="25"/>
                    <a:pt x="13"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8" name="Freeform 59">
              <a:extLst>
                <a:ext uri="{FF2B5EF4-FFF2-40B4-BE49-F238E27FC236}">
                  <a16:creationId xmlns:a16="http://schemas.microsoft.com/office/drawing/2014/main" id="{98B83E80-EEA6-4BB3-ABCB-5F9325CBE139}"/>
                </a:ext>
              </a:extLst>
            </p:cNvPr>
            <p:cNvSpPr>
              <a:spLocks noEditPoints="1"/>
            </p:cNvSpPr>
            <p:nvPr/>
          </p:nvSpPr>
          <p:spPr bwMode="gray">
            <a:xfrm>
              <a:off x="4041776"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9" name="Freeform 60">
              <a:extLst>
                <a:ext uri="{FF2B5EF4-FFF2-40B4-BE49-F238E27FC236}">
                  <a16:creationId xmlns:a16="http://schemas.microsoft.com/office/drawing/2014/main" id="{FE827C06-4B96-4A16-AD13-91F144096E7D}"/>
                </a:ext>
              </a:extLst>
            </p:cNvPr>
            <p:cNvSpPr>
              <a:spLocks/>
            </p:cNvSpPr>
            <p:nvPr/>
          </p:nvSpPr>
          <p:spPr bwMode="gray">
            <a:xfrm>
              <a:off x="4135438" y="185738"/>
              <a:ext cx="69850" cy="84138"/>
            </a:xfrm>
            <a:custGeom>
              <a:avLst/>
              <a:gdLst>
                <a:gd name="T0" fmla="*/ 65 w 84"/>
                <a:gd name="T1" fmla="*/ 101 h 101"/>
                <a:gd name="T2" fmla="*/ 65 w 84"/>
                <a:gd name="T3" fmla="*/ 41 h 101"/>
                <a:gd name="T4" fmla="*/ 45 w 84"/>
                <a:gd name="T5" fmla="*/ 16 h 101"/>
                <a:gd name="T6" fmla="*/ 19 w 84"/>
                <a:gd name="T7" fmla="*/ 41 h 101"/>
                <a:gd name="T8" fmla="*/ 19 w 84"/>
                <a:gd name="T9" fmla="*/ 101 h 101"/>
                <a:gd name="T10" fmla="*/ 0 w 84"/>
                <a:gd name="T11" fmla="*/ 101 h 101"/>
                <a:gd name="T12" fmla="*/ 0 w 84"/>
                <a:gd name="T13" fmla="*/ 2 h 101"/>
                <a:gd name="T14" fmla="*/ 18 w 84"/>
                <a:gd name="T15" fmla="*/ 2 h 101"/>
                <a:gd name="T16" fmla="*/ 19 w 84"/>
                <a:gd name="T17" fmla="*/ 20 h 101"/>
                <a:gd name="T18" fmla="*/ 52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1"/>
                    <a:pt x="65" y="41"/>
                    <a:pt x="65" y="41"/>
                  </a:cubicBezTo>
                  <a:cubicBezTo>
                    <a:pt x="65" y="26"/>
                    <a:pt x="60" y="16"/>
                    <a:pt x="45" y="16"/>
                  </a:cubicBezTo>
                  <a:cubicBezTo>
                    <a:pt x="30" y="16"/>
                    <a:pt x="21" y="32"/>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2" y="0"/>
                  </a:cubicBezTo>
                  <a:cubicBezTo>
                    <a:pt x="71" y="0"/>
                    <a:pt x="84" y="11"/>
                    <a:pt x="84" y="37"/>
                  </a:cubicBezTo>
                  <a:cubicBezTo>
                    <a:pt x="84" y="101"/>
                    <a:pt x="84" y="101"/>
                    <a:pt x="84" y="101"/>
                  </a:cubicBezTo>
                  <a:cubicBezTo>
                    <a:pt x="65" y="101"/>
                    <a:pt x="65" y="101"/>
                    <a:pt x="65" y="101"/>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61">
              <a:extLst>
                <a:ext uri="{FF2B5EF4-FFF2-40B4-BE49-F238E27FC236}">
                  <a16:creationId xmlns:a16="http://schemas.microsoft.com/office/drawing/2014/main" id="{9F5B7148-53F2-4CC5-9B1B-56B74DF15CFB}"/>
                </a:ext>
              </a:extLst>
            </p:cNvPr>
            <p:cNvSpPr>
              <a:spLocks/>
            </p:cNvSpPr>
            <p:nvPr/>
          </p:nvSpPr>
          <p:spPr bwMode="gray">
            <a:xfrm>
              <a:off x="4221163" y="185738"/>
              <a:ext cx="71438" cy="85725"/>
            </a:xfrm>
            <a:custGeom>
              <a:avLst/>
              <a:gdLst>
                <a:gd name="T0" fmla="*/ 76 w 86"/>
                <a:gd name="T1" fmla="*/ 28 h 103"/>
                <a:gd name="T2" fmla="*/ 51 w 86"/>
                <a:gd name="T3" fmla="*/ 15 h 103"/>
                <a:gd name="T4" fmla="*/ 20 w 86"/>
                <a:gd name="T5" fmla="*/ 51 h 103"/>
                <a:gd name="T6" fmla="*/ 50 w 86"/>
                <a:gd name="T7" fmla="*/ 86 h 103"/>
                <a:gd name="T8" fmla="*/ 76 w 86"/>
                <a:gd name="T9" fmla="*/ 73 h 103"/>
                <a:gd name="T10" fmla="*/ 86 w 86"/>
                <a:gd name="T11" fmla="*/ 85 h 103"/>
                <a:gd name="T12" fmla="*/ 47 w 86"/>
                <a:gd name="T13" fmla="*/ 103 h 103"/>
                <a:gd name="T14" fmla="*/ 0 w 86"/>
                <a:gd name="T15" fmla="*/ 51 h 103"/>
                <a:gd name="T16" fmla="*/ 48 w 86"/>
                <a:gd name="T17" fmla="*/ 0 h 103"/>
                <a:gd name="T18" fmla="*/ 85 w 86"/>
                <a:gd name="T19" fmla="*/ 17 h 103"/>
                <a:gd name="T20" fmla="*/ 76 w 86"/>
                <a:gd name="T21" fmla="*/ 2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03">
                  <a:moveTo>
                    <a:pt x="76" y="28"/>
                  </a:moveTo>
                  <a:cubicBezTo>
                    <a:pt x="76" y="28"/>
                    <a:pt x="67" y="15"/>
                    <a:pt x="51" y="15"/>
                  </a:cubicBezTo>
                  <a:cubicBezTo>
                    <a:pt x="34" y="15"/>
                    <a:pt x="20" y="27"/>
                    <a:pt x="20" y="51"/>
                  </a:cubicBezTo>
                  <a:cubicBezTo>
                    <a:pt x="20" y="75"/>
                    <a:pt x="34" y="86"/>
                    <a:pt x="50" y="86"/>
                  </a:cubicBezTo>
                  <a:cubicBezTo>
                    <a:pt x="66" y="86"/>
                    <a:pt x="76" y="74"/>
                    <a:pt x="76" y="73"/>
                  </a:cubicBezTo>
                  <a:cubicBezTo>
                    <a:pt x="86" y="85"/>
                    <a:pt x="86" y="85"/>
                    <a:pt x="86" y="85"/>
                  </a:cubicBezTo>
                  <a:cubicBezTo>
                    <a:pt x="85" y="86"/>
                    <a:pt x="74" y="103"/>
                    <a:pt x="47" y="103"/>
                  </a:cubicBezTo>
                  <a:cubicBezTo>
                    <a:pt x="21" y="103"/>
                    <a:pt x="0" y="83"/>
                    <a:pt x="0" y="51"/>
                  </a:cubicBezTo>
                  <a:cubicBezTo>
                    <a:pt x="0" y="19"/>
                    <a:pt x="22" y="0"/>
                    <a:pt x="48" y="0"/>
                  </a:cubicBezTo>
                  <a:cubicBezTo>
                    <a:pt x="74" y="0"/>
                    <a:pt x="84" y="16"/>
                    <a:pt x="85" y="17"/>
                  </a:cubicBezTo>
                  <a:lnTo>
                    <a:pt x="76" y="28"/>
                  </a:ln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62">
              <a:extLst>
                <a:ext uri="{FF2B5EF4-FFF2-40B4-BE49-F238E27FC236}">
                  <a16:creationId xmlns:a16="http://schemas.microsoft.com/office/drawing/2014/main" id="{751FCF45-B390-4115-A636-DB10FDE1DE04}"/>
                </a:ext>
              </a:extLst>
            </p:cNvPr>
            <p:cNvSpPr>
              <a:spLocks noEditPoints="1"/>
            </p:cNvSpPr>
            <p:nvPr/>
          </p:nvSpPr>
          <p:spPr bwMode="gray">
            <a:xfrm>
              <a:off x="43037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1"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Rectangle 63">
              <a:extLst>
                <a:ext uri="{FF2B5EF4-FFF2-40B4-BE49-F238E27FC236}">
                  <a16:creationId xmlns:a16="http://schemas.microsoft.com/office/drawing/2014/main" id="{9059B125-F3A2-430A-99C1-BCE86CFF5F3B}"/>
                </a:ext>
              </a:extLst>
            </p:cNvPr>
            <p:cNvSpPr>
              <a:spLocks noChangeArrowheads="1"/>
            </p:cNvSpPr>
            <p:nvPr/>
          </p:nvSpPr>
          <p:spPr bwMode="gray">
            <a:xfrm>
              <a:off x="2271713" y="-269875"/>
              <a:ext cx="12700" cy="773113"/>
            </a:xfrm>
            <a:prstGeom prst="rect">
              <a:avLst/>
            </a:prstGeom>
            <a:solidFill>
              <a:srgbClr val="03327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Oval 64">
              <a:extLst>
                <a:ext uri="{FF2B5EF4-FFF2-40B4-BE49-F238E27FC236}">
                  <a16:creationId xmlns:a16="http://schemas.microsoft.com/office/drawing/2014/main" id="{0F2051E8-EAF8-4E49-9A02-D04863AFED3E}"/>
                </a:ext>
              </a:extLst>
            </p:cNvPr>
            <p:cNvSpPr>
              <a:spLocks noChangeArrowheads="1"/>
            </p:cNvSpPr>
            <p:nvPr/>
          </p:nvSpPr>
          <p:spPr bwMode="gray">
            <a:xfrm>
              <a:off x="911226" y="-279400"/>
              <a:ext cx="119063" cy="120650"/>
            </a:xfrm>
            <a:prstGeom prst="ellipse">
              <a:avLst/>
            </a:prstGeom>
            <a:solidFill>
              <a:srgbClr val="0332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Oval 65">
              <a:extLst>
                <a:ext uri="{FF2B5EF4-FFF2-40B4-BE49-F238E27FC236}">
                  <a16:creationId xmlns:a16="http://schemas.microsoft.com/office/drawing/2014/main" id="{F222E149-4D3D-46E7-8E15-1380BD4165D9}"/>
                </a:ext>
              </a:extLst>
            </p:cNvPr>
            <p:cNvSpPr>
              <a:spLocks noChangeArrowheads="1"/>
            </p:cNvSpPr>
            <p:nvPr/>
          </p:nvSpPr>
          <p:spPr bwMode="gray">
            <a:xfrm>
              <a:off x="752476" y="-269875"/>
              <a:ext cx="101600" cy="101600"/>
            </a:xfrm>
            <a:prstGeom prst="ellipse">
              <a:avLst/>
            </a:prstGeom>
            <a:solidFill>
              <a:srgbClr val="2193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Oval 66">
              <a:extLst>
                <a:ext uri="{FF2B5EF4-FFF2-40B4-BE49-F238E27FC236}">
                  <a16:creationId xmlns:a16="http://schemas.microsoft.com/office/drawing/2014/main" id="{8F12F9D8-1C12-49B1-AEFE-9723C9E81AB9}"/>
                </a:ext>
              </a:extLst>
            </p:cNvPr>
            <p:cNvSpPr>
              <a:spLocks noChangeArrowheads="1"/>
            </p:cNvSpPr>
            <p:nvPr/>
          </p:nvSpPr>
          <p:spPr bwMode="gray">
            <a:xfrm>
              <a:off x="919163" y="-103188"/>
              <a:ext cx="101600" cy="101600"/>
            </a:xfrm>
            <a:prstGeom prst="ellipse">
              <a:avLst/>
            </a:prstGeom>
            <a:solidFill>
              <a:srgbClr val="2193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Oval 67">
              <a:extLst>
                <a:ext uri="{FF2B5EF4-FFF2-40B4-BE49-F238E27FC236}">
                  <a16:creationId xmlns:a16="http://schemas.microsoft.com/office/drawing/2014/main" id="{BAA348BF-2B1E-456C-9685-C53DCA4B3830}"/>
                </a:ext>
              </a:extLst>
            </p:cNvPr>
            <p:cNvSpPr>
              <a:spLocks noChangeArrowheads="1"/>
            </p:cNvSpPr>
            <p:nvPr/>
          </p:nvSpPr>
          <p:spPr bwMode="gray">
            <a:xfrm>
              <a:off x="927101" y="53975"/>
              <a:ext cx="85725" cy="87313"/>
            </a:xfrm>
            <a:prstGeom prst="ellipse">
              <a:avLst/>
            </a:prstGeom>
            <a:solidFill>
              <a:srgbClr val="7AC3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Oval 68">
              <a:extLst>
                <a:ext uri="{FF2B5EF4-FFF2-40B4-BE49-F238E27FC236}">
                  <a16:creationId xmlns:a16="http://schemas.microsoft.com/office/drawing/2014/main" id="{41A1F4EA-78D7-4C65-8430-31B1D585F003}"/>
                </a:ext>
              </a:extLst>
            </p:cNvPr>
            <p:cNvSpPr>
              <a:spLocks noChangeArrowheads="1"/>
            </p:cNvSpPr>
            <p:nvPr/>
          </p:nvSpPr>
          <p:spPr bwMode="gray">
            <a:xfrm>
              <a:off x="760413" y="-95250"/>
              <a:ext cx="87313" cy="87313"/>
            </a:xfrm>
            <a:prstGeom prst="ellipse">
              <a:avLst/>
            </a:prstGeom>
            <a:solidFill>
              <a:srgbClr val="7AC3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Oval 69">
              <a:extLst>
                <a:ext uri="{FF2B5EF4-FFF2-40B4-BE49-F238E27FC236}">
                  <a16:creationId xmlns:a16="http://schemas.microsoft.com/office/drawing/2014/main" id="{421EBBA9-8C4F-4295-8553-30463683964B}"/>
                </a:ext>
              </a:extLst>
            </p:cNvPr>
            <p:cNvSpPr>
              <a:spLocks noChangeArrowheads="1"/>
            </p:cNvSpPr>
            <p:nvPr/>
          </p:nvSpPr>
          <p:spPr bwMode="gray">
            <a:xfrm>
              <a:off x="611188" y="-261938"/>
              <a:ext cx="85725" cy="87313"/>
            </a:xfrm>
            <a:prstGeom prst="ellipse">
              <a:avLst/>
            </a:prstGeom>
            <a:solidFill>
              <a:srgbClr val="7AC3F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0" name="Title 1">
            <a:extLst>
              <a:ext uri="{FF2B5EF4-FFF2-40B4-BE49-F238E27FC236}">
                <a16:creationId xmlns:a16="http://schemas.microsoft.com/office/drawing/2014/main" id="{99B2FAE0-6F28-0B07-ABC2-210010161C2C}"/>
              </a:ext>
            </a:extLst>
          </p:cNvPr>
          <p:cNvSpPr>
            <a:spLocks noGrp="1"/>
          </p:cNvSpPr>
          <p:nvPr>
            <p:ph type="ctrTitle"/>
          </p:nvPr>
        </p:nvSpPr>
        <p:spPr>
          <a:xfrm>
            <a:off x="1516830" y="2523757"/>
            <a:ext cx="9139234" cy="664797"/>
          </a:xfrm>
        </p:spPr>
        <p:txBody>
          <a:bodyPr vert="horz" lIns="91440" tIns="91440" rIns="91440" bIns="91440" anchor="ctr">
            <a:noAutofit/>
          </a:bodyPr>
          <a:lstStyle>
            <a:lvl1pPr algn="l">
              <a:defRPr sz="3600">
                <a:solidFill>
                  <a:schemeClr val="tx1"/>
                </a:solidFill>
              </a:defRPr>
            </a:lvl1pPr>
          </a:lstStyle>
          <a:p>
            <a:r>
              <a:rPr lang="en-US"/>
              <a:t>Click to edit Master title style</a:t>
            </a:r>
          </a:p>
        </p:txBody>
      </p:sp>
      <p:sp>
        <p:nvSpPr>
          <p:cNvPr id="151" name="Text Placeholder 81">
            <a:extLst>
              <a:ext uri="{FF2B5EF4-FFF2-40B4-BE49-F238E27FC236}">
                <a16:creationId xmlns:a16="http://schemas.microsoft.com/office/drawing/2014/main" id="{AABBBD46-2D94-9A1E-1B0B-4EA66A5B81E5}"/>
              </a:ext>
            </a:extLst>
          </p:cNvPr>
          <p:cNvSpPr>
            <a:spLocks noGrp="1"/>
          </p:cNvSpPr>
          <p:nvPr>
            <p:ph type="body" sz="quarter" idx="13"/>
          </p:nvPr>
        </p:nvSpPr>
        <p:spPr>
          <a:xfrm>
            <a:off x="1520386" y="3998279"/>
            <a:ext cx="4586287" cy="323850"/>
          </a:xfrm>
        </p:spPr>
        <p:txBody>
          <a:bodyPr lIns="91440" tIns="91440" rIns="91440" bIns="91440" anchor="ctr"/>
          <a:lstStyle>
            <a:lvl1pPr>
              <a:defRPr b="0">
                <a:solidFill>
                  <a:schemeClr val="tx1"/>
                </a:solidFill>
              </a:defRPr>
            </a:lvl1pPr>
          </a:lstStyle>
          <a:p>
            <a:pPr lvl="0"/>
            <a:r>
              <a:rPr lang="en-US"/>
              <a:t>Click to edit Master text styles</a:t>
            </a:r>
          </a:p>
        </p:txBody>
      </p:sp>
      <p:sp>
        <p:nvSpPr>
          <p:cNvPr id="152" name="Subtitle 2">
            <a:extLst>
              <a:ext uri="{FF2B5EF4-FFF2-40B4-BE49-F238E27FC236}">
                <a16:creationId xmlns:a16="http://schemas.microsoft.com/office/drawing/2014/main" id="{AE1C7A48-0D13-1059-2A8B-9267721FA7D4}"/>
              </a:ext>
            </a:extLst>
          </p:cNvPr>
          <p:cNvSpPr>
            <a:spLocks noGrp="1"/>
          </p:cNvSpPr>
          <p:nvPr>
            <p:ph type="subTitle" idx="1"/>
          </p:nvPr>
        </p:nvSpPr>
        <p:spPr>
          <a:xfrm>
            <a:off x="1516830" y="3444432"/>
            <a:ext cx="9139234" cy="297969"/>
          </a:xfrm>
        </p:spPr>
        <p:txBody>
          <a:bodyPr vert="horz" lIns="91440" tIns="91440" rIns="91440" bIns="91440" rtlCol="0" anchor="ctr">
            <a:noAutofit/>
          </a:bodyPr>
          <a:lstStyle>
            <a:lvl1pPr>
              <a:defRPr lang="en-US" sz="2200" b="0" dirty="0">
                <a:solidFill>
                  <a:schemeClr val="tx1"/>
                </a:solidFill>
              </a:defRPr>
            </a:lvl1pPr>
          </a:lstStyle>
          <a:p>
            <a:pPr lvl="0"/>
            <a:r>
              <a:rPr lang="en-US"/>
              <a:t>Click to edit Master subtitle style</a:t>
            </a:r>
          </a:p>
        </p:txBody>
      </p:sp>
      <p:sp>
        <p:nvSpPr>
          <p:cNvPr id="80" name="TextBox 79">
            <a:extLst>
              <a:ext uri="{FF2B5EF4-FFF2-40B4-BE49-F238E27FC236}">
                <a16:creationId xmlns:a16="http://schemas.microsoft.com/office/drawing/2014/main" id="{35FA29A0-C03A-3277-5EF6-1E67883CD46A}"/>
              </a:ext>
            </a:extLst>
          </p:cNvPr>
          <p:cNvSpPr txBox="1"/>
          <p:nvPr userDrawn="1"/>
        </p:nvSpPr>
        <p:spPr>
          <a:xfrm>
            <a:off x="1516830" y="6334188"/>
            <a:ext cx="5719046" cy="153888"/>
          </a:xfrm>
          <a:prstGeom prst="rect">
            <a:avLst/>
          </a:prstGeom>
          <a:noFill/>
        </p:spPr>
        <p:txBody>
          <a:bodyPr wrap="square" lIns="0" tIns="0" rIns="0" bIns="0" rtlCol="0">
            <a:spAutoFit/>
          </a:bodyPr>
          <a:lstStyle/>
          <a:p>
            <a:pPr algn="ctr"/>
            <a:r>
              <a:rPr lang="en-US" sz="1000">
                <a:solidFill>
                  <a:schemeClr val="tx1"/>
                </a:solidFill>
              </a:rPr>
              <a:t>Includes content supplied by Sales Benchmark Index; Copyright © Sales Benchmark Index, 2022</a:t>
            </a:r>
          </a:p>
        </p:txBody>
      </p:sp>
    </p:spTree>
    <p:extLst>
      <p:ext uri="{BB962C8B-B14F-4D97-AF65-F5344CB8AC3E}">
        <p14:creationId xmlns:p14="http://schemas.microsoft.com/office/powerpoint/2010/main" val="3447513793"/>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showMasterSp="0" preserve="1">
  <p:cSld name="Title Slide blue dots bkdg">
    <p:bg>
      <p:bgPr>
        <a:solidFill>
          <a:schemeClr val="accent1"/>
        </a:solidFill>
        <a:effectLst/>
      </p:bgPr>
    </p:bg>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64658552-6E07-9117-0CA9-3B60B698736B}"/>
              </a:ext>
            </a:extLst>
          </p:cNvPr>
          <p:cNvGraphicFramePr>
            <a:graphicFrameLocks noChangeAspect="1"/>
          </p:cNvGraphicFramePr>
          <p:nvPr userDrawn="1">
            <p:custDataLst>
              <p:tags r:id="rId1"/>
            </p:custDataLst>
            <p:extLst>
              <p:ext uri="{D42A27DB-BD31-4B8C-83A1-F6EECF244321}">
                <p14:modId xmlns:p14="http://schemas.microsoft.com/office/powerpoint/2010/main" val="121670506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4" name="Object 3" hidden="1">
                        <a:extLst>
                          <a:ext uri="{FF2B5EF4-FFF2-40B4-BE49-F238E27FC236}">
                            <a16:creationId xmlns:a16="http://schemas.microsoft.com/office/drawing/2014/main" id="{64658552-6E07-9117-0CA9-3B60B698736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9C5F5AEC-749C-44CA-94C1-9495903C3571}"/>
              </a:ext>
            </a:extLst>
          </p:cNvPr>
          <p:cNvSpPr>
            <a:spLocks noGrp="1"/>
          </p:cNvSpPr>
          <p:nvPr>
            <p:ph type="ctrTitle"/>
          </p:nvPr>
        </p:nvSpPr>
        <p:spPr>
          <a:xfrm>
            <a:off x="1516830" y="2523757"/>
            <a:ext cx="9139234" cy="664797"/>
          </a:xfrm>
        </p:spPr>
        <p:txBody>
          <a:bodyPr vert="horz" lIns="91440" tIns="91440" rIns="91440" bIns="91440" anchor="ctr">
            <a:noAutofit/>
          </a:bodyPr>
          <a:lstStyle>
            <a:lvl1pPr algn="l">
              <a:defRPr sz="3600">
                <a:solidFill>
                  <a:schemeClr val="bg1"/>
                </a:solidFill>
              </a:defRPr>
            </a:lvl1pPr>
          </a:lstStyle>
          <a:p>
            <a:r>
              <a:rPr lang="en-US"/>
              <a:t>Click to edit Master title style</a:t>
            </a:r>
          </a:p>
        </p:txBody>
      </p:sp>
      <p:sp>
        <p:nvSpPr>
          <p:cNvPr id="82" name="Text Placeholder 81">
            <a:extLst>
              <a:ext uri="{FF2B5EF4-FFF2-40B4-BE49-F238E27FC236}">
                <a16:creationId xmlns:a16="http://schemas.microsoft.com/office/drawing/2014/main" id="{B020BF28-FA10-43DE-B2FD-965A7D8594C0}"/>
              </a:ext>
            </a:extLst>
          </p:cNvPr>
          <p:cNvSpPr>
            <a:spLocks noGrp="1"/>
          </p:cNvSpPr>
          <p:nvPr>
            <p:ph type="body" sz="quarter" idx="13"/>
          </p:nvPr>
        </p:nvSpPr>
        <p:spPr>
          <a:xfrm>
            <a:off x="1520386" y="3998279"/>
            <a:ext cx="4586287" cy="323850"/>
          </a:xfrm>
        </p:spPr>
        <p:txBody>
          <a:bodyPr lIns="91440" tIns="91440" rIns="91440" bIns="91440" anchor="ctr"/>
          <a:lstStyle>
            <a:lvl1pPr>
              <a:defRPr b="0">
                <a:solidFill>
                  <a:schemeClr val="bg1"/>
                </a:solidFill>
              </a:defRPr>
            </a:lvl1pPr>
          </a:lstStyle>
          <a:p>
            <a:pPr lvl="0"/>
            <a:r>
              <a:rPr lang="en-US"/>
              <a:t>Click to edit Master text styles</a:t>
            </a:r>
          </a:p>
        </p:txBody>
      </p:sp>
      <p:sp>
        <p:nvSpPr>
          <p:cNvPr id="83" name="Subtitle 2">
            <a:extLst>
              <a:ext uri="{FF2B5EF4-FFF2-40B4-BE49-F238E27FC236}">
                <a16:creationId xmlns:a16="http://schemas.microsoft.com/office/drawing/2014/main" id="{CA420EE9-07D0-49A0-A796-E6EAA8EBDB96}"/>
              </a:ext>
            </a:extLst>
          </p:cNvPr>
          <p:cNvSpPr>
            <a:spLocks noGrp="1"/>
          </p:cNvSpPr>
          <p:nvPr>
            <p:ph type="subTitle" idx="1"/>
          </p:nvPr>
        </p:nvSpPr>
        <p:spPr>
          <a:xfrm>
            <a:off x="1516830" y="3444432"/>
            <a:ext cx="9139234" cy="297969"/>
          </a:xfrm>
        </p:spPr>
        <p:txBody>
          <a:bodyPr vert="horz" lIns="91440" tIns="91440" rIns="91440" bIns="91440" rtlCol="0" anchor="ctr">
            <a:noAutofit/>
          </a:bodyPr>
          <a:lstStyle>
            <a:lvl1pPr>
              <a:defRPr lang="en-US" sz="2200" b="0" dirty="0">
                <a:solidFill>
                  <a:schemeClr val="bg1"/>
                </a:solidFill>
              </a:defRPr>
            </a:lvl1pPr>
          </a:lstStyle>
          <a:p>
            <a:pPr lvl="0"/>
            <a:r>
              <a:rPr lang="en-US"/>
              <a:t>Click to edit Master subtitle style</a:t>
            </a:r>
          </a:p>
        </p:txBody>
      </p:sp>
      <p:grpSp>
        <p:nvGrpSpPr>
          <p:cNvPr id="148" name="Group 147">
            <a:extLst>
              <a:ext uri="{FF2B5EF4-FFF2-40B4-BE49-F238E27FC236}">
                <a16:creationId xmlns:a16="http://schemas.microsoft.com/office/drawing/2014/main" id="{AF47BE45-9A6B-F77A-A246-E9AD74AC3E05}"/>
              </a:ext>
            </a:extLst>
          </p:cNvPr>
          <p:cNvGrpSpPr>
            <a:grpSpLocks noChangeAspect="1"/>
          </p:cNvGrpSpPr>
          <p:nvPr userDrawn="1"/>
        </p:nvGrpSpPr>
        <p:grpSpPr>
          <a:xfrm>
            <a:off x="702214" y="780933"/>
            <a:ext cx="3494345" cy="745107"/>
            <a:chOff x="611188" y="-279400"/>
            <a:chExt cx="3767138" cy="803275"/>
          </a:xfrm>
          <a:solidFill>
            <a:schemeClr val="bg1"/>
          </a:solidFill>
        </p:grpSpPr>
        <p:sp>
          <p:nvSpPr>
            <p:cNvPr id="149" name="Freeform 5">
              <a:extLst>
                <a:ext uri="{FF2B5EF4-FFF2-40B4-BE49-F238E27FC236}">
                  <a16:creationId xmlns:a16="http://schemas.microsoft.com/office/drawing/2014/main" id="{5C5B487B-3C0A-CD7C-49B9-906DAA6B051C}"/>
                </a:ext>
              </a:extLst>
            </p:cNvPr>
            <p:cNvSpPr>
              <a:spLocks noEditPoints="1"/>
            </p:cNvSpPr>
            <p:nvPr userDrawn="1"/>
          </p:nvSpPr>
          <p:spPr bwMode="auto">
            <a:xfrm>
              <a:off x="1885951" y="438150"/>
              <a:ext cx="60325" cy="63500"/>
            </a:xfrm>
            <a:custGeom>
              <a:avLst/>
              <a:gdLst>
                <a:gd name="T0" fmla="*/ 36 w 73"/>
                <a:gd name="T1" fmla="*/ 0 h 78"/>
                <a:gd name="T2" fmla="*/ 10 w 73"/>
                <a:gd name="T3" fmla="*/ 10 h 78"/>
                <a:gd name="T4" fmla="*/ 0 w 73"/>
                <a:gd name="T5" fmla="*/ 39 h 78"/>
                <a:gd name="T6" fmla="*/ 10 w 73"/>
                <a:gd name="T7" fmla="*/ 67 h 78"/>
                <a:gd name="T8" fmla="*/ 36 w 73"/>
                <a:gd name="T9" fmla="*/ 78 h 78"/>
                <a:gd name="T10" fmla="*/ 63 w 73"/>
                <a:gd name="T11" fmla="*/ 67 h 78"/>
                <a:gd name="T12" fmla="*/ 73 w 73"/>
                <a:gd name="T13" fmla="*/ 39 h 78"/>
                <a:gd name="T14" fmla="*/ 63 w 73"/>
                <a:gd name="T15" fmla="*/ 10 h 78"/>
                <a:gd name="T16" fmla="*/ 36 w 73"/>
                <a:gd name="T17" fmla="*/ 0 h 78"/>
                <a:gd name="T18" fmla="*/ 52 w 73"/>
                <a:gd name="T19" fmla="*/ 59 h 78"/>
                <a:gd name="T20" fmla="*/ 36 w 73"/>
                <a:gd name="T21" fmla="*/ 66 h 78"/>
                <a:gd name="T22" fmla="*/ 20 w 73"/>
                <a:gd name="T23" fmla="*/ 59 h 78"/>
                <a:gd name="T24" fmla="*/ 15 w 73"/>
                <a:gd name="T25" fmla="*/ 39 h 78"/>
                <a:gd name="T26" fmla="*/ 21 w 73"/>
                <a:gd name="T27" fmla="*/ 19 h 78"/>
                <a:gd name="T28" fmla="*/ 36 w 73"/>
                <a:gd name="T29" fmla="*/ 11 h 78"/>
                <a:gd name="T30" fmla="*/ 52 w 73"/>
                <a:gd name="T31" fmla="*/ 19 h 78"/>
                <a:gd name="T32" fmla="*/ 58 w 73"/>
                <a:gd name="T33" fmla="*/ 39 h 78"/>
                <a:gd name="T34" fmla="*/ 52 w 73"/>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8">
                  <a:moveTo>
                    <a:pt x="36" y="0"/>
                  </a:moveTo>
                  <a:cubicBezTo>
                    <a:pt x="25" y="0"/>
                    <a:pt x="17" y="3"/>
                    <a:pt x="10" y="10"/>
                  </a:cubicBezTo>
                  <a:cubicBezTo>
                    <a:pt x="3" y="17"/>
                    <a:pt x="0" y="27"/>
                    <a:pt x="0" y="39"/>
                  </a:cubicBezTo>
                  <a:cubicBezTo>
                    <a:pt x="0" y="51"/>
                    <a:pt x="3" y="60"/>
                    <a:pt x="10" y="67"/>
                  </a:cubicBezTo>
                  <a:cubicBezTo>
                    <a:pt x="17" y="74"/>
                    <a:pt x="25" y="78"/>
                    <a:pt x="36" y="78"/>
                  </a:cubicBezTo>
                  <a:cubicBezTo>
                    <a:pt x="47" y="78"/>
                    <a:pt x="56" y="74"/>
                    <a:pt x="63" y="67"/>
                  </a:cubicBezTo>
                  <a:cubicBezTo>
                    <a:pt x="69" y="60"/>
                    <a:pt x="73" y="51"/>
                    <a:pt x="73" y="39"/>
                  </a:cubicBezTo>
                  <a:cubicBezTo>
                    <a:pt x="73" y="27"/>
                    <a:pt x="69" y="17"/>
                    <a:pt x="63"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1" y="19"/>
                  </a:cubicBezTo>
                  <a:cubicBezTo>
                    <a:pt x="24" y="14"/>
                    <a:pt x="30" y="11"/>
                    <a:pt x="36" y="11"/>
                  </a:cubicBezTo>
                  <a:cubicBezTo>
                    <a:pt x="43" y="11"/>
                    <a:pt x="48" y="14"/>
                    <a:pt x="52" y="19"/>
                  </a:cubicBezTo>
                  <a:cubicBezTo>
                    <a:pt x="56" y="24"/>
                    <a:pt x="58" y="30"/>
                    <a:pt x="58" y="39"/>
                  </a:cubicBezTo>
                  <a:cubicBezTo>
                    <a:pt x="58"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6">
              <a:extLst>
                <a:ext uri="{FF2B5EF4-FFF2-40B4-BE49-F238E27FC236}">
                  <a16:creationId xmlns:a16="http://schemas.microsoft.com/office/drawing/2014/main" id="{FC002D50-1258-94CD-A4CA-8EF05842095A}"/>
                </a:ext>
              </a:extLst>
            </p:cNvPr>
            <p:cNvSpPr>
              <a:spLocks/>
            </p:cNvSpPr>
            <p:nvPr userDrawn="1"/>
          </p:nvSpPr>
          <p:spPr bwMode="auto">
            <a:xfrm>
              <a:off x="1152526" y="414338"/>
              <a:ext cx="74613" cy="87313"/>
            </a:xfrm>
            <a:custGeom>
              <a:avLst/>
              <a:gdLst>
                <a:gd name="T0" fmla="*/ 50 w 89"/>
                <a:gd name="T1" fmla="*/ 62 h 106"/>
                <a:gd name="T2" fmla="*/ 75 w 89"/>
                <a:gd name="T3" fmla="*/ 62 h 106"/>
                <a:gd name="T4" fmla="*/ 75 w 89"/>
                <a:gd name="T5" fmla="*/ 80 h 106"/>
                <a:gd name="T6" fmla="*/ 74 w 89"/>
                <a:gd name="T7" fmla="*/ 81 h 106"/>
                <a:gd name="T8" fmla="*/ 71 w 89"/>
                <a:gd name="T9" fmla="*/ 84 h 106"/>
                <a:gd name="T10" fmla="*/ 66 w 89"/>
                <a:gd name="T11" fmla="*/ 88 h 106"/>
                <a:gd name="T12" fmla="*/ 58 w 89"/>
                <a:gd name="T13" fmla="*/ 91 h 106"/>
                <a:gd name="T14" fmla="*/ 48 w 89"/>
                <a:gd name="T15" fmla="*/ 92 h 106"/>
                <a:gd name="T16" fmla="*/ 24 w 89"/>
                <a:gd name="T17" fmla="*/ 82 h 106"/>
                <a:gd name="T18" fmla="*/ 15 w 89"/>
                <a:gd name="T19" fmla="*/ 52 h 106"/>
                <a:gd name="T20" fmla="*/ 25 w 89"/>
                <a:gd name="T21" fmla="*/ 23 h 106"/>
                <a:gd name="T22" fmla="*/ 48 w 89"/>
                <a:gd name="T23" fmla="*/ 13 h 106"/>
                <a:gd name="T24" fmla="*/ 57 w 89"/>
                <a:gd name="T25" fmla="*/ 14 h 106"/>
                <a:gd name="T26" fmla="*/ 64 w 89"/>
                <a:gd name="T27" fmla="*/ 16 h 106"/>
                <a:gd name="T28" fmla="*/ 69 w 89"/>
                <a:gd name="T29" fmla="*/ 19 h 106"/>
                <a:gd name="T30" fmla="*/ 73 w 89"/>
                <a:gd name="T31" fmla="*/ 23 h 106"/>
                <a:gd name="T32" fmla="*/ 75 w 89"/>
                <a:gd name="T33" fmla="*/ 26 h 106"/>
                <a:gd name="T34" fmla="*/ 76 w 89"/>
                <a:gd name="T35" fmla="*/ 27 h 106"/>
                <a:gd name="T36" fmla="*/ 86 w 89"/>
                <a:gd name="T37" fmla="*/ 18 h 106"/>
                <a:gd name="T38" fmla="*/ 48 w 89"/>
                <a:gd name="T39" fmla="*/ 0 h 106"/>
                <a:gd name="T40" fmla="*/ 14 w 89"/>
                <a:gd name="T41" fmla="*/ 14 h 106"/>
                <a:gd name="T42" fmla="*/ 0 w 89"/>
                <a:gd name="T43" fmla="*/ 52 h 106"/>
                <a:gd name="T44" fmla="*/ 13 w 89"/>
                <a:gd name="T45" fmla="*/ 91 h 106"/>
                <a:gd name="T46" fmla="*/ 45 w 89"/>
                <a:gd name="T47" fmla="*/ 106 h 106"/>
                <a:gd name="T48" fmla="*/ 57 w 89"/>
                <a:gd name="T49" fmla="*/ 104 h 106"/>
                <a:gd name="T50" fmla="*/ 66 w 89"/>
                <a:gd name="T51" fmla="*/ 101 h 106"/>
                <a:gd name="T52" fmla="*/ 73 w 89"/>
                <a:gd name="T53" fmla="*/ 97 h 106"/>
                <a:gd name="T54" fmla="*/ 76 w 89"/>
                <a:gd name="T55" fmla="*/ 94 h 106"/>
                <a:gd name="T56" fmla="*/ 78 w 89"/>
                <a:gd name="T57" fmla="*/ 92 h 106"/>
                <a:gd name="T58" fmla="*/ 79 w 89"/>
                <a:gd name="T59" fmla="*/ 104 h 106"/>
                <a:gd name="T60" fmla="*/ 89 w 89"/>
                <a:gd name="T61" fmla="*/ 104 h 106"/>
                <a:gd name="T62" fmla="*/ 89 w 89"/>
                <a:gd name="T63" fmla="*/ 51 h 106"/>
                <a:gd name="T64" fmla="*/ 50 w 89"/>
                <a:gd name="T65" fmla="*/ 51 h 106"/>
                <a:gd name="T66" fmla="*/ 50 w 89"/>
                <a:gd name="T67" fmla="*/ 6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 h="106">
                  <a:moveTo>
                    <a:pt x="50" y="62"/>
                  </a:moveTo>
                  <a:cubicBezTo>
                    <a:pt x="75" y="62"/>
                    <a:pt x="75" y="62"/>
                    <a:pt x="75" y="62"/>
                  </a:cubicBezTo>
                  <a:cubicBezTo>
                    <a:pt x="75" y="80"/>
                    <a:pt x="75" y="80"/>
                    <a:pt x="75" y="80"/>
                  </a:cubicBezTo>
                  <a:cubicBezTo>
                    <a:pt x="74" y="81"/>
                    <a:pt x="74" y="81"/>
                    <a:pt x="74" y="81"/>
                  </a:cubicBezTo>
                  <a:cubicBezTo>
                    <a:pt x="73" y="82"/>
                    <a:pt x="72" y="83"/>
                    <a:pt x="71" y="84"/>
                  </a:cubicBezTo>
                  <a:cubicBezTo>
                    <a:pt x="69" y="86"/>
                    <a:pt x="68" y="87"/>
                    <a:pt x="66" y="88"/>
                  </a:cubicBezTo>
                  <a:cubicBezTo>
                    <a:pt x="64" y="89"/>
                    <a:pt x="61" y="90"/>
                    <a:pt x="58" y="91"/>
                  </a:cubicBezTo>
                  <a:cubicBezTo>
                    <a:pt x="55" y="92"/>
                    <a:pt x="51" y="92"/>
                    <a:pt x="48" y="92"/>
                  </a:cubicBezTo>
                  <a:cubicBezTo>
                    <a:pt x="38" y="92"/>
                    <a:pt x="30" y="89"/>
                    <a:pt x="24" y="82"/>
                  </a:cubicBezTo>
                  <a:cubicBezTo>
                    <a:pt x="18" y="74"/>
                    <a:pt x="15" y="65"/>
                    <a:pt x="15" y="52"/>
                  </a:cubicBezTo>
                  <a:cubicBezTo>
                    <a:pt x="15" y="40"/>
                    <a:pt x="18" y="31"/>
                    <a:pt x="25" y="23"/>
                  </a:cubicBezTo>
                  <a:cubicBezTo>
                    <a:pt x="31" y="16"/>
                    <a:pt x="39" y="13"/>
                    <a:pt x="48" y="13"/>
                  </a:cubicBezTo>
                  <a:cubicBezTo>
                    <a:pt x="51" y="13"/>
                    <a:pt x="54" y="13"/>
                    <a:pt x="57" y="14"/>
                  </a:cubicBezTo>
                  <a:cubicBezTo>
                    <a:pt x="60" y="14"/>
                    <a:pt x="62" y="15"/>
                    <a:pt x="64" y="16"/>
                  </a:cubicBezTo>
                  <a:cubicBezTo>
                    <a:pt x="66" y="17"/>
                    <a:pt x="67" y="18"/>
                    <a:pt x="69" y="19"/>
                  </a:cubicBezTo>
                  <a:cubicBezTo>
                    <a:pt x="71" y="21"/>
                    <a:pt x="72" y="22"/>
                    <a:pt x="73" y="23"/>
                  </a:cubicBezTo>
                  <a:cubicBezTo>
                    <a:pt x="74" y="24"/>
                    <a:pt x="74" y="25"/>
                    <a:pt x="75" y="26"/>
                  </a:cubicBezTo>
                  <a:cubicBezTo>
                    <a:pt x="76" y="27"/>
                    <a:pt x="76" y="27"/>
                    <a:pt x="76" y="27"/>
                  </a:cubicBezTo>
                  <a:cubicBezTo>
                    <a:pt x="86" y="18"/>
                    <a:pt x="86" y="18"/>
                    <a:pt x="86" y="18"/>
                  </a:cubicBezTo>
                  <a:cubicBezTo>
                    <a:pt x="77" y="6"/>
                    <a:pt x="64" y="0"/>
                    <a:pt x="48" y="0"/>
                  </a:cubicBezTo>
                  <a:cubicBezTo>
                    <a:pt x="35" y="0"/>
                    <a:pt x="23" y="4"/>
                    <a:pt x="14" y="14"/>
                  </a:cubicBezTo>
                  <a:cubicBezTo>
                    <a:pt x="4" y="24"/>
                    <a:pt x="0" y="36"/>
                    <a:pt x="0" y="52"/>
                  </a:cubicBezTo>
                  <a:cubicBezTo>
                    <a:pt x="0" y="69"/>
                    <a:pt x="4" y="82"/>
                    <a:pt x="13" y="91"/>
                  </a:cubicBezTo>
                  <a:cubicBezTo>
                    <a:pt x="21" y="101"/>
                    <a:pt x="32" y="106"/>
                    <a:pt x="45" y="106"/>
                  </a:cubicBezTo>
                  <a:cubicBezTo>
                    <a:pt x="50" y="106"/>
                    <a:pt x="54" y="105"/>
                    <a:pt x="57" y="104"/>
                  </a:cubicBezTo>
                  <a:cubicBezTo>
                    <a:pt x="61" y="103"/>
                    <a:pt x="64" y="102"/>
                    <a:pt x="66" y="101"/>
                  </a:cubicBezTo>
                  <a:cubicBezTo>
                    <a:pt x="69" y="100"/>
                    <a:pt x="71" y="99"/>
                    <a:pt x="73" y="97"/>
                  </a:cubicBezTo>
                  <a:cubicBezTo>
                    <a:pt x="75" y="95"/>
                    <a:pt x="76" y="94"/>
                    <a:pt x="76" y="94"/>
                  </a:cubicBezTo>
                  <a:cubicBezTo>
                    <a:pt x="77" y="93"/>
                    <a:pt x="77" y="93"/>
                    <a:pt x="78" y="92"/>
                  </a:cubicBezTo>
                  <a:cubicBezTo>
                    <a:pt x="79" y="104"/>
                    <a:pt x="79" y="104"/>
                    <a:pt x="79" y="104"/>
                  </a:cubicBezTo>
                  <a:cubicBezTo>
                    <a:pt x="89" y="104"/>
                    <a:pt x="89" y="104"/>
                    <a:pt x="89" y="104"/>
                  </a:cubicBezTo>
                  <a:cubicBezTo>
                    <a:pt x="89" y="51"/>
                    <a:pt x="89" y="51"/>
                    <a:pt x="89" y="51"/>
                  </a:cubicBezTo>
                  <a:cubicBezTo>
                    <a:pt x="50" y="51"/>
                    <a:pt x="50" y="51"/>
                    <a:pt x="50" y="51"/>
                  </a:cubicBezTo>
                  <a:lnTo>
                    <a:pt x="50"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7">
              <a:extLst>
                <a:ext uri="{FF2B5EF4-FFF2-40B4-BE49-F238E27FC236}">
                  <a16:creationId xmlns:a16="http://schemas.microsoft.com/office/drawing/2014/main" id="{5E276722-5197-B412-82F4-CAE376DBBFED}"/>
                </a:ext>
              </a:extLst>
            </p:cNvPr>
            <p:cNvSpPr>
              <a:spLocks/>
            </p:cNvSpPr>
            <p:nvPr userDrawn="1"/>
          </p:nvSpPr>
          <p:spPr bwMode="auto">
            <a:xfrm>
              <a:off x="1246188" y="436563"/>
              <a:ext cx="34925" cy="63500"/>
            </a:xfrm>
            <a:custGeom>
              <a:avLst/>
              <a:gdLst>
                <a:gd name="T0" fmla="*/ 23 w 43"/>
                <a:gd name="T1" fmla="*/ 5 h 77"/>
                <a:gd name="T2" fmla="*/ 14 w 43"/>
                <a:gd name="T3" fmla="*/ 17 h 77"/>
                <a:gd name="T4" fmla="*/ 13 w 43"/>
                <a:gd name="T5" fmla="*/ 2 h 77"/>
                <a:gd name="T6" fmla="*/ 0 w 43"/>
                <a:gd name="T7" fmla="*/ 2 h 77"/>
                <a:gd name="T8" fmla="*/ 0 w 43"/>
                <a:gd name="T9" fmla="*/ 77 h 77"/>
                <a:gd name="T10" fmla="*/ 14 w 43"/>
                <a:gd name="T11" fmla="*/ 77 h 77"/>
                <a:gd name="T12" fmla="*/ 14 w 43"/>
                <a:gd name="T13" fmla="*/ 35 h 77"/>
                <a:gd name="T14" fmla="*/ 24 w 43"/>
                <a:gd name="T15" fmla="*/ 18 h 77"/>
                <a:gd name="T16" fmla="*/ 35 w 43"/>
                <a:gd name="T17" fmla="*/ 14 h 77"/>
                <a:gd name="T18" fmla="*/ 41 w 43"/>
                <a:gd name="T19" fmla="*/ 15 h 77"/>
                <a:gd name="T20" fmla="*/ 43 w 43"/>
                <a:gd name="T21" fmla="*/ 1 h 77"/>
                <a:gd name="T22" fmla="*/ 37 w 43"/>
                <a:gd name="T23" fmla="*/ 0 h 77"/>
                <a:gd name="T24" fmla="*/ 23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3" y="5"/>
                  </a:moveTo>
                  <a:cubicBezTo>
                    <a:pt x="19" y="8"/>
                    <a:pt x="16" y="12"/>
                    <a:pt x="14" y="17"/>
                  </a:cubicBezTo>
                  <a:cubicBezTo>
                    <a:pt x="13" y="2"/>
                    <a:pt x="13" y="2"/>
                    <a:pt x="13" y="2"/>
                  </a:cubicBezTo>
                  <a:cubicBezTo>
                    <a:pt x="0" y="2"/>
                    <a:pt x="0" y="2"/>
                    <a:pt x="0" y="2"/>
                  </a:cubicBezTo>
                  <a:cubicBezTo>
                    <a:pt x="0" y="77"/>
                    <a:pt x="0" y="77"/>
                    <a:pt x="0" y="77"/>
                  </a:cubicBezTo>
                  <a:cubicBezTo>
                    <a:pt x="14" y="77"/>
                    <a:pt x="14" y="77"/>
                    <a:pt x="14" y="77"/>
                  </a:cubicBezTo>
                  <a:cubicBezTo>
                    <a:pt x="14" y="35"/>
                    <a:pt x="14" y="35"/>
                    <a:pt x="14" y="35"/>
                  </a:cubicBezTo>
                  <a:cubicBezTo>
                    <a:pt x="15" y="27"/>
                    <a:pt x="19" y="22"/>
                    <a:pt x="24" y="18"/>
                  </a:cubicBezTo>
                  <a:cubicBezTo>
                    <a:pt x="28" y="16"/>
                    <a:pt x="31" y="14"/>
                    <a:pt x="35" y="14"/>
                  </a:cubicBezTo>
                  <a:cubicBezTo>
                    <a:pt x="37" y="14"/>
                    <a:pt x="39" y="15"/>
                    <a:pt x="41" y="15"/>
                  </a:cubicBezTo>
                  <a:cubicBezTo>
                    <a:pt x="43" y="1"/>
                    <a:pt x="43" y="1"/>
                    <a:pt x="43" y="1"/>
                  </a:cubicBezTo>
                  <a:cubicBezTo>
                    <a:pt x="37" y="0"/>
                    <a:pt x="37" y="0"/>
                    <a:pt x="37" y="0"/>
                  </a:cubicBezTo>
                  <a:cubicBezTo>
                    <a:pt x="32" y="0"/>
                    <a:pt x="27" y="2"/>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8">
              <a:extLst>
                <a:ext uri="{FF2B5EF4-FFF2-40B4-BE49-F238E27FC236}">
                  <a16:creationId xmlns:a16="http://schemas.microsoft.com/office/drawing/2014/main" id="{030C0CC0-0956-B1B0-70A8-800FA865F98A}"/>
                </a:ext>
              </a:extLst>
            </p:cNvPr>
            <p:cNvSpPr>
              <a:spLocks noEditPoints="1"/>
            </p:cNvSpPr>
            <p:nvPr userDrawn="1"/>
          </p:nvSpPr>
          <p:spPr bwMode="auto">
            <a:xfrm>
              <a:off x="1284288" y="438150"/>
              <a:ext cx="60325" cy="63500"/>
            </a:xfrm>
            <a:custGeom>
              <a:avLst/>
              <a:gdLst>
                <a:gd name="T0" fmla="*/ 36 w 72"/>
                <a:gd name="T1" fmla="*/ 0 h 78"/>
                <a:gd name="T2" fmla="*/ 10 w 72"/>
                <a:gd name="T3" fmla="*/ 10 h 78"/>
                <a:gd name="T4" fmla="*/ 0 w 72"/>
                <a:gd name="T5" fmla="*/ 39 h 78"/>
                <a:gd name="T6" fmla="*/ 10 w 72"/>
                <a:gd name="T7" fmla="*/ 67 h 78"/>
                <a:gd name="T8" fmla="*/ 36 w 72"/>
                <a:gd name="T9" fmla="*/ 78 h 78"/>
                <a:gd name="T10" fmla="*/ 62 w 72"/>
                <a:gd name="T11" fmla="*/ 67 h 78"/>
                <a:gd name="T12" fmla="*/ 72 w 72"/>
                <a:gd name="T13" fmla="*/ 39 h 78"/>
                <a:gd name="T14" fmla="*/ 62 w 72"/>
                <a:gd name="T15" fmla="*/ 10 h 78"/>
                <a:gd name="T16" fmla="*/ 36 w 72"/>
                <a:gd name="T17" fmla="*/ 0 h 78"/>
                <a:gd name="T18" fmla="*/ 52 w 72"/>
                <a:gd name="T19" fmla="*/ 59 h 78"/>
                <a:gd name="T20" fmla="*/ 36 w 72"/>
                <a:gd name="T21" fmla="*/ 66 h 78"/>
                <a:gd name="T22" fmla="*/ 20 w 72"/>
                <a:gd name="T23" fmla="*/ 59 h 78"/>
                <a:gd name="T24" fmla="*/ 15 w 72"/>
                <a:gd name="T25" fmla="*/ 39 h 78"/>
                <a:gd name="T26" fmla="*/ 20 w 72"/>
                <a:gd name="T27" fmla="*/ 19 h 78"/>
                <a:gd name="T28" fmla="*/ 36 w 72"/>
                <a:gd name="T29" fmla="*/ 11 h 78"/>
                <a:gd name="T30" fmla="*/ 52 w 72"/>
                <a:gd name="T31" fmla="*/ 19 h 78"/>
                <a:gd name="T32" fmla="*/ 57 w 72"/>
                <a:gd name="T33" fmla="*/ 39 h 78"/>
                <a:gd name="T34" fmla="*/ 52 w 72"/>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8">
                  <a:moveTo>
                    <a:pt x="36" y="0"/>
                  </a:moveTo>
                  <a:cubicBezTo>
                    <a:pt x="25" y="0"/>
                    <a:pt x="16" y="3"/>
                    <a:pt x="10" y="10"/>
                  </a:cubicBezTo>
                  <a:cubicBezTo>
                    <a:pt x="3" y="17"/>
                    <a:pt x="0" y="27"/>
                    <a:pt x="0" y="39"/>
                  </a:cubicBezTo>
                  <a:cubicBezTo>
                    <a:pt x="0" y="51"/>
                    <a:pt x="3" y="60"/>
                    <a:pt x="10" y="67"/>
                  </a:cubicBezTo>
                  <a:cubicBezTo>
                    <a:pt x="16" y="74"/>
                    <a:pt x="25" y="78"/>
                    <a:pt x="36" y="78"/>
                  </a:cubicBezTo>
                  <a:cubicBezTo>
                    <a:pt x="47" y="78"/>
                    <a:pt x="56" y="74"/>
                    <a:pt x="62" y="67"/>
                  </a:cubicBezTo>
                  <a:cubicBezTo>
                    <a:pt x="69" y="60"/>
                    <a:pt x="72" y="51"/>
                    <a:pt x="72" y="39"/>
                  </a:cubicBezTo>
                  <a:cubicBezTo>
                    <a:pt x="72" y="27"/>
                    <a:pt x="69" y="17"/>
                    <a:pt x="62"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0" y="19"/>
                  </a:cubicBezTo>
                  <a:cubicBezTo>
                    <a:pt x="24" y="14"/>
                    <a:pt x="29" y="11"/>
                    <a:pt x="36" y="11"/>
                  </a:cubicBezTo>
                  <a:cubicBezTo>
                    <a:pt x="43" y="11"/>
                    <a:pt x="48" y="14"/>
                    <a:pt x="52" y="19"/>
                  </a:cubicBezTo>
                  <a:cubicBezTo>
                    <a:pt x="56" y="24"/>
                    <a:pt x="57" y="30"/>
                    <a:pt x="57" y="39"/>
                  </a:cubicBezTo>
                  <a:cubicBezTo>
                    <a:pt x="57"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9">
              <a:extLst>
                <a:ext uri="{FF2B5EF4-FFF2-40B4-BE49-F238E27FC236}">
                  <a16:creationId xmlns:a16="http://schemas.microsoft.com/office/drawing/2014/main" id="{88BAE485-97CC-07B4-6CBC-75F7EB1F86CD}"/>
                </a:ext>
              </a:extLst>
            </p:cNvPr>
            <p:cNvSpPr>
              <a:spLocks/>
            </p:cNvSpPr>
            <p:nvPr userDrawn="1"/>
          </p:nvSpPr>
          <p:spPr bwMode="auto">
            <a:xfrm>
              <a:off x="1350963" y="438150"/>
              <a:ext cx="90488" cy="61913"/>
            </a:xfrm>
            <a:custGeom>
              <a:avLst/>
              <a:gdLst>
                <a:gd name="T0" fmla="*/ 41 w 57"/>
                <a:gd name="T1" fmla="*/ 31 h 39"/>
                <a:gd name="T2" fmla="*/ 32 w 57"/>
                <a:gd name="T3" fmla="*/ 0 h 39"/>
                <a:gd name="T4" fmla="*/ 24 w 57"/>
                <a:gd name="T5" fmla="*/ 0 h 39"/>
                <a:gd name="T6" fmla="*/ 16 w 57"/>
                <a:gd name="T7" fmla="*/ 31 h 39"/>
                <a:gd name="T8" fmla="*/ 8 w 57"/>
                <a:gd name="T9" fmla="*/ 0 h 39"/>
                <a:gd name="T10" fmla="*/ 0 w 57"/>
                <a:gd name="T11" fmla="*/ 0 h 39"/>
                <a:gd name="T12" fmla="*/ 12 w 57"/>
                <a:gd name="T13" fmla="*/ 39 h 39"/>
                <a:gd name="T14" fmla="*/ 20 w 57"/>
                <a:gd name="T15" fmla="*/ 39 h 39"/>
                <a:gd name="T16" fmla="*/ 28 w 57"/>
                <a:gd name="T17" fmla="*/ 9 h 39"/>
                <a:gd name="T18" fmla="*/ 37 w 57"/>
                <a:gd name="T19" fmla="*/ 39 h 39"/>
                <a:gd name="T20" fmla="*/ 45 w 57"/>
                <a:gd name="T21" fmla="*/ 39 h 39"/>
                <a:gd name="T22" fmla="*/ 57 w 57"/>
                <a:gd name="T23" fmla="*/ 0 h 39"/>
                <a:gd name="T24" fmla="*/ 49 w 57"/>
                <a:gd name="T25" fmla="*/ 0 h 39"/>
                <a:gd name="T26" fmla="*/ 41 w 57"/>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39">
                  <a:moveTo>
                    <a:pt x="41" y="31"/>
                  </a:moveTo>
                  <a:lnTo>
                    <a:pt x="32" y="0"/>
                  </a:lnTo>
                  <a:lnTo>
                    <a:pt x="24" y="0"/>
                  </a:lnTo>
                  <a:lnTo>
                    <a:pt x="16" y="31"/>
                  </a:lnTo>
                  <a:lnTo>
                    <a:pt x="8" y="0"/>
                  </a:lnTo>
                  <a:lnTo>
                    <a:pt x="0" y="0"/>
                  </a:lnTo>
                  <a:lnTo>
                    <a:pt x="12" y="39"/>
                  </a:lnTo>
                  <a:lnTo>
                    <a:pt x="20" y="39"/>
                  </a:lnTo>
                  <a:lnTo>
                    <a:pt x="28" y="9"/>
                  </a:lnTo>
                  <a:lnTo>
                    <a:pt x="37" y="39"/>
                  </a:lnTo>
                  <a:lnTo>
                    <a:pt x="45" y="39"/>
                  </a:lnTo>
                  <a:lnTo>
                    <a:pt x="57" y="0"/>
                  </a:lnTo>
                  <a:lnTo>
                    <a:pt x="49" y="0"/>
                  </a:lnTo>
                  <a:lnTo>
                    <a:pt x="41"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0">
              <a:extLst>
                <a:ext uri="{FF2B5EF4-FFF2-40B4-BE49-F238E27FC236}">
                  <a16:creationId xmlns:a16="http://schemas.microsoft.com/office/drawing/2014/main" id="{E0EE8424-6820-BE0B-2C64-487E7DD59BC7}"/>
                </a:ext>
              </a:extLst>
            </p:cNvPr>
            <p:cNvSpPr>
              <a:spLocks/>
            </p:cNvSpPr>
            <p:nvPr userDrawn="1"/>
          </p:nvSpPr>
          <p:spPr bwMode="auto">
            <a:xfrm>
              <a:off x="1446213" y="422275"/>
              <a:ext cx="38100" cy="79375"/>
            </a:xfrm>
            <a:custGeom>
              <a:avLst/>
              <a:gdLst>
                <a:gd name="T0" fmla="*/ 26 w 46"/>
                <a:gd name="T1" fmla="*/ 0 h 97"/>
                <a:gd name="T2" fmla="*/ 13 w 46"/>
                <a:gd name="T3" fmla="*/ 0 h 97"/>
                <a:gd name="T4" fmla="*/ 11 w 46"/>
                <a:gd name="T5" fmla="*/ 20 h 97"/>
                <a:gd name="T6" fmla="*/ 0 w 46"/>
                <a:gd name="T7" fmla="*/ 20 h 97"/>
                <a:gd name="T8" fmla="*/ 0 w 46"/>
                <a:gd name="T9" fmla="*/ 31 h 97"/>
                <a:gd name="T10" fmla="*/ 11 w 46"/>
                <a:gd name="T11" fmla="*/ 31 h 97"/>
                <a:gd name="T12" fmla="*/ 11 w 46"/>
                <a:gd name="T13" fmla="*/ 72 h 97"/>
                <a:gd name="T14" fmla="*/ 16 w 46"/>
                <a:gd name="T15" fmla="*/ 91 h 97"/>
                <a:gd name="T16" fmla="*/ 32 w 46"/>
                <a:gd name="T17" fmla="*/ 97 h 97"/>
                <a:gd name="T18" fmla="*/ 46 w 46"/>
                <a:gd name="T19" fmla="*/ 95 h 97"/>
                <a:gd name="T20" fmla="*/ 44 w 46"/>
                <a:gd name="T21" fmla="*/ 84 h 97"/>
                <a:gd name="T22" fmla="*/ 36 w 46"/>
                <a:gd name="T23" fmla="*/ 85 h 97"/>
                <a:gd name="T24" fmla="*/ 28 w 46"/>
                <a:gd name="T25" fmla="*/ 82 h 97"/>
                <a:gd name="T26" fmla="*/ 26 w 46"/>
                <a:gd name="T27" fmla="*/ 70 h 97"/>
                <a:gd name="T28" fmla="*/ 26 w 46"/>
                <a:gd name="T29" fmla="*/ 31 h 97"/>
                <a:gd name="T30" fmla="*/ 46 w 46"/>
                <a:gd name="T31" fmla="*/ 31 h 97"/>
                <a:gd name="T32" fmla="*/ 46 w 46"/>
                <a:gd name="T33" fmla="*/ 20 h 97"/>
                <a:gd name="T34" fmla="*/ 26 w 46"/>
                <a:gd name="T35" fmla="*/ 20 h 97"/>
                <a:gd name="T36" fmla="*/ 26 w 46"/>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97">
                  <a:moveTo>
                    <a:pt x="26" y="0"/>
                  </a:moveTo>
                  <a:cubicBezTo>
                    <a:pt x="13" y="0"/>
                    <a:pt x="13" y="0"/>
                    <a:pt x="13" y="0"/>
                  </a:cubicBezTo>
                  <a:cubicBezTo>
                    <a:pt x="11" y="20"/>
                    <a:pt x="11" y="20"/>
                    <a:pt x="11" y="20"/>
                  </a:cubicBezTo>
                  <a:cubicBezTo>
                    <a:pt x="0" y="20"/>
                    <a:pt x="0" y="20"/>
                    <a:pt x="0" y="20"/>
                  </a:cubicBezTo>
                  <a:cubicBezTo>
                    <a:pt x="0" y="31"/>
                    <a:pt x="0" y="31"/>
                    <a:pt x="0" y="31"/>
                  </a:cubicBezTo>
                  <a:cubicBezTo>
                    <a:pt x="11" y="31"/>
                    <a:pt x="11" y="31"/>
                    <a:pt x="11" y="31"/>
                  </a:cubicBezTo>
                  <a:cubicBezTo>
                    <a:pt x="11" y="72"/>
                    <a:pt x="11" y="72"/>
                    <a:pt x="11" y="72"/>
                  </a:cubicBezTo>
                  <a:cubicBezTo>
                    <a:pt x="11" y="81"/>
                    <a:pt x="13" y="88"/>
                    <a:pt x="16" y="91"/>
                  </a:cubicBezTo>
                  <a:cubicBezTo>
                    <a:pt x="20" y="95"/>
                    <a:pt x="25" y="97"/>
                    <a:pt x="32" y="97"/>
                  </a:cubicBezTo>
                  <a:cubicBezTo>
                    <a:pt x="38" y="97"/>
                    <a:pt x="42" y="96"/>
                    <a:pt x="46" y="95"/>
                  </a:cubicBezTo>
                  <a:cubicBezTo>
                    <a:pt x="44" y="84"/>
                    <a:pt x="44" y="84"/>
                    <a:pt x="44" y="84"/>
                  </a:cubicBezTo>
                  <a:cubicBezTo>
                    <a:pt x="42" y="85"/>
                    <a:pt x="39" y="85"/>
                    <a:pt x="36" y="85"/>
                  </a:cubicBezTo>
                  <a:cubicBezTo>
                    <a:pt x="33" y="85"/>
                    <a:pt x="30" y="84"/>
                    <a:pt x="28" y="82"/>
                  </a:cubicBezTo>
                  <a:cubicBezTo>
                    <a:pt x="27" y="80"/>
                    <a:pt x="26" y="76"/>
                    <a:pt x="26" y="70"/>
                  </a:cubicBezTo>
                  <a:cubicBezTo>
                    <a:pt x="26" y="31"/>
                    <a:pt x="26" y="31"/>
                    <a:pt x="26" y="31"/>
                  </a:cubicBezTo>
                  <a:cubicBezTo>
                    <a:pt x="46" y="31"/>
                    <a:pt x="46" y="31"/>
                    <a:pt x="46" y="31"/>
                  </a:cubicBezTo>
                  <a:cubicBezTo>
                    <a:pt x="46" y="20"/>
                    <a:pt x="46" y="20"/>
                    <a:pt x="46" y="20"/>
                  </a:cubicBezTo>
                  <a:cubicBezTo>
                    <a:pt x="26" y="20"/>
                    <a:pt x="26" y="20"/>
                    <a:pt x="26" y="20"/>
                  </a:cubicBez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1">
              <a:extLst>
                <a:ext uri="{FF2B5EF4-FFF2-40B4-BE49-F238E27FC236}">
                  <a16:creationId xmlns:a16="http://schemas.microsoft.com/office/drawing/2014/main" id="{493BFF13-D216-7236-ADB3-513803D7A451}"/>
                </a:ext>
              </a:extLst>
            </p:cNvPr>
            <p:cNvSpPr>
              <a:spLocks/>
            </p:cNvSpPr>
            <p:nvPr userDrawn="1"/>
          </p:nvSpPr>
          <p:spPr bwMode="auto">
            <a:xfrm>
              <a:off x="1497013" y="412750"/>
              <a:ext cx="52388" cy="87313"/>
            </a:xfrm>
            <a:custGeom>
              <a:avLst/>
              <a:gdLst>
                <a:gd name="T0" fmla="*/ 39 w 64"/>
                <a:gd name="T1" fmla="*/ 30 h 106"/>
                <a:gd name="T2" fmla="*/ 14 w 64"/>
                <a:gd name="T3" fmla="*/ 45 h 106"/>
                <a:gd name="T4" fmla="*/ 14 w 64"/>
                <a:gd name="T5" fmla="*/ 0 h 106"/>
                <a:gd name="T6" fmla="*/ 0 w 64"/>
                <a:gd name="T7" fmla="*/ 0 h 106"/>
                <a:gd name="T8" fmla="*/ 0 w 64"/>
                <a:gd name="T9" fmla="*/ 106 h 106"/>
                <a:gd name="T10" fmla="*/ 14 w 64"/>
                <a:gd name="T11" fmla="*/ 106 h 106"/>
                <a:gd name="T12" fmla="*/ 14 w 64"/>
                <a:gd name="T13" fmla="*/ 62 h 106"/>
                <a:gd name="T14" fmla="*/ 21 w 64"/>
                <a:gd name="T15" fmla="*/ 49 h 106"/>
                <a:gd name="T16" fmla="*/ 34 w 64"/>
                <a:gd name="T17" fmla="*/ 42 h 106"/>
                <a:gd name="T18" fmla="*/ 46 w 64"/>
                <a:gd name="T19" fmla="*/ 47 h 106"/>
                <a:gd name="T20" fmla="*/ 49 w 64"/>
                <a:gd name="T21" fmla="*/ 62 h 106"/>
                <a:gd name="T22" fmla="*/ 49 w 64"/>
                <a:gd name="T23" fmla="*/ 106 h 106"/>
                <a:gd name="T24" fmla="*/ 64 w 64"/>
                <a:gd name="T25" fmla="*/ 106 h 106"/>
                <a:gd name="T26" fmla="*/ 64 w 64"/>
                <a:gd name="T27" fmla="*/ 58 h 106"/>
                <a:gd name="T28" fmla="*/ 57 w 64"/>
                <a:gd name="T29" fmla="*/ 37 h 106"/>
                <a:gd name="T30" fmla="*/ 39 w 64"/>
                <a:gd name="T31" fmla="*/ 3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06">
                  <a:moveTo>
                    <a:pt x="39" y="30"/>
                  </a:moveTo>
                  <a:cubicBezTo>
                    <a:pt x="29" y="30"/>
                    <a:pt x="20" y="35"/>
                    <a:pt x="14" y="45"/>
                  </a:cubicBezTo>
                  <a:cubicBezTo>
                    <a:pt x="14" y="0"/>
                    <a:pt x="14" y="0"/>
                    <a:pt x="14" y="0"/>
                  </a:cubicBezTo>
                  <a:cubicBezTo>
                    <a:pt x="0" y="0"/>
                    <a:pt x="0" y="0"/>
                    <a:pt x="0" y="0"/>
                  </a:cubicBezTo>
                  <a:cubicBezTo>
                    <a:pt x="0" y="106"/>
                    <a:pt x="0" y="106"/>
                    <a:pt x="0" y="106"/>
                  </a:cubicBezTo>
                  <a:cubicBezTo>
                    <a:pt x="14" y="106"/>
                    <a:pt x="14" y="106"/>
                    <a:pt x="14" y="106"/>
                  </a:cubicBezTo>
                  <a:cubicBezTo>
                    <a:pt x="14" y="62"/>
                    <a:pt x="14" y="62"/>
                    <a:pt x="14" y="62"/>
                  </a:cubicBezTo>
                  <a:cubicBezTo>
                    <a:pt x="15" y="57"/>
                    <a:pt x="17" y="53"/>
                    <a:pt x="21" y="49"/>
                  </a:cubicBezTo>
                  <a:cubicBezTo>
                    <a:pt x="25" y="44"/>
                    <a:pt x="29" y="42"/>
                    <a:pt x="34" y="42"/>
                  </a:cubicBezTo>
                  <a:cubicBezTo>
                    <a:pt x="40" y="42"/>
                    <a:pt x="44" y="44"/>
                    <a:pt x="46" y="47"/>
                  </a:cubicBezTo>
                  <a:cubicBezTo>
                    <a:pt x="48" y="50"/>
                    <a:pt x="49" y="55"/>
                    <a:pt x="49" y="62"/>
                  </a:cubicBezTo>
                  <a:cubicBezTo>
                    <a:pt x="49" y="106"/>
                    <a:pt x="49" y="106"/>
                    <a:pt x="49" y="106"/>
                  </a:cubicBezTo>
                  <a:cubicBezTo>
                    <a:pt x="64" y="106"/>
                    <a:pt x="64" y="106"/>
                    <a:pt x="64" y="106"/>
                  </a:cubicBezTo>
                  <a:cubicBezTo>
                    <a:pt x="64" y="58"/>
                    <a:pt x="64" y="58"/>
                    <a:pt x="64" y="58"/>
                  </a:cubicBezTo>
                  <a:cubicBezTo>
                    <a:pt x="64" y="48"/>
                    <a:pt x="62" y="41"/>
                    <a:pt x="57" y="37"/>
                  </a:cubicBezTo>
                  <a:cubicBezTo>
                    <a:pt x="53" y="32"/>
                    <a:pt x="47" y="30"/>
                    <a:pt x="39"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2">
              <a:extLst>
                <a:ext uri="{FF2B5EF4-FFF2-40B4-BE49-F238E27FC236}">
                  <a16:creationId xmlns:a16="http://schemas.microsoft.com/office/drawing/2014/main" id="{A2FBFC85-5630-8BC3-A583-1DEC58BBCCA5}"/>
                </a:ext>
              </a:extLst>
            </p:cNvPr>
            <p:cNvSpPr>
              <a:spLocks noEditPoints="1"/>
            </p:cNvSpPr>
            <p:nvPr userDrawn="1"/>
          </p:nvSpPr>
          <p:spPr bwMode="auto">
            <a:xfrm>
              <a:off x="1581151" y="415925"/>
              <a:ext cx="77788" cy="84138"/>
            </a:xfrm>
            <a:custGeom>
              <a:avLst/>
              <a:gdLst>
                <a:gd name="T0" fmla="*/ 20 w 49"/>
                <a:gd name="T1" fmla="*/ 0 h 53"/>
                <a:gd name="T2" fmla="*/ 0 w 49"/>
                <a:gd name="T3" fmla="*/ 53 h 53"/>
                <a:gd name="T4" fmla="*/ 8 w 49"/>
                <a:gd name="T5" fmla="*/ 53 h 53"/>
                <a:gd name="T6" fmla="*/ 13 w 49"/>
                <a:gd name="T7" fmla="*/ 40 h 53"/>
                <a:gd name="T8" fmla="*/ 36 w 49"/>
                <a:gd name="T9" fmla="*/ 40 h 53"/>
                <a:gd name="T10" fmla="*/ 40 w 49"/>
                <a:gd name="T11" fmla="*/ 53 h 53"/>
                <a:gd name="T12" fmla="*/ 49 w 49"/>
                <a:gd name="T13" fmla="*/ 53 h 53"/>
                <a:gd name="T14" fmla="*/ 29 w 49"/>
                <a:gd name="T15" fmla="*/ 0 h 53"/>
                <a:gd name="T16" fmla="*/ 20 w 49"/>
                <a:gd name="T17" fmla="*/ 0 h 53"/>
                <a:gd name="T18" fmla="*/ 15 w 49"/>
                <a:gd name="T19" fmla="*/ 34 h 53"/>
                <a:gd name="T20" fmla="*/ 24 w 49"/>
                <a:gd name="T21" fmla="*/ 7 h 53"/>
                <a:gd name="T22" fmla="*/ 34 w 49"/>
                <a:gd name="T23" fmla="*/ 34 h 53"/>
                <a:gd name="T24" fmla="*/ 15 w 49"/>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3">
                  <a:moveTo>
                    <a:pt x="20" y="0"/>
                  </a:moveTo>
                  <a:lnTo>
                    <a:pt x="0" y="53"/>
                  </a:lnTo>
                  <a:lnTo>
                    <a:pt x="8" y="53"/>
                  </a:lnTo>
                  <a:lnTo>
                    <a:pt x="13" y="40"/>
                  </a:lnTo>
                  <a:lnTo>
                    <a:pt x="36" y="40"/>
                  </a:lnTo>
                  <a:lnTo>
                    <a:pt x="40" y="53"/>
                  </a:lnTo>
                  <a:lnTo>
                    <a:pt x="49" y="53"/>
                  </a:lnTo>
                  <a:lnTo>
                    <a:pt x="29" y="0"/>
                  </a:lnTo>
                  <a:lnTo>
                    <a:pt x="20" y="0"/>
                  </a:lnTo>
                  <a:close/>
                  <a:moveTo>
                    <a:pt x="15" y="34"/>
                  </a:moveTo>
                  <a:lnTo>
                    <a:pt x="24" y="7"/>
                  </a:lnTo>
                  <a:lnTo>
                    <a:pt x="34" y="34"/>
                  </a:lnTo>
                  <a:lnTo>
                    <a:pt x="1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4">
              <a:extLst>
                <a:ext uri="{FF2B5EF4-FFF2-40B4-BE49-F238E27FC236}">
                  <a16:creationId xmlns:a16="http://schemas.microsoft.com/office/drawing/2014/main" id="{FF83A1F9-4D22-902B-230C-EA48637DF2D8}"/>
                </a:ext>
              </a:extLst>
            </p:cNvPr>
            <p:cNvSpPr>
              <a:spLocks noEditPoints="1"/>
            </p:cNvSpPr>
            <p:nvPr userDrawn="1"/>
          </p:nvSpPr>
          <p:spPr bwMode="auto">
            <a:xfrm>
              <a:off x="1663701" y="412750"/>
              <a:ext cx="58738" cy="88900"/>
            </a:xfrm>
            <a:custGeom>
              <a:avLst/>
              <a:gdLst>
                <a:gd name="T0" fmla="*/ 57 w 71"/>
                <a:gd name="T1" fmla="*/ 43 h 108"/>
                <a:gd name="T2" fmla="*/ 55 w 71"/>
                <a:gd name="T3" fmla="*/ 40 h 108"/>
                <a:gd name="T4" fmla="*/ 51 w 71"/>
                <a:gd name="T5" fmla="*/ 36 h 108"/>
                <a:gd name="T6" fmla="*/ 43 w 71"/>
                <a:gd name="T7" fmla="*/ 31 h 108"/>
                <a:gd name="T8" fmla="*/ 33 w 71"/>
                <a:gd name="T9" fmla="*/ 30 h 108"/>
                <a:gd name="T10" fmla="*/ 9 w 71"/>
                <a:gd name="T11" fmla="*/ 41 h 108"/>
                <a:gd name="T12" fmla="*/ 0 w 71"/>
                <a:gd name="T13" fmla="*/ 69 h 108"/>
                <a:gd name="T14" fmla="*/ 8 w 71"/>
                <a:gd name="T15" fmla="*/ 97 h 108"/>
                <a:gd name="T16" fmla="*/ 32 w 71"/>
                <a:gd name="T17" fmla="*/ 108 h 108"/>
                <a:gd name="T18" fmla="*/ 37 w 71"/>
                <a:gd name="T19" fmla="*/ 107 h 108"/>
                <a:gd name="T20" fmla="*/ 42 w 71"/>
                <a:gd name="T21" fmla="*/ 106 h 108"/>
                <a:gd name="T22" fmla="*/ 46 w 71"/>
                <a:gd name="T23" fmla="*/ 104 h 108"/>
                <a:gd name="T24" fmla="*/ 49 w 71"/>
                <a:gd name="T25" fmla="*/ 103 h 108"/>
                <a:gd name="T26" fmla="*/ 52 w 71"/>
                <a:gd name="T27" fmla="*/ 100 h 108"/>
                <a:gd name="T28" fmla="*/ 54 w 71"/>
                <a:gd name="T29" fmla="*/ 98 h 108"/>
                <a:gd name="T30" fmla="*/ 55 w 71"/>
                <a:gd name="T31" fmla="*/ 97 h 108"/>
                <a:gd name="T32" fmla="*/ 56 w 71"/>
                <a:gd name="T33" fmla="*/ 95 h 108"/>
                <a:gd name="T34" fmla="*/ 57 w 71"/>
                <a:gd name="T35" fmla="*/ 95 h 108"/>
                <a:gd name="T36" fmla="*/ 59 w 71"/>
                <a:gd name="T37" fmla="*/ 106 h 108"/>
                <a:gd name="T38" fmla="*/ 71 w 71"/>
                <a:gd name="T39" fmla="*/ 106 h 108"/>
                <a:gd name="T40" fmla="*/ 71 w 71"/>
                <a:gd name="T41" fmla="*/ 0 h 108"/>
                <a:gd name="T42" fmla="*/ 57 w 71"/>
                <a:gd name="T43" fmla="*/ 0 h 108"/>
                <a:gd name="T44" fmla="*/ 57 w 71"/>
                <a:gd name="T45" fmla="*/ 43 h 108"/>
                <a:gd name="T46" fmla="*/ 51 w 71"/>
                <a:gd name="T47" fmla="*/ 88 h 108"/>
                <a:gd name="T48" fmla="*/ 36 w 71"/>
                <a:gd name="T49" fmla="*/ 96 h 108"/>
                <a:gd name="T50" fmla="*/ 20 w 71"/>
                <a:gd name="T51" fmla="*/ 88 h 108"/>
                <a:gd name="T52" fmla="*/ 15 w 71"/>
                <a:gd name="T53" fmla="*/ 68 h 108"/>
                <a:gd name="T54" fmla="*/ 21 w 71"/>
                <a:gd name="T55" fmla="*/ 49 h 108"/>
                <a:gd name="T56" fmla="*/ 36 w 71"/>
                <a:gd name="T57" fmla="*/ 41 h 108"/>
                <a:gd name="T58" fmla="*/ 51 w 71"/>
                <a:gd name="T59" fmla="*/ 49 h 108"/>
                <a:gd name="T60" fmla="*/ 57 w 71"/>
                <a:gd name="T61" fmla="*/ 68 h 108"/>
                <a:gd name="T62" fmla="*/ 51 w 71"/>
                <a:gd name="T63" fmla="*/ 8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08">
                  <a:moveTo>
                    <a:pt x="57" y="43"/>
                  </a:moveTo>
                  <a:cubicBezTo>
                    <a:pt x="56" y="42"/>
                    <a:pt x="56" y="41"/>
                    <a:pt x="55" y="40"/>
                  </a:cubicBezTo>
                  <a:cubicBezTo>
                    <a:pt x="54" y="39"/>
                    <a:pt x="53" y="38"/>
                    <a:pt x="51" y="36"/>
                  </a:cubicBezTo>
                  <a:cubicBezTo>
                    <a:pt x="49" y="34"/>
                    <a:pt x="46" y="33"/>
                    <a:pt x="43" y="31"/>
                  </a:cubicBezTo>
                  <a:cubicBezTo>
                    <a:pt x="40" y="30"/>
                    <a:pt x="37" y="30"/>
                    <a:pt x="33" y="30"/>
                  </a:cubicBezTo>
                  <a:cubicBezTo>
                    <a:pt x="23" y="30"/>
                    <a:pt x="15" y="33"/>
                    <a:pt x="9" y="41"/>
                  </a:cubicBezTo>
                  <a:cubicBezTo>
                    <a:pt x="3" y="48"/>
                    <a:pt x="0" y="57"/>
                    <a:pt x="0" y="69"/>
                  </a:cubicBezTo>
                  <a:cubicBezTo>
                    <a:pt x="0" y="80"/>
                    <a:pt x="3" y="90"/>
                    <a:pt x="8" y="97"/>
                  </a:cubicBezTo>
                  <a:cubicBezTo>
                    <a:pt x="14" y="104"/>
                    <a:pt x="22" y="108"/>
                    <a:pt x="32" y="108"/>
                  </a:cubicBezTo>
                  <a:cubicBezTo>
                    <a:pt x="34" y="108"/>
                    <a:pt x="35" y="108"/>
                    <a:pt x="37" y="107"/>
                  </a:cubicBezTo>
                  <a:cubicBezTo>
                    <a:pt x="39" y="107"/>
                    <a:pt x="41" y="107"/>
                    <a:pt x="42" y="106"/>
                  </a:cubicBezTo>
                  <a:cubicBezTo>
                    <a:pt x="43" y="106"/>
                    <a:pt x="45" y="105"/>
                    <a:pt x="46" y="104"/>
                  </a:cubicBezTo>
                  <a:cubicBezTo>
                    <a:pt x="47" y="104"/>
                    <a:pt x="48" y="103"/>
                    <a:pt x="49" y="103"/>
                  </a:cubicBezTo>
                  <a:cubicBezTo>
                    <a:pt x="50" y="102"/>
                    <a:pt x="51" y="101"/>
                    <a:pt x="52" y="100"/>
                  </a:cubicBezTo>
                  <a:cubicBezTo>
                    <a:pt x="53" y="100"/>
                    <a:pt x="53" y="99"/>
                    <a:pt x="54" y="98"/>
                  </a:cubicBezTo>
                  <a:cubicBezTo>
                    <a:pt x="54" y="98"/>
                    <a:pt x="55" y="97"/>
                    <a:pt x="55" y="97"/>
                  </a:cubicBezTo>
                  <a:cubicBezTo>
                    <a:pt x="56" y="96"/>
                    <a:pt x="56" y="96"/>
                    <a:pt x="56" y="95"/>
                  </a:cubicBezTo>
                  <a:cubicBezTo>
                    <a:pt x="57" y="95"/>
                    <a:pt x="57" y="95"/>
                    <a:pt x="57" y="95"/>
                  </a:cubicBezTo>
                  <a:cubicBezTo>
                    <a:pt x="59" y="106"/>
                    <a:pt x="59" y="106"/>
                    <a:pt x="59" y="106"/>
                  </a:cubicBezTo>
                  <a:cubicBezTo>
                    <a:pt x="71" y="106"/>
                    <a:pt x="71" y="106"/>
                    <a:pt x="71" y="106"/>
                  </a:cubicBezTo>
                  <a:cubicBezTo>
                    <a:pt x="71" y="0"/>
                    <a:pt x="71" y="0"/>
                    <a:pt x="71" y="0"/>
                  </a:cubicBezTo>
                  <a:cubicBezTo>
                    <a:pt x="57" y="0"/>
                    <a:pt x="57" y="0"/>
                    <a:pt x="57" y="0"/>
                  </a:cubicBezTo>
                  <a:lnTo>
                    <a:pt x="57" y="43"/>
                  </a:lnTo>
                  <a:close/>
                  <a:moveTo>
                    <a:pt x="51" y="88"/>
                  </a:moveTo>
                  <a:cubicBezTo>
                    <a:pt x="47" y="93"/>
                    <a:pt x="42" y="96"/>
                    <a:pt x="36" y="96"/>
                  </a:cubicBezTo>
                  <a:cubicBezTo>
                    <a:pt x="29" y="96"/>
                    <a:pt x="24" y="93"/>
                    <a:pt x="20" y="88"/>
                  </a:cubicBezTo>
                  <a:cubicBezTo>
                    <a:pt x="17" y="83"/>
                    <a:pt x="15" y="76"/>
                    <a:pt x="15" y="68"/>
                  </a:cubicBezTo>
                  <a:cubicBezTo>
                    <a:pt x="15" y="61"/>
                    <a:pt x="17" y="54"/>
                    <a:pt x="21" y="49"/>
                  </a:cubicBezTo>
                  <a:cubicBezTo>
                    <a:pt x="25" y="44"/>
                    <a:pt x="30" y="41"/>
                    <a:pt x="36" y="41"/>
                  </a:cubicBezTo>
                  <a:cubicBezTo>
                    <a:pt x="43" y="41"/>
                    <a:pt x="48" y="44"/>
                    <a:pt x="51" y="49"/>
                  </a:cubicBezTo>
                  <a:cubicBezTo>
                    <a:pt x="55" y="54"/>
                    <a:pt x="57" y="61"/>
                    <a:pt x="57" y="68"/>
                  </a:cubicBezTo>
                  <a:cubicBezTo>
                    <a:pt x="57" y="76"/>
                    <a:pt x="55" y="83"/>
                    <a:pt x="51"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5">
              <a:extLst>
                <a:ext uri="{FF2B5EF4-FFF2-40B4-BE49-F238E27FC236}">
                  <a16:creationId xmlns:a16="http://schemas.microsoft.com/office/drawing/2014/main" id="{B67964F5-8081-A3D8-089C-A081B2E521A9}"/>
                </a:ext>
              </a:extLst>
            </p:cNvPr>
            <p:cNvSpPr>
              <a:spLocks/>
            </p:cNvSpPr>
            <p:nvPr userDrawn="1"/>
          </p:nvSpPr>
          <p:spPr bwMode="auto">
            <a:xfrm>
              <a:off x="1733551" y="438150"/>
              <a:ext cx="60325" cy="61913"/>
            </a:xfrm>
            <a:custGeom>
              <a:avLst/>
              <a:gdLst>
                <a:gd name="T0" fmla="*/ 18 w 38"/>
                <a:gd name="T1" fmla="*/ 32 h 39"/>
                <a:gd name="T2" fmla="*/ 8 w 38"/>
                <a:gd name="T3" fmla="*/ 0 h 39"/>
                <a:gd name="T4" fmla="*/ 0 w 38"/>
                <a:gd name="T5" fmla="*/ 0 h 39"/>
                <a:gd name="T6" fmla="*/ 15 w 38"/>
                <a:gd name="T7" fmla="*/ 39 h 39"/>
                <a:gd name="T8" fmla="*/ 23 w 38"/>
                <a:gd name="T9" fmla="*/ 39 h 39"/>
                <a:gd name="T10" fmla="*/ 38 w 38"/>
                <a:gd name="T11" fmla="*/ 0 h 39"/>
                <a:gd name="T12" fmla="*/ 29 w 38"/>
                <a:gd name="T13" fmla="*/ 0 h 39"/>
                <a:gd name="T14" fmla="*/ 18 w 38"/>
                <a:gd name="T15" fmla="*/ 3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9">
                  <a:moveTo>
                    <a:pt x="18" y="32"/>
                  </a:moveTo>
                  <a:lnTo>
                    <a:pt x="8" y="0"/>
                  </a:lnTo>
                  <a:lnTo>
                    <a:pt x="0" y="0"/>
                  </a:lnTo>
                  <a:lnTo>
                    <a:pt x="15" y="39"/>
                  </a:lnTo>
                  <a:lnTo>
                    <a:pt x="23" y="39"/>
                  </a:lnTo>
                  <a:lnTo>
                    <a:pt x="38" y="0"/>
                  </a:lnTo>
                  <a:lnTo>
                    <a:pt x="29" y="0"/>
                  </a:lnTo>
                  <a:lnTo>
                    <a:pt x="1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6">
              <a:extLst>
                <a:ext uri="{FF2B5EF4-FFF2-40B4-BE49-F238E27FC236}">
                  <a16:creationId xmlns:a16="http://schemas.microsoft.com/office/drawing/2014/main" id="{C73E25E4-139B-A180-CBFD-59414A4BD238}"/>
                </a:ext>
              </a:extLst>
            </p:cNvPr>
            <p:cNvSpPr>
              <a:spLocks/>
            </p:cNvSpPr>
            <p:nvPr userDrawn="1"/>
          </p:nvSpPr>
          <p:spPr bwMode="auto">
            <a:xfrm>
              <a:off x="1801813" y="411163"/>
              <a:ext cx="15875" cy="14288"/>
            </a:xfrm>
            <a:custGeom>
              <a:avLst/>
              <a:gdLst>
                <a:gd name="T0" fmla="*/ 10 w 19"/>
                <a:gd name="T1" fmla="*/ 0 h 18"/>
                <a:gd name="T2" fmla="*/ 3 w 19"/>
                <a:gd name="T3" fmla="*/ 2 h 18"/>
                <a:gd name="T4" fmla="*/ 0 w 19"/>
                <a:gd name="T5" fmla="*/ 9 h 18"/>
                <a:gd name="T6" fmla="*/ 3 w 19"/>
                <a:gd name="T7" fmla="*/ 16 h 18"/>
                <a:gd name="T8" fmla="*/ 10 w 19"/>
                <a:gd name="T9" fmla="*/ 18 h 18"/>
                <a:gd name="T10" fmla="*/ 17 w 19"/>
                <a:gd name="T11" fmla="*/ 16 h 18"/>
                <a:gd name="T12" fmla="*/ 19 w 19"/>
                <a:gd name="T13" fmla="*/ 9 h 18"/>
                <a:gd name="T14" fmla="*/ 17 w 19"/>
                <a:gd name="T15" fmla="*/ 2 h 18"/>
                <a:gd name="T16" fmla="*/ 10 w 1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0" y="0"/>
                  </a:moveTo>
                  <a:cubicBezTo>
                    <a:pt x="7" y="0"/>
                    <a:pt x="5" y="1"/>
                    <a:pt x="3" y="2"/>
                  </a:cubicBezTo>
                  <a:cubicBezTo>
                    <a:pt x="1" y="4"/>
                    <a:pt x="0" y="7"/>
                    <a:pt x="0" y="9"/>
                  </a:cubicBezTo>
                  <a:cubicBezTo>
                    <a:pt x="0" y="12"/>
                    <a:pt x="1" y="14"/>
                    <a:pt x="3" y="16"/>
                  </a:cubicBezTo>
                  <a:cubicBezTo>
                    <a:pt x="5" y="17"/>
                    <a:pt x="7" y="18"/>
                    <a:pt x="10" y="18"/>
                  </a:cubicBezTo>
                  <a:cubicBezTo>
                    <a:pt x="13" y="18"/>
                    <a:pt x="15" y="17"/>
                    <a:pt x="17" y="16"/>
                  </a:cubicBezTo>
                  <a:cubicBezTo>
                    <a:pt x="18" y="14"/>
                    <a:pt x="19" y="12"/>
                    <a:pt x="19" y="9"/>
                  </a:cubicBezTo>
                  <a:cubicBezTo>
                    <a:pt x="19" y="6"/>
                    <a:pt x="18" y="4"/>
                    <a:pt x="17" y="2"/>
                  </a:cubicBezTo>
                  <a:cubicBezTo>
                    <a:pt x="15" y="1"/>
                    <a:pt x="12"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Rectangle 17">
              <a:extLst>
                <a:ext uri="{FF2B5EF4-FFF2-40B4-BE49-F238E27FC236}">
                  <a16:creationId xmlns:a16="http://schemas.microsoft.com/office/drawing/2014/main" id="{7B6F8562-C3CB-5305-FB0B-63FF8D97092D}"/>
                </a:ext>
              </a:extLst>
            </p:cNvPr>
            <p:cNvSpPr>
              <a:spLocks noChangeArrowheads="1"/>
            </p:cNvSpPr>
            <p:nvPr userDrawn="1"/>
          </p:nvSpPr>
          <p:spPr bwMode="auto">
            <a:xfrm>
              <a:off x="1804988" y="438150"/>
              <a:ext cx="11113" cy="619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8">
              <a:extLst>
                <a:ext uri="{FF2B5EF4-FFF2-40B4-BE49-F238E27FC236}">
                  <a16:creationId xmlns:a16="http://schemas.microsoft.com/office/drawing/2014/main" id="{AAAB2CA3-ACC4-BAB9-7B09-8D2F882AE852}"/>
                </a:ext>
              </a:extLst>
            </p:cNvPr>
            <p:cNvSpPr>
              <a:spLocks/>
            </p:cNvSpPr>
            <p:nvPr userDrawn="1"/>
          </p:nvSpPr>
          <p:spPr bwMode="auto">
            <a:xfrm>
              <a:off x="1828801" y="436563"/>
              <a:ext cx="47625" cy="65088"/>
            </a:xfrm>
            <a:custGeom>
              <a:avLst/>
              <a:gdLst>
                <a:gd name="T0" fmla="*/ 44 w 59"/>
                <a:gd name="T1" fmla="*/ 36 h 79"/>
                <a:gd name="T2" fmla="*/ 37 w 59"/>
                <a:gd name="T3" fmla="*/ 34 h 79"/>
                <a:gd name="T4" fmla="*/ 30 w 59"/>
                <a:gd name="T5" fmla="*/ 31 h 79"/>
                <a:gd name="T6" fmla="*/ 24 w 59"/>
                <a:gd name="T7" fmla="*/ 29 h 79"/>
                <a:gd name="T8" fmla="*/ 20 w 59"/>
                <a:gd name="T9" fmla="*/ 26 h 79"/>
                <a:gd name="T10" fmla="*/ 18 w 59"/>
                <a:gd name="T11" fmla="*/ 21 h 79"/>
                <a:gd name="T12" fmla="*/ 22 w 59"/>
                <a:gd name="T13" fmla="*/ 14 h 79"/>
                <a:gd name="T14" fmla="*/ 32 w 59"/>
                <a:gd name="T15" fmla="*/ 12 h 79"/>
                <a:gd name="T16" fmla="*/ 52 w 59"/>
                <a:gd name="T17" fmla="*/ 20 h 79"/>
                <a:gd name="T18" fmla="*/ 58 w 59"/>
                <a:gd name="T19" fmla="*/ 10 h 79"/>
                <a:gd name="T20" fmla="*/ 55 w 59"/>
                <a:gd name="T21" fmla="*/ 8 h 79"/>
                <a:gd name="T22" fmla="*/ 46 w 59"/>
                <a:gd name="T23" fmla="*/ 3 h 79"/>
                <a:gd name="T24" fmla="*/ 32 w 59"/>
                <a:gd name="T25" fmla="*/ 0 h 79"/>
                <a:gd name="T26" fmla="*/ 12 w 59"/>
                <a:gd name="T27" fmla="*/ 7 h 79"/>
                <a:gd name="T28" fmla="*/ 4 w 59"/>
                <a:gd name="T29" fmla="*/ 23 h 79"/>
                <a:gd name="T30" fmla="*/ 6 w 59"/>
                <a:gd name="T31" fmla="*/ 31 h 79"/>
                <a:gd name="T32" fmla="*/ 11 w 59"/>
                <a:gd name="T33" fmla="*/ 37 h 79"/>
                <a:gd name="T34" fmla="*/ 15 w 59"/>
                <a:gd name="T35" fmla="*/ 40 h 79"/>
                <a:gd name="T36" fmla="*/ 19 w 59"/>
                <a:gd name="T37" fmla="*/ 42 h 79"/>
                <a:gd name="T38" fmla="*/ 23 w 59"/>
                <a:gd name="T39" fmla="*/ 44 h 79"/>
                <a:gd name="T40" fmla="*/ 29 w 59"/>
                <a:gd name="T41" fmla="*/ 45 h 79"/>
                <a:gd name="T42" fmla="*/ 33 w 59"/>
                <a:gd name="T43" fmla="*/ 47 h 79"/>
                <a:gd name="T44" fmla="*/ 38 w 59"/>
                <a:gd name="T45" fmla="*/ 49 h 79"/>
                <a:gd name="T46" fmla="*/ 42 w 59"/>
                <a:gd name="T47" fmla="*/ 52 h 79"/>
                <a:gd name="T48" fmla="*/ 45 w 59"/>
                <a:gd name="T49" fmla="*/ 57 h 79"/>
                <a:gd name="T50" fmla="*/ 41 w 59"/>
                <a:gd name="T51" fmla="*/ 65 h 79"/>
                <a:gd name="T52" fmla="*/ 30 w 59"/>
                <a:gd name="T53" fmla="*/ 67 h 79"/>
                <a:gd name="T54" fmla="*/ 18 w 59"/>
                <a:gd name="T55" fmla="*/ 64 h 79"/>
                <a:gd name="T56" fmla="*/ 8 w 59"/>
                <a:gd name="T57" fmla="*/ 57 h 79"/>
                <a:gd name="T58" fmla="*/ 0 w 59"/>
                <a:gd name="T59" fmla="*/ 66 h 79"/>
                <a:gd name="T60" fmla="*/ 12 w 59"/>
                <a:gd name="T61" fmla="*/ 74 h 79"/>
                <a:gd name="T62" fmla="*/ 30 w 59"/>
                <a:gd name="T63" fmla="*/ 79 h 79"/>
                <a:gd name="T64" fmla="*/ 52 w 59"/>
                <a:gd name="T65" fmla="*/ 72 h 79"/>
                <a:gd name="T66" fmla="*/ 59 w 59"/>
                <a:gd name="T67" fmla="*/ 55 h 79"/>
                <a:gd name="T68" fmla="*/ 44 w 59"/>
                <a:gd name="T69"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79">
                  <a:moveTo>
                    <a:pt x="44" y="36"/>
                  </a:moveTo>
                  <a:cubicBezTo>
                    <a:pt x="43" y="36"/>
                    <a:pt x="41" y="35"/>
                    <a:pt x="37" y="34"/>
                  </a:cubicBezTo>
                  <a:cubicBezTo>
                    <a:pt x="34" y="33"/>
                    <a:pt x="31" y="32"/>
                    <a:pt x="30" y="31"/>
                  </a:cubicBezTo>
                  <a:cubicBezTo>
                    <a:pt x="27" y="30"/>
                    <a:pt x="25" y="30"/>
                    <a:pt x="24" y="29"/>
                  </a:cubicBezTo>
                  <a:cubicBezTo>
                    <a:pt x="23" y="29"/>
                    <a:pt x="22" y="28"/>
                    <a:pt x="20" y="26"/>
                  </a:cubicBezTo>
                  <a:cubicBezTo>
                    <a:pt x="19" y="25"/>
                    <a:pt x="18" y="23"/>
                    <a:pt x="18" y="21"/>
                  </a:cubicBezTo>
                  <a:cubicBezTo>
                    <a:pt x="18" y="18"/>
                    <a:pt x="19" y="15"/>
                    <a:pt x="22" y="14"/>
                  </a:cubicBezTo>
                  <a:cubicBezTo>
                    <a:pt x="24" y="12"/>
                    <a:pt x="28" y="12"/>
                    <a:pt x="32" y="12"/>
                  </a:cubicBezTo>
                  <a:cubicBezTo>
                    <a:pt x="39" y="12"/>
                    <a:pt x="46" y="14"/>
                    <a:pt x="52" y="20"/>
                  </a:cubicBezTo>
                  <a:cubicBezTo>
                    <a:pt x="58" y="10"/>
                    <a:pt x="58" y="10"/>
                    <a:pt x="58" y="10"/>
                  </a:cubicBezTo>
                  <a:cubicBezTo>
                    <a:pt x="58" y="10"/>
                    <a:pt x="57" y="9"/>
                    <a:pt x="55" y="8"/>
                  </a:cubicBezTo>
                  <a:cubicBezTo>
                    <a:pt x="53" y="6"/>
                    <a:pt x="50" y="5"/>
                    <a:pt x="46" y="3"/>
                  </a:cubicBezTo>
                  <a:cubicBezTo>
                    <a:pt x="41" y="1"/>
                    <a:pt x="37" y="0"/>
                    <a:pt x="32" y="0"/>
                  </a:cubicBezTo>
                  <a:cubicBezTo>
                    <a:pt x="23" y="0"/>
                    <a:pt x="17" y="3"/>
                    <a:pt x="12" y="7"/>
                  </a:cubicBezTo>
                  <a:cubicBezTo>
                    <a:pt x="7" y="11"/>
                    <a:pt x="4" y="16"/>
                    <a:pt x="4" y="23"/>
                  </a:cubicBezTo>
                  <a:cubicBezTo>
                    <a:pt x="4" y="26"/>
                    <a:pt x="5" y="29"/>
                    <a:pt x="6" y="31"/>
                  </a:cubicBezTo>
                  <a:cubicBezTo>
                    <a:pt x="7" y="33"/>
                    <a:pt x="8" y="35"/>
                    <a:pt x="11" y="37"/>
                  </a:cubicBezTo>
                  <a:cubicBezTo>
                    <a:pt x="13" y="39"/>
                    <a:pt x="14" y="40"/>
                    <a:pt x="15" y="40"/>
                  </a:cubicBezTo>
                  <a:cubicBezTo>
                    <a:pt x="16" y="41"/>
                    <a:pt x="18" y="41"/>
                    <a:pt x="19" y="42"/>
                  </a:cubicBezTo>
                  <a:cubicBezTo>
                    <a:pt x="20" y="43"/>
                    <a:pt x="22" y="43"/>
                    <a:pt x="23" y="44"/>
                  </a:cubicBezTo>
                  <a:cubicBezTo>
                    <a:pt x="25" y="44"/>
                    <a:pt x="27" y="45"/>
                    <a:pt x="29" y="45"/>
                  </a:cubicBezTo>
                  <a:cubicBezTo>
                    <a:pt x="31" y="46"/>
                    <a:pt x="32" y="47"/>
                    <a:pt x="33" y="47"/>
                  </a:cubicBezTo>
                  <a:cubicBezTo>
                    <a:pt x="35" y="48"/>
                    <a:pt x="37" y="48"/>
                    <a:pt x="38" y="49"/>
                  </a:cubicBezTo>
                  <a:cubicBezTo>
                    <a:pt x="39" y="49"/>
                    <a:pt x="41" y="50"/>
                    <a:pt x="42" y="52"/>
                  </a:cubicBezTo>
                  <a:cubicBezTo>
                    <a:pt x="44" y="53"/>
                    <a:pt x="45" y="55"/>
                    <a:pt x="45" y="57"/>
                  </a:cubicBezTo>
                  <a:cubicBezTo>
                    <a:pt x="45" y="61"/>
                    <a:pt x="44" y="63"/>
                    <a:pt x="41" y="65"/>
                  </a:cubicBezTo>
                  <a:cubicBezTo>
                    <a:pt x="38" y="66"/>
                    <a:pt x="35" y="67"/>
                    <a:pt x="30" y="67"/>
                  </a:cubicBezTo>
                  <a:cubicBezTo>
                    <a:pt x="26" y="67"/>
                    <a:pt x="22" y="66"/>
                    <a:pt x="18" y="64"/>
                  </a:cubicBezTo>
                  <a:cubicBezTo>
                    <a:pt x="14" y="62"/>
                    <a:pt x="10" y="59"/>
                    <a:pt x="8" y="57"/>
                  </a:cubicBezTo>
                  <a:cubicBezTo>
                    <a:pt x="0" y="66"/>
                    <a:pt x="0" y="66"/>
                    <a:pt x="0" y="66"/>
                  </a:cubicBezTo>
                  <a:cubicBezTo>
                    <a:pt x="3" y="69"/>
                    <a:pt x="7" y="71"/>
                    <a:pt x="12" y="74"/>
                  </a:cubicBezTo>
                  <a:cubicBezTo>
                    <a:pt x="17" y="77"/>
                    <a:pt x="23" y="79"/>
                    <a:pt x="30" y="79"/>
                  </a:cubicBezTo>
                  <a:cubicBezTo>
                    <a:pt x="39" y="79"/>
                    <a:pt x="47" y="76"/>
                    <a:pt x="52" y="72"/>
                  </a:cubicBezTo>
                  <a:cubicBezTo>
                    <a:pt x="57" y="67"/>
                    <a:pt x="59" y="62"/>
                    <a:pt x="59" y="55"/>
                  </a:cubicBezTo>
                  <a:cubicBezTo>
                    <a:pt x="59" y="47"/>
                    <a:pt x="54" y="40"/>
                    <a:pt x="4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9">
              <a:extLst>
                <a:ext uri="{FF2B5EF4-FFF2-40B4-BE49-F238E27FC236}">
                  <a16:creationId xmlns:a16="http://schemas.microsoft.com/office/drawing/2014/main" id="{995386EE-0219-9B59-3015-DA98004633E3}"/>
                </a:ext>
              </a:extLst>
            </p:cNvPr>
            <p:cNvSpPr>
              <a:spLocks/>
            </p:cNvSpPr>
            <p:nvPr userDrawn="1"/>
          </p:nvSpPr>
          <p:spPr bwMode="auto">
            <a:xfrm>
              <a:off x="1960563" y="436563"/>
              <a:ext cx="36513" cy="63500"/>
            </a:xfrm>
            <a:custGeom>
              <a:avLst/>
              <a:gdLst>
                <a:gd name="T0" fmla="*/ 24 w 43"/>
                <a:gd name="T1" fmla="*/ 5 h 77"/>
                <a:gd name="T2" fmla="*/ 15 w 43"/>
                <a:gd name="T3" fmla="*/ 17 h 77"/>
                <a:gd name="T4" fmla="*/ 14 w 43"/>
                <a:gd name="T5" fmla="*/ 2 h 77"/>
                <a:gd name="T6" fmla="*/ 0 w 43"/>
                <a:gd name="T7" fmla="*/ 2 h 77"/>
                <a:gd name="T8" fmla="*/ 0 w 43"/>
                <a:gd name="T9" fmla="*/ 77 h 77"/>
                <a:gd name="T10" fmla="*/ 15 w 43"/>
                <a:gd name="T11" fmla="*/ 77 h 77"/>
                <a:gd name="T12" fmla="*/ 15 w 43"/>
                <a:gd name="T13" fmla="*/ 35 h 77"/>
                <a:gd name="T14" fmla="*/ 25 w 43"/>
                <a:gd name="T15" fmla="*/ 18 h 77"/>
                <a:gd name="T16" fmla="*/ 35 w 43"/>
                <a:gd name="T17" fmla="*/ 14 h 77"/>
                <a:gd name="T18" fmla="*/ 41 w 43"/>
                <a:gd name="T19" fmla="*/ 15 h 77"/>
                <a:gd name="T20" fmla="*/ 43 w 43"/>
                <a:gd name="T21" fmla="*/ 1 h 77"/>
                <a:gd name="T22" fmla="*/ 37 w 43"/>
                <a:gd name="T23" fmla="*/ 0 h 77"/>
                <a:gd name="T24" fmla="*/ 24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4" y="5"/>
                  </a:moveTo>
                  <a:cubicBezTo>
                    <a:pt x="20" y="8"/>
                    <a:pt x="17" y="12"/>
                    <a:pt x="15" y="17"/>
                  </a:cubicBezTo>
                  <a:cubicBezTo>
                    <a:pt x="14" y="2"/>
                    <a:pt x="14" y="2"/>
                    <a:pt x="14" y="2"/>
                  </a:cubicBezTo>
                  <a:cubicBezTo>
                    <a:pt x="0" y="2"/>
                    <a:pt x="0" y="2"/>
                    <a:pt x="0" y="2"/>
                  </a:cubicBezTo>
                  <a:cubicBezTo>
                    <a:pt x="0" y="77"/>
                    <a:pt x="0" y="77"/>
                    <a:pt x="0" y="77"/>
                  </a:cubicBezTo>
                  <a:cubicBezTo>
                    <a:pt x="15" y="77"/>
                    <a:pt x="15" y="77"/>
                    <a:pt x="15" y="77"/>
                  </a:cubicBezTo>
                  <a:cubicBezTo>
                    <a:pt x="15" y="35"/>
                    <a:pt x="15" y="35"/>
                    <a:pt x="15" y="35"/>
                  </a:cubicBezTo>
                  <a:cubicBezTo>
                    <a:pt x="16" y="27"/>
                    <a:pt x="19" y="22"/>
                    <a:pt x="25" y="18"/>
                  </a:cubicBezTo>
                  <a:cubicBezTo>
                    <a:pt x="28" y="16"/>
                    <a:pt x="32" y="14"/>
                    <a:pt x="35" y="14"/>
                  </a:cubicBezTo>
                  <a:cubicBezTo>
                    <a:pt x="38" y="14"/>
                    <a:pt x="40" y="15"/>
                    <a:pt x="41" y="15"/>
                  </a:cubicBezTo>
                  <a:cubicBezTo>
                    <a:pt x="43" y="1"/>
                    <a:pt x="43" y="1"/>
                    <a:pt x="43" y="1"/>
                  </a:cubicBezTo>
                  <a:cubicBezTo>
                    <a:pt x="37" y="0"/>
                    <a:pt x="37" y="0"/>
                    <a:pt x="37" y="0"/>
                  </a:cubicBezTo>
                  <a:cubicBezTo>
                    <a:pt x="32" y="0"/>
                    <a:pt x="28" y="2"/>
                    <a:pt x="2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0">
              <a:extLst>
                <a:ext uri="{FF2B5EF4-FFF2-40B4-BE49-F238E27FC236}">
                  <a16:creationId xmlns:a16="http://schemas.microsoft.com/office/drawing/2014/main" id="{2960E1C6-F590-264A-344E-7EF84C9D9013}"/>
                </a:ext>
              </a:extLst>
            </p:cNvPr>
            <p:cNvSpPr>
              <a:spLocks/>
            </p:cNvSpPr>
            <p:nvPr userDrawn="1"/>
          </p:nvSpPr>
          <p:spPr bwMode="auto">
            <a:xfrm>
              <a:off x="2000251" y="438150"/>
              <a:ext cx="58738" cy="85725"/>
            </a:xfrm>
            <a:custGeom>
              <a:avLst/>
              <a:gdLst>
                <a:gd name="T0" fmla="*/ 57 w 72"/>
                <a:gd name="T1" fmla="*/ 0 h 103"/>
                <a:gd name="T2" fmla="*/ 36 w 72"/>
                <a:gd name="T3" fmla="*/ 61 h 103"/>
                <a:gd name="T4" fmla="*/ 15 w 72"/>
                <a:gd name="T5" fmla="*/ 0 h 103"/>
                <a:gd name="T6" fmla="*/ 0 w 72"/>
                <a:gd name="T7" fmla="*/ 0 h 103"/>
                <a:gd name="T8" fmla="*/ 28 w 72"/>
                <a:gd name="T9" fmla="*/ 74 h 103"/>
                <a:gd name="T10" fmla="*/ 25 w 72"/>
                <a:gd name="T11" fmla="*/ 83 h 103"/>
                <a:gd name="T12" fmla="*/ 21 w 72"/>
                <a:gd name="T13" fmla="*/ 90 h 103"/>
                <a:gd name="T14" fmla="*/ 16 w 72"/>
                <a:gd name="T15" fmla="*/ 91 h 103"/>
                <a:gd name="T16" fmla="*/ 8 w 72"/>
                <a:gd name="T17" fmla="*/ 89 h 103"/>
                <a:gd name="T18" fmla="*/ 5 w 72"/>
                <a:gd name="T19" fmla="*/ 100 h 103"/>
                <a:gd name="T20" fmla="*/ 6 w 72"/>
                <a:gd name="T21" fmla="*/ 101 h 103"/>
                <a:gd name="T22" fmla="*/ 12 w 72"/>
                <a:gd name="T23" fmla="*/ 103 h 103"/>
                <a:gd name="T24" fmla="*/ 19 w 72"/>
                <a:gd name="T25" fmla="*/ 103 h 103"/>
                <a:gd name="T26" fmla="*/ 31 w 72"/>
                <a:gd name="T27" fmla="*/ 100 h 103"/>
                <a:gd name="T28" fmla="*/ 39 w 72"/>
                <a:gd name="T29" fmla="*/ 87 h 103"/>
                <a:gd name="T30" fmla="*/ 72 w 72"/>
                <a:gd name="T31" fmla="*/ 0 h 103"/>
                <a:gd name="T32" fmla="*/ 57 w 72"/>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03">
                  <a:moveTo>
                    <a:pt x="57" y="0"/>
                  </a:moveTo>
                  <a:cubicBezTo>
                    <a:pt x="36" y="61"/>
                    <a:pt x="36" y="61"/>
                    <a:pt x="36" y="61"/>
                  </a:cubicBezTo>
                  <a:cubicBezTo>
                    <a:pt x="15" y="0"/>
                    <a:pt x="15" y="0"/>
                    <a:pt x="15" y="0"/>
                  </a:cubicBezTo>
                  <a:cubicBezTo>
                    <a:pt x="0" y="0"/>
                    <a:pt x="0" y="0"/>
                    <a:pt x="0" y="0"/>
                  </a:cubicBezTo>
                  <a:cubicBezTo>
                    <a:pt x="28" y="74"/>
                    <a:pt x="28" y="74"/>
                    <a:pt x="28" y="74"/>
                  </a:cubicBezTo>
                  <a:cubicBezTo>
                    <a:pt x="25" y="83"/>
                    <a:pt x="25" y="83"/>
                    <a:pt x="25" y="83"/>
                  </a:cubicBezTo>
                  <a:cubicBezTo>
                    <a:pt x="24" y="87"/>
                    <a:pt x="22" y="89"/>
                    <a:pt x="21" y="90"/>
                  </a:cubicBezTo>
                  <a:cubicBezTo>
                    <a:pt x="20" y="91"/>
                    <a:pt x="18" y="91"/>
                    <a:pt x="16" y="91"/>
                  </a:cubicBezTo>
                  <a:cubicBezTo>
                    <a:pt x="14" y="91"/>
                    <a:pt x="11" y="91"/>
                    <a:pt x="8" y="89"/>
                  </a:cubicBezTo>
                  <a:cubicBezTo>
                    <a:pt x="5" y="100"/>
                    <a:pt x="5" y="100"/>
                    <a:pt x="5" y="100"/>
                  </a:cubicBezTo>
                  <a:cubicBezTo>
                    <a:pt x="6" y="101"/>
                    <a:pt x="6" y="101"/>
                    <a:pt x="6" y="101"/>
                  </a:cubicBezTo>
                  <a:cubicBezTo>
                    <a:pt x="7" y="102"/>
                    <a:pt x="9" y="102"/>
                    <a:pt x="12" y="103"/>
                  </a:cubicBezTo>
                  <a:cubicBezTo>
                    <a:pt x="14" y="103"/>
                    <a:pt x="17" y="103"/>
                    <a:pt x="19" y="103"/>
                  </a:cubicBezTo>
                  <a:cubicBezTo>
                    <a:pt x="24" y="103"/>
                    <a:pt x="28" y="102"/>
                    <a:pt x="31" y="100"/>
                  </a:cubicBezTo>
                  <a:cubicBezTo>
                    <a:pt x="34" y="97"/>
                    <a:pt x="36" y="93"/>
                    <a:pt x="39" y="87"/>
                  </a:cubicBezTo>
                  <a:cubicBezTo>
                    <a:pt x="72" y="0"/>
                    <a:pt x="72" y="0"/>
                    <a:pt x="72" y="0"/>
                  </a:cubicBezTo>
                  <a:lnTo>
                    <a:pt x="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1">
              <a:extLst>
                <a:ext uri="{FF2B5EF4-FFF2-40B4-BE49-F238E27FC236}">
                  <a16:creationId xmlns:a16="http://schemas.microsoft.com/office/drawing/2014/main" id="{8279F213-F01D-0BA8-7DEC-BF8F2017D953}"/>
                </a:ext>
              </a:extLst>
            </p:cNvPr>
            <p:cNvSpPr>
              <a:spLocks noEditPoints="1"/>
            </p:cNvSpPr>
            <p:nvPr userDrawn="1"/>
          </p:nvSpPr>
          <p:spPr bwMode="auto">
            <a:xfrm>
              <a:off x="1547813" y="-96838"/>
              <a:ext cx="352425" cy="422275"/>
            </a:xfrm>
            <a:custGeom>
              <a:avLst/>
              <a:gdLst>
                <a:gd name="T0" fmla="*/ 327 w 425"/>
                <a:gd name="T1" fmla="*/ 247 h 510"/>
                <a:gd name="T2" fmla="*/ 415 w 425"/>
                <a:gd name="T3" fmla="*/ 130 h 510"/>
                <a:gd name="T4" fmla="*/ 268 w 425"/>
                <a:gd name="T5" fmla="*/ 0 h 510"/>
                <a:gd name="T6" fmla="*/ 0 w 425"/>
                <a:gd name="T7" fmla="*/ 0 h 510"/>
                <a:gd name="T8" fmla="*/ 0 w 425"/>
                <a:gd name="T9" fmla="*/ 510 h 510"/>
                <a:gd name="T10" fmla="*/ 277 w 425"/>
                <a:gd name="T11" fmla="*/ 510 h 510"/>
                <a:gd name="T12" fmla="*/ 425 w 425"/>
                <a:gd name="T13" fmla="*/ 373 h 510"/>
                <a:gd name="T14" fmla="*/ 327 w 425"/>
                <a:gd name="T15" fmla="*/ 247 h 510"/>
                <a:gd name="T16" fmla="*/ 109 w 425"/>
                <a:gd name="T17" fmla="*/ 92 h 510"/>
                <a:gd name="T18" fmla="*/ 245 w 425"/>
                <a:gd name="T19" fmla="*/ 92 h 510"/>
                <a:gd name="T20" fmla="*/ 304 w 425"/>
                <a:gd name="T21" fmla="*/ 148 h 510"/>
                <a:gd name="T22" fmla="*/ 245 w 425"/>
                <a:gd name="T23" fmla="*/ 205 h 510"/>
                <a:gd name="T24" fmla="*/ 109 w 425"/>
                <a:gd name="T25" fmla="*/ 205 h 510"/>
                <a:gd name="T26" fmla="*/ 109 w 425"/>
                <a:gd name="T27" fmla="*/ 92 h 510"/>
                <a:gd name="T28" fmla="*/ 249 w 425"/>
                <a:gd name="T29" fmla="*/ 417 h 510"/>
                <a:gd name="T30" fmla="*/ 249 w 425"/>
                <a:gd name="T31" fmla="*/ 418 h 510"/>
                <a:gd name="T32" fmla="*/ 109 w 425"/>
                <a:gd name="T33" fmla="*/ 418 h 510"/>
                <a:gd name="T34" fmla="*/ 109 w 425"/>
                <a:gd name="T35" fmla="*/ 298 h 510"/>
                <a:gd name="T36" fmla="*/ 249 w 425"/>
                <a:gd name="T37" fmla="*/ 298 h 510"/>
                <a:gd name="T38" fmla="*/ 315 w 425"/>
                <a:gd name="T39" fmla="*/ 357 h 510"/>
                <a:gd name="T40" fmla="*/ 249 w 425"/>
                <a:gd name="T41" fmla="*/ 41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5" h="510">
                  <a:moveTo>
                    <a:pt x="327" y="247"/>
                  </a:moveTo>
                  <a:cubicBezTo>
                    <a:pt x="375" y="237"/>
                    <a:pt x="415" y="194"/>
                    <a:pt x="415" y="130"/>
                  </a:cubicBezTo>
                  <a:cubicBezTo>
                    <a:pt x="415" y="62"/>
                    <a:pt x="365" y="0"/>
                    <a:pt x="268" y="0"/>
                  </a:cubicBezTo>
                  <a:cubicBezTo>
                    <a:pt x="0" y="0"/>
                    <a:pt x="0" y="0"/>
                    <a:pt x="0" y="0"/>
                  </a:cubicBezTo>
                  <a:cubicBezTo>
                    <a:pt x="0" y="510"/>
                    <a:pt x="0" y="510"/>
                    <a:pt x="0" y="510"/>
                  </a:cubicBezTo>
                  <a:cubicBezTo>
                    <a:pt x="277" y="510"/>
                    <a:pt x="277" y="510"/>
                    <a:pt x="277" y="510"/>
                  </a:cubicBezTo>
                  <a:cubicBezTo>
                    <a:pt x="374" y="510"/>
                    <a:pt x="425" y="449"/>
                    <a:pt x="425" y="373"/>
                  </a:cubicBezTo>
                  <a:cubicBezTo>
                    <a:pt x="425" y="309"/>
                    <a:pt x="381" y="256"/>
                    <a:pt x="327" y="247"/>
                  </a:cubicBezTo>
                  <a:close/>
                  <a:moveTo>
                    <a:pt x="109" y="92"/>
                  </a:moveTo>
                  <a:cubicBezTo>
                    <a:pt x="245" y="92"/>
                    <a:pt x="245" y="92"/>
                    <a:pt x="245" y="92"/>
                  </a:cubicBezTo>
                  <a:cubicBezTo>
                    <a:pt x="281" y="92"/>
                    <a:pt x="304" y="117"/>
                    <a:pt x="304" y="148"/>
                  </a:cubicBezTo>
                  <a:cubicBezTo>
                    <a:pt x="304" y="181"/>
                    <a:pt x="281" y="205"/>
                    <a:pt x="245" y="205"/>
                  </a:cubicBezTo>
                  <a:cubicBezTo>
                    <a:pt x="109" y="205"/>
                    <a:pt x="109" y="205"/>
                    <a:pt x="109" y="205"/>
                  </a:cubicBezTo>
                  <a:lnTo>
                    <a:pt x="109" y="92"/>
                  </a:lnTo>
                  <a:close/>
                  <a:moveTo>
                    <a:pt x="249" y="417"/>
                  </a:moveTo>
                  <a:cubicBezTo>
                    <a:pt x="249" y="418"/>
                    <a:pt x="249" y="418"/>
                    <a:pt x="249" y="418"/>
                  </a:cubicBezTo>
                  <a:cubicBezTo>
                    <a:pt x="109" y="418"/>
                    <a:pt x="109" y="418"/>
                    <a:pt x="109" y="418"/>
                  </a:cubicBezTo>
                  <a:cubicBezTo>
                    <a:pt x="109" y="298"/>
                    <a:pt x="109" y="298"/>
                    <a:pt x="109" y="298"/>
                  </a:cubicBezTo>
                  <a:cubicBezTo>
                    <a:pt x="249" y="298"/>
                    <a:pt x="249" y="298"/>
                    <a:pt x="249" y="298"/>
                  </a:cubicBezTo>
                  <a:cubicBezTo>
                    <a:pt x="292" y="298"/>
                    <a:pt x="315" y="325"/>
                    <a:pt x="315" y="357"/>
                  </a:cubicBezTo>
                  <a:cubicBezTo>
                    <a:pt x="315" y="394"/>
                    <a:pt x="290" y="417"/>
                    <a:pt x="249" y="4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2">
              <a:extLst>
                <a:ext uri="{FF2B5EF4-FFF2-40B4-BE49-F238E27FC236}">
                  <a16:creationId xmlns:a16="http://schemas.microsoft.com/office/drawing/2014/main" id="{05C0F3AF-1E64-F4C9-5564-207AB298F6B9}"/>
                </a:ext>
              </a:extLst>
            </p:cNvPr>
            <p:cNvSpPr>
              <a:spLocks/>
            </p:cNvSpPr>
            <p:nvPr userDrawn="1"/>
          </p:nvSpPr>
          <p:spPr bwMode="auto">
            <a:xfrm>
              <a:off x="1139826" y="-103188"/>
              <a:ext cx="347663" cy="436563"/>
            </a:xfrm>
            <a:custGeom>
              <a:avLst/>
              <a:gdLst>
                <a:gd name="T0" fmla="*/ 59 w 420"/>
                <a:gd name="T1" fmla="*/ 363 h 527"/>
                <a:gd name="T2" fmla="*/ 221 w 420"/>
                <a:gd name="T3" fmla="*/ 431 h 527"/>
                <a:gd name="T4" fmla="*/ 310 w 420"/>
                <a:gd name="T5" fmla="*/ 374 h 527"/>
                <a:gd name="T6" fmla="*/ 207 w 420"/>
                <a:gd name="T7" fmla="*/ 309 h 527"/>
                <a:gd name="T8" fmla="*/ 17 w 420"/>
                <a:gd name="T9" fmla="*/ 154 h 527"/>
                <a:gd name="T10" fmla="*/ 210 w 420"/>
                <a:gd name="T11" fmla="*/ 0 h 527"/>
                <a:gd name="T12" fmla="*/ 409 w 420"/>
                <a:gd name="T13" fmla="*/ 71 h 527"/>
                <a:gd name="T14" fmla="*/ 349 w 420"/>
                <a:gd name="T15" fmla="*/ 151 h 527"/>
                <a:gd name="T16" fmla="*/ 203 w 420"/>
                <a:gd name="T17" fmla="*/ 95 h 527"/>
                <a:gd name="T18" fmla="*/ 128 w 420"/>
                <a:gd name="T19" fmla="*/ 147 h 527"/>
                <a:gd name="T20" fmla="*/ 229 w 420"/>
                <a:gd name="T21" fmla="*/ 206 h 527"/>
                <a:gd name="T22" fmla="*/ 420 w 420"/>
                <a:gd name="T23" fmla="*/ 363 h 527"/>
                <a:gd name="T24" fmla="*/ 216 w 420"/>
                <a:gd name="T25" fmla="*/ 527 h 527"/>
                <a:gd name="T26" fmla="*/ 0 w 420"/>
                <a:gd name="T27" fmla="*/ 446 h 527"/>
                <a:gd name="T28" fmla="*/ 59 w 420"/>
                <a:gd name="T29" fmla="*/ 363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527">
                  <a:moveTo>
                    <a:pt x="59" y="363"/>
                  </a:moveTo>
                  <a:cubicBezTo>
                    <a:pt x="95" y="400"/>
                    <a:pt x="151" y="431"/>
                    <a:pt x="221" y="431"/>
                  </a:cubicBezTo>
                  <a:cubicBezTo>
                    <a:pt x="281" y="431"/>
                    <a:pt x="310" y="403"/>
                    <a:pt x="310" y="374"/>
                  </a:cubicBezTo>
                  <a:cubicBezTo>
                    <a:pt x="310" y="336"/>
                    <a:pt x="266" y="323"/>
                    <a:pt x="207" y="309"/>
                  </a:cubicBezTo>
                  <a:cubicBezTo>
                    <a:pt x="124" y="290"/>
                    <a:pt x="17" y="267"/>
                    <a:pt x="17" y="154"/>
                  </a:cubicBezTo>
                  <a:cubicBezTo>
                    <a:pt x="17" y="69"/>
                    <a:pt x="90" y="0"/>
                    <a:pt x="210" y="0"/>
                  </a:cubicBezTo>
                  <a:cubicBezTo>
                    <a:pt x="291" y="0"/>
                    <a:pt x="359" y="24"/>
                    <a:pt x="409" y="71"/>
                  </a:cubicBezTo>
                  <a:cubicBezTo>
                    <a:pt x="349" y="151"/>
                    <a:pt x="349" y="151"/>
                    <a:pt x="349" y="151"/>
                  </a:cubicBezTo>
                  <a:cubicBezTo>
                    <a:pt x="308" y="113"/>
                    <a:pt x="253" y="95"/>
                    <a:pt x="203" y="95"/>
                  </a:cubicBezTo>
                  <a:cubicBezTo>
                    <a:pt x="154" y="95"/>
                    <a:pt x="128" y="117"/>
                    <a:pt x="128" y="147"/>
                  </a:cubicBezTo>
                  <a:cubicBezTo>
                    <a:pt x="128" y="182"/>
                    <a:pt x="170" y="192"/>
                    <a:pt x="229" y="206"/>
                  </a:cubicBezTo>
                  <a:cubicBezTo>
                    <a:pt x="313" y="225"/>
                    <a:pt x="420" y="250"/>
                    <a:pt x="420" y="363"/>
                  </a:cubicBezTo>
                  <a:cubicBezTo>
                    <a:pt x="420" y="457"/>
                    <a:pt x="353" y="527"/>
                    <a:pt x="216" y="527"/>
                  </a:cubicBezTo>
                  <a:cubicBezTo>
                    <a:pt x="118" y="527"/>
                    <a:pt x="48" y="494"/>
                    <a:pt x="0" y="446"/>
                  </a:cubicBezTo>
                  <a:lnTo>
                    <a:pt x="59" y="3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Rectangle 23">
              <a:extLst>
                <a:ext uri="{FF2B5EF4-FFF2-40B4-BE49-F238E27FC236}">
                  <a16:creationId xmlns:a16="http://schemas.microsoft.com/office/drawing/2014/main" id="{5308E799-0736-BCF1-CC1A-3F3E2248F93B}"/>
                </a:ext>
              </a:extLst>
            </p:cNvPr>
            <p:cNvSpPr>
              <a:spLocks noChangeArrowheads="1"/>
            </p:cNvSpPr>
            <p:nvPr userDrawn="1"/>
          </p:nvSpPr>
          <p:spPr bwMode="auto">
            <a:xfrm>
              <a:off x="1968501" y="-96838"/>
              <a:ext cx="88900" cy="422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4">
              <a:extLst>
                <a:ext uri="{FF2B5EF4-FFF2-40B4-BE49-F238E27FC236}">
                  <a16:creationId xmlns:a16="http://schemas.microsoft.com/office/drawing/2014/main" id="{D9308C71-8329-D144-E136-1D34018B4D56}"/>
                </a:ext>
              </a:extLst>
            </p:cNvPr>
            <p:cNvSpPr>
              <a:spLocks noEditPoints="1"/>
            </p:cNvSpPr>
            <p:nvPr userDrawn="1"/>
          </p:nvSpPr>
          <p:spPr bwMode="auto">
            <a:xfrm>
              <a:off x="2498726" y="-31750"/>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7 h 136"/>
                <a:gd name="T12" fmla="*/ 113 w 113"/>
                <a:gd name="T13" fmla="*/ 68 h 136"/>
                <a:gd name="T14" fmla="*/ 92 w 113"/>
                <a:gd name="T15" fmla="*/ 119 h 136"/>
                <a:gd name="T16" fmla="*/ 78 w 113"/>
                <a:gd name="T17" fmla="*/ 28 h 136"/>
                <a:gd name="T18" fmla="*/ 45 w 113"/>
                <a:gd name="T19" fmla="*/ 16 h 136"/>
                <a:gd name="T20" fmla="*/ 20 w 113"/>
                <a:gd name="T21" fmla="*/ 16 h 136"/>
                <a:gd name="T22" fmla="*/ 20 w 113"/>
                <a:gd name="T23" fmla="*/ 120 h 136"/>
                <a:gd name="T24" fmla="*/ 45 w 113"/>
                <a:gd name="T25" fmla="*/ 120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6"/>
                    <a:pt x="92" y="17"/>
                  </a:cubicBezTo>
                  <a:cubicBezTo>
                    <a:pt x="103" y="28"/>
                    <a:pt x="113" y="44"/>
                    <a:pt x="113" y="68"/>
                  </a:cubicBezTo>
                  <a:cubicBezTo>
                    <a:pt x="113" y="91"/>
                    <a:pt x="104" y="108"/>
                    <a:pt x="92" y="119"/>
                  </a:cubicBezTo>
                  <a:close/>
                  <a:moveTo>
                    <a:pt x="78" y="28"/>
                  </a:moveTo>
                  <a:cubicBezTo>
                    <a:pt x="70" y="20"/>
                    <a:pt x="59" y="16"/>
                    <a:pt x="45" y="16"/>
                  </a:cubicBezTo>
                  <a:cubicBezTo>
                    <a:pt x="20" y="16"/>
                    <a:pt x="20" y="16"/>
                    <a:pt x="20" y="16"/>
                  </a:cubicBezTo>
                  <a:cubicBezTo>
                    <a:pt x="20" y="120"/>
                    <a:pt x="20" y="120"/>
                    <a:pt x="20" y="120"/>
                  </a:cubicBezTo>
                  <a:cubicBezTo>
                    <a:pt x="45" y="120"/>
                    <a:pt x="45" y="120"/>
                    <a:pt x="45" y="120"/>
                  </a:cubicBezTo>
                  <a:cubicBezTo>
                    <a:pt x="58" y="120"/>
                    <a:pt x="69" y="116"/>
                    <a:pt x="78" y="107"/>
                  </a:cubicBezTo>
                  <a:cubicBezTo>
                    <a:pt x="87" y="98"/>
                    <a:pt x="92" y="85"/>
                    <a:pt x="92" y="68"/>
                  </a:cubicBezTo>
                  <a:cubicBezTo>
                    <a:pt x="92" y="51"/>
                    <a:pt x="87" y="37"/>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5">
              <a:extLst>
                <a:ext uri="{FF2B5EF4-FFF2-40B4-BE49-F238E27FC236}">
                  <a16:creationId xmlns:a16="http://schemas.microsoft.com/office/drawing/2014/main" id="{9B065B41-2B00-5183-95B8-2C97D2776E9F}"/>
                </a:ext>
              </a:extLst>
            </p:cNvPr>
            <p:cNvSpPr>
              <a:spLocks/>
            </p:cNvSpPr>
            <p:nvPr userDrawn="1"/>
          </p:nvSpPr>
          <p:spPr bwMode="auto">
            <a:xfrm>
              <a:off x="2611438" y="-3175"/>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6">
              <a:extLst>
                <a:ext uri="{FF2B5EF4-FFF2-40B4-BE49-F238E27FC236}">
                  <a16:creationId xmlns:a16="http://schemas.microsoft.com/office/drawing/2014/main" id="{AEBBA209-4388-44E3-1F5D-110C6416935E}"/>
                </a:ext>
              </a:extLst>
            </p:cNvPr>
            <p:cNvSpPr>
              <a:spLocks noEditPoints="1"/>
            </p:cNvSpPr>
            <p:nvPr userDrawn="1"/>
          </p:nvSpPr>
          <p:spPr bwMode="auto">
            <a:xfrm>
              <a:off x="2670176" y="-36513"/>
              <a:ext cx="20638" cy="117475"/>
            </a:xfrm>
            <a:custGeom>
              <a:avLst/>
              <a:gdLst>
                <a:gd name="T0" fmla="*/ 13 w 25"/>
                <a:gd name="T1" fmla="*/ 24 h 143"/>
                <a:gd name="T2" fmla="*/ 0 w 25"/>
                <a:gd name="T3" fmla="*/ 12 h 143"/>
                <a:gd name="T4" fmla="*/ 13 w 25"/>
                <a:gd name="T5" fmla="*/ 0 h 143"/>
                <a:gd name="T6" fmla="*/ 25 w 25"/>
                <a:gd name="T7" fmla="*/ 12 h 143"/>
                <a:gd name="T8" fmla="*/ 13 w 25"/>
                <a:gd name="T9" fmla="*/ 24 h 143"/>
                <a:gd name="T10" fmla="*/ 4 w 25"/>
                <a:gd name="T11" fmla="*/ 143 h 143"/>
                <a:gd name="T12" fmla="*/ 4 w 25"/>
                <a:gd name="T13" fmla="*/ 44 h 143"/>
                <a:gd name="T14" fmla="*/ 22 w 25"/>
                <a:gd name="T15" fmla="*/ 44 h 143"/>
                <a:gd name="T16" fmla="*/ 22 w 25"/>
                <a:gd name="T17" fmla="*/ 143 h 143"/>
                <a:gd name="T18" fmla="*/ 4 w 25"/>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3">
                  <a:moveTo>
                    <a:pt x="13" y="24"/>
                  </a:moveTo>
                  <a:cubicBezTo>
                    <a:pt x="6" y="24"/>
                    <a:pt x="0" y="19"/>
                    <a:pt x="0" y="12"/>
                  </a:cubicBezTo>
                  <a:cubicBezTo>
                    <a:pt x="0" y="5"/>
                    <a:pt x="6" y="0"/>
                    <a:pt x="13" y="0"/>
                  </a:cubicBezTo>
                  <a:cubicBezTo>
                    <a:pt x="20" y="0"/>
                    <a:pt x="25" y="5"/>
                    <a:pt x="25" y="12"/>
                  </a:cubicBezTo>
                  <a:cubicBezTo>
                    <a:pt x="25"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7">
              <a:extLst>
                <a:ext uri="{FF2B5EF4-FFF2-40B4-BE49-F238E27FC236}">
                  <a16:creationId xmlns:a16="http://schemas.microsoft.com/office/drawing/2014/main" id="{4524D336-2EEE-036C-C9C9-0D5F156C9443}"/>
                </a:ext>
              </a:extLst>
            </p:cNvPr>
            <p:cNvSpPr>
              <a:spLocks/>
            </p:cNvSpPr>
            <p:nvPr userDrawn="1"/>
          </p:nvSpPr>
          <p:spPr bwMode="auto">
            <a:xfrm>
              <a:off x="2701926" y="-1588"/>
              <a:ext cx="80963" cy="82550"/>
            </a:xfrm>
            <a:custGeom>
              <a:avLst/>
              <a:gdLst>
                <a:gd name="T0" fmla="*/ 31 w 51"/>
                <a:gd name="T1" fmla="*/ 52 h 52"/>
                <a:gd name="T2" fmla="*/ 20 w 51"/>
                <a:gd name="T3" fmla="*/ 52 h 52"/>
                <a:gd name="T4" fmla="*/ 0 w 51"/>
                <a:gd name="T5" fmla="*/ 0 h 52"/>
                <a:gd name="T6" fmla="*/ 11 w 51"/>
                <a:gd name="T7" fmla="*/ 0 h 52"/>
                <a:gd name="T8" fmla="*/ 25 w 51"/>
                <a:gd name="T9" fmla="*/ 42 h 52"/>
                <a:gd name="T10" fmla="*/ 40 w 51"/>
                <a:gd name="T11" fmla="*/ 0 h 52"/>
                <a:gd name="T12" fmla="*/ 51 w 51"/>
                <a:gd name="T13" fmla="*/ 0 h 52"/>
                <a:gd name="T14" fmla="*/ 31 w 51"/>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2">
                  <a:moveTo>
                    <a:pt x="31" y="52"/>
                  </a:moveTo>
                  <a:lnTo>
                    <a:pt x="20" y="52"/>
                  </a:lnTo>
                  <a:lnTo>
                    <a:pt x="0" y="0"/>
                  </a:lnTo>
                  <a:lnTo>
                    <a:pt x="11" y="0"/>
                  </a:lnTo>
                  <a:lnTo>
                    <a:pt x="25" y="42"/>
                  </a:lnTo>
                  <a:lnTo>
                    <a:pt x="40" y="0"/>
                  </a:lnTo>
                  <a:lnTo>
                    <a:pt x="51" y="0"/>
                  </a:lnTo>
                  <a:lnTo>
                    <a:pt x="3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8">
              <a:extLst>
                <a:ext uri="{FF2B5EF4-FFF2-40B4-BE49-F238E27FC236}">
                  <a16:creationId xmlns:a16="http://schemas.microsoft.com/office/drawing/2014/main" id="{7957D02A-F6AA-E7FB-776F-5DF982079E20}"/>
                </a:ext>
              </a:extLst>
            </p:cNvPr>
            <p:cNvSpPr>
              <a:spLocks noEditPoints="1"/>
            </p:cNvSpPr>
            <p:nvPr userDrawn="1"/>
          </p:nvSpPr>
          <p:spPr bwMode="auto">
            <a:xfrm>
              <a:off x="2789238" y="-3175"/>
              <a:ext cx="74613" cy="85725"/>
            </a:xfrm>
            <a:custGeom>
              <a:avLst/>
              <a:gdLst>
                <a:gd name="T0" fmla="*/ 20 w 90"/>
                <a:gd name="T1" fmla="*/ 56 h 103"/>
                <a:gd name="T2" fmla="*/ 49 w 90"/>
                <a:gd name="T3" fmla="*/ 88 h 103"/>
                <a:gd name="T4" fmla="*/ 80 w 90"/>
                <a:gd name="T5" fmla="*/ 77 h 103"/>
                <a:gd name="T6" fmla="*/ 87 w 90"/>
                <a:gd name="T7" fmla="*/ 89 h 103"/>
                <a:gd name="T8" fmla="*/ 47 w 90"/>
                <a:gd name="T9" fmla="*/ 103 h 103"/>
                <a:gd name="T10" fmla="*/ 0 w 90"/>
                <a:gd name="T11" fmla="*/ 52 h 103"/>
                <a:gd name="T12" fmla="*/ 47 w 90"/>
                <a:gd name="T13" fmla="*/ 0 h 103"/>
                <a:gd name="T14" fmla="*/ 90 w 90"/>
                <a:gd name="T15" fmla="*/ 49 h 103"/>
                <a:gd name="T16" fmla="*/ 90 w 90"/>
                <a:gd name="T17" fmla="*/ 56 h 103"/>
                <a:gd name="T18" fmla="*/ 20 w 90"/>
                <a:gd name="T19" fmla="*/ 56 h 103"/>
                <a:gd name="T20" fmla="*/ 46 w 90"/>
                <a:gd name="T21" fmla="*/ 15 h 103"/>
                <a:gd name="T22" fmla="*/ 19 w 90"/>
                <a:gd name="T23" fmla="*/ 43 h 103"/>
                <a:gd name="T24" fmla="*/ 71 w 90"/>
                <a:gd name="T25" fmla="*/ 43 h 103"/>
                <a:gd name="T26" fmla="*/ 46 w 90"/>
                <a:gd name="T27"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6"/>
                    <a:pt x="31" y="88"/>
                    <a:pt x="49" y="88"/>
                  </a:cubicBezTo>
                  <a:cubicBezTo>
                    <a:pt x="68" y="88"/>
                    <a:pt x="79" y="78"/>
                    <a:pt x="80" y="77"/>
                  </a:cubicBezTo>
                  <a:cubicBezTo>
                    <a:pt x="87" y="89"/>
                    <a:pt x="87" y="89"/>
                    <a:pt x="87" y="89"/>
                  </a:cubicBezTo>
                  <a:cubicBezTo>
                    <a:pt x="87" y="89"/>
                    <a:pt x="74" y="103"/>
                    <a:pt x="47" y="103"/>
                  </a:cubicBezTo>
                  <a:cubicBezTo>
                    <a:pt x="20" y="103"/>
                    <a:pt x="0" y="85"/>
                    <a:pt x="0" y="52"/>
                  </a:cubicBezTo>
                  <a:cubicBezTo>
                    <a:pt x="0" y="20"/>
                    <a:pt x="21" y="0"/>
                    <a:pt x="47" y="0"/>
                  </a:cubicBezTo>
                  <a:cubicBezTo>
                    <a:pt x="74" y="0"/>
                    <a:pt x="90" y="20"/>
                    <a:pt x="90" y="49"/>
                  </a:cubicBezTo>
                  <a:cubicBezTo>
                    <a:pt x="90" y="56"/>
                    <a:pt x="90" y="56"/>
                    <a:pt x="90" y="56"/>
                  </a:cubicBezTo>
                  <a:cubicBezTo>
                    <a:pt x="20" y="56"/>
                    <a:pt x="20" y="56"/>
                    <a:pt x="20" y="56"/>
                  </a:cubicBezTo>
                  <a:close/>
                  <a:moveTo>
                    <a:pt x="46" y="15"/>
                  </a:moveTo>
                  <a:cubicBezTo>
                    <a:pt x="28" y="15"/>
                    <a:pt x="20" y="30"/>
                    <a:pt x="19" y="43"/>
                  </a:cubicBezTo>
                  <a:cubicBezTo>
                    <a:pt x="71" y="43"/>
                    <a:pt x="71" y="43"/>
                    <a:pt x="71" y="43"/>
                  </a:cubicBezTo>
                  <a:cubicBezTo>
                    <a:pt x="71" y="28"/>
                    <a:pt x="64" y="15"/>
                    <a:pt x="4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9">
              <a:extLst>
                <a:ext uri="{FF2B5EF4-FFF2-40B4-BE49-F238E27FC236}">
                  <a16:creationId xmlns:a16="http://schemas.microsoft.com/office/drawing/2014/main" id="{C091E53F-E8FB-D219-1C2C-C8CDF3A477E2}"/>
                </a:ext>
              </a:extLst>
            </p:cNvPr>
            <p:cNvSpPr>
              <a:spLocks/>
            </p:cNvSpPr>
            <p:nvPr userDrawn="1"/>
          </p:nvSpPr>
          <p:spPr bwMode="auto">
            <a:xfrm>
              <a:off x="2882901" y="-3175"/>
              <a:ext cx="68263" cy="84138"/>
            </a:xfrm>
            <a:custGeom>
              <a:avLst/>
              <a:gdLst>
                <a:gd name="T0" fmla="*/ 65 w 84"/>
                <a:gd name="T1" fmla="*/ 101 h 101"/>
                <a:gd name="T2" fmla="*/ 65 w 84"/>
                <a:gd name="T3" fmla="*/ 42 h 101"/>
                <a:gd name="T4" fmla="*/ 45 w 84"/>
                <a:gd name="T5" fmla="*/ 16 h 101"/>
                <a:gd name="T6" fmla="*/ 18 w 84"/>
                <a:gd name="T7" fmla="*/ 42 h 101"/>
                <a:gd name="T8" fmla="*/ 18 w 84"/>
                <a:gd name="T9" fmla="*/ 101 h 101"/>
                <a:gd name="T10" fmla="*/ 0 w 84"/>
                <a:gd name="T11" fmla="*/ 101 h 101"/>
                <a:gd name="T12" fmla="*/ 0 w 84"/>
                <a:gd name="T13" fmla="*/ 2 h 101"/>
                <a:gd name="T14" fmla="*/ 17 w 84"/>
                <a:gd name="T15" fmla="*/ 2 h 101"/>
                <a:gd name="T16" fmla="*/ 18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0" y="32"/>
                    <a:pt x="18" y="42"/>
                  </a:cubicBezTo>
                  <a:cubicBezTo>
                    <a:pt x="18" y="101"/>
                    <a:pt x="18" y="101"/>
                    <a:pt x="18" y="101"/>
                  </a:cubicBezTo>
                  <a:cubicBezTo>
                    <a:pt x="0" y="101"/>
                    <a:pt x="0" y="101"/>
                    <a:pt x="0" y="101"/>
                  </a:cubicBezTo>
                  <a:cubicBezTo>
                    <a:pt x="0" y="2"/>
                    <a:pt x="0" y="2"/>
                    <a:pt x="0" y="2"/>
                  </a:cubicBezTo>
                  <a:cubicBezTo>
                    <a:pt x="17" y="2"/>
                    <a:pt x="17" y="2"/>
                    <a:pt x="17" y="2"/>
                  </a:cubicBezTo>
                  <a:cubicBezTo>
                    <a:pt x="18" y="20"/>
                    <a:pt x="18" y="20"/>
                    <a:pt x="18"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30">
              <a:extLst>
                <a:ext uri="{FF2B5EF4-FFF2-40B4-BE49-F238E27FC236}">
                  <a16:creationId xmlns:a16="http://schemas.microsoft.com/office/drawing/2014/main" id="{D8C0F936-155F-B9D3-105E-CB4A7E9C8F31}"/>
                </a:ext>
              </a:extLst>
            </p:cNvPr>
            <p:cNvSpPr>
              <a:spLocks noEditPoints="1"/>
            </p:cNvSpPr>
            <p:nvPr userDrawn="1"/>
          </p:nvSpPr>
          <p:spPr bwMode="auto">
            <a:xfrm>
              <a:off x="3006726" y="-34925"/>
              <a:ext cx="79375" cy="117475"/>
            </a:xfrm>
            <a:custGeom>
              <a:avLst/>
              <a:gdLst>
                <a:gd name="T0" fmla="*/ 50 w 95"/>
                <a:gd name="T1" fmla="*/ 142 h 142"/>
                <a:gd name="T2" fmla="*/ 20 w 95"/>
                <a:gd name="T3" fmla="*/ 125 h 142"/>
                <a:gd name="T4" fmla="*/ 17 w 95"/>
                <a:gd name="T5" fmla="*/ 140 h 142"/>
                <a:gd name="T6" fmla="*/ 0 w 95"/>
                <a:gd name="T7" fmla="*/ 140 h 142"/>
                <a:gd name="T8" fmla="*/ 0 w 95"/>
                <a:gd name="T9" fmla="*/ 0 h 142"/>
                <a:gd name="T10" fmla="*/ 19 w 95"/>
                <a:gd name="T11" fmla="*/ 0 h 142"/>
                <a:gd name="T12" fmla="*/ 19 w 95"/>
                <a:gd name="T13" fmla="*/ 57 h 142"/>
                <a:gd name="T14" fmla="*/ 52 w 95"/>
                <a:gd name="T15" fmla="*/ 39 h 142"/>
                <a:gd name="T16" fmla="*/ 94 w 95"/>
                <a:gd name="T17" fmla="*/ 91 h 142"/>
                <a:gd name="T18" fmla="*/ 50 w 95"/>
                <a:gd name="T19" fmla="*/ 142 h 142"/>
                <a:gd name="T20" fmla="*/ 47 w 95"/>
                <a:gd name="T21" fmla="*/ 55 h 142"/>
                <a:gd name="T22" fmla="*/ 18 w 95"/>
                <a:gd name="T23" fmla="*/ 91 h 142"/>
                <a:gd name="T24" fmla="*/ 46 w 95"/>
                <a:gd name="T25" fmla="*/ 127 h 142"/>
                <a:gd name="T26" fmla="*/ 75 w 95"/>
                <a:gd name="T27" fmla="*/ 91 h 142"/>
                <a:gd name="T28" fmla="*/ 47 w 95"/>
                <a:gd name="T29" fmla="*/ 5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2">
                  <a:moveTo>
                    <a:pt x="50" y="142"/>
                  </a:moveTo>
                  <a:cubicBezTo>
                    <a:pt x="31" y="142"/>
                    <a:pt x="22" y="129"/>
                    <a:pt x="20" y="125"/>
                  </a:cubicBezTo>
                  <a:cubicBezTo>
                    <a:pt x="17" y="140"/>
                    <a:pt x="17" y="140"/>
                    <a:pt x="17" y="140"/>
                  </a:cubicBezTo>
                  <a:cubicBezTo>
                    <a:pt x="0" y="140"/>
                    <a:pt x="0" y="140"/>
                    <a:pt x="0" y="140"/>
                  </a:cubicBezTo>
                  <a:cubicBezTo>
                    <a:pt x="0" y="0"/>
                    <a:pt x="0" y="0"/>
                    <a:pt x="0" y="0"/>
                  </a:cubicBezTo>
                  <a:cubicBezTo>
                    <a:pt x="19" y="0"/>
                    <a:pt x="19" y="0"/>
                    <a:pt x="19" y="0"/>
                  </a:cubicBezTo>
                  <a:cubicBezTo>
                    <a:pt x="19" y="57"/>
                    <a:pt x="19" y="57"/>
                    <a:pt x="19" y="57"/>
                  </a:cubicBezTo>
                  <a:cubicBezTo>
                    <a:pt x="20" y="55"/>
                    <a:pt x="31" y="39"/>
                    <a:pt x="52" y="39"/>
                  </a:cubicBezTo>
                  <a:cubicBezTo>
                    <a:pt x="78" y="39"/>
                    <a:pt x="94" y="61"/>
                    <a:pt x="94" y="91"/>
                  </a:cubicBezTo>
                  <a:cubicBezTo>
                    <a:pt x="95" y="121"/>
                    <a:pt x="77" y="142"/>
                    <a:pt x="50" y="142"/>
                  </a:cubicBezTo>
                  <a:close/>
                  <a:moveTo>
                    <a:pt x="47" y="55"/>
                  </a:moveTo>
                  <a:cubicBezTo>
                    <a:pt x="30" y="55"/>
                    <a:pt x="18" y="71"/>
                    <a:pt x="18" y="91"/>
                  </a:cubicBezTo>
                  <a:cubicBezTo>
                    <a:pt x="18" y="110"/>
                    <a:pt x="29" y="127"/>
                    <a:pt x="46" y="127"/>
                  </a:cubicBezTo>
                  <a:cubicBezTo>
                    <a:pt x="63" y="127"/>
                    <a:pt x="75" y="111"/>
                    <a:pt x="75" y="91"/>
                  </a:cubicBezTo>
                  <a:cubicBezTo>
                    <a:pt x="75" y="71"/>
                    <a:pt x="64" y="55"/>
                    <a:pt x="47"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31">
              <a:extLst>
                <a:ext uri="{FF2B5EF4-FFF2-40B4-BE49-F238E27FC236}">
                  <a16:creationId xmlns:a16="http://schemas.microsoft.com/office/drawing/2014/main" id="{B3C06BAF-2606-07B2-0633-EFEFFAE9986C}"/>
                </a:ext>
              </a:extLst>
            </p:cNvPr>
            <p:cNvSpPr>
              <a:spLocks/>
            </p:cNvSpPr>
            <p:nvPr userDrawn="1"/>
          </p:nvSpPr>
          <p:spPr bwMode="auto">
            <a:xfrm>
              <a:off x="3094038" y="-1588"/>
              <a:ext cx="79375" cy="114300"/>
            </a:xfrm>
            <a:custGeom>
              <a:avLst/>
              <a:gdLst>
                <a:gd name="T0" fmla="*/ 52 w 96"/>
                <a:gd name="T1" fmla="*/ 113 h 136"/>
                <a:gd name="T2" fmla="*/ 26 w 96"/>
                <a:gd name="T3" fmla="*/ 136 h 136"/>
                <a:gd name="T4" fmla="*/ 7 w 96"/>
                <a:gd name="T5" fmla="*/ 132 h 136"/>
                <a:gd name="T6" fmla="*/ 11 w 96"/>
                <a:gd name="T7" fmla="*/ 117 h 136"/>
                <a:gd name="T8" fmla="*/ 22 w 96"/>
                <a:gd name="T9" fmla="*/ 120 h 136"/>
                <a:gd name="T10" fmla="*/ 33 w 96"/>
                <a:gd name="T11" fmla="*/ 110 h 136"/>
                <a:gd name="T12" fmla="*/ 38 w 96"/>
                <a:gd name="T13" fmla="*/ 98 h 136"/>
                <a:gd name="T14" fmla="*/ 0 w 96"/>
                <a:gd name="T15" fmla="*/ 0 h 136"/>
                <a:gd name="T16" fmla="*/ 20 w 96"/>
                <a:gd name="T17" fmla="*/ 0 h 136"/>
                <a:gd name="T18" fmla="*/ 48 w 96"/>
                <a:gd name="T19" fmla="*/ 81 h 136"/>
                <a:gd name="T20" fmla="*/ 76 w 96"/>
                <a:gd name="T21" fmla="*/ 0 h 136"/>
                <a:gd name="T22" fmla="*/ 96 w 96"/>
                <a:gd name="T23" fmla="*/ 0 h 136"/>
                <a:gd name="T24" fmla="*/ 52 w 96"/>
                <a:gd name="T25" fmla="*/ 11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36">
                  <a:moveTo>
                    <a:pt x="52" y="113"/>
                  </a:moveTo>
                  <a:cubicBezTo>
                    <a:pt x="45" y="129"/>
                    <a:pt x="38" y="136"/>
                    <a:pt x="26" y="136"/>
                  </a:cubicBezTo>
                  <a:cubicBezTo>
                    <a:pt x="13" y="136"/>
                    <a:pt x="7" y="132"/>
                    <a:pt x="7" y="132"/>
                  </a:cubicBezTo>
                  <a:cubicBezTo>
                    <a:pt x="11" y="117"/>
                    <a:pt x="11" y="117"/>
                    <a:pt x="11" y="117"/>
                  </a:cubicBezTo>
                  <a:cubicBezTo>
                    <a:pt x="11" y="117"/>
                    <a:pt x="17" y="120"/>
                    <a:pt x="22" y="120"/>
                  </a:cubicBezTo>
                  <a:cubicBezTo>
                    <a:pt x="27" y="120"/>
                    <a:pt x="30" y="118"/>
                    <a:pt x="33" y="110"/>
                  </a:cubicBezTo>
                  <a:cubicBezTo>
                    <a:pt x="38" y="98"/>
                    <a:pt x="38" y="98"/>
                    <a:pt x="38" y="98"/>
                  </a:cubicBezTo>
                  <a:cubicBezTo>
                    <a:pt x="0" y="0"/>
                    <a:pt x="0" y="0"/>
                    <a:pt x="0" y="0"/>
                  </a:cubicBezTo>
                  <a:cubicBezTo>
                    <a:pt x="20" y="0"/>
                    <a:pt x="20" y="0"/>
                    <a:pt x="20" y="0"/>
                  </a:cubicBezTo>
                  <a:cubicBezTo>
                    <a:pt x="48" y="81"/>
                    <a:pt x="48" y="81"/>
                    <a:pt x="48" y="81"/>
                  </a:cubicBezTo>
                  <a:cubicBezTo>
                    <a:pt x="76" y="0"/>
                    <a:pt x="76" y="0"/>
                    <a:pt x="76" y="0"/>
                  </a:cubicBezTo>
                  <a:cubicBezTo>
                    <a:pt x="96" y="0"/>
                    <a:pt x="96" y="0"/>
                    <a:pt x="96" y="0"/>
                  </a:cubicBezTo>
                  <a:lnTo>
                    <a:pt x="5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Rectangle 32">
              <a:extLst>
                <a:ext uri="{FF2B5EF4-FFF2-40B4-BE49-F238E27FC236}">
                  <a16:creationId xmlns:a16="http://schemas.microsoft.com/office/drawing/2014/main" id="{28E831E1-5403-0391-CFF1-44334240480E}"/>
                </a:ext>
              </a:extLst>
            </p:cNvPr>
            <p:cNvSpPr>
              <a:spLocks noChangeArrowheads="1"/>
            </p:cNvSpPr>
            <p:nvPr userDrawn="1"/>
          </p:nvSpPr>
          <p:spPr bwMode="auto">
            <a:xfrm>
              <a:off x="3219451" y="-31750"/>
              <a:ext cx="17463" cy="1127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33">
              <a:extLst>
                <a:ext uri="{FF2B5EF4-FFF2-40B4-BE49-F238E27FC236}">
                  <a16:creationId xmlns:a16="http://schemas.microsoft.com/office/drawing/2014/main" id="{C26B6476-3E8D-9E7B-540C-E0FEFAD5DB9D}"/>
                </a:ext>
              </a:extLst>
            </p:cNvPr>
            <p:cNvSpPr>
              <a:spLocks/>
            </p:cNvSpPr>
            <p:nvPr userDrawn="1"/>
          </p:nvSpPr>
          <p:spPr bwMode="auto">
            <a:xfrm>
              <a:off x="3263901" y="-3175"/>
              <a:ext cx="69850" cy="84138"/>
            </a:xfrm>
            <a:custGeom>
              <a:avLst/>
              <a:gdLst>
                <a:gd name="T0" fmla="*/ 65 w 84"/>
                <a:gd name="T1" fmla="*/ 101 h 101"/>
                <a:gd name="T2" fmla="*/ 65 w 84"/>
                <a:gd name="T3" fmla="*/ 42 h 101"/>
                <a:gd name="T4" fmla="*/ 45 w 84"/>
                <a:gd name="T5" fmla="*/ 16 h 101"/>
                <a:gd name="T6" fmla="*/ 19 w 84"/>
                <a:gd name="T7" fmla="*/ 42 h 101"/>
                <a:gd name="T8" fmla="*/ 19 w 84"/>
                <a:gd name="T9" fmla="*/ 101 h 101"/>
                <a:gd name="T10" fmla="*/ 0 w 84"/>
                <a:gd name="T11" fmla="*/ 101 h 101"/>
                <a:gd name="T12" fmla="*/ 0 w 84"/>
                <a:gd name="T13" fmla="*/ 2 h 101"/>
                <a:gd name="T14" fmla="*/ 18 w 84"/>
                <a:gd name="T15" fmla="*/ 2 h 101"/>
                <a:gd name="T16" fmla="*/ 19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1" y="32"/>
                    <a:pt x="19" y="42"/>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34">
              <a:extLst>
                <a:ext uri="{FF2B5EF4-FFF2-40B4-BE49-F238E27FC236}">
                  <a16:creationId xmlns:a16="http://schemas.microsoft.com/office/drawing/2014/main" id="{944C5982-3C91-7F73-09A4-D3869163BA38}"/>
                </a:ext>
              </a:extLst>
            </p:cNvPr>
            <p:cNvSpPr>
              <a:spLocks/>
            </p:cNvSpPr>
            <p:nvPr userDrawn="1"/>
          </p:nvSpPr>
          <p:spPr bwMode="auto">
            <a:xfrm>
              <a:off x="3349626" y="-3175"/>
              <a:ext cx="63500" cy="85725"/>
            </a:xfrm>
            <a:custGeom>
              <a:avLst/>
              <a:gdLst>
                <a:gd name="T0" fmla="*/ 68 w 78"/>
                <a:gd name="T1" fmla="*/ 94 h 103"/>
                <a:gd name="T2" fmla="*/ 39 w 78"/>
                <a:gd name="T3" fmla="*/ 103 h 103"/>
                <a:gd name="T4" fmla="*/ 0 w 78"/>
                <a:gd name="T5" fmla="*/ 86 h 103"/>
                <a:gd name="T6" fmla="*/ 10 w 78"/>
                <a:gd name="T7" fmla="*/ 74 h 103"/>
                <a:gd name="T8" fmla="*/ 39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2" y="99"/>
                    <a:pt x="54" y="103"/>
                    <a:pt x="39" y="103"/>
                  </a:cubicBezTo>
                  <a:cubicBezTo>
                    <a:pt x="19" y="103"/>
                    <a:pt x="4" y="91"/>
                    <a:pt x="0" y="86"/>
                  </a:cubicBezTo>
                  <a:cubicBezTo>
                    <a:pt x="10" y="74"/>
                    <a:pt x="10" y="74"/>
                    <a:pt x="10" y="74"/>
                  </a:cubicBezTo>
                  <a:cubicBezTo>
                    <a:pt x="16" y="80"/>
                    <a:pt x="28" y="88"/>
                    <a:pt x="39" y="88"/>
                  </a:cubicBezTo>
                  <a:cubicBezTo>
                    <a:pt x="51" y="88"/>
                    <a:pt x="59" y="84"/>
                    <a:pt x="59" y="75"/>
                  </a:cubicBezTo>
                  <a:cubicBezTo>
                    <a:pt x="59" y="66"/>
                    <a:pt x="49" y="63"/>
                    <a:pt x="43" y="61"/>
                  </a:cubicBezTo>
                  <a:cubicBezTo>
                    <a:pt x="37"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3"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35">
              <a:extLst>
                <a:ext uri="{FF2B5EF4-FFF2-40B4-BE49-F238E27FC236}">
                  <a16:creationId xmlns:a16="http://schemas.microsoft.com/office/drawing/2014/main" id="{948AB8FF-2BA3-9E06-B8CF-1E2C0011DA34}"/>
                </a:ext>
              </a:extLst>
            </p:cNvPr>
            <p:cNvSpPr>
              <a:spLocks noEditPoints="1"/>
            </p:cNvSpPr>
            <p:nvPr userDrawn="1"/>
          </p:nvSpPr>
          <p:spPr bwMode="auto">
            <a:xfrm>
              <a:off x="3429001" y="-36513"/>
              <a:ext cx="20638" cy="117475"/>
            </a:xfrm>
            <a:custGeom>
              <a:avLst/>
              <a:gdLst>
                <a:gd name="T0" fmla="*/ 13 w 26"/>
                <a:gd name="T1" fmla="*/ 24 h 143"/>
                <a:gd name="T2" fmla="*/ 0 w 26"/>
                <a:gd name="T3" fmla="*/ 12 h 143"/>
                <a:gd name="T4" fmla="*/ 13 w 26"/>
                <a:gd name="T5" fmla="*/ 0 h 143"/>
                <a:gd name="T6" fmla="*/ 26 w 26"/>
                <a:gd name="T7" fmla="*/ 12 h 143"/>
                <a:gd name="T8" fmla="*/ 13 w 26"/>
                <a:gd name="T9" fmla="*/ 24 h 143"/>
                <a:gd name="T10" fmla="*/ 4 w 26"/>
                <a:gd name="T11" fmla="*/ 143 h 143"/>
                <a:gd name="T12" fmla="*/ 4 w 26"/>
                <a:gd name="T13" fmla="*/ 44 h 143"/>
                <a:gd name="T14" fmla="*/ 22 w 26"/>
                <a:gd name="T15" fmla="*/ 44 h 143"/>
                <a:gd name="T16" fmla="*/ 22 w 26"/>
                <a:gd name="T17" fmla="*/ 143 h 143"/>
                <a:gd name="T18" fmla="*/ 4 w 26"/>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3">
                  <a:moveTo>
                    <a:pt x="13" y="24"/>
                  </a:moveTo>
                  <a:cubicBezTo>
                    <a:pt x="6" y="24"/>
                    <a:pt x="0" y="19"/>
                    <a:pt x="0" y="12"/>
                  </a:cubicBezTo>
                  <a:cubicBezTo>
                    <a:pt x="0" y="5"/>
                    <a:pt x="6" y="0"/>
                    <a:pt x="13" y="0"/>
                  </a:cubicBezTo>
                  <a:cubicBezTo>
                    <a:pt x="20" y="0"/>
                    <a:pt x="26" y="5"/>
                    <a:pt x="26" y="12"/>
                  </a:cubicBezTo>
                  <a:cubicBezTo>
                    <a:pt x="26"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36">
              <a:extLst>
                <a:ext uri="{FF2B5EF4-FFF2-40B4-BE49-F238E27FC236}">
                  <a16:creationId xmlns:a16="http://schemas.microsoft.com/office/drawing/2014/main" id="{914FBE95-5DCD-B09C-05FA-773F884D73D9}"/>
                </a:ext>
              </a:extLst>
            </p:cNvPr>
            <p:cNvSpPr>
              <a:spLocks noEditPoints="1"/>
            </p:cNvSpPr>
            <p:nvPr userDrawn="1"/>
          </p:nvSpPr>
          <p:spPr bwMode="auto">
            <a:xfrm>
              <a:off x="3465513" y="-3175"/>
              <a:ext cx="77788" cy="115888"/>
            </a:xfrm>
            <a:custGeom>
              <a:avLst/>
              <a:gdLst>
                <a:gd name="T0" fmla="*/ 84 w 94"/>
                <a:gd name="T1" fmla="*/ 122 h 138"/>
                <a:gd name="T2" fmla="*/ 44 w 94"/>
                <a:gd name="T3" fmla="*/ 138 h 138"/>
                <a:gd name="T4" fmla="*/ 5 w 94"/>
                <a:gd name="T5" fmla="*/ 126 h 138"/>
                <a:gd name="T6" fmla="*/ 12 w 94"/>
                <a:gd name="T7" fmla="*/ 112 h 138"/>
                <a:gd name="T8" fmla="*/ 43 w 94"/>
                <a:gd name="T9" fmla="*/ 122 h 138"/>
                <a:gd name="T10" fmla="*/ 67 w 94"/>
                <a:gd name="T11" fmla="*/ 113 h 138"/>
                <a:gd name="T12" fmla="*/ 74 w 94"/>
                <a:gd name="T13" fmla="*/ 89 h 138"/>
                <a:gd name="T14" fmla="*/ 74 w 94"/>
                <a:gd name="T15" fmla="*/ 80 h 138"/>
                <a:gd name="T16" fmla="*/ 42 w 94"/>
                <a:gd name="T17" fmla="*/ 99 h 138"/>
                <a:gd name="T18" fmla="*/ 0 w 94"/>
                <a:gd name="T19" fmla="*/ 49 h 138"/>
                <a:gd name="T20" fmla="*/ 43 w 94"/>
                <a:gd name="T21" fmla="*/ 0 h 138"/>
                <a:gd name="T22" fmla="*/ 74 w 94"/>
                <a:gd name="T23" fmla="*/ 18 h 138"/>
                <a:gd name="T24" fmla="*/ 76 w 94"/>
                <a:gd name="T25" fmla="*/ 2 h 138"/>
                <a:gd name="T26" fmla="*/ 94 w 94"/>
                <a:gd name="T27" fmla="*/ 2 h 138"/>
                <a:gd name="T28" fmla="*/ 94 w 94"/>
                <a:gd name="T29" fmla="*/ 82 h 138"/>
                <a:gd name="T30" fmla="*/ 84 w 94"/>
                <a:gd name="T31" fmla="*/ 122 h 138"/>
                <a:gd name="T32" fmla="*/ 48 w 94"/>
                <a:gd name="T33" fmla="*/ 15 h 138"/>
                <a:gd name="T34" fmla="*/ 20 w 94"/>
                <a:gd name="T35" fmla="*/ 49 h 138"/>
                <a:gd name="T36" fmla="*/ 47 w 94"/>
                <a:gd name="T37" fmla="*/ 83 h 138"/>
                <a:gd name="T38" fmla="*/ 75 w 94"/>
                <a:gd name="T39" fmla="*/ 49 h 138"/>
                <a:gd name="T40" fmla="*/ 48 w 94"/>
                <a:gd name="T41" fmla="*/ 1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138">
                  <a:moveTo>
                    <a:pt x="84" y="122"/>
                  </a:moveTo>
                  <a:cubicBezTo>
                    <a:pt x="76" y="130"/>
                    <a:pt x="64" y="138"/>
                    <a:pt x="44" y="138"/>
                  </a:cubicBezTo>
                  <a:cubicBezTo>
                    <a:pt x="23" y="138"/>
                    <a:pt x="8" y="129"/>
                    <a:pt x="5" y="126"/>
                  </a:cubicBezTo>
                  <a:cubicBezTo>
                    <a:pt x="12" y="112"/>
                    <a:pt x="12" y="112"/>
                    <a:pt x="12" y="112"/>
                  </a:cubicBezTo>
                  <a:cubicBezTo>
                    <a:pt x="17" y="116"/>
                    <a:pt x="30" y="122"/>
                    <a:pt x="43" y="122"/>
                  </a:cubicBezTo>
                  <a:cubicBezTo>
                    <a:pt x="55" y="122"/>
                    <a:pt x="63" y="118"/>
                    <a:pt x="67" y="113"/>
                  </a:cubicBezTo>
                  <a:cubicBezTo>
                    <a:pt x="72" y="109"/>
                    <a:pt x="74" y="101"/>
                    <a:pt x="74" y="89"/>
                  </a:cubicBezTo>
                  <a:cubicBezTo>
                    <a:pt x="74" y="80"/>
                    <a:pt x="74" y="80"/>
                    <a:pt x="74" y="80"/>
                  </a:cubicBezTo>
                  <a:cubicBezTo>
                    <a:pt x="73" y="83"/>
                    <a:pt x="64" y="99"/>
                    <a:pt x="42" y="99"/>
                  </a:cubicBezTo>
                  <a:cubicBezTo>
                    <a:pt x="16" y="99"/>
                    <a:pt x="0" y="78"/>
                    <a:pt x="0" y="49"/>
                  </a:cubicBezTo>
                  <a:cubicBezTo>
                    <a:pt x="0" y="20"/>
                    <a:pt x="19" y="0"/>
                    <a:pt x="43" y="0"/>
                  </a:cubicBezTo>
                  <a:cubicBezTo>
                    <a:pt x="65" y="0"/>
                    <a:pt x="73" y="15"/>
                    <a:pt x="74" y="18"/>
                  </a:cubicBezTo>
                  <a:cubicBezTo>
                    <a:pt x="76" y="2"/>
                    <a:pt x="76" y="2"/>
                    <a:pt x="76" y="2"/>
                  </a:cubicBezTo>
                  <a:cubicBezTo>
                    <a:pt x="94" y="2"/>
                    <a:pt x="94" y="2"/>
                    <a:pt x="94" y="2"/>
                  </a:cubicBezTo>
                  <a:cubicBezTo>
                    <a:pt x="94" y="82"/>
                    <a:pt x="94" y="82"/>
                    <a:pt x="94" y="82"/>
                  </a:cubicBezTo>
                  <a:cubicBezTo>
                    <a:pt x="94" y="102"/>
                    <a:pt x="91" y="113"/>
                    <a:pt x="84" y="122"/>
                  </a:cubicBezTo>
                  <a:close/>
                  <a:moveTo>
                    <a:pt x="48" y="15"/>
                  </a:moveTo>
                  <a:cubicBezTo>
                    <a:pt x="31" y="15"/>
                    <a:pt x="20" y="30"/>
                    <a:pt x="20" y="49"/>
                  </a:cubicBezTo>
                  <a:cubicBezTo>
                    <a:pt x="20" y="67"/>
                    <a:pt x="30" y="83"/>
                    <a:pt x="47" y="83"/>
                  </a:cubicBezTo>
                  <a:cubicBezTo>
                    <a:pt x="64" y="83"/>
                    <a:pt x="75" y="67"/>
                    <a:pt x="75" y="49"/>
                  </a:cubicBezTo>
                  <a:cubicBezTo>
                    <a:pt x="75" y="30"/>
                    <a:pt x="65" y="15"/>
                    <a:pt x="4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37">
              <a:extLst>
                <a:ext uri="{FF2B5EF4-FFF2-40B4-BE49-F238E27FC236}">
                  <a16:creationId xmlns:a16="http://schemas.microsoft.com/office/drawing/2014/main" id="{DCECE63C-3BE4-E3D3-8A34-3F4C88B09AD1}"/>
                </a:ext>
              </a:extLst>
            </p:cNvPr>
            <p:cNvSpPr>
              <a:spLocks/>
            </p:cNvSpPr>
            <p:nvPr userDrawn="1"/>
          </p:nvSpPr>
          <p:spPr bwMode="auto">
            <a:xfrm>
              <a:off x="3568701" y="-34925"/>
              <a:ext cx="69850" cy="115888"/>
            </a:xfrm>
            <a:custGeom>
              <a:avLst/>
              <a:gdLst>
                <a:gd name="T0" fmla="*/ 66 w 85"/>
                <a:gd name="T1" fmla="*/ 141 h 141"/>
                <a:gd name="T2" fmla="*/ 66 w 85"/>
                <a:gd name="T3" fmla="*/ 82 h 141"/>
                <a:gd name="T4" fmla="*/ 46 w 85"/>
                <a:gd name="T5" fmla="*/ 56 h 141"/>
                <a:gd name="T6" fmla="*/ 19 w 85"/>
                <a:gd name="T7" fmla="*/ 82 h 141"/>
                <a:gd name="T8" fmla="*/ 19 w 85"/>
                <a:gd name="T9" fmla="*/ 141 h 141"/>
                <a:gd name="T10" fmla="*/ 0 w 85"/>
                <a:gd name="T11" fmla="*/ 141 h 141"/>
                <a:gd name="T12" fmla="*/ 0 w 85"/>
                <a:gd name="T13" fmla="*/ 0 h 141"/>
                <a:gd name="T14" fmla="*/ 19 w 85"/>
                <a:gd name="T15" fmla="*/ 0 h 141"/>
                <a:gd name="T16" fmla="*/ 19 w 85"/>
                <a:gd name="T17" fmla="*/ 60 h 141"/>
                <a:gd name="T18" fmla="*/ 52 w 85"/>
                <a:gd name="T19" fmla="*/ 39 h 141"/>
                <a:gd name="T20" fmla="*/ 85 w 85"/>
                <a:gd name="T21" fmla="*/ 77 h 141"/>
                <a:gd name="T22" fmla="*/ 85 w 85"/>
                <a:gd name="T23" fmla="*/ 141 h 141"/>
                <a:gd name="T24" fmla="*/ 66 w 85"/>
                <a:gd name="T25"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41">
                  <a:moveTo>
                    <a:pt x="66" y="141"/>
                  </a:moveTo>
                  <a:cubicBezTo>
                    <a:pt x="66" y="82"/>
                    <a:pt x="66" y="82"/>
                    <a:pt x="66" y="82"/>
                  </a:cubicBezTo>
                  <a:cubicBezTo>
                    <a:pt x="66" y="66"/>
                    <a:pt x="61" y="56"/>
                    <a:pt x="46" y="56"/>
                  </a:cubicBezTo>
                  <a:cubicBezTo>
                    <a:pt x="31" y="56"/>
                    <a:pt x="21" y="72"/>
                    <a:pt x="19" y="82"/>
                  </a:cubicBezTo>
                  <a:cubicBezTo>
                    <a:pt x="19" y="141"/>
                    <a:pt x="19" y="141"/>
                    <a:pt x="19" y="141"/>
                  </a:cubicBezTo>
                  <a:cubicBezTo>
                    <a:pt x="0" y="141"/>
                    <a:pt x="0" y="141"/>
                    <a:pt x="0" y="141"/>
                  </a:cubicBezTo>
                  <a:cubicBezTo>
                    <a:pt x="0" y="0"/>
                    <a:pt x="0" y="0"/>
                    <a:pt x="0" y="0"/>
                  </a:cubicBezTo>
                  <a:cubicBezTo>
                    <a:pt x="19" y="0"/>
                    <a:pt x="19" y="0"/>
                    <a:pt x="19" y="0"/>
                  </a:cubicBezTo>
                  <a:cubicBezTo>
                    <a:pt x="19" y="60"/>
                    <a:pt x="19" y="60"/>
                    <a:pt x="19" y="60"/>
                  </a:cubicBezTo>
                  <a:cubicBezTo>
                    <a:pt x="25" y="50"/>
                    <a:pt x="36" y="39"/>
                    <a:pt x="52" y="39"/>
                  </a:cubicBezTo>
                  <a:cubicBezTo>
                    <a:pt x="72" y="39"/>
                    <a:pt x="85" y="51"/>
                    <a:pt x="85" y="77"/>
                  </a:cubicBezTo>
                  <a:cubicBezTo>
                    <a:pt x="85" y="141"/>
                    <a:pt x="85" y="141"/>
                    <a:pt x="85" y="141"/>
                  </a:cubicBezTo>
                  <a:lnTo>
                    <a:pt x="66"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38">
              <a:extLst>
                <a:ext uri="{FF2B5EF4-FFF2-40B4-BE49-F238E27FC236}">
                  <a16:creationId xmlns:a16="http://schemas.microsoft.com/office/drawing/2014/main" id="{A628084C-CF66-E7E8-A07E-637CE5D6B84C}"/>
                </a:ext>
              </a:extLst>
            </p:cNvPr>
            <p:cNvSpPr>
              <a:spLocks/>
            </p:cNvSpPr>
            <p:nvPr userDrawn="1"/>
          </p:nvSpPr>
          <p:spPr bwMode="auto">
            <a:xfrm>
              <a:off x="3654426" y="-23813"/>
              <a:ext cx="50800" cy="106363"/>
            </a:xfrm>
            <a:custGeom>
              <a:avLst/>
              <a:gdLst>
                <a:gd name="T0" fmla="*/ 33 w 61"/>
                <a:gd name="T1" fmla="*/ 41 h 128"/>
                <a:gd name="T2" fmla="*/ 33 w 61"/>
                <a:gd name="T3" fmla="*/ 92 h 128"/>
                <a:gd name="T4" fmla="*/ 37 w 61"/>
                <a:gd name="T5" fmla="*/ 109 h 128"/>
                <a:gd name="T6" fmla="*/ 47 w 61"/>
                <a:gd name="T7" fmla="*/ 113 h 128"/>
                <a:gd name="T8" fmla="*/ 58 w 61"/>
                <a:gd name="T9" fmla="*/ 111 h 128"/>
                <a:gd name="T10" fmla="*/ 60 w 61"/>
                <a:gd name="T11" fmla="*/ 125 h 128"/>
                <a:gd name="T12" fmla="*/ 42 w 61"/>
                <a:gd name="T13" fmla="*/ 128 h 128"/>
                <a:gd name="T14" fmla="*/ 21 w 61"/>
                <a:gd name="T15" fmla="*/ 121 h 128"/>
                <a:gd name="T16" fmla="*/ 15 w 61"/>
                <a:gd name="T17" fmla="*/ 95 h 128"/>
                <a:gd name="T18" fmla="*/ 15 w 61"/>
                <a:gd name="T19" fmla="*/ 41 h 128"/>
                <a:gd name="T20" fmla="*/ 0 w 61"/>
                <a:gd name="T21" fmla="*/ 41 h 128"/>
                <a:gd name="T22" fmla="*/ 0 w 61"/>
                <a:gd name="T23" fmla="*/ 27 h 128"/>
                <a:gd name="T24" fmla="*/ 14 w 61"/>
                <a:gd name="T25" fmla="*/ 27 h 128"/>
                <a:gd name="T26" fmla="*/ 16 w 61"/>
                <a:gd name="T27" fmla="*/ 0 h 128"/>
                <a:gd name="T28" fmla="*/ 33 w 61"/>
                <a:gd name="T29" fmla="*/ 0 h 128"/>
                <a:gd name="T30" fmla="*/ 33 w 61"/>
                <a:gd name="T31" fmla="*/ 27 h 128"/>
                <a:gd name="T32" fmla="*/ 61 w 61"/>
                <a:gd name="T33" fmla="*/ 27 h 128"/>
                <a:gd name="T34" fmla="*/ 61 w 61"/>
                <a:gd name="T35" fmla="*/ 41 h 128"/>
                <a:gd name="T36" fmla="*/ 33 w 61"/>
                <a:gd name="T37"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28">
                  <a:moveTo>
                    <a:pt x="33" y="41"/>
                  </a:moveTo>
                  <a:cubicBezTo>
                    <a:pt x="33" y="92"/>
                    <a:pt x="33" y="92"/>
                    <a:pt x="33" y="92"/>
                  </a:cubicBezTo>
                  <a:cubicBezTo>
                    <a:pt x="33" y="101"/>
                    <a:pt x="34" y="106"/>
                    <a:pt x="37" y="109"/>
                  </a:cubicBezTo>
                  <a:cubicBezTo>
                    <a:pt x="40" y="112"/>
                    <a:pt x="43" y="113"/>
                    <a:pt x="47" y="113"/>
                  </a:cubicBezTo>
                  <a:cubicBezTo>
                    <a:pt x="52" y="113"/>
                    <a:pt x="56" y="112"/>
                    <a:pt x="58" y="111"/>
                  </a:cubicBezTo>
                  <a:cubicBezTo>
                    <a:pt x="60" y="125"/>
                    <a:pt x="60" y="125"/>
                    <a:pt x="60" y="125"/>
                  </a:cubicBezTo>
                  <a:cubicBezTo>
                    <a:pt x="56" y="127"/>
                    <a:pt x="48" y="128"/>
                    <a:pt x="42" y="128"/>
                  </a:cubicBezTo>
                  <a:cubicBezTo>
                    <a:pt x="33" y="128"/>
                    <a:pt x="27" y="126"/>
                    <a:pt x="21" y="121"/>
                  </a:cubicBezTo>
                  <a:cubicBezTo>
                    <a:pt x="16" y="115"/>
                    <a:pt x="15" y="108"/>
                    <a:pt x="15" y="95"/>
                  </a:cubicBezTo>
                  <a:cubicBezTo>
                    <a:pt x="15" y="41"/>
                    <a:pt x="15" y="41"/>
                    <a:pt x="15" y="41"/>
                  </a:cubicBezTo>
                  <a:cubicBezTo>
                    <a:pt x="0" y="41"/>
                    <a:pt x="0" y="41"/>
                    <a:pt x="0" y="41"/>
                  </a:cubicBezTo>
                  <a:cubicBezTo>
                    <a:pt x="0" y="27"/>
                    <a:pt x="0" y="27"/>
                    <a:pt x="0" y="27"/>
                  </a:cubicBezTo>
                  <a:cubicBezTo>
                    <a:pt x="14" y="27"/>
                    <a:pt x="14" y="27"/>
                    <a:pt x="14" y="27"/>
                  </a:cubicBezTo>
                  <a:cubicBezTo>
                    <a:pt x="16" y="0"/>
                    <a:pt x="16" y="0"/>
                    <a:pt x="16" y="0"/>
                  </a:cubicBezTo>
                  <a:cubicBezTo>
                    <a:pt x="33" y="0"/>
                    <a:pt x="33" y="0"/>
                    <a:pt x="33" y="0"/>
                  </a:cubicBezTo>
                  <a:cubicBezTo>
                    <a:pt x="33" y="27"/>
                    <a:pt x="33" y="27"/>
                    <a:pt x="33" y="27"/>
                  </a:cubicBezTo>
                  <a:cubicBezTo>
                    <a:pt x="61" y="27"/>
                    <a:pt x="61" y="27"/>
                    <a:pt x="61" y="27"/>
                  </a:cubicBezTo>
                  <a:cubicBezTo>
                    <a:pt x="61" y="41"/>
                    <a:pt x="61" y="41"/>
                    <a:pt x="61" y="41"/>
                  </a:cubicBezTo>
                  <a:cubicBezTo>
                    <a:pt x="33" y="41"/>
                    <a:pt x="33" y="41"/>
                    <a:pt x="3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39">
              <a:extLst>
                <a:ext uri="{FF2B5EF4-FFF2-40B4-BE49-F238E27FC236}">
                  <a16:creationId xmlns:a16="http://schemas.microsoft.com/office/drawing/2014/main" id="{644BE14E-EA94-5B64-6A69-FD38062EC86B}"/>
                </a:ext>
              </a:extLst>
            </p:cNvPr>
            <p:cNvSpPr>
              <a:spLocks/>
            </p:cNvSpPr>
            <p:nvPr userDrawn="1"/>
          </p:nvSpPr>
          <p:spPr bwMode="auto">
            <a:xfrm>
              <a:off x="3711576" y="-3175"/>
              <a:ext cx="63500" cy="85725"/>
            </a:xfrm>
            <a:custGeom>
              <a:avLst/>
              <a:gdLst>
                <a:gd name="T0" fmla="*/ 68 w 78"/>
                <a:gd name="T1" fmla="*/ 94 h 103"/>
                <a:gd name="T2" fmla="*/ 39 w 78"/>
                <a:gd name="T3" fmla="*/ 103 h 103"/>
                <a:gd name="T4" fmla="*/ 0 w 78"/>
                <a:gd name="T5" fmla="*/ 86 h 103"/>
                <a:gd name="T6" fmla="*/ 10 w 78"/>
                <a:gd name="T7" fmla="*/ 74 h 103"/>
                <a:gd name="T8" fmla="*/ 40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3" y="99"/>
                    <a:pt x="54" y="103"/>
                    <a:pt x="39" y="103"/>
                  </a:cubicBezTo>
                  <a:cubicBezTo>
                    <a:pt x="19" y="103"/>
                    <a:pt x="5" y="91"/>
                    <a:pt x="0" y="86"/>
                  </a:cubicBezTo>
                  <a:cubicBezTo>
                    <a:pt x="10" y="74"/>
                    <a:pt x="10" y="74"/>
                    <a:pt x="10" y="74"/>
                  </a:cubicBezTo>
                  <a:cubicBezTo>
                    <a:pt x="16" y="80"/>
                    <a:pt x="28" y="88"/>
                    <a:pt x="40" y="88"/>
                  </a:cubicBezTo>
                  <a:cubicBezTo>
                    <a:pt x="51" y="88"/>
                    <a:pt x="59" y="84"/>
                    <a:pt x="59" y="75"/>
                  </a:cubicBezTo>
                  <a:cubicBezTo>
                    <a:pt x="59" y="66"/>
                    <a:pt x="49" y="63"/>
                    <a:pt x="43" y="61"/>
                  </a:cubicBezTo>
                  <a:cubicBezTo>
                    <a:pt x="38"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4"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40">
              <a:extLst>
                <a:ext uri="{FF2B5EF4-FFF2-40B4-BE49-F238E27FC236}">
                  <a16:creationId xmlns:a16="http://schemas.microsoft.com/office/drawing/2014/main" id="{EF137B69-3191-B6FE-C47C-0D807733E2CB}"/>
                </a:ext>
              </a:extLst>
            </p:cNvPr>
            <p:cNvSpPr>
              <a:spLocks noEditPoints="1"/>
            </p:cNvSpPr>
            <p:nvPr userDrawn="1"/>
          </p:nvSpPr>
          <p:spPr bwMode="auto">
            <a:xfrm>
              <a:off x="2498726" y="157163"/>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6 h 136"/>
                <a:gd name="T12" fmla="*/ 113 w 113"/>
                <a:gd name="T13" fmla="*/ 68 h 136"/>
                <a:gd name="T14" fmla="*/ 92 w 113"/>
                <a:gd name="T15" fmla="*/ 119 h 136"/>
                <a:gd name="T16" fmla="*/ 78 w 113"/>
                <a:gd name="T17" fmla="*/ 28 h 136"/>
                <a:gd name="T18" fmla="*/ 45 w 113"/>
                <a:gd name="T19" fmla="*/ 15 h 136"/>
                <a:gd name="T20" fmla="*/ 20 w 113"/>
                <a:gd name="T21" fmla="*/ 15 h 136"/>
                <a:gd name="T22" fmla="*/ 20 w 113"/>
                <a:gd name="T23" fmla="*/ 119 h 136"/>
                <a:gd name="T24" fmla="*/ 45 w 113"/>
                <a:gd name="T25" fmla="*/ 119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5"/>
                    <a:pt x="92" y="16"/>
                  </a:cubicBezTo>
                  <a:cubicBezTo>
                    <a:pt x="103" y="27"/>
                    <a:pt x="113" y="44"/>
                    <a:pt x="113" y="68"/>
                  </a:cubicBezTo>
                  <a:cubicBezTo>
                    <a:pt x="113" y="91"/>
                    <a:pt x="104" y="108"/>
                    <a:pt x="92" y="119"/>
                  </a:cubicBezTo>
                  <a:close/>
                  <a:moveTo>
                    <a:pt x="78" y="28"/>
                  </a:moveTo>
                  <a:cubicBezTo>
                    <a:pt x="70" y="19"/>
                    <a:pt x="59" y="15"/>
                    <a:pt x="45" y="15"/>
                  </a:cubicBezTo>
                  <a:cubicBezTo>
                    <a:pt x="20" y="15"/>
                    <a:pt x="20" y="15"/>
                    <a:pt x="20" y="15"/>
                  </a:cubicBezTo>
                  <a:cubicBezTo>
                    <a:pt x="20" y="119"/>
                    <a:pt x="20" y="119"/>
                    <a:pt x="20" y="119"/>
                  </a:cubicBezTo>
                  <a:cubicBezTo>
                    <a:pt x="45" y="119"/>
                    <a:pt x="45" y="119"/>
                    <a:pt x="45" y="119"/>
                  </a:cubicBezTo>
                  <a:cubicBezTo>
                    <a:pt x="58" y="119"/>
                    <a:pt x="69" y="116"/>
                    <a:pt x="78" y="107"/>
                  </a:cubicBezTo>
                  <a:cubicBezTo>
                    <a:pt x="87" y="98"/>
                    <a:pt x="92" y="84"/>
                    <a:pt x="92" y="68"/>
                  </a:cubicBezTo>
                  <a:cubicBezTo>
                    <a:pt x="92" y="51"/>
                    <a:pt x="87" y="36"/>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41">
              <a:extLst>
                <a:ext uri="{FF2B5EF4-FFF2-40B4-BE49-F238E27FC236}">
                  <a16:creationId xmlns:a16="http://schemas.microsoft.com/office/drawing/2014/main" id="{821A2D0B-222A-FACB-58E1-95FBC0126991}"/>
                </a:ext>
              </a:extLst>
            </p:cNvPr>
            <p:cNvSpPr>
              <a:spLocks noEditPoints="1"/>
            </p:cNvSpPr>
            <p:nvPr userDrawn="1"/>
          </p:nvSpPr>
          <p:spPr bwMode="auto">
            <a:xfrm>
              <a:off x="2605088"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42">
              <a:extLst>
                <a:ext uri="{FF2B5EF4-FFF2-40B4-BE49-F238E27FC236}">
                  <a16:creationId xmlns:a16="http://schemas.microsoft.com/office/drawing/2014/main" id="{7DEFDA0D-DEC0-C80E-280E-37E6A828C659}"/>
                </a:ext>
              </a:extLst>
            </p:cNvPr>
            <p:cNvSpPr>
              <a:spLocks noChangeArrowheads="1"/>
            </p:cNvSpPr>
            <p:nvPr userDrawn="1"/>
          </p:nvSpPr>
          <p:spPr bwMode="auto">
            <a:xfrm>
              <a:off x="2697163" y="153988"/>
              <a:ext cx="15875" cy="1158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43">
              <a:extLst>
                <a:ext uri="{FF2B5EF4-FFF2-40B4-BE49-F238E27FC236}">
                  <a16:creationId xmlns:a16="http://schemas.microsoft.com/office/drawing/2014/main" id="{E1B199F1-629A-2B40-F991-6A433992CFCB}"/>
                </a:ext>
              </a:extLst>
            </p:cNvPr>
            <p:cNvSpPr>
              <a:spLocks noEditPoints="1"/>
            </p:cNvSpPr>
            <p:nvPr userDrawn="1"/>
          </p:nvSpPr>
          <p:spPr bwMode="auto">
            <a:xfrm>
              <a:off x="2736851" y="150813"/>
              <a:ext cx="20638" cy="119063"/>
            </a:xfrm>
            <a:custGeom>
              <a:avLst/>
              <a:gdLst>
                <a:gd name="T0" fmla="*/ 12 w 25"/>
                <a:gd name="T1" fmla="*/ 25 h 144"/>
                <a:gd name="T2" fmla="*/ 0 w 25"/>
                <a:gd name="T3" fmla="*/ 13 h 144"/>
                <a:gd name="T4" fmla="*/ 12 w 25"/>
                <a:gd name="T5" fmla="*/ 0 h 144"/>
                <a:gd name="T6" fmla="*/ 25 w 25"/>
                <a:gd name="T7" fmla="*/ 12 h 144"/>
                <a:gd name="T8" fmla="*/ 12 w 25"/>
                <a:gd name="T9" fmla="*/ 25 h 144"/>
                <a:gd name="T10" fmla="*/ 3 w 25"/>
                <a:gd name="T11" fmla="*/ 144 h 144"/>
                <a:gd name="T12" fmla="*/ 3 w 25"/>
                <a:gd name="T13" fmla="*/ 45 h 144"/>
                <a:gd name="T14" fmla="*/ 22 w 25"/>
                <a:gd name="T15" fmla="*/ 45 h 144"/>
                <a:gd name="T16" fmla="*/ 22 w 25"/>
                <a:gd name="T17" fmla="*/ 144 h 144"/>
                <a:gd name="T18" fmla="*/ 3 w 25"/>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4">
                  <a:moveTo>
                    <a:pt x="12" y="25"/>
                  </a:moveTo>
                  <a:cubicBezTo>
                    <a:pt x="5" y="25"/>
                    <a:pt x="0" y="20"/>
                    <a:pt x="0" y="13"/>
                  </a:cubicBezTo>
                  <a:cubicBezTo>
                    <a:pt x="0" y="6"/>
                    <a:pt x="5" y="0"/>
                    <a:pt x="12" y="0"/>
                  </a:cubicBezTo>
                  <a:cubicBezTo>
                    <a:pt x="20" y="0"/>
                    <a:pt x="25" y="6"/>
                    <a:pt x="25" y="12"/>
                  </a:cubicBezTo>
                  <a:cubicBezTo>
                    <a:pt x="25" y="19"/>
                    <a:pt x="20" y="25"/>
                    <a:pt x="12"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44">
              <a:extLst>
                <a:ext uri="{FF2B5EF4-FFF2-40B4-BE49-F238E27FC236}">
                  <a16:creationId xmlns:a16="http://schemas.microsoft.com/office/drawing/2014/main" id="{344578C9-CCB4-4F2D-6F97-A69FE48FE92E}"/>
                </a:ext>
              </a:extLst>
            </p:cNvPr>
            <p:cNvSpPr>
              <a:spLocks/>
            </p:cNvSpPr>
            <p:nvPr userDrawn="1"/>
          </p:nvSpPr>
          <p:spPr bwMode="auto">
            <a:xfrm>
              <a:off x="2768601" y="188913"/>
              <a:ext cx="79375" cy="80963"/>
            </a:xfrm>
            <a:custGeom>
              <a:avLst/>
              <a:gdLst>
                <a:gd name="T0" fmla="*/ 30 w 50"/>
                <a:gd name="T1" fmla="*/ 51 h 51"/>
                <a:gd name="T2" fmla="*/ 19 w 50"/>
                <a:gd name="T3" fmla="*/ 51 h 51"/>
                <a:gd name="T4" fmla="*/ 0 w 50"/>
                <a:gd name="T5" fmla="*/ 0 h 51"/>
                <a:gd name="T6" fmla="*/ 10 w 50"/>
                <a:gd name="T7" fmla="*/ 0 h 51"/>
                <a:gd name="T8" fmla="*/ 25 w 50"/>
                <a:gd name="T9" fmla="*/ 41 h 51"/>
                <a:gd name="T10" fmla="*/ 39 w 50"/>
                <a:gd name="T11" fmla="*/ 0 h 51"/>
                <a:gd name="T12" fmla="*/ 50 w 50"/>
                <a:gd name="T13" fmla="*/ 0 h 51"/>
                <a:gd name="T14" fmla="*/ 30 w 50"/>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1">
                  <a:moveTo>
                    <a:pt x="30" y="51"/>
                  </a:moveTo>
                  <a:lnTo>
                    <a:pt x="19" y="51"/>
                  </a:lnTo>
                  <a:lnTo>
                    <a:pt x="0" y="0"/>
                  </a:lnTo>
                  <a:lnTo>
                    <a:pt x="10" y="0"/>
                  </a:lnTo>
                  <a:lnTo>
                    <a:pt x="25" y="41"/>
                  </a:lnTo>
                  <a:lnTo>
                    <a:pt x="39" y="0"/>
                  </a:lnTo>
                  <a:lnTo>
                    <a:pt x="50" y="0"/>
                  </a:lnTo>
                  <a:lnTo>
                    <a:pt x="3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45">
              <a:extLst>
                <a:ext uri="{FF2B5EF4-FFF2-40B4-BE49-F238E27FC236}">
                  <a16:creationId xmlns:a16="http://schemas.microsoft.com/office/drawing/2014/main" id="{2236A563-D056-2155-A154-64F4FBDBB116}"/>
                </a:ext>
              </a:extLst>
            </p:cNvPr>
            <p:cNvSpPr>
              <a:spLocks noEditPoints="1"/>
            </p:cNvSpPr>
            <p:nvPr userDrawn="1"/>
          </p:nvSpPr>
          <p:spPr bwMode="auto">
            <a:xfrm>
              <a:off x="28559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0"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46">
              <a:extLst>
                <a:ext uri="{FF2B5EF4-FFF2-40B4-BE49-F238E27FC236}">
                  <a16:creationId xmlns:a16="http://schemas.microsoft.com/office/drawing/2014/main" id="{F4BF70B8-9555-C261-D3C1-88BD30FC33CC}"/>
                </a:ext>
              </a:extLst>
            </p:cNvPr>
            <p:cNvSpPr>
              <a:spLocks/>
            </p:cNvSpPr>
            <p:nvPr userDrawn="1"/>
          </p:nvSpPr>
          <p:spPr bwMode="auto">
            <a:xfrm>
              <a:off x="2947988" y="185738"/>
              <a:ext cx="47625"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47">
              <a:extLst>
                <a:ext uri="{FF2B5EF4-FFF2-40B4-BE49-F238E27FC236}">
                  <a16:creationId xmlns:a16="http://schemas.microsoft.com/office/drawing/2014/main" id="{2EFAC510-CEEE-DA5A-FAA3-F170FED7622E}"/>
                </a:ext>
              </a:extLst>
            </p:cNvPr>
            <p:cNvSpPr>
              <a:spLocks noEditPoints="1"/>
            </p:cNvSpPr>
            <p:nvPr userDrawn="1"/>
          </p:nvSpPr>
          <p:spPr bwMode="auto">
            <a:xfrm>
              <a:off x="2998788" y="185738"/>
              <a:ext cx="74613" cy="85725"/>
            </a:xfrm>
            <a:custGeom>
              <a:avLst/>
              <a:gdLst>
                <a:gd name="T0" fmla="*/ 20 w 90"/>
                <a:gd name="T1" fmla="*/ 56 h 103"/>
                <a:gd name="T2" fmla="*/ 49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49" y="88"/>
                  </a:cubicBezTo>
                  <a:cubicBezTo>
                    <a:pt x="68" y="88"/>
                    <a:pt x="79" y="78"/>
                    <a:pt x="80" y="77"/>
                  </a:cubicBezTo>
                  <a:cubicBezTo>
                    <a:pt x="88" y="89"/>
                    <a:pt x="88" y="89"/>
                    <a:pt x="88" y="89"/>
                  </a:cubicBezTo>
                  <a:cubicBezTo>
                    <a:pt x="88" y="89"/>
                    <a:pt x="74"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8" y="14"/>
                    <a:pt x="20" y="29"/>
                    <a:pt x="19" y="42"/>
                  </a:cubicBezTo>
                  <a:cubicBezTo>
                    <a:pt x="71" y="42"/>
                    <a:pt x="71" y="42"/>
                    <a:pt x="71" y="42"/>
                  </a:cubicBezTo>
                  <a:cubicBezTo>
                    <a:pt x="71"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48">
              <a:extLst>
                <a:ext uri="{FF2B5EF4-FFF2-40B4-BE49-F238E27FC236}">
                  <a16:creationId xmlns:a16="http://schemas.microsoft.com/office/drawing/2014/main" id="{9F75901F-04A3-6B7A-4918-99E7F7C4A01F}"/>
                </a:ext>
              </a:extLst>
            </p:cNvPr>
            <p:cNvSpPr>
              <a:spLocks noEditPoints="1"/>
            </p:cNvSpPr>
            <p:nvPr userDrawn="1"/>
          </p:nvSpPr>
          <p:spPr bwMode="auto">
            <a:xfrm>
              <a:off x="3084513" y="153988"/>
              <a:ext cx="77788" cy="117475"/>
            </a:xfrm>
            <a:custGeom>
              <a:avLst/>
              <a:gdLst>
                <a:gd name="T0" fmla="*/ 78 w 94"/>
                <a:gd name="T1" fmla="*/ 141 h 143"/>
                <a:gd name="T2" fmla="*/ 75 w 94"/>
                <a:gd name="T3" fmla="*/ 125 h 143"/>
                <a:gd name="T4" fmla="*/ 42 w 94"/>
                <a:gd name="T5" fmla="*/ 143 h 143"/>
                <a:gd name="T6" fmla="*/ 0 w 94"/>
                <a:gd name="T7" fmla="*/ 91 h 143"/>
                <a:gd name="T8" fmla="*/ 44 w 94"/>
                <a:gd name="T9" fmla="*/ 40 h 143"/>
                <a:gd name="T10" fmla="*/ 75 w 94"/>
                <a:gd name="T11" fmla="*/ 58 h 143"/>
                <a:gd name="T12" fmla="*/ 75 w 94"/>
                <a:gd name="T13" fmla="*/ 0 h 143"/>
                <a:gd name="T14" fmla="*/ 94 w 94"/>
                <a:gd name="T15" fmla="*/ 0 h 143"/>
                <a:gd name="T16" fmla="*/ 94 w 94"/>
                <a:gd name="T17" fmla="*/ 141 h 143"/>
                <a:gd name="T18" fmla="*/ 78 w 94"/>
                <a:gd name="T19" fmla="*/ 141 h 143"/>
                <a:gd name="T20" fmla="*/ 48 w 94"/>
                <a:gd name="T21" fmla="*/ 54 h 143"/>
                <a:gd name="T22" fmla="*/ 19 w 94"/>
                <a:gd name="T23" fmla="*/ 90 h 143"/>
                <a:gd name="T24" fmla="*/ 47 w 94"/>
                <a:gd name="T25" fmla="*/ 127 h 143"/>
                <a:gd name="T26" fmla="*/ 75 w 94"/>
                <a:gd name="T27" fmla="*/ 90 h 143"/>
                <a:gd name="T28" fmla="*/ 48 w 94"/>
                <a:gd name="T29" fmla="*/ 5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43">
                  <a:moveTo>
                    <a:pt x="78" y="141"/>
                  </a:moveTo>
                  <a:cubicBezTo>
                    <a:pt x="75" y="125"/>
                    <a:pt x="75" y="125"/>
                    <a:pt x="75" y="125"/>
                  </a:cubicBezTo>
                  <a:cubicBezTo>
                    <a:pt x="74" y="126"/>
                    <a:pt x="65" y="143"/>
                    <a:pt x="42" y="143"/>
                  </a:cubicBezTo>
                  <a:cubicBezTo>
                    <a:pt x="16" y="143"/>
                    <a:pt x="0" y="121"/>
                    <a:pt x="0" y="91"/>
                  </a:cubicBezTo>
                  <a:cubicBezTo>
                    <a:pt x="0" y="62"/>
                    <a:pt x="18" y="40"/>
                    <a:pt x="44" y="40"/>
                  </a:cubicBezTo>
                  <a:cubicBezTo>
                    <a:pt x="65" y="40"/>
                    <a:pt x="74" y="56"/>
                    <a:pt x="75" y="58"/>
                  </a:cubicBezTo>
                  <a:cubicBezTo>
                    <a:pt x="75" y="0"/>
                    <a:pt x="75" y="0"/>
                    <a:pt x="75" y="0"/>
                  </a:cubicBezTo>
                  <a:cubicBezTo>
                    <a:pt x="94" y="0"/>
                    <a:pt x="94" y="0"/>
                    <a:pt x="94" y="0"/>
                  </a:cubicBezTo>
                  <a:cubicBezTo>
                    <a:pt x="94" y="141"/>
                    <a:pt x="94" y="141"/>
                    <a:pt x="94" y="141"/>
                  </a:cubicBezTo>
                  <a:cubicBezTo>
                    <a:pt x="78" y="141"/>
                    <a:pt x="78" y="141"/>
                    <a:pt x="78" y="141"/>
                  </a:cubicBezTo>
                  <a:close/>
                  <a:moveTo>
                    <a:pt x="48" y="54"/>
                  </a:moveTo>
                  <a:cubicBezTo>
                    <a:pt x="30" y="54"/>
                    <a:pt x="19" y="71"/>
                    <a:pt x="19" y="90"/>
                  </a:cubicBezTo>
                  <a:cubicBezTo>
                    <a:pt x="19" y="110"/>
                    <a:pt x="29" y="127"/>
                    <a:pt x="47" y="127"/>
                  </a:cubicBezTo>
                  <a:cubicBezTo>
                    <a:pt x="64" y="127"/>
                    <a:pt x="75" y="110"/>
                    <a:pt x="75" y="90"/>
                  </a:cubicBezTo>
                  <a:cubicBezTo>
                    <a:pt x="76" y="71"/>
                    <a:pt x="66" y="54"/>
                    <a:pt x="4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49">
              <a:extLst>
                <a:ext uri="{FF2B5EF4-FFF2-40B4-BE49-F238E27FC236}">
                  <a16:creationId xmlns:a16="http://schemas.microsoft.com/office/drawing/2014/main" id="{746411D7-FE52-9D4A-5F9C-E781E2B0A65A}"/>
                </a:ext>
              </a:extLst>
            </p:cNvPr>
            <p:cNvSpPr>
              <a:spLocks/>
            </p:cNvSpPr>
            <p:nvPr userDrawn="1"/>
          </p:nvSpPr>
          <p:spPr bwMode="auto">
            <a:xfrm>
              <a:off x="3209926" y="152400"/>
              <a:ext cx="53975" cy="117475"/>
            </a:xfrm>
            <a:custGeom>
              <a:avLst/>
              <a:gdLst>
                <a:gd name="T0" fmla="*/ 61 w 64"/>
                <a:gd name="T1" fmla="*/ 18 h 142"/>
                <a:gd name="T2" fmla="*/ 49 w 64"/>
                <a:gd name="T3" fmla="*/ 15 h 142"/>
                <a:gd name="T4" fmla="*/ 36 w 64"/>
                <a:gd name="T5" fmla="*/ 21 h 142"/>
                <a:gd name="T6" fmla="*/ 34 w 64"/>
                <a:gd name="T7" fmla="*/ 35 h 142"/>
                <a:gd name="T8" fmla="*/ 34 w 64"/>
                <a:gd name="T9" fmla="*/ 43 h 142"/>
                <a:gd name="T10" fmla="*/ 59 w 64"/>
                <a:gd name="T11" fmla="*/ 43 h 142"/>
                <a:gd name="T12" fmla="*/ 59 w 64"/>
                <a:gd name="T13" fmla="*/ 57 h 142"/>
                <a:gd name="T14" fmla="*/ 34 w 64"/>
                <a:gd name="T15" fmla="*/ 57 h 142"/>
                <a:gd name="T16" fmla="*/ 34 w 64"/>
                <a:gd name="T17" fmla="*/ 142 h 142"/>
                <a:gd name="T18" fmla="*/ 15 w 64"/>
                <a:gd name="T19" fmla="*/ 142 h 142"/>
                <a:gd name="T20" fmla="*/ 15 w 64"/>
                <a:gd name="T21" fmla="*/ 57 h 142"/>
                <a:gd name="T22" fmla="*/ 0 w 64"/>
                <a:gd name="T23" fmla="*/ 57 h 142"/>
                <a:gd name="T24" fmla="*/ 0 w 64"/>
                <a:gd name="T25" fmla="*/ 43 h 142"/>
                <a:gd name="T26" fmla="*/ 15 w 64"/>
                <a:gd name="T27" fmla="*/ 43 h 142"/>
                <a:gd name="T28" fmla="*/ 15 w 64"/>
                <a:gd name="T29" fmla="*/ 32 h 142"/>
                <a:gd name="T30" fmla="*/ 22 w 64"/>
                <a:gd name="T31" fmla="*/ 9 h 142"/>
                <a:gd name="T32" fmla="*/ 45 w 64"/>
                <a:gd name="T33" fmla="*/ 0 h 142"/>
                <a:gd name="T34" fmla="*/ 64 w 64"/>
                <a:gd name="T35" fmla="*/ 4 h 142"/>
                <a:gd name="T36" fmla="*/ 61 w 64"/>
                <a:gd name="T37" fmla="*/ 1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42">
                  <a:moveTo>
                    <a:pt x="61" y="18"/>
                  </a:moveTo>
                  <a:cubicBezTo>
                    <a:pt x="61" y="18"/>
                    <a:pt x="55" y="15"/>
                    <a:pt x="49" y="15"/>
                  </a:cubicBezTo>
                  <a:cubicBezTo>
                    <a:pt x="43" y="15"/>
                    <a:pt x="39" y="17"/>
                    <a:pt x="36" y="21"/>
                  </a:cubicBezTo>
                  <a:cubicBezTo>
                    <a:pt x="34" y="24"/>
                    <a:pt x="34" y="29"/>
                    <a:pt x="34" y="35"/>
                  </a:cubicBezTo>
                  <a:cubicBezTo>
                    <a:pt x="34" y="43"/>
                    <a:pt x="34" y="43"/>
                    <a:pt x="34" y="43"/>
                  </a:cubicBezTo>
                  <a:cubicBezTo>
                    <a:pt x="59" y="43"/>
                    <a:pt x="59" y="43"/>
                    <a:pt x="59" y="43"/>
                  </a:cubicBezTo>
                  <a:cubicBezTo>
                    <a:pt x="59" y="57"/>
                    <a:pt x="59" y="57"/>
                    <a:pt x="59" y="57"/>
                  </a:cubicBezTo>
                  <a:cubicBezTo>
                    <a:pt x="34" y="57"/>
                    <a:pt x="34" y="57"/>
                    <a:pt x="34" y="57"/>
                  </a:cubicBezTo>
                  <a:cubicBezTo>
                    <a:pt x="34" y="142"/>
                    <a:pt x="34" y="142"/>
                    <a:pt x="34" y="142"/>
                  </a:cubicBezTo>
                  <a:cubicBezTo>
                    <a:pt x="15" y="142"/>
                    <a:pt x="15" y="142"/>
                    <a:pt x="15" y="142"/>
                  </a:cubicBezTo>
                  <a:cubicBezTo>
                    <a:pt x="15" y="57"/>
                    <a:pt x="15" y="57"/>
                    <a:pt x="15" y="57"/>
                  </a:cubicBezTo>
                  <a:cubicBezTo>
                    <a:pt x="0" y="57"/>
                    <a:pt x="0" y="57"/>
                    <a:pt x="0" y="57"/>
                  </a:cubicBezTo>
                  <a:cubicBezTo>
                    <a:pt x="0" y="43"/>
                    <a:pt x="0" y="43"/>
                    <a:pt x="0" y="43"/>
                  </a:cubicBezTo>
                  <a:cubicBezTo>
                    <a:pt x="15" y="43"/>
                    <a:pt x="15" y="43"/>
                    <a:pt x="15" y="43"/>
                  </a:cubicBezTo>
                  <a:cubicBezTo>
                    <a:pt x="15" y="32"/>
                    <a:pt x="15" y="32"/>
                    <a:pt x="15" y="32"/>
                  </a:cubicBezTo>
                  <a:cubicBezTo>
                    <a:pt x="15" y="21"/>
                    <a:pt x="18" y="14"/>
                    <a:pt x="22" y="9"/>
                  </a:cubicBezTo>
                  <a:cubicBezTo>
                    <a:pt x="27" y="4"/>
                    <a:pt x="34" y="0"/>
                    <a:pt x="45" y="0"/>
                  </a:cubicBezTo>
                  <a:cubicBezTo>
                    <a:pt x="55" y="0"/>
                    <a:pt x="62" y="3"/>
                    <a:pt x="64" y="4"/>
                  </a:cubicBezTo>
                  <a:lnTo>
                    <a:pt x="6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50">
              <a:extLst>
                <a:ext uri="{FF2B5EF4-FFF2-40B4-BE49-F238E27FC236}">
                  <a16:creationId xmlns:a16="http://schemas.microsoft.com/office/drawing/2014/main" id="{71C2BF5D-0F27-5DC4-E839-53363129AF20}"/>
                </a:ext>
              </a:extLst>
            </p:cNvPr>
            <p:cNvSpPr>
              <a:spLocks/>
            </p:cNvSpPr>
            <p:nvPr userDrawn="1"/>
          </p:nvSpPr>
          <p:spPr bwMode="auto">
            <a:xfrm>
              <a:off x="3270251" y="185738"/>
              <a:ext cx="46038"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51">
              <a:extLst>
                <a:ext uri="{FF2B5EF4-FFF2-40B4-BE49-F238E27FC236}">
                  <a16:creationId xmlns:a16="http://schemas.microsoft.com/office/drawing/2014/main" id="{6AAE8FD2-F294-9C4A-F94A-068B4B7ABCFB}"/>
                </a:ext>
              </a:extLst>
            </p:cNvPr>
            <p:cNvSpPr>
              <a:spLocks noEditPoints="1"/>
            </p:cNvSpPr>
            <p:nvPr userDrawn="1"/>
          </p:nvSpPr>
          <p:spPr bwMode="auto">
            <a:xfrm>
              <a:off x="3321051" y="185738"/>
              <a:ext cx="79375" cy="85725"/>
            </a:xfrm>
            <a:custGeom>
              <a:avLst/>
              <a:gdLst>
                <a:gd name="T0" fmla="*/ 48 w 96"/>
                <a:gd name="T1" fmla="*/ 102 h 102"/>
                <a:gd name="T2" fmla="*/ 0 w 96"/>
                <a:gd name="T3" fmla="*/ 51 h 102"/>
                <a:gd name="T4" fmla="*/ 48 w 96"/>
                <a:gd name="T5" fmla="*/ 0 h 102"/>
                <a:gd name="T6" fmla="*/ 96 w 96"/>
                <a:gd name="T7" fmla="*/ 51 h 102"/>
                <a:gd name="T8" fmla="*/ 48 w 96"/>
                <a:gd name="T9" fmla="*/ 102 h 102"/>
                <a:gd name="T10" fmla="*/ 48 w 96"/>
                <a:gd name="T11" fmla="*/ 14 h 102"/>
                <a:gd name="T12" fmla="*/ 20 w 96"/>
                <a:gd name="T13" fmla="*/ 51 h 102"/>
                <a:gd name="T14" fmla="*/ 48 w 96"/>
                <a:gd name="T15" fmla="*/ 88 h 102"/>
                <a:gd name="T16" fmla="*/ 77 w 96"/>
                <a:gd name="T17" fmla="*/ 51 h 102"/>
                <a:gd name="T18" fmla="*/ 48 w 96"/>
                <a:gd name="T19" fmla="*/ 1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02">
                  <a:moveTo>
                    <a:pt x="48" y="102"/>
                  </a:moveTo>
                  <a:cubicBezTo>
                    <a:pt x="20" y="102"/>
                    <a:pt x="0" y="82"/>
                    <a:pt x="0" y="51"/>
                  </a:cubicBezTo>
                  <a:cubicBezTo>
                    <a:pt x="0" y="20"/>
                    <a:pt x="20" y="0"/>
                    <a:pt x="48" y="0"/>
                  </a:cubicBezTo>
                  <a:cubicBezTo>
                    <a:pt x="77" y="0"/>
                    <a:pt x="96" y="20"/>
                    <a:pt x="96" y="51"/>
                  </a:cubicBezTo>
                  <a:cubicBezTo>
                    <a:pt x="96" y="82"/>
                    <a:pt x="77" y="102"/>
                    <a:pt x="48" y="102"/>
                  </a:cubicBezTo>
                  <a:close/>
                  <a:moveTo>
                    <a:pt x="48" y="14"/>
                  </a:moveTo>
                  <a:cubicBezTo>
                    <a:pt x="30" y="14"/>
                    <a:pt x="20" y="29"/>
                    <a:pt x="20" y="51"/>
                  </a:cubicBezTo>
                  <a:cubicBezTo>
                    <a:pt x="20" y="72"/>
                    <a:pt x="30" y="88"/>
                    <a:pt x="48" y="88"/>
                  </a:cubicBezTo>
                  <a:cubicBezTo>
                    <a:pt x="67" y="88"/>
                    <a:pt x="77" y="72"/>
                    <a:pt x="77" y="51"/>
                  </a:cubicBezTo>
                  <a:cubicBezTo>
                    <a:pt x="77" y="29"/>
                    <a:pt x="67" y="14"/>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52">
              <a:extLst>
                <a:ext uri="{FF2B5EF4-FFF2-40B4-BE49-F238E27FC236}">
                  <a16:creationId xmlns:a16="http://schemas.microsoft.com/office/drawing/2014/main" id="{C590DB0F-DC19-CD6D-2F4D-61479185D8A5}"/>
                </a:ext>
              </a:extLst>
            </p:cNvPr>
            <p:cNvSpPr>
              <a:spLocks/>
            </p:cNvSpPr>
            <p:nvPr userDrawn="1"/>
          </p:nvSpPr>
          <p:spPr bwMode="auto">
            <a:xfrm>
              <a:off x="3419476" y="185738"/>
              <a:ext cx="117475" cy="84138"/>
            </a:xfrm>
            <a:custGeom>
              <a:avLst/>
              <a:gdLst>
                <a:gd name="T0" fmla="*/ 123 w 142"/>
                <a:gd name="T1" fmla="*/ 101 h 101"/>
                <a:gd name="T2" fmla="*/ 123 w 142"/>
                <a:gd name="T3" fmla="*/ 39 h 101"/>
                <a:gd name="T4" fmla="*/ 106 w 142"/>
                <a:gd name="T5" fmla="*/ 16 h 101"/>
                <a:gd name="T6" fmla="*/ 80 w 142"/>
                <a:gd name="T7" fmla="*/ 41 h 101"/>
                <a:gd name="T8" fmla="*/ 80 w 142"/>
                <a:gd name="T9" fmla="*/ 101 h 101"/>
                <a:gd name="T10" fmla="*/ 62 w 142"/>
                <a:gd name="T11" fmla="*/ 101 h 101"/>
                <a:gd name="T12" fmla="*/ 62 w 142"/>
                <a:gd name="T13" fmla="*/ 39 h 101"/>
                <a:gd name="T14" fmla="*/ 44 w 142"/>
                <a:gd name="T15" fmla="*/ 16 h 101"/>
                <a:gd name="T16" fmla="*/ 19 w 142"/>
                <a:gd name="T17" fmla="*/ 41 h 101"/>
                <a:gd name="T18" fmla="*/ 19 w 142"/>
                <a:gd name="T19" fmla="*/ 101 h 101"/>
                <a:gd name="T20" fmla="*/ 0 w 142"/>
                <a:gd name="T21" fmla="*/ 101 h 101"/>
                <a:gd name="T22" fmla="*/ 0 w 142"/>
                <a:gd name="T23" fmla="*/ 2 h 101"/>
                <a:gd name="T24" fmla="*/ 18 w 142"/>
                <a:gd name="T25" fmla="*/ 2 h 101"/>
                <a:gd name="T26" fmla="*/ 19 w 142"/>
                <a:gd name="T27" fmla="*/ 20 h 101"/>
                <a:gd name="T28" fmla="*/ 51 w 142"/>
                <a:gd name="T29" fmla="*/ 0 h 101"/>
                <a:gd name="T30" fmla="*/ 79 w 142"/>
                <a:gd name="T31" fmla="*/ 21 h 101"/>
                <a:gd name="T32" fmla="*/ 112 w 142"/>
                <a:gd name="T33" fmla="*/ 0 h 101"/>
                <a:gd name="T34" fmla="*/ 142 w 142"/>
                <a:gd name="T35" fmla="*/ 34 h 101"/>
                <a:gd name="T36" fmla="*/ 142 w 142"/>
                <a:gd name="T37" fmla="*/ 101 h 101"/>
                <a:gd name="T38" fmla="*/ 123 w 142"/>
                <a:gd name="T3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101">
                  <a:moveTo>
                    <a:pt x="123" y="101"/>
                  </a:moveTo>
                  <a:cubicBezTo>
                    <a:pt x="123" y="39"/>
                    <a:pt x="123" y="39"/>
                    <a:pt x="123" y="39"/>
                  </a:cubicBezTo>
                  <a:cubicBezTo>
                    <a:pt x="123" y="26"/>
                    <a:pt x="120" y="16"/>
                    <a:pt x="106" y="16"/>
                  </a:cubicBezTo>
                  <a:cubicBezTo>
                    <a:pt x="91" y="16"/>
                    <a:pt x="81" y="34"/>
                    <a:pt x="80" y="41"/>
                  </a:cubicBezTo>
                  <a:cubicBezTo>
                    <a:pt x="80" y="101"/>
                    <a:pt x="80" y="101"/>
                    <a:pt x="80" y="101"/>
                  </a:cubicBezTo>
                  <a:cubicBezTo>
                    <a:pt x="62" y="101"/>
                    <a:pt x="62" y="101"/>
                    <a:pt x="62" y="101"/>
                  </a:cubicBezTo>
                  <a:cubicBezTo>
                    <a:pt x="62" y="39"/>
                    <a:pt x="62" y="39"/>
                    <a:pt x="62" y="39"/>
                  </a:cubicBezTo>
                  <a:cubicBezTo>
                    <a:pt x="62" y="26"/>
                    <a:pt x="59" y="16"/>
                    <a:pt x="44" y="16"/>
                  </a:cubicBezTo>
                  <a:cubicBezTo>
                    <a:pt x="30" y="16"/>
                    <a:pt x="20" y="34"/>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5" y="9"/>
                    <a:pt x="37" y="0"/>
                    <a:pt x="51" y="0"/>
                  </a:cubicBezTo>
                  <a:cubicBezTo>
                    <a:pt x="64" y="0"/>
                    <a:pt x="75" y="6"/>
                    <a:pt x="79" y="21"/>
                  </a:cubicBezTo>
                  <a:cubicBezTo>
                    <a:pt x="86" y="9"/>
                    <a:pt x="98" y="0"/>
                    <a:pt x="112" y="0"/>
                  </a:cubicBezTo>
                  <a:cubicBezTo>
                    <a:pt x="128" y="0"/>
                    <a:pt x="142" y="9"/>
                    <a:pt x="142" y="34"/>
                  </a:cubicBezTo>
                  <a:cubicBezTo>
                    <a:pt x="142" y="101"/>
                    <a:pt x="142" y="101"/>
                    <a:pt x="142" y="101"/>
                  </a:cubicBezTo>
                  <a:cubicBezTo>
                    <a:pt x="123" y="101"/>
                    <a:pt x="123" y="101"/>
                    <a:pt x="123"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53">
              <a:extLst>
                <a:ext uri="{FF2B5EF4-FFF2-40B4-BE49-F238E27FC236}">
                  <a16:creationId xmlns:a16="http://schemas.microsoft.com/office/drawing/2014/main" id="{975A0B57-FD60-D7A6-C45A-346EA17AEAA2}"/>
                </a:ext>
              </a:extLst>
            </p:cNvPr>
            <p:cNvSpPr>
              <a:spLocks/>
            </p:cNvSpPr>
            <p:nvPr userDrawn="1"/>
          </p:nvSpPr>
          <p:spPr bwMode="auto">
            <a:xfrm>
              <a:off x="3594101" y="157163"/>
              <a:ext cx="69850" cy="112713"/>
            </a:xfrm>
            <a:custGeom>
              <a:avLst/>
              <a:gdLst>
                <a:gd name="T0" fmla="*/ 0 w 44"/>
                <a:gd name="T1" fmla="*/ 71 h 71"/>
                <a:gd name="T2" fmla="*/ 0 w 44"/>
                <a:gd name="T3" fmla="*/ 0 h 71"/>
                <a:gd name="T4" fmla="*/ 43 w 44"/>
                <a:gd name="T5" fmla="*/ 0 h 71"/>
                <a:gd name="T6" fmla="*/ 43 w 44"/>
                <a:gd name="T7" fmla="*/ 8 h 71"/>
                <a:gd name="T8" fmla="*/ 10 w 44"/>
                <a:gd name="T9" fmla="*/ 8 h 71"/>
                <a:gd name="T10" fmla="*/ 10 w 44"/>
                <a:gd name="T11" fmla="*/ 29 h 71"/>
                <a:gd name="T12" fmla="*/ 41 w 44"/>
                <a:gd name="T13" fmla="*/ 29 h 71"/>
                <a:gd name="T14" fmla="*/ 41 w 44"/>
                <a:gd name="T15" fmla="*/ 38 h 71"/>
                <a:gd name="T16" fmla="*/ 10 w 44"/>
                <a:gd name="T17" fmla="*/ 38 h 71"/>
                <a:gd name="T18" fmla="*/ 10 w 44"/>
                <a:gd name="T19" fmla="*/ 62 h 71"/>
                <a:gd name="T20" fmla="*/ 44 w 44"/>
                <a:gd name="T21" fmla="*/ 62 h 71"/>
                <a:gd name="T22" fmla="*/ 44 w 44"/>
                <a:gd name="T23" fmla="*/ 71 h 71"/>
                <a:gd name="T24" fmla="*/ 0 w 44"/>
                <a:gd name="T25" fmla="*/ 71 h 71"/>
                <a:gd name="T26" fmla="*/ 0 w 44"/>
                <a:gd name="T2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71">
                  <a:moveTo>
                    <a:pt x="0" y="71"/>
                  </a:moveTo>
                  <a:lnTo>
                    <a:pt x="0" y="0"/>
                  </a:lnTo>
                  <a:lnTo>
                    <a:pt x="43" y="0"/>
                  </a:lnTo>
                  <a:lnTo>
                    <a:pt x="43" y="8"/>
                  </a:lnTo>
                  <a:lnTo>
                    <a:pt x="10" y="8"/>
                  </a:lnTo>
                  <a:lnTo>
                    <a:pt x="10" y="29"/>
                  </a:lnTo>
                  <a:lnTo>
                    <a:pt x="41" y="29"/>
                  </a:lnTo>
                  <a:lnTo>
                    <a:pt x="41" y="38"/>
                  </a:lnTo>
                  <a:lnTo>
                    <a:pt x="10" y="38"/>
                  </a:lnTo>
                  <a:lnTo>
                    <a:pt x="10" y="62"/>
                  </a:lnTo>
                  <a:lnTo>
                    <a:pt x="44" y="62"/>
                  </a:lnTo>
                  <a:lnTo>
                    <a:pt x="44" y="71"/>
                  </a:lnTo>
                  <a:lnTo>
                    <a:pt x="0" y="71"/>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54">
              <a:extLst>
                <a:ext uri="{FF2B5EF4-FFF2-40B4-BE49-F238E27FC236}">
                  <a16:creationId xmlns:a16="http://schemas.microsoft.com/office/drawing/2014/main" id="{E8018739-B110-09C4-D3DE-76CFD23BB4E9}"/>
                </a:ext>
              </a:extLst>
            </p:cNvPr>
            <p:cNvSpPr>
              <a:spLocks/>
            </p:cNvSpPr>
            <p:nvPr userDrawn="1"/>
          </p:nvSpPr>
          <p:spPr bwMode="auto">
            <a:xfrm>
              <a:off x="3671888" y="188913"/>
              <a:ext cx="77788" cy="80963"/>
            </a:xfrm>
            <a:custGeom>
              <a:avLst/>
              <a:gdLst>
                <a:gd name="T0" fmla="*/ 38 w 49"/>
                <a:gd name="T1" fmla="*/ 51 h 51"/>
                <a:gd name="T2" fmla="*/ 24 w 49"/>
                <a:gd name="T3" fmla="*/ 30 h 51"/>
                <a:gd name="T4" fmla="*/ 11 w 49"/>
                <a:gd name="T5" fmla="*/ 51 h 51"/>
                <a:gd name="T6" fmla="*/ 0 w 49"/>
                <a:gd name="T7" fmla="*/ 51 h 51"/>
                <a:gd name="T8" fmla="*/ 18 w 49"/>
                <a:gd name="T9" fmla="*/ 25 h 51"/>
                <a:gd name="T10" fmla="*/ 1 w 49"/>
                <a:gd name="T11" fmla="*/ 0 h 51"/>
                <a:gd name="T12" fmla="*/ 12 w 49"/>
                <a:gd name="T13" fmla="*/ 0 h 51"/>
                <a:gd name="T14" fmla="*/ 25 w 49"/>
                <a:gd name="T15" fmla="*/ 19 h 51"/>
                <a:gd name="T16" fmla="*/ 37 w 49"/>
                <a:gd name="T17" fmla="*/ 0 h 51"/>
                <a:gd name="T18" fmla="*/ 48 w 49"/>
                <a:gd name="T19" fmla="*/ 0 h 51"/>
                <a:gd name="T20" fmla="*/ 30 w 49"/>
                <a:gd name="T21" fmla="*/ 25 h 51"/>
                <a:gd name="T22" fmla="*/ 49 w 49"/>
                <a:gd name="T23" fmla="*/ 51 h 51"/>
                <a:gd name="T24" fmla="*/ 38 w 49"/>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1">
                  <a:moveTo>
                    <a:pt x="38" y="51"/>
                  </a:moveTo>
                  <a:lnTo>
                    <a:pt x="24" y="30"/>
                  </a:lnTo>
                  <a:lnTo>
                    <a:pt x="11" y="51"/>
                  </a:lnTo>
                  <a:lnTo>
                    <a:pt x="0" y="51"/>
                  </a:lnTo>
                  <a:lnTo>
                    <a:pt x="18" y="25"/>
                  </a:lnTo>
                  <a:lnTo>
                    <a:pt x="1" y="0"/>
                  </a:lnTo>
                  <a:lnTo>
                    <a:pt x="12" y="0"/>
                  </a:lnTo>
                  <a:lnTo>
                    <a:pt x="25" y="19"/>
                  </a:lnTo>
                  <a:lnTo>
                    <a:pt x="37" y="0"/>
                  </a:lnTo>
                  <a:lnTo>
                    <a:pt x="48" y="0"/>
                  </a:lnTo>
                  <a:lnTo>
                    <a:pt x="30" y="25"/>
                  </a:lnTo>
                  <a:lnTo>
                    <a:pt x="49" y="51"/>
                  </a:lnTo>
                  <a:lnTo>
                    <a:pt x="38"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55">
              <a:extLst>
                <a:ext uri="{FF2B5EF4-FFF2-40B4-BE49-F238E27FC236}">
                  <a16:creationId xmlns:a16="http://schemas.microsoft.com/office/drawing/2014/main" id="{6262A5DA-588E-44E3-D3E5-B27EFDFBA451}"/>
                </a:ext>
              </a:extLst>
            </p:cNvPr>
            <p:cNvSpPr>
              <a:spLocks noEditPoints="1"/>
            </p:cNvSpPr>
            <p:nvPr userDrawn="1"/>
          </p:nvSpPr>
          <p:spPr bwMode="auto">
            <a:xfrm>
              <a:off x="3763963" y="185738"/>
              <a:ext cx="77788" cy="114300"/>
            </a:xfrm>
            <a:custGeom>
              <a:avLst/>
              <a:gdLst>
                <a:gd name="T0" fmla="*/ 49 w 94"/>
                <a:gd name="T1" fmla="*/ 102 h 136"/>
                <a:gd name="T2" fmla="*/ 18 w 94"/>
                <a:gd name="T3" fmla="*/ 85 h 136"/>
                <a:gd name="T4" fmla="*/ 18 w 94"/>
                <a:gd name="T5" fmla="*/ 136 h 136"/>
                <a:gd name="T6" fmla="*/ 0 w 94"/>
                <a:gd name="T7" fmla="*/ 136 h 136"/>
                <a:gd name="T8" fmla="*/ 0 w 94"/>
                <a:gd name="T9" fmla="*/ 1 h 136"/>
                <a:gd name="T10" fmla="*/ 17 w 94"/>
                <a:gd name="T11" fmla="*/ 1 h 136"/>
                <a:gd name="T12" fmla="*/ 18 w 94"/>
                <a:gd name="T13" fmla="*/ 17 h 136"/>
                <a:gd name="T14" fmla="*/ 51 w 94"/>
                <a:gd name="T15" fmla="*/ 0 h 136"/>
                <a:gd name="T16" fmla="*/ 94 w 94"/>
                <a:gd name="T17" fmla="*/ 51 h 136"/>
                <a:gd name="T18" fmla="*/ 49 w 94"/>
                <a:gd name="T19" fmla="*/ 102 h 136"/>
                <a:gd name="T20" fmla="*/ 46 w 94"/>
                <a:gd name="T21" fmla="*/ 14 h 136"/>
                <a:gd name="T22" fmla="*/ 17 w 94"/>
                <a:gd name="T23" fmla="*/ 50 h 136"/>
                <a:gd name="T24" fmla="*/ 45 w 94"/>
                <a:gd name="T25" fmla="*/ 87 h 136"/>
                <a:gd name="T26" fmla="*/ 74 w 94"/>
                <a:gd name="T27" fmla="*/ 50 h 136"/>
                <a:gd name="T28" fmla="*/ 46 w 94"/>
                <a:gd name="T29" fmla="*/ 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36">
                  <a:moveTo>
                    <a:pt x="49" y="102"/>
                  </a:moveTo>
                  <a:cubicBezTo>
                    <a:pt x="29" y="102"/>
                    <a:pt x="21" y="89"/>
                    <a:pt x="18" y="85"/>
                  </a:cubicBezTo>
                  <a:cubicBezTo>
                    <a:pt x="18" y="136"/>
                    <a:pt x="18" y="136"/>
                    <a:pt x="18" y="136"/>
                  </a:cubicBezTo>
                  <a:cubicBezTo>
                    <a:pt x="0" y="136"/>
                    <a:pt x="0" y="136"/>
                    <a:pt x="0" y="136"/>
                  </a:cubicBezTo>
                  <a:cubicBezTo>
                    <a:pt x="0" y="1"/>
                    <a:pt x="0" y="1"/>
                    <a:pt x="0" y="1"/>
                  </a:cubicBezTo>
                  <a:cubicBezTo>
                    <a:pt x="17" y="1"/>
                    <a:pt x="17" y="1"/>
                    <a:pt x="17" y="1"/>
                  </a:cubicBezTo>
                  <a:cubicBezTo>
                    <a:pt x="18" y="17"/>
                    <a:pt x="18" y="17"/>
                    <a:pt x="18" y="17"/>
                  </a:cubicBezTo>
                  <a:cubicBezTo>
                    <a:pt x="20" y="15"/>
                    <a:pt x="30" y="0"/>
                    <a:pt x="51" y="0"/>
                  </a:cubicBezTo>
                  <a:cubicBezTo>
                    <a:pt x="78" y="0"/>
                    <a:pt x="94" y="21"/>
                    <a:pt x="94" y="51"/>
                  </a:cubicBezTo>
                  <a:cubicBezTo>
                    <a:pt x="93" y="81"/>
                    <a:pt x="75" y="102"/>
                    <a:pt x="49" y="102"/>
                  </a:cubicBezTo>
                  <a:close/>
                  <a:moveTo>
                    <a:pt x="46" y="14"/>
                  </a:moveTo>
                  <a:cubicBezTo>
                    <a:pt x="29" y="14"/>
                    <a:pt x="17" y="31"/>
                    <a:pt x="17" y="50"/>
                  </a:cubicBezTo>
                  <a:cubicBezTo>
                    <a:pt x="17" y="70"/>
                    <a:pt x="28" y="87"/>
                    <a:pt x="45" y="87"/>
                  </a:cubicBezTo>
                  <a:cubicBezTo>
                    <a:pt x="62" y="87"/>
                    <a:pt x="74" y="70"/>
                    <a:pt x="74" y="50"/>
                  </a:cubicBezTo>
                  <a:cubicBezTo>
                    <a:pt x="74" y="31"/>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56">
              <a:extLst>
                <a:ext uri="{FF2B5EF4-FFF2-40B4-BE49-F238E27FC236}">
                  <a16:creationId xmlns:a16="http://schemas.microsoft.com/office/drawing/2014/main" id="{35512E43-0E79-8BBC-F997-A442D44277DD}"/>
                </a:ext>
              </a:extLst>
            </p:cNvPr>
            <p:cNvSpPr>
              <a:spLocks noEditPoints="1"/>
            </p:cNvSpPr>
            <p:nvPr userDrawn="1"/>
          </p:nvSpPr>
          <p:spPr bwMode="auto">
            <a:xfrm>
              <a:off x="3852863"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5"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57">
              <a:extLst>
                <a:ext uri="{FF2B5EF4-FFF2-40B4-BE49-F238E27FC236}">
                  <a16:creationId xmlns:a16="http://schemas.microsoft.com/office/drawing/2014/main" id="{FEF6EF1B-2A95-0FAE-281F-3A8B2AACAC0B}"/>
                </a:ext>
              </a:extLst>
            </p:cNvPr>
            <p:cNvSpPr>
              <a:spLocks/>
            </p:cNvSpPr>
            <p:nvPr userDrawn="1"/>
          </p:nvSpPr>
          <p:spPr bwMode="auto">
            <a:xfrm>
              <a:off x="3946526" y="185738"/>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58">
              <a:extLst>
                <a:ext uri="{FF2B5EF4-FFF2-40B4-BE49-F238E27FC236}">
                  <a16:creationId xmlns:a16="http://schemas.microsoft.com/office/drawing/2014/main" id="{AF31A35E-7433-891D-44E8-BEA36D454EE3}"/>
                </a:ext>
              </a:extLst>
            </p:cNvPr>
            <p:cNvSpPr>
              <a:spLocks noEditPoints="1"/>
            </p:cNvSpPr>
            <p:nvPr userDrawn="1"/>
          </p:nvSpPr>
          <p:spPr bwMode="auto">
            <a:xfrm>
              <a:off x="4005263" y="150813"/>
              <a:ext cx="20638" cy="119063"/>
            </a:xfrm>
            <a:custGeom>
              <a:avLst/>
              <a:gdLst>
                <a:gd name="T0" fmla="*/ 13 w 26"/>
                <a:gd name="T1" fmla="*/ 25 h 144"/>
                <a:gd name="T2" fmla="*/ 0 w 26"/>
                <a:gd name="T3" fmla="*/ 13 h 144"/>
                <a:gd name="T4" fmla="*/ 13 w 26"/>
                <a:gd name="T5" fmla="*/ 0 h 144"/>
                <a:gd name="T6" fmla="*/ 26 w 26"/>
                <a:gd name="T7" fmla="*/ 12 h 144"/>
                <a:gd name="T8" fmla="*/ 13 w 26"/>
                <a:gd name="T9" fmla="*/ 25 h 144"/>
                <a:gd name="T10" fmla="*/ 3 w 26"/>
                <a:gd name="T11" fmla="*/ 144 h 144"/>
                <a:gd name="T12" fmla="*/ 3 w 26"/>
                <a:gd name="T13" fmla="*/ 45 h 144"/>
                <a:gd name="T14" fmla="*/ 22 w 26"/>
                <a:gd name="T15" fmla="*/ 45 h 144"/>
                <a:gd name="T16" fmla="*/ 22 w 26"/>
                <a:gd name="T17" fmla="*/ 144 h 144"/>
                <a:gd name="T18" fmla="*/ 3 w 26"/>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4">
                  <a:moveTo>
                    <a:pt x="13" y="25"/>
                  </a:moveTo>
                  <a:cubicBezTo>
                    <a:pt x="6" y="25"/>
                    <a:pt x="0" y="20"/>
                    <a:pt x="0" y="13"/>
                  </a:cubicBezTo>
                  <a:cubicBezTo>
                    <a:pt x="0" y="6"/>
                    <a:pt x="6" y="0"/>
                    <a:pt x="13" y="0"/>
                  </a:cubicBezTo>
                  <a:cubicBezTo>
                    <a:pt x="20" y="0"/>
                    <a:pt x="26" y="6"/>
                    <a:pt x="26" y="12"/>
                  </a:cubicBezTo>
                  <a:cubicBezTo>
                    <a:pt x="26" y="19"/>
                    <a:pt x="20" y="25"/>
                    <a:pt x="13"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59">
              <a:extLst>
                <a:ext uri="{FF2B5EF4-FFF2-40B4-BE49-F238E27FC236}">
                  <a16:creationId xmlns:a16="http://schemas.microsoft.com/office/drawing/2014/main" id="{011AEB08-8C96-F19B-82E4-848E1AED67AD}"/>
                </a:ext>
              </a:extLst>
            </p:cNvPr>
            <p:cNvSpPr>
              <a:spLocks noEditPoints="1"/>
            </p:cNvSpPr>
            <p:nvPr userDrawn="1"/>
          </p:nvSpPr>
          <p:spPr bwMode="auto">
            <a:xfrm>
              <a:off x="4041776"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60">
              <a:extLst>
                <a:ext uri="{FF2B5EF4-FFF2-40B4-BE49-F238E27FC236}">
                  <a16:creationId xmlns:a16="http://schemas.microsoft.com/office/drawing/2014/main" id="{131EA098-7609-E572-FDAB-89536CA9855D}"/>
                </a:ext>
              </a:extLst>
            </p:cNvPr>
            <p:cNvSpPr>
              <a:spLocks/>
            </p:cNvSpPr>
            <p:nvPr userDrawn="1"/>
          </p:nvSpPr>
          <p:spPr bwMode="auto">
            <a:xfrm>
              <a:off x="4135438" y="185738"/>
              <a:ext cx="69850" cy="84138"/>
            </a:xfrm>
            <a:custGeom>
              <a:avLst/>
              <a:gdLst>
                <a:gd name="T0" fmla="*/ 65 w 84"/>
                <a:gd name="T1" fmla="*/ 101 h 101"/>
                <a:gd name="T2" fmla="*/ 65 w 84"/>
                <a:gd name="T3" fmla="*/ 41 h 101"/>
                <a:gd name="T4" fmla="*/ 45 w 84"/>
                <a:gd name="T5" fmla="*/ 16 h 101"/>
                <a:gd name="T6" fmla="*/ 19 w 84"/>
                <a:gd name="T7" fmla="*/ 41 h 101"/>
                <a:gd name="T8" fmla="*/ 19 w 84"/>
                <a:gd name="T9" fmla="*/ 101 h 101"/>
                <a:gd name="T10" fmla="*/ 0 w 84"/>
                <a:gd name="T11" fmla="*/ 101 h 101"/>
                <a:gd name="T12" fmla="*/ 0 w 84"/>
                <a:gd name="T13" fmla="*/ 2 h 101"/>
                <a:gd name="T14" fmla="*/ 18 w 84"/>
                <a:gd name="T15" fmla="*/ 2 h 101"/>
                <a:gd name="T16" fmla="*/ 19 w 84"/>
                <a:gd name="T17" fmla="*/ 20 h 101"/>
                <a:gd name="T18" fmla="*/ 52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1"/>
                    <a:pt x="65" y="41"/>
                    <a:pt x="65" y="41"/>
                  </a:cubicBezTo>
                  <a:cubicBezTo>
                    <a:pt x="65" y="26"/>
                    <a:pt x="60" y="16"/>
                    <a:pt x="45" y="16"/>
                  </a:cubicBezTo>
                  <a:cubicBezTo>
                    <a:pt x="30" y="16"/>
                    <a:pt x="21" y="32"/>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2"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61">
              <a:extLst>
                <a:ext uri="{FF2B5EF4-FFF2-40B4-BE49-F238E27FC236}">
                  <a16:creationId xmlns:a16="http://schemas.microsoft.com/office/drawing/2014/main" id="{8CB86734-E125-A2B2-51F8-7EC52DBF269F}"/>
                </a:ext>
              </a:extLst>
            </p:cNvPr>
            <p:cNvSpPr>
              <a:spLocks/>
            </p:cNvSpPr>
            <p:nvPr userDrawn="1"/>
          </p:nvSpPr>
          <p:spPr bwMode="auto">
            <a:xfrm>
              <a:off x="4221163" y="185738"/>
              <a:ext cx="71438" cy="85725"/>
            </a:xfrm>
            <a:custGeom>
              <a:avLst/>
              <a:gdLst>
                <a:gd name="T0" fmla="*/ 76 w 86"/>
                <a:gd name="T1" fmla="*/ 28 h 103"/>
                <a:gd name="T2" fmla="*/ 51 w 86"/>
                <a:gd name="T3" fmla="*/ 15 h 103"/>
                <a:gd name="T4" fmla="*/ 20 w 86"/>
                <a:gd name="T5" fmla="*/ 51 h 103"/>
                <a:gd name="T6" fmla="*/ 50 w 86"/>
                <a:gd name="T7" fmla="*/ 86 h 103"/>
                <a:gd name="T8" fmla="*/ 76 w 86"/>
                <a:gd name="T9" fmla="*/ 73 h 103"/>
                <a:gd name="T10" fmla="*/ 86 w 86"/>
                <a:gd name="T11" fmla="*/ 85 h 103"/>
                <a:gd name="T12" fmla="*/ 47 w 86"/>
                <a:gd name="T13" fmla="*/ 103 h 103"/>
                <a:gd name="T14" fmla="*/ 0 w 86"/>
                <a:gd name="T15" fmla="*/ 51 h 103"/>
                <a:gd name="T16" fmla="*/ 48 w 86"/>
                <a:gd name="T17" fmla="*/ 0 h 103"/>
                <a:gd name="T18" fmla="*/ 85 w 86"/>
                <a:gd name="T19" fmla="*/ 17 h 103"/>
                <a:gd name="T20" fmla="*/ 76 w 86"/>
                <a:gd name="T21" fmla="*/ 2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03">
                  <a:moveTo>
                    <a:pt x="76" y="28"/>
                  </a:moveTo>
                  <a:cubicBezTo>
                    <a:pt x="76" y="28"/>
                    <a:pt x="67" y="15"/>
                    <a:pt x="51" y="15"/>
                  </a:cubicBezTo>
                  <a:cubicBezTo>
                    <a:pt x="34" y="15"/>
                    <a:pt x="20" y="27"/>
                    <a:pt x="20" y="51"/>
                  </a:cubicBezTo>
                  <a:cubicBezTo>
                    <a:pt x="20" y="75"/>
                    <a:pt x="34" y="86"/>
                    <a:pt x="50" y="86"/>
                  </a:cubicBezTo>
                  <a:cubicBezTo>
                    <a:pt x="66" y="86"/>
                    <a:pt x="76" y="74"/>
                    <a:pt x="76" y="73"/>
                  </a:cubicBezTo>
                  <a:cubicBezTo>
                    <a:pt x="86" y="85"/>
                    <a:pt x="86" y="85"/>
                    <a:pt x="86" y="85"/>
                  </a:cubicBezTo>
                  <a:cubicBezTo>
                    <a:pt x="85" y="86"/>
                    <a:pt x="74" y="103"/>
                    <a:pt x="47" y="103"/>
                  </a:cubicBezTo>
                  <a:cubicBezTo>
                    <a:pt x="21" y="103"/>
                    <a:pt x="0" y="83"/>
                    <a:pt x="0" y="51"/>
                  </a:cubicBezTo>
                  <a:cubicBezTo>
                    <a:pt x="0" y="19"/>
                    <a:pt x="22" y="0"/>
                    <a:pt x="48" y="0"/>
                  </a:cubicBezTo>
                  <a:cubicBezTo>
                    <a:pt x="74" y="0"/>
                    <a:pt x="84" y="16"/>
                    <a:pt x="85" y="17"/>
                  </a:cubicBezTo>
                  <a:lnTo>
                    <a:pt x="76"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62">
              <a:extLst>
                <a:ext uri="{FF2B5EF4-FFF2-40B4-BE49-F238E27FC236}">
                  <a16:creationId xmlns:a16="http://schemas.microsoft.com/office/drawing/2014/main" id="{E2BA6FAC-BC0B-955C-76C2-7569276E7C26}"/>
                </a:ext>
              </a:extLst>
            </p:cNvPr>
            <p:cNvSpPr>
              <a:spLocks noEditPoints="1"/>
            </p:cNvSpPr>
            <p:nvPr userDrawn="1"/>
          </p:nvSpPr>
          <p:spPr bwMode="auto">
            <a:xfrm>
              <a:off x="43037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1"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63">
              <a:extLst>
                <a:ext uri="{FF2B5EF4-FFF2-40B4-BE49-F238E27FC236}">
                  <a16:creationId xmlns:a16="http://schemas.microsoft.com/office/drawing/2014/main" id="{8B1668FC-ED11-4E5F-5CD7-B8AECBE72E88}"/>
                </a:ext>
              </a:extLst>
            </p:cNvPr>
            <p:cNvSpPr>
              <a:spLocks noChangeArrowheads="1"/>
            </p:cNvSpPr>
            <p:nvPr userDrawn="1"/>
          </p:nvSpPr>
          <p:spPr bwMode="auto">
            <a:xfrm>
              <a:off x="2271713" y="-269875"/>
              <a:ext cx="12700" cy="773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Oval 64">
              <a:extLst>
                <a:ext uri="{FF2B5EF4-FFF2-40B4-BE49-F238E27FC236}">
                  <a16:creationId xmlns:a16="http://schemas.microsoft.com/office/drawing/2014/main" id="{E764F59C-9348-969F-DC4C-91400D94748F}"/>
                </a:ext>
              </a:extLst>
            </p:cNvPr>
            <p:cNvSpPr>
              <a:spLocks noChangeArrowheads="1"/>
            </p:cNvSpPr>
            <p:nvPr userDrawn="1"/>
          </p:nvSpPr>
          <p:spPr bwMode="auto">
            <a:xfrm>
              <a:off x="911226" y="-279400"/>
              <a:ext cx="119063" cy="120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Oval 65">
              <a:extLst>
                <a:ext uri="{FF2B5EF4-FFF2-40B4-BE49-F238E27FC236}">
                  <a16:creationId xmlns:a16="http://schemas.microsoft.com/office/drawing/2014/main" id="{0C6CC64C-557B-7855-41F2-B4CCE30CCF03}"/>
                </a:ext>
              </a:extLst>
            </p:cNvPr>
            <p:cNvSpPr>
              <a:spLocks noChangeArrowheads="1"/>
            </p:cNvSpPr>
            <p:nvPr userDrawn="1"/>
          </p:nvSpPr>
          <p:spPr bwMode="auto">
            <a:xfrm>
              <a:off x="752476" y="-269875"/>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Oval 66">
              <a:extLst>
                <a:ext uri="{FF2B5EF4-FFF2-40B4-BE49-F238E27FC236}">
                  <a16:creationId xmlns:a16="http://schemas.microsoft.com/office/drawing/2014/main" id="{6F43F3D1-B8CB-54F6-36F7-16314257D69B}"/>
                </a:ext>
              </a:extLst>
            </p:cNvPr>
            <p:cNvSpPr>
              <a:spLocks noChangeArrowheads="1"/>
            </p:cNvSpPr>
            <p:nvPr userDrawn="1"/>
          </p:nvSpPr>
          <p:spPr bwMode="auto">
            <a:xfrm>
              <a:off x="919163" y="-103188"/>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Oval 67">
              <a:extLst>
                <a:ext uri="{FF2B5EF4-FFF2-40B4-BE49-F238E27FC236}">
                  <a16:creationId xmlns:a16="http://schemas.microsoft.com/office/drawing/2014/main" id="{92E571BB-D352-2156-6D4A-C44BE8B1DEC3}"/>
                </a:ext>
              </a:extLst>
            </p:cNvPr>
            <p:cNvSpPr>
              <a:spLocks noChangeArrowheads="1"/>
            </p:cNvSpPr>
            <p:nvPr userDrawn="1"/>
          </p:nvSpPr>
          <p:spPr bwMode="auto">
            <a:xfrm>
              <a:off x="927101" y="53975"/>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Oval 68">
              <a:extLst>
                <a:ext uri="{FF2B5EF4-FFF2-40B4-BE49-F238E27FC236}">
                  <a16:creationId xmlns:a16="http://schemas.microsoft.com/office/drawing/2014/main" id="{7A8957F8-68A4-3EE6-C67A-79E4C3B0E740}"/>
                </a:ext>
              </a:extLst>
            </p:cNvPr>
            <p:cNvSpPr>
              <a:spLocks noChangeArrowheads="1"/>
            </p:cNvSpPr>
            <p:nvPr userDrawn="1"/>
          </p:nvSpPr>
          <p:spPr bwMode="auto">
            <a:xfrm>
              <a:off x="760413" y="-95250"/>
              <a:ext cx="87313"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Oval 69">
              <a:extLst>
                <a:ext uri="{FF2B5EF4-FFF2-40B4-BE49-F238E27FC236}">
                  <a16:creationId xmlns:a16="http://schemas.microsoft.com/office/drawing/2014/main" id="{E37C8ED8-118C-127C-C8D8-93DB49103625}"/>
                </a:ext>
              </a:extLst>
            </p:cNvPr>
            <p:cNvSpPr>
              <a:spLocks noChangeArrowheads="1"/>
            </p:cNvSpPr>
            <p:nvPr userDrawn="1"/>
          </p:nvSpPr>
          <p:spPr bwMode="auto">
            <a:xfrm>
              <a:off x="611188" y="-261938"/>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Box 2">
            <a:extLst>
              <a:ext uri="{FF2B5EF4-FFF2-40B4-BE49-F238E27FC236}">
                <a16:creationId xmlns:a16="http://schemas.microsoft.com/office/drawing/2014/main" id="{BFFC5C2C-B337-3578-4DEF-5FA5EAEA706D}"/>
              </a:ext>
            </a:extLst>
          </p:cNvPr>
          <p:cNvSpPr txBox="1"/>
          <p:nvPr userDrawn="1"/>
        </p:nvSpPr>
        <p:spPr>
          <a:xfrm>
            <a:off x="1516830" y="6334188"/>
            <a:ext cx="5719046" cy="153888"/>
          </a:xfrm>
          <a:prstGeom prst="rect">
            <a:avLst/>
          </a:prstGeom>
          <a:noFill/>
        </p:spPr>
        <p:txBody>
          <a:bodyPr wrap="square" lIns="0" tIns="0" rIns="0" bIns="0" rtlCol="0">
            <a:spAutoFit/>
          </a:bodyPr>
          <a:lstStyle/>
          <a:p>
            <a:pPr algn="ctr"/>
            <a:r>
              <a:rPr lang="en-US" sz="1000">
                <a:solidFill>
                  <a:schemeClr val="bg1"/>
                </a:solidFill>
              </a:rPr>
              <a:t>Includes content supplied by Sales Benchmark Index; Copyright © Sales Benchmark Index, 2022</a:t>
            </a:r>
          </a:p>
        </p:txBody>
      </p:sp>
    </p:spTree>
    <p:extLst>
      <p:ext uri="{BB962C8B-B14F-4D97-AF65-F5344CB8AC3E}">
        <p14:creationId xmlns:p14="http://schemas.microsoft.com/office/powerpoint/2010/main" val="118683720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p:cSld name="Title Slide dark blue bckgd">
    <p:bg>
      <p:bgPr>
        <a:solidFill>
          <a:schemeClr val="accent2"/>
        </a:solidFill>
        <a:effectLst/>
      </p:bgPr>
    </p:bg>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64658552-6E07-9117-0CA9-3B60B698736B}"/>
              </a:ext>
            </a:extLst>
          </p:cNvPr>
          <p:cNvGraphicFramePr>
            <a:graphicFrameLocks noChangeAspect="1"/>
          </p:cNvGraphicFramePr>
          <p:nvPr userDrawn="1">
            <p:custDataLst>
              <p:tags r:id="rId1"/>
            </p:custDataLst>
            <p:extLst>
              <p:ext uri="{D42A27DB-BD31-4B8C-83A1-F6EECF244321}">
                <p14:modId xmlns:p14="http://schemas.microsoft.com/office/powerpoint/2010/main" val="121670506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4" name="Object 3" hidden="1">
                        <a:extLst>
                          <a:ext uri="{FF2B5EF4-FFF2-40B4-BE49-F238E27FC236}">
                            <a16:creationId xmlns:a16="http://schemas.microsoft.com/office/drawing/2014/main" id="{64658552-6E07-9117-0CA9-3B60B698736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9C5F5AEC-749C-44CA-94C1-9495903C3571}"/>
              </a:ext>
            </a:extLst>
          </p:cNvPr>
          <p:cNvSpPr>
            <a:spLocks noGrp="1"/>
          </p:cNvSpPr>
          <p:nvPr>
            <p:ph type="ctrTitle"/>
          </p:nvPr>
        </p:nvSpPr>
        <p:spPr>
          <a:xfrm>
            <a:off x="1516830" y="2523757"/>
            <a:ext cx="9139234" cy="664797"/>
          </a:xfrm>
        </p:spPr>
        <p:txBody>
          <a:bodyPr vert="horz" lIns="91440" tIns="91440" rIns="91440" bIns="91440" anchor="ctr">
            <a:noAutofit/>
          </a:bodyPr>
          <a:lstStyle>
            <a:lvl1pPr algn="l">
              <a:defRPr sz="3600">
                <a:solidFill>
                  <a:schemeClr val="bg1"/>
                </a:solidFill>
              </a:defRPr>
            </a:lvl1pPr>
          </a:lstStyle>
          <a:p>
            <a:r>
              <a:rPr lang="en-US"/>
              <a:t>Click to edit Master title style</a:t>
            </a:r>
          </a:p>
        </p:txBody>
      </p:sp>
      <p:sp>
        <p:nvSpPr>
          <p:cNvPr id="82" name="Text Placeholder 81">
            <a:extLst>
              <a:ext uri="{FF2B5EF4-FFF2-40B4-BE49-F238E27FC236}">
                <a16:creationId xmlns:a16="http://schemas.microsoft.com/office/drawing/2014/main" id="{B020BF28-FA10-43DE-B2FD-965A7D8594C0}"/>
              </a:ext>
            </a:extLst>
          </p:cNvPr>
          <p:cNvSpPr>
            <a:spLocks noGrp="1"/>
          </p:cNvSpPr>
          <p:nvPr>
            <p:ph type="body" sz="quarter" idx="13"/>
          </p:nvPr>
        </p:nvSpPr>
        <p:spPr>
          <a:xfrm>
            <a:off x="1520386" y="3998279"/>
            <a:ext cx="4586287" cy="323850"/>
          </a:xfrm>
        </p:spPr>
        <p:txBody>
          <a:bodyPr lIns="91440" tIns="91440" rIns="91440" bIns="91440" anchor="ctr"/>
          <a:lstStyle>
            <a:lvl1pPr>
              <a:defRPr b="0">
                <a:solidFill>
                  <a:schemeClr val="bg1"/>
                </a:solidFill>
              </a:defRPr>
            </a:lvl1pPr>
          </a:lstStyle>
          <a:p>
            <a:pPr lvl="0"/>
            <a:r>
              <a:rPr lang="en-US"/>
              <a:t>Click to edit Master text styles</a:t>
            </a:r>
          </a:p>
        </p:txBody>
      </p:sp>
      <p:sp>
        <p:nvSpPr>
          <p:cNvPr id="83" name="Subtitle 2">
            <a:extLst>
              <a:ext uri="{FF2B5EF4-FFF2-40B4-BE49-F238E27FC236}">
                <a16:creationId xmlns:a16="http://schemas.microsoft.com/office/drawing/2014/main" id="{CA420EE9-07D0-49A0-A796-E6EAA8EBDB96}"/>
              </a:ext>
            </a:extLst>
          </p:cNvPr>
          <p:cNvSpPr>
            <a:spLocks noGrp="1"/>
          </p:cNvSpPr>
          <p:nvPr>
            <p:ph type="subTitle" idx="1"/>
          </p:nvPr>
        </p:nvSpPr>
        <p:spPr>
          <a:xfrm>
            <a:off x="1516830" y="3444432"/>
            <a:ext cx="9139234" cy="297969"/>
          </a:xfrm>
        </p:spPr>
        <p:txBody>
          <a:bodyPr vert="horz" lIns="91440" tIns="91440" rIns="91440" bIns="91440" rtlCol="0" anchor="ctr">
            <a:noAutofit/>
          </a:bodyPr>
          <a:lstStyle>
            <a:lvl1pPr>
              <a:defRPr lang="en-US" sz="2200" b="0" dirty="0">
                <a:solidFill>
                  <a:schemeClr val="bg1"/>
                </a:solidFill>
              </a:defRPr>
            </a:lvl1pPr>
          </a:lstStyle>
          <a:p>
            <a:pPr lvl="0"/>
            <a:r>
              <a:rPr lang="en-US"/>
              <a:t>Click to edit Master subtitle style</a:t>
            </a:r>
          </a:p>
        </p:txBody>
      </p:sp>
      <p:grpSp>
        <p:nvGrpSpPr>
          <p:cNvPr id="148" name="Group 147">
            <a:extLst>
              <a:ext uri="{FF2B5EF4-FFF2-40B4-BE49-F238E27FC236}">
                <a16:creationId xmlns:a16="http://schemas.microsoft.com/office/drawing/2014/main" id="{AF47BE45-9A6B-F77A-A246-E9AD74AC3E05}"/>
              </a:ext>
            </a:extLst>
          </p:cNvPr>
          <p:cNvGrpSpPr>
            <a:grpSpLocks noChangeAspect="1"/>
          </p:cNvGrpSpPr>
          <p:nvPr userDrawn="1"/>
        </p:nvGrpSpPr>
        <p:grpSpPr>
          <a:xfrm>
            <a:off x="702214" y="780933"/>
            <a:ext cx="3494345" cy="745107"/>
            <a:chOff x="611188" y="-279400"/>
            <a:chExt cx="3767138" cy="803275"/>
          </a:xfrm>
          <a:solidFill>
            <a:schemeClr val="bg1"/>
          </a:solidFill>
        </p:grpSpPr>
        <p:sp>
          <p:nvSpPr>
            <p:cNvPr id="149" name="Freeform 5">
              <a:extLst>
                <a:ext uri="{FF2B5EF4-FFF2-40B4-BE49-F238E27FC236}">
                  <a16:creationId xmlns:a16="http://schemas.microsoft.com/office/drawing/2014/main" id="{5C5B487B-3C0A-CD7C-49B9-906DAA6B051C}"/>
                </a:ext>
              </a:extLst>
            </p:cNvPr>
            <p:cNvSpPr>
              <a:spLocks noEditPoints="1"/>
            </p:cNvSpPr>
            <p:nvPr userDrawn="1"/>
          </p:nvSpPr>
          <p:spPr bwMode="auto">
            <a:xfrm>
              <a:off x="1885951" y="438150"/>
              <a:ext cx="60325" cy="63500"/>
            </a:xfrm>
            <a:custGeom>
              <a:avLst/>
              <a:gdLst>
                <a:gd name="T0" fmla="*/ 36 w 73"/>
                <a:gd name="T1" fmla="*/ 0 h 78"/>
                <a:gd name="T2" fmla="*/ 10 w 73"/>
                <a:gd name="T3" fmla="*/ 10 h 78"/>
                <a:gd name="T4" fmla="*/ 0 w 73"/>
                <a:gd name="T5" fmla="*/ 39 h 78"/>
                <a:gd name="T6" fmla="*/ 10 w 73"/>
                <a:gd name="T7" fmla="*/ 67 h 78"/>
                <a:gd name="T8" fmla="*/ 36 w 73"/>
                <a:gd name="T9" fmla="*/ 78 h 78"/>
                <a:gd name="T10" fmla="*/ 63 w 73"/>
                <a:gd name="T11" fmla="*/ 67 h 78"/>
                <a:gd name="T12" fmla="*/ 73 w 73"/>
                <a:gd name="T13" fmla="*/ 39 h 78"/>
                <a:gd name="T14" fmla="*/ 63 w 73"/>
                <a:gd name="T15" fmla="*/ 10 h 78"/>
                <a:gd name="T16" fmla="*/ 36 w 73"/>
                <a:gd name="T17" fmla="*/ 0 h 78"/>
                <a:gd name="T18" fmla="*/ 52 w 73"/>
                <a:gd name="T19" fmla="*/ 59 h 78"/>
                <a:gd name="T20" fmla="*/ 36 w 73"/>
                <a:gd name="T21" fmla="*/ 66 h 78"/>
                <a:gd name="T22" fmla="*/ 20 w 73"/>
                <a:gd name="T23" fmla="*/ 59 h 78"/>
                <a:gd name="T24" fmla="*/ 15 w 73"/>
                <a:gd name="T25" fmla="*/ 39 h 78"/>
                <a:gd name="T26" fmla="*/ 21 w 73"/>
                <a:gd name="T27" fmla="*/ 19 h 78"/>
                <a:gd name="T28" fmla="*/ 36 w 73"/>
                <a:gd name="T29" fmla="*/ 11 h 78"/>
                <a:gd name="T30" fmla="*/ 52 w 73"/>
                <a:gd name="T31" fmla="*/ 19 h 78"/>
                <a:gd name="T32" fmla="*/ 58 w 73"/>
                <a:gd name="T33" fmla="*/ 39 h 78"/>
                <a:gd name="T34" fmla="*/ 52 w 73"/>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8">
                  <a:moveTo>
                    <a:pt x="36" y="0"/>
                  </a:moveTo>
                  <a:cubicBezTo>
                    <a:pt x="25" y="0"/>
                    <a:pt x="17" y="3"/>
                    <a:pt x="10" y="10"/>
                  </a:cubicBezTo>
                  <a:cubicBezTo>
                    <a:pt x="3" y="17"/>
                    <a:pt x="0" y="27"/>
                    <a:pt x="0" y="39"/>
                  </a:cubicBezTo>
                  <a:cubicBezTo>
                    <a:pt x="0" y="51"/>
                    <a:pt x="3" y="60"/>
                    <a:pt x="10" y="67"/>
                  </a:cubicBezTo>
                  <a:cubicBezTo>
                    <a:pt x="17" y="74"/>
                    <a:pt x="25" y="78"/>
                    <a:pt x="36" y="78"/>
                  </a:cubicBezTo>
                  <a:cubicBezTo>
                    <a:pt x="47" y="78"/>
                    <a:pt x="56" y="74"/>
                    <a:pt x="63" y="67"/>
                  </a:cubicBezTo>
                  <a:cubicBezTo>
                    <a:pt x="69" y="60"/>
                    <a:pt x="73" y="51"/>
                    <a:pt x="73" y="39"/>
                  </a:cubicBezTo>
                  <a:cubicBezTo>
                    <a:pt x="73" y="27"/>
                    <a:pt x="69" y="17"/>
                    <a:pt x="63"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1" y="19"/>
                  </a:cubicBezTo>
                  <a:cubicBezTo>
                    <a:pt x="24" y="14"/>
                    <a:pt x="30" y="11"/>
                    <a:pt x="36" y="11"/>
                  </a:cubicBezTo>
                  <a:cubicBezTo>
                    <a:pt x="43" y="11"/>
                    <a:pt x="48" y="14"/>
                    <a:pt x="52" y="19"/>
                  </a:cubicBezTo>
                  <a:cubicBezTo>
                    <a:pt x="56" y="24"/>
                    <a:pt x="58" y="30"/>
                    <a:pt x="58" y="39"/>
                  </a:cubicBezTo>
                  <a:cubicBezTo>
                    <a:pt x="58"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6">
              <a:extLst>
                <a:ext uri="{FF2B5EF4-FFF2-40B4-BE49-F238E27FC236}">
                  <a16:creationId xmlns:a16="http://schemas.microsoft.com/office/drawing/2014/main" id="{FC002D50-1258-94CD-A4CA-8EF05842095A}"/>
                </a:ext>
              </a:extLst>
            </p:cNvPr>
            <p:cNvSpPr>
              <a:spLocks/>
            </p:cNvSpPr>
            <p:nvPr userDrawn="1"/>
          </p:nvSpPr>
          <p:spPr bwMode="auto">
            <a:xfrm>
              <a:off x="1152526" y="414338"/>
              <a:ext cx="74613" cy="87313"/>
            </a:xfrm>
            <a:custGeom>
              <a:avLst/>
              <a:gdLst>
                <a:gd name="T0" fmla="*/ 50 w 89"/>
                <a:gd name="T1" fmla="*/ 62 h 106"/>
                <a:gd name="T2" fmla="*/ 75 w 89"/>
                <a:gd name="T3" fmla="*/ 62 h 106"/>
                <a:gd name="T4" fmla="*/ 75 w 89"/>
                <a:gd name="T5" fmla="*/ 80 h 106"/>
                <a:gd name="T6" fmla="*/ 74 w 89"/>
                <a:gd name="T7" fmla="*/ 81 h 106"/>
                <a:gd name="T8" fmla="*/ 71 w 89"/>
                <a:gd name="T9" fmla="*/ 84 h 106"/>
                <a:gd name="T10" fmla="*/ 66 w 89"/>
                <a:gd name="T11" fmla="*/ 88 h 106"/>
                <a:gd name="T12" fmla="*/ 58 w 89"/>
                <a:gd name="T13" fmla="*/ 91 h 106"/>
                <a:gd name="T14" fmla="*/ 48 w 89"/>
                <a:gd name="T15" fmla="*/ 92 h 106"/>
                <a:gd name="T16" fmla="*/ 24 w 89"/>
                <a:gd name="T17" fmla="*/ 82 h 106"/>
                <a:gd name="T18" fmla="*/ 15 w 89"/>
                <a:gd name="T19" fmla="*/ 52 h 106"/>
                <a:gd name="T20" fmla="*/ 25 w 89"/>
                <a:gd name="T21" fmla="*/ 23 h 106"/>
                <a:gd name="T22" fmla="*/ 48 w 89"/>
                <a:gd name="T23" fmla="*/ 13 h 106"/>
                <a:gd name="T24" fmla="*/ 57 w 89"/>
                <a:gd name="T25" fmla="*/ 14 h 106"/>
                <a:gd name="T26" fmla="*/ 64 w 89"/>
                <a:gd name="T27" fmla="*/ 16 h 106"/>
                <a:gd name="T28" fmla="*/ 69 w 89"/>
                <a:gd name="T29" fmla="*/ 19 h 106"/>
                <a:gd name="T30" fmla="*/ 73 w 89"/>
                <a:gd name="T31" fmla="*/ 23 h 106"/>
                <a:gd name="T32" fmla="*/ 75 w 89"/>
                <a:gd name="T33" fmla="*/ 26 h 106"/>
                <a:gd name="T34" fmla="*/ 76 w 89"/>
                <a:gd name="T35" fmla="*/ 27 h 106"/>
                <a:gd name="T36" fmla="*/ 86 w 89"/>
                <a:gd name="T37" fmla="*/ 18 h 106"/>
                <a:gd name="T38" fmla="*/ 48 w 89"/>
                <a:gd name="T39" fmla="*/ 0 h 106"/>
                <a:gd name="T40" fmla="*/ 14 w 89"/>
                <a:gd name="T41" fmla="*/ 14 h 106"/>
                <a:gd name="T42" fmla="*/ 0 w 89"/>
                <a:gd name="T43" fmla="*/ 52 h 106"/>
                <a:gd name="T44" fmla="*/ 13 w 89"/>
                <a:gd name="T45" fmla="*/ 91 h 106"/>
                <a:gd name="T46" fmla="*/ 45 w 89"/>
                <a:gd name="T47" fmla="*/ 106 h 106"/>
                <a:gd name="T48" fmla="*/ 57 w 89"/>
                <a:gd name="T49" fmla="*/ 104 h 106"/>
                <a:gd name="T50" fmla="*/ 66 w 89"/>
                <a:gd name="T51" fmla="*/ 101 h 106"/>
                <a:gd name="T52" fmla="*/ 73 w 89"/>
                <a:gd name="T53" fmla="*/ 97 h 106"/>
                <a:gd name="T54" fmla="*/ 76 w 89"/>
                <a:gd name="T55" fmla="*/ 94 h 106"/>
                <a:gd name="T56" fmla="*/ 78 w 89"/>
                <a:gd name="T57" fmla="*/ 92 h 106"/>
                <a:gd name="T58" fmla="*/ 79 w 89"/>
                <a:gd name="T59" fmla="*/ 104 h 106"/>
                <a:gd name="T60" fmla="*/ 89 w 89"/>
                <a:gd name="T61" fmla="*/ 104 h 106"/>
                <a:gd name="T62" fmla="*/ 89 w 89"/>
                <a:gd name="T63" fmla="*/ 51 h 106"/>
                <a:gd name="T64" fmla="*/ 50 w 89"/>
                <a:gd name="T65" fmla="*/ 51 h 106"/>
                <a:gd name="T66" fmla="*/ 50 w 89"/>
                <a:gd name="T67" fmla="*/ 6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 h="106">
                  <a:moveTo>
                    <a:pt x="50" y="62"/>
                  </a:moveTo>
                  <a:cubicBezTo>
                    <a:pt x="75" y="62"/>
                    <a:pt x="75" y="62"/>
                    <a:pt x="75" y="62"/>
                  </a:cubicBezTo>
                  <a:cubicBezTo>
                    <a:pt x="75" y="80"/>
                    <a:pt x="75" y="80"/>
                    <a:pt x="75" y="80"/>
                  </a:cubicBezTo>
                  <a:cubicBezTo>
                    <a:pt x="74" y="81"/>
                    <a:pt x="74" y="81"/>
                    <a:pt x="74" y="81"/>
                  </a:cubicBezTo>
                  <a:cubicBezTo>
                    <a:pt x="73" y="82"/>
                    <a:pt x="72" y="83"/>
                    <a:pt x="71" y="84"/>
                  </a:cubicBezTo>
                  <a:cubicBezTo>
                    <a:pt x="69" y="86"/>
                    <a:pt x="68" y="87"/>
                    <a:pt x="66" y="88"/>
                  </a:cubicBezTo>
                  <a:cubicBezTo>
                    <a:pt x="64" y="89"/>
                    <a:pt x="61" y="90"/>
                    <a:pt x="58" y="91"/>
                  </a:cubicBezTo>
                  <a:cubicBezTo>
                    <a:pt x="55" y="92"/>
                    <a:pt x="51" y="92"/>
                    <a:pt x="48" y="92"/>
                  </a:cubicBezTo>
                  <a:cubicBezTo>
                    <a:pt x="38" y="92"/>
                    <a:pt x="30" y="89"/>
                    <a:pt x="24" y="82"/>
                  </a:cubicBezTo>
                  <a:cubicBezTo>
                    <a:pt x="18" y="74"/>
                    <a:pt x="15" y="65"/>
                    <a:pt x="15" y="52"/>
                  </a:cubicBezTo>
                  <a:cubicBezTo>
                    <a:pt x="15" y="40"/>
                    <a:pt x="18" y="31"/>
                    <a:pt x="25" y="23"/>
                  </a:cubicBezTo>
                  <a:cubicBezTo>
                    <a:pt x="31" y="16"/>
                    <a:pt x="39" y="13"/>
                    <a:pt x="48" y="13"/>
                  </a:cubicBezTo>
                  <a:cubicBezTo>
                    <a:pt x="51" y="13"/>
                    <a:pt x="54" y="13"/>
                    <a:pt x="57" y="14"/>
                  </a:cubicBezTo>
                  <a:cubicBezTo>
                    <a:pt x="60" y="14"/>
                    <a:pt x="62" y="15"/>
                    <a:pt x="64" y="16"/>
                  </a:cubicBezTo>
                  <a:cubicBezTo>
                    <a:pt x="66" y="17"/>
                    <a:pt x="67" y="18"/>
                    <a:pt x="69" y="19"/>
                  </a:cubicBezTo>
                  <a:cubicBezTo>
                    <a:pt x="71" y="21"/>
                    <a:pt x="72" y="22"/>
                    <a:pt x="73" y="23"/>
                  </a:cubicBezTo>
                  <a:cubicBezTo>
                    <a:pt x="74" y="24"/>
                    <a:pt x="74" y="25"/>
                    <a:pt x="75" y="26"/>
                  </a:cubicBezTo>
                  <a:cubicBezTo>
                    <a:pt x="76" y="27"/>
                    <a:pt x="76" y="27"/>
                    <a:pt x="76" y="27"/>
                  </a:cubicBezTo>
                  <a:cubicBezTo>
                    <a:pt x="86" y="18"/>
                    <a:pt x="86" y="18"/>
                    <a:pt x="86" y="18"/>
                  </a:cubicBezTo>
                  <a:cubicBezTo>
                    <a:pt x="77" y="6"/>
                    <a:pt x="64" y="0"/>
                    <a:pt x="48" y="0"/>
                  </a:cubicBezTo>
                  <a:cubicBezTo>
                    <a:pt x="35" y="0"/>
                    <a:pt x="23" y="4"/>
                    <a:pt x="14" y="14"/>
                  </a:cubicBezTo>
                  <a:cubicBezTo>
                    <a:pt x="4" y="24"/>
                    <a:pt x="0" y="36"/>
                    <a:pt x="0" y="52"/>
                  </a:cubicBezTo>
                  <a:cubicBezTo>
                    <a:pt x="0" y="69"/>
                    <a:pt x="4" y="82"/>
                    <a:pt x="13" y="91"/>
                  </a:cubicBezTo>
                  <a:cubicBezTo>
                    <a:pt x="21" y="101"/>
                    <a:pt x="32" y="106"/>
                    <a:pt x="45" y="106"/>
                  </a:cubicBezTo>
                  <a:cubicBezTo>
                    <a:pt x="50" y="106"/>
                    <a:pt x="54" y="105"/>
                    <a:pt x="57" y="104"/>
                  </a:cubicBezTo>
                  <a:cubicBezTo>
                    <a:pt x="61" y="103"/>
                    <a:pt x="64" y="102"/>
                    <a:pt x="66" y="101"/>
                  </a:cubicBezTo>
                  <a:cubicBezTo>
                    <a:pt x="69" y="100"/>
                    <a:pt x="71" y="99"/>
                    <a:pt x="73" y="97"/>
                  </a:cubicBezTo>
                  <a:cubicBezTo>
                    <a:pt x="75" y="95"/>
                    <a:pt x="76" y="94"/>
                    <a:pt x="76" y="94"/>
                  </a:cubicBezTo>
                  <a:cubicBezTo>
                    <a:pt x="77" y="93"/>
                    <a:pt x="77" y="93"/>
                    <a:pt x="78" y="92"/>
                  </a:cubicBezTo>
                  <a:cubicBezTo>
                    <a:pt x="79" y="104"/>
                    <a:pt x="79" y="104"/>
                    <a:pt x="79" y="104"/>
                  </a:cubicBezTo>
                  <a:cubicBezTo>
                    <a:pt x="89" y="104"/>
                    <a:pt x="89" y="104"/>
                    <a:pt x="89" y="104"/>
                  </a:cubicBezTo>
                  <a:cubicBezTo>
                    <a:pt x="89" y="51"/>
                    <a:pt x="89" y="51"/>
                    <a:pt x="89" y="51"/>
                  </a:cubicBezTo>
                  <a:cubicBezTo>
                    <a:pt x="50" y="51"/>
                    <a:pt x="50" y="51"/>
                    <a:pt x="50" y="51"/>
                  </a:cubicBezTo>
                  <a:lnTo>
                    <a:pt x="50"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7">
              <a:extLst>
                <a:ext uri="{FF2B5EF4-FFF2-40B4-BE49-F238E27FC236}">
                  <a16:creationId xmlns:a16="http://schemas.microsoft.com/office/drawing/2014/main" id="{5E276722-5197-B412-82F4-CAE376DBBFED}"/>
                </a:ext>
              </a:extLst>
            </p:cNvPr>
            <p:cNvSpPr>
              <a:spLocks/>
            </p:cNvSpPr>
            <p:nvPr userDrawn="1"/>
          </p:nvSpPr>
          <p:spPr bwMode="auto">
            <a:xfrm>
              <a:off x="1246188" y="436563"/>
              <a:ext cx="34925" cy="63500"/>
            </a:xfrm>
            <a:custGeom>
              <a:avLst/>
              <a:gdLst>
                <a:gd name="T0" fmla="*/ 23 w 43"/>
                <a:gd name="T1" fmla="*/ 5 h 77"/>
                <a:gd name="T2" fmla="*/ 14 w 43"/>
                <a:gd name="T3" fmla="*/ 17 h 77"/>
                <a:gd name="T4" fmla="*/ 13 w 43"/>
                <a:gd name="T5" fmla="*/ 2 h 77"/>
                <a:gd name="T6" fmla="*/ 0 w 43"/>
                <a:gd name="T7" fmla="*/ 2 h 77"/>
                <a:gd name="T8" fmla="*/ 0 w 43"/>
                <a:gd name="T9" fmla="*/ 77 h 77"/>
                <a:gd name="T10" fmla="*/ 14 w 43"/>
                <a:gd name="T11" fmla="*/ 77 h 77"/>
                <a:gd name="T12" fmla="*/ 14 w 43"/>
                <a:gd name="T13" fmla="*/ 35 h 77"/>
                <a:gd name="T14" fmla="*/ 24 w 43"/>
                <a:gd name="T15" fmla="*/ 18 h 77"/>
                <a:gd name="T16" fmla="*/ 35 w 43"/>
                <a:gd name="T17" fmla="*/ 14 h 77"/>
                <a:gd name="T18" fmla="*/ 41 w 43"/>
                <a:gd name="T19" fmla="*/ 15 h 77"/>
                <a:gd name="T20" fmla="*/ 43 w 43"/>
                <a:gd name="T21" fmla="*/ 1 h 77"/>
                <a:gd name="T22" fmla="*/ 37 w 43"/>
                <a:gd name="T23" fmla="*/ 0 h 77"/>
                <a:gd name="T24" fmla="*/ 23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3" y="5"/>
                  </a:moveTo>
                  <a:cubicBezTo>
                    <a:pt x="19" y="8"/>
                    <a:pt x="16" y="12"/>
                    <a:pt x="14" y="17"/>
                  </a:cubicBezTo>
                  <a:cubicBezTo>
                    <a:pt x="13" y="2"/>
                    <a:pt x="13" y="2"/>
                    <a:pt x="13" y="2"/>
                  </a:cubicBezTo>
                  <a:cubicBezTo>
                    <a:pt x="0" y="2"/>
                    <a:pt x="0" y="2"/>
                    <a:pt x="0" y="2"/>
                  </a:cubicBezTo>
                  <a:cubicBezTo>
                    <a:pt x="0" y="77"/>
                    <a:pt x="0" y="77"/>
                    <a:pt x="0" y="77"/>
                  </a:cubicBezTo>
                  <a:cubicBezTo>
                    <a:pt x="14" y="77"/>
                    <a:pt x="14" y="77"/>
                    <a:pt x="14" y="77"/>
                  </a:cubicBezTo>
                  <a:cubicBezTo>
                    <a:pt x="14" y="35"/>
                    <a:pt x="14" y="35"/>
                    <a:pt x="14" y="35"/>
                  </a:cubicBezTo>
                  <a:cubicBezTo>
                    <a:pt x="15" y="27"/>
                    <a:pt x="19" y="22"/>
                    <a:pt x="24" y="18"/>
                  </a:cubicBezTo>
                  <a:cubicBezTo>
                    <a:pt x="28" y="16"/>
                    <a:pt x="31" y="14"/>
                    <a:pt x="35" y="14"/>
                  </a:cubicBezTo>
                  <a:cubicBezTo>
                    <a:pt x="37" y="14"/>
                    <a:pt x="39" y="15"/>
                    <a:pt x="41" y="15"/>
                  </a:cubicBezTo>
                  <a:cubicBezTo>
                    <a:pt x="43" y="1"/>
                    <a:pt x="43" y="1"/>
                    <a:pt x="43" y="1"/>
                  </a:cubicBezTo>
                  <a:cubicBezTo>
                    <a:pt x="37" y="0"/>
                    <a:pt x="37" y="0"/>
                    <a:pt x="37" y="0"/>
                  </a:cubicBezTo>
                  <a:cubicBezTo>
                    <a:pt x="32" y="0"/>
                    <a:pt x="27" y="2"/>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8">
              <a:extLst>
                <a:ext uri="{FF2B5EF4-FFF2-40B4-BE49-F238E27FC236}">
                  <a16:creationId xmlns:a16="http://schemas.microsoft.com/office/drawing/2014/main" id="{030C0CC0-0956-B1B0-70A8-800FA865F98A}"/>
                </a:ext>
              </a:extLst>
            </p:cNvPr>
            <p:cNvSpPr>
              <a:spLocks noEditPoints="1"/>
            </p:cNvSpPr>
            <p:nvPr userDrawn="1"/>
          </p:nvSpPr>
          <p:spPr bwMode="auto">
            <a:xfrm>
              <a:off x="1284288" y="438150"/>
              <a:ext cx="60325" cy="63500"/>
            </a:xfrm>
            <a:custGeom>
              <a:avLst/>
              <a:gdLst>
                <a:gd name="T0" fmla="*/ 36 w 72"/>
                <a:gd name="T1" fmla="*/ 0 h 78"/>
                <a:gd name="T2" fmla="*/ 10 w 72"/>
                <a:gd name="T3" fmla="*/ 10 h 78"/>
                <a:gd name="T4" fmla="*/ 0 w 72"/>
                <a:gd name="T5" fmla="*/ 39 h 78"/>
                <a:gd name="T6" fmla="*/ 10 w 72"/>
                <a:gd name="T7" fmla="*/ 67 h 78"/>
                <a:gd name="T8" fmla="*/ 36 w 72"/>
                <a:gd name="T9" fmla="*/ 78 h 78"/>
                <a:gd name="T10" fmla="*/ 62 w 72"/>
                <a:gd name="T11" fmla="*/ 67 h 78"/>
                <a:gd name="T12" fmla="*/ 72 w 72"/>
                <a:gd name="T13" fmla="*/ 39 h 78"/>
                <a:gd name="T14" fmla="*/ 62 w 72"/>
                <a:gd name="T15" fmla="*/ 10 h 78"/>
                <a:gd name="T16" fmla="*/ 36 w 72"/>
                <a:gd name="T17" fmla="*/ 0 h 78"/>
                <a:gd name="T18" fmla="*/ 52 w 72"/>
                <a:gd name="T19" fmla="*/ 59 h 78"/>
                <a:gd name="T20" fmla="*/ 36 w 72"/>
                <a:gd name="T21" fmla="*/ 66 h 78"/>
                <a:gd name="T22" fmla="*/ 20 w 72"/>
                <a:gd name="T23" fmla="*/ 59 h 78"/>
                <a:gd name="T24" fmla="*/ 15 w 72"/>
                <a:gd name="T25" fmla="*/ 39 h 78"/>
                <a:gd name="T26" fmla="*/ 20 w 72"/>
                <a:gd name="T27" fmla="*/ 19 h 78"/>
                <a:gd name="T28" fmla="*/ 36 w 72"/>
                <a:gd name="T29" fmla="*/ 11 h 78"/>
                <a:gd name="T30" fmla="*/ 52 w 72"/>
                <a:gd name="T31" fmla="*/ 19 h 78"/>
                <a:gd name="T32" fmla="*/ 57 w 72"/>
                <a:gd name="T33" fmla="*/ 39 h 78"/>
                <a:gd name="T34" fmla="*/ 52 w 72"/>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8">
                  <a:moveTo>
                    <a:pt x="36" y="0"/>
                  </a:moveTo>
                  <a:cubicBezTo>
                    <a:pt x="25" y="0"/>
                    <a:pt x="16" y="3"/>
                    <a:pt x="10" y="10"/>
                  </a:cubicBezTo>
                  <a:cubicBezTo>
                    <a:pt x="3" y="17"/>
                    <a:pt x="0" y="27"/>
                    <a:pt x="0" y="39"/>
                  </a:cubicBezTo>
                  <a:cubicBezTo>
                    <a:pt x="0" y="51"/>
                    <a:pt x="3" y="60"/>
                    <a:pt x="10" y="67"/>
                  </a:cubicBezTo>
                  <a:cubicBezTo>
                    <a:pt x="16" y="74"/>
                    <a:pt x="25" y="78"/>
                    <a:pt x="36" y="78"/>
                  </a:cubicBezTo>
                  <a:cubicBezTo>
                    <a:pt x="47" y="78"/>
                    <a:pt x="56" y="74"/>
                    <a:pt x="62" y="67"/>
                  </a:cubicBezTo>
                  <a:cubicBezTo>
                    <a:pt x="69" y="60"/>
                    <a:pt x="72" y="51"/>
                    <a:pt x="72" y="39"/>
                  </a:cubicBezTo>
                  <a:cubicBezTo>
                    <a:pt x="72" y="27"/>
                    <a:pt x="69" y="17"/>
                    <a:pt x="62"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0" y="19"/>
                  </a:cubicBezTo>
                  <a:cubicBezTo>
                    <a:pt x="24" y="14"/>
                    <a:pt x="29" y="11"/>
                    <a:pt x="36" y="11"/>
                  </a:cubicBezTo>
                  <a:cubicBezTo>
                    <a:pt x="43" y="11"/>
                    <a:pt x="48" y="14"/>
                    <a:pt x="52" y="19"/>
                  </a:cubicBezTo>
                  <a:cubicBezTo>
                    <a:pt x="56" y="24"/>
                    <a:pt x="57" y="30"/>
                    <a:pt x="57" y="39"/>
                  </a:cubicBezTo>
                  <a:cubicBezTo>
                    <a:pt x="57"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9">
              <a:extLst>
                <a:ext uri="{FF2B5EF4-FFF2-40B4-BE49-F238E27FC236}">
                  <a16:creationId xmlns:a16="http://schemas.microsoft.com/office/drawing/2014/main" id="{88BAE485-97CC-07B4-6CBC-75F7EB1F86CD}"/>
                </a:ext>
              </a:extLst>
            </p:cNvPr>
            <p:cNvSpPr>
              <a:spLocks/>
            </p:cNvSpPr>
            <p:nvPr userDrawn="1"/>
          </p:nvSpPr>
          <p:spPr bwMode="auto">
            <a:xfrm>
              <a:off x="1350963" y="438150"/>
              <a:ext cx="90488" cy="61913"/>
            </a:xfrm>
            <a:custGeom>
              <a:avLst/>
              <a:gdLst>
                <a:gd name="T0" fmla="*/ 41 w 57"/>
                <a:gd name="T1" fmla="*/ 31 h 39"/>
                <a:gd name="T2" fmla="*/ 32 w 57"/>
                <a:gd name="T3" fmla="*/ 0 h 39"/>
                <a:gd name="T4" fmla="*/ 24 w 57"/>
                <a:gd name="T5" fmla="*/ 0 h 39"/>
                <a:gd name="T6" fmla="*/ 16 w 57"/>
                <a:gd name="T7" fmla="*/ 31 h 39"/>
                <a:gd name="T8" fmla="*/ 8 w 57"/>
                <a:gd name="T9" fmla="*/ 0 h 39"/>
                <a:gd name="T10" fmla="*/ 0 w 57"/>
                <a:gd name="T11" fmla="*/ 0 h 39"/>
                <a:gd name="T12" fmla="*/ 12 w 57"/>
                <a:gd name="T13" fmla="*/ 39 h 39"/>
                <a:gd name="T14" fmla="*/ 20 w 57"/>
                <a:gd name="T15" fmla="*/ 39 h 39"/>
                <a:gd name="T16" fmla="*/ 28 w 57"/>
                <a:gd name="T17" fmla="*/ 9 h 39"/>
                <a:gd name="T18" fmla="*/ 37 w 57"/>
                <a:gd name="T19" fmla="*/ 39 h 39"/>
                <a:gd name="T20" fmla="*/ 45 w 57"/>
                <a:gd name="T21" fmla="*/ 39 h 39"/>
                <a:gd name="T22" fmla="*/ 57 w 57"/>
                <a:gd name="T23" fmla="*/ 0 h 39"/>
                <a:gd name="T24" fmla="*/ 49 w 57"/>
                <a:gd name="T25" fmla="*/ 0 h 39"/>
                <a:gd name="T26" fmla="*/ 41 w 57"/>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39">
                  <a:moveTo>
                    <a:pt x="41" y="31"/>
                  </a:moveTo>
                  <a:lnTo>
                    <a:pt x="32" y="0"/>
                  </a:lnTo>
                  <a:lnTo>
                    <a:pt x="24" y="0"/>
                  </a:lnTo>
                  <a:lnTo>
                    <a:pt x="16" y="31"/>
                  </a:lnTo>
                  <a:lnTo>
                    <a:pt x="8" y="0"/>
                  </a:lnTo>
                  <a:lnTo>
                    <a:pt x="0" y="0"/>
                  </a:lnTo>
                  <a:lnTo>
                    <a:pt x="12" y="39"/>
                  </a:lnTo>
                  <a:lnTo>
                    <a:pt x="20" y="39"/>
                  </a:lnTo>
                  <a:lnTo>
                    <a:pt x="28" y="9"/>
                  </a:lnTo>
                  <a:lnTo>
                    <a:pt x="37" y="39"/>
                  </a:lnTo>
                  <a:lnTo>
                    <a:pt x="45" y="39"/>
                  </a:lnTo>
                  <a:lnTo>
                    <a:pt x="57" y="0"/>
                  </a:lnTo>
                  <a:lnTo>
                    <a:pt x="49" y="0"/>
                  </a:lnTo>
                  <a:lnTo>
                    <a:pt x="41"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0">
              <a:extLst>
                <a:ext uri="{FF2B5EF4-FFF2-40B4-BE49-F238E27FC236}">
                  <a16:creationId xmlns:a16="http://schemas.microsoft.com/office/drawing/2014/main" id="{E0EE8424-6820-BE0B-2C64-487E7DD59BC7}"/>
                </a:ext>
              </a:extLst>
            </p:cNvPr>
            <p:cNvSpPr>
              <a:spLocks/>
            </p:cNvSpPr>
            <p:nvPr userDrawn="1"/>
          </p:nvSpPr>
          <p:spPr bwMode="auto">
            <a:xfrm>
              <a:off x="1446213" y="422275"/>
              <a:ext cx="38100" cy="79375"/>
            </a:xfrm>
            <a:custGeom>
              <a:avLst/>
              <a:gdLst>
                <a:gd name="T0" fmla="*/ 26 w 46"/>
                <a:gd name="T1" fmla="*/ 0 h 97"/>
                <a:gd name="T2" fmla="*/ 13 w 46"/>
                <a:gd name="T3" fmla="*/ 0 h 97"/>
                <a:gd name="T4" fmla="*/ 11 w 46"/>
                <a:gd name="T5" fmla="*/ 20 h 97"/>
                <a:gd name="T6" fmla="*/ 0 w 46"/>
                <a:gd name="T7" fmla="*/ 20 h 97"/>
                <a:gd name="T8" fmla="*/ 0 w 46"/>
                <a:gd name="T9" fmla="*/ 31 h 97"/>
                <a:gd name="T10" fmla="*/ 11 w 46"/>
                <a:gd name="T11" fmla="*/ 31 h 97"/>
                <a:gd name="T12" fmla="*/ 11 w 46"/>
                <a:gd name="T13" fmla="*/ 72 h 97"/>
                <a:gd name="T14" fmla="*/ 16 w 46"/>
                <a:gd name="T15" fmla="*/ 91 h 97"/>
                <a:gd name="T16" fmla="*/ 32 w 46"/>
                <a:gd name="T17" fmla="*/ 97 h 97"/>
                <a:gd name="T18" fmla="*/ 46 w 46"/>
                <a:gd name="T19" fmla="*/ 95 h 97"/>
                <a:gd name="T20" fmla="*/ 44 w 46"/>
                <a:gd name="T21" fmla="*/ 84 h 97"/>
                <a:gd name="T22" fmla="*/ 36 w 46"/>
                <a:gd name="T23" fmla="*/ 85 h 97"/>
                <a:gd name="T24" fmla="*/ 28 w 46"/>
                <a:gd name="T25" fmla="*/ 82 h 97"/>
                <a:gd name="T26" fmla="*/ 26 w 46"/>
                <a:gd name="T27" fmla="*/ 70 h 97"/>
                <a:gd name="T28" fmla="*/ 26 w 46"/>
                <a:gd name="T29" fmla="*/ 31 h 97"/>
                <a:gd name="T30" fmla="*/ 46 w 46"/>
                <a:gd name="T31" fmla="*/ 31 h 97"/>
                <a:gd name="T32" fmla="*/ 46 w 46"/>
                <a:gd name="T33" fmla="*/ 20 h 97"/>
                <a:gd name="T34" fmla="*/ 26 w 46"/>
                <a:gd name="T35" fmla="*/ 20 h 97"/>
                <a:gd name="T36" fmla="*/ 26 w 46"/>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97">
                  <a:moveTo>
                    <a:pt x="26" y="0"/>
                  </a:moveTo>
                  <a:cubicBezTo>
                    <a:pt x="13" y="0"/>
                    <a:pt x="13" y="0"/>
                    <a:pt x="13" y="0"/>
                  </a:cubicBezTo>
                  <a:cubicBezTo>
                    <a:pt x="11" y="20"/>
                    <a:pt x="11" y="20"/>
                    <a:pt x="11" y="20"/>
                  </a:cubicBezTo>
                  <a:cubicBezTo>
                    <a:pt x="0" y="20"/>
                    <a:pt x="0" y="20"/>
                    <a:pt x="0" y="20"/>
                  </a:cubicBezTo>
                  <a:cubicBezTo>
                    <a:pt x="0" y="31"/>
                    <a:pt x="0" y="31"/>
                    <a:pt x="0" y="31"/>
                  </a:cubicBezTo>
                  <a:cubicBezTo>
                    <a:pt x="11" y="31"/>
                    <a:pt x="11" y="31"/>
                    <a:pt x="11" y="31"/>
                  </a:cubicBezTo>
                  <a:cubicBezTo>
                    <a:pt x="11" y="72"/>
                    <a:pt x="11" y="72"/>
                    <a:pt x="11" y="72"/>
                  </a:cubicBezTo>
                  <a:cubicBezTo>
                    <a:pt x="11" y="81"/>
                    <a:pt x="13" y="88"/>
                    <a:pt x="16" y="91"/>
                  </a:cubicBezTo>
                  <a:cubicBezTo>
                    <a:pt x="20" y="95"/>
                    <a:pt x="25" y="97"/>
                    <a:pt x="32" y="97"/>
                  </a:cubicBezTo>
                  <a:cubicBezTo>
                    <a:pt x="38" y="97"/>
                    <a:pt x="42" y="96"/>
                    <a:pt x="46" y="95"/>
                  </a:cubicBezTo>
                  <a:cubicBezTo>
                    <a:pt x="44" y="84"/>
                    <a:pt x="44" y="84"/>
                    <a:pt x="44" y="84"/>
                  </a:cubicBezTo>
                  <a:cubicBezTo>
                    <a:pt x="42" y="85"/>
                    <a:pt x="39" y="85"/>
                    <a:pt x="36" y="85"/>
                  </a:cubicBezTo>
                  <a:cubicBezTo>
                    <a:pt x="33" y="85"/>
                    <a:pt x="30" y="84"/>
                    <a:pt x="28" y="82"/>
                  </a:cubicBezTo>
                  <a:cubicBezTo>
                    <a:pt x="27" y="80"/>
                    <a:pt x="26" y="76"/>
                    <a:pt x="26" y="70"/>
                  </a:cubicBezTo>
                  <a:cubicBezTo>
                    <a:pt x="26" y="31"/>
                    <a:pt x="26" y="31"/>
                    <a:pt x="26" y="31"/>
                  </a:cubicBezTo>
                  <a:cubicBezTo>
                    <a:pt x="46" y="31"/>
                    <a:pt x="46" y="31"/>
                    <a:pt x="46" y="31"/>
                  </a:cubicBezTo>
                  <a:cubicBezTo>
                    <a:pt x="46" y="20"/>
                    <a:pt x="46" y="20"/>
                    <a:pt x="46" y="20"/>
                  </a:cubicBezTo>
                  <a:cubicBezTo>
                    <a:pt x="26" y="20"/>
                    <a:pt x="26" y="20"/>
                    <a:pt x="26" y="20"/>
                  </a:cubicBez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1">
              <a:extLst>
                <a:ext uri="{FF2B5EF4-FFF2-40B4-BE49-F238E27FC236}">
                  <a16:creationId xmlns:a16="http://schemas.microsoft.com/office/drawing/2014/main" id="{493BFF13-D216-7236-ADB3-513803D7A451}"/>
                </a:ext>
              </a:extLst>
            </p:cNvPr>
            <p:cNvSpPr>
              <a:spLocks/>
            </p:cNvSpPr>
            <p:nvPr userDrawn="1"/>
          </p:nvSpPr>
          <p:spPr bwMode="auto">
            <a:xfrm>
              <a:off x="1497013" y="412750"/>
              <a:ext cx="52388" cy="87313"/>
            </a:xfrm>
            <a:custGeom>
              <a:avLst/>
              <a:gdLst>
                <a:gd name="T0" fmla="*/ 39 w 64"/>
                <a:gd name="T1" fmla="*/ 30 h 106"/>
                <a:gd name="T2" fmla="*/ 14 w 64"/>
                <a:gd name="T3" fmla="*/ 45 h 106"/>
                <a:gd name="T4" fmla="*/ 14 w 64"/>
                <a:gd name="T5" fmla="*/ 0 h 106"/>
                <a:gd name="T6" fmla="*/ 0 w 64"/>
                <a:gd name="T7" fmla="*/ 0 h 106"/>
                <a:gd name="T8" fmla="*/ 0 w 64"/>
                <a:gd name="T9" fmla="*/ 106 h 106"/>
                <a:gd name="T10" fmla="*/ 14 w 64"/>
                <a:gd name="T11" fmla="*/ 106 h 106"/>
                <a:gd name="T12" fmla="*/ 14 w 64"/>
                <a:gd name="T13" fmla="*/ 62 h 106"/>
                <a:gd name="T14" fmla="*/ 21 w 64"/>
                <a:gd name="T15" fmla="*/ 49 h 106"/>
                <a:gd name="T16" fmla="*/ 34 w 64"/>
                <a:gd name="T17" fmla="*/ 42 h 106"/>
                <a:gd name="T18" fmla="*/ 46 w 64"/>
                <a:gd name="T19" fmla="*/ 47 h 106"/>
                <a:gd name="T20" fmla="*/ 49 w 64"/>
                <a:gd name="T21" fmla="*/ 62 h 106"/>
                <a:gd name="T22" fmla="*/ 49 w 64"/>
                <a:gd name="T23" fmla="*/ 106 h 106"/>
                <a:gd name="T24" fmla="*/ 64 w 64"/>
                <a:gd name="T25" fmla="*/ 106 h 106"/>
                <a:gd name="T26" fmla="*/ 64 w 64"/>
                <a:gd name="T27" fmla="*/ 58 h 106"/>
                <a:gd name="T28" fmla="*/ 57 w 64"/>
                <a:gd name="T29" fmla="*/ 37 h 106"/>
                <a:gd name="T30" fmla="*/ 39 w 64"/>
                <a:gd name="T31" fmla="*/ 3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06">
                  <a:moveTo>
                    <a:pt x="39" y="30"/>
                  </a:moveTo>
                  <a:cubicBezTo>
                    <a:pt x="29" y="30"/>
                    <a:pt x="20" y="35"/>
                    <a:pt x="14" y="45"/>
                  </a:cubicBezTo>
                  <a:cubicBezTo>
                    <a:pt x="14" y="0"/>
                    <a:pt x="14" y="0"/>
                    <a:pt x="14" y="0"/>
                  </a:cubicBezTo>
                  <a:cubicBezTo>
                    <a:pt x="0" y="0"/>
                    <a:pt x="0" y="0"/>
                    <a:pt x="0" y="0"/>
                  </a:cubicBezTo>
                  <a:cubicBezTo>
                    <a:pt x="0" y="106"/>
                    <a:pt x="0" y="106"/>
                    <a:pt x="0" y="106"/>
                  </a:cubicBezTo>
                  <a:cubicBezTo>
                    <a:pt x="14" y="106"/>
                    <a:pt x="14" y="106"/>
                    <a:pt x="14" y="106"/>
                  </a:cubicBezTo>
                  <a:cubicBezTo>
                    <a:pt x="14" y="62"/>
                    <a:pt x="14" y="62"/>
                    <a:pt x="14" y="62"/>
                  </a:cubicBezTo>
                  <a:cubicBezTo>
                    <a:pt x="15" y="57"/>
                    <a:pt x="17" y="53"/>
                    <a:pt x="21" y="49"/>
                  </a:cubicBezTo>
                  <a:cubicBezTo>
                    <a:pt x="25" y="44"/>
                    <a:pt x="29" y="42"/>
                    <a:pt x="34" y="42"/>
                  </a:cubicBezTo>
                  <a:cubicBezTo>
                    <a:pt x="40" y="42"/>
                    <a:pt x="44" y="44"/>
                    <a:pt x="46" y="47"/>
                  </a:cubicBezTo>
                  <a:cubicBezTo>
                    <a:pt x="48" y="50"/>
                    <a:pt x="49" y="55"/>
                    <a:pt x="49" y="62"/>
                  </a:cubicBezTo>
                  <a:cubicBezTo>
                    <a:pt x="49" y="106"/>
                    <a:pt x="49" y="106"/>
                    <a:pt x="49" y="106"/>
                  </a:cubicBezTo>
                  <a:cubicBezTo>
                    <a:pt x="64" y="106"/>
                    <a:pt x="64" y="106"/>
                    <a:pt x="64" y="106"/>
                  </a:cubicBezTo>
                  <a:cubicBezTo>
                    <a:pt x="64" y="58"/>
                    <a:pt x="64" y="58"/>
                    <a:pt x="64" y="58"/>
                  </a:cubicBezTo>
                  <a:cubicBezTo>
                    <a:pt x="64" y="48"/>
                    <a:pt x="62" y="41"/>
                    <a:pt x="57" y="37"/>
                  </a:cubicBezTo>
                  <a:cubicBezTo>
                    <a:pt x="53" y="32"/>
                    <a:pt x="47" y="30"/>
                    <a:pt x="39"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2">
              <a:extLst>
                <a:ext uri="{FF2B5EF4-FFF2-40B4-BE49-F238E27FC236}">
                  <a16:creationId xmlns:a16="http://schemas.microsoft.com/office/drawing/2014/main" id="{A2FBFC85-5630-8BC3-A583-1DEC58BBCCA5}"/>
                </a:ext>
              </a:extLst>
            </p:cNvPr>
            <p:cNvSpPr>
              <a:spLocks noEditPoints="1"/>
            </p:cNvSpPr>
            <p:nvPr userDrawn="1"/>
          </p:nvSpPr>
          <p:spPr bwMode="auto">
            <a:xfrm>
              <a:off x="1581151" y="415925"/>
              <a:ext cx="77788" cy="84138"/>
            </a:xfrm>
            <a:custGeom>
              <a:avLst/>
              <a:gdLst>
                <a:gd name="T0" fmla="*/ 20 w 49"/>
                <a:gd name="T1" fmla="*/ 0 h 53"/>
                <a:gd name="T2" fmla="*/ 0 w 49"/>
                <a:gd name="T3" fmla="*/ 53 h 53"/>
                <a:gd name="T4" fmla="*/ 8 w 49"/>
                <a:gd name="T5" fmla="*/ 53 h 53"/>
                <a:gd name="T6" fmla="*/ 13 w 49"/>
                <a:gd name="T7" fmla="*/ 40 h 53"/>
                <a:gd name="T8" fmla="*/ 36 w 49"/>
                <a:gd name="T9" fmla="*/ 40 h 53"/>
                <a:gd name="T10" fmla="*/ 40 w 49"/>
                <a:gd name="T11" fmla="*/ 53 h 53"/>
                <a:gd name="T12" fmla="*/ 49 w 49"/>
                <a:gd name="T13" fmla="*/ 53 h 53"/>
                <a:gd name="T14" fmla="*/ 29 w 49"/>
                <a:gd name="T15" fmla="*/ 0 h 53"/>
                <a:gd name="T16" fmla="*/ 20 w 49"/>
                <a:gd name="T17" fmla="*/ 0 h 53"/>
                <a:gd name="T18" fmla="*/ 15 w 49"/>
                <a:gd name="T19" fmla="*/ 34 h 53"/>
                <a:gd name="T20" fmla="*/ 24 w 49"/>
                <a:gd name="T21" fmla="*/ 7 h 53"/>
                <a:gd name="T22" fmla="*/ 34 w 49"/>
                <a:gd name="T23" fmla="*/ 34 h 53"/>
                <a:gd name="T24" fmla="*/ 15 w 49"/>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3">
                  <a:moveTo>
                    <a:pt x="20" y="0"/>
                  </a:moveTo>
                  <a:lnTo>
                    <a:pt x="0" y="53"/>
                  </a:lnTo>
                  <a:lnTo>
                    <a:pt x="8" y="53"/>
                  </a:lnTo>
                  <a:lnTo>
                    <a:pt x="13" y="40"/>
                  </a:lnTo>
                  <a:lnTo>
                    <a:pt x="36" y="40"/>
                  </a:lnTo>
                  <a:lnTo>
                    <a:pt x="40" y="53"/>
                  </a:lnTo>
                  <a:lnTo>
                    <a:pt x="49" y="53"/>
                  </a:lnTo>
                  <a:lnTo>
                    <a:pt x="29" y="0"/>
                  </a:lnTo>
                  <a:lnTo>
                    <a:pt x="20" y="0"/>
                  </a:lnTo>
                  <a:close/>
                  <a:moveTo>
                    <a:pt x="15" y="34"/>
                  </a:moveTo>
                  <a:lnTo>
                    <a:pt x="24" y="7"/>
                  </a:lnTo>
                  <a:lnTo>
                    <a:pt x="34" y="34"/>
                  </a:lnTo>
                  <a:lnTo>
                    <a:pt x="1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4">
              <a:extLst>
                <a:ext uri="{FF2B5EF4-FFF2-40B4-BE49-F238E27FC236}">
                  <a16:creationId xmlns:a16="http://schemas.microsoft.com/office/drawing/2014/main" id="{FF83A1F9-4D22-902B-230C-EA48637DF2D8}"/>
                </a:ext>
              </a:extLst>
            </p:cNvPr>
            <p:cNvSpPr>
              <a:spLocks noEditPoints="1"/>
            </p:cNvSpPr>
            <p:nvPr userDrawn="1"/>
          </p:nvSpPr>
          <p:spPr bwMode="auto">
            <a:xfrm>
              <a:off x="1663701" y="412750"/>
              <a:ext cx="58738" cy="88900"/>
            </a:xfrm>
            <a:custGeom>
              <a:avLst/>
              <a:gdLst>
                <a:gd name="T0" fmla="*/ 57 w 71"/>
                <a:gd name="T1" fmla="*/ 43 h 108"/>
                <a:gd name="T2" fmla="*/ 55 w 71"/>
                <a:gd name="T3" fmla="*/ 40 h 108"/>
                <a:gd name="T4" fmla="*/ 51 w 71"/>
                <a:gd name="T5" fmla="*/ 36 h 108"/>
                <a:gd name="T6" fmla="*/ 43 w 71"/>
                <a:gd name="T7" fmla="*/ 31 h 108"/>
                <a:gd name="T8" fmla="*/ 33 w 71"/>
                <a:gd name="T9" fmla="*/ 30 h 108"/>
                <a:gd name="T10" fmla="*/ 9 w 71"/>
                <a:gd name="T11" fmla="*/ 41 h 108"/>
                <a:gd name="T12" fmla="*/ 0 w 71"/>
                <a:gd name="T13" fmla="*/ 69 h 108"/>
                <a:gd name="T14" fmla="*/ 8 w 71"/>
                <a:gd name="T15" fmla="*/ 97 h 108"/>
                <a:gd name="T16" fmla="*/ 32 w 71"/>
                <a:gd name="T17" fmla="*/ 108 h 108"/>
                <a:gd name="T18" fmla="*/ 37 w 71"/>
                <a:gd name="T19" fmla="*/ 107 h 108"/>
                <a:gd name="T20" fmla="*/ 42 w 71"/>
                <a:gd name="T21" fmla="*/ 106 h 108"/>
                <a:gd name="T22" fmla="*/ 46 w 71"/>
                <a:gd name="T23" fmla="*/ 104 h 108"/>
                <a:gd name="T24" fmla="*/ 49 w 71"/>
                <a:gd name="T25" fmla="*/ 103 h 108"/>
                <a:gd name="T26" fmla="*/ 52 w 71"/>
                <a:gd name="T27" fmla="*/ 100 h 108"/>
                <a:gd name="T28" fmla="*/ 54 w 71"/>
                <a:gd name="T29" fmla="*/ 98 h 108"/>
                <a:gd name="T30" fmla="*/ 55 w 71"/>
                <a:gd name="T31" fmla="*/ 97 h 108"/>
                <a:gd name="T32" fmla="*/ 56 w 71"/>
                <a:gd name="T33" fmla="*/ 95 h 108"/>
                <a:gd name="T34" fmla="*/ 57 w 71"/>
                <a:gd name="T35" fmla="*/ 95 h 108"/>
                <a:gd name="T36" fmla="*/ 59 w 71"/>
                <a:gd name="T37" fmla="*/ 106 h 108"/>
                <a:gd name="T38" fmla="*/ 71 w 71"/>
                <a:gd name="T39" fmla="*/ 106 h 108"/>
                <a:gd name="T40" fmla="*/ 71 w 71"/>
                <a:gd name="T41" fmla="*/ 0 h 108"/>
                <a:gd name="T42" fmla="*/ 57 w 71"/>
                <a:gd name="T43" fmla="*/ 0 h 108"/>
                <a:gd name="T44" fmla="*/ 57 w 71"/>
                <a:gd name="T45" fmla="*/ 43 h 108"/>
                <a:gd name="T46" fmla="*/ 51 w 71"/>
                <a:gd name="T47" fmla="*/ 88 h 108"/>
                <a:gd name="T48" fmla="*/ 36 w 71"/>
                <a:gd name="T49" fmla="*/ 96 h 108"/>
                <a:gd name="T50" fmla="*/ 20 w 71"/>
                <a:gd name="T51" fmla="*/ 88 h 108"/>
                <a:gd name="T52" fmla="*/ 15 w 71"/>
                <a:gd name="T53" fmla="*/ 68 h 108"/>
                <a:gd name="T54" fmla="*/ 21 w 71"/>
                <a:gd name="T55" fmla="*/ 49 h 108"/>
                <a:gd name="T56" fmla="*/ 36 w 71"/>
                <a:gd name="T57" fmla="*/ 41 h 108"/>
                <a:gd name="T58" fmla="*/ 51 w 71"/>
                <a:gd name="T59" fmla="*/ 49 h 108"/>
                <a:gd name="T60" fmla="*/ 57 w 71"/>
                <a:gd name="T61" fmla="*/ 68 h 108"/>
                <a:gd name="T62" fmla="*/ 51 w 71"/>
                <a:gd name="T63" fmla="*/ 8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08">
                  <a:moveTo>
                    <a:pt x="57" y="43"/>
                  </a:moveTo>
                  <a:cubicBezTo>
                    <a:pt x="56" y="42"/>
                    <a:pt x="56" y="41"/>
                    <a:pt x="55" y="40"/>
                  </a:cubicBezTo>
                  <a:cubicBezTo>
                    <a:pt x="54" y="39"/>
                    <a:pt x="53" y="38"/>
                    <a:pt x="51" y="36"/>
                  </a:cubicBezTo>
                  <a:cubicBezTo>
                    <a:pt x="49" y="34"/>
                    <a:pt x="46" y="33"/>
                    <a:pt x="43" y="31"/>
                  </a:cubicBezTo>
                  <a:cubicBezTo>
                    <a:pt x="40" y="30"/>
                    <a:pt x="37" y="30"/>
                    <a:pt x="33" y="30"/>
                  </a:cubicBezTo>
                  <a:cubicBezTo>
                    <a:pt x="23" y="30"/>
                    <a:pt x="15" y="33"/>
                    <a:pt x="9" y="41"/>
                  </a:cubicBezTo>
                  <a:cubicBezTo>
                    <a:pt x="3" y="48"/>
                    <a:pt x="0" y="57"/>
                    <a:pt x="0" y="69"/>
                  </a:cubicBezTo>
                  <a:cubicBezTo>
                    <a:pt x="0" y="80"/>
                    <a:pt x="3" y="90"/>
                    <a:pt x="8" y="97"/>
                  </a:cubicBezTo>
                  <a:cubicBezTo>
                    <a:pt x="14" y="104"/>
                    <a:pt x="22" y="108"/>
                    <a:pt x="32" y="108"/>
                  </a:cubicBezTo>
                  <a:cubicBezTo>
                    <a:pt x="34" y="108"/>
                    <a:pt x="35" y="108"/>
                    <a:pt x="37" y="107"/>
                  </a:cubicBezTo>
                  <a:cubicBezTo>
                    <a:pt x="39" y="107"/>
                    <a:pt x="41" y="107"/>
                    <a:pt x="42" y="106"/>
                  </a:cubicBezTo>
                  <a:cubicBezTo>
                    <a:pt x="43" y="106"/>
                    <a:pt x="45" y="105"/>
                    <a:pt x="46" y="104"/>
                  </a:cubicBezTo>
                  <a:cubicBezTo>
                    <a:pt x="47" y="104"/>
                    <a:pt x="48" y="103"/>
                    <a:pt x="49" y="103"/>
                  </a:cubicBezTo>
                  <a:cubicBezTo>
                    <a:pt x="50" y="102"/>
                    <a:pt x="51" y="101"/>
                    <a:pt x="52" y="100"/>
                  </a:cubicBezTo>
                  <a:cubicBezTo>
                    <a:pt x="53" y="100"/>
                    <a:pt x="53" y="99"/>
                    <a:pt x="54" y="98"/>
                  </a:cubicBezTo>
                  <a:cubicBezTo>
                    <a:pt x="54" y="98"/>
                    <a:pt x="55" y="97"/>
                    <a:pt x="55" y="97"/>
                  </a:cubicBezTo>
                  <a:cubicBezTo>
                    <a:pt x="56" y="96"/>
                    <a:pt x="56" y="96"/>
                    <a:pt x="56" y="95"/>
                  </a:cubicBezTo>
                  <a:cubicBezTo>
                    <a:pt x="57" y="95"/>
                    <a:pt x="57" y="95"/>
                    <a:pt x="57" y="95"/>
                  </a:cubicBezTo>
                  <a:cubicBezTo>
                    <a:pt x="59" y="106"/>
                    <a:pt x="59" y="106"/>
                    <a:pt x="59" y="106"/>
                  </a:cubicBezTo>
                  <a:cubicBezTo>
                    <a:pt x="71" y="106"/>
                    <a:pt x="71" y="106"/>
                    <a:pt x="71" y="106"/>
                  </a:cubicBezTo>
                  <a:cubicBezTo>
                    <a:pt x="71" y="0"/>
                    <a:pt x="71" y="0"/>
                    <a:pt x="71" y="0"/>
                  </a:cubicBezTo>
                  <a:cubicBezTo>
                    <a:pt x="57" y="0"/>
                    <a:pt x="57" y="0"/>
                    <a:pt x="57" y="0"/>
                  </a:cubicBezTo>
                  <a:lnTo>
                    <a:pt x="57" y="43"/>
                  </a:lnTo>
                  <a:close/>
                  <a:moveTo>
                    <a:pt x="51" y="88"/>
                  </a:moveTo>
                  <a:cubicBezTo>
                    <a:pt x="47" y="93"/>
                    <a:pt x="42" y="96"/>
                    <a:pt x="36" y="96"/>
                  </a:cubicBezTo>
                  <a:cubicBezTo>
                    <a:pt x="29" y="96"/>
                    <a:pt x="24" y="93"/>
                    <a:pt x="20" y="88"/>
                  </a:cubicBezTo>
                  <a:cubicBezTo>
                    <a:pt x="17" y="83"/>
                    <a:pt x="15" y="76"/>
                    <a:pt x="15" y="68"/>
                  </a:cubicBezTo>
                  <a:cubicBezTo>
                    <a:pt x="15" y="61"/>
                    <a:pt x="17" y="54"/>
                    <a:pt x="21" y="49"/>
                  </a:cubicBezTo>
                  <a:cubicBezTo>
                    <a:pt x="25" y="44"/>
                    <a:pt x="30" y="41"/>
                    <a:pt x="36" y="41"/>
                  </a:cubicBezTo>
                  <a:cubicBezTo>
                    <a:pt x="43" y="41"/>
                    <a:pt x="48" y="44"/>
                    <a:pt x="51" y="49"/>
                  </a:cubicBezTo>
                  <a:cubicBezTo>
                    <a:pt x="55" y="54"/>
                    <a:pt x="57" y="61"/>
                    <a:pt x="57" y="68"/>
                  </a:cubicBezTo>
                  <a:cubicBezTo>
                    <a:pt x="57" y="76"/>
                    <a:pt x="55" y="83"/>
                    <a:pt x="51"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5">
              <a:extLst>
                <a:ext uri="{FF2B5EF4-FFF2-40B4-BE49-F238E27FC236}">
                  <a16:creationId xmlns:a16="http://schemas.microsoft.com/office/drawing/2014/main" id="{B67964F5-8081-A3D8-089C-A081B2E521A9}"/>
                </a:ext>
              </a:extLst>
            </p:cNvPr>
            <p:cNvSpPr>
              <a:spLocks/>
            </p:cNvSpPr>
            <p:nvPr userDrawn="1"/>
          </p:nvSpPr>
          <p:spPr bwMode="auto">
            <a:xfrm>
              <a:off x="1733551" y="438150"/>
              <a:ext cx="60325" cy="61913"/>
            </a:xfrm>
            <a:custGeom>
              <a:avLst/>
              <a:gdLst>
                <a:gd name="T0" fmla="*/ 18 w 38"/>
                <a:gd name="T1" fmla="*/ 32 h 39"/>
                <a:gd name="T2" fmla="*/ 8 w 38"/>
                <a:gd name="T3" fmla="*/ 0 h 39"/>
                <a:gd name="T4" fmla="*/ 0 w 38"/>
                <a:gd name="T5" fmla="*/ 0 h 39"/>
                <a:gd name="T6" fmla="*/ 15 w 38"/>
                <a:gd name="T7" fmla="*/ 39 h 39"/>
                <a:gd name="T8" fmla="*/ 23 w 38"/>
                <a:gd name="T9" fmla="*/ 39 h 39"/>
                <a:gd name="T10" fmla="*/ 38 w 38"/>
                <a:gd name="T11" fmla="*/ 0 h 39"/>
                <a:gd name="T12" fmla="*/ 29 w 38"/>
                <a:gd name="T13" fmla="*/ 0 h 39"/>
                <a:gd name="T14" fmla="*/ 18 w 38"/>
                <a:gd name="T15" fmla="*/ 3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9">
                  <a:moveTo>
                    <a:pt x="18" y="32"/>
                  </a:moveTo>
                  <a:lnTo>
                    <a:pt x="8" y="0"/>
                  </a:lnTo>
                  <a:lnTo>
                    <a:pt x="0" y="0"/>
                  </a:lnTo>
                  <a:lnTo>
                    <a:pt x="15" y="39"/>
                  </a:lnTo>
                  <a:lnTo>
                    <a:pt x="23" y="39"/>
                  </a:lnTo>
                  <a:lnTo>
                    <a:pt x="38" y="0"/>
                  </a:lnTo>
                  <a:lnTo>
                    <a:pt x="29" y="0"/>
                  </a:lnTo>
                  <a:lnTo>
                    <a:pt x="1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6">
              <a:extLst>
                <a:ext uri="{FF2B5EF4-FFF2-40B4-BE49-F238E27FC236}">
                  <a16:creationId xmlns:a16="http://schemas.microsoft.com/office/drawing/2014/main" id="{C73E25E4-139B-A180-CBFD-59414A4BD238}"/>
                </a:ext>
              </a:extLst>
            </p:cNvPr>
            <p:cNvSpPr>
              <a:spLocks/>
            </p:cNvSpPr>
            <p:nvPr userDrawn="1"/>
          </p:nvSpPr>
          <p:spPr bwMode="auto">
            <a:xfrm>
              <a:off x="1801813" y="411163"/>
              <a:ext cx="15875" cy="14288"/>
            </a:xfrm>
            <a:custGeom>
              <a:avLst/>
              <a:gdLst>
                <a:gd name="T0" fmla="*/ 10 w 19"/>
                <a:gd name="T1" fmla="*/ 0 h 18"/>
                <a:gd name="T2" fmla="*/ 3 w 19"/>
                <a:gd name="T3" fmla="*/ 2 h 18"/>
                <a:gd name="T4" fmla="*/ 0 w 19"/>
                <a:gd name="T5" fmla="*/ 9 h 18"/>
                <a:gd name="T6" fmla="*/ 3 w 19"/>
                <a:gd name="T7" fmla="*/ 16 h 18"/>
                <a:gd name="T8" fmla="*/ 10 w 19"/>
                <a:gd name="T9" fmla="*/ 18 h 18"/>
                <a:gd name="T10" fmla="*/ 17 w 19"/>
                <a:gd name="T11" fmla="*/ 16 h 18"/>
                <a:gd name="T12" fmla="*/ 19 w 19"/>
                <a:gd name="T13" fmla="*/ 9 h 18"/>
                <a:gd name="T14" fmla="*/ 17 w 19"/>
                <a:gd name="T15" fmla="*/ 2 h 18"/>
                <a:gd name="T16" fmla="*/ 10 w 1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0" y="0"/>
                  </a:moveTo>
                  <a:cubicBezTo>
                    <a:pt x="7" y="0"/>
                    <a:pt x="5" y="1"/>
                    <a:pt x="3" y="2"/>
                  </a:cubicBezTo>
                  <a:cubicBezTo>
                    <a:pt x="1" y="4"/>
                    <a:pt x="0" y="7"/>
                    <a:pt x="0" y="9"/>
                  </a:cubicBezTo>
                  <a:cubicBezTo>
                    <a:pt x="0" y="12"/>
                    <a:pt x="1" y="14"/>
                    <a:pt x="3" y="16"/>
                  </a:cubicBezTo>
                  <a:cubicBezTo>
                    <a:pt x="5" y="17"/>
                    <a:pt x="7" y="18"/>
                    <a:pt x="10" y="18"/>
                  </a:cubicBezTo>
                  <a:cubicBezTo>
                    <a:pt x="13" y="18"/>
                    <a:pt x="15" y="17"/>
                    <a:pt x="17" y="16"/>
                  </a:cubicBezTo>
                  <a:cubicBezTo>
                    <a:pt x="18" y="14"/>
                    <a:pt x="19" y="12"/>
                    <a:pt x="19" y="9"/>
                  </a:cubicBezTo>
                  <a:cubicBezTo>
                    <a:pt x="19" y="6"/>
                    <a:pt x="18" y="4"/>
                    <a:pt x="17" y="2"/>
                  </a:cubicBezTo>
                  <a:cubicBezTo>
                    <a:pt x="15" y="1"/>
                    <a:pt x="12"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Rectangle 17">
              <a:extLst>
                <a:ext uri="{FF2B5EF4-FFF2-40B4-BE49-F238E27FC236}">
                  <a16:creationId xmlns:a16="http://schemas.microsoft.com/office/drawing/2014/main" id="{7B6F8562-C3CB-5305-FB0B-63FF8D97092D}"/>
                </a:ext>
              </a:extLst>
            </p:cNvPr>
            <p:cNvSpPr>
              <a:spLocks noChangeArrowheads="1"/>
            </p:cNvSpPr>
            <p:nvPr userDrawn="1"/>
          </p:nvSpPr>
          <p:spPr bwMode="auto">
            <a:xfrm>
              <a:off x="1804988" y="438150"/>
              <a:ext cx="11113" cy="619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8">
              <a:extLst>
                <a:ext uri="{FF2B5EF4-FFF2-40B4-BE49-F238E27FC236}">
                  <a16:creationId xmlns:a16="http://schemas.microsoft.com/office/drawing/2014/main" id="{AAAB2CA3-ACC4-BAB9-7B09-8D2F882AE852}"/>
                </a:ext>
              </a:extLst>
            </p:cNvPr>
            <p:cNvSpPr>
              <a:spLocks/>
            </p:cNvSpPr>
            <p:nvPr userDrawn="1"/>
          </p:nvSpPr>
          <p:spPr bwMode="auto">
            <a:xfrm>
              <a:off x="1828801" y="436563"/>
              <a:ext cx="47625" cy="65088"/>
            </a:xfrm>
            <a:custGeom>
              <a:avLst/>
              <a:gdLst>
                <a:gd name="T0" fmla="*/ 44 w 59"/>
                <a:gd name="T1" fmla="*/ 36 h 79"/>
                <a:gd name="T2" fmla="*/ 37 w 59"/>
                <a:gd name="T3" fmla="*/ 34 h 79"/>
                <a:gd name="T4" fmla="*/ 30 w 59"/>
                <a:gd name="T5" fmla="*/ 31 h 79"/>
                <a:gd name="T6" fmla="*/ 24 w 59"/>
                <a:gd name="T7" fmla="*/ 29 h 79"/>
                <a:gd name="T8" fmla="*/ 20 w 59"/>
                <a:gd name="T9" fmla="*/ 26 h 79"/>
                <a:gd name="T10" fmla="*/ 18 w 59"/>
                <a:gd name="T11" fmla="*/ 21 h 79"/>
                <a:gd name="T12" fmla="*/ 22 w 59"/>
                <a:gd name="T13" fmla="*/ 14 h 79"/>
                <a:gd name="T14" fmla="*/ 32 w 59"/>
                <a:gd name="T15" fmla="*/ 12 h 79"/>
                <a:gd name="T16" fmla="*/ 52 w 59"/>
                <a:gd name="T17" fmla="*/ 20 h 79"/>
                <a:gd name="T18" fmla="*/ 58 w 59"/>
                <a:gd name="T19" fmla="*/ 10 h 79"/>
                <a:gd name="T20" fmla="*/ 55 w 59"/>
                <a:gd name="T21" fmla="*/ 8 h 79"/>
                <a:gd name="T22" fmla="*/ 46 w 59"/>
                <a:gd name="T23" fmla="*/ 3 h 79"/>
                <a:gd name="T24" fmla="*/ 32 w 59"/>
                <a:gd name="T25" fmla="*/ 0 h 79"/>
                <a:gd name="T26" fmla="*/ 12 w 59"/>
                <a:gd name="T27" fmla="*/ 7 h 79"/>
                <a:gd name="T28" fmla="*/ 4 w 59"/>
                <a:gd name="T29" fmla="*/ 23 h 79"/>
                <a:gd name="T30" fmla="*/ 6 w 59"/>
                <a:gd name="T31" fmla="*/ 31 h 79"/>
                <a:gd name="T32" fmla="*/ 11 w 59"/>
                <a:gd name="T33" fmla="*/ 37 h 79"/>
                <a:gd name="T34" fmla="*/ 15 w 59"/>
                <a:gd name="T35" fmla="*/ 40 h 79"/>
                <a:gd name="T36" fmla="*/ 19 w 59"/>
                <a:gd name="T37" fmla="*/ 42 h 79"/>
                <a:gd name="T38" fmla="*/ 23 w 59"/>
                <a:gd name="T39" fmla="*/ 44 h 79"/>
                <a:gd name="T40" fmla="*/ 29 w 59"/>
                <a:gd name="T41" fmla="*/ 45 h 79"/>
                <a:gd name="T42" fmla="*/ 33 w 59"/>
                <a:gd name="T43" fmla="*/ 47 h 79"/>
                <a:gd name="T44" fmla="*/ 38 w 59"/>
                <a:gd name="T45" fmla="*/ 49 h 79"/>
                <a:gd name="T46" fmla="*/ 42 w 59"/>
                <a:gd name="T47" fmla="*/ 52 h 79"/>
                <a:gd name="T48" fmla="*/ 45 w 59"/>
                <a:gd name="T49" fmla="*/ 57 h 79"/>
                <a:gd name="T50" fmla="*/ 41 w 59"/>
                <a:gd name="T51" fmla="*/ 65 h 79"/>
                <a:gd name="T52" fmla="*/ 30 w 59"/>
                <a:gd name="T53" fmla="*/ 67 h 79"/>
                <a:gd name="T54" fmla="*/ 18 w 59"/>
                <a:gd name="T55" fmla="*/ 64 h 79"/>
                <a:gd name="T56" fmla="*/ 8 w 59"/>
                <a:gd name="T57" fmla="*/ 57 h 79"/>
                <a:gd name="T58" fmla="*/ 0 w 59"/>
                <a:gd name="T59" fmla="*/ 66 h 79"/>
                <a:gd name="T60" fmla="*/ 12 w 59"/>
                <a:gd name="T61" fmla="*/ 74 h 79"/>
                <a:gd name="T62" fmla="*/ 30 w 59"/>
                <a:gd name="T63" fmla="*/ 79 h 79"/>
                <a:gd name="T64" fmla="*/ 52 w 59"/>
                <a:gd name="T65" fmla="*/ 72 h 79"/>
                <a:gd name="T66" fmla="*/ 59 w 59"/>
                <a:gd name="T67" fmla="*/ 55 h 79"/>
                <a:gd name="T68" fmla="*/ 44 w 59"/>
                <a:gd name="T69"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79">
                  <a:moveTo>
                    <a:pt x="44" y="36"/>
                  </a:moveTo>
                  <a:cubicBezTo>
                    <a:pt x="43" y="36"/>
                    <a:pt x="41" y="35"/>
                    <a:pt x="37" y="34"/>
                  </a:cubicBezTo>
                  <a:cubicBezTo>
                    <a:pt x="34" y="33"/>
                    <a:pt x="31" y="32"/>
                    <a:pt x="30" y="31"/>
                  </a:cubicBezTo>
                  <a:cubicBezTo>
                    <a:pt x="27" y="30"/>
                    <a:pt x="25" y="30"/>
                    <a:pt x="24" y="29"/>
                  </a:cubicBezTo>
                  <a:cubicBezTo>
                    <a:pt x="23" y="29"/>
                    <a:pt x="22" y="28"/>
                    <a:pt x="20" y="26"/>
                  </a:cubicBezTo>
                  <a:cubicBezTo>
                    <a:pt x="19" y="25"/>
                    <a:pt x="18" y="23"/>
                    <a:pt x="18" y="21"/>
                  </a:cubicBezTo>
                  <a:cubicBezTo>
                    <a:pt x="18" y="18"/>
                    <a:pt x="19" y="15"/>
                    <a:pt x="22" y="14"/>
                  </a:cubicBezTo>
                  <a:cubicBezTo>
                    <a:pt x="24" y="12"/>
                    <a:pt x="28" y="12"/>
                    <a:pt x="32" y="12"/>
                  </a:cubicBezTo>
                  <a:cubicBezTo>
                    <a:pt x="39" y="12"/>
                    <a:pt x="46" y="14"/>
                    <a:pt x="52" y="20"/>
                  </a:cubicBezTo>
                  <a:cubicBezTo>
                    <a:pt x="58" y="10"/>
                    <a:pt x="58" y="10"/>
                    <a:pt x="58" y="10"/>
                  </a:cubicBezTo>
                  <a:cubicBezTo>
                    <a:pt x="58" y="10"/>
                    <a:pt x="57" y="9"/>
                    <a:pt x="55" y="8"/>
                  </a:cubicBezTo>
                  <a:cubicBezTo>
                    <a:pt x="53" y="6"/>
                    <a:pt x="50" y="5"/>
                    <a:pt x="46" y="3"/>
                  </a:cubicBezTo>
                  <a:cubicBezTo>
                    <a:pt x="41" y="1"/>
                    <a:pt x="37" y="0"/>
                    <a:pt x="32" y="0"/>
                  </a:cubicBezTo>
                  <a:cubicBezTo>
                    <a:pt x="23" y="0"/>
                    <a:pt x="17" y="3"/>
                    <a:pt x="12" y="7"/>
                  </a:cubicBezTo>
                  <a:cubicBezTo>
                    <a:pt x="7" y="11"/>
                    <a:pt x="4" y="16"/>
                    <a:pt x="4" y="23"/>
                  </a:cubicBezTo>
                  <a:cubicBezTo>
                    <a:pt x="4" y="26"/>
                    <a:pt x="5" y="29"/>
                    <a:pt x="6" y="31"/>
                  </a:cubicBezTo>
                  <a:cubicBezTo>
                    <a:pt x="7" y="33"/>
                    <a:pt x="8" y="35"/>
                    <a:pt x="11" y="37"/>
                  </a:cubicBezTo>
                  <a:cubicBezTo>
                    <a:pt x="13" y="39"/>
                    <a:pt x="14" y="40"/>
                    <a:pt x="15" y="40"/>
                  </a:cubicBezTo>
                  <a:cubicBezTo>
                    <a:pt x="16" y="41"/>
                    <a:pt x="18" y="41"/>
                    <a:pt x="19" y="42"/>
                  </a:cubicBezTo>
                  <a:cubicBezTo>
                    <a:pt x="20" y="43"/>
                    <a:pt x="22" y="43"/>
                    <a:pt x="23" y="44"/>
                  </a:cubicBezTo>
                  <a:cubicBezTo>
                    <a:pt x="25" y="44"/>
                    <a:pt x="27" y="45"/>
                    <a:pt x="29" y="45"/>
                  </a:cubicBezTo>
                  <a:cubicBezTo>
                    <a:pt x="31" y="46"/>
                    <a:pt x="32" y="47"/>
                    <a:pt x="33" y="47"/>
                  </a:cubicBezTo>
                  <a:cubicBezTo>
                    <a:pt x="35" y="48"/>
                    <a:pt x="37" y="48"/>
                    <a:pt x="38" y="49"/>
                  </a:cubicBezTo>
                  <a:cubicBezTo>
                    <a:pt x="39" y="49"/>
                    <a:pt x="41" y="50"/>
                    <a:pt x="42" y="52"/>
                  </a:cubicBezTo>
                  <a:cubicBezTo>
                    <a:pt x="44" y="53"/>
                    <a:pt x="45" y="55"/>
                    <a:pt x="45" y="57"/>
                  </a:cubicBezTo>
                  <a:cubicBezTo>
                    <a:pt x="45" y="61"/>
                    <a:pt x="44" y="63"/>
                    <a:pt x="41" y="65"/>
                  </a:cubicBezTo>
                  <a:cubicBezTo>
                    <a:pt x="38" y="66"/>
                    <a:pt x="35" y="67"/>
                    <a:pt x="30" y="67"/>
                  </a:cubicBezTo>
                  <a:cubicBezTo>
                    <a:pt x="26" y="67"/>
                    <a:pt x="22" y="66"/>
                    <a:pt x="18" y="64"/>
                  </a:cubicBezTo>
                  <a:cubicBezTo>
                    <a:pt x="14" y="62"/>
                    <a:pt x="10" y="59"/>
                    <a:pt x="8" y="57"/>
                  </a:cubicBezTo>
                  <a:cubicBezTo>
                    <a:pt x="0" y="66"/>
                    <a:pt x="0" y="66"/>
                    <a:pt x="0" y="66"/>
                  </a:cubicBezTo>
                  <a:cubicBezTo>
                    <a:pt x="3" y="69"/>
                    <a:pt x="7" y="71"/>
                    <a:pt x="12" y="74"/>
                  </a:cubicBezTo>
                  <a:cubicBezTo>
                    <a:pt x="17" y="77"/>
                    <a:pt x="23" y="79"/>
                    <a:pt x="30" y="79"/>
                  </a:cubicBezTo>
                  <a:cubicBezTo>
                    <a:pt x="39" y="79"/>
                    <a:pt x="47" y="76"/>
                    <a:pt x="52" y="72"/>
                  </a:cubicBezTo>
                  <a:cubicBezTo>
                    <a:pt x="57" y="67"/>
                    <a:pt x="59" y="62"/>
                    <a:pt x="59" y="55"/>
                  </a:cubicBezTo>
                  <a:cubicBezTo>
                    <a:pt x="59" y="47"/>
                    <a:pt x="54" y="40"/>
                    <a:pt x="4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9">
              <a:extLst>
                <a:ext uri="{FF2B5EF4-FFF2-40B4-BE49-F238E27FC236}">
                  <a16:creationId xmlns:a16="http://schemas.microsoft.com/office/drawing/2014/main" id="{995386EE-0219-9B59-3015-DA98004633E3}"/>
                </a:ext>
              </a:extLst>
            </p:cNvPr>
            <p:cNvSpPr>
              <a:spLocks/>
            </p:cNvSpPr>
            <p:nvPr userDrawn="1"/>
          </p:nvSpPr>
          <p:spPr bwMode="auto">
            <a:xfrm>
              <a:off x="1960563" y="436563"/>
              <a:ext cx="36513" cy="63500"/>
            </a:xfrm>
            <a:custGeom>
              <a:avLst/>
              <a:gdLst>
                <a:gd name="T0" fmla="*/ 24 w 43"/>
                <a:gd name="T1" fmla="*/ 5 h 77"/>
                <a:gd name="T2" fmla="*/ 15 w 43"/>
                <a:gd name="T3" fmla="*/ 17 h 77"/>
                <a:gd name="T4" fmla="*/ 14 w 43"/>
                <a:gd name="T5" fmla="*/ 2 h 77"/>
                <a:gd name="T6" fmla="*/ 0 w 43"/>
                <a:gd name="T7" fmla="*/ 2 h 77"/>
                <a:gd name="T8" fmla="*/ 0 w 43"/>
                <a:gd name="T9" fmla="*/ 77 h 77"/>
                <a:gd name="T10" fmla="*/ 15 w 43"/>
                <a:gd name="T11" fmla="*/ 77 h 77"/>
                <a:gd name="T12" fmla="*/ 15 w 43"/>
                <a:gd name="T13" fmla="*/ 35 h 77"/>
                <a:gd name="T14" fmla="*/ 25 w 43"/>
                <a:gd name="T15" fmla="*/ 18 h 77"/>
                <a:gd name="T16" fmla="*/ 35 w 43"/>
                <a:gd name="T17" fmla="*/ 14 h 77"/>
                <a:gd name="T18" fmla="*/ 41 w 43"/>
                <a:gd name="T19" fmla="*/ 15 h 77"/>
                <a:gd name="T20" fmla="*/ 43 w 43"/>
                <a:gd name="T21" fmla="*/ 1 h 77"/>
                <a:gd name="T22" fmla="*/ 37 w 43"/>
                <a:gd name="T23" fmla="*/ 0 h 77"/>
                <a:gd name="T24" fmla="*/ 24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4" y="5"/>
                  </a:moveTo>
                  <a:cubicBezTo>
                    <a:pt x="20" y="8"/>
                    <a:pt x="17" y="12"/>
                    <a:pt x="15" y="17"/>
                  </a:cubicBezTo>
                  <a:cubicBezTo>
                    <a:pt x="14" y="2"/>
                    <a:pt x="14" y="2"/>
                    <a:pt x="14" y="2"/>
                  </a:cubicBezTo>
                  <a:cubicBezTo>
                    <a:pt x="0" y="2"/>
                    <a:pt x="0" y="2"/>
                    <a:pt x="0" y="2"/>
                  </a:cubicBezTo>
                  <a:cubicBezTo>
                    <a:pt x="0" y="77"/>
                    <a:pt x="0" y="77"/>
                    <a:pt x="0" y="77"/>
                  </a:cubicBezTo>
                  <a:cubicBezTo>
                    <a:pt x="15" y="77"/>
                    <a:pt x="15" y="77"/>
                    <a:pt x="15" y="77"/>
                  </a:cubicBezTo>
                  <a:cubicBezTo>
                    <a:pt x="15" y="35"/>
                    <a:pt x="15" y="35"/>
                    <a:pt x="15" y="35"/>
                  </a:cubicBezTo>
                  <a:cubicBezTo>
                    <a:pt x="16" y="27"/>
                    <a:pt x="19" y="22"/>
                    <a:pt x="25" y="18"/>
                  </a:cubicBezTo>
                  <a:cubicBezTo>
                    <a:pt x="28" y="16"/>
                    <a:pt x="32" y="14"/>
                    <a:pt x="35" y="14"/>
                  </a:cubicBezTo>
                  <a:cubicBezTo>
                    <a:pt x="38" y="14"/>
                    <a:pt x="40" y="15"/>
                    <a:pt x="41" y="15"/>
                  </a:cubicBezTo>
                  <a:cubicBezTo>
                    <a:pt x="43" y="1"/>
                    <a:pt x="43" y="1"/>
                    <a:pt x="43" y="1"/>
                  </a:cubicBezTo>
                  <a:cubicBezTo>
                    <a:pt x="37" y="0"/>
                    <a:pt x="37" y="0"/>
                    <a:pt x="37" y="0"/>
                  </a:cubicBezTo>
                  <a:cubicBezTo>
                    <a:pt x="32" y="0"/>
                    <a:pt x="28" y="2"/>
                    <a:pt x="2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0">
              <a:extLst>
                <a:ext uri="{FF2B5EF4-FFF2-40B4-BE49-F238E27FC236}">
                  <a16:creationId xmlns:a16="http://schemas.microsoft.com/office/drawing/2014/main" id="{2960E1C6-F590-264A-344E-7EF84C9D9013}"/>
                </a:ext>
              </a:extLst>
            </p:cNvPr>
            <p:cNvSpPr>
              <a:spLocks/>
            </p:cNvSpPr>
            <p:nvPr userDrawn="1"/>
          </p:nvSpPr>
          <p:spPr bwMode="auto">
            <a:xfrm>
              <a:off x="2000251" y="438150"/>
              <a:ext cx="58738" cy="85725"/>
            </a:xfrm>
            <a:custGeom>
              <a:avLst/>
              <a:gdLst>
                <a:gd name="T0" fmla="*/ 57 w 72"/>
                <a:gd name="T1" fmla="*/ 0 h 103"/>
                <a:gd name="T2" fmla="*/ 36 w 72"/>
                <a:gd name="T3" fmla="*/ 61 h 103"/>
                <a:gd name="T4" fmla="*/ 15 w 72"/>
                <a:gd name="T5" fmla="*/ 0 h 103"/>
                <a:gd name="T6" fmla="*/ 0 w 72"/>
                <a:gd name="T7" fmla="*/ 0 h 103"/>
                <a:gd name="T8" fmla="*/ 28 w 72"/>
                <a:gd name="T9" fmla="*/ 74 h 103"/>
                <a:gd name="T10" fmla="*/ 25 w 72"/>
                <a:gd name="T11" fmla="*/ 83 h 103"/>
                <a:gd name="T12" fmla="*/ 21 w 72"/>
                <a:gd name="T13" fmla="*/ 90 h 103"/>
                <a:gd name="T14" fmla="*/ 16 w 72"/>
                <a:gd name="T15" fmla="*/ 91 h 103"/>
                <a:gd name="T16" fmla="*/ 8 w 72"/>
                <a:gd name="T17" fmla="*/ 89 h 103"/>
                <a:gd name="T18" fmla="*/ 5 w 72"/>
                <a:gd name="T19" fmla="*/ 100 h 103"/>
                <a:gd name="T20" fmla="*/ 6 w 72"/>
                <a:gd name="T21" fmla="*/ 101 h 103"/>
                <a:gd name="T22" fmla="*/ 12 w 72"/>
                <a:gd name="T23" fmla="*/ 103 h 103"/>
                <a:gd name="T24" fmla="*/ 19 w 72"/>
                <a:gd name="T25" fmla="*/ 103 h 103"/>
                <a:gd name="T26" fmla="*/ 31 w 72"/>
                <a:gd name="T27" fmla="*/ 100 h 103"/>
                <a:gd name="T28" fmla="*/ 39 w 72"/>
                <a:gd name="T29" fmla="*/ 87 h 103"/>
                <a:gd name="T30" fmla="*/ 72 w 72"/>
                <a:gd name="T31" fmla="*/ 0 h 103"/>
                <a:gd name="T32" fmla="*/ 57 w 72"/>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03">
                  <a:moveTo>
                    <a:pt x="57" y="0"/>
                  </a:moveTo>
                  <a:cubicBezTo>
                    <a:pt x="36" y="61"/>
                    <a:pt x="36" y="61"/>
                    <a:pt x="36" y="61"/>
                  </a:cubicBezTo>
                  <a:cubicBezTo>
                    <a:pt x="15" y="0"/>
                    <a:pt x="15" y="0"/>
                    <a:pt x="15" y="0"/>
                  </a:cubicBezTo>
                  <a:cubicBezTo>
                    <a:pt x="0" y="0"/>
                    <a:pt x="0" y="0"/>
                    <a:pt x="0" y="0"/>
                  </a:cubicBezTo>
                  <a:cubicBezTo>
                    <a:pt x="28" y="74"/>
                    <a:pt x="28" y="74"/>
                    <a:pt x="28" y="74"/>
                  </a:cubicBezTo>
                  <a:cubicBezTo>
                    <a:pt x="25" y="83"/>
                    <a:pt x="25" y="83"/>
                    <a:pt x="25" y="83"/>
                  </a:cubicBezTo>
                  <a:cubicBezTo>
                    <a:pt x="24" y="87"/>
                    <a:pt x="22" y="89"/>
                    <a:pt x="21" y="90"/>
                  </a:cubicBezTo>
                  <a:cubicBezTo>
                    <a:pt x="20" y="91"/>
                    <a:pt x="18" y="91"/>
                    <a:pt x="16" y="91"/>
                  </a:cubicBezTo>
                  <a:cubicBezTo>
                    <a:pt x="14" y="91"/>
                    <a:pt x="11" y="91"/>
                    <a:pt x="8" y="89"/>
                  </a:cubicBezTo>
                  <a:cubicBezTo>
                    <a:pt x="5" y="100"/>
                    <a:pt x="5" y="100"/>
                    <a:pt x="5" y="100"/>
                  </a:cubicBezTo>
                  <a:cubicBezTo>
                    <a:pt x="6" y="101"/>
                    <a:pt x="6" y="101"/>
                    <a:pt x="6" y="101"/>
                  </a:cubicBezTo>
                  <a:cubicBezTo>
                    <a:pt x="7" y="102"/>
                    <a:pt x="9" y="102"/>
                    <a:pt x="12" y="103"/>
                  </a:cubicBezTo>
                  <a:cubicBezTo>
                    <a:pt x="14" y="103"/>
                    <a:pt x="17" y="103"/>
                    <a:pt x="19" y="103"/>
                  </a:cubicBezTo>
                  <a:cubicBezTo>
                    <a:pt x="24" y="103"/>
                    <a:pt x="28" y="102"/>
                    <a:pt x="31" y="100"/>
                  </a:cubicBezTo>
                  <a:cubicBezTo>
                    <a:pt x="34" y="97"/>
                    <a:pt x="36" y="93"/>
                    <a:pt x="39" y="87"/>
                  </a:cubicBezTo>
                  <a:cubicBezTo>
                    <a:pt x="72" y="0"/>
                    <a:pt x="72" y="0"/>
                    <a:pt x="72" y="0"/>
                  </a:cubicBezTo>
                  <a:lnTo>
                    <a:pt x="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1">
              <a:extLst>
                <a:ext uri="{FF2B5EF4-FFF2-40B4-BE49-F238E27FC236}">
                  <a16:creationId xmlns:a16="http://schemas.microsoft.com/office/drawing/2014/main" id="{8279F213-F01D-0BA8-7DEC-BF8F2017D953}"/>
                </a:ext>
              </a:extLst>
            </p:cNvPr>
            <p:cNvSpPr>
              <a:spLocks noEditPoints="1"/>
            </p:cNvSpPr>
            <p:nvPr userDrawn="1"/>
          </p:nvSpPr>
          <p:spPr bwMode="auto">
            <a:xfrm>
              <a:off x="1547813" y="-96838"/>
              <a:ext cx="352425" cy="422275"/>
            </a:xfrm>
            <a:custGeom>
              <a:avLst/>
              <a:gdLst>
                <a:gd name="T0" fmla="*/ 327 w 425"/>
                <a:gd name="T1" fmla="*/ 247 h 510"/>
                <a:gd name="T2" fmla="*/ 415 w 425"/>
                <a:gd name="T3" fmla="*/ 130 h 510"/>
                <a:gd name="T4" fmla="*/ 268 w 425"/>
                <a:gd name="T5" fmla="*/ 0 h 510"/>
                <a:gd name="T6" fmla="*/ 0 w 425"/>
                <a:gd name="T7" fmla="*/ 0 h 510"/>
                <a:gd name="T8" fmla="*/ 0 w 425"/>
                <a:gd name="T9" fmla="*/ 510 h 510"/>
                <a:gd name="T10" fmla="*/ 277 w 425"/>
                <a:gd name="T11" fmla="*/ 510 h 510"/>
                <a:gd name="T12" fmla="*/ 425 w 425"/>
                <a:gd name="T13" fmla="*/ 373 h 510"/>
                <a:gd name="T14" fmla="*/ 327 w 425"/>
                <a:gd name="T15" fmla="*/ 247 h 510"/>
                <a:gd name="T16" fmla="*/ 109 w 425"/>
                <a:gd name="T17" fmla="*/ 92 h 510"/>
                <a:gd name="T18" fmla="*/ 245 w 425"/>
                <a:gd name="T19" fmla="*/ 92 h 510"/>
                <a:gd name="T20" fmla="*/ 304 w 425"/>
                <a:gd name="T21" fmla="*/ 148 h 510"/>
                <a:gd name="T22" fmla="*/ 245 w 425"/>
                <a:gd name="T23" fmla="*/ 205 h 510"/>
                <a:gd name="T24" fmla="*/ 109 w 425"/>
                <a:gd name="T25" fmla="*/ 205 h 510"/>
                <a:gd name="T26" fmla="*/ 109 w 425"/>
                <a:gd name="T27" fmla="*/ 92 h 510"/>
                <a:gd name="T28" fmla="*/ 249 w 425"/>
                <a:gd name="T29" fmla="*/ 417 h 510"/>
                <a:gd name="T30" fmla="*/ 249 w 425"/>
                <a:gd name="T31" fmla="*/ 418 h 510"/>
                <a:gd name="T32" fmla="*/ 109 w 425"/>
                <a:gd name="T33" fmla="*/ 418 h 510"/>
                <a:gd name="T34" fmla="*/ 109 w 425"/>
                <a:gd name="T35" fmla="*/ 298 h 510"/>
                <a:gd name="T36" fmla="*/ 249 w 425"/>
                <a:gd name="T37" fmla="*/ 298 h 510"/>
                <a:gd name="T38" fmla="*/ 315 w 425"/>
                <a:gd name="T39" fmla="*/ 357 h 510"/>
                <a:gd name="T40" fmla="*/ 249 w 425"/>
                <a:gd name="T41" fmla="*/ 41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5" h="510">
                  <a:moveTo>
                    <a:pt x="327" y="247"/>
                  </a:moveTo>
                  <a:cubicBezTo>
                    <a:pt x="375" y="237"/>
                    <a:pt x="415" y="194"/>
                    <a:pt x="415" y="130"/>
                  </a:cubicBezTo>
                  <a:cubicBezTo>
                    <a:pt x="415" y="62"/>
                    <a:pt x="365" y="0"/>
                    <a:pt x="268" y="0"/>
                  </a:cubicBezTo>
                  <a:cubicBezTo>
                    <a:pt x="0" y="0"/>
                    <a:pt x="0" y="0"/>
                    <a:pt x="0" y="0"/>
                  </a:cubicBezTo>
                  <a:cubicBezTo>
                    <a:pt x="0" y="510"/>
                    <a:pt x="0" y="510"/>
                    <a:pt x="0" y="510"/>
                  </a:cubicBezTo>
                  <a:cubicBezTo>
                    <a:pt x="277" y="510"/>
                    <a:pt x="277" y="510"/>
                    <a:pt x="277" y="510"/>
                  </a:cubicBezTo>
                  <a:cubicBezTo>
                    <a:pt x="374" y="510"/>
                    <a:pt x="425" y="449"/>
                    <a:pt x="425" y="373"/>
                  </a:cubicBezTo>
                  <a:cubicBezTo>
                    <a:pt x="425" y="309"/>
                    <a:pt x="381" y="256"/>
                    <a:pt x="327" y="247"/>
                  </a:cubicBezTo>
                  <a:close/>
                  <a:moveTo>
                    <a:pt x="109" y="92"/>
                  </a:moveTo>
                  <a:cubicBezTo>
                    <a:pt x="245" y="92"/>
                    <a:pt x="245" y="92"/>
                    <a:pt x="245" y="92"/>
                  </a:cubicBezTo>
                  <a:cubicBezTo>
                    <a:pt x="281" y="92"/>
                    <a:pt x="304" y="117"/>
                    <a:pt x="304" y="148"/>
                  </a:cubicBezTo>
                  <a:cubicBezTo>
                    <a:pt x="304" y="181"/>
                    <a:pt x="281" y="205"/>
                    <a:pt x="245" y="205"/>
                  </a:cubicBezTo>
                  <a:cubicBezTo>
                    <a:pt x="109" y="205"/>
                    <a:pt x="109" y="205"/>
                    <a:pt x="109" y="205"/>
                  </a:cubicBezTo>
                  <a:lnTo>
                    <a:pt x="109" y="92"/>
                  </a:lnTo>
                  <a:close/>
                  <a:moveTo>
                    <a:pt x="249" y="417"/>
                  </a:moveTo>
                  <a:cubicBezTo>
                    <a:pt x="249" y="418"/>
                    <a:pt x="249" y="418"/>
                    <a:pt x="249" y="418"/>
                  </a:cubicBezTo>
                  <a:cubicBezTo>
                    <a:pt x="109" y="418"/>
                    <a:pt x="109" y="418"/>
                    <a:pt x="109" y="418"/>
                  </a:cubicBezTo>
                  <a:cubicBezTo>
                    <a:pt x="109" y="298"/>
                    <a:pt x="109" y="298"/>
                    <a:pt x="109" y="298"/>
                  </a:cubicBezTo>
                  <a:cubicBezTo>
                    <a:pt x="249" y="298"/>
                    <a:pt x="249" y="298"/>
                    <a:pt x="249" y="298"/>
                  </a:cubicBezTo>
                  <a:cubicBezTo>
                    <a:pt x="292" y="298"/>
                    <a:pt x="315" y="325"/>
                    <a:pt x="315" y="357"/>
                  </a:cubicBezTo>
                  <a:cubicBezTo>
                    <a:pt x="315" y="394"/>
                    <a:pt x="290" y="417"/>
                    <a:pt x="249" y="4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2">
              <a:extLst>
                <a:ext uri="{FF2B5EF4-FFF2-40B4-BE49-F238E27FC236}">
                  <a16:creationId xmlns:a16="http://schemas.microsoft.com/office/drawing/2014/main" id="{05C0F3AF-1E64-F4C9-5564-207AB298F6B9}"/>
                </a:ext>
              </a:extLst>
            </p:cNvPr>
            <p:cNvSpPr>
              <a:spLocks/>
            </p:cNvSpPr>
            <p:nvPr userDrawn="1"/>
          </p:nvSpPr>
          <p:spPr bwMode="auto">
            <a:xfrm>
              <a:off x="1139826" y="-103188"/>
              <a:ext cx="347663" cy="436563"/>
            </a:xfrm>
            <a:custGeom>
              <a:avLst/>
              <a:gdLst>
                <a:gd name="T0" fmla="*/ 59 w 420"/>
                <a:gd name="T1" fmla="*/ 363 h 527"/>
                <a:gd name="T2" fmla="*/ 221 w 420"/>
                <a:gd name="T3" fmla="*/ 431 h 527"/>
                <a:gd name="T4" fmla="*/ 310 w 420"/>
                <a:gd name="T5" fmla="*/ 374 h 527"/>
                <a:gd name="T6" fmla="*/ 207 w 420"/>
                <a:gd name="T7" fmla="*/ 309 h 527"/>
                <a:gd name="T8" fmla="*/ 17 w 420"/>
                <a:gd name="T9" fmla="*/ 154 h 527"/>
                <a:gd name="T10" fmla="*/ 210 w 420"/>
                <a:gd name="T11" fmla="*/ 0 h 527"/>
                <a:gd name="T12" fmla="*/ 409 w 420"/>
                <a:gd name="T13" fmla="*/ 71 h 527"/>
                <a:gd name="T14" fmla="*/ 349 w 420"/>
                <a:gd name="T15" fmla="*/ 151 h 527"/>
                <a:gd name="T16" fmla="*/ 203 w 420"/>
                <a:gd name="T17" fmla="*/ 95 h 527"/>
                <a:gd name="T18" fmla="*/ 128 w 420"/>
                <a:gd name="T19" fmla="*/ 147 h 527"/>
                <a:gd name="T20" fmla="*/ 229 w 420"/>
                <a:gd name="T21" fmla="*/ 206 h 527"/>
                <a:gd name="T22" fmla="*/ 420 w 420"/>
                <a:gd name="T23" fmla="*/ 363 h 527"/>
                <a:gd name="T24" fmla="*/ 216 w 420"/>
                <a:gd name="T25" fmla="*/ 527 h 527"/>
                <a:gd name="T26" fmla="*/ 0 w 420"/>
                <a:gd name="T27" fmla="*/ 446 h 527"/>
                <a:gd name="T28" fmla="*/ 59 w 420"/>
                <a:gd name="T29" fmla="*/ 363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527">
                  <a:moveTo>
                    <a:pt x="59" y="363"/>
                  </a:moveTo>
                  <a:cubicBezTo>
                    <a:pt x="95" y="400"/>
                    <a:pt x="151" y="431"/>
                    <a:pt x="221" y="431"/>
                  </a:cubicBezTo>
                  <a:cubicBezTo>
                    <a:pt x="281" y="431"/>
                    <a:pt x="310" y="403"/>
                    <a:pt x="310" y="374"/>
                  </a:cubicBezTo>
                  <a:cubicBezTo>
                    <a:pt x="310" y="336"/>
                    <a:pt x="266" y="323"/>
                    <a:pt x="207" y="309"/>
                  </a:cubicBezTo>
                  <a:cubicBezTo>
                    <a:pt x="124" y="290"/>
                    <a:pt x="17" y="267"/>
                    <a:pt x="17" y="154"/>
                  </a:cubicBezTo>
                  <a:cubicBezTo>
                    <a:pt x="17" y="69"/>
                    <a:pt x="90" y="0"/>
                    <a:pt x="210" y="0"/>
                  </a:cubicBezTo>
                  <a:cubicBezTo>
                    <a:pt x="291" y="0"/>
                    <a:pt x="359" y="24"/>
                    <a:pt x="409" y="71"/>
                  </a:cubicBezTo>
                  <a:cubicBezTo>
                    <a:pt x="349" y="151"/>
                    <a:pt x="349" y="151"/>
                    <a:pt x="349" y="151"/>
                  </a:cubicBezTo>
                  <a:cubicBezTo>
                    <a:pt x="308" y="113"/>
                    <a:pt x="253" y="95"/>
                    <a:pt x="203" y="95"/>
                  </a:cubicBezTo>
                  <a:cubicBezTo>
                    <a:pt x="154" y="95"/>
                    <a:pt x="128" y="117"/>
                    <a:pt x="128" y="147"/>
                  </a:cubicBezTo>
                  <a:cubicBezTo>
                    <a:pt x="128" y="182"/>
                    <a:pt x="170" y="192"/>
                    <a:pt x="229" y="206"/>
                  </a:cubicBezTo>
                  <a:cubicBezTo>
                    <a:pt x="313" y="225"/>
                    <a:pt x="420" y="250"/>
                    <a:pt x="420" y="363"/>
                  </a:cubicBezTo>
                  <a:cubicBezTo>
                    <a:pt x="420" y="457"/>
                    <a:pt x="353" y="527"/>
                    <a:pt x="216" y="527"/>
                  </a:cubicBezTo>
                  <a:cubicBezTo>
                    <a:pt x="118" y="527"/>
                    <a:pt x="48" y="494"/>
                    <a:pt x="0" y="446"/>
                  </a:cubicBezTo>
                  <a:lnTo>
                    <a:pt x="59" y="3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Rectangle 23">
              <a:extLst>
                <a:ext uri="{FF2B5EF4-FFF2-40B4-BE49-F238E27FC236}">
                  <a16:creationId xmlns:a16="http://schemas.microsoft.com/office/drawing/2014/main" id="{5308E799-0736-BCF1-CC1A-3F3E2248F93B}"/>
                </a:ext>
              </a:extLst>
            </p:cNvPr>
            <p:cNvSpPr>
              <a:spLocks noChangeArrowheads="1"/>
            </p:cNvSpPr>
            <p:nvPr userDrawn="1"/>
          </p:nvSpPr>
          <p:spPr bwMode="auto">
            <a:xfrm>
              <a:off x="1968501" y="-96838"/>
              <a:ext cx="88900" cy="422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4">
              <a:extLst>
                <a:ext uri="{FF2B5EF4-FFF2-40B4-BE49-F238E27FC236}">
                  <a16:creationId xmlns:a16="http://schemas.microsoft.com/office/drawing/2014/main" id="{D9308C71-8329-D144-E136-1D34018B4D56}"/>
                </a:ext>
              </a:extLst>
            </p:cNvPr>
            <p:cNvSpPr>
              <a:spLocks noEditPoints="1"/>
            </p:cNvSpPr>
            <p:nvPr userDrawn="1"/>
          </p:nvSpPr>
          <p:spPr bwMode="auto">
            <a:xfrm>
              <a:off x="2498726" y="-31750"/>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7 h 136"/>
                <a:gd name="T12" fmla="*/ 113 w 113"/>
                <a:gd name="T13" fmla="*/ 68 h 136"/>
                <a:gd name="T14" fmla="*/ 92 w 113"/>
                <a:gd name="T15" fmla="*/ 119 h 136"/>
                <a:gd name="T16" fmla="*/ 78 w 113"/>
                <a:gd name="T17" fmla="*/ 28 h 136"/>
                <a:gd name="T18" fmla="*/ 45 w 113"/>
                <a:gd name="T19" fmla="*/ 16 h 136"/>
                <a:gd name="T20" fmla="*/ 20 w 113"/>
                <a:gd name="T21" fmla="*/ 16 h 136"/>
                <a:gd name="T22" fmla="*/ 20 w 113"/>
                <a:gd name="T23" fmla="*/ 120 h 136"/>
                <a:gd name="T24" fmla="*/ 45 w 113"/>
                <a:gd name="T25" fmla="*/ 120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6"/>
                    <a:pt x="92" y="17"/>
                  </a:cubicBezTo>
                  <a:cubicBezTo>
                    <a:pt x="103" y="28"/>
                    <a:pt x="113" y="44"/>
                    <a:pt x="113" y="68"/>
                  </a:cubicBezTo>
                  <a:cubicBezTo>
                    <a:pt x="113" y="91"/>
                    <a:pt x="104" y="108"/>
                    <a:pt x="92" y="119"/>
                  </a:cubicBezTo>
                  <a:close/>
                  <a:moveTo>
                    <a:pt x="78" y="28"/>
                  </a:moveTo>
                  <a:cubicBezTo>
                    <a:pt x="70" y="20"/>
                    <a:pt x="59" y="16"/>
                    <a:pt x="45" y="16"/>
                  </a:cubicBezTo>
                  <a:cubicBezTo>
                    <a:pt x="20" y="16"/>
                    <a:pt x="20" y="16"/>
                    <a:pt x="20" y="16"/>
                  </a:cubicBezTo>
                  <a:cubicBezTo>
                    <a:pt x="20" y="120"/>
                    <a:pt x="20" y="120"/>
                    <a:pt x="20" y="120"/>
                  </a:cubicBezTo>
                  <a:cubicBezTo>
                    <a:pt x="45" y="120"/>
                    <a:pt x="45" y="120"/>
                    <a:pt x="45" y="120"/>
                  </a:cubicBezTo>
                  <a:cubicBezTo>
                    <a:pt x="58" y="120"/>
                    <a:pt x="69" y="116"/>
                    <a:pt x="78" y="107"/>
                  </a:cubicBezTo>
                  <a:cubicBezTo>
                    <a:pt x="87" y="98"/>
                    <a:pt x="92" y="85"/>
                    <a:pt x="92" y="68"/>
                  </a:cubicBezTo>
                  <a:cubicBezTo>
                    <a:pt x="92" y="51"/>
                    <a:pt x="87" y="37"/>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5">
              <a:extLst>
                <a:ext uri="{FF2B5EF4-FFF2-40B4-BE49-F238E27FC236}">
                  <a16:creationId xmlns:a16="http://schemas.microsoft.com/office/drawing/2014/main" id="{9B065B41-2B00-5183-95B8-2C97D2776E9F}"/>
                </a:ext>
              </a:extLst>
            </p:cNvPr>
            <p:cNvSpPr>
              <a:spLocks/>
            </p:cNvSpPr>
            <p:nvPr userDrawn="1"/>
          </p:nvSpPr>
          <p:spPr bwMode="auto">
            <a:xfrm>
              <a:off x="2611438" y="-3175"/>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6">
              <a:extLst>
                <a:ext uri="{FF2B5EF4-FFF2-40B4-BE49-F238E27FC236}">
                  <a16:creationId xmlns:a16="http://schemas.microsoft.com/office/drawing/2014/main" id="{AEBBA209-4388-44E3-1F5D-110C6416935E}"/>
                </a:ext>
              </a:extLst>
            </p:cNvPr>
            <p:cNvSpPr>
              <a:spLocks noEditPoints="1"/>
            </p:cNvSpPr>
            <p:nvPr userDrawn="1"/>
          </p:nvSpPr>
          <p:spPr bwMode="auto">
            <a:xfrm>
              <a:off x="2670176" y="-36513"/>
              <a:ext cx="20638" cy="117475"/>
            </a:xfrm>
            <a:custGeom>
              <a:avLst/>
              <a:gdLst>
                <a:gd name="T0" fmla="*/ 13 w 25"/>
                <a:gd name="T1" fmla="*/ 24 h 143"/>
                <a:gd name="T2" fmla="*/ 0 w 25"/>
                <a:gd name="T3" fmla="*/ 12 h 143"/>
                <a:gd name="T4" fmla="*/ 13 w 25"/>
                <a:gd name="T5" fmla="*/ 0 h 143"/>
                <a:gd name="T6" fmla="*/ 25 w 25"/>
                <a:gd name="T7" fmla="*/ 12 h 143"/>
                <a:gd name="T8" fmla="*/ 13 w 25"/>
                <a:gd name="T9" fmla="*/ 24 h 143"/>
                <a:gd name="T10" fmla="*/ 4 w 25"/>
                <a:gd name="T11" fmla="*/ 143 h 143"/>
                <a:gd name="T12" fmla="*/ 4 w 25"/>
                <a:gd name="T13" fmla="*/ 44 h 143"/>
                <a:gd name="T14" fmla="*/ 22 w 25"/>
                <a:gd name="T15" fmla="*/ 44 h 143"/>
                <a:gd name="T16" fmla="*/ 22 w 25"/>
                <a:gd name="T17" fmla="*/ 143 h 143"/>
                <a:gd name="T18" fmla="*/ 4 w 25"/>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3">
                  <a:moveTo>
                    <a:pt x="13" y="24"/>
                  </a:moveTo>
                  <a:cubicBezTo>
                    <a:pt x="6" y="24"/>
                    <a:pt x="0" y="19"/>
                    <a:pt x="0" y="12"/>
                  </a:cubicBezTo>
                  <a:cubicBezTo>
                    <a:pt x="0" y="5"/>
                    <a:pt x="6" y="0"/>
                    <a:pt x="13" y="0"/>
                  </a:cubicBezTo>
                  <a:cubicBezTo>
                    <a:pt x="20" y="0"/>
                    <a:pt x="25" y="5"/>
                    <a:pt x="25" y="12"/>
                  </a:cubicBezTo>
                  <a:cubicBezTo>
                    <a:pt x="25"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7">
              <a:extLst>
                <a:ext uri="{FF2B5EF4-FFF2-40B4-BE49-F238E27FC236}">
                  <a16:creationId xmlns:a16="http://schemas.microsoft.com/office/drawing/2014/main" id="{4524D336-2EEE-036C-C9C9-0D5F156C9443}"/>
                </a:ext>
              </a:extLst>
            </p:cNvPr>
            <p:cNvSpPr>
              <a:spLocks/>
            </p:cNvSpPr>
            <p:nvPr userDrawn="1"/>
          </p:nvSpPr>
          <p:spPr bwMode="auto">
            <a:xfrm>
              <a:off x="2701926" y="-1588"/>
              <a:ext cx="80963" cy="82550"/>
            </a:xfrm>
            <a:custGeom>
              <a:avLst/>
              <a:gdLst>
                <a:gd name="T0" fmla="*/ 31 w 51"/>
                <a:gd name="T1" fmla="*/ 52 h 52"/>
                <a:gd name="T2" fmla="*/ 20 w 51"/>
                <a:gd name="T3" fmla="*/ 52 h 52"/>
                <a:gd name="T4" fmla="*/ 0 w 51"/>
                <a:gd name="T5" fmla="*/ 0 h 52"/>
                <a:gd name="T6" fmla="*/ 11 w 51"/>
                <a:gd name="T7" fmla="*/ 0 h 52"/>
                <a:gd name="T8" fmla="*/ 25 w 51"/>
                <a:gd name="T9" fmla="*/ 42 h 52"/>
                <a:gd name="T10" fmla="*/ 40 w 51"/>
                <a:gd name="T11" fmla="*/ 0 h 52"/>
                <a:gd name="T12" fmla="*/ 51 w 51"/>
                <a:gd name="T13" fmla="*/ 0 h 52"/>
                <a:gd name="T14" fmla="*/ 31 w 51"/>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2">
                  <a:moveTo>
                    <a:pt x="31" y="52"/>
                  </a:moveTo>
                  <a:lnTo>
                    <a:pt x="20" y="52"/>
                  </a:lnTo>
                  <a:lnTo>
                    <a:pt x="0" y="0"/>
                  </a:lnTo>
                  <a:lnTo>
                    <a:pt x="11" y="0"/>
                  </a:lnTo>
                  <a:lnTo>
                    <a:pt x="25" y="42"/>
                  </a:lnTo>
                  <a:lnTo>
                    <a:pt x="40" y="0"/>
                  </a:lnTo>
                  <a:lnTo>
                    <a:pt x="51" y="0"/>
                  </a:lnTo>
                  <a:lnTo>
                    <a:pt x="3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8">
              <a:extLst>
                <a:ext uri="{FF2B5EF4-FFF2-40B4-BE49-F238E27FC236}">
                  <a16:creationId xmlns:a16="http://schemas.microsoft.com/office/drawing/2014/main" id="{7957D02A-F6AA-E7FB-776F-5DF982079E20}"/>
                </a:ext>
              </a:extLst>
            </p:cNvPr>
            <p:cNvSpPr>
              <a:spLocks noEditPoints="1"/>
            </p:cNvSpPr>
            <p:nvPr userDrawn="1"/>
          </p:nvSpPr>
          <p:spPr bwMode="auto">
            <a:xfrm>
              <a:off x="2789238" y="-3175"/>
              <a:ext cx="74613" cy="85725"/>
            </a:xfrm>
            <a:custGeom>
              <a:avLst/>
              <a:gdLst>
                <a:gd name="T0" fmla="*/ 20 w 90"/>
                <a:gd name="T1" fmla="*/ 56 h 103"/>
                <a:gd name="T2" fmla="*/ 49 w 90"/>
                <a:gd name="T3" fmla="*/ 88 h 103"/>
                <a:gd name="T4" fmla="*/ 80 w 90"/>
                <a:gd name="T5" fmla="*/ 77 h 103"/>
                <a:gd name="T6" fmla="*/ 87 w 90"/>
                <a:gd name="T7" fmla="*/ 89 h 103"/>
                <a:gd name="T8" fmla="*/ 47 w 90"/>
                <a:gd name="T9" fmla="*/ 103 h 103"/>
                <a:gd name="T10" fmla="*/ 0 w 90"/>
                <a:gd name="T11" fmla="*/ 52 h 103"/>
                <a:gd name="T12" fmla="*/ 47 w 90"/>
                <a:gd name="T13" fmla="*/ 0 h 103"/>
                <a:gd name="T14" fmla="*/ 90 w 90"/>
                <a:gd name="T15" fmla="*/ 49 h 103"/>
                <a:gd name="T16" fmla="*/ 90 w 90"/>
                <a:gd name="T17" fmla="*/ 56 h 103"/>
                <a:gd name="T18" fmla="*/ 20 w 90"/>
                <a:gd name="T19" fmla="*/ 56 h 103"/>
                <a:gd name="T20" fmla="*/ 46 w 90"/>
                <a:gd name="T21" fmla="*/ 15 h 103"/>
                <a:gd name="T22" fmla="*/ 19 w 90"/>
                <a:gd name="T23" fmla="*/ 43 h 103"/>
                <a:gd name="T24" fmla="*/ 71 w 90"/>
                <a:gd name="T25" fmla="*/ 43 h 103"/>
                <a:gd name="T26" fmla="*/ 46 w 90"/>
                <a:gd name="T27"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6"/>
                    <a:pt x="31" y="88"/>
                    <a:pt x="49" y="88"/>
                  </a:cubicBezTo>
                  <a:cubicBezTo>
                    <a:pt x="68" y="88"/>
                    <a:pt x="79" y="78"/>
                    <a:pt x="80" y="77"/>
                  </a:cubicBezTo>
                  <a:cubicBezTo>
                    <a:pt x="87" y="89"/>
                    <a:pt x="87" y="89"/>
                    <a:pt x="87" y="89"/>
                  </a:cubicBezTo>
                  <a:cubicBezTo>
                    <a:pt x="87" y="89"/>
                    <a:pt x="74" y="103"/>
                    <a:pt x="47" y="103"/>
                  </a:cubicBezTo>
                  <a:cubicBezTo>
                    <a:pt x="20" y="103"/>
                    <a:pt x="0" y="85"/>
                    <a:pt x="0" y="52"/>
                  </a:cubicBezTo>
                  <a:cubicBezTo>
                    <a:pt x="0" y="20"/>
                    <a:pt x="21" y="0"/>
                    <a:pt x="47" y="0"/>
                  </a:cubicBezTo>
                  <a:cubicBezTo>
                    <a:pt x="74" y="0"/>
                    <a:pt x="90" y="20"/>
                    <a:pt x="90" y="49"/>
                  </a:cubicBezTo>
                  <a:cubicBezTo>
                    <a:pt x="90" y="56"/>
                    <a:pt x="90" y="56"/>
                    <a:pt x="90" y="56"/>
                  </a:cubicBezTo>
                  <a:cubicBezTo>
                    <a:pt x="20" y="56"/>
                    <a:pt x="20" y="56"/>
                    <a:pt x="20" y="56"/>
                  </a:cubicBezTo>
                  <a:close/>
                  <a:moveTo>
                    <a:pt x="46" y="15"/>
                  </a:moveTo>
                  <a:cubicBezTo>
                    <a:pt x="28" y="15"/>
                    <a:pt x="20" y="30"/>
                    <a:pt x="19" y="43"/>
                  </a:cubicBezTo>
                  <a:cubicBezTo>
                    <a:pt x="71" y="43"/>
                    <a:pt x="71" y="43"/>
                    <a:pt x="71" y="43"/>
                  </a:cubicBezTo>
                  <a:cubicBezTo>
                    <a:pt x="71" y="28"/>
                    <a:pt x="64" y="15"/>
                    <a:pt x="4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9">
              <a:extLst>
                <a:ext uri="{FF2B5EF4-FFF2-40B4-BE49-F238E27FC236}">
                  <a16:creationId xmlns:a16="http://schemas.microsoft.com/office/drawing/2014/main" id="{C091E53F-E8FB-D219-1C2C-C8CDF3A477E2}"/>
                </a:ext>
              </a:extLst>
            </p:cNvPr>
            <p:cNvSpPr>
              <a:spLocks/>
            </p:cNvSpPr>
            <p:nvPr userDrawn="1"/>
          </p:nvSpPr>
          <p:spPr bwMode="auto">
            <a:xfrm>
              <a:off x="2882901" y="-3175"/>
              <a:ext cx="68263" cy="84138"/>
            </a:xfrm>
            <a:custGeom>
              <a:avLst/>
              <a:gdLst>
                <a:gd name="T0" fmla="*/ 65 w 84"/>
                <a:gd name="T1" fmla="*/ 101 h 101"/>
                <a:gd name="T2" fmla="*/ 65 w 84"/>
                <a:gd name="T3" fmla="*/ 42 h 101"/>
                <a:gd name="T4" fmla="*/ 45 w 84"/>
                <a:gd name="T5" fmla="*/ 16 h 101"/>
                <a:gd name="T6" fmla="*/ 18 w 84"/>
                <a:gd name="T7" fmla="*/ 42 h 101"/>
                <a:gd name="T8" fmla="*/ 18 w 84"/>
                <a:gd name="T9" fmla="*/ 101 h 101"/>
                <a:gd name="T10" fmla="*/ 0 w 84"/>
                <a:gd name="T11" fmla="*/ 101 h 101"/>
                <a:gd name="T12" fmla="*/ 0 w 84"/>
                <a:gd name="T13" fmla="*/ 2 h 101"/>
                <a:gd name="T14" fmla="*/ 17 w 84"/>
                <a:gd name="T15" fmla="*/ 2 h 101"/>
                <a:gd name="T16" fmla="*/ 18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0" y="32"/>
                    <a:pt x="18" y="42"/>
                  </a:cubicBezTo>
                  <a:cubicBezTo>
                    <a:pt x="18" y="101"/>
                    <a:pt x="18" y="101"/>
                    <a:pt x="18" y="101"/>
                  </a:cubicBezTo>
                  <a:cubicBezTo>
                    <a:pt x="0" y="101"/>
                    <a:pt x="0" y="101"/>
                    <a:pt x="0" y="101"/>
                  </a:cubicBezTo>
                  <a:cubicBezTo>
                    <a:pt x="0" y="2"/>
                    <a:pt x="0" y="2"/>
                    <a:pt x="0" y="2"/>
                  </a:cubicBezTo>
                  <a:cubicBezTo>
                    <a:pt x="17" y="2"/>
                    <a:pt x="17" y="2"/>
                    <a:pt x="17" y="2"/>
                  </a:cubicBezTo>
                  <a:cubicBezTo>
                    <a:pt x="18" y="20"/>
                    <a:pt x="18" y="20"/>
                    <a:pt x="18"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30">
              <a:extLst>
                <a:ext uri="{FF2B5EF4-FFF2-40B4-BE49-F238E27FC236}">
                  <a16:creationId xmlns:a16="http://schemas.microsoft.com/office/drawing/2014/main" id="{D8C0F936-155F-B9D3-105E-CB4A7E9C8F31}"/>
                </a:ext>
              </a:extLst>
            </p:cNvPr>
            <p:cNvSpPr>
              <a:spLocks noEditPoints="1"/>
            </p:cNvSpPr>
            <p:nvPr userDrawn="1"/>
          </p:nvSpPr>
          <p:spPr bwMode="auto">
            <a:xfrm>
              <a:off x="3006726" y="-34925"/>
              <a:ext cx="79375" cy="117475"/>
            </a:xfrm>
            <a:custGeom>
              <a:avLst/>
              <a:gdLst>
                <a:gd name="T0" fmla="*/ 50 w 95"/>
                <a:gd name="T1" fmla="*/ 142 h 142"/>
                <a:gd name="T2" fmla="*/ 20 w 95"/>
                <a:gd name="T3" fmla="*/ 125 h 142"/>
                <a:gd name="T4" fmla="*/ 17 w 95"/>
                <a:gd name="T5" fmla="*/ 140 h 142"/>
                <a:gd name="T6" fmla="*/ 0 w 95"/>
                <a:gd name="T7" fmla="*/ 140 h 142"/>
                <a:gd name="T8" fmla="*/ 0 w 95"/>
                <a:gd name="T9" fmla="*/ 0 h 142"/>
                <a:gd name="T10" fmla="*/ 19 w 95"/>
                <a:gd name="T11" fmla="*/ 0 h 142"/>
                <a:gd name="T12" fmla="*/ 19 w 95"/>
                <a:gd name="T13" fmla="*/ 57 h 142"/>
                <a:gd name="T14" fmla="*/ 52 w 95"/>
                <a:gd name="T15" fmla="*/ 39 h 142"/>
                <a:gd name="T16" fmla="*/ 94 w 95"/>
                <a:gd name="T17" fmla="*/ 91 h 142"/>
                <a:gd name="T18" fmla="*/ 50 w 95"/>
                <a:gd name="T19" fmla="*/ 142 h 142"/>
                <a:gd name="T20" fmla="*/ 47 w 95"/>
                <a:gd name="T21" fmla="*/ 55 h 142"/>
                <a:gd name="T22" fmla="*/ 18 w 95"/>
                <a:gd name="T23" fmla="*/ 91 h 142"/>
                <a:gd name="T24" fmla="*/ 46 w 95"/>
                <a:gd name="T25" fmla="*/ 127 h 142"/>
                <a:gd name="T26" fmla="*/ 75 w 95"/>
                <a:gd name="T27" fmla="*/ 91 h 142"/>
                <a:gd name="T28" fmla="*/ 47 w 95"/>
                <a:gd name="T29" fmla="*/ 5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2">
                  <a:moveTo>
                    <a:pt x="50" y="142"/>
                  </a:moveTo>
                  <a:cubicBezTo>
                    <a:pt x="31" y="142"/>
                    <a:pt x="22" y="129"/>
                    <a:pt x="20" y="125"/>
                  </a:cubicBezTo>
                  <a:cubicBezTo>
                    <a:pt x="17" y="140"/>
                    <a:pt x="17" y="140"/>
                    <a:pt x="17" y="140"/>
                  </a:cubicBezTo>
                  <a:cubicBezTo>
                    <a:pt x="0" y="140"/>
                    <a:pt x="0" y="140"/>
                    <a:pt x="0" y="140"/>
                  </a:cubicBezTo>
                  <a:cubicBezTo>
                    <a:pt x="0" y="0"/>
                    <a:pt x="0" y="0"/>
                    <a:pt x="0" y="0"/>
                  </a:cubicBezTo>
                  <a:cubicBezTo>
                    <a:pt x="19" y="0"/>
                    <a:pt x="19" y="0"/>
                    <a:pt x="19" y="0"/>
                  </a:cubicBezTo>
                  <a:cubicBezTo>
                    <a:pt x="19" y="57"/>
                    <a:pt x="19" y="57"/>
                    <a:pt x="19" y="57"/>
                  </a:cubicBezTo>
                  <a:cubicBezTo>
                    <a:pt x="20" y="55"/>
                    <a:pt x="31" y="39"/>
                    <a:pt x="52" y="39"/>
                  </a:cubicBezTo>
                  <a:cubicBezTo>
                    <a:pt x="78" y="39"/>
                    <a:pt x="94" y="61"/>
                    <a:pt x="94" y="91"/>
                  </a:cubicBezTo>
                  <a:cubicBezTo>
                    <a:pt x="95" y="121"/>
                    <a:pt x="77" y="142"/>
                    <a:pt x="50" y="142"/>
                  </a:cubicBezTo>
                  <a:close/>
                  <a:moveTo>
                    <a:pt x="47" y="55"/>
                  </a:moveTo>
                  <a:cubicBezTo>
                    <a:pt x="30" y="55"/>
                    <a:pt x="18" y="71"/>
                    <a:pt x="18" y="91"/>
                  </a:cubicBezTo>
                  <a:cubicBezTo>
                    <a:pt x="18" y="110"/>
                    <a:pt x="29" y="127"/>
                    <a:pt x="46" y="127"/>
                  </a:cubicBezTo>
                  <a:cubicBezTo>
                    <a:pt x="63" y="127"/>
                    <a:pt x="75" y="111"/>
                    <a:pt x="75" y="91"/>
                  </a:cubicBezTo>
                  <a:cubicBezTo>
                    <a:pt x="75" y="71"/>
                    <a:pt x="64" y="55"/>
                    <a:pt x="47"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31">
              <a:extLst>
                <a:ext uri="{FF2B5EF4-FFF2-40B4-BE49-F238E27FC236}">
                  <a16:creationId xmlns:a16="http://schemas.microsoft.com/office/drawing/2014/main" id="{B3C06BAF-2606-07B2-0633-EFEFFAE9986C}"/>
                </a:ext>
              </a:extLst>
            </p:cNvPr>
            <p:cNvSpPr>
              <a:spLocks/>
            </p:cNvSpPr>
            <p:nvPr userDrawn="1"/>
          </p:nvSpPr>
          <p:spPr bwMode="auto">
            <a:xfrm>
              <a:off x="3094038" y="-1588"/>
              <a:ext cx="79375" cy="114300"/>
            </a:xfrm>
            <a:custGeom>
              <a:avLst/>
              <a:gdLst>
                <a:gd name="T0" fmla="*/ 52 w 96"/>
                <a:gd name="T1" fmla="*/ 113 h 136"/>
                <a:gd name="T2" fmla="*/ 26 w 96"/>
                <a:gd name="T3" fmla="*/ 136 h 136"/>
                <a:gd name="T4" fmla="*/ 7 w 96"/>
                <a:gd name="T5" fmla="*/ 132 h 136"/>
                <a:gd name="T6" fmla="*/ 11 w 96"/>
                <a:gd name="T7" fmla="*/ 117 h 136"/>
                <a:gd name="T8" fmla="*/ 22 w 96"/>
                <a:gd name="T9" fmla="*/ 120 h 136"/>
                <a:gd name="T10" fmla="*/ 33 w 96"/>
                <a:gd name="T11" fmla="*/ 110 h 136"/>
                <a:gd name="T12" fmla="*/ 38 w 96"/>
                <a:gd name="T13" fmla="*/ 98 h 136"/>
                <a:gd name="T14" fmla="*/ 0 w 96"/>
                <a:gd name="T15" fmla="*/ 0 h 136"/>
                <a:gd name="T16" fmla="*/ 20 w 96"/>
                <a:gd name="T17" fmla="*/ 0 h 136"/>
                <a:gd name="T18" fmla="*/ 48 w 96"/>
                <a:gd name="T19" fmla="*/ 81 h 136"/>
                <a:gd name="T20" fmla="*/ 76 w 96"/>
                <a:gd name="T21" fmla="*/ 0 h 136"/>
                <a:gd name="T22" fmla="*/ 96 w 96"/>
                <a:gd name="T23" fmla="*/ 0 h 136"/>
                <a:gd name="T24" fmla="*/ 52 w 96"/>
                <a:gd name="T25" fmla="*/ 11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36">
                  <a:moveTo>
                    <a:pt x="52" y="113"/>
                  </a:moveTo>
                  <a:cubicBezTo>
                    <a:pt x="45" y="129"/>
                    <a:pt x="38" y="136"/>
                    <a:pt x="26" y="136"/>
                  </a:cubicBezTo>
                  <a:cubicBezTo>
                    <a:pt x="13" y="136"/>
                    <a:pt x="7" y="132"/>
                    <a:pt x="7" y="132"/>
                  </a:cubicBezTo>
                  <a:cubicBezTo>
                    <a:pt x="11" y="117"/>
                    <a:pt x="11" y="117"/>
                    <a:pt x="11" y="117"/>
                  </a:cubicBezTo>
                  <a:cubicBezTo>
                    <a:pt x="11" y="117"/>
                    <a:pt x="17" y="120"/>
                    <a:pt x="22" y="120"/>
                  </a:cubicBezTo>
                  <a:cubicBezTo>
                    <a:pt x="27" y="120"/>
                    <a:pt x="30" y="118"/>
                    <a:pt x="33" y="110"/>
                  </a:cubicBezTo>
                  <a:cubicBezTo>
                    <a:pt x="38" y="98"/>
                    <a:pt x="38" y="98"/>
                    <a:pt x="38" y="98"/>
                  </a:cubicBezTo>
                  <a:cubicBezTo>
                    <a:pt x="0" y="0"/>
                    <a:pt x="0" y="0"/>
                    <a:pt x="0" y="0"/>
                  </a:cubicBezTo>
                  <a:cubicBezTo>
                    <a:pt x="20" y="0"/>
                    <a:pt x="20" y="0"/>
                    <a:pt x="20" y="0"/>
                  </a:cubicBezTo>
                  <a:cubicBezTo>
                    <a:pt x="48" y="81"/>
                    <a:pt x="48" y="81"/>
                    <a:pt x="48" y="81"/>
                  </a:cubicBezTo>
                  <a:cubicBezTo>
                    <a:pt x="76" y="0"/>
                    <a:pt x="76" y="0"/>
                    <a:pt x="76" y="0"/>
                  </a:cubicBezTo>
                  <a:cubicBezTo>
                    <a:pt x="96" y="0"/>
                    <a:pt x="96" y="0"/>
                    <a:pt x="96" y="0"/>
                  </a:cubicBezTo>
                  <a:lnTo>
                    <a:pt x="5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Rectangle 32">
              <a:extLst>
                <a:ext uri="{FF2B5EF4-FFF2-40B4-BE49-F238E27FC236}">
                  <a16:creationId xmlns:a16="http://schemas.microsoft.com/office/drawing/2014/main" id="{28E831E1-5403-0391-CFF1-44334240480E}"/>
                </a:ext>
              </a:extLst>
            </p:cNvPr>
            <p:cNvSpPr>
              <a:spLocks noChangeArrowheads="1"/>
            </p:cNvSpPr>
            <p:nvPr userDrawn="1"/>
          </p:nvSpPr>
          <p:spPr bwMode="auto">
            <a:xfrm>
              <a:off x="3219451" y="-31750"/>
              <a:ext cx="17463" cy="1127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33">
              <a:extLst>
                <a:ext uri="{FF2B5EF4-FFF2-40B4-BE49-F238E27FC236}">
                  <a16:creationId xmlns:a16="http://schemas.microsoft.com/office/drawing/2014/main" id="{C26B6476-3E8D-9E7B-540C-E0FEFAD5DB9D}"/>
                </a:ext>
              </a:extLst>
            </p:cNvPr>
            <p:cNvSpPr>
              <a:spLocks/>
            </p:cNvSpPr>
            <p:nvPr userDrawn="1"/>
          </p:nvSpPr>
          <p:spPr bwMode="auto">
            <a:xfrm>
              <a:off x="3263901" y="-3175"/>
              <a:ext cx="69850" cy="84138"/>
            </a:xfrm>
            <a:custGeom>
              <a:avLst/>
              <a:gdLst>
                <a:gd name="T0" fmla="*/ 65 w 84"/>
                <a:gd name="T1" fmla="*/ 101 h 101"/>
                <a:gd name="T2" fmla="*/ 65 w 84"/>
                <a:gd name="T3" fmla="*/ 42 h 101"/>
                <a:gd name="T4" fmla="*/ 45 w 84"/>
                <a:gd name="T5" fmla="*/ 16 h 101"/>
                <a:gd name="T6" fmla="*/ 19 w 84"/>
                <a:gd name="T7" fmla="*/ 42 h 101"/>
                <a:gd name="T8" fmla="*/ 19 w 84"/>
                <a:gd name="T9" fmla="*/ 101 h 101"/>
                <a:gd name="T10" fmla="*/ 0 w 84"/>
                <a:gd name="T11" fmla="*/ 101 h 101"/>
                <a:gd name="T12" fmla="*/ 0 w 84"/>
                <a:gd name="T13" fmla="*/ 2 h 101"/>
                <a:gd name="T14" fmla="*/ 18 w 84"/>
                <a:gd name="T15" fmla="*/ 2 h 101"/>
                <a:gd name="T16" fmla="*/ 19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1" y="32"/>
                    <a:pt x="19" y="42"/>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34">
              <a:extLst>
                <a:ext uri="{FF2B5EF4-FFF2-40B4-BE49-F238E27FC236}">
                  <a16:creationId xmlns:a16="http://schemas.microsoft.com/office/drawing/2014/main" id="{944C5982-3C91-7F73-09A4-D3869163BA38}"/>
                </a:ext>
              </a:extLst>
            </p:cNvPr>
            <p:cNvSpPr>
              <a:spLocks/>
            </p:cNvSpPr>
            <p:nvPr userDrawn="1"/>
          </p:nvSpPr>
          <p:spPr bwMode="auto">
            <a:xfrm>
              <a:off x="3349626" y="-3175"/>
              <a:ext cx="63500" cy="85725"/>
            </a:xfrm>
            <a:custGeom>
              <a:avLst/>
              <a:gdLst>
                <a:gd name="T0" fmla="*/ 68 w 78"/>
                <a:gd name="T1" fmla="*/ 94 h 103"/>
                <a:gd name="T2" fmla="*/ 39 w 78"/>
                <a:gd name="T3" fmla="*/ 103 h 103"/>
                <a:gd name="T4" fmla="*/ 0 w 78"/>
                <a:gd name="T5" fmla="*/ 86 h 103"/>
                <a:gd name="T6" fmla="*/ 10 w 78"/>
                <a:gd name="T7" fmla="*/ 74 h 103"/>
                <a:gd name="T8" fmla="*/ 39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2" y="99"/>
                    <a:pt x="54" y="103"/>
                    <a:pt x="39" y="103"/>
                  </a:cubicBezTo>
                  <a:cubicBezTo>
                    <a:pt x="19" y="103"/>
                    <a:pt x="4" y="91"/>
                    <a:pt x="0" y="86"/>
                  </a:cubicBezTo>
                  <a:cubicBezTo>
                    <a:pt x="10" y="74"/>
                    <a:pt x="10" y="74"/>
                    <a:pt x="10" y="74"/>
                  </a:cubicBezTo>
                  <a:cubicBezTo>
                    <a:pt x="16" y="80"/>
                    <a:pt x="28" y="88"/>
                    <a:pt x="39" y="88"/>
                  </a:cubicBezTo>
                  <a:cubicBezTo>
                    <a:pt x="51" y="88"/>
                    <a:pt x="59" y="84"/>
                    <a:pt x="59" y="75"/>
                  </a:cubicBezTo>
                  <a:cubicBezTo>
                    <a:pt x="59" y="66"/>
                    <a:pt x="49" y="63"/>
                    <a:pt x="43" y="61"/>
                  </a:cubicBezTo>
                  <a:cubicBezTo>
                    <a:pt x="37"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3"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35">
              <a:extLst>
                <a:ext uri="{FF2B5EF4-FFF2-40B4-BE49-F238E27FC236}">
                  <a16:creationId xmlns:a16="http://schemas.microsoft.com/office/drawing/2014/main" id="{948AB8FF-2BA3-9E06-B8CF-1E2C0011DA34}"/>
                </a:ext>
              </a:extLst>
            </p:cNvPr>
            <p:cNvSpPr>
              <a:spLocks noEditPoints="1"/>
            </p:cNvSpPr>
            <p:nvPr userDrawn="1"/>
          </p:nvSpPr>
          <p:spPr bwMode="auto">
            <a:xfrm>
              <a:off x="3429001" y="-36513"/>
              <a:ext cx="20638" cy="117475"/>
            </a:xfrm>
            <a:custGeom>
              <a:avLst/>
              <a:gdLst>
                <a:gd name="T0" fmla="*/ 13 w 26"/>
                <a:gd name="T1" fmla="*/ 24 h 143"/>
                <a:gd name="T2" fmla="*/ 0 w 26"/>
                <a:gd name="T3" fmla="*/ 12 h 143"/>
                <a:gd name="T4" fmla="*/ 13 w 26"/>
                <a:gd name="T5" fmla="*/ 0 h 143"/>
                <a:gd name="T6" fmla="*/ 26 w 26"/>
                <a:gd name="T7" fmla="*/ 12 h 143"/>
                <a:gd name="T8" fmla="*/ 13 w 26"/>
                <a:gd name="T9" fmla="*/ 24 h 143"/>
                <a:gd name="T10" fmla="*/ 4 w 26"/>
                <a:gd name="T11" fmla="*/ 143 h 143"/>
                <a:gd name="T12" fmla="*/ 4 w 26"/>
                <a:gd name="T13" fmla="*/ 44 h 143"/>
                <a:gd name="T14" fmla="*/ 22 w 26"/>
                <a:gd name="T15" fmla="*/ 44 h 143"/>
                <a:gd name="T16" fmla="*/ 22 w 26"/>
                <a:gd name="T17" fmla="*/ 143 h 143"/>
                <a:gd name="T18" fmla="*/ 4 w 26"/>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3">
                  <a:moveTo>
                    <a:pt x="13" y="24"/>
                  </a:moveTo>
                  <a:cubicBezTo>
                    <a:pt x="6" y="24"/>
                    <a:pt x="0" y="19"/>
                    <a:pt x="0" y="12"/>
                  </a:cubicBezTo>
                  <a:cubicBezTo>
                    <a:pt x="0" y="5"/>
                    <a:pt x="6" y="0"/>
                    <a:pt x="13" y="0"/>
                  </a:cubicBezTo>
                  <a:cubicBezTo>
                    <a:pt x="20" y="0"/>
                    <a:pt x="26" y="5"/>
                    <a:pt x="26" y="12"/>
                  </a:cubicBezTo>
                  <a:cubicBezTo>
                    <a:pt x="26"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36">
              <a:extLst>
                <a:ext uri="{FF2B5EF4-FFF2-40B4-BE49-F238E27FC236}">
                  <a16:creationId xmlns:a16="http://schemas.microsoft.com/office/drawing/2014/main" id="{914FBE95-5DCD-B09C-05FA-773F884D73D9}"/>
                </a:ext>
              </a:extLst>
            </p:cNvPr>
            <p:cNvSpPr>
              <a:spLocks noEditPoints="1"/>
            </p:cNvSpPr>
            <p:nvPr userDrawn="1"/>
          </p:nvSpPr>
          <p:spPr bwMode="auto">
            <a:xfrm>
              <a:off x="3465513" y="-3175"/>
              <a:ext cx="77788" cy="115888"/>
            </a:xfrm>
            <a:custGeom>
              <a:avLst/>
              <a:gdLst>
                <a:gd name="T0" fmla="*/ 84 w 94"/>
                <a:gd name="T1" fmla="*/ 122 h 138"/>
                <a:gd name="T2" fmla="*/ 44 w 94"/>
                <a:gd name="T3" fmla="*/ 138 h 138"/>
                <a:gd name="T4" fmla="*/ 5 w 94"/>
                <a:gd name="T5" fmla="*/ 126 h 138"/>
                <a:gd name="T6" fmla="*/ 12 w 94"/>
                <a:gd name="T7" fmla="*/ 112 h 138"/>
                <a:gd name="T8" fmla="*/ 43 w 94"/>
                <a:gd name="T9" fmla="*/ 122 h 138"/>
                <a:gd name="T10" fmla="*/ 67 w 94"/>
                <a:gd name="T11" fmla="*/ 113 h 138"/>
                <a:gd name="T12" fmla="*/ 74 w 94"/>
                <a:gd name="T13" fmla="*/ 89 h 138"/>
                <a:gd name="T14" fmla="*/ 74 w 94"/>
                <a:gd name="T15" fmla="*/ 80 h 138"/>
                <a:gd name="T16" fmla="*/ 42 w 94"/>
                <a:gd name="T17" fmla="*/ 99 h 138"/>
                <a:gd name="T18" fmla="*/ 0 w 94"/>
                <a:gd name="T19" fmla="*/ 49 h 138"/>
                <a:gd name="T20" fmla="*/ 43 w 94"/>
                <a:gd name="T21" fmla="*/ 0 h 138"/>
                <a:gd name="T22" fmla="*/ 74 w 94"/>
                <a:gd name="T23" fmla="*/ 18 h 138"/>
                <a:gd name="T24" fmla="*/ 76 w 94"/>
                <a:gd name="T25" fmla="*/ 2 h 138"/>
                <a:gd name="T26" fmla="*/ 94 w 94"/>
                <a:gd name="T27" fmla="*/ 2 h 138"/>
                <a:gd name="T28" fmla="*/ 94 w 94"/>
                <a:gd name="T29" fmla="*/ 82 h 138"/>
                <a:gd name="T30" fmla="*/ 84 w 94"/>
                <a:gd name="T31" fmla="*/ 122 h 138"/>
                <a:gd name="T32" fmla="*/ 48 w 94"/>
                <a:gd name="T33" fmla="*/ 15 h 138"/>
                <a:gd name="T34" fmla="*/ 20 w 94"/>
                <a:gd name="T35" fmla="*/ 49 h 138"/>
                <a:gd name="T36" fmla="*/ 47 w 94"/>
                <a:gd name="T37" fmla="*/ 83 h 138"/>
                <a:gd name="T38" fmla="*/ 75 w 94"/>
                <a:gd name="T39" fmla="*/ 49 h 138"/>
                <a:gd name="T40" fmla="*/ 48 w 94"/>
                <a:gd name="T41" fmla="*/ 1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138">
                  <a:moveTo>
                    <a:pt x="84" y="122"/>
                  </a:moveTo>
                  <a:cubicBezTo>
                    <a:pt x="76" y="130"/>
                    <a:pt x="64" y="138"/>
                    <a:pt x="44" y="138"/>
                  </a:cubicBezTo>
                  <a:cubicBezTo>
                    <a:pt x="23" y="138"/>
                    <a:pt x="8" y="129"/>
                    <a:pt x="5" y="126"/>
                  </a:cubicBezTo>
                  <a:cubicBezTo>
                    <a:pt x="12" y="112"/>
                    <a:pt x="12" y="112"/>
                    <a:pt x="12" y="112"/>
                  </a:cubicBezTo>
                  <a:cubicBezTo>
                    <a:pt x="17" y="116"/>
                    <a:pt x="30" y="122"/>
                    <a:pt x="43" y="122"/>
                  </a:cubicBezTo>
                  <a:cubicBezTo>
                    <a:pt x="55" y="122"/>
                    <a:pt x="63" y="118"/>
                    <a:pt x="67" y="113"/>
                  </a:cubicBezTo>
                  <a:cubicBezTo>
                    <a:pt x="72" y="109"/>
                    <a:pt x="74" y="101"/>
                    <a:pt x="74" y="89"/>
                  </a:cubicBezTo>
                  <a:cubicBezTo>
                    <a:pt x="74" y="80"/>
                    <a:pt x="74" y="80"/>
                    <a:pt x="74" y="80"/>
                  </a:cubicBezTo>
                  <a:cubicBezTo>
                    <a:pt x="73" y="83"/>
                    <a:pt x="64" y="99"/>
                    <a:pt x="42" y="99"/>
                  </a:cubicBezTo>
                  <a:cubicBezTo>
                    <a:pt x="16" y="99"/>
                    <a:pt x="0" y="78"/>
                    <a:pt x="0" y="49"/>
                  </a:cubicBezTo>
                  <a:cubicBezTo>
                    <a:pt x="0" y="20"/>
                    <a:pt x="19" y="0"/>
                    <a:pt x="43" y="0"/>
                  </a:cubicBezTo>
                  <a:cubicBezTo>
                    <a:pt x="65" y="0"/>
                    <a:pt x="73" y="15"/>
                    <a:pt x="74" y="18"/>
                  </a:cubicBezTo>
                  <a:cubicBezTo>
                    <a:pt x="76" y="2"/>
                    <a:pt x="76" y="2"/>
                    <a:pt x="76" y="2"/>
                  </a:cubicBezTo>
                  <a:cubicBezTo>
                    <a:pt x="94" y="2"/>
                    <a:pt x="94" y="2"/>
                    <a:pt x="94" y="2"/>
                  </a:cubicBezTo>
                  <a:cubicBezTo>
                    <a:pt x="94" y="82"/>
                    <a:pt x="94" y="82"/>
                    <a:pt x="94" y="82"/>
                  </a:cubicBezTo>
                  <a:cubicBezTo>
                    <a:pt x="94" y="102"/>
                    <a:pt x="91" y="113"/>
                    <a:pt x="84" y="122"/>
                  </a:cubicBezTo>
                  <a:close/>
                  <a:moveTo>
                    <a:pt x="48" y="15"/>
                  </a:moveTo>
                  <a:cubicBezTo>
                    <a:pt x="31" y="15"/>
                    <a:pt x="20" y="30"/>
                    <a:pt x="20" y="49"/>
                  </a:cubicBezTo>
                  <a:cubicBezTo>
                    <a:pt x="20" y="67"/>
                    <a:pt x="30" y="83"/>
                    <a:pt x="47" y="83"/>
                  </a:cubicBezTo>
                  <a:cubicBezTo>
                    <a:pt x="64" y="83"/>
                    <a:pt x="75" y="67"/>
                    <a:pt x="75" y="49"/>
                  </a:cubicBezTo>
                  <a:cubicBezTo>
                    <a:pt x="75" y="30"/>
                    <a:pt x="65" y="15"/>
                    <a:pt x="4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37">
              <a:extLst>
                <a:ext uri="{FF2B5EF4-FFF2-40B4-BE49-F238E27FC236}">
                  <a16:creationId xmlns:a16="http://schemas.microsoft.com/office/drawing/2014/main" id="{DCECE63C-3BE4-E3D3-8A34-3F4C88B09AD1}"/>
                </a:ext>
              </a:extLst>
            </p:cNvPr>
            <p:cNvSpPr>
              <a:spLocks/>
            </p:cNvSpPr>
            <p:nvPr userDrawn="1"/>
          </p:nvSpPr>
          <p:spPr bwMode="auto">
            <a:xfrm>
              <a:off x="3568701" y="-34925"/>
              <a:ext cx="69850" cy="115888"/>
            </a:xfrm>
            <a:custGeom>
              <a:avLst/>
              <a:gdLst>
                <a:gd name="T0" fmla="*/ 66 w 85"/>
                <a:gd name="T1" fmla="*/ 141 h 141"/>
                <a:gd name="T2" fmla="*/ 66 w 85"/>
                <a:gd name="T3" fmla="*/ 82 h 141"/>
                <a:gd name="T4" fmla="*/ 46 w 85"/>
                <a:gd name="T5" fmla="*/ 56 h 141"/>
                <a:gd name="T6" fmla="*/ 19 w 85"/>
                <a:gd name="T7" fmla="*/ 82 h 141"/>
                <a:gd name="T8" fmla="*/ 19 w 85"/>
                <a:gd name="T9" fmla="*/ 141 h 141"/>
                <a:gd name="T10" fmla="*/ 0 w 85"/>
                <a:gd name="T11" fmla="*/ 141 h 141"/>
                <a:gd name="T12" fmla="*/ 0 w 85"/>
                <a:gd name="T13" fmla="*/ 0 h 141"/>
                <a:gd name="T14" fmla="*/ 19 w 85"/>
                <a:gd name="T15" fmla="*/ 0 h 141"/>
                <a:gd name="T16" fmla="*/ 19 w 85"/>
                <a:gd name="T17" fmla="*/ 60 h 141"/>
                <a:gd name="T18" fmla="*/ 52 w 85"/>
                <a:gd name="T19" fmla="*/ 39 h 141"/>
                <a:gd name="T20" fmla="*/ 85 w 85"/>
                <a:gd name="T21" fmla="*/ 77 h 141"/>
                <a:gd name="T22" fmla="*/ 85 w 85"/>
                <a:gd name="T23" fmla="*/ 141 h 141"/>
                <a:gd name="T24" fmla="*/ 66 w 85"/>
                <a:gd name="T25"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41">
                  <a:moveTo>
                    <a:pt x="66" y="141"/>
                  </a:moveTo>
                  <a:cubicBezTo>
                    <a:pt x="66" y="82"/>
                    <a:pt x="66" y="82"/>
                    <a:pt x="66" y="82"/>
                  </a:cubicBezTo>
                  <a:cubicBezTo>
                    <a:pt x="66" y="66"/>
                    <a:pt x="61" y="56"/>
                    <a:pt x="46" y="56"/>
                  </a:cubicBezTo>
                  <a:cubicBezTo>
                    <a:pt x="31" y="56"/>
                    <a:pt x="21" y="72"/>
                    <a:pt x="19" y="82"/>
                  </a:cubicBezTo>
                  <a:cubicBezTo>
                    <a:pt x="19" y="141"/>
                    <a:pt x="19" y="141"/>
                    <a:pt x="19" y="141"/>
                  </a:cubicBezTo>
                  <a:cubicBezTo>
                    <a:pt x="0" y="141"/>
                    <a:pt x="0" y="141"/>
                    <a:pt x="0" y="141"/>
                  </a:cubicBezTo>
                  <a:cubicBezTo>
                    <a:pt x="0" y="0"/>
                    <a:pt x="0" y="0"/>
                    <a:pt x="0" y="0"/>
                  </a:cubicBezTo>
                  <a:cubicBezTo>
                    <a:pt x="19" y="0"/>
                    <a:pt x="19" y="0"/>
                    <a:pt x="19" y="0"/>
                  </a:cubicBezTo>
                  <a:cubicBezTo>
                    <a:pt x="19" y="60"/>
                    <a:pt x="19" y="60"/>
                    <a:pt x="19" y="60"/>
                  </a:cubicBezTo>
                  <a:cubicBezTo>
                    <a:pt x="25" y="50"/>
                    <a:pt x="36" y="39"/>
                    <a:pt x="52" y="39"/>
                  </a:cubicBezTo>
                  <a:cubicBezTo>
                    <a:pt x="72" y="39"/>
                    <a:pt x="85" y="51"/>
                    <a:pt x="85" y="77"/>
                  </a:cubicBezTo>
                  <a:cubicBezTo>
                    <a:pt x="85" y="141"/>
                    <a:pt x="85" y="141"/>
                    <a:pt x="85" y="141"/>
                  </a:cubicBezTo>
                  <a:lnTo>
                    <a:pt x="66"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38">
              <a:extLst>
                <a:ext uri="{FF2B5EF4-FFF2-40B4-BE49-F238E27FC236}">
                  <a16:creationId xmlns:a16="http://schemas.microsoft.com/office/drawing/2014/main" id="{A628084C-CF66-E7E8-A07E-637CE5D6B84C}"/>
                </a:ext>
              </a:extLst>
            </p:cNvPr>
            <p:cNvSpPr>
              <a:spLocks/>
            </p:cNvSpPr>
            <p:nvPr userDrawn="1"/>
          </p:nvSpPr>
          <p:spPr bwMode="auto">
            <a:xfrm>
              <a:off x="3654426" y="-23813"/>
              <a:ext cx="50800" cy="106363"/>
            </a:xfrm>
            <a:custGeom>
              <a:avLst/>
              <a:gdLst>
                <a:gd name="T0" fmla="*/ 33 w 61"/>
                <a:gd name="T1" fmla="*/ 41 h 128"/>
                <a:gd name="T2" fmla="*/ 33 w 61"/>
                <a:gd name="T3" fmla="*/ 92 h 128"/>
                <a:gd name="T4" fmla="*/ 37 w 61"/>
                <a:gd name="T5" fmla="*/ 109 h 128"/>
                <a:gd name="T6" fmla="*/ 47 w 61"/>
                <a:gd name="T7" fmla="*/ 113 h 128"/>
                <a:gd name="T8" fmla="*/ 58 w 61"/>
                <a:gd name="T9" fmla="*/ 111 h 128"/>
                <a:gd name="T10" fmla="*/ 60 w 61"/>
                <a:gd name="T11" fmla="*/ 125 h 128"/>
                <a:gd name="T12" fmla="*/ 42 w 61"/>
                <a:gd name="T13" fmla="*/ 128 h 128"/>
                <a:gd name="T14" fmla="*/ 21 w 61"/>
                <a:gd name="T15" fmla="*/ 121 h 128"/>
                <a:gd name="T16" fmla="*/ 15 w 61"/>
                <a:gd name="T17" fmla="*/ 95 h 128"/>
                <a:gd name="T18" fmla="*/ 15 w 61"/>
                <a:gd name="T19" fmla="*/ 41 h 128"/>
                <a:gd name="T20" fmla="*/ 0 w 61"/>
                <a:gd name="T21" fmla="*/ 41 h 128"/>
                <a:gd name="T22" fmla="*/ 0 w 61"/>
                <a:gd name="T23" fmla="*/ 27 h 128"/>
                <a:gd name="T24" fmla="*/ 14 w 61"/>
                <a:gd name="T25" fmla="*/ 27 h 128"/>
                <a:gd name="T26" fmla="*/ 16 w 61"/>
                <a:gd name="T27" fmla="*/ 0 h 128"/>
                <a:gd name="T28" fmla="*/ 33 w 61"/>
                <a:gd name="T29" fmla="*/ 0 h 128"/>
                <a:gd name="T30" fmla="*/ 33 w 61"/>
                <a:gd name="T31" fmla="*/ 27 h 128"/>
                <a:gd name="T32" fmla="*/ 61 w 61"/>
                <a:gd name="T33" fmla="*/ 27 h 128"/>
                <a:gd name="T34" fmla="*/ 61 w 61"/>
                <a:gd name="T35" fmla="*/ 41 h 128"/>
                <a:gd name="T36" fmla="*/ 33 w 61"/>
                <a:gd name="T37"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28">
                  <a:moveTo>
                    <a:pt x="33" y="41"/>
                  </a:moveTo>
                  <a:cubicBezTo>
                    <a:pt x="33" y="92"/>
                    <a:pt x="33" y="92"/>
                    <a:pt x="33" y="92"/>
                  </a:cubicBezTo>
                  <a:cubicBezTo>
                    <a:pt x="33" y="101"/>
                    <a:pt x="34" y="106"/>
                    <a:pt x="37" y="109"/>
                  </a:cubicBezTo>
                  <a:cubicBezTo>
                    <a:pt x="40" y="112"/>
                    <a:pt x="43" y="113"/>
                    <a:pt x="47" y="113"/>
                  </a:cubicBezTo>
                  <a:cubicBezTo>
                    <a:pt x="52" y="113"/>
                    <a:pt x="56" y="112"/>
                    <a:pt x="58" y="111"/>
                  </a:cubicBezTo>
                  <a:cubicBezTo>
                    <a:pt x="60" y="125"/>
                    <a:pt x="60" y="125"/>
                    <a:pt x="60" y="125"/>
                  </a:cubicBezTo>
                  <a:cubicBezTo>
                    <a:pt x="56" y="127"/>
                    <a:pt x="48" y="128"/>
                    <a:pt x="42" y="128"/>
                  </a:cubicBezTo>
                  <a:cubicBezTo>
                    <a:pt x="33" y="128"/>
                    <a:pt x="27" y="126"/>
                    <a:pt x="21" y="121"/>
                  </a:cubicBezTo>
                  <a:cubicBezTo>
                    <a:pt x="16" y="115"/>
                    <a:pt x="15" y="108"/>
                    <a:pt x="15" y="95"/>
                  </a:cubicBezTo>
                  <a:cubicBezTo>
                    <a:pt x="15" y="41"/>
                    <a:pt x="15" y="41"/>
                    <a:pt x="15" y="41"/>
                  </a:cubicBezTo>
                  <a:cubicBezTo>
                    <a:pt x="0" y="41"/>
                    <a:pt x="0" y="41"/>
                    <a:pt x="0" y="41"/>
                  </a:cubicBezTo>
                  <a:cubicBezTo>
                    <a:pt x="0" y="27"/>
                    <a:pt x="0" y="27"/>
                    <a:pt x="0" y="27"/>
                  </a:cubicBezTo>
                  <a:cubicBezTo>
                    <a:pt x="14" y="27"/>
                    <a:pt x="14" y="27"/>
                    <a:pt x="14" y="27"/>
                  </a:cubicBezTo>
                  <a:cubicBezTo>
                    <a:pt x="16" y="0"/>
                    <a:pt x="16" y="0"/>
                    <a:pt x="16" y="0"/>
                  </a:cubicBezTo>
                  <a:cubicBezTo>
                    <a:pt x="33" y="0"/>
                    <a:pt x="33" y="0"/>
                    <a:pt x="33" y="0"/>
                  </a:cubicBezTo>
                  <a:cubicBezTo>
                    <a:pt x="33" y="27"/>
                    <a:pt x="33" y="27"/>
                    <a:pt x="33" y="27"/>
                  </a:cubicBezTo>
                  <a:cubicBezTo>
                    <a:pt x="61" y="27"/>
                    <a:pt x="61" y="27"/>
                    <a:pt x="61" y="27"/>
                  </a:cubicBezTo>
                  <a:cubicBezTo>
                    <a:pt x="61" y="41"/>
                    <a:pt x="61" y="41"/>
                    <a:pt x="61" y="41"/>
                  </a:cubicBezTo>
                  <a:cubicBezTo>
                    <a:pt x="33" y="41"/>
                    <a:pt x="33" y="41"/>
                    <a:pt x="3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39">
              <a:extLst>
                <a:ext uri="{FF2B5EF4-FFF2-40B4-BE49-F238E27FC236}">
                  <a16:creationId xmlns:a16="http://schemas.microsoft.com/office/drawing/2014/main" id="{644BE14E-EA94-5B64-6A69-FD38062EC86B}"/>
                </a:ext>
              </a:extLst>
            </p:cNvPr>
            <p:cNvSpPr>
              <a:spLocks/>
            </p:cNvSpPr>
            <p:nvPr userDrawn="1"/>
          </p:nvSpPr>
          <p:spPr bwMode="auto">
            <a:xfrm>
              <a:off x="3711576" y="-3175"/>
              <a:ext cx="63500" cy="85725"/>
            </a:xfrm>
            <a:custGeom>
              <a:avLst/>
              <a:gdLst>
                <a:gd name="T0" fmla="*/ 68 w 78"/>
                <a:gd name="T1" fmla="*/ 94 h 103"/>
                <a:gd name="T2" fmla="*/ 39 w 78"/>
                <a:gd name="T3" fmla="*/ 103 h 103"/>
                <a:gd name="T4" fmla="*/ 0 w 78"/>
                <a:gd name="T5" fmla="*/ 86 h 103"/>
                <a:gd name="T6" fmla="*/ 10 w 78"/>
                <a:gd name="T7" fmla="*/ 74 h 103"/>
                <a:gd name="T8" fmla="*/ 40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3" y="99"/>
                    <a:pt x="54" y="103"/>
                    <a:pt x="39" y="103"/>
                  </a:cubicBezTo>
                  <a:cubicBezTo>
                    <a:pt x="19" y="103"/>
                    <a:pt x="5" y="91"/>
                    <a:pt x="0" y="86"/>
                  </a:cubicBezTo>
                  <a:cubicBezTo>
                    <a:pt x="10" y="74"/>
                    <a:pt x="10" y="74"/>
                    <a:pt x="10" y="74"/>
                  </a:cubicBezTo>
                  <a:cubicBezTo>
                    <a:pt x="16" y="80"/>
                    <a:pt x="28" y="88"/>
                    <a:pt x="40" y="88"/>
                  </a:cubicBezTo>
                  <a:cubicBezTo>
                    <a:pt x="51" y="88"/>
                    <a:pt x="59" y="84"/>
                    <a:pt x="59" y="75"/>
                  </a:cubicBezTo>
                  <a:cubicBezTo>
                    <a:pt x="59" y="66"/>
                    <a:pt x="49" y="63"/>
                    <a:pt x="43" y="61"/>
                  </a:cubicBezTo>
                  <a:cubicBezTo>
                    <a:pt x="38"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4"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40">
              <a:extLst>
                <a:ext uri="{FF2B5EF4-FFF2-40B4-BE49-F238E27FC236}">
                  <a16:creationId xmlns:a16="http://schemas.microsoft.com/office/drawing/2014/main" id="{EF137B69-3191-B6FE-C47C-0D807733E2CB}"/>
                </a:ext>
              </a:extLst>
            </p:cNvPr>
            <p:cNvSpPr>
              <a:spLocks noEditPoints="1"/>
            </p:cNvSpPr>
            <p:nvPr userDrawn="1"/>
          </p:nvSpPr>
          <p:spPr bwMode="auto">
            <a:xfrm>
              <a:off x="2498726" y="157163"/>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6 h 136"/>
                <a:gd name="T12" fmla="*/ 113 w 113"/>
                <a:gd name="T13" fmla="*/ 68 h 136"/>
                <a:gd name="T14" fmla="*/ 92 w 113"/>
                <a:gd name="T15" fmla="*/ 119 h 136"/>
                <a:gd name="T16" fmla="*/ 78 w 113"/>
                <a:gd name="T17" fmla="*/ 28 h 136"/>
                <a:gd name="T18" fmla="*/ 45 w 113"/>
                <a:gd name="T19" fmla="*/ 15 h 136"/>
                <a:gd name="T20" fmla="*/ 20 w 113"/>
                <a:gd name="T21" fmla="*/ 15 h 136"/>
                <a:gd name="T22" fmla="*/ 20 w 113"/>
                <a:gd name="T23" fmla="*/ 119 h 136"/>
                <a:gd name="T24" fmla="*/ 45 w 113"/>
                <a:gd name="T25" fmla="*/ 119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5"/>
                    <a:pt x="92" y="16"/>
                  </a:cubicBezTo>
                  <a:cubicBezTo>
                    <a:pt x="103" y="27"/>
                    <a:pt x="113" y="44"/>
                    <a:pt x="113" y="68"/>
                  </a:cubicBezTo>
                  <a:cubicBezTo>
                    <a:pt x="113" y="91"/>
                    <a:pt x="104" y="108"/>
                    <a:pt x="92" y="119"/>
                  </a:cubicBezTo>
                  <a:close/>
                  <a:moveTo>
                    <a:pt x="78" y="28"/>
                  </a:moveTo>
                  <a:cubicBezTo>
                    <a:pt x="70" y="19"/>
                    <a:pt x="59" y="15"/>
                    <a:pt x="45" y="15"/>
                  </a:cubicBezTo>
                  <a:cubicBezTo>
                    <a:pt x="20" y="15"/>
                    <a:pt x="20" y="15"/>
                    <a:pt x="20" y="15"/>
                  </a:cubicBezTo>
                  <a:cubicBezTo>
                    <a:pt x="20" y="119"/>
                    <a:pt x="20" y="119"/>
                    <a:pt x="20" y="119"/>
                  </a:cubicBezTo>
                  <a:cubicBezTo>
                    <a:pt x="45" y="119"/>
                    <a:pt x="45" y="119"/>
                    <a:pt x="45" y="119"/>
                  </a:cubicBezTo>
                  <a:cubicBezTo>
                    <a:pt x="58" y="119"/>
                    <a:pt x="69" y="116"/>
                    <a:pt x="78" y="107"/>
                  </a:cubicBezTo>
                  <a:cubicBezTo>
                    <a:pt x="87" y="98"/>
                    <a:pt x="92" y="84"/>
                    <a:pt x="92" y="68"/>
                  </a:cubicBezTo>
                  <a:cubicBezTo>
                    <a:pt x="92" y="51"/>
                    <a:pt x="87" y="36"/>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41">
              <a:extLst>
                <a:ext uri="{FF2B5EF4-FFF2-40B4-BE49-F238E27FC236}">
                  <a16:creationId xmlns:a16="http://schemas.microsoft.com/office/drawing/2014/main" id="{821A2D0B-222A-FACB-58E1-95FBC0126991}"/>
                </a:ext>
              </a:extLst>
            </p:cNvPr>
            <p:cNvSpPr>
              <a:spLocks noEditPoints="1"/>
            </p:cNvSpPr>
            <p:nvPr userDrawn="1"/>
          </p:nvSpPr>
          <p:spPr bwMode="auto">
            <a:xfrm>
              <a:off x="2605088"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42">
              <a:extLst>
                <a:ext uri="{FF2B5EF4-FFF2-40B4-BE49-F238E27FC236}">
                  <a16:creationId xmlns:a16="http://schemas.microsoft.com/office/drawing/2014/main" id="{7DEFDA0D-DEC0-C80E-280E-37E6A828C659}"/>
                </a:ext>
              </a:extLst>
            </p:cNvPr>
            <p:cNvSpPr>
              <a:spLocks noChangeArrowheads="1"/>
            </p:cNvSpPr>
            <p:nvPr userDrawn="1"/>
          </p:nvSpPr>
          <p:spPr bwMode="auto">
            <a:xfrm>
              <a:off x="2697163" y="153988"/>
              <a:ext cx="15875" cy="1158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43">
              <a:extLst>
                <a:ext uri="{FF2B5EF4-FFF2-40B4-BE49-F238E27FC236}">
                  <a16:creationId xmlns:a16="http://schemas.microsoft.com/office/drawing/2014/main" id="{E1B199F1-629A-2B40-F991-6A433992CFCB}"/>
                </a:ext>
              </a:extLst>
            </p:cNvPr>
            <p:cNvSpPr>
              <a:spLocks noEditPoints="1"/>
            </p:cNvSpPr>
            <p:nvPr userDrawn="1"/>
          </p:nvSpPr>
          <p:spPr bwMode="auto">
            <a:xfrm>
              <a:off x="2736851" y="150813"/>
              <a:ext cx="20638" cy="119063"/>
            </a:xfrm>
            <a:custGeom>
              <a:avLst/>
              <a:gdLst>
                <a:gd name="T0" fmla="*/ 12 w 25"/>
                <a:gd name="T1" fmla="*/ 25 h 144"/>
                <a:gd name="T2" fmla="*/ 0 w 25"/>
                <a:gd name="T3" fmla="*/ 13 h 144"/>
                <a:gd name="T4" fmla="*/ 12 w 25"/>
                <a:gd name="T5" fmla="*/ 0 h 144"/>
                <a:gd name="T6" fmla="*/ 25 w 25"/>
                <a:gd name="T7" fmla="*/ 12 h 144"/>
                <a:gd name="T8" fmla="*/ 12 w 25"/>
                <a:gd name="T9" fmla="*/ 25 h 144"/>
                <a:gd name="T10" fmla="*/ 3 w 25"/>
                <a:gd name="T11" fmla="*/ 144 h 144"/>
                <a:gd name="T12" fmla="*/ 3 w 25"/>
                <a:gd name="T13" fmla="*/ 45 h 144"/>
                <a:gd name="T14" fmla="*/ 22 w 25"/>
                <a:gd name="T15" fmla="*/ 45 h 144"/>
                <a:gd name="T16" fmla="*/ 22 w 25"/>
                <a:gd name="T17" fmla="*/ 144 h 144"/>
                <a:gd name="T18" fmla="*/ 3 w 25"/>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4">
                  <a:moveTo>
                    <a:pt x="12" y="25"/>
                  </a:moveTo>
                  <a:cubicBezTo>
                    <a:pt x="5" y="25"/>
                    <a:pt x="0" y="20"/>
                    <a:pt x="0" y="13"/>
                  </a:cubicBezTo>
                  <a:cubicBezTo>
                    <a:pt x="0" y="6"/>
                    <a:pt x="5" y="0"/>
                    <a:pt x="12" y="0"/>
                  </a:cubicBezTo>
                  <a:cubicBezTo>
                    <a:pt x="20" y="0"/>
                    <a:pt x="25" y="6"/>
                    <a:pt x="25" y="12"/>
                  </a:cubicBezTo>
                  <a:cubicBezTo>
                    <a:pt x="25" y="19"/>
                    <a:pt x="20" y="25"/>
                    <a:pt x="12"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44">
              <a:extLst>
                <a:ext uri="{FF2B5EF4-FFF2-40B4-BE49-F238E27FC236}">
                  <a16:creationId xmlns:a16="http://schemas.microsoft.com/office/drawing/2014/main" id="{344578C9-CCB4-4F2D-6F97-A69FE48FE92E}"/>
                </a:ext>
              </a:extLst>
            </p:cNvPr>
            <p:cNvSpPr>
              <a:spLocks/>
            </p:cNvSpPr>
            <p:nvPr userDrawn="1"/>
          </p:nvSpPr>
          <p:spPr bwMode="auto">
            <a:xfrm>
              <a:off x="2768601" y="188913"/>
              <a:ext cx="79375" cy="80963"/>
            </a:xfrm>
            <a:custGeom>
              <a:avLst/>
              <a:gdLst>
                <a:gd name="T0" fmla="*/ 30 w 50"/>
                <a:gd name="T1" fmla="*/ 51 h 51"/>
                <a:gd name="T2" fmla="*/ 19 w 50"/>
                <a:gd name="T3" fmla="*/ 51 h 51"/>
                <a:gd name="T4" fmla="*/ 0 w 50"/>
                <a:gd name="T5" fmla="*/ 0 h 51"/>
                <a:gd name="T6" fmla="*/ 10 w 50"/>
                <a:gd name="T7" fmla="*/ 0 h 51"/>
                <a:gd name="T8" fmla="*/ 25 w 50"/>
                <a:gd name="T9" fmla="*/ 41 h 51"/>
                <a:gd name="T10" fmla="*/ 39 w 50"/>
                <a:gd name="T11" fmla="*/ 0 h 51"/>
                <a:gd name="T12" fmla="*/ 50 w 50"/>
                <a:gd name="T13" fmla="*/ 0 h 51"/>
                <a:gd name="T14" fmla="*/ 30 w 50"/>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1">
                  <a:moveTo>
                    <a:pt x="30" y="51"/>
                  </a:moveTo>
                  <a:lnTo>
                    <a:pt x="19" y="51"/>
                  </a:lnTo>
                  <a:lnTo>
                    <a:pt x="0" y="0"/>
                  </a:lnTo>
                  <a:lnTo>
                    <a:pt x="10" y="0"/>
                  </a:lnTo>
                  <a:lnTo>
                    <a:pt x="25" y="41"/>
                  </a:lnTo>
                  <a:lnTo>
                    <a:pt x="39" y="0"/>
                  </a:lnTo>
                  <a:lnTo>
                    <a:pt x="50" y="0"/>
                  </a:lnTo>
                  <a:lnTo>
                    <a:pt x="3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45">
              <a:extLst>
                <a:ext uri="{FF2B5EF4-FFF2-40B4-BE49-F238E27FC236}">
                  <a16:creationId xmlns:a16="http://schemas.microsoft.com/office/drawing/2014/main" id="{2236A563-D056-2155-A154-64F4FBDBB116}"/>
                </a:ext>
              </a:extLst>
            </p:cNvPr>
            <p:cNvSpPr>
              <a:spLocks noEditPoints="1"/>
            </p:cNvSpPr>
            <p:nvPr userDrawn="1"/>
          </p:nvSpPr>
          <p:spPr bwMode="auto">
            <a:xfrm>
              <a:off x="28559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0"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46">
              <a:extLst>
                <a:ext uri="{FF2B5EF4-FFF2-40B4-BE49-F238E27FC236}">
                  <a16:creationId xmlns:a16="http://schemas.microsoft.com/office/drawing/2014/main" id="{F4BF70B8-9555-C261-D3C1-88BD30FC33CC}"/>
                </a:ext>
              </a:extLst>
            </p:cNvPr>
            <p:cNvSpPr>
              <a:spLocks/>
            </p:cNvSpPr>
            <p:nvPr userDrawn="1"/>
          </p:nvSpPr>
          <p:spPr bwMode="auto">
            <a:xfrm>
              <a:off x="2947988" y="185738"/>
              <a:ext cx="47625"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47">
              <a:extLst>
                <a:ext uri="{FF2B5EF4-FFF2-40B4-BE49-F238E27FC236}">
                  <a16:creationId xmlns:a16="http://schemas.microsoft.com/office/drawing/2014/main" id="{2EFAC510-CEEE-DA5A-FAA3-F170FED7622E}"/>
                </a:ext>
              </a:extLst>
            </p:cNvPr>
            <p:cNvSpPr>
              <a:spLocks noEditPoints="1"/>
            </p:cNvSpPr>
            <p:nvPr userDrawn="1"/>
          </p:nvSpPr>
          <p:spPr bwMode="auto">
            <a:xfrm>
              <a:off x="2998788" y="185738"/>
              <a:ext cx="74613" cy="85725"/>
            </a:xfrm>
            <a:custGeom>
              <a:avLst/>
              <a:gdLst>
                <a:gd name="T0" fmla="*/ 20 w 90"/>
                <a:gd name="T1" fmla="*/ 56 h 103"/>
                <a:gd name="T2" fmla="*/ 49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49" y="88"/>
                  </a:cubicBezTo>
                  <a:cubicBezTo>
                    <a:pt x="68" y="88"/>
                    <a:pt x="79" y="78"/>
                    <a:pt x="80" y="77"/>
                  </a:cubicBezTo>
                  <a:cubicBezTo>
                    <a:pt x="88" y="89"/>
                    <a:pt x="88" y="89"/>
                    <a:pt x="88" y="89"/>
                  </a:cubicBezTo>
                  <a:cubicBezTo>
                    <a:pt x="88" y="89"/>
                    <a:pt x="74"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8" y="14"/>
                    <a:pt x="20" y="29"/>
                    <a:pt x="19" y="42"/>
                  </a:cubicBezTo>
                  <a:cubicBezTo>
                    <a:pt x="71" y="42"/>
                    <a:pt x="71" y="42"/>
                    <a:pt x="71" y="42"/>
                  </a:cubicBezTo>
                  <a:cubicBezTo>
                    <a:pt x="71"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48">
              <a:extLst>
                <a:ext uri="{FF2B5EF4-FFF2-40B4-BE49-F238E27FC236}">
                  <a16:creationId xmlns:a16="http://schemas.microsoft.com/office/drawing/2014/main" id="{9F75901F-04A3-6B7A-4918-99E7F7C4A01F}"/>
                </a:ext>
              </a:extLst>
            </p:cNvPr>
            <p:cNvSpPr>
              <a:spLocks noEditPoints="1"/>
            </p:cNvSpPr>
            <p:nvPr userDrawn="1"/>
          </p:nvSpPr>
          <p:spPr bwMode="auto">
            <a:xfrm>
              <a:off x="3084513" y="153988"/>
              <a:ext cx="77788" cy="117475"/>
            </a:xfrm>
            <a:custGeom>
              <a:avLst/>
              <a:gdLst>
                <a:gd name="T0" fmla="*/ 78 w 94"/>
                <a:gd name="T1" fmla="*/ 141 h 143"/>
                <a:gd name="T2" fmla="*/ 75 w 94"/>
                <a:gd name="T3" fmla="*/ 125 h 143"/>
                <a:gd name="T4" fmla="*/ 42 w 94"/>
                <a:gd name="T5" fmla="*/ 143 h 143"/>
                <a:gd name="T6" fmla="*/ 0 w 94"/>
                <a:gd name="T7" fmla="*/ 91 h 143"/>
                <a:gd name="T8" fmla="*/ 44 w 94"/>
                <a:gd name="T9" fmla="*/ 40 h 143"/>
                <a:gd name="T10" fmla="*/ 75 w 94"/>
                <a:gd name="T11" fmla="*/ 58 h 143"/>
                <a:gd name="T12" fmla="*/ 75 w 94"/>
                <a:gd name="T13" fmla="*/ 0 h 143"/>
                <a:gd name="T14" fmla="*/ 94 w 94"/>
                <a:gd name="T15" fmla="*/ 0 h 143"/>
                <a:gd name="T16" fmla="*/ 94 w 94"/>
                <a:gd name="T17" fmla="*/ 141 h 143"/>
                <a:gd name="T18" fmla="*/ 78 w 94"/>
                <a:gd name="T19" fmla="*/ 141 h 143"/>
                <a:gd name="T20" fmla="*/ 48 w 94"/>
                <a:gd name="T21" fmla="*/ 54 h 143"/>
                <a:gd name="T22" fmla="*/ 19 w 94"/>
                <a:gd name="T23" fmla="*/ 90 h 143"/>
                <a:gd name="T24" fmla="*/ 47 w 94"/>
                <a:gd name="T25" fmla="*/ 127 h 143"/>
                <a:gd name="T26" fmla="*/ 75 w 94"/>
                <a:gd name="T27" fmla="*/ 90 h 143"/>
                <a:gd name="T28" fmla="*/ 48 w 94"/>
                <a:gd name="T29" fmla="*/ 5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43">
                  <a:moveTo>
                    <a:pt x="78" y="141"/>
                  </a:moveTo>
                  <a:cubicBezTo>
                    <a:pt x="75" y="125"/>
                    <a:pt x="75" y="125"/>
                    <a:pt x="75" y="125"/>
                  </a:cubicBezTo>
                  <a:cubicBezTo>
                    <a:pt x="74" y="126"/>
                    <a:pt x="65" y="143"/>
                    <a:pt x="42" y="143"/>
                  </a:cubicBezTo>
                  <a:cubicBezTo>
                    <a:pt x="16" y="143"/>
                    <a:pt x="0" y="121"/>
                    <a:pt x="0" y="91"/>
                  </a:cubicBezTo>
                  <a:cubicBezTo>
                    <a:pt x="0" y="62"/>
                    <a:pt x="18" y="40"/>
                    <a:pt x="44" y="40"/>
                  </a:cubicBezTo>
                  <a:cubicBezTo>
                    <a:pt x="65" y="40"/>
                    <a:pt x="74" y="56"/>
                    <a:pt x="75" y="58"/>
                  </a:cubicBezTo>
                  <a:cubicBezTo>
                    <a:pt x="75" y="0"/>
                    <a:pt x="75" y="0"/>
                    <a:pt x="75" y="0"/>
                  </a:cubicBezTo>
                  <a:cubicBezTo>
                    <a:pt x="94" y="0"/>
                    <a:pt x="94" y="0"/>
                    <a:pt x="94" y="0"/>
                  </a:cubicBezTo>
                  <a:cubicBezTo>
                    <a:pt x="94" y="141"/>
                    <a:pt x="94" y="141"/>
                    <a:pt x="94" y="141"/>
                  </a:cubicBezTo>
                  <a:cubicBezTo>
                    <a:pt x="78" y="141"/>
                    <a:pt x="78" y="141"/>
                    <a:pt x="78" y="141"/>
                  </a:cubicBezTo>
                  <a:close/>
                  <a:moveTo>
                    <a:pt x="48" y="54"/>
                  </a:moveTo>
                  <a:cubicBezTo>
                    <a:pt x="30" y="54"/>
                    <a:pt x="19" y="71"/>
                    <a:pt x="19" y="90"/>
                  </a:cubicBezTo>
                  <a:cubicBezTo>
                    <a:pt x="19" y="110"/>
                    <a:pt x="29" y="127"/>
                    <a:pt x="47" y="127"/>
                  </a:cubicBezTo>
                  <a:cubicBezTo>
                    <a:pt x="64" y="127"/>
                    <a:pt x="75" y="110"/>
                    <a:pt x="75" y="90"/>
                  </a:cubicBezTo>
                  <a:cubicBezTo>
                    <a:pt x="76" y="71"/>
                    <a:pt x="66" y="54"/>
                    <a:pt x="4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49">
              <a:extLst>
                <a:ext uri="{FF2B5EF4-FFF2-40B4-BE49-F238E27FC236}">
                  <a16:creationId xmlns:a16="http://schemas.microsoft.com/office/drawing/2014/main" id="{746411D7-FE52-9D4A-5F9C-E781E2B0A65A}"/>
                </a:ext>
              </a:extLst>
            </p:cNvPr>
            <p:cNvSpPr>
              <a:spLocks/>
            </p:cNvSpPr>
            <p:nvPr userDrawn="1"/>
          </p:nvSpPr>
          <p:spPr bwMode="auto">
            <a:xfrm>
              <a:off x="3209926" y="152400"/>
              <a:ext cx="53975" cy="117475"/>
            </a:xfrm>
            <a:custGeom>
              <a:avLst/>
              <a:gdLst>
                <a:gd name="T0" fmla="*/ 61 w 64"/>
                <a:gd name="T1" fmla="*/ 18 h 142"/>
                <a:gd name="T2" fmla="*/ 49 w 64"/>
                <a:gd name="T3" fmla="*/ 15 h 142"/>
                <a:gd name="T4" fmla="*/ 36 w 64"/>
                <a:gd name="T5" fmla="*/ 21 h 142"/>
                <a:gd name="T6" fmla="*/ 34 w 64"/>
                <a:gd name="T7" fmla="*/ 35 h 142"/>
                <a:gd name="T8" fmla="*/ 34 w 64"/>
                <a:gd name="T9" fmla="*/ 43 h 142"/>
                <a:gd name="T10" fmla="*/ 59 w 64"/>
                <a:gd name="T11" fmla="*/ 43 h 142"/>
                <a:gd name="T12" fmla="*/ 59 w 64"/>
                <a:gd name="T13" fmla="*/ 57 h 142"/>
                <a:gd name="T14" fmla="*/ 34 w 64"/>
                <a:gd name="T15" fmla="*/ 57 h 142"/>
                <a:gd name="T16" fmla="*/ 34 w 64"/>
                <a:gd name="T17" fmla="*/ 142 h 142"/>
                <a:gd name="T18" fmla="*/ 15 w 64"/>
                <a:gd name="T19" fmla="*/ 142 h 142"/>
                <a:gd name="T20" fmla="*/ 15 w 64"/>
                <a:gd name="T21" fmla="*/ 57 h 142"/>
                <a:gd name="T22" fmla="*/ 0 w 64"/>
                <a:gd name="T23" fmla="*/ 57 h 142"/>
                <a:gd name="T24" fmla="*/ 0 w 64"/>
                <a:gd name="T25" fmla="*/ 43 h 142"/>
                <a:gd name="T26" fmla="*/ 15 w 64"/>
                <a:gd name="T27" fmla="*/ 43 h 142"/>
                <a:gd name="T28" fmla="*/ 15 w 64"/>
                <a:gd name="T29" fmla="*/ 32 h 142"/>
                <a:gd name="T30" fmla="*/ 22 w 64"/>
                <a:gd name="T31" fmla="*/ 9 h 142"/>
                <a:gd name="T32" fmla="*/ 45 w 64"/>
                <a:gd name="T33" fmla="*/ 0 h 142"/>
                <a:gd name="T34" fmla="*/ 64 w 64"/>
                <a:gd name="T35" fmla="*/ 4 h 142"/>
                <a:gd name="T36" fmla="*/ 61 w 64"/>
                <a:gd name="T37" fmla="*/ 1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42">
                  <a:moveTo>
                    <a:pt x="61" y="18"/>
                  </a:moveTo>
                  <a:cubicBezTo>
                    <a:pt x="61" y="18"/>
                    <a:pt x="55" y="15"/>
                    <a:pt x="49" y="15"/>
                  </a:cubicBezTo>
                  <a:cubicBezTo>
                    <a:pt x="43" y="15"/>
                    <a:pt x="39" y="17"/>
                    <a:pt x="36" y="21"/>
                  </a:cubicBezTo>
                  <a:cubicBezTo>
                    <a:pt x="34" y="24"/>
                    <a:pt x="34" y="29"/>
                    <a:pt x="34" y="35"/>
                  </a:cubicBezTo>
                  <a:cubicBezTo>
                    <a:pt x="34" y="43"/>
                    <a:pt x="34" y="43"/>
                    <a:pt x="34" y="43"/>
                  </a:cubicBezTo>
                  <a:cubicBezTo>
                    <a:pt x="59" y="43"/>
                    <a:pt x="59" y="43"/>
                    <a:pt x="59" y="43"/>
                  </a:cubicBezTo>
                  <a:cubicBezTo>
                    <a:pt x="59" y="57"/>
                    <a:pt x="59" y="57"/>
                    <a:pt x="59" y="57"/>
                  </a:cubicBezTo>
                  <a:cubicBezTo>
                    <a:pt x="34" y="57"/>
                    <a:pt x="34" y="57"/>
                    <a:pt x="34" y="57"/>
                  </a:cubicBezTo>
                  <a:cubicBezTo>
                    <a:pt x="34" y="142"/>
                    <a:pt x="34" y="142"/>
                    <a:pt x="34" y="142"/>
                  </a:cubicBezTo>
                  <a:cubicBezTo>
                    <a:pt x="15" y="142"/>
                    <a:pt x="15" y="142"/>
                    <a:pt x="15" y="142"/>
                  </a:cubicBezTo>
                  <a:cubicBezTo>
                    <a:pt x="15" y="57"/>
                    <a:pt x="15" y="57"/>
                    <a:pt x="15" y="57"/>
                  </a:cubicBezTo>
                  <a:cubicBezTo>
                    <a:pt x="0" y="57"/>
                    <a:pt x="0" y="57"/>
                    <a:pt x="0" y="57"/>
                  </a:cubicBezTo>
                  <a:cubicBezTo>
                    <a:pt x="0" y="43"/>
                    <a:pt x="0" y="43"/>
                    <a:pt x="0" y="43"/>
                  </a:cubicBezTo>
                  <a:cubicBezTo>
                    <a:pt x="15" y="43"/>
                    <a:pt x="15" y="43"/>
                    <a:pt x="15" y="43"/>
                  </a:cubicBezTo>
                  <a:cubicBezTo>
                    <a:pt x="15" y="32"/>
                    <a:pt x="15" y="32"/>
                    <a:pt x="15" y="32"/>
                  </a:cubicBezTo>
                  <a:cubicBezTo>
                    <a:pt x="15" y="21"/>
                    <a:pt x="18" y="14"/>
                    <a:pt x="22" y="9"/>
                  </a:cubicBezTo>
                  <a:cubicBezTo>
                    <a:pt x="27" y="4"/>
                    <a:pt x="34" y="0"/>
                    <a:pt x="45" y="0"/>
                  </a:cubicBezTo>
                  <a:cubicBezTo>
                    <a:pt x="55" y="0"/>
                    <a:pt x="62" y="3"/>
                    <a:pt x="64" y="4"/>
                  </a:cubicBezTo>
                  <a:lnTo>
                    <a:pt x="6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50">
              <a:extLst>
                <a:ext uri="{FF2B5EF4-FFF2-40B4-BE49-F238E27FC236}">
                  <a16:creationId xmlns:a16="http://schemas.microsoft.com/office/drawing/2014/main" id="{71C2BF5D-0F27-5DC4-E839-53363129AF20}"/>
                </a:ext>
              </a:extLst>
            </p:cNvPr>
            <p:cNvSpPr>
              <a:spLocks/>
            </p:cNvSpPr>
            <p:nvPr userDrawn="1"/>
          </p:nvSpPr>
          <p:spPr bwMode="auto">
            <a:xfrm>
              <a:off x="3270251" y="185738"/>
              <a:ext cx="46038"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51">
              <a:extLst>
                <a:ext uri="{FF2B5EF4-FFF2-40B4-BE49-F238E27FC236}">
                  <a16:creationId xmlns:a16="http://schemas.microsoft.com/office/drawing/2014/main" id="{6AAE8FD2-F294-9C4A-F94A-068B4B7ABCFB}"/>
                </a:ext>
              </a:extLst>
            </p:cNvPr>
            <p:cNvSpPr>
              <a:spLocks noEditPoints="1"/>
            </p:cNvSpPr>
            <p:nvPr userDrawn="1"/>
          </p:nvSpPr>
          <p:spPr bwMode="auto">
            <a:xfrm>
              <a:off x="3321051" y="185738"/>
              <a:ext cx="79375" cy="85725"/>
            </a:xfrm>
            <a:custGeom>
              <a:avLst/>
              <a:gdLst>
                <a:gd name="T0" fmla="*/ 48 w 96"/>
                <a:gd name="T1" fmla="*/ 102 h 102"/>
                <a:gd name="T2" fmla="*/ 0 w 96"/>
                <a:gd name="T3" fmla="*/ 51 h 102"/>
                <a:gd name="T4" fmla="*/ 48 w 96"/>
                <a:gd name="T5" fmla="*/ 0 h 102"/>
                <a:gd name="T6" fmla="*/ 96 w 96"/>
                <a:gd name="T7" fmla="*/ 51 h 102"/>
                <a:gd name="T8" fmla="*/ 48 w 96"/>
                <a:gd name="T9" fmla="*/ 102 h 102"/>
                <a:gd name="T10" fmla="*/ 48 w 96"/>
                <a:gd name="T11" fmla="*/ 14 h 102"/>
                <a:gd name="T12" fmla="*/ 20 w 96"/>
                <a:gd name="T13" fmla="*/ 51 h 102"/>
                <a:gd name="T14" fmla="*/ 48 w 96"/>
                <a:gd name="T15" fmla="*/ 88 h 102"/>
                <a:gd name="T16" fmla="*/ 77 w 96"/>
                <a:gd name="T17" fmla="*/ 51 h 102"/>
                <a:gd name="T18" fmla="*/ 48 w 96"/>
                <a:gd name="T19" fmla="*/ 1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02">
                  <a:moveTo>
                    <a:pt x="48" y="102"/>
                  </a:moveTo>
                  <a:cubicBezTo>
                    <a:pt x="20" y="102"/>
                    <a:pt x="0" y="82"/>
                    <a:pt x="0" y="51"/>
                  </a:cubicBezTo>
                  <a:cubicBezTo>
                    <a:pt x="0" y="20"/>
                    <a:pt x="20" y="0"/>
                    <a:pt x="48" y="0"/>
                  </a:cubicBezTo>
                  <a:cubicBezTo>
                    <a:pt x="77" y="0"/>
                    <a:pt x="96" y="20"/>
                    <a:pt x="96" y="51"/>
                  </a:cubicBezTo>
                  <a:cubicBezTo>
                    <a:pt x="96" y="82"/>
                    <a:pt x="77" y="102"/>
                    <a:pt x="48" y="102"/>
                  </a:cubicBezTo>
                  <a:close/>
                  <a:moveTo>
                    <a:pt x="48" y="14"/>
                  </a:moveTo>
                  <a:cubicBezTo>
                    <a:pt x="30" y="14"/>
                    <a:pt x="20" y="29"/>
                    <a:pt x="20" y="51"/>
                  </a:cubicBezTo>
                  <a:cubicBezTo>
                    <a:pt x="20" y="72"/>
                    <a:pt x="30" y="88"/>
                    <a:pt x="48" y="88"/>
                  </a:cubicBezTo>
                  <a:cubicBezTo>
                    <a:pt x="67" y="88"/>
                    <a:pt x="77" y="72"/>
                    <a:pt x="77" y="51"/>
                  </a:cubicBezTo>
                  <a:cubicBezTo>
                    <a:pt x="77" y="29"/>
                    <a:pt x="67" y="14"/>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52">
              <a:extLst>
                <a:ext uri="{FF2B5EF4-FFF2-40B4-BE49-F238E27FC236}">
                  <a16:creationId xmlns:a16="http://schemas.microsoft.com/office/drawing/2014/main" id="{C590DB0F-DC19-CD6D-2F4D-61479185D8A5}"/>
                </a:ext>
              </a:extLst>
            </p:cNvPr>
            <p:cNvSpPr>
              <a:spLocks/>
            </p:cNvSpPr>
            <p:nvPr userDrawn="1"/>
          </p:nvSpPr>
          <p:spPr bwMode="auto">
            <a:xfrm>
              <a:off x="3419476" y="185738"/>
              <a:ext cx="117475" cy="84138"/>
            </a:xfrm>
            <a:custGeom>
              <a:avLst/>
              <a:gdLst>
                <a:gd name="T0" fmla="*/ 123 w 142"/>
                <a:gd name="T1" fmla="*/ 101 h 101"/>
                <a:gd name="T2" fmla="*/ 123 w 142"/>
                <a:gd name="T3" fmla="*/ 39 h 101"/>
                <a:gd name="T4" fmla="*/ 106 w 142"/>
                <a:gd name="T5" fmla="*/ 16 h 101"/>
                <a:gd name="T6" fmla="*/ 80 w 142"/>
                <a:gd name="T7" fmla="*/ 41 h 101"/>
                <a:gd name="T8" fmla="*/ 80 w 142"/>
                <a:gd name="T9" fmla="*/ 101 h 101"/>
                <a:gd name="T10" fmla="*/ 62 w 142"/>
                <a:gd name="T11" fmla="*/ 101 h 101"/>
                <a:gd name="T12" fmla="*/ 62 w 142"/>
                <a:gd name="T13" fmla="*/ 39 h 101"/>
                <a:gd name="T14" fmla="*/ 44 w 142"/>
                <a:gd name="T15" fmla="*/ 16 h 101"/>
                <a:gd name="T16" fmla="*/ 19 w 142"/>
                <a:gd name="T17" fmla="*/ 41 h 101"/>
                <a:gd name="T18" fmla="*/ 19 w 142"/>
                <a:gd name="T19" fmla="*/ 101 h 101"/>
                <a:gd name="T20" fmla="*/ 0 w 142"/>
                <a:gd name="T21" fmla="*/ 101 h 101"/>
                <a:gd name="T22" fmla="*/ 0 w 142"/>
                <a:gd name="T23" fmla="*/ 2 h 101"/>
                <a:gd name="T24" fmla="*/ 18 w 142"/>
                <a:gd name="T25" fmla="*/ 2 h 101"/>
                <a:gd name="T26" fmla="*/ 19 w 142"/>
                <a:gd name="T27" fmla="*/ 20 h 101"/>
                <a:gd name="T28" fmla="*/ 51 w 142"/>
                <a:gd name="T29" fmla="*/ 0 h 101"/>
                <a:gd name="T30" fmla="*/ 79 w 142"/>
                <a:gd name="T31" fmla="*/ 21 h 101"/>
                <a:gd name="T32" fmla="*/ 112 w 142"/>
                <a:gd name="T33" fmla="*/ 0 h 101"/>
                <a:gd name="T34" fmla="*/ 142 w 142"/>
                <a:gd name="T35" fmla="*/ 34 h 101"/>
                <a:gd name="T36" fmla="*/ 142 w 142"/>
                <a:gd name="T37" fmla="*/ 101 h 101"/>
                <a:gd name="T38" fmla="*/ 123 w 142"/>
                <a:gd name="T3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101">
                  <a:moveTo>
                    <a:pt x="123" y="101"/>
                  </a:moveTo>
                  <a:cubicBezTo>
                    <a:pt x="123" y="39"/>
                    <a:pt x="123" y="39"/>
                    <a:pt x="123" y="39"/>
                  </a:cubicBezTo>
                  <a:cubicBezTo>
                    <a:pt x="123" y="26"/>
                    <a:pt x="120" y="16"/>
                    <a:pt x="106" y="16"/>
                  </a:cubicBezTo>
                  <a:cubicBezTo>
                    <a:pt x="91" y="16"/>
                    <a:pt x="81" y="34"/>
                    <a:pt x="80" y="41"/>
                  </a:cubicBezTo>
                  <a:cubicBezTo>
                    <a:pt x="80" y="101"/>
                    <a:pt x="80" y="101"/>
                    <a:pt x="80" y="101"/>
                  </a:cubicBezTo>
                  <a:cubicBezTo>
                    <a:pt x="62" y="101"/>
                    <a:pt x="62" y="101"/>
                    <a:pt x="62" y="101"/>
                  </a:cubicBezTo>
                  <a:cubicBezTo>
                    <a:pt x="62" y="39"/>
                    <a:pt x="62" y="39"/>
                    <a:pt x="62" y="39"/>
                  </a:cubicBezTo>
                  <a:cubicBezTo>
                    <a:pt x="62" y="26"/>
                    <a:pt x="59" y="16"/>
                    <a:pt x="44" y="16"/>
                  </a:cubicBezTo>
                  <a:cubicBezTo>
                    <a:pt x="30" y="16"/>
                    <a:pt x="20" y="34"/>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5" y="9"/>
                    <a:pt x="37" y="0"/>
                    <a:pt x="51" y="0"/>
                  </a:cubicBezTo>
                  <a:cubicBezTo>
                    <a:pt x="64" y="0"/>
                    <a:pt x="75" y="6"/>
                    <a:pt x="79" y="21"/>
                  </a:cubicBezTo>
                  <a:cubicBezTo>
                    <a:pt x="86" y="9"/>
                    <a:pt x="98" y="0"/>
                    <a:pt x="112" y="0"/>
                  </a:cubicBezTo>
                  <a:cubicBezTo>
                    <a:pt x="128" y="0"/>
                    <a:pt x="142" y="9"/>
                    <a:pt x="142" y="34"/>
                  </a:cubicBezTo>
                  <a:cubicBezTo>
                    <a:pt x="142" y="101"/>
                    <a:pt x="142" y="101"/>
                    <a:pt x="142" y="101"/>
                  </a:cubicBezTo>
                  <a:cubicBezTo>
                    <a:pt x="123" y="101"/>
                    <a:pt x="123" y="101"/>
                    <a:pt x="123"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53">
              <a:extLst>
                <a:ext uri="{FF2B5EF4-FFF2-40B4-BE49-F238E27FC236}">
                  <a16:creationId xmlns:a16="http://schemas.microsoft.com/office/drawing/2014/main" id="{975A0B57-FD60-D7A6-C45A-346EA17AEAA2}"/>
                </a:ext>
              </a:extLst>
            </p:cNvPr>
            <p:cNvSpPr>
              <a:spLocks/>
            </p:cNvSpPr>
            <p:nvPr userDrawn="1"/>
          </p:nvSpPr>
          <p:spPr bwMode="auto">
            <a:xfrm>
              <a:off x="3594101" y="157163"/>
              <a:ext cx="69850" cy="112713"/>
            </a:xfrm>
            <a:custGeom>
              <a:avLst/>
              <a:gdLst>
                <a:gd name="T0" fmla="*/ 0 w 44"/>
                <a:gd name="T1" fmla="*/ 71 h 71"/>
                <a:gd name="T2" fmla="*/ 0 w 44"/>
                <a:gd name="T3" fmla="*/ 0 h 71"/>
                <a:gd name="T4" fmla="*/ 43 w 44"/>
                <a:gd name="T5" fmla="*/ 0 h 71"/>
                <a:gd name="T6" fmla="*/ 43 w 44"/>
                <a:gd name="T7" fmla="*/ 8 h 71"/>
                <a:gd name="T8" fmla="*/ 10 w 44"/>
                <a:gd name="T9" fmla="*/ 8 h 71"/>
                <a:gd name="T10" fmla="*/ 10 w 44"/>
                <a:gd name="T11" fmla="*/ 29 h 71"/>
                <a:gd name="T12" fmla="*/ 41 w 44"/>
                <a:gd name="T13" fmla="*/ 29 h 71"/>
                <a:gd name="T14" fmla="*/ 41 w 44"/>
                <a:gd name="T15" fmla="*/ 38 h 71"/>
                <a:gd name="T16" fmla="*/ 10 w 44"/>
                <a:gd name="T17" fmla="*/ 38 h 71"/>
                <a:gd name="T18" fmla="*/ 10 w 44"/>
                <a:gd name="T19" fmla="*/ 62 h 71"/>
                <a:gd name="T20" fmla="*/ 44 w 44"/>
                <a:gd name="T21" fmla="*/ 62 h 71"/>
                <a:gd name="T22" fmla="*/ 44 w 44"/>
                <a:gd name="T23" fmla="*/ 71 h 71"/>
                <a:gd name="T24" fmla="*/ 0 w 44"/>
                <a:gd name="T25" fmla="*/ 71 h 71"/>
                <a:gd name="T26" fmla="*/ 0 w 44"/>
                <a:gd name="T2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71">
                  <a:moveTo>
                    <a:pt x="0" y="71"/>
                  </a:moveTo>
                  <a:lnTo>
                    <a:pt x="0" y="0"/>
                  </a:lnTo>
                  <a:lnTo>
                    <a:pt x="43" y="0"/>
                  </a:lnTo>
                  <a:lnTo>
                    <a:pt x="43" y="8"/>
                  </a:lnTo>
                  <a:lnTo>
                    <a:pt x="10" y="8"/>
                  </a:lnTo>
                  <a:lnTo>
                    <a:pt x="10" y="29"/>
                  </a:lnTo>
                  <a:lnTo>
                    <a:pt x="41" y="29"/>
                  </a:lnTo>
                  <a:lnTo>
                    <a:pt x="41" y="38"/>
                  </a:lnTo>
                  <a:lnTo>
                    <a:pt x="10" y="38"/>
                  </a:lnTo>
                  <a:lnTo>
                    <a:pt x="10" y="62"/>
                  </a:lnTo>
                  <a:lnTo>
                    <a:pt x="44" y="62"/>
                  </a:lnTo>
                  <a:lnTo>
                    <a:pt x="44" y="71"/>
                  </a:lnTo>
                  <a:lnTo>
                    <a:pt x="0" y="71"/>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54">
              <a:extLst>
                <a:ext uri="{FF2B5EF4-FFF2-40B4-BE49-F238E27FC236}">
                  <a16:creationId xmlns:a16="http://schemas.microsoft.com/office/drawing/2014/main" id="{E8018739-B110-09C4-D3DE-76CFD23BB4E9}"/>
                </a:ext>
              </a:extLst>
            </p:cNvPr>
            <p:cNvSpPr>
              <a:spLocks/>
            </p:cNvSpPr>
            <p:nvPr userDrawn="1"/>
          </p:nvSpPr>
          <p:spPr bwMode="auto">
            <a:xfrm>
              <a:off x="3671888" y="188913"/>
              <a:ext cx="77788" cy="80963"/>
            </a:xfrm>
            <a:custGeom>
              <a:avLst/>
              <a:gdLst>
                <a:gd name="T0" fmla="*/ 38 w 49"/>
                <a:gd name="T1" fmla="*/ 51 h 51"/>
                <a:gd name="T2" fmla="*/ 24 w 49"/>
                <a:gd name="T3" fmla="*/ 30 h 51"/>
                <a:gd name="T4" fmla="*/ 11 w 49"/>
                <a:gd name="T5" fmla="*/ 51 h 51"/>
                <a:gd name="T6" fmla="*/ 0 w 49"/>
                <a:gd name="T7" fmla="*/ 51 h 51"/>
                <a:gd name="T8" fmla="*/ 18 w 49"/>
                <a:gd name="T9" fmla="*/ 25 h 51"/>
                <a:gd name="T10" fmla="*/ 1 w 49"/>
                <a:gd name="T11" fmla="*/ 0 h 51"/>
                <a:gd name="T12" fmla="*/ 12 w 49"/>
                <a:gd name="T13" fmla="*/ 0 h 51"/>
                <a:gd name="T14" fmla="*/ 25 w 49"/>
                <a:gd name="T15" fmla="*/ 19 h 51"/>
                <a:gd name="T16" fmla="*/ 37 w 49"/>
                <a:gd name="T17" fmla="*/ 0 h 51"/>
                <a:gd name="T18" fmla="*/ 48 w 49"/>
                <a:gd name="T19" fmla="*/ 0 h 51"/>
                <a:gd name="T20" fmla="*/ 30 w 49"/>
                <a:gd name="T21" fmla="*/ 25 h 51"/>
                <a:gd name="T22" fmla="*/ 49 w 49"/>
                <a:gd name="T23" fmla="*/ 51 h 51"/>
                <a:gd name="T24" fmla="*/ 38 w 49"/>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1">
                  <a:moveTo>
                    <a:pt x="38" y="51"/>
                  </a:moveTo>
                  <a:lnTo>
                    <a:pt x="24" y="30"/>
                  </a:lnTo>
                  <a:lnTo>
                    <a:pt x="11" y="51"/>
                  </a:lnTo>
                  <a:lnTo>
                    <a:pt x="0" y="51"/>
                  </a:lnTo>
                  <a:lnTo>
                    <a:pt x="18" y="25"/>
                  </a:lnTo>
                  <a:lnTo>
                    <a:pt x="1" y="0"/>
                  </a:lnTo>
                  <a:lnTo>
                    <a:pt x="12" y="0"/>
                  </a:lnTo>
                  <a:lnTo>
                    <a:pt x="25" y="19"/>
                  </a:lnTo>
                  <a:lnTo>
                    <a:pt x="37" y="0"/>
                  </a:lnTo>
                  <a:lnTo>
                    <a:pt x="48" y="0"/>
                  </a:lnTo>
                  <a:lnTo>
                    <a:pt x="30" y="25"/>
                  </a:lnTo>
                  <a:lnTo>
                    <a:pt x="49" y="51"/>
                  </a:lnTo>
                  <a:lnTo>
                    <a:pt x="38"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55">
              <a:extLst>
                <a:ext uri="{FF2B5EF4-FFF2-40B4-BE49-F238E27FC236}">
                  <a16:creationId xmlns:a16="http://schemas.microsoft.com/office/drawing/2014/main" id="{6262A5DA-588E-44E3-D3E5-B27EFDFBA451}"/>
                </a:ext>
              </a:extLst>
            </p:cNvPr>
            <p:cNvSpPr>
              <a:spLocks noEditPoints="1"/>
            </p:cNvSpPr>
            <p:nvPr userDrawn="1"/>
          </p:nvSpPr>
          <p:spPr bwMode="auto">
            <a:xfrm>
              <a:off x="3763963" y="185738"/>
              <a:ext cx="77788" cy="114300"/>
            </a:xfrm>
            <a:custGeom>
              <a:avLst/>
              <a:gdLst>
                <a:gd name="T0" fmla="*/ 49 w 94"/>
                <a:gd name="T1" fmla="*/ 102 h 136"/>
                <a:gd name="T2" fmla="*/ 18 w 94"/>
                <a:gd name="T3" fmla="*/ 85 h 136"/>
                <a:gd name="T4" fmla="*/ 18 w 94"/>
                <a:gd name="T5" fmla="*/ 136 h 136"/>
                <a:gd name="T6" fmla="*/ 0 w 94"/>
                <a:gd name="T7" fmla="*/ 136 h 136"/>
                <a:gd name="T8" fmla="*/ 0 w 94"/>
                <a:gd name="T9" fmla="*/ 1 h 136"/>
                <a:gd name="T10" fmla="*/ 17 w 94"/>
                <a:gd name="T11" fmla="*/ 1 h 136"/>
                <a:gd name="T12" fmla="*/ 18 w 94"/>
                <a:gd name="T13" fmla="*/ 17 h 136"/>
                <a:gd name="T14" fmla="*/ 51 w 94"/>
                <a:gd name="T15" fmla="*/ 0 h 136"/>
                <a:gd name="T16" fmla="*/ 94 w 94"/>
                <a:gd name="T17" fmla="*/ 51 h 136"/>
                <a:gd name="T18" fmla="*/ 49 w 94"/>
                <a:gd name="T19" fmla="*/ 102 h 136"/>
                <a:gd name="T20" fmla="*/ 46 w 94"/>
                <a:gd name="T21" fmla="*/ 14 h 136"/>
                <a:gd name="T22" fmla="*/ 17 w 94"/>
                <a:gd name="T23" fmla="*/ 50 h 136"/>
                <a:gd name="T24" fmla="*/ 45 w 94"/>
                <a:gd name="T25" fmla="*/ 87 h 136"/>
                <a:gd name="T26" fmla="*/ 74 w 94"/>
                <a:gd name="T27" fmla="*/ 50 h 136"/>
                <a:gd name="T28" fmla="*/ 46 w 94"/>
                <a:gd name="T29" fmla="*/ 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36">
                  <a:moveTo>
                    <a:pt x="49" y="102"/>
                  </a:moveTo>
                  <a:cubicBezTo>
                    <a:pt x="29" y="102"/>
                    <a:pt x="21" y="89"/>
                    <a:pt x="18" y="85"/>
                  </a:cubicBezTo>
                  <a:cubicBezTo>
                    <a:pt x="18" y="136"/>
                    <a:pt x="18" y="136"/>
                    <a:pt x="18" y="136"/>
                  </a:cubicBezTo>
                  <a:cubicBezTo>
                    <a:pt x="0" y="136"/>
                    <a:pt x="0" y="136"/>
                    <a:pt x="0" y="136"/>
                  </a:cubicBezTo>
                  <a:cubicBezTo>
                    <a:pt x="0" y="1"/>
                    <a:pt x="0" y="1"/>
                    <a:pt x="0" y="1"/>
                  </a:cubicBezTo>
                  <a:cubicBezTo>
                    <a:pt x="17" y="1"/>
                    <a:pt x="17" y="1"/>
                    <a:pt x="17" y="1"/>
                  </a:cubicBezTo>
                  <a:cubicBezTo>
                    <a:pt x="18" y="17"/>
                    <a:pt x="18" y="17"/>
                    <a:pt x="18" y="17"/>
                  </a:cubicBezTo>
                  <a:cubicBezTo>
                    <a:pt x="20" y="15"/>
                    <a:pt x="30" y="0"/>
                    <a:pt x="51" y="0"/>
                  </a:cubicBezTo>
                  <a:cubicBezTo>
                    <a:pt x="78" y="0"/>
                    <a:pt x="94" y="21"/>
                    <a:pt x="94" y="51"/>
                  </a:cubicBezTo>
                  <a:cubicBezTo>
                    <a:pt x="93" y="81"/>
                    <a:pt x="75" y="102"/>
                    <a:pt x="49" y="102"/>
                  </a:cubicBezTo>
                  <a:close/>
                  <a:moveTo>
                    <a:pt x="46" y="14"/>
                  </a:moveTo>
                  <a:cubicBezTo>
                    <a:pt x="29" y="14"/>
                    <a:pt x="17" y="31"/>
                    <a:pt x="17" y="50"/>
                  </a:cubicBezTo>
                  <a:cubicBezTo>
                    <a:pt x="17" y="70"/>
                    <a:pt x="28" y="87"/>
                    <a:pt x="45" y="87"/>
                  </a:cubicBezTo>
                  <a:cubicBezTo>
                    <a:pt x="62" y="87"/>
                    <a:pt x="74" y="70"/>
                    <a:pt x="74" y="50"/>
                  </a:cubicBezTo>
                  <a:cubicBezTo>
                    <a:pt x="74" y="31"/>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56">
              <a:extLst>
                <a:ext uri="{FF2B5EF4-FFF2-40B4-BE49-F238E27FC236}">
                  <a16:creationId xmlns:a16="http://schemas.microsoft.com/office/drawing/2014/main" id="{35512E43-0E79-8BBC-F997-A442D44277DD}"/>
                </a:ext>
              </a:extLst>
            </p:cNvPr>
            <p:cNvSpPr>
              <a:spLocks noEditPoints="1"/>
            </p:cNvSpPr>
            <p:nvPr userDrawn="1"/>
          </p:nvSpPr>
          <p:spPr bwMode="auto">
            <a:xfrm>
              <a:off x="3852863"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5"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57">
              <a:extLst>
                <a:ext uri="{FF2B5EF4-FFF2-40B4-BE49-F238E27FC236}">
                  <a16:creationId xmlns:a16="http://schemas.microsoft.com/office/drawing/2014/main" id="{FEF6EF1B-2A95-0FAE-281F-3A8B2AACAC0B}"/>
                </a:ext>
              </a:extLst>
            </p:cNvPr>
            <p:cNvSpPr>
              <a:spLocks/>
            </p:cNvSpPr>
            <p:nvPr userDrawn="1"/>
          </p:nvSpPr>
          <p:spPr bwMode="auto">
            <a:xfrm>
              <a:off x="3946526" y="185738"/>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58">
              <a:extLst>
                <a:ext uri="{FF2B5EF4-FFF2-40B4-BE49-F238E27FC236}">
                  <a16:creationId xmlns:a16="http://schemas.microsoft.com/office/drawing/2014/main" id="{AF31A35E-7433-891D-44E8-BEA36D454EE3}"/>
                </a:ext>
              </a:extLst>
            </p:cNvPr>
            <p:cNvSpPr>
              <a:spLocks noEditPoints="1"/>
            </p:cNvSpPr>
            <p:nvPr userDrawn="1"/>
          </p:nvSpPr>
          <p:spPr bwMode="auto">
            <a:xfrm>
              <a:off x="4005263" y="150813"/>
              <a:ext cx="20638" cy="119063"/>
            </a:xfrm>
            <a:custGeom>
              <a:avLst/>
              <a:gdLst>
                <a:gd name="T0" fmla="*/ 13 w 26"/>
                <a:gd name="T1" fmla="*/ 25 h 144"/>
                <a:gd name="T2" fmla="*/ 0 w 26"/>
                <a:gd name="T3" fmla="*/ 13 h 144"/>
                <a:gd name="T4" fmla="*/ 13 w 26"/>
                <a:gd name="T5" fmla="*/ 0 h 144"/>
                <a:gd name="T6" fmla="*/ 26 w 26"/>
                <a:gd name="T7" fmla="*/ 12 h 144"/>
                <a:gd name="T8" fmla="*/ 13 w 26"/>
                <a:gd name="T9" fmla="*/ 25 h 144"/>
                <a:gd name="T10" fmla="*/ 3 w 26"/>
                <a:gd name="T11" fmla="*/ 144 h 144"/>
                <a:gd name="T12" fmla="*/ 3 w 26"/>
                <a:gd name="T13" fmla="*/ 45 h 144"/>
                <a:gd name="T14" fmla="*/ 22 w 26"/>
                <a:gd name="T15" fmla="*/ 45 h 144"/>
                <a:gd name="T16" fmla="*/ 22 w 26"/>
                <a:gd name="T17" fmla="*/ 144 h 144"/>
                <a:gd name="T18" fmla="*/ 3 w 26"/>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4">
                  <a:moveTo>
                    <a:pt x="13" y="25"/>
                  </a:moveTo>
                  <a:cubicBezTo>
                    <a:pt x="6" y="25"/>
                    <a:pt x="0" y="20"/>
                    <a:pt x="0" y="13"/>
                  </a:cubicBezTo>
                  <a:cubicBezTo>
                    <a:pt x="0" y="6"/>
                    <a:pt x="6" y="0"/>
                    <a:pt x="13" y="0"/>
                  </a:cubicBezTo>
                  <a:cubicBezTo>
                    <a:pt x="20" y="0"/>
                    <a:pt x="26" y="6"/>
                    <a:pt x="26" y="12"/>
                  </a:cubicBezTo>
                  <a:cubicBezTo>
                    <a:pt x="26" y="19"/>
                    <a:pt x="20" y="25"/>
                    <a:pt x="13"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59">
              <a:extLst>
                <a:ext uri="{FF2B5EF4-FFF2-40B4-BE49-F238E27FC236}">
                  <a16:creationId xmlns:a16="http://schemas.microsoft.com/office/drawing/2014/main" id="{011AEB08-8C96-F19B-82E4-848E1AED67AD}"/>
                </a:ext>
              </a:extLst>
            </p:cNvPr>
            <p:cNvSpPr>
              <a:spLocks noEditPoints="1"/>
            </p:cNvSpPr>
            <p:nvPr userDrawn="1"/>
          </p:nvSpPr>
          <p:spPr bwMode="auto">
            <a:xfrm>
              <a:off x="4041776"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60">
              <a:extLst>
                <a:ext uri="{FF2B5EF4-FFF2-40B4-BE49-F238E27FC236}">
                  <a16:creationId xmlns:a16="http://schemas.microsoft.com/office/drawing/2014/main" id="{131EA098-7609-E572-FDAB-89536CA9855D}"/>
                </a:ext>
              </a:extLst>
            </p:cNvPr>
            <p:cNvSpPr>
              <a:spLocks/>
            </p:cNvSpPr>
            <p:nvPr userDrawn="1"/>
          </p:nvSpPr>
          <p:spPr bwMode="auto">
            <a:xfrm>
              <a:off x="4135438" y="185738"/>
              <a:ext cx="69850" cy="84138"/>
            </a:xfrm>
            <a:custGeom>
              <a:avLst/>
              <a:gdLst>
                <a:gd name="T0" fmla="*/ 65 w 84"/>
                <a:gd name="T1" fmla="*/ 101 h 101"/>
                <a:gd name="T2" fmla="*/ 65 w 84"/>
                <a:gd name="T3" fmla="*/ 41 h 101"/>
                <a:gd name="T4" fmla="*/ 45 w 84"/>
                <a:gd name="T5" fmla="*/ 16 h 101"/>
                <a:gd name="T6" fmla="*/ 19 w 84"/>
                <a:gd name="T7" fmla="*/ 41 h 101"/>
                <a:gd name="T8" fmla="*/ 19 w 84"/>
                <a:gd name="T9" fmla="*/ 101 h 101"/>
                <a:gd name="T10" fmla="*/ 0 w 84"/>
                <a:gd name="T11" fmla="*/ 101 h 101"/>
                <a:gd name="T12" fmla="*/ 0 w 84"/>
                <a:gd name="T13" fmla="*/ 2 h 101"/>
                <a:gd name="T14" fmla="*/ 18 w 84"/>
                <a:gd name="T15" fmla="*/ 2 h 101"/>
                <a:gd name="T16" fmla="*/ 19 w 84"/>
                <a:gd name="T17" fmla="*/ 20 h 101"/>
                <a:gd name="T18" fmla="*/ 52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1"/>
                    <a:pt x="65" y="41"/>
                    <a:pt x="65" y="41"/>
                  </a:cubicBezTo>
                  <a:cubicBezTo>
                    <a:pt x="65" y="26"/>
                    <a:pt x="60" y="16"/>
                    <a:pt x="45" y="16"/>
                  </a:cubicBezTo>
                  <a:cubicBezTo>
                    <a:pt x="30" y="16"/>
                    <a:pt x="21" y="32"/>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2"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61">
              <a:extLst>
                <a:ext uri="{FF2B5EF4-FFF2-40B4-BE49-F238E27FC236}">
                  <a16:creationId xmlns:a16="http://schemas.microsoft.com/office/drawing/2014/main" id="{8CB86734-E125-A2B2-51F8-7EC52DBF269F}"/>
                </a:ext>
              </a:extLst>
            </p:cNvPr>
            <p:cNvSpPr>
              <a:spLocks/>
            </p:cNvSpPr>
            <p:nvPr userDrawn="1"/>
          </p:nvSpPr>
          <p:spPr bwMode="auto">
            <a:xfrm>
              <a:off x="4221163" y="185738"/>
              <a:ext cx="71438" cy="85725"/>
            </a:xfrm>
            <a:custGeom>
              <a:avLst/>
              <a:gdLst>
                <a:gd name="T0" fmla="*/ 76 w 86"/>
                <a:gd name="T1" fmla="*/ 28 h 103"/>
                <a:gd name="T2" fmla="*/ 51 w 86"/>
                <a:gd name="T3" fmla="*/ 15 h 103"/>
                <a:gd name="T4" fmla="*/ 20 w 86"/>
                <a:gd name="T5" fmla="*/ 51 h 103"/>
                <a:gd name="T6" fmla="*/ 50 w 86"/>
                <a:gd name="T7" fmla="*/ 86 h 103"/>
                <a:gd name="T8" fmla="*/ 76 w 86"/>
                <a:gd name="T9" fmla="*/ 73 h 103"/>
                <a:gd name="T10" fmla="*/ 86 w 86"/>
                <a:gd name="T11" fmla="*/ 85 h 103"/>
                <a:gd name="T12" fmla="*/ 47 w 86"/>
                <a:gd name="T13" fmla="*/ 103 h 103"/>
                <a:gd name="T14" fmla="*/ 0 w 86"/>
                <a:gd name="T15" fmla="*/ 51 h 103"/>
                <a:gd name="T16" fmla="*/ 48 w 86"/>
                <a:gd name="T17" fmla="*/ 0 h 103"/>
                <a:gd name="T18" fmla="*/ 85 w 86"/>
                <a:gd name="T19" fmla="*/ 17 h 103"/>
                <a:gd name="T20" fmla="*/ 76 w 86"/>
                <a:gd name="T21" fmla="*/ 2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03">
                  <a:moveTo>
                    <a:pt x="76" y="28"/>
                  </a:moveTo>
                  <a:cubicBezTo>
                    <a:pt x="76" y="28"/>
                    <a:pt x="67" y="15"/>
                    <a:pt x="51" y="15"/>
                  </a:cubicBezTo>
                  <a:cubicBezTo>
                    <a:pt x="34" y="15"/>
                    <a:pt x="20" y="27"/>
                    <a:pt x="20" y="51"/>
                  </a:cubicBezTo>
                  <a:cubicBezTo>
                    <a:pt x="20" y="75"/>
                    <a:pt x="34" y="86"/>
                    <a:pt x="50" y="86"/>
                  </a:cubicBezTo>
                  <a:cubicBezTo>
                    <a:pt x="66" y="86"/>
                    <a:pt x="76" y="74"/>
                    <a:pt x="76" y="73"/>
                  </a:cubicBezTo>
                  <a:cubicBezTo>
                    <a:pt x="86" y="85"/>
                    <a:pt x="86" y="85"/>
                    <a:pt x="86" y="85"/>
                  </a:cubicBezTo>
                  <a:cubicBezTo>
                    <a:pt x="85" y="86"/>
                    <a:pt x="74" y="103"/>
                    <a:pt x="47" y="103"/>
                  </a:cubicBezTo>
                  <a:cubicBezTo>
                    <a:pt x="21" y="103"/>
                    <a:pt x="0" y="83"/>
                    <a:pt x="0" y="51"/>
                  </a:cubicBezTo>
                  <a:cubicBezTo>
                    <a:pt x="0" y="19"/>
                    <a:pt x="22" y="0"/>
                    <a:pt x="48" y="0"/>
                  </a:cubicBezTo>
                  <a:cubicBezTo>
                    <a:pt x="74" y="0"/>
                    <a:pt x="84" y="16"/>
                    <a:pt x="85" y="17"/>
                  </a:cubicBezTo>
                  <a:lnTo>
                    <a:pt x="76"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62">
              <a:extLst>
                <a:ext uri="{FF2B5EF4-FFF2-40B4-BE49-F238E27FC236}">
                  <a16:creationId xmlns:a16="http://schemas.microsoft.com/office/drawing/2014/main" id="{E2BA6FAC-BC0B-955C-76C2-7569276E7C26}"/>
                </a:ext>
              </a:extLst>
            </p:cNvPr>
            <p:cNvSpPr>
              <a:spLocks noEditPoints="1"/>
            </p:cNvSpPr>
            <p:nvPr userDrawn="1"/>
          </p:nvSpPr>
          <p:spPr bwMode="auto">
            <a:xfrm>
              <a:off x="43037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1"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63">
              <a:extLst>
                <a:ext uri="{FF2B5EF4-FFF2-40B4-BE49-F238E27FC236}">
                  <a16:creationId xmlns:a16="http://schemas.microsoft.com/office/drawing/2014/main" id="{8B1668FC-ED11-4E5F-5CD7-B8AECBE72E88}"/>
                </a:ext>
              </a:extLst>
            </p:cNvPr>
            <p:cNvSpPr>
              <a:spLocks noChangeArrowheads="1"/>
            </p:cNvSpPr>
            <p:nvPr userDrawn="1"/>
          </p:nvSpPr>
          <p:spPr bwMode="auto">
            <a:xfrm>
              <a:off x="2271713" y="-269875"/>
              <a:ext cx="12700" cy="773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Oval 64">
              <a:extLst>
                <a:ext uri="{FF2B5EF4-FFF2-40B4-BE49-F238E27FC236}">
                  <a16:creationId xmlns:a16="http://schemas.microsoft.com/office/drawing/2014/main" id="{E764F59C-9348-969F-DC4C-91400D94748F}"/>
                </a:ext>
              </a:extLst>
            </p:cNvPr>
            <p:cNvSpPr>
              <a:spLocks noChangeArrowheads="1"/>
            </p:cNvSpPr>
            <p:nvPr userDrawn="1"/>
          </p:nvSpPr>
          <p:spPr bwMode="auto">
            <a:xfrm>
              <a:off x="911226" y="-279400"/>
              <a:ext cx="119063" cy="120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Oval 65">
              <a:extLst>
                <a:ext uri="{FF2B5EF4-FFF2-40B4-BE49-F238E27FC236}">
                  <a16:creationId xmlns:a16="http://schemas.microsoft.com/office/drawing/2014/main" id="{0C6CC64C-557B-7855-41F2-B4CCE30CCF03}"/>
                </a:ext>
              </a:extLst>
            </p:cNvPr>
            <p:cNvSpPr>
              <a:spLocks noChangeArrowheads="1"/>
            </p:cNvSpPr>
            <p:nvPr userDrawn="1"/>
          </p:nvSpPr>
          <p:spPr bwMode="auto">
            <a:xfrm>
              <a:off x="752476" y="-269875"/>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Oval 66">
              <a:extLst>
                <a:ext uri="{FF2B5EF4-FFF2-40B4-BE49-F238E27FC236}">
                  <a16:creationId xmlns:a16="http://schemas.microsoft.com/office/drawing/2014/main" id="{6F43F3D1-B8CB-54F6-36F7-16314257D69B}"/>
                </a:ext>
              </a:extLst>
            </p:cNvPr>
            <p:cNvSpPr>
              <a:spLocks noChangeArrowheads="1"/>
            </p:cNvSpPr>
            <p:nvPr userDrawn="1"/>
          </p:nvSpPr>
          <p:spPr bwMode="auto">
            <a:xfrm>
              <a:off x="919163" y="-103188"/>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Oval 67">
              <a:extLst>
                <a:ext uri="{FF2B5EF4-FFF2-40B4-BE49-F238E27FC236}">
                  <a16:creationId xmlns:a16="http://schemas.microsoft.com/office/drawing/2014/main" id="{92E571BB-D352-2156-6D4A-C44BE8B1DEC3}"/>
                </a:ext>
              </a:extLst>
            </p:cNvPr>
            <p:cNvSpPr>
              <a:spLocks noChangeArrowheads="1"/>
            </p:cNvSpPr>
            <p:nvPr userDrawn="1"/>
          </p:nvSpPr>
          <p:spPr bwMode="auto">
            <a:xfrm>
              <a:off x="927101" y="53975"/>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Oval 68">
              <a:extLst>
                <a:ext uri="{FF2B5EF4-FFF2-40B4-BE49-F238E27FC236}">
                  <a16:creationId xmlns:a16="http://schemas.microsoft.com/office/drawing/2014/main" id="{7A8957F8-68A4-3EE6-C67A-79E4C3B0E740}"/>
                </a:ext>
              </a:extLst>
            </p:cNvPr>
            <p:cNvSpPr>
              <a:spLocks noChangeArrowheads="1"/>
            </p:cNvSpPr>
            <p:nvPr userDrawn="1"/>
          </p:nvSpPr>
          <p:spPr bwMode="auto">
            <a:xfrm>
              <a:off x="760413" y="-95250"/>
              <a:ext cx="87313"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Oval 69">
              <a:extLst>
                <a:ext uri="{FF2B5EF4-FFF2-40B4-BE49-F238E27FC236}">
                  <a16:creationId xmlns:a16="http://schemas.microsoft.com/office/drawing/2014/main" id="{E37C8ED8-118C-127C-C8D8-93DB49103625}"/>
                </a:ext>
              </a:extLst>
            </p:cNvPr>
            <p:cNvSpPr>
              <a:spLocks noChangeArrowheads="1"/>
            </p:cNvSpPr>
            <p:nvPr userDrawn="1"/>
          </p:nvSpPr>
          <p:spPr bwMode="auto">
            <a:xfrm>
              <a:off x="611188" y="-261938"/>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Box 2">
            <a:extLst>
              <a:ext uri="{FF2B5EF4-FFF2-40B4-BE49-F238E27FC236}">
                <a16:creationId xmlns:a16="http://schemas.microsoft.com/office/drawing/2014/main" id="{2CDAAB41-4F5B-0002-62E7-0314002034DE}"/>
              </a:ext>
            </a:extLst>
          </p:cNvPr>
          <p:cNvSpPr txBox="1"/>
          <p:nvPr userDrawn="1"/>
        </p:nvSpPr>
        <p:spPr>
          <a:xfrm>
            <a:off x="1516830" y="6334188"/>
            <a:ext cx="5719046" cy="153888"/>
          </a:xfrm>
          <a:prstGeom prst="rect">
            <a:avLst/>
          </a:prstGeom>
          <a:noFill/>
        </p:spPr>
        <p:txBody>
          <a:bodyPr wrap="square" lIns="0" tIns="0" rIns="0" bIns="0" rtlCol="0">
            <a:spAutoFit/>
          </a:bodyPr>
          <a:lstStyle/>
          <a:p>
            <a:pPr algn="ctr"/>
            <a:r>
              <a:rPr lang="en-US" sz="1000">
                <a:solidFill>
                  <a:schemeClr val="bg1"/>
                </a:solidFill>
              </a:rPr>
              <a:t>Includes content supplied by Sales Benchmark Index; Copyright © Sales Benchmark Index, 2022</a:t>
            </a:r>
          </a:p>
        </p:txBody>
      </p:sp>
    </p:spTree>
    <p:extLst>
      <p:ext uri="{BB962C8B-B14F-4D97-AF65-F5344CB8AC3E}">
        <p14:creationId xmlns:p14="http://schemas.microsoft.com/office/powerpoint/2010/main" val="2542955158"/>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showMasterSp="0" preserve="1">
  <p:cSld name="Title Slide dark blue bckgd">
    <p:bg>
      <p:bgPr>
        <a:solidFill>
          <a:schemeClr val="accent2"/>
        </a:solidFill>
        <a:effectLst/>
      </p:bgPr>
    </p:bg>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64658552-6E07-9117-0CA9-3B60B698736B}"/>
              </a:ext>
            </a:extLst>
          </p:cNvPr>
          <p:cNvGraphicFramePr>
            <a:graphicFrameLocks noChangeAspect="1"/>
          </p:cNvGraphicFramePr>
          <p:nvPr userDrawn="1">
            <p:custDataLst>
              <p:tags r:id="rId1"/>
            </p:custDataLst>
            <p:extLst>
              <p:ext uri="{D42A27DB-BD31-4B8C-83A1-F6EECF244321}">
                <p14:modId xmlns:p14="http://schemas.microsoft.com/office/powerpoint/2010/main" val="121670506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4" name="Object 3" hidden="1">
                        <a:extLst>
                          <a:ext uri="{FF2B5EF4-FFF2-40B4-BE49-F238E27FC236}">
                            <a16:creationId xmlns:a16="http://schemas.microsoft.com/office/drawing/2014/main" id="{64658552-6E07-9117-0CA9-3B60B698736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9C5F5AEC-749C-44CA-94C1-9495903C3571}"/>
              </a:ext>
            </a:extLst>
          </p:cNvPr>
          <p:cNvSpPr>
            <a:spLocks noGrp="1"/>
          </p:cNvSpPr>
          <p:nvPr>
            <p:ph type="ctrTitle"/>
          </p:nvPr>
        </p:nvSpPr>
        <p:spPr>
          <a:xfrm>
            <a:off x="1516830" y="2523757"/>
            <a:ext cx="9139234" cy="664797"/>
          </a:xfrm>
        </p:spPr>
        <p:txBody>
          <a:bodyPr vert="horz" lIns="91440" tIns="91440" rIns="91440" bIns="91440" anchor="ctr">
            <a:noAutofit/>
          </a:bodyPr>
          <a:lstStyle>
            <a:lvl1pPr algn="l">
              <a:defRPr sz="3600">
                <a:solidFill>
                  <a:schemeClr val="bg1"/>
                </a:solidFill>
              </a:defRPr>
            </a:lvl1pPr>
          </a:lstStyle>
          <a:p>
            <a:r>
              <a:rPr lang="en-US"/>
              <a:t>Click to edit Master title style</a:t>
            </a:r>
          </a:p>
        </p:txBody>
      </p:sp>
      <p:sp>
        <p:nvSpPr>
          <p:cNvPr id="82" name="Text Placeholder 81">
            <a:extLst>
              <a:ext uri="{FF2B5EF4-FFF2-40B4-BE49-F238E27FC236}">
                <a16:creationId xmlns:a16="http://schemas.microsoft.com/office/drawing/2014/main" id="{B020BF28-FA10-43DE-B2FD-965A7D8594C0}"/>
              </a:ext>
            </a:extLst>
          </p:cNvPr>
          <p:cNvSpPr>
            <a:spLocks noGrp="1"/>
          </p:cNvSpPr>
          <p:nvPr>
            <p:ph type="body" sz="quarter" idx="13"/>
          </p:nvPr>
        </p:nvSpPr>
        <p:spPr>
          <a:xfrm>
            <a:off x="1520386" y="3998279"/>
            <a:ext cx="4586287" cy="323850"/>
          </a:xfrm>
        </p:spPr>
        <p:txBody>
          <a:bodyPr lIns="91440" tIns="91440" rIns="91440" bIns="91440" anchor="ctr"/>
          <a:lstStyle>
            <a:lvl1pPr>
              <a:defRPr b="0">
                <a:solidFill>
                  <a:schemeClr val="bg1"/>
                </a:solidFill>
              </a:defRPr>
            </a:lvl1pPr>
          </a:lstStyle>
          <a:p>
            <a:pPr lvl="0"/>
            <a:r>
              <a:rPr lang="en-US"/>
              <a:t>Click to edit Master text styles</a:t>
            </a:r>
          </a:p>
        </p:txBody>
      </p:sp>
      <p:sp>
        <p:nvSpPr>
          <p:cNvPr id="83" name="Subtitle 2">
            <a:extLst>
              <a:ext uri="{FF2B5EF4-FFF2-40B4-BE49-F238E27FC236}">
                <a16:creationId xmlns:a16="http://schemas.microsoft.com/office/drawing/2014/main" id="{CA420EE9-07D0-49A0-A796-E6EAA8EBDB96}"/>
              </a:ext>
            </a:extLst>
          </p:cNvPr>
          <p:cNvSpPr>
            <a:spLocks noGrp="1"/>
          </p:cNvSpPr>
          <p:nvPr>
            <p:ph type="subTitle" idx="1"/>
          </p:nvPr>
        </p:nvSpPr>
        <p:spPr>
          <a:xfrm>
            <a:off x="1516830" y="3444432"/>
            <a:ext cx="9139234" cy="297969"/>
          </a:xfrm>
        </p:spPr>
        <p:txBody>
          <a:bodyPr vert="horz" lIns="91440" tIns="91440" rIns="91440" bIns="91440" rtlCol="0" anchor="ctr">
            <a:noAutofit/>
          </a:bodyPr>
          <a:lstStyle>
            <a:lvl1pPr>
              <a:defRPr lang="en-US" sz="2200" b="0" dirty="0">
                <a:solidFill>
                  <a:schemeClr val="bg1"/>
                </a:solidFill>
              </a:defRPr>
            </a:lvl1pPr>
          </a:lstStyle>
          <a:p>
            <a:pPr lvl="0"/>
            <a:r>
              <a:rPr lang="en-US"/>
              <a:t>Click to edit Master subtitle style</a:t>
            </a:r>
          </a:p>
        </p:txBody>
      </p:sp>
      <p:grpSp>
        <p:nvGrpSpPr>
          <p:cNvPr id="148" name="Group 147">
            <a:extLst>
              <a:ext uri="{FF2B5EF4-FFF2-40B4-BE49-F238E27FC236}">
                <a16:creationId xmlns:a16="http://schemas.microsoft.com/office/drawing/2014/main" id="{AF47BE45-9A6B-F77A-A246-E9AD74AC3E05}"/>
              </a:ext>
            </a:extLst>
          </p:cNvPr>
          <p:cNvGrpSpPr>
            <a:grpSpLocks noChangeAspect="1"/>
          </p:cNvGrpSpPr>
          <p:nvPr userDrawn="1"/>
        </p:nvGrpSpPr>
        <p:grpSpPr>
          <a:xfrm>
            <a:off x="702214" y="780933"/>
            <a:ext cx="3494345" cy="745107"/>
            <a:chOff x="611188" y="-279400"/>
            <a:chExt cx="3767138" cy="803275"/>
          </a:xfrm>
          <a:solidFill>
            <a:schemeClr val="bg1"/>
          </a:solidFill>
        </p:grpSpPr>
        <p:sp>
          <p:nvSpPr>
            <p:cNvPr id="149" name="Freeform 5">
              <a:extLst>
                <a:ext uri="{FF2B5EF4-FFF2-40B4-BE49-F238E27FC236}">
                  <a16:creationId xmlns:a16="http://schemas.microsoft.com/office/drawing/2014/main" id="{5C5B487B-3C0A-CD7C-49B9-906DAA6B051C}"/>
                </a:ext>
              </a:extLst>
            </p:cNvPr>
            <p:cNvSpPr>
              <a:spLocks noEditPoints="1"/>
            </p:cNvSpPr>
            <p:nvPr userDrawn="1"/>
          </p:nvSpPr>
          <p:spPr bwMode="auto">
            <a:xfrm>
              <a:off x="1885951" y="438150"/>
              <a:ext cx="60325" cy="63500"/>
            </a:xfrm>
            <a:custGeom>
              <a:avLst/>
              <a:gdLst>
                <a:gd name="T0" fmla="*/ 36 w 73"/>
                <a:gd name="T1" fmla="*/ 0 h 78"/>
                <a:gd name="T2" fmla="*/ 10 w 73"/>
                <a:gd name="T3" fmla="*/ 10 h 78"/>
                <a:gd name="T4" fmla="*/ 0 w 73"/>
                <a:gd name="T5" fmla="*/ 39 h 78"/>
                <a:gd name="T6" fmla="*/ 10 w 73"/>
                <a:gd name="T7" fmla="*/ 67 h 78"/>
                <a:gd name="T8" fmla="*/ 36 w 73"/>
                <a:gd name="T9" fmla="*/ 78 h 78"/>
                <a:gd name="T10" fmla="*/ 63 w 73"/>
                <a:gd name="T11" fmla="*/ 67 h 78"/>
                <a:gd name="T12" fmla="*/ 73 w 73"/>
                <a:gd name="T13" fmla="*/ 39 h 78"/>
                <a:gd name="T14" fmla="*/ 63 w 73"/>
                <a:gd name="T15" fmla="*/ 10 h 78"/>
                <a:gd name="T16" fmla="*/ 36 w 73"/>
                <a:gd name="T17" fmla="*/ 0 h 78"/>
                <a:gd name="T18" fmla="*/ 52 w 73"/>
                <a:gd name="T19" fmla="*/ 59 h 78"/>
                <a:gd name="T20" fmla="*/ 36 w 73"/>
                <a:gd name="T21" fmla="*/ 66 h 78"/>
                <a:gd name="T22" fmla="*/ 20 w 73"/>
                <a:gd name="T23" fmla="*/ 59 h 78"/>
                <a:gd name="T24" fmla="*/ 15 w 73"/>
                <a:gd name="T25" fmla="*/ 39 h 78"/>
                <a:gd name="T26" fmla="*/ 21 w 73"/>
                <a:gd name="T27" fmla="*/ 19 h 78"/>
                <a:gd name="T28" fmla="*/ 36 w 73"/>
                <a:gd name="T29" fmla="*/ 11 h 78"/>
                <a:gd name="T30" fmla="*/ 52 w 73"/>
                <a:gd name="T31" fmla="*/ 19 h 78"/>
                <a:gd name="T32" fmla="*/ 58 w 73"/>
                <a:gd name="T33" fmla="*/ 39 h 78"/>
                <a:gd name="T34" fmla="*/ 52 w 73"/>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8">
                  <a:moveTo>
                    <a:pt x="36" y="0"/>
                  </a:moveTo>
                  <a:cubicBezTo>
                    <a:pt x="25" y="0"/>
                    <a:pt x="17" y="3"/>
                    <a:pt x="10" y="10"/>
                  </a:cubicBezTo>
                  <a:cubicBezTo>
                    <a:pt x="3" y="17"/>
                    <a:pt x="0" y="27"/>
                    <a:pt x="0" y="39"/>
                  </a:cubicBezTo>
                  <a:cubicBezTo>
                    <a:pt x="0" y="51"/>
                    <a:pt x="3" y="60"/>
                    <a:pt x="10" y="67"/>
                  </a:cubicBezTo>
                  <a:cubicBezTo>
                    <a:pt x="17" y="74"/>
                    <a:pt x="25" y="78"/>
                    <a:pt x="36" y="78"/>
                  </a:cubicBezTo>
                  <a:cubicBezTo>
                    <a:pt x="47" y="78"/>
                    <a:pt x="56" y="74"/>
                    <a:pt x="63" y="67"/>
                  </a:cubicBezTo>
                  <a:cubicBezTo>
                    <a:pt x="69" y="60"/>
                    <a:pt x="73" y="51"/>
                    <a:pt x="73" y="39"/>
                  </a:cubicBezTo>
                  <a:cubicBezTo>
                    <a:pt x="73" y="27"/>
                    <a:pt x="69" y="17"/>
                    <a:pt x="63"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1" y="19"/>
                  </a:cubicBezTo>
                  <a:cubicBezTo>
                    <a:pt x="24" y="14"/>
                    <a:pt x="30" y="11"/>
                    <a:pt x="36" y="11"/>
                  </a:cubicBezTo>
                  <a:cubicBezTo>
                    <a:pt x="43" y="11"/>
                    <a:pt x="48" y="14"/>
                    <a:pt x="52" y="19"/>
                  </a:cubicBezTo>
                  <a:cubicBezTo>
                    <a:pt x="56" y="24"/>
                    <a:pt x="58" y="30"/>
                    <a:pt x="58" y="39"/>
                  </a:cubicBezTo>
                  <a:cubicBezTo>
                    <a:pt x="58"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6">
              <a:extLst>
                <a:ext uri="{FF2B5EF4-FFF2-40B4-BE49-F238E27FC236}">
                  <a16:creationId xmlns:a16="http://schemas.microsoft.com/office/drawing/2014/main" id="{FC002D50-1258-94CD-A4CA-8EF05842095A}"/>
                </a:ext>
              </a:extLst>
            </p:cNvPr>
            <p:cNvSpPr>
              <a:spLocks/>
            </p:cNvSpPr>
            <p:nvPr userDrawn="1"/>
          </p:nvSpPr>
          <p:spPr bwMode="auto">
            <a:xfrm>
              <a:off x="1152526" y="414338"/>
              <a:ext cx="74613" cy="87313"/>
            </a:xfrm>
            <a:custGeom>
              <a:avLst/>
              <a:gdLst>
                <a:gd name="T0" fmla="*/ 50 w 89"/>
                <a:gd name="T1" fmla="*/ 62 h 106"/>
                <a:gd name="T2" fmla="*/ 75 w 89"/>
                <a:gd name="T3" fmla="*/ 62 h 106"/>
                <a:gd name="T4" fmla="*/ 75 w 89"/>
                <a:gd name="T5" fmla="*/ 80 h 106"/>
                <a:gd name="T6" fmla="*/ 74 w 89"/>
                <a:gd name="T7" fmla="*/ 81 h 106"/>
                <a:gd name="T8" fmla="*/ 71 w 89"/>
                <a:gd name="T9" fmla="*/ 84 h 106"/>
                <a:gd name="T10" fmla="*/ 66 w 89"/>
                <a:gd name="T11" fmla="*/ 88 h 106"/>
                <a:gd name="T12" fmla="*/ 58 w 89"/>
                <a:gd name="T13" fmla="*/ 91 h 106"/>
                <a:gd name="T14" fmla="*/ 48 w 89"/>
                <a:gd name="T15" fmla="*/ 92 h 106"/>
                <a:gd name="T16" fmla="*/ 24 w 89"/>
                <a:gd name="T17" fmla="*/ 82 h 106"/>
                <a:gd name="T18" fmla="*/ 15 w 89"/>
                <a:gd name="T19" fmla="*/ 52 h 106"/>
                <a:gd name="T20" fmla="*/ 25 w 89"/>
                <a:gd name="T21" fmla="*/ 23 h 106"/>
                <a:gd name="T22" fmla="*/ 48 w 89"/>
                <a:gd name="T23" fmla="*/ 13 h 106"/>
                <a:gd name="T24" fmla="*/ 57 w 89"/>
                <a:gd name="T25" fmla="*/ 14 h 106"/>
                <a:gd name="T26" fmla="*/ 64 w 89"/>
                <a:gd name="T27" fmla="*/ 16 h 106"/>
                <a:gd name="T28" fmla="*/ 69 w 89"/>
                <a:gd name="T29" fmla="*/ 19 h 106"/>
                <a:gd name="T30" fmla="*/ 73 w 89"/>
                <a:gd name="T31" fmla="*/ 23 h 106"/>
                <a:gd name="T32" fmla="*/ 75 w 89"/>
                <a:gd name="T33" fmla="*/ 26 h 106"/>
                <a:gd name="T34" fmla="*/ 76 w 89"/>
                <a:gd name="T35" fmla="*/ 27 h 106"/>
                <a:gd name="T36" fmla="*/ 86 w 89"/>
                <a:gd name="T37" fmla="*/ 18 h 106"/>
                <a:gd name="T38" fmla="*/ 48 w 89"/>
                <a:gd name="T39" fmla="*/ 0 h 106"/>
                <a:gd name="T40" fmla="*/ 14 w 89"/>
                <a:gd name="T41" fmla="*/ 14 h 106"/>
                <a:gd name="T42" fmla="*/ 0 w 89"/>
                <a:gd name="T43" fmla="*/ 52 h 106"/>
                <a:gd name="T44" fmla="*/ 13 w 89"/>
                <a:gd name="T45" fmla="*/ 91 h 106"/>
                <a:gd name="T46" fmla="*/ 45 w 89"/>
                <a:gd name="T47" fmla="*/ 106 h 106"/>
                <a:gd name="T48" fmla="*/ 57 w 89"/>
                <a:gd name="T49" fmla="*/ 104 h 106"/>
                <a:gd name="T50" fmla="*/ 66 w 89"/>
                <a:gd name="T51" fmla="*/ 101 h 106"/>
                <a:gd name="T52" fmla="*/ 73 w 89"/>
                <a:gd name="T53" fmla="*/ 97 h 106"/>
                <a:gd name="T54" fmla="*/ 76 w 89"/>
                <a:gd name="T55" fmla="*/ 94 h 106"/>
                <a:gd name="T56" fmla="*/ 78 w 89"/>
                <a:gd name="T57" fmla="*/ 92 h 106"/>
                <a:gd name="T58" fmla="*/ 79 w 89"/>
                <a:gd name="T59" fmla="*/ 104 h 106"/>
                <a:gd name="T60" fmla="*/ 89 w 89"/>
                <a:gd name="T61" fmla="*/ 104 h 106"/>
                <a:gd name="T62" fmla="*/ 89 w 89"/>
                <a:gd name="T63" fmla="*/ 51 h 106"/>
                <a:gd name="T64" fmla="*/ 50 w 89"/>
                <a:gd name="T65" fmla="*/ 51 h 106"/>
                <a:gd name="T66" fmla="*/ 50 w 89"/>
                <a:gd name="T67" fmla="*/ 6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 h="106">
                  <a:moveTo>
                    <a:pt x="50" y="62"/>
                  </a:moveTo>
                  <a:cubicBezTo>
                    <a:pt x="75" y="62"/>
                    <a:pt x="75" y="62"/>
                    <a:pt x="75" y="62"/>
                  </a:cubicBezTo>
                  <a:cubicBezTo>
                    <a:pt x="75" y="80"/>
                    <a:pt x="75" y="80"/>
                    <a:pt x="75" y="80"/>
                  </a:cubicBezTo>
                  <a:cubicBezTo>
                    <a:pt x="74" y="81"/>
                    <a:pt x="74" y="81"/>
                    <a:pt x="74" y="81"/>
                  </a:cubicBezTo>
                  <a:cubicBezTo>
                    <a:pt x="73" y="82"/>
                    <a:pt x="72" y="83"/>
                    <a:pt x="71" y="84"/>
                  </a:cubicBezTo>
                  <a:cubicBezTo>
                    <a:pt x="69" y="86"/>
                    <a:pt x="68" y="87"/>
                    <a:pt x="66" y="88"/>
                  </a:cubicBezTo>
                  <a:cubicBezTo>
                    <a:pt x="64" y="89"/>
                    <a:pt x="61" y="90"/>
                    <a:pt x="58" y="91"/>
                  </a:cubicBezTo>
                  <a:cubicBezTo>
                    <a:pt x="55" y="92"/>
                    <a:pt x="51" y="92"/>
                    <a:pt x="48" y="92"/>
                  </a:cubicBezTo>
                  <a:cubicBezTo>
                    <a:pt x="38" y="92"/>
                    <a:pt x="30" y="89"/>
                    <a:pt x="24" y="82"/>
                  </a:cubicBezTo>
                  <a:cubicBezTo>
                    <a:pt x="18" y="74"/>
                    <a:pt x="15" y="65"/>
                    <a:pt x="15" y="52"/>
                  </a:cubicBezTo>
                  <a:cubicBezTo>
                    <a:pt x="15" y="40"/>
                    <a:pt x="18" y="31"/>
                    <a:pt x="25" y="23"/>
                  </a:cubicBezTo>
                  <a:cubicBezTo>
                    <a:pt x="31" y="16"/>
                    <a:pt x="39" y="13"/>
                    <a:pt x="48" y="13"/>
                  </a:cubicBezTo>
                  <a:cubicBezTo>
                    <a:pt x="51" y="13"/>
                    <a:pt x="54" y="13"/>
                    <a:pt x="57" y="14"/>
                  </a:cubicBezTo>
                  <a:cubicBezTo>
                    <a:pt x="60" y="14"/>
                    <a:pt x="62" y="15"/>
                    <a:pt x="64" y="16"/>
                  </a:cubicBezTo>
                  <a:cubicBezTo>
                    <a:pt x="66" y="17"/>
                    <a:pt x="67" y="18"/>
                    <a:pt x="69" y="19"/>
                  </a:cubicBezTo>
                  <a:cubicBezTo>
                    <a:pt x="71" y="21"/>
                    <a:pt x="72" y="22"/>
                    <a:pt x="73" y="23"/>
                  </a:cubicBezTo>
                  <a:cubicBezTo>
                    <a:pt x="74" y="24"/>
                    <a:pt x="74" y="25"/>
                    <a:pt x="75" y="26"/>
                  </a:cubicBezTo>
                  <a:cubicBezTo>
                    <a:pt x="76" y="27"/>
                    <a:pt x="76" y="27"/>
                    <a:pt x="76" y="27"/>
                  </a:cubicBezTo>
                  <a:cubicBezTo>
                    <a:pt x="86" y="18"/>
                    <a:pt x="86" y="18"/>
                    <a:pt x="86" y="18"/>
                  </a:cubicBezTo>
                  <a:cubicBezTo>
                    <a:pt x="77" y="6"/>
                    <a:pt x="64" y="0"/>
                    <a:pt x="48" y="0"/>
                  </a:cubicBezTo>
                  <a:cubicBezTo>
                    <a:pt x="35" y="0"/>
                    <a:pt x="23" y="4"/>
                    <a:pt x="14" y="14"/>
                  </a:cubicBezTo>
                  <a:cubicBezTo>
                    <a:pt x="4" y="24"/>
                    <a:pt x="0" y="36"/>
                    <a:pt x="0" y="52"/>
                  </a:cubicBezTo>
                  <a:cubicBezTo>
                    <a:pt x="0" y="69"/>
                    <a:pt x="4" y="82"/>
                    <a:pt x="13" y="91"/>
                  </a:cubicBezTo>
                  <a:cubicBezTo>
                    <a:pt x="21" y="101"/>
                    <a:pt x="32" y="106"/>
                    <a:pt x="45" y="106"/>
                  </a:cubicBezTo>
                  <a:cubicBezTo>
                    <a:pt x="50" y="106"/>
                    <a:pt x="54" y="105"/>
                    <a:pt x="57" y="104"/>
                  </a:cubicBezTo>
                  <a:cubicBezTo>
                    <a:pt x="61" y="103"/>
                    <a:pt x="64" y="102"/>
                    <a:pt x="66" y="101"/>
                  </a:cubicBezTo>
                  <a:cubicBezTo>
                    <a:pt x="69" y="100"/>
                    <a:pt x="71" y="99"/>
                    <a:pt x="73" y="97"/>
                  </a:cubicBezTo>
                  <a:cubicBezTo>
                    <a:pt x="75" y="95"/>
                    <a:pt x="76" y="94"/>
                    <a:pt x="76" y="94"/>
                  </a:cubicBezTo>
                  <a:cubicBezTo>
                    <a:pt x="77" y="93"/>
                    <a:pt x="77" y="93"/>
                    <a:pt x="78" y="92"/>
                  </a:cubicBezTo>
                  <a:cubicBezTo>
                    <a:pt x="79" y="104"/>
                    <a:pt x="79" y="104"/>
                    <a:pt x="79" y="104"/>
                  </a:cubicBezTo>
                  <a:cubicBezTo>
                    <a:pt x="89" y="104"/>
                    <a:pt x="89" y="104"/>
                    <a:pt x="89" y="104"/>
                  </a:cubicBezTo>
                  <a:cubicBezTo>
                    <a:pt x="89" y="51"/>
                    <a:pt x="89" y="51"/>
                    <a:pt x="89" y="51"/>
                  </a:cubicBezTo>
                  <a:cubicBezTo>
                    <a:pt x="50" y="51"/>
                    <a:pt x="50" y="51"/>
                    <a:pt x="50" y="51"/>
                  </a:cubicBezTo>
                  <a:lnTo>
                    <a:pt x="50"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7">
              <a:extLst>
                <a:ext uri="{FF2B5EF4-FFF2-40B4-BE49-F238E27FC236}">
                  <a16:creationId xmlns:a16="http://schemas.microsoft.com/office/drawing/2014/main" id="{5E276722-5197-B412-82F4-CAE376DBBFED}"/>
                </a:ext>
              </a:extLst>
            </p:cNvPr>
            <p:cNvSpPr>
              <a:spLocks/>
            </p:cNvSpPr>
            <p:nvPr userDrawn="1"/>
          </p:nvSpPr>
          <p:spPr bwMode="auto">
            <a:xfrm>
              <a:off x="1246188" y="436563"/>
              <a:ext cx="34925" cy="63500"/>
            </a:xfrm>
            <a:custGeom>
              <a:avLst/>
              <a:gdLst>
                <a:gd name="T0" fmla="*/ 23 w 43"/>
                <a:gd name="T1" fmla="*/ 5 h 77"/>
                <a:gd name="T2" fmla="*/ 14 w 43"/>
                <a:gd name="T3" fmla="*/ 17 h 77"/>
                <a:gd name="T4" fmla="*/ 13 w 43"/>
                <a:gd name="T5" fmla="*/ 2 h 77"/>
                <a:gd name="T6" fmla="*/ 0 w 43"/>
                <a:gd name="T7" fmla="*/ 2 h 77"/>
                <a:gd name="T8" fmla="*/ 0 w 43"/>
                <a:gd name="T9" fmla="*/ 77 h 77"/>
                <a:gd name="T10" fmla="*/ 14 w 43"/>
                <a:gd name="T11" fmla="*/ 77 h 77"/>
                <a:gd name="T12" fmla="*/ 14 w 43"/>
                <a:gd name="T13" fmla="*/ 35 h 77"/>
                <a:gd name="T14" fmla="*/ 24 w 43"/>
                <a:gd name="T15" fmla="*/ 18 h 77"/>
                <a:gd name="T16" fmla="*/ 35 w 43"/>
                <a:gd name="T17" fmla="*/ 14 h 77"/>
                <a:gd name="T18" fmla="*/ 41 w 43"/>
                <a:gd name="T19" fmla="*/ 15 h 77"/>
                <a:gd name="T20" fmla="*/ 43 w 43"/>
                <a:gd name="T21" fmla="*/ 1 h 77"/>
                <a:gd name="T22" fmla="*/ 37 w 43"/>
                <a:gd name="T23" fmla="*/ 0 h 77"/>
                <a:gd name="T24" fmla="*/ 23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3" y="5"/>
                  </a:moveTo>
                  <a:cubicBezTo>
                    <a:pt x="19" y="8"/>
                    <a:pt x="16" y="12"/>
                    <a:pt x="14" y="17"/>
                  </a:cubicBezTo>
                  <a:cubicBezTo>
                    <a:pt x="13" y="2"/>
                    <a:pt x="13" y="2"/>
                    <a:pt x="13" y="2"/>
                  </a:cubicBezTo>
                  <a:cubicBezTo>
                    <a:pt x="0" y="2"/>
                    <a:pt x="0" y="2"/>
                    <a:pt x="0" y="2"/>
                  </a:cubicBezTo>
                  <a:cubicBezTo>
                    <a:pt x="0" y="77"/>
                    <a:pt x="0" y="77"/>
                    <a:pt x="0" y="77"/>
                  </a:cubicBezTo>
                  <a:cubicBezTo>
                    <a:pt x="14" y="77"/>
                    <a:pt x="14" y="77"/>
                    <a:pt x="14" y="77"/>
                  </a:cubicBezTo>
                  <a:cubicBezTo>
                    <a:pt x="14" y="35"/>
                    <a:pt x="14" y="35"/>
                    <a:pt x="14" y="35"/>
                  </a:cubicBezTo>
                  <a:cubicBezTo>
                    <a:pt x="15" y="27"/>
                    <a:pt x="19" y="22"/>
                    <a:pt x="24" y="18"/>
                  </a:cubicBezTo>
                  <a:cubicBezTo>
                    <a:pt x="28" y="16"/>
                    <a:pt x="31" y="14"/>
                    <a:pt x="35" y="14"/>
                  </a:cubicBezTo>
                  <a:cubicBezTo>
                    <a:pt x="37" y="14"/>
                    <a:pt x="39" y="15"/>
                    <a:pt x="41" y="15"/>
                  </a:cubicBezTo>
                  <a:cubicBezTo>
                    <a:pt x="43" y="1"/>
                    <a:pt x="43" y="1"/>
                    <a:pt x="43" y="1"/>
                  </a:cubicBezTo>
                  <a:cubicBezTo>
                    <a:pt x="37" y="0"/>
                    <a:pt x="37" y="0"/>
                    <a:pt x="37" y="0"/>
                  </a:cubicBezTo>
                  <a:cubicBezTo>
                    <a:pt x="32" y="0"/>
                    <a:pt x="27" y="2"/>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8">
              <a:extLst>
                <a:ext uri="{FF2B5EF4-FFF2-40B4-BE49-F238E27FC236}">
                  <a16:creationId xmlns:a16="http://schemas.microsoft.com/office/drawing/2014/main" id="{030C0CC0-0956-B1B0-70A8-800FA865F98A}"/>
                </a:ext>
              </a:extLst>
            </p:cNvPr>
            <p:cNvSpPr>
              <a:spLocks noEditPoints="1"/>
            </p:cNvSpPr>
            <p:nvPr userDrawn="1"/>
          </p:nvSpPr>
          <p:spPr bwMode="auto">
            <a:xfrm>
              <a:off x="1284288" y="438150"/>
              <a:ext cx="60325" cy="63500"/>
            </a:xfrm>
            <a:custGeom>
              <a:avLst/>
              <a:gdLst>
                <a:gd name="T0" fmla="*/ 36 w 72"/>
                <a:gd name="T1" fmla="*/ 0 h 78"/>
                <a:gd name="T2" fmla="*/ 10 w 72"/>
                <a:gd name="T3" fmla="*/ 10 h 78"/>
                <a:gd name="T4" fmla="*/ 0 w 72"/>
                <a:gd name="T5" fmla="*/ 39 h 78"/>
                <a:gd name="T6" fmla="*/ 10 w 72"/>
                <a:gd name="T7" fmla="*/ 67 h 78"/>
                <a:gd name="T8" fmla="*/ 36 w 72"/>
                <a:gd name="T9" fmla="*/ 78 h 78"/>
                <a:gd name="T10" fmla="*/ 62 w 72"/>
                <a:gd name="T11" fmla="*/ 67 h 78"/>
                <a:gd name="T12" fmla="*/ 72 w 72"/>
                <a:gd name="T13" fmla="*/ 39 h 78"/>
                <a:gd name="T14" fmla="*/ 62 w 72"/>
                <a:gd name="T15" fmla="*/ 10 h 78"/>
                <a:gd name="T16" fmla="*/ 36 w 72"/>
                <a:gd name="T17" fmla="*/ 0 h 78"/>
                <a:gd name="T18" fmla="*/ 52 w 72"/>
                <a:gd name="T19" fmla="*/ 59 h 78"/>
                <a:gd name="T20" fmla="*/ 36 w 72"/>
                <a:gd name="T21" fmla="*/ 66 h 78"/>
                <a:gd name="T22" fmla="*/ 20 w 72"/>
                <a:gd name="T23" fmla="*/ 59 h 78"/>
                <a:gd name="T24" fmla="*/ 15 w 72"/>
                <a:gd name="T25" fmla="*/ 39 h 78"/>
                <a:gd name="T26" fmla="*/ 20 w 72"/>
                <a:gd name="T27" fmla="*/ 19 h 78"/>
                <a:gd name="T28" fmla="*/ 36 w 72"/>
                <a:gd name="T29" fmla="*/ 11 h 78"/>
                <a:gd name="T30" fmla="*/ 52 w 72"/>
                <a:gd name="T31" fmla="*/ 19 h 78"/>
                <a:gd name="T32" fmla="*/ 57 w 72"/>
                <a:gd name="T33" fmla="*/ 39 h 78"/>
                <a:gd name="T34" fmla="*/ 52 w 72"/>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8">
                  <a:moveTo>
                    <a:pt x="36" y="0"/>
                  </a:moveTo>
                  <a:cubicBezTo>
                    <a:pt x="25" y="0"/>
                    <a:pt x="16" y="3"/>
                    <a:pt x="10" y="10"/>
                  </a:cubicBezTo>
                  <a:cubicBezTo>
                    <a:pt x="3" y="17"/>
                    <a:pt x="0" y="27"/>
                    <a:pt x="0" y="39"/>
                  </a:cubicBezTo>
                  <a:cubicBezTo>
                    <a:pt x="0" y="51"/>
                    <a:pt x="3" y="60"/>
                    <a:pt x="10" y="67"/>
                  </a:cubicBezTo>
                  <a:cubicBezTo>
                    <a:pt x="16" y="74"/>
                    <a:pt x="25" y="78"/>
                    <a:pt x="36" y="78"/>
                  </a:cubicBezTo>
                  <a:cubicBezTo>
                    <a:pt x="47" y="78"/>
                    <a:pt x="56" y="74"/>
                    <a:pt x="62" y="67"/>
                  </a:cubicBezTo>
                  <a:cubicBezTo>
                    <a:pt x="69" y="60"/>
                    <a:pt x="72" y="51"/>
                    <a:pt x="72" y="39"/>
                  </a:cubicBezTo>
                  <a:cubicBezTo>
                    <a:pt x="72" y="27"/>
                    <a:pt x="69" y="17"/>
                    <a:pt x="62"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0" y="19"/>
                  </a:cubicBezTo>
                  <a:cubicBezTo>
                    <a:pt x="24" y="14"/>
                    <a:pt x="29" y="11"/>
                    <a:pt x="36" y="11"/>
                  </a:cubicBezTo>
                  <a:cubicBezTo>
                    <a:pt x="43" y="11"/>
                    <a:pt x="48" y="14"/>
                    <a:pt x="52" y="19"/>
                  </a:cubicBezTo>
                  <a:cubicBezTo>
                    <a:pt x="56" y="24"/>
                    <a:pt x="57" y="30"/>
                    <a:pt x="57" y="39"/>
                  </a:cubicBezTo>
                  <a:cubicBezTo>
                    <a:pt x="57"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9">
              <a:extLst>
                <a:ext uri="{FF2B5EF4-FFF2-40B4-BE49-F238E27FC236}">
                  <a16:creationId xmlns:a16="http://schemas.microsoft.com/office/drawing/2014/main" id="{88BAE485-97CC-07B4-6CBC-75F7EB1F86CD}"/>
                </a:ext>
              </a:extLst>
            </p:cNvPr>
            <p:cNvSpPr>
              <a:spLocks/>
            </p:cNvSpPr>
            <p:nvPr userDrawn="1"/>
          </p:nvSpPr>
          <p:spPr bwMode="auto">
            <a:xfrm>
              <a:off x="1350963" y="438150"/>
              <a:ext cx="90488" cy="61913"/>
            </a:xfrm>
            <a:custGeom>
              <a:avLst/>
              <a:gdLst>
                <a:gd name="T0" fmla="*/ 41 w 57"/>
                <a:gd name="T1" fmla="*/ 31 h 39"/>
                <a:gd name="T2" fmla="*/ 32 w 57"/>
                <a:gd name="T3" fmla="*/ 0 h 39"/>
                <a:gd name="T4" fmla="*/ 24 w 57"/>
                <a:gd name="T5" fmla="*/ 0 h 39"/>
                <a:gd name="T6" fmla="*/ 16 w 57"/>
                <a:gd name="T7" fmla="*/ 31 h 39"/>
                <a:gd name="T8" fmla="*/ 8 w 57"/>
                <a:gd name="T9" fmla="*/ 0 h 39"/>
                <a:gd name="T10" fmla="*/ 0 w 57"/>
                <a:gd name="T11" fmla="*/ 0 h 39"/>
                <a:gd name="T12" fmla="*/ 12 w 57"/>
                <a:gd name="T13" fmla="*/ 39 h 39"/>
                <a:gd name="T14" fmla="*/ 20 w 57"/>
                <a:gd name="T15" fmla="*/ 39 h 39"/>
                <a:gd name="T16" fmla="*/ 28 w 57"/>
                <a:gd name="T17" fmla="*/ 9 h 39"/>
                <a:gd name="T18" fmla="*/ 37 w 57"/>
                <a:gd name="T19" fmla="*/ 39 h 39"/>
                <a:gd name="T20" fmla="*/ 45 w 57"/>
                <a:gd name="T21" fmla="*/ 39 h 39"/>
                <a:gd name="T22" fmla="*/ 57 w 57"/>
                <a:gd name="T23" fmla="*/ 0 h 39"/>
                <a:gd name="T24" fmla="*/ 49 w 57"/>
                <a:gd name="T25" fmla="*/ 0 h 39"/>
                <a:gd name="T26" fmla="*/ 41 w 57"/>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39">
                  <a:moveTo>
                    <a:pt x="41" y="31"/>
                  </a:moveTo>
                  <a:lnTo>
                    <a:pt x="32" y="0"/>
                  </a:lnTo>
                  <a:lnTo>
                    <a:pt x="24" y="0"/>
                  </a:lnTo>
                  <a:lnTo>
                    <a:pt x="16" y="31"/>
                  </a:lnTo>
                  <a:lnTo>
                    <a:pt x="8" y="0"/>
                  </a:lnTo>
                  <a:lnTo>
                    <a:pt x="0" y="0"/>
                  </a:lnTo>
                  <a:lnTo>
                    <a:pt x="12" y="39"/>
                  </a:lnTo>
                  <a:lnTo>
                    <a:pt x="20" y="39"/>
                  </a:lnTo>
                  <a:lnTo>
                    <a:pt x="28" y="9"/>
                  </a:lnTo>
                  <a:lnTo>
                    <a:pt x="37" y="39"/>
                  </a:lnTo>
                  <a:lnTo>
                    <a:pt x="45" y="39"/>
                  </a:lnTo>
                  <a:lnTo>
                    <a:pt x="57" y="0"/>
                  </a:lnTo>
                  <a:lnTo>
                    <a:pt x="49" y="0"/>
                  </a:lnTo>
                  <a:lnTo>
                    <a:pt x="41"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0">
              <a:extLst>
                <a:ext uri="{FF2B5EF4-FFF2-40B4-BE49-F238E27FC236}">
                  <a16:creationId xmlns:a16="http://schemas.microsoft.com/office/drawing/2014/main" id="{E0EE8424-6820-BE0B-2C64-487E7DD59BC7}"/>
                </a:ext>
              </a:extLst>
            </p:cNvPr>
            <p:cNvSpPr>
              <a:spLocks/>
            </p:cNvSpPr>
            <p:nvPr userDrawn="1"/>
          </p:nvSpPr>
          <p:spPr bwMode="auto">
            <a:xfrm>
              <a:off x="1446213" y="422275"/>
              <a:ext cx="38100" cy="79375"/>
            </a:xfrm>
            <a:custGeom>
              <a:avLst/>
              <a:gdLst>
                <a:gd name="T0" fmla="*/ 26 w 46"/>
                <a:gd name="T1" fmla="*/ 0 h 97"/>
                <a:gd name="T2" fmla="*/ 13 w 46"/>
                <a:gd name="T3" fmla="*/ 0 h 97"/>
                <a:gd name="T4" fmla="*/ 11 w 46"/>
                <a:gd name="T5" fmla="*/ 20 h 97"/>
                <a:gd name="T6" fmla="*/ 0 w 46"/>
                <a:gd name="T7" fmla="*/ 20 h 97"/>
                <a:gd name="T8" fmla="*/ 0 w 46"/>
                <a:gd name="T9" fmla="*/ 31 h 97"/>
                <a:gd name="T10" fmla="*/ 11 w 46"/>
                <a:gd name="T11" fmla="*/ 31 h 97"/>
                <a:gd name="T12" fmla="*/ 11 w 46"/>
                <a:gd name="T13" fmla="*/ 72 h 97"/>
                <a:gd name="T14" fmla="*/ 16 w 46"/>
                <a:gd name="T15" fmla="*/ 91 h 97"/>
                <a:gd name="T16" fmla="*/ 32 w 46"/>
                <a:gd name="T17" fmla="*/ 97 h 97"/>
                <a:gd name="T18" fmla="*/ 46 w 46"/>
                <a:gd name="T19" fmla="*/ 95 h 97"/>
                <a:gd name="T20" fmla="*/ 44 w 46"/>
                <a:gd name="T21" fmla="*/ 84 h 97"/>
                <a:gd name="T22" fmla="*/ 36 w 46"/>
                <a:gd name="T23" fmla="*/ 85 h 97"/>
                <a:gd name="T24" fmla="*/ 28 w 46"/>
                <a:gd name="T25" fmla="*/ 82 h 97"/>
                <a:gd name="T26" fmla="*/ 26 w 46"/>
                <a:gd name="T27" fmla="*/ 70 h 97"/>
                <a:gd name="T28" fmla="*/ 26 w 46"/>
                <a:gd name="T29" fmla="*/ 31 h 97"/>
                <a:gd name="T30" fmla="*/ 46 w 46"/>
                <a:gd name="T31" fmla="*/ 31 h 97"/>
                <a:gd name="T32" fmla="*/ 46 w 46"/>
                <a:gd name="T33" fmla="*/ 20 h 97"/>
                <a:gd name="T34" fmla="*/ 26 w 46"/>
                <a:gd name="T35" fmla="*/ 20 h 97"/>
                <a:gd name="T36" fmla="*/ 26 w 46"/>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97">
                  <a:moveTo>
                    <a:pt x="26" y="0"/>
                  </a:moveTo>
                  <a:cubicBezTo>
                    <a:pt x="13" y="0"/>
                    <a:pt x="13" y="0"/>
                    <a:pt x="13" y="0"/>
                  </a:cubicBezTo>
                  <a:cubicBezTo>
                    <a:pt x="11" y="20"/>
                    <a:pt x="11" y="20"/>
                    <a:pt x="11" y="20"/>
                  </a:cubicBezTo>
                  <a:cubicBezTo>
                    <a:pt x="0" y="20"/>
                    <a:pt x="0" y="20"/>
                    <a:pt x="0" y="20"/>
                  </a:cubicBezTo>
                  <a:cubicBezTo>
                    <a:pt x="0" y="31"/>
                    <a:pt x="0" y="31"/>
                    <a:pt x="0" y="31"/>
                  </a:cubicBezTo>
                  <a:cubicBezTo>
                    <a:pt x="11" y="31"/>
                    <a:pt x="11" y="31"/>
                    <a:pt x="11" y="31"/>
                  </a:cubicBezTo>
                  <a:cubicBezTo>
                    <a:pt x="11" y="72"/>
                    <a:pt x="11" y="72"/>
                    <a:pt x="11" y="72"/>
                  </a:cubicBezTo>
                  <a:cubicBezTo>
                    <a:pt x="11" y="81"/>
                    <a:pt x="13" y="88"/>
                    <a:pt x="16" y="91"/>
                  </a:cubicBezTo>
                  <a:cubicBezTo>
                    <a:pt x="20" y="95"/>
                    <a:pt x="25" y="97"/>
                    <a:pt x="32" y="97"/>
                  </a:cubicBezTo>
                  <a:cubicBezTo>
                    <a:pt x="38" y="97"/>
                    <a:pt x="42" y="96"/>
                    <a:pt x="46" y="95"/>
                  </a:cubicBezTo>
                  <a:cubicBezTo>
                    <a:pt x="44" y="84"/>
                    <a:pt x="44" y="84"/>
                    <a:pt x="44" y="84"/>
                  </a:cubicBezTo>
                  <a:cubicBezTo>
                    <a:pt x="42" y="85"/>
                    <a:pt x="39" y="85"/>
                    <a:pt x="36" y="85"/>
                  </a:cubicBezTo>
                  <a:cubicBezTo>
                    <a:pt x="33" y="85"/>
                    <a:pt x="30" y="84"/>
                    <a:pt x="28" y="82"/>
                  </a:cubicBezTo>
                  <a:cubicBezTo>
                    <a:pt x="27" y="80"/>
                    <a:pt x="26" y="76"/>
                    <a:pt x="26" y="70"/>
                  </a:cubicBezTo>
                  <a:cubicBezTo>
                    <a:pt x="26" y="31"/>
                    <a:pt x="26" y="31"/>
                    <a:pt x="26" y="31"/>
                  </a:cubicBezTo>
                  <a:cubicBezTo>
                    <a:pt x="46" y="31"/>
                    <a:pt x="46" y="31"/>
                    <a:pt x="46" y="31"/>
                  </a:cubicBezTo>
                  <a:cubicBezTo>
                    <a:pt x="46" y="20"/>
                    <a:pt x="46" y="20"/>
                    <a:pt x="46" y="20"/>
                  </a:cubicBezTo>
                  <a:cubicBezTo>
                    <a:pt x="26" y="20"/>
                    <a:pt x="26" y="20"/>
                    <a:pt x="26" y="20"/>
                  </a:cubicBez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1">
              <a:extLst>
                <a:ext uri="{FF2B5EF4-FFF2-40B4-BE49-F238E27FC236}">
                  <a16:creationId xmlns:a16="http://schemas.microsoft.com/office/drawing/2014/main" id="{493BFF13-D216-7236-ADB3-513803D7A451}"/>
                </a:ext>
              </a:extLst>
            </p:cNvPr>
            <p:cNvSpPr>
              <a:spLocks/>
            </p:cNvSpPr>
            <p:nvPr userDrawn="1"/>
          </p:nvSpPr>
          <p:spPr bwMode="auto">
            <a:xfrm>
              <a:off x="1497013" y="412750"/>
              <a:ext cx="52388" cy="87313"/>
            </a:xfrm>
            <a:custGeom>
              <a:avLst/>
              <a:gdLst>
                <a:gd name="T0" fmla="*/ 39 w 64"/>
                <a:gd name="T1" fmla="*/ 30 h 106"/>
                <a:gd name="T2" fmla="*/ 14 w 64"/>
                <a:gd name="T3" fmla="*/ 45 h 106"/>
                <a:gd name="T4" fmla="*/ 14 w 64"/>
                <a:gd name="T5" fmla="*/ 0 h 106"/>
                <a:gd name="T6" fmla="*/ 0 w 64"/>
                <a:gd name="T7" fmla="*/ 0 h 106"/>
                <a:gd name="T8" fmla="*/ 0 w 64"/>
                <a:gd name="T9" fmla="*/ 106 h 106"/>
                <a:gd name="T10" fmla="*/ 14 w 64"/>
                <a:gd name="T11" fmla="*/ 106 h 106"/>
                <a:gd name="T12" fmla="*/ 14 w 64"/>
                <a:gd name="T13" fmla="*/ 62 h 106"/>
                <a:gd name="T14" fmla="*/ 21 w 64"/>
                <a:gd name="T15" fmla="*/ 49 h 106"/>
                <a:gd name="T16" fmla="*/ 34 w 64"/>
                <a:gd name="T17" fmla="*/ 42 h 106"/>
                <a:gd name="T18" fmla="*/ 46 w 64"/>
                <a:gd name="T19" fmla="*/ 47 h 106"/>
                <a:gd name="T20" fmla="*/ 49 w 64"/>
                <a:gd name="T21" fmla="*/ 62 h 106"/>
                <a:gd name="T22" fmla="*/ 49 w 64"/>
                <a:gd name="T23" fmla="*/ 106 h 106"/>
                <a:gd name="T24" fmla="*/ 64 w 64"/>
                <a:gd name="T25" fmla="*/ 106 h 106"/>
                <a:gd name="T26" fmla="*/ 64 w 64"/>
                <a:gd name="T27" fmla="*/ 58 h 106"/>
                <a:gd name="T28" fmla="*/ 57 w 64"/>
                <a:gd name="T29" fmla="*/ 37 h 106"/>
                <a:gd name="T30" fmla="*/ 39 w 64"/>
                <a:gd name="T31" fmla="*/ 3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06">
                  <a:moveTo>
                    <a:pt x="39" y="30"/>
                  </a:moveTo>
                  <a:cubicBezTo>
                    <a:pt x="29" y="30"/>
                    <a:pt x="20" y="35"/>
                    <a:pt x="14" y="45"/>
                  </a:cubicBezTo>
                  <a:cubicBezTo>
                    <a:pt x="14" y="0"/>
                    <a:pt x="14" y="0"/>
                    <a:pt x="14" y="0"/>
                  </a:cubicBezTo>
                  <a:cubicBezTo>
                    <a:pt x="0" y="0"/>
                    <a:pt x="0" y="0"/>
                    <a:pt x="0" y="0"/>
                  </a:cubicBezTo>
                  <a:cubicBezTo>
                    <a:pt x="0" y="106"/>
                    <a:pt x="0" y="106"/>
                    <a:pt x="0" y="106"/>
                  </a:cubicBezTo>
                  <a:cubicBezTo>
                    <a:pt x="14" y="106"/>
                    <a:pt x="14" y="106"/>
                    <a:pt x="14" y="106"/>
                  </a:cubicBezTo>
                  <a:cubicBezTo>
                    <a:pt x="14" y="62"/>
                    <a:pt x="14" y="62"/>
                    <a:pt x="14" y="62"/>
                  </a:cubicBezTo>
                  <a:cubicBezTo>
                    <a:pt x="15" y="57"/>
                    <a:pt x="17" y="53"/>
                    <a:pt x="21" y="49"/>
                  </a:cubicBezTo>
                  <a:cubicBezTo>
                    <a:pt x="25" y="44"/>
                    <a:pt x="29" y="42"/>
                    <a:pt x="34" y="42"/>
                  </a:cubicBezTo>
                  <a:cubicBezTo>
                    <a:pt x="40" y="42"/>
                    <a:pt x="44" y="44"/>
                    <a:pt x="46" y="47"/>
                  </a:cubicBezTo>
                  <a:cubicBezTo>
                    <a:pt x="48" y="50"/>
                    <a:pt x="49" y="55"/>
                    <a:pt x="49" y="62"/>
                  </a:cubicBezTo>
                  <a:cubicBezTo>
                    <a:pt x="49" y="106"/>
                    <a:pt x="49" y="106"/>
                    <a:pt x="49" y="106"/>
                  </a:cubicBezTo>
                  <a:cubicBezTo>
                    <a:pt x="64" y="106"/>
                    <a:pt x="64" y="106"/>
                    <a:pt x="64" y="106"/>
                  </a:cubicBezTo>
                  <a:cubicBezTo>
                    <a:pt x="64" y="58"/>
                    <a:pt x="64" y="58"/>
                    <a:pt x="64" y="58"/>
                  </a:cubicBezTo>
                  <a:cubicBezTo>
                    <a:pt x="64" y="48"/>
                    <a:pt x="62" y="41"/>
                    <a:pt x="57" y="37"/>
                  </a:cubicBezTo>
                  <a:cubicBezTo>
                    <a:pt x="53" y="32"/>
                    <a:pt x="47" y="30"/>
                    <a:pt x="39"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2">
              <a:extLst>
                <a:ext uri="{FF2B5EF4-FFF2-40B4-BE49-F238E27FC236}">
                  <a16:creationId xmlns:a16="http://schemas.microsoft.com/office/drawing/2014/main" id="{A2FBFC85-5630-8BC3-A583-1DEC58BBCCA5}"/>
                </a:ext>
              </a:extLst>
            </p:cNvPr>
            <p:cNvSpPr>
              <a:spLocks noEditPoints="1"/>
            </p:cNvSpPr>
            <p:nvPr userDrawn="1"/>
          </p:nvSpPr>
          <p:spPr bwMode="auto">
            <a:xfrm>
              <a:off x="1581151" y="415925"/>
              <a:ext cx="77788" cy="84138"/>
            </a:xfrm>
            <a:custGeom>
              <a:avLst/>
              <a:gdLst>
                <a:gd name="T0" fmla="*/ 20 w 49"/>
                <a:gd name="T1" fmla="*/ 0 h 53"/>
                <a:gd name="T2" fmla="*/ 0 w 49"/>
                <a:gd name="T3" fmla="*/ 53 h 53"/>
                <a:gd name="T4" fmla="*/ 8 w 49"/>
                <a:gd name="T5" fmla="*/ 53 h 53"/>
                <a:gd name="T6" fmla="*/ 13 w 49"/>
                <a:gd name="T7" fmla="*/ 40 h 53"/>
                <a:gd name="T8" fmla="*/ 36 w 49"/>
                <a:gd name="T9" fmla="*/ 40 h 53"/>
                <a:gd name="T10" fmla="*/ 40 w 49"/>
                <a:gd name="T11" fmla="*/ 53 h 53"/>
                <a:gd name="T12" fmla="*/ 49 w 49"/>
                <a:gd name="T13" fmla="*/ 53 h 53"/>
                <a:gd name="T14" fmla="*/ 29 w 49"/>
                <a:gd name="T15" fmla="*/ 0 h 53"/>
                <a:gd name="T16" fmla="*/ 20 w 49"/>
                <a:gd name="T17" fmla="*/ 0 h 53"/>
                <a:gd name="T18" fmla="*/ 15 w 49"/>
                <a:gd name="T19" fmla="*/ 34 h 53"/>
                <a:gd name="T20" fmla="*/ 24 w 49"/>
                <a:gd name="T21" fmla="*/ 7 h 53"/>
                <a:gd name="T22" fmla="*/ 34 w 49"/>
                <a:gd name="T23" fmla="*/ 34 h 53"/>
                <a:gd name="T24" fmla="*/ 15 w 49"/>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3">
                  <a:moveTo>
                    <a:pt x="20" y="0"/>
                  </a:moveTo>
                  <a:lnTo>
                    <a:pt x="0" y="53"/>
                  </a:lnTo>
                  <a:lnTo>
                    <a:pt x="8" y="53"/>
                  </a:lnTo>
                  <a:lnTo>
                    <a:pt x="13" y="40"/>
                  </a:lnTo>
                  <a:lnTo>
                    <a:pt x="36" y="40"/>
                  </a:lnTo>
                  <a:lnTo>
                    <a:pt x="40" y="53"/>
                  </a:lnTo>
                  <a:lnTo>
                    <a:pt x="49" y="53"/>
                  </a:lnTo>
                  <a:lnTo>
                    <a:pt x="29" y="0"/>
                  </a:lnTo>
                  <a:lnTo>
                    <a:pt x="20" y="0"/>
                  </a:lnTo>
                  <a:close/>
                  <a:moveTo>
                    <a:pt x="15" y="34"/>
                  </a:moveTo>
                  <a:lnTo>
                    <a:pt x="24" y="7"/>
                  </a:lnTo>
                  <a:lnTo>
                    <a:pt x="34" y="34"/>
                  </a:lnTo>
                  <a:lnTo>
                    <a:pt x="1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4">
              <a:extLst>
                <a:ext uri="{FF2B5EF4-FFF2-40B4-BE49-F238E27FC236}">
                  <a16:creationId xmlns:a16="http://schemas.microsoft.com/office/drawing/2014/main" id="{FF83A1F9-4D22-902B-230C-EA48637DF2D8}"/>
                </a:ext>
              </a:extLst>
            </p:cNvPr>
            <p:cNvSpPr>
              <a:spLocks noEditPoints="1"/>
            </p:cNvSpPr>
            <p:nvPr userDrawn="1"/>
          </p:nvSpPr>
          <p:spPr bwMode="auto">
            <a:xfrm>
              <a:off x="1663701" y="412750"/>
              <a:ext cx="58738" cy="88900"/>
            </a:xfrm>
            <a:custGeom>
              <a:avLst/>
              <a:gdLst>
                <a:gd name="T0" fmla="*/ 57 w 71"/>
                <a:gd name="T1" fmla="*/ 43 h 108"/>
                <a:gd name="T2" fmla="*/ 55 w 71"/>
                <a:gd name="T3" fmla="*/ 40 h 108"/>
                <a:gd name="T4" fmla="*/ 51 w 71"/>
                <a:gd name="T5" fmla="*/ 36 h 108"/>
                <a:gd name="T6" fmla="*/ 43 w 71"/>
                <a:gd name="T7" fmla="*/ 31 h 108"/>
                <a:gd name="T8" fmla="*/ 33 w 71"/>
                <a:gd name="T9" fmla="*/ 30 h 108"/>
                <a:gd name="T10" fmla="*/ 9 w 71"/>
                <a:gd name="T11" fmla="*/ 41 h 108"/>
                <a:gd name="T12" fmla="*/ 0 w 71"/>
                <a:gd name="T13" fmla="*/ 69 h 108"/>
                <a:gd name="T14" fmla="*/ 8 w 71"/>
                <a:gd name="T15" fmla="*/ 97 h 108"/>
                <a:gd name="T16" fmla="*/ 32 w 71"/>
                <a:gd name="T17" fmla="*/ 108 h 108"/>
                <a:gd name="T18" fmla="*/ 37 w 71"/>
                <a:gd name="T19" fmla="*/ 107 h 108"/>
                <a:gd name="T20" fmla="*/ 42 w 71"/>
                <a:gd name="T21" fmla="*/ 106 h 108"/>
                <a:gd name="T22" fmla="*/ 46 w 71"/>
                <a:gd name="T23" fmla="*/ 104 h 108"/>
                <a:gd name="T24" fmla="*/ 49 w 71"/>
                <a:gd name="T25" fmla="*/ 103 h 108"/>
                <a:gd name="T26" fmla="*/ 52 w 71"/>
                <a:gd name="T27" fmla="*/ 100 h 108"/>
                <a:gd name="T28" fmla="*/ 54 w 71"/>
                <a:gd name="T29" fmla="*/ 98 h 108"/>
                <a:gd name="T30" fmla="*/ 55 w 71"/>
                <a:gd name="T31" fmla="*/ 97 h 108"/>
                <a:gd name="T32" fmla="*/ 56 w 71"/>
                <a:gd name="T33" fmla="*/ 95 h 108"/>
                <a:gd name="T34" fmla="*/ 57 w 71"/>
                <a:gd name="T35" fmla="*/ 95 h 108"/>
                <a:gd name="T36" fmla="*/ 59 w 71"/>
                <a:gd name="T37" fmla="*/ 106 h 108"/>
                <a:gd name="T38" fmla="*/ 71 w 71"/>
                <a:gd name="T39" fmla="*/ 106 h 108"/>
                <a:gd name="T40" fmla="*/ 71 w 71"/>
                <a:gd name="T41" fmla="*/ 0 h 108"/>
                <a:gd name="T42" fmla="*/ 57 w 71"/>
                <a:gd name="T43" fmla="*/ 0 h 108"/>
                <a:gd name="T44" fmla="*/ 57 w 71"/>
                <a:gd name="T45" fmla="*/ 43 h 108"/>
                <a:gd name="T46" fmla="*/ 51 w 71"/>
                <a:gd name="T47" fmla="*/ 88 h 108"/>
                <a:gd name="T48" fmla="*/ 36 w 71"/>
                <a:gd name="T49" fmla="*/ 96 h 108"/>
                <a:gd name="T50" fmla="*/ 20 w 71"/>
                <a:gd name="T51" fmla="*/ 88 h 108"/>
                <a:gd name="T52" fmla="*/ 15 w 71"/>
                <a:gd name="T53" fmla="*/ 68 h 108"/>
                <a:gd name="T54" fmla="*/ 21 w 71"/>
                <a:gd name="T55" fmla="*/ 49 h 108"/>
                <a:gd name="T56" fmla="*/ 36 w 71"/>
                <a:gd name="T57" fmla="*/ 41 h 108"/>
                <a:gd name="T58" fmla="*/ 51 w 71"/>
                <a:gd name="T59" fmla="*/ 49 h 108"/>
                <a:gd name="T60" fmla="*/ 57 w 71"/>
                <a:gd name="T61" fmla="*/ 68 h 108"/>
                <a:gd name="T62" fmla="*/ 51 w 71"/>
                <a:gd name="T63" fmla="*/ 8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08">
                  <a:moveTo>
                    <a:pt x="57" y="43"/>
                  </a:moveTo>
                  <a:cubicBezTo>
                    <a:pt x="56" y="42"/>
                    <a:pt x="56" y="41"/>
                    <a:pt x="55" y="40"/>
                  </a:cubicBezTo>
                  <a:cubicBezTo>
                    <a:pt x="54" y="39"/>
                    <a:pt x="53" y="38"/>
                    <a:pt x="51" y="36"/>
                  </a:cubicBezTo>
                  <a:cubicBezTo>
                    <a:pt x="49" y="34"/>
                    <a:pt x="46" y="33"/>
                    <a:pt x="43" y="31"/>
                  </a:cubicBezTo>
                  <a:cubicBezTo>
                    <a:pt x="40" y="30"/>
                    <a:pt x="37" y="30"/>
                    <a:pt x="33" y="30"/>
                  </a:cubicBezTo>
                  <a:cubicBezTo>
                    <a:pt x="23" y="30"/>
                    <a:pt x="15" y="33"/>
                    <a:pt x="9" y="41"/>
                  </a:cubicBezTo>
                  <a:cubicBezTo>
                    <a:pt x="3" y="48"/>
                    <a:pt x="0" y="57"/>
                    <a:pt x="0" y="69"/>
                  </a:cubicBezTo>
                  <a:cubicBezTo>
                    <a:pt x="0" y="80"/>
                    <a:pt x="3" y="90"/>
                    <a:pt x="8" y="97"/>
                  </a:cubicBezTo>
                  <a:cubicBezTo>
                    <a:pt x="14" y="104"/>
                    <a:pt x="22" y="108"/>
                    <a:pt x="32" y="108"/>
                  </a:cubicBezTo>
                  <a:cubicBezTo>
                    <a:pt x="34" y="108"/>
                    <a:pt x="35" y="108"/>
                    <a:pt x="37" y="107"/>
                  </a:cubicBezTo>
                  <a:cubicBezTo>
                    <a:pt x="39" y="107"/>
                    <a:pt x="41" y="107"/>
                    <a:pt x="42" y="106"/>
                  </a:cubicBezTo>
                  <a:cubicBezTo>
                    <a:pt x="43" y="106"/>
                    <a:pt x="45" y="105"/>
                    <a:pt x="46" y="104"/>
                  </a:cubicBezTo>
                  <a:cubicBezTo>
                    <a:pt x="47" y="104"/>
                    <a:pt x="48" y="103"/>
                    <a:pt x="49" y="103"/>
                  </a:cubicBezTo>
                  <a:cubicBezTo>
                    <a:pt x="50" y="102"/>
                    <a:pt x="51" y="101"/>
                    <a:pt x="52" y="100"/>
                  </a:cubicBezTo>
                  <a:cubicBezTo>
                    <a:pt x="53" y="100"/>
                    <a:pt x="53" y="99"/>
                    <a:pt x="54" y="98"/>
                  </a:cubicBezTo>
                  <a:cubicBezTo>
                    <a:pt x="54" y="98"/>
                    <a:pt x="55" y="97"/>
                    <a:pt x="55" y="97"/>
                  </a:cubicBezTo>
                  <a:cubicBezTo>
                    <a:pt x="56" y="96"/>
                    <a:pt x="56" y="96"/>
                    <a:pt x="56" y="95"/>
                  </a:cubicBezTo>
                  <a:cubicBezTo>
                    <a:pt x="57" y="95"/>
                    <a:pt x="57" y="95"/>
                    <a:pt x="57" y="95"/>
                  </a:cubicBezTo>
                  <a:cubicBezTo>
                    <a:pt x="59" y="106"/>
                    <a:pt x="59" y="106"/>
                    <a:pt x="59" y="106"/>
                  </a:cubicBezTo>
                  <a:cubicBezTo>
                    <a:pt x="71" y="106"/>
                    <a:pt x="71" y="106"/>
                    <a:pt x="71" y="106"/>
                  </a:cubicBezTo>
                  <a:cubicBezTo>
                    <a:pt x="71" y="0"/>
                    <a:pt x="71" y="0"/>
                    <a:pt x="71" y="0"/>
                  </a:cubicBezTo>
                  <a:cubicBezTo>
                    <a:pt x="57" y="0"/>
                    <a:pt x="57" y="0"/>
                    <a:pt x="57" y="0"/>
                  </a:cubicBezTo>
                  <a:lnTo>
                    <a:pt x="57" y="43"/>
                  </a:lnTo>
                  <a:close/>
                  <a:moveTo>
                    <a:pt x="51" y="88"/>
                  </a:moveTo>
                  <a:cubicBezTo>
                    <a:pt x="47" y="93"/>
                    <a:pt x="42" y="96"/>
                    <a:pt x="36" y="96"/>
                  </a:cubicBezTo>
                  <a:cubicBezTo>
                    <a:pt x="29" y="96"/>
                    <a:pt x="24" y="93"/>
                    <a:pt x="20" y="88"/>
                  </a:cubicBezTo>
                  <a:cubicBezTo>
                    <a:pt x="17" y="83"/>
                    <a:pt x="15" y="76"/>
                    <a:pt x="15" y="68"/>
                  </a:cubicBezTo>
                  <a:cubicBezTo>
                    <a:pt x="15" y="61"/>
                    <a:pt x="17" y="54"/>
                    <a:pt x="21" y="49"/>
                  </a:cubicBezTo>
                  <a:cubicBezTo>
                    <a:pt x="25" y="44"/>
                    <a:pt x="30" y="41"/>
                    <a:pt x="36" y="41"/>
                  </a:cubicBezTo>
                  <a:cubicBezTo>
                    <a:pt x="43" y="41"/>
                    <a:pt x="48" y="44"/>
                    <a:pt x="51" y="49"/>
                  </a:cubicBezTo>
                  <a:cubicBezTo>
                    <a:pt x="55" y="54"/>
                    <a:pt x="57" y="61"/>
                    <a:pt x="57" y="68"/>
                  </a:cubicBezTo>
                  <a:cubicBezTo>
                    <a:pt x="57" y="76"/>
                    <a:pt x="55" y="83"/>
                    <a:pt x="51"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5">
              <a:extLst>
                <a:ext uri="{FF2B5EF4-FFF2-40B4-BE49-F238E27FC236}">
                  <a16:creationId xmlns:a16="http://schemas.microsoft.com/office/drawing/2014/main" id="{B67964F5-8081-A3D8-089C-A081B2E521A9}"/>
                </a:ext>
              </a:extLst>
            </p:cNvPr>
            <p:cNvSpPr>
              <a:spLocks/>
            </p:cNvSpPr>
            <p:nvPr userDrawn="1"/>
          </p:nvSpPr>
          <p:spPr bwMode="auto">
            <a:xfrm>
              <a:off x="1733551" y="438150"/>
              <a:ext cx="60325" cy="61913"/>
            </a:xfrm>
            <a:custGeom>
              <a:avLst/>
              <a:gdLst>
                <a:gd name="T0" fmla="*/ 18 w 38"/>
                <a:gd name="T1" fmla="*/ 32 h 39"/>
                <a:gd name="T2" fmla="*/ 8 w 38"/>
                <a:gd name="T3" fmla="*/ 0 h 39"/>
                <a:gd name="T4" fmla="*/ 0 w 38"/>
                <a:gd name="T5" fmla="*/ 0 h 39"/>
                <a:gd name="T6" fmla="*/ 15 w 38"/>
                <a:gd name="T7" fmla="*/ 39 h 39"/>
                <a:gd name="T8" fmla="*/ 23 w 38"/>
                <a:gd name="T9" fmla="*/ 39 h 39"/>
                <a:gd name="T10" fmla="*/ 38 w 38"/>
                <a:gd name="T11" fmla="*/ 0 h 39"/>
                <a:gd name="T12" fmla="*/ 29 w 38"/>
                <a:gd name="T13" fmla="*/ 0 h 39"/>
                <a:gd name="T14" fmla="*/ 18 w 38"/>
                <a:gd name="T15" fmla="*/ 3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9">
                  <a:moveTo>
                    <a:pt x="18" y="32"/>
                  </a:moveTo>
                  <a:lnTo>
                    <a:pt x="8" y="0"/>
                  </a:lnTo>
                  <a:lnTo>
                    <a:pt x="0" y="0"/>
                  </a:lnTo>
                  <a:lnTo>
                    <a:pt x="15" y="39"/>
                  </a:lnTo>
                  <a:lnTo>
                    <a:pt x="23" y="39"/>
                  </a:lnTo>
                  <a:lnTo>
                    <a:pt x="38" y="0"/>
                  </a:lnTo>
                  <a:lnTo>
                    <a:pt x="29" y="0"/>
                  </a:lnTo>
                  <a:lnTo>
                    <a:pt x="1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6">
              <a:extLst>
                <a:ext uri="{FF2B5EF4-FFF2-40B4-BE49-F238E27FC236}">
                  <a16:creationId xmlns:a16="http://schemas.microsoft.com/office/drawing/2014/main" id="{C73E25E4-139B-A180-CBFD-59414A4BD238}"/>
                </a:ext>
              </a:extLst>
            </p:cNvPr>
            <p:cNvSpPr>
              <a:spLocks/>
            </p:cNvSpPr>
            <p:nvPr userDrawn="1"/>
          </p:nvSpPr>
          <p:spPr bwMode="auto">
            <a:xfrm>
              <a:off x="1801813" y="411163"/>
              <a:ext cx="15875" cy="14288"/>
            </a:xfrm>
            <a:custGeom>
              <a:avLst/>
              <a:gdLst>
                <a:gd name="T0" fmla="*/ 10 w 19"/>
                <a:gd name="T1" fmla="*/ 0 h 18"/>
                <a:gd name="T2" fmla="*/ 3 w 19"/>
                <a:gd name="T3" fmla="*/ 2 h 18"/>
                <a:gd name="T4" fmla="*/ 0 w 19"/>
                <a:gd name="T5" fmla="*/ 9 h 18"/>
                <a:gd name="T6" fmla="*/ 3 w 19"/>
                <a:gd name="T7" fmla="*/ 16 h 18"/>
                <a:gd name="T8" fmla="*/ 10 w 19"/>
                <a:gd name="T9" fmla="*/ 18 h 18"/>
                <a:gd name="T10" fmla="*/ 17 w 19"/>
                <a:gd name="T11" fmla="*/ 16 h 18"/>
                <a:gd name="T12" fmla="*/ 19 w 19"/>
                <a:gd name="T13" fmla="*/ 9 h 18"/>
                <a:gd name="T14" fmla="*/ 17 w 19"/>
                <a:gd name="T15" fmla="*/ 2 h 18"/>
                <a:gd name="T16" fmla="*/ 10 w 1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0" y="0"/>
                  </a:moveTo>
                  <a:cubicBezTo>
                    <a:pt x="7" y="0"/>
                    <a:pt x="5" y="1"/>
                    <a:pt x="3" y="2"/>
                  </a:cubicBezTo>
                  <a:cubicBezTo>
                    <a:pt x="1" y="4"/>
                    <a:pt x="0" y="7"/>
                    <a:pt x="0" y="9"/>
                  </a:cubicBezTo>
                  <a:cubicBezTo>
                    <a:pt x="0" y="12"/>
                    <a:pt x="1" y="14"/>
                    <a:pt x="3" y="16"/>
                  </a:cubicBezTo>
                  <a:cubicBezTo>
                    <a:pt x="5" y="17"/>
                    <a:pt x="7" y="18"/>
                    <a:pt x="10" y="18"/>
                  </a:cubicBezTo>
                  <a:cubicBezTo>
                    <a:pt x="13" y="18"/>
                    <a:pt x="15" y="17"/>
                    <a:pt x="17" y="16"/>
                  </a:cubicBezTo>
                  <a:cubicBezTo>
                    <a:pt x="18" y="14"/>
                    <a:pt x="19" y="12"/>
                    <a:pt x="19" y="9"/>
                  </a:cubicBezTo>
                  <a:cubicBezTo>
                    <a:pt x="19" y="6"/>
                    <a:pt x="18" y="4"/>
                    <a:pt x="17" y="2"/>
                  </a:cubicBezTo>
                  <a:cubicBezTo>
                    <a:pt x="15" y="1"/>
                    <a:pt x="12"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Rectangle 17">
              <a:extLst>
                <a:ext uri="{FF2B5EF4-FFF2-40B4-BE49-F238E27FC236}">
                  <a16:creationId xmlns:a16="http://schemas.microsoft.com/office/drawing/2014/main" id="{7B6F8562-C3CB-5305-FB0B-63FF8D97092D}"/>
                </a:ext>
              </a:extLst>
            </p:cNvPr>
            <p:cNvSpPr>
              <a:spLocks noChangeArrowheads="1"/>
            </p:cNvSpPr>
            <p:nvPr userDrawn="1"/>
          </p:nvSpPr>
          <p:spPr bwMode="auto">
            <a:xfrm>
              <a:off x="1804988" y="438150"/>
              <a:ext cx="11113" cy="619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8">
              <a:extLst>
                <a:ext uri="{FF2B5EF4-FFF2-40B4-BE49-F238E27FC236}">
                  <a16:creationId xmlns:a16="http://schemas.microsoft.com/office/drawing/2014/main" id="{AAAB2CA3-ACC4-BAB9-7B09-8D2F882AE852}"/>
                </a:ext>
              </a:extLst>
            </p:cNvPr>
            <p:cNvSpPr>
              <a:spLocks/>
            </p:cNvSpPr>
            <p:nvPr userDrawn="1"/>
          </p:nvSpPr>
          <p:spPr bwMode="auto">
            <a:xfrm>
              <a:off x="1828801" y="436563"/>
              <a:ext cx="47625" cy="65088"/>
            </a:xfrm>
            <a:custGeom>
              <a:avLst/>
              <a:gdLst>
                <a:gd name="T0" fmla="*/ 44 w 59"/>
                <a:gd name="T1" fmla="*/ 36 h 79"/>
                <a:gd name="T2" fmla="*/ 37 w 59"/>
                <a:gd name="T3" fmla="*/ 34 h 79"/>
                <a:gd name="T4" fmla="*/ 30 w 59"/>
                <a:gd name="T5" fmla="*/ 31 h 79"/>
                <a:gd name="T6" fmla="*/ 24 w 59"/>
                <a:gd name="T7" fmla="*/ 29 h 79"/>
                <a:gd name="T8" fmla="*/ 20 w 59"/>
                <a:gd name="T9" fmla="*/ 26 h 79"/>
                <a:gd name="T10" fmla="*/ 18 w 59"/>
                <a:gd name="T11" fmla="*/ 21 h 79"/>
                <a:gd name="T12" fmla="*/ 22 w 59"/>
                <a:gd name="T13" fmla="*/ 14 h 79"/>
                <a:gd name="T14" fmla="*/ 32 w 59"/>
                <a:gd name="T15" fmla="*/ 12 h 79"/>
                <a:gd name="T16" fmla="*/ 52 w 59"/>
                <a:gd name="T17" fmla="*/ 20 h 79"/>
                <a:gd name="T18" fmla="*/ 58 w 59"/>
                <a:gd name="T19" fmla="*/ 10 h 79"/>
                <a:gd name="T20" fmla="*/ 55 w 59"/>
                <a:gd name="T21" fmla="*/ 8 h 79"/>
                <a:gd name="T22" fmla="*/ 46 w 59"/>
                <a:gd name="T23" fmla="*/ 3 h 79"/>
                <a:gd name="T24" fmla="*/ 32 w 59"/>
                <a:gd name="T25" fmla="*/ 0 h 79"/>
                <a:gd name="T26" fmla="*/ 12 w 59"/>
                <a:gd name="T27" fmla="*/ 7 h 79"/>
                <a:gd name="T28" fmla="*/ 4 w 59"/>
                <a:gd name="T29" fmla="*/ 23 h 79"/>
                <a:gd name="T30" fmla="*/ 6 w 59"/>
                <a:gd name="T31" fmla="*/ 31 h 79"/>
                <a:gd name="T32" fmla="*/ 11 w 59"/>
                <a:gd name="T33" fmla="*/ 37 h 79"/>
                <a:gd name="T34" fmla="*/ 15 w 59"/>
                <a:gd name="T35" fmla="*/ 40 h 79"/>
                <a:gd name="T36" fmla="*/ 19 w 59"/>
                <a:gd name="T37" fmla="*/ 42 h 79"/>
                <a:gd name="T38" fmla="*/ 23 w 59"/>
                <a:gd name="T39" fmla="*/ 44 h 79"/>
                <a:gd name="T40" fmla="*/ 29 w 59"/>
                <a:gd name="T41" fmla="*/ 45 h 79"/>
                <a:gd name="T42" fmla="*/ 33 w 59"/>
                <a:gd name="T43" fmla="*/ 47 h 79"/>
                <a:gd name="T44" fmla="*/ 38 w 59"/>
                <a:gd name="T45" fmla="*/ 49 h 79"/>
                <a:gd name="T46" fmla="*/ 42 w 59"/>
                <a:gd name="T47" fmla="*/ 52 h 79"/>
                <a:gd name="T48" fmla="*/ 45 w 59"/>
                <a:gd name="T49" fmla="*/ 57 h 79"/>
                <a:gd name="T50" fmla="*/ 41 w 59"/>
                <a:gd name="T51" fmla="*/ 65 h 79"/>
                <a:gd name="T52" fmla="*/ 30 w 59"/>
                <a:gd name="T53" fmla="*/ 67 h 79"/>
                <a:gd name="T54" fmla="*/ 18 w 59"/>
                <a:gd name="T55" fmla="*/ 64 h 79"/>
                <a:gd name="T56" fmla="*/ 8 w 59"/>
                <a:gd name="T57" fmla="*/ 57 h 79"/>
                <a:gd name="T58" fmla="*/ 0 w 59"/>
                <a:gd name="T59" fmla="*/ 66 h 79"/>
                <a:gd name="T60" fmla="*/ 12 w 59"/>
                <a:gd name="T61" fmla="*/ 74 h 79"/>
                <a:gd name="T62" fmla="*/ 30 w 59"/>
                <a:gd name="T63" fmla="*/ 79 h 79"/>
                <a:gd name="T64" fmla="*/ 52 w 59"/>
                <a:gd name="T65" fmla="*/ 72 h 79"/>
                <a:gd name="T66" fmla="*/ 59 w 59"/>
                <a:gd name="T67" fmla="*/ 55 h 79"/>
                <a:gd name="T68" fmla="*/ 44 w 59"/>
                <a:gd name="T69"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79">
                  <a:moveTo>
                    <a:pt x="44" y="36"/>
                  </a:moveTo>
                  <a:cubicBezTo>
                    <a:pt x="43" y="36"/>
                    <a:pt x="41" y="35"/>
                    <a:pt x="37" y="34"/>
                  </a:cubicBezTo>
                  <a:cubicBezTo>
                    <a:pt x="34" y="33"/>
                    <a:pt x="31" y="32"/>
                    <a:pt x="30" y="31"/>
                  </a:cubicBezTo>
                  <a:cubicBezTo>
                    <a:pt x="27" y="30"/>
                    <a:pt x="25" y="30"/>
                    <a:pt x="24" y="29"/>
                  </a:cubicBezTo>
                  <a:cubicBezTo>
                    <a:pt x="23" y="29"/>
                    <a:pt x="22" y="28"/>
                    <a:pt x="20" y="26"/>
                  </a:cubicBezTo>
                  <a:cubicBezTo>
                    <a:pt x="19" y="25"/>
                    <a:pt x="18" y="23"/>
                    <a:pt x="18" y="21"/>
                  </a:cubicBezTo>
                  <a:cubicBezTo>
                    <a:pt x="18" y="18"/>
                    <a:pt x="19" y="15"/>
                    <a:pt x="22" y="14"/>
                  </a:cubicBezTo>
                  <a:cubicBezTo>
                    <a:pt x="24" y="12"/>
                    <a:pt x="28" y="12"/>
                    <a:pt x="32" y="12"/>
                  </a:cubicBezTo>
                  <a:cubicBezTo>
                    <a:pt x="39" y="12"/>
                    <a:pt x="46" y="14"/>
                    <a:pt x="52" y="20"/>
                  </a:cubicBezTo>
                  <a:cubicBezTo>
                    <a:pt x="58" y="10"/>
                    <a:pt x="58" y="10"/>
                    <a:pt x="58" y="10"/>
                  </a:cubicBezTo>
                  <a:cubicBezTo>
                    <a:pt x="58" y="10"/>
                    <a:pt x="57" y="9"/>
                    <a:pt x="55" y="8"/>
                  </a:cubicBezTo>
                  <a:cubicBezTo>
                    <a:pt x="53" y="6"/>
                    <a:pt x="50" y="5"/>
                    <a:pt x="46" y="3"/>
                  </a:cubicBezTo>
                  <a:cubicBezTo>
                    <a:pt x="41" y="1"/>
                    <a:pt x="37" y="0"/>
                    <a:pt x="32" y="0"/>
                  </a:cubicBezTo>
                  <a:cubicBezTo>
                    <a:pt x="23" y="0"/>
                    <a:pt x="17" y="3"/>
                    <a:pt x="12" y="7"/>
                  </a:cubicBezTo>
                  <a:cubicBezTo>
                    <a:pt x="7" y="11"/>
                    <a:pt x="4" y="16"/>
                    <a:pt x="4" y="23"/>
                  </a:cubicBezTo>
                  <a:cubicBezTo>
                    <a:pt x="4" y="26"/>
                    <a:pt x="5" y="29"/>
                    <a:pt x="6" y="31"/>
                  </a:cubicBezTo>
                  <a:cubicBezTo>
                    <a:pt x="7" y="33"/>
                    <a:pt x="8" y="35"/>
                    <a:pt x="11" y="37"/>
                  </a:cubicBezTo>
                  <a:cubicBezTo>
                    <a:pt x="13" y="39"/>
                    <a:pt x="14" y="40"/>
                    <a:pt x="15" y="40"/>
                  </a:cubicBezTo>
                  <a:cubicBezTo>
                    <a:pt x="16" y="41"/>
                    <a:pt x="18" y="41"/>
                    <a:pt x="19" y="42"/>
                  </a:cubicBezTo>
                  <a:cubicBezTo>
                    <a:pt x="20" y="43"/>
                    <a:pt x="22" y="43"/>
                    <a:pt x="23" y="44"/>
                  </a:cubicBezTo>
                  <a:cubicBezTo>
                    <a:pt x="25" y="44"/>
                    <a:pt x="27" y="45"/>
                    <a:pt x="29" y="45"/>
                  </a:cubicBezTo>
                  <a:cubicBezTo>
                    <a:pt x="31" y="46"/>
                    <a:pt x="32" y="47"/>
                    <a:pt x="33" y="47"/>
                  </a:cubicBezTo>
                  <a:cubicBezTo>
                    <a:pt x="35" y="48"/>
                    <a:pt x="37" y="48"/>
                    <a:pt x="38" y="49"/>
                  </a:cubicBezTo>
                  <a:cubicBezTo>
                    <a:pt x="39" y="49"/>
                    <a:pt x="41" y="50"/>
                    <a:pt x="42" y="52"/>
                  </a:cubicBezTo>
                  <a:cubicBezTo>
                    <a:pt x="44" y="53"/>
                    <a:pt x="45" y="55"/>
                    <a:pt x="45" y="57"/>
                  </a:cubicBezTo>
                  <a:cubicBezTo>
                    <a:pt x="45" y="61"/>
                    <a:pt x="44" y="63"/>
                    <a:pt x="41" y="65"/>
                  </a:cubicBezTo>
                  <a:cubicBezTo>
                    <a:pt x="38" y="66"/>
                    <a:pt x="35" y="67"/>
                    <a:pt x="30" y="67"/>
                  </a:cubicBezTo>
                  <a:cubicBezTo>
                    <a:pt x="26" y="67"/>
                    <a:pt x="22" y="66"/>
                    <a:pt x="18" y="64"/>
                  </a:cubicBezTo>
                  <a:cubicBezTo>
                    <a:pt x="14" y="62"/>
                    <a:pt x="10" y="59"/>
                    <a:pt x="8" y="57"/>
                  </a:cubicBezTo>
                  <a:cubicBezTo>
                    <a:pt x="0" y="66"/>
                    <a:pt x="0" y="66"/>
                    <a:pt x="0" y="66"/>
                  </a:cubicBezTo>
                  <a:cubicBezTo>
                    <a:pt x="3" y="69"/>
                    <a:pt x="7" y="71"/>
                    <a:pt x="12" y="74"/>
                  </a:cubicBezTo>
                  <a:cubicBezTo>
                    <a:pt x="17" y="77"/>
                    <a:pt x="23" y="79"/>
                    <a:pt x="30" y="79"/>
                  </a:cubicBezTo>
                  <a:cubicBezTo>
                    <a:pt x="39" y="79"/>
                    <a:pt x="47" y="76"/>
                    <a:pt x="52" y="72"/>
                  </a:cubicBezTo>
                  <a:cubicBezTo>
                    <a:pt x="57" y="67"/>
                    <a:pt x="59" y="62"/>
                    <a:pt x="59" y="55"/>
                  </a:cubicBezTo>
                  <a:cubicBezTo>
                    <a:pt x="59" y="47"/>
                    <a:pt x="54" y="40"/>
                    <a:pt x="4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9">
              <a:extLst>
                <a:ext uri="{FF2B5EF4-FFF2-40B4-BE49-F238E27FC236}">
                  <a16:creationId xmlns:a16="http://schemas.microsoft.com/office/drawing/2014/main" id="{995386EE-0219-9B59-3015-DA98004633E3}"/>
                </a:ext>
              </a:extLst>
            </p:cNvPr>
            <p:cNvSpPr>
              <a:spLocks/>
            </p:cNvSpPr>
            <p:nvPr userDrawn="1"/>
          </p:nvSpPr>
          <p:spPr bwMode="auto">
            <a:xfrm>
              <a:off x="1960563" y="436563"/>
              <a:ext cx="36513" cy="63500"/>
            </a:xfrm>
            <a:custGeom>
              <a:avLst/>
              <a:gdLst>
                <a:gd name="T0" fmla="*/ 24 w 43"/>
                <a:gd name="T1" fmla="*/ 5 h 77"/>
                <a:gd name="T2" fmla="*/ 15 w 43"/>
                <a:gd name="T3" fmla="*/ 17 h 77"/>
                <a:gd name="T4" fmla="*/ 14 w 43"/>
                <a:gd name="T5" fmla="*/ 2 h 77"/>
                <a:gd name="T6" fmla="*/ 0 w 43"/>
                <a:gd name="T7" fmla="*/ 2 h 77"/>
                <a:gd name="T8" fmla="*/ 0 w 43"/>
                <a:gd name="T9" fmla="*/ 77 h 77"/>
                <a:gd name="T10" fmla="*/ 15 w 43"/>
                <a:gd name="T11" fmla="*/ 77 h 77"/>
                <a:gd name="T12" fmla="*/ 15 w 43"/>
                <a:gd name="T13" fmla="*/ 35 h 77"/>
                <a:gd name="T14" fmla="*/ 25 w 43"/>
                <a:gd name="T15" fmla="*/ 18 h 77"/>
                <a:gd name="T16" fmla="*/ 35 w 43"/>
                <a:gd name="T17" fmla="*/ 14 h 77"/>
                <a:gd name="T18" fmla="*/ 41 w 43"/>
                <a:gd name="T19" fmla="*/ 15 h 77"/>
                <a:gd name="T20" fmla="*/ 43 w 43"/>
                <a:gd name="T21" fmla="*/ 1 h 77"/>
                <a:gd name="T22" fmla="*/ 37 w 43"/>
                <a:gd name="T23" fmla="*/ 0 h 77"/>
                <a:gd name="T24" fmla="*/ 24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4" y="5"/>
                  </a:moveTo>
                  <a:cubicBezTo>
                    <a:pt x="20" y="8"/>
                    <a:pt x="17" y="12"/>
                    <a:pt x="15" y="17"/>
                  </a:cubicBezTo>
                  <a:cubicBezTo>
                    <a:pt x="14" y="2"/>
                    <a:pt x="14" y="2"/>
                    <a:pt x="14" y="2"/>
                  </a:cubicBezTo>
                  <a:cubicBezTo>
                    <a:pt x="0" y="2"/>
                    <a:pt x="0" y="2"/>
                    <a:pt x="0" y="2"/>
                  </a:cubicBezTo>
                  <a:cubicBezTo>
                    <a:pt x="0" y="77"/>
                    <a:pt x="0" y="77"/>
                    <a:pt x="0" y="77"/>
                  </a:cubicBezTo>
                  <a:cubicBezTo>
                    <a:pt x="15" y="77"/>
                    <a:pt x="15" y="77"/>
                    <a:pt x="15" y="77"/>
                  </a:cubicBezTo>
                  <a:cubicBezTo>
                    <a:pt x="15" y="35"/>
                    <a:pt x="15" y="35"/>
                    <a:pt x="15" y="35"/>
                  </a:cubicBezTo>
                  <a:cubicBezTo>
                    <a:pt x="16" y="27"/>
                    <a:pt x="19" y="22"/>
                    <a:pt x="25" y="18"/>
                  </a:cubicBezTo>
                  <a:cubicBezTo>
                    <a:pt x="28" y="16"/>
                    <a:pt x="32" y="14"/>
                    <a:pt x="35" y="14"/>
                  </a:cubicBezTo>
                  <a:cubicBezTo>
                    <a:pt x="38" y="14"/>
                    <a:pt x="40" y="15"/>
                    <a:pt x="41" y="15"/>
                  </a:cubicBezTo>
                  <a:cubicBezTo>
                    <a:pt x="43" y="1"/>
                    <a:pt x="43" y="1"/>
                    <a:pt x="43" y="1"/>
                  </a:cubicBezTo>
                  <a:cubicBezTo>
                    <a:pt x="37" y="0"/>
                    <a:pt x="37" y="0"/>
                    <a:pt x="37" y="0"/>
                  </a:cubicBezTo>
                  <a:cubicBezTo>
                    <a:pt x="32" y="0"/>
                    <a:pt x="28" y="2"/>
                    <a:pt x="2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0">
              <a:extLst>
                <a:ext uri="{FF2B5EF4-FFF2-40B4-BE49-F238E27FC236}">
                  <a16:creationId xmlns:a16="http://schemas.microsoft.com/office/drawing/2014/main" id="{2960E1C6-F590-264A-344E-7EF84C9D9013}"/>
                </a:ext>
              </a:extLst>
            </p:cNvPr>
            <p:cNvSpPr>
              <a:spLocks/>
            </p:cNvSpPr>
            <p:nvPr userDrawn="1"/>
          </p:nvSpPr>
          <p:spPr bwMode="auto">
            <a:xfrm>
              <a:off x="2000251" y="438150"/>
              <a:ext cx="58738" cy="85725"/>
            </a:xfrm>
            <a:custGeom>
              <a:avLst/>
              <a:gdLst>
                <a:gd name="T0" fmla="*/ 57 w 72"/>
                <a:gd name="T1" fmla="*/ 0 h 103"/>
                <a:gd name="T2" fmla="*/ 36 w 72"/>
                <a:gd name="T3" fmla="*/ 61 h 103"/>
                <a:gd name="T4" fmla="*/ 15 w 72"/>
                <a:gd name="T5" fmla="*/ 0 h 103"/>
                <a:gd name="T6" fmla="*/ 0 w 72"/>
                <a:gd name="T7" fmla="*/ 0 h 103"/>
                <a:gd name="T8" fmla="*/ 28 w 72"/>
                <a:gd name="T9" fmla="*/ 74 h 103"/>
                <a:gd name="T10" fmla="*/ 25 w 72"/>
                <a:gd name="T11" fmla="*/ 83 h 103"/>
                <a:gd name="T12" fmla="*/ 21 w 72"/>
                <a:gd name="T13" fmla="*/ 90 h 103"/>
                <a:gd name="T14" fmla="*/ 16 w 72"/>
                <a:gd name="T15" fmla="*/ 91 h 103"/>
                <a:gd name="T16" fmla="*/ 8 w 72"/>
                <a:gd name="T17" fmla="*/ 89 h 103"/>
                <a:gd name="T18" fmla="*/ 5 w 72"/>
                <a:gd name="T19" fmla="*/ 100 h 103"/>
                <a:gd name="T20" fmla="*/ 6 w 72"/>
                <a:gd name="T21" fmla="*/ 101 h 103"/>
                <a:gd name="T22" fmla="*/ 12 w 72"/>
                <a:gd name="T23" fmla="*/ 103 h 103"/>
                <a:gd name="T24" fmla="*/ 19 w 72"/>
                <a:gd name="T25" fmla="*/ 103 h 103"/>
                <a:gd name="T26" fmla="*/ 31 w 72"/>
                <a:gd name="T27" fmla="*/ 100 h 103"/>
                <a:gd name="T28" fmla="*/ 39 w 72"/>
                <a:gd name="T29" fmla="*/ 87 h 103"/>
                <a:gd name="T30" fmla="*/ 72 w 72"/>
                <a:gd name="T31" fmla="*/ 0 h 103"/>
                <a:gd name="T32" fmla="*/ 57 w 72"/>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03">
                  <a:moveTo>
                    <a:pt x="57" y="0"/>
                  </a:moveTo>
                  <a:cubicBezTo>
                    <a:pt x="36" y="61"/>
                    <a:pt x="36" y="61"/>
                    <a:pt x="36" y="61"/>
                  </a:cubicBezTo>
                  <a:cubicBezTo>
                    <a:pt x="15" y="0"/>
                    <a:pt x="15" y="0"/>
                    <a:pt x="15" y="0"/>
                  </a:cubicBezTo>
                  <a:cubicBezTo>
                    <a:pt x="0" y="0"/>
                    <a:pt x="0" y="0"/>
                    <a:pt x="0" y="0"/>
                  </a:cubicBezTo>
                  <a:cubicBezTo>
                    <a:pt x="28" y="74"/>
                    <a:pt x="28" y="74"/>
                    <a:pt x="28" y="74"/>
                  </a:cubicBezTo>
                  <a:cubicBezTo>
                    <a:pt x="25" y="83"/>
                    <a:pt x="25" y="83"/>
                    <a:pt x="25" y="83"/>
                  </a:cubicBezTo>
                  <a:cubicBezTo>
                    <a:pt x="24" y="87"/>
                    <a:pt x="22" y="89"/>
                    <a:pt x="21" y="90"/>
                  </a:cubicBezTo>
                  <a:cubicBezTo>
                    <a:pt x="20" y="91"/>
                    <a:pt x="18" y="91"/>
                    <a:pt x="16" y="91"/>
                  </a:cubicBezTo>
                  <a:cubicBezTo>
                    <a:pt x="14" y="91"/>
                    <a:pt x="11" y="91"/>
                    <a:pt x="8" y="89"/>
                  </a:cubicBezTo>
                  <a:cubicBezTo>
                    <a:pt x="5" y="100"/>
                    <a:pt x="5" y="100"/>
                    <a:pt x="5" y="100"/>
                  </a:cubicBezTo>
                  <a:cubicBezTo>
                    <a:pt x="6" y="101"/>
                    <a:pt x="6" y="101"/>
                    <a:pt x="6" y="101"/>
                  </a:cubicBezTo>
                  <a:cubicBezTo>
                    <a:pt x="7" y="102"/>
                    <a:pt x="9" y="102"/>
                    <a:pt x="12" y="103"/>
                  </a:cubicBezTo>
                  <a:cubicBezTo>
                    <a:pt x="14" y="103"/>
                    <a:pt x="17" y="103"/>
                    <a:pt x="19" y="103"/>
                  </a:cubicBezTo>
                  <a:cubicBezTo>
                    <a:pt x="24" y="103"/>
                    <a:pt x="28" y="102"/>
                    <a:pt x="31" y="100"/>
                  </a:cubicBezTo>
                  <a:cubicBezTo>
                    <a:pt x="34" y="97"/>
                    <a:pt x="36" y="93"/>
                    <a:pt x="39" y="87"/>
                  </a:cubicBezTo>
                  <a:cubicBezTo>
                    <a:pt x="72" y="0"/>
                    <a:pt x="72" y="0"/>
                    <a:pt x="72" y="0"/>
                  </a:cubicBezTo>
                  <a:lnTo>
                    <a:pt x="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1">
              <a:extLst>
                <a:ext uri="{FF2B5EF4-FFF2-40B4-BE49-F238E27FC236}">
                  <a16:creationId xmlns:a16="http://schemas.microsoft.com/office/drawing/2014/main" id="{8279F213-F01D-0BA8-7DEC-BF8F2017D953}"/>
                </a:ext>
              </a:extLst>
            </p:cNvPr>
            <p:cNvSpPr>
              <a:spLocks noEditPoints="1"/>
            </p:cNvSpPr>
            <p:nvPr userDrawn="1"/>
          </p:nvSpPr>
          <p:spPr bwMode="auto">
            <a:xfrm>
              <a:off x="1547813" y="-96838"/>
              <a:ext cx="352425" cy="422275"/>
            </a:xfrm>
            <a:custGeom>
              <a:avLst/>
              <a:gdLst>
                <a:gd name="T0" fmla="*/ 327 w 425"/>
                <a:gd name="T1" fmla="*/ 247 h 510"/>
                <a:gd name="T2" fmla="*/ 415 w 425"/>
                <a:gd name="T3" fmla="*/ 130 h 510"/>
                <a:gd name="T4" fmla="*/ 268 w 425"/>
                <a:gd name="T5" fmla="*/ 0 h 510"/>
                <a:gd name="T6" fmla="*/ 0 w 425"/>
                <a:gd name="T7" fmla="*/ 0 h 510"/>
                <a:gd name="T8" fmla="*/ 0 w 425"/>
                <a:gd name="T9" fmla="*/ 510 h 510"/>
                <a:gd name="T10" fmla="*/ 277 w 425"/>
                <a:gd name="T11" fmla="*/ 510 h 510"/>
                <a:gd name="T12" fmla="*/ 425 w 425"/>
                <a:gd name="T13" fmla="*/ 373 h 510"/>
                <a:gd name="T14" fmla="*/ 327 w 425"/>
                <a:gd name="T15" fmla="*/ 247 h 510"/>
                <a:gd name="T16" fmla="*/ 109 w 425"/>
                <a:gd name="T17" fmla="*/ 92 h 510"/>
                <a:gd name="T18" fmla="*/ 245 w 425"/>
                <a:gd name="T19" fmla="*/ 92 h 510"/>
                <a:gd name="T20" fmla="*/ 304 w 425"/>
                <a:gd name="T21" fmla="*/ 148 h 510"/>
                <a:gd name="T22" fmla="*/ 245 w 425"/>
                <a:gd name="T23" fmla="*/ 205 h 510"/>
                <a:gd name="T24" fmla="*/ 109 w 425"/>
                <a:gd name="T25" fmla="*/ 205 h 510"/>
                <a:gd name="T26" fmla="*/ 109 w 425"/>
                <a:gd name="T27" fmla="*/ 92 h 510"/>
                <a:gd name="T28" fmla="*/ 249 w 425"/>
                <a:gd name="T29" fmla="*/ 417 h 510"/>
                <a:gd name="T30" fmla="*/ 249 w 425"/>
                <a:gd name="T31" fmla="*/ 418 h 510"/>
                <a:gd name="T32" fmla="*/ 109 w 425"/>
                <a:gd name="T33" fmla="*/ 418 h 510"/>
                <a:gd name="T34" fmla="*/ 109 w 425"/>
                <a:gd name="T35" fmla="*/ 298 h 510"/>
                <a:gd name="T36" fmla="*/ 249 w 425"/>
                <a:gd name="T37" fmla="*/ 298 h 510"/>
                <a:gd name="T38" fmla="*/ 315 w 425"/>
                <a:gd name="T39" fmla="*/ 357 h 510"/>
                <a:gd name="T40" fmla="*/ 249 w 425"/>
                <a:gd name="T41" fmla="*/ 41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5" h="510">
                  <a:moveTo>
                    <a:pt x="327" y="247"/>
                  </a:moveTo>
                  <a:cubicBezTo>
                    <a:pt x="375" y="237"/>
                    <a:pt x="415" y="194"/>
                    <a:pt x="415" y="130"/>
                  </a:cubicBezTo>
                  <a:cubicBezTo>
                    <a:pt x="415" y="62"/>
                    <a:pt x="365" y="0"/>
                    <a:pt x="268" y="0"/>
                  </a:cubicBezTo>
                  <a:cubicBezTo>
                    <a:pt x="0" y="0"/>
                    <a:pt x="0" y="0"/>
                    <a:pt x="0" y="0"/>
                  </a:cubicBezTo>
                  <a:cubicBezTo>
                    <a:pt x="0" y="510"/>
                    <a:pt x="0" y="510"/>
                    <a:pt x="0" y="510"/>
                  </a:cubicBezTo>
                  <a:cubicBezTo>
                    <a:pt x="277" y="510"/>
                    <a:pt x="277" y="510"/>
                    <a:pt x="277" y="510"/>
                  </a:cubicBezTo>
                  <a:cubicBezTo>
                    <a:pt x="374" y="510"/>
                    <a:pt x="425" y="449"/>
                    <a:pt x="425" y="373"/>
                  </a:cubicBezTo>
                  <a:cubicBezTo>
                    <a:pt x="425" y="309"/>
                    <a:pt x="381" y="256"/>
                    <a:pt x="327" y="247"/>
                  </a:cubicBezTo>
                  <a:close/>
                  <a:moveTo>
                    <a:pt x="109" y="92"/>
                  </a:moveTo>
                  <a:cubicBezTo>
                    <a:pt x="245" y="92"/>
                    <a:pt x="245" y="92"/>
                    <a:pt x="245" y="92"/>
                  </a:cubicBezTo>
                  <a:cubicBezTo>
                    <a:pt x="281" y="92"/>
                    <a:pt x="304" y="117"/>
                    <a:pt x="304" y="148"/>
                  </a:cubicBezTo>
                  <a:cubicBezTo>
                    <a:pt x="304" y="181"/>
                    <a:pt x="281" y="205"/>
                    <a:pt x="245" y="205"/>
                  </a:cubicBezTo>
                  <a:cubicBezTo>
                    <a:pt x="109" y="205"/>
                    <a:pt x="109" y="205"/>
                    <a:pt x="109" y="205"/>
                  </a:cubicBezTo>
                  <a:lnTo>
                    <a:pt x="109" y="92"/>
                  </a:lnTo>
                  <a:close/>
                  <a:moveTo>
                    <a:pt x="249" y="417"/>
                  </a:moveTo>
                  <a:cubicBezTo>
                    <a:pt x="249" y="418"/>
                    <a:pt x="249" y="418"/>
                    <a:pt x="249" y="418"/>
                  </a:cubicBezTo>
                  <a:cubicBezTo>
                    <a:pt x="109" y="418"/>
                    <a:pt x="109" y="418"/>
                    <a:pt x="109" y="418"/>
                  </a:cubicBezTo>
                  <a:cubicBezTo>
                    <a:pt x="109" y="298"/>
                    <a:pt x="109" y="298"/>
                    <a:pt x="109" y="298"/>
                  </a:cubicBezTo>
                  <a:cubicBezTo>
                    <a:pt x="249" y="298"/>
                    <a:pt x="249" y="298"/>
                    <a:pt x="249" y="298"/>
                  </a:cubicBezTo>
                  <a:cubicBezTo>
                    <a:pt x="292" y="298"/>
                    <a:pt x="315" y="325"/>
                    <a:pt x="315" y="357"/>
                  </a:cubicBezTo>
                  <a:cubicBezTo>
                    <a:pt x="315" y="394"/>
                    <a:pt x="290" y="417"/>
                    <a:pt x="249" y="4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2">
              <a:extLst>
                <a:ext uri="{FF2B5EF4-FFF2-40B4-BE49-F238E27FC236}">
                  <a16:creationId xmlns:a16="http://schemas.microsoft.com/office/drawing/2014/main" id="{05C0F3AF-1E64-F4C9-5564-207AB298F6B9}"/>
                </a:ext>
              </a:extLst>
            </p:cNvPr>
            <p:cNvSpPr>
              <a:spLocks/>
            </p:cNvSpPr>
            <p:nvPr userDrawn="1"/>
          </p:nvSpPr>
          <p:spPr bwMode="auto">
            <a:xfrm>
              <a:off x="1139826" y="-103188"/>
              <a:ext cx="347663" cy="436563"/>
            </a:xfrm>
            <a:custGeom>
              <a:avLst/>
              <a:gdLst>
                <a:gd name="T0" fmla="*/ 59 w 420"/>
                <a:gd name="T1" fmla="*/ 363 h 527"/>
                <a:gd name="T2" fmla="*/ 221 w 420"/>
                <a:gd name="T3" fmla="*/ 431 h 527"/>
                <a:gd name="T4" fmla="*/ 310 w 420"/>
                <a:gd name="T5" fmla="*/ 374 h 527"/>
                <a:gd name="T6" fmla="*/ 207 w 420"/>
                <a:gd name="T7" fmla="*/ 309 h 527"/>
                <a:gd name="T8" fmla="*/ 17 w 420"/>
                <a:gd name="T9" fmla="*/ 154 h 527"/>
                <a:gd name="T10" fmla="*/ 210 w 420"/>
                <a:gd name="T11" fmla="*/ 0 h 527"/>
                <a:gd name="T12" fmla="*/ 409 w 420"/>
                <a:gd name="T13" fmla="*/ 71 h 527"/>
                <a:gd name="T14" fmla="*/ 349 w 420"/>
                <a:gd name="T15" fmla="*/ 151 h 527"/>
                <a:gd name="T16" fmla="*/ 203 w 420"/>
                <a:gd name="T17" fmla="*/ 95 h 527"/>
                <a:gd name="T18" fmla="*/ 128 w 420"/>
                <a:gd name="T19" fmla="*/ 147 h 527"/>
                <a:gd name="T20" fmla="*/ 229 w 420"/>
                <a:gd name="T21" fmla="*/ 206 h 527"/>
                <a:gd name="T22" fmla="*/ 420 w 420"/>
                <a:gd name="T23" fmla="*/ 363 h 527"/>
                <a:gd name="T24" fmla="*/ 216 w 420"/>
                <a:gd name="T25" fmla="*/ 527 h 527"/>
                <a:gd name="T26" fmla="*/ 0 w 420"/>
                <a:gd name="T27" fmla="*/ 446 h 527"/>
                <a:gd name="T28" fmla="*/ 59 w 420"/>
                <a:gd name="T29" fmla="*/ 363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527">
                  <a:moveTo>
                    <a:pt x="59" y="363"/>
                  </a:moveTo>
                  <a:cubicBezTo>
                    <a:pt x="95" y="400"/>
                    <a:pt x="151" y="431"/>
                    <a:pt x="221" y="431"/>
                  </a:cubicBezTo>
                  <a:cubicBezTo>
                    <a:pt x="281" y="431"/>
                    <a:pt x="310" y="403"/>
                    <a:pt x="310" y="374"/>
                  </a:cubicBezTo>
                  <a:cubicBezTo>
                    <a:pt x="310" y="336"/>
                    <a:pt x="266" y="323"/>
                    <a:pt x="207" y="309"/>
                  </a:cubicBezTo>
                  <a:cubicBezTo>
                    <a:pt x="124" y="290"/>
                    <a:pt x="17" y="267"/>
                    <a:pt x="17" y="154"/>
                  </a:cubicBezTo>
                  <a:cubicBezTo>
                    <a:pt x="17" y="69"/>
                    <a:pt x="90" y="0"/>
                    <a:pt x="210" y="0"/>
                  </a:cubicBezTo>
                  <a:cubicBezTo>
                    <a:pt x="291" y="0"/>
                    <a:pt x="359" y="24"/>
                    <a:pt x="409" y="71"/>
                  </a:cubicBezTo>
                  <a:cubicBezTo>
                    <a:pt x="349" y="151"/>
                    <a:pt x="349" y="151"/>
                    <a:pt x="349" y="151"/>
                  </a:cubicBezTo>
                  <a:cubicBezTo>
                    <a:pt x="308" y="113"/>
                    <a:pt x="253" y="95"/>
                    <a:pt x="203" y="95"/>
                  </a:cubicBezTo>
                  <a:cubicBezTo>
                    <a:pt x="154" y="95"/>
                    <a:pt x="128" y="117"/>
                    <a:pt x="128" y="147"/>
                  </a:cubicBezTo>
                  <a:cubicBezTo>
                    <a:pt x="128" y="182"/>
                    <a:pt x="170" y="192"/>
                    <a:pt x="229" y="206"/>
                  </a:cubicBezTo>
                  <a:cubicBezTo>
                    <a:pt x="313" y="225"/>
                    <a:pt x="420" y="250"/>
                    <a:pt x="420" y="363"/>
                  </a:cubicBezTo>
                  <a:cubicBezTo>
                    <a:pt x="420" y="457"/>
                    <a:pt x="353" y="527"/>
                    <a:pt x="216" y="527"/>
                  </a:cubicBezTo>
                  <a:cubicBezTo>
                    <a:pt x="118" y="527"/>
                    <a:pt x="48" y="494"/>
                    <a:pt x="0" y="446"/>
                  </a:cubicBezTo>
                  <a:lnTo>
                    <a:pt x="59" y="3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Rectangle 23">
              <a:extLst>
                <a:ext uri="{FF2B5EF4-FFF2-40B4-BE49-F238E27FC236}">
                  <a16:creationId xmlns:a16="http://schemas.microsoft.com/office/drawing/2014/main" id="{5308E799-0736-BCF1-CC1A-3F3E2248F93B}"/>
                </a:ext>
              </a:extLst>
            </p:cNvPr>
            <p:cNvSpPr>
              <a:spLocks noChangeArrowheads="1"/>
            </p:cNvSpPr>
            <p:nvPr userDrawn="1"/>
          </p:nvSpPr>
          <p:spPr bwMode="auto">
            <a:xfrm>
              <a:off x="1968501" y="-96838"/>
              <a:ext cx="88900" cy="422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4">
              <a:extLst>
                <a:ext uri="{FF2B5EF4-FFF2-40B4-BE49-F238E27FC236}">
                  <a16:creationId xmlns:a16="http://schemas.microsoft.com/office/drawing/2014/main" id="{D9308C71-8329-D144-E136-1D34018B4D56}"/>
                </a:ext>
              </a:extLst>
            </p:cNvPr>
            <p:cNvSpPr>
              <a:spLocks noEditPoints="1"/>
            </p:cNvSpPr>
            <p:nvPr userDrawn="1"/>
          </p:nvSpPr>
          <p:spPr bwMode="auto">
            <a:xfrm>
              <a:off x="2498726" y="-31750"/>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7 h 136"/>
                <a:gd name="T12" fmla="*/ 113 w 113"/>
                <a:gd name="T13" fmla="*/ 68 h 136"/>
                <a:gd name="T14" fmla="*/ 92 w 113"/>
                <a:gd name="T15" fmla="*/ 119 h 136"/>
                <a:gd name="T16" fmla="*/ 78 w 113"/>
                <a:gd name="T17" fmla="*/ 28 h 136"/>
                <a:gd name="T18" fmla="*/ 45 w 113"/>
                <a:gd name="T19" fmla="*/ 16 h 136"/>
                <a:gd name="T20" fmla="*/ 20 w 113"/>
                <a:gd name="T21" fmla="*/ 16 h 136"/>
                <a:gd name="T22" fmla="*/ 20 w 113"/>
                <a:gd name="T23" fmla="*/ 120 h 136"/>
                <a:gd name="T24" fmla="*/ 45 w 113"/>
                <a:gd name="T25" fmla="*/ 120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6"/>
                    <a:pt x="92" y="17"/>
                  </a:cubicBezTo>
                  <a:cubicBezTo>
                    <a:pt x="103" y="28"/>
                    <a:pt x="113" y="44"/>
                    <a:pt x="113" y="68"/>
                  </a:cubicBezTo>
                  <a:cubicBezTo>
                    <a:pt x="113" y="91"/>
                    <a:pt x="104" y="108"/>
                    <a:pt x="92" y="119"/>
                  </a:cubicBezTo>
                  <a:close/>
                  <a:moveTo>
                    <a:pt x="78" y="28"/>
                  </a:moveTo>
                  <a:cubicBezTo>
                    <a:pt x="70" y="20"/>
                    <a:pt x="59" y="16"/>
                    <a:pt x="45" y="16"/>
                  </a:cubicBezTo>
                  <a:cubicBezTo>
                    <a:pt x="20" y="16"/>
                    <a:pt x="20" y="16"/>
                    <a:pt x="20" y="16"/>
                  </a:cubicBezTo>
                  <a:cubicBezTo>
                    <a:pt x="20" y="120"/>
                    <a:pt x="20" y="120"/>
                    <a:pt x="20" y="120"/>
                  </a:cubicBezTo>
                  <a:cubicBezTo>
                    <a:pt x="45" y="120"/>
                    <a:pt x="45" y="120"/>
                    <a:pt x="45" y="120"/>
                  </a:cubicBezTo>
                  <a:cubicBezTo>
                    <a:pt x="58" y="120"/>
                    <a:pt x="69" y="116"/>
                    <a:pt x="78" y="107"/>
                  </a:cubicBezTo>
                  <a:cubicBezTo>
                    <a:pt x="87" y="98"/>
                    <a:pt x="92" y="85"/>
                    <a:pt x="92" y="68"/>
                  </a:cubicBezTo>
                  <a:cubicBezTo>
                    <a:pt x="92" y="51"/>
                    <a:pt x="87" y="37"/>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5">
              <a:extLst>
                <a:ext uri="{FF2B5EF4-FFF2-40B4-BE49-F238E27FC236}">
                  <a16:creationId xmlns:a16="http://schemas.microsoft.com/office/drawing/2014/main" id="{9B065B41-2B00-5183-95B8-2C97D2776E9F}"/>
                </a:ext>
              </a:extLst>
            </p:cNvPr>
            <p:cNvSpPr>
              <a:spLocks/>
            </p:cNvSpPr>
            <p:nvPr userDrawn="1"/>
          </p:nvSpPr>
          <p:spPr bwMode="auto">
            <a:xfrm>
              <a:off x="2611438" y="-3175"/>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6">
              <a:extLst>
                <a:ext uri="{FF2B5EF4-FFF2-40B4-BE49-F238E27FC236}">
                  <a16:creationId xmlns:a16="http://schemas.microsoft.com/office/drawing/2014/main" id="{AEBBA209-4388-44E3-1F5D-110C6416935E}"/>
                </a:ext>
              </a:extLst>
            </p:cNvPr>
            <p:cNvSpPr>
              <a:spLocks noEditPoints="1"/>
            </p:cNvSpPr>
            <p:nvPr userDrawn="1"/>
          </p:nvSpPr>
          <p:spPr bwMode="auto">
            <a:xfrm>
              <a:off x="2670176" y="-36513"/>
              <a:ext cx="20638" cy="117475"/>
            </a:xfrm>
            <a:custGeom>
              <a:avLst/>
              <a:gdLst>
                <a:gd name="T0" fmla="*/ 13 w 25"/>
                <a:gd name="T1" fmla="*/ 24 h 143"/>
                <a:gd name="T2" fmla="*/ 0 w 25"/>
                <a:gd name="T3" fmla="*/ 12 h 143"/>
                <a:gd name="T4" fmla="*/ 13 w 25"/>
                <a:gd name="T5" fmla="*/ 0 h 143"/>
                <a:gd name="T6" fmla="*/ 25 w 25"/>
                <a:gd name="T7" fmla="*/ 12 h 143"/>
                <a:gd name="T8" fmla="*/ 13 w 25"/>
                <a:gd name="T9" fmla="*/ 24 h 143"/>
                <a:gd name="T10" fmla="*/ 4 w 25"/>
                <a:gd name="T11" fmla="*/ 143 h 143"/>
                <a:gd name="T12" fmla="*/ 4 w 25"/>
                <a:gd name="T13" fmla="*/ 44 h 143"/>
                <a:gd name="T14" fmla="*/ 22 w 25"/>
                <a:gd name="T15" fmla="*/ 44 h 143"/>
                <a:gd name="T16" fmla="*/ 22 w 25"/>
                <a:gd name="T17" fmla="*/ 143 h 143"/>
                <a:gd name="T18" fmla="*/ 4 w 25"/>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3">
                  <a:moveTo>
                    <a:pt x="13" y="24"/>
                  </a:moveTo>
                  <a:cubicBezTo>
                    <a:pt x="6" y="24"/>
                    <a:pt x="0" y="19"/>
                    <a:pt x="0" y="12"/>
                  </a:cubicBezTo>
                  <a:cubicBezTo>
                    <a:pt x="0" y="5"/>
                    <a:pt x="6" y="0"/>
                    <a:pt x="13" y="0"/>
                  </a:cubicBezTo>
                  <a:cubicBezTo>
                    <a:pt x="20" y="0"/>
                    <a:pt x="25" y="5"/>
                    <a:pt x="25" y="12"/>
                  </a:cubicBezTo>
                  <a:cubicBezTo>
                    <a:pt x="25"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7">
              <a:extLst>
                <a:ext uri="{FF2B5EF4-FFF2-40B4-BE49-F238E27FC236}">
                  <a16:creationId xmlns:a16="http://schemas.microsoft.com/office/drawing/2014/main" id="{4524D336-2EEE-036C-C9C9-0D5F156C9443}"/>
                </a:ext>
              </a:extLst>
            </p:cNvPr>
            <p:cNvSpPr>
              <a:spLocks/>
            </p:cNvSpPr>
            <p:nvPr userDrawn="1"/>
          </p:nvSpPr>
          <p:spPr bwMode="auto">
            <a:xfrm>
              <a:off x="2701926" y="-1588"/>
              <a:ext cx="80963" cy="82550"/>
            </a:xfrm>
            <a:custGeom>
              <a:avLst/>
              <a:gdLst>
                <a:gd name="T0" fmla="*/ 31 w 51"/>
                <a:gd name="T1" fmla="*/ 52 h 52"/>
                <a:gd name="T2" fmla="*/ 20 w 51"/>
                <a:gd name="T3" fmla="*/ 52 h 52"/>
                <a:gd name="T4" fmla="*/ 0 w 51"/>
                <a:gd name="T5" fmla="*/ 0 h 52"/>
                <a:gd name="T6" fmla="*/ 11 w 51"/>
                <a:gd name="T7" fmla="*/ 0 h 52"/>
                <a:gd name="T8" fmla="*/ 25 w 51"/>
                <a:gd name="T9" fmla="*/ 42 h 52"/>
                <a:gd name="T10" fmla="*/ 40 w 51"/>
                <a:gd name="T11" fmla="*/ 0 h 52"/>
                <a:gd name="T12" fmla="*/ 51 w 51"/>
                <a:gd name="T13" fmla="*/ 0 h 52"/>
                <a:gd name="T14" fmla="*/ 31 w 51"/>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2">
                  <a:moveTo>
                    <a:pt x="31" y="52"/>
                  </a:moveTo>
                  <a:lnTo>
                    <a:pt x="20" y="52"/>
                  </a:lnTo>
                  <a:lnTo>
                    <a:pt x="0" y="0"/>
                  </a:lnTo>
                  <a:lnTo>
                    <a:pt x="11" y="0"/>
                  </a:lnTo>
                  <a:lnTo>
                    <a:pt x="25" y="42"/>
                  </a:lnTo>
                  <a:lnTo>
                    <a:pt x="40" y="0"/>
                  </a:lnTo>
                  <a:lnTo>
                    <a:pt x="51" y="0"/>
                  </a:lnTo>
                  <a:lnTo>
                    <a:pt x="3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8">
              <a:extLst>
                <a:ext uri="{FF2B5EF4-FFF2-40B4-BE49-F238E27FC236}">
                  <a16:creationId xmlns:a16="http://schemas.microsoft.com/office/drawing/2014/main" id="{7957D02A-F6AA-E7FB-776F-5DF982079E20}"/>
                </a:ext>
              </a:extLst>
            </p:cNvPr>
            <p:cNvSpPr>
              <a:spLocks noEditPoints="1"/>
            </p:cNvSpPr>
            <p:nvPr userDrawn="1"/>
          </p:nvSpPr>
          <p:spPr bwMode="auto">
            <a:xfrm>
              <a:off x="2789238" y="-3175"/>
              <a:ext cx="74613" cy="85725"/>
            </a:xfrm>
            <a:custGeom>
              <a:avLst/>
              <a:gdLst>
                <a:gd name="T0" fmla="*/ 20 w 90"/>
                <a:gd name="T1" fmla="*/ 56 h 103"/>
                <a:gd name="T2" fmla="*/ 49 w 90"/>
                <a:gd name="T3" fmla="*/ 88 h 103"/>
                <a:gd name="T4" fmla="*/ 80 w 90"/>
                <a:gd name="T5" fmla="*/ 77 h 103"/>
                <a:gd name="T6" fmla="*/ 87 w 90"/>
                <a:gd name="T7" fmla="*/ 89 h 103"/>
                <a:gd name="T8" fmla="*/ 47 w 90"/>
                <a:gd name="T9" fmla="*/ 103 h 103"/>
                <a:gd name="T10" fmla="*/ 0 w 90"/>
                <a:gd name="T11" fmla="*/ 52 h 103"/>
                <a:gd name="T12" fmla="*/ 47 w 90"/>
                <a:gd name="T13" fmla="*/ 0 h 103"/>
                <a:gd name="T14" fmla="*/ 90 w 90"/>
                <a:gd name="T15" fmla="*/ 49 h 103"/>
                <a:gd name="T16" fmla="*/ 90 w 90"/>
                <a:gd name="T17" fmla="*/ 56 h 103"/>
                <a:gd name="T18" fmla="*/ 20 w 90"/>
                <a:gd name="T19" fmla="*/ 56 h 103"/>
                <a:gd name="T20" fmla="*/ 46 w 90"/>
                <a:gd name="T21" fmla="*/ 15 h 103"/>
                <a:gd name="T22" fmla="*/ 19 w 90"/>
                <a:gd name="T23" fmla="*/ 43 h 103"/>
                <a:gd name="T24" fmla="*/ 71 w 90"/>
                <a:gd name="T25" fmla="*/ 43 h 103"/>
                <a:gd name="T26" fmla="*/ 46 w 90"/>
                <a:gd name="T27"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6"/>
                    <a:pt x="31" y="88"/>
                    <a:pt x="49" y="88"/>
                  </a:cubicBezTo>
                  <a:cubicBezTo>
                    <a:pt x="68" y="88"/>
                    <a:pt x="79" y="78"/>
                    <a:pt x="80" y="77"/>
                  </a:cubicBezTo>
                  <a:cubicBezTo>
                    <a:pt x="87" y="89"/>
                    <a:pt x="87" y="89"/>
                    <a:pt x="87" y="89"/>
                  </a:cubicBezTo>
                  <a:cubicBezTo>
                    <a:pt x="87" y="89"/>
                    <a:pt x="74" y="103"/>
                    <a:pt x="47" y="103"/>
                  </a:cubicBezTo>
                  <a:cubicBezTo>
                    <a:pt x="20" y="103"/>
                    <a:pt x="0" y="85"/>
                    <a:pt x="0" y="52"/>
                  </a:cubicBezTo>
                  <a:cubicBezTo>
                    <a:pt x="0" y="20"/>
                    <a:pt x="21" y="0"/>
                    <a:pt x="47" y="0"/>
                  </a:cubicBezTo>
                  <a:cubicBezTo>
                    <a:pt x="74" y="0"/>
                    <a:pt x="90" y="20"/>
                    <a:pt x="90" y="49"/>
                  </a:cubicBezTo>
                  <a:cubicBezTo>
                    <a:pt x="90" y="56"/>
                    <a:pt x="90" y="56"/>
                    <a:pt x="90" y="56"/>
                  </a:cubicBezTo>
                  <a:cubicBezTo>
                    <a:pt x="20" y="56"/>
                    <a:pt x="20" y="56"/>
                    <a:pt x="20" y="56"/>
                  </a:cubicBezTo>
                  <a:close/>
                  <a:moveTo>
                    <a:pt x="46" y="15"/>
                  </a:moveTo>
                  <a:cubicBezTo>
                    <a:pt x="28" y="15"/>
                    <a:pt x="20" y="30"/>
                    <a:pt x="19" y="43"/>
                  </a:cubicBezTo>
                  <a:cubicBezTo>
                    <a:pt x="71" y="43"/>
                    <a:pt x="71" y="43"/>
                    <a:pt x="71" y="43"/>
                  </a:cubicBezTo>
                  <a:cubicBezTo>
                    <a:pt x="71" y="28"/>
                    <a:pt x="64" y="15"/>
                    <a:pt x="4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9">
              <a:extLst>
                <a:ext uri="{FF2B5EF4-FFF2-40B4-BE49-F238E27FC236}">
                  <a16:creationId xmlns:a16="http://schemas.microsoft.com/office/drawing/2014/main" id="{C091E53F-E8FB-D219-1C2C-C8CDF3A477E2}"/>
                </a:ext>
              </a:extLst>
            </p:cNvPr>
            <p:cNvSpPr>
              <a:spLocks/>
            </p:cNvSpPr>
            <p:nvPr userDrawn="1"/>
          </p:nvSpPr>
          <p:spPr bwMode="auto">
            <a:xfrm>
              <a:off x="2882901" y="-3175"/>
              <a:ext cx="68263" cy="84138"/>
            </a:xfrm>
            <a:custGeom>
              <a:avLst/>
              <a:gdLst>
                <a:gd name="T0" fmla="*/ 65 w 84"/>
                <a:gd name="T1" fmla="*/ 101 h 101"/>
                <a:gd name="T2" fmla="*/ 65 w 84"/>
                <a:gd name="T3" fmla="*/ 42 h 101"/>
                <a:gd name="T4" fmla="*/ 45 w 84"/>
                <a:gd name="T5" fmla="*/ 16 h 101"/>
                <a:gd name="T6" fmla="*/ 18 w 84"/>
                <a:gd name="T7" fmla="*/ 42 h 101"/>
                <a:gd name="T8" fmla="*/ 18 w 84"/>
                <a:gd name="T9" fmla="*/ 101 h 101"/>
                <a:gd name="T10" fmla="*/ 0 w 84"/>
                <a:gd name="T11" fmla="*/ 101 h 101"/>
                <a:gd name="T12" fmla="*/ 0 w 84"/>
                <a:gd name="T13" fmla="*/ 2 h 101"/>
                <a:gd name="T14" fmla="*/ 17 w 84"/>
                <a:gd name="T15" fmla="*/ 2 h 101"/>
                <a:gd name="T16" fmla="*/ 18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0" y="32"/>
                    <a:pt x="18" y="42"/>
                  </a:cubicBezTo>
                  <a:cubicBezTo>
                    <a:pt x="18" y="101"/>
                    <a:pt x="18" y="101"/>
                    <a:pt x="18" y="101"/>
                  </a:cubicBezTo>
                  <a:cubicBezTo>
                    <a:pt x="0" y="101"/>
                    <a:pt x="0" y="101"/>
                    <a:pt x="0" y="101"/>
                  </a:cubicBezTo>
                  <a:cubicBezTo>
                    <a:pt x="0" y="2"/>
                    <a:pt x="0" y="2"/>
                    <a:pt x="0" y="2"/>
                  </a:cubicBezTo>
                  <a:cubicBezTo>
                    <a:pt x="17" y="2"/>
                    <a:pt x="17" y="2"/>
                    <a:pt x="17" y="2"/>
                  </a:cubicBezTo>
                  <a:cubicBezTo>
                    <a:pt x="18" y="20"/>
                    <a:pt x="18" y="20"/>
                    <a:pt x="18"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30">
              <a:extLst>
                <a:ext uri="{FF2B5EF4-FFF2-40B4-BE49-F238E27FC236}">
                  <a16:creationId xmlns:a16="http://schemas.microsoft.com/office/drawing/2014/main" id="{D8C0F936-155F-B9D3-105E-CB4A7E9C8F31}"/>
                </a:ext>
              </a:extLst>
            </p:cNvPr>
            <p:cNvSpPr>
              <a:spLocks noEditPoints="1"/>
            </p:cNvSpPr>
            <p:nvPr userDrawn="1"/>
          </p:nvSpPr>
          <p:spPr bwMode="auto">
            <a:xfrm>
              <a:off x="3006726" y="-34925"/>
              <a:ext cx="79375" cy="117475"/>
            </a:xfrm>
            <a:custGeom>
              <a:avLst/>
              <a:gdLst>
                <a:gd name="T0" fmla="*/ 50 w 95"/>
                <a:gd name="T1" fmla="*/ 142 h 142"/>
                <a:gd name="T2" fmla="*/ 20 w 95"/>
                <a:gd name="T3" fmla="*/ 125 h 142"/>
                <a:gd name="T4" fmla="*/ 17 w 95"/>
                <a:gd name="T5" fmla="*/ 140 h 142"/>
                <a:gd name="T6" fmla="*/ 0 w 95"/>
                <a:gd name="T7" fmla="*/ 140 h 142"/>
                <a:gd name="T8" fmla="*/ 0 w 95"/>
                <a:gd name="T9" fmla="*/ 0 h 142"/>
                <a:gd name="T10" fmla="*/ 19 w 95"/>
                <a:gd name="T11" fmla="*/ 0 h 142"/>
                <a:gd name="T12" fmla="*/ 19 w 95"/>
                <a:gd name="T13" fmla="*/ 57 h 142"/>
                <a:gd name="T14" fmla="*/ 52 w 95"/>
                <a:gd name="T15" fmla="*/ 39 h 142"/>
                <a:gd name="T16" fmla="*/ 94 w 95"/>
                <a:gd name="T17" fmla="*/ 91 h 142"/>
                <a:gd name="T18" fmla="*/ 50 w 95"/>
                <a:gd name="T19" fmla="*/ 142 h 142"/>
                <a:gd name="T20" fmla="*/ 47 w 95"/>
                <a:gd name="T21" fmla="*/ 55 h 142"/>
                <a:gd name="T22" fmla="*/ 18 w 95"/>
                <a:gd name="T23" fmla="*/ 91 h 142"/>
                <a:gd name="T24" fmla="*/ 46 w 95"/>
                <a:gd name="T25" fmla="*/ 127 h 142"/>
                <a:gd name="T26" fmla="*/ 75 w 95"/>
                <a:gd name="T27" fmla="*/ 91 h 142"/>
                <a:gd name="T28" fmla="*/ 47 w 95"/>
                <a:gd name="T29" fmla="*/ 5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2">
                  <a:moveTo>
                    <a:pt x="50" y="142"/>
                  </a:moveTo>
                  <a:cubicBezTo>
                    <a:pt x="31" y="142"/>
                    <a:pt x="22" y="129"/>
                    <a:pt x="20" y="125"/>
                  </a:cubicBezTo>
                  <a:cubicBezTo>
                    <a:pt x="17" y="140"/>
                    <a:pt x="17" y="140"/>
                    <a:pt x="17" y="140"/>
                  </a:cubicBezTo>
                  <a:cubicBezTo>
                    <a:pt x="0" y="140"/>
                    <a:pt x="0" y="140"/>
                    <a:pt x="0" y="140"/>
                  </a:cubicBezTo>
                  <a:cubicBezTo>
                    <a:pt x="0" y="0"/>
                    <a:pt x="0" y="0"/>
                    <a:pt x="0" y="0"/>
                  </a:cubicBezTo>
                  <a:cubicBezTo>
                    <a:pt x="19" y="0"/>
                    <a:pt x="19" y="0"/>
                    <a:pt x="19" y="0"/>
                  </a:cubicBezTo>
                  <a:cubicBezTo>
                    <a:pt x="19" y="57"/>
                    <a:pt x="19" y="57"/>
                    <a:pt x="19" y="57"/>
                  </a:cubicBezTo>
                  <a:cubicBezTo>
                    <a:pt x="20" y="55"/>
                    <a:pt x="31" y="39"/>
                    <a:pt x="52" y="39"/>
                  </a:cubicBezTo>
                  <a:cubicBezTo>
                    <a:pt x="78" y="39"/>
                    <a:pt x="94" y="61"/>
                    <a:pt x="94" y="91"/>
                  </a:cubicBezTo>
                  <a:cubicBezTo>
                    <a:pt x="95" y="121"/>
                    <a:pt x="77" y="142"/>
                    <a:pt x="50" y="142"/>
                  </a:cubicBezTo>
                  <a:close/>
                  <a:moveTo>
                    <a:pt x="47" y="55"/>
                  </a:moveTo>
                  <a:cubicBezTo>
                    <a:pt x="30" y="55"/>
                    <a:pt x="18" y="71"/>
                    <a:pt x="18" y="91"/>
                  </a:cubicBezTo>
                  <a:cubicBezTo>
                    <a:pt x="18" y="110"/>
                    <a:pt x="29" y="127"/>
                    <a:pt x="46" y="127"/>
                  </a:cubicBezTo>
                  <a:cubicBezTo>
                    <a:pt x="63" y="127"/>
                    <a:pt x="75" y="111"/>
                    <a:pt x="75" y="91"/>
                  </a:cubicBezTo>
                  <a:cubicBezTo>
                    <a:pt x="75" y="71"/>
                    <a:pt x="64" y="55"/>
                    <a:pt x="47"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31">
              <a:extLst>
                <a:ext uri="{FF2B5EF4-FFF2-40B4-BE49-F238E27FC236}">
                  <a16:creationId xmlns:a16="http://schemas.microsoft.com/office/drawing/2014/main" id="{B3C06BAF-2606-07B2-0633-EFEFFAE9986C}"/>
                </a:ext>
              </a:extLst>
            </p:cNvPr>
            <p:cNvSpPr>
              <a:spLocks/>
            </p:cNvSpPr>
            <p:nvPr userDrawn="1"/>
          </p:nvSpPr>
          <p:spPr bwMode="auto">
            <a:xfrm>
              <a:off x="3094038" y="-1588"/>
              <a:ext cx="79375" cy="114300"/>
            </a:xfrm>
            <a:custGeom>
              <a:avLst/>
              <a:gdLst>
                <a:gd name="T0" fmla="*/ 52 w 96"/>
                <a:gd name="T1" fmla="*/ 113 h 136"/>
                <a:gd name="T2" fmla="*/ 26 w 96"/>
                <a:gd name="T3" fmla="*/ 136 h 136"/>
                <a:gd name="T4" fmla="*/ 7 w 96"/>
                <a:gd name="T5" fmla="*/ 132 h 136"/>
                <a:gd name="T6" fmla="*/ 11 w 96"/>
                <a:gd name="T7" fmla="*/ 117 h 136"/>
                <a:gd name="T8" fmla="*/ 22 w 96"/>
                <a:gd name="T9" fmla="*/ 120 h 136"/>
                <a:gd name="T10" fmla="*/ 33 w 96"/>
                <a:gd name="T11" fmla="*/ 110 h 136"/>
                <a:gd name="T12" fmla="*/ 38 w 96"/>
                <a:gd name="T13" fmla="*/ 98 h 136"/>
                <a:gd name="T14" fmla="*/ 0 w 96"/>
                <a:gd name="T15" fmla="*/ 0 h 136"/>
                <a:gd name="T16" fmla="*/ 20 w 96"/>
                <a:gd name="T17" fmla="*/ 0 h 136"/>
                <a:gd name="T18" fmla="*/ 48 w 96"/>
                <a:gd name="T19" fmla="*/ 81 h 136"/>
                <a:gd name="T20" fmla="*/ 76 w 96"/>
                <a:gd name="T21" fmla="*/ 0 h 136"/>
                <a:gd name="T22" fmla="*/ 96 w 96"/>
                <a:gd name="T23" fmla="*/ 0 h 136"/>
                <a:gd name="T24" fmla="*/ 52 w 96"/>
                <a:gd name="T25" fmla="*/ 11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36">
                  <a:moveTo>
                    <a:pt x="52" y="113"/>
                  </a:moveTo>
                  <a:cubicBezTo>
                    <a:pt x="45" y="129"/>
                    <a:pt x="38" y="136"/>
                    <a:pt x="26" y="136"/>
                  </a:cubicBezTo>
                  <a:cubicBezTo>
                    <a:pt x="13" y="136"/>
                    <a:pt x="7" y="132"/>
                    <a:pt x="7" y="132"/>
                  </a:cubicBezTo>
                  <a:cubicBezTo>
                    <a:pt x="11" y="117"/>
                    <a:pt x="11" y="117"/>
                    <a:pt x="11" y="117"/>
                  </a:cubicBezTo>
                  <a:cubicBezTo>
                    <a:pt x="11" y="117"/>
                    <a:pt x="17" y="120"/>
                    <a:pt x="22" y="120"/>
                  </a:cubicBezTo>
                  <a:cubicBezTo>
                    <a:pt x="27" y="120"/>
                    <a:pt x="30" y="118"/>
                    <a:pt x="33" y="110"/>
                  </a:cubicBezTo>
                  <a:cubicBezTo>
                    <a:pt x="38" y="98"/>
                    <a:pt x="38" y="98"/>
                    <a:pt x="38" y="98"/>
                  </a:cubicBezTo>
                  <a:cubicBezTo>
                    <a:pt x="0" y="0"/>
                    <a:pt x="0" y="0"/>
                    <a:pt x="0" y="0"/>
                  </a:cubicBezTo>
                  <a:cubicBezTo>
                    <a:pt x="20" y="0"/>
                    <a:pt x="20" y="0"/>
                    <a:pt x="20" y="0"/>
                  </a:cubicBezTo>
                  <a:cubicBezTo>
                    <a:pt x="48" y="81"/>
                    <a:pt x="48" y="81"/>
                    <a:pt x="48" y="81"/>
                  </a:cubicBezTo>
                  <a:cubicBezTo>
                    <a:pt x="76" y="0"/>
                    <a:pt x="76" y="0"/>
                    <a:pt x="76" y="0"/>
                  </a:cubicBezTo>
                  <a:cubicBezTo>
                    <a:pt x="96" y="0"/>
                    <a:pt x="96" y="0"/>
                    <a:pt x="96" y="0"/>
                  </a:cubicBezTo>
                  <a:lnTo>
                    <a:pt x="5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Rectangle 32">
              <a:extLst>
                <a:ext uri="{FF2B5EF4-FFF2-40B4-BE49-F238E27FC236}">
                  <a16:creationId xmlns:a16="http://schemas.microsoft.com/office/drawing/2014/main" id="{28E831E1-5403-0391-CFF1-44334240480E}"/>
                </a:ext>
              </a:extLst>
            </p:cNvPr>
            <p:cNvSpPr>
              <a:spLocks noChangeArrowheads="1"/>
            </p:cNvSpPr>
            <p:nvPr userDrawn="1"/>
          </p:nvSpPr>
          <p:spPr bwMode="auto">
            <a:xfrm>
              <a:off x="3219451" y="-31750"/>
              <a:ext cx="17463" cy="1127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33">
              <a:extLst>
                <a:ext uri="{FF2B5EF4-FFF2-40B4-BE49-F238E27FC236}">
                  <a16:creationId xmlns:a16="http://schemas.microsoft.com/office/drawing/2014/main" id="{C26B6476-3E8D-9E7B-540C-E0FEFAD5DB9D}"/>
                </a:ext>
              </a:extLst>
            </p:cNvPr>
            <p:cNvSpPr>
              <a:spLocks/>
            </p:cNvSpPr>
            <p:nvPr userDrawn="1"/>
          </p:nvSpPr>
          <p:spPr bwMode="auto">
            <a:xfrm>
              <a:off x="3263901" y="-3175"/>
              <a:ext cx="69850" cy="84138"/>
            </a:xfrm>
            <a:custGeom>
              <a:avLst/>
              <a:gdLst>
                <a:gd name="T0" fmla="*/ 65 w 84"/>
                <a:gd name="T1" fmla="*/ 101 h 101"/>
                <a:gd name="T2" fmla="*/ 65 w 84"/>
                <a:gd name="T3" fmla="*/ 42 h 101"/>
                <a:gd name="T4" fmla="*/ 45 w 84"/>
                <a:gd name="T5" fmla="*/ 16 h 101"/>
                <a:gd name="T6" fmla="*/ 19 w 84"/>
                <a:gd name="T7" fmla="*/ 42 h 101"/>
                <a:gd name="T8" fmla="*/ 19 w 84"/>
                <a:gd name="T9" fmla="*/ 101 h 101"/>
                <a:gd name="T10" fmla="*/ 0 w 84"/>
                <a:gd name="T11" fmla="*/ 101 h 101"/>
                <a:gd name="T12" fmla="*/ 0 w 84"/>
                <a:gd name="T13" fmla="*/ 2 h 101"/>
                <a:gd name="T14" fmla="*/ 18 w 84"/>
                <a:gd name="T15" fmla="*/ 2 h 101"/>
                <a:gd name="T16" fmla="*/ 19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1" y="32"/>
                    <a:pt x="19" y="42"/>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34">
              <a:extLst>
                <a:ext uri="{FF2B5EF4-FFF2-40B4-BE49-F238E27FC236}">
                  <a16:creationId xmlns:a16="http://schemas.microsoft.com/office/drawing/2014/main" id="{944C5982-3C91-7F73-09A4-D3869163BA38}"/>
                </a:ext>
              </a:extLst>
            </p:cNvPr>
            <p:cNvSpPr>
              <a:spLocks/>
            </p:cNvSpPr>
            <p:nvPr userDrawn="1"/>
          </p:nvSpPr>
          <p:spPr bwMode="auto">
            <a:xfrm>
              <a:off x="3349626" y="-3175"/>
              <a:ext cx="63500" cy="85725"/>
            </a:xfrm>
            <a:custGeom>
              <a:avLst/>
              <a:gdLst>
                <a:gd name="T0" fmla="*/ 68 w 78"/>
                <a:gd name="T1" fmla="*/ 94 h 103"/>
                <a:gd name="T2" fmla="*/ 39 w 78"/>
                <a:gd name="T3" fmla="*/ 103 h 103"/>
                <a:gd name="T4" fmla="*/ 0 w 78"/>
                <a:gd name="T5" fmla="*/ 86 h 103"/>
                <a:gd name="T6" fmla="*/ 10 w 78"/>
                <a:gd name="T7" fmla="*/ 74 h 103"/>
                <a:gd name="T8" fmla="*/ 39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2" y="99"/>
                    <a:pt x="54" y="103"/>
                    <a:pt x="39" y="103"/>
                  </a:cubicBezTo>
                  <a:cubicBezTo>
                    <a:pt x="19" y="103"/>
                    <a:pt x="4" y="91"/>
                    <a:pt x="0" y="86"/>
                  </a:cubicBezTo>
                  <a:cubicBezTo>
                    <a:pt x="10" y="74"/>
                    <a:pt x="10" y="74"/>
                    <a:pt x="10" y="74"/>
                  </a:cubicBezTo>
                  <a:cubicBezTo>
                    <a:pt x="16" y="80"/>
                    <a:pt x="28" y="88"/>
                    <a:pt x="39" y="88"/>
                  </a:cubicBezTo>
                  <a:cubicBezTo>
                    <a:pt x="51" y="88"/>
                    <a:pt x="59" y="84"/>
                    <a:pt x="59" y="75"/>
                  </a:cubicBezTo>
                  <a:cubicBezTo>
                    <a:pt x="59" y="66"/>
                    <a:pt x="49" y="63"/>
                    <a:pt x="43" y="61"/>
                  </a:cubicBezTo>
                  <a:cubicBezTo>
                    <a:pt x="37"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3"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35">
              <a:extLst>
                <a:ext uri="{FF2B5EF4-FFF2-40B4-BE49-F238E27FC236}">
                  <a16:creationId xmlns:a16="http://schemas.microsoft.com/office/drawing/2014/main" id="{948AB8FF-2BA3-9E06-B8CF-1E2C0011DA34}"/>
                </a:ext>
              </a:extLst>
            </p:cNvPr>
            <p:cNvSpPr>
              <a:spLocks noEditPoints="1"/>
            </p:cNvSpPr>
            <p:nvPr userDrawn="1"/>
          </p:nvSpPr>
          <p:spPr bwMode="auto">
            <a:xfrm>
              <a:off x="3429001" y="-36513"/>
              <a:ext cx="20638" cy="117475"/>
            </a:xfrm>
            <a:custGeom>
              <a:avLst/>
              <a:gdLst>
                <a:gd name="T0" fmla="*/ 13 w 26"/>
                <a:gd name="T1" fmla="*/ 24 h 143"/>
                <a:gd name="T2" fmla="*/ 0 w 26"/>
                <a:gd name="T3" fmla="*/ 12 h 143"/>
                <a:gd name="T4" fmla="*/ 13 w 26"/>
                <a:gd name="T5" fmla="*/ 0 h 143"/>
                <a:gd name="T6" fmla="*/ 26 w 26"/>
                <a:gd name="T7" fmla="*/ 12 h 143"/>
                <a:gd name="T8" fmla="*/ 13 w 26"/>
                <a:gd name="T9" fmla="*/ 24 h 143"/>
                <a:gd name="T10" fmla="*/ 4 w 26"/>
                <a:gd name="T11" fmla="*/ 143 h 143"/>
                <a:gd name="T12" fmla="*/ 4 w 26"/>
                <a:gd name="T13" fmla="*/ 44 h 143"/>
                <a:gd name="T14" fmla="*/ 22 w 26"/>
                <a:gd name="T15" fmla="*/ 44 h 143"/>
                <a:gd name="T16" fmla="*/ 22 w 26"/>
                <a:gd name="T17" fmla="*/ 143 h 143"/>
                <a:gd name="T18" fmla="*/ 4 w 26"/>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3">
                  <a:moveTo>
                    <a:pt x="13" y="24"/>
                  </a:moveTo>
                  <a:cubicBezTo>
                    <a:pt x="6" y="24"/>
                    <a:pt x="0" y="19"/>
                    <a:pt x="0" y="12"/>
                  </a:cubicBezTo>
                  <a:cubicBezTo>
                    <a:pt x="0" y="5"/>
                    <a:pt x="6" y="0"/>
                    <a:pt x="13" y="0"/>
                  </a:cubicBezTo>
                  <a:cubicBezTo>
                    <a:pt x="20" y="0"/>
                    <a:pt x="26" y="5"/>
                    <a:pt x="26" y="12"/>
                  </a:cubicBezTo>
                  <a:cubicBezTo>
                    <a:pt x="26"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36">
              <a:extLst>
                <a:ext uri="{FF2B5EF4-FFF2-40B4-BE49-F238E27FC236}">
                  <a16:creationId xmlns:a16="http://schemas.microsoft.com/office/drawing/2014/main" id="{914FBE95-5DCD-B09C-05FA-773F884D73D9}"/>
                </a:ext>
              </a:extLst>
            </p:cNvPr>
            <p:cNvSpPr>
              <a:spLocks noEditPoints="1"/>
            </p:cNvSpPr>
            <p:nvPr userDrawn="1"/>
          </p:nvSpPr>
          <p:spPr bwMode="auto">
            <a:xfrm>
              <a:off x="3465513" y="-3175"/>
              <a:ext cx="77788" cy="115888"/>
            </a:xfrm>
            <a:custGeom>
              <a:avLst/>
              <a:gdLst>
                <a:gd name="T0" fmla="*/ 84 w 94"/>
                <a:gd name="T1" fmla="*/ 122 h 138"/>
                <a:gd name="T2" fmla="*/ 44 w 94"/>
                <a:gd name="T3" fmla="*/ 138 h 138"/>
                <a:gd name="T4" fmla="*/ 5 w 94"/>
                <a:gd name="T5" fmla="*/ 126 h 138"/>
                <a:gd name="T6" fmla="*/ 12 w 94"/>
                <a:gd name="T7" fmla="*/ 112 h 138"/>
                <a:gd name="T8" fmla="*/ 43 w 94"/>
                <a:gd name="T9" fmla="*/ 122 h 138"/>
                <a:gd name="T10" fmla="*/ 67 w 94"/>
                <a:gd name="T11" fmla="*/ 113 h 138"/>
                <a:gd name="T12" fmla="*/ 74 w 94"/>
                <a:gd name="T13" fmla="*/ 89 h 138"/>
                <a:gd name="T14" fmla="*/ 74 w 94"/>
                <a:gd name="T15" fmla="*/ 80 h 138"/>
                <a:gd name="T16" fmla="*/ 42 w 94"/>
                <a:gd name="T17" fmla="*/ 99 h 138"/>
                <a:gd name="T18" fmla="*/ 0 w 94"/>
                <a:gd name="T19" fmla="*/ 49 h 138"/>
                <a:gd name="T20" fmla="*/ 43 w 94"/>
                <a:gd name="T21" fmla="*/ 0 h 138"/>
                <a:gd name="T22" fmla="*/ 74 w 94"/>
                <a:gd name="T23" fmla="*/ 18 h 138"/>
                <a:gd name="T24" fmla="*/ 76 w 94"/>
                <a:gd name="T25" fmla="*/ 2 h 138"/>
                <a:gd name="T26" fmla="*/ 94 w 94"/>
                <a:gd name="T27" fmla="*/ 2 h 138"/>
                <a:gd name="T28" fmla="*/ 94 w 94"/>
                <a:gd name="T29" fmla="*/ 82 h 138"/>
                <a:gd name="T30" fmla="*/ 84 w 94"/>
                <a:gd name="T31" fmla="*/ 122 h 138"/>
                <a:gd name="T32" fmla="*/ 48 w 94"/>
                <a:gd name="T33" fmla="*/ 15 h 138"/>
                <a:gd name="T34" fmla="*/ 20 w 94"/>
                <a:gd name="T35" fmla="*/ 49 h 138"/>
                <a:gd name="T36" fmla="*/ 47 w 94"/>
                <a:gd name="T37" fmla="*/ 83 h 138"/>
                <a:gd name="T38" fmla="*/ 75 w 94"/>
                <a:gd name="T39" fmla="*/ 49 h 138"/>
                <a:gd name="T40" fmla="*/ 48 w 94"/>
                <a:gd name="T41" fmla="*/ 1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138">
                  <a:moveTo>
                    <a:pt x="84" y="122"/>
                  </a:moveTo>
                  <a:cubicBezTo>
                    <a:pt x="76" y="130"/>
                    <a:pt x="64" y="138"/>
                    <a:pt x="44" y="138"/>
                  </a:cubicBezTo>
                  <a:cubicBezTo>
                    <a:pt x="23" y="138"/>
                    <a:pt x="8" y="129"/>
                    <a:pt x="5" y="126"/>
                  </a:cubicBezTo>
                  <a:cubicBezTo>
                    <a:pt x="12" y="112"/>
                    <a:pt x="12" y="112"/>
                    <a:pt x="12" y="112"/>
                  </a:cubicBezTo>
                  <a:cubicBezTo>
                    <a:pt x="17" y="116"/>
                    <a:pt x="30" y="122"/>
                    <a:pt x="43" y="122"/>
                  </a:cubicBezTo>
                  <a:cubicBezTo>
                    <a:pt x="55" y="122"/>
                    <a:pt x="63" y="118"/>
                    <a:pt x="67" y="113"/>
                  </a:cubicBezTo>
                  <a:cubicBezTo>
                    <a:pt x="72" y="109"/>
                    <a:pt x="74" y="101"/>
                    <a:pt x="74" y="89"/>
                  </a:cubicBezTo>
                  <a:cubicBezTo>
                    <a:pt x="74" y="80"/>
                    <a:pt x="74" y="80"/>
                    <a:pt x="74" y="80"/>
                  </a:cubicBezTo>
                  <a:cubicBezTo>
                    <a:pt x="73" y="83"/>
                    <a:pt x="64" y="99"/>
                    <a:pt x="42" y="99"/>
                  </a:cubicBezTo>
                  <a:cubicBezTo>
                    <a:pt x="16" y="99"/>
                    <a:pt x="0" y="78"/>
                    <a:pt x="0" y="49"/>
                  </a:cubicBezTo>
                  <a:cubicBezTo>
                    <a:pt x="0" y="20"/>
                    <a:pt x="19" y="0"/>
                    <a:pt x="43" y="0"/>
                  </a:cubicBezTo>
                  <a:cubicBezTo>
                    <a:pt x="65" y="0"/>
                    <a:pt x="73" y="15"/>
                    <a:pt x="74" y="18"/>
                  </a:cubicBezTo>
                  <a:cubicBezTo>
                    <a:pt x="76" y="2"/>
                    <a:pt x="76" y="2"/>
                    <a:pt x="76" y="2"/>
                  </a:cubicBezTo>
                  <a:cubicBezTo>
                    <a:pt x="94" y="2"/>
                    <a:pt x="94" y="2"/>
                    <a:pt x="94" y="2"/>
                  </a:cubicBezTo>
                  <a:cubicBezTo>
                    <a:pt x="94" y="82"/>
                    <a:pt x="94" y="82"/>
                    <a:pt x="94" y="82"/>
                  </a:cubicBezTo>
                  <a:cubicBezTo>
                    <a:pt x="94" y="102"/>
                    <a:pt x="91" y="113"/>
                    <a:pt x="84" y="122"/>
                  </a:cubicBezTo>
                  <a:close/>
                  <a:moveTo>
                    <a:pt x="48" y="15"/>
                  </a:moveTo>
                  <a:cubicBezTo>
                    <a:pt x="31" y="15"/>
                    <a:pt x="20" y="30"/>
                    <a:pt x="20" y="49"/>
                  </a:cubicBezTo>
                  <a:cubicBezTo>
                    <a:pt x="20" y="67"/>
                    <a:pt x="30" y="83"/>
                    <a:pt x="47" y="83"/>
                  </a:cubicBezTo>
                  <a:cubicBezTo>
                    <a:pt x="64" y="83"/>
                    <a:pt x="75" y="67"/>
                    <a:pt x="75" y="49"/>
                  </a:cubicBezTo>
                  <a:cubicBezTo>
                    <a:pt x="75" y="30"/>
                    <a:pt x="65" y="15"/>
                    <a:pt x="4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37">
              <a:extLst>
                <a:ext uri="{FF2B5EF4-FFF2-40B4-BE49-F238E27FC236}">
                  <a16:creationId xmlns:a16="http://schemas.microsoft.com/office/drawing/2014/main" id="{DCECE63C-3BE4-E3D3-8A34-3F4C88B09AD1}"/>
                </a:ext>
              </a:extLst>
            </p:cNvPr>
            <p:cNvSpPr>
              <a:spLocks/>
            </p:cNvSpPr>
            <p:nvPr userDrawn="1"/>
          </p:nvSpPr>
          <p:spPr bwMode="auto">
            <a:xfrm>
              <a:off x="3568701" y="-34925"/>
              <a:ext cx="69850" cy="115888"/>
            </a:xfrm>
            <a:custGeom>
              <a:avLst/>
              <a:gdLst>
                <a:gd name="T0" fmla="*/ 66 w 85"/>
                <a:gd name="T1" fmla="*/ 141 h 141"/>
                <a:gd name="T2" fmla="*/ 66 w 85"/>
                <a:gd name="T3" fmla="*/ 82 h 141"/>
                <a:gd name="T4" fmla="*/ 46 w 85"/>
                <a:gd name="T5" fmla="*/ 56 h 141"/>
                <a:gd name="T6" fmla="*/ 19 w 85"/>
                <a:gd name="T7" fmla="*/ 82 h 141"/>
                <a:gd name="T8" fmla="*/ 19 w 85"/>
                <a:gd name="T9" fmla="*/ 141 h 141"/>
                <a:gd name="T10" fmla="*/ 0 w 85"/>
                <a:gd name="T11" fmla="*/ 141 h 141"/>
                <a:gd name="T12" fmla="*/ 0 w 85"/>
                <a:gd name="T13" fmla="*/ 0 h 141"/>
                <a:gd name="T14" fmla="*/ 19 w 85"/>
                <a:gd name="T15" fmla="*/ 0 h 141"/>
                <a:gd name="T16" fmla="*/ 19 w 85"/>
                <a:gd name="T17" fmla="*/ 60 h 141"/>
                <a:gd name="T18" fmla="*/ 52 w 85"/>
                <a:gd name="T19" fmla="*/ 39 h 141"/>
                <a:gd name="T20" fmla="*/ 85 w 85"/>
                <a:gd name="T21" fmla="*/ 77 h 141"/>
                <a:gd name="T22" fmla="*/ 85 w 85"/>
                <a:gd name="T23" fmla="*/ 141 h 141"/>
                <a:gd name="T24" fmla="*/ 66 w 85"/>
                <a:gd name="T25"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41">
                  <a:moveTo>
                    <a:pt x="66" y="141"/>
                  </a:moveTo>
                  <a:cubicBezTo>
                    <a:pt x="66" y="82"/>
                    <a:pt x="66" y="82"/>
                    <a:pt x="66" y="82"/>
                  </a:cubicBezTo>
                  <a:cubicBezTo>
                    <a:pt x="66" y="66"/>
                    <a:pt x="61" y="56"/>
                    <a:pt x="46" y="56"/>
                  </a:cubicBezTo>
                  <a:cubicBezTo>
                    <a:pt x="31" y="56"/>
                    <a:pt x="21" y="72"/>
                    <a:pt x="19" y="82"/>
                  </a:cubicBezTo>
                  <a:cubicBezTo>
                    <a:pt x="19" y="141"/>
                    <a:pt x="19" y="141"/>
                    <a:pt x="19" y="141"/>
                  </a:cubicBezTo>
                  <a:cubicBezTo>
                    <a:pt x="0" y="141"/>
                    <a:pt x="0" y="141"/>
                    <a:pt x="0" y="141"/>
                  </a:cubicBezTo>
                  <a:cubicBezTo>
                    <a:pt x="0" y="0"/>
                    <a:pt x="0" y="0"/>
                    <a:pt x="0" y="0"/>
                  </a:cubicBezTo>
                  <a:cubicBezTo>
                    <a:pt x="19" y="0"/>
                    <a:pt x="19" y="0"/>
                    <a:pt x="19" y="0"/>
                  </a:cubicBezTo>
                  <a:cubicBezTo>
                    <a:pt x="19" y="60"/>
                    <a:pt x="19" y="60"/>
                    <a:pt x="19" y="60"/>
                  </a:cubicBezTo>
                  <a:cubicBezTo>
                    <a:pt x="25" y="50"/>
                    <a:pt x="36" y="39"/>
                    <a:pt x="52" y="39"/>
                  </a:cubicBezTo>
                  <a:cubicBezTo>
                    <a:pt x="72" y="39"/>
                    <a:pt x="85" y="51"/>
                    <a:pt x="85" y="77"/>
                  </a:cubicBezTo>
                  <a:cubicBezTo>
                    <a:pt x="85" y="141"/>
                    <a:pt x="85" y="141"/>
                    <a:pt x="85" y="141"/>
                  </a:cubicBezTo>
                  <a:lnTo>
                    <a:pt x="66"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38">
              <a:extLst>
                <a:ext uri="{FF2B5EF4-FFF2-40B4-BE49-F238E27FC236}">
                  <a16:creationId xmlns:a16="http://schemas.microsoft.com/office/drawing/2014/main" id="{A628084C-CF66-E7E8-A07E-637CE5D6B84C}"/>
                </a:ext>
              </a:extLst>
            </p:cNvPr>
            <p:cNvSpPr>
              <a:spLocks/>
            </p:cNvSpPr>
            <p:nvPr userDrawn="1"/>
          </p:nvSpPr>
          <p:spPr bwMode="auto">
            <a:xfrm>
              <a:off x="3654426" y="-23813"/>
              <a:ext cx="50800" cy="106363"/>
            </a:xfrm>
            <a:custGeom>
              <a:avLst/>
              <a:gdLst>
                <a:gd name="T0" fmla="*/ 33 w 61"/>
                <a:gd name="T1" fmla="*/ 41 h 128"/>
                <a:gd name="T2" fmla="*/ 33 w 61"/>
                <a:gd name="T3" fmla="*/ 92 h 128"/>
                <a:gd name="T4" fmla="*/ 37 w 61"/>
                <a:gd name="T5" fmla="*/ 109 h 128"/>
                <a:gd name="T6" fmla="*/ 47 w 61"/>
                <a:gd name="T7" fmla="*/ 113 h 128"/>
                <a:gd name="T8" fmla="*/ 58 w 61"/>
                <a:gd name="T9" fmla="*/ 111 h 128"/>
                <a:gd name="T10" fmla="*/ 60 w 61"/>
                <a:gd name="T11" fmla="*/ 125 h 128"/>
                <a:gd name="T12" fmla="*/ 42 w 61"/>
                <a:gd name="T13" fmla="*/ 128 h 128"/>
                <a:gd name="T14" fmla="*/ 21 w 61"/>
                <a:gd name="T15" fmla="*/ 121 h 128"/>
                <a:gd name="T16" fmla="*/ 15 w 61"/>
                <a:gd name="T17" fmla="*/ 95 h 128"/>
                <a:gd name="T18" fmla="*/ 15 w 61"/>
                <a:gd name="T19" fmla="*/ 41 h 128"/>
                <a:gd name="T20" fmla="*/ 0 w 61"/>
                <a:gd name="T21" fmla="*/ 41 h 128"/>
                <a:gd name="T22" fmla="*/ 0 w 61"/>
                <a:gd name="T23" fmla="*/ 27 h 128"/>
                <a:gd name="T24" fmla="*/ 14 w 61"/>
                <a:gd name="T25" fmla="*/ 27 h 128"/>
                <a:gd name="T26" fmla="*/ 16 w 61"/>
                <a:gd name="T27" fmla="*/ 0 h 128"/>
                <a:gd name="T28" fmla="*/ 33 w 61"/>
                <a:gd name="T29" fmla="*/ 0 h 128"/>
                <a:gd name="T30" fmla="*/ 33 w 61"/>
                <a:gd name="T31" fmla="*/ 27 h 128"/>
                <a:gd name="T32" fmla="*/ 61 w 61"/>
                <a:gd name="T33" fmla="*/ 27 h 128"/>
                <a:gd name="T34" fmla="*/ 61 w 61"/>
                <a:gd name="T35" fmla="*/ 41 h 128"/>
                <a:gd name="T36" fmla="*/ 33 w 61"/>
                <a:gd name="T37"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28">
                  <a:moveTo>
                    <a:pt x="33" y="41"/>
                  </a:moveTo>
                  <a:cubicBezTo>
                    <a:pt x="33" y="92"/>
                    <a:pt x="33" y="92"/>
                    <a:pt x="33" y="92"/>
                  </a:cubicBezTo>
                  <a:cubicBezTo>
                    <a:pt x="33" y="101"/>
                    <a:pt x="34" y="106"/>
                    <a:pt x="37" y="109"/>
                  </a:cubicBezTo>
                  <a:cubicBezTo>
                    <a:pt x="40" y="112"/>
                    <a:pt x="43" y="113"/>
                    <a:pt x="47" y="113"/>
                  </a:cubicBezTo>
                  <a:cubicBezTo>
                    <a:pt x="52" y="113"/>
                    <a:pt x="56" y="112"/>
                    <a:pt x="58" y="111"/>
                  </a:cubicBezTo>
                  <a:cubicBezTo>
                    <a:pt x="60" y="125"/>
                    <a:pt x="60" y="125"/>
                    <a:pt x="60" y="125"/>
                  </a:cubicBezTo>
                  <a:cubicBezTo>
                    <a:pt x="56" y="127"/>
                    <a:pt x="48" y="128"/>
                    <a:pt x="42" y="128"/>
                  </a:cubicBezTo>
                  <a:cubicBezTo>
                    <a:pt x="33" y="128"/>
                    <a:pt x="27" y="126"/>
                    <a:pt x="21" y="121"/>
                  </a:cubicBezTo>
                  <a:cubicBezTo>
                    <a:pt x="16" y="115"/>
                    <a:pt x="15" y="108"/>
                    <a:pt x="15" y="95"/>
                  </a:cubicBezTo>
                  <a:cubicBezTo>
                    <a:pt x="15" y="41"/>
                    <a:pt x="15" y="41"/>
                    <a:pt x="15" y="41"/>
                  </a:cubicBezTo>
                  <a:cubicBezTo>
                    <a:pt x="0" y="41"/>
                    <a:pt x="0" y="41"/>
                    <a:pt x="0" y="41"/>
                  </a:cubicBezTo>
                  <a:cubicBezTo>
                    <a:pt x="0" y="27"/>
                    <a:pt x="0" y="27"/>
                    <a:pt x="0" y="27"/>
                  </a:cubicBezTo>
                  <a:cubicBezTo>
                    <a:pt x="14" y="27"/>
                    <a:pt x="14" y="27"/>
                    <a:pt x="14" y="27"/>
                  </a:cubicBezTo>
                  <a:cubicBezTo>
                    <a:pt x="16" y="0"/>
                    <a:pt x="16" y="0"/>
                    <a:pt x="16" y="0"/>
                  </a:cubicBezTo>
                  <a:cubicBezTo>
                    <a:pt x="33" y="0"/>
                    <a:pt x="33" y="0"/>
                    <a:pt x="33" y="0"/>
                  </a:cubicBezTo>
                  <a:cubicBezTo>
                    <a:pt x="33" y="27"/>
                    <a:pt x="33" y="27"/>
                    <a:pt x="33" y="27"/>
                  </a:cubicBezTo>
                  <a:cubicBezTo>
                    <a:pt x="61" y="27"/>
                    <a:pt x="61" y="27"/>
                    <a:pt x="61" y="27"/>
                  </a:cubicBezTo>
                  <a:cubicBezTo>
                    <a:pt x="61" y="41"/>
                    <a:pt x="61" y="41"/>
                    <a:pt x="61" y="41"/>
                  </a:cubicBezTo>
                  <a:cubicBezTo>
                    <a:pt x="33" y="41"/>
                    <a:pt x="33" y="41"/>
                    <a:pt x="3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39">
              <a:extLst>
                <a:ext uri="{FF2B5EF4-FFF2-40B4-BE49-F238E27FC236}">
                  <a16:creationId xmlns:a16="http://schemas.microsoft.com/office/drawing/2014/main" id="{644BE14E-EA94-5B64-6A69-FD38062EC86B}"/>
                </a:ext>
              </a:extLst>
            </p:cNvPr>
            <p:cNvSpPr>
              <a:spLocks/>
            </p:cNvSpPr>
            <p:nvPr userDrawn="1"/>
          </p:nvSpPr>
          <p:spPr bwMode="auto">
            <a:xfrm>
              <a:off x="3711576" y="-3175"/>
              <a:ext cx="63500" cy="85725"/>
            </a:xfrm>
            <a:custGeom>
              <a:avLst/>
              <a:gdLst>
                <a:gd name="T0" fmla="*/ 68 w 78"/>
                <a:gd name="T1" fmla="*/ 94 h 103"/>
                <a:gd name="T2" fmla="*/ 39 w 78"/>
                <a:gd name="T3" fmla="*/ 103 h 103"/>
                <a:gd name="T4" fmla="*/ 0 w 78"/>
                <a:gd name="T5" fmla="*/ 86 h 103"/>
                <a:gd name="T6" fmla="*/ 10 w 78"/>
                <a:gd name="T7" fmla="*/ 74 h 103"/>
                <a:gd name="T8" fmla="*/ 40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3" y="99"/>
                    <a:pt x="54" y="103"/>
                    <a:pt x="39" y="103"/>
                  </a:cubicBezTo>
                  <a:cubicBezTo>
                    <a:pt x="19" y="103"/>
                    <a:pt x="5" y="91"/>
                    <a:pt x="0" y="86"/>
                  </a:cubicBezTo>
                  <a:cubicBezTo>
                    <a:pt x="10" y="74"/>
                    <a:pt x="10" y="74"/>
                    <a:pt x="10" y="74"/>
                  </a:cubicBezTo>
                  <a:cubicBezTo>
                    <a:pt x="16" y="80"/>
                    <a:pt x="28" y="88"/>
                    <a:pt x="40" y="88"/>
                  </a:cubicBezTo>
                  <a:cubicBezTo>
                    <a:pt x="51" y="88"/>
                    <a:pt x="59" y="84"/>
                    <a:pt x="59" y="75"/>
                  </a:cubicBezTo>
                  <a:cubicBezTo>
                    <a:pt x="59" y="66"/>
                    <a:pt x="49" y="63"/>
                    <a:pt x="43" y="61"/>
                  </a:cubicBezTo>
                  <a:cubicBezTo>
                    <a:pt x="38"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4"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40">
              <a:extLst>
                <a:ext uri="{FF2B5EF4-FFF2-40B4-BE49-F238E27FC236}">
                  <a16:creationId xmlns:a16="http://schemas.microsoft.com/office/drawing/2014/main" id="{EF137B69-3191-B6FE-C47C-0D807733E2CB}"/>
                </a:ext>
              </a:extLst>
            </p:cNvPr>
            <p:cNvSpPr>
              <a:spLocks noEditPoints="1"/>
            </p:cNvSpPr>
            <p:nvPr userDrawn="1"/>
          </p:nvSpPr>
          <p:spPr bwMode="auto">
            <a:xfrm>
              <a:off x="2498726" y="157163"/>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6 h 136"/>
                <a:gd name="T12" fmla="*/ 113 w 113"/>
                <a:gd name="T13" fmla="*/ 68 h 136"/>
                <a:gd name="T14" fmla="*/ 92 w 113"/>
                <a:gd name="T15" fmla="*/ 119 h 136"/>
                <a:gd name="T16" fmla="*/ 78 w 113"/>
                <a:gd name="T17" fmla="*/ 28 h 136"/>
                <a:gd name="T18" fmla="*/ 45 w 113"/>
                <a:gd name="T19" fmla="*/ 15 h 136"/>
                <a:gd name="T20" fmla="*/ 20 w 113"/>
                <a:gd name="T21" fmla="*/ 15 h 136"/>
                <a:gd name="T22" fmla="*/ 20 w 113"/>
                <a:gd name="T23" fmla="*/ 119 h 136"/>
                <a:gd name="T24" fmla="*/ 45 w 113"/>
                <a:gd name="T25" fmla="*/ 119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5"/>
                    <a:pt x="92" y="16"/>
                  </a:cubicBezTo>
                  <a:cubicBezTo>
                    <a:pt x="103" y="27"/>
                    <a:pt x="113" y="44"/>
                    <a:pt x="113" y="68"/>
                  </a:cubicBezTo>
                  <a:cubicBezTo>
                    <a:pt x="113" y="91"/>
                    <a:pt x="104" y="108"/>
                    <a:pt x="92" y="119"/>
                  </a:cubicBezTo>
                  <a:close/>
                  <a:moveTo>
                    <a:pt x="78" y="28"/>
                  </a:moveTo>
                  <a:cubicBezTo>
                    <a:pt x="70" y="19"/>
                    <a:pt x="59" y="15"/>
                    <a:pt x="45" y="15"/>
                  </a:cubicBezTo>
                  <a:cubicBezTo>
                    <a:pt x="20" y="15"/>
                    <a:pt x="20" y="15"/>
                    <a:pt x="20" y="15"/>
                  </a:cubicBezTo>
                  <a:cubicBezTo>
                    <a:pt x="20" y="119"/>
                    <a:pt x="20" y="119"/>
                    <a:pt x="20" y="119"/>
                  </a:cubicBezTo>
                  <a:cubicBezTo>
                    <a:pt x="45" y="119"/>
                    <a:pt x="45" y="119"/>
                    <a:pt x="45" y="119"/>
                  </a:cubicBezTo>
                  <a:cubicBezTo>
                    <a:pt x="58" y="119"/>
                    <a:pt x="69" y="116"/>
                    <a:pt x="78" y="107"/>
                  </a:cubicBezTo>
                  <a:cubicBezTo>
                    <a:pt x="87" y="98"/>
                    <a:pt x="92" y="84"/>
                    <a:pt x="92" y="68"/>
                  </a:cubicBezTo>
                  <a:cubicBezTo>
                    <a:pt x="92" y="51"/>
                    <a:pt x="87" y="36"/>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41">
              <a:extLst>
                <a:ext uri="{FF2B5EF4-FFF2-40B4-BE49-F238E27FC236}">
                  <a16:creationId xmlns:a16="http://schemas.microsoft.com/office/drawing/2014/main" id="{821A2D0B-222A-FACB-58E1-95FBC0126991}"/>
                </a:ext>
              </a:extLst>
            </p:cNvPr>
            <p:cNvSpPr>
              <a:spLocks noEditPoints="1"/>
            </p:cNvSpPr>
            <p:nvPr userDrawn="1"/>
          </p:nvSpPr>
          <p:spPr bwMode="auto">
            <a:xfrm>
              <a:off x="2605088"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42">
              <a:extLst>
                <a:ext uri="{FF2B5EF4-FFF2-40B4-BE49-F238E27FC236}">
                  <a16:creationId xmlns:a16="http://schemas.microsoft.com/office/drawing/2014/main" id="{7DEFDA0D-DEC0-C80E-280E-37E6A828C659}"/>
                </a:ext>
              </a:extLst>
            </p:cNvPr>
            <p:cNvSpPr>
              <a:spLocks noChangeArrowheads="1"/>
            </p:cNvSpPr>
            <p:nvPr userDrawn="1"/>
          </p:nvSpPr>
          <p:spPr bwMode="auto">
            <a:xfrm>
              <a:off x="2697163" y="153988"/>
              <a:ext cx="15875" cy="1158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43">
              <a:extLst>
                <a:ext uri="{FF2B5EF4-FFF2-40B4-BE49-F238E27FC236}">
                  <a16:creationId xmlns:a16="http://schemas.microsoft.com/office/drawing/2014/main" id="{E1B199F1-629A-2B40-F991-6A433992CFCB}"/>
                </a:ext>
              </a:extLst>
            </p:cNvPr>
            <p:cNvSpPr>
              <a:spLocks noEditPoints="1"/>
            </p:cNvSpPr>
            <p:nvPr userDrawn="1"/>
          </p:nvSpPr>
          <p:spPr bwMode="auto">
            <a:xfrm>
              <a:off x="2736851" y="150813"/>
              <a:ext cx="20638" cy="119063"/>
            </a:xfrm>
            <a:custGeom>
              <a:avLst/>
              <a:gdLst>
                <a:gd name="T0" fmla="*/ 12 w 25"/>
                <a:gd name="T1" fmla="*/ 25 h 144"/>
                <a:gd name="T2" fmla="*/ 0 w 25"/>
                <a:gd name="T3" fmla="*/ 13 h 144"/>
                <a:gd name="T4" fmla="*/ 12 w 25"/>
                <a:gd name="T5" fmla="*/ 0 h 144"/>
                <a:gd name="T6" fmla="*/ 25 w 25"/>
                <a:gd name="T7" fmla="*/ 12 h 144"/>
                <a:gd name="T8" fmla="*/ 12 w 25"/>
                <a:gd name="T9" fmla="*/ 25 h 144"/>
                <a:gd name="T10" fmla="*/ 3 w 25"/>
                <a:gd name="T11" fmla="*/ 144 h 144"/>
                <a:gd name="T12" fmla="*/ 3 w 25"/>
                <a:gd name="T13" fmla="*/ 45 h 144"/>
                <a:gd name="T14" fmla="*/ 22 w 25"/>
                <a:gd name="T15" fmla="*/ 45 h 144"/>
                <a:gd name="T16" fmla="*/ 22 w 25"/>
                <a:gd name="T17" fmla="*/ 144 h 144"/>
                <a:gd name="T18" fmla="*/ 3 w 25"/>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4">
                  <a:moveTo>
                    <a:pt x="12" y="25"/>
                  </a:moveTo>
                  <a:cubicBezTo>
                    <a:pt x="5" y="25"/>
                    <a:pt x="0" y="20"/>
                    <a:pt x="0" y="13"/>
                  </a:cubicBezTo>
                  <a:cubicBezTo>
                    <a:pt x="0" y="6"/>
                    <a:pt x="5" y="0"/>
                    <a:pt x="12" y="0"/>
                  </a:cubicBezTo>
                  <a:cubicBezTo>
                    <a:pt x="20" y="0"/>
                    <a:pt x="25" y="6"/>
                    <a:pt x="25" y="12"/>
                  </a:cubicBezTo>
                  <a:cubicBezTo>
                    <a:pt x="25" y="19"/>
                    <a:pt x="20" y="25"/>
                    <a:pt x="12"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44">
              <a:extLst>
                <a:ext uri="{FF2B5EF4-FFF2-40B4-BE49-F238E27FC236}">
                  <a16:creationId xmlns:a16="http://schemas.microsoft.com/office/drawing/2014/main" id="{344578C9-CCB4-4F2D-6F97-A69FE48FE92E}"/>
                </a:ext>
              </a:extLst>
            </p:cNvPr>
            <p:cNvSpPr>
              <a:spLocks/>
            </p:cNvSpPr>
            <p:nvPr userDrawn="1"/>
          </p:nvSpPr>
          <p:spPr bwMode="auto">
            <a:xfrm>
              <a:off x="2768601" y="188913"/>
              <a:ext cx="79375" cy="80963"/>
            </a:xfrm>
            <a:custGeom>
              <a:avLst/>
              <a:gdLst>
                <a:gd name="T0" fmla="*/ 30 w 50"/>
                <a:gd name="T1" fmla="*/ 51 h 51"/>
                <a:gd name="T2" fmla="*/ 19 w 50"/>
                <a:gd name="T3" fmla="*/ 51 h 51"/>
                <a:gd name="T4" fmla="*/ 0 w 50"/>
                <a:gd name="T5" fmla="*/ 0 h 51"/>
                <a:gd name="T6" fmla="*/ 10 w 50"/>
                <a:gd name="T7" fmla="*/ 0 h 51"/>
                <a:gd name="T8" fmla="*/ 25 w 50"/>
                <a:gd name="T9" fmla="*/ 41 h 51"/>
                <a:gd name="T10" fmla="*/ 39 w 50"/>
                <a:gd name="T11" fmla="*/ 0 h 51"/>
                <a:gd name="T12" fmla="*/ 50 w 50"/>
                <a:gd name="T13" fmla="*/ 0 h 51"/>
                <a:gd name="T14" fmla="*/ 30 w 50"/>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1">
                  <a:moveTo>
                    <a:pt x="30" y="51"/>
                  </a:moveTo>
                  <a:lnTo>
                    <a:pt x="19" y="51"/>
                  </a:lnTo>
                  <a:lnTo>
                    <a:pt x="0" y="0"/>
                  </a:lnTo>
                  <a:lnTo>
                    <a:pt x="10" y="0"/>
                  </a:lnTo>
                  <a:lnTo>
                    <a:pt x="25" y="41"/>
                  </a:lnTo>
                  <a:lnTo>
                    <a:pt x="39" y="0"/>
                  </a:lnTo>
                  <a:lnTo>
                    <a:pt x="50" y="0"/>
                  </a:lnTo>
                  <a:lnTo>
                    <a:pt x="3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45">
              <a:extLst>
                <a:ext uri="{FF2B5EF4-FFF2-40B4-BE49-F238E27FC236}">
                  <a16:creationId xmlns:a16="http://schemas.microsoft.com/office/drawing/2014/main" id="{2236A563-D056-2155-A154-64F4FBDBB116}"/>
                </a:ext>
              </a:extLst>
            </p:cNvPr>
            <p:cNvSpPr>
              <a:spLocks noEditPoints="1"/>
            </p:cNvSpPr>
            <p:nvPr userDrawn="1"/>
          </p:nvSpPr>
          <p:spPr bwMode="auto">
            <a:xfrm>
              <a:off x="28559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0"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46">
              <a:extLst>
                <a:ext uri="{FF2B5EF4-FFF2-40B4-BE49-F238E27FC236}">
                  <a16:creationId xmlns:a16="http://schemas.microsoft.com/office/drawing/2014/main" id="{F4BF70B8-9555-C261-D3C1-88BD30FC33CC}"/>
                </a:ext>
              </a:extLst>
            </p:cNvPr>
            <p:cNvSpPr>
              <a:spLocks/>
            </p:cNvSpPr>
            <p:nvPr userDrawn="1"/>
          </p:nvSpPr>
          <p:spPr bwMode="auto">
            <a:xfrm>
              <a:off x="2947988" y="185738"/>
              <a:ext cx="47625"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47">
              <a:extLst>
                <a:ext uri="{FF2B5EF4-FFF2-40B4-BE49-F238E27FC236}">
                  <a16:creationId xmlns:a16="http://schemas.microsoft.com/office/drawing/2014/main" id="{2EFAC510-CEEE-DA5A-FAA3-F170FED7622E}"/>
                </a:ext>
              </a:extLst>
            </p:cNvPr>
            <p:cNvSpPr>
              <a:spLocks noEditPoints="1"/>
            </p:cNvSpPr>
            <p:nvPr userDrawn="1"/>
          </p:nvSpPr>
          <p:spPr bwMode="auto">
            <a:xfrm>
              <a:off x="2998788" y="185738"/>
              <a:ext cx="74613" cy="85725"/>
            </a:xfrm>
            <a:custGeom>
              <a:avLst/>
              <a:gdLst>
                <a:gd name="T0" fmla="*/ 20 w 90"/>
                <a:gd name="T1" fmla="*/ 56 h 103"/>
                <a:gd name="T2" fmla="*/ 49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49" y="88"/>
                  </a:cubicBezTo>
                  <a:cubicBezTo>
                    <a:pt x="68" y="88"/>
                    <a:pt x="79" y="78"/>
                    <a:pt x="80" y="77"/>
                  </a:cubicBezTo>
                  <a:cubicBezTo>
                    <a:pt x="88" y="89"/>
                    <a:pt x="88" y="89"/>
                    <a:pt x="88" y="89"/>
                  </a:cubicBezTo>
                  <a:cubicBezTo>
                    <a:pt x="88" y="89"/>
                    <a:pt x="74"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8" y="14"/>
                    <a:pt x="20" y="29"/>
                    <a:pt x="19" y="42"/>
                  </a:cubicBezTo>
                  <a:cubicBezTo>
                    <a:pt x="71" y="42"/>
                    <a:pt x="71" y="42"/>
                    <a:pt x="71" y="42"/>
                  </a:cubicBezTo>
                  <a:cubicBezTo>
                    <a:pt x="71"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48">
              <a:extLst>
                <a:ext uri="{FF2B5EF4-FFF2-40B4-BE49-F238E27FC236}">
                  <a16:creationId xmlns:a16="http://schemas.microsoft.com/office/drawing/2014/main" id="{9F75901F-04A3-6B7A-4918-99E7F7C4A01F}"/>
                </a:ext>
              </a:extLst>
            </p:cNvPr>
            <p:cNvSpPr>
              <a:spLocks noEditPoints="1"/>
            </p:cNvSpPr>
            <p:nvPr userDrawn="1"/>
          </p:nvSpPr>
          <p:spPr bwMode="auto">
            <a:xfrm>
              <a:off x="3084513" y="153988"/>
              <a:ext cx="77788" cy="117475"/>
            </a:xfrm>
            <a:custGeom>
              <a:avLst/>
              <a:gdLst>
                <a:gd name="T0" fmla="*/ 78 w 94"/>
                <a:gd name="T1" fmla="*/ 141 h 143"/>
                <a:gd name="T2" fmla="*/ 75 w 94"/>
                <a:gd name="T3" fmla="*/ 125 h 143"/>
                <a:gd name="T4" fmla="*/ 42 w 94"/>
                <a:gd name="T5" fmla="*/ 143 h 143"/>
                <a:gd name="T6" fmla="*/ 0 w 94"/>
                <a:gd name="T7" fmla="*/ 91 h 143"/>
                <a:gd name="T8" fmla="*/ 44 w 94"/>
                <a:gd name="T9" fmla="*/ 40 h 143"/>
                <a:gd name="T10" fmla="*/ 75 w 94"/>
                <a:gd name="T11" fmla="*/ 58 h 143"/>
                <a:gd name="T12" fmla="*/ 75 w 94"/>
                <a:gd name="T13" fmla="*/ 0 h 143"/>
                <a:gd name="T14" fmla="*/ 94 w 94"/>
                <a:gd name="T15" fmla="*/ 0 h 143"/>
                <a:gd name="T16" fmla="*/ 94 w 94"/>
                <a:gd name="T17" fmla="*/ 141 h 143"/>
                <a:gd name="T18" fmla="*/ 78 w 94"/>
                <a:gd name="T19" fmla="*/ 141 h 143"/>
                <a:gd name="T20" fmla="*/ 48 w 94"/>
                <a:gd name="T21" fmla="*/ 54 h 143"/>
                <a:gd name="T22" fmla="*/ 19 w 94"/>
                <a:gd name="T23" fmla="*/ 90 h 143"/>
                <a:gd name="T24" fmla="*/ 47 w 94"/>
                <a:gd name="T25" fmla="*/ 127 h 143"/>
                <a:gd name="T26" fmla="*/ 75 w 94"/>
                <a:gd name="T27" fmla="*/ 90 h 143"/>
                <a:gd name="T28" fmla="*/ 48 w 94"/>
                <a:gd name="T29" fmla="*/ 5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43">
                  <a:moveTo>
                    <a:pt x="78" y="141"/>
                  </a:moveTo>
                  <a:cubicBezTo>
                    <a:pt x="75" y="125"/>
                    <a:pt x="75" y="125"/>
                    <a:pt x="75" y="125"/>
                  </a:cubicBezTo>
                  <a:cubicBezTo>
                    <a:pt x="74" y="126"/>
                    <a:pt x="65" y="143"/>
                    <a:pt x="42" y="143"/>
                  </a:cubicBezTo>
                  <a:cubicBezTo>
                    <a:pt x="16" y="143"/>
                    <a:pt x="0" y="121"/>
                    <a:pt x="0" y="91"/>
                  </a:cubicBezTo>
                  <a:cubicBezTo>
                    <a:pt x="0" y="62"/>
                    <a:pt x="18" y="40"/>
                    <a:pt x="44" y="40"/>
                  </a:cubicBezTo>
                  <a:cubicBezTo>
                    <a:pt x="65" y="40"/>
                    <a:pt x="74" y="56"/>
                    <a:pt x="75" y="58"/>
                  </a:cubicBezTo>
                  <a:cubicBezTo>
                    <a:pt x="75" y="0"/>
                    <a:pt x="75" y="0"/>
                    <a:pt x="75" y="0"/>
                  </a:cubicBezTo>
                  <a:cubicBezTo>
                    <a:pt x="94" y="0"/>
                    <a:pt x="94" y="0"/>
                    <a:pt x="94" y="0"/>
                  </a:cubicBezTo>
                  <a:cubicBezTo>
                    <a:pt x="94" y="141"/>
                    <a:pt x="94" y="141"/>
                    <a:pt x="94" y="141"/>
                  </a:cubicBezTo>
                  <a:cubicBezTo>
                    <a:pt x="78" y="141"/>
                    <a:pt x="78" y="141"/>
                    <a:pt x="78" y="141"/>
                  </a:cubicBezTo>
                  <a:close/>
                  <a:moveTo>
                    <a:pt x="48" y="54"/>
                  </a:moveTo>
                  <a:cubicBezTo>
                    <a:pt x="30" y="54"/>
                    <a:pt x="19" y="71"/>
                    <a:pt x="19" y="90"/>
                  </a:cubicBezTo>
                  <a:cubicBezTo>
                    <a:pt x="19" y="110"/>
                    <a:pt x="29" y="127"/>
                    <a:pt x="47" y="127"/>
                  </a:cubicBezTo>
                  <a:cubicBezTo>
                    <a:pt x="64" y="127"/>
                    <a:pt x="75" y="110"/>
                    <a:pt x="75" y="90"/>
                  </a:cubicBezTo>
                  <a:cubicBezTo>
                    <a:pt x="76" y="71"/>
                    <a:pt x="66" y="54"/>
                    <a:pt x="4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49">
              <a:extLst>
                <a:ext uri="{FF2B5EF4-FFF2-40B4-BE49-F238E27FC236}">
                  <a16:creationId xmlns:a16="http://schemas.microsoft.com/office/drawing/2014/main" id="{746411D7-FE52-9D4A-5F9C-E781E2B0A65A}"/>
                </a:ext>
              </a:extLst>
            </p:cNvPr>
            <p:cNvSpPr>
              <a:spLocks/>
            </p:cNvSpPr>
            <p:nvPr userDrawn="1"/>
          </p:nvSpPr>
          <p:spPr bwMode="auto">
            <a:xfrm>
              <a:off x="3209926" y="152400"/>
              <a:ext cx="53975" cy="117475"/>
            </a:xfrm>
            <a:custGeom>
              <a:avLst/>
              <a:gdLst>
                <a:gd name="T0" fmla="*/ 61 w 64"/>
                <a:gd name="T1" fmla="*/ 18 h 142"/>
                <a:gd name="T2" fmla="*/ 49 w 64"/>
                <a:gd name="T3" fmla="*/ 15 h 142"/>
                <a:gd name="T4" fmla="*/ 36 w 64"/>
                <a:gd name="T5" fmla="*/ 21 h 142"/>
                <a:gd name="T6" fmla="*/ 34 w 64"/>
                <a:gd name="T7" fmla="*/ 35 h 142"/>
                <a:gd name="T8" fmla="*/ 34 w 64"/>
                <a:gd name="T9" fmla="*/ 43 h 142"/>
                <a:gd name="T10" fmla="*/ 59 w 64"/>
                <a:gd name="T11" fmla="*/ 43 h 142"/>
                <a:gd name="T12" fmla="*/ 59 w 64"/>
                <a:gd name="T13" fmla="*/ 57 h 142"/>
                <a:gd name="T14" fmla="*/ 34 w 64"/>
                <a:gd name="T15" fmla="*/ 57 h 142"/>
                <a:gd name="T16" fmla="*/ 34 w 64"/>
                <a:gd name="T17" fmla="*/ 142 h 142"/>
                <a:gd name="T18" fmla="*/ 15 w 64"/>
                <a:gd name="T19" fmla="*/ 142 h 142"/>
                <a:gd name="T20" fmla="*/ 15 w 64"/>
                <a:gd name="T21" fmla="*/ 57 h 142"/>
                <a:gd name="T22" fmla="*/ 0 w 64"/>
                <a:gd name="T23" fmla="*/ 57 h 142"/>
                <a:gd name="T24" fmla="*/ 0 w 64"/>
                <a:gd name="T25" fmla="*/ 43 h 142"/>
                <a:gd name="T26" fmla="*/ 15 w 64"/>
                <a:gd name="T27" fmla="*/ 43 h 142"/>
                <a:gd name="T28" fmla="*/ 15 w 64"/>
                <a:gd name="T29" fmla="*/ 32 h 142"/>
                <a:gd name="T30" fmla="*/ 22 w 64"/>
                <a:gd name="T31" fmla="*/ 9 h 142"/>
                <a:gd name="T32" fmla="*/ 45 w 64"/>
                <a:gd name="T33" fmla="*/ 0 h 142"/>
                <a:gd name="T34" fmla="*/ 64 w 64"/>
                <a:gd name="T35" fmla="*/ 4 h 142"/>
                <a:gd name="T36" fmla="*/ 61 w 64"/>
                <a:gd name="T37" fmla="*/ 1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42">
                  <a:moveTo>
                    <a:pt x="61" y="18"/>
                  </a:moveTo>
                  <a:cubicBezTo>
                    <a:pt x="61" y="18"/>
                    <a:pt x="55" y="15"/>
                    <a:pt x="49" y="15"/>
                  </a:cubicBezTo>
                  <a:cubicBezTo>
                    <a:pt x="43" y="15"/>
                    <a:pt x="39" y="17"/>
                    <a:pt x="36" y="21"/>
                  </a:cubicBezTo>
                  <a:cubicBezTo>
                    <a:pt x="34" y="24"/>
                    <a:pt x="34" y="29"/>
                    <a:pt x="34" y="35"/>
                  </a:cubicBezTo>
                  <a:cubicBezTo>
                    <a:pt x="34" y="43"/>
                    <a:pt x="34" y="43"/>
                    <a:pt x="34" y="43"/>
                  </a:cubicBezTo>
                  <a:cubicBezTo>
                    <a:pt x="59" y="43"/>
                    <a:pt x="59" y="43"/>
                    <a:pt x="59" y="43"/>
                  </a:cubicBezTo>
                  <a:cubicBezTo>
                    <a:pt x="59" y="57"/>
                    <a:pt x="59" y="57"/>
                    <a:pt x="59" y="57"/>
                  </a:cubicBezTo>
                  <a:cubicBezTo>
                    <a:pt x="34" y="57"/>
                    <a:pt x="34" y="57"/>
                    <a:pt x="34" y="57"/>
                  </a:cubicBezTo>
                  <a:cubicBezTo>
                    <a:pt x="34" y="142"/>
                    <a:pt x="34" y="142"/>
                    <a:pt x="34" y="142"/>
                  </a:cubicBezTo>
                  <a:cubicBezTo>
                    <a:pt x="15" y="142"/>
                    <a:pt x="15" y="142"/>
                    <a:pt x="15" y="142"/>
                  </a:cubicBezTo>
                  <a:cubicBezTo>
                    <a:pt x="15" y="57"/>
                    <a:pt x="15" y="57"/>
                    <a:pt x="15" y="57"/>
                  </a:cubicBezTo>
                  <a:cubicBezTo>
                    <a:pt x="0" y="57"/>
                    <a:pt x="0" y="57"/>
                    <a:pt x="0" y="57"/>
                  </a:cubicBezTo>
                  <a:cubicBezTo>
                    <a:pt x="0" y="43"/>
                    <a:pt x="0" y="43"/>
                    <a:pt x="0" y="43"/>
                  </a:cubicBezTo>
                  <a:cubicBezTo>
                    <a:pt x="15" y="43"/>
                    <a:pt x="15" y="43"/>
                    <a:pt x="15" y="43"/>
                  </a:cubicBezTo>
                  <a:cubicBezTo>
                    <a:pt x="15" y="32"/>
                    <a:pt x="15" y="32"/>
                    <a:pt x="15" y="32"/>
                  </a:cubicBezTo>
                  <a:cubicBezTo>
                    <a:pt x="15" y="21"/>
                    <a:pt x="18" y="14"/>
                    <a:pt x="22" y="9"/>
                  </a:cubicBezTo>
                  <a:cubicBezTo>
                    <a:pt x="27" y="4"/>
                    <a:pt x="34" y="0"/>
                    <a:pt x="45" y="0"/>
                  </a:cubicBezTo>
                  <a:cubicBezTo>
                    <a:pt x="55" y="0"/>
                    <a:pt x="62" y="3"/>
                    <a:pt x="64" y="4"/>
                  </a:cubicBezTo>
                  <a:lnTo>
                    <a:pt x="6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50">
              <a:extLst>
                <a:ext uri="{FF2B5EF4-FFF2-40B4-BE49-F238E27FC236}">
                  <a16:creationId xmlns:a16="http://schemas.microsoft.com/office/drawing/2014/main" id="{71C2BF5D-0F27-5DC4-E839-53363129AF20}"/>
                </a:ext>
              </a:extLst>
            </p:cNvPr>
            <p:cNvSpPr>
              <a:spLocks/>
            </p:cNvSpPr>
            <p:nvPr userDrawn="1"/>
          </p:nvSpPr>
          <p:spPr bwMode="auto">
            <a:xfrm>
              <a:off x="3270251" y="185738"/>
              <a:ext cx="46038"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51">
              <a:extLst>
                <a:ext uri="{FF2B5EF4-FFF2-40B4-BE49-F238E27FC236}">
                  <a16:creationId xmlns:a16="http://schemas.microsoft.com/office/drawing/2014/main" id="{6AAE8FD2-F294-9C4A-F94A-068B4B7ABCFB}"/>
                </a:ext>
              </a:extLst>
            </p:cNvPr>
            <p:cNvSpPr>
              <a:spLocks noEditPoints="1"/>
            </p:cNvSpPr>
            <p:nvPr userDrawn="1"/>
          </p:nvSpPr>
          <p:spPr bwMode="auto">
            <a:xfrm>
              <a:off x="3321051" y="185738"/>
              <a:ext cx="79375" cy="85725"/>
            </a:xfrm>
            <a:custGeom>
              <a:avLst/>
              <a:gdLst>
                <a:gd name="T0" fmla="*/ 48 w 96"/>
                <a:gd name="T1" fmla="*/ 102 h 102"/>
                <a:gd name="T2" fmla="*/ 0 w 96"/>
                <a:gd name="T3" fmla="*/ 51 h 102"/>
                <a:gd name="T4" fmla="*/ 48 w 96"/>
                <a:gd name="T5" fmla="*/ 0 h 102"/>
                <a:gd name="T6" fmla="*/ 96 w 96"/>
                <a:gd name="T7" fmla="*/ 51 h 102"/>
                <a:gd name="T8" fmla="*/ 48 w 96"/>
                <a:gd name="T9" fmla="*/ 102 h 102"/>
                <a:gd name="T10" fmla="*/ 48 w 96"/>
                <a:gd name="T11" fmla="*/ 14 h 102"/>
                <a:gd name="T12" fmla="*/ 20 w 96"/>
                <a:gd name="T13" fmla="*/ 51 h 102"/>
                <a:gd name="T14" fmla="*/ 48 w 96"/>
                <a:gd name="T15" fmla="*/ 88 h 102"/>
                <a:gd name="T16" fmla="*/ 77 w 96"/>
                <a:gd name="T17" fmla="*/ 51 h 102"/>
                <a:gd name="T18" fmla="*/ 48 w 96"/>
                <a:gd name="T19" fmla="*/ 1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02">
                  <a:moveTo>
                    <a:pt x="48" y="102"/>
                  </a:moveTo>
                  <a:cubicBezTo>
                    <a:pt x="20" y="102"/>
                    <a:pt x="0" y="82"/>
                    <a:pt x="0" y="51"/>
                  </a:cubicBezTo>
                  <a:cubicBezTo>
                    <a:pt x="0" y="20"/>
                    <a:pt x="20" y="0"/>
                    <a:pt x="48" y="0"/>
                  </a:cubicBezTo>
                  <a:cubicBezTo>
                    <a:pt x="77" y="0"/>
                    <a:pt x="96" y="20"/>
                    <a:pt x="96" y="51"/>
                  </a:cubicBezTo>
                  <a:cubicBezTo>
                    <a:pt x="96" y="82"/>
                    <a:pt x="77" y="102"/>
                    <a:pt x="48" y="102"/>
                  </a:cubicBezTo>
                  <a:close/>
                  <a:moveTo>
                    <a:pt x="48" y="14"/>
                  </a:moveTo>
                  <a:cubicBezTo>
                    <a:pt x="30" y="14"/>
                    <a:pt x="20" y="29"/>
                    <a:pt x="20" y="51"/>
                  </a:cubicBezTo>
                  <a:cubicBezTo>
                    <a:pt x="20" y="72"/>
                    <a:pt x="30" y="88"/>
                    <a:pt x="48" y="88"/>
                  </a:cubicBezTo>
                  <a:cubicBezTo>
                    <a:pt x="67" y="88"/>
                    <a:pt x="77" y="72"/>
                    <a:pt x="77" y="51"/>
                  </a:cubicBezTo>
                  <a:cubicBezTo>
                    <a:pt x="77" y="29"/>
                    <a:pt x="67" y="14"/>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52">
              <a:extLst>
                <a:ext uri="{FF2B5EF4-FFF2-40B4-BE49-F238E27FC236}">
                  <a16:creationId xmlns:a16="http://schemas.microsoft.com/office/drawing/2014/main" id="{C590DB0F-DC19-CD6D-2F4D-61479185D8A5}"/>
                </a:ext>
              </a:extLst>
            </p:cNvPr>
            <p:cNvSpPr>
              <a:spLocks/>
            </p:cNvSpPr>
            <p:nvPr userDrawn="1"/>
          </p:nvSpPr>
          <p:spPr bwMode="auto">
            <a:xfrm>
              <a:off x="3419476" y="185738"/>
              <a:ext cx="117475" cy="84138"/>
            </a:xfrm>
            <a:custGeom>
              <a:avLst/>
              <a:gdLst>
                <a:gd name="T0" fmla="*/ 123 w 142"/>
                <a:gd name="T1" fmla="*/ 101 h 101"/>
                <a:gd name="T2" fmla="*/ 123 w 142"/>
                <a:gd name="T3" fmla="*/ 39 h 101"/>
                <a:gd name="T4" fmla="*/ 106 w 142"/>
                <a:gd name="T5" fmla="*/ 16 h 101"/>
                <a:gd name="T6" fmla="*/ 80 w 142"/>
                <a:gd name="T7" fmla="*/ 41 h 101"/>
                <a:gd name="T8" fmla="*/ 80 w 142"/>
                <a:gd name="T9" fmla="*/ 101 h 101"/>
                <a:gd name="T10" fmla="*/ 62 w 142"/>
                <a:gd name="T11" fmla="*/ 101 h 101"/>
                <a:gd name="T12" fmla="*/ 62 w 142"/>
                <a:gd name="T13" fmla="*/ 39 h 101"/>
                <a:gd name="T14" fmla="*/ 44 w 142"/>
                <a:gd name="T15" fmla="*/ 16 h 101"/>
                <a:gd name="T16" fmla="*/ 19 w 142"/>
                <a:gd name="T17" fmla="*/ 41 h 101"/>
                <a:gd name="T18" fmla="*/ 19 w 142"/>
                <a:gd name="T19" fmla="*/ 101 h 101"/>
                <a:gd name="T20" fmla="*/ 0 w 142"/>
                <a:gd name="T21" fmla="*/ 101 h 101"/>
                <a:gd name="T22" fmla="*/ 0 w 142"/>
                <a:gd name="T23" fmla="*/ 2 h 101"/>
                <a:gd name="T24" fmla="*/ 18 w 142"/>
                <a:gd name="T25" fmla="*/ 2 h 101"/>
                <a:gd name="T26" fmla="*/ 19 w 142"/>
                <a:gd name="T27" fmla="*/ 20 h 101"/>
                <a:gd name="T28" fmla="*/ 51 w 142"/>
                <a:gd name="T29" fmla="*/ 0 h 101"/>
                <a:gd name="T30" fmla="*/ 79 w 142"/>
                <a:gd name="T31" fmla="*/ 21 h 101"/>
                <a:gd name="T32" fmla="*/ 112 w 142"/>
                <a:gd name="T33" fmla="*/ 0 h 101"/>
                <a:gd name="T34" fmla="*/ 142 w 142"/>
                <a:gd name="T35" fmla="*/ 34 h 101"/>
                <a:gd name="T36" fmla="*/ 142 w 142"/>
                <a:gd name="T37" fmla="*/ 101 h 101"/>
                <a:gd name="T38" fmla="*/ 123 w 142"/>
                <a:gd name="T3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101">
                  <a:moveTo>
                    <a:pt x="123" y="101"/>
                  </a:moveTo>
                  <a:cubicBezTo>
                    <a:pt x="123" y="39"/>
                    <a:pt x="123" y="39"/>
                    <a:pt x="123" y="39"/>
                  </a:cubicBezTo>
                  <a:cubicBezTo>
                    <a:pt x="123" y="26"/>
                    <a:pt x="120" y="16"/>
                    <a:pt x="106" y="16"/>
                  </a:cubicBezTo>
                  <a:cubicBezTo>
                    <a:pt x="91" y="16"/>
                    <a:pt x="81" y="34"/>
                    <a:pt x="80" y="41"/>
                  </a:cubicBezTo>
                  <a:cubicBezTo>
                    <a:pt x="80" y="101"/>
                    <a:pt x="80" y="101"/>
                    <a:pt x="80" y="101"/>
                  </a:cubicBezTo>
                  <a:cubicBezTo>
                    <a:pt x="62" y="101"/>
                    <a:pt x="62" y="101"/>
                    <a:pt x="62" y="101"/>
                  </a:cubicBezTo>
                  <a:cubicBezTo>
                    <a:pt x="62" y="39"/>
                    <a:pt x="62" y="39"/>
                    <a:pt x="62" y="39"/>
                  </a:cubicBezTo>
                  <a:cubicBezTo>
                    <a:pt x="62" y="26"/>
                    <a:pt x="59" y="16"/>
                    <a:pt x="44" y="16"/>
                  </a:cubicBezTo>
                  <a:cubicBezTo>
                    <a:pt x="30" y="16"/>
                    <a:pt x="20" y="34"/>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5" y="9"/>
                    <a:pt x="37" y="0"/>
                    <a:pt x="51" y="0"/>
                  </a:cubicBezTo>
                  <a:cubicBezTo>
                    <a:pt x="64" y="0"/>
                    <a:pt x="75" y="6"/>
                    <a:pt x="79" y="21"/>
                  </a:cubicBezTo>
                  <a:cubicBezTo>
                    <a:pt x="86" y="9"/>
                    <a:pt x="98" y="0"/>
                    <a:pt x="112" y="0"/>
                  </a:cubicBezTo>
                  <a:cubicBezTo>
                    <a:pt x="128" y="0"/>
                    <a:pt x="142" y="9"/>
                    <a:pt x="142" y="34"/>
                  </a:cubicBezTo>
                  <a:cubicBezTo>
                    <a:pt x="142" y="101"/>
                    <a:pt x="142" y="101"/>
                    <a:pt x="142" y="101"/>
                  </a:cubicBezTo>
                  <a:cubicBezTo>
                    <a:pt x="123" y="101"/>
                    <a:pt x="123" y="101"/>
                    <a:pt x="123"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53">
              <a:extLst>
                <a:ext uri="{FF2B5EF4-FFF2-40B4-BE49-F238E27FC236}">
                  <a16:creationId xmlns:a16="http://schemas.microsoft.com/office/drawing/2014/main" id="{975A0B57-FD60-D7A6-C45A-346EA17AEAA2}"/>
                </a:ext>
              </a:extLst>
            </p:cNvPr>
            <p:cNvSpPr>
              <a:spLocks/>
            </p:cNvSpPr>
            <p:nvPr userDrawn="1"/>
          </p:nvSpPr>
          <p:spPr bwMode="auto">
            <a:xfrm>
              <a:off x="3594101" y="157163"/>
              <a:ext cx="69850" cy="112713"/>
            </a:xfrm>
            <a:custGeom>
              <a:avLst/>
              <a:gdLst>
                <a:gd name="T0" fmla="*/ 0 w 44"/>
                <a:gd name="T1" fmla="*/ 71 h 71"/>
                <a:gd name="T2" fmla="*/ 0 w 44"/>
                <a:gd name="T3" fmla="*/ 0 h 71"/>
                <a:gd name="T4" fmla="*/ 43 w 44"/>
                <a:gd name="T5" fmla="*/ 0 h 71"/>
                <a:gd name="T6" fmla="*/ 43 w 44"/>
                <a:gd name="T7" fmla="*/ 8 h 71"/>
                <a:gd name="T8" fmla="*/ 10 w 44"/>
                <a:gd name="T9" fmla="*/ 8 h 71"/>
                <a:gd name="T10" fmla="*/ 10 w 44"/>
                <a:gd name="T11" fmla="*/ 29 h 71"/>
                <a:gd name="T12" fmla="*/ 41 w 44"/>
                <a:gd name="T13" fmla="*/ 29 h 71"/>
                <a:gd name="T14" fmla="*/ 41 w 44"/>
                <a:gd name="T15" fmla="*/ 38 h 71"/>
                <a:gd name="T16" fmla="*/ 10 w 44"/>
                <a:gd name="T17" fmla="*/ 38 h 71"/>
                <a:gd name="T18" fmla="*/ 10 w 44"/>
                <a:gd name="T19" fmla="*/ 62 h 71"/>
                <a:gd name="T20" fmla="*/ 44 w 44"/>
                <a:gd name="T21" fmla="*/ 62 h 71"/>
                <a:gd name="T22" fmla="*/ 44 w 44"/>
                <a:gd name="T23" fmla="*/ 71 h 71"/>
                <a:gd name="T24" fmla="*/ 0 w 44"/>
                <a:gd name="T25" fmla="*/ 71 h 71"/>
                <a:gd name="T26" fmla="*/ 0 w 44"/>
                <a:gd name="T2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71">
                  <a:moveTo>
                    <a:pt x="0" y="71"/>
                  </a:moveTo>
                  <a:lnTo>
                    <a:pt x="0" y="0"/>
                  </a:lnTo>
                  <a:lnTo>
                    <a:pt x="43" y="0"/>
                  </a:lnTo>
                  <a:lnTo>
                    <a:pt x="43" y="8"/>
                  </a:lnTo>
                  <a:lnTo>
                    <a:pt x="10" y="8"/>
                  </a:lnTo>
                  <a:lnTo>
                    <a:pt x="10" y="29"/>
                  </a:lnTo>
                  <a:lnTo>
                    <a:pt x="41" y="29"/>
                  </a:lnTo>
                  <a:lnTo>
                    <a:pt x="41" y="38"/>
                  </a:lnTo>
                  <a:lnTo>
                    <a:pt x="10" y="38"/>
                  </a:lnTo>
                  <a:lnTo>
                    <a:pt x="10" y="62"/>
                  </a:lnTo>
                  <a:lnTo>
                    <a:pt x="44" y="62"/>
                  </a:lnTo>
                  <a:lnTo>
                    <a:pt x="44" y="71"/>
                  </a:lnTo>
                  <a:lnTo>
                    <a:pt x="0" y="71"/>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54">
              <a:extLst>
                <a:ext uri="{FF2B5EF4-FFF2-40B4-BE49-F238E27FC236}">
                  <a16:creationId xmlns:a16="http://schemas.microsoft.com/office/drawing/2014/main" id="{E8018739-B110-09C4-D3DE-76CFD23BB4E9}"/>
                </a:ext>
              </a:extLst>
            </p:cNvPr>
            <p:cNvSpPr>
              <a:spLocks/>
            </p:cNvSpPr>
            <p:nvPr userDrawn="1"/>
          </p:nvSpPr>
          <p:spPr bwMode="auto">
            <a:xfrm>
              <a:off x="3671888" y="188913"/>
              <a:ext cx="77788" cy="80963"/>
            </a:xfrm>
            <a:custGeom>
              <a:avLst/>
              <a:gdLst>
                <a:gd name="T0" fmla="*/ 38 w 49"/>
                <a:gd name="T1" fmla="*/ 51 h 51"/>
                <a:gd name="T2" fmla="*/ 24 w 49"/>
                <a:gd name="T3" fmla="*/ 30 h 51"/>
                <a:gd name="T4" fmla="*/ 11 w 49"/>
                <a:gd name="T5" fmla="*/ 51 h 51"/>
                <a:gd name="T6" fmla="*/ 0 w 49"/>
                <a:gd name="T7" fmla="*/ 51 h 51"/>
                <a:gd name="T8" fmla="*/ 18 w 49"/>
                <a:gd name="T9" fmla="*/ 25 h 51"/>
                <a:gd name="T10" fmla="*/ 1 w 49"/>
                <a:gd name="T11" fmla="*/ 0 h 51"/>
                <a:gd name="T12" fmla="*/ 12 w 49"/>
                <a:gd name="T13" fmla="*/ 0 h 51"/>
                <a:gd name="T14" fmla="*/ 25 w 49"/>
                <a:gd name="T15" fmla="*/ 19 h 51"/>
                <a:gd name="T16" fmla="*/ 37 w 49"/>
                <a:gd name="T17" fmla="*/ 0 h 51"/>
                <a:gd name="T18" fmla="*/ 48 w 49"/>
                <a:gd name="T19" fmla="*/ 0 h 51"/>
                <a:gd name="T20" fmla="*/ 30 w 49"/>
                <a:gd name="T21" fmla="*/ 25 h 51"/>
                <a:gd name="T22" fmla="*/ 49 w 49"/>
                <a:gd name="T23" fmla="*/ 51 h 51"/>
                <a:gd name="T24" fmla="*/ 38 w 49"/>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1">
                  <a:moveTo>
                    <a:pt x="38" y="51"/>
                  </a:moveTo>
                  <a:lnTo>
                    <a:pt x="24" y="30"/>
                  </a:lnTo>
                  <a:lnTo>
                    <a:pt x="11" y="51"/>
                  </a:lnTo>
                  <a:lnTo>
                    <a:pt x="0" y="51"/>
                  </a:lnTo>
                  <a:lnTo>
                    <a:pt x="18" y="25"/>
                  </a:lnTo>
                  <a:lnTo>
                    <a:pt x="1" y="0"/>
                  </a:lnTo>
                  <a:lnTo>
                    <a:pt x="12" y="0"/>
                  </a:lnTo>
                  <a:lnTo>
                    <a:pt x="25" y="19"/>
                  </a:lnTo>
                  <a:lnTo>
                    <a:pt x="37" y="0"/>
                  </a:lnTo>
                  <a:lnTo>
                    <a:pt x="48" y="0"/>
                  </a:lnTo>
                  <a:lnTo>
                    <a:pt x="30" y="25"/>
                  </a:lnTo>
                  <a:lnTo>
                    <a:pt x="49" y="51"/>
                  </a:lnTo>
                  <a:lnTo>
                    <a:pt x="38"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55">
              <a:extLst>
                <a:ext uri="{FF2B5EF4-FFF2-40B4-BE49-F238E27FC236}">
                  <a16:creationId xmlns:a16="http://schemas.microsoft.com/office/drawing/2014/main" id="{6262A5DA-588E-44E3-D3E5-B27EFDFBA451}"/>
                </a:ext>
              </a:extLst>
            </p:cNvPr>
            <p:cNvSpPr>
              <a:spLocks noEditPoints="1"/>
            </p:cNvSpPr>
            <p:nvPr userDrawn="1"/>
          </p:nvSpPr>
          <p:spPr bwMode="auto">
            <a:xfrm>
              <a:off x="3763963" y="185738"/>
              <a:ext cx="77788" cy="114300"/>
            </a:xfrm>
            <a:custGeom>
              <a:avLst/>
              <a:gdLst>
                <a:gd name="T0" fmla="*/ 49 w 94"/>
                <a:gd name="T1" fmla="*/ 102 h 136"/>
                <a:gd name="T2" fmla="*/ 18 w 94"/>
                <a:gd name="T3" fmla="*/ 85 h 136"/>
                <a:gd name="T4" fmla="*/ 18 w 94"/>
                <a:gd name="T5" fmla="*/ 136 h 136"/>
                <a:gd name="T6" fmla="*/ 0 w 94"/>
                <a:gd name="T7" fmla="*/ 136 h 136"/>
                <a:gd name="T8" fmla="*/ 0 w 94"/>
                <a:gd name="T9" fmla="*/ 1 h 136"/>
                <a:gd name="T10" fmla="*/ 17 w 94"/>
                <a:gd name="T11" fmla="*/ 1 h 136"/>
                <a:gd name="T12" fmla="*/ 18 w 94"/>
                <a:gd name="T13" fmla="*/ 17 h 136"/>
                <a:gd name="T14" fmla="*/ 51 w 94"/>
                <a:gd name="T15" fmla="*/ 0 h 136"/>
                <a:gd name="T16" fmla="*/ 94 w 94"/>
                <a:gd name="T17" fmla="*/ 51 h 136"/>
                <a:gd name="T18" fmla="*/ 49 w 94"/>
                <a:gd name="T19" fmla="*/ 102 h 136"/>
                <a:gd name="T20" fmla="*/ 46 w 94"/>
                <a:gd name="T21" fmla="*/ 14 h 136"/>
                <a:gd name="T22" fmla="*/ 17 w 94"/>
                <a:gd name="T23" fmla="*/ 50 h 136"/>
                <a:gd name="T24" fmla="*/ 45 w 94"/>
                <a:gd name="T25" fmla="*/ 87 h 136"/>
                <a:gd name="T26" fmla="*/ 74 w 94"/>
                <a:gd name="T27" fmla="*/ 50 h 136"/>
                <a:gd name="T28" fmla="*/ 46 w 94"/>
                <a:gd name="T29" fmla="*/ 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36">
                  <a:moveTo>
                    <a:pt x="49" y="102"/>
                  </a:moveTo>
                  <a:cubicBezTo>
                    <a:pt x="29" y="102"/>
                    <a:pt x="21" y="89"/>
                    <a:pt x="18" y="85"/>
                  </a:cubicBezTo>
                  <a:cubicBezTo>
                    <a:pt x="18" y="136"/>
                    <a:pt x="18" y="136"/>
                    <a:pt x="18" y="136"/>
                  </a:cubicBezTo>
                  <a:cubicBezTo>
                    <a:pt x="0" y="136"/>
                    <a:pt x="0" y="136"/>
                    <a:pt x="0" y="136"/>
                  </a:cubicBezTo>
                  <a:cubicBezTo>
                    <a:pt x="0" y="1"/>
                    <a:pt x="0" y="1"/>
                    <a:pt x="0" y="1"/>
                  </a:cubicBezTo>
                  <a:cubicBezTo>
                    <a:pt x="17" y="1"/>
                    <a:pt x="17" y="1"/>
                    <a:pt x="17" y="1"/>
                  </a:cubicBezTo>
                  <a:cubicBezTo>
                    <a:pt x="18" y="17"/>
                    <a:pt x="18" y="17"/>
                    <a:pt x="18" y="17"/>
                  </a:cubicBezTo>
                  <a:cubicBezTo>
                    <a:pt x="20" y="15"/>
                    <a:pt x="30" y="0"/>
                    <a:pt x="51" y="0"/>
                  </a:cubicBezTo>
                  <a:cubicBezTo>
                    <a:pt x="78" y="0"/>
                    <a:pt x="94" y="21"/>
                    <a:pt x="94" y="51"/>
                  </a:cubicBezTo>
                  <a:cubicBezTo>
                    <a:pt x="93" y="81"/>
                    <a:pt x="75" y="102"/>
                    <a:pt x="49" y="102"/>
                  </a:cubicBezTo>
                  <a:close/>
                  <a:moveTo>
                    <a:pt x="46" y="14"/>
                  </a:moveTo>
                  <a:cubicBezTo>
                    <a:pt x="29" y="14"/>
                    <a:pt x="17" y="31"/>
                    <a:pt x="17" y="50"/>
                  </a:cubicBezTo>
                  <a:cubicBezTo>
                    <a:pt x="17" y="70"/>
                    <a:pt x="28" y="87"/>
                    <a:pt x="45" y="87"/>
                  </a:cubicBezTo>
                  <a:cubicBezTo>
                    <a:pt x="62" y="87"/>
                    <a:pt x="74" y="70"/>
                    <a:pt x="74" y="50"/>
                  </a:cubicBezTo>
                  <a:cubicBezTo>
                    <a:pt x="74" y="31"/>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56">
              <a:extLst>
                <a:ext uri="{FF2B5EF4-FFF2-40B4-BE49-F238E27FC236}">
                  <a16:creationId xmlns:a16="http://schemas.microsoft.com/office/drawing/2014/main" id="{35512E43-0E79-8BBC-F997-A442D44277DD}"/>
                </a:ext>
              </a:extLst>
            </p:cNvPr>
            <p:cNvSpPr>
              <a:spLocks noEditPoints="1"/>
            </p:cNvSpPr>
            <p:nvPr userDrawn="1"/>
          </p:nvSpPr>
          <p:spPr bwMode="auto">
            <a:xfrm>
              <a:off x="3852863"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5"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57">
              <a:extLst>
                <a:ext uri="{FF2B5EF4-FFF2-40B4-BE49-F238E27FC236}">
                  <a16:creationId xmlns:a16="http://schemas.microsoft.com/office/drawing/2014/main" id="{FEF6EF1B-2A95-0FAE-281F-3A8B2AACAC0B}"/>
                </a:ext>
              </a:extLst>
            </p:cNvPr>
            <p:cNvSpPr>
              <a:spLocks/>
            </p:cNvSpPr>
            <p:nvPr userDrawn="1"/>
          </p:nvSpPr>
          <p:spPr bwMode="auto">
            <a:xfrm>
              <a:off x="3946526" y="185738"/>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58">
              <a:extLst>
                <a:ext uri="{FF2B5EF4-FFF2-40B4-BE49-F238E27FC236}">
                  <a16:creationId xmlns:a16="http://schemas.microsoft.com/office/drawing/2014/main" id="{AF31A35E-7433-891D-44E8-BEA36D454EE3}"/>
                </a:ext>
              </a:extLst>
            </p:cNvPr>
            <p:cNvSpPr>
              <a:spLocks noEditPoints="1"/>
            </p:cNvSpPr>
            <p:nvPr userDrawn="1"/>
          </p:nvSpPr>
          <p:spPr bwMode="auto">
            <a:xfrm>
              <a:off x="4005263" y="150813"/>
              <a:ext cx="20638" cy="119063"/>
            </a:xfrm>
            <a:custGeom>
              <a:avLst/>
              <a:gdLst>
                <a:gd name="T0" fmla="*/ 13 w 26"/>
                <a:gd name="T1" fmla="*/ 25 h 144"/>
                <a:gd name="T2" fmla="*/ 0 w 26"/>
                <a:gd name="T3" fmla="*/ 13 h 144"/>
                <a:gd name="T4" fmla="*/ 13 w 26"/>
                <a:gd name="T5" fmla="*/ 0 h 144"/>
                <a:gd name="T6" fmla="*/ 26 w 26"/>
                <a:gd name="T7" fmla="*/ 12 h 144"/>
                <a:gd name="T8" fmla="*/ 13 w 26"/>
                <a:gd name="T9" fmla="*/ 25 h 144"/>
                <a:gd name="T10" fmla="*/ 3 w 26"/>
                <a:gd name="T11" fmla="*/ 144 h 144"/>
                <a:gd name="T12" fmla="*/ 3 w 26"/>
                <a:gd name="T13" fmla="*/ 45 h 144"/>
                <a:gd name="T14" fmla="*/ 22 w 26"/>
                <a:gd name="T15" fmla="*/ 45 h 144"/>
                <a:gd name="T16" fmla="*/ 22 w 26"/>
                <a:gd name="T17" fmla="*/ 144 h 144"/>
                <a:gd name="T18" fmla="*/ 3 w 26"/>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4">
                  <a:moveTo>
                    <a:pt x="13" y="25"/>
                  </a:moveTo>
                  <a:cubicBezTo>
                    <a:pt x="6" y="25"/>
                    <a:pt x="0" y="20"/>
                    <a:pt x="0" y="13"/>
                  </a:cubicBezTo>
                  <a:cubicBezTo>
                    <a:pt x="0" y="6"/>
                    <a:pt x="6" y="0"/>
                    <a:pt x="13" y="0"/>
                  </a:cubicBezTo>
                  <a:cubicBezTo>
                    <a:pt x="20" y="0"/>
                    <a:pt x="26" y="6"/>
                    <a:pt x="26" y="12"/>
                  </a:cubicBezTo>
                  <a:cubicBezTo>
                    <a:pt x="26" y="19"/>
                    <a:pt x="20" y="25"/>
                    <a:pt x="13"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59">
              <a:extLst>
                <a:ext uri="{FF2B5EF4-FFF2-40B4-BE49-F238E27FC236}">
                  <a16:creationId xmlns:a16="http://schemas.microsoft.com/office/drawing/2014/main" id="{011AEB08-8C96-F19B-82E4-848E1AED67AD}"/>
                </a:ext>
              </a:extLst>
            </p:cNvPr>
            <p:cNvSpPr>
              <a:spLocks noEditPoints="1"/>
            </p:cNvSpPr>
            <p:nvPr userDrawn="1"/>
          </p:nvSpPr>
          <p:spPr bwMode="auto">
            <a:xfrm>
              <a:off x="4041776"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60">
              <a:extLst>
                <a:ext uri="{FF2B5EF4-FFF2-40B4-BE49-F238E27FC236}">
                  <a16:creationId xmlns:a16="http://schemas.microsoft.com/office/drawing/2014/main" id="{131EA098-7609-E572-FDAB-89536CA9855D}"/>
                </a:ext>
              </a:extLst>
            </p:cNvPr>
            <p:cNvSpPr>
              <a:spLocks/>
            </p:cNvSpPr>
            <p:nvPr userDrawn="1"/>
          </p:nvSpPr>
          <p:spPr bwMode="auto">
            <a:xfrm>
              <a:off x="4135438" y="185738"/>
              <a:ext cx="69850" cy="84138"/>
            </a:xfrm>
            <a:custGeom>
              <a:avLst/>
              <a:gdLst>
                <a:gd name="T0" fmla="*/ 65 w 84"/>
                <a:gd name="T1" fmla="*/ 101 h 101"/>
                <a:gd name="T2" fmla="*/ 65 w 84"/>
                <a:gd name="T3" fmla="*/ 41 h 101"/>
                <a:gd name="T4" fmla="*/ 45 w 84"/>
                <a:gd name="T5" fmla="*/ 16 h 101"/>
                <a:gd name="T6" fmla="*/ 19 w 84"/>
                <a:gd name="T7" fmla="*/ 41 h 101"/>
                <a:gd name="T8" fmla="*/ 19 w 84"/>
                <a:gd name="T9" fmla="*/ 101 h 101"/>
                <a:gd name="T10" fmla="*/ 0 w 84"/>
                <a:gd name="T11" fmla="*/ 101 h 101"/>
                <a:gd name="T12" fmla="*/ 0 w 84"/>
                <a:gd name="T13" fmla="*/ 2 h 101"/>
                <a:gd name="T14" fmla="*/ 18 w 84"/>
                <a:gd name="T15" fmla="*/ 2 h 101"/>
                <a:gd name="T16" fmla="*/ 19 w 84"/>
                <a:gd name="T17" fmla="*/ 20 h 101"/>
                <a:gd name="T18" fmla="*/ 52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1"/>
                    <a:pt x="65" y="41"/>
                    <a:pt x="65" y="41"/>
                  </a:cubicBezTo>
                  <a:cubicBezTo>
                    <a:pt x="65" y="26"/>
                    <a:pt x="60" y="16"/>
                    <a:pt x="45" y="16"/>
                  </a:cubicBezTo>
                  <a:cubicBezTo>
                    <a:pt x="30" y="16"/>
                    <a:pt x="21" y="32"/>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2"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61">
              <a:extLst>
                <a:ext uri="{FF2B5EF4-FFF2-40B4-BE49-F238E27FC236}">
                  <a16:creationId xmlns:a16="http://schemas.microsoft.com/office/drawing/2014/main" id="{8CB86734-E125-A2B2-51F8-7EC52DBF269F}"/>
                </a:ext>
              </a:extLst>
            </p:cNvPr>
            <p:cNvSpPr>
              <a:spLocks/>
            </p:cNvSpPr>
            <p:nvPr userDrawn="1"/>
          </p:nvSpPr>
          <p:spPr bwMode="auto">
            <a:xfrm>
              <a:off x="4221163" y="185738"/>
              <a:ext cx="71438" cy="85725"/>
            </a:xfrm>
            <a:custGeom>
              <a:avLst/>
              <a:gdLst>
                <a:gd name="T0" fmla="*/ 76 w 86"/>
                <a:gd name="T1" fmla="*/ 28 h 103"/>
                <a:gd name="T2" fmla="*/ 51 w 86"/>
                <a:gd name="T3" fmla="*/ 15 h 103"/>
                <a:gd name="T4" fmla="*/ 20 w 86"/>
                <a:gd name="T5" fmla="*/ 51 h 103"/>
                <a:gd name="T6" fmla="*/ 50 w 86"/>
                <a:gd name="T7" fmla="*/ 86 h 103"/>
                <a:gd name="T8" fmla="*/ 76 w 86"/>
                <a:gd name="T9" fmla="*/ 73 h 103"/>
                <a:gd name="T10" fmla="*/ 86 w 86"/>
                <a:gd name="T11" fmla="*/ 85 h 103"/>
                <a:gd name="T12" fmla="*/ 47 w 86"/>
                <a:gd name="T13" fmla="*/ 103 h 103"/>
                <a:gd name="T14" fmla="*/ 0 w 86"/>
                <a:gd name="T15" fmla="*/ 51 h 103"/>
                <a:gd name="T16" fmla="*/ 48 w 86"/>
                <a:gd name="T17" fmla="*/ 0 h 103"/>
                <a:gd name="T18" fmla="*/ 85 w 86"/>
                <a:gd name="T19" fmla="*/ 17 h 103"/>
                <a:gd name="T20" fmla="*/ 76 w 86"/>
                <a:gd name="T21" fmla="*/ 2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03">
                  <a:moveTo>
                    <a:pt x="76" y="28"/>
                  </a:moveTo>
                  <a:cubicBezTo>
                    <a:pt x="76" y="28"/>
                    <a:pt x="67" y="15"/>
                    <a:pt x="51" y="15"/>
                  </a:cubicBezTo>
                  <a:cubicBezTo>
                    <a:pt x="34" y="15"/>
                    <a:pt x="20" y="27"/>
                    <a:pt x="20" y="51"/>
                  </a:cubicBezTo>
                  <a:cubicBezTo>
                    <a:pt x="20" y="75"/>
                    <a:pt x="34" y="86"/>
                    <a:pt x="50" y="86"/>
                  </a:cubicBezTo>
                  <a:cubicBezTo>
                    <a:pt x="66" y="86"/>
                    <a:pt x="76" y="74"/>
                    <a:pt x="76" y="73"/>
                  </a:cubicBezTo>
                  <a:cubicBezTo>
                    <a:pt x="86" y="85"/>
                    <a:pt x="86" y="85"/>
                    <a:pt x="86" y="85"/>
                  </a:cubicBezTo>
                  <a:cubicBezTo>
                    <a:pt x="85" y="86"/>
                    <a:pt x="74" y="103"/>
                    <a:pt x="47" y="103"/>
                  </a:cubicBezTo>
                  <a:cubicBezTo>
                    <a:pt x="21" y="103"/>
                    <a:pt x="0" y="83"/>
                    <a:pt x="0" y="51"/>
                  </a:cubicBezTo>
                  <a:cubicBezTo>
                    <a:pt x="0" y="19"/>
                    <a:pt x="22" y="0"/>
                    <a:pt x="48" y="0"/>
                  </a:cubicBezTo>
                  <a:cubicBezTo>
                    <a:pt x="74" y="0"/>
                    <a:pt x="84" y="16"/>
                    <a:pt x="85" y="17"/>
                  </a:cubicBezTo>
                  <a:lnTo>
                    <a:pt x="76"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62">
              <a:extLst>
                <a:ext uri="{FF2B5EF4-FFF2-40B4-BE49-F238E27FC236}">
                  <a16:creationId xmlns:a16="http://schemas.microsoft.com/office/drawing/2014/main" id="{E2BA6FAC-BC0B-955C-76C2-7569276E7C26}"/>
                </a:ext>
              </a:extLst>
            </p:cNvPr>
            <p:cNvSpPr>
              <a:spLocks noEditPoints="1"/>
            </p:cNvSpPr>
            <p:nvPr userDrawn="1"/>
          </p:nvSpPr>
          <p:spPr bwMode="auto">
            <a:xfrm>
              <a:off x="43037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1"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63">
              <a:extLst>
                <a:ext uri="{FF2B5EF4-FFF2-40B4-BE49-F238E27FC236}">
                  <a16:creationId xmlns:a16="http://schemas.microsoft.com/office/drawing/2014/main" id="{8B1668FC-ED11-4E5F-5CD7-B8AECBE72E88}"/>
                </a:ext>
              </a:extLst>
            </p:cNvPr>
            <p:cNvSpPr>
              <a:spLocks noChangeArrowheads="1"/>
            </p:cNvSpPr>
            <p:nvPr userDrawn="1"/>
          </p:nvSpPr>
          <p:spPr bwMode="auto">
            <a:xfrm>
              <a:off x="2271713" y="-269875"/>
              <a:ext cx="12700" cy="773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Oval 64">
              <a:extLst>
                <a:ext uri="{FF2B5EF4-FFF2-40B4-BE49-F238E27FC236}">
                  <a16:creationId xmlns:a16="http://schemas.microsoft.com/office/drawing/2014/main" id="{E764F59C-9348-969F-DC4C-91400D94748F}"/>
                </a:ext>
              </a:extLst>
            </p:cNvPr>
            <p:cNvSpPr>
              <a:spLocks noChangeArrowheads="1"/>
            </p:cNvSpPr>
            <p:nvPr userDrawn="1"/>
          </p:nvSpPr>
          <p:spPr bwMode="auto">
            <a:xfrm>
              <a:off x="911226" y="-279400"/>
              <a:ext cx="119063" cy="120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Oval 65">
              <a:extLst>
                <a:ext uri="{FF2B5EF4-FFF2-40B4-BE49-F238E27FC236}">
                  <a16:creationId xmlns:a16="http://schemas.microsoft.com/office/drawing/2014/main" id="{0C6CC64C-557B-7855-41F2-B4CCE30CCF03}"/>
                </a:ext>
              </a:extLst>
            </p:cNvPr>
            <p:cNvSpPr>
              <a:spLocks noChangeArrowheads="1"/>
            </p:cNvSpPr>
            <p:nvPr userDrawn="1"/>
          </p:nvSpPr>
          <p:spPr bwMode="auto">
            <a:xfrm>
              <a:off x="752476" y="-269875"/>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Oval 66">
              <a:extLst>
                <a:ext uri="{FF2B5EF4-FFF2-40B4-BE49-F238E27FC236}">
                  <a16:creationId xmlns:a16="http://schemas.microsoft.com/office/drawing/2014/main" id="{6F43F3D1-B8CB-54F6-36F7-16314257D69B}"/>
                </a:ext>
              </a:extLst>
            </p:cNvPr>
            <p:cNvSpPr>
              <a:spLocks noChangeArrowheads="1"/>
            </p:cNvSpPr>
            <p:nvPr userDrawn="1"/>
          </p:nvSpPr>
          <p:spPr bwMode="auto">
            <a:xfrm>
              <a:off x="919163" y="-103188"/>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Oval 67">
              <a:extLst>
                <a:ext uri="{FF2B5EF4-FFF2-40B4-BE49-F238E27FC236}">
                  <a16:creationId xmlns:a16="http://schemas.microsoft.com/office/drawing/2014/main" id="{92E571BB-D352-2156-6D4A-C44BE8B1DEC3}"/>
                </a:ext>
              </a:extLst>
            </p:cNvPr>
            <p:cNvSpPr>
              <a:spLocks noChangeArrowheads="1"/>
            </p:cNvSpPr>
            <p:nvPr userDrawn="1"/>
          </p:nvSpPr>
          <p:spPr bwMode="auto">
            <a:xfrm>
              <a:off x="927101" y="53975"/>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Oval 68">
              <a:extLst>
                <a:ext uri="{FF2B5EF4-FFF2-40B4-BE49-F238E27FC236}">
                  <a16:creationId xmlns:a16="http://schemas.microsoft.com/office/drawing/2014/main" id="{7A8957F8-68A4-3EE6-C67A-79E4C3B0E740}"/>
                </a:ext>
              </a:extLst>
            </p:cNvPr>
            <p:cNvSpPr>
              <a:spLocks noChangeArrowheads="1"/>
            </p:cNvSpPr>
            <p:nvPr userDrawn="1"/>
          </p:nvSpPr>
          <p:spPr bwMode="auto">
            <a:xfrm>
              <a:off x="760413" y="-95250"/>
              <a:ext cx="87313"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Oval 69">
              <a:extLst>
                <a:ext uri="{FF2B5EF4-FFF2-40B4-BE49-F238E27FC236}">
                  <a16:creationId xmlns:a16="http://schemas.microsoft.com/office/drawing/2014/main" id="{E37C8ED8-118C-127C-C8D8-93DB49103625}"/>
                </a:ext>
              </a:extLst>
            </p:cNvPr>
            <p:cNvSpPr>
              <a:spLocks noChangeArrowheads="1"/>
            </p:cNvSpPr>
            <p:nvPr userDrawn="1"/>
          </p:nvSpPr>
          <p:spPr bwMode="auto">
            <a:xfrm>
              <a:off x="611188" y="-261938"/>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Box 2">
            <a:extLst>
              <a:ext uri="{FF2B5EF4-FFF2-40B4-BE49-F238E27FC236}">
                <a16:creationId xmlns:a16="http://schemas.microsoft.com/office/drawing/2014/main" id="{2CDAAB41-4F5B-0002-62E7-0314002034DE}"/>
              </a:ext>
            </a:extLst>
          </p:cNvPr>
          <p:cNvSpPr txBox="1"/>
          <p:nvPr userDrawn="1"/>
        </p:nvSpPr>
        <p:spPr>
          <a:xfrm>
            <a:off x="1516830" y="6334188"/>
            <a:ext cx="5719046" cy="153888"/>
          </a:xfrm>
          <a:prstGeom prst="rect">
            <a:avLst/>
          </a:prstGeom>
          <a:noFill/>
        </p:spPr>
        <p:txBody>
          <a:bodyPr wrap="square" lIns="0" tIns="0" rIns="0" bIns="0" rtlCol="0">
            <a:spAutoFit/>
          </a:bodyPr>
          <a:lstStyle/>
          <a:p>
            <a:pPr algn="ctr"/>
            <a:r>
              <a:rPr lang="en-US" sz="1000">
                <a:solidFill>
                  <a:schemeClr val="bg1"/>
                </a:solidFill>
              </a:rPr>
              <a:t>Includes content supplied by Sales Benchmark Index; Copyright © Sales Benchmark Index, 2022</a:t>
            </a:r>
          </a:p>
        </p:txBody>
      </p:sp>
    </p:spTree>
    <p:extLst>
      <p:ext uri="{BB962C8B-B14F-4D97-AF65-F5344CB8AC3E}">
        <p14:creationId xmlns:p14="http://schemas.microsoft.com/office/powerpoint/2010/main" val="1868678770"/>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showMasterSp="0" preserve="1">
  <p:cSld name="6_Title Slide blue dots bkdg">
    <p:bg>
      <p:bgPr>
        <a:solidFill>
          <a:schemeClr val="accent1"/>
        </a:solidFill>
        <a:effectLst/>
      </p:bgPr>
    </p:bg>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64658552-6E07-9117-0CA9-3B60B698736B}"/>
              </a:ext>
            </a:extLst>
          </p:cNvPr>
          <p:cNvGraphicFramePr>
            <a:graphicFrameLocks noChangeAspect="1"/>
          </p:cNvGraphicFramePr>
          <p:nvPr userDrawn="1">
            <p:custDataLst>
              <p:tags r:id="rId1"/>
            </p:custDataLst>
            <p:extLst>
              <p:ext uri="{D42A27DB-BD31-4B8C-83A1-F6EECF244321}">
                <p14:modId xmlns:p14="http://schemas.microsoft.com/office/powerpoint/2010/main" val="251992481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4" name="Object 3" hidden="1">
                        <a:extLst>
                          <a:ext uri="{FF2B5EF4-FFF2-40B4-BE49-F238E27FC236}">
                            <a16:creationId xmlns:a16="http://schemas.microsoft.com/office/drawing/2014/main" id="{64658552-6E07-9117-0CA9-3B60B698736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5" name="Picture 4" descr="Background pattern&#10;&#10;Description automatically generated">
            <a:extLst>
              <a:ext uri="{FF2B5EF4-FFF2-40B4-BE49-F238E27FC236}">
                <a16:creationId xmlns:a16="http://schemas.microsoft.com/office/drawing/2014/main" id="{D97D4CC6-32AD-BCA7-E5DC-806815585B1F}"/>
              </a:ext>
            </a:extLst>
          </p:cNvPr>
          <p:cNvPicPr>
            <a:picLocks noChangeAspect="1"/>
          </p:cNvPicPr>
          <p:nvPr userDrawn="1"/>
        </p:nvPicPr>
        <p:blipFill rotWithShape="1">
          <a:blip r:embed="rId5" cstate="email">
            <a:extLst>
              <a:ext uri="{BEBA8EAE-BF5A-486C-A8C5-ECC9F3942E4B}">
                <a14:imgProps xmlns:a14="http://schemas.microsoft.com/office/drawing/2010/main">
                  <a14:imgLayer r:embed="rId6">
                    <a14:imgEffect>
                      <a14:brightnessContrast bright="-45000"/>
                    </a14:imgEffect>
                  </a14:imgLayer>
                </a14:imgProps>
              </a:ext>
              <a:ext uri="{28A0092B-C50C-407E-A947-70E740481C1C}">
                <a14:useLocalDpi xmlns:a14="http://schemas.microsoft.com/office/drawing/2010/main"/>
              </a:ext>
            </a:extLst>
          </a:blip>
          <a:srcRect/>
          <a:stretch/>
        </p:blipFill>
        <p:spPr>
          <a:xfrm>
            <a:off x="10673" y="0"/>
            <a:ext cx="12192000" cy="6858000"/>
          </a:xfrm>
          <a:prstGeom prst="rect">
            <a:avLst/>
          </a:prstGeom>
        </p:spPr>
      </p:pic>
      <p:sp>
        <p:nvSpPr>
          <p:cNvPr id="2" name="Title 1">
            <a:extLst>
              <a:ext uri="{FF2B5EF4-FFF2-40B4-BE49-F238E27FC236}">
                <a16:creationId xmlns:a16="http://schemas.microsoft.com/office/drawing/2014/main" id="{9C5F5AEC-749C-44CA-94C1-9495903C3571}"/>
              </a:ext>
            </a:extLst>
          </p:cNvPr>
          <p:cNvSpPr>
            <a:spLocks noGrp="1"/>
          </p:cNvSpPr>
          <p:nvPr>
            <p:ph type="ctrTitle"/>
          </p:nvPr>
        </p:nvSpPr>
        <p:spPr>
          <a:xfrm>
            <a:off x="1516830" y="2523757"/>
            <a:ext cx="9139234" cy="664797"/>
          </a:xfrm>
        </p:spPr>
        <p:txBody>
          <a:bodyPr vert="horz" lIns="91440" tIns="91440" rIns="91440" bIns="91440" anchor="ctr">
            <a:noAutofit/>
          </a:bodyPr>
          <a:lstStyle>
            <a:lvl1pPr algn="l">
              <a:defRPr sz="3600">
                <a:solidFill>
                  <a:schemeClr val="bg1"/>
                </a:solidFill>
              </a:defRPr>
            </a:lvl1pPr>
          </a:lstStyle>
          <a:p>
            <a:r>
              <a:rPr lang="en-US"/>
              <a:t>Click to edit Master title style</a:t>
            </a:r>
          </a:p>
        </p:txBody>
      </p:sp>
      <p:sp>
        <p:nvSpPr>
          <p:cNvPr id="82" name="Text Placeholder 81">
            <a:extLst>
              <a:ext uri="{FF2B5EF4-FFF2-40B4-BE49-F238E27FC236}">
                <a16:creationId xmlns:a16="http://schemas.microsoft.com/office/drawing/2014/main" id="{B020BF28-FA10-43DE-B2FD-965A7D8594C0}"/>
              </a:ext>
            </a:extLst>
          </p:cNvPr>
          <p:cNvSpPr>
            <a:spLocks noGrp="1"/>
          </p:cNvSpPr>
          <p:nvPr>
            <p:ph type="body" sz="quarter" idx="13"/>
          </p:nvPr>
        </p:nvSpPr>
        <p:spPr>
          <a:xfrm>
            <a:off x="1520386" y="3998279"/>
            <a:ext cx="4586287" cy="323850"/>
          </a:xfrm>
        </p:spPr>
        <p:txBody>
          <a:bodyPr lIns="91440" tIns="91440" rIns="91440" bIns="91440" anchor="ctr"/>
          <a:lstStyle>
            <a:lvl1pPr>
              <a:defRPr b="0">
                <a:solidFill>
                  <a:schemeClr val="bg1"/>
                </a:solidFill>
              </a:defRPr>
            </a:lvl1pPr>
          </a:lstStyle>
          <a:p>
            <a:pPr lvl="0"/>
            <a:r>
              <a:rPr lang="en-US"/>
              <a:t>Click to edit Master text styles</a:t>
            </a:r>
          </a:p>
        </p:txBody>
      </p:sp>
      <p:sp>
        <p:nvSpPr>
          <p:cNvPr id="83" name="Subtitle 2">
            <a:extLst>
              <a:ext uri="{FF2B5EF4-FFF2-40B4-BE49-F238E27FC236}">
                <a16:creationId xmlns:a16="http://schemas.microsoft.com/office/drawing/2014/main" id="{CA420EE9-07D0-49A0-A796-E6EAA8EBDB96}"/>
              </a:ext>
            </a:extLst>
          </p:cNvPr>
          <p:cNvSpPr>
            <a:spLocks noGrp="1"/>
          </p:cNvSpPr>
          <p:nvPr>
            <p:ph type="subTitle" idx="1"/>
          </p:nvPr>
        </p:nvSpPr>
        <p:spPr>
          <a:xfrm>
            <a:off x="1516830" y="3444432"/>
            <a:ext cx="9139234" cy="297969"/>
          </a:xfrm>
        </p:spPr>
        <p:txBody>
          <a:bodyPr vert="horz" lIns="91440" tIns="91440" rIns="91440" bIns="91440" rtlCol="0" anchor="ctr">
            <a:noAutofit/>
          </a:bodyPr>
          <a:lstStyle>
            <a:lvl1pPr>
              <a:defRPr lang="en-US" sz="2200" b="0" dirty="0">
                <a:solidFill>
                  <a:schemeClr val="bg1"/>
                </a:solidFill>
              </a:defRPr>
            </a:lvl1pPr>
          </a:lstStyle>
          <a:p>
            <a:pPr lvl="0"/>
            <a:r>
              <a:rPr lang="en-US"/>
              <a:t>Click to edit Master subtitle style</a:t>
            </a:r>
          </a:p>
        </p:txBody>
      </p:sp>
      <p:grpSp>
        <p:nvGrpSpPr>
          <p:cNvPr id="148" name="Group 147">
            <a:extLst>
              <a:ext uri="{FF2B5EF4-FFF2-40B4-BE49-F238E27FC236}">
                <a16:creationId xmlns:a16="http://schemas.microsoft.com/office/drawing/2014/main" id="{AF47BE45-9A6B-F77A-A246-E9AD74AC3E05}"/>
              </a:ext>
            </a:extLst>
          </p:cNvPr>
          <p:cNvGrpSpPr>
            <a:grpSpLocks noChangeAspect="1"/>
          </p:cNvGrpSpPr>
          <p:nvPr userDrawn="1"/>
        </p:nvGrpSpPr>
        <p:grpSpPr>
          <a:xfrm>
            <a:off x="702214" y="780933"/>
            <a:ext cx="3494345" cy="745107"/>
            <a:chOff x="611188" y="-279400"/>
            <a:chExt cx="3767138" cy="803275"/>
          </a:xfrm>
          <a:solidFill>
            <a:schemeClr val="bg1"/>
          </a:solidFill>
        </p:grpSpPr>
        <p:sp>
          <p:nvSpPr>
            <p:cNvPr id="149" name="Freeform 5">
              <a:extLst>
                <a:ext uri="{FF2B5EF4-FFF2-40B4-BE49-F238E27FC236}">
                  <a16:creationId xmlns:a16="http://schemas.microsoft.com/office/drawing/2014/main" id="{5C5B487B-3C0A-CD7C-49B9-906DAA6B051C}"/>
                </a:ext>
              </a:extLst>
            </p:cNvPr>
            <p:cNvSpPr>
              <a:spLocks noEditPoints="1"/>
            </p:cNvSpPr>
            <p:nvPr userDrawn="1"/>
          </p:nvSpPr>
          <p:spPr bwMode="auto">
            <a:xfrm>
              <a:off x="1885951" y="438150"/>
              <a:ext cx="60325" cy="63500"/>
            </a:xfrm>
            <a:custGeom>
              <a:avLst/>
              <a:gdLst>
                <a:gd name="T0" fmla="*/ 36 w 73"/>
                <a:gd name="T1" fmla="*/ 0 h 78"/>
                <a:gd name="T2" fmla="*/ 10 w 73"/>
                <a:gd name="T3" fmla="*/ 10 h 78"/>
                <a:gd name="T4" fmla="*/ 0 w 73"/>
                <a:gd name="T5" fmla="*/ 39 h 78"/>
                <a:gd name="T6" fmla="*/ 10 w 73"/>
                <a:gd name="T7" fmla="*/ 67 h 78"/>
                <a:gd name="T8" fmla="*/ 36 w 73"/>
                <a:gd name="T9" fmla="*/ 78 h 78"/>
                <a:gd name="T10" fmla="*/ 63 w 73"/>
                <a:gd name="T11" fmla="*/ 67 h 78"/>
                <a:gd name="T12" fmla="*/ 73 w 73"/>
                <a:gd name="T13" fmla="*/ 39 h 78"/>
                <a:gd name="T14" fmla="*/ 63 w 73"/>
                <a:gd name="T15" fmla="*/ 10 h 78"/>
                <a:gd name="T16" fmla="*/ 36 w 73"/>
                <a:gd name="T17" fmla="*/ 0 h 78"/>
                <a:gd name="T18" fmla="*/ 52 w 73"/>
                <a:gd name="T19" fmla="*/ 59 h 78"/>
                <a:gd name="T20" fmla="*/ 36 w 73"/>
                <a:gd name="T21" fmla="*/ 66 h 78"/>
                <a:gd name="T22" fmla="*/ 20 w 73"/>
                <a:gd name="T23" fmla="*/ 59 h 78"/>
                <a:gd name="T24" fmla="*/ 15 w 73"/>
                <a:gd name="T25" fmla="*/ 39 h 78"/>
                <a:gd name="T26" fmla="*/ 21 w 73"/>
                <a:gd name="T27" fmla="*/ 19 h 78"/>
                <a:gd name="T28" fmla="*/ 36 w 73"/>
                <a:gd name="T29" fmla="*/ 11 h 78"/>
                <a:gd name="T30" fmla="*/ 52 w 73"/>
                <a:gd name="T31" fmla="*/ 19 h 78"/>
                <a:gd name="T32" fmla="*/ 58 w 73"/>
                <a:gd name="T33" fmla="*/ 39 h 78"/>
                <a:gd name="T34" fmla="*/ 52 w 73"/>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8">
                  <a:moveTo>
                    <a:pt x="36" y="0"/>
                  </a:moveTo>
                  <a:cubicBezTo>
                    <a:pt x="25" y="0"/>
                    <a:pt x="17" y="3"/>
                    <a:pt x="10" y="10"/>
                  </a:cubicBezTo>
                  <a:cubicBezTo>
                    <a:pt x="3" y="17"/>
                    <a:pt x="0" y="27"/>
                    <a:pt x="0" y="39"/>
                  </a:cubicBezTo>
                  <a:cubicBezTo>
                    <a:pt x="0" y="51"/>
                    <a:pt x="3" y="60"/>
                    <a:pt x="10" y="67"/>
                  </a:cubicBezTo>
                  <a:cubicBezTo>
                    <a:pt x="17" y="74"/>
                    <a:pt x="25" y="78"/>
                    <a:pt x="36" y="78"/>
                  </a:cubicBezTo>
                  <a:cubicBezTo>
                    <a:pt x="47" y="78"/>
                    <a:pt x="56" y="74"/>
                    <a:pt x="63" y="67"/>
                  </a:cubicBezTo>
                  <a:cubicBezTo>
                    <a:pt x="69" y="60"/>
                    <a:pt x="73" y="51"/>
                    <a:pt x="73" y="39"/>
                  </a:cubicBezTo>
                  <a:cubicBezTo>
                    <a:pt x="73" y="27"/>
                    <a:pt x="69" y="17"/>
                    <a:pt x="63"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1" y="19"/>
                  </a:cubicBezTo>
                  <a:cubicBezTo>
                    <a:pt x="24" y="14"/>
                    <a:pt x="30" y="11"/>
                    <a:pt x="36" y="11"/>
                  </a:cubicBezTo>
                  <a:cubicBezTo>
                    <a:pt x="43" y="11"/>
                    <a:pt x="48" y="14"/>
                    <a:pt x="52" y="19"/>
                  </a:cubicBezTo>
                  <a:cubicBezTo>
                    <a:pt x="56" y="24"/>
                    <a:pt x="58" y="30"/>
                    <a:pt x="58" y="39"/>
                  </a:cubicBezTo>
                  <a:cubicBezTo>
                    <a:pt x="58"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6">
              <a:extLst>
                <a:ext uri="{FF2B5EF4-FFF2-40B4-BE49-F238E27FC236}">
                  <a16:creationId xmlns:a16="http://schemas.microsoft.com/office/drawing/2014/main" id="{FC002D50-1258-94CD-A4CA-8EF05842095A}"/>
                </a:ext>
              </a:extLst>
            </p:cNvPr>
            <p:cNvSpPr>
              <a:spLocks/>
            </p:cNvSpPr>
            <p:nvPr userDrawn="1"/>
          </p:nvSpPr>
          <p:spPr bwMode="auto">
            <a:xfrm>
              <a:off x="1152526" y="414338"/>
              <a:ext cx="74613" cy="87313"/>
            </a:xfrm>
            <a:custGeom>
              <a:avLst/>
              <a:gdLst>
                <a:gd name="T0" fmla="*/ 50 w 89"/>
                <a:gd name="T1" fmla="*/ 62 h 106"/>
                <a:gd name="T2" fmla="*/ 75 w 89"/>
                <a:gd name="T3" fmla="*/ 62 h 106"/>
                <a:gd name="T4" fmla="*/ 75 w 89"/>
                <a:gd name="T5" fmla="*/ 80 h 106"/>
                <a:gd name="T6" fmla="*/ 74 w 89"/>
                <a:gd name="T7" fmla="*/ 81 h 106"/>
                <a:gd name="T8" fmla="*/ 71 w 89"/>
                <a:gd name="T9" fmla="*/ 84 h 106"/>
                <a:gd name="T10" fmla="*/ 66 w 89"/>
                <a:gd name="T11" fmla="*/ 88 h 106"/>
                <a:gd name="T12" fmla="*/ 58 w 89"/>
                <a:gd name="T13" fmla="*/ 91 h 106"/>
                <a:gd name="T14" fmla="*/ 48 w 89"/>
                <a:gd name="T15" fmla="*/ 92 h 106"/>
                <a:gd name="T16" fmla="*/ 24 w 89"/>
                <a:gd name="T17" fmla="*/ 82 h 106"/>
                <a:gd name="T18" fmla="*/ 15 w 89"/>
                <a:gd name="T19" fmla="*/ 52 h 106"/>
                <a:gd name="T20" fmla="*/ 25 w 89"/>
                <a:gd name="T21" fmla="*/ 23 h 106"/>
                <a:gd name="T22" fmla="*/ 48 w 89"/>
                <a:gd name="T23" fmla="*/ 13 h 106"/>
                <a:gd name="T24" fmla="*/ 57 w 89"/>
                <a:gd name="T25" fmla="*/ 14 h 106"/>
                <a:gd name="T26" fmla="*/ 64 w 89"/>
                <a:gd name="T27" fmla="*/ 16 h 106"/>
                <a:gd name="T28" fmla="*/ 69 w 89"/>
                <a:gd name="T29" fmla="*/ 19 h 106"/>
                <a:gd name="T30" fmla="*/ 73 w 89"/>
                <a:gd name="T31" fmla="*/ 23 h 106"/>
                <a:gd name="T32" fmla="*/ 75 w 89"/>
                <a:gd name="T33" fmla="*/ 26 h 106"/>
                <a:gd name="T34" fmla="*/ 76 w 89"/>
                <a:gd name="T35" fmla="*/ 27 h 106"/>
                <a:gd name="T36" fmla="*/ 86 w 89"/>
                <a:gd name="T37" fmla="*/ 18 h 106"/>
                <a:gd name="T38" fmla="*/ 48 w 89"/>
                <a:gd name="T39" fmla="*/ 0 h 106"/>
                <a:gd name="T40" fmla="*/ 14 w 89"/>
                <a:gd name="T41" fmla="*/ 14 h 106"/>
                <a:gd name="T42" fmla="*/ 0 w 89"/>
                <a:gd name="T43" fmla="*/ 52 h 106"/>
                <a:gd name="T44" fmla="*/ 13 w 89"/>
                <a:gd name="T45" fmla="*/ 91 h 106"/>
                <a:gd name="T46" fmla="*/ 45 w 89"/>
                <a:gd name="T47" fmla="*/ 106 h 106"/>
                <a:gd name="T48" fmla="*/ 57 w 89"/>
                <a:gd name="T49" fmla="*/ 104 h 106"/>
                <a:gd name="T50" fmla="*/ 66 w 89"/>
                <a:gd name="T51" fmla="*/ 101 h 106"/>
                <a:gd name="T52" fmla="*/ 73 w 89"/>
                <a:gd name="T53" fmla="*/ 97 h 106"/>
                <a:gd name="T54" fmla="*/ 76 w 89"/>
                <a:gd name="T55" fmla="*/ 94 h 106"/>
                <a:gd name="T56" fmla="*/ 78 w 89"/>
                <a:gd name="T57" fmla="*/ 92 h 106"/>
                <a:gd name="T58" fmla="*/ 79 w 89"/>
                <a:gd name="T59" fmla="*/ 104 h 106"/>
                <a:gd name="T60" fmla="*/ 89 w 89"/>
                <a:gd name="T61" fmla="*/ 104 h 106"/>
                <a:gd name="T62" fmla="*/ 89 w 89"/>
                <a:gd name="T63" fmla="*/ 51 h 106"/>
                <a:gd name="T64" fmla="*/ 50 w 89"/>
                <a:gd name="T65" fmla="*/ 51 h 106"/>
                <a:gd name="T66" fmla="*/ 50 w 89"/>
                <a:gd name="T67" fmla="*/ 6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 h="106">
                  <a:moveTo>
                    <a:pt x="50" y="62"/>
                  </a:moveTo>
                  <a:cubicBezTo>
                    <a:pt x="75" y="62"/>
                    <a:pt x="75" y="62"/>
                    <a:pt x="75" y="62"/>
                  </a:cubicBezTo>
                  <a:cubicBezTo>
                    <a:pt x="75" y="80"/>
                    <a:pt x="75" y="80"/>
                    <a:pt x="75" y="80"/>
                  </a:cubicBezTo>
                  <a:cubicBezTo>
                    <a:pt x="74" y="81"/>
                    <a:pt x="74" y="81"/>
                    <a:pt x="74" y="81"/>
                  </a:cubicBezTo>
                  <a:cubicBezTo>
                    <a:pt x="73" y="82"/>
                    <a:pt x="72" y="83"/>
                    <a:pt x="71" y="84"/>
                  </a:cubicBezTo>
                  <a:cubicBezTo>
                    <a:pt x="69" y="86"/>
                    <a:pt x="68" y="87"/>
                    <a:pt x="66" y="88"/>
                  </a:cubicBezTo>
                  <a:cubicBezTo>
                    <a:pt x="64" y="89"/>
                    <a:pt x="61" y="90"/>
                    <a:pt x="58" y="91"/>
                  </a:cubicBezTo>
                  <a:cubicBezTo>
                    <a:pt x="55" y="92"/>
                    <a:pt x="51" y="92"/>
                    <a:pt x="48" y="92"/>
                  </a:cubicBezTo>
                  <a:cubicBezTo>
                    <a:pt x="38" y="92"/>
                    <a:pt x="30" y="89"/>
                    <a:pt x="24" y="82"/>
                  </a:cubicBezTo>
                  <a:cubicBezTo>
                    <a:pt x="18" y="74"/>
                    <a:pt x="15" y="65"/>
                    <a:pt x="15" y="52"/>
                  </a:cubicBezTo>
                  <a:cubicBezTo>
                    <a:pt x="15" y="40"/>
                    <a:pt x="18" y="31"/>
                    <a:pt x="25" y="23"/>
                  </a:cubicBezTo>
                  <a:cubicBezTo>
                    <a:pt x="31" y="16"/>
                    <a:pt x="39" y="13"/>
                    <a:pt x="48" y="13"/>
                  </a:cubicBezTo>
                  <a:cubicBezTo>
                    <a:pt x="51" y="13"/>
                    <a:pt x="54" y="13"/>
                    <a:pt x="57" y="14"/>
                  </a:cubicBezTo>
                  <a:cubicBezTo>
                    <a:pt x="60" y="14"/>
                    <a:pt x="62" y="15"/>
                    <a:pt x="64" y="16"/>
                  </a:cubicBezTo>
                  <a:cubicBezTo>
                    <a:pt x="66" y="17"/>
                    <a:pt x="67" y="18"/>
                    <a:pt x="69" y="19"/>
                  </a:cubicBezTo>
                  <a:cubicBezTo>
                    <a:pt x="71" y="21"/>
                    <a:pt x="72" y="22"/>
                    <a:pt x="73" y="23"/>
                  </a:cubicBezTo>
                  <a:cubicBezTo>
                    <a:pt x="74" y="24"/>
                    <a:pt x="74" y="25"/>
                    <a:pt x="75" y="26"/>
                  </a:cubicBezTo>
                  <a:cubicBezTo>
                    <a:pt x="76" y="27"/>
                    <a:pt x="76" y="27"/>
                    <a:pt x="76" y="27"/>
                  </a:cubicBezTo>
                  <a:cubicBezTo>
                    <a:pt x="86" y="18"/>
                    <a:pt x="86" y="18"/>
                    <a:pt x="86" y="18"/>
                  </a:cubicBezTo>
                  <a:cubicBezTo>
                    <a:pt x="77" y="6"/>
                    <a:pt x="64" y="0"/>
                    <a:pt x="48" y="0"/>
                  </a:cubicBezTo>
                  <a:cubicBezTo>
                    <a:pt x="35" y="0"/>
                    <a:pt x="23" y="4"/>
                    <a:pt x="14" y="14"/>
                  </a:cubicBezTo>
                  <a:cubicBezTo>
                    <a:pt x="4" y="24"/>
                    <a:pt x="0" y="36"/>
                    <a:pt x="0" y="52"/>
                  </a:cubicBezTo>
                  <a:cubicBezTo>
                    <a:pt x="0" y="69"/>
                    <a:pt x="4" y="82"/>
                    <a:pt x="13" y="91"/>
                  </a:cubicBezTo>
                  <a:cubicBezTo>
                    <a:pt x="21" y="101"/>
                    <a:pt x="32" y="106"/>
                    <a:pt x="45" y="106"/>
                  </a:cubicBezTo>
                  <a:cubicBezTo>
                    <a:pt x="50" y="106"/>
                    <a:pt x="54" y="105"/>
                    <a:pt x="57" y="104"/>
                  </a:cubicBezTo>
                  <a:cubicBezTo>
                    <a:pt x="61" y="103"/>
                    <a:pt x="64" y="102"/>
                    <a:pt x="66" y="101"/>
                  </a:cubicBezTo>
                  <a:cubicBezTo>
                    <a:pt x="69" y="100"/>
                    <a:pt x="71" y="99"/>
                    <a:pt x="73" y="97"/>
                  </a:cubicBezTo>
                  <a:cubicBezTo>
                    <a:pt x="75" y="95"/>
                    <a:pt x="76" y="94"/>
                    <a:pt x="76" y="94"/>
                  </a:cubicBezTo>
                  <a:cubicBezTo>
                    <a:pt x="77" y="93"/>
                    <a:pt x="77" y="93"/>
                    <a:pt x="78" y="92"/>
                  </a:cubicBezTo>
                  <a:cubicBezTo>
                    <a:pt x="79" y="104"/>
                    <a:pt x="79" y="104"/>
                    <a:pt x="79" y="104"/>
                  </a:cubicBezTo>
                  <a:cubicBezTo>
                    <a:pt x="89" y="104"/>
                    <a:pt x="89" y="104"/>
                    <a:pt x="89" y="104"/>
                  </a:cubicBezTo>
                  <a:cubicBezTo>
                    <a:pt x="89" y="51"/>
                    <a:pt x="89" y="51"/>
                    <a:pt x="89" y="51"/>
                  </a:cubicBezTo>
                  <a:cubicBezTo>
                    <a:pt x="50" y="51"/>
                    <a:pt x="50" y="51"/>
                    <a:pt x="50" y="51"/>
                  </a:cubicBezTo>
                  <a:lnTo>
                    <a:pt x="50"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7">
              <a:extLst>
                <a:ext uri="{FF2B5EF4-FFF2-40B4-BE49-F238E27FC236}">
                  <a16:creationId xmlns:a16="http://schemas.microsoft.com/office/drawing/2014/main" id="{5E276722-5197-B412-82F4-CAE376DBBFED}"/>
                </a:ext>
              </a:extLst>
            </p:cNvPr>
            <p:cNvSpPr>
              <a:spLocks/>
            </p:cNvSpPr>
            <p:nvPr userDrawn="1"/>
          </p:nvSpPr>
          <p:spPr bwMode="auto">
            <a:xfrm>
              <a:off x="1246188" y="436563"/>
              <a:ext cx="34925" cy="63500"/>
            </a:xfrm>
            <a:custGeom>
              <a:avLst/>
              <a:gdLst>
                <a:gd name="T0" fmla="*/ 23 w 43"/>
                <a:gd name="T1" fmla="*/ 5 h 77"/>
                <a:gd name="T2" fmla="*/ 14 w 43"/>
                <a:gd name="T3" fmla="*/ 17 h 77"/>
                <a:gd name="T4" fmla="*/ 13 w 43"/>
                <a:gd name="T5" fmla="*/ 2 h 77"/>
                <a:gd name="T6" fmla="*/ 0 w 43"/>
                <a:gd name="T7" fmla="*/ 2 h 77"/>
                <a:gd name="T8" fmla="*/ 0 w 43"/>
                <a:gd name="T9" fmla="*/ 77 h 77"/>
                <a:gd name="T10" fmla="*/ 14 w 43"/>
                <a:gd name="T11" fmla="*/ 77 h 77"/>
                <a:gd name="T12" fmla="*/ 14 w 43"/>
                <a:gd name="T13" fmla="*/ 35 h 77"/>
                <a:gd name="T14" fmla="*/ 24 w 43"/>
                <a:gd name="T15" fmla="*/ 18 h 77"/>
                <a:gd name="T16" fmla="*/ 35 w 43"/>
                <a:gd name="T17" fmla="*/ 14 h 77"/>
                <a:gd name="T18" fmla="*/ 41 w 43"/>
                <a:gd name="T19" fmla="*/ 15 h 77"/>
                <a:gd name="T20" fmla="*/ 43 w 43"/>
                <a:gd name="T21" fmla="*/ 1 h 77"/>
                <a:gd name="T22" fmla="*/ 37 w 43"/>
                <a:gd name="T23" fmla="*/ 0 h 77"/>
                <a:gd name="T24" fmla="*/ 23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3" y="5"/>
                  </a:moveTo>
                  <a:cubicBezTo>
                    <a:pt x="19" y="8"/>
                    <a:pt x="16" y="12"/>
                    <a:pt x="14" y="17"/>
                  </a:cubicBezTo>
                  <a:cubicBezTo>
                    <a:pt x="13" y="2"/>
                    <a:pt x="13" y="2"/>
                    <a:pt x="13" y="2"/>
                  </a:cubicBezTo>
                  <a:cubicBezTo>
                    <a:pt x="0" y="2"/>
                    <a:pt x="0" y="2"/>
                    <a:pt x="0" y="2"/>
                  </a:cubicBezTo>
                  <a:cubicBezTo>
                    <a:pt x="0" y="77"/>
                    <a:pt x="0" y="77"/>
                    <a:pt x="0" y="77"/>
                  </a:cubicBezTo>
                  <a:cubicBezTo>
                    <a:pt x="14" y="77"/>
                    <a:pt x="14" y="77"/>
                    <a:pt x="14" y="77"/>
                  </a:cubicBezTo>
                  <a:cubicBezTo>
                    <a:pt x="14" y="35"/>
                    <a:pt x="14" y="35"/>
                    <a:pt x="14" y="35"/>
                  </a:cubicBezTo>
                  <a:cubicBezTo>
                    <a:pt x="15" y="27"/>
                    <a:pt x="19" y="22"/>
                    <a:pt x="24" y="18"/>
                  </a:cubicBezTo>
                  <a:cubicBezTo>
                    <a:pt x="28" y="16"/>
                    <a:pt x="31" y="14"/>
                    <a:pt x="35" y="14"/>
                  </a:cubicBezTo>
                  <a:cubicBezTo>
                    <a:pt x="37" y="14"/>
                    <a:pt x="39" y="15"/>
                    <a:pt x="41" y="15"/>
                  </a:cubicBezTo>
                  <a:cubicBezTo>
                    <a:pt x="43" y="1"/>
                    <a:pt x="43" y="1"/>
                    <a:pt x="43" y="1"/>
                  </a:cubicBezTo>
                  <a:cubicBezTo>
                    <a:pt x="37" y="0"/>
                    <a:pt x="37" y="0"/>
                    <a:pt x="37" y="0"/>
                  </a:cubicBezTo>
                  <a:cubicBezTo>
                    <a:pt x="32" y="0"/>
                    <a:pt x="27" y="2"/>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8">
              <a:extLst>
                <a:ext uri="{FF2B5EF4-FFF2-40B4-BE49-F238E27FC236}">
                  <a16:creationId xmlns:a16="http://schemas.microsoft.com/office/drawing/2014/main" id="{030C0CC0-0956-B1B0-70A8-800FA865F98A}"/>
                </a:ext>
              </a:extLst>
            </p:cNvPr>
            <p:cNvSpPr>
              <a:spLocks noEditPoints="1"/>
            </p:cNvSpPr>
            <p:nvPr userDrawn="1"/>
          </p:nvSpPr>
          <p:spPr bwMode="auto">
            <a:xfrm>
              <a:off x="1284288" y="438150"/>
              <a:ext cx="60325" cy="63500"/>
            </a:xfrm>
            <a:custGeom>
              <a:avLst/>
              <a:gdLst>
                <a:gd name="T0" fmla="*/ 36 w 72"/>
                <a:gd name="T1" fmla="*/ 0 h 78"/>
                <a:gd name="T2" fmla="*/ 10 w 72"/>
                <a:gd name="T3" fmla="*/ 10 h 78"/>
                <a:gd name="T4" fmla="*/ 0 w 72"/>
                <a:gd name="T5" fmla="*/ 39 h 78"/>
                <a:gd name="T6" fmla="*/ 10 w 72"/>
                <a:gd name="T7" fmla="*/ 67 h 78"/>
                <a:gd name="T8" fmla="*/ 36 w 72"/>
                <a:gd name="T9" fmla="*/ 78 h 78"/>
                <a:gd name="T10" fmla="*/ 62 w 72"/>
                <a:gd name="T11" fmla="*/ 67 h 78"/>
                <a:gd name="T12" fmla="*/ 72 w 72"/>
                <a:gd name="T13" fmla="*/ 39 h 78"/>
                <a:gd name="T14" fmla="*/ 62 w 72"/>
                <a:gd name="T15" fmla="*/ 10 h 78"/>
                <a:gd name="T16" fmla="*/ 36 w 72"/>
                <a:gd name="T17" fmla="*/ 0 h 78"/>
                <a:gd name="T18" fmla="*/ 52 w 72"/>
                <a:gd name="T19" fmla="*/ 59 h 78"/>
                <a:gd name="T20" fmla="*/ 36 w 72"/>
                <a:gd name="T21" fmla="*/ 66 h 78"/>
                <a:gd name="T22" fmla="*/ 20 w 72"/>
                <a:gd name="T23" fmla="*/ 59 h 78"/>
                <a:gd name="T24" fmla="*/ 15 w 72"/>
                <a:gd name="T25" fmla="*/ 39 h 78"/>
                <a:gd name="T26" fmla="*/ 20 w 72"/>
                <a:gd name="T27" fmla="*/ 19 h 78"/>
                <a:gd name="T28" fmla="*/ 36 w 72"/>
                <a:gd name="T29" fmla="*/ 11 h 78"/>
                <a:gd name="T30" fmla="*/ 52 w 72"/>
                <a:gd name="T31" fmla="*/ 19 h 78"/>
                <a:gd name="T32" fmla="*/ 57 w 72"/>
                <a:gd name="T33" fmla="*/ 39 h 78"/>
                <a:gd name="T34" fmla="*/ 52 w 72"/>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8">
                  <a:moveTo>
                    <a:pt x="36" y="0"/>
                  </a:moveTo>
                  <a:cubicBezTo>
                    <a:pt x="25" y="0"/>
                    <a:pt x="16" y="3"/>
                    <a:pt x="10" y="10"/>
                  </a:cubicBezTo>
                  <a:cubicBezTo>
                    <a:pt x="3" y="17"/>
                    <a:pt x="0" y="27"/>
                    <a:pt x="0" y="39"/>
                  </a:cubicBezTo>
                  <a:cubicBezTo>
                    <a:pt x="0" y="51"/>
                    <a:pt x="3" y="60"/>
                    <a:pt x="10" y="67"/>
                  </a:cubicBezTo>
                  <a:cubicBezTo>
                    <a:pt x="16" y="74"/>
                    <a:pt x="25" y="78"/>
                    <a:pt x="36" y="78"/>
                  </a:cubicBezTo>
                  <a:cubicBezTo>
                    <a:pt x="47" y="78"/>
                    <a:pt x="56" y="74"/>
                    <a:pt x="62" y="67"/>
                  </a:cubicBezTo>
                  <a:cubicBezTo>
                    <a:pt x="69" y="60"/>
                    <a:pt x="72" y="51"/>
                    <a:pt x="72" y="39"/>
                  </a:cubicBezTo>
                  <a:cubicBezTo>
                    <a:pt x="72" y="27"/>
                    <a:pt x="69" y="17"/>
                    <a:pt x="62"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0" y="19"/>
                  </a:cubicBezTo>
                  <a:cubicBezTo>
                    <a:pt x="24" y="14"/>
                    <a:pt x="29" y="11"/>
                    <a:pt x="36" y="11"/>
                  </a:cubicBezTo>
                  <a:cubicBezTo>
                    <a:pt x="43" y="11"/>
                    <a:pt x="48" y="14"/>
                    <a:pt x="52" y="19"/>
                  </a:cubicBezTo>
                  <a:cubicBezTo>
                    <a:pt x="56" y="24"/>
                    <a:pt x="57" y="30"/>
                    <a:pt x="57" y="39"/>
                  </a:cubicBezTo>
                  <a:cubicBezTo>
                    <a:pt x="57"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9">
              <a:extLst>
                <a:ext uri="{FF2B5EF4-FFF2-40B4-BE49-F238E27FC236}">
                  <a16:creationId xmlns:a16="http://schemas.microsoft.com/office/drawing/2014/main" id="{88BAE485-97CC-07B4-6CBC-75F7EB1F86CD}"/>
                </a:ext>
              </a:extLst>
            </p:cNvPr>
            <p:cNvSpPr>
              <a:spLocks/>
            </p:cNvSpPr>
            <p:nvPr userDrawn="1"/>
          </p:nvSpPr>
          <p:spPr bwMode="auto">
            <a:xfrm>
              <a:off x="1350963" y="438150"/>
              <a:ext cx="90488" cy="61913"/>
            </a:xfrm>
            <a:custGeom>
              <a:avLst/>
              <a:gdLst>
                <a:gd name="T0" fmla="*/ 41 w 57"/>
                <a:gd name="T1" fmla="*/ 31 h 39"/>
                <a:gd name="T2" fmla="*/ 32 w 57"/>
                <a:gd name="T3" fmla="*/ 0 h 39"/>
                <a:gd name="T4" fmla="*/ 24 w 57"/>
                <a:gd name="T5" fmla="*/ 0 h 39"/>
                <a:gd name="T6" fmla="*/ 16 w 57"/>
                <a:gd name="T7" fmla="*/ 31 h 39"/>
                <a:gd name="T8" fmla="*/ 8 w 57"/>
                <a:gd name="T9" fmla="*/ 0 h 39"/>
                <a:gd name="T10" fmla="*/ 0 w 57"/>
                <a:gd name="T11" fmla="*/ 0 h 39"/>
                <a:gd name="T12" fmla="*/ 12 w 57"/>
                <a:gd name="T13" fmla="*/ 39 h 39"/>
                <a:gd name="T14" fmla="*/ 20 w 57"/>
                <a:gd name="T15" fmla="*/ 39 h 39"/>
                <a:gd name="T16" fmla="*/ 28 w 57"/>
                <a:gd name="T17" fmla="*/ 9 h 39"/>
                <a:gd name="T18" fmla="*/ 37 w 57"/>
                <a:gd name="T19" fmla="*/ 39 h 39"/>
                <a:gd name="T20" fmla="*/ 45 w 57"/>
                <a:gd name="T21" fmla="*/ 39 h 39"/>
                <a:gd name="T22" fmla="*/ 57 w 57"/>
                <a:gd name="T23" fmla="*/ 0 h 39"/>
                <a:gd name="T24" fmla="*/ 49 w 57"/>
                <a:gd name="T25" fmla="*/ 0 h 39"/>
                <a:gd name="T26" fmla="*/ 41 w 57"/>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39">
                  <a:moveTo>
                    <a:pt x="41" y="31"/>
                  </a:moveTo>
                  <a:lnTo>
                    <a:pt x="32" y="0"/>
                  </a:lnTo>
                  <a:lnTo>
                    <a:pt x="24" y="0"/>
                  </a:lnTo>
                  <a:lnTo>
                    <a:pt x="16" y="31"/>
                  </a:lnTo>
                  <a:lnTo>
                    <a:pt x="8" y="0"/>
                  </a:lnTo>
                  <a:lnTo>
                    <a:pt x="0" y="0"/>
                  </a:lnTo>
                  <a:lnTo>
                    <a:pt x="12" y="39"/>
                  </a:lnTo>
                  <a:lnTo>
                    <a:pt x="20" y="39"/>
                  </a:lnTo>
                  <a:lnTo>
                    <a:pt x="28" y="9"/>
                  </a:lnTo>
                  <a:lnTo>
                    <a:pt x="37" y="39"/>
                  </a:lnTo>
                  <a:lnTo>
                    <a:pt x="45" y="39"/>
                  </a:lnTo>
                  <a:lnTo>
                    <a:pt x="57" y="0"/>
                  </a:lnTo>
                  <a:lnTo>
                    <a:pt x="49" y="0"/>
                  </a:lnTo>
                  <a:lnTo>
                    <a:pt x="41"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0">
              <a:extLst>
                <a:ext uri="{FF2B5EF4-FFF2-40B4-BE49-F238E27FC236}">
                  <a16:creationId xmlns:a16="http://schemas.microsoft.com/office/drawing/2014/main" id="{E0EE8424-6820-BE0B-2C64-487E7DD59BC7}"/>
                </a:ext>
              </a:extLst>
            </p:cNvPr>
            <p:cNvSpPr>
              <a:spLocks/>
            </p:cNvSpPr>
            <p:nvPr userDrawn="1"/>
          </p:nvSpPr>
          <p:spPr bwMode="auto">
            <a:xfrm>
              <a:off x="1446213" y="422275"/>
              <a:ext cx="38100" cy="79375"/>
            </a:xfrm>
            <a:custGeom>
              <a:avLst/>
              <a:gdLst>
                <a:gd name="T0" fmla="*/ 26 w 46"/>
                <a:gd name="T1" fmla="*/ 0 h 97"/>
                <a:gd name="T2" fmla="*/ 13 w 46"/>
                <a:gd name="T3" fmla="*/ 0 h 97"/>
                <a:gd name="T4" fmla="*/ 11 w 46"/>
                <a:gd name="T5" fmla="*/ 20 h 97"/>
                <a:gd name="T6" fmla="*/ 0 w 46"/>
                <a:gd name="T7" fmla="*/ 20 h 97"/>
                <a:gd name="T8" fmla="*/ 0 w 46"/>
                <a:gd name="T9" fmla="*/ 31 h 97"/>
                <a:gd name="T10" fmla="*/ 11 w 46"/>
                <a:gd name="T11" fmla="*/ 31 h 97"/>
                <a:gd name="T12" fmla="*/ 11 w 46"/>
                <a:gd name="T13" fmla="*/ 72 h 97"/>
                <a:gd name="T14" fmla="*/ 16 w 46"/>
                <a:gd name="T15" fmla="*/ 91 h 97"/>
                <a:gd name="T16" fmla="*/ 32 w 46"/>
                <a:gd name="T17" fmla="*/ 97 h 97"/>
                <a:gd name="T18" fmla="*/ 46 w 46"/>
                <a:gd name="T19" fmla="*/ 95 h 97"/>
                <a:gd name="T20" fmla="*/ 44 w 46"/>
                <a:gd name="T21" fmla="*/ 84 h 97"/>
                <a:gd name="T22" fmla="*/ 36 w 46"/>
                <a:gd name="T23" fmla="*/ 85 h 97"/>
                <a:gd name="T24" fmla="*/ 28 w 46"/>
                <a:gd name="T25" fmla="*/ 82 h 97"/>
                <a:gd name="T26" fmla="*/ 26 w 46"/>
                <a:gd name="T27" fmla="*/ 70 h 97"/>
                <a:gd name="T28" fmla="*/ 26 w 46"/>
                <a:gd name="T29" fmla="*/ 31 h 97"/>
                <a:gd name="T30" fmla="*/ 46 w 46"/>
                <a:gd name="T31" fmla="*/ 31 h 97"/>
                <a:gd name="T32" fmla="*/ 46 w 46"/>
                <a:gd name="T33" fmla="*/ 20 h 97"/>
                <a:gd name="T34" fmla="*/ 26 w 46"/>
                <a:gd name="T35" fmla="*/ 20 h 97"/>
                <a:gd name="T36" fmla="*/ 26 w 46"/>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97">
                  <a:moveTo>
                    <a:pt x="26" y="0"/>
                  </a:moveTo>
                  <a:cubicBezTo>
                    <a:pt x="13" y="0"/>
                    <a:pt x="13" y="0"/>
                    <a:pt x="13" y="0"/>
                  </a:cubicBezTo>
                  <a:cubicBezTo>
                    <a:pt x="11" y="20"/>
                    <a:pt x="11" y="20"/>
                    <a:pt x="11" y="20"/>
                  </a:cubicBezTo>
                  <a:cubicBezTo>
                    <a:pt x="0" y="20"/>
                    <a:pt x="0" y="20"/>
                    <a:pt x="0" y="20"/>
                  </a:cubicBezTo>
                  <a:cubicBezTo>
                    <a:pt x="0" y="31"/>
                    <a:pt x="0" y="31"/>
                    <a:pt x="0" y="31"/>
                  </a:cubicBezTo>
                  <a:cubicBezTo>
                    <a:pt x="11" y="31"/>
                    <a:pt x="11" y="31"/>
                    <a:pt x="11" y="31"/>
                  </a:cubicBezTo>
                  <a:cubicBezTo>
                    <a:pt x="11" y="72"/>
                    <a:pt x="11" y="72"/>
                    <a:pt x="11" y="72"/>
                  </a:cubicBezTo>
                  <a:cubicBezTo>
                    <a:pt x="11" y="81"/>
                    <a:pt x="13" y="88"/>
                    <a:pt x="16" y="91"/>
                  </a:cubicBezTo>
                  <a:cubicBezTo>
                    <a:pt x="20" y="95"/>
                    <a:pt x="25" y="97"/>
                    <a:pt x="32" y="97"/>
                  </a:cubicBezTo>
                  <a:cubicBezTo>
                    <a:pt x="38" y="97"/>
                    <a:pt x="42" y="96"/>
                    <a:pt x="46" y="95"/>
                  </a:cubicBezTo>
                  <a:cubicBezTo>
                    <a:pt x="44" y="84"/>
                    <a:pt x="44" y="84"/>
                    <a:pt x="44" y="84"/>
                  </a:cubicBezTo>
                  <a:cubicBezTo>
                    <a:pt x="42" y="85"/>
                    <a:pt x="39" y="85"/>
                    <a:pt x="36" y="85"/>
                  </a:cubicBezTo>
                  <a:cubicBezTo>
                    <a:pt x="33" y="85"/>
                    <a:pt x="30" y="84"/>
                    <a:pt x="28" y="82"/>
                  </a:cubicBezTo>
                  <a:cubicBezTo>
                    <a:pt x="27" y="80"/>
                    <a:pt x="26" y="76"/>
                    <a:pt x="26" y="70"/>
                  </a:cubicBezTo>
                  <a:cubicBezTo>
                    <a:pt x="26" y="31"/>
                    <a:pt x="26" y="31"/>
                    <a:pt x="26" y="31"/>
                  </a:cubicBezTo>
                  <a:cubicBezTo>
                    <a:pt x="46" y="31"/>
                    <a:pt x="46" y="31"/>
                    <a:pt x="46" y="31"/>
                  </a:cubicBezTo>
                  <a:cubicBezTo>
                    <a:pt x="46" y="20"/>
                    <a:pt x="46" y="20"/>
                    <a:pt x="46" y="20"/>
                  </a:cubicBezTo>
                  <a:cubicBezTo>
                    <a:pt x="26" y="20"/>
                    <a:pt x="26" y="20"/>
                    <a:pt x="26" y="20"/>
                  </a:cubicBez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1">
              <a:extLst>
                <a:ext uri="{FF2B5EF4-FFF2-40B4-BE49-F238E27FC236}">
                  <a16:creationId xmlns:a16="http://schemas.microsoft.com/office/drawing/2014/main" id="{493BFF13-D216-7236-ADB3-513803D7A451}"/>
                </a:ext>
              </a:extLst>
            </p:cNvPr>
            <p:cNvSpPr>
              <a:spLocks/>
            </p:cNvSpPr>
            <p:nvPr userDrawn="1"/>
          </p:nvSpPr>
          <p:spPr bwMode="auto">
            <a:xfrm>
              <a:off x="1497013" y="412750"/>
              <a:ext cx="52388" cy="87313"/>
            </a:xfrm>
            <a:custGeom>
              <a:avLst/>
              <a:gdLst>
                <a:gd name="T0" fmla="*/ 39 w 64"/>
                <a:gd name="T1" fmla="*/ 30 h 106"/>
                <a:gd name="T2" fmla="*/ 14 w 64"/>
                <a:gd name="T3" fmla="*/ 45 h 106"/>
                <a:gd name="T4" fmla="*/ 14 w 64"/>
                <a:gd name="T5" fmla="*/ 0 h 106"/>
                <a:gd name="T6" fmla="*/ 0 w 64"/>
                <a:gd name="T7" fmla="*/ 0 h 106"/>
                <a:gd name="T8" fmla="*/ 0 w 64"/>
                <a:gd name="T9" fmla="*/ 106 h 106"/>
                <a:gd name="T10" fmla="*/ 14 w 64"/>
                <a:gd name="T11" fmla="*/ 106 h 106"/>
                <a:gd name="T12" fmla="*/ 14 w 64"/>
                <a:gd name="T13" fmla="*/ 62 h 106"/>
                <a:gd name="T14" fmla="*/ 21 w 64"/>
                <a:gd name="T15" fmla="*/ 49 h 106"/>
                <a:gd name="T16" fmla="*/ 34 w 64"/>
                <a:gd name="T17" fmla="*/ 42 h 106"/>
                <a:gd name="T18" fmla="*/ 46 w 64"/>
                <a:gd name="T19" fmla="*/ 47 h 106"/>
                <a:gd name="T20" fmla="*/ 49 w 64"/>
                <a:gd name="T21" fmla="*/ 62 h 106"/>
                <a:gd name="T22" fmla="*/ 49 w 64"/>
                <a:gd name="T23" fmla="*/ 106 h 106"/>
                <a:gd name="T24" fmla="*/ 64 w 64"/>
                <a:gd name="T25" fmla="*/ 106 h 106"/>
                <a:gd name="T26" fmla="*/ 64 w 64"/>
                <a:gd name="T27" fmla="*/ 58 h 106"/>
                <a:gd name="T28" fmla="*/ 57 w 64"/>
                <a:gd name="T29" fmla="*/ 37 h 106"/>
                <a:gd name="T30" fmla="*/ 39 w 64"/>
                <a:gd name="T31" fmla="*/ 3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06">
                  <a:moveTo>
                    <a:pt x="39" y="30"/>
                  </a:moveTo>
                  <a:cubicBezTo>
                    <a:pt x="29" y="30"/>
                    <a:pt x="20" y="35"/>
                    <a:pt x="14" y="45"/>
                  </a:cubicBezTo>
                  <a:cubicBezTo>
                    <a:pt x="14" y="0"/>
                    <a:pt x="14" y="0"/>
                    <a:pt x="14" y="0"/>
                  </a:cubicBezTo>
                  <a:cubicBezTo>
                    <a:pt x="0" y="0"/>
                    <a:pt x="0" y="0"/>
                    <a:pt x="0" y="0"/>
                  </a:cubicBezTo>
                  <a:cubicBezTo>
                    <a:pt x="0" y="106"/>
                    <a:pt x="0" y="106"/>
                    <a:pt x="0" y="106"/>
                  </a:cubicBezTo>
                  <a:cubicBezTo>
                    <a:pt x="14" y="106"/>
                    <a:pt x="14" y="106"/>
                    <a:pt x="14" y="106"/>
                  </a:cubicBezTo>
                  <a:cubicBezTo>
                    <a:pt x="14" y="62"/>
                    <a:pt x="14" y="62"/>
                    <a:pt x="14" y="62"/>
                  </a:cubicBezTo>
                  <a:cubicBezTo>
                    <a:pt x="15" y="57"/>
                    <a:pt x="17" y="53"/>
                    <a:pt x="21" y="49"/>
                  </a:cubicBezTo>
                  <a:cubicBezTo>
                    <a:pt x="25" y="44"/>
                    <a:pt x="29" y="42"/>
                    <a:pt x="34" y="42"/>
                  </a:cubicBezTo>
                  <a:cubicBezTo>
                    <a:pt x="40" y="42"/>
                    <a:pt x="44" y="44"/>
                    <a:pt x="46" y="47"/>
                  </a:cubicBezTo>
                  <a:cubicBezTo>
                    <a:pt x="48" y="50"/>
                    <a:pt x="49" y="55"/>
                    <a:pt x="49" y="62"/>
                  </a:cubicBezTo>
                  <a:cubicBezTo>
                    <a:pt x="49" y="106"/>
                    <a:pt x="49" y="106"/>
                    <a:pt x="49" y="106"/>
                  </a:cubicBezTo>
                  <a:cubicBezTo>
                    <a:pt x="64" y="106"/>
                    <a:pt x="64" y="106"/>
                    <a:pt x="64" y="106"/>
                  </a:cubicBezTo>
                  <a:cubicBezTo>
                    <a:pt x="64" y="58"/>
                    <a:pt x="64" y="58"/>
                    <a:pt x="64" y="58"/>
                  </a:cubicBezTo>
                  <a:cubicBezTo>
                    <a:pt x="64" y="48"/>
                    <a:pt x="62" y="41"/>
                    <a:pt x="57" y="37"/>
                  </a:cubicBezTo>
                  <a:cubicBezTo>
                    <a:pt x="53" y="32"/>
                    <a:pt x="47" y="30"/>
                    <a:pt x="39"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2">
              <a:extLst>
                <a:ext uri="{FF2B5EF4-FFF2-40B4-BE49-F238E27FC236}">
                  <a16:creationId xmlns:a16="http://schemas.microsoft.com/office/drawing/2014/main" id="{A2FBFC85-5630-8BC3-A583-1DEC58BBCCA5}"/>
                </a:ext>
              </a:extLst>
            </p:cNvPr>
            <p:cNvSpPr>
              <a:spLocks noEditPoints="1"/>
            </p:cNvSpPr>
            <p:nvPr userDrawn="1"/>
          </p:nvSpPr>
          <p:spPr bwMode="auto">
            <a:xfrm>
              <a:off x="1581151" y="415925"/>
              <a:ext cx="77788" cy="84138"/>
            </a:xfrm>
            <a:custGeom>
              <a:avLst/>
              <a:gdLst>
                <a:gd name="T0" fmla="*/ 20 w 49"/>
                <a:gd name="T1" fmla="*/ 0 h 53"/>
                <a:gd name="T2" fmla="*/ 0 w 49"/>
                <a:gd name="T3" fmla="*/ 53 h 53"/>
                <a:gd name="T4" fmla="*/ 8 w 49"/>
                <a:gd name="T5" fmla="*/ 53 h 53"/>
                <a:gd name="T6" fmla="*/ 13 w 49"/>
                <a:gd name="T7" fmla="*/ 40 h 53"/>
                <a:gd name="T8" fmla="*/ 36 w 49"/>
                <a:gd name="T9" fmla="*/ 40 h 53"/>
                <a:gd name="T10" fmla="*/ 40 w 49"/>
                <a:gd name="T11" fmla="*/ 53 h 53"/>
                <a:gd name="T12" fmla="*/ 49 w 49"/>
                <a:gd name="T13" fmla="*/ 53 h 53"/>
                <a:gd name="T14" fmla="*/ 29 w 49"/>
                <a:gd name="T15" fmla="*/ 0 h 53"/>
                <a:gd name="T16" fmla="*/ 20 w 49"/>
                <a:gd name="T17" fmla="*/ 0 h 53"/>
                <a:gd name="T18" fmla="*/ 15 w 49"/>
                <a:gd name="T19" fmla="*/ 34 h 53"/>
                <a:gd name="T20" fmla="*/ 24 w 49"/>
                <a:gd name="T21" fmla="*/ 7 h 53"/>
                <a:gd name="T22" fmla="*/ 34 w 49"/>
                <a:gd name="T23" fmla="*/ 34 h 53"/>
                <a:gd name="T24" fmla="*/ 15 w 49"/>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3">
                  <a:moveTo>
                    <a:pt x="20" y="0"/>
                  </a:moveTo>
                  <a:lnTo>
                    <a:pt x="0" y="53"/>
                  </a:lnTo>
                  <a:lnTo>
                    <a:pt x="8" y="53"/>
                  </a:lnTo>
                  <a:lnTo>
                    <a:pt x="13" y="40"/>
                  </a:lnTo>
                  <a:lnTo>
                    <a:pt x="36" y="40"/>
                  </a:lnTo>
                  <a:lnTo>
                    <a:pt x="40" y="53"/>
                  </a:lnTo>
                  <a:lnTo>
                    <a:pt x="49" y="53"/>
                  </a:lnTo>
                  <a:lnTo>
                    <a:pt x="29" y="0"/>
                  </a:lnTo>
                  <a:lnTo>
                    <a:pt x="20" y="0"/>
                  </a:lnTo>
                  <a:close/>
                  <a:moveTo>
                    <a:pt x="15" y="34"/>
                  </a:moveTo>
                  <a:lnTo>
                    <a:pt x="24" y="7"/>
                  </a:lnTo>
                  <a:lnTo>
                    <a:pt x="34" y="34"/>
                  </a:lnTo>
                  <a:lnTo>
                    <a:pt x="1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4">
              <a:extLst>
                <a:ext uri="{FF2B5EF4-FFF2-40B4-BE49-F238E27FC236}">
                  <a16:creationId xmlns:a16="http://schemas.microsoft.com/office/drawing/2014/main" id="{FF83A1F9-4D22-902B-230C-EA48637DF2D8}"/>
                </a:ext>
              </a:extLst>
            </p:cNvPr>
            <p:cNvSpPr>
              <a:spLocks noEditPoints="1"/>
            </p:cNvSpPr>
            <p:nvPr userDrawn="1"/>
          </p:nvSpPr>
          <p:spPr bwMode="auto">
            <a:xfrm>
              <a:off x="1663701" y="412750"/>
              <a:ext cx="58738" cy="88900"/>
            </a:xfrm>
            <a:custGeom>
              <a:avLst/>
              <a:gdLst>
                <a:gd name="T0" fmla="*/ 57 w 71"/>
                <a:gd name="T1" fmla="*/ 43 h 108"/>
                <a:gd name="T2" fmla="*/ 55 w 71"/>
                <a:gd name="T3" fmla="*/ 40 h 108"/>
                <a:gd name="T4" fmla="*/ 51 w 71"/>
                <a:gd name="T5" fmla="*/ 36 h 108"/>
                <a:gd name="T6" fmla="*/ 43 w 71"/>
                <a:gd name="T7" fmla="*/ 31 h 108"/>
                <a:gd name="T8" fmla="*/ 33 w 71"/>
                <a:gd name="T9" fmla="*/ 30 h 108"/>
                <a:gd name="T10" fmla="*/ 9 w 71"/>
                <a:gd name="T11" fmla="*/ 41 h 108"/>
                <a:gd name="T12" fmla="*/ 0 w 71"/>
                <a:gd name="T13" fmla="*/ 69 h 108"/>
                <a:gd name="T14" fmla="*/ 8 w 71"/>
                <a:gd name="T15" fmla="*/ 97 h 108"/>
                <a:gd name="T16" fmla="*/ 32 w 71"/>
                <a:gd name="T17" fmla="*/ 108 h 108"/>
                <a:gd name="T18" fmla="*/ 37 w 71"/>
                <a:gd name="T19" fmla="*/ 107 h 108"/>
                <a:gd name="T20" fmla="*/ 42 w 71"/>
                <a:gd name="T21" fmla="*/ 106 h 108"/>
                <a:gd name="T22" fmla="*/ 46 w 71"/>
                <a:gd name="T23" fmla="*/ 104 h 108"/>
                <a:gd name="T24" fmla="*/ 49 w 71"/>
                <a:gd name="T25" fmla="*/ 103 h 108"/>
                <a:gd name="T26" fmla="*/ 52 w 71"/>
                <a:gd name="T27" fmla="*/ 100 h 108"/>
                <a:gd name="T28" fmla="*/ 54 w 71"/>
                <a:gd name="T29" fmla="*/ 98 h 108"/>
                <a:gd name="T30" fmla="*/ 55 w 71"/>
                <a:gd name="T31" fmla="*/ 97 h 108"/>
                <a:gd name="T32" fmla="*/ 56 w 71"/>
                <a:gd name="T33" fmla="*/ 95 h 108"/>
                <a:gd name="T34" fmla="*/ 57 w 71"/>
                <a:gd name="T35" fmla="*/ 95 h 108"/>
                <a:gd name="T36" fmla="*/ 59 w 71"/>
                <a:gd name="T37" fmla="*/ 106 h 108"/>
                <a:gd name="T38" fmla="*/ 71 w 71"/>
                <a:gd name="T39" fmla="*/ 106 h 108"/>
                <a:gd name="T40" fmla="*/ 71 w 71"/>
                <a:gd name="T41" fmla="*/ 0 h 108"/>
                <a:gd name="T42" fmla="*/ 57 w 71"/>
                <a:gd name="T43" fmla="*/ 0 h 108"/>
                <a:gd name="T44" fmla="*/ 57 w 71"/>
                <a:gd name="T45" fmla="*/ 43 h 108"/>
                <a:gd name="T46" fmla="*/ 51 w 71"/>
                <a:gd name="T47" fmla="*/ 88 h 108"/>
                <a:gd name="T48" fmla="*/ 36 w 71"/>
                <a:gd name="T49" fmla="*/ 96 h 108"/>
                <a:gd name="T50" fmla="*/ 20 w 71"/>
                <a:gd name="T51" fmla="*/ 88 h 108"/>
                <a:gd name="T52" fmla="*/ 15 w 71"/>
                <a:gd name="T53" fmla="*/ 68 h 108"/>
                <a:gd name="T54" fmla="*/ 21 w 71"/>
                <a:gd name="T55" fmla="*/ 49 h 108"/>
                <a:gd name="T56" fmla="*/ 36 w 71"/>
                <a:gd name="T57" fmla="*/ 41 h 108"/>
                <a:gd name="T58" fmla="*/ 51 w 71"/>
                <a:gd name="T59" fmla="*/ 49 h 108"/>
                <a:gd name="T60" fmla="*/ 57 w 71"/>
                <a:gd name="T61" fmla="*/ 68 h 108"/>
                <a:gd name="T62" fmla="*/ 51 w 71"/>
                <a:gd name="T63" fmla="*/ 8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08">
                  <a:moveTo>
                    <a:pt x="57" y="43"/>
                  </a:moveTo>
                  <a:cubicBezTo>
                    <a:pt x="56" y="42"/>
                    <a:pt x="56" y="41"/>
                    <a:pt x="55" y="40"/>
                  </a:cubicBezTo>
                  <a:cubicBezTo>
                    <a:pt x="54" y="39"/>
                    <a:pt x="53" y="38"/>
                    <a:pt x="51" y="36"/>
                  </a:cubicBezTo>
                  <a:cubicBezTo>
                    <a:pt x="49" y="34"/>
                    <a:pt x="46" y="33"/>
                    <a:pt x="43" y="31"/>
                  </a:cubicBezTo>
                  <a:cubicBezTo>
                    <a:pt x="40" y="30"/>
                    <a:pt x="37" y="30"/>
                    <a:pt x="33" y="30"/>
                  </a:cubicBezTo>
                  <a:cubicBezTo>
                    <a:pt x="23" y="30"/>
                    <a:pt x="15" y="33"/>
                    <a:pt x="9" y="41"/>
                  </a:cubicBezTo>
                  <a:cubicBezTo>
                    <a:pt x="3" y="48"/>
                    <a:pt x="0" y="57"/>
                    <a:pt x="0" y="69"/>
                  </a:cubicBezTo>
                  <a:cubicBezTo>
                    <a:pt x="0" y="80"/>
                    <a:pt x="3" y="90"/>
                    <a:pt x="8" y="97"/>
                  </a:cubicBezTo>
                  <a:cubicBezTo>
                    <a:pt x="14" y="104"/>
                    <a:pt x="22" y="108"/>
                    <a:pt x="32" y="108"/>
                  </a:cubicBezTo>
                  <a:cubicBezTo>
                    <a:pt x="34" y="108"/>
                    <a:pt x="35" y="108"/>
                    <a:pt x="37" y="107"/>
                  </a:cubicBezTo>
                  <a:cubicBezTo>
                    <a:pt x="39" y="107"/>
                    <a:pt x="41" y="107"/>
                    <a:pt x="42" y="106"/>
                  </a:cubicBezTo>
                  <a:cubicBezTo>
                    <a:pt x="43" y="106"/>
                    <a:pt x="45" y="105"/>
                    <a:pt x="46" y="104"/>
                  </a:cubicBezTo>
                  <a:cubicBezTo>
                    <a:pt x="47" y="104"/>
                    <a:pt x="48" y="103"/>
                    <a:pt x="49" y="103"/>
                  </a:cubicBezTo>
                  <a:cubicBezTo>
                    <a:pt x="50" y="102"/>
                    <a:pt x="51" y="101"/>
                    <a:pt x="52" y="100"/>
                  </a:cubicBezTo>
                  <a:cubicBezTo>
                    <a:pt x="53" y="100"/>
                    <a:pt x="53" y="99"/>
                    <a:pt x="54" y="98"/>
                  </a:cubicBezTo>
                  <a:cubicBezTo>
                    <a:pt x="54" y="98"/>
                    <a:pt x="55" y="97"/>
                    <a:pt x="55" y="97"/>
                  </a:cubicBezTo>
                  <a:cubicBezTo>
                    <a:pt x="56" y="96"/>
                    <a:pt x="56" y="96"/>
                    <a:pt x="56" y="95"/>
                  </a:cubicBezTo>
                  <a:cubicBezTo>
                    <a:pt x="57" y="95"/>
                    <a:pt x="57" y="95"/>
                    <a:pt x="57" y="95"/>
                  </a:cubicBezTo>
                  <a:cubicBezTo>
                    <a:pt x="59" y="106"/>
                    <a:pt x="59" y="106"/>
                    <a:pt x="59" y="106"/>
                  </a:cubicBezTo>
                  <a:cubicBezTo>
                    <a:pt x="71" y="106"/>
                    <a:pt x="71" y="106"/>
                    <a:pt x="71" y="106"/>
                  </a:cubicBezTo>
                  <a:cubicBezTo>
                    <a:pt x="71" y="0"/>
                    <a:pt x="71" y="0"/>
                    <a:pt x="71" y="0"/>
                  </a:cubicBezTo>
                  <a:cubicBezTo>
                    <a:pt x="57" y="0"/>
                    <a:pt x="57" y="0"/>
                    <a:pt x="57" y="0"/>
                  </a:cubicBezTo>
                  <a:lnTo>
                    <a:pt x="57" y="43"/>
                  </a:lnTo>
                  <a:close/>
                  <a:moveTo>
                    <a:pt x="51" y="88"/>
                  </a:moveTo>
                  <a:cubicBezTo>
                    <a:pt x="47" y="93"/>
                    <a:pt x="42" y="96"/>
                    <a:pt x="36" y="96"/>
                  </a:cubicBezTo>
                  <a:cubicBezTo>
                    <a:pt x="29" y="96"/>
                    <a:pt x="24" y="93"/>
                    <a:pt x="20" y="88"/>
                  </a:cubicBezTo>
                  <a:cubicBezTo>
                    <a:pt x="17" y="83"/>
                    <a:pt x="15" y="76"/>
                    <a:pt x="15" y="68"/>
                  </a:cubicBezTo>
                  <a:cubicBezTo>
                    <a:pt x="15" y="61"/>
                    <a:pt x="17" y="54"/>
                    <a:pt x="21" y="49"/>
                  </a:cubicBezTo>
                  <a:cubicBezTo>
                    <a:pt x="25" y="44"/>
                    <a:pt x="30" y="41"/>
                    <a:pt x="36" y="41"/>
                  </a:cubicBezTo>
                  <a:cubicBezTo>
                    <a:pt x="43" y="41"/>
                    <a:pt x="48" y="44"/>
                    <a:pt x="51" y="49"/>
                  </a:cubicBezTo>
                  <a:cubicBezTo>
                    <a:pt x="55" y="54"/>
                    <a:pt x="57" y="61"/>
                    <a:pt x="57" y="68"/>
                  </a:cubicBezTo>
                  <a:cubicBezTo>
                    <a:pt x="57" y="76"/>
                    <a:pt x="55" y="83"/>
                    <a:pt x="51"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5">
              <a:extLst>
                <a:ext uri="{FF2B5EF4-FFF2-40B4-BE49-F238E27FC236}">
                  <a16:creationId xmlns:a16="http://schemas.microsoft.com/office/drawing/2014/main" id="{B67964F5-8081-A3D8-089C-A081B2E521A9}"/>
                </a:ext>
              </a:extLst>
            </p:cNvPr>
            <p:cNvSpPr>
              <a:spLocks/>
            </p:cNvSpPr>
            <p:nvPr userDrawn="1"/>
          </p:nvSpPr>
          <p:spPr bwMode="auto">
            <a:xfrm>
              <a:off x="1733551" y="438150"/>
              <a:ext cx="60325" cy="61913"/>
            </a:xfrm>
            <a:custGeom>
              <a:avLst/>
              <a:gdLst>
                <a:gd name="T0" fmla="*/ 18 w 38"/>
                <a:gd name="T1" fmla="*/ 32 h 39"/>
                <a:gd name="T2" fmla="*/ 8 w 38"/>
                <a:gd name="T3" fmla="*/ 0 h 39"/>
                <a:gd name="T4" fmla="*/ 0 w 38"/>
                <a:gd name="T5" fmla="*/ 0 h 39"/>
                <a:gd name="T6" fmla="*/ 15 w 38"/>
                <a:gd name="T7" fmla="*/ 39 h 39"/>
                <a:gd name="T8" fmla="*/ 23 w 38"/>
                <a:gd name="T9" fmla="*/ 39 h 39"/>
                <a:gd name="T10" fmla="*/ 38 w 38"/>
                <a:gd name="T11" fmla="*/ 0 h 39"/>
                <a:gd name="T12" fmla="*/ 29 w 38"/>
                <a:gd name="T13" fmla="*/ 0 h 39"/>
                <a:gd name="T14" fmla="*/ 18 w 38"/>
                <a:gd name="T15" fmla="*/ 3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9">
                  <a:moveTo>
                    <a:pt x="18" y="32"/>
                  </a:moveTo>
                  <a:lnTo>
                    <a:pt x="8" y="0"/>
                  </a:lnTo>
                  <a:lnTo>
                    <a:pt x="0" y="0"/>
                  </a:lnTo>
                  <a:lnTo>
                    <a:pt x="15" y="39"/>
                  </a:lnTo>
                  <a:lnTo>
                    <a:pt x="23" y="39"/>
                  </a:lnTo>
                  <a:lnTo>
                    <a:pt x="38" y="0"/>
                  </a:lnTo>
                  <a:lnTo>
                    <a:pt x="29" y="0"/>
                  </a:lnTo>
                  <a:lnTo>
                    <a:pt x="1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6">
              <a:extLst>
                <a:ext uri="{FF2B5EF4-FFF2-40B4-BE49-F238E27FC236}">
                  <a16:creationId xmlns:a16="http://schemas.microsoft.com/office/drawing/2014/main" id="{C73E25E4-139B-A180-CBFD-59414A4BD238}"/>
                </a:ext>
              </a:extLst>
            </p:cNvPr>
            <p:cNvSpPr>
              <a:spLocks/>
            </p:cNvSpPr>
            <p:nvPr userDrawn="1"/>
          </p:nvSpPr>
          <p:spPr bwMode="auto">
            <a:xfrm>
              <a:off x="1801813" y="411163"/>
              <a:ext cx="15875" cy="14288"/>
            </a:xfrm>
            <a:custGeom>
              <a:avLst/>
              <a:gdLst>
                <a:gd name="T0" fmla="*/ 10 w 19"/>
                <a:gd name="T1" fmla="*/ 0 h 18"/>
                <a:gd name="T2" fmla="*/ 3 w 19"/>
                <a:gd name="T3" fmla="*/ 2 h 18"/>
                <a:gd name="T4" fmla="*/ 0 w 19"/>
                <a:gd name="T5" fmla="*/ 9 h 18"/>
                <a:gd name="T6" fmla="*/ 3 w 19"/>
                <a:gd name="T7" fmla="*/ 16 h 18"/>
                <a:gd name="T8" fmla="*/ 10 w 19"/>
                <a:gd name="T9" fmla="*/ 18 h 18"/>
                <a:gd name="T10" fmla="*/ 17 w 19"/>
                <a:gd name="T11" fmla="*/ 16 h 18"/>
                <a:gd name="T12" fmla="*/ 19 w 19"/>
                <a:gd name="T13" fmla="*/ 9 h 18"/>
                <a:gd name="T14" fmla="*/ 17 w 19"/>
                <a:gd name="T15" fmla="*/ 2 h 18"/>
                <a:gd name="T16" fmla="*/ 10 w 1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0" y="0"/>
                  </a:moveTo>
                  <a:cubicBezTo>
                    <a:pt x="7" y="0"/>
                    <a:pt x="5" y="1"/>
                    <a:pt x="3" y="2"/>
                  </a:cubicBezTo>
                  <a:cubicBezTo>
                    <a:pt x="1" y="4"/>
                    <a:pt x="0" y="7"/>
                    <a:pt x="0" y="9"/>
                  </a:cubicBezTo>
                  <a:cubicBezTo>
                    <a:pt x="0" y="12"/>
                    <a:pt x="1" y="14"/>
                    <a:pt x="3" y="16"/>
                  </a:cubicBezTo>
                  <a:cubicBezTo>
                    <a:pt x="5" y="17"/>
                    <a:pt x="7" y="18"/>
                    <a:pt x="10" y="18"/>
                  </a:cubicBezTo>
                  <a:cubicBezTo>
                    <a:pt x="13" y="18"/>
                    <a:pt x="15" y="17"/>
                    <a:pt x="17" y="16"/>
                  </a:cubicBezTo>
                  <a:cubicBezTo>
                    <a:pt x="18" y="14"/>
                    <a:pt x="19" y="12"/>
                    <a:pt x="19" y="9"/>
                  </a:cubicBezTo>
                  <a:cubicBezTo>
                    <a:pt x="19" y="6"/>
                    <a:pt x="18" y="4"/>
                    <a:pt x="17" y="2"/>
                  </a:cubicBezTo>
                  <a:cubicBezTo>
                    <a:pt x="15" y="1"/>
                    <a:pt x="12"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Rectangle 17">
              <a:extLst>
                <a:ext uri="{FF2B5EF4-FFF2-40B4-BE49-F238E27FC236}">
                  <a16:creationId xmlns:a16="http://schemas.microsoft.com/office/drawing/2014/main" id="{7B6F8562-C3CB-5305-FB0B-63FF8D97092D}"/>
                </a:ext>
              </a:extLst>
            </p:cNvPr>
            <p:cNvSpPr>
              <a:spLocks noChangeArrowheads="1"/>
            </p:cNvSpPr>
            <p:nvPr userDrawn="1"/>
          </p:nvSpPr>
          <p:spPr bwMode="auto">
            <a:xfrm>
              <a:off x="1804988" y="438150"/>
              <a:ext cx="11113" cy="619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8">
              <a:extLst>
                <a:ext uri="{FF2B5EF4-FFF2-40B4-BE49-F238E27FC236}">
                  <a16:creationId xmlns:a16="http://schemas.microsoft.com/office/drawing/2014/main" id="{AAAB2CA3-ACC4-BAB9-7B09-8D2F882AE852}"/>
                </a:ext>
              </a:extLst>
            </p:cNvPr>
            <p:cNvSpPr>
              <a:spLocks/>
            </p:cNvSpPr>
            <p:nvPr userDrawn="1"/>
          </p:nvSpPr>
          <p:spPr bwMode="auto">
            <a:xfrm>
              <a:off x="1828801" y="436563"/>
              <a:ext cx="47625" cy="65088"/>
            </a:xfrm>
            <a:custGeom>
              <a:avLst/>
              <a:gdLst>
                <a:gd name="T0" fmla="*/ 44 w 59"/>
                <a:gd name="T1" fmla="*/ 36 h 79"/>
                <a:gd name="T2" fmla="*/ 37 w 59"/>
                <a:gd name="T3" fmla="*/ 34 h 79"/>
                <a:gd name="T4" fmla="*/ 30 w 59"/>
                <a:gd name="T5" fmla="*/ 31 h 79"/>
                <a:gd name="T6" fmla="*/ 24 w 59"/>
                <a:gd name="T7" fmla="*/ 29 h 79"/>
                <a:gd name="T8" fmla="*/ 20 w 59"/>
                <a:gd name="T9" fmla="*/ 26 h 79"/>
                <a:gd name="T10" fmla="*/ 18 w 59"/>
                <a:gd name="T11" fmla="*/ 21 h 79"/>
                <a:gd name="T12" fmla="*/ 22 w 59"/>
                <a:gd name="T13" fmla="*/ 14 h 79"/>
                <a:gd name="T14" fmla="*/ 32 w 59"/>
                <a:gd name="T15" fmla="*/ 12 h 79"/>
                <a:gd name="T16" fmla="*/ 52 w 59"/>
                <a:gd name="T17" fmla="*/ 20 h 79"/>
                <a:gd name="T18" fmla="*/ 58 w 59"/>
                <a:gd name="T19" fmla="*/ 10 h 79"/>
                <a:gd name="T20" fmla="*/ 55 w 59"/>
                <a:gd name="T21" fmla="*/ 8 h 79"/>
                <a:gd name="T22" fmla="*/ 46 w 59"/>
                <a:gd name="T23" fmla="*/ 3 h 79"/>
                <a:gd name="T24" fmla="*/ 32 w 59"/>
                <a:gd name="T25" fmla="*/ 0 h 79"/>
                <a:gd name="T26" fmla="*/ 12 w 59"/>
                <a:gd name="T27" fmla="*/ 7 h 79"/>
                <a:gd name="T28" fmla="*/ 4 w 59"/>
                <a:gd name="T29" fmla="*/ 23 h 79"/>
                <a:gd name="T30" fmla="*/ 6 w 59"/>
                <a:gd name="T31" fmla="*/ 31 h 79"/>
                <a:gd name="T32" fmla="*/ 11 w 59"/>
                <a:gd name="T33" fmla="*/ 37 h 79"/>
                <a:gd name="T34" fmla="*/ 15 w 59"/>
                <a:gd name="T35" fmla="*/ 40 h 79"/>
                <a:gd name="T36" fmla="*/ 19 w 59"/>
                <a:gd name="T37" fmla="*/ 42 h 79"/>
                <a:gd name="T38" fmla="*/ 23 w 59"/>
                <a:gd name="T39" fmla="*/ 44 h 79"/>
                <a:gd name="T40" fmla="*/ 29 w 59"/>
                <a:gd name="T41" fmla="*/ 45 h 79"/>
                <a:gd name="T42" fmla="*/ 33 w 59"/>
                <a:gd name="T43" fmla="*/ 47 h 79"/>
                <a:gd name="T44" fmla="*/ 38 w 59"/>
                <a:gd name="T45" fmla="*/ 49 h 79"/>
                <a:gd name="T46" fmla="*/ 42 w 59"/>
                <a:gd name="T47" fmla="*/ 52 h 79"/>
                <a:gd name="T48" fmla="*/ 45 w 59"/>
                <a:gd name="T49" fmla="*/ 57 h 79"/>
                <a:gd name="T50" fmla="*/ 41 w 59"/>
                <a:gd name="T51" fmla="*/ 65 h 79"/>
                <a:gd name="T52" fmla="*/ 30 w 59"/>
                <a:gd name="T53" fmla="*/ 67 h 79"/>
                <a:gd name="T54" fmla="*/ 18 w 59"/>
                <a:gd name="T55" fmla="*/ 64 h 79"/>
                <a:gd name="T56" fmla="*/ 8 w 59"/>
                <a:gd name="T57" fmla="*/ 57 h 79"/>
                <a:gd name="T58" fmla="*/ 0 w 59"/>
                <a:gd name="T59" fmla="*/ 66 h 79"/>
                <a:gd name="T60" fmla="*/ 12 w 59"/>
                <a:gd name="T61" fmla="*/ 74 h 79"/>
                <a:gd name="T62" fmla="*/ 30 w 59"/>
                <a:gd name="T63" fmla="*/ 79 h 79"/>
                <a:gd name="T64" fmla="*/ 52 w 59"/>
                <a:gd name="T65" fmla="*/ 72 h 79"/>
                <a:gd name="T66" fmla="*/ 59 w 59"/>
                <a:gd name="T67" fmla="*/ 55 h 79"/>
                <a:gd name="T68" fmla="*/ 44 w 59"/>
                <a:gd name="T69"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79">
                  <a:moveTo>
                    <a:pt x="44" y="36"/>
                  </a:moveTo>
                  <a:cubicBezTo>
                    <a:pt x="43" y="36"/>
                    <a:pt x="41" y="35"/>
                    <a:pt x="37" y="34"/>
                  </a:cubicBezTo>
                  <a:cubicBezTo>
                    <a:pt x="34" y="33"/>
                    <a:pt x="31" y="32"/>
                    <a:pt x="30" y="31"/>
                  </a:cubicBezTo>
                  <a:cubicBezTo>
                    <a:pt x="27" y="30"/>
                    <a:pt x="25" y="30"/>
                    <a:pt x="24" y="29"/>
                  </a:cubicBezTo>
                  <a:cubicBezTo>
                    <a:pt x="23" y="29"/>
                    <a:pt x="22" y="28"/>
                    <a:pt x="20" y="26"/>
                  </a:cubicBezTo>
                  <a:cubicBezTo>
                    <a:pt x="19" y="25"/>
                    <a:pt x="18" y="23"/>
                    <a:pt x="18" y="21"/>
                  </a:cubicBezTo>
                  <a:cubicBezTo>
                    <a:pt x="18" y="18"/>
                    <a:pt x="19" y="15"/>
                    <a:pt x="22" y="14"/>
                  </a:cubicBezTo>
                  <a:cubicBezTo>
                    <a:pt x="24" y="12"/>
                    <a:pt x="28" y="12"/>
                    <a:pt x="32" y="12"/>
                  </a:cubicBezTo>
                  <a:cubicBezTo>
                    <a:pt x="39" y="12"/>
                    <a:pt x="46" y="14"/>
                    <a:pt x="52" y="20"/>
                  </a:cubicBezTo>
                  <a:cubicBezTo>
                    <a:pt x="58" y="10"/>
                    <a:pt x="58" y="10"/>
                    <a:pt x="58" y="10"/>
                  </a:cubicBezTo>
                  <a:cubicBezTo>
                    <a:pt x="58" y="10"/>
                    <a:pt x="57" y="9"/>
                    <a:pt x="55" y="8"/>
                  </a:cubicBezTo>
                  <a:cubicBezTo>
                    <a:pt x="53" y="6"/>
                    <a:pt x="50" y="5"/>
                    <a:pt x="46" y="3"/>
                  </a:cubicBezTo>
                  <a:cubicBezTo>
                    <a:pt x="41" y="1"/>
                    <a:pt x="37" y="0"/>
                    <a:pt x="32" y="0"/>
                  </a:cubicBezTo>
                  <a:cubicBezTo>
                    <a:pt x="23" y="0"/>
                    <a:pt x="17" y="3"/>
                    <a:pt x="12" y="7"/>
                  </a:cubicBezTo>
                  <a:cubicBezTo>
                    <a:pt x="7" y="11"/>
                    <a:pt x="4" y="16"/>
                    <a:pt x="4" y="23"/>
                  </a:cubicBezTo>
                  <a:cubicBezTo>
                    <a:pt x="4" y="26"/>
                    <a:pt x="5" y="29"/>
                    <a:pt x="6" y="31"/>
                  </a:cubicBezTo>
                  <a:cubicBezTo>
                    <a:pt x="7" y="33"/>
                    <a:pt x="8" y="35"/>
                    <a:pt x="11" y="37"/>
                  </a:cubicBezTo>
                  <a:cubicBezTo>
                    <a:pt x="13" y="39"/>
                    <a:pt x="14" y="40"/>
                    <a:pt x="15" y="40"/>
                  </a:cubicBezTo>
                  <a:cubicBezTo>
                    <a:pt x="16" y="41"/>
                    <a:pt x="18" y="41"/>
                    <a:pt x="19" y="42"/>
                  </a:cubicBezTo>
                  <a:cubicBezTo>
                    <a:pt x="20" y="43"/>
                    <a:pt x="22" y="43"/>
                    <a:pt x="23" y="44"/>
                  </a:cubicBezTo>
                  <a:cubicBezTo>
                    <a:pt x="25" y="44"/>
                    <a:pt x="27" y="45"/>
                    <a:pt x="29" y="45"/>
                  </a:cubicBezTo>
                  <a:cubicBezTo>
                    <a:pt x="31" y="46"/>
                    <a:pt x="32" y="47"/>
                    <a:pt x="33" y="47"/>
                  </a:cubicBezTo>
                  <a:cubicBezTo>
                    <a:pt x="35" y="48"/>
                    <a:pt x="37" y="48"/>
                    <a:pt x="38" y="49"/>
                  </a:cubicBezTo>
                  <a:cubicBezTo>
                    <a:pt x="39" y="49"/>
                    <a:pt x="41" y="50"/>
                    <a:pt x="42" y="52"/>
                  </a:cubicBezTo>
                  <a:cubicBezTo>
                    <a:pt x="44" y="53"/>
                    <a:pt x="45" y="55"/>
                    <a:pt x="45" y="57"/>
                  </a:cubicBezTo>
                  <a:cubicBezTo>
                    <a:pt x="45" y="61"/>
                    <a:pt x="44" y="63"/>
                    <a:pt x="41" y="65"/>
                  </a:cubicBezTo>
                  <a:cubicBezTo>
                    <a:pt x="38" y="66"/>
                    <a:pt x="35" y="67"/>
                    <a:pt x="30" y="67"/>
                  </a:cubicBezTo>
                  <a:cubicBezTo>
                    <a:pt x="26" y="67"/>
                    <a:pt x="22" y="66"/>
                    <a:pt x="18" y="64"/>
                  </a:cubicBezTo>
                  <a:cubicBezTo>
                    <a:pt x="14" y="62"/>
                    <a:pt x="10" y="59"/>
                    <a:pt x="8" y="57"/>
                  </a:cubicBezTo>
                  <a:cubicBezTo>
                    <a:pt x="0" y="66"/>
                    <a:pt x="0" y="66"/>
                    <a:pt x="0" y="66"/>
                  </a:cubicBezTo>
                  <a:cubicBezTo>
                    <a:pt x="3" y="69"/>
                    <a:pt x="7" y="71"/>
                    <a:pt x="12" y="74"/>
                  </a:cubicBezTo>
                  <a:cubicBezTo>
                    <a:pt x="17" y="77"/>
                    <a:pt x="23" y="79"/>
                    <a:pt x="30" y="79"/>
                  </a:cubicBezTo>
                  <a:cubicBezTo>
                    <a:pt x="39" y="79"/>
                    <a:pt x="47" y="76"/>
                    <a:pt x="52" y="72"/>
                  </a:cubicBezTo>
                  <a:cubicBezTo>
                    <a:pt x="57" y="67"/>
                    <a:pt x="59" y="62"/>
                    <a:pt x="59" y="55"/>
                  </a:cubicBezTo>
                  <a:cubicBezTo>
                    <a:pt x="59" y="47"/>
                    <a:pt x="54" y="40"/>
                    <a:pt x="4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9">
              <a:extLst>
                <a:ext uri="{FF2B5EF4-FFF2-40B4-BE49-F238E27FC236}">
                  <a16:creationId xmlns:a16="http://schemas.microsoft.com/office/drawing/2014/main" id="{995386EE-0219-9B59-3015-DA98004633E3}"/>
                </a:ext>
              </a:extLst>
            </p:cNvPr>
            <p:cNvSpPr>
              <a:spLocks/>
            </p:cNvSpPr>
            <p:nvPr userDrawn="1"/>
          </p:nvSpPr>
          <p:spPr bwMode="auto">
            <a:xfrm>
              <a:off x="1960563" y="436563"/>
              <a:ext cx="36513" cy="63500"/>
            </a:xfrm>
            <a:custGeom>
              <a:avLst/>
              <a:gdLst>
                <a:gd name="T0" fmla="*/ 24 w 43"/>
                <a:gd name="T1" fmla="*/ 5 h 77"/>
                <a:gd name="T2" fmla="*/ 15 w 43"/>
                <a:gd name="T3" fmla="*/ 17 h 77"/>
                <a:gd name="T4" fmla="*/ 14 w 43"/>
                <a:gd name="T5" fmla="*/ 2 h 77"/>
                <a:gd name="T6" fmla="*/ 0 w 43"/>
                <a:gd name="T7" fmla="*/ 2 h 77"/>
                <a:gd name="T8" fmla="*/ 0 w 43"/>
                <a:gd name="T9" fmla="*/ 77 h 77"/>
                <a:gd name="T10" fmla="*/ 15 w 43"/>
                <a:gd name="T11" fmla="*/ 77 h 77"/>
                <a:gd name="T12" fmla="*/ 15 w 43"/>
                <a:gd name="T13" fmla="*/ 35 h 77"/>
                <a:gd name="T14" fmla="*/ 25 w 43"/>
                <a:gd name="T15" fmla="*/ 18 h 77"/>
                <a:gd name="T16" fmla="*/ 35 w 43"/>
                <a:gd name="T17" fmla="*/ 14 h 77"/>
                <a:gd name="T18" fmla="*/ 41 w 43"/>
                <a:gd name="T19" fmla="*/ 15 h 77"/>
                <a:gd name="T20" fmla="*/ 43 w 43"/>
                <a:gd name="T21" fmla="*/ 1 h 77"/>
                <a:gd name="T22" fmla="*/ 37 w 43"/>
                <a:gd name="T23" fmla="*/ 0 h 77"/>
                <a:gd name="T24" fmla="*/ 24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4" y="5"/>
                  </a:moveTo>
                  <a:cubicBezTo>
                    <a:pt x="20" y="8"/>
                    <a:pt x="17" y="12"/>
                    <a:pt x="15" y="17"/>
                  </a:cubicBezTo>
                  <a:cubicBezTo>
                    <a:pt x="14" y="2"/>
                    <a:pt x="14" y="2"/>
                    <a:pt x="14" y="2"/>
                  </a:cubicBezTo>
                  <a:cubicBezTo>
                    <a:pt x="0" y="2"/>
                    <a:pt x="0" y="2"/>
                    <a:pt x="0" y="2"/>
                  </a:cubicBezTo>
                  <a:cubicBezTo>
                    <a:pt x="0" y="77"/>
                    <a:pt x="0" y="77"/>
                    <a:pt x="0" y="77"/>
                  </a:cubicBezTo>
                  <a:cubicBezTo>
                    <a:pt x="15" y="77"/>
                    <a:pt x="15" y="77"/>
                    <a:pt x="15" y="77"/>
                  </a:cubicBezTo>
                  <a:cubicBezTo>
                    <a:pt x="15" y="35"/>
                    <a:pt x="15" y="35"/>
                    <a:pt x="15" y="35"/>
                  </a:cubicBezTo>
                  <a:cubicBezTo>
                    <a:pt x="16" y="27"/>
                    <a:pt x="19" y="22"/>
                    <a:pt x="25" y="18"/>
                  </a:cubicBezTo>
                  <a:cubicBezTo>
                    <a:pt x="28" y="16"/>
                    <a:pt x="32" y="14"/>
                    <a:pt x="35" y="14"/>
                  </a:cubicBezTo>
                  <a:cubicBezTo>
                    <a:pt x="38" y="14"/>
                    <a:pt x="40" y="15"/>
                    <a:pt x="41" y="15"/>
                  </a:cubicBezTo>
                  <a:cubicBezTo>
                    <a:pt x="43" y="1"/>
                    <a:pt x="43" y="1"/>
                    <a:pt x="43" y="1"/>
                  </a:cubicBezTo>
                  <a:cubicBezTo>
                    <a:pt x="37" y="0"/>
                    <a:pt x="37" y="0"/>
                    <a:pt x="37" y="0"/>
                  </a:cubicBezTo>
                  <a:cubicBezTo>
                    <a:pt x="32" y="0"/>
                    <a:pt x="28" y="2"/>
                    <a:pt x="2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0">
              <a:extLst>
                <a:ext uri="{FF2B5EF4-FFF2-40B4-BE49-F238E27FC236}">
                  <a16:creationId xmlns:a16="http://schemas.microsoft.com/office/drawing/2014/main" id="{2960E1C6-F590-264A-344E-7EF84C9D9013}"/>
                </a:ext>
              </a:extLst>
            </p:cNvPr>
            <p:cNvSpPr>
              <a:spLocks/>
            </p:cNvSpPr>
            <p:nvPr userDrawn="1"/>
          </p:nvSpPr>
          <p:spPr bwMode="auto">
            <a:xfrm>
              <a:off x="2000251" y="438150"/>
              <a:ext cx="58738" cy="85725"/>
            </a:xfrm>
            <a:custGeom>
              <a:avLst/>
              <a:gdLst>
                <a:gd name="T0" fmla="*/ 57 w 72"/>
                <a:gd name="T1" fmla="*/ 0 h 103"/>
                <a:gd name="T2" fmla="*/ 36 w 72"/>
                <a:gd name="T3" fmla="*/ 61 h 103"/>
                <a:gd name="T4" fmla="*/ 15 w 72"/>
                <a:gd name="T5" fmla="*/ 0 h 103"/>
                <a:gd name="T6" fmla="*/ 0 w 72"/>
                <a:gd name="T7" fmla="*/ 0 h 103"/>
                <a:gd name="T8" fmla="*/ 28 w 72"/>
                <a:gd name="T9" fmla="*/ 74 h 103"/>
                <a:gd name="T10" fmla="*/ 25 w 72"/>
                <a:gd name="T11" fmla="*/ 83 h 103"/>
                <a:gd name="T12" fmla="*/ 21 w 72"/>
                <a:gd name="T13" fmla="*/ 90 h 103"/>
                <a:gd name="T14" fmla="*/ 16 w 72"/>
                <a:gd name="T15" fmla="*/ 91 h 103"/>
                <a:gd name="T16" fmla="*/ 8 w 72"/>
                <a:gd name="T17" fmla="*/ 89 h 103"/>
                <a:gd name="T18" fmla="*/ 5 w 72"/>
                <a:gd name="T19" fmla="*/ 100 h 103"/>
                <a:gd name="T20" fmla="*/ 6 w 72"/>
                <a:gd name="T21" fmla="*/ 101 h 103"/>
                <a:gd name="T22" fmla="*/ 12 w 72"/>
                <a:gd name="T23" fmla="*/ 103 h 103"/>
                <a:gd name="T24" fmla="*/ 19 w 72"/>
                <a:gd name="T25" fmla="*/ 103 h 103"/>
                <a:gd name="T26" fmla="*/ 31 w 72"/>
                <a:gd name="T27" fmla="*/ 100 h 103"/>
                <a:gd name="T28" fmla="*/ 39 w 72"/>
                <a:gd name="T29" fmla="*/ 87 h 103"/>
                <a:gd name="T30" fmla="*/ 72 w 72"/>
                <a:gd name="T31" fmla="*/ 0 h 103"/>
                <a:gd name="T32" fmla="*/ 57 w 72"/>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03">
                  <a:moveTo>
                    <a:pt x="57" y="0"/>
                  </a:moveTo>
                  <a:cubicBezTo>
                    <a:pt x="36" y="61"/>
                    <a:pt x="36" y="61"/>
                    <a:pt x="36" y="61"/>
                  </a:cubicBezTo>
                  <a:cubicBezTo>
                    <a:pt x="15" y="0"/>
                    <a:pt x="15" y="0"/>
                    <a:pt x="15" y="0"/>
                  </a:cubicBezTo>
                  <a:cubicBezTo>
                    <a:pt x="0" y="0"/>
                    <a:pt x="0" y="0"/>
                    <a:pt x="0" y="0"/>
                  </a:cubicBezTo>
                  <a:cubicBezTo>
                    <a:pt x="28" y="74"/>
                    <a:pt x="28" y="74"/>
                    <a:pt x="28" y="74"/>
                  </a:cubicBezTo>
                  <a:cubicBezTo>
                    <a:pt x="25" y="83"/>
                    <a:pt x="25" y="83"/>
                    <a:pt x="25" y="83"/>
                  </a:cubicBezTo>
                  <a:cubicBezTo>
                    <a:pt x="24" y="87"/>
                    <a:pt x="22" y="89"/>
                    <a:pt x="21" y="90"/>
                  </a:cubicBezTo>
                  <a:cubicBezTo>
                    <a:pt x="20" y="91"/>
                    <a:pt x="18" y="91"/>
                    <a:pt x="16" y="91"/>
                  </a:cubicBezTo>
                  <a:cubicBezTo>
                    <a:pt x="14" y="91"/>
                    <a:pt x="11" y="91"/>
                    <a:pt x="8" y="89"/>
                  </a:cubicBezTo>
                  <a:cubicBezTo>
                    <a:pt x="5" y="100"/>
                    <a:pt x="5" y="100"/>
                    <a:pt x="5" y="100"/>
                  </a:cubicBezTo>
                  <a:cubicBezTo>
                    <a:pt x="6" y="101"/>
                    <a:pt x="6" y="101"/>
                    <a:pt x="6" y="101"/>
                  </a:cubicBezTo>
                  <a:cubicBezTo>
                    <a:pt x="7" y="102"/>
                    <a:pt x="9" y="102"/>
                    <a:pt x="12" y="103"/>
                  </a:cubicBezTo>
                  <a:cubicBezTo>
                    <a:pt x="14" y="103"/>
                    <a:pt x="17" y="103"/>
                    <a:pt x="19" y="103"/>
                  </a:cubicBezTo>
                  <a:cubicBezTo>
                    <a:pt x="24" y="103"/>
                    <a:pt x="28" y="102"/>
                    <a:pt x="31" y="100"/>
                  </a:cubicBezTo>
                  <a:cubicBezTo>
                    <a:pt x="34" y="97"/>
                    <a:pt x="36" y="93"/>
                    <a:pt x="39" y="87"/>
                  </a:cubicBezTo>
                  <a:cubicBezTo>
                    <a:pt x="72" y="0"/>
                    <a:pt x="72" y="0"/>
                    <a:pt x="72" y="0"/>
                  </a:cubicBezTo>
                  <a:lnTo>
                    <a:pt x="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1">
              <a:extLst>
                <a:ext uri="{FF2B5EF4-FFF2-40B4-BE49-F238E27FC236}">
                  <a16:creationId xmlns:a16="http://schemas.microsoft.com/office/drawing/2014/main" id="{8279F213-F01D-0BA8-7DEC-BF8F2017D953}"/>
                </a:ext>
              </a:extLst>
            </p:cNvPr>
            <p:cNvSpPr>
              <a:spLocks noEditPoints="1"/>
            </p:cNvSpPr>
            <p:nvPr userDrawn="1"/>
          </p:nvSpPr>
          <p:spPr bwMode="auto">
            <a:xfrm>
              <a:off x="1547813" y="-96838"/>
              <a:ext cx="352425" cy="422275"/>
            </a:xfrm>
            <a:custGeom>
              <a:avLst/>
              <a:gdLst>
                <a:gd name="T0" fmla="*/ 327 w 425"/>
                <a:gd name="T1" fmla="*/ 247 h 510"/>
                <a:gd name="T2" fmla="*/ 415 w 425"/>
                <a:gd name="T3" fmla="*/ 130 h 510"/>
                <a:gd name="T4" fmla="*/ 268 w 425"/>
                <a:gd name="T5" fmla="*/ 0 h 510"/>
                <a:gd name="T6" fmla="*/ 0 w 425"/>
                <a:gd name="T7" fmla="*/ 0 h 510"/>
                <a:gd name="T8" fmla="*/ 0 w 425"/>
                <a:gd name="T9" fmla="*/ 510 h 510"/>
                <a:gd name="T10" fmla="*/ 277 w 425"/>
                <a:gd name="T11" fmla="*/ 510 h 510"/>
                <a:gd name="T12" fmla="*/ 425 w 425"/>
                <a:gd name="T13" fmla="*/ 373 h 510"/>
                <a:gd name="T14" fmla="*/ 327 w 425"/>
                <a:gd name="T15" fmla="*/ 247 h 510"/>
                <a:gd name="T16" fmla="*/ 109 w 425"/>
                <a:gd name="T17" fmla="*/ 92 h 510"/>
                <a:gd name="T18" fmla="*/ 245 w 425"/>
                <a:gd name="T19" fmla="*/ 92 h 510"/>
                <a:gd name="T20" fmla="*/ 304 w 425"/>
                <a:gd name="T21" fmla="*/ 148 h 510"/>
                <a:gd name="T22" fmla="*/ 245 w 425"/>
                <a:gd name="T23" fmla="*/ 205 h 510"/>
                <a:gd name="T24" fmla="*/ 109 w 425"/>
                <a:gd name="T25" fmla="*/ 205 h 510"/>
                <a:gd name="T26" fmla="*/ 109 w 425"/>
                <a:gd name="T27" fmla="*/ 92 h 510"/>
                <a:gd name="T28" fmla="*/ 249 w 425"/>
                <a:gd name="T29" fmla="*/ 417 h 510"/>
                <a:gd name="T30" fmla="*/ 249 w 425"/>
                <a:gd name="T31" fmla="*/ 418 h 510"/>
                <a:gd name="T32" fmla="*/ 109 w 425"/>
                <a:gd name="T33" fmla="*/ 418 h 510"/>
                <a:gd name="T34" fmla="*/ 109 w 425"/>
                <a:gd name="T35" fmla="*/ 298 h 510"/>
                <a:gd name="T36" fmla="*/ 249 w 425"/>
                <a:gd name="T37" fmla="*/ 298 h 510"/>
                <a:gd name="T38" fmla="*/ 315 w 425"/>
                <a:gd name="T39" fmla="*/ 357 h 510"/>
                <a:gd name="T40" fmla="*/ 249 w 425"/>
                <a:gd name="T41" fmla="*/ 41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5" h="510">
                  <a:moveTo>
                    <a:pt x="327" y="247"/>
                  </a:moveTo>
                  <a:cubicBezTo>
                    <a:pt x="375" y="237"/>
                    <a:pt x="415" y="194"/>
                    <a:pt x="415" y="130"/>
                  </a:cubicBezTo>
                  <a:cubicBezTo>
                    <a:pt x="415" y="62"/>
                    <a:pt x="365" y="0"/>
                    <a:pt x="268" y="0"/>
                  </a:cubicBezTo>
                  <a:cubicBezTo>
                    <a:pt x="0" y="0"/>
                    <a:pt x="0" y="0"/>
                    <a:pt x="0" y="0"/>
                  </a:cubicBezTo>
                  <a:cubicBezTo>
                    <a:pt x="0" y="510"/>
                    <a:pt x="0" y="510"/>
                    <a:pt x="0" y="510"/>
                  </a:cubicBezTo>
                  <a:cubicBezTo>
                    <a:pt x="277" y="510"/>
                    <a:pt x="277" y="510"/>
                    <a:pt x="277" y="510"/>
                  </a:cubicBezTo>
                  <a:cubicBezTo>
                    <a:pt x="374" y="510"/>
                    <a:pt x="425" y="449"/>
                    <a:pt x="425" y="373"/>
                  </a:cubicBezTo>
                  <a:cubicBezTo>
                    <a:pt x="425" y="309"/>
                    <a:pt x="381" y="256"/>
                    <a:pt x="327" y="247"/>
                  </a:cubicBezTo>
                  <a:close/>
                  <a:moveTo>
                    <a:pt x="109" y="92"/>
                  </a:moveTo>
                  <a:cubicBezTo>
                    <a:pt x="245" y="92"/>
                    <a:pt x="245" y="92"/>
                    <a:pt x="245" y="92"/>
                  </a:cubicBezTo>
                  <a:cubicBezTo>
                    <a:pt x="281" y="92"/>
                    <a:pt x="304" y="117"/>
                    <a:pt x="304" y="148"/>
                  </a:cubicBezTo>
                  <a:cubicBezTo>
                    <a:pt x="304" y="181"/>
                    <a:pt x="281" y="205"/>
                    <a:pt x="245" y="205"/>
                  </a:cubicBezTo>
                  <a:cubicBezTo>
                    <a:pt x="109" y="205"/>
                    <a:pt x="109" y="205"/>
                    <a:pt x="109" y="205"/>
                  </a:cubicBezTo>
                  <a:lnTo>
                    <a:pt x="109" y="92"/>
                  </a:lnTo>
                  <a:close/>
                  <a:moveTo>
                    <a:pt x="249" y="417"/>
                  </a:moveTo>
                  <a:cubicBezTo>
                    <a:pt x="249" y="418"/>
                    <a:pt x="249" y="418"/>
                    <a:pt x="249" y="418"/>
                  </a:cubicBezTo>
                  <a:cubicBezTo>
                    <a:pt x="109" y="418"/>
                    <a:pt x="109" y="418"/>
                    <a:pt x="109" y="418"/>
                  </a:cubicBezTo>
                  <a:cubicBezTo>
                    <a:pt x="109" y="298"/>
                    <a:pt x="109" y="298"/>
                    <a:pt x="109" y="298"/>
                  </a:cubicBezTo>
                  <a:cubicBezTo>
                    <a:pt x="249" y="298"/>
                    <a:pt x="249" y="298"/>
                    <a:pt x="249" y="298"/>
                  </a:cubicBezTo>
                  <a:cubicBezTo>
                    <a:pt x="292" y="298"/>
                    <a:pt x="315" y="325"/>
                    <a:pt x="315" y="357"/>
                  </a:cubicBezTo>
                  <a:cubicBezTo>
                    <a:pt x="315" y="394"/>
                    <a:pt x="290" y="417"/>
                    <a:pt x="249" y="4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2">
              <a:extLst>
                <a:ext uri="{FF2B5EF4-FFF2-40B4-BE49-F238E27FC236}">
                  <a16:creationId xmlns:a16="http://schemas.microsoft.com/office/drawing/2014/main" id="{05C0F3AF-1E64-F4C9-5564-207AB298F6B9}"/>
                </a:ext>
              </a:extLst>
            </p:cNvPr>
            <p:cNvSpPr>
              <a:spLocks/>
            </p:cNvSpPr>
            <p:nvPr userDrawn="1"/>
          </p:nvSpPr>
          <p:spPr bwMode="auto">
            <a:xfrm>
              <a:off x="1139826" y="-103188"/>
              <a:ext cx="347663" cy="436563"/>
            </a:xfrm>
            <a:custGeom>
              <a:avLst/>
              <a:gdLst>
                <a:gd name="T0" fmla="*/ 59 w 420"/>
                <a:gd name="T1" fmla="*/ 363 h 527"/>
                <a:gd name="T2" fmla="*/ 221 w 420"/>
                <a:gd name="T3" fmla="*/ 431 h 527"/>
                <a:gd name="T4" fmla="*/ 310 w 420"/>
                <a:gd name="T5" fmla="*/ 374 h 527"/>
                <a:gd name="T6" fmla="*/ 207 w 420"/>
                <a:gd name="T7" fmla="*/ 309 h 527"/>
                <a:gd name="T8" fmla="*/ 17 w 420"/>
                <a:gd name="T9" fmla="*/ 154 h 527"/>
                <a:gd name="T10" fmla="*/ 210 w 420"/>
                <a:gd name="T11" fmla="*/ 0 h 527"/>
                <a:gd name="T12" fmla="*/ 409 w 420"/>
                <a:gd name="T13" fmla="*/ 71 h 527"/>
                <a:gd name="T14" fmla="*/ 349 w 420"/>
                <a:gd name="T15" fmla="*/ 151 h 527"/>
                <a:gd name="T16" fmla="*/ 203 w 420"/>
                <a:gd name="T17" fmla="*/ 95 h 527"/>
                <a:gd name="T18" fmla="*/ 128 w 420"/>
                <a:gd name="T19" fmla="*/ 147 h 527"/>
                <a:gd name="T20" fmla="*/ 229 w 420"/>
                <a:gd name="T21" fmla="*/ 206 h 527"/>
                <a:gd name="T22" fmla="*/ 420 w 420"/>
                <a:gd name="T23" fmla="*/ 363 h 527"/>
                <a:gd name="T24" fmla="*/ 216 w 420"/>
                <a:gd name="T25" fmla="*/ 527 h 527"/>
                <a:gd name="T26" fmla="*/ 0 w 420"/>
                <a:gd name="T27" fmla="*/ 446 h 527"/>
                <a:gd name="T28" fmla="*/ 59 w 420"/>
                <a:gd name="T29" fmla="*/ 363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527">
                  <a:moveTo>
                    <a:pt x="59" y="363"/>
                  </a:moveTo>
                  <a:cubicBezTo>
                    <a:pt x="95" y="400"/>
                    <a:pt x="151" y="431"/>
                    <a:pt x="221" y="431"/>
                  </a:cubicBezTo>
                  <a:cubicBezTo>
                    <a:pt x="281" y="431"/>
                    <a:pt x="310" y="403"/>
                    <a:pt x="310" y="374"/>
                  </a:cubicBezTo>
                  <a:cubicBezTo>
                    <a:pt x="310" y="336"/>
                    <a:pt x="266" y="323"/>
                    <a:pt x="207" y="309"/>
                  </a:cubicBezTo>
                  <a:cubicBezTo>
                    <a:pt x="124" y="290"/>
                    <a:pt x="17" y="267"/>
                    <a:pt x="17" y="154"/>
                  </a:cubicBezTo>
                  <a:cubicBezTo>
                    <a:pt x="17" y="69"/>
                    <a:pt x="90" y="0"/>
                    <a:pt x="210" y="0"/>
                  </a:cubicBezTo>
                  <a:cubicBezTo>
                    <a:pt x="291" y="0"/>
                    <a:pt x="359" y="24"/>
                    <a:pt x="409" y="71"/>
                  </a:cubicBezTo>
                  <a:cubicBezTo>
                    <a:pt x="349" y="151"/>
                    <a:pt x="349" y="151"/>
                    <a:pt x="349" y="151"/>
                  </a:cubicBezTo>
                  <a:cubicBezTo>
                    <a:pt x="308" y="113"/>
                    <a:pt x="253" y="95"/>
                    <a:pt x="203" y="95"/>
                  </a:cubicBezTo>
                  <a:cubicBezTo>
                    <a:pt x="154" y="95"/>
                    <a:pt x="128" y="117"/>
                    <a:pt x="128" y="147"/>
                  </a:cubicBezTo>
                  <a:cubicBezTo>
                    <a:pt x="128" y="182"/>
                    <a:pt x="170" y="192"/>
                    <a:pt x="229" y="206"/>
                  </a:cubicBezTo>
                  <a:cubicBezTo>
                    <a:pt x="313" y="225"/>
                    <a:pt x="420" y="250"/>
                    <a:pt x="420" y="363"/>
                  </a:cubicBezTo>
                  <a:cubicBezTo>
                    <a:pt x="420" y="457"/>
                    <a:pt x="353" y="527"/>
                    <a:pt x="216" y="527"/>
                  </a:cubicBezTo>
                  <a:cubicBezTo>
                    <a:pt x="118" y="527"/>
                    <a:pt x="48" y="494"/>
                    <a:pt x="0" y="446"/>
                  </a:cubicBezTo>
                  <a:lnTo>
                    <a:pt x="59" y="3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Rectangle 23">
              <a:extLst>
                <a:ext uri="{FF2B5EF4-FFF2-40B4-BE49-F238E27FC236}">
                  <a16:creationId xmlns:a16="http://schemas.microsoft.com/office/drawing/2014/main" id="{5308E799-0736-BCF1-CC1A-3F3E2248F93B}"/>
                </a:ext>
              </a:extLst>
            </p:cNvPr>
            <p:cNvSpPr>
              <a:spLocks noChangeArrowheads="1"/>
            </p:cNvSpPr>
            <p:nvPr userDrawn="1"/>
          </p:nvSpPr>
          <p:spPr bwMode="auto">
            <a:xfrm>
              <a:off x="1968501" y="-96838"/>
              <a:ext cx="88900" cy="422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4">
              <a:extLst>
                <a:ext uri="{FF2B5EF4-FFF2-40B4-BE49-F238E27FC236}">
                  <a16:creationId xmlns:a16="http://schemas.microsoft.com/office/drawing/2014/main" id="{D9308C71-8329-D144-E136-1D34018B4D56}"/>
                </a:ext>
              </a:extLst>
            </p:cNvPr>
            <p:cNvSpPr>
              <a:spLocks noEditPoints="1"/>
            </p:cNvSpPr>
            <p:nvPr userDrawn="1"/>
          </p:nvSpPr>
          <p:spPr bwMode="auto">
            <a:xfrm>
              <a:off x="2498726" y="-31750"/>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7 h 136"/>
                <a:gd name="T12" fmla="*/ 113 w 113"/>
                <a:gd name="T13" fmla="*/ 68 h 136"/>
                <a:gd name="T14" fmla="*/ 92 w 113"/>
                <a:gd name="T15" fmla="*/ 119 h 136"/>
                <a:gd name="T16" fmla="*/ 78 w 113"/>
                <a:gd name="T17" fmla="*/ 28 h 136"/>
                <a:gd name="T18" fmla="*/ 45 w 113"/>
                <a:gd name="T19" fmla="*/ 16 h 136"/>
                <a:gd name="T20" fmla="*/ 20 w 113"/>
                <a:gd name="T21" fmla="*/ 16 h 136"/>
                <a:gd name="T22" fmla="*/ 20 w 113"/>
                <a:gd name="T23" fmla="*/ 120 h 136"/>
                <a:gd name="T24" fmla="*/ 45 w 113"/>
                <a:gd name="T25" fmla="*/ 120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6"/>
                    <a:pt x="92" y="17"/>
                  </a:cubicBezTo>
                  <a:cubicBezTo>
                    <a:pt x="103" y="28"/>
                    <a:pt x="113" y="44"/>
                    <a:pt x="113" y="68"/>
                  </a:cubicBezTo>
                  <a:cubicBezTo>
                    <a:pt x="113" y="91"/>
                    <a:pt x="104" y="108"/>
                    <a:pt x="92" y="119"/>
                  </a:cubicBezTo>
                  <a:close/>
                  <a:moveTo>
                    <a:pt x="78" y="28"/>
                  </a:moveTo>
                  <a:cubicBezTo>
                    <a:pt x="70" y="20"/>
                    <a:pt x="59" y="16"/>
                    <a:pt x="45" y="16"/>
                  </a:cubicBezTo>
                  <a:cubicBezTo>
                    <a:pt x="20" y="16"/>
                    <a:pt x="20" y="16"/>
                    <a:pt x="20" y="16"/>
                  </a:cubicBezTo>
                  <a:cubicBezTo>
                    <a:pt x="20" y="120"/>
                    <a:pt x="20" y="120"/>
                    <a:pt x="20" y="120"/>
                  </a:cubicBezTo>
                  <a:cubicBezTo>
                    <a:pt x="45" y="120"/>
                    <a:pt x="45" y="120"/>
                    <a:pt x="45" y="120"/>
                  </a:cubicBezTo>
                  <a:cubicBezTo>
                    <a:pt x="58" y="120"/>
                    <a:pt x="69" y="116"/>
                    <a:pt x="78" y="107"/>
                  </a:cubicBezTo>
                  <a:cubicBezTo>
                    <a:pt x="87" y="98"/>
                    <a:pt x="92" y="85"/>
                    <a:pt x="92" y="68"/>
                  </a:cubicBezTo>
                  <a:cubicBezTo>
                    <a:pt x="92" y="51"/>
                    <a:pt x="87" y="37"/>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5">
              <a:extLst>
                <a:ext uri="{FF2B5EF4-FFF2-40B4-BE49-F238E27FC236}">
                  <a16:creationId xmlns:a16="http://schemas.microsoft.com/office/drawing/2014/main" id="{9B065B41-2B00-5183-95B8-2C97D2776E9F}"/>
                </a:ext>
              </a:extLst>
            </p:cNvPr>
            <p:cNvSpPr>
              <a:spLocks/>
            </p:cNvSpPr>
            <p:nvPr userDrawn="1"/>
          </p:nvSpPr>
          <p:spPr bwMode="auto">
            <a:xfrm>
              <a:off x="2611438" y="-3175"/>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6">
              <a:extLst>
                <a:ext uri="{FF2B5EF4-FFF2-40B4-BE49-F238E27FC236}">
                  <a16:creationId xmlns:a16="http://schemas.microsoft.com/office/drawing/2014/main" id="{AEBBA209-4388-44E3-1F5D-110C6416935E}"/>
                </a:ext>
              </a:extLst>
            </p:cNvPr>
            <p:cNvSpPr>
              <a:spLocks noEditPoints="1"/>
            </p:cNvSpPr>
            <p:nvPr userDrawn="1"/>
          </p:nvSpPr>
          <p:spPr bwMode="auto">
            <a:xfrm>
              <a:off x="2670176" y="-36513"/>
              <a:ext cx="20638" cy="117475"/>
            </a:xfrm>
            <a:custGeom>
              <a:avLst/>
              <a:gdLst>
                <a:gd name="T0" fmla="*/ 13 w 25"/>
                <a:gd name="T1" fmla="*/ 24 h 143"/>
                <a:gd name="T2" fmla="*/ 0 w 25"/>
                <a:gd name="T3" fmla="*/ 12 h 143"/>
                <a:gd name="T4" fmla="*/ 13 w 25"/>
                <a:gd name="T5" fmla="*/ 0 h 143"/>
                <a:gd name="T6" fmla="*/ 25 w 25"/>
                <a:gd name="T7" fmla="*/ 12 h 143"/>
                <a:gd name="T8" fmla="*/ 13 w 25"/>
                <a:gd name="T9" fmla="*/ 24 h 143"/>
                <a:gd name="T10" fmla="*/ 4 w 25"/>
                <a:gd name="T11" fmla="*/ 143 h 143"/>
                <a:gd name="T12" fmla="*/ 4 w 25"/>
                <a:gd name="T13" fmla="*/ 44 h 143"/>
                <a:gd name="T14" fmla="*/ 22 w 25"/>
                <a:gd name="T15" fmla="*/ 44 h 143"/>
                <a:gd name="T16" fmla="*/ 22 w 25"/>
                <a:gd name="T17" fmla="*/ 143 h 143"/>
                <a:gd name="T18" fmla="*/ 4 w 25"/>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3">
                  <a:moveTo>
                    <a:pt x="13" y="24"/>
                  </a:moveTo>
                  <a:cubicBezTo>
                    <a:pt x="6" y="24"/>
                    <a:pt x="0" y="19"/>
                    <a:pt x="0" y="12"/>
                  </a:cubicBezTo>
                  <a:cubicBezTo>
                    <a:pt x="0" y="5"/>
                    <a:pt x="6" y="0"/>
                    <a:pt x="13" y="0"/>
                  </a:cubicBezTo>
                  <a:cubicBezTo>
                    <a:pt x="20" y="0"/>
                    <a:pt x="25" y="5"/>
                    <a:pt x="25" y="12"/>
                  </a:cubicBezTo>
                  <a:cubicBezTo>
                    <a:pt x="25"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7">
              <a:extLst>
                <a:ext uri="{FF2B5EF4-FFF2-40B4-BE49-F238E27FC236}">
                  <a16:creationId xmlns:a16="http://schemas.microsoft.com/office/drawing/2014/main" id="{4524D336-2EEE-036C-C9C9-0D5F156C9443}"/>
                </a:ext>
              </a:extLst>
            </p:cNvPr>
            <p:cNvSpPr>
              <a:spLocks/>
            </p:cNvSpPr>
            <p:nvPr userDrawn="1"/>
          </p:nvSpPr>
          <p:spPr bwMode="auto">
            <a:xfrm>
              <a:off x="2701926" y="-1588"/>
              <a:ext cx="80963" cy="82550"/>
            </a:xfrm>
            <a:custGeom>
              <a:avLst/>
              <a:gdLst>
                <a:gd name="T0" fmla="*/ 31 w 51"/>
                <a:gd name="T1" fmla="*/ 52 h 52"/>
                <a:gd name="T2" fmla="*/ 20 w 51"/>
                <a:gd name="T3" fmla="*/ 52 h 52"/>
                <a:gd name="T4" fmla="*/ 0 w 51"/>
                <a:gd name="T5" fmla="*/ 0 h 52"/>
                <a:gd name="T6" fmla="*/ 11 w 51"/>
                <a:gd name="T7" fmla="*/ 0 h 52"/>
                <a:gd name="T8" fmla="*/ 25 w 51"/>
                <a:gd name="T9" fmla="*/ 42 h 52"/>
                <a:gd name="T10" fmla="*/ 40 w 51"/>
                <a:gd name="T11" fmla="*/ 0 h 52"/>
                <a:gd name="T12" fmla="*/ 51 w 51"/>
                <a:gd name="T13" fmla="*/ 0 h 52"/>
                <a:gd name="T14" fmla="*/ 31 w 51"/>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2">
                  <a:moveTo>
                    <a:pt x="31" y="52"/>
                  </a:moveTo>
                  <a:lnTo>
                    <a:pt x="20" y="52"/>
                  </a:lnTo>
                  <a:lnTo>
                    <a:pt x="0" y="0"/>
                  </a:lnTo>
                  <a:lnTo>
                    <a:pt x="11" y="0"/>
                  </a:lnTo>
                  <a:lnTo>
                    <a:pt x="25" y="42"/>
                  </a:lnTo>
                  <a:lnTo>
                    <a:pt x="40" y="0"/>
                  </a:lnTo>
                  <a:lnTo>
                    <a:pt x="51" y="0"/>
                  </a:lnTo>
                  <a:lnTo>
                    <a:pt x="3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8">
              <a:extLst>
                <a:ext uri="{FF2B5EF4-FFF2-40B4-BE49-F238E27FC236}">
                  <a16:creationId xmlns:a16="http://schemas.microsoft.com/office/drawing/2014/main" id="{7957D02A-F6AA-E7FB-776F-5DF982079E20}"/>
                </a:ext>
              </a:extLst>
            </p:cNvPr>
            <p:cNvSpPr>
              <a:spLocks noEditPoints="1"/>
            </p:cNvSpPr>
            <p:nvPr userDrawn="1"/>
          </p:nvSpPr>
          <p:spPr bwMode="auto">
            <a:xfrm>
              <a:off x="2789238" y="-3175"/>
              <a:ext cx="74613" cy="85725"/>
            </a:xfrm>
            <a:custGeom>
              <a:avLst/>
              <a:gdLst>
                <a:gd name="T0" fmla="*/ 20 w 90"/>
                <a:gd name="T1" fmla="*/ 56 h 103"/>
                <a:gd name="T2" fmla="*/ 49 w 90"/>
                <a:gd name="T3" fmla="*/ 88 h 103"/>
                <a:gd name="T4" fmla="*/ 80 w 90"/>
                <a:gd name="T5" fmla="*/ 77 h 103"/>
                <a:gd name="T6" fmla="*/ 87 w 90"/>
                <a:gd name="T7" fmla="*/ 89 h 103"/>
                <a:gd name="T8" fmla="*/ 47 w 90"/>
                <a:gd name="T9" fmla="*/ 103 h 103"/>
                <a:gd name="T10" fmla="*/ 0 w 90"/>
                <a:gd name="T11" fmla="*/ 52 h 103"/>
                <a:gd name="T12" fmla="*/ 47 w 90"/>
                <a:gd name="T13" fmla="*/ 0 h 103"/>
                <a:gd name="T14" fmla="*/ 90 w 90"/>
                <a:gd name="T15" fmla="*/ 49 h 103"/>
                <a:gd name="T16" fmla="*/ 90 w 90"/>
                <a:gd name="T17" fmla="*/ 56 h 103"/>
                <a:gd name="T18" fmla="*/ 20 w 90"/>
                <a:gd name="T19" fmla="*/ 56 h 103"/>
                <a:gd name="T20" fmla="*/ 46 w 90"/>
                <a:gd name="T21" fmla="*/ 15 h 103"/>
                <a:gd name="T22" fmla="*/ 19 w 90"/>
                <a:gd name="T23" fmla="*/ 43 h 103"/>
                <a:gd name="T24" fmla="*/ 71 w 90"/>
                <a:gd name="T25" fmla="*/ 43 h 103"/>
                <a:gd name="T26" fmla="*/ 46 w 90"/>
                <a:gd name="T27"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6"/>
                    <a:pt x="31" y="88"/>
                    <a:pt x="49" y="88"/>
                  </a:cubicBezTo>
                  <a:cubicBezTo>
                    <a:pt x="68" y="88"/>
                    <a:pt x="79" y="78"/>
                    <a:pt x="80" y="77"/>
                  </a:cubicBezTo>
                  <a:cubicBezTo>
                    <a:pt x="87" y="89"/>
                    <a:pt x="87" y="89"/>
                    <a:pt x="87" y="89"/>
                  </a:cubicBezTo>
                  <a:cubicBezTo>
                    <a:pt x="87" y="89"/>
                    <a:pt x="74" y="103"/>
                    <a:pt x="47" y="103"/>
                  </a:cubicBezTo>
                  <a:cubicBezTo>
                    <a:pt x="20" y="103"/>
                    <a:pt x="0" y="85"/>
                    <a:pt x="0" y="52"/>
                  </a:cubicBezTo>
                  <a:cubicBezTo>
                    <a:pt x="0" y="20"/>
                    <a:pt x="21" y="0"/>
                    <a:pt x="47" y="0"/>
                  </a:cubicBezTo>
                  <a:cubicBezTo>
                    <a:pt x="74" y="0"/>
                    <a:pt x="90" y="20"/>
                    <a:pt x="90" y="49"/>
                  </a:cubicBezTo>
                  <a:cubicBezTo>
                    <a:pt x="90" y="56"/>
                    <a:pt x="90" y="56"/>
                    <a:pt x="90" y="56"/>
                  </a:cubicBezTo>
                  <a:cubicBezTo>
                    <a:pt x="20" y="56"/>
                    <a:pt x="20" y="56"/>
                    <a:pt x="20" y="56"/>
                  </a:cubicBezTo>
                  <a:close/>
                  <a:moveTo>
                    <a:pt x="46" y="15"/>
                  </a:moveTo>
                  <a:cubicBezTo>
                    <a:pt x="28" y="15"/>
                    <a:pt x="20" y="30"/>
                    <a:pt x="19" y="43"/>
                  </a:cubicBezTo>
                  <a:cubicBezTo>
                    <a:pt x="71" y="43"/>
                    <a:pt x="71" y="43"/>
                    <a:pt x="71" y="43"/>
                  </a:cubicBezTo>
                  <a:cubicBezTo>
                    <a:pt x="71" y="28"/>
                    <a:pt x="64" y="15"/>
                    <a:pt x="4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9">
              <a:extLst>
                <a:ext uri="{FF2B5EF4-FFF2-40B4-BE49-F238E27FC236}">
                  <a16:creationId xmlns:a16="http://schemas.microsoft.com/office/drawing/2014/main" id="{C091E53F-E8FB-D219-1C2C-C8CDF3A477E2}"/>
                </a:ext>
              </a:extLst>
            </p:cNvPr>
            <p:cNvSpPr>
              <a:spLocks/>
            </p:cNvSpPr>
            <p:nvPr userDrawn="1"/>
          </p:nvSpPr>
          <p:spPr bwMode="auto">
            <a:xfrm>
              <a:off x="2882901" y="-3175"/>
              <a:ext cx="68263" cy="84138"/>
            </a:xfrm>
            <a:custGeom>
              <a:avLst/>
              <a:gdLst>
                <a:gd name="T0" fmla="*/ 65 w 84"/>
                <a:gd name="T1" fmla="*/ 101 h 101"/>
                <a:gd name="T2" fmla="*/ 65 w 84"/>
                <a:gd name="T3" fmla="*/ 42 h 101"/>
                <a:gd name="T4" fmla="*/ 45 w 84"/>
                <a:gd name="T5" fmla="*/ 16 h 101"/>
                <a:gd name="T6" fmla="*/ 18 w 84"/>
                <a:gd name="T7" fmla="*/ 42 h 101"/>
                <a:gd name="T8" fmla="*/ 18 w 84"/>
                <a:gd name="T9" fmla="*/ 101 h 101"/>
                <a:gd name="T10" fmla="*/ 0 w 84"/>
                <a:gd name="T11" fmla="*/ 101 h 101"/>
                <a:gd name="T12" fmla="*/ 0 w 84"/>
                <a:gd name="T13" fmla="*/ 2 h 101"/>
                <a:gd name="T14" fmla="*/ 17 w 84"/>
                <a:gd name="T15" fmla="*/ 2 h 101"/>
                <a:gd name="T16" fmla="*/ 18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0" y="32"/>
                    <a:pt x="18" y="42"/>
                  </a:cubicBezTo>
                  <a:cubicBezTo>
                    <a:pt x="18" y="101"/>
                    <a:pt x="18" y="101"/>
                    <a:pt x="18" y="101"/>
                  </a:cubicBezTo>
                  <a:cubicBezTo>
                    <a:pt x="0" y="101"/>
                    <a:pt x="0" y="101"/>
                    <a:pt x="0" y="101"/>
                  </a:cubicBezTo>
                  <a:cubicBezTo>
                    <a:pt x="0" y="2"/>
                    <a:pt x="0" y="2"/>
                    <a:pt x="0" y="2"/>
                  </a:cubicBezTo>
                  <a:cubicBezTo>
                    <a:pt x="17" y="2"/>
                    <a:pt x="17" y="2"/>
                    <a:pt x="17" y="2"/>
                  </a:cubicBezTo>
                  <a:cubicBezTo>
                    <a:pt x="18" y="20"/>
                    <a:pt x="18" y="20"/>
                    <a:pt x="18"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30">
              <a:extLst>
                <a:ext uri="{FF2B5EF4-FFF2-40B4-BE49-F238E27FC236}">
                  <a16:creationId xmlns:a16="http://schemas.microsoft.com/office/drawing/2014/main" id="{D8C0F936-155F-B9D3-105E-CB4A7E9C8F31}"/>
                </a:ext>
              </a:extLst>
            </p:cNvPr>
            <p:cNvSpPr>
              <a:spLocks noEditPoints="1"/>
            </p:cNvSpPr>
            <p:nvPr userDrawn="1"/>
          </p:nvSpPr>
          <p:spPr bwMode="auto">
            <a:xfrm>
              <a:off x="3006726" y="-34925"/>
              <a:ext cx="79375" cy="117475"/>
            </a:xfrm>
            <a:custGeom>
              <a:avLst/>
              <a:gdLst>
                <a:gd name="T0" fmla="*/ 50 w 95"/>
                <a:gd name="T1" fmla="*/ 142 h 142"/>
                <a:gd name="T2" fmla="*/ 20 w 95"/>
                <a:gd name="T3" fmla="*/ 125 h 142"/>
                <a:gd name="T4" fmla="*/ 17 w 95"/>
                <a:gd name="T5" fmla="*/ 140 h 142"/>
                <a:gd name="T6" fmla="*/ 0 w 95"/>
                <a:gd name="T7" fmla="*/ 140 h 142"/>
                <a:gd name="T8" fmla="*/ 0 w 95"/>
                <a:gd name="T9" fmla="*/ 0 h 142"/>
                <a:gd name="T10" fmla="*/ 19 w 95"/>
                <a:gd name="T11" fmla="*/ 0 h 142"/>
                <a:gd name="T12" fmla="*/ 19 w 95"/>
                <a:gd name="T13" fmla="*/ 57 h 142"/>
                <a:gd name="T14" fmla="*/ 52 w 95"/>
                <a:gd name="T15" fmla="*/ 39 h 142"/>
                <a:gd name="T16" fmla="*/ 94 w 95"/>
                <a:gd name="T17" fmla="*/ 91 h 142"/>
                <a:gd name="T18" fmla="*/ 50 w 95"/>
                <a:gd name="T19" fmla="*/ 142 h 142"/>
                <a:gd name="T20" fmla="*/ 47 w 95"/>
                <a:gd name="T21" fmla="*/ 55 h 142"/>
                <a:gd name="T22" fmla="*/ 18 w 95"/>
                <a:gd name="T23" fmla="*/ 91 h 142"/>
                <a:gd name="T24" fmla="*/ 46 w 95"/>
                <a:gd name="T25" fmla="*/ 127 h 142"/>
                <a:gd name="T26" fmla="*/ 75 w 95"/>
                <a:gd name="T27" fmla="*/ 91 h 142"/>
                <a:gd name="T28" fmla="*/ 47 w 95"/>
                <a:gd name="T29" fmla="*/ 5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2">
                  <a:moveTo>
                    <a:pt x="50" y="142"/>
                  </a:moveTo>
                  <a:cubicBezTo>
                    <a:pt x="31" y="142"/>
                    <a:pt x="22" y="129"/>
                    <a:pt x="20" y="125"/>
                  </a:cubicBezTo>
                  <a:cubicBezTo>
                    <a:pt x="17" y="140"/>
                    <a:pt x="17" y="140"/>
                    <a:pt x="17" y="140"/>
                  </a:cubicBezTo>
                  <a:cubicBezTo>
                    <a:pt x="0" y="140"/>
                    <a:pt x="0" y="140"/>
                    <a:pt x="0" y="140"/>
                  </a:cubicBezTo>
                  <a:cubicBezTo>
                    <a:pt x="0" y="0"/>
                    <a:pt x="0" y="0"/>
                    <a:pt x="0" y="0"/>
                  </a:cubicBezTo>
                  <a:cubicBezTo>
                    <a:pt x="19" y="0"/>
                    <a:pt x="19" y="0"/>
                    <a:pt x="19" y="0"/>
                  </a:cubicBezTo>
                  <a:cubicBezTo>
                    <a:pt x="19" y="57"/>
                    <a:pt x="19" y="57"/>
                    <a:pt x="19" y="57"/>
                  </a:cubicBezTo>
                  <a:cubicBezTo>
                    <a:pt x="20" y="55"/>
                    <a:pt x="31" y="39"/>
                    <a:pt x="52" y="39"/>
                  </a:cubicBezTo>
                  <a:cubicBezTo>
                    <a:pt x="78" y="39"/>
                    <a:pt x="94" y="61"/>
                    <a:pt x="94" y="91"/>
                  </a:cubicBezTo>
                  <a:cubicBezTo>
                    <a:pt x="95" y="121"/>
                    <a:pt x="77" y="142"/>
                    <a:pt x="50" y="142"/>
                  </a:cubicBezTo>
                  <a:close/>
                  <a:moveTo>
                    <a:pt x="47" y="55"/>
                  </a:moveTo>
                  <a:cubicBezTo>
                    <a:pt x="30" y="55"/>
                    <a:pt x="18" y="71"/>
                    <a:pt x="18" y="91"/>
                  </a:cubicBezTo>
                  <a:cubicBezTo>
                    <a:pt x="18" y="110"/>
                    <a:pt x="29" y="127"/>
                    <a:pt x="46" y="127"/>
                  </a:cubicBezTo>
                  <a:cubicBezTo>
                    <a:pt x="63" y="127"/>
                    <a:pt x="75" y="111"/>
                    <a:pt x="75" y="91"/>
                  </a:cubicBezTo>
                  <a:cubicBezTo>
                    <a:pt x="75" y="71"/>
                    <a:pt x="64" y="55"/>
                    <a:pt x="47"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31">
              <a:extLst>
                <a:ext uri="{FF2B5EF4-FFF2-40B4-BE49-F238E27FC236}">
                  <a16:creationId xmlns:a16="http://schemas.microsoft.com/office/drawing/2014/main" id="{B3C06BAF-2606-07B2-0633-EFEFFAE9986C}"/>
                </a:ext>
              </a:extLst>
            </p:cNvPr>
            <p:cNvSpPr>
              <a:spLocks/>
            </p:cNvSpPr>
            <p:nvPr userDrawn="1"/>
          </p:nvSpPr>
          <p:spPr bwMode="auto">
            <a:xfrm>
              <a:off x="3094038" y="-1588"/>
              <a:ext cx="79375" cy="114300"/>
            </a:xfrm>
            <a:custGeom>
              <a:avLst/>
              <a:gdLst>
                <a:gd name="T0" fmla="*/ 52 w 96"/>
                <a:gd name="T1" fmla="*/ 113 h 136"/>
                <a:gd name="T2" fmla="*/ 26 w 96"/>
                <a:gd name="T3" fmla="*/ 136 h 136"/>
                <a:gd name="T4" fmla="*/ 7 w 96"/>
                <a:gd name="T5" fmla="*/ 132 h 136"/>
                <a:gd name="T6" fmla="*/ 11 w 96"/>
                <a:gd name="T7" fmla="*/ 117 h 136"/>
                <a:gd name="T8" fmla="*/ 22 w 96"/>
                <a:gd name="T9" fmla="*/ 120 h 136"/>
                <a:gd name="T10" fmla="*/ 33 w 96"/>
                <a:gd name="T11" fmla="*/ 110 h 136"/>
                <a:gd name="T12" fmla="*/ 38 w 96"/>
                <a:gd name="T13" fmla="*/ 98 h 136"/>
                <a:gd name="T14" fmla="*/ 0 w 96"/>
                <a:gd name="T15" fmla="*/ 0 h 136"/>
                <a:gd name="T16" fmla="*/ 20 w 96"/>
                <a:gd name="T17" fmla="*/ 0 h 136"/>
                <a:gd name="T18" fmla="*/ 48 w 96"/>
                <a:gd name="T19" fmla="*/ 81 h 136"/>
                <a:gd name="T20" fmla="*/ 76 w 96"/>
                <a:gd name="T21" fmla="*/ 0 h 136"/>
                <a:gd name="T22" fmla="*/ 96 w 96"/>
                <a:gd name="T23" fmla="*/ 0 h 136"/>
                <a:gd name="T24" fmla="*/ 52 w 96"/>
                <a:gd name="T25" fmla="*/ 11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36">
                  <a:moveTo>
                    <a:pt x="52" y="113"/>
                  </a:moveTo>
                  <a:cubicBezTo>
                    <a:pt x="45" y="129"/>
                    <a:pt x="38" y="136"/>
                    <a:pt x="26" y="136"/>
                  </a:cubicBezTo>
                  <a:cubicBezTo>
                    <a:pt x="13" y="136"/>
                    <a:pt x="7" y="132"/>
                    <a:pt x="7" y="132"/>
                  </a:cubicBezTo>
                  <a:cubicBezTo>
                    <a:pt x="11" y="117"/>
                    <a:pt x="11" y="117"/>
                    <a:pt x="11" y="117"/>
                  </a:cubicBezTo>
                  <a:cubicBezTo>
                    <a:pt x="11" y="117"/>
                    <a:pt x="17" y="120"/>
                    <a:pt x="22" y="120"/>
                  </a:cubicBezTo>
                  <a:cubicBezTo>
                    <a:pt x="27" y="120"/>
                    <a:pt x="30" y="118"/>
                    <a:pt x="33" y="110"/>
                  </a:cubicBezTo>
                  <a:cubicBezTo>
                    <a:pt x="38" y="98"/>
                    <a:pt x="38" y="98"/>
                    <a:pt x="38" y="98"/>
                  </a:cubicBezTo>
                  <a:cubicBezTo>
                    <a:pt x="0" y="0"/>
                    <a:pt x="0" y="0"/>
                    <a:pt x="0" y="0"/>
                  </a:cubicBezTo>
                  <a:cubicBezTo>
                    <a:pt x="20" y="0"/>
                    <a:pt x="20" y="0"/>
                    <a:pt x="20" y="0"/>
                  </a:cubicBezTo>
                  <a:cubicBezTo>
                    <a:pt x="48" y="81"/>
                    <a:pt x="48" y="81"/>
                    <a:pt x="48" y="81"/>
                  </a:cubicBezTo>
                  <a:cubicBezTo>
                    <a:pt x="76" y="0"/>
                    <a:pt x="76" y="0"/>
                    <a:pt x="76" y="0"/>
                  </a:cubicBezTo>
                  <a:cubicBezTo>
                    <a:pt x="96" y="0"/>
                    <a:pt x="96" y="0"/>
                    <a:pt x="96" y="0"/>
                  </a:cubicBezTo>
                  <a:lnTo>
                    <a:pt x="5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Rectangle 32">
              <a:extLst>
                <a:ext uri="{FF2B5EF4-FFF2-40B4-BE49-F238E27FC236}">
                  <a16:creationId xmlns:a16="http://schemas.microsoft.com/office/drawing/2014/main" id="{28E831E1-5403-0391-CFF1-44334240480E}"/>
                </a:ext>
              </a:extLst>
            </p:cNvPr>
            <p:cNvSpPr>
              <a:spLocks noChangeArrowheads="1"/>
            </p:cNvSpPr>
            <p:nvPr userDrawn="1"/>
          </p:nvSpPr>
          <p:spPr bwMode="auto">
            <a:xfrm>
              <a:off x="3219451" y="-31750"/>
              <a:ext cx="17463" cy="1127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33">
              <a:extLst>
                <a:ext uri="{FF2B5EF4-FFF2-40B4-BE49-F238E27FC236}">
                  <a16:creationId xmlns:a16="http://schemas.microsoft.com/office/drawing/2014/main" id="{C26B6476-3E8D-9E7B-540C-E0FEFAD5DB9D}"/>
                </a:ext>
              </a:extLst>
            </p:cNvPr>
            <p:cNvSpPr>
              <a:spLocks/>
            </p:cNvSpPr>
            <p:nvPr userDrawn="1"/>
          </p:nvSpPr>
          <p:spPr bwMode="auto">
            <a:xfrm>
              <a:off x="3263901" y="-3175"/>
              <a:ext cx="69850" cy="84138"/>
            </a:xfrm>
            <a:custGeom>
              <a:avLst/>
              <a:gdLst>
                <a:gd name="T0" fmla="*/ 65 w 84"/>
                <a:gd name="T1" fmla="*/ 101 h 101"/>
                <a:gd name="T2" fmla="*/ 65 w 84"/>
                <a:gd name="T3" fmla="*/ 42 h 101"/>
                <a:gd name="T4" fmla="*/ 45 w 84"/>
                <a:gd name="T5" fmla="*/ 16 h 101"/>
                <a:gd name="T6" fmla="*/ 19 w 84"/>
                <a:gd name="T7" fmla="*/ 42 h 101"/>
                <a:gd name="T8" fmla="*/ 19 w 84"/>
                <a:gd name="T9" fmla="*/ 101 h 101"/>
                <a:gd name="T10" fmla="*/ 0 w 84"/>
                <a:gd name="T11" fmla="*/ 101 h 101"/>
                <a:gd name="T12" fmla="*/ 0 w 84"/>
                <a:gd name="T13" fmla="*/ 2 h 101"/>
                <a:gd name="T14" fmla="*/ 18 w 84"/>
                <a:gd name="T15" fmla="*/ 2 h 101"/>
                <a:gd name="T16" fmla="*/ 19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1" y="32"/>
                    <a:pt x="19" y="42"/>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34">
              <a:extLst>
                <a:ext uri="{FF2B5EF4-FFF2-40B4-BE49-F238E27FC236}">
                  <a16:creationId xmlns:a16="http://schemas.microsoft.com/office/drawing/2014/main" id="{944C5982-3C91-7F73-09A4-D3869163BA38}"/>
                </a:ext>
              </a:extLst>
            </p:cNvPr>
            <p:cNvSpPr>
              <a:spLocks/>
            </p:cNvSpPr>
            <p:nvPr userDrawn="1"/>
          </p:nvSpPr>
          <p:spPr bwMode="auto">
            <a:xfrm>
              <a:off x="3349626" y="-3175"/>
              <a:ext cx="63500" cy="85725"/>
            </a:xfrm>
            <a:custGeom>
              <a:avLst/>
              <a:gdLst>
                <a:gd name="T0" fmla="*/ 68 w 78"/>
                <a:gd name="T1" fmla="*/ 94 h 103"/>
                <a:gd name="T2" fmla="*/ 39 w 78"/>
                <a:gd name="T3" fmla="*/ 103 h 103"/>
                <a:gd name="T4" fmla="*/ 0 w 78"/>
                <a:gd name="T5" fmla="*/ 86 h 103"/>
                <a:gd name="T6" fmla="*/ 10 w 78"/>
                <a:gd name="T7" fmla="*/ 74 h 103"/>
                <a:gd name="T8" fmla="*/ 39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2" y="99"/>
                    <a:pt x="54" y="103"/>
                    <a:pt x="39" y="103"/>
                  </a:cubicBezTo>
                  <a:cubicBezTo>
                    <a:pt x="19" y="103"/>
                    <a:pt x="4" y="91"/>
                    <a:pt x="0" y="86"/>
                  </a:cubicBezTo>
                  <a:cubicBezTo>
                    <a:pt x="10" y="74"/>
                    <a:pt x="10" y="74"/>
                    <a:pt x="10" y="74"/>
                  </a:cubicBezTo>
                  <a:cubicBezTo>
                    <a:pt x="16" y="80"/>
                    <a:pt x="28" y="88"/>
                    <a:pt x="39" y="88"/>
                  </a:cubicBezTo>
                  <a:cubicBezTo>
                    <a:pt x="51" y="88"/>
                    <a:pt x="59" y="84"/>
                    <a:pt x="59" y="75"/>
                  </a:cubicBezTo>
                  <a:cubicBezTo>
                    <a:pt x="59" y="66"/>
                    <a:pt x="49" y="63"/>
                    <a:pt x="43" y="61"/>
                  </a:cubicBezTo>
                  <a:cubicBezTo>
                    <a:pt x="37"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3"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35">
              <a:extLst>
                <a:ext uri="{FF2B5EF4-FFF2-40B4-BE49-F238E27FC236}">
                  <a16:creationId xmlns:a16="http://schemas.microsoft.com/office/drawing/2014/main" id="{948AB8FF-2BA3-9E06-B8CF-1E2C0011DA34}"/>
                </a:ext>
              </a:extLst>
            </p:cNvPr>
            <p:cNvSpPr>
              <a:spLocks noEditPoints="1"/>
            </p:cNvSpPr>
            <p:nvPr userDrawn="1"/>
          </p:nvSpPr>
          <p:spPr bwMode="auto">
            <a:xfrm>
              <a:off x="3429001" y="-36513"/>
              <a:ext cx="20638" cy="117475"/>
            </a:xfrm>
            <a:custGeom>
              <a:avLst/>
              <a:gdLst>
                <a:gd name="T0" fmla="*/ 13 w 26"/>
                <a:gd name="T1" fmla="*/ 24 h 143"/>
                <a:gd name="T2" fmla="*/ 0 w 26"/>
                <a:gd name="T3" fmla="*/ 12 h 143"/>
                <a:gd name="T4" fmla="*/ 13 w 26"/>
                <a:gd name="T5" fmla="*/ 0 h 143"/>
                <a:gd name="T6" fmla="*/ 26 w 26"/>
                <a:gd name="T7" fmla="*/ 12 h 143"/>
                <a:gd name="T8" fmla="*/ 13 w 26"/>
                <a:gd name="T9" fmla="*/ 24 h 143"/>
                <a:gd name="T10" fmla="*/ 4 w 26"/>
                <a:gd name="T11" fmla="*/ 143 h 143"/>
                <a:gd name="T12" fmla="*/ 4 w 26"/>
                <a:gd name="T13" fmla="*/ 44 h 143"/>
                <a:gd name="T14" fmla="*/ 22 w 26"/>
                <a:gd name="T15" fmla="*/ 44 h 143"/>
                <a:gd name="T16" fmla="*/ 22 w 26"/>
                <a:gd name="T17" fmla="*/ 143 h 143"/>
                <a:gd name="T18" fmla="*/ 4 w 26"/>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3">
                  <a:moveTo>
                    <a:pt x="13" y="24"/>
                  </a:moveTo>
                  <a:cubicBezTo>
                    <a:pt x="6" y="24"/>
                    <a:pt x="0" y="19"/>
                    <a:pt x="0" y="12"/>
                  </a:cubicBezTo>
                  <a:cubicBezTo>
                    <a:pt x="0" y="5"/>
                    <a:pt x="6" y="0"/>
                    <a:pt x="13" y="0"/>
                  </a:cubicBezTo>
                  <a:cubicBezTo>
                    <a:pt x="20" y="0"/>
                    <a:pt x="26" y="5"/>
                    <a:pt x="26" y="12"/>
                  </a:cubicBezTo>
                  <a:cubicBezTo>
                    <a:pt x="26"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36">
              <a:extLst>
                <a:ext uri="{FF2B5EF4-FFF2-40B4-BE49-F238E27FC236}">
                  <a16:creationId xmlns:a16="http://schemas.microsoft.com/office/drawing/2014/main" id="{914FBE95-5DCD-B09C-05FA-773F884D73D9}"/>
                </a:ext>
              </a:extLst>
            </p:cNvPr>
            <p:cNvSpPr>
              <a:spLocks noEditPoints="1"/>
            </p:cNvSpPr>
            <p:nvPr userDrawn="1"/>
          </p:nvSpPr>
          <p:spPr bwMode="auto">
            <a:xfrm>
              <a:off x="3465513" y="-3175"/>
              <a:ext cx="77788" cy="115888"/>
            </a:xfrm>
            <a:custGeom>
              <a:avLst/>
              <a:gdLst>
                <a:gd name="T0" fmla="*/ 84 w 94"/>
                <a:gd name="T1" fmla="*/ 122 h 138"/>
                <a:gd name="T2" fmla="*/ 44 w 94"/>
                <a:gd name="T3" fmla="*/ 138 h 138"/>
                <a:gd name="T4" fmla="*/ 5 w 94"/>
                <a:gd name="T5" fmla="*/ 126 h 138"/>
                <a:gd name="T6" fmla="*/ 12 w 94"/>
                <a:gd name="T7" fmla="*/ 112 h 138"/>
                <a:gd name="T8" fmla="*/ 43 w 94"/>
                <a:gd name="T9" fmla="*/ 122 h 138"/>
                <a:gd name="T10" fmla="*/ 67 w 94"/>
                <a:gd name="T11" fmla="*/ 113 h 138"/>
                <a:gd name="T12" fmla="*/ 74 w 94"/>
                <a:gd name="T13" fmla="*/ 89 h 138"/>
                <a:gd name="T14" fmla="*/ 74 w 94"/>
                <a:gd name="T15" fmla="*/ 80 h 138"/>
                <a:gd name="T16" fmla="*/ 42 w 94"/>
                <a:gd name="T17" fmla="*/ 99 h 138"/>
                <a:gd name="T18" fmla="*/ 0 w 94"/>
                <a:gd name="T19" fmla="*/ 49 h 138"/>
                <a:gd name="T20" fmla="*/ 43 w 94"/>
                <a:gd name="T21" fmla="*/ 0 h 138"/>
                <a:gd name="T22" fmla="*/ 74 w 94"/>
                <a:gd name="T23" fmla="*/ 18 h 138"/>
                <a:gd name="T24" fmla="*/ 76 w 94"/>
                <a:gd name="T25" fmla="*/ 2 h 138"/>
                <a:gd name="T26" fmla="*/ 94 w 94"/>
                <a:gd name="T27" fmla="*/ 2 h 138"/>
                <a:gd name="T28" fmla="*/ 94 w 94"/>
                <a:gd name="T29" fmla="*/ 82 h 138"/>
                <a:gd name="T30" fmla="*/ 84 w 94"/>
                <a:gd name="T31" fmla="*/ 122 h 138"/>
                <a:gd name="T32" fmla="*/ 48 w 94"/>
                <a:gd name="T33" fmla="*/ 15 h 138"/>
                <a:gd name="T34" fmla="*/ 20 w 94"/>
                <a:gd name="T35" fmla="*/ 49 h 138"/>
                <a:gd name="T36" fmla="*/ 47 w 94"/>
                <a:gd name="T37" fmla="*/ 83 h 138"/>
                <a:gd name="T38" fmla="*/ 75 w 94"/>
                <a:gd name="T39" fmla="*/ 49 h 138"/>
                <a:gd name="T40" fmla="*/ 48 w 94"/>
                <a:gd name="T41" fmla="*/ 1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138">
                  <a:moveTo>
                    <a:pt x="84" y="122"/>
                  </a:moveTo>
                  <a:cubicBezTo>
                    <a:pt x="76" y="130"/>
                    <a:pt x="64" y="138"/>
                    <a:pt x="44" y="138"/>
                  </a:cubicBezTo>
                  <a:cubicBezTo>
                    <a:pt x="23" y="138"/>
                    <a:pt x="8" y="129"/>
                    <a:pt x="5" y="126"/>
                  </a:cubicBezTo>
                  <a:cubicBezTo>
                    <a:pt x="12" y="112"/>
                    <a:pt x="12" y="112"/>
                    <a:pt x="12" y="112"/>
                  </a:cubicBezTo>
                  <a:cubicBezTo>
                    <a:pt x="17" y="116"/>
                    <a:pt x="30" y="122"/>
                    <a:pt x="43" y="122"/>
                  </a:cubicBezTo>
                  <a:cubicBezTo>
                    <a:pt x="55" y="122"/>
                    <a:pt x="63" y="118"/>
                    <a:pt x="67" y="113"/>
                  </a:cubicBezTo>
                  <a:cubicBezTo>
                    <a:pt x="72" y="109"/>
                    <a:pt x="74" y="101"/>
                    <a:pt x="74" y="89"/>
                  </a:cubicBezTo>
                  <a:cubicBezTo>
                    <a:pt x="74" y="80"/>
                    <a:pt x="74" y="80"/>
                    <a:pt x="74" y="80"/>
                  </a:cubicBezTo>
                  <a:cubicBezTo>
                    <a:pt x="73" y="83"/>
                    <a:pt x="64" y="99"/>
                    <a:pt x="42" y="99"/>
                  </a:cubicBezTo>
                  <a:cubicBezTo>
                    <a:pt x="16" y="99"/>
                    <a:pt x="0" y="78"/>
                    <a:pt x="0" y="49"/>
                  </a:cubicBezTo>
                  <a:cubicBezTo>
                    <a:pt x="0" y="20"/>
                    <a:pt x="19" y="0"/>
                    <a:pt x="43" y="0"/>
                  </a:cubicBezTo>
                  <a:cubicBezTo>
                    <a:pt x="65" y="0"/>
                    <a:pt x="73" y="15"/>
                    <a:pt x="74" y="18"/>
                  </a:cubicBezTo>
                  <a:cubicBezTo>
                    <a:pt x="76" y="2"/>
                    <a:pt x="76" y="2"/>
                    <a:pt x="76" y="2"/>
                  </a:cubicBezTo>
                  <a:cubicBezTo>
                    <a:pt x="94" y="2"/>
                    <a:pt x="94" y="2"/>
                    <a:pt x="94" y="2"/>
                  </a:cubicBezTo>
                  <a:cubicBezTo>
                    <a:pt x="94" y="82"/>
                    <a:pt x="94" y="82"/>
                    <a:pt x="94" y="82"/>
                  </a:cubicBezTo>
                  <a:cubicBezTo>
                    <a:pt x="94" y="102"/>
                    <a:pt x="91" y="113"/>
                    <a:pt x="84" y="122"/>
                  </a:cubicBezTo>
                  <a:close/>
                  <a:moveTo>
                    <a:pt x="48" y="15"/>
                  </a:moveTo>
                  <a:cubicBezTo>
                    <a:pt x="31" y="15"/>
                    <a:pt x="20" y="30"/>
                    <a:pt x="20" y="49"/>
                  </a:cubicBezTo>
                  <a:cubicBezTo>
                    <a:pt x="20" y="67"/>
                    <a:pt x="30" y="83"/>
                    <a:pt x="47" y="83"/>
                  </a:cubicBezTo>
                  <a:cubicBezTo>
                    <a:pt x="64" y="83"/>
                    <a:pt x="75" y="67"/>
                    <a:pt x="75" y="49"/>
                  </a:cubicBezTo>
                  <a:cubicBezTo>
                    <a:pt x="75" y="30"/>
                    <a:pt x="65" y="15"/>
                    <a:pt x="4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37">
              <a:extLst>
                <a:ext uri="{FF2B5EF4-FFF2-40B4-BE49-F238E27FC236}">
                  <a16:creationId xmlns:a16="http://schemas.microsoft.com/office/drawing/2014/main" id="{DCECE63C-3BE4-E3D3-8A34-3F4C88B09AD1}"/>
                </a:ext>
              </a:extLst>
            </p:cNvPr>
            <p:cNvSpPr>
              <a:spLocks/>
            </p:cNvSpPr>
            <p:nvPr userDrawn="1"/>
          </p:nvSpPr>
          <p:spPr bwMode="auto">
            <a:xfrm>
              <a:off x="3568701" y="-34925"/>
              <a:ext cx="69850" cy="115888"/>
            </a:xfrm>
            <a:custGeom>
              <a:avLst/>
              <a:gdLst>
                <a:gd name="T0" fmla="*/ 66 w 85"/>
                <a:gd name="T1" fmla="*/ 141 h 141"/>
                <a:gd name="T2" fmla="*/ 66 w 85"/>
                <a:gd name="T3" fmla="*/ 82 h 141"/>
                <a:gd name="T4" fmla="*/ 46 w 85"/>
                <a:gd name="T5" fmla="*/ 56 h 141"/>
                <a:gd name="T6" fmla="*/ 19 w 85"/>
                <a:gd name="T7" fmla="*/ 82 h 141"/>
                <a:gd name="T8" fmla="*/ 19 w 85"/>
                <a:gd name="T9" fmla="*/ 141 h 141"/>
                <a:gd name="T10" fmla="*/ 0 w 85"/>
                <a:gd name="T11" fmla="*/ 141 h 141"/>
                <a:gd name="T12" fmla="*/ 0 w 85"/>
                <a:gd name="T13" fmla="*/ 0 h 141"/>
                <a:gd name="T14" fmla="*/ 19 w 85"/>
                <a:gd name="T15" fmla="*/ 0 h 141"/>
                <a:gd name="T16" fmla="*/ 19 w 85"/>
                <a:gd name="T17" fmla="*/ 60 h 141"/>
                <a:gd name="T18" fmla="*/ 52 w 85"/>
                <a:gd name="T19" fmla="*/ 39 h 141"/>
                <a:gd name="T20" fmla="*/ 85 w 85"/>
                <a:gd name="T21" fmla="*/ 77 h 141"/>
                <a:gd name="T22" fmla="*/ 85 w 85"/>
                <a:gd name="T23" fmla="*/ 141 h 141"/>
                <a:gd name="T24" fmla="*/ 66 w 85"/>
                <a:gd name="T25"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41">
                  <a:moveTo>
                    <a:pt x="66" y="141"/>
                  </a:moveTo>
                  <a:cubicBezTo>
                    <a:pt x="66" y="82"/>
                    <a:pt x="66" y="82"/>
                    <a:pt x="66" y="82"/>
                  </a:cubicBezTo>
                  <a:cubicBezTo>
                    <a:pt x="66" y="66"/>
                    <a:pt x="61" y="56"/>
                    <a:pt x="46" y="56"/>
                  </a:cubicBezTo>
                  <a:cubicBezTo>
                    <a:pt x="31" y="56"/>
                    <a:pt x="21" y="72"/>
                    <a:pt x="19" y="82"/>
                  </a:cubicBezTo>
                  <a:cubicBezTo>
                    <a:pt x="19" y="141"/>
                    <a:pt x="19" y="141"/>
                    <a:pt x="19" y="141"/>
                  </a:cubicBezTo>
                  <a:cubicBezTo>
                    <a:pt x="0" y="141"/>
                    <a:pt x="0" y="141"/>
                    <a:pt x="0" y="141"/>
                  </a:cubicBezTo>
                  <a:cubicBezTo>
                    <a:pt x="0" y="0"/>
                    <a:pt x="0" y="0"/>
                    <a:pt x="0" y="0"/>
                  </a:cubicBezTo>
                  <a:cubicBezTo>
                    <a:pt x="19" y="0"/>
                    <a:pt x="19" y="0"/>
                    <a:pt x="19" y="0"/>
                  </a:cubicBezTo>
                  <a:cubicBezTo>
                    <a:pt x="19" y="60"/>
                    <a:pt x="19" y="60"/>
                    <a:pt x="19" y="60"/>
                  </a:cubicBezTo>
                  <a:cubicBezTo>
                    <a:pt x="25" y="50"/>
                    <a:pt x="36" y="39"/>
                    <a:pt x="52" y="39"/>
                  </a:cubicBezTo>
                  <a:cubicBezTo>
                    <a:pt x="72" y="39"/>
                    <a:pt x="85" y="51"/>
                    <a:pt x="85" y="77"/>
                  </a:cubicBezTo>
                  <a:cubicBezTo>
                    <a:pt x="85" y="141"/>
                    <a:pt x="85" y="141"/>
                    <a:pt x="85" y="141"/>
                  </a:cubicBezTo>
                  <a:lnTo>
                    <a:pt x="66"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38">
              <a:extLst>
                <a:ext uri="{FF2B5EF4-FFF2-40B4-BE49-F238E27FC236}">
                  <a16:creationId xmlns:a16="http://schemas.microsoft.com/office/drawing/2014/main" id="{A628084C-CF66-E7E8-A07E-637CE5D6B84C}"/>
                </a:ext>
              </a:extLst>
            </p:cNvPr>
            <p:cNvSpPr>
              <a:spLocks/>
            </p:cNvSpPr>
            <p:nvPr userDrawn="1"/>
          </p:nvSpPr>
          <p:spPr bwMode="auto">
            <a:xfrm>
              <a:off x="3654426" y="-23813"/>
              <a:ext cx="50800" cy="106363"/>
            </a:xfrm>
            <a:custGeom>
              <a:avLst/>
              <a:gdLst>
                <a:gd name="T0" fmla="*/ 33 w 61"/>
                <a:gd name="T1" fmla="*/ 41 h 128"/>
                <a:gd name="T2" fmla="*/ 33 w 61"/>
                <a:gd name="T3" fmla="*/ 92 h 128"/>
                <a:gd name="T4" fmla="*/ 37 w 61"/>
                <a:gd name="T5" fmla="*/ 109 h 128"/>
                <a:gd name="T6" fmla="*/ 47 w 61"/>
                <a:gd name="T7" fmla="*/ 113 h 128"/>
                <a:gd name="T8" fmla="*/ 58 w 61"/>
                <a:gd name="T9" fmla="*/ 111 h 128"/>
                <a:gd name="T10" fmla="*/ 60 w 61"/>
                <a:gd name="T11" fmla="*/ 125 h 128"/>
                <a:gd name="T12" fmla="*/ 42 w 61"/>
                <a:gd name="T13" fmla="*/ 128 h 128"/>
                <a:gd name="T14" fmla="*/ 21 w 61"/>
                <a:gd name="T15" fmla="*/ 121 h 128"/>
                <a:gd name="T16" fmla="*/ 15 w 61"/>
                <a:gd name="T17" fmla="*/ 95 h 128"/>
                <a:gd name="T18" fmla="*/ 15 w 61"/>
                <a:gd name="T19" fmla="*/ 41 h 128"/>
                <a:gd name="T20" fmla="*/ 0 w 61"/>
                <a:gd name="T21" fmla="*/ 41 h 128"/>
                <a:gd name="T22" fmla="*/ 0 w 61"/>
                <a:gd name="T23" fmla="*/ 27 h 128"/>
                <a:gd name="T24" fmla="*/ 14 w 61"/>
                <a:gd name="T25" fmla="*/ 27 h 128"/>
                <a:gd name="T26" fmla="*/ 16 w 61"/>
                <a:gd name="T27" fmla="*/ 0 h 128"/>
                <a:gd name="T28" fmla="*/ 33 w 61"/>
                <a:gd name="T29" fmla="*/ 0 h 128"/>
                <a:gd name="T30" fmla="*/ 33 w 61"/>
                <a:gd name="T31" fmla="*/ 27 h 128"/>
                <a:gd name="T32" fmla="*/ 61 w 61"/>
                <a:gd name="T33" fmla="*/ 27 h 128"/>
                <a:gd name="T34" fmla="*/ 61 w 61"/>
                <a:gd name="T35" fmla="*/ 41 h 128"/>
                <a:gd name="T36" fmla="*/ 33 w 61"/>
                <a:gd name="T37"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28">
                  <a:moveTo>
                    <a:pt x="33" y="41"/>
                  </a:moveTo>
                  <a:cubicBezTo>
                    <a:pt x="33" y="92"/>
                    <a:pt x="33" y="92"/>
                    <a:pt x="33" y="92"/>
                  </a:cubicBezTo>
                  <a:cubicBezTo>
                    <a:pt x="33" y="101"/>
                    <a:pt x="34" y="106"/>
                    <a:pt x="37" y="109"/>
                  </a:cubicBezTo>
                  <a:cubicBezTo>
                    <a:pt x="40" y="112"/>
                    <a:pt x="43" y="113"/>
                    <a:pt x="47" y="113"/>
                  </a:cubicBezTo>
                  <a:cubicBezTo>
                    <a:pt x="52" y="113"/>
                    <a:pt x="56" y="112"/>
                    <a:pt x="58" y="111"/>
                  </a:cubicBezTo>
                  <a:cubicBezTo>
                    <a:pt x="60" y="125"/>
                    <a:pt x="60" y="125"/>
                    <a:pt x="60" y="125"/>
                  </a:cubicBezTo>
                  <a:cubicBezTo>
                    <a:pt x="56" y="127"/>
                    <a:pt x="48" y="128"/>
                    <a:pt x="42" y="128"/>
                  </a:cubicBezTo>
                  <a:cubicBezTo>
                    <a:pt x="33" y="128"/>
                    <a:pt x="27" y="126"/>
                    <a:pt x="21" y="121"/>
                  </a:cubicBezTo>
                  <a:cubicBezTo>
                    <a:pt x="16" y="115"/>
                    <a:pt x="15" y="108"/>
                    <a:pt x="15" y="95"/>
                  </a:cubicBezTo>
                  <a:cubicBezTo>
                    <a:pt x="15" y="41"/>
                    <a:pt x="15" y="41"/>
                    <a:pt x="15" y="41"/>
                  </a:cubicBezTo>
                  <a:cubicBezTo>
                    <a:pt x="0" y="41"/>
                    <a:pt x="0" y="41"/>
                    <a:pt x="0" y="41"/>
                  </a:cubicBezTo>
                  <a:cubicBezTo>
                    <a:pt x="0" y="27"/>
                    <a:pt x="0" y="27"/>
                    <a:pt x="0" y="27"/>
                  </a:cubicBezTo>
                  <a:cubicBezTo>
                    <a:pt x="14" y="27"/>
                    <a:pt x="14" y="27"/>
                    <a:pt x="14" y="27"/>
                  </a:cubicBezTo>
                  <a:cubicBezTo>
                    <a:pt x="16" y="0"/>
                    <a:pt x="16" y="0"/>
                    <a:pt x="16" y="0"/>
                  </a:cubicBezTo>
                  <a:cubicBezTo>
                    <a:pt x="33" y="0"/>
                    <a:pt x="33" y="0"/>
                    <a:pt x="33" y="0"/>
                  </a:cubicBezTo>
                  <a:cubicBezTo>
                    <a:pt x="33" y="27"/>
                    <a:pt x="33" y="27"/>
                    <a:pt x="33" y="27"/>
                  </a:cubicBezTo>
                  <a:cubicBezTo>
                    <a:pt x="61" y="27"/>
                    <a:pt x="61" y="27"/>
                    <a:pt x="61" y="27"/>
                  </a:cubicBezTo>
                  <a:cubicBezTo>
                    <a:pt x="61" y="41"/>
                    <a:pt x="61" y="41"/>
                    <a:pt x="61" y="41"/>
                  </a:cubicBezTo>
                  <a:cubicBezTo>
                    <a:pt x="33" y="41"/>
                    <a:pt x="33" y="41"/>
                    <a:pt x="3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39">
              <a:extLst>
                <a:ext uri="{FF2B5EF4-FFF2-40B4-BE49-F238E27FC236}">
                  <a16:creationId xmlns:a16="http://schemas.microsoft.com/office/drawing/2014/main" id="{644BE14E-EA94-5B64-6A69-FD38062EC86B}"/>
                </a:ext>
              </a:extLst>
            </p:cNvPr>
            <p:cNvSpPr>
              <a:spLocks/>
            </p:cNvSpPr>
            <p:nvPr userDrawn="1"/>
          </p:nvSpPr>
          <p:spPr bwMode="auto">
            <a:xfrm>
              <a:off x="3711576" y="-3175"/>
              <a:ext cx="63500" cy="85725"/>
            </a:xfrm>
            <a:custGeom>
              <a:avLst/>
              <a:gdLst>
                <a:gd name="T0" fmla="*/ 68 w 78"/>
                <a:gd name="T1" fmla="*/ 94 h 103"/>
                <a:gd name="T2" fmla="*/ 39 w 78"/>
                <a:gd name="T3" fmla="*/ 103 h 103"/>
                <a:gd name="T4" fmla="*/ 0 w 78"/>
                <a:gd name="T5" fmla="*/ 86 h 103"/>
                <a:gd name="T6" fmla="*/ 10 w 78"/>
                <a:gd name="T7" fmla="*/ 74 h 103"/>
                <a:gd name="T8" fmla="*/ 40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3" y="99"/>
                    <a:pt x="54" y="103"/>
                    <a:pt x="39" y="103"/>
                  </a:cubicBezTo>
                  <a:cubicBezTo>
                    <a:pt x="19" y="103"/>
                    <a:pt x="5" y="91"/>
                    <a:pt x="0" y="86"/>
                  </a:cubicBezTo>
                  <a:cubicBezTo>
                    <a:pt x="10" y="74"/>
                    <a:pt x="10" y="74"/>
                    <a:pt x="10" y="74"/>
                  </a:cubicBezTo>
                  <a:cubicBezTo>
                    <a:pt x="16" y="80"/>
                    <a:pt x="28" y="88"/>
                    <a:pt x="40" y="88"/>
                  </a:cubicBezTo>
                  <a:cubicBezTo>
                    <a:pt x="51" y="88"/>
                    <a:pt x="59" y="84"/>
                    <a:pt x="59" y="75"/>
                  </a:cubicBezTo>
                  <a:cubicBezTo>
                    <a:pt x="59" y="66"/>
                    <a:pt x="49" y="63"/>
                    <a:pt x="43" y="61"/>
                  </a:cubicBezTo>
                  <a:cubicBezTo>
                    <a:pt x="38"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4"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40">
              <a:extLst>
                <a:ext uri="{FF2B5EF4-FFF2-40B4-BE49-F238E27FC236}">
                  <a16:creationId xmlns:a16="http://schemas.microsoft.com/office/drawing/2014/main" id="{EF137B69-3191-B6FE-C47C-0D807733E2CB}"/>
                </a:ext>
              </a:extLst>
            </p:cNvPr>
            <p:cNvSpPr>
              <a:spLocks noEditPoints="1"/>
            </p:cNvSpPr>
            <p:nvPr userDrawn="1"/>
          </p:nvSpPr>
          <p:spPr bwMode="auto">
            <a:xfrm>
              <a:off x="2498726" y="157163"/>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6 h 136"/>
                <a:gd name="T12" fmla="*/ 113 w 113"/>
                <a:gd name="T13" fmla="*/ 68 h 136"/>
                <a:gd name="T14" fmla="*/ 92 w 113"/>
                <a:gd name="T15" fmla="*/ 119 h 136"/>
                <a:gd name="T16" fmla="*/ 78 w 113"/>
                <a:gd name="T17" fmla="*/ 28 h 136"/>
                <a:gd name="T18" fmla="*/ 45 w 113"/>
                <a:gd name="T19" fmla="*/ 15 h 136"/>
                <a:gd name="T20" fmla="*/ 20 w 113"/>
                <a:gd name="T21" fmla="*/ 15 h 136"/>
                <a:gd name="T22" fmla="*/ 20 w 113"/>
                <a:gd name="T23" fmla="*/ 119 h 136"/>
                <a:gd name="T24" fmla="*/ 45 w 113"/>
                <a:gd name="T25" fmla="*/ 119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5"/>
                    <a:pt x="92" y="16"/>
                  </a:cubicBezTo>
                  <a:cubicBezTo>
                    <a:pt x="103" y="27"/>
                    <a:pt x="113" y="44"/>
                    <a:pt x="113" y="68"/>
                  </a:cubicBezTo>
                  <a:cubicBezTo>
                    <a:pt x="113" y="91"/>
                    <a:pt x="104" y="108"/>
                    <a:pt x="92" y="119"/>
                  </a:cubicBezTo>
                  <a:close/>
                  <a:moveTo>
                    <a:pt x="78" y="28"/>
                  </a:moveTo>
                  <a:cubicBezTo>
                    <a:pt x="70" y="19"/>
                    <a:pt x="59" y="15"/>
                    <a:pt x="45" y="15"/>
                  </a:cubicBezTo>
                  <a:cubicBezTo>
                    <a:pt x="20" y="15"/>
                    <a:pt x="20" y="15"/>
                    <a:pt x="20" y="15"/>
                  </a:cubicBezTo>
                  <a:cubicBezTo>
                    <a:pt x="20" y="119"/>
                    <a:pt x="20" y="119"/>
                    <a:pt x="20" y="119"/>
                  </a:cubicBezTo>
                  <a:cubicBezTo>
                    <a:pt x="45" y="119"/>
                    <a:pt x="45" y="119"/>
                    <a:pt x="45" y="119"/>
                  </a:cubicBezTo>
                  <a:cubicBezTo>
                    <a:pt x="58" y="119"/>
                    <a:pt x="69" y="116"/>
                    <a:pt x="78" y="107"/>
                  </a:cubicBezTo>
                  <a:cubicBezTo>
                    <a:pt x="87" y="98"/>
                    <a:pt x="92" y="84"/>
                    <a:pt x="92" y="68"/>
                  </a:cubicBezTo>
                  <a:cubicBezTo>
                    <a:pt x="92" y="51"/>
                    <a:pt x="87" y="36"/>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41">
              <a:extLst>
                <a:ext uri="{FF2B5EF4-FFF2-40B4-BE49-F238E27FC236}">
                  <a16:creationId xmlns:a16="http://schemas.microsoft.com/office/drawing/2014/main" id="{821A2D0B-222A-FACB-58E1-95FBC0126991}"/>
                </a:ext>
              </a:extLst>
            </p:cNvPr>
            <p:cNvSpPr>
              <a:spLocks noEditPoints="1"/>
            </p:cNvSpPr>
            <p:nvPr userDrawn="1"/>
          </p:nvSpPr>
          <p:spPr bwMode="auto">
            <a:xfrm>
              <a:off x="2605088"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42">
              <a:extLst>
                <a:ext uri="{FF2B5EF4-FFF2-40B4-BE49-F238E27FC236}">
                  <a16:creationId xmlns:a16="http://schemas.microsoft.com/office/drawing/2014/main" id="{7DEFDA0D-DEC0-C80E-280E-37E6A828C659}"/>
                </a:ext>
              </a:extLst>
            </p:cNvPr>
            <p:cNvSpPr>
              <a:spLocks noChangeArrowheads="1"/>
            </p:cNvSpPr>
            <p:nvPr userDrawn="1"/>
          </p:nvSpPr>
          <p:spPr bwMode="auto">
            <a:xfrm>
              <a:off x="2697163" y="153988"/>
              <a:ext cx="15875" cy="1158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43">
              <a:extLst>
                <a:ext uri="{FF2B5EF4-FFF2-40B4-BE49-F238E27FC236}">
                  <a16:creationId xmlns:a16="http://schemas.microsoft.com/office/drawing/2014/main" id="{E1B199F1-629A-2B40-F991-6A433992CFCB}"/>
                </a:ext>
              </a:extLst>
            </p:cNvPr>
            <p:cNvSpPr>
              <a:spLocks noEditPoints="1"/>
            </p:cNvSpPr>
            <p:nvPr userDrawn="1"/>
          </p:nvSpPr>
          <p:spPr bwMode="auto">
            <a:xfrm>
              <a:off x="2736851" y="150813"/>
              <a:ext cx="20638" cy="119063"/>
            </a:xfrm>
            <a:custGeom>
              <a:avLst/>
              <a:gdLst>
                <a:gd name="T0" fmla="*/ 12 w 25"/>
                <a:gd name="T1" fmla="*/ 25 h 144"/>
                <a:gd name="T2" fmla="*/ 0 w 25"/>
                <a:gd name="T3" fmla="*/ 13 h 144"/>
                <a:gd name="T4" fmla="*/ 12 w 25"/>
                <a:gd name="T5" fmla="*/ 0 h 144"/>
                <a:gd name="T6" fmla="*/ 25 w 25"/>
                <a:gd name="T7" fmla="*/ 12 h 144"/>
                <a:gd name="T8" fmla="*/ 12 w 25"/>
                <a:gd name="T9" fmla="*/ 25 h 144"/>
                <a:gd name="T10" fmla="*/ 3 w 25"/>
                <a:gd name="T11" fmla="*/ 144 h 144"/>
                <a:gd name="T12" fmla="*/ 3 w 25"/>
                <a:gd name="T13" fmla="*/ 45 h 144"/>
                <a:gd name="T14" fmla="*/ 22 w 25"/>
                <a:gd name="T15" fmla="*/ 45 h 144"/>
                <a:gd name="T16" fmla="*/ 22 w 25"/>
                <a:gd name="T17" fmla="*/ 144 h 144"/>
                <a:gd name="T18" fmla="*/ 3 w 25"/>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4">
                  <a:moveTo>
                    <a:pt x="12" y="25"/>
                  </a:moveTo>
                  <a:cubicBezTo>
                    <a:pt x="5" y="25"/>
                    <a:pt x="0" y="20"/>
                    <a:pt x="0" y="13"/>
                  </a:cubicBezTo>
                  <a:cubicBezTo>
                    <a:pt x="0" y="6"/>
                    <a:pt x="5" y="0"/>
                    <a:pt x="12" y="0"/>
                  </a:cubicBezTo>
                  <a:cubicBezTo>
                    <a:pt x="20" y="0"/>
                    <a:pt x="25" y="6"/>
                    <a:pt x="25" y="12"/>
                  </a:cubicBezTo>
                  <a:cubicBezTo>
                    <a:pt x="25" y="19"/>
                    <a:pt x="20" y="25"/>
                    <a:pt x="12"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44">
              <a:extLst>
                <a:ext uri="{FF2B5EF4-FFF2-40B4-BE49-F238E27FC236}">
                  <a16:creationId xmlns:a16="http://schemas.microsoft.com/office/drawing/2014/main" id="{344578C9-CCB4-4F2D-6F97-A69FE48FE92E}"/>
                </a:ext>
              </a:extLst>
            </p:cNvPr>
            <p:cNvSpPr>
              <a:spLocks/>
            </p:cNvSpPr>
            <p:nvPr userDrawn="1"/>
          </p:nvSpPr>
          <p:spPr bwMode="auto">
            <a:xfrm>
              <a:off x="2768601" y="188913"/>
              <a:ext cx="79375" cy="80963"/>
            </a:xfrm>
            <a:custGeom>
              <a:avLst/>
              <a:gdLst>
                <a:gd name="T0" fmla="*/ 30 w 50"/>
                <a:gd name="T1" fmla="*/ 51 h 51"/>
                <a:gd name="T2" fmla="*/ 19 w 50"/>
                <a:gd name="T3" fmla="*/ 51 h 51"/>
                <a:gd name="T4" fmla="*/ 0 w 50"/>
                <a:gd name="T5" fmla="*/ 0 h 51"/>
                <a:gd name="T6" fmla="*/ 10 w 50"/>
                <a:gd name="T7" fmla="*/ 0 h 51"/>
                <a:gd name="T8" fmla="*/ 25 w 50"/>
                <a:gd name="T9" fmla="*/ 41 h 51"/>
                <a:gd name="T10" fmla="*/ 39 w 50"/>
                <a:gd name="T11" fmla="*/ 0 h 51"/>
                <a:gd name="T12" fmla="*/ 50 w 50"/>
                <a:gd name="T13" fmla="*/ 0 h 51"/>
                <a:gd name="T14" fmla="*/ 30 w 50"/>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1">
                  <a:moveTo>
                    <a:pt x="30" y="51"/>
                  </a:moveTo>
                  <a:lnTo>
                    <a:pt x="19" y="51"/>
                  </a:lnTo>
                  <a:lnTo>
                    <a:pt x="0" y="0"/>
                  </a:lnTo>
                  <a:lnTo>
                    <a:pt x="10" y="0"/>
                  </a:lnTo>
                  <a:lnTo>
                    <a:pt x="25" y="41"/>
                  </a:lnTo>
                  <a:lnTo>
                    <a:pt x="39" y="0"/>
                  </a:lnTo>
                  <a:lnTo>
                    <a:pt x="50" y="0"/>
                  </a:lnTo>
                  <a:lnTo>
                    <a:pt x="3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45">
              <a:extLst>
                <a:ext uri="{FF2B5EF4-FFF2-40B4-BE49-F238E27FC236}">
                  <a16:creationId xmlns:a16="http://schemas.microsoft.com/office/drawing/2014/main" id="{2236A563-D056-2155-A154-64F4FBDBB116}"/>
                </a:ext>
              </a:extLst>
            </p:cNvPr>
            <p:cNvSpPr>
              <a:spLocks noEditPoints="1"/>
            </p:cNvSpPr>
            <p:nvPr userDrawn="1"/>
          </p:nvSpPr>
          <p:spPr bwMode="auto">
            <a:xfrm>
              <a:off x="28559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0"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46">
              <a:extLst>
                <a:ext uri="{FF2B5EF4-FFF2-40B4-BE49-F238E27FC236}">
                  <a16:creationId xmlns:a16="http://schemas.microsoft.com/office/drawing/2014/main" id="{F4BF70B8-9555-C261-D3C1-88BD30FC33CC}"/>
                </a:ext>
              </a:extLst>
            </p:cNvPr>
            <p:cNvSpPr>
              <a:spLocks/>
            </p:cNvSpPr>
            <p:nvPr userDrawn="1"/>
          </p:nvSpPr>
          <p:spPr bwMode="auto">
            <a:xfrm>
              <a:off x="2947988" y="185738"/>
              <a:ext cx="47625"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47">
              <a:extLst>
                <a:ext uri="{FF2B5EF4-FFF2-40B4-BE49-F238E27FC236}">
                  <a16:creationId xmlns:a16="http://schemas.microsoft.com/office/drawing/2014/main" id="{2EFAC510-CEEE-DA5A-FAA3-F170FED7622E}"/>
                </a:ext>
              </a:extLst>
            </p:cNvPr>
            <p:cNvSpPr>
              <a:spLocks noEditPoints="1"/>
            </p:cNvSpPr>
            <p:nvPr userDrawn="1"/>
          </p:nvSpPr>
          <p:spPr bwMode="auto">
            <a:xfrm>
              <a:off x="2998788" y="185738"/>
              <a:ext cx="74613" cy="85725"/>
            </a:xfrm>
            <a:custGeom>
              <a:avLst/>
              <a:gdLst>
                <a:gd name="T0" fmla="*/ 20 w 90"/>
                <a:gd name="T1" fmla="*/ 56 h 103"/>
                <a:gd name="T2" fmla="*/ 49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49" y="88"/>
                  </a:cubicBezTo>
                  <a:cubicBezTo>
                    <a:pt x="68" y="88"/>
                    <a:pt x="79" y="78"/>
                    <a:pt x="80" y="77"/>
                  </a:cubicBezTo>
                  <a:cubicBezTo>
                    <a:pt x="88" y="89"/>
                    <a:pt x="88" y="89"/>
                    <a:pt x="88" y="89"/>
                  </a:cubicBezTo>
                  <a:cubicBezTo>
                    <a:pt x="88" y="89"/>
                    <a:pt x="74"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8" y="14"/>
                    <a:pt x="20" y="29"/>
                    <a:pt x="19" y="42"/>
                  </a:cubicBezTo>
                  <a:cubicBezTo>
                    <a:pt x="71" y="42"/>
                    <a:pt x="71" y="42"/>
                    <a:pt x="71" y="42"/>
                  </a:cubicBezTo>
                  <a:cubicBezTo>
                    <a:pt x="71"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48">
              <a:extLst>
                <a:ext uri="{FF2B5EF4-FFF2-40B4-BE49-F238E27FC236}">
                  <a16:creationId xmlns:a16="http://schemas.microsoft.com/office/drawing/2014/main" id="{9F75901F-04A3-6B7A-4918-99E7F7C4A01F}"/>
                </a:ext>
              </a:extLst>
            </p:cNvPr>
            <p:cNvSpPr>
              <a:spLocks noEditPoints="1"/>
            </p:cNvSpPr>
            <p:nvPr userDrawn="1"/>
          </p:nvSpPr>
          <p:spPr bwMode="auto">
            <a:xfrm>
              <a:off x="3084513" y="153988"/>
              <a:ext cx="77788" cy="117475"/>
            </a:xfrm>
            <a:custGeom>
              <a:avLst/>
              <a:gdLst>
                <a:gd name="T0" fmla="*/ 78 w 94"/>
                <a:gd name="T1" fmla="*/ 141 h 143"/>
                <a:gd name="T2" fmla="*/ 75 w 94"/>
                <a:gd name="T3" fmla="*/ 125 h 143"/>
                <a:gd name="T4" fmla="*/ 42 w 94"/>
                <a:gd name="T5" fmla="*/ 143 h 143"/>
                <a:gd name="T6" fmla="*/ 0 w 94"/>
                <a:gd name="T7" fmla="*/ 91 h 143"/>
                <a:gd name="T8" fmla="*/ 44 w 94"/>
                <a:gd name="T9" fmla="*/ 40 h 143"/>
                <a:gd name="T10" fmla="*/ 75 w 94"/>
                <a:gd name="T11" fmla="*/ 58 h 143"/>
                <a:gd name="T12" fmla="*/ 75 w 94"/>
                <a:gd name="T13" fmla="*/ 0 h 143"/>
                <a:gd name="T14" fmla="*/ 94 w 94"/>
                <a:gd name="T15" fmla="*/ 0 h 143"/>
                <a:gd name="T16" fmla="*/ 94 w 94"/>
                <a:gd name="T17" fmla="*/ 141 h 143"/>
                <a:gd name="T18" fmla="*/ 78 w 94"/>
                <a:gd name="T19" fmla="*/ 141 h 143"/>
                <a:gd name="T20" fmla="*/ 48 w 94"/>
                <a:gd name="T21" fmla="*/ 54 h 143"/>
                <a:gd name="T22" fmla="*/ 19 w 94"/>
                <a:gd name="T23" fmla="*/ 90 h 143"/>
                <a:gd name="T24" fmla="*/ 47 w 94"/>
                <a:gd name="T25" fmla="*/ 127 h 143"/>
                <a:gd name="T26" fmla="*/ 75 w 94"/>
                <a:gd name="T27" fmla="*/ 90 h 143"/>
                <a:gd name="T28" fmla="*/ 48 w 94"/>
                <a:gd name="T29" fmla="*/ 5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43">
                  <a:moveTo>
                    <a:pt x="78" y="141"/>
                  </a:moveTo>
                  <a:cubicBezTo>
                    <a:pt x="75" y="125"/>
                    <a:pt x="75" y="125"/>
                    <a:pt x="75" y="125"/>
                  </a:cubicBezTo>
                  <a:cubicBezTo>
                    <a:pt x="74" y="126"/>
                    <a:pt x="65" y="143"/>
                    <a:pt x="42" y="143"/>
                  </a:cubicBezTo>
                  <a:cubicBezTo>
                    <a:pt x="16" y="143"/>
                    <a:pt x="0" y="121"/>
                    <a:pt x="0" y="91"/>
                  </a:cubicBezTo>
                  <a:cubicBezTo>
                    <a:pt x="0" y="62"/>
                    <a:pt x="18" y="40"/>
                    <a:pt x="44" y="40"/>
                  </a:cubicBezTo>
                  <a:cubicBezTo>
                    <a:pt x="65" y="40"/>
                    <a:pt x="74" y="56"/>
                    <a:pt x="75" y="58"/>
                  </a:cubicBezTo>
                  <a:cubicBezTo>
                    <a:pt x="75" y="0"/>
                    <a:pt x="75" y="0"/>
                    <a:pt x="75" y="0"/>
                  </a:cubicBezTo>
                  <a:cubicBezTo>
                    <a:pt x="94" y="0"/>
                    <a:pt x="94" y="0"/>
                    <a:pt x="94" y="0"/>
                  </a:cubicBezTo>
                  <a:cubicBezTo>
                    <a:pt x="94" y="141"/>
                    <a:pt x="94" y="141"/>
                    <a:pt x="94" y="141"/>
                  </a:cubicBezTo>
                  <a:cubicBezTo>
                    <a:pt x="78" y="141"/>
                    <a:pt x="78" y="141"/>
                    <a:pt x="78" y="141"/>
                  </a:cubicBezTo>
                  <a:close/>
                  <a:moveTo>
                    <a:pt x="48" y="54"/>
                  </a:moveTo>
                  <a:cubicBezTo>
                    <a:pt x="30" y="54"/>
                    <a:pt x="19" y="71"/>
                    <a:pt x="19" y="90"/>
                  </a:cubicBezTo>
                  <a:cubicBezTo>
                    <a:pt x="19" y="110"/>
                    <a:pt x="29" y="127"/>
                    <a:pt x="47" y="127"/>
                  </a:cubicBezTo>
                  <a:cubicBezTo>
                    <a:pt x="64" y="127"/>
                    <a:pt x="75" y="110"/>
                    <a:pt x="75" y="90"/>
                  </a:cubicBezTo>
                  <a:cubicBezTo>
                    <a:pt x="76" y="71"/>
                    <a:pt x="66" y="54"/>
                    <a:pt x="4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49">
              <a:extLst>
                <a:ext uri="{FF2B5EF4-FFF2-40B4-BE49-F238E27FC236}">
                  <a16:creationId xmlns:a16="http://schemas.microsoft.com/office/drawing/2014/main" id="{746411D7-FE52-9D4A-5F9C-E781E2B0A65A}"/>
                </a:ext>
              </a:extLst>
            </p:cNvPr>
            <p:cNvSpPr>
              <a:spLocks/>
            </p:cNvSpPr>
            <p:nvPr userDrawn="1"/>
          </p:nvSpPr>
          <p:spPr bwMode="auto">
            <a:xfrm>
              <a:off x="3209926" y="152400"/>
              <a:ext cx="53975" cy="117475"/>
            </a:xfrm>
            <a:custGeom>
              <a:avLst/>
              <a:gdLst>
                <a:gd name="T0" fmla="*/ 61 w 64"/>
                <a:gd name="T1" fmla="*/ 18 h 142"/>
                <a:gd name="T2" fmla="*/ 49 w 64"/>
                <a:gd name="T3" fmla="*/ 15 h 142"/>
                <a:gd name="T4" fmla="*/ 36 w 64"/>
                <a:gd name="T5" fmla="*/ 21 h 142"/>
                <a:gd name="T6" fmla="*/ 34 w 64"/>
                <a:gd name="T7" fmla="*/ 35 h 142"/>
                <a:gd name="T8" fmla="*/ 34 w 64"/>
                <a:gd name="T9" fmla="*/ 43 h 142"/>
                <a:gd name="T10" fmla="*/ 59 w 64"/>
                <a:gd name="T11" fmla="*/ 43 h 142"/>
                <a:gd name="T12" fmla="*/ 59 w 64"/>
                <a:gd name="T13" fmla="*/ 57 h 142"/>
                <a:gd name="T14" fmla="*/ 34 w 64"/>
                <a:gd name="T15" fmla="*/ 57 h 142"/>
                <a:gd name="T16" fmla="*/ 34 w 64"/>
                <a:gd name="T17" fmla="*/ 142 h 142"/>
                <a:gd name="T18" fmla="*/ 15 w 64"/>
                <a:gd name="T19" fmla="*/ 142 h 142"/>
                <a:gd name="T20" fmla="*/ 15 w 64"/>
                <a:gd name="T21" fmla="*/ 57 h 142"/>
                <a:gd name="T22" fmla="*/ 0 w 64"/>
                <a:gd name="T23" fmla="*/ 57 h 142"/>
                <a:gd name="T24" fmla="*/ 0 w 64"/>
                <a:gd name="T25" fmla="*/ 43 h 142"/>
                <a:gd name="T26" fmla="*/ 15 w 64"/>
                <a:gd name="T27" fmla="*/ 43 h 142"/>
                <a:gd name="T28" fmla="*/ 15 w 64"/>
                <a:gd name="T29" fmla="*/ 32 h 142"/>
                <a:gd name="T30" fmla="*/ 22 w 64"/>
                <a:gd name="T31" fmla="*/ 9 h 142"/>
                <a:gd name="T32" fmla="*/ 45 w 64"/>
                <a:gd name="T33" fmla="*/ 0 h 142"/>
                <a:gd name="T34" fmla="*/ 64 w 64"/>
                <a:gd name="T35" fmla="*/ 4 h 142"/>
                <a:gd name="T36" fmla="*/ 61 w 64"/>
                <a:gd name="T37" fmla="*/ 1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42">
                  <a:moveTo>
                    <a:pt x="61" y="18"/>
                  </a:moveTo>
                  <a:cubicBezTo>
                    <a:pt x="61" y="18"/>
                    <a:pt x="55" y="15"/>
                    <a:pt x="49" y="15"/>
                  </a:cubicBezTo>
                  <a:cubicBezTo>
                    <a:pt x="43" y="15"/>
                    <a:pt x="39" y="17"/>
                    <a:pt x="36" y="21"/>
                  </a:cubicBezTo>
                  <a:cubicBezTo>
                    <a:pt x="34" y="24"/>
                    <a:pt x="34" y="29"/>
                    <a:pt x="34" y="35"/>
                  </a:cubicBezTo>
                  <a:cubicBezTo>
                    <a:pt x="34" y="43"/>
                    <a:pt x="34" y="43"/>
                    <a:pt x="34" y="43"/>
                  </a:cubicBezTo>
                  <a:cubicBezTo>
                    <a:pt x="59" y="43"/>
                    <a:pt x="59" y="43"/>
                    <a:pt x="59" y="43"/>
                  </a:cubicBezTo>
                  <a:cubicBezTo>
                    <a:pt x="59" y="57"/>
                    <a:pt x="59" y="57"/>
                    <a:pt x="59" y="57"/>
                  </a:cubicBezTo>
                  <a:cubicBezTo>
                    <a:pt x="34" y="57"/>
                    <a:pt x="34" y="57"/>
                    <a:pt x="34" y="57"/>
                  </a:cubicBezTo>
                  <a:cubicBezTo>
                    <a:pt x="34" y="142"/>
                    <a:pt x="34" y="142"/>
                    <a:pt x="34" y="142"/>
                  </a:cubicBezTo>
                  <a:cubicBezTo>
                    <a:pt x="15" y="142"/>
                    <a:pt x="15" y="142"/>
                    <a:pt x="15" y="142"/>
                  </a:cubicBezTo>
                  <a:cubicBezTo>
                    <a:pt x="15" y="57"/>
                    <a:pt x="15" y="57"/>
                    <a:pt x="15" y="57"/>
                  </a:cubicBezTo>
                  <a:cubicBezTo>
                    <a:pt x="0" y="57"/>
                    <a:pt x="0" y="57"/>
                    <a:pt x="0" y="57"/>
                  </a:cubicBezTo>
                  <a:cubicBezTo>
                    <a:pt x="0" y="43"/>
                    <a:pt x="0" y="43"/>
                    <a:pt x="0" y="43"/>
                  </a:cubicBezTo>
                  <a:cubicBezTo>
                    <a:pt x="15" y="43"/>
                    <a:pt x="15" y="43"/>
                    <a:pt x="15" y="43"/>
                  </a:cubicBezTo>
                  <a:cubicBezTo>
                    <a:pt x="15" y="32"/>
                    <a:pt x="15" y="32"/>
                    <a:pt x="15" y="32"/>
                  </a:cubicBezTo>
                  <a:cubicBezTo>
                    <a:pt x="15" y="21"/>
                    <a:pt x="18" y="14"/>
                    <a:pt x="22" y="9"/>
                  </a:cubicBezTo>
                  <a:cubicBezTo>
                    <a:pt x="27" y="4"/>
                    <a:pt x="34" y="0"/>
                    <a:pt x="45" y="0"/>
                  </a:cubicBezTo>
                  <a:cubicBezTo>
                    <a:pt x="55" y="0"/>
                    <a:pt x="62" y="3"/>
                    <a:pt x="64" y="4"/>
                  </a:cubicBezTo>
                  <a:lnTo>
                    <a:pt x="6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50">
              <a:extLst>
                <a:ext uri="{FF2B5EF4-FFF2-40B4-BE49-F238E27FC236}">
                  <a16:creationId xmlns:a16="http://schemas.microsoft.com/office/drawing/2014/main" id="{71C2BF5D-0F27-5DC4-E839-53363129AF20}"/>
                </a:ext>
              </a:extLst>
            </p:cNvPr>
            <p:cNvSpPr>
              <a:spLocks/>
            </p:cNvSpPr>
            <p:nvPr userDrawn="1"/>
          </p:nvSpPr>
          <p:spPr bwMode="auto">
            <a:xfrm>
              <a:off x="3270251" y="185738"/>
              <a:ext cx="46038"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51">
              <a:extLst>
                <a:ext uri="{FF2B5EF4-FFF2-40B4-BE49-F238E27FC236}">
                  <a16:creationId xmlns:a16="http://schemas.microsoft.com/office/drawing/2014/main" id="{6AAE8FD2-F294-9C4A-F94A-068B4B7ABCFB}"/>
                </a:ext>
              </a:extLst>
            </p:cNvPr>
            <p:cNvSpPr>
              <a:spLocks noEditPoints="1"/>
            </p:cNvSpPr>
            <p:nvPr userDrawn="1"/>
          </p:nvSpPr>
          <p:spPr bwMode="auto">
            <a:xfrm>
              <a:off x="3321051" y="185738"/>
              <a:ext cx="79375" cy="85725"/>
            </a:xfrm>
            <a:custGeom>
              <a:avLst/>
              <a:gdLst>
                <a:gd name="T0" fmla="*/ 48 w 96"/>
                <a:gd name="T1" fmla="*/ 102 h 102"/>
                <a:gd name="T2" fmla="*/ 0 w 96"/>
                <a:gd name="T3" fmla="*/ 51 h 102"/>
                <a:gd name="T4" fmla="*/ 48 w 96"/>
                <a:gd name="T5" fmla="*/ 0 h 102"/>
                <a:gd name="T6" fmla="*/ 96 w 96"/>
                <a:gd name="T7" fmla="*/ 51 h 102"/>
                <a:gd name="T8" fmla="*/ 48 w 96"/>
                <a:gd name="T9" fmla="*/ 102 h 102"/>
                <a:gd name="T10" fmla="*/ 48 w 96"/>
                <a:gd name="T11" fmla="*/ 14 h 102"/>
                <a:gd name="T12" fmla="*/ 20 w 96"/>
                <a:gd name="T13" fmla="*/ 51 h 102"/>
                <a:gd name="T14" fmla="*/ 48 w 96"/>
                <a:gd name="T15" fmla="*/ 88 h 102"/>
                <a:gd name="T16" fmla="*/ 77 w 96"/>
                <a:gd name="T17" fmla="*/ 51 h 102"/>
                <a:gd name="T18" fmla="*/ 48 w 96"/>
                <a:gd name="T19" fmla="*/ 1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02">
                  <a:moveTo>
                    <a:pt x="48" y="102"/>
                  </a:moveTo>
                  <a:cubicBezTo>
                    <a:pt x="20" y="102"/>
                    <a:pt x="0" y="82"/>
                    <a:pt x="0" y="51"/>
                  </a:cubicBezTo>
                  <a:cubicBezTo>
                    <a:pt x="0" y="20"/>
                    <a:pt x="20" y="0"/>
                    <a:pt x="48" y="0"/>
                  </a:cubicBezTo>
                  <a:cubicBezTo>
                    <a:pt x="77" y="0"/>
                    <a:pt x="96" y="20"/>
                    <a:pt x="96" y="51"/>
                  </a:cubicBezTo>
                  <a:cubicBezTo>
                    <a:pt x="96" y="82"/>
                    <a:pt x="77" y="102"/>
                    <a:pt x="48" y="102"/>
                  </a:cubicBezTo>
                  <a:close/>
                  <a:moveTo>
                    <a:pt x="48" y="14"/>
                  </a:moveTo>
                  <a:cubicBezTo>
                    <a:pt x="30" y="14"/>
                    <a:pt x="20" y="29"/>
                    <a:pt x="20" y="51"/>
                  </a:cubicBezTo>
                  <a:cubicBezTo>
                    <a:pt x="20" y="72"/>
                    <a:pt x="30" y="88"/>
                    <a:pt x="48" y="88"/>
                  </a:cubicBezTo>
                  <a:cubicBezTo>
                    <a:pt x="67" y="88"/>
                    <a:pt x="77" y="72"/>
                    <a:pt x="77" y="51"/>
                  </a:cubicBezTo>
                  <a:cubicBezTo>
                    <a:pt x="77" y="29"/>
                    <a:pt x="67" y="14"/>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52">
              <a:extLst>
                <a:ext uri="{FF2B5EF4-FFF2-40B4-BE49-F238E27FC236}">
                  <a16:creationId xmlns:a16="http://schemas.microsoft.com/office/drawing/2014/main" id="{C590DB0F-DC19-CD6D-2F4D-61479185D8A5}"/>
                </a:ext>
              </a:extLst>
            </p:cNvPr>
            <p:cNvSpPr>
              <a:spLocks/>
            </p:cNvSpPr>
            <p:nvPr userDrawn="1"/>
          </p:nvSpPr>
          <p:spPr bwMode="auto">
            <a:xfrm>
              <a:off x="3419476" y="185738"/>
              <a:ext cx="117475" cy="84138"/>
            </a:xfrm>
            <a:custGeom>
              <a:avLst/>
              <a:gdLst>
                <a:gd name="T0" fmla="*/ 123 w 142"/>
                <a:gd name="T1" fmla="*/ 101 h 101"/>
                <a:gd name="T2" fmla="*/ 123 w 142"/>
                <a:gd name="T3" fmla="*/ 39 h 101"/>
                <a:gd name="T4" fmla="*/ 106 w 142"/>
                <a:gd name="T5" fmla="*/ 16 h 101"/>
                <a:gd name="T6" fmla="*/ 80 w 142"/>
                <a:gd name="T7" fmla="*/ 41 h 101"/>
                <a:gd name="T8" fmla="*/ 80 w 142"/>
                <a:gd name="T9" fmla="*/ 101 h 101"/>
                <a:gd name="T10" fmla="*/ 62 w 142"/>
                <a:gd name="T11" fmla="*/ 101 h 101"/>
                <a:gd name="T12" fmla="*/ 62 w 142"/>
                <a:gd name="T13" fmla="*/ 39 h 101"/>
                <a:gd name="T14" fmla="*/ 44 w 142"/>
                <a:gd name="T15" fmla="*/ 16 h 101"/>
                <a:gd name="T16" fmla="*/ 19 w 142"/>
                <a:gd name="T17" fmla="*/ 41 h 101"/>
                <a:gd name="T18" fmla="*/ 19 w 142"/>
                <a:gd name="T19" fmla="*/ 101 h 101"/>
                <a:gd name="T20" fmla="*/ 0 w 142"/>
                <a:gd name="T21" fmla="*/ 101 h 101"/>
                <a:gd name="T22" fmla="*/ 0 w 142"/>
                <a:gd name="T23" fmla="*/ 2 h 101"/>
                <a:gd name="T24" fmla="*/ 18 w 142"/>
                <a:gd name="T25" fmla="*/ 2 h 101"/>
                <a:gd name="T26" fmla="*/ 19 w 142"/>
                <a:gd name="T27" fmla="*/ 20 h 101"/>
                <a:gd name="T28" fmla="*/ 51 w 142"/>
                <a:gd name="T29" fmla="*/ 0 h 101"/>
                <a:gd name="T30" fmla="*/ 79 w 142"/>
                <a:gd name="T31" fmla="*/ 21 h 101"/>
                <a:gd name="T32" fmla="*/ 112 w 142"/>
                <a:gd name="T33" fmla="*/ 0 h 101"/>
                <a:gd name="T34" fmla="*/ 142 w 142"/>
                <a:gd name="T35" fmla="*/ 34 h 101"/>
                <a:gd name="T36" fmla="*/ 142 w 142"/>
                <a:gd name="T37" fmla="*/ 101 h 101"/>
                <a:gd name="T38" fmla="*/ 123 w 142"/>
                <a:gd name="T3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101">
                  <a:moveTo>
                    <a:pt x="123" y="101"/>
                  </a:moveTo>
                  <a:cubicBezTo>
                    <a:pt x="123" y="39"/>
                    <a:pt x="123" y="39"/>
                    <a:pt x="123" y="39"/>
                  </a:cubicBezTo>
                  <a:cubicBezTo>
                    <a:pt x="123" y="26"/>
                    <a:pt x="120" y="16"/>
                    <a:pt x="106" y="16"/>
                  </a:cubicBezTo>
                  <a:cubicBezTo>
                    <a:pt x="91" y="16"/>
                    <a:pt x="81" y="34"/>
                    <a:pt x="80" y="41"/>
                  </a:cubicBezTo>
                  <a:cubicBezTo>
                    <a:pt x="80" y="101"/>
                    <a:pt x="80" y="101"/>
                    <a:pt x="80" y="101"/>
                  </a:cubicBezTo>
                  <a:cubicBezTo>
                    <a:pt x="62" y="101"/>
                    <a:pt x="62" y="101"/>
                    <a:pt x="62" y="101"/>
                  </a:cubicBezTo>
                  <a:cubicBezTo>
                    <a:pt x="62" y="39"/>
                    <a:pt x="62" y="39"/>
                    <a:pt x="62" y="39"/>
                  </a:cubicBezTo>
                  <a:cubicBezTo>
                    <a:pt x="62" y="26"/>
                    <a:pt x="59" y="16"/>
                    <a:pt x="44" y="16"/>
                  </a:cubicBezTo>
                  <a:cubicBezTo>
                    <a:pt x="30" y="16"/>
                    <a:pt x="20" y="34"/>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5" y="9"/>
                    <a:pt x="37" y="0"/>
                    <a:pt x="51" y="0"/>
                  </a:cubicBezTo>
                  <a:cubicBezTo>
                    <a:pt x="64" y="0"/>
                    <a:pt x="75" y="6"/>
                    <a:pt x="79" y="21"/>
                  </a:cubicBezTo>
                  <a:cubicBezTo>
                    <a:pt x="86" y="9"/>
                    <a:pt x="98" y="0"/>
                    <a:pt x="112" y="0"/>
                  </a:cubicBezTo>
                  <a:cubicBezTo>
                    <a:pt x="128" y="0"/>
                    <a:pt x="142" y="9"/>
                    <a:pt x="142" y="34"/>
                  </a:cubicBezTo>
                  <a:cubicBezTo>
                    <a:pt x="142" y="101"/>
                    <a:pt x="142" y="101"/>
                    <a:pt x="142" y="101"/>
                  </a:cubicBezTo>
                  <a:cubicBezTo>
                    <a:pt x="123" y="101"/>
                    <a:pt x="123" y="101"/>
                    <a:pt x="123"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53">
              <a:extLst>
                <a:ext uri="{FF2B5EF4-FFF2-40B4-BE49-F238E27FC236}">
                  <a16:creationId xmlns:a16="http://schemas.microsoft.com/office/drawing/2014/main" id="{975A0B57-FD60-D7A6-C45A-346EA17AEAA2}"/>
                </a:ext>
              </a:extLst>
            </p:cNvPr>
            <p:cNvSpPr>
              <a:spLocks/>
            </p:cNvSpPr>
            <p:nvPr userDrawn="1"/>
          </p:nvSpPr>
          <p:spPr bwMode="auto">
            <a:xfrm>
              <a:off x="3594101" y="157163"/>
              <a:ext cx="69850" cy="112713"/>
            </a:xfrm>
            <a:custGeom>
              <a:avLst/>
              <a:gdLst>
                <a:gd name="T0" fmla="*/ 0 w 44"/>
                <a:gd name="T1" fmla="*/ 71 h 71"/>
                <a:gd name="T2" fmla="*/ 0 w 44"/>
                <a:gd name="T3" fmla="*/ 0 h 71"/>
                <a:gd name="T4" fmla="*/ 43 w 44"/>
                <a:gd name="T5" fmla="*/ 0 h 71"/>
                <a:gd name="T6" fmla="*/ 43 w 44"/>
                <a:gd name="T7" fmla="*/ 8 h 71"/>
                <a:gd name="T8" fmla="*/ 10 w 44"/>
                <a:gd name="T9" fmla="*/ 8 h 71"/>
                <a:gd name="T10" fmla="*/ 10 w 44"/>
                <a:gd name="T11" fmla="*/ 29 h 71"/>
                <a:gd name="T12" fmla="*/ 41 w 44"/>
                <a:gd name="T13" fmla="*/ 29 h 71"/>
                <a:gd name="T14" fmla="*/ 41 w 44"/>
                <a:gd name="T15" fmla="*/ 38 h 71"/>
                <a:gd name="T16" fmla="*/ 10 w 44"/>
                <a:gd name="T17" fmla="*/ 38 h 71"/>
                <a:gd name="T18" fmla="*/ 10 w 44"/>
                <a:gd name="T19" fmla="*/ 62 h 71"/>
                <a:gd name="T20" fmla="*/ 44 w 44"/>
                <a:gd name="T21" fmla="*/ 62 h 71"/>
                <a:gd name="T22" fmla="*/ 44 w 44"/>
                <a:gd name="T23" fmla="*/ 71 h 71"/>
                <a:gd name="T24" fmla="*/ 0 w 44"/>
                <a:gd name="T25" fmla="*/ 71 h 71"/>
                <a:gd name="T26" fmla="*/ 0 w 44"/>
                <a:gd name="T2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71">
                  <a:moveTo>
                    <a:pt x="0" y="71"/>
                  </a:moveTo>
                  <a:lnTo>
                    <a:pt x="0" y="0"/>
                  </a:lnTo>
                  <a:lnTo>
                    <a:pt x="43" y="0"/>
                  </a:lnTo>
                  <a:lnTo>
                    <a:pt x="43" y="8"/>
                  </a:lnTo>
                  <a:lnTo>
                    <a:pt x="10" y="8"/>
                  </a:lnTo>
                  <a:lnTo>
                    <a:pt x="10" y="29"/>
                  </a:lnTo>
                  <a:lnTo>
                    <a:pt x="41" y="29"/>
                  </a:lnTo>
                  <a:lnTo>
                    <a:pt x="41" y="38"/>
                  </a:lnTo>
                  <a:lnTo>
                    <a:pt x="10" y="38"/>
                  </a:lnTo>
                  <a:lnTo>
                    <a:pt x="10" y="62"/>
                  </a:lnTo>
                  <a:lnTo>
                    <a:pt x="44" y="62"/>
                  </a:lnTo>
                  <a:lnTo>
                    <a:pt x="44" y="71"/>
                  </a:lnTo>
                  <a:lnTo>
                    <a:pt x="0" y="71"/>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54">
              <a:extLst>
                <a:ext uri="{FF2B5EF4-FFF2-40B4-BE49-F238E27FC236}">
                  <a16:creationId xmlns:a16="http://schemas.microsoft.com/office/drawing/2014/main" id="{E8018739-B110-09C4-D3DE-76CFD23BB4E9}"/>
                </a:ext>
              </a:extLst>
            </p:cNvPr>
            <p:cNvSpPr>
              <a:spLocks/>
            </p:cNvSpPr>
            <p:nvPr userDrawn="1"/>
          </p:nvSpPr>
          <p:spPr bwMode="auto">
            <a:xfrm>
              <a:off x="3671888" y="188913"/>
              <a:ext cx="77788" cy="80963"/>
            </a:xfrm>
            <a:custGeom>
              <a:avLst/>
              <a:gdLst>
                <a:gd name="T0" fmla="*/ 38 w 49"/>
                <a:gd name="T1" fmla="*/ 51 h 51"/>
                <a:gd name="T2" fmla="*/ 24 w 49"/>
                <a:gd name="T3" fmla="*/ 30 h 51"/>
                <a:gd name="T4" fmla="*/ 11 w 49"/>
                <a:gd name="T5" fmla="*/ 51 h 51"/>
                <a:gd name="T6" fmla="*/ 0 w 49"/>
                <a:gd name="T7" fmla="*/ 51 h 51"/>
                <a:gd name="T8" fmla="*/ 18 w 49"/>
                <a:gd name="T9" fmla="*/ 25 h 51"/>
                <a:gd name="T10" fmla="*/ 1 w 49"/>
                <a:gd name="T11" fmla="*/ 0 h 51"/>
                <a:gd name="T12" fmla="*/ 12 w 49"/>
                <a:gd name="T13" fmla="*/ 0 h 51"/>
                <a:gd name="T14" fmla="*/ 25 w 49"/>
                <a:gd name="T15" fmla="*/ 19 h 51"/>
                <a:gd name="T16" fmla="*/ 37 w 49"/>
                <a:gd name="T17" fmla="*/ 0 h 51"/>
                <a:gd name="T18" fmla="*/ 48 w 49"/>
                <a:gd name="T19" fmla="*/ 0 h 51"/>
                <a:gd name="T20" fmla="*/ 30 w 49"/>
                <a:gd name="T21" fmla="*/ 25 h 51"/>
                <a:gd name="T22" fmla="*/ 49 w 49"/>
                <a:gd name="T23" fmla="*/ 51 h 51"/>
                <a:gd name="T24" fmla="*/ 38 w 49"/>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1">
                  <a:moveTo>
                    <a:pt x="38" y="51"/>
                  </a:moveTo>
                  <a:lnTo>
                    <a:pt x="24" y="30"/>
                  </a:lnTo>
                  <a:lnTo>
                    <a:pt x="11" y="51"/>
                  </a:lnTo>
                  <a:lnTo>
                    <a:pt x="0" y="51"/>
                  </a:lnTo>
                  <a:lnTo>
                    <a:pt x="18" y="25"/>
                  </a:lnTo>
                  <a:lnTo>
                    <a:pt x="1" y="0"/>
                  </a:lnTo>
                  <a:lnTo>
                    <a:pt x="12" y="0"/>
                  </a:lnTo>
                  <a:lnTo>
                    <a:pt x="25" y="19"/>
                  </a:lnTo>
                  <a:lnTo>
                    <a:pt x="37" y="0"/>
                  </a:lnTo>
                  <a:lnTo>
                    <a:pt x="48" y="0"/>
                  </a:lnTo>
                  <a:lnTo>
                    <a:pt x="30" y="25"/>
                  </a:lnTo>
                  <a:lnTo>
                    <a:pt x="49" y="51"/>
                  </a:lnTo>
                  <a:lnTo>
                    <a:pt x="38"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55">
              <a:extLst>
                <a:ext uri="{FF2B5EF4-FFF2-40B4-BE49-F238E27FC236}">
                  <a16:creationId xmlns:a16="http://schemas.microsoft.com/office/drawing/2014/main" id="{6262A5DA-588E-44E3-D3E5-B27EFDFBA451}"/>
                </a:ext>
              </a:extLst>
            </p:cNvPr>
            <p:cNvSpPr>
              <a:spLocks noEditPoints="1"/>
            </p:cNvSpPr>
            <p:nvPr userDrawn="1"/>
          </p:nvSpPr>
          <p:spPr bwMode="auto">
            <a:xfrm>
              <a:off x="3763963" y="185738"/>
              <a:ext cx="77788" cy="114300"/>
            </a:xfrm>
            <a:custGeom>
              <a:avLst/>
              <a:gdLst>
                <a:gd name="T0" fmla="*/ 49 w 94"/>
                <a:gd name="T1" fmla="*/ 102 h 136"/>
                <a:gd name="T2" fmla="*/ 18 w 94"/>
                <a:gd name="T3" fmla="*/ 85 h 136"/>
                <a:gd name="T4" fmla="*/ 18 w 94"/>
                <a:gd name="T5" fmla="*/ 136 h 136"/>
                <a:gd name="T6" fmla="*/ 0 w 94"/>
                <a:gd name="T7" fmla="*/ 136 h 136"/>
                <a:gd name="T8" fmla="*/ 0 w 94"/>
                <a:gd name="T9" fmla="*/ 1 h 136"/>
                <a:gd name="T10" fmla="*/ 17 w 94"/>
                <a:gd name="T11" fmla="*/ 1 h 136"/>
                <a:gd name="T12" fmla="*/ 18 w 94"/>
                <a:gd name="T13" fmla="*/ 17 h 136"/>
                <a:gd name="T14" fmla="*/ 51 w 94"/>
                <a:gd name="T15" fmla="*/ 0 h 136"/>
                <a:gd name="T16" fmla="*/ 94 w 94"/>
                <a:gd name="T17" fmla="*/ 51 h 136"/>
                <a:gd name="T18" fmla="*/ 49 w 94"/>
                <a:gd name="T19" fmla="*/ 102 h 136"/>
                <a:gd name="T20" fmla="*/ 46 w 94"/>
                <a:gd name="T21" fmla="*/ 14 h 136"/>
                <a:gd name="T22" fmla="*/ 17 w 94"/>
                <a:gd name="T23" fmla="*/ 50 h 136"/>
                <a:gd name="T24" fmla="*/ 45 w 94"/>
                <a:gd name="T25" fmla="*/ 87 h 136"/>
                <a:gd name="T26" fmla="*/ 74 w 94"/>
                <a:gd name="T27" fmla="*/ 50 h 136"/>
                <a:gd name="T28" fmla="*/ 46 w 94"/>
                <a:gd name="T29" fmla="*/ 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36">
                  <a:moveTo>
                    <a:pt x="49" y="102"/>
                  </a:moveTo>
                  <a:cubicBezTo>
                    <a:pt x="29" y="102"/>
                    <a:pt x="21" y="89"/>
                    <a:pt x="18" y="85"/>
                  </a:cubicBezTo>
                  <a:cubicBezTo>
                    <a:pt x="18" y="136"/>
                    <a:pt x="18" y="136"/>
                    <a:pt x="18" y="136"/>
                  </a:cubicBezTo>
                  <a:cubicBezTo>
                    <a:pt x="0" y="136"/>
                    <a:pt x="0" y="136"/>
                    <a:pt x="0" y="136"/>
                  </a:cubicBezTo>
                  <a:cubicBezTo>
                    <a:pt x="0" y="1"/>
                    <a:pt x="0" y="1"/>
                    <a:pt x="0" y="1"/>
                  </a:cubicBezTo>
                  <a:cubicBezTo>
                    <a:pt x="17" y="1"/>
                    <a:pt x="17" y="1"/>
                    <a:pt x="17" y="1"/>
                  </a:cubicBezTo>
                  <a:cubicBezTo>
                    <a:pt x="18" y="17"/>
                    <a:pt x="18" y="17"/>
                    <a:pt x="18" y="17"/>
                  </a:cubicBezTo>
                  <a:cubicBezTo>
                    <a:pt x="20" y="15"/>
                    <a:pt x="30" y="0"/>
                    <a:pt x="51" y="0"/>
                  </a:cubicBezTo>
                  <a:cubicBezTo>
                    <a:pt x="78" y="0"/>
                    <a:pt x="94" y="21"/>
                    <a:pt x="94" y="51"/>
                  </a:cubicBezTo>
                  <a:cubicBezTo>
                    <a:pt x="93" y="81"/>
                    <a:pt x="75" y="102"/>
                    <a:pt x="49" y="102"/>
                  </a:cubicBezTo>
                  <a:close/>
                  <a:moveTo>
                    <a:pt x="46" y="14"/>
                  </a:moveTo>
                  <a:cubicBezTo>
                    <a:pt x="29" y="14"/>
                    <a:pt x="17" y="31"/>
                    <a:pt x="17" y="50"/>
                  </a:cubicBezTo>
                  <a:cubicBezTo>
                    <a:pt x="17" y="70"/>
                    <a:pt x="28" y="87"/>
                    <a:pt x="45" y="87"/>
                  </a:cubicBezTo>
                  <a:cubicBezTo>
                    <a:pt x="62" y="87"/>
                    <a:pt x="74" y="70"/>
                    <a:pt x="74" y="50"/>
                  </a:cubicBezTo>
                  <a:cubicBezTo>
                    <a:pt x="74" y="31"/>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56">
              <a:extLst>
                <a:ext uri="{FF2B5EF4-FFF2-40B4-BE49-F238E27FC236}">
                  <a16:creationId xmlns:a16="http://schemas.microsoft.com/office/drawing/2014/main" id="{35512E43-0E79-8BBC-F997-A442D44277DD}"/>
                </a:ext>
              </a:extLst>
            </p:cNvPr>
            <p:cNvSpPr>
              <a:spLocks noEditPoints="1"/>
            </p:cNvSpPr>
            <p:nvPr userDrawn="1"/>
          </p:nvSpPr>
          <p:spPr bwMode="auto">
            <a:xfrm>
              <a:off x="3852863"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5"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57">
              <a:extLst>
                <a:ext uri="{FF2B5EF4-FFF2-40B4-BE49-F238E27FC236}">
                  <a16:creationId xmlns:a16="http://schemas.microsoft.com/office/drawing/2014/main" id="{FEF6EF1B-2A95-0FAE-281F-3A8B2AACAC0B}"/>
                </a:ext>
              </a:extLst>
            </p:cNvPr>
            <p:cNvSpPr>
              <a:spLocks/>
            </p:cNvSpPr>
            <p:nvPr userDrawn="1"/>
          </p:nvSpPr>
          <p:spPr bwMode="auto">
            <a:xfrm>
              <a:off x="3946526" y="185738"/>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58">
              <a:extLst>
                <a:ext uri="{FF2B5EF4-FFF2-40B4-BE49-F238E27FC236}">
                  <a16:creationId xmlns:a16="http://schemas.microsoft.com/office/drawing/2014/main" id="{AF31A35E-7433-891D-44E8-BEA36D454EE3}"/>
                </a:ext>
              </a:extLst>
            </p:cNvPr>
            <p:cNvSpPr>
              <a:spLocks noEditPoints="1"/>
            </p:cNvSpPr>
            <p:nvPr userDrawn="1"/>
          </p:nvSpPr>
          <p:spPr bwMode="auto">
            <a:xfrm>
              <a:off x="4005263" y="150813"/>
              <a:ext cx="20638" cy="119063"/>
            </a:xfrm>
            <a:custGeom>
              <a:avLst/>
              <a:gdLst>
                <a:gd name="T0" fmla="*/ 13 w 26"/>
                <a:gd name="T1" fmla="*/ 25 h 144"/>
                <a:gd name="T2" fmla="*/ 0 w 26"/>
                <a:gd name="T3" fmla="*/ 13 h 144"/>
                <a:gd name="T4" fmla="*/ 13 w 26"/>
                <a:gd name="T5" fmla="*/ 0 h 144"/>
                <a:gd name="T6" fmla="*/ 26 w 26"/>
                <a:gd name="T7" fmla="*/ 12 h 144"/>
                <a:gd name="T8" fmla="*/ 13 w 26"/>
                <a:gd name="T9" fmla="*/ 25 h 144"/>
                <a:gd name="T10" fmla="*/ 3 w 26"/>
                <a:gd name="T11" fmla="*/ 144 h 144"/>
                <a:gd name="T12" fmla="*/ 3 w 26"/>
                <a:gd name="T13" fmla="*/ 45 h 144"/>
                <a:gd name="T14" fmla="*/ 22 w 26"/>
                <a:gd name="T15" fmla="*/ 45 h 144"/>
                <a:gd name="T16" fmla="*/ 22 w 26"/>
                <a:gd name="T17" fmla="*/ 144 h 144"/>
                <a:gd name="T18" fmla="*/ 3 w 26"/>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4">
                  <a:moveTo>
                    <a:pt x="13" y="25"/>
                  </a:moveTo>
                  <a:cubicBezTo>
                    <a:pt x="6" y="25"/>
                    <a:pt x="0" y="20"/>
                    <a:pt x="0" y="13"/>
                  </a:cubicBezTo>
                  <a:cubicBezTo>
                    <a:pt x="0" y="6"/>
                    <a:pt x="6" y="0"/>
                    <a:pt x="13" y="0"/>
                  </a:cubicBezTo>
                  <a:cubicBezTo>
                    <a:pt x="20" y="0"/>
                    <a:pt x="26" y="6"/>
                    <a:pt x="26" y="12"/>
                  </a:cubicBezTo>
                  <a:cubicBezTo>
                    <a:pt x="26" y="19"/>
                    <a:pt x="20" y="25"/>
                    <a:pt x="13"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59">
              <a:extLst>
                <a:ext uri="{FF2B5EF4-FFF2-40B4-BE49-F238E27FC236}">
                  <a16:creationId xmlns:a16="http://schemas.microsoft.com/office/drawing/2014/main" id="{011AEB08-8C96-F19B-82E4-848E1AED67AD}"/>
                </a:ext>
              </a:extLst>
            </p:cNvPr>
            <p:cNvSpPr>
              <a:spLocks noEditPoints="1"/>
            </p:cNvSpPr>
            <p:nvPr userDrawn="1"/>
          </p:nvSpPr>
          <p:spPr bwMode="auto">
            <a:xfrm>
              <a:off x="4041776"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60">
              <a:extLst>
                <a:ext uri="{FF2B5EF4-FFF2-40B4-BE49-F238E27FC236}">
                  <a16:creationId xmlns:a16="http://schemas.microsoft.com/office/drawing/2014/main" id="{131EA098-7609-E572-FDAB-89536CA9855D}"/>
                </a:ext>
              </a:extLst>
            </p:cNvPr>
            <p:cNvSpPr>
              <a:spLocks/>
            </p:cNvSpPr>
            <p:nvPr userDrawn="1"/>
          </p:nvSpPr>
          <p:spPr bwMode="auto">
            <a:xfrm>
              <a:off x="4135438" y="185738"/>
              <a:ext cx="69850" cy="84138"/>
            </a:xfrm>
            <a:custGeom>
              <a:avLst/>
              <a:gdLst>
                <a:gd name="T0" fmla="*/ 65 w 84"/>
                <a:gd name="T1" fmla="*/ 101 h 101"/>
                <a:gd name="T2" fmla="*/ 65 w 84"/>
                <a:gd name="T3" fmla="*/ 41 h 101"/>
                <a:gd name="T4" fmla="*/ 45 w 84"/>
                <a:gd name="T5" fmla="*/ 16 h 101"/>
                <a:gd name="T6" fmla="*/ 19 w 84"/>
                <a:gd name="T7" fmla="*/ 41 h 101"/>
                <a:gd name="T8" fmla="*/ 19 w 84"/>
                <a:gd name="T9" fmla="*/ 101 h 101"/>
                <a:gd name="T10" fmla="*/ 0 w 84"/>
                <a:gd name="T11" fmla="*/ 101 h 101"/>
                <a:gd name="T12" fmla="*/ 0 w 84"/>
                <a:gd name="T13" fmla="*/ 2 h 101"/>
                <a:gd name="T14" fmla="*/ 18 w 84"/>
                <a:gd name="T15" fmla="*/ 2 h 101"/>
                <a:gd name="T16" fmla="*/ 19 w 84"/>
                <a:gd name="T17" fmla="*/ 20 h 101"/>
                <a:gd name="T18" fmla="*/ 52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1"/>
                    <a:pt x="65" y="41"/>
                    <a:pt x="65" y="41"/>
                  </a:cubicBezTo>
                  <a:cubicBezTo>
                    <a:pt x="65" y="26"/>
                    <a:pt x="60" y="16"/>
                    <a:pt x="45" y="16"/>
                  </a:cubicBezTo>
                  <a:cubicBezTo>
                    <a:pt x="30" y="16"/>
                    <a:pt x="21" y="32"/>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2"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61">
              <a:extLst>
                <a:ext uri="{FF2B5EF4-FFF2-40B4-BE49-F238E27FC236}">
                  <a16:creationId xmlns:a16="http://schemas.microsoft.com/office/drawing/2014/main" id="{8CB86734-E125-A2B2-51F8-7EC52DBF269F}"/>
                </a:ext>
              </a:extLst>
            </p:cNvPr>
            <p:cNvSpPr>
              <a:spLocks/>
            </p:cNvSpPr>
            <p:nvPr userDrawn="1"/>
          </p:nvSpPr>
          <p:spPr bwMode="auto">
            <a:xfrm>
              <a:off x="4221163" y="185738"/>
              <a:ext cx="71438" cy="85725"/>
            </a:xfrm>
            <a:custGeom>
              <a:avLst/>
              <a:gdLst>
                <a:gd name="T0" fmla="*/ 76 w 86"/>
                <a:gd name="T1" fmla="*/ 28 h 103"/>
                <a:gd name="T2" fmla="*/ 51 w 86"/>
                <a:gd name="T3" fmla="*/ 15 h 103"/>
                <a:gd name="T4" fmla="*/ 20 w 86"/>
                <a:gd name="T5" fmla="*/ 51 h 103"/>
                <a:gd name="T6" fmla="*/ 50 w 86"/>
                <a:gd name="T7" fmla="*/ 86 h 103"/>
                <a:gd name="T8" fmla="*/ 76 w 86"/>
                <a:gd name="T9" fmla="*/ 73 h 103"/>
                <a:gd name="T10" fmla="*/ 86 w 86"/>
                <a:gd name="T11" fmla="*/ 85 h 103"/>
                <a:gd name="T12" fmla="*/ 47 w 86"/>
                <a:gd name="T13" fmla="*/ 103 h 103"/>
                <a:gd name="T14" fmla="*/ 0 w 86"/>
                <a:gd name="T15" fmla="*/ 51 h 103"/>
                <a:gd name="T16" fmla="*/ 48 w 86"/>
                <a:gd name="T17" fmla="*/ 0 h 103"/>
                <a:gd name="T18" fmla="*/ 85 w 86"/>
                <a:gd name="T19" fmla="*/ 17 h 103"/>
                <a:gd name="T20" fmla="*/ 76 w 86"/>
                <a:gd name="T21" fmla="*/ 2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03">
                  <a:moveTo>
                    <a:pt x="76" y="28"/>
                  </a:moveTo>
                  <a:cubicBezTo>
                    <a:pt x="76" y="28"/>
                    <a:pt x="67" y="15"/>
                    <a:pt x="51" y="15"/>
                  </a:cubicBezTo>
                  <a:cubicBezTo>
                    <a:pt x="34" y="15"/>
                    <a:pt x="20" y="27"/>
                    <a:pt x="20" y="51"/>
                  </a:cubicBezTo>
                  <a:cubicBezTo>
                    <a:pt x="20" y="75"/>
                    <a:pt x="34" y="86"/>
                    <a:pt x="50" y="86"/>
                  </a:cubicBezTo>
                  <a:cubicBezTo>
                    <a:pt x="66" y="86"/>
                    <a:pt x="76" y="74"/>
                    <a:pt x="76" y="73"/>
                  </a:cubicBezTo>
                  <a:cubicBezTo>
                    <a:pt x="86" y="85"/>
                    <a:pt x="86" y="85"/>
                    <a:pt x="86" y="85"/>
                  </a:cubicBezTo>
                  <a:cubicBezTo>
                    <a:pt x="85" y="86"/>
                    <a:pt x="74" y="103"/>
                    <a:pt x="47" y="103"/>
                  </a:cubicBezTo>
                  <a:cubicBezTo>
                    <a:pt x="21" y="103"/>
                    <a:pt x="0" y="83"/>
                    <a:pt x="0" y="51"/>
                  </a:cubicBezTo>
                  <a:cubicBezTo>
                    <a:pt x="0" y="19"/>
                    <a:pt x="22" y="0"/>
                    <a:pt x="48" y="0"/>
                  </a:cubicBezTo>
                  <a:cubicBezTo>
                    <a:pt x="74" y="0"/>
                    <a:pt x="84" y="16"/>
                    <a:pt x="85" y="17"/>
                  </a:cubicBezTo>
                  <a:lnTo>
                    <a:pt x="76"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62">
              <a:extLst>
                <a:ext uri="{FF2B5EF4-FFF2-40B4-BE49-F238E27FC236}">
                  <a16:creationId xmlns:a16="http://schemas.microsoft.com/office/drawing/2014/main" id="{E2BA6FAC-BC0B-955C-76C2-7569276E7C26}"/>
                </a:ext>
              </a:extLst>
            </p:cNvPr>
            <p:cNvSpPr>
              <a:spLocks noEditPoints="1"/>
            </p:cNvSpPr>
            <p:nvPr userDrawn="1"/>
          </p:nvSpPr>
          <p:spPr bwMode="auto">
            <a:xfrm>
              <a:off x="43037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1"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63">
              <a:extLst>
                <a:ext uri="{FF2B5EF4-FFF2-40B4-BE49-F238E27FC236}">
                  <a16:creationId xmlns:a16="http://schemas.microsoft.com/office/drawing/2014/main" id="{8B1668FC-ED11-4E5F-5CD7-B8AECBE72E88}"/>
                </a:ext>
              </a:extLst>
            </p:cNvPr>
            <p:cNvSpPr>
              <a:spLocks noChangeArrowheads="1"/>
            </p:cNvSpPr>
            <p:nvPr userDrawn="1"/>
          </p:nvSpPr>
          <p:spPr bwMode="auto">
            <a:xfrm>
              <a:off x="2271713" y="-269875"/>
              <a:ext cx="12700" cy="773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Oval 64">
              <a:extLst>
                <a:ext uri="{FF2B5EF4-FFF2-40B4-BE49-F238E27FC236}">
                  <a16:creationId xmlns:a16="http://schemas.microsoft.com/office/drawing/2014/main" id="{E764F59C-9348-969F-DC4C-91400D94748F}"/>
                </a:ext>
              </a:extLst>
            </p:cNvPr>
            <p:cNvSpPr>
              <a:spLocks noChangeArrowheads="1"/>
            </p:cNvSpPr>
            <p:nvPr userDrawn="1"/>
          </p:nvSpPr>
          <p:spPr bwMode="auto">
            <a:xfrm>
              <a:off x="911226" y="-279400"/>
              <a:ext cx="119063" cy="120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Oval 65">
              <a:extLst>
                <a:ext uri="{FF2B5EF4-FFF2-40B4-BE49-F238E27FC236}">
                  <a16:creationId xmlns:a16="http://schemas.microsoft.com/office/drawing/2014/main" id="{0C6CC64C-557B-7855-41F2-B4CCE30CCF03}"/>
                </a:ext>
              </a:extLst>
            </p:cNvPr>
            <p:cNvSpPr>
              <a:spLocks noChangeArrowheads="1"/>
            </p:cNvSpPr>
            <p:nvPr userDrawn="1"/>
          </p:nvSpPr>
          <p:spPr bwMode="auto">
            <a:xfrm>
              <a:off x="752476" y="-269875"/>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Oval 66">
              <a:extLst>
                <a:ext uri="{FF2B5EF4-FFF2-40B4-BE49-F238E27FC236}">
                  <a16:creationId xmlns:a16="http://schemas.microsoft.com/office/drawing/2014/main" id="{6F43F3D1-B8CB-54F6-36F7-16314257D69B}"/>
                </a:ext>
              </a:extLst>
            </p:cNvPr>
            <p:cNvSpPr>
              <a:spLocks noChangeArrowheads="1"/>
            </p:cNvSpPr>
            <p:nvPr userDrawn="1"/>
          </p:nvSpPr>
          <p:spPr bwMode="auto">
            <a:xfrm>
              <a:off x="919163" y="-103188"/>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Oval 67">
              <a:extLst>
                <a:ext uri="{FF2B5EF4-FFF2-40B4-BE49-F238E27FC236}">
                  <a16:creationId xmlns:a16="http://schemas.microsoft.com/office/drawing/2014/main" id="{92E571BB-D352-2156-6D4A-C44BE8B1DEC3}"/>
                </a:ext>
              </a:extLst>
            </p:cNvPr>
            <p:cNvSpPr>
              <a:spLocks noChangeArrowheads="1"/>
            </p:cNvSpPr>
            <p:nvPr userDrawn="1"/>
          </p:nvSpPr>
          <p:spPr bwMode="auto">
            <a:xfrm>
              <a:off x="927101" y="53975"/>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Oval 68">
              <a:extLst>
                <a:ext uri="{FF2B5EF4-FFF2-40B4-BE49-F238E27FC236}">
                  <a16:creationId xmlns:a16="http://schemas.microsoft.com/office/drawing/2014/main" id="{7A8957F8-68A4-3EE6-C67A-79E4C3B0E740}"/>
                </a:ext>
              </a:extLst>
            </p:cNvPr>
            <p:cNvSpPr>
              <a:spLocks noChangeArrowheads="1"/>
            </p:cNvSpPr>
            <p:nvPr userDrawn="1"/>
          </p:nvSpPr>
          <p:spPr bwMode="auto">
            <a:xfrm>
              <a:off x="760413" y="-95250"/>
              <a:ext cx="87313"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Oval 69">
              <a:extLst>
                <a:ext uri="{FF2B5EF4-FFF2-40B4-BE49-F238E27FC236}">
                  <a16:creationId xmlns:a16="http://schemas.microsoft.com/office/drawing/2014/main" id="{E37C8ED8-118C-127C-C8D8-93DB49103625}"/>
                </a:ext>
              </a:extLst>
            </p:cNvPr>
            <p:cNvSpPr>
              <a:spLocks noChangeArrowheads="1"/>
            </p:cNvSpPr>
            <p:nvPr userDrawn="1"/>
          </p:nvSpPr>
          <p:spPr bwMode="auto">
            <a:xfrm>
              <a:off x="611188" y="-261938"/>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Box 2">
            <a:extLst>
              <a:ext uri="{FF2B5EF4-FFF2-40B4-BE49-F238E27FC236}">
                <a16:creationId xmlns:a16="http://schemas.microsoft.com/office/drawing/2014/main" id="{BFFC5C2C-B337-3578-4DEF-5FA5EAEA706D}"/>
              </a:ext>
            </a:extLst>
          </p:cNvPr>
          <p:cNvSpPr txBox="1"/>
          <p:nvPr userDrawn="1"/>
        </p:nvSpPr>
        <p:spPr>
          <a:xfrm>
            <a:off x="1516830" y="6334188"/>
            <a:ext cx="5719046" cy="153888"/>
          </a:xfrm>
          <a:prstGeom prst="rect">
            <a:avLst/>
          </a:prstGeom>
          <a:noFill/>
        </p:spPr>
        <p:txBody>
          <a:bodyPr wrap="square" lIns="0" tIns="0" rIns="0" bIns="0" rtlCol="0">
            <a:spAutoFit/>
          </a:bodyPr>
          <a:lstStyle/>
          <a:p>
            <a:pPr algn="ctr"/>
            <a:r>
              <a:rPr lang="en-US" sz="1000">
                <a:solidFill>
                  <a:schemeClr val="bg1"/>
                </a:solidFill>
              </a:rPr>
              <a:t>Includes content supplied by Sales Benchmark Index; Copyright © Sales Benchmark Index, 2022</a:t>
            </a:r>
          </a:p>
        </p:txBody>
      </p:sp>
    </p:spTree>
    <p:extLst>
      <p:ext uri="{BB962C8B-B14F-4D97-AF65-F5344CB8AC3E}">
        <p14:creationId xmlns:p14="http://schemas.microsoft.com/office/powerpoint/2010/main" val="1787635443"/>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showMasterSp="0" preserve="1">
  <p:cSld name="7_Title Slide blue dots bkdg">
    <p:bg>
      <p:bgPr>
        <a:solidFill>
          <a:schemeClr val="accent1"/>
        </a:solidFill>
        <a:effectLst/>
      </p:bgPr>
    </p:bg>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64658552-6E07-9117-0CA9-3B60B698736B}"/>
              </a:ext>
            </a:extLst>
          </p:cNvPr>
          <p:cNvGraphicFramePr>
            <a:graphicFrameLocks noChangeAspect="1"/>
          </p:cNvGraphicFramePr>
          <p:nvPr userDrawn="1">
            <p:custDataLst>
              <p:tags r:id="rId1"/>
            </p:custDataLst>
            <p:extLst>
              <p:ext uri="{D42A27DB-BD31-4B8C-83A1-F6EECF244321}">
                <p14:modId xmlns:p14="http://schemas.microsoft.com/office/powerpoint/2010/main" val="3468604139"/>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4" name="Object 3" hidden="1">
                        <a:extLst>
                          <a:ext uri="{FF2B5EF4-FFF2-40B4-BE49-F238E27FC236}">
                            <a16:creationId xmlns:a16="http://schemas.microsoft.com/office/drawing/2014/main" id="{64658552-6E07-9117-0CA9-3B60B698736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5" name="Picture 4" descr="A picture containing background pattern&#10;&#10;Description automatically generated">
            <a:extLst>
              <a:ext uri="{FF2B5EF4-FFF2-40B4-BE49-F238E27FC236}">
                <a16:creationId xmlns:a16="http://schemas.microsoft.com/office/drawing/2014/main" id="{3011536B-E5C4-A106-C81D-293D994FF165}"/>
              </a:ext>
            </a:extLst>
          </p:cNvPr>
          <p:cNvPicPr>
            <a:picLocks noChangeAspect="1"/>
          </p:cNvPicPr>
          <p:nvPr userDrawn="1"/>
        </p:nvPicPr>
        <p:blipFill rotWithShape="1">
          <a:blip r:embed="rId5" cstate="email">
            <a:extLst>
              <a:ext uri="{28A0092B-C50C-407E-A947-70E740481C1C}">
                <a14:useLocalDpi xmlns:a14="http://schemas.microsoft.com/office/drawing/2010/main"/>
              </a:ext>
            </a:extLst>
          </a:blip>
          <a:srcRect/>
          <a:stretch/>
        </p:blipFill>
        <p:spPr>
          <a:xfrm>
            <a:off x="-1" y="0"/>
            <a:ext cx="12192001" cy="6858000"/>
          </a:xfrm>
          <a:prstGeom prst="rect">
            <a:avLst/>
          </a:prstGeom>
        </p:spPr>
      </p:pic>
      <p:sp>
        <p:nvSpPr>
          <p:cNvPr id="2" name="Title 1">
            <a:extLst>
              <a:ext uri="{FF2B5EF4-FFF2-40B4-BE49-F238E27FC236}">
                <a16:creationId xmlns:a16="http://schemas.microsoft.com/office/drawing/2014/main" id="{9C5F5AEC-749C-44CA-94C1-9495903C3571}"/>
              </a:ext>
            </a:extLst>
          </p:cNvPr>
          <p:cNvSpPr>
            <a:spLocks noGrp="1"/>
          </p:cNvSpPr>
          <p:nvPr>
            <p:ph type="ctrTitle"/>
          </p:nvPr>
        </p:nvSpPr>
        <p:spPr>
          <a:xfrm>
            <a:off x="1516830" y="2523757"/>
            <a:ext cx="9139234" cy="664797"/>
          </a:xfrm>
        </p:spPr>
        <p:txBody>
          <a:bodyPr vert="horz" lIns="91440" tIns="91440" rIns="91440" bIns="91440" anchor="ctr">
            <a:noAutofit/>
          </a:bodyPr>
          <a:lstStyle>
            <a:lvl1pPr algn="l">
              <a:defRPr sz="3600">
                <a:solidFill>
                  <a:schemeClr val="bg1"/>
                </a:solidFill>
              </a:defRPr>
            </a:lvl1pPr>
          </a:lstStyle>
          <a:p>
            <a:r>
              <a:rPr lang="en-US"/>
              <a:t>Click to edit Master title style</a:t>
            </a:r>
          </a:p>
        </p:txBody>
      </p:sp>
      <p:sp>
        <p:nvSpPr>
          <p:cNvPr id="82" name="Text Placeholder 81">
            <a:extLst>
              <a:ext uri="{FF2B5EF4-FFF2-40B4-BE49-F238E27FC236}">
                <a16:creationId xmlns:a16="http://schemas.microsoft.com/office/drawing/2014/main" id="{B020BF28-FA10-43DE-B2FD-965A7D8594C0}"/>
              </a:ext>
            </a:extLst>
          </p:cNvPr>
          <p:cNvSpPr>
            <a:spLocks noGrp="1"/>
          </p:cNvSpPr>
          <p:nvPr>
            <p:ph type="body" sz="quarter" idx="13"/>
          </p:nvPr>
        </p:nvSpPr>
        <p:spPr>
          <a:xfrm>
            <a:off x="1520386" y="3998279"/>
            <a:ext cx="4586287" cy="323850"/>
          </a:xfrm>
        </p:spPr>
        <p:txBody>
          <a:bodyPr lIns="91440" tIns="91440" rIns="91440" bIns="91440" anchor="ctr"/>
          <a:lstStyle>
            <a:lvl1pPr>
              <a:defRPr b="0">
                <a:solidFill>
                  <a:schemeClr val="bg1"/>
                </a:solidFill>
              </a:defRPr>
            </a:lvl1pPr>
          </a:lstStyle>
          <a:p>
            <a:pPr lvl="0"/>
            <a:r>
              <a:rPr lang="en-US"/>
              <a:t>Click to edit Master text styles</a:t>
            </a:r>
          </a:p>
        </p:txBody>
      </p:sp>
      <p:sp>
        <p:nvSpPr>
          <p:cNvPr id="83" name="Subtitle 2">
            <a:extLst>
              <a:ext uri="{FF2B5EF4-FFF2-40B4-BE49-F238E27FC236}">
                <a16:creationId xmlns:a16="http://schemas.microsoft.com/office/drawing/2014/main" id="{CA420EE9-07D0-49A0-A796-E6EAA8EBDB96}"/>
              </a:ext>
            </a:extLst>
          </p:cNvPr>
          <p:cNvSpPr>
            <a:spLocks noGrp="1"/>
          </p:cNvSpPr>
          <p:nvPr>
            <p:ph type="subTitle" idx="1"/>
          </p:nvPr>
        </p:nvSpPr>
        <p:spPr>
          <a:xfrm>
            <a:off x="1516830" y="3444432"/>
            <a:ext cx="9139234" cy="297969"/>
          </a:xfrm>
        </p:spPr>
        <p:txBody>
          <a:bodyPr vert="horz" lIns="91440" tIns="91440" rIns="91440" bIns="91440" rtlCol="0" anchor="ctr">
            <a:noAutofit/>
          </a:bodyPr>
          <a:lstStyle>
            <a:lvl1pPr>
              <a:defRPr lang="en-US" sz="2200" b="0" dirty="0">
                <a:solidFill>
                  <a:schemeClr val="bg1"/>
                </a:solidFill>
              </a:defRPr>
            </a:lvl1pPr>
          </a:lstStyle>
          <a:p>
            <a:pPr lvl="0"/>
            <a:r>
              <a:rPr lang="en-US"/>
              <a:t>Click to edit Master subtitle style</a:t>
            </a:r>
          </a:p>
        </p:txBody>
      </p:sp>
      <p:grpSp>
        <p:nvGrpSpPr>
          <p:cNvPr id="148" name="Group 147">
            <a:extLst>
              <a:ext uri="{FF2B5EF4-FFF2-40B4-BE49-F238E27FC236}">
                <a16:creationId xmlns:a16="http://schemas.microsoft.com/office/drawing/2014/main" id="{AF47BE45-9A6B-F77A-A246-E9AD74AC3E05}"/>
              </a:ext>
            </a:extLst>
          </p:cNvPr>
          <p:cNvGrpSpPr>
            <a:grpSpLocks noChangeAspect="1"/>
          </p:cNvGrpSpPr>
          <p:nvPr userDrawn="1"/>
        </p:nvGrpSpPr>
        <p:grpSpPr>
          <a:xfrm>
            <a:off x="702214" y="780933"/>
            <a:ext cx="3494345" cy="745107"/>
            <a:chOff x="611188" y="-279400"/>
            <a:chExt cx="3767138" cy="803275"/>
          </a:xfrm>
          <a:solidFill>
            <a:schemeClr val="bg1"/>
          </a:solidFill>
        </p:grpSpPr>
        <p:sp>
          <p:nvSpPr>
            <p:cNvPr id="149" name="Freeform 5">
              <a:extLst>
                <a:ext uri="{FF2B5EF4-FFF2-40B4-BE49-F238E27FC236}">
                  <a16:creationId xmlns:a16="http://schemas.microsoft.com/office/drawing/2014/main" id="{5C5B487B-3C0A-CD7C-49B9-906DAA6B051C}"/>
                </a:ext>
              </a:extLst>
            </p:cNvPr>
            <p:cNvSpPr>
              <a:spLocks noEditPoints="1"/>
            </p:cNvSpPr>
            <p:nvPr userDrawn="1"/>
          </p:nvSpPr>
          <p:spPr bwMode="auto">
            <a:xfrm>
              <a:off x="1885951" y="438150"/>
              <a:ext cx="60325" cy="63500"/>
            </a:xfrm>
            <a:custGeom>
              <a:avLst/>
              <a:gdLst>
                <a:gd name="T0" fmla="*/ 36 w 73"/>
                <a:gd name="T1" fmla="*/ 0 h 78"/>
                <a:gd name="T2" fmla="*/ 10 w 73"/>
                <a:gd name="T3" fmla="*/ 10 h 78"/>
                <a:gd name="T4" fmla="*/ 0 w 73"/>
                <a:gd name="T5" fmla="*/ 39 h 78"/>
                <a:gd name="T6" fmla="*/ 10 w 73"/>
                <a:gd name="T7" fmla="*/ 67 h 78"/>
                <a:gd name="T8" fmla="*/ 36 w 73"/>
                <a:gd name="T9" fmla="*/ 78 h 78"/>
                <a:gd name="T10" fmla="*/ 63 w 73"/>
                <a:gd name="T11" fmla="*/ 67 h 78"/>
                <a:gd name="T12" fmla="*/ 73 w 73"/>
                <a:gd name="T13" fmla="*/ 39 h 78"/>
                <a:gd name="T14" fmla="*/ 63 w 73"/>
                <a:gd name="T15" fmla="*/ 10 h 78"/>
                <a:gd name="T16" fmla="*/ 36 w 73"/>
                <a:gd name="T17" fmla="*/ 0 h 78"/>
                <a:gd name="T18" fmla="*/ 52 w 73"/>
                <a:gd name="T19" fmla="*/ 59 h 78"/>
                <a:gd name="T20" fmla="*/ 36 w 73"/>
                <a:gd name="T21" fmla="*/ 66 h 78"/>
                <a:gd name="T22" fmla="*/ 20 w 73"/>
                <a:gd name="T23" fmla="*/ 59 h 78"/>
                <a:gd name="T24" fmla="*/ 15 w 73"/>
                <a:gd name="T25" fmla="*/ 39 h 78"/>
                <a:gd name="T26" fmla="*/ 21 w 73"/>
                <a:gd name="T27" fmla="*/ 19 h 78"/>
                <a:gd name="T28" fmla="*/ 36 w 73"/>
                <a:gd name="T29" fmla="*/ 11 h 78"/>
                <a:gd name="T30" fmla="*/ 52 w 73"/>
                <a:gd name="T31" fmla="*/ 19 h 78"/>
                <a:gd name="T32" fmla="*/ 58 w 73"/>
                <a:gd name="T33" fmla="*/ 39 h 78"/>
                <a:gd name="T34" fmla="*/ 52 w 73"/>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8">
                  <a:moveTo>
                    <a:pt x="36" y="0"/>
                  </a:moveTo>
                  <a:cubicBezTo>
                    <a:pt x="25" y="0"/>
                    <a:pt x="17" y="3"/>
                    <a:pt x="10" y="10"/>
                  </a:cubicBezTo>
                  <a:cubicBezTo>
                    <a:pt x="3" y="17"/>
                    <a:pt x="0" y="27"/>
                    <a:pt x="0" y="39"/>
                  </a:cubicBezTo>
                  <a:cubicBezTo>
                    <a:pt x="0" y="51"/>
                    <a:pt x="3" y="60"/>
                    <a:pt x="10" y="67"/>
                  </a:cubicBezTo>
                  <a:cubicBezTo>
                    <a:pt x="17" y="74"/>
                    <a:pt x="25" y="78"/>
                    <a:pt x="36" y="78"/>
                  </a:cubicBezTo>
                  <a:cubicBezTo>
                    <a:pt x="47" y="78"/>
                    <a:pt x="56" y="74"/>
                    <a:pt x="63" y="67"/>
                  </a:cubicBezTo>
                  <a:cubicBezTo>
                    <a:pt x="69" y="60"/>
                    <a:pt x="73" y="51"/>
                    <a:pt x="73" y="39"/>
                  </a:cubicBezTo>
                  <a:cubicBezTo>
                    <a:pt x="73" y="27"/>
                    <a:pt x="69" y="17"/>
                    <a:pt x="63"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1" y="19"/>
                  </a:cubicBezTo>
                  <a:cubicBezTo>
                    <a:pt x="24" y="14"/>
                    <a:pt x="30" y="11"/>
                    <a:pt x="36" y="11"/>
                  </a:cubicBezTo>
                  <a:cubicBezTo>
                    <a:pt x="43" y="11"/>
                    <a:pt x="48" y="14"/>
                    <a:pt x="52" y="19"/>
                  </a:cubicBezTo>
                  <a:cubicBezTo>
                    <a:pt x="56" y="24"/>
                    <a:pt x="58" y="30"/>
                    <a:pt x="58" y="39"/>
                  </a:cubicBezTo>
                  <a:cubicBezTo>
                    <a:pt x="58"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6">
              <a:extLst>
                <a:ext uri="{FF2B5EF4-FFF2-40B4-BE49-F238E27FC236}">
                  <a16:creationId xmlns:a16="http://schemas.microsoft.com/office/drawing/2014/main" id="{FC002D50-1258-94CD-A4CA-8EF05842095A}"/>
                </a:ext>
              </a:extLst>
            </p:cNvPr>
            <p:cNvSpPr>
              <a:spLocks/>
            </p:cNvSpPr>
            <p:nvPr userDrawn="1"/>
          </p:nvSpPr>
          <p:spPr bwMode="auto">
            <a:xfrm>
              <a:off x="1152526" y="414338"/>
              <a:ext cx="74613" cy="87313"/>
            </a:xfrm>
            <a:custGeom>
              <a:avLst/>
              <a:gdLst>
                <a:gd name="T0" fmla="*/ 50 w 89"/>
                <a:gd name="T1" fmla="*/ 62 h 106"/>
                <a:gd name="T2" fmla="*/ 75 w 89"/>
                <a:gd name="T3" fmla="*/ 62 h 106"/>
                <a:gd name="T4" fmla="*/ 75 w 89"/>
                <a:gd name="T5" fmla="*/ 80 h 106"/>
                <a:gd name="T6" fmla="*/ 74 w 89"/>
                <a:gd name="T7" fmla="*/ 81 h 106"/>
                <a:gd name="T8" fmla="*/ 71 w 89"/>
                <a:gd name="T9" fmla="*/ 84 h 106"/>
                <a:gd name="T10" fmla="*/ 66 w 89"/>
                <a:gd name="T11" fmla="*/ 88 h 106"/>
                <a:gd name="T12" fmla="*/ 58 w 89"/>
                <a:gd name="T13" fmla="*/ 91 h 106"/>
                <a:gd name="T14" fmla="*/ 48 w 89"/>
                <a:gd name="T15" fmla="*/ 92 h 106"/>
                <a:gd name="T16" fmla="*/ 24 w 89"/>
                <a:gd name="T17" fmla="*/ 82 h 106"/>
                <a:gd name="T18" fmla="*/ 15 w 89"/>
                <a:gd name="T19" fmla="*/ 52 h 106"/>
                <a:gd name="T20" fmla="*/ 25 w 89"/>
                <a:gd name="T21" fmla="*/ 23 h 106"/>
                <a:gd name="T22" fmla="*/ 48 w 89"/>
                <a:gd name="T23" fmla="*/ 13 h 106"/>
                <a:gd name="T24" fmla="*/ 57 w 89"/>
                <a:gd name="T25" fmla="*/ 14 h 106"/>
                <a:gd name="T26" fmla="*/ 64 w 89"/>
                <a:gd name="T27" fmla="*/ 16 h 106"/>
                <a:gd name="T28" fmla="*/ 69 w 89"/>
                <a:gd name="T29" fmla="*/ 19 h 106"/>
                <a:gd name="T30" fmla="*/ 73 w 89"/>
                <a:gd name="T31" fmla="*/ 23 h 106"/>
                <a:gd name="T32" fmla="*/ 75 w 89"/>
                <a:gd name="T33" fmla="*/ 26 h 106"/>
                <a:gd name="T34" fmla="*/ 76 w 89"/>
                <a:gd name="T35" fmla="*/ 27 h 106"/>
                <a:gd name="T36" fmla="*/ 86 w 89"/>
                <a:gd name="T37" fmla="*/ 18 h 106"/>
                <a:gd name="T38" fmla="*/ 48 w 89"/>
                <a:gd name="T39" fmla="*/ 0 h 106"/>
                <a:gd name="T40" fmla="*/ 14 w 89"/>
                <a:gd name="T41" fmla="*/ 14 h 106"/>
                <a:gd name="T42" fmla="*/ 0 w 89"/>
                <a:gd name="T43" fmla="*/ 52 h 106"/>
                <a:gd name="T44" fmla="*/ 13 w 89"/>
                <a:gd name="T45" fmla="*/ 91 h 106"/>
                <a:gd name="T46" fmla="*/ 45 w 89"/>
                <a:gd name="T47" fmla="*/ 106 h 106"/>
                <a:gd name="T48" fmla="*/ 57 w 89"/>
                <a:gd name="T49" fmla="*/ 104 h 106"/>
                <a:gd name="T50" fmla="*/ 66 w 89"/>
                <a:gd name="T51" fmla="*/ 101 h 106"/>
                <a:gd name="T52" fmla="*/ 73 w 89"/>
                <a:gd name="T53" fmla="*/ 97 h 106"/>
                <a:gd name="T54" fmla="*/ 76 w 89"/>
                <a:gd name="T55" fmla="*/ 94 h 106"/>
                <a:gd name="T56" fmla="*/ 78 w 89"/>
                <a:gd name="T57" fmla="*/ 92 h 106"/>
                <a:gd name="T58" fmla="*/ 79 w 89"/>
                <a:gd name="T59" fmla="*/ 104 h 106"/>
                <a:gd name="T60" fmla="*/ 89 w 89"/>
                <a:gd name="T61" fmla="*/ 104 h 106"/>
                <a:gd name="T62" fmla="*/ 89 w 89"/>
                <a:gd name="T63" fmla="*/ 51 h 106"/>
                <a:gd name="T64" fmla="*/ 50 w 89"/>
                <a:gd name="T65" fmla="*/ 51 h 106"/>
                <a:gd name="T66" fmla="*/ 50 w 89"/>
                <a:gd name="T67" fmla="*/ 6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 h="106">
                  <a:moveTo>
                    <a:pt x="50" y="62"/>
                  </a:moveTo>
                  <a:cubicBezTo>
                    <a:pt x="75" y="62"/>
                    <a:pt x="75" y="62"/>
                    <a:pt x="75" y="62"/>
                  </a:cubicBezTo>
                  <a:cubicBezTo>
                    <a:pt x="75" y="80"/>
                    <a:pt x="75" y="80"/>
                    <a:pt x="75" y="80"/>
                  </a:cubicBezTo>
                  <a:cubicBezTo>
                    <a:pt x="74" y="81"/>
                    <a:pt x="74" y="81"/>
                    <a:pt x="74" y="81"/>
                  </a:cubicBezTo>
                  <a:cubicBezTo>
                    <a:pt x="73" y="82"/>
                    <a:pt x="72" y="83"/>
                    <a:pt x="71" y="84"/>
                  </a:cubicBezTo>
                  <a:cubicBezTo>
                    <a:pt x="69" y="86"/>
                    <a:pt x="68" y="87"/>
                    <a:pt x="66" y="88"/>
                  </a:cubicBezTo>
                  <a:cubicBezTo>
                    <a:pt x="64" y="89"/>
                    <a:pt x="61" y="90"/>
                    <a:pt x="58" y="91"/>
                  </a:cubicBezTo>
                  <a:cubicBezTo>
                    <a:pt x="55" y="92"/>
                    <a:pt x="51" y="92"/>
                    <a:pt x="48" y="92"/>
                  </a:cubicBezTo>
                  <a:cubicBezTo>
                    <a:pt x="38" y="92"/>
                    <a:pt x="30" y="89"/>
                    <a:pt x="24" y="82"/>
                  </a:cubicBezTo>
                  <a:cubicBezTo>
                    <a:pt x="18" y="74"/>
                    <a:pt x="15" y="65"/>
                    <a:pt x="15" y="52"/>
                  </a:cubicBezTo>
                  <a:cubicBezTo>
                    <a:pt x="15" y="40"/>
                    <a:pt x="18" y="31"/>
                    <a:pt x="25" y="23"/>
                  </a:cubicBezTo>
                  <a:cubicBezTo>
                    <a:pt x="31" y="16"/>
                    <a:pt x="39" y="13"/>
                    <a:pt x="48" y="13"/>
                  </a:cubicBezTo>
                  <a:cubicBezTo>
                    <a:pt x="51" y="13"/>
                    <a:pt x="54" y="13"/>
                    <a:pt x="57" y="14"/>
                  </a:cubicBezTo>
                  <a:cubicBezTo>
                    <a:pt x="60" y="14"/>
                    <a:pt x="62" y="15"/>
                    <a:pt x="64" y="16"/>
                  </a:cubicBezTo>
                  <a:cubicBezTo>
                    <a:pt x="66" y="17"/>
                    <a:pt x="67" y="18"/>
                    <a:pt x="69" y="19"/>
                  </a:cubicBezTo>
                  <a:cubicBezTo>
                    <a:pt x="71" y="21"/>
                    <a:pt x="72" y="22"/>
                    <a:pt x="73" y="23"/>
                  </a:cubicBezTo>
                  <a:cubicBezTo>
                    <a:pt x="74" y="24"/>
                    <a:pt x="74" y="25"/>
                    <a:pt x="75" y="26"/>
                  </a:cubicBezTo>
                  <a:cubicBezTo>
                    <a:pt x="76" y="27"/>
                    <a:pt x="76" y="27"/>
                    <a:pt x="76" y="27"/>
                  </a:cubicBezTo>
                  <a:cubicBezTo>
                    <a:pt x="86" y="18"/>
                    <a:pt x="86" y="18"/>
                    <a:pt x="86" y="18"/>
                  </a:cubicBezTo>
                  <a:cubicBezTo>
                    <a:pt x="77" y="6"/>
                    <a:pt x="64" y="0"/>
                    <a:pt x="48" y="0"/>
                  </a:cubicBezTo>
                  <a:cubicBezTo>
                    <a:pt x="35" y="0"/>
                    <a:pt x="23" y="4"/>
                    <a:pt x="14" y="14"/>
                  </a:cubicBezTo>
                  <a:cubicBezTo>
                    <a:pt x="4" y="24"/>
                    <a:pt x="0" y="36"/>
                    <a:pt x="0" y="52"/>
                  </a:cubicBezTo>
                  <a:cubicBezTo>
                    <a:pt x="0" y="69"/>
                    <a:pt x="4" y="82"/>
                    <a:pt x="13" y="91"/>
                  </a:cubicBezTo>
                  <a:cubicBezTo>
                    <a:pt x="21" y="101"/>
                    <a:pt x="32" y="106"/>
                    <a:pt x="45" y="106"/>
                  </a:cubicBezTo>
                  <a:cubicBezTo>
                    <a:pt x="50" y="106"/>
                    <a:pt x="54" y="105"/>
                    <a:pt x="57" y="104"/>
                  </a:cubicBezTo>
                  <a:cubicBezTo>
                    <a:pt x="61" y="103"/>
                    <a:pt x="64" y="102"/>
                    <a:pt x="66" y="101"/>
                  </a:cubicBezTo>
                  <a:cubicBezTo>
                    <a:pt x="69" y="100"/>
                    <a:pt x="71" y="99"/>
                    <a:pt x="73" y="97"/>
                  </a:cubicBezTo>
                  <a:cubicBezTo>
                    <a:pt x="75" y="95"/>
                    <a:pt x="76" y="94"/>
                    <a:pt x="76" y="94"/>
                  </a:cubicBezTo>
                  <a:cubicBezTo>
                    <a:pt x="77" y="93"/>
                    <a:pt x="77" y="93"/>
                    <a:pt x="78" y="92"/>
                  </a:cubicBezTo>
                  <a:cubicBezTo>
                    <a:pt x="79" y="104"/>
                    <a:pt x="79" y="104"/>
                    <a:pt x="79" y="104"/>
                  </a:cubicBezTo>
                  <a:cubicBezTo>
                    <a:pt x="89" y="104"/>
                    <a:pt x="89" y="104"/>
                    <a:pt x="89" y="104"/>
                  </a:cubicBezTo>
                  <a:cubicBezTo>
                    <a:pt x="89" y="51"/>
                    <a:pt x="89" y="51"/>
                    <a:pt x="89" y="51"/>
                  </a:cubicBezTo>
                  <a:cubicBezTo>
                    <a:pt x="50" y="51"/>
                    <a:pt x="50" y="51"/>
                    <a:pt x="50" y="51"/>
                  </a:cubicBezTo>
                  <a:lnTo>
                    <a:pt x="50"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7">
              <a:extLst>
                <a:ext uri="{FF2B5EF4-FFF2-40B4-BE49-F238E27FC236}">
                  <a16:creationId xmlns:a16="http://schemas.microsoft.com/office/drawing/2014/main" id="{5E276722-5197-B412-82F4-CAE376DBBFED}"/>
                </a:ext>
              </a:extLst>
            </p:cNvPr>
            <p:cNvSpPr>
              <a:spLocks/>
            </p:cNvSpPr>
            <p:nvPr userDrawn="1"/>
          </p:nvSpPr>
          <p:spPr bwMode="auto">
            <a:xfrm>
              <a:off x="1246188" y="436563"/>
              <a:ext cx="34925" cy="63500"/>
            </a:xfrm>
            <a:custGeom>
              <a:avLst/>
              <a:gdLst>
                <a:gd name="T0" fmla="*/ 23 w 43"/>
                <a:gd name="T1" fmla="*/ 5 h 77"/>
                <a:gd name="T2" fmla="*/ 14 w 43"/>
                <a:gd name="T3" fmla="*/ 17 h 77"/>
                <a:gd name="T4" fmla="*/ 13 w 43"/>
                <a:gd name="T5" fmla="*/ 2 h 77"/>
                <a:gd name="T6" fmla="*/ 0 w 43"/>
                <a:gd name="T7" fmla="*/ 2 h 77"/>
                <a:gd name="T8" fmla="*/ 0 w 43"/>
                <a:gd name="T9" fmla="*/ 77 h 77"/>
                <a:gd name="T10" fmla="*/ 14 w 43"/>
                <a:gd name="T11" fmla="*/ 77 h 77"/>
                <a:gd name="T12" fmla="*/ 14 w 43"/>
                <a:gd name="T13" fmla="*/ 35 h 77"/>
                <a:gd name="T14" fmla="*/ 24 w 43"/>
                <a:gd name="T15" fmla="*/ 18 h 77"/>
                <a:gd name="T16" fmla="*/ 35 w 43"/>
                <a:gd name="T17" fmla="*/ 14 h 77"/>
                <a:gd name="T18" fmla="*/ 41 w 43"/>
                <a:gd name="T19" fmla="*/ 15 h 77"/>
                <a:gd name="T20" fmla="*/ 43 w 43"/>
                <a:gd name="T21" fmla="*/ 1 h 77"/>
                <a:gd name="T22" fmla="*/ 37 w 43"/>
                <a:gd name="T23" fmla="*/ 0 h 77"/>
                <a:gd name="T24" fmla="*/ 23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3" y="5"/>
                  </a:moveTo>
                  <a:cubicBezTo>
                    <a:pt x="19" y="8"/>
                    <a:pt x="16" y="12"/>
                    <a:pt x="14" y="17"/>
                  </a:cubicBezTo>
                  <a:cubicBezTo>
                    <a:pt x="13" y="2"/>
                    <a:pt x="13" y="2"/>
                    <a:pt x="13" y="2"/>
                  </a:cubicBezTo>
                  <a:cubicBezTo>
                    <a:pt x="0" y="2"/>
                    <a:pt x="0" y="2"/>
                    <a:pt x="0" y="2"/>
                  </a:cubicBezTo>
                  <a:cubicBezTo>
                    <a:pt x="0" y="77"/>
                    <a:pt x="0" y="77"/>
                    <a:pt x="0" y="77"/>
                  </a:cubicBezTo>
                  <a:cubicBezTo>
                    <a:pt x="14" y="77"/>
                    <a:pt x="14" y="77"/>
                    <a:pt x="14" y="77"/>
                  </a:cubicBezTo>
                  <a:cubicBezTo>
                    <a:pt x="14" y="35"/>
                    <a:pt x="14" y="35"/>
                    <a:pt x="14" y="35"/>
                  </a:cubicBezTo>
                  <a:cubicBezTo>
                    <a:pt x="15" y="27"/>
                    <a:pt x="19" y="22"/>
                    <a:pt x="24" y="18"/>
                  </a:cubicBezTo>
                  <a:cubicBezTo>
                    <a:pt x="28" y="16"/>
                    <a:pt x="31" y="14"/>
                    <a:pt x="35" y="14"/>
                  </a:cubicBezTo>
                  <a:cubicBezTo>
                    <a:pt x="37" y="14"/>
                    <a:pt x="39" y="15"/>
                    <a:pt x="41" y="15"/>
                  </a:cubicBezTo>
                  <a:cubicBezTo>
                    <a:pt x="43" y="1"/>
                    <a:pt x="43" y="1"/>
                    <a:pt x="43" y="1"/>
                  </a:cubicBezTo>
                  <a:cubicBezTo>
                    <a:pt x="37" y="0"/>
                    <a:pt x="37" y="0"/>
                    <a:pt x="37" y="0"/>
                  </a:cubicBezTo>
                  <a:cubicBezTo>
                    <a:pt x="32" y="0"/>
                    <a:pt x="27" y="2"/>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8">
              <a:extLst>
                <a:ext uri="{FF2B5EF4-FFF2-40B4-BE49-F238E27FC236}">
                  <a16:creationId xmlns:a16="http://schemas.microsoft.com/office/drawing/2014/main" id="{030C0CC0-0956-B1B0-70A8-800FA865F98A}"/>
                </a:ext>
              </a:extLst>
            </p:cNvPr>
            <p:cNvSpPr>
              <a:spLocks noEditPoints="1"/>
            </p:cNvSpPr>
            <p:nvPr userDrawn="1"/>
          </p:nvSpPr>
          <p:spPr bwMode="auto">
            <a:xfrm>
              <a:off x="1284288" y="438150"/>
              <a:ext cx="60325" cy="63500"/>
            </a:xfrm>
            <a:custGeom>
              <a:avLst/>
              <a:gdLst>
                <a:gd name="T0" fmla="*/ 36 w 72"/>
                <a:gd name="T1" fmla="*/ 0 h 78"/>
                <a:gd name="T2" fmla="*/ 10 w 72"/>
                <a:gd name="T3" fmla="*/ 10 h 78"/>
                <a:gd name="T4" fmla="*/ 0 w 72"/>
                <a:gd name="T5" fmla="*/ 39 h 78"/>
                <a:gd name="T6" fmla="*/ 10 w 72"/>
                <a:gd name="T7" fmla="*/ 67 h 78"/>
                <a:gd name="T8" fmla="*/ 36 w 72"/>
                <a:gd name="T9" fmla="*/ 78 h 78"/>
                <a:gd name="T10" fmla="*/ 62 w 72"/>
                <a:gd name="T11" fmla="*/ 67 h 78"/>
                <a:gd name="T12" fmla="*/ 72 w 72"/>
                <a:gd name="T13" fmla="*/ 39 h 78"/>
                <a:gd name="T14" fmla="*/ 62 w 72"/>
                <a:gd name="T15" fmla="*/ 10 h 78"/>
                <a:gd name="T16" fmla="*/ 36 w 72"/>
                <a:gd name="T17" fmla="*/ 0 h 78"/>
                <a:gd name="T18" fmla="*/ 52 w 72"/>
                <a:gd name="T19" fmla="*/ 59 h 78"/>
                <a:gd name="T20" fmla="*/ 36 w 72"/>
                <a:gd name="T21" fmla="*/ 66 h 78"/>
                <a:gd name="T22" fmla="*/ 20 w 72"/>
                <a:gd name="T23" fmla="*/ 59 h 78"/>
                <a:gd name="T24" fmla="*/ 15 w 72"/>
                <a:gd name="T25" fmla="*/ 39 h 78"/>
                <a:gd name="T26" fmla="*/ 20 w 72"/>
                <a:gd name="T27" fmla="*/ 19 h 78"/>
                <a:gd name="T28" fmla="*/ 36 w 72"/>
                <a:gd name="T29" fmla="*/ 11 h 78"/>
                <a:gd name="T30" fmla="*/ 52 w 72"/>
                <a:gd name="T31" fmla="*/ 19 h 78"/>
                <a:gd name="T32" fmla="*/ 57 w 72"/>
                <a:gd name="T33" fmla="*/ 39 h 78"/>
                <a:gd name="T34" fmla="*/ 52 w 72"/>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8">
                  <a:moveTo>
                    <a:pt x="36" y="0"/>
                  </a:moveTo>
                  <a:cubicBezTo>
                    <a:pt x="25" y="0"/>
                    <a:pt x="16" y="3"/>
                    <a:pt x="10" y="10"/>
                  </a:cubicBezTo>
                  <a:cubicBezTo>
                    <a:pt x="3" y="17"/>
                    <a:pt x="0" y="27"/>
                    <a:pt x="0" y="39"/>
                  </a:cubicBezTo>
                  <a:cubicBezTo>
                    <a:pt x="0" y="51"/>
                    <a:pt x="3" y="60"/>
                    <a:pt x="10" y="67"/>
                  </a:cubicBezTo>
                  <a:cubicBezTo>
                    <a:pt x="16" y="74"/>
                    <a:pt x="25" y="78"/>
                    <a:pt x="36" y="78"/>
                  </a:cubicBezTo>
                  <a:cubicBezTo>
                    <a:pt x="47" y="78"/>
                    <a:pt x="56" y="74"/>
                    <a:pt x="62" y="67"/>
                  </a:cubicBezTo>
                  <a:cubicBezTo>
                    <a:pt x="69" y="60"/>
                    <a:pt x="72" y="51"/>
                    <a:pt x="72" y="39"/>
                  </a:cubicBezTo>
                  <a:cubicBezTo>
                    <a:pt x="72" y="27"/>
                    <a:pt x="69" y="17"/>
                    <a:pt x="62"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0" y="19"/>
                  </a:cubicBezTo>
                  <a:cubicBezTo>
                    <a:pt x="24" y="14"/>
                    <a:pt x="29" y="11"/>
                    <a:pt x="36" y="11"/>
                  </a:cubicBezTo>
                  <a:cubicBezTo>
                    <a:pt x="43" y="11"/>
                    <a:pt x="48" y="14"/>
                    <a:pt x="52" y="19"/>
                  </a:cubicBezTo>
                  <a:cubicBezTo>
                    <a:pt x="56" y="24"/>
                    <a:pt x="57" y="30"/>
                    <a:pt x="57" y="39"/>
                  </a:cubicBezTo>
                  <a:cubicBezTo>
                    <a:pt x="57"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9">
              <a:extLst>
                <a:ext uri="{FF2B5EF4-FFF2-40B4-BE49-F238E27FC236}">
                  <a16:creationId xmlns:a16="http://schemas.microsoft.com/office/drawing/2014/main" id="{88BAE485-97CC-07B4-6CBC-75F7EB1F86CD}"/>
                </a:ext>
              </a:extLst>
            </p:cNvPr>
            <p:cNvSpPr>
              <a:spLocks/>
            </p:cNvSpPr>
            <p:nvPr userDrawn="1"/>
          </p:nvSpPr>
          <p:spPr bwMode="auto">
            <a:xfrm>
              <a:off x="1350963" y="438150"/>
              <a:ext cx="90488" cy="61913"/>
            </a:xfrm>
            <a:custGeom>
              <a:avLst/>
              <a:gdLst>
                <a:gd name="T0" fmla="*/ 41 w 57"/>
                <a:gd name="T1" fmla="*/ 31 h 39"/>
                <a:gd name="T2" fmla="*/ 32 w 57"/>
                <a:gd name="T3" fmla="*/ 0 h 39"/>
                <a:gd name="T4" fmla="*/ 24 w 57"/>
                <a:gd name="T5" fmla="*/ 0 h 39"/>
                <a:gd name="T6" fmla="*/ 16 w 57"/>
                <a:gd name="T7" fmla="*/ 31 h 39"/>
                <a:gd name="T8" fmla="*/ 8 w 57"/>
                <a:gd name="T9" fmla="*/ 0 h 39"/>
                <a:gd name="T10" fmla="*/ 0 w 57"/>
                <a:gd name="T11" fmla="*/ 0 h 39"/>
                <a:gd name="T12" fmla="*/ 12 w 57"/>
                <a:gd name="T13" fmla="*/ 39 h 39"/>
                <a:gd name="T14" fmla="*/ 20 w 57"/>
                <a:gd name="T15" fmla="*/ 39 h 39"/>
                <a:gd name="T16" fmla="*/ 28 w 57"/>
                <a:gd name="T17" fmla="*/ 9 h 39"/>
                <a:gd name="T18" fmla="*/ 37 w 57"/>
                <a:gd name="T19" fmla="*/ 39 h 39"/>
                <a:gd name="T20" fmla="*/ 45 w 57"/>
                <a:gd name="T21" fmla="*/ 39 h 39"/>
                <a:gd name="T22" fmla="*/ 57 w 57"/>
                <a:gd name="T23" fmla="*/ 0 h 39"/>
                <a:gd name="T24" fmla="*/ 49 w 57"/>
                <a:gd name="T25" fmla="*/ 0 h 39"/>
                <a:gd name="T26" fmla="*/ 41 w 57"/>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39">
                  <a:moveTo>
                    <a:pt x="41" y="31"/>
                  </a:moveTo>
                  <a:lnTo>
                    <a:pt x="32" y="0"/>
                  </a:lnTo>
                  <a:lnTo>
                    <a:pt x="24" y="0"/>
                  </a:lnTo>
                  <a:lnTo>
                    <a:pt x="16" y="31"/>
                  </a:lnTo>
                  <a:lnTo>
                    <a:pt x="8" y="0"/>
                  </a:lnTo>
                  <a:lnTo>
                    <a:pt x="0" y="0"/>
                  </a:lnTo>
                  <a:lnTo>
                    <a:pt x="12" y="39"/>
                  </a:lnTo>
                  <a:lnTo>
                    <a:pt x="20" y="39"/>
                  </a:lnTo>
                  <a:lnTo>
                    <a:pt x="28" y="9"/>
                  </a:lnTo>
                  <a:lnTo>
                    <a:pt x="37" y="39"/>
                  </a:lnTo>
                  <a:lnTo>
                    <a:pt x="45" y="39"/>
                  </a:lnTo>
                  <a:lnTo>
                    <a:pt x="57" y="0"/>
                  </a:lnTo>
                  <a:lnTo>
                    <a:pt x="49" y="0"/>
                  </a:lnTo>
                  <a:lnTo>
                    <a:pt x="41"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0">
              <a:extLst>
                <a:ext uri="{FF2B5EF4-FFF2-40B4-BE49-F238E27FC236}">
                  <a16:creationId xmlns:a16="http://schemas.microsoft.com/office/drawing/2014/main" id="{E0EE8424-6820-BE0B-2C64-487E7DD59BC7}"/>
                </a:ext>
              </a:extLst>
            </p:cNvPr>
            <p:cNvSpPr>
              <a:spLocks/>
            </p:cNvSpPr>
            <p:nvPr userDrawn="1"/>
          </p:nvSpPr>
          <p:spPr bwMode="auto">
            <a:xfrm>
              <a:off x="1446213" y="422275"/>
              <a:ext cx="38100" cy="79375"/>
            </a:xfrm>
            <a:custGeom>
              <a:avLst/>
              <a:gdLst>
                <a:gd name="T0" fmla="*/ 26 w 46"/>
                <a:gd name="T1" fmla="*/ 0 h 97"/>
                <a:gd name="T2" fmla="*/ 13 w 46"/>
                <a:gd name="T3" fmla="*/ 0 h 97"/>
                <a:gd name="T4" fmla="*/ 11 w 46"/>
                <a:gd name="T5" fmla="*/ 20 h 97"/>
                <a:gd name="T6" fmla="*/ 0 w 46"/>
                <a:gd name="T7" fmla="*/ 20 h 97"/>
                <a:gd name="T8" fmla="*/ 0 w 46"/>
                <a:gd name="T9" fmla="*/ 31 h 97"/>
                <a:gd name="T10" fmla="*/ 11 w 46"/>
                <a:gd name="T11" fmla="*/ 31 h 97"/>
                <a:gd name="T12" fmla="*/ 11 w 46"/>
                <a:gd name="T13" fmla="*/ 72 h 97"/>
                <a:gd name="T14" fmla="*/ 16 w 46"/>
                <a:gd name="T15" fmla="*/ 91 h 97"/>
                <a:gd name="T16" fmla="*/ 32 w 46"/>
                <a:gd name="T17" fmla="*/ 97 h 97"/>
                <a:gd name="T18" fmla="*/ 46 w 46"/>
                <a:gd name="T19" fmla="*/ 95 h 97"/>
                <a:gd name="T20" fmla="*/ 44 w 46"/>
                <a:gd name="T21" fmla="*/ 84 h 97"/>
                <a:gd name="T22" fmla="*/ 36 w 46"/>
                <a:gd name="T23" fmla="*/ 85 h 97"/>
                <a:gd name="T24" fmla="*/ 28 w 46"/>
                <a:gd name="T25" fmla="*/ 82 h 97"/>
                <a:gd name="T26" fmla="*/ 26 w 46"/>
                <a:gd name="T27" fmla="*/ 70 h 97"/>
                <a:gd name="T28" fmla="*/ 26 w 46"/>
                <a:gd name="T29" fmla="*/ 31 h 97"/>
                <a:gd name="T30" fmla="*/ 46 w 46"/>
                <a:gd name="T31" fmla="*/ 31 h 97"/>
                <a:gd name="T32" fmla="*/ 46 w 46"/>
                <a:gd name="T33" fmla="*/ 20 h 97"/>
                <a:gd name="T34" fmla="*/ 26 w 46"/>
                <a:gd name="T35" fmla="*/ 20 h 97"/>
                <a:gd name="T36" fmla="*/ 26 w 46"/>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97">
                  <a:moveTo>
                    <a:pt x="26" y="0"/>
                  </a:moveTo>
                  <a:cubicBezTo>
                    <a:pt x="13" y="0"/>
                    <a:pt x="13" y="0"/>
                    <a:pt x="13" y="0"/>
                  </a:cubicBezTo>
                  <a:cubicBezTo>
                    <a:pt x="11" y="20"/>
                    <a:pt x="11" y="20"/>
                    <a:pt x="11" y="20"/>
                  </a:cubicBezTo>
                  <a:cubicBezTo>
                    <a:pt x="0" y="20"/>
                    <a:pt x="0" y="20"/>
                    <a:pt x="0" y="20"/>
                  </a:cubicBezTo>
                  <a:cubicBezTo>
                    <a:pt x="0" y="31"/>
                    <a:pt x="0" y="31"/>
                    <a:pt x="0" y="31"/>
                  </a:cubicBezTo>
                  <a:cubicBezTo>
                    <a:pt x="11" y="31"/>
                    <a:pt x="11" y="31"/>
                    <a:pt x="11" y="31"/>
                  </a:cubicBezTo>
                  <a:cubicBezTo>
                    <a:pt x="11" y="72"/>
                    <a:pt x="11" y="72"/>
                    <a:pt x="11" y="72"/>
                  </a:cubicBezTo>
                  <a:cubicBezTo>
                    <a:pt x="11" y="81"/>
                    <a:pt x="13" y="88"/>
                    <a:pt x="16" y="91"/>
                  </a:cubicBezTo>
                  <a:cubicBezTo>
                    <a:pt x="20" y="95"/>
                    <a:pt x="25" y="97"/>
                    <a:pt x="32" y="97"/>
                  </a:cubicBezTo>
                  <a:cubicBezTo>
                    <a:pt x="38" y="97"/>
                    <a:pt x="42" y="96"/>
                    <a:pt x="46" y="95"/>
                  </a:cubicBezTo>
                  <a:cubicBezTo>
                    <a:pt x="44" y="84"/>
                    <a:pt x="44" y="84"/>
                    <a:pt x="44" y="84"/>
                  </a:cubicBezTo>
                  <a:cubicBezTo>
                    <a:pt x="42" y="85"/>
                    <a:pt x="39" y="85"/>
                    <a:pt x="36" y="85"/>
                  </a:cubicBezTo>
                  <a:cubicBezTo>
                    <a:pt x="33" y="85"/>
                    <a:pt x="30" y="84"/>
                    <a:pt x="28" y="82"/>
                  </a:cubicBezTo>
                  <a:cubicBezTo>
                    <a:pt x="27" y="80"/>
                    <a:pt x="26" y="76"/>
                    <a:pt x="26" y="70"/>
                  </a:cubicBezTo>
                  <a:cubicBezTo>
                    <a:pt x="26" y="31"/>
                    <a:pt x="26" y="31"/>
                    <a:pt x="26" y="31"/>
                  </a:cubicBezTo>
                  <a:cubicBezTo>
                    <a:pt x="46" y="31"/>
                    <a:pt x="46" y="31"/>
                    <a:pt x="46" y="31"/>
                  </a:cubicBezTo>
                  <a:cubicBezTo>
                    <a:pt x="46" y="20"/>
                    <a:pt x="46" y="20"/>
                    <a:pt x="46" y="20"/>
                  </a:cubicBezTo>
                  <a:cubicBezTo>
                    <a:pt x="26" y="20"/>
                    <a:pt x="26" y="20"/>
                    <a:pt x="26" y="20"/>
                  </a:cubicBez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1">
              <a:extLst>
                <a:ext uri="{FF2B5EF4-FFF2-40B4-BE49-F238E27FC236}">
                  <a16:creationId xmlns:a16="http://schemas.microsoft.com/office/drawing/2014/main" id="{493BFF13-D216-7236-ADB3-513803D7A451}"/>
                </a:ext>
              </a:extLst>
            </p:cNvPr>
            <p:cNvSpPr>
              <a:spLocks/>
            </p:cNvSpPr>
            <p:nvPr userDrawn="1"/>
          </p:nvSpPr>
          <p:spPr bwMode="auto">
            <a:xfrm>
              <a:off x="1497013" y="412750"/>
              <a:ext cx="52388" cy="87313"/>
            </a:xfrm>
            <a:custGeom>
              <a:avLst/>
              <a:gdLst>
                <a:gd name="T0" fmla="*/ 39 w 64"/>
                <a:gd name="T1" fmla="*/ 30 h 106"/>
                <a:gd name="T2" fmla="*/ 14 w 64"/>
                <a:gd name="T3" fmla="*/ 45 h 106"/>
                <a:gd name="T4" fmla="*/ 14 w 64"/>
                <a:gd name="T5" fmla="*/ 0 h 106"/>
                <a:gd name="T6" fmla="*/ 0 w 64"/>
                <a:gd name="T7" fmla="*/ 0 h 106"/>
                <a:gd name="T8" fmla="*/ 0 w 64"/>
                <a:gd name="T9" fmla="*/ 106 h 106"/>
                <a:gd name="T10" fmla="*/ 14 w 64"/>
                <a:gd name="T11" fmla="*/ 106 h 106"/>
                <a:gd name="T12" fmla="*/ 14 w 64"/>
                <a:gd name="T13" fmla="*/ 62 h 106"/>
                <a:gd name="T14" fmla="*/ 21 w 64"/>
                <a:gd name="T15" fmla="*/ 49 h 106"/>
                <a:gd name="T16" fmla="*/ 34 w 64"/>
                <a:gd name="T17" fmla="*/ 42 h 106"/>
                <a:gd name="T18" fmla="*/ 46 w 64"/>
                <a:gd name="T19" fmla="*/ 47 h 106"/>
                <a:gd name="T20" fmla="*/ 49 w 64"/>
                <a:gd name="T21" fmla="*/ 62 h 106"/>
                <a:gd name="T22" fmla="*/ 49 w 64"/>
                <a:gd name="T23" fmla="*/ 106 h 106"/>
                <a:gd name="T24" fmla="*/ 64 w 64"/>
                <a:gd name="T25" fmla="*/ 106 h 106"/>
                <a:gd name="T26" fmla="*/ 64 w 64"/>
                <a:gd name="T27" fmla="*/ 58 h 106"/>
                <a:gd name="T28" fmla="*/ 57 w 64"/>
                <a:gd name="T29" fmla="*/ 37 h 106"/>
                <a:gd name="T30" fmla="*/ 39 w 64"/>
                <a:gd name="T31" fmla="*/ 3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06">
                  <a:moveTo>
                    <a:pt x="39" y="30"/>
                  </a:moveTo>
                  <a:cubicBezTo>
                    <a:pt x="29" y="30"/>
                    <a:pt x="20" y="35"/>
                    <a:pt x="14" y="45"/>
                  </a:cubicBezTo>
                  <a:cubicBezTo>
                    <a:pt x="14" y="0"/>
                    <a:pt x="14" y="0"/>
                    <a:pt x="14" y="0"/>
                  </a:cubicBezTo>
                  <a:cubicBezTo>
                    <a:pt x="0" y="0"/>
                    <a:pt x="0" y="0"/>
                    <a:pt x="0" y="0"/>
                  </a:cubicBezTo>
                  <a:cubicBezTo>
                    <a:pt x="0" y="106"/>
                    <a:pt x="0" y="106"/>
                    <a:pt x="0" y="106"/>
                  </a:cubicBezTo>
                  <a:cubicBezTo>
                    <a:pt x="14" y="106"/>
                    <a:pt x="14" y="106"/>
                    <a:pt x="14" y="106"/>
                  </a:cubicBezTo>
                  <a:cubicBezTo>
                    <a:pt x="14" y="62"/>
                    <a:pt x="14" y="62"/>
                    <a:pt x="14" y="62"/>
                  </a:cubicBezTo>
                  <a:cubicBezTo>
                    <a:pt x="15" y="57"/>
                    <a:pt x="17" y="53"/>
                    <a:pt x="21" y="49"/>
                  </a:cubicBezTo>
                  <a:cubicBezTo>
                    <a:pt x="25" y="44"/>
                    <a:pt x="29" y="42"/>
                    <a:pt x="34" y="42"/>
                  </a:cubicBezTo>
                  <a:cubicBezTo>
                    <a:pt x="40" y="42"/>
                    <a:pt x="44" y="44"/>
                    <a:pt x="46" y="47"/>
                  </a:cubicBezTo>
                  <a:cubicBezTo>
                    <a:pt x="48" y="50"/>
                    <a:pt x="49" y="55"/>
                    <a:pt x="49" y="62"/>
                  </a:cubicBezTo>
                  <a:cubicBezTo>
                    <a:pt x="49" y="106"/>
                    <a:pt x="49" y="106"/>
                    <a:pt x="49" y="106"/>
                  </a:cubicBezTo>
                  <a:cubicBezTo>
                    <a:pt x="64" y="106"/>
                    <a:pt x="64" y="106"/>
                    <a:pt x="64" y="106"/>
                  </a:cubicBezTo>
                  <a:cubicBezTo>
                    <a:pt x="64" y="58"/>
                    <a:pt x="64" y="58"/>
                    <a:pt x="64" y="58"/>
                  </a:cubicBezTo>
                  <a:cubicBezTo>
                    <a:pt x="64" y="48"/>
                    <a:pt x="62" y="41"/>
                    <a:pt x="57" y="37"/>
                  </a:cubicBezTo>
                  <a:cubicBezTo>
                    <a:pt x="53" y="32"/>
                    <a:pt x="47" y="30"/>
                    <a:pt x="39"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2">
              <a:extLst>
                <a:ext uri="{FF2B5EF4-FFF2-40B4-BE49-F238E27FC236}">
                  <a16:creationId xmlns:a16="http://schemas.microsoft.com/office/drawing/2014/main" id="{A2FBFC85-5630-8BC3-A583-1DEC58BBCCA5}"/>
                </a:ext>
              </a:extLst>
            </p:cNvPr>
            <p:cNvSpPr>
              <a:spLocks noEditPoints="1"/>
            </p:cNvSpPr>
            <p:nvPr userDrawn="1"/>
          </p:nvSpPr>
          <p:spPr bwMode="auto">
            <a:xfrm>
              <a:off x="1581151" y="415925"/>
              <a:ext cx="77788" cy="84138"/>
            </a:xfrm>
            <a:custGeom>
              <a:avLst/>
              <a:gdLst>
                <a:gd name="T0" fmla="*/ 20 w 49"/>
                <a:gd name="T1" fmla="*/ 0 h 53"/>
                <a:gd name="T2" fmla="*/ 0 w 49"/>
                <a:gd name="T3" fmla="*/ 53 h 53"/>
                <a:gd name="T4" fmla="*/ 8 w 49"/>
                <a:gd name="T5" fmla="*/ 53 h 53"/>
                <a:gd name="T6" fmla="*/ 13 w 49"/>
                <a:gd name="T7" fmla="*/ 40 h 53"/>
                <a:gd name="T8" fmla="*/ 36 w 49"/>
                <a:gd name="T9" fmla="*/ 40 h 53"/>
                <a:gd name="T10" fmla="*/ 40 w 49"/>
                <a:gd name="T11" fmla="*/ 53 h 53"/>
                <a:gd name="T12" fmla="*/ 49 w 49"/>
                <a:gd name="T13" fmla="*/ 53 h 53"/>
                <a:gd name="T14" fmla="*/ 29 w 49"/>
                <a:gd name="T15" fmla="*/ 0 h 53"/>
                <a:gd name="T16" fmla="*/ 20 w 49"/>
                <a:gd name="T17" fmla="*/ 0 h 53"/>
                <a:gd name="T18" fmla="*/ 15 w 49"/>
                <a:gd name="T19" fmla="*/ 34 h 53"/>
                <a:gd name="T20" fmla="*/ 24 w 49"/>
                <a:gd name="T21" fmla="*/ 7 h 53"/>
                <a:gd name="T22" fmla="*/ 34 w 49"/>
                <a:gd name="T23" fmla="*/ 34 h 53"/>
                <a:gd name="T24" fmla="*/ 15 w 49"/>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3">
                  <a:moveTo>
                    <a:pt x="20" y="0"/>
                  </a:moveTo>
                  <a:lnTo>
                    <a:pt x="0" y="53"/>
                  </a:lnTo>
                  <a:lnTo>
                    <a:pt x="8" y="53"/>
                  </a:lnTo>
                  <a:lnTo>
                    <a:pt x="13" y="40"/>
                  </a:lnTo>
                  <a:lnTo>
                    <a:pt x="36" y="40"/>
                  </a:lnTo>
                  <a:lnTo>
                    <a:pt x="40" y="53"/>
                  </a:lnTo>
                  <a:lnTo>
                    <a:pt x="49" y="53"/>
                  </a:lnTo>
                  <a:lnTo>
                    <a:pt x="29" y="0"/>
                  </a:lnTo>
                  <a:lnTo>
                    <a:pt x="20" y="0"/>
                  </a:lnTo>
                  <a:close/>
                  <a:moveTo>
                    <a:pt x="15" y="34"/>
                  </a:moveTo>
                  <a:lnTo>
                    <a:pt x="24" y="7"/>
                  </a:lnTo>
                  <a:lnTo>
                    <a:pt x="34" y="34"/>
                  </a:lnTo>
                  <a:lnTo>
                    <a:pt x="1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4">
              <a:extLst>
                <a:ext uri="{FF2B5EF4-FFF2-40B4-BE49-F238E27FC236}">
                  <a16:creationId xmlns:a16="http://schemas.microsoft.com/office/drawing/2014/main" id="{FF83A1F9-4D22-902B-230C-EA48637DF2D8}"/>
                </a:ext>
              </a:extLst>
            </p:cNvPr>
            <p:cNvSpPr>
              <a:spLocks noEditPoints="1"/>
            </p:cNvSpPr>
            <p:nvPr userDrawn="1"/>
          </p:nvSpPr>
          <p:spPr bwMode="auto">
            <a:xfrm>
              <a:off x="1663701" y="412750"/>
              <a:ext cx="58738" cy="88900"/>
            </a:xfrm>
            <a:custGeom>
              <a:avLst/>
              <a:gdLst>
                <a:gd name="T0" fmla="*/ 57 w 71"/>
                <a:gd name="T1" fmla="*/ 43 h 108"/>
                <a:gd name="T2" fmla="*/ 55 w 71"/>
                <a:gd name="T3" fmla="*/ 40 h 108"/>
                <a:gd name="T4" fmla="*/ 51 w 71"/>
                <a:gd name="T5" fmla="*/ 36 h 108"/>
                <a:gd name="T6" fmla="*/ 43 w 71"/>
                <a:gd name="T7" fmla="*/ 31 h 108"/>
                <a:gd name="T8" fmla="*/ 33 w 71"/>
                <a:gd name="T9" fmla="*/ 30 h 108"/>
                <a:gd name="T10" fmla="*/ 9 w 71"/>
                <a:gd name="T11" fmla="*/ 41 h 108"/>
                <a:gd name="T12" fmla="*/ 0 w 71"/>
                <a:gd name="T13" fmla="*/ 69 h 108"/>
                <a:gd name="T14" fmla="*/ 8 w 71"/>
                <a:gd name="T15" fmla="*/ 97 h 108"/>
                <a:gd name="T16" fmla="*/ 32 w 71"/>
                <a:gd name="T17" fmla="*/ 108 h 108"/>
                <a:gd name="T18" fmla="*/ 37 w 71"/>
                <a:gd name="T19" fmla="*/ 107 h 108"/>
                <a:gd name="T20" fmla="*/ 42 w 71"/>
                <a:gd name="T21" fmla="*/ 106 h 108"/>
                <a:gd name="T22" fmla="*/ 46 w 71"/>
                <a:gd name="T23" fmla="*/ 104 h 108"/>
                <a:gd name="T24" fmla="*/ 49 w 71"/>
                <a:gd name="T25" fmla="*/ 103 h 108"/>
                <a:gd name="T26" fmla="*/ 52 w 71"/>
                <a:gd name="T27" fmla="*/ 100 h 108"/>
                <a:gd name="T28" fmla="*/ 54 w 71"/>
                <a:gd name="T29" fmla="*/ 98 h 108"/>
                <a:gd name="T30" fmla="*/ 55 w 71"/>
                <a:gd name="T31" fmla="*/ 97 h 108"/>
                <a:gd name="T32" fmla="*/ 56 w 71"/>
                <a:gd name="T33" fmla="*/ 95 h 108"/>
                <a:gd name="T34" fmla="*/ 57 w 71"/>
                <a:gd name="T35" fmla="*/ 95 h 108"/>
                <a:gd name="T36" fmla="*/ 59 w 71"/>
                <a:gd name="T37" fmla="*/ 106 h 108"/>
                <a:gd name="T38" fmla="*/ 71 w 71"/>
                <a:gd name="T39" fmla="*/ 106 h 108"/>
                <a:gd name="T40" fmla="*/ 71 w 71"/>
                <a:gd name="T41" fmla="*/ 0 h 108"/>
                <a:gd name="T42" fmla="*/ 57 w 71"/>
                <a:gd name="T43" fmla="*/ 0 h 108"/>
                <a:gd name="T44" fmla="*/ 57 w 71"/>
                <a:gd name="T45" fmla="*/ 43 h 108"/>
                <a:gd name="T46" fmla="*/ 51 w 71"/>
                <a:gd name="T47" fmla="*/ 88 h 108"/>
                <a:gd name="T48" fmla="*/ 36 w 71"/>
                <a:gd name="T49" fmla="*/ 96 h 108"/>
                <a:gd name="T50" fmla="*/ 20 w 71"/>
                <a:gd name="T51" fmla="*/ 88 h 108"/>
                <a:gd name="T52" fmla="*/ 15 w 71"/>
                <a:gd name="T53" fmla="*/ 68 h 108"/>
                <a:gd name="T54" fmla="*/ 21 w 71"/>
                <a:gd name="T55" fmla="*/ 49 h 108"/>
                <a:gd name="T56" fmla="*/ 36 w 71"/>
                <a:gd name="T57" fmla="*/ 41 h 108"/>
                <a:gd name="T58" fmla="*/ 51 w 71"/>
                <a:gd name="T59" fmla="*/ 49 h 108"/>
                <a:gd name="T60" fmla="*/ 57 w 71"/>
                <a:gd name="T61" fmla="*/ 68 h 108"/>
                <a:gd name="T62" fmla="*/ 51 w 71"/>
                <a:gd name="T63" fmla="*/ 8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08">
                  <a:moveTo>
                    <a:pt x="57" y="43"/>
                  </a:moveTo>
                  <a:cubicBezTo>
                    <a:pt x="56" y="42"/>
                    <a:pt x="56" y="41"/>
                    <a:pt x="55" y="40"/>
                  </a:cubicBezTo>
                  <a:cubicBezTo>
                    <a:pt x="54" y="39"/>
                    <a:pt x="53" y="38"/>
                    <a:pt x="51" y="36"/>
                  </a:cubicBezTo>
                  <a:cubicBezTo>
                    <a:pt x="49" y="34"/>
                    <a:pt x="46" y="33"/>
                    <a:pt x="43" y="31"/>
                  </a:cubicBezTo>
                  <a:cubicBezTo>
                    <a:pt x="40" y="30"/>
                    <a:pt x="37" y="30"/>
                    <a:pt x="33" y="30"/>
                  </a:cubicBezTo>
                  <a:cubicBezTo>
                    <a:pt x="23" y="30"/>
                    <a:pt x="15" y="33"/>
                    <a:pt x="9" y="41"/>
                  </a:cubicBezTo>
                  <a:cubicBezTo>
                    <a:pt x="3" y="48"/>
                    <a:pt x="0" y="57"/>
                    <a:pt x="0" y="69"/>
                  </a:cubicBezTo>
                  <a:cubicBezTo>
                    <a:pt x="0" y="80"/>
                    <a:pt x="3" y="90"/>
                    <a:pt x="8" y="97"/>
                  </a:cubicBezTo>
                  <a:cubicBezTo>
                    <a:pt x="14" y="104"/>
                    <a:pt x="22" y="108"/>
                    <a:pt x="32" y="108"/>
                  </a:cubicBezTo>
                  <a:cubicBezTo>
                    <a:pt x="34" y="108"/>
                    <a:pt x="35" y="108"/>
                    <a:pt x="37" y="107"/>
                  </a:cubicBezTo>
                  <a:cubicBezTo>
                    <a:pt x="39" y="107"/>
                    <a:pt x="41" y="107"/>
                    <a:pt x="42" y="106"/>
                  </a:cubicBezTo>
                  <a:cubicBezTo>
                    <a:pt x="43" y="106"/>
                    <a:pt x="45" y="105"/>
                    <a:pt x="46" y="104"/>
                  </a:cubicBezTo>
                  <a:cubicBezTo>
                    <a:pt x="47" y="104"/>
                    <a:pt x="48" y="103"/>
                    <a:pt x="49" y="103"/>
                  </a:cubicBezTo>
                  <a:cubicBezTo>
                    <a:pt x="50" y="102"/>
                    <a:pt x="51" y="101"/>
                    <a:pt x="52" y="100"/>
                  </a:cubicBezTo>
                  <a:cubicBezTo>
                    <a:pt x="53" y="100"/>
                    <a:pt x="53" y="99"/>
                    <a:pt x="54" y="98"/>
                  </a:cubicBezTo>
                  <a:cubicBezTo>
                    <a:pt x="54" y="98"/>
                    <a:pt x="55" y="97"/>
                    <a:pt x="55" y="97"/>
                  </a:cubicBezTo>
                  <a:cubicBezTo>
                    <a:pt x="56" y="96"/>
                    <a:pt x="56" y="96"/>
                    <a:pt x="56" y="95"/>
                  </a:cubicBezTo>
                  <a:cubicBezTo>
                    <a:pt x="57" y="95"/>
                    <a:pt x="57" y="95"/>
                    <a:pt x="57" y="95"/>
                  </a:cubicBezTo>
                  <a:cubicBezTo>
                    <a:pt x="59" y="106"/>
                    <a:pt x="59" y="106"/>
                    <a:pt x="59" y="106"/>
                  </a:cubicBezTo>
                  <a:cubicBezTo>
                    <a:pt x="71" y="106"/>
                    <a:pt x="71" y="106"/>
                    <a:pt x="71" y="106"/>
                  </a:cubicBezTo>
                  <a:cubicBezTo>
                    <a:pt x="71" y="0"/>
                    <a:pt x="71" y="0"/>
                    <a:pt x="71" y="0"/>
                  </a:cubicBezTo>
                  <a:cubicBezTo>
                    <a:pt x="57" y="0"/>
                    <a:pt x="57" y="0"/>
                    <a:pt x="57" y="0"/>
                  </a:cubicBezTo>
                  <a:lnTo>
                    <a:pt x="57" y="43"/>
                  </a:lnTo>
                  <a:close/>
                  <a:moveTo>
                    <a:pt x="51" y="88"/>
                  </a:moveTo>
                  <a:cubicBezTo>
                    <a:pt x="47" y="93"/>
                    <a:pt x="42" y="96"/>
                    <a:pt x="36" y="96"/>
                  </a:cubicBezTo>
                  <a:cubicBezTo>
                    <a:pt x="29" y="96"/>
                    <a:pt x="24" y="93"/>
                    <a:pt x="20" y="88"/>
                  </a:cubicBezTo>
                  <a:cubicBezTo>
                    <a:pt x="17" y="83"/>
                    <a:pt x="15" y="76"/>
                    <a:pt x="15" y="68"/>
                  </a:cubicBezTo>
                  <a:cubicBezTo>
                    <a:pt x="15" y="61"/>
                    <a:pt x="17" y="54"/>
                    <a:pt x="21" y="49"/>
                  </a:cubicBezTo>
                  <a:cubicBezTo>
                    <a:pt x="25" y="44"/>
                    <a:pt x="30" y="41"/>
                    <a:pt x="36" y="41"/>
                  </a:cubicBezTo>
                  <a:cubicBezTo>
                    <a:pt x="43" y="41"/>
                    <a:pt x="48" y="44"/>
                    <a:pt x="51" y="49"/>
                  </a:cubicBezTo>
                  <a:cubicBezTo>
                    <a:pt x="55" y="54"/>
                    <a:pt x="57" y="61"/>
                    <a:pt x="57" y="68"/>
                  </a:cubicBezTo>
                  <a:cubicBezTo>
                    <a:pt x="57" y="76"/>
                    <a:pt x="55" y="83"/>
                    <a:pt x="51"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5">
              <a:extLst>
                <a:ext uri="{FF2B5EF4-FFF2-40B4-BE49-F238E27FC236}">
                  <a16:creationId xmlns:a16="http://schemas.microsoft.com/office/drawing/2014/main" id="{B67964F5-8081-A3D8-089C-A081B2E521A9}"/>
                </a:ext>
              </a:extLst>
            </p:cNvPr>
            <p:cNvSpPr>
              <a:spLocks/>
            </p:cNvSpPr>
            <p:nvPr userDrawn="1"/>
          </p:nvSpPr>
          <p:spPr bwMode="auto">
            <a:xfrm>
              <a:off x="1733551" y="438150"/>
              <a:ext cx="60325" cy="61913"/>
            </a:xfrm>
            <a:custGeom>
              <a:avLst/>
              <a:gdLst>
                <a:gd name="T0" fmla="*/ 18 w 38"/>
                <a:gd name="T1" fmla="*/ 32 h 39"/>
                <a:gd name="T2" fmla="*/ 8 w 38"/>
                <a:gd name="T3" fmla="*/ 0 h 39"/>
                <a:gd name="T4" fmla="*/ 0 w 38"/>
                <a:gd name="T5" fmla="*/ 0 h 39"/>
                <a:gd name="T6" fmla="*/ 15 w 38"/>
                <a:gd name="T7" fmla="*/ 39 h 39"/>
                <a:gd name="T8" fmla="*/ 23 w 38"/>
                <a:gd name="T9" fmla="*/ 39 h 39"/>
                <a:gd name="T10" fmla="*/ 38 w 38"/>
                <a:gd name="T11" fmla="*/ 0 h 39"/>
                <a:gd name="T12" fmla="*/ 29 w 38"/>
                <a:gd name="T13" fmla="*/ 0 h 39"/>
                <a:gd name="T14" fmla="*/ 18 w 38"/>
                <a:gd name="T15" fmla="*/ 3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9">
                  <a:moveTo>
                    <a:pt x="18" y="32"/>
                  </a:moveTo>
                  <a:lnTo>
                    <a:pt x="8" y="0"/>
                  </a:lnTo>
                  <a:lnTo>
                    <a:pt x="0" y="0"/>
                  </a:lnTo>
                  <a:lnTo>
                    <a:pt x="15" y="39"/>
                  </a:lnTo>
                  <a:lnTo>
                    <a:pt x="23" y="39"/>
                  </a:lnTo>
                  <a:lnTo>
                    <a:pt x="38" y="0"/>
                  </a:lnTo>
                  <a:lnTo>
                    <a:pt x="29" y="0"/>
                  </a:lnTo>
                  <a:lnTo>
                    <a:pt x="1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6">
              <a:extLst>
                <a:ext uri="{FF2B5EF4-FFF2-40B4-BE49-F238E27FC236}">
                  <a16:creationId xmlns:a16="http://schemas.microsoft.com/office/drawing/2014/main" id="{C73E25E4-139B-A180-CBFD-59414A4BD238}"/>
                </a:ext>
              </a:extLst>
            </p:cNvPr>
            <p:cNvSpPr>
              <a:spLocks/>
            </p:cNvSpPr>
            <p:nvPr userDrawn="1"/>
          </p:nvSpPr>
          <p:spPr bwMode="auto">
            <a:xfrm>
              <a:off x="1801813" y="411163"/>
              <a:ext cx="15875" cy="14288"/>
            </a:xfrm>
            <a:custGeom>
              <a:avLst/>
              <a:gdLst>
                <a:gd name="T0" fmla="*/ 10 w 19"/>
                <a:gd name="T1" fmla="*/ 0 h 18"/>
                <a:gd name="T2" fmla="*/ 3 w 19"/>
                <a:gd name="T3" fmla="*/ 2 h 18"/>
                <a:gd name="T4" fmla="*/ 0 w 19"/>
                <a:gd name="T5" fmla="*/ 9 h 18"/>
                <a:gd name="T6" fmla="*/ 3 w 19"/>
                <a:gd name="T7" fmla="*/ 16 h 18"/>
                <a:gd name="T8" fmla="*/ 10 w 19"/>
                <a:gd name="T9" fmla="*/ 18 h 18"/>
                <a:gd name="T10" fmla="*/ 17 w 19"/>
                <a:gd name="T11" fmla="*/ 16 h 18"/>
                <a:gd name="T12" fmla="*/ 19 w 19"/>
                <a:gd name="T13" fmla="*/ 9 h 18"/>
                <a:gd name="T14" fmla="*/ 17 w 19"/>
                <a:gd name="T15" fmla="*/ 2 h 18"/>
                <a:gd name="T16" fmla="*/ 10 w 1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0" y="0"/>
                  </a:moveTo>
                  <a:cubicBezTo>
                    <a:pt x="7" y="0"/>
                    <a:pt x="5" y="1"/>
                    <a:pt x="3" y="2"/>
                  </a:cubicBezTo>
                  <a:cubicBezTo>
                    <a:pt x="1" y="4"/>
                    <a:pt x="0" y="7"/>
                    <a:pt x="0" y="9"/>
                  </a:cubicBezTo>
                  <a:cubicBezTo>
                    <a:pt x="0" y="12"/>
                    <a:pt x="1" y="14"/>
                    <a:pt x="3" y="16"/>
                  </a:cubicBezTo>
                  <a:cubicBezTo>
                    <a:pt x="5" y="17"/>
                    <a:pt x="7" y="18"/>
                    <a:pt x="10" y="18"/>
                  </a:cubicBezTo>
                  <a:cubicBezTo>
                    <a:pt x="13" y="18"/>
                    <a:pt x="15" y="17"/>
                    <a:pt x="17" y="16"/>
                  </a:cubicBezTo>
                  <a:cubicBezTo>
                    <a:pt x="18" y="14"/>
                    <a:pt x="19" y="12"/>
                    <a:pt x="19" y="9"/>
                  </a:cubicBezTo>
                  <a:cubicBezTo>
                    <a:pt x="19" y="6"/>
                    <a:pt x="18" y="4"/>
                    <a:pt x="17" y="2"/>
                  </a:cubicBezTo>
                  <a:cubicBezTo>
                    <a:pt x="15" y="1"/>
                    <a:pt x="12"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Rectangle 17">
              <a:extLst>
                <a:ext uri="{FF2B5EF4-FFF2-40B4-BE49-F238E27FC236}">
                  <a16:creationId xmlns:a16="http://schemas.microsoft.com/office/drawing/2014/main" id="{7B6F8562-C3CB-5305-FB0B-63FF8D97092D}"/>
                </a:ext>
              </a:extLst>
            </p:cNvPr>
            <p:cNvSpPr>
              <a:spLocks noChangeArrowheads="1"/>
            </p:cNvSpPr>
            <p:nvPr userDrawn="1"/>
          </p:nvSpPr>
          <p:spPr bwMode="auto">
            <a:xfrm>
              <a:off x="1804988" y="438150"/>
              <a:ext cx="11113" cy="619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8">
              <a:extLst>
                <a:ext uri="{FF2B5EF4-FFF2-40B4-BE49-F238E27FC236}">
                  <a16:creationId xmlns:a16="http://schemas.microsoft.com/office/drawing/2014/main" id="{AAAB2CA3-ACC4-BAB9-7B09-8D2F882AE852}"/>
                </a:ext>
              </a:extLst>
            </p:cNvPr>
            <p:cNvSpPr>
              <a:spLocks/>
            </p:cNvSpPr>
            <p:nvPr userDrawn="1"/>
          </p:nvSpPr>
          <p:spPr bwMode="auto">
            <a:xfrm>
              <a:off x="1828801" y="436563"/>
              <a:ext cx="47625" cy="65088"/>
            </a:xfrm>
            <a:custGeom>
              <a:avLst/>
              <a:gdLst>
                <a:gd name="T0" fmla="*/ 44 w 59"/>
                <a:gd name="T1" fmla="*/ 36 h 79"/>
                <a:gd name="T2" fmla="*/ 37 w 59"/>
                <a:gd name="T3" fmla="*/ 34 h 79"/>
                <a:gd name="T4" fmla="*/ 30 w 59"/>
                <a:gd name="T5" fmla="*/ 31 h 79"/>
                <a:gd name="T6" fmla="*/ 24 w 59"/>
                <a:gd name="T7" fmla="*/ 29 h 79"/>
                <a:gd name="T8" fmla="*/ 20 w 59"/>
                <a:gd name="T9" fmla="*/ 26 h 79"/>
                <a:gd name="T10" fmla="*/ 18 w 59"/>
                <a:gd name="T11" fmla="*/ 21 h 79"/>
                <a:gd name="T12" fmla="*/ 22 w 59"/>
                <a:gd name="T13" fmla="*/ 14 h 79"/>
                <a:gd name="T14" fmla="*/ 32 w 59"/>
                <a:gd name="T15" fmla="*/ 12 h 79"/>
                <a:gd name="T16" fmla="*/ 52 w 59"/>
                <a:gd name="T17" fmla="*/ 20 h 79"/>
                <a:gd name="T18" fmla="*/ 58 w 59"/>
                <a:gd name="T19" fmla="*/ 10 h 79"/>
                <a:gd name="T20" fmla="*/ 55 w 59"/>
                <a:gd name="T21" fmla="*/ 8 h 79"/>
                <a:gd name="T22" fmla="*/ 46 w 59"/>
                <a:gd name="T23" fmla="*/ 3 h 79"/>
                <a:gd name="T24" fmla="*/ 32 w 59"/>
                <a:gd name="T25" fmla="*/ 0 h 79"/>
                <a:gd name="T26" fmla="*/ 12 w 59"/>
                <a:gd name="T27" fmla="*/ 7 h 79"/>
                <a:gd name="T28" fmla="*/ 4 w 59"/>
                <a:gd name="T29" fmla="*/ 23 h 79"/>
                <a:gd name="T30" fmla="*/ 6 w 59"/>
                <a:gd name="T31" fmla="*/ 31 h 79"/>
                <a:gd name="T32" fmla="*/ 11 w 59"/>
                <a:gd name="T33" fmla="*/ 37 h 79"/>
                <a:gd name="T34" fmla="*/ 15 w 59"/>
                <a:gd name="T35" fmla="*/ 40 h 79"/>
                <a:gd name="T36" fmla="*/ 19 w 59"/>
                <a:gd name="T37" fmla="*/ 42 h 79"/>
                <a:gd name="T38" fmla="*/ 23 w 59"/>
                <a:gd name="T39" fmla="*/ 44 h 79"/>
                <a:gd name="T40" fmla="*/ 29 w 59"/>
                <a:gd name="T41" fmla="*/ 45 h 79"/>
                <a:gd name="T42" fmla="*/ 33 w 59"/>
                <a:gd name="T43" fmla="*/ 47 h 79"/>
                <a:gd name="T44" fmla="*/ 38 w 59"/>
                <a:gd name="T45" fmla="*/ 49 h 79"/>
                <a:gd name="T46" fmla="*/ 42 w 59"/>
                <a:gd name="T47" fmla="*/ 52 h 79"/>
                <a:gd name="T48" fmla="*/ 45 w 59"/>
                <a:gd name="T49" fmla="*/ 57 h 79"/>
                <a:gd name="T50" fmla="*/ 41 w 59"/>
                <a:gd name="T51" fmla="*/ 65 h 79"/>
                <a:gd name="T52" fmla="*/ 30 w 59"/>
                <a:gd name="T53" fmla="*/ 67 h 79"/>
                <a:gd name="T54" fmla="*/ 18 w 59"/>
                <a:gd name="T55" fmla="*/ 64 h 79"/>
                <a:gd name="T56" fmla="*/ 8 w 59"/>
                <a:gd name="T57" fmla="*/ 57 h 79"/>
                <a:gd name="T58" fmla="*/ 0 w 59"/>
                <a:gd name="T59" fmla="*/ 66 h 79"/>
                <a:gd name="T60" fmla="*/ 12 w 59"/>
                <a:gd name="T61" fmla="*/ 74 h 79"/>
                <a:gd name="T62" fmla="*/ 30 w 59"/>
                <a:gd name="T63" fmla="*/ 79 h 79"/>
                <a:gd name="T64" fmla="*/ 52 w 59"/>
                <a:gd name="T65" fmla="*/ 72 h 79"/>
                <a:gd name="T66" fmla="*/ 59 w 59"/>
                <a:gd name="T67" fmla="*/ 55 h 79"/>
                <a:gd name="T68" fmla="*/ 44 w 59"/>
                <a:gd name="T69"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79">
                  <a:moveTo>
                    <a:pt x="44" y="36"/>
                  </a:moveTo>
                  <a:cubicBezTo>
                    <a:pt x="43" y="36"/>
                    <a:pt x="41" y="35"/>
                    <a:pt x="37" y="34"/>
                  </a:cubicBezTo>
                  <a:cubicBezTo>
                    <a:pt x="34" y="33"/>
                    <a:pt x="31" y="32"/>
                    <a:pt x="30" y="31"/>
                  </a:cubicBezTo>
                  <a:cubicBezTo>
                    <a:pt x="27" y="30"/>
                    <a:pt x="25" y="30"/>
                    <a:pt x="24" y="29"/>
                  </a:cubicBezTo>
                  <a:cubicBezTo>
                    <a:pt x="23" y="29"/>
                    <a:pt x="22" y="28"/>
                    <a:pt x="20" y="26"/>
                  </a:cubicBezTo>
                  <a:cubicBezTo>
                    <a:pt x="19" y="25"/>
                    <a:pt x="18" y="23"/>
                    <a:pt x="18" y="21"/>
                  </a:cubicBezTo>
                  <a:cubicBezTo>
                    <a:pt x="18" y="18"/>
                    <a:pt x="19" y="15"/>
                    <a:pt x="22" y="14"/>
                  </a:cubicBezTo>
                  <a:cubicBezTo>
                    <a:pt x="24" y="12"/>
                    <a:pt x="28" y="12"/>
                    <a:pt x="32" y="12"/>
                  </a:cubicBezTo>
                  <a:cubicBezTo>
                    <a:pt x="39" y="12"/>
                    <a:pt x="46" y="14"/>
                    <a:pt x="52" y="20"/>
                  </a:cubicBezTo>
                  <a:cubicBezTo>
                    <a:pt x="58" y="10"/>
                    <a:pt x="58" y="10"/>
                    <a:pt x="58" y="10"/>
                  </a:cubicBezTo>
                  <a:cubicBezTo>
                    <a:pt x="58" y="10"/>
                    <a:pt x="57" y="9"/>
                    <a:pt x="55" y="8"/>
                  </a:cubicBezTo>
                  <a:cubicBezTo>
                    <a:pt x="53" y="6"/>
                    <a:pt x="50" y="5"/>
                    <a:pt x="46" y="3"/>
                  </a:cubicBezTo>
                  <a:cubicBezTo>
                    <a:pt x="41" y="1"/>
                    <a:pt x="37" y="0"/>
                    <a:pt x="32" y="0"/>
                  </a:cubicBezTo>
                  <a:cubicBezTo>
                    <a:pt x="23" y="0"/>
                    <a:pt x="17" y="3"/>
                    <a:pt x="12" y="7"/>
                  </a:cubicBezTo>
                  <a:cubicBezTo>
                    <a:pt x="7" y="11"/>
                    <a:pt x="4" y="16"/>
                    <a:pt x="4" y="23"/>
                  </a:cubicBezTo>
                  <a:cubicBezTo>
                    <a:pt x="4" y="26"/>
                    <a:pt x="5" y="29"/>
                    <a:pt x="6" y="31"/>
                  </a:cubicBezTo>
                  <a:cubicBezTo>
                    <a:pt x="7" y="33"/>
                    <a:pt x="8" y="35"/>
                    <a:pt x="11" y="37"/>
                  </a:cubicBezTo>
                  <a:cubicBezTo>
                    <a:pt x="13" y="39"/>
                    <a:pt x="14" y="40"/>
                    <a:pt x="15" y="40"/>
                  </a:cubicBezTo>
                  <a:cubicBezTo>
                    <a:pt x="16" y="41"/>
                    <a:pt x="18" y="41"/>
                    <a:pt x="19" y="42"/>
                  </a:cubicBezTo>
                  <a:cubicBezTo>
                    <a:pt x="20" y="43"/>
                    <a:pt x="22" y="43"/>
                    <a:pt x="23" y="44"/>
                  </a:cubicBezTo>
                  <a:cubicBezTo>
                    <a:pt x="25" y="44"/>
                    <a:pt x="27" y="45"/>
                    <a:pt x="29" y="45"/>
                  </a:cubicBezTo>
                  <a:cubicBezTo>
                    <a:pt x="31" y="46"/>
                    <a:pt x="32" y="47"/>
                    <a:pt x="33" y="47"/>
                  </a:cubicBezTo>
                  <a:cubicBezTo>
                    <a:pt x="35" y="48"/>
                    <a:pt x="37" y="48"/>
                    <a:pt x="38" y="49"/>
                  </a:cubicBezTo>
                  <a:cubicBezTo>
                    <a:pt x="39" y="49"/>
                    <a:pt x="41" y="50"/>
                    <a:pt x="42" y="52"/>
                  </a:cubicBezTo>
                  <a:cubicBezTo>
                    <a:pt x="44" y="53"/>
                    <a:pt x="45" y="55"/>
                    <a:pt x="45" y="57"/>
                  </a:cubicBezTo>
                  <a:cubicBezTo>
                    <a:pt x="45" y="61"/>
                    <a:pt x="44" y="63"/>
                    <a:pt x="41" y="65"/>
                  </a:cubicBezTo>
                  <a:cubicBezTo>
                    <a:pt x="38" y="66"/>
                    <a:pt x="35" y="67"/>
                    <a:pt x="30" y="67"/>
                  </a:cubicBezTo>
                  <a:cubicBezTo>
                    <a:pt x="26" y="67"/>
                    <a:pt x="22" y="66"/>
                    <a:pt x="18" y="64"/>
                  </a:cubicBezTo>
                  <a:cubicBezTo>
                    <a:pt x="14" y="62"/>
                    <a:pt x="10" y="59"/>
                    <a:pt x="8" y="57"/>
                  </a:cubicBezTo>
                  <a:cubicBezTo>
                    <a:pt x="0" y="66"/>
                    <a:pt x="0" y="66"/>
                    <a:pt x="0" y="66"/>
                  </a:cubicBezTo>
                  <a:cubicBezTo>
                    <a:pt x="3" y="69"/>
                    <a:pt x="7" y="71"/>
                    <a:pt x="12" y="74"/>
                  </a:cubicBezTo>
                  <a:cubicBezTo>
                    <a:pt x="17" y="77"/>
                    <a:pt x="23" y="79"/>
                    <a:pt x="30" y="79"/>
                  </a:cubicBezTo>
                  <a:cubicBezTo>
                    <a:pt x="39" y="79"/>
                    <a:pt x="47" y="76"/>
                    <a:pt x="52" y="72"/>
                  </a:cubicBezTo>
                  <a:cubicBezTo>
                    <a:pt x="57" y="67"/>
                    <a:pt x="59" y="62"/>
                    <a:pt x="59" y="55"/>
                  </a:cubicBezTo>
                  <a:cubicBezTo>
                    <a:pt x="59" y="47"/>
                    <a:pt x="54" y="40"/>
                    <a:pt x="4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9">
              <a:extLst>
                <a:ext uri="{FF2B5EF4-FFF2-40B4-BE49-F238E27FC236}">
                  <a16:creationId xmlns:a16="http://schemas.microsoft.com/office/drawing/2014/main" id="{995386EE-0219-9B59-3015-DA98004633E3}"/>
                </a:ext>
              </a:extLst>
            </p:cNvPr>
            <p:cNvSpPr>
              <a:spLocks/>
            </p:cNvSpPr>
            <p:nvPr userDrawn="1"/>
          </p:nvSpPr>
          <p:spPr bwMode="auto">
            <a:xfrm>
              <a:off x="1960563" y="436563"/>
              <a:ext cx="36513" cy="63500"/>
            </a:xfrm>
            <a:custGeom>
              <a:avLst/>
              <a:gdLst>
                <a:gd name="T0" fmla="*/ 24 w 43"/>
                <a:gd name="T1" fmla="*/ 5 h 77"/>
                <a:gd name="T2" fmla="*/ 15 w 43"/>
                <a:gd name="T3" fmla="*/ 17 h 77"/>
                <a:gd name="T4" fmla="*/ 14 w 43"/>
                <a:gd name="T5" fmla="*/ 2 h 77"/>
                <a:gd name="T6" fmla="*/ 0 w 43"/>
                <a:gd name="T7" fmla="*/ 2 h 77"/>
                <a:gd name="T8" fmla="*/ 0 w 43"/>
                <a:gd name="T9" fmla="*/ 77 h 77"/>
                <a:gd name="T10" fmla="*/ 15 w 43"/>
                <a:gd name="T11" fmla="*/ 77 h 77"/>
                <a:gd name="T12" fmla="*/ 15 w 43"/>
                <a:gd name="T13" fmla="*/ 35 h 77"/>
                <a:gd name="T14" fmla="*/ 25 w 43"/>
                <a:gd name="T15" fmla="*/ 18 h 77"/>
                <a:gd name="T16" fmla="*/ 35 w 43"/>
                <a:gd name="T17" fmla="*/ 14 h 77"/>
                <a:gd name="T18" fmla="*/ 41 w 43"/>
                <a:gd name="T19" fmla="*/ 15 h 77"/>
                <a:gd name="T20" fmla="*/ 43 w 43"/>
                <a:gd name="T21" fmla="*/ 1 h 77"/>
                <a:gd name="T22" fmla="*/ 37 w 43"/>
                <a:gd name="T23" fmla="*/ 0 h 77"/>
                <a:gd name="T24" fmla="*/ 24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4" y="5"/>
                  </a:moveTo>
                  <a:cubicBezTo>
                    <a:pt x="20" y="8"/>
                    <a:pt x="17" y="12"/>
                    <a:pt x="15" y="17"/>
                  </a:cubicBezTo>
                  <a:cubicBezTo>
                    <a:pt x="14" y="2"/>
                    <a:pt x="14" y="2"/>
                    <a:pt x="14" y="2"/>
                  </a:cubicBezTo>
                  <a:cubicBezTo>
                    <a:pt x="0" y="2"/>
                    <a:pt x="0" y="2"/>
                    <a:pt x="0" y="2"/>
                  </a:cubicBezTo>
                  <a:cubicBezTo>
                    <a:pt x="0" y="77"/>
                    <a:pt x="0" y="77"/>
                    <a:pt x="0" y="77"/>
                  </a:cubicBezTo>
                  <a:cubicBezTo>
                    <a:pt x="15" y="77"/>
                    <a:pt x="15" y="77"/>
                    <a:pt x="15" y="77"/>
                  </a:cubicBezTo>
                  <a:cubicBezTo>
                    <a:pt x="15" y="35"/>
                    <a:pt x="15" y="35"/>
                    <a:pt x="15" y="35"/>
                  </a:cubicBezTo>
                  <a:cubicBezTo>
                    <a:pt x="16" y="27"/>
                    <a:pt x="19" y="22"/>
                    <a:pt x="25" y="18"/>
                  </a:cubicBezTo>
                  <a:cubicBezTo>
                    <a:pt x="28" y="16"/>
                    <a:pt x="32" y="14"/>
                    <a:pt x="35" y="14"/>
                  </a:cubicBezTo>
                  <a:cubicBezTo>
                    <a:pt x="38" y="14"/>
                    <a:pt x="40" y="15"/>
                    <a:pt x="41" y="15"/>
                  </a:cubicBezTo>
                  <a:cubicBezTo>
                    <a:pt x="43" y="1"/>
                    <a:pt x="43" y="1"/>
                    <a:pt x="43" y="1"/>
                  </a:cubicBezTo>
                  <a:cubicBezTo>
                    <a:pt x="37" y="0"/>
                    <a:pt x="37" y="0"/>
                    <a:pt x="37" y="0"/>
                  </a:cubicBezTo>
                  <a:cubicBezTo>
                    <a:pt x="32" y="0"/>
                    <a:pt x="28" y="2"/>
                    <a:pt x="2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0">
              <a:extLst>
                <a:ext uri="{FF2B5EF4-FFF2-40B4-BE49-F238E27FC236}">
                  <a16:creationId xmlns:a16="http://schemas.microsoft.com/office/drawing/2014/main" id="{2960E1C6-F590-264A-344E-7EF84C9D9013}"/>
                </a:ext>
              </a:extLst>
            </p:cNvPr>
            <p:cNvSpPr>
              <a:spLocks/>
            </p:cNvSpPr>
            <p:nvPr userDrawn="1"/>
          </p:nvSpPr>
          <p:spPr bwMode="auto">
            <a:xfrm>
              <a:off x="2000251" y="438150"/>
              <a:ext cx="58738" cy="85725"/>
            </a:xfrm>
            <a:custGeom>
              <a:avLst/>
              <a:gdLst>
                <a:gd name="T0" fmla="*/ 57 w 72"/>
                <a:gd name="T1" fmla="*/ 0 h 103"/>
                <a:gd name="T2" fmla="*/ 36 w 72"/>
                <a:gd name="T3" fmla="*/ 61 h 103"/>
                <a:gd name="T4" fmla="*/ 15 w 72"/>
                <a:gd name="T5" fmla="*/ 0 h 103"/>
                <a:gd name="T6" fmla="*/ 0 w 72"/>
                <a:gd name="T7" fmla="*/ 0 h 103"/>
                <a:gd name="T8" fmla="*/ 28 w 72"/>
                <a:gd name="T9" fmla="*/ 74 h 103"/>
                <a:gd name="T10" fmla="*/ 25 w 72"/>
                <a:gd name="T11" fmla="*/ 83 h 103"/>
                <a:gd name="T12" fmla="*/ 21 w 72"/>
                <a:gd name="T13" fmla="*/ 90 h 103"/>
                <a:gd name="T14" fmla="*/ 16 w 72"/>
                <a:gd name="T15" fmla="*/ 91 h 103"/>
                <a:gd name="T16" fmla="*/ 8 w 72"/>
                <a:gd name="T17" fmla="*/ 89 h 103"/>
                <a:gd name="T18" fmla="*/ 5 w 72"/>
                <a:gd name="T19" fmla="*/ 100 h 103"/>
                <a:gd name="T20" fmla="*/ 6 w 72"/>
                <a:gd name="T21" fmla="*/ 101 h 103"/>
                <a:gd name="T22" fmla="*/ 12 w 72"/>
                <a:gd name="T23" fmla="*/ 103 h 103"/>
                <a:gd name="T24" fmla="*/ 19 w 72"/>
                <a:gd name="T25" fmla="*/ 103 h 103"/>
                <a:gd name="T26" fmla="*/ 31 w 72"/>
                <a:gd name="T27" fmla="*/ 100 h 103"/>
                <a:gd name="T28" fmla="*/ 39 w 72"/>
                <a:gd name="T29" fmla="*/ 87 h 103"/>
                <a:gd name="T30" fmla="*/ 72 w 72"/>
                <a:gd name="T31" fmla="*/ 0 h 103"/>
                <a:gd name="T32" fmla="*/ 57 w 72"/>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03">
                  <a:moveTo>
                    <a:pt x="57" y="0"/>
                  </a:moveTo>
                  <a:cubicBezTo>
                    <a:pt x="36" y="61"/>
                    <a:pt x="36" y="61"/>
                    <a:pt x="36" y="61"/>
                  </a:cubicBezTo>
                  <a:cubicBezTo>
                    <a:pt x="15" y="0"/>
                    <a:pt x="15" y="0"/>
                    <a:pt x="15" y="0"/>
                  </a:cubicBezTo>
                  <a:cubicBezTo>
                    <a:pt x="0" y="0"/>
                    <a:pt x="0" y="0"/>
                    <a:pt x="0" y="0"/>
                  </a:cubicBezTo>
                  <a:cubicBezTo>
                    <a:pt x="28" y="74"/>
                    <a:pt x="28" y="74"/>
                    <a:pt x="28" y="74"/>
                  </a:cubicBezTo>
                  <a:cubicBezTo>
                    <a:pt x="25" y="83"/>
                    <a:pt x="25" y="83"/>
                    <a:pt x="25" y="83"/>
                  </a:cubicBezTo>
                  <a:cubicBezTo>
                    <a:pt x="24" y="87"/>
                    <a:pt x="22" y="89"/>
                    <a:pt x="21" y="90"/>
                  </a:cubicBezTo>
                  <a:cubicBezTo>
                    <a:pt x="20" y="91"/>
                    <a:pt x="18" y="91"/>
                    <a:pt x="16" y="91"/>
                  </a:cubicBezTo>
                  <a:cubicBezTo>
                    <a:pt x="14" y="91"/>
                    <a:pt x="11" y="91"/>
                    <a:pt x="8" y="89"/>
                  </a:cubicBezTo>
                  <a:cubicBezTo>
                    <a:pt x="5" y="100"/>
                    <a:pt x="5" y="100"/>
                    <a:pt x="5" y="100"/>
                  </a:cubicBezTo>
                  <a:cubicBezTo>
                    <a:pt x="6" y="101"/>
                    <a:pt x="6" y="101"/>
                    <a:pt x="6" y="101"/>
                  </a:cubicBezTo>
                  <a:cubicBezTo>
                    <a:pt x="7" y="102"/>
                    <a:pt x="9" y="102"/>
                    <a:pt x="12" y="103"/>
                  </a:cubicBezTo>
                  <a:cubicBezTo>
                    <a:pt x="14" y="103"/>
                    <a:pt x="17" y="103"/>
                    <a:pt x="19" y="103"/>
                  </a:cubicBezTo>
                  <a:cubicBezTo>
                    <a:pt x="24" y="103"/>
                    <a:pt x="28" y="102"/>
                    <a:pt x="31" y="100"/>
                  </a:cubicBezTo>
                  <a:cubicBezTo>
                    <a:pt x="34" y="97"/>
                    <a:pt x="36" y="93"/>
                    <a:pt x="39" y="87"/>
                  </a:cubicBezTo>
                  <a:cubicBezTo>
                    <a:pt x="72" y="0"/>
                    <a:pt x="72" y="0"/>
                    <a:pt x="72" y="0"/>
                  </a:cubicBezTo>
                  <a:lnTo>
                    <a:pt x="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1">
              <a:extLst>
                <a:ext uri="{FF2B5EF4-FFF2-40B4-BE49-F238E27FC236}">
                  <a16:creationId xmlns:a16="http://schemas.microsoft.com/office/drawing/2014/main" id="{8279F213-F01D-0BA8-7DEC-BF8F2017D953}"/>
                </a:ext>
              </a:extLst>
            </p:cNvPr>
            <p:cNvSpPr>
              <a:spLocks noEditPoints="1"/>
            </p:cNvSpPr>
            <p:nvPr userDrawn="1"/>
          </p:nvSpPr>
          <p:spPr bwMode="auto">
            <a:xfrm>
              <a:off x="1547813" y="-96838"/>
              <a:ext cx="352425" cy="422275"/>
            </a:xfrm>
            <a:custGeom>
              <a:avLst/>
              <a:gdLst>
                <a:gd name="T0" fmla="*/ 327 w 425"/>
                <a:gd name="T1" fmla="*/ 247 h 510"/>
                <a:gd name="T2" fmla="*/ 415 w 425"/>
                <a:gd name="T3" fmla="*/ 130 h 510"/>
                <a:gd name="T4" fmla="*/ 268 w 425"/>
                <a:gd name="T5" fmla="*/ 0 h 510"/>
                <a:gd name="T6" fmla="*/ 0 w 425"/>
                <a:gd name="T7" fmla="*/ 0 h 510"/>
                <a:gd name="T8" fmla="*/ 0 w 425"/>
                <a:gd name="T9" fmla="*/ 510 h 510"/>
                <a:gd name="T10" fmla="*/ 277 w 425"/>
                <a:gd name="T11" fmla="*/ 510 h 510"/>
                <a:gd name="T12" fmla="*/ 425 w 425"/>
                <a:gd name="T13" fmla="*/ 373 h 510"/>
                <a:gd name="T14" fmla="*/ 327 w 425"/>
                <a:gd name="T15" fmla="*/ 247 h 510"/>
                <a:gd name="T16" fmla="*/ 109 w 425"/>
                <a:gd name="T17" fmla="*/ 92 h 510"/>
                <a:gd name="T18" fmla="*/ 245 w 425"/>
                <a:gd name="T19" fmla="*/ 92 h 510"/>
                <a:gd name="T20" fmla="*/ 304 w 425"/>
                <a:gd name="T21" fmla="*/ 148 h 510"/>
                <a:gd name="T22" fmla="*/ 245 w 425"/>
                <a:gd name="T23" fmla="*/ 205 h 510"/>
                <a:gd name="T24" fmla="*/ 109 w 425"/>
                <a:gd name="T25" fmla="*/ 205 h 510"/>
                <a:gd name="T26" fmla="*/ 109 w 425"/>
                <a:gd name="T27" fmla="*/ 92 h 510"/>
                <a:gd name="T28" fmla="*/ 249 w 425"/>
                <a:gd name="T29" fmla="*/ 417 h 510"/>
                <a:gd name="T30" fmla="*/ 249 w 425"/>
                <a:gd name="T31" fmla="*/ 418 h 510"/>
                <a:gd name="T32" fmla="*/ 109 w 425"/>
                <a:gd name="T33" fmla="*/ 418 h 510"/>
                <a:gd name="T34" fmla="*/ 109 w 425"/>
                <a:gd name="T35" fmla="*/ 298 h 510"/>
                <a:gd name="T36" fmla="*/ 249 w 425"/>
                <a:gd name="T37" fmla="*/ 298 h 510"/>
                <a:gd name="T38" fmla="*/ 315 w 425"/>
                <a:gd name="T39" fmla="*/ 357 h 510"/>
                <a:gd name="T40" fmla="*/ 249 w 425"/>
                <a:gd name="T41" fmla="*/ 41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5" h="510">
                  <a:moveTo>
                    <a:pt x="327" y="247"/>
                  </a:moveTo>
                  <a:cubicBezTo>
                    <a:pt x="375" y="237"/>
                    <a:pt x="415" y="194"/>
                    <a:pt x="415" y="130"/>
                  </a:cubicBezTo>
                  <a:cubicBezTo>
                    <a:pt x="415" y="62"/>
                    <a:pt x="365" y="0"/>
                    <a:pt x="268" y="0"/>
                  </a:cubicBezTo>
                  <a:cubicBezTo>
                    <a:pt x="0" y="0"/>
                    <a:pt x="0" y="0"/>
                    <a:pt x="0" y="0"/>
                  </a:cubicBezTo>
                  <a:cubicBezTo>
                    <a:pt x="0" y="510"/>
                    <a:pt x="0" y="510"/>
                    <a:pt x="0" y="510"/>
                  </a:cubicBezTo>
                  <a:cubicBezTo>
                    <a:pt x="277" y="510"/>
                    <a:pt x="277" y="510"/>
                    <a:pt x="277" y="510"/>
                  </a:cubicBezTo>
                  <a:cubicBezTo>
                    <a:pt x="374" y="510"/>
                    <a:pt x="425" y="449"/>
                    <a:pt x="425" y="373"/>
                  </a:cubicBezTo>
                  <a:cubicBezTo>
                    <a:pt x="425" y="309"/>
                    <a:pt x="381" y="256"/>
                    <a:pt x="327" y="247"/>
                  </a:cubicBezTo>
                  <a:close/>
                  <a:moveTo>
                    <a:pt x="109" y="92"/>
                  </a:moveTo>
                  <a:cubicBezTo>
                    <a:pt x="245" y="92"/>
                    <a:pt x="245" y="92"/>
                    <a:pt x="245" y="92"/>
                  </a:cubicBezTo>
                  <a:cubicBezTo>
                    <a:pt x="281" y="92"/>
                    <a:pt x="304" y="117"/>
                    <a:pt x="304" y="148"/>
                  </a:cubicBezTo>
                  <a:cubicBezTo>
                    <a:pt x="304" y="181"/>
                    <a:pt x="281" y="205"/>
                    <a:pt x="245" y="205"/>
                  </a:cubicBezTo>
                  <a:cubicBezTo>
                    <a:pt x="109" y="205"/>
                    <a:pt x="109" y="205"/>
                    <a:pt x="109" y="205"/>
                  </a:cubicBezTo>
                  <a:lnTo>
                    <a:pt x="109" y="92"/>
                  </a:lnTo>
                  <a:close/>
                  <a:moveTo>
                    <a:pt x="249" y="417"/>
                  </a:moveTo>
                  <a:cubicBezTo>
                    <a:pt x="249" y="418"/>
                    <a:pt x="249" y="418"/>
                    <a:pt x="249" y="418"/>
                  </a:cubicBezTo>
                  <a:cubicBezTo>
                    <a:pt x="109" y="418"/>
                    <a:pt x="109" y="418"/>
                    <a:pt x="109" y="418"/>
                  </a:cubicBezTo>
                  <a:cubicBezTo>
                    <a:pt x="109" y="298"/>
                    <a:pt x="109" y="298"/>
                    <a:pt x="109" y="298"/>
                  </a:cubicBezTo>
                  <a:cubicBezTo>
                    <a:pt x="249" y="298"/>
                    <a:pt x="249" y="298"/>
                    <a:pt x="249" y="298"/>
                  </a:cubicBezTo>
                  <a:cubicBezTo>
                    <a:pt x="292" y="298"/>
                    <a:pt x="315" y="325"/>
                    <a:pt x="315" y="357"/>
                  </a:cubicBezTo>
                  <a:cubicBezTo>
                    <a:pt x="315" y="394"/>
                    <a:pt x="290" y="417"/>
                    <a:pt x="249" y="4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2">
              <a:extLst>
                <a:ext uri="{FF2B5EF4-FFF2-40B4-BE49-F238E27FC236}">
                  <a16:creationId xmlns:a16="http://schemas.microsoft.com/office/drawing/2014/main" id="{05C0F3AF-1E64-F4C9-5564-207AB298F6B9}"/>
                </a:ext>
              </a:extLst>
            </p:cNvPr>
            <p:cNvSpPr>
              <a:spLocks/>
            </p:cNvSpPr>
            <p:nvPr userDrawn="1"/>
          </p:nvSpPr>
          <p:spPr bwMode="auto">
            <a:xfrm>
              <a:off x="1139826" y="-103188"/>
              <a:ext cx="347663" cy="436563"/>
            </a:xfrm>
            <a:custGeom>
              <a:avLst/>
              <a:gdLst>
                <a:gd name="T0" fmla="*/ 59 w 420"/>
                <a:gd name="T1" fmla="*/ 363 h 527"/>
                <a:gd name="T2" fmla="*/ 221 w 420"/>
                <a:gd name="T3" fmla="*/ 431 h 527"/>
                <a:gd name="T4" fmla="*/ 310 w 420"/>
                <a:gd name="T5" fmla="*/ 374 h 527"/>
                <a:gd name="T6" fmla="*/ 207 w 420"/>
                <a:gd name="T7" fmla="*/ 309 h 527"/>
                <a:gd name="T8" fmla="*/ 17 w 420"/>
                <a:gd name="T9" fmla="*/ 154 h 527"/>
                <a:gd name="T10" fmla="*/ 210 w 420"/>
                <a:gd name="T11" fmla="*/ 0 h 527"/>
                <a:gd name="T12" fmla="*/ 409 w 420"/>
                <a:gd name="T13" fmla="*/ 71 h 527"/>
                <a:gd name="T14" fmla="*/ 349 w 420"/>
                <a:gd name="T15" fmla="*/ 151 h 527"/>
                <a:gd name="T16" fmla="*/ 203 w 420"/>
                <a:gd name="T17" fmla="*/ 95 h 527"/>
                <a:gd name="T18" fmla="*/ 128 w 420"/>
                <a:gd name="T19" fmla="*/ 147 h 527"/>
                <a:gd name="T20" fmla="*/ 229 w 420"/>
                <a:gd name="T21" fmla="*/ 206 h 527"/>
                <a:gd name="T22" fmla="*/ 420 w 420"/>
                <a:gd name="T23" fmla="*/ 363 h 527"/>
                <a:gd name="T24" fmla="*/ 216 w 420"/>
                <a:gd name="T25" fmla="*/ 527 h 527"/>
                <a:gd name="T26" fmla="*/ 0 w 420"/>
                <a:gd name="T27" fmla="*/ 446 h 527"/>
                <a:gd name="T28" fmla="*/ 59 w 420"/>
                <a:gd name="T29" fmla="*/ 363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527">
                  <a:moveTo>
                    <a:pt x="59" y="363"/>
                  </a:moveTo>
                  <a:cubicBezTo>
                    <a:pt x="95" y="400"/>
                    <a:pt x="151" y="431"/>
                    <a:pt x="221" y="431"/>
                  </a:cubicBezTo>
                  <a:cubicBezTo>
                    <a:pt x="281" y="431"/>
                    <a:pt x="310" y="403"/>
                    <a:pt x="310" y="374"/>
                  </a:cubicBezTo>
                  <a:cubicBezTo>
                    <a:pt x="310" y="336"/>
                    <a:pt x="266" y="323"/>
                    <a:pt x="207" y="309"/>
                  </a:cubicBezTo>
                  <a:cubicBezTo>
                    <a:pt x="124" y="290"/>
                    <a:pt x="17" y="267"/>
                    <a:pt x="17" y="154"/>
                  </a:cubicBezTo>
                  <a:cubicBezTo>
                    <a:pt x="17" y="69"/>
                    <a:pt x="90" y="0"/>
                    <a:pt x="210" y="0"/>
                  </a:cubicBezTo>
                  <a:cubicBezTo>
                    <a:pt x="291" y="0"/>
                    <a:pt x="359" y="24"/>
                    <a:pt x="409" y="71"/>
                  </a:cubicBezTo>
                  <a:cubicBezTo>
                    <a:pt x="349" y="151"/>
                    <a:pt x="349" y="151"/>
                    <a:pt x="349" y="151"/>
                  </a:cubicBezTo>
                  <a:cubicBezTo>
                    <a:pt x="308" y="113"/>
                    <a:pt x="253" y="95"/>
                    <a:pt x="203" y="95"/>
                  </a:cubicBezTo>
                  <a:cubicBezTo>
                    <a:pt x="154" y="95"/>
                    <a:pt x="128" y="117"/>
                    <a:pt x="128" y="147"/>
                  </a:cubicBezTo>
                  <a:cubicBezTo>
                    <a:pt x="128" y="182"/>
                    <a:pt x="170" y="192"/>
                    <a:pt x="229" y="206"/>
                  </a:cubicBezTo>
                  <a:cubicBezTo>
                    <a:pt x="313" y="225"/>
                    <a:pt x="420" y="250"/>
                    <a:pt x="420" y="363"/>
                  </a:cubicBezTo>
                  <a:cubicBezTo>
                    <a:pt x="420" y="457"/>
                    <a:pt x="353" y="527"/>
                    <a:pt x="216" y="527"/>
                  </a:cubicBezTo>
                  <a:cubicBezTo>
                    <a:pt x="118" y="527"/>
                    <a:pt x="48" y="494"/>
                    <a:pt x="0" y="446"/>
                  </a:cubicBezTo>
                  <a:lnTo>
                    <a:pt x="59" y="3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Rectangle 23">
              <a:extLst>
                <a:ext uri="{FF2B5EF4-FFF2-40B4-BE49-F238E27FC236}">
                  <a16:creationId xmlns:a16="http://schemas.microsoft.com/office/drawing/2014/main" id="{5308E799-0736-BCF1-CC1A-3F3E2248F93B}"/>
                </a:ext>
              </a:extLst>
            </p:cNvPr>
            <p:cNvSpPr>
              <a:spLocks noChangeArrowheads="1"/>
            </p:cNvSpPr>
            <p:nvPr userDrawn="1"/>
          </p:nvSpPr>
          <p:spPr bwMode="auto">
            <a:xfrm>
              <a:off x="1968501" y="-96838"/>
              <a:ext cx="88900" cy="422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4">
              <a:extLst>
                <a:ext uri="{FF2B5EF4-FFF2-40B4-BE49-F238E27FC236}">
                  <a16:creationId xmlns:a16="http://schemas.microsoft.com/office/drawing/2014/main" id="{D9308C71-8329-D144-E136-1D34018B4D56}"/>
                </a:ext>
              </a:extLst>
            </p:cNvPr>
            <p:cNvSpPr>
              <a:spLocks noEditPoints="1"/>
            </p:cNvSpPr>
            <p:nvPr userDrawn="1"/>
          </p:nvSpPr>
          <p:spPr bwMode="auto">
            <a:xfrm>
              <a:off x="2498726" y="-31750"/>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7 h 136"/>
                <a:gd name="T12" fmla="*/ 113 w 113"/>
                <a:gd name="T13" fmla="*/ 68 h 136"/>
                <a:gd name="T14" fmla="*/ 92 w 113"/>
                <a:gd name="T15" fmla="*/ 119 h 136"/>
                <a:gd name="T16" fmla="*/ 78 w 113"/>
                <a:gd name="T17" fmla="*/ 28 h 136"/>
                <a:gd name="T18" fmla="*/ 45 w 113"/>
                <a:gd name="T19" fmla="*/ 16 h 136"/>
                <a:gd name="T20" fmla="*/ 20 w 113"/>
                <a:gd name="T21" fmla="*/ 16 h 136"/>
                <a:gd name="T22" fmla="*/ 20 w 113"/>
                <a:gd name="T23" fmla="*/ 120 h 136"/>
                <a:gd name="T24" fmla="*/ 45 w 113"/>
                <a:gd name="T25" fmla="*/ 120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6"/>
                    <a:pt x="92" y="17"/>
                  </a:cubicBezTo>
                  <a:cubicBezTo>
                    <a:pt x="103" y="28"/>
                    <a:pt x="113" y="44"/>
                    <a:pt x="113" y="68"/>
                  </a:cubicBezTo>
                  <a:cubicBezTo>
                    <a:pt x="113" y="91"/>
                    <a:pt x="104" y="108"/>
                    <a:pt x="92" y="119"/>
                  </a:cubicBezTo>
                  <a:close/>
                  <a:moveTo>
                    <a:pt x="78" y="28"/>
                  </a:moveTo>
                  <a:cubicBezTo>
                    <a:pt x="70" y="20"/>
                    <a:pt x="59" y="16"/>
                    <a:pt x="45" y="16"/>
                  </a:cubicBezTo>
                  <a:cubicBezTo>
                    <a:pt x="20" y="16"/>
                    <a:pt x="20" y="16"/>
                    <a:pt x="20" y="16"/>
                  </a:cubicBezTo>
                  <a:cubicBezTo>
                    <a:pt x="20" y="120"/>
                    <a:pt x="20" y="120"/>
                    <a:pt x="20" y="120"/>
                  </a:cubicBezTo>
                  <a:cubicBezTo>
                    <a:pt x="45" y="120"/>
                    <a:pt x="45" y="120"/>
                    <a:pt x="45" y="120"/>
                  </a:cubicBezTo>
                  <a:cubicBezTo>
                    <a:pt x="58" y="120"/>
                    <a:pt x="69" y="116"/>
                    <a:pt x="78" y="107"/>
                  </a:cubicBezTo>
                  <a:cubicBezTo>
                    <a:pt x="87" y="98"/>
                    <a:pt x="92" y="85"/>
                    <a:pt x="92" y="68"/>
                  </a:cubicBezTo>
                  <a:cubicBezTo>
                    <a:pt x="92" y="51"/>
                    <a:pt x="87" y="37"/>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5">
              <a:extLst>
                <a:ext uri="{FF2B5EF4-FFF2-40B4-BE49-F238E27FC236}">
                  <a16:creationId xmlns:a16="http://schemas.microsoft.com/office/drawing/2014/main" id="{9B065B41-2B00-5183-95B8-2C97D2776E9F}"/>
                </a:ext>
              </a:extLst>
            </p:cNvPr>
            <p:cNvSpPr>
              <a:spLocks/>
            </p:cNvSpPr>
            <p:nvPr userDrawn="1"/>
          </p:nvSpPr>
          <p:spPr bwMode="auto">
            <a:xfrm>
              <a:off x="2611438" y="-3175"/>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6">
              <a:extLst>
                <a:ext uri="{FF2B5EF4-FFF2-40B4-BE49-F238E27FC236}">
                  <a16:creationId xmlns:a16="http://schemas.microsoft.com/office/drawing/2014/main" id="{AEBBA209-4388-44E3-1F5D-110C6416935E}"/>
                </a:ext>
              </a:extLst>
            </p:cNvPr>
            <p:cNvSpPr>
              <a:spLocks noEditPoints="1"/>
            </p:cNvSpPr>
            <p:nvPr userDrawn="1"/>
          </p:nvSpPr>
          <p:spPr bwMode="auto">
            <a:xfrm>
              <a:off x="2670176" y="-36513"/>
              <a:ext cx="20638" cy="117475"/>
            </a:xfrm>
            <a:custGeom>
              <a:avLst/>
              <a:gdLst>
                <a:gd name="T0" fmla="*/ 13 w 25"/>
                <a:gd name="T1" fmla="*/ 24 h 143"/>
                <a:gd name="T2" fmla="*/ 0 w 25"/>
                <a:gd name="T3" fmla="*/ 12 h 143"/>
                <a:gd name="T4" fmla="*/ 13 w 25"/>
                <a:gd name="T5" fmla="*/ 0 h 143"/>
                <a:gd name="T6" fmla="*/ 25 w 25"/>
                <a:gd name="T7" fmla="*/ 12 h 143"/>
                <a:gd name="T8" fmla="*/ 13 w 25"/>
                <a:gd name="T9" fmla="*/ 24 h 143"/>
                <a:gd name="T10" fmla="*/ 4 w 25"/>
                <a:gd name="T11" fmla="*/ 143 h 143"/>
                <a:gd name="T12" fmla="*/ 4 w 25"/>
                <a:gd name="T13" fmla="*/ 44 h 143"/>
                <a:gd name="T14" fmla="*/ 22 w 25"/>
                <a:gd name="T15" fmla="*/ 44 h 143"/>
                <a:gd name="T16" fmla="*/ 22 w 25"/>
                <a:gd name="T17" fmla="*/ 143 h 143"/>
                <a:gd name="T18" fmla="*/ 4 w 25"/>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3">
                  <a:moveTo>
                    <a:pt x="13" y="24"/>
                  </a:moveTo>
                  <a:cubicBezTo>
                    <a:pt x="6" y="24"/>
                    <a:pt x="0" y="19"/>
                    <a:pt x="0" y="12"/>
                  </a:cubicBezTo>
                  <a:cubicBezTo>
                    <a:pt x="0" y="5"/>
                    <a:pt x="6" y="0"/>
                    <a:pt x="13" y="0"/>
                  </a:cubicBezTo>
                  <a:cubicBezTo>
                    <a:pt x="20" y="0"/>
                    <a:pt x="25" y="5"/>
                    <a:pt x="25" y="12"/>
                  </a:cubicBezTo>
                  <a:cubicBezTo>
                    <a:pt x="25"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7">
              <a:extLst>
                <a:ext uri="{FF2B5EF4-FFF2-40B4-BE49-F238E27FC236}">
                  <a16:creationId xmlns:a16="http://schemas.microsoft.com/office/drawing/2014/main" id="{4524D336-2EEE-036C-C9C9-0D5F156C9443}"/>
                </a:ext>
              </a:extLst>
            </p:cNvPr>
            <p:cNvSpPr>
              <a:spLocks/>
            </p:cNvSpPr>
            <p:nvPr userDrawn="1"/>
          </p:nvSpPr>
          <p:spPr bwMode="auto">
            <a:xfrm>
              <a:off x="2701926" y="-1588"/>
              <a:ext cx="80963" cy="82550"/>
            </a:xfrm>
            <a:custGeom>
              <a:avLst/>
              <a:gdLst>
                <a:gd name="T0" fmla="*/ 31 w 51"/>
                <a:gd name="T1" fmla="*/ 52 h 52"/>
                <a:gd name="T2" fmla="*/ 20 w 51"/>
                <a:gd name="T3" fmla="*/ 52 h 52"/>
                <a:gd name="T4" fmla="*/ 0 w 51"/>
                <a:gd name="T5" fmla="*/ 0 h 52"/>
                <a:gd name="T6" fmla="*/ 11 w 51"/>
                <a:gd name="T7" fmla="*/ 0 h 52"/>
                <a:gd name="T8" fmla="*/ 25 w 51"/>
                <a:gd name="T9" fmla="*/ 42 h 52"/>
                <a:gd name="T10" fmla="*/ 40 w 51"/>
                <a:gd name="T11" fmla="*/ 0 h 52"/>
                <a:gd name="T12" fmla="*/ 51 w 51"/>
                <a:gd name="T13" fmla="*/ 0 h 52"/>
                <a:gd name="T14" fmla="*/ 31 w 51"/>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2">
                  <a:moveTo>
                    <a:pt x="31" y="52"/>
                  </a:moveTo>
                  <a:lnTo>
                    <a:pt x="20" y="52"/>
                  </a:lnTo>
                  <a:lnTo>
                    <a:pt x="0" y="0"/>
                  </a:lnTo>
                  <a:lnTo>
                    <a:pt x="11" y="0"/>
                  </a:lnTo>
                  <a:lnTo>
                    <a:pt x="25" y="42"/>
                  </a:lnTo>
                  <a:lnTo>
                    <a:pt x="40" y="0"/>
                  </a:lnTo>
                  <a:lnTo>
                    <a:pt x="51" y="0"/>
                  </a:lnTo>
                  <a:lnTo>
                    <a:pt x="3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8">
              <a:extLst>
                <a:ext uri="{FF2B5EF4-FFF2-40B4-BE49-F238E27FC236}">
                  <a16:creationId xmlns:a16="http://schemas.microsoft.com/office/drawing/2014/main" id="{7957D02A-F6AA-E7FB-776F-5DF982079E20}"/>
                </a:ext>
              </a:extLst>
            </p:cNvPr>
            <p:cNvSpPr>
              <a:spLocks noEditPoints="1"/>
            </p:cNvSpPr>
            <p:nvPr userDrawn="1"/>
          </p:nvSpPr>
          <p:spPr bwMode="auto">
            <a:xfrm>
              <a:off x="2789238" y="-3175"/>
              <a:ext cx="74613" cy="85725"/>
            </a:xfrm>
            <a:custGeom>
              <a:avLst/>
              <a:gdLst>
                <a:gd name="T0" fmla="*/ 20 w 90"/>
                <a:gd name="T1" fmla="*/ 56 h 103"/>
                <a:gd name="T2" fmla="*/ 49 w 90"/>
                <a:gd name="T3" fmla="*/ 88 h 103"/>
                <a:gd name="T4" fmla="*/ 80 w 90"/>
                <a:gd name="T5" fmla="*/ 77 h 103"/>
                <a:gd name="T6" fmla="*/ 87 w 90"/>
                <a:gd name="T7" fmla="*/ 89 h 103"/>
                <a:gd name="T8" fmla="*/ 47 w 90"/>
                <a:gd name="T9" fmla="*/ 103 h 103"/>
                <a:gd name="T10" fmla="*/ 0 w 90"/>
                <a:gd name="T11" fmla="*/ 52 h 103"/>
                <a:gd name="T12" fmla="*/ 47 w 90"/>
                <a:gd name="T13" fmla="*/ 0 h 103"/>
                <a:gd name="T14" fmla="*/ 90 w 90"/>
                <a:gd name="T15" fmla="*/ 49 h 103"/>
                <a:gd name="T16" fmla="*/ 90 w 90"/>
                <a:gd name="T17" fmla="*/ 56 h 103"/>
                <a:gd name="T18" fmla="*/ 20 w 90"/>
                <a:gd name="T19" fmla="*/ 56 h 103"/>
                <a:gd name="T20" fmla="*/ 46 w 90"/>
                <a:gd name="T21" fmla="*/ 15 h 103"/>
                <a:gd name="T22" fmla="*/ 19 w 90"/>
                <a:gd name="T23" fmla="*/ 43 h 103"/>
                <a:gd name="T24" fmla="*/ 71 w 90"/>
                <a:gd name="T25" fmla="*/ 43 h 103"/>
                <a:gd name="T26" fmla="*/ 46 w 90"/>
                <a:gd name="T27"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6"/>
                    <a:pt x="31" y="88"/>
                    <a:pt x="49" y="88"/>
                  </a:cubicBezTo>
                  <a:cubicBezTo>
                    <a:pt x="68" y="88"/>
                    <a:pt x="79" y="78"/>
                    <a:pt x="80" y="77"/>
                  </a:cubicBezTo>
                  <a:cubicBezTo>
                    <a:pt x="87" y="89"/>
                    <a:pt x="87" y="89"/>
                    <a:pt x="87" y="89"/>
                  </a:cubicBezTo>
                  <a:cubicBezTo>
                    <a:pt x="87" y="89"/>
                    <a:pt x="74" y="103"/>
                    <a:pt x="47" y="103"/>
                  </a:cubicBezTo>
                  <a:cubicBezTo>
                    <a:pt x="20" y="103"/>
                    <a:pt x="0" y="85"/>
                    <a:pt x="0" y="52"/>
                  </a:cubicBezTo>
                  <a:cubicBezTo>
                    <a:pt x="0" y="20"/>
                    <a:pt x="21" y="0"/>
                    <a:pt x="47" y="0"/>
                  </a:cubicBezTo>
                  <a:cubicBezTo>
                    <a:pt x="74" y="0"/>
                    <a:pt x="90" y="20"/>
                    <a:pt x="90" y="49"/>
                  </a:cubicBezTo>
                  <a:cubicBezTo>
                    <a:pt x="90" y="56"/>
                    <a:pt x="90" y="56"/>
                    <a:pt x="90" y="56"/>
                  </a:cubicBezTo>
                  <a:cubicBezTo>
                    <a:pt x="20" y="56"/>
                    <a:pt x="20" y="56"/>
                    <a:pt x="20" y="56"/>
                  </a:cubicBezTo>
                  <a:close/>
                  <a:moveTo>
                    <a:pt x="46" y="15"/>
                  </a:moveTo>
                  <a:cubicBezTo>
                    <a:pt x="28" y="15"/>
                    <a:pt x="20" y="30"/>
                    <a:pt x="19" y="43"/>
                  </a:cubicBezTo>
                  <a:cubicBezTo>
                    <a:pt x="71" y="43"/>
                    <a:pt x="71" y="43"/>
                    <a:pt x="71" y="43"/>
                  </a:cubicBezTo>
                  <a:cubicBezTo>
                    <a:pt x="71" y="28"/>
                    <a:pt x="64" y="15"/>
                    <a:pt x="4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9">
              <a:extLst>
                <a:ext uri="{FF2B5EF4-FFF2-40B4-BE49-F238E27FC236}">
                  <a16:creationId xmlns:a16="http://schemas.microsoft.com/office/drawing/2014/main" id="{C091E53F-E8FB-D219-1C2C-C8CDF3A477E2}"/>
                </a:ext>
              </a:extLst>
            </p:cNvPr>
            <p:cNvSpPr>
              <a:spLocks/>
            </p:cNvSpPr>
            <p:nvPr userDrawn="1"/>
          </p:nvSpPr>
          <p:spPr bwMode="auto">
            <a:xfrm>
              <a:off x="2882901" y="-3175"/>
              <a:ext cx="68263" cy="84138"/>
            </a:xfrm>
            <a:custGeom>
              <a:avLst/>
              <a:gdLst>
                <a:gd name="T0" fmla="*/ 65 w 84"/>
                <a:gd name="T1" fmla="*/ 101 h 101"/>
                <a:gd name="T2" fmla="*/ 65 w 84"/>
                <a:gd name="T3" fmla="*/ 42 h 101"/>
                <a:gd name="T4" fmla="*/ 45 w 84"/>
                <a:gd name="T5" fmla="*/ 16 h 101"/>
                <a:gd name="T6" fmla="*/ 18 w 84"/>
                <a:gd name="T7" fmla="*/ 42 h 101"/>
                <a:gd name="T8" fmla="*/ 18 w 84"/>
                <a:gd name="T9" fmla="*/ 101 h 101"/>
                <a:gd name="T10" fmla="*/ 0 w 84"/>
                <a:gd name="T11" fmla="*/ 101 h 101"/>
                <a:gd name="T12" fmla="*/ 0 w 84"/>
                <a:gd name="T13" fmla="*/ 2 h 101"/>
                <a:gd name="T14" fmla="*/ 17 w 84"/>
                <a:gd name="T15" fmla="*/ 2 h 101"/>
                <a:gd name="T16" fmla="*/ 18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0" y="32"/>
                    <a:pt x="18" y="42"/>
                  </a:cubicBezTo>
                  <a:cubicBezTo>
                    <a:pt x="18" y="101"/>
                    <a:pt x="18" y="101"/>
                    <a:pt x="18" y="101"/>
                  </a:cubicBezTo>
                  <a:cubicBezTo>
                    <a:pt x="0" y="101"/>
                    <a:pt x="0" y="101"/>
                    <a:pt x="0" y="101"/>
                  </a:cubicBezTo>
                  <a:cubicBezTo>
                    <a:pt x="0" y="2"/>
                    <a:pt x="0" y="2"/>
                    <a:pt x="0" y="2"/>
                  </a:cubicBezTo>
                  <a:cubicBezTo>
                    <a:pt x="17" y="2"/>
                    <a:pt x="17" y="2"/>
                    <a:pt x="17" y="2"/>
                  </a:cubicBezTo>
                  <a:cubicBezTo>
                    <a:pt x="18" y="20"/>
                    <a:pt x="18" y="20"/>
                    <a:pt x="18"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30">
              <a:extLst>
                <a:ext uri="{FF2B5EF4-FFF2-40B4-BE49-F238E27FC236}">
                  <a16:creationId xmlns:a16="http://schemas.microsoft.com/office/drawing/2014/main" id="{D8C0F936-155F-B9D3-105E-CB4A7E9C8F31}"/>
                </a:ext>
              </a:extLst>
            </p:cNvPr>
            <p:cNvSpPr>
              <a:spLocks noEditPoints="1"/>
            </p:cNvSpPr>
            <p:nvPr userDrawn="1"/>
          </p:nvSpPr>
          <p:spPr bwMode="auto">
            <a:xfrm>
              <a:off x="3006726" y="-34925"/>
              <a:ext cx="79375" cy="117475"/>
            </a:xfrm>
            <a:custGeom>
              <a:avLst/>
              <a:gdLst>
                <a:gd name="T0" fmla="*/ 50 w 95"/>
                <a:gd name="T1" fmla="*/ 142 h 142"/>
                <a:gd name="T2" fmla="*/ 20 w 95"/>
                <a:gd name="T3" fmla="*/ 125 h 142"/>
                <a:gd name="T4" fmla="*/ 17 w 95"/>
                <a:gd name="T5" fmla="*/ 140 h 142"/>
                <a:gd name="T6" fmla="*/ 0 w 95"/>
                <a:gd name="T7" fmla="*/ 140 h 142"/>
                <a:gd name="T8" fmla="*/ 0 w 95"/>
                <a:gd name="T9" fmla="*/ 0 h 142"/>
                <a:gd name="T10" fmla="*/ 19 w 95"/>
                <a:gd name="T11" fmla="*/ 0 h 142"/>
                <a:gd name="T12" fmla="*/ 19 w 95"/>
                <a:gd name="T13" fmla="*/ 57 h 142"/>
                <a:gd name="T14" fmla="*/ 52 w 95"/>
                <a:gd name="T15" fmla="*/ 39 h 142"/>
                <a:gd name="T16" fmla="*/ 94 w 95"/>
                <a:gd name="T17" fmla="*/ 91 h 142"/>
                <a:gd name="T18" fmla="*/ 50 w 95"/>
                <a:gd name="T19" fmla="*/ 142 h 142"/>
                <a:gd name="T20" fmla="*/ 47 w 95"/>
                <a:gd name="T21" fmla="*/ 55 h 142"/>
                <a:gd name="T22" fmla="*/ 18 w 95"/>
                <a:gd name="T23" fmla="*/ 91 h 142"/>
                <a:gd name="T24" fmla="*/ 46 w 95"/>
                <a:gd name="T25" fmla="*/ 127 h 142"/>
                <a:gd name="T26" fmla="*/ 75 w 95"/>
                <a:gd name="T27" fmla="*/ 91 h 142"/>
                <a:gd name="T28" fmla="*/ 47 w 95"/>
                <a:gd name="T29" fmla="*/ 5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2">
                  <a:moveTo>
                    <a:pt x="50" y="142"/>
                  </a:moveTo>
                  <a:cubicBezTo>
                    <a:pt x="31" y="142"/>
                    <a:pt x="22" y="129"/>
                    <a:pt x="20" y="125"/>
                  </a:cubicBezTo>
                  <a:cubicBezTo>
                    <a:pt x="17" y="140"/>
                    <a:pt x="17" y="140"/>
                    <a:pt x="17" y="140"/>
                  </a:cubicBezTo>
                  <a:cubicBezTo>
                    <a:pt x="0" y="140"/>
                    <a:pt x="0" y="140"/>
                    <a:pt x="0" y="140"/>
                  </a:cubicBezTo>
                  <a:cubicBezTo>
                    <a:pt x="0" y="0"/>
                    <a:pt x="0" y="0"/>
                    <a:pt x="0" y="0"/>
                  </a:cubicBezTo>
                  <a:cubicBezTo>
                    <a:pt x="19" y="0"/>
                    <a:pt x="19" y="0"/>
                    <a:pt x="19" y="0"/>
                  </a:cubicBezTo>
                  <a:cubicBezTo>
                    <a:pt x="19" y="57"/>
                    <a:pt x="19" y="57"/>
                    <a:pt x="19" y="57"/>
                  </a:cubicBezTo>
                  <a:cubicBezTo>
                    <a:pt x="20" y="55"/>
                    <a:pt x="31" y="39"/>
                    <a:pt x="52" y="39"/>
                  </a:cubicBezTo>
                  <a:cubicBezTo>
                    <a:pt x="78" y="39"/>
                    <a:pt x="94" y="61"/>
                    <a:pt x="94" y="91"/>
                  </a:cubicBezTo>
                  <a:cubicBezTo>
                    <a:pt x="95" y="121"/>
                    <a:pt x="77" y="142"/>
                    <a:pt x="50" y="142"/>
                  </a:cubicBezTo>
                  <a:close/>
                  <a:moveTo>
                    <a:pt x="47" y="55"/>
                  </a:moveTo>
                  <a:cubicBezTo>
                    <a:pt x="30" y="55"/>
                    <a:pt x="18" y="71"/>
                    <a:pt x="18" y="91"/>
                  </a:cubicBezTo>
                  <a:cubicBezTo>
                    <a:pt x="18" y="110"/>
                    <a:pt x="29" y="127"/>
                    <a:pt x="46" y="127"/>
                  </a:cubicBezTo>
                  <a:cubicBezTo>
                    <a:pt x="63" y="127"/>
                    <a:pt x="75" y="111"/>
                    <a:pt x="75" y="91"/>
                  </a:cubicBezTo>
                  <a:cubicBezTo>
                    <a:pt x="75" y="71"/>
                    <a:pt x="64" y="55"/>
                    <a:pt x="47"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31">
              <a:extLst>
                <a:ext uri="{FF2B5EF4-FFF2-40B4-BE49-F238E27FC236}">
                  <a16:creationId xmlns:a16="http://schemas.microsoft.com/office/drawing/2014/main" id="{B3C06BAF-2606-07B2-0633-EFEFFAE9986C}"/>
                </a:ext>
              </a:extLst>
            </p:cNvPr>
            <p:cNvSpPr>
              <a:spLocks/>
            </p:cNvSpPr>
            <p:nvPr userDrawn="1"/>
          </p:nvSpPr>
          <p:spPr bwMode="auto">
            <a:xfrm>
              <a:off x="3094038" y="-1588"/>
              <a:ext cx="79375" cy="114300"/>
            </a:xfrm>
            <a:custGeom>
              <a:avLst/>
              <a:gdLst>
                <a:gd name="T0" fmla="*/ 52 w 96"/>
                <a:gd name="T1" fmla="*/ 113 h 136"/>
                <a:gd name="T2" fmla="*/ 26 w 96"/>
                <a:gd name="T3" fmla="*/ 136 h 136"/>
                <a:gd name="T4" fmla="*/ 7 w 96"/>
                <a:gd name="T5" fmla="*/ 132 h 136"/>
                <a:gd name="T6" fmla="*/ 11 w 96"/>
                <a:gd name="T7" fmla="*/ 117 h 136"/>
                <a:gd name="T8" fmla="*/ 22 w 96"/>
                <a:gd name="T9" fmla="*/ 120 h 136"/>
                <a:gd name="T10" fmla="*/ 33 w 96"/>
                <a:gd name="T11" fmla="*/ 110 h 136"/>
                <a:gd name="T12" fmla="*/ 38 w 96"/>
                <a:gd name="T13" fmla="*/ 98 h 136"/>
                <a:gd name="T14" fmla="*/ 0 w 96"/>
                <a:gd name="T15" fmla="*/ 0 h 136"/>
                <a:gd name="T16" fmla="*/ 20 w 96"/>
                <a:gd name="T17" fmla="*/ 0 h 136"/>
                <a:gd name="T18" fmla="*/ 48 w 96"/>
                <a:gd name="T19" fmla="*/ 81 h 136"/>
                <a:gd name="T20" fmla="*/ 76 w 96"/>
                <a:gd name="T21" fmla="*/ 0 h 136"/>
                <a:gd name="T22" fmla="*/ 96 w 96"/>
                <a:gd name="T23" fmla="*/ 0 h 136"/>
                <a:gd name="T24" fmla="*/ 52 w 96"/>
                <a:gd name="T25" fmla="*/ 11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36">
                  <a:moveTo>
                    <a:pt x="52" y="113"/>
                  </a:moveTo>
                  <a:cubicBezTo>
                    <a:pt x="45" y="129"/>
                    <a:pt x="38" y="136"/>
                    <a:pt x="26" y="136"/>
                  </a:cubicBezTo>
                  <a:cubicBezTo>
                    <a:pt x="13" y="136"/>
                    <a:pt x="7" y="132"/>
                    <a:pt x="7" y="132"/>
                  </a:cubicBezTo>
                  <a:cubicBezTo>
                    <a:pt x="11" y="117"/>
                    <a:pt x="11" y="117"/>
                    <a:pt x="11" y="117"/>
                  </a:cubicBezTo>
                  <a:cubicBezTo>
                    <a:pt x="11" y="117"/>
                    <a:pt x="17" y="120"/>
                    <a:pt x="22" y="120"/>
                  </a:cubicBezTo>
                  <a:cubicBezTo>
                    <a:pt x="27" y="120"/>
                    <a:pt x="30" y="118"/>
                    <a:pt x="33" y="110"/>
                  </a:cubicBezTo>
                  <a:cubicBezTo>
                    <a:pt x="38" y="98"/>
                    <a:pt x="38" y="98"/>
                    <a:pt x="38" y="98"/>
                  </a:cubicBezTo>
                  <a:cubicBezTo>
                    <a:pt x="0" y="0"/>
                    <a:pt x="0" y="0"/>
                    <a:pt x="0" y="0"/>
                  </a:cubicBezTo>
                  <a:cubicBezTo>
                    <a:pt x="20" y="0"/>
                    <a:pt x="20" y="0"/>
                    <a:pt x="20" y="0"/>
                  </a:cubicBezTo>
                  <a:cubicBezTo>
                    <a:pt x="48" y="81"/>
                    <a:pt x="48" y="81"/>
                    <a:pt x="48" y="81"/>
                  </a:cubicBezTo>
                  <a:cubicBezTo>
                    <a:pt x="76" y="0"/>
                    <a:pt x="76" y="0"/>
                    <a:pt x="76" y="0"/>
                  </a:cubicBezTo>
                  <a:cubicBezTo>
                    <a:pt x="96" y="0"/>
                    <a:pt x="96" y="0"/>
                    <a:pt x="96" y="0"/>
                  </a:cubicBezTo>
                  <a:lnTo>
                    <a:pt x="5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Rectangle 32">
              <a:extLst>
                <a:ext uri="{FF2B5EF4-FFF2-40B4-BE49-F238E27FC236}">
                  <a16:creationId xmlns:a16="http://schemas.microsoft.com/office/drawing/2014/main" id="{28E831E1-5403-0391-CFF1-44334240480E}"/>
                </a:ext>
              </a:extLst>
            </p:cNvPr>
            <p:cNvSpPr>
              <a:spLocks noChangeArrowheads="1"/>
            </p:cNvSpPr>
            <p:nvPr userDrawn="1"/>
          </p:nvSpPr>
          <p:spPr bwMode="auto">
            <a:xfrm>
              <a:off x="3219451" y="-31750"/>
              <a:ext cx="17463" cy="1127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33">
              <a:extLst>
                <a:ext uri="{FF2B5EF4-FFF2-40B4-BE49-F238E27FC236}">
                  <a16:creationId xmlns:a16="http://schemas.microsoft.com/office/drawing/2014/main" id="{C26B6476-3E8D-9E7B-540C-E0FEFAD5DB9D}"/>
                </a:ext>
              </a:extLst>
            </p:cNvPr>
            <p:cNvSpPr>
              <a:spLocks/>
            </p:cNvSpPr>
            <p:nvPr userDrawn="1"/>
          </p:nvSpPr>
          <p:spPr bwMode="auto">
            <a:xfrm>
              <a:off x="3263901" y="-3175"/>
              <a:ext cx="69850" cy="84138"/>
            </a:xfrm>
            <a:custGeom>
              <a:avLst/>
              <a:gdLst>
                <a:gd name="T0" fmla="*/ 65 w 84"/>
                <a:gd name="T1" fmla="*/ 101 h 101"/>
                <a:gd name="T2" fmla="*/ 65 w 84"/>
                <a:gd name="T3" fmla="*/ 42 h 101"/>
                <a:gd name="T4" fmla="*/ 45 w 84"/>
                <a:gd name="T5" fmla="*/ 16 h 101"/>
                <a:gd name="T6" fmla="*/ 19 w 84"/>
                <a:gd name="T7" fmla="*/ 42 h 101"/>
                <a:gd name="T8" fmla="*/ 19 w 84"/>
                <a:gd name="T9" fmla="*/ 101 h 101"/>
                <a:gd name="T10" fmla="*/ 0 w 84"/>
                <a:gd name="T11" fmla="*/ 101 h 101"/>
                <a:gd name="T12" fmla="*/ 0 w 84"/>
                <a:gd name="T13" fmla="*/ 2 h 101"/>
                <a:gd name="T14" fmla="*/ 18 w 84"/>
                <a:gd name="T15" fmla="*/ 2 h 101"/>
                <a:gd name="T16" fmla="*/ 19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1" y="32"/>
                    <a:pt x="19" y="42"/>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34">
              <a:extLst>
                <a:ext uri="{FF2B5EF4-FFF2-40B4-BE49-F238E27FC236}">
                  <a16:creationId xmlns:a16="http://schemas.microsoft.com/office/drawing/2014/main" id="{944C5982-3C91-7F73-09A4-D3869163BA38}"/>
                </a:ext>
              </a:extLst>
            </p:cNvPr>
            <p:cNvSpPr>
              <a:spLocks/>
            </p:cNvSpPr>
            <p:nvPr userDrawn="1"/>
          </p:nvSpPr>
          <p:spPr bwMode="auto">
            <a:xfrm>
              <a:off x="3349626" y="-3175"/>
              <a:ext cx="63500" cy="85725"/>
            </a:xfrm>
            <a:custGeom>
              <a:avLst/>
              <a:gdLst>
                <a:gd name="T0" fmla="*/ 68 w 78"/>
                <a:gd name="T1" fmla="*/ 94 h 103"/>
                <a:gd name="T2" fmla="*/ 39 w 78"/>
                <a:gd name="T3" fmla="*/ 103 h 103"/>
                <a:gd name="T4" fmla="*/ 0 w 78"/>
                <a:gd name="T5" fmla="*/ 86 h 103"/>
                <a:gd name="T6" fmla="*/ 10 w 78"/>
                <a:gd name="T7" fmla="*/ 74 h 103"/>
                <a:gd name="T8" fmla="*/ 39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2" y="99"/>
                    <a:pt x="54" y="103"/>
                    <a:pt x="39" y="103"/>
                  </a:cubicBezTo>
                  <a:cubicBezTo>
                    <a:pt x="19" y="103"/>
                    <a:pt x="4" y="91"/>
                    <a:pt x="0" y="86"/>
                  </a:cubicBezTo>
                  <a:cubicBezTo>
                    <a:pt x="10" y="74"/>
                    <a:pt x="10" y="74"/>
                    <a:pt x="10" y="74"/>
                  </a:cubicBezTo>
                  <a:cubicBezTo>
                    <a:pt x="16" y="80"/>
                    <a:pt x="28" y="88"/>
                    <a:pt x="39" y="88"/>
                  </a:cubicBezTo>
                  <a:cubicBezTo>
                    <a:pt x="51" y="88"/>
                    <a:pt x="59" y="84"/>
                    <a:pt x="59" y="75"/>
                  </a:cubicBezTo>
                  <a:cubicBezTo>
                    <a:pt x="59" y="66"/>
                    <a:pt x="49" y="63"/>
                    <a:pt x="43" y="61"/>
                  </a:cubicBezTo>
                  <a:cubicBezTo>
                    <a:pt x="37"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3"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35">
              <a:extLst>
                <a:ext uri="{FF2B5EF4-FFF2-40B4-BE49-F238E27FC236}">
                  <a16:creationId xmlns:a16="http://schemas.microsoft.com/office/drawing/2014/main" id="{948AB8FF-2BA3-9E06-B8CF-1E2C0011DA34}"/>
                </a:ext>
              </a:extLst>
            </p:cNvPr>
            <p:cNvSpPr>
              <a:spLocks noEditPoints="1"/>
            </p:cNvSpPr>
            <p:nvPr userDrawn="1"/>
          </p:nvSpPr>
          <p:spPr bwMode="auto">
            <a:xfrm>
              <a:off x="3429001" y="-36513"/>
              <a:ext cx="20638" cy="117475"/>
            </a:xfrm>
            <a:custGeom>
              <a:avLst/>
              <a:gdLst>
                <a:gd name="T0" fmla="*/ 13 w 26"/>
                <a:gd name="T1" fmla="*/ 24 h 143"/>
                <a:gd name="T2" fmla="*/ 0 w 26"/>
                <a:gd name="T3" fmla="*/ 12 h 143"/>
                <a:gd name="T4" fmla="*/ 13 w 26"/>
                <a:gd name="T5" fmla="*/ 0 h 143"/>
                <a:gd name="T6" fmla="*/ 26 w 26"/>
                <a:gd name="T7" fmla="*/ 12 h 143"/>
                <a:gd name="T8" fmla="*/ 13 w 26"/>
                <a:gd name="T9" fmla="*/ 24 h 143"/>
                <a:gd name="T10" fmla="*/ 4 w 26"/>
                <a:gd name="T11" fmla="*/ 143 h 143"/>
                <a:gd name="T12" fmla="*/ 4 w 26"/>
                <a:gd name="T13" fmla="*/ 44 h 143"/>
                <a:gd name="T14" fmla="*/ 22 w 26"/>
                <a:gd name="T15" fmla="*/ 44 h 143"/>
                <a:gd name="T16" fmla="*/ 22 w 26"/>
                <a:gd name="T17" fmla="*/ 143 h 143"/>
                <a:gd name="T18" fmla="*/ 4 w 26"/>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3">
                  <a:moveTo>
                    <a:pt x="13" y="24"/>
                  </a:moveTo>
                  <a:cubicBezTo>
                    <a:pt x="6" y="24"/>
                    <a:pt x="0" y="19"/>
                    <a:pt x="0" y="12"/>
                  </a:cubicBezTo>
                  <a:cubicBezTo>
                    <a:pt x="0" y="5"/>
                    <a:pt x="6" y="0"/>
                    <a:pt x="13" y="0"/>
                  </a:cubicBezTo>
                  <a:cubicBezTo>
                    <a:pt x="20" y="0"/>
                    <a:pt x="26" y="5"/>
                    <a:pt x="26" y="12"/>
                  </a:cubicBezTo>
                  <a:cubicBezTo>
                    <a:pt x="26"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36">
              <a:extLst>
                <a:ext uri="{FF2B5EF4-FFF2-40B4-BE49-F238E27FC236}">
                  <a16:creationId xmlns:a16="http://schemas.microsoft.com/office/drawing/2014/main" id="{914FBE95-5DCD-B09C-05FA-773F884D73D9}"/>
                </a:ext>
              </a:extLst>
            </p:cNvPr>
            <p:cNvSpPr>
              <a:spLocks noEditPoints="1"/>
            </p:cNvSpPr>
            <p:nvPr userDrawn="1"/>
          </p:nvSpPr>
          <p:spPr bwMode="auto">
            <a:xfrm>
              <a:off x="3465513" y="-3175"/>
              <a:ext cx="77788" cy="115888"/>
            </a:xfrm>
            <a:custGeom>
              <a:avLst/>
              <a:gdLst>
                <a:gd name="T0" fmla="*/ 84 w 94"/>
                <a:gd name="T1" fmla="*/ 122 h 138"/>
                <a:gd name="T2" fmla="*/ 44 w 94"/>
                <a:gd name="T3" fmla="*/ 138 h 138"/>
                <a:gd name="T4" fmla="*/ 5 w 94"/>
                <a:gd name="T5" fmla="*/ 126 h 138"/>
                <a:gd name="T6" fmla="*/ 12 w 94"/>
                <a:gd name="T7" fmla="*/ 112 h 138"/>
                <a:gd name="T8" fmla="*/ 43 w 94"/>
                <a:gd name="T9" fmla="*/ 122 h 138"/>
                <a:gd name="T10" fmla="*/ 67 w 94"/>
                <a:gd name="T11" fmla="*/ 113 h 138"/>
                <a:gd name="T12" fmla="*/ 74 w 94"/>
                <a:gd name="T13" fmla="*/ 89 h 138"/>
                <a:gd name="T14" fmla="*/ 74 w 94"/>
                <a:gd name="T15" fmla="*/ 80 h 138"/>
                <a:gd name="T16" fmla="*/ 42 w 94"/>
                <a:gd name="T17" fmla="*/ 99 h 138"/>
                <a:gd name="T18" fmla="*/ 0 w 94"/>
                <a:gd name="T19" fmla="*/ 49 h 138"/>
                <a:gd name="T20" fmla="*/ 43 w 94"/>
                <a:gd name="T21" fmla="*/ 0 h 138"/>
                <a:gd name="T22" fmla="*/ 74 w 94"/>
                <a:gd name="T23" fmla="*/ 18 h 138"/>
                <a:gd name="T24" fmla="*/ 76 w 94"/>
                <a:gd name="T25" fmla="*/ 2 h 138"/>
                <a:gd name="T26" fmla="*/ 94 w 94"/>
                <a:gd name="T27" fmla="*/ 2 h 138"/>
                <a:gd name="T28" fmla="*/ 94 w 94"/>
                <a:gd name="T29" fmla="*/ 82 h 138"/>
                <a:gd name="T30" fmla="*/ 84 w 94"/>
                <a:gd name="T31" fmla="*/ 122 h 138"/>
                <a:gd name="T32" fmla="*/ 48 w 94"/>
                <a:gd name="T33" fmla="*/ 15 h 138"/>
                <a:gd name="T34" fmla="*/ 20 w 94"/>
                <a:gd name="T35" fmla="*/ 49 h 138"/>
                <a:gd name="T36" fmla="*/ 47 w 94"/>
                <a:gd name="T37" fmla="*/ 83 h 138"/>
                <a:gd name="T38" fmla="*/ 75 w 94"/>
                <a:gd name="T39" fmla="*/ 49 h 138"/>
                <a:gd name="T40" fmla="*/ 48 w 94"/>
                <a:gd name="T41" fmla="*/ 1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138">
                  <a:moveTo>
                    <a:pt x="84" y="122"/>
                  </a:moveTo>
                  <a:cubicBezTo>
                    <a:pt x="76" y="130"/>
                    <a:pt x="64" y="138"/>
                    <a:pt x="44" y="138"/>
                  </a:cubicBezTo>
                  <a:cubicBezTo>
                    <a:pt x="23" y="138"/>
                    <a:pt x="8" y="129"/>
                    <a:pt x="5" y="126"/>
                  </a:cubicBezTo>
                  <a:cubicBezTo>
                    <a:pt x="12" y="112"/>
                    <a:pt x="12" y="112"/>
                    <a:pt x="12" y="112"/>
                  </a:cubicBezTo>
                  <a:cubicBezTo>
                    <a:pt x="17" y="116"/>
                    <a:pt x="30" y="122"/>
                    <a:pt x="43" y="122"/>
                  </a:cubicBezTo>
                  <a:cubicBezTo>
                    <a:pt x="55" y="122"/>
                    <a:pt x="63" y="118"/>
                    <a:pt x="67" y="113"/>
                  </a:cubicBezTo>
                  <a:cubicBezTo>
                    <a:pt x="72" y="109"/>
                    <a:pt x="74" y="101"/>
                    <a:pt x="74" y="89"/>
                  </a:cubicBezTo>
                  <a:cubicBezTo>
                    <a:pt x="74" y="80"/>
                    <a:pt x="74" y="80"/>
                    <a:pt x="74" y="80"/>
                  </a:cubicBezTo>
                  <a:cubicBezTo>
                    <a:pt x="73" y="83"/>
                    <a:pt x="64" y="99"/>
                    <a:pt x="42" y="99"/>
                  </a:cubicBezTo>
                  <a:cubicBezTo>
                    <a:pt x="16" y="99"/>
                    <a:pt x="0" y="78"/>
                    <a:pt x="0" y="49"/>
                  </a:cubicBezTo>
                  <a:cubicBezTo>
                    <a:pt x="0" y="20"/>
                    <a:pt x="19" y="0"/>
                    <a:pt x="43" y="0"/>
                  </a:cubicBezTo>
                  <a:cubicBezTo>
                    <a:pt x="65" y="0"/>
                    <a:pt x="73" y="15"/>
                    <a:pt x="74" y="18"/>
                  </a:cubicBezTo>
                  <a:cubicBezTo>
                    <a:pt x="76" y="2"/>
                    <a:pt x="76" y="2"/>
                    <a:pt x="76" y="2"/>
                  </a:cubicBezTo>
                  <a:cubicBezTo>
                    <a:pt x="94" y="2"/>
                    <a:pt x="94" y="2"/>
                    <a:pt x="94" y="2"/>
                  </a:cubicBezTo>
                  <a:cubicBezTo>
                    <a:pt x="94" y="82"/>
                    <a:pt x="94" y="82"/>
                    <a:pt x="94" y="82"/>
                  </a:cubicBezTo>
                  <a:cubicBezTo>
                    <a:pt x="94" y="102"/>
                    <a:pt x="91" y="113"/>
                    <a:pt x="84" y="122"/>
                  </a:cubicBezTo>
                  <a:close/>
                  <a:moveTo>
                    <a:pt x="48" y="15"/>
                  </a:moveTo>
                  <a:cubicBezTo>
                    <a:pt x="31" y="15"/>
                    <a:pt x="20" y="30"/>
                    <a:pt x="20" y="49"/>
                  </a:cubicBezTo>
                  <a:cubicBezTo>
                    <a:pt x="20" y="67"/>
                    <a:pt x="30" y="83"/>
                    <a:pt x="47" y="83"/>
                  </a:cubicBezTo>
                  <a:cubicBezTo>
                    <a:pt x="64" y="83"/>
                    <a:pt x="75" y="67"/>
                    <a:pt x="75" y="49"/>
                  </a:cubicBezTo>
                  <a:cubicBezTo>
                    <a:pt x="75" y="30"/>
                    <a:pt x="65" y="15"/>
                    <a:pt x="4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37">
              <a:extLst>
                <a:ext uri="{FF2B5EF4-FFF2-40B4-BE49-F238E27FC236}">
                  <a16:creationId xmlns:a16="http://schemas.microsoft.com/office/drawing/2014/main" id="{DCECE63C-3BE4-E3D3-8A34-3F4C88B09AD1}"/>
                </a:ext>
              </a:extLst>
            </p:cNvPr>
            <p:cNvSpPr>
              <a:spLocks/>
            </p:cNvSpPr>
            <p:nvPr userDrawn="1"/>
          </p:nvSpPr>
          <p:spPr bwMode="auto">
            <a:xfrm>
              <a:off x="3568701" y="-34925"/>
              <a:ext cx="69850" cy="115888"/>
            </a:xfrm>
            <a:custGeom>
              <a:avLst/>
              <a:gdLst>
                <a:gd name="T0" fmla="*/ 66 w 85"/>
                <a:gd name="T1" fmla="*/ 141 h 141"/>
                <a:gd name="T2" fmla="*/ 66 w 85"/>
                <a:gd name="T3" fmla="*/ 82 h 141"/>
                <a:gd name="T4" fmla="*/ 46 w 85"/>
                <a:gd name="T5" fmla="*/ 56 h 141"/>
                <a:gd name="T6" fmla="*/ 19 w 85"/>
                <a:gd name="T7" fmla="*/ 82 h 141"/>
                <a:gd name="T8" fmla="*/ 19 w 85"/>
                <a:gd name="T9" fmla="*/ 141 h 141"/>
                <a:gd name="T10" fmla="*/ 0 w 85"/>
                <a:gd name="T11" fmla="*/ 141 h 141"/>
                <a:gd name="T12" fmla="*/ 0 w 85"/>
                <a:gd name="T13" fmla="*/ 0 h 141"/>
                <a:gd name="T14" fmla="*/ 19 w 85"/>
                <a:gd name="T15" fmla="*/ 0 h 141"/>
                <a:gd name="T16" fmla="*/ 19 w 85"/>
                <a:gd name="T17" fmla="*/ 60 h 141"/>
                <a:gd name="T18" fmla="*/ 52 w 85"/>
                <a:gd name="T19" fmla="*/ 39 h 141"/>
                <a:gd name="T20" fmla="*/ 85 w 85"/>
                <a:gd name="T21" fmla="*/ 77 h 141"/>
                <a:gd name="T22" fmla="*/ 85 w 85"/>
                <a:gd name="T23" fmla="*/ 141 h 141"/>
                <a:gd name="T24" fmla="*/ 66 w 85"/>
                <a:gd name="T25"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41">
                  <a:moveTo>
                    <a:pt x="66" y="141"/>
                  </a:moveTo>
                  <a:cubicBezTo>
                    <a:pt x="66" y="82"/>
                    <a:pt x="66" y="82"/>
                    <a:pt x="66" y="82"/>
                  </a:cubicBezTo>
                  <a:cubicBezTo>
                    <a:pt x="66" y="66"/>
                    <a:pt x="61" y="56"/>
                    <a:pt x="46" y="56"/>
                  </a:cubicBezTo>
                  <a:cubicBezTo>
                    <a:pt x="31" y="56"/>
                    <a:pt x="21" y="72"/>
                    <a:pt x="19" y="82"/>
                  </a:cubicBezTo>
                  <a:cubicBezTo>
                    <a:pt x="19" y="141"/>
                    <a:pt x="19" y="141"/>
                    <a:pt x="19" y="141"/>
                  </a:cubicBezTo>
                  <a:cubicBezTo>
                    <a:pt x="0" y="141"/>
                    <a:pt x="0" y="141"/>
                    <a:pt x="0" y="141"/>
                  </a:cubicBezTo>
                  <a:cubicBezTo>
                    <a:pt x="0" y="0"/>
                    <a:pt x="0" y="0"/>
                    <a:pt x="0" y="0"/>
                  </a:cubicBezTo>
                  <a:cubicBezTo>
                    <a:pt x="19" y="0"/>
                    <a:pt x="19" y="0"/>
                    <a:pt x="19" y="0"/>
                  </a:cubicBezTo>
                  <a:cubicBezTo>
                    <a:pt x="19" y="60"/>
                    <a:pt x="19" y="60"/>
                    <a:pt x="19" y="60"/>
                  </a:cubicBezTo>
                  <a:cubicBezTo>
                    <a:pt x="25" y="50"/>
                    <a:pt x="36" y="39"/>
                    <a:pt x="52" y="39"/>
                  </a:cubicBezTo>
                  <a:cubicBezTo>
                    <a:pt x="72" y="39"/>
                    <a:pt x="85" y="51"/>
                    <a:pt x="85" y="77"/>
                  </a:cubicBezTo>
                  <a:cubicBezTo>
                    <a:pt x="85" y="141"/>
                    <a:pt x="85" y="141"/>
                    <a:pt x="85" y="141"/>
                  </a:cubicBezTo>
                  <a:lnTo>
                    <a:pt x="66"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38">
              <a:extLst>
                <a:ext uri="{FF2B5EF4-FFF2-40B4-BE49-F238E27FC236}">
                  <a16:creationId xmlns:a16="http://schemas.microsoft.com/office/drawing/2014/main" id="{A628084C-CF66-E7E8-A07E-637CE5D6B84C}"/>
                </a:ext>
              </a:extLst>
            </p:cNvPr>
            <p:cNvSpPr>
              <a:spLocks/>
            </p:cNvSpPr>
            <p:nvPr userDrawn="1"/>
          </p:nvSpPr>
          <p:spPr bwMode="auto">
            <a:xfrm>
              <a:off x="3654426" y="-23813"/>
              <a:ext cx="50800" cy="106363"/>
            </a:xfrm>
            <a:custGeom>
              <a:avLst/>
              <a:gdLst>
                <a:gd name="T0" fmla="*/ 33 w 61"/>
                <a:gd name="T1" fmla="*/ 41 h 128"/>
                <a:gd name="T2" fmla="*/ 33 w 61"/>
                <a:gd name="T3" fmla="*/ 92 h 128"/>
                <a:gd name="T4" fmla="*/ 37 w 61"/>
                <a:gd name="T5" fmla="*/ 109 h 128"/>
                <a:gd name="T6" fmla="*/ 47 w 61"/>
                <a:gd name="T7" fmla="*/ 113 h 128"/>
                <a:gd name="T8" fmla="*/ 58 w 61"/>
                <a:gd name="T9" fmla="*/ 111 h 128"/>
                <a:gd name="T10" fmla="*/ 60 w 61"/>
                <a:gd name="T11" fmla="*/ 125 h 128"/>
                <a:gd name="T12" fmla="*/ 42 w 61"/>
                <a:gd name="T13" fmla="*/ 128 h 128"/>
                <a:gd name="T14" fmla="*/ 21 w 61"/>
                <a:gd name="T15" fmla="*/ 121 h 128"/>
                <a:gd name="T16" fmla="*/ 15 w 61"/>
                <a:gd name="T17" fmla="*/ 95 h 128"/>
                <a:gd name="T18" fmla="*/ 15 w 61"/>
                <a:gd name="T19" fmla="*/ 41 h 128"/>
                <a:gd name="T20" fmla="*/ 0 w 61"/>
                <a:gd name="T21" fmla="*/ 41 h 128"/>
                <a:gd name="T22" fmla="*/ 0 w 61"/>
                <a:gd name="T23" fmla="*/ 27 h 128"/>
                <a:gd name="T24" fmla="*/ 14 w 61"/>
                <a:gd name="T25" fmla="*/ 27 h 128"/>
                <a:gd name="T26" fmla="*/ 16 w 61"/>
                <a:gd name="T27" fmla="*/ 0 h 128"/>
                <a:gd name="T28" fmla="*/ 33 w 61"/>
                <a:gd name="T29" fmla="*/ 0 h 128"/>
                <a:gd name="T30" fmla="*/ 33 w 61"/>
                <a:gd name="T31" fmla="*/ 27 h 128"/>
                <a:gd name="T32" fmla="*/ 61 w 61"/>
                <a:gd name="T33" fmla="*/ 27 h 128"/>
                <a:gd name="T34" fmla="*/ 61 w 61"/>
                <a:gd name="T35" fmla="*/ 41 h 128"/>
                <a:gd name="T36" fmla="*/ 33 w 61"/>
                <a:gd name="T37"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28">
                  <a:moveTo>
                    <a:pt x="33" y="41"/>
                  </a:moveTo>
                  <a:cubicBezTo>
                    <a:pt x="33" y="92"/>
                    <a:pt x="33" y="92"/>
                    <a:pt x="33" y="92"/>
                  </a:cubicBezTo>
                  <a:cubicBezTo>
                    <a:pt x="33" y="101"/>
                    <a:pt x="34" y="106"/>
                    <a:pt x="37" y="109"/>
                  </a:cubicBezTo>
                  <a:cubicBezTo>
                    <a:pt x="40" y="112"/>
                    <a:pt x="43" y="113"/>
                    <a:pt x="47" y="113"/>
                  </a:cubicBezTo>
                  <a:cubicBezTo>
                    <a:pt x="52" y="113"/>
                    <a:pt x="56" y="112"/>
                    <a:pt x="58" y="111"/>
                  </a:cubicBezTo>
                  <a:cubicBezTo>
                    <a:pt x="60" y="125"/>
                    <a:pt x="60" y="125"/>
                    <a:pt x="60" y="125"/>
                  </a:cubicBezTo>
                  <a:cubicBezTo>
                    <a:pt x="56" y="127"/>
                    <a:pt x="48" y="128"/>
                    <a:pt x="42" y="128"/>
                  </a:cubicBezTo>
                  <a:cubicBezTo>
                    <a:pt x="33" y="128"/>
                    <a:pt x="27" y="126"/>
                    <a:pt x="21" y="121"/>
                  </a:cubicBezTo>
                  <a:cubicBezTo>
                    <a:pt x="16" y="115"/>
                    <a:pt x="15" y="108"/>
                    <a:pt x="15" y="95"/>
                  </a:cubicBezTo>
                  <a:cubicBezTo>
                    <a:pt x="15" y="41"/>
                    <a:pt x="15" y="41"/>
                    <a:pt x="15" y="41"/>
                  </a:cubicBezTo>
                  <a:cubicBezTo>
                    <a:pt x="0" y="41"/>
                    <a:pt x="0" y="41"/>
                    <a:pt x="0" y="41"/>
                  </a:cubicBezTo>
                  <a:cubicBezTo>
                    <a:pt x="0" y="27"/>
                    <a:pt x="0" y="27"/>
                    <a:pt x="0" y="27"/>
                  </a:cubicBezTo>
                  <a:cubicBezTo>
                    <a:pt x="14" y="27"/>
                    <a:pt x="14" y="27"/>
                    <a:pt x="14" y="27"/>
                  </a:cubicBezTo>
                  <a:cubicBezTo>
                    <a:pt x="16" y="0"/>
                    <a:pt x="16" y="0"/>
                    <a:pt x="16" y="0"/>
                  </a:cubicBezTo>
                  <a:cubicBezTo>
                    <a:pt x="33" y="0"/>
                    <a:pt x="33" y="0"/>
                    <a:pt x="33" y="0"/>
                  </a:cubicBezTo>
                  <a:cubicBezTo>
                    <a:pt x="33" y="27"/>
                    <a:pt x="33" y="27"/>
                    <a:pt x="33" y="27"/>
                  </a:cubicBezTo>
                  <a:cubicBezTo>
                    <a:pt x="61" y="27"/>
                    <a:pt x="61" y="27"/>
                    <a:pt x="61" y="27"/>
                  </a:cubicBezTo>
                  <a:cubicBezTo>
                    <a:pt x="61" y="41"/>
                    <a:pt x="61" y="41"/>
                    <a:pt x="61" y="41"/>
                  </a:cubicBezTo>
                  <a:cubicBezTo>
                    <a:pt x="33" y="41"/>
                    <a:pt x="33" y="41"/>
                    <a:pt x="3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39">
              <a:extLst>
                <a:ext uri="{FF2B5EF4-FFF2-40B4-BE49-F238E27FC236}">
                  <a16:creationId xmlns:a16="http://schemas.microsoft.com/office/drawing/2014/main" id="{644BE14E-EA94-5B64-6A69-FD38062EC86B}"/>
                </a:ext>
              </a:extLst>
            </p:cNvPr>
            <p:cNvSpPr>
              <a:spLocks/>
            </p:cNvSpPr>
            <p:nvPr userDrawn="1"/>
          </p:nvSpPr>
          <p:spPr bwMode="auto">
            <a:xfrm>
              <a:off x="3711576" y="-3175"/>
              <a:ext cx="63500" cy="85725"/>
            </a:xfrm>
            <a:custGeom>
              <a:avLst/>
              <a:gdLst>
                <a:gd name="T0" fmla="*/ 68 w 78"/>
                <a:gd name="T1" fmla="*/ 94 h 103"/>
                <a:gd name="T2" fmla="*/ 39 w 78"/>
                <a:gd name="T3" fmla="*/ 103 h 103"/>
                <a:gd name="T4" fmla="*/ 0 w 78"/>
                <a:gd name="T5" fmla="*/ 86 h 103"/>
                <a:gd name="T6" fmla="*/ 10 w 78"/>
                <a:gd name="T7" fmla="*/ 74 h 103"/>
                <a:gd name="T8" fmla="*/ 40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3" y="99"/>
                    <a:pt x="54" y="103"/>
                    <a:pt x="39" y="103"/>
                  </a:cubicBezTo>
                  <a:cubicBezTo>
                    <a:pt x="19" y="103"/>
                    <a:pt x="5" y="91"/>
                    <a:pt x="0" y="86"/>
                  </a:cubicBezTo>
                  <a:cubicBezTo>
                    <a:pt x="10" y="74"/>
                    <a:pt x="10" y="74"/>
                    <a:pt x="10" y="74"/>
                  </a:cubicBezTo>
                  <a:cubicBezTo>
                    <a:pt x="16" y="80"/>
                    <a:pt x="28" y="88"/>
                    <a:pt x="40" y="88"/>
                  </a:cubicBezTo>
                  <a:cubicBezTo>
                    <a:pt x="51" y="88"/>
                    <a:pt x="59" y="84"/>
                    <a:pt x="59" y="75"/>
                  </a:cubicBezTo>
                  <a:cubicBezTo>
                    <a:pt x="59" y="66"/>
                    <a:pt x="49" y="63"/>
                    <a:pt x="43" y="61"/>
                  </a:cubicBezTo>
                  <a:cubicBezTo>
                    <a:pt x="38"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4"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40">
              <a:extLst>
                <a:ext uri="{FF2B5EF4-FFF2-40B4-BE49-F238E27FC236}">
                  <a16:creationId xmlns:a16="http://schemas.microsoft.com/office/drawing/2014/main" id="{EF137B69-3191-B6FE-C47C-0D807733E2CB}"/>
                </a:ext>
              </a:extLst>
            </p:cNvPr>
            <p:cNvSpPr>
              <a:spLocks noEditPoints="1"/>
            </p:cNvSpPr>
            <p:nvPr userDrawn="1"/>
          </p:nvSpPr>
          <p:spPr bwMode="auto">
            <a:xfrm>
              <a:off x="2498726" y="157163"/>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6 h 136"/>
                <a:gd name="T12" fmla="*/ 113 w 113"/>
                <a:gd name="T13" fmla="*/ 68 h 136"/>
                <a:gd name="T14" fmla="*/ 92 w 113"/>
                <a:gd name="T15" fmla="*/ 119 h 136"/>
                <a:gd name="T16" fmla="*/ 78 w 113"/>
                <a:gd name="T17" fmla="*/ 28 h 136"/>
                <a:gd name="T18" fmla="*/ 45 w 113"/>
                <a:gd name="T19" fmla="*/ 15 h 136"/>
                <a:gd name="T20" fmla="*/ 20 w 113"/>
                <a:gd name="T21" fmla="*/ 15 h 136"/>
                <a:gd name="T22" fmla="*/ 20 w 113"/>
                <a:gd name="T23" fmla="*/ 119 h 136"/>
                <a:gd name="T24" fmla="*/ 45 w 113"/>
                <a:gd name="T25" fmla="*/ 119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5"/>
                    <a:pt x="92" y="16"/>
                  </a:cubicBezTo>
                  <a:cubicBezTo>
                    <a:pt x="103" y="27"/>
                    <a:pt x="113" y="44"/>
                    <a:pt x="113" y="68"/>
                  </a:cubicBezTo>
                  <a:cubicBezTo>
                    <a:pt x="113" y="91"/>
                    <a:pt x="104" y="108"/>
                    <a:pt x="92" y="119"/>
                  </a:cubicBezTo>
                  <a:close/>
                  <a:moveTo>
                    <a:pt x="78" y="28"/>
                  </a:moveTo>
                  <a:cubicBezTo>
                    <a:pt x="70" y="19"/>
                    <a:pt x="59" y="15"/>
                    <a:pt x="45" y="15"/>
                  </a:cubicBezTo>
                  <a:cubicBezTo>
                    <a:pt x="20" y="15"/>
                    <a:pt x="20" y="15"/>
                    <a:pt x="20" y="15"/>
                  </a:cubicBezTo>
                  <a:cubicBezTo>
                    <a:pt x="20" y="119"/>
                    <a:pt x="20" y="119"/>
                    <a:pt x="20" y="119"/>
                  </a:cubicBezTo>
                  <a:cubicBezTo>
                    <a:pt x="45" y="119"/>
                    <a:pt x="45" y="119"/>
                    <a:pt x="45" y="119"/>
                  </a:cubicBezTo>
                  <a:cubicBezTo>
                    <a:pt x="58" y="119"/>
                    <a:pt x="69" y="116"/>
                    <a:pt x="78" y="107"/>
                  </a:cubicBezTo>
                  <a:cubicBezTo>
                    <a:pt x="87" y="98"/>
                    <a:pt x="92" y="84"/>
                    <a:pt x="92" y="68"/>
                  </a:cubicBezTo>
                  <a:cubicBezTo>
                    <a:pt x="92" y="51"/>
                    <a:pt x="87" y="36"/>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41">
              <a:extLst>
                <a:ext uri="{FF2B5EF4-FFF2-40B4-BE49-F238E27FC236}">
                  <a16:creationId xmlns:a16="http://schemas.microsoft.com/office/drawing/2014/main" id="{821A2D0B-222A-FACB-58E1-95FBC0126991}"/>
                </a:ext>
              </a:extLst>
            </p:cNvPr>
            <p:cNvSpPr>
              <a:spLocks noEditPoints="1"/>
            </p:cNvSpPr>
            <p:nvPr userDrawn="1"/>
          </p:nvSpPr>
          <p:spPr bwMode="auto">
            <a:xfrm>
              <a:off x="2605088"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42">
              <a:extLst>
                <a:ext uri="{FF2B5EF4-FFF2-40B4-BE49-F238E27FC236}">
                  <a16:creationId xmlns:a16="http://schemas.microsoft.com/office/drawing/2014/main" id="{7DEFDA0D-DEC0-C80E-280E-37E6A828C659}"/>
                </a:ext>
              </a:extLst>
            </p:cNvPr>
            <p:cNvSpPr>
              <a:spLocks noChangeArrowheads="1"/>
            </p:cNvSpPr>
            <p:nvPr userDrawn="1"/>
          </p:nvSpPr>
          <p:spPr bwMode="auto">
            <a:xfrm>
              <a:off x="2697163" y="153988"/>
              <a:ext cx="15875" cy="1158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43">
              <a:extLst>
                <a:ext uri="{FF2B5EF4-FFF2-40B4-BE49-F238E27FC236}">
                  <a16:creationId xmlns:a16="http://schemas.microsoft.com/office/drawing/2014/main" id="{E1B199F1-629A-2B40-F991-6A433992CFCB}"/>
                </a:ext>
              </a:extLst>
            </p:cNvPr>
            <p:cNvSpPr>
              <a:spLocks noEditPoints="1"/>
            </p:cNvSpPr>
            <p:nvPr userDrawn="1"/>
          </p:nvSpPr>
          <p:spPr bwMode="auto">
            <a:xfrm>
              <a:off x="2736851" y="150813"/>
              <a:ext cx="20638" cy="119063"/>
            </a:xfrm>
            <a:custGeom>
              <a:avLst/>
              <a:gdLst>
                <a:gd name="T0" fmla="*/ 12 w 25"/>
                <a:gd name="T1" fmla="*/ 25 h 144"/>
                <a:gd name="T2" fmla="*/ 0 w 25"/>
                <a:gd name="T3" fmla="*/ 13 h 144"/>
                <a:gd name="T4" fmla="*/ 12 w 25"/>
                <a:gd name="T5" fmla="*/ 0 h 144"/>
                <a:gd name="T6" fmla="*/ 25 w 25"/>
                <a:gd name="T7" fmla="*/ 12 h 144"/>
                <a:gd name="T8" fmla="*/ 12 w 25"/>
                <a:gd name="T9" fmla="*/ 25 h 144"/>
                <a:gd name="T10" fmla="*/ 3 w 25"/>
                <a:gd name="T11" fmla="*/ 144 h 144"/>
                <a:gd name="T12" fmla="*/ 3 w 25"/>
                <a:gd name="T13" fmla="*/ 45 h 144"/>
                <a:gd name="T14" fmla="*/ 22 w 25"/>
                <a:gd name="T15" fmla="*/ 45 h 144"/>
                <a:gd name="T16" fmla="*/ 22 w 25"/>
                <a:gd name="T17" fmla="*/ 144 h 144"/>
                <a:gd name="T18" fmla="*/ 3 w 25"/>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4">
                  <a:moveTo>
                    <a:pt x="12" y="25"/>
                  </a:moveTo>
                  <a:cubicBezTo>
                    <a:pt x="5" y="25"/>
                    <a:pt x="0" y="20"/>
                    <a:pt x="0" y="13"/>
                  </a:cubicBezTo>
                  <a:cubicBezTo>
                    <a:pt x="0" y="6"/>
                    <a:pt x="5" y="0"/>
                    <a:pt x="12" y="0"/>
                  </a:cubicBezTo>
                  <a:cubicBezTo>
                    <a:pt x="20" y="0"/>
                    <a:pt x="25" y="6"/>
                    <a:pt x="25" y="12"/>
                  </a:cubicBezTo>
                  <a:cubicBezTo>
                    <a:pt x="25" y="19"/>
                    <a:pt x="20" y="25"/>
                    <a:pt x="12"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44">
              <a:extLst>
                <a:ext uri="{FF2B5EF4-FFF2-40B4-BE49-F238E27FC236}">
                  <a16:creationId xmlns:a16="http://schemas.microsoft.com/office/drawing/2014/main" id="{344578C9-CCB4-4F2D-6F97-A69FE48FE92E}"/>
                </a:ext>
              </a:extLst>
            </p:cNvPr>
            <p:cNvSpPr>
              <a:spLocks/>
            </p:cNvSpPr>
            <p:nvPr userDrawn="1"/>
          </p:nvSpPr>
          <p:spPr bwMode="auto">
            <a:xfrm>
              <a:off x="2768601" y="188913"/>
              <a:ext cx="79375" cy="80963"/>
            </a:xfrm>
            <a:custGeom>
              <a:avLst/>
              <a:gdLst>
                <a:gd name="T0" fmla="*/ 30 w 50"/>
                <a:gd name="T1" fmla="*/ 51 h 51"/>
                <a:gd name="T2" fmla="*/ 19 w 50"/>
                <a:gd name="T3" fmla="*/ 51 h 51"/>
                <a:gd name="T4" fmla="*/ 0 w 50"/>
                <a:gd name="T5" fmla="*/ 0 h 51"/>
                <a:gd name="T6" fmla="*/ 10 w 50"/>
                <a:gd name="T7" fmla="*/ 0 h 51"/>
                <a:gd name="T8" fmla="*/ 25 w 50"/>
                <a:gd name="T9" fmla="*/ 41 h 51"/>
                <a:gd name="T10" fmla="*/ 39 w 50"/>
                <a:gd name="T11" fmla="*/ 0 h 51"/>
                <a:gd name="T12" fmla="*/ 50 w 50"/>
                <a:gd name="T13" fmla="*/ 0 h 51"/>
                <a:gd name="T14" fmla="*/ 30 w 50"/>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1">
                  <a:moveTo>
                    <a:pt x="30" y="51"/>
                  </a:moveTo>
                  <a:lnTo>
                    <a:pt x="19" y="51"/>
                  </a:lnTo>
                  <a:lnTo>
                    <a:pt x="0" y="0"/>
                  </a:lnTo>
                  <a:lnTo>
                    <a:pt x="10" y="0"/>
                  </a:lnTo>
                  <a:lnTo>
                    <a:pt x="25" y="41"/>
                  </a:lnTo>
                  <a:lnTo>
                    <a:pt x="39" y="0"/>
                  </a:lnTo>
                  <a:lnTo>
                    <a:pt x="50" y="0"/>
                  </a:lnTo>
                  <a:lnTo>
                    <a:pt x="3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45">
              <a:extLst>
                <a:ext uri="{FF2B5EF4-FFF2-40B4-BE49-F238E27FC236}">
                  <a16:creationId xmlns:a16="http://schemas.microsoft.com/office/drawing/2014/main" id="{2236A563-D056-2155-A154-64F4FBDBB116}"/>
                </a:ext>
              </a:extLst>
            </p:cNvPr>
            <p:cNvSpPr>
              <a:spLocks noEditPoints="1"/>
            </p:cNvSpPr>
            <p:nvPr userDrawn="1"/>
          </p:nvSpPr>
          <p:spPr bwMode="auto">
            <a:xfrm>
              <a:off x="28559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0"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46">
              <a:extLst>
                <a:ext uri="{FF2B5EF4-FFF2-40B4-BE49-F238E27FC236}">
                  <a16:creationId xmlns:a16="http://schemas.microsoft.com/office/drawing/2014/main" id="{F4BF70B8-9555-C261-D3C1-88BD30FC33CC}"/>
                </a:ext>
              </a:extLst>
            </p:cNvPr>
            <p:cNvSpPr>
              <a:spLocks/>
            </p:cNvSpPr>
            <p:nvPr userDrawn="1"/>
          </p:nvSpPr>
          <p:spPr bwMode="auto">
            <a:xfrm>
              <a:off x="2947988" y="185738"/>
              <a:ext cx="47625"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47">
              <a:extLst>
                <a:ext uri="{FF2B5EF4-FFF2-40B4-BE49-F238E27FC236}">
                  <a16:creationId xmlns:a16="http://schemas.microsoft.com/office/drawing/2014/main" id="{2EFAC510-CEEE-DA5A-FAA3-F170FED7622E}"/>
                </a:ext>
              </a:extLst>
            </p:cNvPr>
            <p:cNvSpPr>
              <a:spLocks noEditPoints="1"/>
            </p:cNvSpPr>
            <p:nvPr userDrawn="1"/>
          </p:nvSpPr>
          <p:spPr bwMode="auto">
            <a:xfrm>
              <a:off x="2998788" y="185738"/>
              <a:ext cx="74613" cy="85725"/>
            </a:xfrm>
            <a:custGeom>
              <a:avLst/>
              <a:gdLst>
                <a:gd name="T0" fmla="*/ 20 w 90"/>
                <a:gd name="T1" fmla="*/ 56 h 103"/>
                <a:gd name="T2" fmla="*/ 49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49" y="88"/>
                  </a:cubicBezTo>
                  <a:cubicBezTo>
                    <a:pt x="68" y="88"/>
                    <a:pt x="79" y="78"/>
                    <a:pt x="80" y="77"/>
                  </a:cubicBezTo>
                  <a:cubicBezTo>
                    <a:pt x="88" y="89"/>
                    <a:pt x="88" y="89"/>
                    <a:pt x="88" y="89"/>
                  </a:cubicBezTo>
                  <a:cubicBezTo>
                    <a:pt x="88" y="89"/>
                    <a:pt x="74"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8" y="14"/>
                    <a:pt x="20" y="29"/>
                    <a:pt x="19" y="42"/>
                  </a:cubicBezTo>
                  <a:cubicBezTo>
                    <a:pt x="71" y="42"/>
                    <a:pt x="71" y="42"/>
                    <a:pt x="71" y="42"/>
                  </a:cubicBezTo>
                  <a:cubicBezTo>
                    <a:pt x="71"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48">
              <a:extLst>
                <a:ext uri="{FF2B5EF4-FFF2-40B4-BE49-F238E27FC236}">
                  <a16:creationId xmlns:a16="http://schemas.microsoft.com/office/drawing/2014/main" id="{9F75901F-04A3-6B7A-4918-99E7F7C4A01F}"/>
                </a:ext>
              </a:extLst>
            </p:cNvPr>
            <p:cNvSpPr>
              <a:spLocks noEditPoints="1"/>
            </p:cNvSpPr>
            <p:nvPr userDrawn="1"/>
          </p:nvSpPr>
          <p:spPr bwMode="auto">
            <a:xfrm>
              <a:off x="3084513" y="153988"/>
              <a:ext cx="77788" cy="117475"/>
            </a:xfrm>
            <a:custGeom>
              <a:avLst/>
              <a:gdLst>
                <a:gd name="T0" fmla="*/ 78 w 94"/>
                <a:gd name="T1" fmla="*/ 141 h 143"/>
                <a:gd name="T2" fmla="*/ 75 w 94"/>
                <a:gd name="T3" fmla="*/ 125 h 143"/>
                <a:gd name="T4" fmla="*/ 42 w 94"/>
                <a:gd name="T5" fmla="*/ 143 h 143"/>
                <a:gd name="T6" fmla="*/ 0 w 94"/>
                <a:gd name="T7" fmla="*/ 91 h 143"/>
                <a:gd name="T8" fmla="*/ 44 w 94"/>
                <a:gd name="T9" fmla="*/ 40 h 143"/>
                <a:gd name="T10" fmla="*/ 75 w 94"/>
                <a:gd name="T11" fmla="*/ 58 h 143"/>
                <a:gd name="T12" fmla="*/ 75 w 94"/>
                <a:gd name="T13" fmla="*/ 0 h 143"/>
                <a:gd name="T14" fmla="*/ 94 w 94"/>
                <a:gd name="T15" fmla="*/ 0 h 143"/>
                <a:gd name="T16" fmla="*/ 94 w 94"/>
                <a:gd name="T17" fmla="*/ 141 h 143"/>
                <a:gd name="T18" fmla="*/ 78 w 94"/>
                <a:gd name="T19" fmla="*/ 141 h 143"/>
                <a:gd name="T20" fmla="*/ 48 w 94"/>
                <a:gd name="T21" fmla="*/ 54 h 143"/>
                <a:gd name="T22" fmla="*/ 19 w 94"/>
                <a:gd name="T23" fmla="*/ 90 h 143"/>
                <a:gd name="T24" fmla="*/ 47 w 94"/>
                <a:gd name="T25" fmla="*/ 127 h 143"/>
                <a:gd name="T26" fmla="*/ 75 w 94"/>
                <a:gd name="T27" fmla="*/ 90 h 143"/>
                <a:gd name="T28" fmla="*/ 48 w 94"/>
                <a:gd name="T29" fmla="*/ 5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43">
                  <a:moveTo>
                    <a:pt x="78" y="141"/>
                  </a:moveTo>
                  <a:cubicBezTo>
                    <a:pt x="75" y="125"/>
                    <a:pt x="75" y="125"/>
                    <a:pt x="75" y="125"/>
                  </a:cubicBezTo>
                  <a:cubicBezTo>
                    <a:pt x="74" y="126"/>
                    <a:pt x="65" y="143"/>
                    <a:pt x="42" y="143"/>
                  </a:cubicBezTo>
                  <a:cubicBezTo>
                    <a:pt x="16" y="143"/>
                    <a:pt x="0" y="121"/>
                    <a:pt x="0" y="91"/>
                  </a:cubicBezTo>
                  <a:cubicBezTo>
                    <a:pt x="0" y="62"/>
                    <a:pt x="18" y="40"/>
                    <a:pt x="44" y="40"/>
                  </a:cubicBezTo>
                  <a:cubicBezTo>
                    <a:pt x="65" y="40"/>
                    <a:pt x="74" y="56"/>
                    <a:pt x="75" y="58"/>
                  </a:cubicBezTo>
                  <a:cubicBezTo>
                    <a:pt x="75" y="0"/>
                    <a:pt x="75" y="0"/>
                    <a:pt x="75" y="0"/>
                  </a:cubicBezTo>
                  <a:cubicBezTo>
                    <a:pt x="94" y="0"/>
                    <a:pt x="94" y="0"/>
                    <a:pt x="94" y="0"/>
                  </a:cubicBezTo>
                  <a:cubicBezTo>
                    <a:pt x="94" y="141"/>
                    <a:pt x="94" y="141"/>
                    <a:pt x="94" y="141"/>
                  </a:cubicBezTo>
                  <a:cubicBezTo>
                    <a:pt x="78" y="141"/>
                    <a:pt x="78" y="141"/>
                    <a:pt x="78" y="141"/>
                  </a:cubicBezTo>
                  <a:close/>
                  <a:moveTo>
                    <a:pt x="48" y="54"/>
                  </a:moveTo>
                  <a:cubicBezTo>
                    <a:pt x="30" y="54"/>
                    <a:pt x="19" y="71"/>
                    <a:pt x="19" y="90"/>
                  </a:cubicBezTo>
                  <a:cubicBezTo>
                    <a:pt x="19" y="110"/>
                    <a:pt x="29" y="127"/>
                    <a:pt x="47" y="127"/>
                  </a:cubicBezTo>
                  <a:cubicBezTo>
                    <a:pt x="64" y="127"/>
                    <a:pt x="75" y="110"/>
                    <a:pt x="75" y="90"/>
                  </a:cubicBezTo>
                  <a:cubicBezTo>
                    <a:pt x="76" y="71"/>
                    <a:pt x="66" y="54"/>
                    <a:pt x="4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49">
              <a:extLst>
                <a:ext uri="{FF2B5EF4-FFF2-40B4-BE49-F238E27FC236}">
                  <a16:creationId xmlns:a16="http://schemas.microsoft.com/office/drawing/2014/main" id="{746411D7-FE52-9D4A-5F9C-E781E2B0A65A}"/>
                </a:ext>
              </a:extLst>
            </p:cNvPr>
            <p:cNvSpPr>
              <a:spLocks/>
            </p:cNvSpPr>
            <p:nvPr userDrawn="1"/>
          </p:nvSpPr>
          <p:spPr bwMode="auto">
            <a:xfrm>
              <a:off x="3209926" y="152400"/>
              <a:ext cx="53975" cy="117475"/>
            </a:xfrm>
            <a:custGeom>
              <a:avLst/>
              <a:gdLst>
                <a:gd name="T0" fmla="*/ 61 w 64"/>
                <a:gd name="T1" fmla="*/ 18 h 142"/>
                <a:gd name="T2" fmla="*/ 49 w 64"/>
                <a:gd name="T3" fmla="*/ 15 h 142"/>
                <a:gd name="T4" fmla="*/ 36 w 64"/>
                <a:gd name="T5" fmla="*/ 21 h 142"/>
                <a:gd name="T6" fmla="*/ 34 w 64"/>
                <a:gd name="T7" fmla="*/ 35 h 142"/>
                <a:gd name="T8" fmla="*/ 34 w 64"/>
                <a:gd name="T9" fmla="*/ 43 h 142"/>
                <a:gd name="T10" fmla="*/ 59 w 64"/>
                <a:gd name="T11" fmla="*/ 43 h 142"/>
                <a:gd name="T12" fmla="*/ 59 w 64"/>
                <a:gd name="T13" fmla="*/ 57 h 142"/>
                <a:gd name="T14" fmla="*/ 34 w 64"/>
                <a:gd name="T15" fmla="*/ 57 h 142"/>
                <a:gd name="T16" fmla="*/ 34 w 64"/>
                <a:gd name="T17" fmla="*/ 142 h 142"/>
                <a:gd name="T18" fmla="*/ 15 w 64"/>
                <a:gd name="T19" fmla="*/ 142 h 142"/>
                <a:gd name="T20" fmla="*/ 15 w 64"/>
                <a:gd name="T21" fmla="*/ 57 h 142"/>
                <a:gd name="T22" fmla="*/ 0 w 64"/>
                <a:gd name="T23" fmla="*/ 57 h 142"/>
                <a:gd name="T24" fmla="*/ 0 w 64"/>
                <a:gd name="T25" fmla="*/ 43 h 142"/>
                <a:gd name="T26" fmla="*/ 15 w 64"/>
                <a:gd name="T27" fmla="*/ 43 h 142"/>
                <a:gd name="T28" fmla="*/ 15 w 64"/>
                <a:gd name="T29" fmla="*/ 32 h 142"/>
                <a:gd name="T30" fmla="*/ 22 w 64"/>
                <a:gd name="T31" fmla="*/ 9 h 142"/>
                <a:gd name="T32" fmla="*/ 45 w 64"/>
                <a:gd name="T33" fmla="*/ 0 h 142"/>
                <a:gd name="T34" fmla="*/ 64 w 64"/>
                <a:gd name="T35" fmla="*/ 4 h 142"/>
                <a:gd name="T36" fmla="*/ 61 w 64"/>
                <a:gd name="T37" fmla="*/ 1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42">
                  <a:moveTo>
                    <a:pt x="61" y="18"/>
                  </a:moveTo>
                  <a:cubicBezTo>
                    <a:pt x="61" y="18"/>
                    <a:pt x="55" y="15"/>
                    <a:pt x="49" y="15"/>
                  </a:cubicBezTo>
                  <a:cubicBezTo>
                    <a:pt x="43" y="15"/>
                    <a:pt x="39" y="17"/>
                    <a:pt x="36" y="21"/>
                  </a:cubicBezTo>
                  <a:cubicBezTo>
                    <a:pt x="34" y="24"/>
                    <a:pt x="34" y="29"/>
                    <a:pt x="34" y="35"/>
                  </a:cubicBezTo>
                  <a:cubicBezTo>
                    <a:pt x="34" y="43"/>
                    <a:pt x="34" y="43"/>
                    <a:pt x="34" y="43"/>
                  </a:cubicBezTo>
                  <a:cubicBezTo>
                    <a:pt x="59" y="43"/>
                    <a:pt x="59" y="43"/>
                    <a:pt x="59" y="43"/>
                  </a:cubicBezTo>
                  <a:cubicBezTo>
                    <a:pt x="59" y="57"/>
                    <a:pt x="59" y="57"/>
                    <a:pt x="59" y="57"/>
                  </a:cubicBezTo>
                  <a:cubicBezTo>
                    <a:pt x="34" y="57"/>
                    <a:pt x="34" y="57"/>
                    <a:pt x="34" y="57"/>
                  </a:cubicBezTo>
                  <a:cubicBezTo>
                    <a:pt x="34" y="142"/>
                    <a:pt x="34" y="142"/>
                    <a:pt x="34" y="142"/>
                  </a:cubicBezTo>
                  <a:cubicBezTo>
                    <a:pt x="15" y="142"/>
                    <a:pt x="15" y="142"/>
                    <a:pt x="15" y="142"/>
                  </a:cubicBezTo>
                  <a:cubicBezTo>
                    <a:pt x="15" y="57"/>
                    <a:pt x="15" y="57"/>
                    <a:pt x="15" y="57"/>
                  </a:cubicBezTo>
                  <a:cubicBezTo>
                    <a:pt x="0" y="57"/>
                    <a:pt x="0" y="57"/>
                    <a:pt x="0" y="57"/>
                  </a:cubicBezTo>
                  <a:cubicBezTo>
                    <a:pt x="0" y="43"/>
                    <a:pt x="0" y="43"/>
                    <a:pt x="0" y="43"/>
                  </a:cubicBezTo>
                  <a:cubicBezTo>
                    <a:pt x="15" y="43"/>
                    <a:pt x="15" y="43"/>
                    <a:pt x="15" y="43"/>
                  </a:cubicBezTo>
                  <a:cubicBezTo>
                    <a:pt x="15" y="32"/>
                    <a:pt x="15" y="32"/>
                    <a:pt x="15" y="32"/>
                  </a:cubicBezTo>
                  <a:cubicBezTo>
                    <a:pt x="15" y="21"/>
                    <a:pt x="18" y="14"/>
                    <a:pt x="22" y="9"/>
                  </a:cubicBezTo>
                  <a:cubicBezTo>
                    <a:pt x="27" y="4"/>
                    <a:pt x="34" y="0"/>
                    <a:pt x="45" y="0"/>
                  </a:cubicBezTo>
                  <a:cubicBezTo>
                    <a:pt x="55" y="0"/>
                    <a:pt x="62" y="3"/>
                    <a:pt x="64" y="4"/>
                  </a:cubicBezTo>
                  <a:lnTo>
                    <a:pt x="6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50">
              <a:extLst>
                <a:ext uri="{FF2B5EF4-FFF2-40B4-BE49-F238E27FC236}">
                  <a16:creationId xmlns:a16="http://schemas.microsoft.com/office/drawing/2014/main" id="{71C2BF5D-0F27-5DC4-E839-53363129AF20}"/>
                </a:ext>
              </a:extLst>
            </p:cNvPr>
            <p:cNvSpPr>
              <a:spLocks/>
            </p:cNvSpPr>
            <p:nvPr userDrawn="1"/>
          </p:nvSpPr>
          <p:spPr bwMode="auto">
            <a:xfrm>
              <a:off x="3270251" y="185738"/>
              <a:ext cx="46038"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51">
              <a:extLst>
                <a:ext uri="{FF2B5EF4-FFF2-40B4-BE49-F238E27FC236}">
                  <a16:creationId xmlns:a16="http://schemas.microsoft.com/office/drawing/2014/main" id="{6AAE8FD2-F294-9C4A-F94A-068B4B7ABCFB}"/>
                </a:ext>
              </a:extLst>
            </p:cNvPr>
            <p:cNvSpPr>
              <a:spLocks noEditPoints="1"/>
            </p:cNvSpPr>
            <p:nvPr userDrawn="1"/>
          </p:nvSpPr>
          <p:spPr bwMode="auto">
            <a:xfrm>
              <a:off x="3321051" y="185738"/>
              <a:ext cx="79375" cy="85725"/>
            </a:xfrm>
            <a:custGeom>
              <a:avLst/>
              <a:gdLst>
                <a:gd name="T0" fmla="*/ 48 w 96"/>
                <a:gd name="T1" fmla="*/ 102 h 102"/>
                <a:gd name="T2" fmla="*/ 0 w 96"/>
                <a:gd name="T3" fmla="*/ 51 h 102"/>
                <a:gd name="T4" fmla="*/ 48 w 96"/>
                <a:gd name="T5" fmla="*/ 0 h 102"/>
                <a:gd name="T6" fmla="*/ 96 w 96"/>
                <a:gd name="T7" fmla="*/ 51 h 102"/>
                <a:gd name="T8" fmla="*/ 48 w 96"/>
                <a:gd name="T9" fmla="*/ 102 h 102"/>
                <a:gd name="T10" fmla="*/ 48 w 96"/>
                <a:gd name="T11" fmla="*/ 14 h 102"/>
                <a:gd name="T12" fmla="*/ 20 w 96"/>
                <a:gd name="T13" fmla="*/ 51 h 102"/>
                <a:gd name="T14" fmla="*/ 48 w 96"/>
                <a:gd name="T15" fmla="*/ 88 h 102"/>
                <a:gd name="T16" fmla="*/ 77 w 96"/>
                <a:gd name="T17" fmla="*/ 51 h 102"/>
                <a:gd name="T18" fmla="*/ 48 w 96"/>
                <a:gd name="T19" fmla="*/ 1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02">
                  <a:moveTo>
                    <a:pt x="48" y="102"/>
                  </a:moveTo>
                  <a:cubicBezTo>
                    <a:pt x="20" y="102"/>
                    <a:pt x="0" y="82"/>
                    <a:pt x="0" y="51"/>
                  </a:cubicBezTo>
                  <a:cubicBezTo>
                    <a:pt x="0" y="20"/>
                    <a:pt x="20" y="0"/>
                    <a:pt x="48" y="0"/>
                  </a:cubicBezTo>
                  <a:cubicBezTo>
                    <a:pt x="77" y="0"/>
                    <a:pt x="96" y="20"/>
                    <a:pt x="96" y="51"/>
                  </a:cubicBezTo>
                  <a:cubicBezTo>
                    <a:pt x="96" y="82"/>
                    <a:pt x="77" y="102"/>
                    <a:pt x="48" y="102"/>
                  </a:cubicBezTo>
                  <a:close/>
                  <a:moveTo>
                    <a:pt x="48" y="14"/>
                  </a:moveTo>
                  <a:cubicBezTo>
                    <a:pt x="30" y="14"/>
                    <a:pt x="20" y="29"/>
                    <a:pt x="20" y="51"/>
                  </a:cubicBezTo>
                  <a:cubicBezTo>
                    <a:pt x="20" y="72"/>
                    <a:pt x="30" y="88"/>
                    <a:pt x="48" y="88"/>
                  </a:cubicBezTo>
                  <a:cubicBezTo>
                    <a:pt x="67" y="88"/>
                    <a:pt x="77" y="72"/>
                    <a:pt x="77" y="51"/>
                  </a:cubicBezTo>
                  <a:cubicBezTo>
                    <a:pt x="77" y="29"/>
                    <a:pt x="67" y="14"/>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52">
              <a:extLst>
                <a:ext uri="{FF2B5EF4-FFF2-40B4-BE49-F238E27FC236}">
                  <a16:creationId xmlns:a16="http://schemas.microsoft.com/office/drawing/2014/main" id="{C590DB0F-DC19-CD6D-2F4D-61479185D8A5}"/>
                </a:ext>
              </a:extLst>
            </p:cNvPr>
            <p:cNvSpPr>
              <a:spLocks/>
            </p:cNvSpPr>
            <p:nvPr userDrawn="1"/>
          </p:nvSpPr>
          <p:spPr bwMode="auto">
            <a:xfrm>
              <a:off x="3419476" y="185738"/>
              <a:ext cx="117475" cy="84138"/>
            </a:xfrm>
            <a:custGeom>
              <a:avLst/>
              <a:gdLst>
                <a:gd name="T0" fmla="*/ 123 w 142"/>
                <a:gd name="T1" fmla="*/ 101 h 101"/>
                <a:gd name="T2" fmla="*/ 123 w 142"/>
                <a:gd name="T3" fmla="*/ 39 h 101"/>
                <a:gd name="T4" fmla="*/ 106 w 142"/>
                <a:gd name="T5" fmla="*/ 16 h 101"/>
                <a:gd name="T6" fmla="*/ 80 w 142"/>
                <a:gd name="T7" fmla="*/ 41 h 101"/>
                <a:gd name="T8" fmla="*/ 80 w 142"/>
                <a:gd name="T9" fmla="*/ 101 h 101"/>
                <a:gd name="T10" fmla="*/ 62 w 142"/>
                <a:gd name="T11" fmla="*/ 101 h 101"/>
                <a:gd name="T12" fmla="*/ 62 w 142"/>
                <a:gd name="T13" fmla="*/ 39 h 101"/>
                <a:gd name="T14" fmla="*/ 44 w 142"/>
                <a:gd name="T15" fmla="*/ 16 h 101"/>
                <a:gd name="T16" fmla="*/ 19 w 142"/>
                <a:gd name="T17" fmla="*/ 41 h 101"/>
                <a:gd name="T18" fmla="*/ 19 w 142"/>
                <a:gd name="T19" fmla="*/ 101 h 101"/>
                <a:gd name="T20" fmla="*/ 0 w 142"/>
                <a:gd name="T21" fmla="*/ 101 h 101"/>
                <a:gd name="T22" fmla="*/ 0 w 142"/>
                <a:gd name="T23" fmla="*/ 2 h 101"/>
                <a:gd name="T24" fmla="*/ 18 w 142"/>
                <a:gd name="T25" fmla="*/ 2 h 101"/>
                <a:gd name="T26" fmla="*/ 19 w 142"/>
                <a:gd name="T27" fmla="*/ 20 h 101"/>
                <a:gd name="T28" fmla="*/ 51 w 142"/>
                <a:gd name="T29" fmla="*/ 0 h 101"/>
                <a:gd name="T30" fmla="*/ 79 w 142"/>
                <a:gd name="T31" fmla="*/ 21 h 101"/>
                <a:gd name="T32" fmla="*/ 112 w 142"/>
                <a:gd name="T33" fmla="*/ 0 h 101"/>
                <a:gd name="T34" fmla="*/ 142 w 142"/>
                <a:gd name="T35" fmla="*/ 34 h 101"/>
                <a:gd name="T36" fmla="*/ 142 w 142"/>
                <a:gd name="T37" fmla="*/ 101 h 101"/>
                <a:gd name="T38" fmla="*/ 123 w 142"/>
                <a:gd name="T3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101">
                  <a:moveTo>
                    <a:pt x="123" y="101"/>
                  </a:moveTo>
                  <a:cubicBezTo>
                    <a:pt x="123" y="39"/>
                    <a:pt x="123" y="39"/>
                    <a:pt x="123" y="39"/>
                  </a:cubicBezTo>
                  <a:cubicBezTo>
                    <a:pt x="123" y="26"/>
                    <a:pt x="120" y="16"/>
                    <a:pt x="106" y="16"/>
                  </a:cubicBezTo>
                  <a:cubicBezTo>
                    <a:pt x="91" y="16"/>
                    <a:pt x="81" y="34"/>
                    <a:pt x="80" y="41"/>
                  </a:cubicBezTo>
                  <a:cubicBezTo>
                    <a:pt x="80" y="101"/>
                    <a:pt x="80" y="101"/>
                    <a:pt x="80" y="101"/>
                  </a:cubicBezTo>
                  <a:cubicBezTo>
                    <a:pt x="62" y="101"/>
                    <a:pt x="62" y="101"/>
                    <a:pt x="62" y="101"/>
                  </a:cubicBezTo>
                  <a:cubicBezTo>
                    <a:pt x="62" y="39"/>
                    <a:pt x="62" y="39"/>
                    <a:pt x="62" y="39"/>
                  </a:cubicBezTo>
                  <a:cubicBezTo>
                    <a:pt x="62" y="26"/>
                    <a:pt x="59" y="16"/>
                    <a:pt x="44" y="16"/>
                  </a:cubicBezTo>
                  <a:cubicBezTo>
                    <a:pt x="30" y="16"/>
                    <a:pt x="20" y="34"/>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5" y="9"/>
                    <a:pt x="37" y="0"/>
                    <a:pt x="51" y="0"/>
                  </a:cubicBezTo>
                  <a:cubicBezTo>
                    <a:pt x="64" y="0"/>
                    <a:pt x="75" y="6"/>
                    <a:pt x="79" y="21"/>
                  </a:cubicBezTo>
                  <a:cubicBezTo>
                    <a:pt x="86" y="9"/>
                    <a:pt x="98" y="0"/>
                    <a:pt x="112" y="0"/>
                  </a:cubicBezTo>
                  <a:cubicBezTo>
                    <a:pt x="128" y="0"/>
                    <a:pt x="142" y="9"/>
                    <a:pt x="142" y="34"/>
                  </a:cubicBezTo>
                  <a:cubicBezTo>
                    <a:pt x="142" y="101"/>
                    <a:pt x="142" y="101"/>
                    <a:pt x="142" y="101"/>
                  </a:cubicBezTo>
                  <a:cubicBezTo>
                    <a:pt x="123" y="101"/>
                    <a:pt x="123" y="101"/>
                    <a:pt x="123"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53">
              <a:extLst>
                <a:ext uri="{FF2B5EF4-FFF2-40B4-BE49-F238E27FC236}">
                  <a16:creationId xmlns:a16="http://schemas.microsoft.com/office/drawing/2014/main" id="{975A0B57-FD60-D7A6-C45A-346EA17AEAA2}"/>
                </a:ext>
              </a:extLst>
            </p:cNvPr>
            <p:cNvSpPr>
              <a:spLocks/>
            </p:cNvSpPr>
            <p:nvPr userDrawn="1"/>
          </p:nvSpPr>
          <p:spPr bwMode="auto">
            <a:xfrm>
              <a:off x="3594101" y="157163"/>
              <a:ext cx="69850" cy="112713"/>
            </a:xfrm>
            <a:custGeom>
              <a:avLst/>
              <a:gdLst>
                <a:gd name="T0" fmla="*/ 0 w 44"/>
                <a:gd name="T1" fmla="*/ 71 h 71"/>
                <a:gd name="T2" fmla="*/ 0 w 44"/>
                <a:gd name="T3" fmla="*/ 0 h 71"/>
                <a:gd name="T4" fmla="*/ 43 w 44"/>
                <a:gd name="T5" fmla="*/ 0 h 71"/>
                <a:gd name="T6" fmla="*/ 43 w 44"/>
                <a:gd name="T7" fmla="*/ 8 h 71"/>
                <a:gd name="T8" fmla="*/ 10 w 44"/>
                <a:gd name="T9" fmla="*/ 8 h 71"/>
                <a:gd name="T10" fmla="*/ 10 w 44"/>
                <a:gd name="T11" fmla="*/ 29 h 71"/>
                <a:gd name="T12" fmla="*/ 41 w 44"/>
                <a:gd name="T13" fmla="*/ 29 h 71"/>
                <a:gd name="T14" fmla="*/ 41 w 44"/>
                <a:gd name="T15" fmla="*/ 38 h 71"/>
                <a:gd name="T16" fmla="*/ 10 w 44"/>
                <a:gd name="T17" fmla="*/ 38 h 71"/>
                <a:gd name="T18" fmla="*/ 10 w 44"/>
                <a:gd name="T19" fmla="*/ 62 h 71"/>
                <a:gd name="T20" fmla="*/ 44 w 44"/>
                <a:gd name="T21" fmla="*/ 62 h 71"/>
                <a:gd name="T22" fmla="*/ 44 w 44"/>
                <a:gd name="T23" fmla="*/ 71 h 71"/>
                <a:gd name="T24" fmla="*/ 0 w 44"/>
                <a:gd name="T25" fmla="*/ 71 h 71"/>
                <a:gd name="T26" fmla="*/ 0 w 44"/>
                <a:gd name="T2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71">
                  <a:moveTo>
                    <a:pt x="0" y="71"/>
                  </a:moveTo>
                  <a:lnTo>
                    <a:pt x="0" y="0"/>
                  </a:lnTo>
                  <a:lnTo>
                    <a:pt x="43" y="0"/>
                  </a:lnTo>
                  <a:lnTo>
                    <a:pt x="43" y="8"/>
                  </a:lnTo>
                  <a:lnTo>
                    <a:pt x="10" y="8"/>
                  </a:lnTo>
                  <a:lnTo>
                    <a:pt x="10" y="29"/>
                  </a:lnTo>
                  <a:lnTo>
                    <a:pt x="41" y="29"/>
                  </a:lnTo>
                  <a:lnTo>
                    <a:pt x="41" y="38"/>
                  </a:lnTo>
                  <a:lnTo>
                    <a:pt x="10" y="38"/>
                  </a:lnTo>
                  <a:lnTo>
                    <a:pt x="10" y="62"/>
                  </a:lnTo>
                  <a:lnTo>
                    <a:pt x="44" y="62"/>
                  </a:lnTo>
                  <a:lnTo>
                    <a:pt x="44" y="71"/>
                  </a:lnTo>
                  <a:lnTo>
                    <a:pt x="0" y="71"/>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54">
              <a:extLst>
                <a:ext uri="{FF2B5EF4-FFF2-40B4-BE49-F238E27FC236}">
                  <a16:creationId xmlns:a16="http://schemas.microsoft.com/office/drawing/2014/main" id="{E8018739-B110-09C4-D3DE-76CFD23BB4E9}"/>
                </a:ext>
              </a:extLst>
            </p:cNvPr>
            <p:cNvSpPr>
              <a:spLocks/>
            </p:cNvSpPr>
            <p:nvPr userDrawn="1"/>
          </p:nvSpPr>
          <p:spPr bwMode="auto">
            <a:xfrm>
              <a:off x="3671888" y="188913"/>
              <a:ext cx="77788" cy="80963"/>
            </a:xfrm>
            <a:custGeom>
              <a:avLst/>
              <a:gdLst>
                <a:gd name="T0" fmla="*/ 38 w 49"/>
                <a:gd name="T1" fmla="*/ 51 h 51"/>
                <a:gd name="T2" fmla="*/ 24 w 49"/>
                <a:gd name="T3" fmla="*/ 30 h 51"/>
                <a:gd name="T4" fmla="*/ 11 w 49"/>
                <a:gd name="T5" fmla="*/ 51 h 51"/>
                <a:gd name="T6" fmla="*/ 0 w 49"/>
                <a:gd name="T7" fmla="*/ 51 h 51"/>
                <a:gd name="T8" fmla="*/ 18 w 49"/>
                <a:gd name="T9" fmla="*/ 25 h 51"/>
                <a:gd name="T10" fmla="*/ 1 w 49"/>
                <a:gd name="T11" fmla="*/ 0 h 51"/>
                <a:gd name="T12" fmla="*/ 12 w 49"/>
                <a:gd name="T13" fmla="*/ 0 h 51"/>
                <a:gd name="T14" fmla="*/ 25 w 49"/>
                <a:gd name="T15" fmla="*/ 19 h 51"/>
                <a:gd name="T16" fmla="*/ 37 w 49"/>
                <a:gd name="T17" fmla="*/ 0 h 51"/>
                <a:gd name="T18" fmla="*/ 48 w 49"/>
                <a:gd name="T19" fmla="*/ 0 h 51"/>
                <a:gd name="T20" fmla="*/ 30 w 49"/>
                <a:gd name="T21" fmla="*/ 25 h 51"/>
                <a:gd name="T22" fmla="*/ 49 w 49"/>
                <a:gd name="T23" fmla="*/ 51 h 51"/>
                <a:gd name="T24" fmla="*/ 38 w 49"/>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1">
                  <a:moveTo>
                    <a:pt x="38" y="51"/>
                  </a:moveTo>
                  <a:lnTo>
                    <a:pt x="24" y="30"/>
                  </a:lnTo>
                  <a:lnTo>
                    <a:pt x="11" y="51"/>
                  </a:lnTo>
                  <a:lnTo>
                    <a:pt x="0" y="51"/>
                  </a:lnTo>
                  <a:lnTo>
                    <a:pt x="18" y="25"/>
                  </a:lnTo>
                  <a:lnTo>
                    <a:pt x="1" y="0"/>
                  </a:lnTo>
                  <a:lnTo>
                    <a:pt x="12" y="0"/>
                  </a:lnTo>
                  <a:lnTo>
                    <a:pt x="25" y="19"/>
                  </a:lnTo>
                  <a:lnTo>
                    <a:pt x="37" y="0"/>
                  </a:lnTo>
                  <a:lnTo>
                    <a:pt x="48" y="0"/>
                  </a:lnTo>
                  <a:lnTo>
                    <a:pt x="30" y="25"/>
                  </a:lnTo>
                  <a:lnTo>
                    <a:pt x="49" y="51"/>
                  </a:lnTo>
                  <a:lnTo>
                    <a:pt x="38"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55">
              <a:extLst>
                <a:ext uri="{FF2B5EF4-FFF2-40B4-BE49-F238E27FC236}">
                  <a16:creationId xmlns:a16="http://schemas.microsoft.com/office/drawing/2014/main" id="{6262A5DA-588E-44E3-D3E5-B27EFDFBA451}"/>
                </a:ext>
              </a:extLst>
            </p:cNvPr>
            <p:cNvSpPr>
              <a:spLocks noEditPoints="1"/>
            </p:cNvSpPr>
            <p:nvPr userDrawn="1"/>
          </p:nvSpPr>
          <p:spPr bwMode="auto">
            <a:xfrm>
              <a:off x="3763963" y="185738"/>
              <a:ext cx="77788" cy="114300"/>
            </a:xfrm>
            <a:custGeom>
              <a:avLst/>
              <a:gdLst>
                <a:gd name="T0" fmla="*/ 49 w 94"/>
                <a:gd name="T1" fmla="*/ 102 h 136"/>
                <a:gd name="T2" fmla="*/ 18 w 94"/>
                <a:gd name="T3" fmla="*/ 85 h 136"/>
                <a:gd name="T4" fmla="*/ 18 w 94"/>
                <a:gd name="T5" fmla="*/ 136 h 136"/>
                <a:gd name="T6" fmla="*/ 0 w 94"/>
                <a:gd name="T7" fmla="*/ 136 h 136"/>
                <a:gd name="T8" fmla="*/ 0 w 94"/>
                <a:gd name="T9" fmla="*/ 1 h 136"/>
                <a:gd name="T10" fmla="*/ 17 w 94"/>
                <a:gd name="T11" fmla="*/ 1 h 136"/>
                <a:gd name="T12" fmla="*/ 18 w 94"/>
                <a:gd name="T13" fmla="*/ 17 h 136"/>
                <a:gd name="T14" fmla="*/ 51 w 94"/>
                <a:gd name="T15" fmla="*/ 0 h 136"/>
                <a:gd name="T16" fmla="*/ 94 w 94"/>
                <a:gd name="T17" fmla="*/ 51 h 136"/>
                <a:gd name="T18" fmla="*/ 49 w 94"/>
                <a:gd name="T19" fmla="*/ 102 h 136"/>
                <a:gd name="T20" fmla="*/ 46 w 94"/>
                <a:gd name="T21" fmla="*/ 14 h 136"/>
                <a:gd name="T22" fmla="*/ 17 w 94"/>
                <a:gd name="T23" fmla="*/ 50 h 136"/>
                <a:gd name="T24" fmla="*/ 45 w 94"/>
                <a:gd name="T25" fmla="*/ 87 h 136"/>
                <a:gd name="T26" fmla="*/ 74 w 94"/>
                <a:gd name="T27" fmla="*/ 50 h 136"/>
                <a:gd name="T28" fmla="*/ 46 w 94"/>
                <a:gd name="T29" fmla="*/ 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36">
                  <a:moveTo>
                    <a:pt x="49" y="102"/>
                  </a:moveTo>
                  <a:cubicBezTo>
                    <a:pt x="29" y="102"/>
                    <a:pt x="21" y="89"/>
                    <a:pt x="18" y="85"/>
                  </a:cubicBezTo>
                  <a:cubicBezTo>
                    <a:pt x="18" y="136"/>
                    <a:pt x="18" y="136"/>
                    <a:pt x="18" y="136"/>
                  </a:cubicBezTo>
                  <a:cubicBezTo>
                    <a:pt x="0" y="136"/>
                    <a:pt x="0" y="136"/>
                    <a:pt x="0" y="136"/>
                  </a:cubicBezTo>
                  <a:cubicBezTo>
                    <a:pt x="0" y="1"/>
                    <a:pt x="0" y="1"/>
                    <a:pt x="0" y="1"/>
                  </a:cubicBezTo>
                  <a:cubicBezTo>
                    <a:pt x="17" y="1"/>
                    <a:pt x="17" y="1"/>
                    <a:pt x="17" y="1"/>
                  </a:cubicBezTo>
                  <a:cubicBezTo>
                    <a:pt x="18" y="17"/>
                    <a:pt x="18" y="17"/>
                    <a:pt x="18" y="17"/>
                  </a:cubicBezTo>
                  <a:cubicBezTo>
                    <a:pt x="20" y="15"/>
                    <a:pt x="30" y="0"/>
                    <a:pt x="51" y="0"/>
                  </a:cubicBezTo>
                  <a:cubicBezTo>
                    <a:pt x="78" y="0"/>
                    <a:pt x="94" y="21"/>
                    <a:pt x="94" y="51"/>
                  </a:cubicBezTo>
                  <a:cubicBezTo>
                    <a:pt x="93" y="81"/>
                    <a:pt x="75" y="102"/>
                    <a:pt x="49" y="102"/>
                  </a:cubicBezTo>
                  <a:close/>
                  <a:moveTo>
                    <a:pt x="46" y="14"/>
                  </a:moveTo>
                  <a:cubicBezTo>
                    <a:pt x="29" y="14"/>
                    <a:pt x="17" y="31"/>
                    <a:pt x="17" y="50"/>
                  </a:cubicBezTo>
                  <a:cubicBezTo>
                    <a:pt x="17" y="70"/>
                    <a:pt x="28" y="87"/>
                    <a:pt x="45" y="87"/>
                  </a:cubicBezTo>
                  <a:cubicBezTo>
                    <a:pt x="62" y="87"/>
                    <a:pt x="74" y="70"/>
                    <a:pt x="74" y="50"/>
                  </a:cubicBezTo>
                  <a:cubicBezTo>
                    <a:pt x="74" y="31"/>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56">
              <a:extLst>
                <a:ext uri="{FF2B5EF4-FFF2-40B4-BE49-F238E27FC236}">
                  <a16:creationId xmlns:a16="http://schemas.microsoft.com/office/drawing/2014/main" id="{35512E43-0E79-8BBC-F997-A442D44277DD}"/>
                </a:ext>
              </a:extLst>
            </p:cNvPr>
            <p:cNvSpPr>
              <a:spLocks noEditPoints="1"/>
            </p:cNvSpPr>
            <p:nvPr userDrawn="1"/>
          </p:nvSpPr>
          <p:spPr bwMode="auto">
            <a:xfrm>
              <a:off x="3852863"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5"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57">
              <a:extLst>
                <a:ext uri="{FF2B5EF4-FFF2-40B4-BE49-F238E27FC236}">
                  <a16:creationId xmlns:a16="http://schemas.microsoft.com/office/drawing/2014/main" id="{FEF6EF1B-2A95-0FAE-281F-3A8B2AACAC0B}"/>
                </a:ext>
              </a:extLst>
            </p:cNvPr>
            <p:cNvSpPr>
              <a:spLocks/>
            </p:cNvSpPr>
            <p:nvPr userDrawn="1"/>
          </p:nvSpPr>
          <p:spPr bwMode="auto">
            <a:xfrm>
              <a:off x="3946526" y="185738"/>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58">
              <a:extLst>
                <a:ext uri="{FF2B5EF4-FFF2-40B4-BE49-F238E27FC236}">
                  <a16:creationId xmlns:a16="http://schemas.microsoft.com/office/drawing/2014/main" id="{AF31A35E-7433-891D-44E8-BEA36D454EE3}"/>
                </a:ext>
              </a:extLst>
            </p:cNvPr>
            <p:cNvSpPr>
              <a:spLocks noEditPoints="1"/>
            </p:cNvSpPr>
            <p:nvPr userDrawn="1"/>
          </p:nvSpPr>
          <p:spPr bwMode="auto">
            <a:xfrm>
              <a:off x="4005263" y="150813"/>
              <a:ext cx="20638" cy="119063"/>
            </a:xfrm>
            <a:custGeom>
              <a:avLst/>
              <a:gdLst>
                <a:gd name="T0" fmla="*/ 13 w 26"/>
                <a:gd name="T1" fmla="*/ 25 h 144"/>
                <a:gd name="T2" fmla="*/ 0 w 26"/>
                <a:gd name="T3" fmla="*/ 13 h 144"/>
                <a:gd name="T4" fmla="*/ 13 w 26"/>
                <a:gd name="T5" fmla="*/ 0 h 144"/>
                <a:gd name="T6" fmla="*/ 26 w 26"/>
                <a:gd name="T7" fmla="*/ 12 h 144"/>
                <a:gd name="T8" fmla="*/ 13 w 26"/>
                <a:gd name="T9" fmla="*/ 25 h 144"/>
                <a:gd name="T10" fmla="*/ 3 w 26"/>
                <a:gd name="T11" fmla="*/ 144 h 144"/>
                <a:gd name="T12" fmla="*/ 3 w 26"/>
                <a:gd name="T13" fmla="*/ 45 h 144"/>
                <a:gd name="T14" fmla="*/ 22 w 26"/>
                <a:gd name="T15" fmla="*/ 45 h 144"/>
                <a:gd name="T16" fmla="*/ 22 w 26"/>
                <a:gd name="T17" fmla="*/ 144 h 144"/>
                <a:gd name="T18" fmla="*/ 3 w 26"/>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4">
                  <a:moveTo>
                    <a:pt x="13" y="25"/>
                  </a:moveTo>
                  <a:cubicBezTo>
                    <a:pt x="6" y="25"/>
                    <a:pt x="0" y="20"/>
                    <a:pt x="0" y="13"/>
                  </a:cubicBezTo>
                  <a:cubicBezTo>
                    <a:pt x="0" y="6"/>
                    <a:pt x="6" y="0"/>
                    <a:pt x="13" y="0"/>
                  </a:cubicBezTo>
                  <a:cubicBezTo>
                    <a:pt x="20" y="0"/>
                    <a:pt x="26" y="6"/>
                    <a:pt x="26" y="12"/>
                  </a:cubicBezTo>
                  <a:cubicBezTo>
                    <a:pt x="26" y="19"/>
                    <a:pt x="20" y="25"/>
                    <a:pt x="13"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59">
              <a:extLst>
                <a:ext uri="{FF2B5EF4-FFF2-40B4-BE49-F238E27FC236}">
                  <a16:creationId xmlns:a16="http://schemas.microsoft.com/office/drawing/2014/main" id="{011AEB08-8C96-F19B-82E4-848E1AED67AD}"/>
                </a:ext>
              </a:extLst>
            </p:cNvPr>
            <p:cNvSpPr>
              <a:spLocks noEditPoints="1"/>
            </p:cNvSpPr>
            <p:nvPr userDrawn="1"/>
          </p:nvSpPr>
          <p:spPr bwMode="auto">
            <a:xfrm>
              <a:off x="4041776"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60">
              <a:extLst>
                <a:ext uri="{FF2B5EF4-FFF2-40B4-BE49-F238E27FC236}">
                  <a16:creationId xmlns:a16="http://schemas.microsoft.com/office/drawing/2014/main" id="{131EA098-7609-E572-FDAB-89536CA9855D}"/>
                </a:ext>
              </a:extLst>
            </p:cNvPr>
            <p:cNvSpPr>
              <a:spLocks/>
            </p:cNvSpPr>
            <p:nvPr userDrawn="1"/>
          </p:nvSpPr>
          <p:spPr bwMode="auto">
            <a:xfrm>
              <a:off x="4135438" y="185738"/>
              <a:ext cx="69850" cy="84138"/>
            </a:xfrm>
            <a:custGeom>
              <a:avLst/>
              <a:gdLst>
                <a:gd name="T0" fmla="*/ 65 w 84"/>
                <a:gd name="T1" fmla="*/ 101 h 101"/>
                <a:gd name="T2" fmla="*/ 65 w 84"/>
                <a:gd name="T3" fmla="*/ 41 h 101"/>
                <a:gd name="T4" fmla="*/ 45 w 84"/>
                <a:gd name="T5" fmla="*/ 16 h 101"/>
                <a:gd name="T6" fmla="*/ 19 w 84"/>
                <a:gd name="T7" fmla="*/ 41 h 101"/>
                <a:gd name="T8" fmla="*/ 19 w 84"/>
                <a:gd name="T9" fmla="*/ 101 h 101"/>
                <a:gd name="T10" fmla="*/ 0 w 84"/>
                <a:gd name="T11" fmla="*/ 101 h 101"/>
                <a:gd name="T12" fmla="*/ 0 w 84"/>
                <a:gd name="T13" fmla="*/ 2 h 101"/>
                <a:gd name="T14" fmla="*/ 18 w 84"/>
                <a:gd name="T15" fmla="*/ 2 h 101"/>
                <a:gd name="T16" fmla="*/ 19 w 84"/>
                <a:gd name="T17" fmla="*/ 20 h 101"/>
                <a:gd name="T18" fmla="*/ 52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1"/>
                    <a:pt x="65" y="41"/>
                    <a:pt x="65" y="41"/>
                  </a:cubicBezTo>
                  <a:cubicBezTo>
                    <a:pt x="65" y="26"/>
                    <a:pt x="60" y="16"/>
                    <a:pt x="45" y="16"/>
                  </a:cubicBezTo>
                  <a:cubicBezTo>
                    <a:pt x="30" y="16"/>
                    <a:pt x="21" y="32"/>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2"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61">
              <a:extLst>
                <a:ext uri="{FF2B5EF4-FFF2-40B4-BE49-F238E27FC236}">
                  <a16:creationId xmlns:a16="http://schemas.microsoft.com/office/drawing/2014/main" id="{8CB86734-E125-A2B2-51F8-7EC52DBF269F}"/>
                </a:ext>
              </a:extLst>
            </p:cNvPr>
            <p:cNvSpPr>
              <a:spLocks/>
            </p:cNvSpPr>
            <p:nvPr userDrawn="1"/>
          </p:nvSpPr>
          <p:spPr bwMode="auto">
            <a:xfrm>
              <a:off x="4221163" y="185738"/>
              <a:ext cx="71438" cy="85725"/>
            </a:xfrm>
            <a:custGeom>
              <a:avLst/>
              <a:gdLst>
                <a:gd name="T0" fmla="*/ 76 w 86"/>
                <a:gd name="T1" fmla="*/ 28 h 103"/>
                <a:gd name="T2" fmla="*/ 51 w 86"/>
                <a:gd name="T3" fmla="*/ 15 h 103"/>
                <a:gd name="T4" fmla="*/ 20 w 86"/>
                <a:gd name="T5" fmla="*/ 51 h 103"/>
                <a:gd name="T6" fmla="*/ 50 w 86"/>
                <a:gd name="T7" fmla="*/ 86 h 103"/>
                <a:gd name="T8" fmla="*/ 76 w 86"/>
                <a:gd name="T9" fmla="*/ 73 h 103"/>
                <a:gd name="T10" fmla="*/ 86 w 86"/>
                <a:gd name="T11" fmla="*/ 85 h 103"/>
                <a:gd name="T12" fmla="*/ 47 w 86"/>
                <a:gd name="T13" fmla="*/ 103 h 103"/>
                <a:gd name="T14" fmla="*/ 0 w 86"/>
                <a:gd name="T15" fmla="*/ 51 h 103"/>
                <a:gd name="T16" fmla="*/ 48 w 86"/>
                <a:gd name="T17" fmla="*/ 0 h 103"/>
                <a:gd name="T18" fmla="*/ 85 w 86"/>
                <a:gd name="T19" fmla="*/ 17 h 103"/>
                <a:gd name="T20" fmla="*/ 76 w 86"/>
                <a:gd name="T21" fmla="*/ 2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03">
                  <a:moveTo>
                    <a:pt x="76" y="28"/>
                  </a:moveTo>
                  <a:cubicBezTo>
                    <a:pt x="76" y="28"/>
                    <a:pt x="67" y="15"/>
                    <a:pt x="51" y="15"/>
                  </a:cubicBezTo>
                  <a:cubicBezTo>
                    <a:pt x="34" y="15"/>
                    <a:pt x="20" y="27"/>
                    <a:pt x="20" y="51"/>
                  </a:cubicBezTo>
                  <a:cubicBezTo>
                    <a:pt x="20" y="75"/>
                    <a:pt x="34" y="86"/>
                    <a:pt x="50" y="86"/>
                  </a:cubicBezTo>
                  <a:cubicBezTo>
                    <a:pt x="66" y="86"/>
                    <a:pt x="76" y="74"/>
                    <a:pt x="76" y="73"/>
                  </a:cubicBezTo>
                  <a:cubicBezTo>
                    <a:pt x="86" y="85"/>
                    <a:pt x="86" y="85"/>
                    <a:pt x="86" y="85"/>
                  </a:cubicBezTo>
                  <a:cubicBezTo>
                    <a:pt x="85" y="86"/>
                    <a:pt x="74" y="103"/>
                    <a:pt x="47" y="103"/>
                  </a:cubicBezTo>
                  <a:cubicBezTo>
                    <a:pt x="21" y="103"/>
                    <a:pt x="0" y="83"/>
                    <a:pt x="0" y="51"/>
                  </a:cubicBezTo>
                  <a:cubicBezTo>
                    <a:pt x="0" y="19"/>
                    <a:pt x="22" y="0"/>
                    <a:pt x="48" y="0"/>
                  </a:cubicBezTo>
                  <a:cubicBezTo>
                    <a:pt x="74" y="0"/>
                    <a:pt x="84" y="16"/>
                    <a:pt x="85" y="17"/>
                  </a:cubicBezTo>
                  <a:lnTo>
                    <a:pt x="76"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62">
              <a:extLst>
                <a:ext uri="{FF2B5EF4-FFF2-40B4-BE49-F238E27FC236}">
                  <a16:creationId xmlns:a16="http://schemas.microsoft.com/office/drawing/2014/main" id="{E2BA6FAC-BC0B-955C-76C2-7569276E7C26}"/>
                </a:ext>
              </a:extLst>
            </p:cNvPr>
            <p:cNvSpPr>
              <a:spLocks noEditPoints="1"/>
            </p:cNvSpPr>
            <p:nvPr userDrawn="1"/>
          </p:nvSpPr>
          <p:spPr bwMode="auto">
            <a:xfrm>
              <a:off x="43037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1"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63">
              <a:extLst>
                <a:ext uri="{FF2B5EF4-FFF2-40B4-BE49-F238E27FC236}">
                  <a16:creationId xmlns:a16="http://schemas.microsoft.com/office/drawing/2014/main" id="{8B1668FC-ED11-4E5F-5CD7-B8AECBE72E88}"/>
                </a:ext>
              </a:extLst>
            </p:cNvPr>
            <p:cNvSpPr>
              <a:spLocks noChangeArrowheads="1"/>
            </p:cNvSpPr>
            <p:nvPr userDrawn="1"/>
          </p:nvSpPr>
          <p:spPr bwMode="auto">
            <a:xfrm>
              <a:off x="2271713" y="-269875"/>
              <a:ext cx="12700" cy="773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Oval 64">
              <a:extLst>
                <a:ext uri="{FF2B5EF4-FFF2-40B4-BE49-F238E27FC236}">
                  <a16:creationId xmlns:a16="http://schemas.microsoft.com/office/drawing/2014/main" id="{E764F59C-9348-969F-DC4C-91400D94748F}"/>
                </a:ext>
              </a:extLst>
            </p:cNvPr>
            <p:cNvSpPr>
              <a:spLocks noChangeArrowheads="1"/>
            </p:cNvSpPr>
            <p:nvPr userDrawn="1"/>
          </p:nvSpPr>
          <p:spPr bwMode="auto">
            <a:xfrm>
              <a:off x="911226" y="-279400"/>
              <a:ext cx="119063" cy="120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Oval 65">
              <a:extLst>
                <a:ext uri="{FF2B5EF4-FFF2-40B4-BE49-F238E27FC236}">
                  <a16:creationId xmlns:a16="http://schemas.microsoft.com/office/drawing/2014/main" id="{0C6CC64C-557B-7855-41F2-B4CCE30CCF03}"/>
                </a:ext>
              </a:extLst>
            </p:cNvPr>
            <p:cNvSpPr>
              <a:spLocks noChangeArrowheads="1"/>
            </p:cNvSpPr>
            <p:nvPr userDrawn="1"/>
          </p:nvSpPr>
          <p:spPr bwMode="auto">
            <a:xfrm>
              <a:off x="752476" y="-269875"/>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Oval 66">
              <a:extLst>
                <a:ext uri="{FF2B5EF4-FFF2-40B4-BE49-F238E27FC236}">
                  <a16:creationId xmlns:a16="http://schemas.microsoft.com/office/drawing/2014/main" id="{6F43F3D1-B8CB-54F6-36F7-16314257D69B}"/>
                </a:ext>
              </a:extLst>
            </p:cNvPr>
            <p:cNvSpPr>
              <a:spLocks noChangeArrowheads="1"/>
            </p:cNvSpPr>
            <p:nvPr userDrawn="1"/>
          </p:nvSpPr>
          <p:spPr bwMode="auto">
            <a:xfrm>
              <a:off x="919163" y="-103188"/>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Oval 67">
              <a:extLst>
                <a:ext uri="{FF2B5EF4-FFF2-40B4-BE49-F238E27FC236}">
                  <a16:creationId xmlns:a16="http://schemas.microsoft.com/office/drawing/2014/main" id="{92E571BB-D352-2156-6D4A-C44BE8B1DEC3}"/>
                </a:ext>
              </a:extLst>
            </p:cNvPr>
            <p:cNvSpPr>
              <a:spLocks noChangeArrowheads="1"/>
            </p:cNvSpPr>
            <p:nvPr userDrawn="1"/>
          </p:nvSpPr>
          <p:spPr bwMode="auto">
            <a:xfrm>
              <a:off x="927101" y="53975"/>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Oval 68">
              <a:extLst>
                <a:ext uri="{FF2B5EF4-FFF2-40B4-BE49-F238E27FC236}">
                  <a16:creationId xmlns:a16="http://schemas.microsoft.com/office/drawing/2014/main" id="{7A8957F8-68A4-3EE6-C67A-79E4C3B0E740}"/>
                </a:ext>
              </a:extLst>
            </p:cNvPr>
            <p:cNvSpPr>
              <a:spLocks noChangeArrowheads="1"/>
            </p:cNvSpPr>
            <p:nvPr userDrawn="1"/>
          </p:nvSpPr>
          <p:spPr bwMode="auto">
            <a:xfrm>
              <a:off x="760413" y="-95250"/>
              <a:ext cx="87313"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Oval 69">
              <a:extLst>
                <a:ext uri="{FF2B5EF4-FFF2-40B4-BE49-F238E27FC236}">
                  <a16:creationId xmlns:a16="http://schemas.microsoft.com/office/drawing/2014/main" id="{E37C8ED8-118C-127C-C8D8-93DB49103625}"/>
                </a:ext>
              </a:extLst>
            </p:cNvPr>
            <p:cNvSpPr>
              <a:spLocks noChangeArrowheads="1"/>
            </p:cNvSpPr>
            <p:nvPr userDrawn="1"/>
          </p:nvSpPr>
          <p:spPr bwMode="auto">
            <a:xfrm>
              <a:off x="611188" y="-261938"/>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Box 2">
            <a:extLst>
              <a:ext uri="{FF2B5EF4-FFF2-40B4-BE49-F238E27FC236}">
                <a16:creationId xmlns:a16="http://schemas.microsoft.com/office/drawing/2014/main" id="{BFFC5C2C-B337-3578-4DEF-5FA5EAEA706D}"/>
              </a:ext>
            </a:extLst>
          </p:cNvPr>
          <p:cNvSpPr txBox="1"/>
          <p:nvPr userDrawn="1"/>
        </p:nvSpPr>
        <p:spPr>
          <a:xfrm>
            <a:off x="1516830" y="6334188"/>
            <a:ext cx="5719046" cy="153888"/>
          </a:xfrm>
          <a:prstGeom prst="rect">
            <a:avLst/>
          </a:prstGeom>
          <a:noFill/>
        </p:spPr>
        <p:txBody>
          <a:bodyPr wrap="square" lIns="0" tIns="0" rIns="0" bIns="0" rtlCol="0">
            <a:spAutoFit/>
          </a:bodyPr>
          <a:lstStyle/>
          <a:p>
            <a:pPr algn="ctr"/>
            <a:r>
              <a:rPr lang="en-US" sz="1000">
                <a:solidFill>
                  <a:schemeClr val="bg1"/>
                </a:solidFill>
              </a:rPr>
              <a:t>Includes content supplied by Sales Benchmark Index; Copyright © Sales Benchmark Index, 2022</a:t>
            </a:r>
          </a:p>
        </p:txBody>
      </p:sp>
    </p:spTree>
    <p:extLst>
      <p:ext uri="{BB962C8B-B14F-4D97-AF65-F5344CB8AC3E}">
        <p14:creationId xmlns:p14="http://schemas.microsoft.com/office/powerpoint/2010/main" val="391175250"/>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showMasterSp="0" preserve="1">
  <p:cSld name="3_Title Slide blue dots bkdg">
    <p:bg>
      <p:bgPr>
        <a:solidFill>
          <a:schemeClr val="accent1"/>
        </a:solidFill>
        <a:effectLst/>
      </p:bgPr>
    </p:bg>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64658552-6E07-9117-0CA9-3B60B698736B}"/>
              </a:ext>
            </a:extLst>
          </p:cNvPr>
          <p:cNvGraphicFramePr>
            <a:graphicFrameLocks noChangeAspect="1"/>
          </p:cNvGraphicFramePr>
          <p:nvPr userDrawn="1">
            <p:custDataLst>
              <p:tags r:id="rId1"/>
            </p:custDataLst>
            <p:extLst>
              <p:ext uri="{D42A27DB-BD31-4B8C-83A1-F6EECF244321}">
                <p14:modId xmlns:p14="http://schemas.microsoft.com/office/powerpoint/2010/main" val="653402412"/>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4" name="Object 3" hidden="1">
                        <a:extLst>
                          <a:ext uri="{FF2B5EF4-FFF2-40B4-BE49-F238E27FC236}">
                            <a16:creationId xmlns:a16="http://schemas.microsoft.com/office/drawing/2014/main" id="{64658552-6E07-9117-0CA9-3B60B698736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5" name="Picture 4" descr="A picture containing text, night, dark, lit&#10;&#10;Description automatically generated">
            <a:extLst>
              <a:ext uri="{FF2B5EF4-FFF2-40B4-BE49-F238E27FC236}">
                <a16:creationId xmlns:a16="http://schemas.microsoft.com/office/drawing/2014/main" id="{94B80643-DB53-93CF-0CC8-F5B0CC74C6EC}"/>
              </a:ext>
            </a:extLst>
          </p:cNvPr>
          <p:cNvPicPr>
            <a:picLocks noChangeAspect="1"/>
          </p:cNvPicPr>
          <p:nvPr userDrawn="1"/>
        </p:nvPicPr>
        <p:blipFill rotWithShape="1">
          <a:blip r:embed="rId5" cstate="email">
            <a:extLst>
              <a:ext uri="{28A0092B-C50C-407E-A947-70E740481C1C}">
                <a14:useLocalDpi xmlns:a14="http://schemas.microsoft.com/office/drawing/2010/main"/>
              </a:ext>
            </a:extLst>
          </a:blip>
          <a:srcRect/>
          <a:stretch/>
        </p:blipFill>
        <p:spPr>
          <a:xfrm>
            <a:off x="0" y="0"/>
            <a:ext cx="12192000" cy="6858001"/>
          </a:xfrm>
          <a:prstGeom prst="rect">
            <a:avLst/>
          </a:prstGeom>
        </p:spPr>
      </p:pic>
      <p:sp>
        <p:nvSpPr>
          <p:cNvPr id="2" name="Title 1">
            <a:extLst>
              <a:ext uri="{FF2B5EF4-FFF2-40B4-BE49-F238E27FC236}">
                <a16:creationId xmlns:a16="http://schemas.microsoft.com/office/drawing/2014/main" id="{9C5F5AEC-749C-44CA-94C1-9495903C3571}"/>
              </a:ext>
            </a:extLst>
          </p:cNvPr>
          <p:cNvSpPr>
            <a:spLocks noGrp="1"/>
          </p:cNvSpPr>
          <p:nvPr>
            <p:ph type="ctrTitle"/>
          </p:nvPr>
        </p:nvSpPr>
        <p:spPr>
          <a:xfrm>
            <a:off x="1516830" y="2523757"/>
            <a:ext cx="9139234" cy="664797"/>
          </a:xfrm>
        </p:spPr>
        <p:txBody>
          <a:bodyPr vert="horz" lIns="91440" tIns="91440" rIns="91440" bIns="91440" anchor="ctr">
            <a:noAutofit/>
          </a:bodyPr>
          <a:lstStyle>
            <a:lvl1pPr algn="l">
              <a:defRPr sz="3600">
                <a:solidFill>
                  <a:schemeClr val="bg1"/>
                </a:solidFill>
              </a:defRPr>
            </a:lvl1pPr>
          </a:lstStyle>
          <a:p>
            <a:r>
              <a:rPr lang="en-US"/>
              <a:t>Click to edit Master title style</a:t>
            </a:r>
          </a:p>
        </p:txBody>
      </p:sp>
      <p:sp>
        <p:nvSpPr>
          <p:cNvPr id="82" name="Text Placeholder 81">
            <a:extLst>
              <a:ext uri="{FF2B5EF4-FFF2-40B4-BE49-F238E27FC236}">
                <a16:creationId xmlns:a16="http://schemas.microsoft.com/office/drawing/2014/main" id="{B020BF28-FA10-43DE-B2FD-965A7D8594C0}"/>
              </a:ext>
            </a:extLst>
          </p:cNvPr>
          <p:cNvSpPr>
            <a:spLocks noGrp="1"/>
          </p:cNvSpPr>
          <p:nvPr>
            <p:ph type="body" sz="quarter" idx="13"/>
          </p:nvPr>
        </p:nvSpPr>
        <p:spPr>
          <a:xfrm>
            <a:off x="1520386" y="3998279"/>
            <a:ext cx="4586287" cy="323850"/>
          </a:xfrm>
        </p:spPr>
        <p:txBody>
          <a:bodyPr lIns="91440" tIns="91440" rIns="91440" bIns="91440" anchor="ctr"/>
          <a:lstStyle>
            <a:lvl1pPr>
              <a:defRPr b="0">
                <a:solidFill>
                  <a:schemeClr val="bg1"/>
                </a:solidFill>
              </a:defRPr>
            </a:lvl1pPr>
          </a:lstStyle>
          <a:p>
            <a:pPr lvl="0"/>
            <a:r>
              <a:rPr lang="en-US"/>
              <a:t>Click to edit Master text styles</a:t>
            </a:r>
          </a:p>
        </p:txBody>
      </p:sp>
      <p:sp>
        <p:nvSpPr>
          <p:cNvPr id="83" name="Subtitle 2">
            <a:extLst>
              <a:ext uri="{FF2B5EF4-FFF2-40B4-BE49-F238E27FC236}">
                <a16:creationId xmlns:a16="http://schemas.microsoft.com/office/drawing/2014/main" id="{CA420EE9-07D0-49A0-A796-E6EAA8EBDB96}"/>
              </a:ext>
            </a:extLst>
          </p:cNvPr>
          <p:cNvSpPr>
            <a:spLocks noGrp="1"/>
          </p:cNvSpPr>
          <p:nvPr>
            <p:ph type="subTitle" idx="1"/>
          </p:nvPr>
        </p:nvSpPr>
        <p:spPr>
          <a:xfrm>
            <a:off x="1516830" y="3444432"/>
            <a:ext cx="9139234" cy="297969"/>
          </a:xfrm>
        </p:spPr>
        <p:txBody>
          <a:bodyPr vert="horz" lIns="91440" tIns="91440" rIns="91440" bIns="91440" rtlCol="0" anchor="ctr">
            <a:noAutofit/>
          </a:bodyPr>
          <a:lstStyle>
            <a:lvl1pPr>
              <a:defRPr lang="en-US" sz="2200" b="0" dirty="0">
                <a:solidFill>
                  <a:schemeClr val="bg1"/>
                </a:solidFill>
              </a:defRPr>
            </a:lvl1pPr>
          </a:lstStyle>
          <a:p>
            <a:pPr lvl="0"/>
            <a:r>
              <a:rPr lang="en-US"/>
              <a:t>Click to edit Master subtitle style</a:t>
            </a:r>
          </a:p>
        </p:txBody>
      </p:sp>
      <p:grpSp>
        <p:nvGrpSpPr>
          <p:cNvPr id="148" name="Group 147">
            <a:extLst>
              <a:ext uri="{FF2B5EF4-FFF2-40B4-BE49-F238E27FC236}">
                <a16:creationId xmlns:a16="http://schemas.microsoft.com/office/drawing/2014/main" id="{AF47BE45-9A6B-F77A-A246-E9AD74AC3E05}"/>
              </a:ext>
            </a:extLst>
          </p:cNvPr>
          <p:cNvGrpSpPr>
            <a:grpSpLocks noChangeAspect="1"/>
          </p:cNvGrpSpPr>
          <p:nvPr userDrawn="1"/>
        </p:nvGrpSpPr>
        <p:grpSpPr>
          <a:xfrm>
            <a:off x="702214" y="780933"/>
            <a:ext cx="3494345" cy="745107"/>
            <a:chOff x="611188" y="-279400"/>
            <a:chExt cx="3767138" cy="803275"/>
          </a:xfrm>
          <a:solidFill>
            <a:schemeClr val="bg1"/>
          </a:solidFill>
        </p:grpSpPr>
        <p:sp>
          <p:nvSpPr>
            <p:cNvPr id="149" name="Freeform 5">
              <a:extLst>
                <a:ext uri="{FF2B5EF4-FFF2-40B4-BE49-F238E27FC236}">
                  <a16:creationId xmlns:a16="http://schemas.microsoft.com/office/drawing/2014/main" id="{5C5B487B-3C0A-CD7C-49B9-906DAA6B051C}"/>
                </a:ext>
              </a:extLst>
            </p:cNvPr>
            <p:cNvSpPr>
              <a:spLocks noEditPoints="1"/>
            </p:cNvSpPr>
            <p:nvPr userDrawn="1"/>
          </p:nvSpPr>
          <p:spPr bwMode="auto">
            <a:xfrm>
              <a:off x="1885951" y="438150"/>
              <a:ext cx="60325" cy="63500"/>
            </a:xfrm>
            <a:custGeom>
              <a:avLst/>
              <a:gdLst>
                <a:gd name="T0" fmla="*/ 36 w 73"/>
                <a:gd name="T1" fmla="*/ 0 h 78"/>
                <a:gd name="T2" fmla="*/ 10 w 73"/>
                <a:gd name="T3" fmla="*/ 10 h 78"/>
                <a:gd name="T4" fmla="*/ 0 w 73"/>
                <a:gd name="T5" fmla="*/ 39 h 78"/>
                <a:gd name="T6" fmla="*/ 10 w 73"/>
                <a:gd name="T7" fmla="*/ 67 h 78"/>
                <a:gd name="T8" fmla="*/ 36 w 73"/>
                <a:gd name="T9" fmla="*/ 78 h 78"/>
                <a:gd name="T10" fmla="*/ 63 w 73"/>
                <a:gd name="T11" fmla="*/ 67 h 78"/>
                <a:gd name="T12" fmla="*/ 73 w 73"/>
                <a:gd name="T13" fmla="*/ 39 h 78"/>
                <a:gd name="T14" fmla="*/ 63 w 73"/>
                <a:gd name="T15" fmla="*/ 10 h 78"/>
                <a:gd name="T16" fmla="*/ 36 w 73"/>
                <a:gd name="T17" fmla="*/ 0 h 78"/>
                <a:gd name="T18" fmla="*/ 52 w 73"/>
                <a:gd name="T19" fmla="*/ 59 h 78"/>
                <a:gd name="T20" fmla="*/ 36 w 73"/>
                <a:gd name="T21" fmla="*/ 66 h 78"/>
                <a:gd name="T22" fmla="*/ 20 w 73"/>
                <a:gd name="T23" fmla="*/ 59 h 78"/>
                <a:gd name="T24" fmla="*/ 15 w 73"/>
                <a:gd name="T25" fmla="*/ 39 h 78"/>
                <a:gd name="T26" fmla="*/ 21 w 73"/>
                <a:gd name="T27" fmla="*/ 19 h 78"/>
                <a:gd name="T28" fmla="*/ 36 w 73"/>
                <a:gd name="T29" fmla="*/ 11 h 78"/>
                <a:gd name="T30" fmla="*/ 52 w 73"/>
                <a:gd name="T31" fmla="*/ 19 h 78"/>
                <a:gd name="T32" fmla="*/ 58 w 73"/>
                <a:gd name="T33" fmla="*/ 39 h 78"/>
                <a:gd name="T34" fmla="*/ 52 w 73"/>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8">
                  <a:moveTo>
                    <a:pt x="36" y="0"/>
                  </a:moveTo>
                  <a:cubicBezTo>
                    <a:pt x="25" y="0"/>
                    <a:pt x="17" y="3"/>
                    <a:pt x="10" y="10"/>
                  </a:cubicBezTo>
                  <a:cubicBezTo>
                    <a:pt x="3" y="17"/>
                    <a:pt x="0" y="27"/>
                    <a:pt x="0" y="39"/>
                  </a:cubicBezTo>
                  <a:cubicBezTo>
                    <a:pt x="0" y="51"/>
                    <a:pt x="3" y="60"/>
                    <a:pt x="10" y="67"/>
                  </a:cubicBezTo>
                  <a:cubicBezTo>
                    <a:pt x="17" y="74"/>
                    <a:pt x="25" y="78"/>
                    <a:pt x="36" y="78"/>
                  </a:cubicBezTo>
                  <a:cubicBezTo>
                    <a:pt x="47" y="78"/>
                    <a:pt x="56" y="74"/>
                    <a:pt x="63" y="67"/>
                  </a:cubicBezTo>
                  <a:cubicBezTo>
                    <a:pt x="69" y="60"/>
                    <a:pt x="73" y="51"/>
                    <a:pt x="73" y="39"/>
                  </a:cubicBezTo>
                  <a:cubicBezTo>
                    <a:pt x="73" y="27"/>
                    <a:pt x="69" y="17"/>
                    <a:pt x="63"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1" y="19"/>
                  </a:cubicBezTo>
                  <a:cubicBezTo>
                    <a:pt x="24" y="14"/>
                    <a:pt x="30" y="11"/>
                    <a:pt x="36" y="11"/>
                  </a:cubicBezTo>
                  <a:cubicBezTo>
                    <a:pt x="43" y="11"/>
                    <a:pt x="48" y="14"/>
                    <a:pt x="52" y="19"/>
                  </a:cubicBezTo>
                  <a:cubicBezTo>
                    <a:pt x="56" y="24"/>
                    <a:pt x="58" y="30"/>
                    <a:pt x="58" y="39"/>
                  </a:cubicBezTo>
                  <a:cubicBezTo>
                    <a:pt x="58"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6">
              <a:extLst>
                <a:ext uri="{FF2B5EF4-FFF2-40B4-BE49-F238E27FC236}">
                  <a16:creationId xmlns:a16="http://schemas.microsoft.com/office/drawing/2014/main" id="{FC002D50-1258-94CD-A4CA-8EF05842095A}"/>
                </a:ext>
              </a:extLst>
            </p:cNvPr>
            <p:cNvSpPr>
              <a:spLocks/>
            </p:cNvSpPr>
            <p:nvPr userDrawn="1"/>
          </p:nvSpPr>
          <p:spPr bwMode="auto">
            <a:xfrm>
              <a:off x="1152526" y="414338"/>
              <a:ext cx="74613" cy="87313"/>
            </a:xfrm>
            <a:custGeom>
              <a:avLst/>
              <a:gdLst>
                <a:gd name="T0" fmla="*/ 50 w 89"/>
                <a:gd name="T1" fmla="*/ 62 h 106"/>
                <a:gd name="T2" fmla="*/ 75 w 89"/>
                <a:gd name="T3" fmla="*/ 62 h 106"/>
                <a:gd name="T4" fmla="*/ 75 w 89"/>
                <a:gd name="T5" fmla="*/ 80 h 106"/>
                <a:gd name="T6" fmla="*/ 74 w 89"/>
                <a:gd name="T7" fmla="*/ 81 h 106"/>
                <a:gd name="T8" fmla="*/ 71 w 89"/>
                <a:gd name="T9" fmla="*/ 84 h 106"/>
                <a:gd name="T10" fmla="*/ 66 w 89"/>
                <a:gd name="T11" fmla="*/ 88 h 106"/>
                <a:gd name="T12" fmla="*/ 58 w 89"/>
                <a:gd name="T13" fmla="*/ 91 h 106"/>
                <a:gd name="T14" fmla="*/ 48 w 89"/>
                <a:gd name="T15" fmla="*/ 92 h 106"/>
                <a:gd name="T16" fmla="*/ 24 w 89"/>
                <a:gd name="T17" fmla="*/ 82 h 106"/>
                <a:gd name="T18" fmla="*/ 15 w 89"/>
                <a:gd name="T19" fmla="*/ 52 h 106"/>
                <a:gd name="T20" fmla="*/ 25 w 89"/>
                <a:gd name="T21" fmla="*/ 23 h 106"/>
                <a:gd name="T22" fmla="*/ 48 w 89"/>
                <a:gd name="T23" fmla="*/ 13 h 106"/>
                <a:gd name="T24" fmla="*/ 57 w 89"/>
                <a:gd name="T25" fmla="*/ 14 h 106"/>
                <a:gd name="T26" fmla="*/ 64 w 89"/>
                <a:gd name="T27" fmla="*/ 16 h 106"/>
                <a:gd name="T28" fmla="*/ 69 w 89"/>
                <a:gd name="T29" fmla="*/ 19 h 106"/>
                <a:gd name="T30" fmla="*/ 73 w 89"/>
                <a:gd name="T31" fmla="*/ 23 h 106"/>
                <a:gd name="T32" fmla="*/ 75 w 89"/>
                <a:gd name="T33" fmla="*/ 26 h 106"/>
                <a:gd name="T34" fmla="*/ 76 w 89"/>
                <a:gd name="T35" fmla="*/ 27 h 106"/>
                <a:gd name="T36" fmla="*/ 86 w 89"/>
                <a:gd name="T37" fmla="*/ 18 h 106"/>
                <a:gd name="T38" fmla="*/ 48 w 89"/>
                <a:gd name="T39" fmla="*/ 0 h 106"/>
                <a:gd name="T40" fmla="*/ 14 w 89"/>
                <a:gd name="T41" fmla="*/ 14 h 106"/>
                <a:gd name="T42" fmla="*/ 0 w 89"/>
                <a:gd name="T43" fmla="*/ 52 h 106"/>
                <a:gd name="T44" fmla="*/ 13 w 89"/>
                <a:gd name="T45" fmla="*/ 91 h 106"/>
                <a:gd name="T46" fmla="*/ 45 w 89"/>
                <a:gd name="T47" fmla="*/ 106 h 106"/>
                <a:gd name="T48" fmla="*/ 57 w 89"/>
                <a:gd name="T49" fmla="*/ 104 h 106"/>
                <a:gd name="T50" fmla="*/ 66 w 89"/>
                <a:gd name="T51" fmla="*/ 101 h 106"/>
                <a:gd name="T52" fmla="*/ 73 w 89"/>
                <a:gd name="T53" fmla="*/ 97 h 106"/>
                <a:gd name="T54" fmla="*/ 76 w 89"/>
                <a:gd name="T55" fmla="*/ 94 h 106"/>
                <a:gd name="T56" fmla="*/ 78 w 89"/>
                <a:gd name="T57" fmla="*/ 92 h 106"/>
                <a:gd name="T58" fmla="*/ 79 w 89"/>
                <a:gd name="T59" fmla="*/ 104 h 106"/>
                <a:gd name="T60" fmla="*/ 89 w 89"/>
                <a:gd name="T61" fmla="*/ 104 h 106"/>
                <a:gd name="T62" fmla="*/ 89 w 89"/>
                <a:gd name="T63" fmla="*/ 51 h 106"/>
                <a:gd name="T64" fmla="*/ 50 w 89"/>
                <a:gd name="T65" fmla="*/ 51 h 106"/>
                <a:gd name="T66" fmla="*/ 50 w 89"/>
                <a:gd name="T67" fmla="*/ 6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 h="106">
                  <a:moveTo>
                    <a:pt x="50" y="62"/>
                  </a:moveTo>
                  <a:cubicBezTo>
                    <a:pt x="75" y="62"/>
                    <a:pt x="75" y="62"/>
                    <a:pt x="75" y="62"/>
                  </a:cubicBezTo>
                  <a:cubicBezTo>
                    <a:pt x="75" y="80"/>
                    <a:pt x="75" y="80"/>
                    <a:pt x="75" y="80"/>
                  </a:cubicBezTo>
                  <a:cubicBezTo>
                    <a:pt x="74" y="81"/>
                    <a:pt x="74" y="81"/>
                    <a:pt x="74" y="81"/>
                  </a:cubicBezTo>
                  <a:cubicBezTo>
                    <a:pt x="73" y="82"/>
                    <a:pt x="72" y="83"/>
                    <a:pt x="71" y="84"/>
                  </a:cubicBezTo>
                  <a:cubicBezTo>
                    <a:pt x="69" y="86"/>
                    <a:pt x="68" y="87"/>
                    <a:pt x="66" y="88"/>
                  </a:cubicBezTo>
                  <a:cubicBezTo>
                    <a:pt x="64" y="89"/>
                    <a:pt x="61" y="90"/>
                    <a:pt x="58" y="91"/>
                  </a:cubicBezTo>
                  <a:cubicBezTo>
                    <a:pt x="55" y="92"/>
                    <a:pt x="51" y="92"/>
                    <a:pt x="48" y="92"/>
                  </a:cubicBezTo>
                  <a:cubicBezTo>
                    <a:pt x="38" y="92"/>
                    <a:pt x="30" y="89"/>
                    <a:pt x="24" y="82"/>
                  </a:cubicBezTo>
                  <a:cubicBezTo>
                    <a:pt x="18" y="74"/>
                    <a:pt x="15" y="65"/>
                    <a:pt x="15" y="52"/>
                  </a:cubicBezTo>
                  <a:cubicBezTo>
                    <a:pt x="15" y="40"/>
                    <a:pt x="18" y="31"/>
                    <a:pt x="25" y="23"/>
                  </a:cubicBezTo>
                  <a:cubicBezTo>
                    <a:pt x="31" y="16"/>
                    <a:pt x="39" y="13"/>
                    <a:pt x="48" y="13"/>
                  </a:cubicBezTo>
                  <a:cubicBezTo>
                    <a:pt x="51" y="13"/>
                    <a:pt x="54" y="13"/>
                    <a:pt x="57" y="14"/>
                  </a:cubicBezTo>
                  <a:cubicBezTo>
                    <a:pt x="60" y="14"/>
                    <a:pt x="62" y="15"/>
                    <a:pt x="64" y="16"/>
                  </a:cubicBezTo>
                  <a:cubicBezTo>
                    <a:pt x="66" y="17"/>
                    <a:pt x="67" y="18"/>
                    <a:pt x="69" y="19"/>
                  </a:cubicBezTo>
                  <a:cubicBezTo>
                    <a:pt x="71" y="21"/>
                    <a:pt x="72" y="22"/>
                    <a:pt x="73" y="23"/>
                  </a:cubicBezTo>
                  <a:cubicBezTo>
                    <a:pt x="74" y="24"/>
                    <a:pt x="74" y="25"/>
                    <a:pt x="75" y="26"/>
                  </a:cubicBezTo>
                  <a:cubicBezTo>
                    <a:pt x="76" y="27"/>
                    <a:pt x="76" y="27"/>
                    <a:pt x="76" y="27"/>
                  </a:cubicBezTo>
                  <a:cubicBezTo>
                    <a:pt x="86" y="18"/>
                    <a:pt x="86" y="18"/>
                    <a:pt x="86" y="18"/>
                  </a:cubicBezTo>
                  <a:cubicBezTo>
                    <a:pt x="77" y="6"/>
                    <a:pt x="64" y="0"/>
                    <a:pt x="48" y="0"/>
                  </a:cubicBezTo>
                  <a:cubicBezTo>
                    <a:pt x="35" y="0"/>
                    <a:pt x="23" y="4"/>
                    <a:pt x="14" y="14"/>
                  </a:cubicBezTo>
                  <a:cubicBezTo>
                    <a:pt x="4" y="24"/>
                    <a:pt x="0" y="36"/>
                    <a:pt x="0" y="52"/>
                  </a:cubicBezTo>
                  <a:cubicBezTo>
                    <a:pt x="0" y="69"/>
                    <a:pt x="4" y="82"/>
                    <a:pt x="13" y="91"/>
                  </a:cubicBezTo>
                  <a:cubicBezTo>
                    <a:pt x="21" y="101"/>
                    <a:pt x="32" y="106"/>
                    <a:pt x="45" y="106"/>
                  </a:cubicBezTo>
                  <a:cubicBezTo>
                    <a:pt x="50" y="106"/>
                    <a:pt x="54" y="105"/>
                    <a:pt x="57" y="104"/>
                  </a:cubicBezTo>
                  <a:cubicBezTo>
                    <a:pt x="61" y="103"/>
                    <a:pt x="64" y="102"/>
                    <a:pt x="66" y="101"/>
                  </a:cubicBezTo>
                  <a:cubicBezTo>
                    <a:pt x="69" y="100"/>
                    <a:pt x="71" y="99"/>
                    <a:pt x="73" y="97"/>
                  </a:cubicBezTo>
                  <a:cubicBezTo>
                    <a:pt x="75" y="95"/>
                    <a:pt x="76" y="94"/>
                    <a:pt x="76" y="94"/>
                  </a:cubicBezTo>
                  <a:cubicBezTo>
                    <a:pt x="77" y="93"/>
                    <a:pt x="77" y="93"/>
                    <a:pt x="78" y="92"/>
                  </a:cubicBezTo>
                  <a:cubicBezTo>
                    <a:pt x="79" y="104"/>
                    <a:pt x="79" y="104"/>
                    <a:pt x="79" y="104"/>
                  </a:cubicBezTo>
                  <a:cubicBezTo>
                    <a:pt x="89" y="104"/>
                    <a:pt x="89" y="104"/>
                    <a:pt x="89" y="104"/>
                  </a:cubicBezTo>
                  <a:cubicBezTo>
                    <a:pt x="89" y="51"/>
                    <a:pt x="89" y="51"/>
                    <a:pt x="89" y="51"/>
                  </a:cubicBezTo>
                  <a:cubicBezTo>
                    <a:pt x="50" y="51"/>
                    <a:pt x="50" y="51"/>
                    <a:pt x="50" y="51"/>
                  </a:cubicBezTo>
                  <a:lnTo>
                    <a:pt x="50"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7">
              <a:extLst>
                <a:ext uri="{FF2B5EF4-FFF2-40B4-BE49-F238E27FC236}">
                  <a16:creationId xmlns:a16="http://schemas.microsoft.com/office/drawing/2014/main" id="{5E276722-5197-B412-82F4-CAE376DBBFED}"/>
                </a:ext>
              </a:extLst>
            </p:cNvPr>
            <p:cNvSpPr>
              <a:spLocks/>
            </p:cNvSpPr>
            <p:nvPr userDrawn="1"/>
          </p:nvSpPr>
          <p:spPr bwMode="auto">
            <a:xfrm>
              <a:off x="1246188" y="436563"/>
              <a:ext cx="34925" cy="63500"/>
            </a:xfrm>
            <a:custGeom>
              <a:avLst/>
              <a:gdLst>
                <a:gd name="T0" fmla="*/ 23 w 43"/>
                <a:gd name="T1" fmla="*/ 5 h 77"/>
                <a:gd name="T2" fmla="*/ 14 w 43"/>
                <a:gd name="T3" fmla="*/ 17 h 77"/>
                <a:gd name="T4" fmla="*/ 13 w 43"/>
                <a:gd name="T5" fmla="*/ 2 h 77"/>
                <a:gd name="T6" fmla="*/ 0 w 43"/>
                <a:gd name="T7" fmla="*/ 2 h 77"/>
                <a:gd name="T8" fmla="*/ 0 w 43"/>
                <a:gd name="T9" fmla="*/ 77 h 77"/>
                <a:gd name="T10" fmla="*/ 14 w 43"/>
                <a:gd name="T11" fmla="*/ 77 h 77"/>
                <a:gd name="T12" fmla="*/ 14 w 43"/>
                <a:gd name="T13" fmla="*/ 35 h 77"/>
                <a:gd name="T14" fmla="*/ 24 w 43"/>
                <a:gd name="T15" fmla="*/ 18 h 77"/>
                <a:gd name="T16" fmla="*/ 35 w 43"/>
                <a:gd name="T17" fmla="*/ 14 h 77"/>
                <a:gd name="T18" fmla="*/ 41 w 43"/>
                <a:gd name="T19" fmla="*/ 15 h 77"/>
                <a:gd name="T20" fmla="*/ 43 w 43"/>
                <a:gd name="T21" fmla="*/ 1 h 77"/>
                <a:gd name="T22" fmla="*/ 37 w 43"/>
                <a:gd name="T23" fmla="*/ 0 h 77"/>
                <a:gd name="T24" fmla="*/ 23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3" y="5"/>
                  </a:moveTo>
                  <a:cubicBezTo>
                    <a:pt x="19" y="8"/>
                    <a:pt x="16" y="12"/>
                    <a:pt x="14" y="17"/>
                  </a:cubicBezTo>
                  <a:cubicBezTo>
                    <a:pt x="13" y="2"/>
                    <a:pt x="13" y="2"/>
                    <a:pt x="13" y="2"/>
                  </a:cubicBezTo>
                  <a:cubicBezTo>
                    <a:pt x="0" y="2"/>
                    <a:pt x="0" y="2"/>
                    <a:pt x="0" y="2"/>
                  </a:cubicBezTo>
                  <a:cubicBezTo>
                    <a:pt x="0" y="77"/>
                    <a:pt x="0" y="77"/>
                    <a:pt x="0" y="77"/>
                  </a:cubicBezTo>
                  <a:cubicBezTo>
                    <a:pt x="14" y="77"/>
                    <a:pt x="14" y="77"/>
                    <a:pt x="14" y="77"/>
                  </a:cubicBezTo>
                  <a:cubicBezTo>
                    <a:pt x="14" y="35"/>
                    <a:pt x="14" y="35"/>
                    <a:pt x="14" y="35"/>
                  </a:cubicBezTo>
                  <a:cubicBezTo>
                    <a:pt x="15" y="27"/>
                    <a:pt x="19" y="22"/>
                    <a:pt x="24" y="18"/>
                  </a:cubicBezTo>
                  <a:cubicBezTo>
                    <a:pt x="28" y="16"/>
                    <a:pt x="31" y="14"/>
                    <a:pt x="35" y="14"/>
                  </a:cubicBezTo>
                  <a:cubicBezTo>
                    <a:pt x="37" y="14"/>
                    <a:pt x="39" y="15"/>
                    <a:pt x="41" y="15"/>
                  </a:cubicBezTo>
                  <a:cubicBezTo>
                    <a:pt x="43" y="1"/>
                    <a:pt x="43" y="1"/>
                    <a:pt x="43" y="1"/>
                  </a:cubicBezTo>
                  <a:cubicBezTo>
                    <a:pt x="37" y="0"/>
                    <a:pt x="37" y="0"/>
                    <a:pt x="37" y="0"/>
                  </a:cubicBezTo>
                  <a:cubicBezTo>
                    <a:pt x="32" y="0"/>
                    <a:pt x="27" y="2"/>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8">
              <a:extLst>
                <a:ext uri="{FF2B5EF4-FFF2-40B4-BE49-F238E27FC236}">
                  <a16:creationId xmlns:a16="http://schemas.microsoft.com/office/drawing/2014/main" id="{030C0CC0-0956-B1B0-70A8-800FA865F98A}"/>
                </a:ext>
              </a:extLst>
            </p:cNvPr>
            <p:cNvSpPr>
              <a:spLocks noEditPoints="1"/>
            </p:cNvSpPr>
            <p:nvPr userDrawn="1"/>
          </p:nvSpPr>
          <p:spPr bwMode="auto">
            <a:xfrm>
              <a:off x="1284288" y="438150"/>
              <a:ext cx="60325" cy="63500"/>
            </a:xfrm>
            <a:custGeom>
              <a:avLst/>
              <a:gdLst>
                <a:gd name="T0" fmla="*/ 36 w 72"/>
                <a:gd name="T1" fmla="*/ 0 h 78"/>
                <a:gd name="T2" fmla="*/ 10 w 72"/>
                <a:gd name="T3" fmla="*/ 10 h 78"/>
                <a:gd name="T4" fmla="*/ 0 w 72"/>
                <a:gd name="T5" fmla="*/ 39 h 78"/>
                <a:gd name="T6" fmla="*/ 10 w 72"/>
                <a:gd name="T7" fmla="*/ 67 h 78"/>
                <a:gd name="T8" fmla="*/ 36 w 72"/>
                <a:gd name="T9" fmla="*/ 78 h 78"/>
                <a:gd name="T10" fmla="*/ 62 w 72"/>
                <a:gd name="T11" fmla="*/ 67 h 78"/>
                <a:gd name="T12" fmla="*/ 72 w 72"/>
                <a:gd name="T13" fmla="*/ 39 h 78"/>
                <a:gd name="T14" fmla="*/ 62 w 72"/>
                <a:gd name="T15" fmla="*/ 10 h 78"/>
                <a:gd name="T16" fmla="*/ 36 w 72"/>
                <a:gd name="T17" fmla="*/ 0 h 78"/>
                <a:gd name="T18" fmla="*/ 52 w 72"/>
                <a:gd name="T19" fmla="*/ 59 h 78"/>
                <a:gd name="T20" fmla="*/ 36 w 72"/>
                <a:gd name="T21" fmla="*/ 66 h 78"/>
                <a:gd name="T22" fmla="*/ 20 w 72"/>
                <a:gd name="T23" fmla="*/ 59 h 78"/>
                <a:gd name="T24" fmla="*/ 15 w 72"/>
                <a:gd name="T25" fmla="*/ 39 h 78"/>
                <a:gd name="T26" fmla="*/ 20 w 72"/>
                <a:gd name="T27" fmla="*/ 19 h 78"/>
                <a:gd name="T28" fmla="*/ 36 w 72"/>
                <a:gd name="T29" fmla="*/ 11 h 78"/>
                <a:gd name="T30" fmla="*/ 52 w 72"/>
                <a:gd name="T31" fmla="*/ 19 h 78"/>
                <a:gd name="T32" fmla="*/ 57 w 72"/>
                <a:gd name="T33" fmla="*/ 39 h 78"/>
                <a:gd name="T34" fmla="*/ 52 w 72"/>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8">
                  <a:moveTo>
                    <a:pt x="36" y="0"/>
                  </a:moveTo>
                  <a:cubicBezTo>
                    <a:pt x="25" y="0"/>
                    <a:pt x="16" y="3"/>
                    <a:pt x="10" y="10"/>
                  </a:cubicBezTo>
                  <a:cubicBezTo>
                    <a:pt x="3" y="17"/>
                    <a:pt x="0" y="27"/>
                    <a:pt x="0" y="39"/>
                  </a:cubicBezTo>
                  <a:cubicBezTo>
                    <a:pt x="0" y="51"/>
                    <a:pt x="3" y="60"/>
                    <a:pt x="10" y="67"/>
                  </a:cubicBezTo>
                  <a:cubicBezTo>
                    <a:pt x="16" y="74"/>
                    <a:pt x="25" y="78"/>
                    <a:pt x="36" y="78"/>
                  </a:cubicBezTo>
                  <a:cubicBezTo>
                    <a:pt x="47" y="78"/>
                    <a:pt x="56" y="74"/>
                    <a:pt x="62" y="67"/>
                  </a:cubicBezTo>
                  <a:cubicBezTo>
                    <a:pt x="69" y="60"/>
                    <a:pt x="72" y="51"/>
                    <a:pt x="72" y="39"/>
                  </a:cubicBezTo>
                  <a:cubicBezTo>
                    <a:pt x="72" y="27"/>
                    <a:pt x="69" y="17"/>
                    <a:pt x="62"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0" y="19"/>
                  </a:cubicBezTo>
                  <a:cubicBezTo>
                    <a:pt x="24" y="14"/>
                    <a:pt x="29" y="11"/>
                    <a:pt x="36" y="11"/>
                  </a:cubicBezTo>
                  <a:cubicBezTo>
                    <a:pt x="43" y="11"/>
                    <a:pt x="48" y="14"/>
                    <a:pt x="52" y="19"/>
                  </a:cubicBezTo>
                  <a:cubicBezTo>
                    <a:pt x="56" y="24"/>
                    <a:pt x="57" y="30"/>
                    <a:pt x="57" y="39"/>
                  </a:cubicBezTo>
                  <a:cubicBezTo>
                    <a:pt x="57"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9">
              <a:extLst>
                <a:ext uri="{FF2B5EF4-FFF2-40B4-BE49-F238E27FC236}">
                  <a16:creationId xmlns:a16="http://schemas.microsoft.com/office/drawing/2014/main" id="{88BAE485-97CC-07B4-6CBC-75F7EB1F86CD}"/>
                </a:ext>
              </a:extLst>
            </p:cNvPr>
            <p:cNvSpPr>
              <a:spLocks/>
            </p:cNvSpPr>
            <p:nvPr userDrawn="1"/>
          </p:nvSpPr>
          <p:spPr bwMode="auto">
            <a:xfrm>
              <a:off x="1350963" y="438150"/>
              <a:ext cx="90488" cy="61913"/>
            </a:xfrm>
            <a:custGeom>
              <a:avLst/>
              <a:gdLst>
                <a:gd name="T0" fmla="*/ 41 w 57"/>
                <a:gd name="T1" fmla="*/ 31 h 39"/>
                <a:gd name="T2" fmla="*/ 32 w 57"/>
                <a:gd name="T3" fmla="*/ 0 h 39"/>
                <a:gd name="T4" fmla="*/ 24 w 57"/>
                <a:gd name="T5" fmla="*/ 0 h 39"/>
                <a:gd name="T6" fmla="*/ 16 w 57"/>
                <a:gd name="T7" fmla="*/ 31 h 39"/>
                <a:gd name="T8" fmla="*/ 8 w 57"/>
                <a:gd name="T9" fmla="*/ 0 h 39"/>
                <a:gd name="T10" fmla="*/ 0 w 57"/>
                <a:gd name="T11" fmla="*/ 0 h 39"/>
                <a:gd name="T12" fmla="*/ 12 w 57"/>
                <a:gd name="T13" fmla="*/ 39 h 39"/>
                <a:gd name="T14" fmla="*/ 20 w 57"/>
                <a:gd name="T15" fmla="*/ 39 h 39"/>
                <a:gd name="T16" fmla="*/ 28 w 57"/>
                <a:gd name="T17" fmla="*/ 9 h 39"/>
                <a:gd name="T18" fmla="*/ 37 w 57"/>
                <a:gd name="T19" fmla="*/ 39 h 39"/>
                <a:gd name="T20" fmla="*/ 45 w 57"/>
                <a:gd name="T21" fmla="*/ 39 h 39"/>
                <a:gd name="T22" fmla="*/ 57 w 57"/>
                <a:gd name="T23" fmla="*/ 0 h 39"/>
                <a:gd name="T24" fmla="*/ 49 w 57"/>
                <a:gd name="T25" fmla="*/ 0 h 39"/>
                <a:gd name="T26" fmla="*/ 41 w 57"/>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39">
                  <a:moveTo>
                    <a:pt x="41" y="31"/>
                  </a:moveTo>
                  <a:lnTo>
                    <a:pt x="32" y="0"/>
                  </a:lnTo>
                  <a:lnTo>
                    <a:pt x="24" y="0"/>
                  </a:lnTo>
                  <a:lnTo>
                    <a:pt x="16" y="31"/>
                  </a:lnTo>
                  <a:lnTo>
                    <a:pt x="8" y="0"/>
                  </a:lnTo>
                  <a:lnTo>
                    <a:pt x="0" y="0"/>
                  </a:lnTo>
                  <a:lnTo>
                    <a:pt x="12" y="39"/>
                  </a:lnTo>
                  <a:lnTo>
                    <a:pt x="20" y="39"/>
                  </a:lnTo>
                  <a:lnTo>
                    <a:pt x="28" y="9"/>
                  </a:lnTo>
                  <a:lnTo>
                    <a:pt x="37" y="39"/>
                  </a:lnTo>
                  <a:lnTo>
                    <a:pt x="45" y="39"/>
                  </a:lnTo>
                  <a:lnTo>
                    <a:pt x="57" y="0"/>
                  </a:lnTo>
                  <a:lnTo>
                    <a:pt x="49" y="0"/>
                  </a:lnTo>
                  <a:lnTo>
                    <a:pt x="41"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0">
              <a:extLst>
                <a:ext uri="{FF2B5EF4-FFF2-40B4-BE49-F238E27FC236}">
                  <a16:creationId xmlns:a16="http://schemas.microsoft.com/office/drawing/2014/main" id="{E0EE8424-6820-BE0B-2C64-487E7DD59BC7}"/>
                </a:ext>
              </a:extLst>
            </p:cNvPr>
            <p:cNvSpPr>
              <a:spLocks/>
            </p:cNvSpPr>
            <p:nvPr userDrawn="1"/>
          </p:nvSpPr>
          <p:spPr bwMode="auto">
            <a:xfrm>
              <a:off x="1446213" y="422275"/>
              <a:ext cx="38100" cy="79375"/>
            </a:xfrm>
            <a:custGeom>
              <a:avLst/>
              <a:gdLst>
                <a:gd name="T0" fmla="*/ 26 w 46"/>
                <a:gd name="T1" fmla="*/ 0 h 97"/>
                <a:gd name="T2" fmla="*/ 13 w 46"/>
                <a:gd name="T3" fmla="*/ 0 h 97"/>
                <a:gd name="T4" fmla="*/ 11 w 46"/>
                <a:gd name="T5" fmla="*/ 20 h 97"/>
                <a:gd name="T6" fmla="*/ 0 w 46"/>
                <a:gd name="T7" fmla="*/ 20 h 97"/>
                <a:gd name="T8" fmla="*/ 0 w 46"/>
                <a:gd name="T9" fmla="*/ 31 h 97"/>
                <a:gd name="T10" fmla="*/ 11 w 46"/>
                <a:gd name="T11" fmla="*/ 31 h 97"/>
                <a:gd name="T12" fmla="*/ 11 w 46"/>
                <a:gd name="T13" fmla="*/ 72 h 97"/>
                <a:gd name="T14" fmla="*/ 16 w 46"/>
                <a:gd name="T15" fmla="*/ 91 h 97"/>
                <a:gd name="T16" fmla="*/ 32 w 46"/>
                <a:gd name="T17" fmla="*/ 97 h 97"/>
                <a:gd name="T18" fmla="*/ 46 w 46"/>
                <a:gd name="T19" fmla="*/ 95 h 97"/>
                <a:gd name="T20" fmla="*/ 44 w 46"/>
                <a:gd name="T21" fmla="*/ 84 h 97"/>
                <a:gd name="T22" fmla="*/ 36 w 46"/>
                <a:gd name="T23" fmla="*/ 85 h 97"/>
                <a:gd name="T24" fmla="*/ 28 w 46"/>
                <a:gd name="T25" fmla="*/ 82 h 97"/>
                <a:gd name="T26" fmla="*/ 26 w 46"/>
                <a:gd name="T27" fmla="*/ 70 h 97"/>
                <a:gd name="T28" fmla="*/ 26 w 46"/>
                <a:gd name="T29" fmla="*/ 31 h 97"/>
                <a:gd name="T30" fmla="*/ 46 w 46"/>
                <a:gd name="T31" fmla="*/ 31 h 97"/>
                <a:gd name="T32" fmla="*/ 46 w 46"/>
                <a:gd name="T33" fmla="*/ 20 h 97"/>
                <a:gd name="T34" fmla="*/ 26 w 46"/>
                <a:gd name="T35" fmla="*/ 20 h 97"/>
                <a:gd name="T36" fmla="*/ 26 w 46"/>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97">
                  <a:moveTo>
                    <a:pt x="26" y="0"/>
                  </a:moveTo>
                  <a:cubicBezTo>
                    <a:pt x="13" y="0"/>
                    <a:pt x="13" y="0"/>
                    <a:pt x="13" y="0"/>
                  </a:cubicBezTo>
                  <a:cubicBezTo>
                    <a:pt x="11" y="20"/>
                    <a:pt x="11" y="20"/>
                    <a:pt x="11" y="20"/>
                  </a:cubicBezTo>
                  <a:cubicBezTo>
                    <a:pt x="0" y="20"/>
                    <a:pt x="0" y="20"/>
                    <a:pt x="0" y="20"/>
                  </a:cubicBezTo>
                  <a:cubicBezTo>
                    <a:pt x="0" y="31"/>
                    <a:pt x="0" y="31"/>
                    <a:pt x="0" y="31"/>
                  </a:cubicBezTo>
                  <a:cubicBezTo>
                    <a:pt x="11" y="31"/>
                    <a:pt x="11" y="31"/>
                    <a:pt x="11" y="31"/>
                  </a:cubicBezTo>
                  <a:cubicBezTo>
                    <a:pt x="11" y="72"/>
                    <a:pt x="11" y="72"/>
                    <a:pt x="11" y="72"/>
                  </a:cubicBezTo>
                  <a:cubicBezTo>
                    <a:pt x="11" y="81"/>
                    <a:pt x="13" y="88"/>
                    <a:pt x="16" y="91"/>
                  </a:cubicBezTo>
                  <a:cubicBezTo>
                    <a:pt x="20" y="95"/>
                    <a:pt x="25" y="97"/>
                    <a:pt x="32" y="97"/>
                  </a:cubicBezTo>
                  <a:cubicBezTo>
                    <a:pt x="38" y="97"/>
                    <a:pt x="42" y="96"/>
                    <a:pt x="46" y="95"/>
                  </a:cubicBezTo>
                  <a:cubicBezTo>
                    <a:pt x="44" y="84"/>
                    <a:pt x="44" y="84"/>
                    <a:pt x="44" y="84"/>
                  </a:cubicBezTo>
                  <a:cubicBezTo>
                    <a:pt x="42" y="85"/>
                    <a:pt x="39" y="85"/>
                    <a:pt x="36" y="85"/>
                  </a:cubicBezTo>
                  <a:cubicBezTo>
                    <a:pt x="33" y="85"/>
                    <a:pt x="30" y="84"/>
                    <a:pt x="28" y="82"/>
                  </a:cubicBezTo>
                  <a:cubicBezTo>
                    <a:pt x="27" y="80"/>
                    <a:pt x="26" y="76"/>
                    <a:pt x="26" y="70"/>
                  </a:cubicBezTo>
                  <a:cubicBezTo>
                    <a:pt x="26" y="31"/>
                    <a:pt x="26" y="31"/>
                    <a:pt x="26" y="31"/>
                  </a:cubicBezTo>
                  <a:cubicBezTo>
                    <a:pt x="46" y="31"/>
                    <a:pt x="46" y="31"/>
                    <a:pt x="46" y="31"/>
                  </a:cubicBezTo>
                  <a:cubicBezTo>
                    <a:pt x="46" y="20"/>
                    <a:pt x="46" y="20"/>
                    <a:pt x="46" y="20"/>
                  </a:cubicBezTo>
                  <a:cubicBezTo>
                    <a:pt x="26" y="20"/>
                    <a:pt x="26" y="20"/>
                    <a:pt x="26" y="20"/>
                  </a:cubicBez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1">
              <a:extLst>
                <a:ext uri="{FF2B5EF4-FFF2-40B4-BE49-F238E27FC236}">
                  <a16:creationId xmlns:a16="http://schemas.microsoft.com/office/drawing/2014/main" id="{493BFF13-D216-7236-ADB3-513803D7A451}"/>
                </a:ext>
              </a:extLst>
            </p:cNvPr>
            <p:cNvSpPr>
              <a:spLocks/>
            </p:cNvSpPr>
            <p:nvPr userDrawn="1"/>
          </p:nvSpPr>
          <p:spPr bwMode="auto">
            <a:xfrm>
              <a:off x="1497013" y="412750"/>
              <a:ext cx="52388" cy="87313"/>
            </a:xfrm>
            <a:custGeom>
              <a:avLst/>
              <a:gdLst>
                <a:gd name="T0" fmla="*/ 39 w 64"/>
                <a:gd name="T1" fmla="*/ 30 h 106"/>
                <a:gd name="T2" fmla="*/ 14 w 64"/>
                <a:gd name="T3" fmla="*/ 45 h 106"/>
                <a:gd name="T4" fmla="*/ 14 w 64"/>
                <a:gd name="T5" fmla="*/ 0 h 106"/>
                <a:gd name="T6" fmla="*/ 0 w 64"/>
                <a:gd name="T7" fmla="*/ 0 h 106"/>
                <a:gd name="T8" fmla="*/ 0 w 64"/>
                <a:gd name="T9" fmla="*/ 106 h 106"/>
                <a:gd name="T10" fmla="*/ 14 w 64"/>
                <a:gd name="T11" fmla="*/ 106 h 106"/>
                <a:gd name="T12" fmla="*/ 14 w 64"/>
                <a:gd name="T13" fmla="*/ 62 h 106"/>
                <a:gd name="T14" fmla="*/ 21 w 64"/>
                <a:gd name="T15" fmla="*/ 49 h 106"/>
                <a:gd name="T16" fmla="*/ 34 w 64"/>
                <a:gd name="T17" fmla="*/ 42 h 106"/>
                <a:gd name="T18" fmla="*/ 46 w 64"/>
                <a:gd name="T19" fmla="*/ 47 h 106"/>
                <a:gd name="T20" fmla="*/ 49 w 64"/>
                <a:gd name="T21" fmla="*/ 62 h 106"/>
                <a:gd name="T22" fmla="*/ 49 w 64"/>
                <a:gd name="T23" fmla="*/ 106 h 106"/>
                <a:gd name="T24" fmla="*/ 64 w 64"/>
                <a:gd name="T25" fmla="*/ 106 h 106"/>
                <a:gd name="T26" fmla="*/ 64 w 64"/>
                <a:gd name="T27" fmla="*/ 58 h 106"/>
                <a:gd name="T28" fmla="*/ 57 w 64"/>
                <a:gd name="T29" fmla="*/ 37 h 106"/>
                <a:gd name="T30" fmla="*/ 39 w 64"/>
                <a:gd name="T31" fmla="*/ 3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06">
                  <a:moveTo>
                    <a:pt x="39" y="30"/>
                  </a:moveTo>
                  <a:cubicBezTo>
                    <a:pt x="29" y="30"/>
                    <a:pt x="20" y="35"/>
                    <a:pt x="14" y="45"/>
                  </a:cubicBezTo>
                  <a:cubicBezTo>
                    <a:pt x="14" y="0"/>
                    <a:pt x="14" y="0"/>
                    <a:pt x="14" y="0"/>
                  </a:cubicBezTo>
                  <a:cubicBezTo>
                    <a:pt x="0" y="0"/>
                    <a:pt x="0" y="0"/>
                    <a:pt x="0" y="0"/>
                  </a:cubicBezTo>
                  <a:cubicBezTo>
                    <a:pt x="0" y="106"/>
                    <a:pt x="0" y="106"/>
                    <a:pt x="0" y="106"/>
                  </a:cubicBezTo>
                  <a:cubicBezTo>
                    <a:pt x="14" y="106"/>
                    <a:pt x="14" y="106"/>
                    <a:pt x="14" y="106"/>
                  </a:cubicBezTo>
                  <a:cubicBezTo>
                    <a:pt x="14" y="62"/>
                    <a:pt x="14" y="62"/>
                    <a:pt x="14" y="62"/>
                  </a:cubicBezTo>
                  <a:cubicBezTo>
                    <a:pt x="15" y="57"/>
                    <a:pt x="17" y="53"/>
                    <a:pt x="21" y="49"/>
                  </a:cubicBezTo>
                  <a:cubicBezTo>
                    <a:pt x="25" y="44"/>
                    <a:pt x="29" y="42"/>
                    <a:pt x="34" y="42"/>
                  </a:cubicBezTo>
                  <a:cubicBezTo>
                    <a:pt x="40" y="42"/>
                    <a:pt x="44" y="44"/>
                    <a:pt x="46" y="47"/>
                  </a:cubicBezTo>
                  <a:cubicBezTo>
                    <a:pt x="48" y="50"/>
                    <a:pt x="49" y="55"/>
                    <a:pt x="49" y="62"/>
                  </a:cubicBezTo>
                  <a:cubicBezTo>
                    <a:pt x="49" y="106"/>
                    <a:pt x="49" y="106"/>
                    <a:pt x="49" y="106"/>
                  </a:cubicBezTo>
                  <a:cubicBezTo>
                    <a:pt x="64" y="106"/>
                    <a:pt x="64" y="106"/>
                    <a:pt x="64" y="106"/>
                  </a:cubicBezTo>
                  <a:cubicBezTo>
                    <a:pt x="64" y="58"/>
                    <a:pt x="64" y="58"/>
                    <a:pt x="64" y="58"/>
                  </a:cubicBezTo>
                  <a:cubicBezTo>
                    <a:pt x="64" y="48"/>
                    <a:pt x="62" y="41"/>
                    <a:pt x="57" y="37"/>
                  </a:cubicBezTo>
                  <a:cubicBezTo>
                    <a:pt x="53" y="32"/>
                    <a:pt x="47" y="30"/>
                    <a:pt x="39"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2">
              <a:extLst>
                <a:ext uri="{FF2B5EF4-FFF2-40B4-BE49-F238E27FC236}">
                  <a16:creationId xmlns:a16="http://schemas.microsoft.com/office/drawing/2014/main" id="{A2FBFC85-5630-8BC3-A583-1DEC58BBCCA5}"/>
                </a:ext>
              </a:extLst>
            </p:cNvPr>
            <p:cNvSpPr>
              <a:spLocks noEditPoints="1"/>
            </p:cNvSpPr>
            <p:nvPr userDrawn="1"/>
          </p:nvSpPr>
          <p:spPr bwMode="auto">
            <a:xfrm>
              <a:off x="1581151" y="415925"/>
              <a:ext cx="77788" cy="84138"/>
            </a:xfrm>
            <a:custGeom>
              <a:avLst/>
              <a:gdLst>
                <a:gd name="T0" fmla="*/ 20 w 49"/>
                <a:gd name="T1" fmla="*/ 0 h 53"/>
                <a:gd name="T2" fmla="*/ 0 w 49"/>
                <a:gd name="T3" fmla="*/ 53 h 53"/>
                <a:gd name="T4" fmla="*/ 8 w 49"/>
                <a:gd name="T5" fmla="*/ 53 h 53"/>
                <a:gd name="T6" fmla="*/ 13 w 49"/>
                <a:gd name="T7" fmla="*/ 40 h 53"/>
                <a:gd name="T8" fmla="*/ 36 w 49"/>
                <a:gd name="T9" fmla="*/ 40 h 53"/>
                <a:gd name="T10" fmla="*/ 40 w 49"/>
                <a:gd name="T11" fmla="*/ 53 h 53"/>
                <a:gd name="T12" fmla="*/ 49 w 49"/>
                <a:gd name="T13" fmla="*/ 53 h 53"/>
                <a:gd name="T14" fmla="*/ 29 w 49"/>
                <a:gd name="T15" fmla="*/ 0 h 53"/>
                <a:gd name="T16" fmla="*/ 20 w 49"/>
                <a:gd name="T17" fmla="*/ 0 h 53"/>
                <a:gd name="T18" fmla="*/ 15 w 49"/>
                <a:gd name="T19" fmla="*/ 34 h 53"/>
                <a:gd name="T20" fmla="*/ 24 w 49"/>
                <a:gd name="T21" fmla="*/ 7 h 53"/>
                <a:gd name="T22" fmla="*/ 34 w 49"/>
                <a:gd name="T23" fmla="*/ 34 h 53"/>
                <a:gd name="T24" fmla="*/ 15 w 49"/>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3">
                  <a:moveTo>
                    <a:pt x="20" y="0"/>
                  </a:moveTo>
                  <a:lnTo>
                    <a:pt x="0" y="53"/>
                  </a:lnTo>
                  <a:lnTo>
                    <a:pt x="8" y="53"/>
                  </a:lnTo>
                  <a:lnTo>
                    <a:pt x="13" y="40"/>
                  </a:lnTo>
                  <a:lnTo>
                    <a:pt x="36" y="40"/>
                  </a:lnTo>
                  <a:lnTo>
                    <a:pt x="40" y="53"/>
                  </a:lnTo>
                  <a:lnTo>
                    <a:pt x="49" y="53"/>
                  </a:lnTo>
                  <a:lnTo>
                    <a:pt x="29" y="0"/>
                  </a:lnTo>
                  <a:lnTo>
                    <a:pt x="20" y="0"/>
                  </a:lnTo>
                  <a:close/>
                  <a:moveTo>
                    <a:pt x="15" y="34"/>
                  </a:moveTo>
                  <a:lnTo>
                    <a:pt x="24" y="7"/>
                  </a:lnTo>
                  <a:lnTo>
                    <a:pt x="34" y="34"/>
                  </a:lnTo>
                  <a:lnTo>
                    <a:pt x="1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4">
              <a:extLst>
                <a:ext uri="{FF2B5EF4-FFF2-40B4-BE49-F238E27FC236}">
                  <a16:creationId xmlns:a16="http://schemas.microsoft.com/office/drawing/2014/main" id="{FF83A1F9-4D22-902B-230C-EA48637DF2D8}"/>
                </a:ext>
              </a:extLst>
            </p:cNvPr>
            <p:cNvSpPr>
              <a:spLocks noEditPoints="1"/>
            </p:cNvSpPr>
            <p:nvPr userDrawn="1"/>
          </p:nvSpPr>
          <p:spPr bwMode="auto">
            <a:xfrm>
              <a:off x="1663701" y="412750"/>
              <a:ext cx="58738" cy="88900"/>
            </a:xfrm>
            <a:custGeom>
              <a:avLst/>
              <a:gdLst>
                <a:gd name="T0" fmla="*/ 57 w 71"/>
                <a:gd name="T1" fmla="*/ 43 h 108"/>
                <a:gd name="T2" fmla="*/ 55 w 71"/>
                <a:gd name="T3" fmla="*/ 40 h 108"/>
                <a:gd name="T4" fmla="*/ 51 w 71"/>
                <a:gd name="T5" fmla="*/ 36 h 108"/>
                <a:gd name="T6" fmla="*/ 43 w 71"/>
                <a:gd name="T7" fmla="*/ 31 h 108"/>
                <a:gd name="T8" fmla="*/ 33 w 71"/>
                <a:gd name="T9" fmla="*/ 30 h 108"/>
                <a:gd name="T10" fmla="*/ 9 w 71"/>
                <a:gd name="T11" fmla="*/ 41 h 108"/>
                <a:gd name="T12" fmla="*/ 0 w 71"/>
                <a:gd name="T13" fmla="*/ 69 h 108"/>
                <a:gd name="T14" fmla="*/ 8 w 71"/>
                <a:gd name="T15" fmla="*/ 97 h 108"/>
                <a:gd name="T16" fmla="*/ 32 w 71"/>
                <a:gd name="T17" fmla="*/ 108 h 108"/>
                <a:gd name="T18" fmla="*/ 37 w 71"/>
                <a:gd name="T19" fmla="*/ 107 h 108"/>
                <a:gd name="T20" fmla="*/ 42 w 71"/>
                <a:gd name="T21" fmla="*/ 106 h 108"/>
                <a:gd name="T22" fmla="*/ 46 w 71"/>
                <a:gd name="T23" fmla="*/ 104 h 108"/>
                <a:gd name="T24" fmla="*/ 49 w 71"/>
                <a:gd name="T25" fmla="*/ 103 h 108"/>
                <a:gd name="T26" fmla="*/ 52 w 71"/>
                <a:gd name="T27" fmla="*/ 100 h 108"/>
                <a:gd name="T28" fmla="*/ 54 w 71"/>
                <a:gd name="T29" fmla="*/ 98 h 108"/>
                <a:gd name="T30" fmla="*/ 55 w 71"/>
                <a:gd name="T31" fmla="*/ 97 h 108"/>
                <a:gd name="T32" fmla="*/ 56 w 71"/>
                <a:gd name="T33" fmla="*/ 95 h 108"/>
                <a:gd name="T34" fmla="*/ 57 w 71"/>
                <a:gd name="T35" fmla="*/ 95 h 108"/>
                <a:gd name="T36" fmla="*/ 59 w 71"/>
                <a:gd name="T37" fmla="*/ 106 h 108"/>
                <a:gd name="T38" fmla="*/ 71 w 71"/>
                <a:gd name="T39" fmla="*/ 106 h 108"/>
                <a:gd name="T40" fmla="*/ 71 w 71"/>
                <a:gd name="T41" fmla="*/ 0 h 108"/>
                <a:gd name="T42" fmla="*/ 57 w 71"/>
                <a:gd name="T43" fmla="*/ 0 h 108"/>
                <a:gd name="T44" fmla="*/ 57 w 71"/>
                <a:gd name="T45" fmla="*/ 43 h 108"/>
                <a:gd name="T46" fmla="*/ 51 w 71"/>
                <a:gd name="T47" fmla="*/ 88 h 108"/>
                <a:gd name="T48" fmla="*/ 36 w 71"/>
                <a:gd name="T49" fmla="*/ 96 h 108"/>
                <a:gd name="T50" fmla="*/ 20 w 71"/>
                <a:gd name="T51" fmla="*/ 88 h 108"/>
                <a:gd name="T52" fmla="*/ 15 w 71"/>
                <a:gd name="T53" fmla="*/ 68 h 108"/>
                <a:gd name="T54" fmla="*/ 21 w 71"/>
                <a:gd name="T55" fmla="*/ 49 h 108"/>
                <a:gd name="T56" fmla="*/ 36 w 71"/>
                <a:gd name="T57" fmla="*/ 41 h 108"/>
                <a:gd name="T58" fmla="*/ 51 w 71"/>
                <a:gd name="T59" fmla="*/ 49 h 108"/>
                <a:gd name="T60" fmla="*/ 57 w 71"/>
                <a:gd name="T61" fmla="*/ 68 h 108"/>
                <a:gd name="T62" fmla="*/ 51 w 71"/>
                <a:gd name="T63" fmla="*/ 8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08">
                  <a:moveTo>
                    <a:pt x="57" y="43"/>
                  </a:moveTo>
                  <a:cubicBezTo>
                    <a:pt x="56" y="42"/>
                    <a:pt x="56" y="41"/>
                    <a:pt x="55" y="40"/>
                  </a:cubicBezTo>
                  <a:cubicBezTo>
                    <a:pt x="54" y="39"/>
                    <a:pt x="53" y="38"/>
                    <a:pt x="51" y="36"/>
                  </a:cubicBezTo>
                  <a:cubicBezTo>
                    <a:pt x="49" y="34"/>
                    <a:pt x="46" y="33"/>
                    <a:pt x="43" y="31"/>
                  </a:cubicBezTo>
                  <a:cubicBezTo>
                    <a:pt x="40" y="30"/>
                    <a:pt x="37" y="30"/>
                    <a:pt x="33" y="30"/>
                  </a:cubicBezTo>
                  <a:cubicBezTo>
                    <a:pt x="23" y="30"/>
                    <a:pt x="15" y="33"/>
                    <a:pt x="9" y="41"/>
                  </a:cubicBezTo>
                  <a:cubicBezTo>
                    <a:pt x="3" y="48"/>
                    <a:pt x="0" y="57"/>
                    <a:pt x="0" y="69"/>
                  </a:cubicBezTo>
                  <a:cubicBezTo>
                    <a:pt x="0" y="80"/>
                    <a:pt x="3" y="90"/>
                    <a:pt x="8" y="97"/>
                  </a:cubicBezTo>
                  <a:cubicBezTo>
                    <a:pt x="14" y="104"/>
                    <a:pt x="22" y="108"/>
                    <a:pt x="32" y="108"/>
                  </a:cubicBezTo>
                  <a:cubicBezTo>
                    <a:pt x="34" y="108"/>
                    <a:pt x="35" y="108"/>
                    <a:pt x="37" y="107"/>
                  </a:cubicBezTo>
                  <a:cubicBezTo>
                    <a:pt x="39" y="107"/>
                    <a:pt x="41" y="107"/>
                    <a:pt x="42" y="106"/>
                  </a:cubicBezTo>
                  <a:cubicBezTo>
                    <a:pt x="43" y="106"/>
                    <a:pt x="45" y="105"/>
                    <a:pt x="46" y="104"/>
                  </a:cubicBezTo>
                  <a:cubicBezTo>
                    <a:pt x="47" y="104"/>
                    <a:pt x="48" y="103"/>
                    <a:pt x="49" y="103"/>
                  </a:cubicBezTo>
                  <a:cubicBezTo>
                    <a:pt x="50" y="102"/>
                    <a:pt x="51" y="101"/>
                    <a:pt x="52" y="100"/>
                  </a:cubicBezTo>
                  <a:cubicBezTo>
                    <a:pt x="53" y="100"/>
                    <a:pt x="53" y="99"/>
                    <a:pt x="54" y="98"/>
                  </a:cubicBezTo>
                  <a:cubicBezTo>
                    <a:pt x="54" y="98"/>
                    <a:pt x="55" y="97"/>
                    <a:pt x="55" y="97"/>
                  </a:cubicBezTo>
                  <a:cubicBezTo>
                    <a:pt x="56" y="96"/>
                    <a:pt x="56" y="96"/>
                    <a:pt x="56" y="95"/>
                  </a:cubicBezTo>
                  <a:cubicBezTo>
                    <a:pt x="57" y="95"/>
                    <a:pt x="57" y="95"/>
                    <a:pt x="57" y="95"/>
                  </a:cubicBezTo>
                  <a:cubicBezTo>
                    <a:pt x="59" y="106"/>
                    <a:pt x="59" y="106"/>
                    <a:pt x="59" y="106"/>
                  </a:cubicBezTo>
                  <a:cubicBezTo>
                    <a:pt x="71" y="106"/>
                    <a:pt x="71" y="106"/>
                    <a:pt x="71" y="106"/>
                  </a:cubicBezTo>
                  <a:cubicBezTo>
                    <a:pt x="71" y="0"/>
                    <a:pt x="71" y="0"/>
                    <a:pt x="71" y="0"/>
                  </a:cubicBezTo>
                  <a:cubicBezTo>
                    <a:pt x="57" y="0"/>
                    <a:pt x="57" y="0"/>
                    <a:pt x="57" y="0"/>
                  </a:cubicBezTo>
                  <a:lnTo>
                    <a:pt x="57" y="43"/>
                  </a:lnTo>
                  <a:close/>
                  <a:moveTo>
                    <a:pt x="51" y="88"/>
                  </a:moveTo>
                  <a:cubicBezTo>
                    <a:pt x="47" y="93"/>
                    <a:pt x="42" y="96"/>
                    <a:pt x="36" y="96"/>
                  </a:cubicBezTo>
                  <a:cubicBezTo>
                    <a:pt x="29" y="96"/>
                    <a:pt x="24" y="93"/>
                    <a:pt x="20" y="88"/>
                  </a:cubicBezTo>
                  <a:cubicBezTo>
                    <a:pt x="17" y="83"/>
                    <a:pt x="15" y="76"/>
                    <a:pt x="15" y="68"/>
                  </a:cubicBezTo>
                  <a:cubicBezTo>
                    <a:pt x="15" y="61"/>
                    <a:pt x="17" y="54"/>
                    <a:pt x="21" y="49"/>
                  </a:cubicBezTo>
                  <a:cubicBezTo>
                    <a:pt x="25" y="44"/>
                    <a:pt x="30" y="41"/>
                    <a:pt x="36" y="41"/>
                  </a:cubicBezTo>
                  <a:cubicBezTo>
                    <a:pt x="43" y="41"/>
                    <a:pt x="48" y="44"/>
                    <a:pt x="51" y="49"/>
                  </a:cubicBezTo>
                  <a:cubicBezTo>
                    <a:pt x="55" y="54"/>
                    <a:pt x="57" y="61"/>
                    <a:pt x="57" y="68"/>
                  </a:cubicBezTo>
                  <a:cubicBezTo>
                    <a:pt x="57" y="76"/>
                    <a:pt x="55" y="83"/>
                    <a:pt x="51"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5">
              <a:extLst>
                <a:ext uri="{FF2B5EF4-FFF2-40B4-BE49-F238E27FC236}">
                  <a16:creationId xmlns:a16="http://schemas.microsoft.com/office/drawing/2014/main" id="{B67964F5-8081-A3D8-089C-A081B2E521A9}"/>
                </a:ext>
              </a:extLst>
            </p:cNvPr>
            <p:cNvSpPr>
              <a:spLocks/>
            </p:cNvSpPr>
            <p:nvPr userDrawn="1"/>
          </p:nvSpPr>
          <p:spPr bwMode="auto">
            <a:xfrm>
              <a:off x="1733551" y="438150"/>
              <a:ext cx="60325" cy="61913"/>
            </a:xfrm>
            <a:custGeom>
              <a:avLst/>
              <a:gdLst>
                <a:gd name="T0" fmla="*/ 18 w 38"/>
                <a:gd name="T1" fmla="*/ 32 h 39"/>
                <a:gd name="T2" fmla="*/ 8 w 38"/>
                <a:gd name="T3" fmla="*/ 0 h 39"/>
                <a:gd name="T4" fmla="*/ 0 w 38"/>
                <a:gd name="T5" fmla="*/ 0 h 39"/>
                <a:gd name="T6" fmla="*/ 15 w 38"/>
                <a:gd name="T7" fmla="*/ 39 h 39"/>
                <a:gd name="T8" fmla="*/ 23 w 38"/>
                <a:gd name="T9" fmla="*/ 39 h 39"/>
                <a:gd name="T10" fmla="*/ 38 w 38"/>
                <a:gd name="T11" fmla="*/ 0 h 39"/>
                <a:gd name="T12" fmla="*/ 29 w 38"/>
                <a:gd name="T13" fmla="*/ 0 h 39"/>
                <a:gd name="T14" fmla="*/ 18 w 38"/>
                <a:gd name="T15" fmla="*/ 3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9">
                  <a:moveTo>
                    <a:pt x="18" y="32"/>
                  </a:moveTo>
                  <a:lnTo>
                    <a:pt x="8" y="0"/>
                  </a:lnTo>
                  <a:lnTo>
                    <a:pt x="0" y="0"/>
                  </a:lnTo>
                  <a:lnTo>
                    <a:pt x="15" y="39"/>
                  </a:lnTo>
                  <a:lnTo>
                    <a:pt x="23" y="39"/>
                  </a:lnTo>
                  <a:lnTo>
                    <a:pt x="38" y="0"/>
                  </a:lnTo>
                  <a:lnTo>
                    <a:pt x="29" y="0"/>
                  </a:lnTo>
                  <a:lnTo>
                    <a:pt x="1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6">
              <a:extLst>
                <a:ext uri="{FF2B5EF4-FFF2-40B4-BE49-F238E27FC236}">
                  <a16:creationId xmlns:a16="http://schemas.microsoft.com/office/drawing/2014/main" id="{C73E25E4-139B-A180-CBFD-59414A4BD238}"/>
                </a:ext>
              </a:extLst>
            </p:cNvPr>
            <p:cNvSpPr>
              <a:spLocks/>
            </p:cNvSpPr>
            <p:nvPr userDrawn="1"/>
          </p:nvSpPr>
          <p:spPr bwMode="auto">
            <a:xfrm>
              <a:off x="1801813" y="411163"/>
              <a:ext cx="15875" cy="14288"/>
            </a:xfrm>
            <a:custGeom>
              <a:avLst/>
              <a:gdLst>
                <a:gd name="T0" fmla="*/ 10 w 19"/>
                <a:gd name="T1" fmla="*/ 0 h 18"/>
                <a:gd name="T2" fmla="*/ 3 w 19"/>
                <a:gd name="T3" fmla="*/ 2 h 18"/>
                <a:gd name="T4" fmla="*/ 0 w 19"/>
                <a:gd name="T5" fmla="*/ 9 h 18"/>
                <a:gd name="T6" fmla="*/ 3 w 19"/>
                <a:gd name="T7" fmla="*/ 16 h 18"/>
                <a:gd name="T8" fmla="*/ 10 w 19"/>
                <a:gd name="T9" fmla="*/ 18 h 18"/>
                <a:gd name="T10" fmla="*/ 17 w 19"/>
                <a:gd name="T11" fmla="*/ 16 h 18"/>
                <a:gd name="T12" fmla="*/ 19 w 19"/>
                <a:gd name="T13" fmla="*/ 9 h 18"/>
                <a:gd name="T14" fmla="*/ 17 w 19"/>
                <a:gd name="T15" fmla="*/ 2 h 18"/>
                <a:gd name="T16" fmla="*/ 10 w 1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0" y="0"/>
                  </a:moveTo>
                  <a:cubicBezTo>
                    <a:pt x="7" y="0"/>
                    <a:pt x="5" y="1"/>
                    <a:pt x="3" y="2"/>
                  </a:cubicBezTo>
                  <a:cubicBezTo>
                    <a:pt x="1" y="4"/>
                    <a:pt x="0" y="7"/>
                    <a:pt x="0" y="9"/>
                  </a:cubicBezTo>
                  <a:cubicBezTo>
                    <a:pt x="0" y="12"/>
                    <a:pt x="1" y="14"/>
                    <a:pt x="3" y="16"/>
                  </a:cubicBezTo>
                  <a:cubicBezTo>
                    <a:pt x="5" y="17"/>
                    <a:pt x="7" y="18"/>
                    <a:pt x="10" y="18"/>
                  </a:cubicBezTo>
                  <a:cubicBezTo>
                    <a:pt x="13" y="18"/>
                    <a:pt x="15" y="17"/>
                    <a:pt x="17" y="16"/>
                  </a:cubicBezTo>
                  <a:cubicBezTo>
                    <a:pt x="18" y="14"/>
                    <a:pt x="19" y="12"/>
                    <a:pt x="19" y="9"/>
                  </a:cubicBezTo>
                  <a:cubicBezTo>
                    <a:pt x="19" y="6"/>
                    <a:pt x="18" y="4"/>
                    <a:pt x="17" y="2"/>
                  </a:cubicBezTo>
                  <a:cubicBezTo>
                    <a:pt x="15" y="1"/>
                    <a:pt x="12"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Rectangle 17">
              <a:extLst>
                <a:ext uri="{FF2B5EF4-FFF2-40B4-BE49-F238E27FC236}">
                  <a16:creationId xmlns:a16="http://schemas.microsoft.com/office/drawing/2014/main" id="{7B6F8562-C3CB-5305-FB0B-63FF8D97092D}"/>
                </a:ext>
              </a:extLst>
            </p:cNvPr>
            <p:cNvSpPr>
              <a:spLocks noChangeArrowheads="1"/>
            </p:cNvSpPr>
            <p:nvPr userDrawn="1"/>
          </p:nvSpPr>
          <p:spPr bwMode="auto">
            <a:xfrm>
              <a:off x="1804988" y="438150"/>
              <a:ext cx="11113" cy="619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8">
              <a:extLst>
                <a:ext uri="{FF2B5EF4-FFF2-40B4-BE49-F238E27FC236}">
                  <a16:creationId xmlns:a16="http://schemas.microsoft.com/office/drawing/2014/main" id="{AAAB2CA3-ACC4-BAB9-7B09-8D2F882AE852}"/>
                </a:ext>
              </a:extLst>
            </p:cNvPr>
            <p:cNvSpPr>
              <a:spLocks/>
            </p:cNvSpPr>
            <p:nvPr userDrawn="1"/>
          </p:nvSpPr>
          <p:spPr bwMode="auto">
            <a:xfrm>
              <a:off x="1828801" y="436563"/>
              <a:ext cx="47625" cy="65088"/>
            </a:xfrm>
            <a:custGeom>
              <a:avLst/>
              <a:gdLst>
                <a:gd name="T0" fmla="*/ 44 w 59"/>
                <a:gd name="T1" fmla="*/ 36 h 79"/>
                <a:gd name="T2" fmla="*/ 37 w 59"/>
                <a:gd name="T3" fmla="*/ 34 h 79"/>
                <a:gd name="T4" fmla="*/ 30 w 59"/>
                <a:gd name="T5" fmla="*/ 31 h 79"/>
                <a:gd name="T6" fmla="*/ 24 w 59"/>
                <a:gd name="T7" fmla="*/ 29 h 79"/>
                <a:gd name="T8" fmla="*/ 20 w 59"/>
                <a:gd name="T9" fmla="*/ 26 h 79"/>
                <a:gd name="T10" fmla="*/ 18 w 59"/>
                <a:gd name="T11" fmla="*/ 21 h 79"/>
                <a:gd name="T12" fmla="*/ 22 w 59"/>
                <a:gd name="T13" fmla="*/ 14 h 79"/>
                <a:gd name="T14" fmla="*/ 32 w 59"/>
                <a:gd name="T15" fmla="*/ 12 h 79"/>
                <a:gd name="T16" fmla="*/ 52 w 59"/>
                <a:gd name="T17" fmla="*/ 20 h 79"/>
                <a:gd name="T18" fmla="*/ 58 w 59"/>
                <a:gd name="T19" fmla="*/ 10 h 79"/>
                <a:gd name="T20" fmla="*/ 55 w 59"/>
                <a:gd name="T21" fmla="*/ 8 h 79"/>
                <a:gd name="T22" fmla="*/ 46 w 59"/>
                <a:gd name="T23" fmla="*/ 3 h 79"/>
                <a:gd name="T24" fmla="*/ 32 w 59"/>
                <a:gd name="T25" fmla="*/ 0 h 79"/>
                <a:gd name="T26" fmla="*/ 12 w 59"/>
                <a:gd name="T27" fmla="*/ 7 h 79"/>
                <a:gd name="T28" fmla="*/ 4 w 59"/>
                <a:gd name="T29" fmla="*/ 23 h 79"/>
                <a:gd name="T30" fmla="*/ 6 w 59"/>
                <a:gd name="T31" fmla="*/ 31 h 79"/>
                <a:gd name="T32" fmla="*/ 11 w 59"/>
                <a:gd name="T33" fmla="*/ 37 h 79"/>
                <a:gd name="T34" fmla="*/ 15 w 59"/>
                <a:gd name="T35" fmla="*/ 40 h 79"/>
                <a:gd name="T36" fmla="*/ 19 w 59"/>
                <a:gd name="T37" fmla="*/ 42 h 79"/>
                <a:gd name="T38" fmla="*/ 23 w 59"/>
                <a:gd name="T39" fmla="*/ 44 h 79"/>
                <a:gd name="T40" fmla="*/ 29 w 59"/>
                <a:gd name="T41" fmla="*/ 45 h 79"/>
                <a:gd name="T42" fmla="*/ 33 w 59"/>
                <a:gd name="T43" fmla="*/ 47 h 79"/>
                <a:gd name="T44" fmla="*/ 38 w 59"/>
                <a:gd name="T45" fmla="*/ 49 h 79"/>
                <a:gd name="T46" fmla="*/ 42 w 59"/>
                <a:gd name="T47" fmla="*/ 52 h 79"/>
                <a:gd name="T48" fmla="*/ 45 w 59"/>
                <a:gd name="T49" fmla="*/ 57 h 79"/>
                <a:gd name="T50" fmla="*/ 41 w 59"/>
                <a:gd name="T51" fmla="*/ 65 h 79"/>
                <a:gd name="T52" fmla="*/ 30 w 59"/>
                <a:gd name="T53" fmla="*/ 67 h 79"/>
                <a:gd name="T54" fmla="*/ 18 w 59"/>
                <a:gd name="T55" fmla="*/ 64 h 79"/>
                <a:gd name="T56" fmla="*/ 8 w 59"/>
                <a:gd name="T57" fmla="*/ 57 h 79"/>
                <a:gd name="T58" fmla="*/ 0 w 59"/>
                <a:gd name="T59" fmla="*/ 66 h 79"/>
                <a:gd name="T60" fmla="*/ 12 w 59"/>
                <a:gd name="T61" fmla="*/ 74 h 79"/>
                <a:gd name="T62" fmla="*/ 30 w 59"/>
                <a:gd name="T63" fmla="*/ 79 h 79"/>
                <a:gd name="T64" fmla="*/ 52 w 59"/>
                <a:gd name="T65" fmla="*/ 72 h 79"/>
                <a:gd name="T66" fmla="*/ 59 w 59"/>
                <a:gd name="T67" fmla="*/ 55 h 79"/>
                <a:gd name="T68" fmla="*/ 44 w 59"/>
                <a:gd name="T69"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79">
                  <a:moveTo>
                    <a:pt x="44" y="36"/>
                  </a:moveTo>
                  <a:cubicBezTo>
                    <a:pt x="43" y="36"/>
                    <a:pt x="41" y="35"/>
                    <a:pt x="37" y="34"/>
                  </a:cubicBezTo>
                  <a:cubicBezTo>
                    <a:pt x="34" y="33"/>
                    <a:pt x="31" y="32"/>
                    <a:pt x="30" y="31"/>
                  </a:cubicBezTo>
                  <a:cubicBezTo>
                    <a:pt x="27" y="30"/>
                    <a:pt x="25" y="30"/>
                    <a:pt x="24" y="29"/>
                  </a:cubicBezTo>
                  <a:cubicBezTo>
                    <a:pt x="23" y="29"/>
                    <a:pt x="22" y="28"/>
                    <a:pt x="20" y="26"/>
                  </a:cubicBezTo>
                  <a:cubicBezTo>
                    <a:pt x="19" y="25"/>
                    <a:pt x="18" y="23"/>
                    <a:pt x="18" y="21"/>
                  </a:cubicBezTo>
                  <a:cubicBezTo>
                    <a:pt x="18" y="18"/>
                    <a:pt x="19" y="15"/>
                    <a:pt x="22" y="14"/>
                  </a:cubicBezTo>
                  <a:cubicBezTo>
                    <a:pt x="24" y="12"/>
                    <a:pt x="28" y="12"/>
                    <a:pt x="32" y="12"/>
                  </a:cubicBezTo>
                  <a:cubicBezTo>
                    <a:pt x="39" y="12"/>
                    <a:pt x="46" y="14"/>
                    <a:pt x="52" y="20"/>
                  </a:cubicBezTo>
                  <a:cubicBezTo>
                    <a:pt x="58" y="10"/>
                    <a:pt x="58" y="10"/>
                    <a:pt x="58" y="10"/>
                  </a:cubicBezTo>
                  <a:cubicBezTo>
                    <a:pt x="58" y="10"/>
                    <a:pt x="57" y="9"/>
                    <a:pt x="55" y="8"/>
                  </a:cubicBezTo>
                  <a:cubicBezTo>
                    <a:pt x="53" y="6"/>
                    <a:pt x="50" y="5"/>
                    <a:pt x="46" y="3"/>
                  </a:cubicBezTo>
                  <a:cubicBezTo>
                    <a:pt x="41" y="1"/>
                    <a:pt x="37" y="0"/>
                    <a:pt x="32" y="0"/>
                  </a:cubicBezTo>
                  <a:cubicBezTo>
                    <a:pt x="23" y="0"/>
                    <a:pt x="17" y="3"/>
                    <a:pt x="12" y="7"/>
                  </a:cubicBezTo>
                  <a:cubicBezTo>
                    <a:pt x="7" y="11"/>
                    <a:pt x="4" y="16"/>
                    <a:pt x="4" y="23"/>
                  </a:cubicBezTo>
                  <a:cubicBezTo>
                    <a:pt x="4" y="26"/>
                    <a:pt x="5" y="29"/>
                    <a:pt x="6" y="31"/>
                  </a:cubicBezTo>
                  <a:cubicBezTo>
                    <a:pt x="7" y="33"/>
                    <a:pt x="8" y="35"/>
                    <a:pt x="11" y="37"/>
                  </a:cubicBezTo>
                  <a:cubicBezTo>
                    <a:pt x="13" y="39"/>
                    <a:pt x="14" y="40"/>
                    <a:pt x="15" y="40"/>
                  </a:cubicBezTo>
                  <a:cubicBezTo>
                    <a:pt x="16" y="41"/>
                    <a:pt x="18" y="41"/>
                    <a:pt x="19" y="42"/>
                  </a:cubicBezTo>
                  <a:cubicBezTo>
                    <a:pt x="20" y="43"/>
                    <a:pt x="22" y="43"/>
                    <a:pt x="23" y="44"/>
                  </a:cubicBezTo>
                  <a:cubicBezTo>
                    <a:pt x="25" y="44"/>
                    <a:pt x="27" y="45"/>
                    <a:pt x="29" y="45"/>
                  </a:cubicBezTo>
                  <a:cubicBezTo>
                    <a:pt x="31" y="46"/>
                    <a:pt x="32" y="47"/>
                    <a:pt x="33" y="47"/>
                  </a:cubicBezTo>
                  <a:cubicBezTo>
                    <a:pt x="35" y="48"/>
                    <a:pt x="37" y="48"/>
                    <a:pt x="38" y="49"/>
                  </a:cubicBezTo>
                  <a:cubicBezTo>
                    <a:pt x="39" y="49"/>
                    <a:pt x="41" y="50"/>
                    <a:pt x="42" y="52"/>
                  </a:cubicBezTo>
                  <a:cubicBezTo>
                    <a:pt x="44" y="53"/>
                    <a:pt x="45" y="55"/>
                    <a:pt x="45" y="57"/>
                  </a:cubicBezTo>
                  <a:cubicBezTo>
                    <a:pt x="45" y="61"/>
                    <a:pt x="44" y="63"/>
                    <a:pt x="41" y="65"/>
                  </a:cubicBezTo>
                  <a:cubicBezTo>
                    <a:pt x="38" y="66"/>
                    <a:pt x="35" y="67"/>
                    <a:pt x="30" y="67"/>
                  </a:cubicBezTo>
                  <a:cubicBezTo>
                    <a:pt x="26" y="67"/>
                    <a:pt x="22" y="66"/>
                    <a:pt x="18" y="64"/>
                  </a:cubicBezTo>
                  <a:cubicBezTo>
                    <a:pt x="14" y="62"/>
                    <a:pt x="10" y="59"/>
                    <a:pt x="8" y="57"/>
                  </a:cubicBezTo>
                  <a:cubicBezTo>
                    <a:pt x="0" y="66"/>
                    <a:pt x="0" y="66"/>
                    <a:pt x="0" y="66"/>
                  </a:cubicBezTo>
                  <a:cubicBezTo>
                    <a:pt x="3" y="69"/>
                    <a:pt x="7" y="71"/>
                    <a:pt x="12" y="74"/>
                  </a:cubicBezTo>
                  <a:cubicBezTo>
                    <a:pt x="17" y="77"/>
                    <a:pt x="23" y="79"/>
                    <a:pt x="30" y="79"/>
                  </a:cubicBezTo>
                  <a:cubicBezTo>
                    <a:pt x="39" y="79"/>
                    <a:pt x="47" y="76"/>
                    <a:pt x="52" y="72"/>
                  </a:cubicBezTo>
                  <a:cubicBezTo>
                    <a:pt x="57" y="67"/>
                    <a:pt x="59" y="62"/>
                    <a:pt x="59" y="55"/>
                  </a:cubicBezTo>
                  <a:cubicBezTo>
                    <a:pt x="59" y="47"/>
                    <a:pt x="54" y="40"/>
                    <a:pt x="4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9">
              <a:extLst>
                <a:ext uri="{FF2B5EF4-FFF2-40B4-BE49-F238E27FC236}">
                  <a16:creationId xmlns:a16="http://schemas.microsoft.com/office/drawing/2014/main" id="{995386EE-0219-9B59-3015-DA98004633E3}"/>
                </a:ext>
              </a:extLst>
            </p:cNvPr>
            <p:cNvSpPr>
              <a:spLocks/>
            </p:cNvSpPr>
            <p:nvPr userDrawn="1"/>
          </p:nvSpPr>
          <p:spPr bwMode="auto">
            <a:xfrm>
              <a:off x="1960563" y="436563"/>
              <a:ext cx="36513" cy="63500"/>
            </a:xfrm>
            <a:custGeom>
              <a:avLst/>
              <a:gdLst>
                <a:gd name="T0" fmla="*/ 24 w 43"/>
                <a:gd name="T1" fmla="*/ 5 h 77"/>
                <a:gd name="T2" fmla="*/ 15 w 43"/>
                <a:gd name="T3" fmla="*/ 17 h 77"/>
                <a:gd name="T4" fmla="*/ 14 w 43"/>
                <a:gd name="T5" fmla="*/ 2 h 77"/>
                <a:gd name="T6" fmla="*/ 0 w 43"/>
                <a:gd name="T7" fmla="*/ 2 h 77"/>
                <a:gd name="T8" fmla="*/ 0 w 43"/>
                <a:gd name="T9" fmla="*/ 77 h 77"/>
                <a:gd name="T10" fmla="*/ 15 w 43"/>
                <a:gd name="T11" fmla="*/ 77 h 77"/>
                <a:gd name="T12" fmla="*/ 15 w 43"/>
                <a:gd name="T13" fmla="*/ 35 h 77"/>
                <a:gd name="T14" fmla="*/ 25 w 43"/>
                <a:gd name="T15" fmla="*/ 18 h 77"/>
                <a:gd name="T16" fmla="*/ 35 w 43"/>
                <a:gd name="T17" fmla="*/ 14 h 77"/>
                <a:gd name="T18" fmla="*/ 41 w 43"/>
                <a:gd name="T19" fmla="*/ 15 h 77"/>
                <a:gd name="T20" fmla="*/ 43 w 43"/>
                <a:gd name="T21" fmla="*/ 1 h 77"/>
                <a:gd name="T22" fmla="*/ 37 w 43"/>
                <a:gd name="T23" fmla="*/ 0 h 77"/>
                <a:gd name="T24" fmla="*/ 24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4" y="5"/>
                  </a:moveTo>
                  <a:cubicBezTo>
                    <a:pt x="20" y="8"/>
                    <a:pt x="17" y="12"/>
                    <a:pt x="15" y="17"/>
                  </a:cubicBezTo>
                  <a:cubicBezTo>
                    <a:pt x="14" y="2"/>
                    <a:pt x="14" y="2"/>
                    <a:pt x="14" y="2"/>
                  </a:cubicBezTo>
                  <a:cubicBezTo>
                    <a:pt x="0" y="2"/>
                    <a:pt x="0" y="2"/>
                    <a:pt x="0" y="2"/>
                  </a:cubicBezTo>
                  <a:cubicBezTo>
                    <a:pt x="0" y="77"/>
                    <a:pt x="0" y="77"/>
                    <a:pt x="0" y="77"/>
                  </a:cubicBezTo>
                  <a:cubicBezTo>
                    <a:pt x="15" y="77"/>
                    <a:pt x="15" y="77"/>
                    <a:pt x="15" y="77"/>
                  </a:cubicBezTo>
                  <a:cubicBezTo>
                    <a:pt x="15" y="35"/>
                    <a:pt x="15" y="35"/>
                    <a:pt x="15" y="35"/>
                  </a:cubicBezTo>
                  <a:cubicBezTo>
                    <a:pt x="16" y="27"/>
                    <a:pt x="19" y="22"/>
                    <a:pt x="25" y="18"/>
                  </a:cubicBezTo>
                  <a:cubicBezTo>
                    <a:pt x="28" y="16"/>
                    <a:pt x="32" y="14"/>
                    <a:pt x="35" y="14"/>
                  </a:cubicBezTo>
                  <a:cubicBezTo>
                    <a:pt x="38" y="14"/>
                    <a:pt x="40" y="15"/>
                    <a:pt x="41" y="15"/>
                  </a:cubicBezTo>
                  <a:cubicBezTo>
                    <a:pt x="43" y="1"/>
                    <a:pt x="43" y="1"/>
                    <a:pt x="43" y="1"/>
                  </a:cubicBezTo>
                  <a:cubicBezTo>
                    <a:pt x="37" y="0"/>
                    <a:pt x="37" y="0"/>
                    <a:pt x="37" y="0"/>
                  </a:cubicBezTo>
                  <a:cubicBezTo>
                    <a:pt x="32" y="0"/>
                    <a:pt x="28" y="2"/>
                    <a:pt x="2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0">
              <a:extLst>
                <a:ext uri="{FF2B5EF4-FFF2-40B4-BE49-F238E27FC236}">
                  <a16:creationId xmlns:a16="http://schemas.microsoft.com/office/drawing/2014/main" id="{2960E1C6-F590-264A-344E-7EF84C9D9013}"/>
                </a:ext>
              </a:extLst>
            </p:cNvPr>
            <p:cNvSpPr>
              <a:spLocks/>
            </p:cNvSpPr>
            <p:nvPr userDrawn="1"/>
          </p:nvSpPr>
          <p:spPr bwMode="auto">
            <a:xfrm>
              <a:off x="2000251" y="438150"/>
              <a:ext cx="58738" cy="85725"/>
            </a:xfrm>
            <a:custGeom>
              <a:avLst/>
              <a:gdLst>
                <a:gd name="T0" fmla="*/ 57 w 72"/>
                <a:gd name="T1" fmla="*/ 0 h 103"/>
                <a:gd name="T2" fmla="*/ 36 w 72"/>
                <a:gd name="T3" fmla="*/ 61 h 103"/>
                <a:gd name="T4" fmla="*/ 15 w 72"/>
                <a:gd name="T5" fmla="*/ 0 h 103"/>
                <a:gd name="T6" fmla="*/ 0 w 72"/>
                <a:gd name="T7" fmla="*/ 0 h 103"/>
                <a:gd name="T8" fmla="*/ 28 w 72"/>
                <a:gd name="T9" fmla="*/ 74 h 103"/>
                <a:gd name="T10" fmla="*/ 25 w 72"/>
                <a:gd name="T11" fmla="*/ 83 h 103"/>
                <a:gd name="T12" fmla="*/ 21 w 72"/>
                <a:gd name="T13" fmla="*/ 90 h 103"/>
                <a:gd name="T14" fmla="*/ 16 w 72"/>
                <a:gd name="T15" fmla="*/ 91 h 103"/>
                <a:gd name="T16" fmla="*/ 8 w 72"/>
                <a:gd name="T17" fmla="*/ 89 h 103"/>
                <a:gd name="T18" fmla="*/ 5 w 72"/>
                <a:gd name="T19" fmla="*/ 100 h 103"/>
                <a:gd name="T20" fmla="*/ 6 w 72"/>
                <a:gd name="T21" fmla="*/ 101 h 103"/>
                <a:gd name="T22" fmla="*/ 12 w 72"/>
                <a:gd name="T23" fmla="*/ 103 h 103"/>
                <a:gd name="T24" fmla="*/ 19 w 72"/>
                <a:gd name="T25" fmla="*/ 103 h 103"/>
                <a:gd name="T26" fmla="*/ 31 w 72"/>
                <a:gd name="T27" fmla="*/ 100 h 103"/>
                <a:gd name="T28" fmla="*/ 39 w 72"/>
                <a:gd name="T29" fmla="*/ 87 h 103"/>
                <a:gd name="T30" fmla="*/ 72 w 72"/>
                <a:gd name="T31" fmla="*/ 0 h 103"/>
                <a:gd name="T32" fmla="*/ 57 w 72"/>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03">
                  <a:moveTo>
                    <a:pt x="57" y="0"/>
                  </a:moveTo>
                  <a:cubicBezTo>
                    <a:pt x="36" y="61"/>
                    <a:pt x="36" y="61"/>
                    <a:pt x="36" y="61"/>
                  </a:cubicBezTo>
                  <a:cubicBezTo>
                    <a:pt x="15" y="0"/>
                    <a:pt x="15" y="0"/>
                    <a:pt x="15" y="0"/>
                  </a:cubicBezTo>
                  <a:cubicBezTo>
                    <a:pt x="0" y="0"/>
                    <a:pt x="0" y="0"/>
                    <a:pt x="0" y="0"/>
                  </a:cubicBezTo>
                  <a:cubicBezTo>
                    <a:pt x="28" y="74"/>
                    <a:pt x="28" y="74"/>
                    <a:pt x="28" y="74"/>
                  </a:cubicBezTo>
                  <a:cubicBezTo>
                    <a:pt x="25" y="83"/>
                    <a:pt x="25" y="83"/>
                    <a:pt x="25" y="83"/>
                  </a:cubicBezTo>
                  <a:cubicBezTo>
                    <a:pt x="24" y="87"/>
                    <a:pt x="22" y="89"/>
                    <a:pt x="21" y="90"/>
                  </a:cubicBezTo>
                  <a:cubicBezTo>
                    <a:pt x="20" y="91"/>
                    <a:pt x="18" y="91"/>
                    <a:pt x="16" y="91"/>
                  </a:cubicBezTo>
                  <a:cubicBezTo>
                    <a:pt x="14" y="91"/>
                    <a:pt x="11" y="91"/>
                    <a:pt x="8" y="89"/>
                  </a:cubicBezTo>
                  <a:cubicBezTo>
                    <a:pt x="5" y="100"/>
                    <a:pt x="5" y="100"/>
                    <a:pt x="5" y="100"/>
                  </a:cubicBezTo>
                  <a:cubicBezTo>
                    <a:pt x="6" y="101"/>
                    <a:pt x="6" y="101"/>
                    <a:pt x="6" y="101"/>
                  </a:cubicBezTo>
                  <a:cubicBezTo>
                    <a:pt x="7" y="102"/>
                    <a:pt x="9" y="102"/>
                    <a:pt x="12" y="103"/>
                  </a:cubicBezTo>
                  <a:cubicBezTo>
                    <a:pt x="14" y="103"/>
                    <a:pt x="17" y="103"/>
                    <a:pt x="19" y="103"/>
                  </a:cubicBezTo>
                  <a:cubicBezTo>
                    <a:pt x="24" y="103"/>
                    <a:pt x="28" y="102"/>
                    <a:pt x="31" y="100"/>
                  </a:cubicBezTo>
                  <a:cubicBezTo>
                    <a:pt x="34" y="97"/>
                    <a:pt x="36" y="93"/>
                    <a:pt x="39" y="87"/>
                  </a:cubicBezTo>
                  <a:cubicBezTo>
                    <a:pt x="72" y="0"/>
                    <a:pt x="72" y="0"/>
                    <a:pt x="72" y="0"/>
                  </a:cubicBezTo>
                  <a:lnTo>
                    <a:pt x="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1">
              <a:extLst>
                <a:ext uri="{FF2B5EF4-FFF2-40B4-BE49-F238E27FC236}">
                  <a16:creationId xmlns:a16="http://schemas.microsoft.com/office/drawing/2014/main" id="{8279F213-F01D-0BA8-7DEC-BF8F2017D953}"/>
                </a:ext>
              </a:extLst>
            </p:cNvPr>
            <p:cNvSpPr>
              <a:spLocks noEditPoints="1"/>
            </p:cNvSpPr>
            <p:nvPr userDrawn="1"/>
          </p:nvSpPr>
          <p:spPr bwMode="auto">
            <a:xfrm>
              <a:off x="1547813" y="-96838"/>
              <a:ext cx="352425" cy="422275"/>
            </a:xfrm>
            <a:custGeom>
              <a:avLst/>
              <a:gdLst>
                <a:gd name="T0" fmla="*/ 327 w 425"/>
                <a:gd name="T1" fmla="*/ 247 h 510"/>
                <a:gd name="T2" fmla="*/ 415 w 425"/>
                <a:gd name="T3" fmla="*/ 130 h 510"/>
                <a:gd name="T4" fmla="*/ 268 w 425"/>
                <a:gd name="T5" fmla="*/ 0 h 510"/>
                <a:gd name="T6" fmla="*/ 0 w 425"/>
                <a:gd name="T7" fmla="*/ 0 h 510"/>
                <a:gd name="T8" fmla="*/ 0 w 425"/>
                <a:gd name="T9" fmla="*/ 510 h 510"/>
                <a:gd name="T10" fmla="*/ 277 w 425"/>
                <a:gd name="T11" fmla="*/ 510 h 510"/>
                <a:gd name="T12" fmla="*/ 425 w 425"/>
                <a:gd name="T13" fmla="*/ 373 h 510"/>
                <a:gd name="T14" fmla="*/ 327 w 425"/>
                <a:gd name="T15" fmla="*/ 247 h 510"/>
                <a:gd name="T16" fmla="*/ 109 w 425"/>
                <a:gd name="T17" fmla="*/ 92 h 510"/>
                <a:gd name="T18" fmla="*/ 245 w 425"/>
                <a:gd name="T19" fmla="*/ 92 h 510"/>
                <a:gd name="T20" fmla="*/ 304 w 425"/>
                <a:gd name="T21" fmla="*/ 148 h 510"/>
                <a:gd name="T22" fmla="*/ 245 w 425"/>
                <a:gd name="T23" fmla="*/ 205 h 510"/>
                <a:gd name="T24" fmla="*/ 109 w 425"/>
                <a:gd name="T25" fmla="*/ 205 h 510"/>
                <a:gd name="T26" fmla="*/ 109 w 425"/>
                <a:gd name="T27" fmla="*/ 92 h 510"/>
                <a:gd name="T28" fmla="*/ 249 w 425"/>
                <a:gd name="T29" fmla="*/ 417 h 510"/>
                <a:gd name="T30" fmla="*/ 249 w 425"/>
                <a:gd name="T31" fmla="*/ 418 h 510"/>
                <a:gd name="T32" fmla="*/ 109 w 425"/>
                <a:gd name="T33" fmla="*/ 418 h 510"/>
                <a:gd name="T34" fmla="*/ 109 w 425"/>
                <a:gd name="T35" fmla="*/ 298 h 510"/>
                <a:gd name="T36" fmla="*/ 249 w 425"/>
                <a:gd name="T37" fmla="*/ 298 h 510"/>
                <a:gd name="T38" fmla="*/ 315 w 425"/>
                <a:gd name="T39" fmla="*/ 357 h 510"/>
                <a:gd name="T40" fmla="*/ 249 w 425"/>
                <a:gd name="T41" fmla="*/ 41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5" h="510">
                  <a:moveTo>
                    <a:pt x="327" y="247"/>
                  </a:moveTo>
                  <a:cubicBezTo>
                    <a:pt x="375" y="237"/>
                    <a:pt x="415" y="194"/>
                    <a:pt x="415" y="130"/>
                  </a:cubicBezTo>
                  <a:cubicBezTo>
                    <a:pt x="415" y="62"/>
                    <a:pt x="365" y="0"/>
                    <a:pt x="268" y="0"/>
                  </a:cubicBezTo>
                  <a:cubicBezTo>
                    <a:pt x="0" y="0"/>
                    <a:pt x="0" y="0"/>
                    <a:pt x="0" y="0"/>
                  </a:cubicBezTo>
                  <a:cubicBezTo>
                    <a:pt x="0" y="510"/>
                    <a:pt x="0" y="510"/>
                    <a:pt x="0" y="510"/>
                  </a:cubicBezTo>
                  <a:cubicBezTo>
                    <a:pt x="277" y="510"/>
                    <a:pt x="277" y="510"/>
                    <a:pt x="277" y="510"/>
                  </a:cubicBezTo>
                  <a:cubicBezTo>
                    <a:pt x="374" y="510"/>
                    <a:pt x="425" y="449"/>
                    <a:pt x="425" y="373"/>
                  </a:cubicBezTo>
                  <a:cubicBezTo>
                    <a:pt x="425" y="309"/>
                    <a:pt x="381" y="256"/>
                    <a:pt x="327" y="247"/>
                  </a:cubicBezTo>
                  <a:close/>
                  <a:moveTo>
                    <a:pt x="109" y="92"/>
                  </a:moveTo>
                  <a:cubicBezTo>
                    <a:pt x="245" y="92"/>
                    <a:pt x="245" y="92"/>
                    <a:pt x="245" y="92"/>
                  </a:cubicBezTo>
                  <a:cubicBezTo>
                    <a:pt x="281" y="92"/>
                    <a:pt x="304" y="117"/>
                    <a:pt x="304" y="148"/>
                  </a:cubicBezTo>
                  <a:cubicBezTo>
                    <a:pt x="304" y="181"/>
                    <a:pt x="281" y="205"/>
                    <a:pt x="245" y="205"/>
                  </a:cubicBezTo>
                  <a:cubicBezTo>
                    <a:pt x="109" y="205"/>
                    <a:pt x="109" y="205"/>
                    <a:pt x="109" y="205"/>
                  </a:cubicBezTo>
                  <a:lnTo>
                    <a:pt x="109" y="92"/>
                  </a:lnTo>
                  <a:close/>
                  <a:moveTo>
                    <a:pt x="249" y="417"/>
                  </a:moveTo>
                  <a:cubicBezTo>
                    <a:pt x="249" y="418"/>
                    <a:pt x="249" y="418"/>
                    <a:pt x="249" y="418"/>
                  </a:cubicBezTo>
                  <a:cubicBezTo>
                    <a:pt x="109" y="418"/>
                    <a:pt x="109" y="418"/>
                    <a:pt x="109" y="418"/>
                  </a:cubicBezTo>
                  <a:cubicBezTo>
                    <a:pt x="109" y="298"/>
                    <a:pt x="109" y="298"/>
                    <a:pt x="109" y="298"/>
                  </a:cubicBezTo>
                  <a:cubicBezTo>
                    <a:pt x="249" y="298"/>
                    <a:pt x="249" y="298"/>
                    <a:pt x="249" y="298"/>
                  </a:cubicBezTo>
                  <a:cubicBezTo>
                    <a:pt x="292" y="298"/>
                    <a:pt x="315" y="325"/>
                    <a:pt x="315" y="357"/>
                  </a:cubicBezTo>
                  <a:cubicBezTo>
                    <a:pt x="315" y="394"/>
                    <a:pt x="290" y="417"/>
                    <a:pt x="249" y="4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2">
              <a:extLst>
                <a:ext uri="{FF2B5EF4-FFF2-40B4-BE49-F238E27FC236}">
                  <a16:creationId xmlns:a16="http://schemas.microsoft.com/office/drawing/2014/main" id="{05C0F3AF-1E64-F4C9-5564-207AB298F6B9}"/>
                </a:ext>
              </a:extLst>
            </p:cNvPr>
            <p:cNvSpPr>
              <a:spLocks/>
            </p:cNvSpPr>
            <p:nvPr userDrawn="1"/>
          </p:nvSpPr>
          <p:spPr bwMode="auto">
            <a:xfrm>
              <a:off x="1139826" y="-103188"/>
              <a:ext cx="347663" cy="436563"/>
            </a:xfrm>
            <a:custGeom>
              <a:avLst/>
              <a:gdLst>
                <a:gd name="T0" fmla="*/ 59 w 420"/>
                <a:gd name="T1" fmla="*/ 363 h 527"/>
                <a:gd name="T2" fmla="*/ 221 w 420"/>
                <a:gd name="T3" fmla="*/ 431 h 527"/>
                <a:gd name="T4" fmla="*/ 310 w 420"/>
                <a:gd name="T5" fmla="*/ 374 h 527"/>
                <a:gd name="T6" fmla="*/ 207 w 420"/>
                <a:gd name="T7" fmla="*/ 309 h 527"/>
                <a:gd name="T8" fmla="*/ 17 w 420"/>
                <a:gd name="T9" fmla="*/ 154 h 527"/>
                <a:gd name="T10" fmla="*/ 210 w 420"/>
                <a:gd name="T11" fmla="*/ 0 h 527"/>
                <a:gd name="T12" fmla="*/ 409 w 420"/>
                <a:gd name="T13" fmla="*/ 71 h 527"/>
                <a:gd name="T14" fmla="*/ 349 w 420"/>
                <a:gd name="T15" fmla="*/ 151 h 527"/>
                <a:gd name="T16" fmla="*/ 203 w 420"/>
                <a:gd name="T17" fmla="*/ 95 h 527"/>
                <a:gd name="T18" fmla="*/ 128 w 420"/>
                <a:gd name="T19" fmla="*/ 147 h 527"/>
                <a:gd name="T20" fmla="*/ 229 w 420"/>
                <a:gd name="T21" fmla="*/ 206 h 527"/>
                <a:gd name="T22" fmla="*/ 420 w 420"/>
                <a:gd name="T23" fmla="*/ 363 h 527"/>
                <a:gd name="T24" fmla="*/ 216 w 420"/>
                <a:gd name="T25" fmla="*/ 527 h 527"/>
                <a:gd name="T26" fmla="*/ 0 w 420"/>
                <a:gd name="T27" fmla="*/ 446 h 527"/>
                <a:gd name="T28" fmla="*/ 59 w 420"/>
                <a:gd name="T29" fmla="*/ 363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527">
                  <a:moveTo>
                    <a:pt x="59" y="363"/>
                  </a:moveTo>
                  <a:cubicBezTo>
                    <a:pt x="95" y="400"/>
                    <a:pt x="151" y="431"/>
                    <a:pt x="221" y="431"/>
                  </a:cubicBezTo>
                  <a:cubicBezTo>
                    <a:pt x="281" y="431"/>
                    <a:pt x="310" y="403"/>
                    <a:pt x="310" y="374"/>
                  </a:cubicBezTo>
                  <a:cubicBezTo>
                    <a:pt x="310" y="336"/>
                    <a:pt x="266" y="323"/>
                    <a:pt x="207" y="309"/>
                  </a:cubicBezTo>
                  <a:cubicBezTo>
                    <a:pt x="124" y="290"/>
                    <a:pt x="17" y="267"/>
                    <a:pt x="17" y="154"/>
                  </a:cubicBezTo>
                  <a:cubicBezTo>
                    <a:pt x="17" y="69"/>
                    <a:pt x="90" y="0"/>
                    <a:pt x="210" y="0"/>
                  </a:cubicBezTo>
                  <a:cubicBezTo>
                    <a:pt x="291" y="0"/>
                    <a:pt x="359" y="24"/>
                    <a:pt x="409" y="71"/>
                  </a:cubicBezTo>
                  <a:cubicBezTo>
                    <a:pt x="349" y="151"/>
                    <a:pt x="349" y="151"/>
                    <a:pt x="349" y="151"/>
                  </a:cubicBezTo>
                  <a:cubicBezTo>
                    <a:pt x="308" y="113"/>
                    <a:pt x="253" y="95"/>
                    <a:pt x="203" y="95"/>
                  </a:cubicBezTo>
                  <a:cubicBezTo>
                    <a:pt x="154" y="95"/>
                    <a:pt x="128" y="117"/>
                    <a:pt x="128" y="147"/>
                  </a:cubicBezTo>
                  <a:cubicBezTo>
                    <a:pt x="128" y="182"/>
                    <a:pt x="170" y="192"/>
                    <a:pt x="229" y="206"/>
                  </a:cubicBezTo>
                  <a:cubicBezTo>
                    <a:pt x="313" y="225"/>
                    <a:pt x="420" y="250"/>
                    <a:pt x="420" y="363"/>
                  </a:cubicBezTo>
                  <a:cubicBezTo>
                    <a:pt x="420" y="457"/>
                    <a:pt x="353" y="527"/>
                    <a:pt x="216" y="527"/>
                  </a:cubicBezTo>
                  <a:cubicBezTo>
                    <a:pt x="118" y="527"/>
                    <a:pt x="48" y="494"/>
                    <a:pt x="0" y="446"/>
                  </a:cubicBezTo>
                  <a:lnTo>
                    <a:pt x="59" y="3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Rectangle 23">
              <a:extLst>
                <a:ext uri="{FF2B5EF4-FFF2-40B4-BE49-F238E27FC236}">
                  <a16:creationId xmlns:a16="http://schemas.microsoft.com/office/drawing/2014/main" id="{5308E799-0736-BCF1-CC1A-3F3E2248F93B}"/>
                </a:ext>
              </a:extLst>
            </p:cNvPr>
            <p:cNvSpPr>
              <a:spLocks noChangeArrowheads="1"/>
            </p:cNvSpPr>
            <p:nvPr userDrawn="1"/>
          </p:nvSpPr>
          <p:spPr bwMode="auto">
            <a:xfrm>
              <a:off x="1968501" y="-96838"/>
              <a:ext cx="88900" cy="422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4">
              <a:extLst>
                <a:ext uri="{FF2B5EF4-FFF2-40B4-BE49-F238E27FC236}">
                  <a16:creationId xmlns:a16="http://schemas.microsoft.com/office/drawing/2014/main" id="{D9308C71-8329-D144-E136-1D34018B4D56}"/>
                </a:ext>
              </a:extLst>
            </p:cNvPr>
            <p:cNvSpPr>
              <a:spLocks noEditPoints="1"/>
            </p:cNvSpPr>
            <p:nvPr userDrawn="1"/>
          </p:nvSpPr>
          <p:spPr bwMode="auto">
            <a:xfrm>
              <a:off x="2498726" y="-31750"/>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7 h 136"/>
                <a:gd name="T12" fmla="*/ 113 w 113"/>
                <a:gd name="T13" fmla="*/ 68 h 136"/>
                <a:gd name="T14" fmla="*/ 92 w 113"/>
                <a:gd name="T15" fmla="*/ 119 h 136"/>
                <a:gd name="T16" fmla="*/ 78 w 113"/>
                <a:gd name="T17" fmla="*/ 28 h 136"/>
                <a:gd name="T18" fmla="*/ 45 w 113"/>
                <a:gd name="T19" fmla="*/ 16 h 136"/>
                <a:gd name="T20" fmla="*/ 20 w 113"/>
                <a:gd name="T21" fmla="*/ 16 h 136"/>
                <a:gd name="T22" fmla="*/ 20 w 113"/>
                <a:gd name="T23" fmla="*/ 120 h 136"/>
                <a:gd name="T24" fmla="*/ 45 w 113"/>
                <a:gd name="T25" fmla="*/ 120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6"/>
                    <a:pt x="92" y="17"/>
                  </a:cubicBezTo>
                  <a:cubicBezTo>
                    <a:pt x="103" y="28"/>
                    <a:pt x="113" y="44"/>
                    <a:pt x="113" y="68"/>
                  </a:cubicBezTo>
                  <a:cubicBezTo>
                    <a:pt x="113" y="91"/>
                    <a:pt x="104" y="108"/>
                    <a:pt x="92" y="119"/>
                  </a:cubicBezTo>
                  <a:close/>
                  <a:moveTo>
                    <a:pt x="78" y="28"/>
                  </a:moveTo>
                  <a:cubicBezTo>
                    <a:pt x="70" y="20"/>
                    <a:pt x="59" y="16"/>
                    <a:pt x="45" y="16"/>
                  </a:cubicBezTo>
                  <a:cubicBezTo>
                    <a:pt x="20" y="16"/>
                    <a:pt x="20" y="16"/>
                    <a:pt x="20" y="16"/>
                  </a:cubicBezTo>
                  <a:cubicBezTo>
                    <a:pt x="20" y="120"/>
                    <a:pt x="20" y="120"/>
                    <a:pt x="20" y="120"/>
                  </a:cubicBezTo>
                  <a:cubicBezTo>
                    <a:pt x="45" y="120"/>
                    <a:pt x="45" y="120"/>
                    <a:pt x="45" y="120"/>
                  </a:cubicBezTo>
                  <a:cubicBezTo>
                    <a:pt x="58" y="120"/>
                    <a:pt x="69" y="116"/>
                    <a:pt x="78" y="107"/>
                  </a:cubicBezTo>
                  <a:cubicBezTo>
                    <a:pt x="87" y="98"/>
                    <a:pt x="92" y="85"/>
                    <a:pt x="92" y="68"/>
                  </a:cubicBezTo>
                  <a:cubicBezTo>
                    <a:pt x="92" y="51"/>
                    <a:pt x="87" y="37"/>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5">
              <a:extLst>
                <a:ext uri="{FF2B5EF4-FFF2-40B4-BE49-F238E27FC236}">
                  <a16:creationId xmlns:a16="http://schemas.microsoft.com/office/drawing/2014/main" id="{9B065B41-2B00-5183-95B8-2C97D2776E9F}"/>
                </a:ext>
              </a:extLst>
            </p:cNvPr>
            <p:cNvSpPr>
              <a:spLocks/>
            </p:cNvSpPr>
            <p:nvPr userDrawn="1"/>
          </p:nvSpPr>
          <p:spPr bwMode="auto">
            <a:xfrm>
              <a:off x="2611438" y="-3175"/>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6">
              <a:extLst>
                <a:ext uri="{FF2B5EF4-FFF2-40B4-BE49-F238E27FC236}">
                  <a16:creationId xmlns:a16="http://schemas.microsoft.com/office/drawing/2014/main" id="{AEBBA209-4388-44E3-1F5D-110C6416935E}"/>
                </a:ext>
              </a:extLst>
            </p:cNvPr>
            <p:cNvSpPr>
              <a:spLocks noEditPoints="1"/>
            </p:cNvSpPr>
            <p:nvPr userDrawn="1"/>
          </p:nvSpPr>
          <p:spPr bwMode="auto">
            <a:xfrm>
              <a:off x="2670176" y="-36513"/>
              <a:ext cx="20638" cy="117475"/>
            </a:xfrm>
            <a:custGeom>
              <a:avLst/>
              <a:gdLst>
                <a:gd name="T0" fmla="*/ 13 w 25"/>
                <a:gd name="T1" fmla="*/ 24 h 143"/>
                <a:gd name="T2" fmla="*/ 0 w 25"/>
                <a:gd name="T3" fmla="*/ 12 h 143"/>
                <a:gd name="T4" fmla="*/ 13 w 25"/>
                <a:gd name="T5" fmla="*/ 0 h 143"/>
                <a:gd name="T6" fmla="*/ 25 w 25"/>
                <a:gd name="T7" fmla="*/ 12 h 143"/>
                <a:gd name="T8" fmla="*/ 13 w 25"/>
                <a:gd name="T9" fmla="*/ 24 h 143"/>
                <a:gd name="T10" fmla="*/ 4 w 25"/>
                <a:gd name="T11" fmla="*/ 143 h 143"/>
                <a:gd name="T12" fmla="*/ 4 w 25"/>
                <a:gd name="T13" fmla="*/ 44 h 143"/>
                <a:gd name="T14" fmla="*/ 22 w 25"/>
                <a:gd name="T15" fmla="*/ 44 h 143"/>
                <a:gd name="T16" fmla="*/ 22 w 25"/>
                <a:gd name="T17" fmla="*/ 143 h 143"/>
                <a:gd name="T18" fmla="*/ 4 w 25"/>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3">
                  <a:moveTo>
                    <a:pt x="13" y="24"/>
                  </a:moveTo>
                  <a:cubicBezTo>
                    <a:pt x="6" y="24"/>
                    <a:pt x="0" y="19"/>
                    <a:pt x="0" y="12"/>
                  </a:cubicBezTo>
                  <a:cubicBezTo>
                    <a:pt x="0" y="5"/>
                    <a:pt x="6" y="0"/>
                    <a:pt x="13" y="0"/>
                  </a:cubicBezTo>
                  <a:cubicBezTo>
                    <a:pt x="20" y="0"/>
                    <a:pt x="25" y="5"/>
                    <a:pt x="25" y="12"/>
                  </a:cubicBezTo>
                  <a:cubicBezTo>
                    <a:pt x="25"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7">
              <a:extLst>
                <a:ext uri="{FF2B5EF4-FFF2-40B4-BE49-F238E27FC236}">
                  <a16:creationId xmlns:a16="http://schemas.microsoft.com/office/drawing/2014/main" id="{4524D336-2EEE-036C-C9C9-0D5F156C9443}"/>
                </a:ext>
              </a:extLst>
            </p:cNvPr>
            <p:cNvSpPr>
              <a:spLocks/>
            </p:cNvSpPr>
            <p:nvPr userDrawn="1"/>
          </p:nvSpPr>
          <p:spPr bwMode="auto">
            <a:xfrm>
              <a:off x="2701926" y="-1588"/>
              <a:ext cx="80963" cy="82550"/>
            </a:xfrm>
            <a:custGeom>
              <a:avLst/>
              <a:gdLst>
                <a:gd name="T0" fmla="*/ 31 w 51"/>
                <a:gd name="T1" fmla="*/ 52 h 52"/>
                <a:gd name="T2" fmla="*/ 20 w 51"/>
                <a:gd name="T3" fmla="*/ 52 h 52"/>
                <a:gd name="T4" fmla="*/ 0 w 51"/>
                <a:gd name="T5" fmla="*/ 0 h 52"/>
                <a:gd name="T6" fmla="*/ 11 w 51"/>
                <a:gd name="T7" fmla="*/ 0 h 52"/>
                <a:gd name="T8" fmla="*/ 25 w 51"/>
                <a:gd name="T9" fmla="*/ 42 h 52"/>
                <a:gd name="T10" fmla="*/ 40 w 51"/>
                <a:gd name="T11" fmla="*/ 0 h 52"/>
                <a:gd name="T12" fmla="*/ 51 w 51"/>
                <a:gd name="T13" fmla="*/ 0 h 52"/>
                <a:gd name="T14" fmla="*/ 31 w 51"/>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2">
                  <a:moveTo>
                    <a:pt x="31" y="52"/>
                  </a:moveTo>
                  <a:lnTo>
                    <a:pt x="20" y="52"/>
                  </a:lnTo>
                  <a:lnTo>
                    <a:pt x="0" y="0"/>
                  </a:lnTo>
                  <a:lnTo>
                    <a:pt x="11" y="0"/>
                  </a:lnTo>
                  <a:lnTo>
                    <a:pt x="25" y="42"/>
                  </a:lnTo>
                  <a:lnTo>
                    <a:pt x="40" y="0"/>
                  </a:lnTo>
                  <a:lnTo>
                    <a:pt x="51" y="0"/>
                  </a:lnTo>
                  <a:lnTo>
                    <a:pt x="3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8">
              <a:extLst>
                <a:ext uri="{FF2B5EF4-FFF2-40B4-BE49-F238E27FC236}">
                  <a16:creationId xmlns:a16="http://schemas.microsoft.com/office/drawing/2014/main" id="{7957D02A-F6AA-E7FB-776F-5DF982079E20}"/>
                </a:ext>
              </a:extLst>
            </p:cNvPr>
            <p:cNvSpPr>
              <a:spLocks noEditPoints="1"/>
            </p:cNvSpPr>
            <p:nvPr userDrawn="1"/>
          </p:nvSpPr>
          <p:spPr bwMode="auto">
            <a:xfrm>
              <a:off x="2789238" y="-3175"/>
              <a:ext cx="74613" cy="85725"/>
            </a:xfrm>
            <a:custGeom>
              <a:avLst/>
              <a:gdLst>
                <a:gd name="T0" fmla="*/ 20 w 90"/>
                <a:gd name="T1" fmla="*/ 56 h 103"/>
                <a:gd name="T2" fmla="*/ 49 w 90"/>
                <a:gd name="T3" fmla="*/ 88 h 103"/>
                <a:gd name="T4" fmla="*/ 80 w 90"/>
                <a:gd name="T5" fmla="*/ 77 h 103"/>
                <a:gd name="T6" fmla="*/ 87 w 90"/>
                <a:gd name="T7" fmla="*/ 89 h 103"/>
                <a:gd name="T8" fmla="*/ 47 w 90"/>
                <a:gd name="T9" fmla="*/ 103 h 103"/>
                <a:gd name="T10" fmla="*/ 0 w 90"/>
                <a:gd name="T11" fmla="*/ 52 h 103"/>
                <a:gd name="T12" fmla="*/ 47 w 90"/>
                <a:gd name="T13" fmla="*/ 0 h 103"/>
                <a:gd name="T14" fmla="*/ 90 w 90"/>
                <a:gd name="T15" fmla="*/ 49 h 103"/>
                <a:gd name="T16" fmla="*/ 90 w 90"/>
                <a:gd name="T17" fmla="*/ 56 h 103"/>
                <a:gd name="T18" fmla="*/ 20 w 90"/>
                <a:gd name="T19" fmla="*/ 56 h 103"/>
                <a:gd name="T20" fmla="*/ 46 w 90"/>
                <a:gd name="T21" fmla="*/ 15 h 103"/>
                <a:gd name="T22" fmla="*/ 19 w 90"/>
                <a:gd name="T23" fmla="*/ 43 h 103"/>
                <a:gd name="T24" fmla="*/ 71 w 90"/>
                <a:gd name="T25" fmla="*/ 43 h 103"/>
                <a:gd name="T26" fmla="*/ 46 w 90"/>
                <a:gd name="T27"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6"/>
                    <a:pt x="31" y="88"/>
                    <a:pt x="49" y="88"/>
                  </a:cubicBezTo>
                  <a:cubicBezTo>
                    <a:pt x="68" y="88"/>
                    <a:pt x="79" y="78"/>
                    <a:pt x="80" y="77"/>
                  </a:cubicBezTo>
                  <a:cubicBezTo>
                    <a:pt x="87" y="89"/>
                    <a:pt x="87" y="89"/>
                    <a:pt x="87" y="89"/>
                  </a:cubicBezTo>
                  <a:cubicBezTo>
                    <a:pt x="87" y="89"/>
                    <a:pt x="74" y="103"/>
                    <a:pt x="47" y="103"/>
                  </a:cubicBezTo>
                  <a:cubicBezTo>
                    <a:pt x="20" y="103"/>
                    <a:pt x="0" y="85"/>
                    <a:pt x="0" y="52"/>
                  </a:cubicBezTo>
                  <a:cubicBezTo>
                    <a:pt x="0" y="20"/>
                    <a:pt x="21" y="0"/>
                    <a:pt x="47" y="0"/>
                  </a:cubicBezTo>
                  <a:cubicBezTo>
                    <a:pt x="74" y="0"/>
                    <a:pt x="90" y="20"/>
                    <a:pt x="90" y="49"/>
                  </a:cubicBezTo>
                  <a:cubicBezTo>
                    <a:pt x="90" y="56"/>
                    <a:pt x="90" y="56"/>
                    <a:pt x="90" y="56"/>
                  </a:cubicBezTo>
                  <a:cubicBezTo>
                    <a:pt x="20" y="56"/>
                    <a:pt x="20" y="56"/>
                    <a:pt x="20" y="56"/>
                  </a:cubicBezTo>
                  <a:close/>
                  <a:moveTo>
                    <a:pt x="46" y="15"/>
                  </a:moveTo>
                  <a:cubicBezTo>
                    <a:pt x="28" y="15"/>
                    <a:pt x="20" y="30"/>
                    <a:pt x="19" y="43"/>
                  </a:cubicBezTo>
                  <a:cubicBezTo>
                    <a:pt x="71" y="43"/>
                    <a:pt x="71" y="43"/>
                    <a:pt x="71" y="43"/>
                  </a:cubicBezTo>
                  <a:cubicBezTo>
                    <a:pt x="71" y="28"/>
                    <a:pt x="64" y="15"/>
                    <a:pt x="4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9">
              <a:extLst>
                <a:ext uri="{FF2B5EF4-FFF2-40B4-BE49-F238E27FC236}">
                  <a16:creationId xmlns:a16="http://schemas.microsoft.com/office/drawing/2014/main" id="{C091E53F-E8FB-D219-1C2C-C8CDF3A477E2}"/>
                </a:ext>
              </a:extLst>
            </p:cNvPr>
            <p:cNvSpPr>
              <a:spLocks/>
            </p:cNvSpPr>
            <p:nvPr userDrawn="1"/>
          </p:nvSpPr>
          <p:spPr bwMode="auto">
            <a:xfrm>
              <a:off x="2882901" y="-3175"/>
              <a:ext cx="68263" cy="84138"/>
            </a:xfrm>
            <a:custGeom>
              <a:avLst/>
              <a:gdLst>
                <a:gd name="T0" fmla="*/ 65 w 84"/>
                <a:gd name="T1" fmla="*/ 101 h 101"/>
                <a:gd name="T2" fmla="*/ 65 w 84"/>
                <a:gd name="T3" fmla="*/ 42 h 101"/>
                <a:gd name="T4" fmla="*/ 45 w 84"/>
                <a:gd name="T5" fmla="*/ 16 h 101"/>
                <a:gd name="T6" fmla="*/ 18 w 84"/>
                <a:gd name="T7" fmla="*/ 42 h 101"/>
                <a:gd name="T8" fmla="*/ 18 w 84"/>
                <a:gd name="T9" fmla="*/ 101 h 101"/>
                <a:gd name="T10" fmla="*/ 0 w 84"/>
                <a:gd name="T11" fmla="*/ 101 h 101"/>
                <a:gd name="T12" fmla="*/ 0 w 84"/>
                <a:gd name="T13" fmla="*/ 2 h 101"/>
                <a:gd name="T14" fmla="*/ 17 w 84"/>
                <a:gd name="T15" fmla="*/ 2 h 101"/>
                <a:gd name="T16" fmla="*/ 18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0" y="32"/>
                    <a:pt x="18" y="42"/>
                  </a:cubicBezTo>
                  <a:cubicBezTo>
                    <a:pt x="18" y="101"/>
                    <a:pt x="18" y="101"/>
                    <a:pt x="18" y="101"/>
                  </a:cubicBezTo>
                  <a:cubicBezTo>
                    <a:pt x="0" y="101"/>
                    <a:pt x="0" y="101"/>
                    <a:pt x="0" y="101"/>
                  </a:cubicBezTo>
                  <a:cubicBezTo>
                    <a:pt x="0" y="2"/>
                    <a:pt x="0" y="2"/>
                    <a:pt x="0" y="2"/>
                  </a:cubicBezTo>
                  <a:cubicBezTo>
                    <a:pt x="17" y="2"/>
                    <a:pt x="17" y="2"/>
                    <a:pt x="17" y="2"/>
                  </a:cubicBezTo>
                  <a:cubicBezTo>
                    <a:pt x="18" y="20"/>
                    <a:pt x="18" y="20"/>
                    <a:pt x="18"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30">
              <a:extLst>
                <a:ext uri="{FF2B5EF4-FFF2-40B4-BE49-F238E27FC236}">
                  <a16:creationId xmlns:a16="http://schemas.microsoft.com/office/drawing/2014/main" id="{D8C0F936-155F-B9D3-105E-CB4A7E9C8F31}"/>
                </a:ext>
              </a:extLst>
            </p:cNvPr>
            <p:cNvSpPr>
              <a:spLocks noEditPoints="1"/>
            </p:cNvSpPr>
            <p:nvPr userDrawn="1"/>
          </p:nvSpPr>
          <p:spPr bwMode="auto">
            <a:xfrm>
              <a:off x="3006726" y="-34925"/>
              <a:ext cx="79375" cy="117475"/>
            </a:xfrm>
            <a:custGeom>
              <a:avLst/>
              <a:gdLst>
                <a:gd name="T0" fmla="*/ 50 w 95"/>
                <a:gd name="T1" fmla="*/ 142 h 142"/>
                <a:gd name="T2" fmla="*/ 20 w 95"/>
                <a:gd name="T3" fmla="*/ 125 h 142"/>
                <a:gd name="T4" fmla="*/ 17 w 95"/>
                <a:gd name="T5" fmla="*/ 140 h 142"/>
                <a:gd name="T6" fmla="*/ 0 w 95"/>
                <a:gd name="T7" fmla="*/ 140 h 142"/>
                <a:gd name="T8" fmla="*/ 0 w 95"/>
                <a:gd name="T9" fmla="*/ 0 h 142"/>
                <a:gd name="T10" fmla="*/ 19 w 95"/>
                <a:gd name="T11" fmla="*/ 0 h 142"/>
                <a:gd name="T12" fmla="*/ 19 w 95"/>
                <a:gd name="T13" fmla="*/ 57 h 142"/>
                <a:gd name="T14" fmla="*/ 52 w 95"/>
                <a:gd name="T15" fmla="*/ 39 h 142"/>
                <a:gd name="T16" fmla="*/ 94 w 95"/>
                <a:gd name="T17" fmla="*/ 91 h 142"/>
                <a:gd name="T18" fmla="*/ 50 w 95"/>
                <a:gd name="T19" fmla="*/ 142 h 142"/>
                <a:gd name="T20" fmla="*/ 47 w 95"/>
                <a:gd name="T21" fmla="*/ 55 h 142"/>
                <a:gd name="T22" fmla="*/ 18 w 95"/>
                <a:gd name="T23" fmla="*/ 91 h 142"/>
                <a:gd name="T24" fmla="*/ 46 w 95"/>
                <a:gd name="T25" fmla="*/ 127 h 142"/>
                <a:gd name="T26" fmla="*/ 75 w 95"/>
                <a:gd name="T27" fmla="*/ 91 h 142"/>
                <a:gd name="T28" fmla="*/ 47 w 95"/>
                <a:gd name="T29" fmla="*/ 5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2">
                  <a:moveTo>
                    <a:pt x="50" y="142"/>
                  </a:moveTo>
                  <a:cubicBezTo>
                    <a:pt x="31" y="142"/>
                    <a:pt x="22" y="129"/>
                    <a:pt x="20" y="125"/>
                  </a:cubicBezTo>
                  <a:cubicBezTo>
                    <a:pt x="17" y="140"/>
                    <a:pt x="17" y="140"/>
                    <a:pt x="17" y="140"/>
                  </a:cubicBezTo>
                  <a:cubicBezTo>
                    <a:pt x="0" y="140"/>
                    <a:pt x="0" y="140"/>
                    <a:pt x="0" y="140"/>
                  </a:cubicBezTo>
                  <a:cubicBezTo>
                    <a:pt x="0" y="0"/>
                    <a:pt x="0" y="0"/>
                    <a:pt x="0" y="0"/>
                  </a:cubicBezTo>
                  <a:cubicBezTo>
                    <a:pt x="19" y="0"/>
                    <a:pt x="19" y="0"/>
                    <a:pt x="19" y="0"/>
                  </a:cubicBezTo>
                  <a:cubicBezTo>
                    <a:pt x="19" y="57"/>
                    <a:pt x="19" y="57"/>
                    <a:pt x="19" y="57"/>
                  </a:cubicBezTo>
                  <a:cubicBezTo>
                    <a:pt x="20" y="55"/>
                    <a:pt x="31" y="39"/>
                    <a:pt x="52" y="39"/>
                  </a:cubicBezTo>
                  <a:cubicBezTo>
                    <a:pt x="78" y="39"/>
                    <a:pt x="94" y="61"/>
                    <a:pt x="94" y="91"/>
                  </a:cubicBezTo>
                  <a:cubicBezTo>
                    <a:pt x="95" y="121"/>
                    <a:pt x="77" y="142"/>
                    <a:pt x="50" y="142"/>
                  </a:cubicBezTo>
                  <a:close/>
                  <a:moveTo>
                    <a:pt x="47" y="55"/>
                  </a:moveTo>
                  <a:cubicBezTo>
                    <a:pt x="30" y="55"/>
                    <a:pt x="18" y="71"/>
                    <a:pt x="18" y="91"/>
                  </a:cubicBezTo>
                  <a:cubicBezTo>
                    <a:pt x="18" y="110"/>
                    <a:pt x="29" y="127"/>
                    <a:pt x="46" y="127"/>
                  </a:cubicBezTo>
                  <a:cubicBezTo>
                    <a:pt x="63" y="127"/>
                    <a:pt x="75" y="111"/>
                    <a:pt x="75" y="91"/>
                  </a:cubicBezTo>
                  <a:cubicBezTo>
                    <a:pt x="75" y="71"/>
                    <a:pt x="64" y="55"/>
                    <a:pt x="47"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31">
              <a:extLst>
                <a:ext uri="{FF2B5EF4-FFF2-40B4-BE49-F238E27FC236}">
                  <a16:creationId xmlns:a16="http://schemas.microsoft.com/office/drawing/2014/main" id="{B3C06BAF-2606-07B2-0633-EFEFFAE9986C}"/>
                </a:ext>
              </a:extLst>
            </p:cNvPr>
            <p:cNvSpPr>
              <a:spLocks/>
            </p:cNvSpPr>
            <p:nvPr userDrawn="1"/>
          </p:nvSpPr>
          <p:spPr bwMode="auto">
            <a:xfrm>
              <a:off x="3094038" y="-1588"/>
              <a:ext cx="79375" cy="114300"/>
            </a:xfrm>
            <a:custGeom>
              <a:avLst/>
              <a:gdLst>
                <a:gd name="T0" fmla="*/ 52 w 96"/>
                <a:gd name="T1" fmla="*/ 113 h 136"/>
                <a:gd name="T2" fmla="*/ 26 w 96"/>
                <a:gd name="T3" fmla="*/ 136 h 136"/>
                <a:gd name="T4" fmla="*/ 7 w 96"/>
                <a:gd name="T5" fmla="*/ 132 h 136"/>
                <a:gd name="T6" fmla="*/ 11 w 96"/>
                <a:gd name="T7" fmla="*/ 117 h 136"/>
                <a:gd name="T8" fmla="*/ 22 w 96"/>
                <a:gd name="T9" fmla="*/ 120 h 136"/>
                <a:gd name="T10" fmla="*/ 33 w 96"/>
                <a:gd name="T11" fmla="*/ 110 h 136"/>
                <a:gd name="T12" fmla="*/ 38 w 96"/>
                <a:gd name="T13" fmla="*/ 98 h 136"/>
                <a:gd name="T14" fmla="*/ 0 w 96"/>
                <a:gd name="T15" fmla="*/ 0 h 136"/>
                <a:gd name="T16" fmla="*/ 20 w 96"/>
                <a:gd name="T17" fmla="*/ 0 h 136"/>
                <a:gd name="T18" fmla="*/ 48 w 96"/>
                <a:gd name="T19" fmla="*/ 81 h 136"/>
                <a:gd name="T20" fmla="*/ 76 w 96"/>
                <a:gd name="T21" fmla="*/ 0 h 136"/>
                <a:gd name="T22" fmla="*/ 96 w 96"/>
                <a:gd name="T23" fmla="*/ 0 h 136"/>
                <a:gd name="T24" fmla="*/ 52 w 96"/>
                <a:gd name="T25" fmla="*/ 11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36">
                  <a:moveTo>
                    <a:pt x="52" y="113"/>
                  </a:moveTo>
                  <a:cubicBezTo>
                    <a:pt x="45" y="129"/>
                    <a:pt x="38" y="136"/>
                    <a:pt x="26" y="136"/>
                  </a:cubicBezTo>
                  <a:cubicBezTo>
                    <a:pt x="13" y="136"/>
                    <a:pt x="7" y="132"/>
                    <a:pt x="7" y="132"/>
                  </a:cubicBezTo>
                  <a:cubicBezTo>
                    <a:pt x="11" y="117"/>
                    <a:pt x="11" y="117"/>
                    <a:pt x="11" y="117"/>
                  </a:cubicBezTo>
                  <a:cubicBezTo>
                    <a:pt x="11" y="117"/>
                    <a:pt x="17" y="120"/>
                    <a:pt x="22" y="120"/>
                  </a:cubicBezTo>
                  <a:cubicBezTo>
                    <a:pt x="27" y="120"/>
                    <a:pt x="30" y="118"/>
                    <a:pt x="33" y="110"/>
                  </a:cubicBezTo>
                  <a:cubicBezTo>
                    <a:pt x="38" y="98"/>
                    <a:pt x="38" y="98"/>
                    <a:pt x="38" y="98"/>
                  </a:cubicBezTo>
                  <a:cubicBezTo>
                    <a:pt x="0" y="0"/>
                    <a:pt x="0" y="0"/>
                    <a:pt x="0" y="0"/>
                  </a:cubicBezTo>
                  <a:cubicBezTo>
                    <a:pt x="20" y="0"/>
                    <a:pt x="20" y="0"/>
                    <a:pt x="20" y="0"/>
                  </a:cubicBezTo>
                  <a:cubicBezTo>
                    <a:pt x="48" y="81"/>
                    <a:pt x="48" y="81"/>
                    <a:pt x="48" y="81"/>
                  </a:cubicBezTo>
                  <a:cubicBezTo>
                    <a:pt x="76" y="0"/>
                    <a:pt x="76" y="0"/>
                    <a:pt x="76" y="0"/>
                  </a:cubicBezTo>
                  <a:cubicBezTo>
                    <a:pt x="96" y="0"/>
                    <a:pt x="96" y="0"/>
                    <a:pt x="96" y="0"/>
                  </a:cubicBezTo>
                  <a:lnTo>
                    <a:pt x="5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Rectangle 32">
              <a:extLst>
                <a:ext uri="{FF2B5EF4-FFF2-40B4-BE49-F238E27FC236}">
                  <a16:creationId xmlns:a16="http://schemas.microsoft.com/office/drawing/2014/main" id="{28E831E1-5403-0391-CFF1-44334240480E}"/>
                </a:ext>
              </a:extLst>
            </p:cNvPr>
            <p:cNvSpPr>
              <a:spLocks noChangeArrowheads="1"/>
            </p:cNvSpPr>
            <p:nvPr userDrawn="1"/>
          </p:nvSpPr>
          <p:spPr bwMode="auto">
            <a:xfrm>
              <a:off x="3219451" y="-31750"/>
              <a:ext cx="17463" cy="1127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33">
              <a:extLst>
                <a:ext uri="{FF2B5EF4-FFF2-40B4-BE49-F238E27FC236}">
                  <a16:creationId xmlns:a16="http://schemas.microsoft.com/office/drawing/2014/main" id="{C26B6476-3E8D-9E7B-540C-E0FEFAD5DB9D}"/>
                </a:ext>
              </a:extLst>
            </p:cNvPr>
            <p:cNvSpPr>
              <a:spLocks/>
            </p:cNvSpPr>
            <p:nvPr userDrawn="1"/>
          </p:nvSpPr>
          <p:spPr bwMode="auto">
            <a:xfrm>
              <a:off x="3263901" y="-3175"/>
              <a:ext cx="69850" cy="84138"/>
            </a:xfrm>
            <a:custGeom>
              <a:avLst/>
              <a:gdLst>
                <a:gd name="T0" fmla="*/ 65 w 84"/>
                <a:gd name="T1" fmla="*/ 101 h 101"/>
                <a:gd name="T2" fmla="*/ 65 w 84"/>
                <a:gd name="T3" fmla="*/ 42 h 101"/>
                <a:gd name="T4" fmla="*/ 45 w 84"/>
                <a:gd name="T5" fmla="*/ 16 h 101"/>
                <a:gd name="T6" fmla="*/ 19 w 84"/>
                <a:gd name="T7" fmla="*/ 42 h 101"/>
                <a:gd name="T8" fmla="*/ 19 w 84"/>
                <a:gd name="T9" fmla="*/ 101 h 101"/>
                <a:gd name="T10" fmla="*/ 0 w 84"/>
                <a:gd name="T11" fmla="*/ 101 h 101"/>
                <a:gd name="T12" fmla="*/ 0 w 84"/>
                <a:gd name="T13" fmla="*/ 2 h 101"/>
                <a:gd name="T14" fmla="*/ 18 w 84"/>
                <a:gd name="T15" fmla="*/ 2 h 101"/>
                <a:gd name="T16" fmla="*/ 19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1" y="32"/>
                    <a:pt x="19" y="42"/>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34">
              <a:extLst>
                <a:ext uri="{FF2B5EF4-FFF2-40B4-BE49-F238E27FC236}">
                  <a16:creationId xmlns:a16="http://schemas.microsoft.com/office/drawing/2014/main" id="{944C5982-3C91-7F73-09A4-D3869163BA38}"/>
                </a:ext>
              </a:extLst>
            </p:cNvPr>
            <p:cNvSpPr>
              <a:spLocks/>
            </p:cNvSpPr>
            <p:nvPr userDrawn="1"/>
          </p:nvSpPr>
          <p:spPr bwMode="auto">
            <a:xfrm>
              <a:off x="3349626" y="-3175"/>
              <a:ext cx="63500" cy="85725"/>
            </a:xfrm>
            <a:custGeom>
              <a:avLst/>
              <a:gdLst>
                <a:gd name="T0" fmla="*/ 68 w 78"/>
                <a:gd name="T1" fmla="*/ 94 h 103"/>
                <a:gd name="T2" fmla="*/ 39 w 78"/>
                <a:gd name="T3" fmla="*/ 103 h 103"/>
                <a:gd name="T4" fmla="*/ 0 w 78"/>
                <a:gd name="T5" fmla="*/ 86 h 103"/>
                <a:gd name="T6" fmla="*/ 10 w 78"/>
                <a:gd name="T7" fmla="*/ 74 h 103"/>
                <a:gd name="T8" fmla="*/ 39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2" y="99"/>
                    <a:pt x="54" y="103"/>
                    <a:pt x="39" y="103"/>
                  </a:cubicBezTo>
                  <a:cubicBezTo>
                    <a:pt x="19" y="103"/>
                    <a:pt x="4" y="91"/>
                    <a:pt x="0" y="86"/>
                  </a:cubicBezTo>
                  <a:cubicBezTo>
                    <a:pt x="10" y="74"/>
                    <a:pt x="10" y="74"/>
                    <a:pt x="10" y="74"/>
                  </a:cubicBezTo>
                  <a:cubicBezTo>
                    <a:pt x="16" y="80"/>
                    <a:pt x="28" y="88"/>
                    <a:pt x="39" y="88"/>
                  </a:cubicBezTo>
                  <a:cubicBezTo>
                    <a:pt x="51" y="88"/>
                    <a:pt x="59" y="84"/>
                    <a:pt x="59" y="75"/>
                  </a:cubicBezTo>
                  <a:cubicBezTo>
                    <a:pt x="59" y="66"/>
                    <a:pt x="49" y="63"/>
                    <a:pt x="43" y="61"/>
                  </a:cubicBezTo>
                  <a:cubicBezTo>
                    <a:pt x="37"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3"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35">
              <a:extLst>
                <a:ext uri="{FF2B5EF4-FFF2-40B4-BE49-F238E27FC236}">
                  <a16:creationId xmlns:a16="http://schemas.microsoft.com/office/drawing/2014/main" id="{948AB8FF-2BA3-9E06-B8CF-1E2C0011DA34}"/>
                </a:ext>
              </a:extLst>
            </p:cNvPr>
            <p:cNvSpPr>
              <a:spLocks noEditPoints="1"/>
            </p:cNvSpPr>
            <p:nvPr userDrawn="1"/>
          </p:nvSpPr>
          <p:spPr bwMode="auto">
            <a:xfrm>
              <a:off x="3429001" y="-36513"/>
              <a:ext cx="20638" cy="117475"/>
            </a:xfrm>
            <a:custGeom>
              <a:avLst/>
              <a:gdLst>
                <a:gd name="T0" fmla="*/ 13 w 26"/>
                <a:gd name="T1" fmla="*/ 24 h 143"/>
                <a:gd name="T2" fmla="*/ 0 w 26"/>
                <a:gd name="T3" fmla="*/ 12 h 143"/>
                <a:gd name="T4" fmla="*/ 13 w 26"/>
                <a:gd name="T5" fmla="*/ 0 h 143"/>
                <a:gd name="T6" fmla="*/ 26 w 26"/>
                <a:gd name="T7" fmla="*/ 12 h 143"/>
                <a:gd name="T8" fmla="*/ 13 w 26"/>
                <a:gd name="T9" fmla="*/ 24 h 143"/>
                <a:gd name="T10" fmla="*/ 4 w 26"/>
                <a:gd name="T11" fmla="*/ 143 h 143"/>
                <a:gd name="T12" fmla="*/ 4 w 26"/>
                <a:gd name="T13" fmla="*/ 44 h 143"/>
                <a:gd name="T14" fmla="*/ 22 w 26"/>
                <a:gd name="T15" fmla="*/ 44 h 143"/>
                <a:gd name="T16" fmla="*/ 22 w 26"/>
                <a:gd name="T17" fmla="*/ 143 h 143"/>
                <a:gd name="T18" fmla="*/ 4 w 26"/>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3">
                  <a:moveTo>
                    <a:pt x="13" y="24"/>
                  </a:moveTo>
                  <a:cubicBezTo>
                    <a:pt x="6" y="24"/>
                    <a:pt x="0" y="19"/>
                    <a:pt x="0" y="12"/>
                  </a:cubicBezTo>
                  <a:cubicBezTo>
                    <a:pt x="0" y="5"/>
                    <a:pt x="6" y="0"/>
                    <a:pt x="13" y="0"/>
                  </a:cubicBezTo>
                  <a:cubicBezTo>
                    <a:pt x="20" y="0"/>
                    <a:pt x="26" y="5"/>
                    <a:pt x="26" y="12"/>
                  </a:cubicBezTo>
                  <a:cubicBezTo>
                    <a:pt x="26"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36">
              <a:extLst>
                <a:ext uri="{FF2B5EF4-FFF2-40B4-BE49-F238E27FC236}">
                  <a16:creationId xmlns:a16="http://schemas.microsoft.com/office/drawing/2014/main" id="{914FBE95-5DCD-B09C-05FA-773F884D73D9}"/>
                </a:ext>
              </a:extLst>
            </p:cNvPr>
            <p:cNvSpPr>
              <a:spLocks noEditPoints="1"/>
            </p:cNvSpPr>
            <p:nvPr userDrawn="1"/>
          </p:nvSpPr>
          <p:spPr bwMode="auto">
            <a:xfrm>
              <a:off x="3465513" y="-3175"/>
              <a:ext cx="77788" cy="115888"/>
            </a:xfrm>
            <a:custGeom>
              <a:avLst/>
              <a:gdLst>
                <a:gd name="T0" fmla="*/ 84 w 94"/>
                <a:gd name="T1" fmla="*/ 122 h 138"/>
                <a:gd name="T2" fmla="*/ 44 w 94"/>
                <a:gd name="T3" fmla="*/ 138 h 138"/>
                <a:gd name="T4" fmla="*/ 5 w 94"/>
                <a:gd name="T5" fmla="*/ 126 h 138"/>
                <a:gd name="T6" fmla="*/ 12 w 94"/>
                <a:gd name="T7" fmla="*/ 112 h 138"/>
                <a:gd name="T8" fmla="*/ 43 w 94"/>
                <a:gd name="T9" fmla="*/ 122 h 138"/>
                <a:gd name="T10" fmla="*/ 67 w 94"/>
                <a:gd name="T11" fmla="*/ 113 h 138"/>
                <a:gd name="T12" fmla="*/ 74 w 94"/>
                <a:gd name="T13" fmla="*/ 89 h 138"/>
                <a:gd name="T14" fmla="*/ 74 w 94"/>
                <a:gd name="T15" fmla="*/ 80 h 138"/>
                <a:gd name="T16" fmla="*/ 42 w 94"/>
                <a:gd name="T17" fmla="*/ 99 h 138"/>
                <a:gd name="T18" fmla="*/ 0 w 94"/>
                <a:gd name="T19" fmla="*/ 49 h 138"/>
                <a:gd name="T20" fmla="*/ 43 w 94"/>
                <a:gd name="T21" fmla="*/ 0 h 138"/>
                <a:gd name="T22" fmla="*/ 74 w 94"/>
                <a:gd name="T23" fmla="*/ 18 h 138"/>
                <a:gd name="T24" fmla="*/ 76 w 94"/>
                <a:gd name="T25" fmla="*/ 2 h 138"/>
                <a:gd name="T26" fmla="*/ 94 w 94"/>
                <a:gd name="T27" fmla="*/ 2 h 138"/>
                <a:gd name="T28" fmla="*/ 94 w 94"/>
                <a:gd name="T29" fmla="*/ 82 h 138"/>
                <a:gd name="T30" fmla="*/ 84 w 94"/>
                <a:gd name="T31" fmla="*/ 122 h 138"/>
                <a:gd name="T32" fmla="*/ 48 w 94"/>
                <a:gd name="T33" fmla="*/ 15 h 138"/>
                <a:gd name="T34" fmla="*/ 20 w 94"/>
                <a:gd name="T35" fmla="*/ 49 h 138"/>
                <a:gd name="T36" fmla="*/ 47 w 94"/>
                <a:gd name="T37" fmla="*/ 83 h 138"/>
                <a:gd name="T38" fmla="*/ 75 w 94"/>
                <a:gd name="T39" fmla="*/ 49 h 138"/>
                <a:gd name="T40" fmla="*/ 48 w 94"/>
                <a:gd name="T41" fmla="*/ 1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138">
                  <a:moveTo>
                    <a:pt x="84" y="122"/>
                  </a:moveTo>
                  <a:cubicBezTo>
                    <a:pt x="76" y="130"/>
                    <a:pt x="64" y="138"/>
                    <a:pt x="44" y="138"/>
                  </a:cubicBezTo>
                  <a:cubicBezTo>
                    <a:pt x="23" y="138"/>
                    <a:pt x="8" y="129"/>
                    <a:pt x="5" y="126"/>
                  </a:cubicBezTo>
                  <a:cubicBezTo>
                    <a:pt x="12" y="112"/>
                    <a:pt x="12" y="112"/>
                    <a:pt x="12" y="112"/>
                  </a:cubicBezTo>
                  <a:cubicBezTo>
                    <a:pt x="17" y="116"/>
                    <a:pt x="30" y="122"/>
                    <a:pt x="43" y="122"/>
                  </a:cubicBezTo>
                  <a:cubicBezTo>
                    <a:pt x="55" y="122"/>
                    <a:pt x="63" y="118"/>
                    <a:pt x="67" y="113"/>
                  </a:cubicBezTo>
                  <a:cubicBezTo>
                    <a:pt x="72" y="109"/>
                    <a:pt x="74" y="101"/>
                    <a:pt x="74" y="89"/>
                  </a:cubicBezTo>
                  <a:cubicBezTo>
                    <a:pt x="74" y="80"/>
                    <a:pt x="74" y="80"/>
                    <a:pt x="74" y="80"/>
                  </a:cubicBezTo>
                  <a:cubicBezTo>
                    <a:pt x="73" y="83"/>
                    <a:pt x="64" y="99"/>
                    <a:pt x="42" y="99"/>
                  </a:cubicBezTo>
                  <a:cubicBezTo>
                    <a:pt x="16" y="99"/>
                    <a:pt x="0" y="78"/>
                    <a:pt x="0" y="49"/>
                  </a:cubicBezTo>
                  <a:cubicBezTo>
                    <a:pt x="0" y="20"/>
                    <a:pt x="19" y="0"/>
                    <a:pt x="43" y="0"/>
                  </a:cubicBezTo>
                  <a:cubicBezTo>
                    <a:pt x="65" y="0"/>
                    <a:pt x="73" y="15"/>
                    <a:pt x="74" y="18"/>
                  </a:cubicBezTo>
                  <a:cubicBezTo>
                    <a:pt x="76" y="2"/>
                    <a:pt x="76" y="2"/>
                    <a:pt x="76" y="2"/>
                  </a:cubicBezTo>
                  <a:cubicBezTo>
                    <a:pt x="94" y="2"/>
                    <a:pt x="94" y="2"/>
                    <a:pt x="94" y="2"/>
                  </a:cubicBezTo>
                  <a:cubicBezTo>
                    <a:pt x="94" y="82"/>
                    <a:pt x="94" y="82"/>
                    <a:pt x="94" y="82"/>
                  </a:cubicBezTo>
                  <a:cubicBezTo>
                    <a:pt x="94" y="102"/>
                    <a:pt x="91" y="113"/>
                    <a:pt x="84" y="122"/>
                  </a:cubicBezTo>
                  <a:close/>
                  <a:moveTo>
                    <a:pt x="48" y="15"/>
                  </a:moveTo>
                  <a:cubicBezTo>
                    <a:pt x="31" y="15"/>
                    <a:pt x="20" y="30"/>
                    <a:pt x="20" y="49"/>
                  </a:cubicBezTo>
                  <a:cubicBezTo>
                    <a:pt x="20" y="67"/>
                    <a:pt x="30" y="83"/>
                    <a:pt x="47" y="83"/>
                  </a:cubicBezTo>
                  <a:cubicBezTo>
                    <a:pt x="64" y="83"/>
                    <a:pt x="75" y="67"/>
                    <a:pt x="75" y="49"/>
                  </a:cubicBezTo>
                  <a:cubicBezTo>
                    <a:pt x="75" y="30"/>
                    <a:pt x="65" y="15"/>
                    <a:pt x="4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37">
              <a:extLst>
                <a:ext uri="{FF2B5EF4-FFF2-40B4-BE49-F238E27FC236}">
                  <a16:creationId xmlns:a16="http://schemas.microsoft.com/office/drawing/2014/main" id="{DCECE63C-3BE4-E3D3-8A34-3F4C88B09AD1}"/>
                </a:ext>
              </a:extLst>
            </p:cNvPr>
            <p:cNvSpPr>
              <a:spLocks/>
            </p:cNvSpPr>
            <p:nvPr userDrawn="1"/>
          </p:nvSpPr>
          <p:spPr bwMode="auto">
            <a:xfrm>
              <a:off x="3568701" y="-34925"/>
              <a:ext cx="69850" cy="115888"/>
            </a:xfrm>
            <a:custGeom>
              <a:avLst/>
              <a:gdLst>
                <a:gd name="T0" fmla="*/ 66 w 85"/>
                <a:gd name="T1" fmla="*/ 141 h 141"/>
                <a:gd name="T2" fmla="*/ 66 w 85"/>
                <a:gd name="T3" fmla="*/ 82 h 141"/>
                <a:gd name="T4" fmla="*/ 46 w 85"/>
                <a:gd name="T5" fmla="*/ 56 h 141"/>
                <a:gd name="T6" fmla="*/ 19 w 85"/>
                <a:gd name="T7" fmla="*/ 82 h 141"/>
                <a:gd name="T8" fmla="*/ 19 w 85"/>
                <a:gd name="T9" fmla="*/ 141 h 141"/>
                <a:gd name="T10" fmla="*/ 0 w 85"/>
                <a:gd name="T11" fmla="*/ 141 h 141"/>
                <a:gd name="T12" fmla="*/ 0 w 85"/>
                <a:gd name="T13" fmla="*/ 0 h 141"/>
                <a:gd name="T14" fmla="*/ 19 w 85"/>
                <a:gd name="T15" fmla="*/ 0 h 141"/>
                <a:gd name="T16" fmla="*/ 19 w 85"/>
                <a:gd name="T17" fmla="*/ 60 h 141"/>
                <a:gd name="T18" fmla="*/ 52 w 85"/>
                <a:gd name="T19" fmla="*/ 39 h 141"/>
                <a:gd name="T20" fmla="*/ 85 w 85"/>
                <a:gd name="T21" fmla="*/ 77 h 141"/>
                <a:gd name="T22" fmla="*/ 85 w 85"/>
                <a:gd name="T23" fmla="*/ 141 h 141"/>
                <a:gd name="T24" fmla="*/ 66 w 85"/>
                <a:gd name="T25"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41">
                  <a:moveTo>
                    <a:pt x="66" y="141"/>
                  </a:moveTo>
                  <a:cubicBezTo>
                    <a:pt x="66" y="82"/>
                    <a:pt x="66" y="82"/>
                    <a:pt x="66" y="82"/>
                  </a:cubicBezTo>
                  <a:cubicBezTo>
                    <a:pt x="66" y="66"/>
                    <a:pt x="61" y="56"/>
                    <a:pt x="46" y="56"/>
                  </a:cubicBezTo>
                  <a:cubicBezTo>
                    <a:pt x="31" y="56"/>
                    <a:pt x="21" y="72"/>
                    <a:pt x="19" y="82"/>
                  </a:cubicBezTo>
                  <a:cubicBezTo>
                    <a:pt x="19" y="141"/>
                    <a:pt x="19" y="141"/>
                    <a:pt x="19" y="141"/>
                  </a:cubicBezTo>
                  <a:cubicBezTo>
                    <a:pt x="0" y="141"/>
                    <a:pt x="0" y="141"/>
                    <a:pt x="0" y="141"/>
                  </a:cubicBezTo>
                  <a:cubicBezTo>
                    <a:pt x="0" y="0"/>
                    <a:pt x="0" y="0"/>
                    <a:pt x="0" y="0"/>
                  </a:cubicBezTo>
                  <a:cubicBezTo>
                    <a:pt x="19" y="0"/>
                    <a:pt x="19" y="0"/>
                    <a:pt x="19" y="0"/>
                  </a:cubicBezTo>
                  <a:cubicBezTo>
                    <a:pt x="19" y="60"/>
                    <a:pt x="19" y="60"/>
                    <a:pt x="19" y="60"/>
                  </a:cubicBezTo>
                  <a:cubicBezTo>
                    <a:pt x="25" y="50"/>
                    <a:pt x="36" y="39"/>
                    <a:pt x="52" y="39"/>
                  </a:cubicBezTo>
                  <a:cubicBezTo>
                    <a:pt x="72" y="39"/>
                    <a:pt x="85" y="51"/>
                    <a:pt x="85" y="77"/>
                  </a:cubicBezTo>
                  <a:cubicBezTo>
                    <a:pt x="85" y="141"/>
                    <a:pt x="85" y="141"/>
                    <a:pt x="85" y="141"/>
                  </a:cubicBezTo>
                  <a:lnTo>
                    <a:pt x="66"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38">
              <a:extLst>
                <a:ext uri="{FF2B5EF4-FFF2-40B4-BE49-F238E27FC236}">
                  <a16:creationId xmlns:a16="http://schemas.microsoft.com/office/drawing/2014/main" id="{A628084C-CF66-E7E8-A07E-637CE5D6B84C}"/>
                </a:ext>
              </a:extLst>
            </p:cNvPr>
            <p:cNvSpPr>
              <a:spLocks/>
            </p:cNvSpPr>
            <p:nvPr userDrawn="1"/>
          </p:nvSpPr>
          <p:spPr bwMode="auto">
            <a:xfrm>
              <a:off x="3654426" y="-23813"/>
              <a:ext cx="50800" cy="106363"/>
            </a:xfrm>
            <a:custGeom>
              <a:avLst/>
              <a:gdLst>
                <a:gd name="T0" fmla="*/ 33 w 61"/>
                <a:gd name="T1" fmla="*/ 41 h 128"/>
                <a:gd name="T2" fmla="*/ 33 w 61"/>
                <a:gd name="T3" fmla="*/ 92 h 128"/>
                <a:gd name="T4" fmla="*/ 37 w 61"/>
                <a:gd name="T5" fmla="*/ 109 h 128"/>
                <a:gd name="T6" fmla="*/ 47 w 61"/>
                <a:gd name="T7" fmla="*/ 113 h 128"/>
                <a:gd name="T8" fmla="*/ 58 w 61"/>
                <a:gd name="T9" fmla="*/ 111 h 128"/>
                <a:gd name="T10" fmla="*/ 60 w 61"/>
                <a:gd name="T11" fmla="*/ 125 h 128"/>
                <a:gd name="T12" fmla="*/ 42 w 61"/>
                <a:gd name="T13" fmla="*/ 128 h 128"/>
                <a:gd name="T14" fmla="*/ 21 w 61"/>
                <a:gd name="T15" fmla="*/ 121 h 128"/>
                <a:gd name="T16" fmla="*/ 15 w 61"/>
                <a:gd name="T17" fmla="*/ 95 h 128"/>
                <a:gd name="T18" fmla="*/ 15 w 61"/>
                <a:gd name="T19" fmla="*/ 41 h 128"/>
                <a:gd name="T20" fmla="*/ 0 w 61"/>
                <a:gd name="T21" fmla="*/ 41 h 128"/>
                <a:gd name="T22" fmla="*/ 0 w 61"/>
                <a:gd name="T23" fmla="*/ 27 h 128"/>
                <a:gd name="T24" fmla="*/ 14 w 61"/>
                <a:gd name="T25" fmla="*/ 27 h 128"/>
                <a:gd name="T26" fmla="*/ 16 w 61"/>
                <a:gd name="T27" fmla="*/ 0 h 128"/>
                <a:gd name="T28" fmla="*/ 33 w 61"/>
                <a:gd name="T29" fmla="*/ 0 h 128"/>
                <a:gd name="T30" fmla="*/ 33 w 61"/>
                <a:gd name="T31" fmla="*/ 27 h 128"/>
                <a:gd name="T32" fmla="*/ 61 w 61"/>
                <a:gd name="T33" fmla="*/ 27 h 128"/>
                <a:gd name="T34" fmla="*/ 61 w 61"/>
                <a:gd name="T35" fmla="*/ 41 h 128"/>
                <a:gd name="T36" fmla="*/ 33 w 61"/>
                <a:gd name="T37"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28">
                  <a:moveTo>
                    <a:pt x="33" y="41"/>
                  </a:moveTo>
                  <a:cubicBezTo>
                    <a:pt x="33" y="92"/>
                    <a:pt x="33" y="92"/>
                    <a:pt x="33" y="92"/>
                  </a:cubicBezTo>
                  <a:cubicBezTo>
                    <a:pt x="33" y="101"/>
                    <a:pt x="34" y="106"/>
                    <a:pt x="37" y="109"/>
                  </a:cubicBezTo>
                  <a:cubicBezTo>
                    <a:pt x="40" y="112"/>
                    <a:pt x="43" y="113"/>
                    <a:pt x="47" y="113"/>
                  </a:cubicBezTo>
                  <a:cubicBezTo>
                    <a:pt x="52" y="113"/>
                    <a:pt x="56" y="112"/>
                    <a:pt x="58" y="111"/>
                  </a:cubicBezTo>
                  <a:cubicBezTo>
                    <a:pt x="60" y="125"/>
                    <a:pt x="60" y="125"/>
                    <a:pt x="60" y="125"/>
                  </a:cubicBezTo>
                  <a:cubicBezTo>
                    <a:pt x="56" y="127"/>
                    <a:pt x="48" y="128"/>
                    <a:pt x="42" y="128"/>
                  </a:cubicBezTo>
                  <a:cubicBezTo>
                    <a:pt x="33" y="128"/>
                    <a:pt x="27" y="126"/>
                    <a:pt x="21" y="121"/>
                  </a:cubicBezTo>
                  <a:cubicBezTo>
                    <a:pt x="16" y="115"/>
                    <a:pt x="15" y="108"/>
                    <a:pt x="15" y="95"/>
                  </a:cubicBezTo>
                  <a:cubicBezTo>
                    <a:pt x="15" y="41"/>
                    <a:pt x="15" y="41"/>
                    <a:pt x="15" y="41"/>
                  </a:cubicBezTo>
                  <a:cubicBezTo>
                    <a:pt x="0" y="41"/>
                    <a:pt x="0" y="41"/>
                    <a:pt x="0" y="41"/>
                  </a:cubicBezTo>
                  <a:cubicBezTo>
                    <a:pt x="0" y="27"/>
                    <a:pt x="0" y="27"/>
                    <a:pt x="0" y="27"/>
                  </a:cubicBezTo>
                  <a:cubicBezTo>
                    <a:pt x="14" y="27"/>
                    <a:pt x="14" y="27"/>
                    <a:pt x="14" y="27"/>
                  </a:cubicBezTo>
                  <a:cubicBezTo>
                    <a:pt x="16" y="0"/>
                    <a:pt x="16" y="0"/>
                    <a:pt x="16" y="0"/>
                  </a:cubicBezTo>
                  <a:cubicBezTo>
                    <a:pt x="33" y="0"/>
                    <a:pt x="33" y="0"/>
                    <a:pt x="33" y="0"/>
                  </a:cubicBezTo>
                  <a:cubicBezTo>
                    <a:pt x="33" y="27"/>
                    <a:pt x="33" y="27"/>
                    <a:pt x="33" y="27"/>
                  </a:cubicBezTo>
                  <a:cubicBezTo>
                    <a:pt x="61" y="27"/>
                    <a:pt x="61" y="27"/>
                    <a:pt x="61" y="27"/>
                  </a:cubicBezTo>
                  <a:cubicBezTo>
                    <a:pt x="61" y="41"/>
                    <a:pt x="61" y="41"/>
                    <a:pt x="61" y="41"/>
                  </a:cubicBezTo>
                  <a:cubicBezTo>
                    <a:pt x="33" y="41"/>
                    <a:pt x="33" y="41"/>
                    <a:pt x="3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39">
              <a:extLst>
                <a:ext uri="{FF2B5EF4-FFF2-40B4-BE49-F238E27FC236}">
                  <a16:creationId xmlns:a16="http://schemas.microsoft.com/office/drawing/2014/main" id="{644BE14E-EA94-5B64-6A69-FD38062EC86B}"/>
                </a:ext>
              </a:extLst>
            </p:cNvPr>
            <p:cNvSpPr>
              <a:spLocks/>
            </p:cNvSpPr>
            <p:nvPr userDrawn="1"/>
          </p:nvSpPr>
          <p:spPr bwMode="auto">
            <a:xfrm>
              <a:off x="3711576" y="-3175"/>
              <a:ext cx="63500" cy="85725"/>
            </a:xfrm>
            <a:custGeom>
              <a:avLst/>
              <a:gdLst>
                <a:gd name="T0" fmla="*/ 68 w 78"/>
                <a:gd name="T1" fmla="*/ 94 h 103"/>
                <a:gd name="T2" fmla="*/ 39 w 78"/>
                <a:gd name="T3" fmla="*/ 103 h 103"/>
                <a:gd name="T4" fmla="*/ 0 w 78"/>
                <a:gd name="T5" fmla="*/ 86 h 103"/>
                <a:gd name="T6" fmla="*/ 10 w 78"/>
                <a:gd name="T7" fmla="*/ 74 h 103"/>
                <a:gd name="T8" fmla="*/ 40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3" y="99"/>
                    <a:pt x="54" y="103"/>
                    <a:pt x="39" y="103"/>
                  </a:cubicBezTo>
                  <a:cubicBezTo>
                    <a:pt x="19" y="103"/>
                    <a:pt x="5" y="91"/>
                    <a:pt x="0" y="86"/>
                  </a:cubicBezTo>
                  <a:cubicBezTo>
                    <a:pt x="10" y="74"/>
                    <a:pt x="10" y="74"/>
                    <a:pt x="10" y="74"/>
                  </a:cubicBezTo>
                  <a:cubicBezTo>
                    <a:pt x="16" y="80"/>
                    <a:pt x="28" y="88"/>
                    <a:pt x="40" y="88"/>
                  </a:cubicBezTo>
                  <a:cubicBezTo>
                    <a:pt x="51" y="88"/>
                    <a:pt x="59" y="84"/>
                    <a:pt x="59" y="75"/>
                  </a:cubicBezTo>
                  <a:cubicBezTo>
                    <a:pt x="59" y="66"/>
                    <a:pt x="49" y="63"/>
                    <a:pt x="43" y="61"/>
                  </a:cubicBezTo>
                  <a:cubicBezTo>
                    <a:pt x="38"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4"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40">
              <a:extLst>
                <a:ext uri="{FF2B5EF4-FFF2-40B4-BE49-F238E27FC236}">
                  <a16:creationId xmlns:a16="http://schemas.microsoft.com/office/drawing/2014/main" id="{EF137B69-3191-B6FE-C47C-0D807733E2CB}"/>
                </a:ext>
              </a:extLst>
            </p:cNvPr>
            <p:cNvSpPr>
              <a:spLocks noEditPoints="1"/>
            </p:cNvSpPr>
            <p:nvPr userDrawn="1"/>
          </p:nvSpPr>
          <p:spPr bwMode="auto">
            <a:xfrm>
              <a:off x="2498726" y="157163"/>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6 h 136"/>
                <a:gd name="T12" fmla="*/ 113 w 113"/>
                <a:gd name="T13" fmla="*/ 68 h 136"/>
                <a:gd name="T14" fmla="*/ 92 w 113"/>
                <a:gd name="T15" fmla="*/ 119 h 136"/>
                <a:gd name="T16" fmla="*/ 78 w 113"/>
                <a:gd name="T17" fmla="*/ 28 h 136"/>
                <a:gd name="T18" fmla="*/ 45 w 113"/>
                <a:gd name="T19" fmla="*/ 15 h 136"/>
                <a:gd name="T20" fmla="*/ 20 w 113"/>
                <a:gd name="T21" fmla="*/ 15 h 136"/>
                <a:gd name="T22" fmla="*/ 20 w 113"/>
                <a:gd name="T23" fmla="*/ 119 h 136"/>
                <a:gd name="T24" fmla="*/ 45 w 113"/>
                <a:gd name="T25" fmla="*/ 119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5"/>
                    <a:pt x="92" y="16"/>
                  </a:cubicBezTo>
                  <a:cubicBezTo>
                    <a:pt x="103" y="27"/>
                    <a:pt x="113" y="44"/>
                    <a:pt x="113" y="68"/>
                  </a:cubicBezTo>
                  <a:cubicBezTo>
                    <a:pt x="113" y="91"/>
                    <a:pt x="104" y="108"/>
                    <a:pt x="92" y="119"/>
                  </a:cubicBezTo>
                  <a:close/>
                  <a:moveTo>
                    <a:pt x="78" y="28"/>
                  </a:moveTo>
                  <a:cubicBezTo>
                    <a:pt x="70" y="19"/>
                    <a:pt x="59" y="15"/>
                    <a:pt x="45" y="15"/>
                  </a:cubicBezTo>
                  <a:cubicBezTo>
                    <a:pt x="20" y="15"/>
                    <a:pt x="20" y="15"/>
                    <a:pt x="20" y="15"/>
                  </a:cubicBezTo>
                  <a:cubicBezTo>
                    <a:pt x="20" y="119"/>
                    <a:pt x="20" y="119"/>
                    <a:pt x="20" y="119"/>
                  </a:cubicBezTo>
                  <a:cubicBezTo>
                    <a:pt x="45" y="119"/>
                    <a:pt x="45" y="119"/>
                    <a:pt x="45" y="119"/>
                  </a:cubicBezTo>
                  <a:cubicBezTo>
                    <a:pt x="58" y="119"/>
                    <a:pt x="69" y="116"/>
                    <a:pt x="78" y="107"/>
                  </a:cubicBezTo>
                  <a:cubicBezTo>
                    <a:pt x="87" y="98"/>
                    <a:pt x="92" y="84"/>
                    <a:pt x="92" y="68"/>
                  </a:cubicBezTo>
                  <a:cubicBezTo>
                    <a:pt x="92" y="51"/>
                    <a:pt x="87" y="36"/>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41">
              <a:extLst>
                <a:ext uri="{FF2B5EF4-FFF2-40B4-BE49-F238E27FC236}">
                  <a16:creationId xmlns:a16="http://schemas.microsoft.com/office/drawing/2014/main" id="{821A2D0B-222A-FACB-58E1-95FBC0126991}"/>
                </a:ext>
              </a:extLst>
            </p:cNvPr>
            <p:cNvSpPr>
              <a:spLocks noEditPoints="1"/>
            </p:cNvSpPr>
            <p:nvPr userDrawn="1"/>
          </p:nvSpPr>
          <p:spPr bwMode="auto">
            <a:xfrm>
              <a:off x="2605088"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42">
              <a:extLst>
                <a:ext uri="{FF2B5EF4-FFF2-40B4-BE49-F238E27FC236}">
                  <a16:creationId xmlns:a16="http://schemas.microsoft.com/office/drawing/2014/main" id="{7DEFDA0D-DEC0-C80E-280E-37E6A828C659}"/>
                </a:ext>
              </a:extLst>
            </p:cNvPr>
            <p:cNvSpPr>
              <a:spLocks noChangeArrowheads="1"/>
            </p:cNvSpPr>
            <p:nvPr userDrawn="1"/>
          </p:nvSpPr>
          <p:spPr bwMode="auto">
            <a:xfrm>
              <a:off x="2697163" y="153988"/>
              <a:ext cx="15875" cy="1158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43">
              <a:extLst>
                <a:ext uri="{FF2B5EF4-FFF2-40B4-BE49-F238E27FC236}">
                  <a16:creationId xmlns:a16="http://schemas.microsoft.com/office/drawing/2014/main" id="{E1B199F1-629A-2B40-F991-6A433992CFCB}"/>
                </a:ext>
              </a:extLst>
            </p:cNvPr>
            <p:cNvSpPr>
              <a:spLocks noEditPoints="1"/>
            </p:cNvSpPr>
            <p:nvPr userDrawn="1"/>
          </p:nvSpPr>
          <p:spPr bwMode="auto">
            <a:xfrm>
              <a:off x="2736851" y="150813"/>
              <a:ext cx="20638" cy="119063"/>
            </a:xfrm>
            <a:custGeom>
              <a:avLst/>
              <a:gdLst>
                <a:gd name="T0" fmla="*/ 12 w 25"/>
                <a:gd name="T1" fmla="*/ 25 h 144"/>
                <a:gd name="T2" fmla="*/ 0 w 25"/>
                <a:gd name="T3" fmla="*/ 13 h 144"/>
                <a:gd name="T4" fmla="*/ 12 w 25"/>
                <a:gd name="T5" fmla="*/ 0 h 144"/>
                <a:gd name="T6" fmla="*/ 25 w 25"/>
                <a:gd name="T7" fmla="*/ 12 h 144"/>
                <a:gd name="T8" fmla="*/ 12 w 25"/>
                <a:gd name="T9" fmla="*/ 25 h 144"/>
                <a:gd name="T10" fmla="*/ 3 w 25"/>
                <a:gd name="T11" fmla="*/ 144 h 144"/>
                <a:gd name="T12" fmla="*/ 3 w 25"/>
                <a:gd name="T13" fmla="*/ 45 h 144"/>
                <a:gd name="T14" fmla="*/ 22 w 25"/>
                <a:gd name="T15" fmla="*/ 45 h 144"/>
                <a:gd name="T16" fmla="*/ 22 w 25"/>
                <a:gd name="T17" fmla="*/ 144 h 144"/>
                <a:gd name="T18" fmla="*/ 3 w 25"/>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4">
                  <a:moveTo>
                    <a:pt x="12" y="25"/>
                  </a:moveTo>
                  <a:cubicBezTo>
                    <a:pt x="5" y="25"/>
                    <a:pt x="0" y="20"/>
                    <a:pt x="0" y="13"/>
                  </a:cubicBezTo>
                  <a:cubicBezTo>
                    <a:pt x="0" y="6"/>
                    <a:pt x="5" y="0"/>
                    <a:pt x="12" y="0"/>
                  </a:cubicBezTo>
                  <a:cubicBezTo>
                    <a:pt x="20" y="0"/>
                    <a:pt x="25" y="6"/>
                    <a:pt x="25" y="12"/>
                  </a:cubicBezTo>
                  <a:cubicBezTo>
                    <a:pt x="25" y="19"/>
                    <a:pt x="20" y="25"/>
                    <a:pt x="12"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44">
              <a:extLst>
                <a:ext uri="{FF2B5EF4-FFF2-40B4-BE49-F238E27FC236}">
                  <a16:creationId xmlns:a16="http://schemas.microsoft.com/office/drawing/2014/main" id="{344578C9-CCB4-4F2D-6F97-A69FE48FE92E}"/>
                </a:ext>
              </a:extLst>
            </p:cNvPr>
            <p:cNvSpPr>
              <a:spLocks/>
            </p:cNvSpPr>
            <p:nvPr userDrawn="1"/>
          </p:nvSpPr>
          <p:spPr bwMode="auto">
            <a:xfrm>
              <a:off x="2768601" y="188913"/>
              <a:ext cx="79375" cy="80963"/>
            </a:xfrm>
            <a:custGeom>
              <a:avLst/>
              <a:gdLst>
                <a:gd name="T0" fmla="*/ 30 w 50"/>
                <a:gd name="T1" fmla="*/ 51 h 51"/>
                <a:gd name="T2" fmla="*/ 19 w 50"/>
                <a:gd name="T3" fmla="*/ 51 h 51"/>
                <a:gd name="T4" fmla="*/ 0 w 50"/>
                <a:gd name="T5" fmla="*/ 0 h 51"/>
                <a:gd name="T6" fmla="*/ 10 w 50"/>
                <a:gd name="T7" fmla="*/ 0 h 51"/>
                <a:gd name="T8" fmla="*/ 25 w 50"/>
                <a:gd name="T9" fmla="*/ 41 h 51"/>
                <a:gd name="T10" fmla="*/ 39 w 50"/>
                <a:gd name="T11" fmla="*/ 0 h 51"/>
                <a:gd name="T12" fmla="*/ 50 w 50"/>
                <a:gd name="T13" fmla="*/ 0 h 51"/>
                <a:gd name="T14" fmla="*/ 30 w 50"/>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1">
                  <a:moveTo>
                    <a:pt x="30" y="51"/>
                  </a:moveTo>
                  <a:lnTo>
                    <a:pt x="19" y="51"/>
                  </a:lnTo>
                  <a:lnTo>
                    <a:pt x="0" y="0"/>
                  </a:lnTo>
                  <a:lnTo>
                    <a:pt x="10" y="0"/>
                  </a:lnTo>
                  <a:lnTo>
                    <a:pt x="25" y="41"/>
                  </a:lnTo>
                  <a:lnTo>
                    <a:pt x="39" y="0"/>
                  </a:lnTo>
                  <a:lnTo>
                    <a:pt x="50" y="0"/>
                  </a:lnTo>
                  <a:lnTo>
                    <a:pt x="3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45">
              <a:extLst>
                <a:ext uri="{FF2B5EF4-FFF2-40B4-BE49-F238E27FC236}">
                  <a16:creationId xmlns:a16="http://schemas.microsoft.com/office/drawing/2014/main" id="{2236A563-D056-2155-A154-64F4FBDBB116}"/>
                </a:ext>
              </a:extLst>
            </p:cNvPr>
            <p:cNvSpPr>
              <a:spLocks noEditPoints="1"/>
            </p:cNvSpPr>
            <p:nvPr userDrawn="1"/>
          </p:nvSpPr>
          <p:spPr bwMode="auto">
            <a:xfrm>
              <a:off x="28559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0"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46">
              <a:extLst>
                <a:ext uri="{FF2B5EF4-FFF2-40B4-BE49-F238E27FC236}">
                  <a16:creationId xmlns:a16="http://schemas.microsoft.com/office/drawing/2014/main" id="{F4BF70B8-9555-C261-D3C1-88BD30FC33CC}"/>
                </a:ext>
              </a:extLst>
            </p:cNvPr>
            <p:cNvSpPr>
              <a:spLocks/>
            </p:cNvSpPr>
            <p:nvPr userDrawn="1"/>
          </p:nvSpPr>
          <p:spPr bwMode="auto">
            <a:xfrm>
              <a:off x="2947988" y="185738"/>
              <a:ext cx="47625"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47">
              <a:extLst>
                <a:ext uri="{FF2B5EF4-FFF2-40B4-BE49-F238E27FC236}">
                  <a16:creationId xmlns:a16="http://schemas.microsoft.com/office/drawing/2014/main" id="{2EFAC510-CEEE-DA5A-FAA3-F170FED7622E}"/>
                </a:ext>
              </a:extLst>
            </p:cNvPr>
            <p:cNvSpPr>
              <a:spLocks noEditPoints="1"/>
            </p:cNvSpPr>
            <p:nvPr userDrawn="1"/>
          </p:nvSpPr>
          <p:spPr bwMode="auto">
            <a:xfrm>
              <a:off x="2998788" y="185738"/>
              <a:ext cx="74613" cy="85725"/>
            </a:xfrm>
            <a:custGeom>
              <a:avLst/>
              <a:gdLst>
                <a:gd name="T0" fmla="*/ 20 w 90"/>
                <a:gd name="T1" fmla="*/ 56 h 103"/>
                <a:gd name="T2" fmla="*/ 49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49" y="88"/>
                  </a:cubicBezTo>
                  <a:cubicBezTo>
                    <a:pt x="68" y="88"/>
                    <a:pt x="79" y="78"/>
                    <a:pt x="80" y="77"/>
                  </a:cubicBezTo>
                  <a:cubicBezTo>
                    <a:pt x="88" y="89"/>
                    <a:pt x="88" y="89"/>
                    <a:pt x="88" y="89"/>
                  </a:cubicBezTo>
                  <a:cubicBezTo>
                    <a:pt x="88" y="89"/>
                    <a:pt x="74"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8" y="14"/>
                    <a:pt x="20" y="29"/>
                    <a:pt x="19" y="42"/>
                  </a:cubicBezTo>
                  <a:cubicBezTo>
                    <a:pt x="71" y="42"/>
                    <a:pt x="71" y="42"/>
                    <a:pt x="71" y="42"/>
                  </a:cubicBezTo>
                  <a:cubicBezTo>
                    <a:pt x="71"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48">
              <a:extLst>
                <a:ext uri="{FF2B5EF4-FFF2-40B4-BE49-F238E27FC236}">
                  <a16:creationId xmlns:a16="http://schemas.microsoft.com/office/drawing/2014/main" id="{9F75901F-04A3-6B7A-4918-99E7F7C4A01F}"/>
                </a:ext>
              </a:extLst>
            </p:cNvPr>
            <p:cNvSpPr>
              <a:spLocks noEditPoints="1"/>
            </p:cNvSpPr>
            <p:nvPr userDrawn="1"/>
          </p:nvSpPr>
          <p:spPr bwMode="auto">
            <a:xfrm>
              <a:off x="3084513" y="153988"/>
              <a:ext cx="77788" cy="117475"/>
            </a:xfrm>
            <a:custGeom>
              <a:avLst/>
              <a:gdLst>
                <a:gd name="T0" fmla="*/ 78 w 94"/>
                <a:gd name="T1" fmla="*/ 141 h 143"/>
                <a:gd name="T2" fmla="*/ 75 w 94"/>
                <a:gd name="T3" fmla="*/ 125 h 143"/>
                <a:gd name="T4" fmla="*/ 42 w 94"/>
                <a:gd name="T5" fmla="*/ 143 h 143"/>
                <a:gd name="T6" fmla="*/ 0 w 94"/>
                <a:gd name="T7" fmla="*/ 91 h 143"/>
                <a:gd name="T8" fmla="*/ 44 w 94"/>
                <a:gd name="T9" fmla="*/ 40 h 143"/>
                <a:gd name="T10" fmla="*/ 75 w 94"/>
                <a:gd name="T11" fmla="*/ 58 h 143"/>
                <a:gd name="T12" fmla="*/ 75 w 94"/>
                <a:gd name="T13" fmla="*/ 0 h 143"/>
                <a:gd name="T14" fmla="*/ 94 w 94"/>
                <a:gd name="T15" fmla="*/ 0 h 143"/>
                <a:gd name="T16" fmla="*/ 94 w 94"/>
                <a:gd name="T17" fmla="*/ 141 h 143"/>
                <a:gd name="T18" fmla="*/ 78 w 94"/>
                <a:gd name="T19" fmla="*/ 141 h 143"/>
                <a:gd name="T20" fmla="*/ 48 w 94"/>
                <a:gd name="T21" fmla="*/ 54 h 143"/>
                <a:gd name="T22" fmla="*/ 19 w 94"/>
                <a:gd name="T23" fmla="*/ 90 h 143"/>
                <a:gd name="T24" fmla="*/ 47 w 94"/>
                <a:gd name="T25" fmla="*/ 127 h 143"/>
                <a:gd name="T26" fmla="*/ 75 w 94"/>
                <a:gd name="T27" fmla="*/ 90 h 143"/>
                <a:gd name="T28" fmla="*/ 48 w 94"/>
                <a:gd name="T29" fmla="*/ 5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43">
                  <a:moveTo>
                    <a:pt x="78" y="141"/>
                  </a:moveTo>
                  <a:cubicBezTo>
                    <a:pt x="75" y="125"/>
                    <a:pt x="75" y="125"/>
                    <a:pt x="75" y="125"/>
                  </a:cubicBezTo>
                  <a:cubicBezTo>
                    <a:pt x="74" y="126"/>
                    <a:pt x="65" y="143"/>
                    <a:pt x="42" y="143"/>
                  </a:cubicBezTo>
                  <a:cubicBezTo>
                    <a:pt x="16" y="143"/>
                    <a:pt x="0" y="121"/>
                    <a:pt x="0" y="91"/>
                  </a:cubicBezTo>
                  <a:cubicBezTo>
                    <a:pt x="0" y="62"/>
                    <a:pt x="18" y="40"/>
                    <a:pt x="44" y="40"/>
                  </a:cubicBezTo>
                  <a:cubicBezTo>
                    <a:pt x="65" y="40"/>
                    <a:pt x="74" y="56"/>
                    <a:pt x="75" y="58"/>
                  </a:cubicBezTo>
                  <a:cubicBezTo>
                    <a:pt x="75" y="0"/>
                    <a:pt x="75" y="0"/>
                    <a:pt x="75" y="0"/>
                  </a:cubicBezTo>
                  <a:cubicBezTo>
                    <a:pt x="94" y="0"/>
                    <a:pt x="94" y="0"/>
                    <a:pt x="94" y="0"/>
                  </a:cubicBezTo>
                  <a:cubicBezTo>
                    <a:pt x="94" y="141"/>
                    <a:pt x="94" y="141"/>
                    <a:pt x="94" y="141"/>
                  </a:cubicBezTo>
                  <a:cubicBezTo>
                    <a:pt x="78" y="141"/>
                    <a:pt x="78" y="141"/>
                    <a:pt x="78" y="141"/>
                  </a:cubicBezTo>
                  <a:close/>
                  <a:moveTo>
                    <a:pt x="48" y="54"/>
                  </a:moveTo>
                  <a:cubicBezTo>
                    <a:pt x="30" y="54"/>
                    <a:pt x="19" y="71"/>
                    <a:pt x="19" y="90"/>
                  </a:cubicBezTo>
                  <a:cubicBezTo>
                    <a:pt x="19" y="110"/>
                    <a:pt x="29" y="127"/>
                    <a:pt x="47" y="127"/>
                  </a:cubicBezTo>
                  <a:cubicBezTo>
                    <a:pt x="64" y="127"/>
                    <a:pt x="75" y="110"/>
                    <a:pt x="75" y="90"/>
                  </a:cubicBezTo>
                  <a:cubicBezTo>
                    <a:pt x="76" y="71"/>
                    <a:pt x="66" y="54"/>
                    <a:pt x="4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49">
              <a:extLst>
                <a:ext uri="{FF2B5EF4-FFF2-40B4-BE49-F238E27FC236}">
                  <a16:creationId xmlns:a16="http://schemas.microsoft.com/office/drawing/2014/main" id="{746411D7-FE52-9D4A-5F9C-E781E2B0A65A}"/>
                </a:ext>
              </a:extLst>
            </p:cNvPr>
            <p:cNvSpPr>
              <a:spLocks/>
            </p:cNvSpPr>
            <p:nvPr userDrawn="1"/>
          </p:nvSpPr>
          <p:spPr bwMode="auto">
            <a:xfrm>
              <a:off x="3209926" y="152400"/>
              <a:ext cx="53975" cy="117475"/>
            </a:xfrm>
            <a:custGeom>
              <a:avLst/>
              <a:gdLst>
                <a:gd name="T0" fmla="*/ 61 w 64"/>
                <a:gd name="T1" fmla="*/ 18 h 142"/>
                <a:gd name="T2" fmla="*/ 49 w 64"/>
                <a:gd name="T3" fmla="*/ 15 h 142"/>
                <a:gd name="T4" fmla="*/ 36 w 64"/>
                <a:gd name="T5" fmla="*/ 21 h 142"/>
                <a:gd name="T6" fmla="*/ 34 w 64"/>
                <a:gd name="T7" fmla="*/ 35 h 142"/>
                <a:gd name="T8" fmla="*/ 34 w 64"/>
                <a:gd name="T9" fmla="*/ 43 h 142"/>
                <a:gd name="T10" fmla="*/ 59 w 64"/>
                <a:gd name="T11" fmla="*/ 43 h 142"/>
                <a:gd name="T12" fmla="*/ 59 w 64"/>
                <a:gd name="T13" fmla="*/ 57 h 142"/>
                <a:gd name="T14" fmla="*/ 34 w 64"/>
                <a:gd name="T15" fmla="*/ 57 h 142"/>
                <a:gd name="T16" fmla="*/ 34 w 64"/>
                <a:gd name="T17" fmla="*/ 142 h 142"/>
                <a:gd name="T18" fmla="*/ 15 w 64"/>
                <a:gd name="T19" fmla="*/ 142 h 142"/>
                <a:gd name="T20" fmla="*/ 15 w 64"/>
                <a:gd name="T21" fmla="*/ 57 h 142"/>
                <a:gd name="T22" fmla="*/ 0 w 64"/>
                <a:gd name="T23" fmla="*/ 57 h 142"/>
                <a:gd name="T24" fmla="*/ 0 w 64"/>
                <a:gd name="T25" fmla="*/ 43 h 142"/>
                <a:gd name="T26" fmla="*/ 15 w 64"/>
                <a:gd name="T27" fmla="*/ 43 h 142"/>
                <a:gd name="T28" fmla="*/ 15 w 64"/>
                <a:gd name="T29" fmla="*/ 32 h 142"/>
                <a:gd name="T30" fmla="*/ 22 w 64"/>
                <a:gd name="T31" fmla="*/ 9 h 142"/>
                <a:gd name="T32" fmla="*/ 45 w 64"/>
                <a:gd name="T33" fmla="*/ 0 h 142"/>
                <a:gd name="T34" fmla="*/ 64 w 64"/>
                <a:gd name="T35" fmla="*/ 4 h 142"/>
                <a:gd name="T36" fmla="*/ 61 w 64"/>
                <a:gd name="T37" fmla="*/ 1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42">
                  <a:moveTo>
                    <a:pt x="61" y="18"/>
                  </a:moveTo>
                  <a:cubicBezTo>
                    <a:pt x="61" y="18"/>
                    <a:pt x="55" y="15"/>
                    <a:pt x="49" y="15"/>
                  </a:cubicBezTo>
                  <a:cubicBezTo>
                    <a:pt x="43" y="15"/>
                    <a:pt x="39" y="17"/>
                    <a:pt x="36" y="21"/>
                  </a:cubicBezTo>
                  <a:cubicBezTo>
                    <a:pt x="34" y="24"/>
                    <a:pt x="34" y="29"/>
                    <a:pt x="34" y="35"/>
                  </a:cubicBezTo>
                  <a:cubicBezTo>
                    <a:pt x="34" y="43"/>
                    <a:pt x="34" y="43"/>
                    <a:pt x="34" y="43"/>
                  </a:cubicBezTo>
                  <a:cubicBezTo>
                    <a:pt x="59" y="43"/>
                    <a:pt x="59" y="43"/>
                    <a:pt x="59" y="43"/>
                  </a:cubicBezTo>
                  <a:cubicBezTo>
                    <a:pt x="59" y="57"/>
                    <a:pt x="59" y="57"/>
                    <a:pt x="59" y="57"/>
                  </a:cubicBezTo>
                  <a:cubicBezTo>
                    <a:pt x="34" y="57"/>
                    <a:pt x="34" y="57"/>
                    <a:pt x="34" y="57"/>
                  </a:cubicBezTo>
                  <a:cubicBezTo>
                    <a:pt x="34" y="142"/>
                    <a:pt x="34" y="142"/>
                    <a:pt x="34" y="142"/>
                  </a:cubicBezTo>
                  <a:cubicBezTo>
                    <a:pt x="15" y="142"/>
                    <a:pt x="15" y="142"/>
                    <a:pt x="15" y="142"/>
                  </a:cubicBezTo>
                  <a:cubicBezTo>
                    <a:pt x="15" y="57"/>
                    <a:pt x="15" y="57"/>
                    <a:pt x="15" y="57"/>
                  </a:cubicBezTo>
                  <a:cubicBezTo>
                    <a:pt x="0" y="57"/>
                    <a:pt x="0" y="57"/>
                    <a:pt x="0" y="57"/>
                  </a:cubicBezTo>
                  <a:cubicBezTo>
                    <a:pt x="0" y="43"/>
                    <a:pt x="0" y="43"/>
                    <a:pt x="0" y="43"/>
                  </a:cubicBezTo>
                  <a:cubicBezTo>
                    <a:pt x="15" y="43"/>
                    <a:pt x="15" y="43"/>
                    <a:pt x="15" y="43"/>
                  </a:cubicBezTo>
                  <a:cubicBezTo>
                    <a:pt x="15" y="32"/>
                    <a:pt x="15" y="32"/>
                    <a:pt x="15" y="32"/>
                  </a:cubicBezTo>
                  <a:cubicBezTo>
                    <a:pt x="15" y="21"/>
                    <a:pt x="18" y="14"/>
                    <a:pt x="22" y="9"/>
                  </a:cubicBezTo>
                  <a:cubicBezTo>
                    <a:pt x="27" y="4"/>
                    <a:pt x="34" y="0"/>
                    <a:pt x="45" y="0"/>
                  </a:cubicBezTo>
                  <a:cubicBezTo>
                    <a:pt x="55" y="0"/>
                    <a:pt x="62" y="3"/>
                    <a:pt x="64" y="4"/>
                  </a:cubicBezTo>
                  <a:lnTo>
                    <a:pt x="6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50">
              <a:extLst>
                <a:ext uri="{FF2B5EF4-FFF2-40B4-BE49-F238E27FC236}">
                  <a16:creationId xmlns:a16="http://schemas.microsoft.com/office/drawing/2014/main" id="{71C2BF5D-0F27-5DC4-E839-53363129AF20}"/>
                </a:ext>
              </a:extLst>
            </p:cNvPr>
            <p:cNvSpPr>
              <a:spLocks/>
            </p:cNvSpPr>
            <p:nvPr userDrawn="1"/>
          </p:nvSpPr>
          <p:spPr bwMode="auto">
            <a:xfrm>
              <a:off x="3270251" y="185738"/>
              <a:ext cx="46038"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51">
              <a:extLst>
                <a:ext uri="{FF2B5EF4-FFF2-40B4-BE49-F238E27FC236}">
                  <a16:creationId xmlns:a16="http://schemas.microsoft.com/office/drawing/2014/main" id="{6AAE8FD2-F294-9C4A-F94A-068B4B7ABCFB}"/>
                </a:ext>
              </a:extLst>
            </p:cNvPr>
            <p:cNvSpPr>
              <a:spLocks noEditPoints="1"/>
            </p:cNvSpPr>
            <p:nvPr userDrawn="1"/>
          </p:nvSpPr>
          <p:spPr bwMode="auto">
            <a:xfrm>
              <a:off x="3321051" y="185738"/>
              <a:ext cx="79375" cy="85725"/>
            </a:xfrm>
            <a:custGeom>
              <a:avLst/>
              <a:gdLst>
                <a:gd name="T0" fmla="*/ 48 w 96"/>
                <a:gd name="T1" fmla="*/ 102 h 102"/>
                <a:gd name="T2" fmla="*/ 0 w 96"/>
                <a:gd name="T3" fmla="*/ 51 h 102"/>
                <a:gd name="T4" fmla="*/ 48 w 96"/>
                <a:gd name="T5" fmla="*/ 0 h 102"/>
                <a:gd name="T6" fmla="*/ 96 w 96"/>
                <a:gd name="T7" fmla="*/ 51 h 102"/>
                <a:gd name="T8" fmla="*/ 48 w 96"/>
                <a:gd name="T9" fmla="*/ 102 h 102"/>
                <a:gd name="T10" fmla="*/ 48 w 96"/>
                <a:gd name="T11" fmla="*/ 14 h 102"/>
                <a:gd name="T12" fmla="*/ 20 w 96"/>
                <a:gd name="T13" fmla="*/ 51 h 102"/>
                <a:gd name="T14" fmla="*/ 48 w 96"/>
                <a:gd name="T15" fmla="*/ 88 h 102"/>
                <a:gd name="T16" fmla="*/ 77 w 96"/>
                <a:gd name="T17" fmla="*/ 51 h 102"/>
                <a:gd name="T18" fmla="*/ 48 w 96"/>
                <a:gd name="T19" fmla="*/ 1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02">
                  <a:moveTo>
                    <a:pt x="48" y="102"/>
                  </a:moveTo>
                  <a:cubicBezTo>
                    <a:pt x="20" y="102"/>
                    <a:pt x="0" y="82"/>
                    <a:pt x="0" y="51"/>
                  </a:cubicBezTo>
                  <a:cubicBezTo>
                    <a:pt x="0" y="20"/>
                    <a:pt x="20" y="0"/>
                    <a:pt x="48" y="0"/>
                  </a:cubicBezTo>
                  <a:cubicBezTo>
                    <a:pt x="77" y="0"/>
                    <a:pt x="96" y="20"/>
                    <a:pt x="96" y="51"/>
                  </a:cubicBezTo>
                  <a:cubicBezTo>
                    <a:pt x="96" y="82"/>
                    <a:pt x="77" y="102"/>
                    <a:pt x="48" y="102"/>
                  </a:cubicBezTo>
                  <a:close/>
                  <a:moveTo>
                    <a:pt x="48" y="14"/>
                  </a:moveTo>
                  <a:cubicBezTo>
                    <a:pt x="30" y="14"/>
                    <a:pt x="20" y="29"/>
                    <a:pt x="20" y="51"/>
                  </a:cubicBezTo>
                  <a:cubicBezTo>
                    <a:pt x="20" y="72"/>
                    <a:pt x="30" y="88"/>
                    <a:pt x="48" y="88"/>
                  </a:cubicBezTo>
                  <a:cubicBezTo>
                    <a:pt x="67" y="88"/>
                    <a:pt x="77" y="72"/>
                    <a:pt x="77" y="51"/>
                  </a:cubicBezTo>
                  <a:cubicBezTo>
                    <a:pt x="77" y="29"/>
                    <a:pt x="67" y="14"/>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52">
              <a:extLst>
                <a:ext uri="{FF2B5EF4-FFF2-40B4-BE49-F238E27FC236}">
                  <a16:creationId xmlns:a16="http://schemas.microsoft.com/office/drawing/2014/main" id="{C590DB0F-DC19-CD6D-2F4D-61479185D8A5}"/>
                </a:ext>
              </a:extLst>
            </p:cNvPr>
            <p:cNvSpPr>
              <a:spLocks/>
            </p:cNvSpPr>
            <p:nvPr userDrawn="1"/>
          </p:nvSpPr>
          <p:spPr bwMode="auto">
            <a:xfrm>
              <a:off x="3419476" y="185738"/>
              <a:ext cx="117475" cy="84138"/>
            </a:xfrm>
            <a:custGeom>
              <a:avLst/>
              <a:gdLst>
                <a:gd name="T0" fmla="*/ 123 w 142"/>
                <a:gd name="T1" fmla="*/ 101 h 101"/>
                <a:gd name="T2" fmla="*/ 123 w 142"/>
                <a:gd name="T3" fmla="*/ 39 h 101"/>
                <a:gd name="T4" fmla="*/ 106 w 142"/>
                <a:gd name="T5" fmla="*/ 16 h 101"/>
                <a:gd name="T6" fmla="*/ 80 w 142"/>
                <a:gd name="T7" fmla="*/ 41 h 101"/>
                <a:gd name="T8" fmla="*/ 80 w 142"/>
                <a:gd name="T9" fmla="*/ 101 h 101"/>
                <a:gd name="T10" fmla="*/ 62 w 142"/>
                <a:gd name="T11" fmla="*/ 101 h 101"/>
                <a:gd name="T12" fmla="*/ 62 w 142"/>
                <a:gd name="T13" fmla="*/ 39 h 101"/>
                <a:gd name="T14" fmla="*/ 44 w 142"/>
                <a:gd name="T15" fmla="*/ 16 h 101"/>
                <a:gd name="T16" fmla="*/ 19 w 142"/>
                <a:gd name="T17" fmla="*/ 41 h 101"/>
                <a:gd name="T18" fmla="*/ 19 w 142"/>
                <a:gd name="T19" fmla="*/ 101 h 101"/>
                <a:gd name="T20" fmla="*/ 0 w 142"/>
                <a:gd name="T21" fmla="*/ 101 h 101"/>
                <a:gd name="T22" fmla="*/ 0 w 142"/>
                <a:gd name="T23" fmla="*/ 2 h 101"/>
                <a:gd name="T24" fmla="*/ 18 w 142"/>
                <a:gd name="T25" fmla="*/ 2 h 101"/>
                <a:gd name="T26" fmla="*/ 19 w 142"/>
                <a:gd name="T27" fmla="*/ 20 h 101"/>
                <a:gd name="T28" fmla="*/ 51 w 142"/>
                <a:gd name="T29" fmla="*/ 0 h 101"/>
                <a:gd name="T30" fmla="*/ 79 w 142"/>
                <a:gd name="T31" fmla="*/ 21 h 101"/>
                <a:gd name="T32" fmla="*/ 112 w 142"/>
                <a:gd name="T33" fmla="*/ 0 h 101"/>
                <a:gd name="T34" fmla="*/ 142 w 142"/>
                <a:gd name="T35" fmla="*/ 34 h 101"/>
                <a:gd name="T36" fmla="*/ 142 w 142"/>
                <a:gd name="T37" fmla="*/ 101 h 101"/>
                <a:gd name="T38" fmla="*/ 123 w 142"/>
                <a:gd name="T3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101">
                  <a:moveTo>
                    <a:pt x="123" y="101"/>
                  </a:moveTo>
                  <a:cubicBezTo>
                    <a:pt x="123" y="39"/>
                    <a:pt x="123" y="39"/>
                    <a:pt x="123" y="39"/>
                  </a:cubicBezTo>
                  <a:cubicBezTo>
                    <a:pt x="123" y="26"/>
                    <a:pt x="120" y="16"/>
                    <a:pt x="106" y="16"/>
                  </a:cubicBezTo>
                  <a:cubicBezTo>
                    <a:pt x="91" y="16"/>
                    <a:pt x="81" y="34"/>
                    <a:pt x="80" y="41"/>
                  </a:cubicBezTo>
                  <a:cubicBezTo>
                    <a:pt x="80" y="101"/>
                    <a:pt x="80" y="101"/>
                    <a:pt x="80" y="101"/>
                  </a:cubicBezTo>
                  <a:cubicBezTo>
                    <a:pt x="62" y="101"/>
                    <a:pt x="62" y="101"/>
                    <a:pt x="62" y="101"/>
                  </a:cubicBezTo>
                  <a:cubicBezTo>
                    <a:pt x="62" y="39"/>
                    <a:pt x="62" y="39"/>
                    <a:pt x="62" y="39"/>
                  </a:cubicBezTo>
                  <a:cubicBezTo>
                    <a:pt x="62" y="26"/>
                    <a:pt x="59" y="16"/>
                    <a:pt x="44" y="16"/>
                  </a:cubicBezTo>
                  <a:cubicBezTo>
                    <a:pt x="30" y="16"/>
                    <a:pt x="20" y="34"/>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5" y="9"/>
                    <a:pt x="37" y="0"/>
                    <a:pt x="51" y="0"/>
                  </a:cubicBezTo>
                  <a:cubicBezTo>
                    <a:pt x="64" y="0"/>
                    <a:pt x="75" y="6"/>
                    <a:pt x="79" y="21"/>
                  </a:cubicBezTo>
                  <a:cubicBezTo>
                    <a:pt x="86" y="9"/>
                    <a:pt x="98" y="0"/>
                    <a:pt x="112" y="0"/>
                  </a:cubicBezTo>
                  <a:cubicBezTo>
                    <a:pt x="128" y="0"/>
                    <a:pt x="142" y="9"/>
                    <a:pt x="142" y="34"/>
                  </a:cubicBezTo>
                  <a:cubicBezTo>
                    <a:pt x="142" y="101"/>
                    <a:pt x="142" y="101"/>
                    <a:pt x="142" y="101"/>
                  </a:cubicBezTo>
                  <a:cubicBezTo>
                    <a:pt x="123" y="101"/>
                    <a:pt x="123" y="101"/>
                    <a:pt x="123"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53">
              <a:extLst>
                <a:ext uri="{FF2B5EF4-FFF2-40B4-BE49-F238E27FC236}">
                  <a16:creationId xmlns:a16="http://schemas.microsoft.com/office/drawing/2014/main" id="{975A0B57-FD60-D7A6-C45A-346EA17AEAA2}"/>
                </a:ext>
              </a:extLst>
            </p:cNvPr>
            <p:cNvSpPr>
              <a:spLocks/>
            </p:cNvSpPr>
            <p:nvPr userDrawn="1"/>
          </p:nvSpPr>
          <p:spPr bwMode="auto">
            <a:xfrm>
              <a:off x="3594101" y="157163"/>
              <a:ext cx="69850" cy="112713"/>
            </a:xfrm>
            <a:custGeom>
              <a:avLst/>
              <a:gdLst>
                <a:gd name="T0" fmla="*/ 0 w 44"/>
                <a:gd name="T1" fmla="*/ 71 h 71"/>
                <a:gd name="T2" fmla="*/ 0 w 44"/>
                <a:gd name="T3" fmla="*/ 0 h 71"/>
                <a:gd name="T4" fmla="*/ 43 w 44"/>
                <a:gd name="T5" fmla="*/ 0 h 71"/>
                <a:gd name="T6" fmla="*/ 43 w 44"/>
                <a:gd name="T7" fmla="*/ 8 h 71"/>
                <a:gd name="T8" fmla="*/ 10 w 44"/>
                <a:gd name="T9" fmla="*/ 8 h 71"/>
                <a:gd name="T10" fmla="*/ 10 w 44"/>
                <a:gd name="T11" fmla="*/ 29 h 71"/>
                <a:gd name="T12" fmla="*/ 41 w 44"/>
                <a:gd name="T13" fmla="*/ 29 h 71"/>
                <a:gd name="T14" fmla="*/ 41 w 44"/>
                <a:gd name="T15" fmla="*/ 38 h 71"/>
                <a:gd name="T16" fmla="*/ 10 w 44"/>
                <a:gd name="T17" fmla="*/ 38 h 71"/>
                <a:gd name="T18" fmla="*/ 10 w 44"/>
                <a:gd name="T19" fmla="*/ 62 h 71"/>
                <a:gd name="T20" fmla="*/ 44 w 44"/>
                <a:gd name="T21" fmla="*/ 62 h 71"/>
                <a:gd name="T22" fmla="*/ 44 w 44"/>
                <a:gd name="T23" fmla="*/ 71 h 71"/>
                <a:gd name="T24" fmla="*/ 0 w 44"/>
                <a:gd name="T25" fmla="*/ 71 h 71"/>
                <a:gd name="T26" fmla="*/ 0 w 44"/>
                <a:gd name="T2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71">
                  <a:moveTo>
                    <a:pt x="0" y="71"/>
                  </a:moveTo>
                  <a:lnTo>
                    <a:pt x="0" y="0"/>
                  </a:lnTo>
                  <a:lnTo>
                    <a:pt x="43" y="0"/>
                  </a:lnTo>
                  <a:lnTo>
                    <a:pt x="43" y="8"/>
                  </a:lnTo>
                  <a:lnTo>
                    <a:pt x="10" y="8"/>
                  </a:lnTo>
                  <a:lnTo>
                    <a:pt x="10" y="29"/>
                  </a:lnTo>
                  <a:lnTo>
                    <a:pt x="41" y="29"/>
                  </a:lnTo>
                  <a:lnTo>
                    <a:pt x="41" y="38"/>
                  </a:lnTo>
                  <a:lnTo>
                    <a:pt x="10" y="38"/>
                  </a:lnTo>
                  <a:lnTo>
                    <a:pt x="10" y="62"/>
                  </a:lnTo>
                  <a:lnTo>
                    <a:pt x="44" y="62"/>
                  </a:lnTo>
                  <a:lnTo>
                    <a:pt x="44" y="71"/>
                  </a:lnTo>
                  <a:lnTo>
                    <a:pt x="0" y="71"/>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54">
              <a:extLst>
                <a:ext uri="{FF2B5EF4-FFF2-40B4-BE49-F238E27FC236}">
                  <a16:creationId xmlns:a16="http://schemas.microsoft.com/office/drawing/2014/main" id="{E8018739-B110-09C4-D3DE-76CFD23BB4E9}"/>
                </a:ext>
              </a:extLst>
            </p:cNvPr>
            <p:cNvSpPr>
              <a:spLocks/>
            </p:cNvSpPr>
            <p:nvPr userDrawn="1"/>
          </p:nvSpPr>
          <p:spPr bwMode="auto">
            <a:xfrm>
              <a:off x="3671888" y="188913"/>
              <a:ext cx="77788" cy="80963"/>
            </a:xfrm>
            <a:custGeom>
              <a:avLst/>
              <a:gdLst>
                <a:gd name="T0" fmla="*/ 38 w 49"/>
                <a:gd name="T1" fmla="*/ 51 h 51"/>
                <a:gd name="T2" fmla="*/ 24 w 49"/>
                <a:gd name="T3" fmla="*/ 30 h 51"/>
                <a:gd name="T4" fmla="*/ 11 w 49"/>
                <a:gd name="T5" fmla="*/ 51 h 51"/>
                <a:gd name="T6" fmla="*/ 0 w 49"/>
                <a:gd name="T7" fmla="*/ 51 h 51"/>
                <a:gd name="T8" fmla="*/ 18 w 49"/>
                <a:gd name="T9" fmla="*/ 25 h 51"/>
                <a:gd name="T10" fmla="*/ 1 w 49"/>
                <a:gd name="T11" fmla="*/ 0 h 51"/>
                <a:gd name="T12" fmla="*/ 12 w 49"/>
                <a:gd name="T13" fmla="*/ 0 h 51"/>
                <a:gd name="T14" fmla="*/ 25 w 49"/>
                <a:gd name="T15" fmla="*/ 19 h 51"/>
                <a:gd name="T16" fmla="*/ 37 w 49"/>
                <a:gd name="T17" fmla="*/ 0 h 51"/>
                <a:gd name="T18" fmla="*/ 48 w 49"/>
                <a:gd name="T19" fmla="*/ 0 h 51"/>
                <a:gd name="T20" fmla="*/ 30 w 49"/>
                <a:gd name="T21" fmla="*/ 25 h 51"/>
                <a:gd name="T22" fmla="*/ 49 w 49"/>
                <a:gd name="T23" fmla="*/ 51 h 51"/>
                <a:gd name="T24" fmla="*/ 38 w 49"/>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1">
                  <a:moveTo>
                    <a:pt x="38" y="51"/>
                  </a:moveTo>
                  <a:lnTo>
                    <a:pt x="24" y="30"/>
                  </a:lnTo>
                  <a:lnTo>
                    <a:pt x="11" y="51"/>
                  </a:lnTo>
                  <a:lnTo>
                    <a:pt x="0" y="51"/>
                  </a:lnTo>
                  <a:lnTo>
                    <a:pt x="18" y="25"/>
                  </a:lnTo>
                  <a:lnTo>
                    <a:pt x="1" y="0"/>
                  </a:lnTo>
                  <a:lnTo>
                    <a:pt x="12" y="0"/>
                  </a:lnTo>
                  <a:lnTo>
                    <a:pt x="25" y="19"/>
                  </a:lnTo>
                  <a:lnTo>
                    <a:pt x="37" y="0"/>
                  </a:lnTo>
                  <a:lnTo>
                    <a:pt x="48" y="0"/>
                  </a:lnTo>
                  <a:lnTo>
                    <a:pt x="30" y="25"/>
                  </a:lnTo>
                  <a:lnTo>
                    <a:pt x="49" y="51"/>
                  </a:lnTo>
                  <a:lnTo>
                    <a:pt x="38"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55">
              <a:extLst>
                <a:ext uri="{FF2B5EF4-FFF2-40B4-BE49-F238E27FC236}">
                  <a16:creationId xmlns:a16="http://schemas.microsoft.com/office/drawing/2014/main" id="{6262A5DA-588E-44E3-D3E5-B27EFDFBA451}"/>
                </a:ext>
              </a:extLst>
            </p:cNvPr>
            <p:cNvSpPr>
              <a:spLocks noEditPoints="1"/>
            </p:cNvSpPr>
            <p:nvPr userDrawn="1"/>
          </p:nvSpPr>
          <p:spPr bwMode="auto">
            <a:xfrm>
              <a:off x="3763963" y="185738"/>
              <a:ext cx="77788" cy="114300"/>
            </a:xfrm>
            <a:custGeom>
              <a:avLst/>
              <a:gdLst>
                <a:gd name="T0" fmla="*/ 49 w 94"/>
                <a:gd name="T1" fmla="*/ 102 h 136"/>
                <a:gd name="T2" fmla="*/ 18 w 94"/>
                <a:gd name="T3" fmla="*/ 85 h 136"/>
                <a:gd name="T4" fmla="*/ 18 w 94"/>
                <a:gd name="T5" fmla="*/ 136 h 136"/>
                <a:gd name="T6" fmla="*/ 0 w 94"/>
                <a:gd name="T7" fmla="*/ 136 h 136"/>
                <a:gd name="T8" fmla="*/ 0 w 94"/>
                <a:gd name="T9" fmla="*/ 1 h 136"/>
                <a:gd name="T10" fmla="*/ 17 w 94"/>
                <a:gd name="T11" fmla="*/ 1 h 136"/>
                <a:gd name="T12" fmla="*/ 18 w 94"/>
                <a:gd name="T13" fmla="*/ 17 h 136"/>
                <a:gd name="T14" fmla="*/ 51 w 94"/>
                <a:gd name="T15" fmla="*/ 0 h 136"/>
                <a:gd name="T16" fmla="*/ 94 w 94"/>
                <a:gd name="T17" fmla="*/ 51 h 136"/>
                <a:gd name="T18" fmla="*/ 49 w 94"/>
                <a:gd name="T19" fmla="*/ 102 h 136"/>
                <a:gd name="T20" fmla="*/ 46 w 94"/>
                <a:gd name="T21" fmla="*/ 14 h 136"/>
                <a:gd name="T22" fmla="*/ 17 w 94"/>
                <a:gd name="T23" fmla="*/ 50 h 136"/>
                <a:gd name="T24" fmla="*/ 45 w 94"/>
                <a:gd name="T25" fmla="*/ 87 h 136"/>
                <a:gd name="T26" fmla="*/ 74 w 94"/>
                <a:gd name="T27" fmla="*/ 50 h 136"/>
                <a:gd name="T28" fmla="*/ 46 w 94"/>
                <a:gd name="T29" fmla="*/ 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36">
                  <a:moveTo>
                    <a:pt x="49" y="102"/>
                  </a:moveTo>
                  <a:cubicBezTo>
                    <a:pt x="29" y="102"/>
                    <a:pt x="21" y="89"/>
                    <a:pt x="18" y="85"/>
                  </a:cubicBezTo>
                  <a:cubicBezTo>
                    <a:pt x="18" y="136"/>
                    <a:pt x="18" y="136"/>
                    <a:pt x="18" y="136"/>
                  </a:cubicBezTo>
                  <a:cubicBezTo>
                    <a:pt x="0" y="136"/>
                    <a:pt x="0" y="136"/>
                    <a:pt x="0" y="136"/>
                  </a:cubicBezTo>
                  <a:cubicBezTo>
                    <a:pt x="0" y="1"/>
                    <a:pt x="0" y="1"/>
                    <a:pt x="0" y="1"/>
                  </a:cubicBezTo>
                  <a:cubicBezTo>
                    <a:pt x="17" y="1"/>
                    <a:pt x="17" y="1"/>
                    <a:pt x="17" y="1"/>
                  </a:cubicBezTo>
                  <a:cubicBezTo>
                    <a:pt x="18" y="17"/>
                    <a:pt x="18" y="17"/>
                    <a:pt x="18" y="17"/>
                  </a:cubicBezTo>
                  <a:cubicBezTo>
                    <a:pt x="20" y="15"/>
                    <a:pt x="30" y="0"/>
                    <a:pt x="51" y="0"/>
                  </a:cubicBezTo>
                  <a:cubicBezTo>
                    <a:pt x="78" y="0"/>
                    <a:pt x="94" y="21"/>
                    <a:pt x="94" y="51"/>
                  </a:cubicBezTo>
                  <a:cubicBezTo>
                    <a:pt x="93" y="81"/>
                    <a:pt x="75" y="102"/>
                    <a:pt x="49" y="102"/>
                  </a:cubicBezTo>
                  <a:close/>
                  <a:moveTo>
                    <a:pt x="46" y="14"/>
                  </a:moveTo>
                  <a:cubicBezTo>
                    <a:pt x="29" y="14"/>
                    <a:pt x="17" y="31"/>
                    <a:pt x="17" y="50"/>
                  </a:cubicBezTo>
                  <a:cubicBezTo>
                    <a:pt x="17" y="70"/>
                    <a:pt x="28" y="87"/>
                    <a:pt x="45" y="87"/>
                  </a:cubicBezTo>
                  <a:cubicBezTo>
                    <a:pt x="62" y="87"/>
                    <a:pt x="74" y="70"/>
                    <a:pt x="74" y="50"/>
                  </a:cubicBezTo>
                  <a:cubicBezTo>
                    <a:pt x="74" y="31"/>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56">
              <a:extLst>
                <a:ext uri="{FF2B5EF4-FFF2-40B4-BE49-F238E27FC236}">
                  <a16:creationId xmlns:a16="http://schemas.microsoft.com/office/drawing/2014/main" id="{35512E43-0E79-8BBC-F997-A442D44277DD}"/>
                </a:ext>
              </a:extLst>
            </p:cNvPr>
            <p:cNvSpPr>
              <a:spLocks noEditPoints="1"/>
            </p:cNvSpPr>
            <p:nvPr userDrawn="1"/>
          </p:nvSpPr>
          <p:spPr bwMode="auto">
            <a:xfrm>
              <a:off x="3852863"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5"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57">
              <a:extLst>
                <a:ext uri="{FF2B5EF4-FFF2-40B4-BE49-F238E27FC236}">
                  <a16:creationId xmlns:a16="http://schemas.microsoft.com/office/drawing/2014/main" id="{FEF6EF1B-2A95-0FAE-281F-3A8B2AACAC0B}"/>
                </a:ext>
              </a:extLst>
            </p:cNvPr>
            <p:cNvSpPr>
              <a:spLocks/>
            </p:cNvSpPr>
            <p:nvPr userDrawn="1"/>
          </p:nvSpPr>
          <p:spPr bwMode="auto">
            <a:xfrm>
              <a:off x="3946526" y="185738"/>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58">
              <a:extLst>
                <a:ext uri="{FF2B5EF4-FFF2-40B4-BE49-F238E27FC236}">
                  <a16:creationId xmlns:a16="http://schemas.microsoft.com/office/drawing/2014/main" id="{AF31A35E-7433-891D-44E8-BEA36D454EE3}"/>
                </a:ext>
              </a:extLst>
            </p:cNvPr>
            <p:cNvSpPr>
              <a:spLocks noEditPoints="1"/>
            </p:cNvSpPr>
            <p:nvPr userDrawn="1"/>
          </p:nvSpPr>
          <p:spPr bwMode="auto">
            <a:xfrm>
              <a:off x="4005263" y="150813"/>
              <a:ext cx="20638" cy="119063"/>
            </a:xfrm>
            <a:custGeom>
              <a:avLst/>
              <a:gdLst>
                <a:gd name="T0" fmla="*/ 13 w 26"/>
                <a:gd name="T1" fmla="*/ 25 h 144"/>
                <a:gd name="T2" fmla="*/ 0 w 26"/>
                <a:gd name="T3" fmla="*/ 13 h 144"/>
                <a:gd name="T4" fmla="*/ 13 w 26"/>
                <a:gd name="T5" fmla="*/ 0 h 144"/>
                <a:gd name="T6" fmla="*/ 26 w 26"/>
                <a:gd name="T7" fmla="*/ 12 h 144"/>
                <a:gd name="T8" fmla="*/ 13 w 26"/>
                <a:gd name="T9" fmla="*/ 25 h 144"/>
                <a:gd name="T10" fmla="*/ 3 w 26"/>
                <a:gd name="T11" fmla="*/ 144 h 144"/>
                <a:gd name="T12" fmla="*/ 3 w 26"/>
                <a:gd name="T13" fmla="*/ 45 h 144"/>
                <a:gd name="T14" fmla="*/ 22 w 26"/>
                <a:gd name="T15" fmla="*/ 45 h 144"/>
                <a:gd name="T16" fmla="*/ 22 w 26"/>
                <a:gd name="T17" fmla="*/ 144 h 144"/>
                <a:gd name="T18" fmla="*/ 3 w 26"/>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4">
                  <a:moveTo>
                    <a:pt x="13" y="25"/>
                  </a:moveTo>
                  <a:cubicBezTo>
                    <a:pt x="6" y="25"/>
                    <a:pt x="0" y="20"/>
                    <a:pt x="0" y="13"/>
                  </a:cubicBezTo>
                  <a:cubicBezTo>
                    <a:pt x="0" y="6"/>
                    <a:pt x="6" y="0"/>
                    <a:pt x="13" y="0"/>
                  </a:cubicBezTo>
                  <a:cubicBezTo>
                    <a:pt x="20" y="0"/>
                    <a:pt x="26" y="6"/>
                    <a:pt x="26" y="12"/>
                  </a:cubicBezTo>
                  <a:cubicBezTo>
                    <a:pt x="26" y="19"/>
                    <a:pt x="20" y="25"/>
                    <a:pt x="13"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59">
              <a:extLst>
                <a:ext uri="{FF2B5EF4-FFF2-40B4-BE49-F238E27FC236}">
                  <a16:creationId xmlns:a16="http://schemas.microsoft.com/office/drawing/2014/main" id="{011AEB08-8C96-F19B-82E4-848E1AED67AD}"/>
                </a:ext>
              </a:extLst>
            </p:cNvPr>
            <p:cNvSpPr>
              <a:spLocks noEditPoints="1"/>
            </p:cNvSpPr>
            <p:nvPr userDrawn="1"/>
          </p:nvSpPr>
          <p:spPr bwMode="auto">
            <a:xfrm>
              <a:off x="4041776"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60">
              <a:extLst>
                <a:ext uri="{FF2B5EF4-FFF2-40B4-BE49-F238E27FC236}">
                  <a16:creationId xmlns:a16="http://schemas.microsoft.com/office/drawing/2014/main" id="{131EA098-7609-E572-FDAB-89536CA9855D}"/>
                </a:ext>
              </a:extLst>
            </p:cNvPr>
            <p:cNvSpPr>
              <a:spLocks/>
            </p:cNvSpPr>
            <p:nvPr userDrawn="1"/>
          </p:nvSpPr>
          <p:spPr bwMode="auto">
            <a:xfrm>
              <a:off x="4135438" y="185738"/>
              <a:ext cx="69850" cy="84138"/>
            </a:xfrm>
            <a:custGeom>
              <a:avLst/>
              <a:gdLst>
                <a:gd name="T0" fmla="*/ 65 w 84"/>
                <a:gd name="T1" fmla="*/ 101 h 101"/>
                <a:gd name="T2" fmla="*/ 65 w 84"/>
                <a:gd name="T3" fmla="*/ 41 h 101"/>
                <a:gd name="T4" fmla="*/ 45 w 84"/>
                <a:gd name="T5" fmla="*/ 16 h 101"/>
                <a:gd name="T6" fmla="*/ 19 w 84"/>
                <a:gd name="T7" fmla="*/ 41 h 101"/>
                <a:gd name="T8" fmla="*/ 19 w 84"/>
                <a:gd name="T9" fmla="*/ 101 h 101"/>
                <a:gd name="T10" fmla="*/ 0 w 84"/>
                <a:gd name="T11" fmla="*/ 101 h 101"/>
                <a:gd name="T12" fmla="*/ 0 w 84"/>
                <a:gd name="T13" fmla="*/ 2 h 101"/>
                <a:gd name="T14" fmla="*/ 18 w 84"/>
                <a:gd name="T15" fmla="*/ 2 h 101"/>
                <a:gd name="T16" fmla="*/ 19 w 84"/>
                <a:gd name="T17" fmla="*/ 20 h 101"/>
                <a:gd name="T18" fmla="*/ 52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1"/>
                    <a:pt x="65" y="41"/>
                    <a:pt x="65" y="41"/>
                  </a:cubicBezTo>
                  <a:cubicBezTo>
                    <a:pt x="65" y="26"/>
                    <a:pt x="60" y="16"/>
                    <a:pt x="45" y="16"/>
                  </a:cubicBezTo>
                  <a:cubicBezTo>
                    <a:pt x="30" y="16"/>
                    <a:pt x="21" y="32"/>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2"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61">
              <a:extLst>
                <a:ext uri="{FF2B5EF4-FFF2-40B4-BE49-F238E27FC236}">
                  <a16:creationId xmlns:a16="http://schemas.microsoft.com/office/drawing/2014/main" id="{8CB86734-E125-A2B2-51F8-7EC52DBF269F}"/>
                </a:ext>
              </a:extLst>
            </p:cNvPr>
            <p:cNvSpPr>
              <a:spLocks/>
            </p:cNvSpPr>
            <p:nvPr userDrawn="1"/>
          </p:nvSpPr>
          <p:spPr bwMode="auto">
            <a:xfrm>
              <a:off x="4221163" y="185738"/>
              <a:ext cx="71438" cy="85725"/>
            </a:xfrm>
            <a:custGeom>
              <a:avLst/>
              <a:gdLst>
                <a:gd name="T0" fmla="*/ 76 w 86"/>
                <a:gd name="T1" fmla="*/ 28 h 103"/>
                <a:gd name="T2" fmla="*/ 51 w 86"/>
                <a:gd name="T3" fmla="*/ 15 h 103"/>
                <a:gd name="T4" fmla="*/ 20 w 86"/>
                <a:gd name="T5" fmla="*/ 51 h 103"/>
                <a:gd name="T6" fmla="*/ 50 w 86"/>
                <a:gd name="T7" fmla="*/ 86 h 103"/>
                <a:gd name="T8" fmla="*/ 76 w 86"/>
                <a:gd name="T9" fmla="*/ 73 h 103"/>
                <a:gd name="T10" fmla="*/ 86 w 86"/>
                <a:gd name="T11" fmla="*/ 85 h 103"/>
                <a:gd name="T12" fmla="*/ 47 w 86"/>
                <a:gd name="T13" fmla="*/ 103 h 103"/>
                <a:gd name="T14" fmla="*/ 0 w 86"/>
                <a:gd name="T15" fmla="*/ 51 h 103"/>
                <a:gd name="T16" fmla="*/ 48 w 86"/>
                <a:gd name="T17" fmla="*/ 0 h 103"/>
                <a:gd name="T18" fmla="*/ 85 w 86"/>
                <a:gd name="T19" fmla="*/ 17 h 103"/>
                <a:gd name="T20" fmla="*/ 76 w 86"/>
                <a:gd name="T21" fmla="*/ 2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03">
                  <a:moveTo>
                    <a:pt x="76" y="28"/>
                  </a:moveTo>
                  <a:cubicBezTo>
                    <a:pt x="76" y="28"/>
                    <a:pt x="67" y="15"/>
                    <a:pt x="51" y="15"/>
                  </a:cubicBezTo>
                  <a:cubicBezTo>
                    <a:pt x="34" y="15"/>
                    <a:pt x="20" y="27"/>
                    <a:pt x="20" y="51"/>
                  </a:cubicBezTo>
                  <a:cubicBezTo>
                    <a:pt x="20" y="75"/>
                    <a:pt x="34" y="86"/>
                    <a:pt x="50" y="86"/>
                  </a:cubicBezTo>
                  <a:cubicBezTo>
                    <a:pt x="66" y="86"/>
                    <a:pt x="76" y="74"/>
                    <a:pt x="76" y="73"/>
                  </a:cubicBezTo>
                  <a:cubicBezTo>
                    <a:pt x="86" y="85"/>
                    <a:pt x="86" y="85"/>
                    <a:pt x="86" y="85"/>
                  </a:cubicBezTo>
                  <a:cubicBezTo>
                    <a:pt x="85" y="86"/>
                    <a:pt x="74" y="103"/>
                    <a:pt x="47" y="103"/>
                  </a:cubicBezTo>
                  <a:cubicBezTo>
                    <a:pt x="21" y="103"/>
                    <a:pt x="0" y="83"/>
                    <a:pt x="0" y="51"/>
                  </a:cubicBezTo>
                  <a:cubicBezTo>
                    <a:pt x="0" y="19"/>
                    <a:pt x="22" y="0"/>
                    <a:pt x="48" y="0"/>
                  </a:cubicBezTo>
                  <a:cubicBezTo>
                    <a:pt x="74" y="0"/>
                    <a:pt x="84" y="16"/>
                    <a:pt x="85" y="17"/>
                  </a:cubicBezTo>
                  <a:lnTo>
                    <a:pt x="76"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62">
              <a:extLst>
                <a:ext uri="{FF2B5EF4-FFF2-40B4-BE49-F238E27FC236}">
                  <a16:creationId xmlns:a16="http://schemas.microsoft.com/office/drawing/2014/main" id="{E2BA6FAC-BC0B-955C-76C2-7569276E7C26}"/>
                </a:ext>
              </a:extLst>
            </p:cNvPr>
            <p:cNvSpPr>
              <a:spLocks noEditPoints="1"/>
            </p:cNvSpPr>
            <p:nvPr userDrawn="1"/>
          </p:nvSpPr>
          <p:spPr bwMode="auto">
            <a:xfrm>
              <a:off x="43037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1"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63">
              <a:extLst>
                <a:ext uri="{FF2B5EF4-FFF2-40B4-BE49-F238E27FC236}">
                  <a16:creationId xmlns:a16="http://schemas.microsoft.com/office/drawing/2014/main" id="{8B1668FC-ED11-4E5F-5CD7-B8AECBE72E88}"/>
                </a:ext>
              </a:extLst>
            </p:cNvPr>
            <p:cNvSpPr>
              <a:spLocks noChangeArrowheads="1"/>
            </p:cNvSpPr>
            <p:nvPr userDrawn="1"/>
          </p:nvSpPr>
          <p:spPr bwMode="auto">
            <a:xfrm>
              <a:off x="2271713" y="-269875"/>
              <a:ext cx="12700" cy="773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Oval 64">
              <a:extLst>
                <a:ext uri="{FF2B5EF4-FFF2-40B4-BE49-F238E27FC236}">
                  <a16:creationId xmlns:a16="http://schemas.microsoft.com/office/drawing/2014/main" id="{E764F59C-9348-969F-DC4C-91400D94748F}"/>
                </a:ext>
              </a:extLst>
            </p:cNvPr>
            <p:cNvSpPr>
              <a:spLocks noChangeArrowheads="1"/>
            </p:cNvSpPr>
            <p:nvPr userDrawn="1"/>
          </p:nvSpPr>
          <p:spPr bwMode="auto">
            <a:xfrm>
              <a:off x="911226" y="-279400"/>
              <a:ext cx="119063" cy="120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Oval 65">
              <a:extLst>
                <a:ext uri="{FF2B5EF4-FFF2-40B4-BE49-F238E27FC236}">
                  <a16:creationId xmlns:a16="http://schemas.microsoft.com/office/drawing/2014/main" id="{0C6CC64C-557B-7855-41F2-B4CCE30CCF03}"/>
                </a:ext>
              </a:extLst>
            </p:cNvPr>
            <p:cNvSpPr>
              <a:spLocks noChangeArrowheads="1"/>
            </p:cNvSpPr>
            <p:nvPr userDrawn="1"/>
          </p:nvSpPr>
          <p:spPr bwMode="auto">
            <a:xfrm>
              <a:off x="752476" y="-269875"/>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Oval 66">
              <a:extLst>
                <a:ext uri="{FF2B5EF4-FFF2-40B4-BE49-F238E27FC236}">
                  <a16:creationId xmlns:a16="http://schemas.microsoft.com/office/drawing/2014/main" id="{6F43F3D1-B8CB-54F6-36F7-16314257D69B}"/>
                </a:ext>
              </a:extLst>
            </p:cNvPr>
            <p:cNvSpPr>
              <a:spLocks noChangeArrowheads="1"/>
            </p:cNvSpPr>
            <p:nvPr userDrawn="1"/>
          </p:nvSpPr>
          <p:spPr bwMode="auto">
            <a:xfrm>
              <a:off x="919163" y="-103188"/>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Oval 67">
              <a:extLst>
                <a:ext uri="{FF2B5EF4-FFF2-40B4-BE49-F238E27FC236}">
                  <a16:creationId xmlns:a16="http://schemas.microsoft.com/office/drawing/2014/main" id="{92E571BB-D352-2156-6D4A-C44BE8B1DEC3}"/>
                </a:ext>
              </a:extLst>
            </p:cNvPr>
            <p:cNvSpPr>
              <a:spLocks noChangeArrowheads="1"/>
            </p:cNvSpPr>
            <p:nvPr userDrawn="1"/>
          </p:nvSpPr>
          <p:spPr bwMode="auto">
            <a:xfrm>
              <a:off x="927101" y="53975"/>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Oval 68">
              <a:extLst>
                <a:ext uri="{FF2B5EF4-FFF2-40B4-BE49-F238E27FC236}">
                  <a16:creationId xmlns:a16="http://schemas.microsoft.com/office/drawing/2014/main" id="{7A8957F8-68A4-3EE6-C67A-79E4C3B0E740}"/>
                </a:ext>
              </a:extLst>
            </p:cNvPr>
            <p:cNvSpPr>
              <a:spLocks noChangeArrowheads="1"/>
            </p:cNvSpPr>
            <p:nvPr userDrawn="1"/>
          </p:nvSpPr>
          <p:spPr bwMode="auto">
            <a:xfrm>
              <a:off x="760413" y="-95250"/>
              <a:ext cx="87313"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Oval 69">
              <a:extLst>
                <a:ext uri="{FF2B5EF4-FFF2-40B4-BE49-F238E27FC236}">
                  <a16:creationId xmlns:a16="http://schemas.microsoft.com/office/drawing/2014/main" id="{E37C8ED8-118C-127C-C8D8-93DB49103625}"/>
                </a:ext>
              </a:extLst>
            </p:cNvPr>
            <p:cNvSpPr>
              <a:spLocks noChangeArrowheads="1"/>
            </p:cNvSpPr>
            <p:nvPr userDrawn="1"/>
          </p:nvSpPr>
          <p:spPr bwMode="auto">
            <a:xfrm>
              <a:off x="611188" y="-261938"/>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Box 2">
            <a:extLst>
              <a:ext uri="{FF2B5EF4-FFF2-40B4-BE49-F238E27FC236}">
                <a16:creationId xmlns:a16="http://schemas.microsoft.com/office/drawing/2014/main" id="{BFFC5C2C-B337-3578-4DEF-5FA5EAEA706D}"/>
              </a:ext>
            </a:extLst>
          </p:cNvPr>
          <p:cNvSpPr txBox="1"/>
          <p:nvPr userDrawn="1"/>
        </p:nvSpPr>
        <p:spPr>
          <a:xfrm>
            <a:off x="1516830" y="6334188"/>
            <a:ext cx="5719046" cy="153888"/>
          </a:xfrm>
          <a:prstGeom prst="rect">
            <a:avLst/>
          </a:prstGeom>
          <a:noFill/>
        </p:spPr>
        <p:txBody>
          <a:bodyPr wrap="square" lIns="0" tIns="0" rIns="0" bIns="0" rtlCol="0">
            <a:spAutoFit/>
          </a:bodyPr>
          <a:lstStyle/>
          <a:p>
            <a:pPr algn="ctr"/>
            <a:r>
              <a:rPr lang="en-US" sz="1000">
                <a:solidFill>
                  <a:schemeClr val="bg1"/>
                </a:solidFill>
              </a:rPr>
              <a:t>Includes content supplied by Sales Benchmark Index; Copyright © Sales Benchmark Index, 2022</a:t>
            </a:r>
          </a:p>
        </p:txBody>
      </p:sp>
    </p:spTree>
    <p:extLst>
      <p:ext uri="{BB962C8B-B14F-4D97-AF65-F5344CB8AC3E}">
        <p14:creationId xmlns:p14="http://schemas.microsoft.com/office/powerpoint/2010/main" val="1429588803"/>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showMasterSp="0" preserve="1">
  <p:cSld name="4_Title Slide blue dots bkdg">
    <p:bg>
      <p:bgPr>
        <a:solidFill>
          <a:schemeClr val="accent1"/>
        </a:solidFill>
        <a:effectLst/>
      </p:bgPr>
    </p:bg>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64658552-6E07-9117-0CA9-3B60B698736B}"/>
              </a:ext>
            </a:extLst>
          </p:cNvPr>
          <p:cNvGraphicFramePr>
            <a:graphicFrameLocks noChangeAspect="1"/>
          </p:cNvGraphicFramePr>
          <p:nvPr userDrawn="1">
            <p:custDataLst>
              <p:tags r:id="rId1"/>
            </p:custDataLst>
            <p:extLst>
              <p:ext uri="{D42A27DB-BD31-4B8C-83A1-F6EECF244321}">
                <p14:modId xmlns:p14="http://schemas.microsoft.com/office/powerpoint/2010/main" val="238524892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4" name="Object 3" hidden="1">
                        <a:extLst>
                          <a:ext uri="{FF2B5EF4-FFF2-40B4-BE49-F238E27FC236}">
                            <a16:creationId xmlns:a16="http://schemas.microsoft.com/office/drawing/2014/main" id="{64658552-6E07-9117-0CA9-3B60B698736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5" name="Picture 4" descr="A picture containing text&#10;&#10;Description automatically generated">
            <a:extLst>
              <a:ext uri="{FF2B5EF4-FFF2-40B4-BE49-F238E27FC236}">
                <a16:creationId xmlns:a16="http://schemas.microsoft.com/office/drawing/2014/main" id="{A41F8DC0-76D0-8840-4794-40095E1485F7}"/>
              </a:ext>
            </a:extLst>
          </p:cNvPr>
          <p:cNvPicPr>
            <a:picLocks noChangeAspect="1"/>
          </p:cNvPicPr>
          <p:nvPr userDrawn="1"/>
        </p:nvPicPr>
        <p:blipFill rotWithShape="1">
          <a:blip r:embed="rId5" cstate="email">
            <a:extLst>
              <a:ext uri="{28A0092B-C50C-407E-A947-70E740481C1C}">
                <a14:useLocalDpi xmlns:a14="http://schemas.microsoft.com/office/drawing/2010/main"/>
              </a:ext>
            </a:extLst>
          </a:blip>
          <a:srcRect/>
          <a:stretch/>
        </p:blipFill>
        <p:spPr>
          <a:xfrm>
            <a:off x="1" y="0"/>
            <a:ext cx="12192000" cy="6858000"/>
          </a:xfrm>
          <a:prstGeom prst="rect">
            <a:avLst/>
          </a:prstGeom>
        </p:spPr>
      </p:pic>
      <p:sp>
        <p:nvSpPr>
          <p:cNvPr id="2" name="Title 1">
            <a:extLst>
              <a:ext uri="{FF2B5EF4-FFF2-40B4-BE49-F238E27FC236}">
                <a16:creationId xmlns:a16="http://schemas.microsoft.com/office/drawing/2014/main" id="{9C5F5AEC-749C-44CA-94C1-9495903C3571}"/>
              </a:ext>
            </a:extLst>
          </p:cNvPr>
          <p:cNvSpPr>
            <a:spLocks noGrp="1"/>
          </p:cNvSpPr>
          <p:nvPr>
            <p:ph type="ctrTitle"/>
          </p:nvPr>
        </p:nvSpPr>
        <p:spPr>
          <a:xfrm>
            <a:off x="1516830" y="2523757"/>
            <a:ext cx="9139234" cy="664797"/>
          </a:xfrm>
        </p:spPr>
        <p:txBody>
          <a:bodyPr vert="horz" lIns="91440" tIns="91440" rIns="91440" bIns="91440" anchor="ctr">
            <a:noAutofit/>
          </a:bodyPr>
          <a:lstStyle>
            <a:lvl1pPr algn="l">
              <a:defRPr sz="3600">
                <a:solidFill>
                  <a:schemeClr val="bg1"/>
                </a:solidFill>
              </a:defRPr>
            </a:lvl1pPr>
          </a:lstStyle>
          <a:p>
            <a:r>
              <a:rPr lang="en-US"/>
              <a:t>Click to edit Master title style</a:t>
            </a:r>
          </a:p>
        </p:txBody>
      </p:sp>
      <p:sp>
        <p:nvSpPr>
          <p:cNvPr id="82" name="Text Placeholder 81">
            <a:extLst>
              <a:ext uri="{FF2B5EF4-FFF2-40B4-BE49-F238E27FC236}">
                <a16:creationId xmlns:a16="http://schemas.microsoft.com/office/drawing/2014/main" id="{B020BF28-FA10-43DE-B2FD-965A7D8594C0}"/>
              </a:ext>
            </a:extLst>
          </p:cNvPr>
          <p:cNvSpPr>
            <a:spLocks noGrp="1"/>
          </p:cNvSpPr>
          <p:nvPr>
            <p:ph type="body" sz="quarter" idx="13"/>
          </p:nvPr>
        </p:nvSpPr>
        <p:spPr>
          <a:xfrm>
            <a:off x="1520386" y="3998279"/>
            <a:ext cx="4586287" cy="323850"/>
          </a:xfrm>
        </p:spPr>
        <p:txBody>
          <a:bodyPr lIns="91440" tIns="91440" rIns="91440" bIns="91440" anchor="ctr"/>
          <a:lstStyle>
            <a:lvl1pPr>
              <a:defRPr b="0">
                <a:solidFill>
                  <a:schemeClr val="bg1"/>
                </a:solidFill>
              </a:defRPr>
            </a:lvl1pPr>
          </a:lstStyle>
          <a:p>
            <a:pPr lvl="0"/>
            <a:r>
              <a:rPr lang="en-US"/>
              <a:t>Click to edit Master text styles</a:t>
            </a:r>
          </a:p>
        </p:txBody>
      </p:sp>
      <p:sp>
        <p:nvSpPr>
          <p:cNvPr id="83" name="Subtitle 2">
            <a:extLst>
              <a:ext uri="{FF2B5EF4-FFF2-40B4-BE49-F238E27FC236}">
                <a16:creationId xmlns:a16="http://schemas.microsoft.com/office/drawing/2014/main" id="{CA420EE9-07D0-49A0-A796-E6EAA8EBDB96}"/>
              </a:ext>
            </a:extLst>
          </p:cNvPr>
          <p:cNvSpPr>
            <a:spLocks noGrp="1"/>
          </p:cNvSpPr>
          <p:nvPr>
            <p:ph type="subTitle" idx="1"/>
          </p:nvPr>
        </p:nvSpPr>
        <p:spPr>
          <a:xfrm>
            <a:off x="1516830" y="3444432"/>
            <a:ext cx="9139234" cy="297969"/>
          </a:xfrm>
        </p:spPr>
        <p:txBody>
          <a:bodyPr vert="horz" lIns="91440" tIns="91440" rIns="91440" bIns="91440" rtlCol="0" anchor="ctr">
            <a:noAutofit/>
          </a:bodyPr>
          <a:lstStyle>
            <a:lvl1pPr>
              <a:defRPr lang="en-US" sz="2200" b="0" dirty="0">
                <a:solidFill>
                  <a:schemeClr val="bg1"/>
                </a:solidFill>
              </a:defRPr>
            </a:lvl1pPr>
          </a:lstStyle>
          <a:p>
            <a:pPr lvl="0"/>
            <a:r>
              <a:rPr lang="en-US"/>
              <a:t>Click to edit Master subtitle style</a:t>
            </a:r>
          </a:p>
        </p:txBody>
      </p:sp>
      <p:grpSp>
        <p:nvGrpSpPr>
          <p:cNvPr id="148" name="Group 147">
            <a:extLst>
              <a:ext uri="{FF2B5EF4-FFF2-40B4-BE49-F238E27FC236}">
                <a16:creationId xmlns:a16="http://schemas.microsoft.com/office/drawing/2014/main" id="{AF47BE45-9A6B-F77A-A246-E9AD74AC3E05}"/>
              </a:ext>
            </a:extLst>
          </p:cNvPr>
          <p:cNvGrpSpPr>
            <a:grpSpLocks noChangeAspect="1"/>
          </p:cNvGrpSpPr>
          <p:nvPr userDrawn="1"/>
        </p:nvGrpSpPr>
        <p:grpSpPr>
          <a:xfrm>
            <a:off x="702214" y="780933"/>
            <a:ext cx="3494345" cy="745107"/>
            <a:chOff x="611188" y="-279400"/>
            <a:chExt cx="3767138" cy="803275"/>
          </a:xfrm>
          <a:solidFill>
            <a:schemeClr val="bg1"/>
          </a:solidFill>
        </p:grpSpPr>
        <p:sp>
          <p:nvSpPr>
            <p:cNvPr id="149" name="Freeform 5">
              <a:extLst>
                <a:ext uri="{FF2B5EF4-FFF2-40B4-BE49-F238E27FC236}">
                  <a16:creationId xmlns:a16="http://schemas.microsoft.com/office/drawing/2014/main" id="{5C5B487B-3C0A-CD7C-49B9-906DAA6B051C}"/>
                </a:ext>
              </a:extLst>
            </p:cNvPr>
            <p:cNvSpPr>
              <a:spLocks noEditPoints="1"/>
            </p:cNvSpPr>
            <p:nvPr userDrawn="1"/>
          </p:nvSpPr>
          <p:spPr bwMode="auto">
            <a:xfrm>
              <a:off x="1885951" y="438150"/>
              <a:ext cx="60325" cy="63500"/>
            </a:xfrm>
            <a:custGeom>
              <a:avLst/>
              <a:gdLst>
                <a:gd name="T0" fmla="*/ 36 w 73"/>
                <a:gd name="T1" fmla="*/ 0 h 78"/>
                <a:gd name="T2" fmla="*/ 10 w 73"/>
                <a:gd name="T3" fmla="*/ 10 h 78"/>
                <a:gd name="T4" fmla="*/ 0 w 73"/>
                <a:gd name="T5" fmla="*/ 39 h 78"/>
                <a:gd name="T6" fmla="*/ 10 w 73"/>
                <a:gd name="T7" fmla="*/ 67 h 78"/>
                <a:gd name="T8" fmla="*/ 36 w 73"/>
                <a:gd name="T9" fmla="*/ 78 h 78"/>
                <a:gd name="T10" fmla="*/ 63 w 73"/>
                <a:gd name="T11" fmla="*/ 67 h 78"/>
                <a:gd name="T12" fmla="*/ 73 w 73"/>
                <a:gd name="T13" fmla="*/ 39 h 78"/>
                <a:gd name="T14" fmla="*/ 63 w 73"/>
                <a:gd name="T15" fmla="*/ 10 h 78"/>
                <a:gd name="T16" fmla="*/ 36 w 73"/>
                <a:gd name="T17" fmla="*/ 0 h 78"/>
                <a:gd name="T18" fmla="*/ 52 w 73"/>
                <a:gd name="T19" fmla="*/ 59 h 78"/>
                <a:gd name="T20" fmla="*/ 36 w 73"/>
                <a:gd name="T21" fmla="*/ 66 h 78"/>
                <a:gd name="T22" fmla="*/ 20 w 73"/>
                <a:gd name="T23" fmla="*/ 59 h 78"/>
                <a:gd name="T24" fmla="*/ 15 w 73"/>
                <a:gd name="T25" fmla="*/ 39 h 78"/>
                <a:gd name="T26" fmla="*/ 21 w 73"/>
                <a:gd name="T27" fmla="*/ 19 h 78"/>
                <a:gd name="T28" fmla="*/ 36 w 73"/>
                <a:gd name="T29" fmla="*/ 11 h 78"/>
                <a:gd name="T30" fmla="*/ 52 w 73"/>
                <a:gd name="T31" fmla="*/ 19 h 78"/>
                <a:gd name="T32" fmla="*/ 58 w 73"/>
                <a:gd name="T33" fmla="*/ 39 h 78"/>
                <a:gd name="T34" fmla="*/ 52 w 73"/>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8">
                  <a:moveTo>
                    <a:pt x="36" y="0"/>
                  </a:moveTo>
                  <a:cubicBezTo>
                    <a:pt x="25" y="0"/>
                    <a:pt x="17" y="3"/>
                    <a:pt x="10" y="10"/>
                  </a:cubicBezTo>
                  <a:cubicBezTo>
                    <a:pt x="3" y="17"/>
                    <a:pt x="0" y="27"/>
                    <a:pt x="0" y="39"/>
                  </a:cubicBezTo>
                  <a:cubicBezTo>
                    <a:pt x="0" y="51"/>
                    <a:pt x="3" y="60"/>
                    <a:pt x="10" y="67"/>
                  </a:cubicBezTo>
                  <a:cubicBezTo>
                    <a:pt x="17" y="74"/>
                    <a:pt x="25" y="78"/>
                    <a:pt x="36" y="78"/>
                  </a:cubicBezTo>
                  <a:cubicBezTo>
                    <a:pt x="47" y="78"/>
                    <a:pt x="56" y="74"/>
                    <a:pt x="63" y="67"/>
                  </a:cubicBezTo>
                  <a:cubicBezTo>
                    <a:pt x="69" y="60"/>
                    <a:pt x="73" y="51"/>
                    <a:pt x="73" y="39"/>
                  </a:cubicBezTo>
                  <a:cubicBezTo>
                    <a:pt x="73" y="27"/>
                    <a:pt x="69" y="17"/>
                    <a:pt x="63"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1" y="19"/>
                  </a:cubicBezTo>
                  <a:cubicBezTo>
                    <a:pt x="24" y="14"/>
                    <a:pt x="30" y="11"/>
                    <a:pt x="36" y="11"/>
                  </a:cubicBezTo>
                  <a:cubicBezTo>
                    <a:pt x="43" y="11"/>
                    <a:pt x="48" y="14"/>
                    <a:pt x="52" y="19"/>
                  </a:cubicBezTo>
                  <a:cubicBezTo>
                    <a:pt x="56" y="24"/>
                    <a:pt x="58" y="30"/>
                    <a:pt x="58" y="39"/>
                  </a:cubicBezTo>
                  <a:cubicBezTo>
                    <a:pt x="58"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6">
              <a:extLst>
                <a:ext uri="{FF2B5EF4-FFF2-40B4-BE49-F238E27FC236}">
                  <a16:creationId xmlns:a16="http://schemas.microsoft.com/office/drawing/2014/main" id="{FC002D50-1258-94CD-A4CA-8EF05842095A}"/>
                </a:ext>
              </a:extLst>
            </p:cNvPr>
            <p:cNvSpPr>
              <a:spLocks/>
            </p:cNvSpPr>
            <p:nvPr userDrawn="1"/>
          </p:nvSpPr>
          <p:spPr bwMode="auto">
            <a:xfrm>
              <a:off x="1152526" y="414338"/>
              <a:ext cx="74613" cy="87313"/>
            </a:xfrm>
            <a:custGeom>
              <a:avLst/>
              <a:gdLst>
                <a:gd name="T0" fmla="*/ 50 w 89"/>
                <a:gd name="T1" fmla="*/ 62 h 106"/>
                <a:gd name="T2" fmla="*/ 75 w 89"/>
                <a:gd name="T3" fmla="*/ 62 h 106"/>
                <a:gd name="T4" fmla="*/ 75 w 89"/>
                <a:gd name="T5" fmla="*/ 80 h 106"/>
                <a:gd name="T6" fmla="*/ 74 w 89"/>
                <a:gd name="T7" fmla="*/ 81 h 106"/>
                <a:gd name="T8" fmla="*/ 71 w 89"/>
                <a:gd name="T9" fmla="*/ 84 h 106"/>
                <a:gd name="T10" fmla="*/ 66 w 89"/>
                <a:gd name="T11" fmla="*/ 88 h 106"/>
                <a:gd name="T12" fmla="*/ 58 w 89"/>
                <a:gd name="T13" fmla="*/ 91 h 106"/>
                <a:gd name="T14" fmla="*/ 48 w 89"/>
                <a:gd name="T15" fmla="*/ 92 h 106"/>
                <a:gd name="T16" fmla="*/ 24 w 89"/>
                <a:gd name="T17" fmla="*/ 82 h 106"/>
                <a:gd name="T18" fmla="*/ 15 w 89"/>
                <a:gd name="T19" fmla="*/ 52 h 106"/>
                <a:gd name="T20" fmla="*/ 25 w 89"/>
                <a:gd name="T21" fmla="*/ 23 h 106"/>
                <a:gd name="T22" fmla="*/ 48 w 89"/>
                <a:gd name="T23" fmla="*/ 13 h 106"/>
                <a:gd name="T24" fmla="*/ 57 w 89"/>
                <a:gd name="T25" fmla="*/ 14 h 106"/>
                <a:gd name="T26" fmla="*/ 64 w 89"/>
                <a:gd name="T27" fmla="*/ 16 h 106"/>
                <a:gd name="T28" fmla="*/ 69 w 89"/>
                <a:gd name="T29" fmla="*/ 19 h 106"/>
                <a:gd name="T30" fmla="*/ 73 w 89"/>
                <a:gd name="T31" fmla="*/ 23 h 106"/>
                <a:gd name="T32" fmla="*/ 75 w 89"/>
                <a:gd name="T33" fmla="*/ 26 h 106"/>
                <a:gd name="T34" fmla="*/ 76 w 89"/>
                <a:gd name="T35" fmla="*/ 27 h 106"/>
                <a:gd name="T36" fmla="*/ 86 w 89"/>
                <a:gd name="T37" fmla="*/ 18 h 106"/>
                <a:gd name="T38" fmla="*/ 48 w 89"/>
                <a:gd name="T39" fmla="*/ 0 h 106"/>
                <a:gd name="T40" fmla="*/ 14 w 89"/>
                <a:gd name="T41" fmla="*/ 14 h 106"/>
                <a:gd name="T42" fmla="*/ 0 w 89"/>
                <a:gd name="T43" fmla="*/ 52 h 106"/>
                <a:gd name="T44" fmla="*/ 13 w 89"/>
                <a:gd name="T45" fmla="*/ 91 h 106"/>
                <a:gd name="T46" fmla="*/ 45 w 89"/>
                <a:gd name="T47" fmla="*/ 106 h 106"/>
                <a:gd name="T48" fmla="*/ 57 w 89"/>
                <a:gd name="T49" fmla="*/ 104 h 106"/>
                <a:gd name="T50" fmla="*/ 66 w 89"/>
                <a:gd name="T51" fmla="*/ 101 h 106"/>
                <a:gd name="T52" fmla="*/ 73 w 89"/>
                <a:gd name="T53" fmla="*/ 97 h 106"/>
                <a:gd name="T54" fmla="*/ 76 w 89"/>
                <a:gd name="T55" fmla="*/ 94 h 106"/>
                <a:gd name="T56" fmla="*/ 78 w 89"/>
                <a:gd name="T57" fmla="*/ 92 h 106"/>
                <a:gd name="T58" fmla="*/ 79 w 89"/>
                <a:gd name="T59" fmla="*/ 104 h 106"/>
                <a:gd name="T60" fmla="*/ 89 w 89"/>
                <a:gd name="T61" fmla="*/ 104 h 106"/>
                <a:gd name="T62" fmla="*/ 89 w 89"/>
                <a:gd name="T63" fmla="*/ 51 h 106"/>
                <a:gd name="T64" fmla="*/ 50 w 89"/>
                <a:gd name="T65" fmla="*/ 51 h 106"/>
                <a:gd name="T66" fmla="*/ 50 w 89"/>
                <a:gd name="T67" fmla="*/ 6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 h="106">
                  <a:moveTo>
                    <a:pt x="50" y="62"/>
                  </a:moveTo>
                  <a:cubicBezTo>
                    <a:pt x="75" y="62"/>
                    <a:pt x="75" y="62"/>
                    <a:pt x="75" y="62"/>
                  </a:cubicBezTo>
                  <a:cubicBezTo>
                    <a:pt x="75" y="80"/>
                    <a:pt x="75" y="80"/>
                    <a:pt x="75" y="80"/>
                  </a:cubicBezTo>
                  <a:cubicBezTo>
                    <a:pt x="74" y="81"/>
                    <a:pt x="74" y="81"/>
                    <a:pt x="74" y="81"/>
                  </a:cubicBezTo>
                  <a:cubicBezTo>
                    <a:pt x="73" y="82"/>
                    <a:pt x="72" y="83"/>
                    <a:pt x="71" y="84"/>
                  </a:cubicBezTo>
                  <a:cubicBezTo>
                    <a:pt x="69" y="86"/>
                    <a:pt x="68" y="87"/>
                    <a:pt x="66" y="88"/>
                  </a:cubicBezTo>
                  <a:cubicBezTo>
                    <a:pt x="64" y="89"/>
                    <a:pt x="61" y="90"/>
                    <a:pt x="58" y="91"/>
                  </a:cubicBezTo>
                  <a:cubicBezTo>
                    <a:pt x="55" y="92"/>
                    <a:pt x="51" y="92"/>
                    <a:pt x="48" y="92"/>
                  </a:cubicBezTo>
                  <a:cubicBezTo>
                    <a:pt x="38" y="92"/>
                    <a:pt x="30" y="89"/>
                    <a:pt x="24" y="82"/>
                  </a:cubicBezTo>
                  <a:cubicBezTo>
                    <a:pt x="18" y="74"/>
                    <a:pt x="15" y="65"/>
                    <a:pt x="15" y="52"/>
                  </a:cubicBezTo>
                  <a:cubicBezTo>
                    <a:pt x="15" y="40"/>
                    <a:pt x="18" y="31"/>
                    <a:pt x="25" y="23"/>
                  </a:cubicBezTo>
                  <a:cubicBezTo>
                    <a:pt x="31" y="16"/>
                    <a:pt x="39" y="13"/>
                    <a:pt x="48" y="13"/>
                  </a:cubicBezTo>
                  <a:cubicBezTo>
                    <a:pt x="51" y="13"/>
                    <a:pt x="54" y="13"/>
                    <a:pt x="57" y="14"/>
                  </a:cubicBezTo>
                  <a:cubicBezTo>
                    <a:pt x="60" y="14"/>
                    <a:pt x="62" y="15"/>
                    <a:pt x="64" y="16"/>
                  </a:cubicBezTo>
                  <a:cubicBezTo>
                    <a:pt x="66" y="17"/>
                    <a:pt x="67" y="18"/>
                    <a:pt x="69" y="19"/>
                  </a:cubicBezTo>
                  <a:cubicBezTo>
                    <a:pt x="71" y="21"/>
                    <a:pt x="72" y="22"/>
                    <a:pt x="73" y="23"/>
                  </a:cubicBezTo>
                  <a:cubicBezTo>
                    <a:pt x="74" y="24"/>
                    <a:pt x="74" y="25"/>
                    <a:pt x="75" y="26"/>
                  </a:cubicBezTo>
                  <a:cubicBezTo>
                    <a:pt x="76" y="27"/>
                    <a:pt x="76" y="27"/>
                    <a:pt x="76" y="27"/>
                  </a:cubicBezTo>
                  <a:cubicBezTo>
                    <a:pt x="86" y="18"/>
                    <a:pt x="86" y="18"/>
                    <a:pt x="86" y="18"/>
                  </a:cubicBezTo>
                  <a:cubicBezTo>
                    <a:pt x="77" y="6"/>
                    <a:pt x="64" y="0"/>
                    <a:pt x="48" y="0"/>
                  </a:cubicBezTo>
                  <a:cubicBezTo>
                    <a:pt x="35" y="0"/>
                    <a:pt x="23" y="4"/>
                    <a:pt x="14" y="14"/>
                  </a:cubicBezTo>
                  <a:cubicBezTo>
                    <a:pt x="4" y="24"/>
                    <a:pt x="0" y="36"/>
                    <a:pt x="0" y="52"/>
                  </a:cubicBezTo>
                  <a:cubicBezTo>
                    <a:pt x="0" y="69"/>
                    <a:pt x="4" y="82"/>
                    <a:pt x="13" y="91"/>
                  </a:cubicBezTo>
                  <a:cubicBezTo>
                    <a:pt x="21" y="101"/>
                    <a:pt x="32" y="106"/>
                    <a:pt x="45" y="106"/>
                  </a:cubicBezTo>
                  <a:cubicBezTo>
                    <a:pt x="50" y="106"/>
                    <a:pt x="54" y="105"/>
                    <a:pt x="57" y="104"/>
                  </a:cubicBezTo>
                  <a:cubicBezTo>
                    <a:pt x="61" y="103"/>
                    <a:pt x="64" y="102"/>
                    <a:pt x="66" y="101"/>
                  </a:cubicBezTo>
                  <a:cubicBezTo>
                    <a:pt x="69" y="100"/>
                    <a:pt x="71" y="99"/>
                    <a:pt x="73" y="97"/>
                  </a:cubicBezTo>
                  <a:cubicBezTo>
                    <a:pt x="75" y="95"/>
                    <a:pt x="76" y="94"/>
                    <a:pt x="76" y="94"/>
                  </a:cubicBezTo>
                  <a:cubicBezTo>
                    <a:pt x="77" y="93"/>
                    <a:pt x="77" y="93"/>
                    <a:pt x="78" y="92"/>
                  </a:cubicBezTo>
                  <a:cubicBezTo>
                    <a:pt x="79" y="104"/>
                    <a:pt x="79" y="104"/>
                    <a:pt x="79" y="104"/>
                  </a:cubicBezTo>
                  <a:cubicBezTo>
                    <a:pt x="89" y="104"/>
                    <a:pt x="89" y="104"/>
                    <a:pt x="89" y="104"/>
                  </a:cubicBezTo>
                  <a:cubicBezTo>
                    <a:pt x="89" y="51"/>
                    <a:pt x="89" y="51"/>
                    <a:pt x="89" y="51"/>
                  </a:cubicBezTo>
                  <a:cubicBezTo>
                    <a:pt x="50" y="51"/>
                    <a:pt x="50" y="51"/>
                    <a:pt x="50" y="51"/>
                  </a:cubicBezTo>
                  <a:lnTo>
                    <a:pt x="50"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7">
              <a:extLst>
                <a:ext uri="{FF2B5EF4-FFF2-40B4-BE49-F238E27FC236}">
                  <a16:creationId xmlns:a16="http://schemas.microsoft.com/office/drawing/2014/main" id="{5E276722-5197-B412-82F4-CAE376DBBFED}"/>
                </a:ext>
              </a:extLst>
            </p:cNvPr>
            <p:cNvSpPr>
              <a:spLocks/>
            </p:cNvSpPr>
            <p:nvPr userDrawn="1"/>
          </p:nvSpPr>
          <p:spPr bwMode="auto">
            <a:xfrm>
              <a:off x="1246188" y="436563"/>
              <a:ext cx="34925" cy="63500"/>
            </a:xfrm>
            <a:custGeom>
              <a:avLst/>
              <a:gdLst>
                <a:gd name="T0" fmla="*/ 23 w 43"/>
                <a:gd name="T1" fmla="*/ 5 h 77"/>
                <a:gd name="T2" fmla="*/ 14 w 43"/>
                <a:gd name="T3" fmla="*/ 17 h 77"/>
                <a:gd name="T4" fmla="*/ 13 w 43"/>
                <a:gd name="T5" fmla="*/ 2 h 77"/>
                <a:gd name="T6" fmla="*/ 0 w 43"/>
                <a:gd name="T7" fmla="*/ 2 h 77"/>
                <a:gd name="T8" fmla="*/ 0 w 43"/>
                <a:gd name="T9" fmla="*/ 77 h 77"/>
                <a:gd name="T10" fmla="*/ 14 w 43"/>
                <a:gd name="T11" fmla="*/ 77 h 77"/>
                <a:gd name="T12" fmla="*/ 14 w 43"/>
                <a:gd name="T13" fmla="*/ 35 h 77"/>
                <a:gd name="T14" fmla="*/ 24 w 43"/>
                <a:gd name="T15" fmla="*/ 18 h 77"/>
                <a:gd name="T16" fmla="*/ 35 w 43"/>
                <a:gd name="T17" fmla="*/ 14 h 77"/>
                <a:gd name="T18" fmla="*/ 41 w 43"/>
                <a:gd name="T19" fmla="*/ 15 h 77"/>
                <a:gd name="T20" fmla="*/ 43 w 43"/>
                <a:gd name="T21" fmla="*/ 1 h 77"/>
                <a:gd name="T22" fmla="*/ 37 w 43"/>
                <a:gd name="T23" fmla="*/ 0 h 77"/>
                <a:gd name="T24" fmla="*/ 23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3" y="5"/>
                  </a:moveTo>
                  <a:cubicBezTo>
                    <a:pt x="19" y="8"/>
                    <a:pt x="16" y="12"/>
                    <a:pt x="14" y="17"/>
                  </a:cubicBezTo>
                  <a:cubicBezTo>
                    <a:pt x="13" y="2"/>
                    <a:pt x="13" y="2"/>
                    <a:pt x="13" y="2"/>
                  </a:cubicBezTo>
                  <a:cubicBezTo>
                    <a:pt x="0" y="2"/>
                    <a:pt x="0" y="2"/>
                    <a:pt x="0" y="2"/>
                  </a:cubicBezTo>
                  <a:cubicBezTo>
                    <a:pt x="0" y="77"/>
                    <a:pt x="0" y="77"/>
                    <a:pt x="0" y="77"/>
                  </a:cubicBezTo>
                  <a:cubicBezTo>
                    <a:pt x="14" y="77"/>
                    <a:pt x="14" y="77"/>
                    <a:pt x="14" y="77"/>
                  </a:cubicBezTo>
                  <a:cubicBezTo>
                    <a:pt x="14" y="35"/>
                    <a:pt x="14" y="35"/>
                    <a:pt x="14" y="35"/>
                  </a:cubicBezTo>
                  <a:cubicBezTo>
                    <a:pt x="15" y="27"/>
                    <a:pt x="19" y="22"/>
                    <a:pt x="24" y="18"/>
                  </a:cubicBezTo>
                  <a:cubicBezTo>
                    <a:pt x="28" y="16"/>
                    <a:pt x="31" y="14"/>
                    <a:pt x="35" y="14"/>
                  </a:cubicBezTo>
                  <a:cubicBezTo>
                    <a:pt x="37" y="14"/>
                    <a:pt x="39" y="15"/>
                    <a:pt x="41" y="15"/>
                  </a:cubicBezTo>
                  <a:cubicBezTo>
                    <a:pt x="43" y="1"/>
                    <a:pt x="43" y="1"/>
                    <a:pt x="43" y="1"/>
                  </a:cubicBezTo>
                  <a:cubicBezTo>
                    <a:pt x="37" y="0"/>
                    <a:pt x="37" y="0"/>
                    <a:pt x="37" y="0"/>
                  </a:cubicBezTo>
                  <a:cubicBezTo>
                    <a:pt x="32" y="0"/>
                    <a:pt x="27" y="2"/>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8">
              <a:extLst>
                <a:ext uri="{FF2B5EF4-FFF2-40B4-BE49-F238E27FC236}">
                  <a16:creationId xmlns:a16="http://schemas.microsoft.com/office/drawing/2014/main" id="{030C0CC0-0956-B1B0-70A8-800FA865F98A}"/>
                </a:ext>
              </a:extLst>
            </p:cNvPr>
            <p:cNvSpPr>
              <a:spLocks noEditPoints="1"/>
            </p:cNvSpPr>
            <p:nvPr userDrawn="1"/>
          </p:nvSpPr>
          <p:spPr bwMode="auto">
            <a:xfrm>
              <a:off x="1284288" y="438150"/>
              <a:ext cx="60325" cy="63500"/>
            </a:xfrm>
            <a:custGeom>
              <a:avLst/>
              <a:gdLst>
                <a:gd name="T0" fmla="*/ 36 w 72"/>
                <a:gd name="T1" fmla="*/ 0 h 78"/>
                <a:gd name="T2" fmla="*/ 10 w 72"/>
                <a:gd name="T3" fmla="*/ 10 h 78"/>
                <a:gd name="T4" fmla="*/ 0 w 72"/>
                <a:gd name="T5" fmla="*/ 39 h 78"/>
                <a:gd name="T6" fmla="*/ 10 w 72"/>
                <a:gd name="T7" fmla="*/ 67 h 78"/>
                <a:gd name="T8" fmla="*/ 36 w 72"/>
                <a:gd name="T9" fmla="*/ 78 h 78"/>
                <a:gd name="T10" fmla="*/ 62 w 72"/>
                <a:gd name="T11" fmla="*/ 67 h 78"/>
                <a:gd name="T12" fmla="*/ 72 w 72"/>
                <a:gd name="T13" fmla="*/ 39 h 78"/>
                <a:gd name="T14" fmla="*/ 62 w 72"/>
                <a:gd name="T15" fmla="*/ 10 h 78"/>
                <a:gd name="T16" fmla="*/ 36 w 72"/>
                <a:gd name="T17" fmla="*/ 0 h 78"/>
                <a:gd name="T18" fmla="*/ 52 w 72"/>
                <a:gd name="T19" fmla="*/ 59 h 78"/>
                <a:gd name="T20" fmla="*/ 36 w 72"/>
                <a:gd name="T21" fmla="*/ 66 h 78"/>
                <a:gd name="T22" fmla="*/ 20 w 72"/>
                <a:gd name="T23" fmla="*/ 59 h 78"/>
                <a:gd name="T24" fmla="*/ 15 w 72"/>
                <a:gd name="T25" fmla="*/ 39 h 78"/>
                <a:gd name="T26" fmla="*/ 20 w 72"/>
                <a:gd name="T27" fmla="*/ 19 h 78"/>
                <a:gd name="T28" fmla="*/ 36 w 72"/>
                <a:gd name="T29" fmla="*/ 11 h 78"/>
                <a:gd name="T30" fmla="*/ 52 w 72"/>
                <a:gd name="T31" fmla="*/ 19 h 78"/>
                <a:gd name="T32" fmla="*/ 57 w 72"/>
                <a:gd name="T33" fmla="*/ 39 h 78"/>
                <a:gd name="T34" fmla="*/ 52 w 72"/>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8">
                  <a:moveTo>
                    <a:pt x="36" y="0"/>
                  </a:moveTo>
                  <a:cubicBezTo>
                    <a:pt x="25" y="0"/>
                    <a:pt x="16" y="3"/>
                    <a:pt x="10" y="10"/>
                  </a:cubicBezTo>
                  <a:cubicBezTo>
                    <a:pt x="3" y="17"/>
                    <a:pt x="0" y="27"/>
                    <a:pt x="0" y="39"/>
                  </a:cubicBezTo>
                  <a:cubicBezTo>
                    <a:pt x="0" y="51"/>
                    <a:pt x="3" y="60"/>
                    <a:pt x="10" y="67"/>
                  </a:cubicBezTo>
                  <a:cubicBezTo>
                    <a:pt x="16" y="74"/>
                    <a:pt x="25" y="78"/>
                    <a:pt x="36" y="78"/>
                  </a:cubicBezTo>
                  <a:cubicBezTo>
                    <a:pt x="47" y="78"/>
                    <a:pt x="56" y="74"/>
                    <a:pt x="62" y="67"/>
                  </a:cubicBezTo>
                  <a:cubicBezTo>
                    <a:pt x="69" y="60"/>
                    <a:pt x="72" y="51"/>
                    <a:pt x="72" y="39"/>
                  </a:cubicBezTo>
                  <a:cubicBezTo>
                    <a:pt x="72" y="27"/>
                    <a:pt x="69" y="17"/>
                    <a:pt x="62"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0" y="19"/>
                  </a:cubicBezTo>
                  <a:cubicBezTo>
                    <a:pt x="24" y="14"/>
                    <a:pt x="29" y="11"/>
                    <a:pt x="36" y="11"/>
                  </a:cubicBezTo>
                  <a:cubicBezTo>
                    <a:pt x="43" y="11"/>
                    <a:pt x="48" y="14"/>
                    <a:pt x="52" y="19"/>
                  </a:cubicBezTo>
                  <a:cubicBezTo>
                    <a:pt x="56" y="24"/>
                    <a:pt x="57" y="30"/>
                    <a:pt x="57" y="39"/>
                  </a:cubicBezTo>
                  <a:cubicBezTo>
                    <a:pt x="57"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9">
              <a:extLst>
                <a:ext uri="{FF2B5EF4-FFF2-40B4-BE49-F238E27FC236}">
                  <a16:creationId xmlns:a16="http://schemas.microsoft.com/office/drawing/2014/main" id="{88BAE485-97CC-07B4-6CBC-75F7EB1F86CD}"/>
                </a:ext>
              </a:extLst>
            </p:cNvPr>
            <p:cNvSpPr>
              <a:spLocks/>
            </p:cNvSpPr>
            <p:nvPr userDrawn="1"/>
          </p:nvSpPr>
          <p:spPr bwMode="auto">
            <a:xfrm>
              <a:off x="1350963" y="438150"/>
              <a:ext cx="90488" cy="61913"/>
            </a:xfrm>
            <a:custGeom>
              <a:avLst/>
              <a:gdLst>
                <a:gd name="T0" fmla="*/ 41 w 57"/>
                <a:gd name="T1" fmla="*/ 31 h 39"/>
                <a:gd name="T2" fmla="*/ 32 w 57"/>
                <a:gd name="T3" fmla="*/ 0 h 39"/>
                <a:gd name="T4" fmla="*/ 24 w 57"/>
                <a:gd name="T5" fmla="*/ 0 h 39"/>
                <a:gd name="T6" fmla="*/ 16 w 57"/>
                <a:gd name="T7" fmla="*/ 31 h 39"/>
                <a:gd name="T8" fmla="*/ 8 w 57"/>
                <a:gd name="T9" fmla="*/ 0 h 39"/>
                <a:gd name="T10" fmla="*/ 0 w 57"/>
                <a:gd name="T11" fmla="*/ 0 h 39"/>
                <a:gd name="T12" fmla="*/ 12 w 57"/>
                <a:gd name="T13" fmla="*/ 39 h 39"/>
                <a:gd name="T14" fmla="*/ 20 w 57"/>
                <a:gd name="T15" fmla="*/ 39 h 39"/>
                <a:gd name="T16" fmla="*/ 28 w 57"/>
                <a:gd name="T17" fmla="*/ 9 h 39"/>
                <a:gd name="T18" fmla="*/ 37 w 57"/>
                <a:gd name="T19" fmla="*/ 39 h 39"/>
                <a:gd name="T20" fmla="*/ 45 w 57"/>
                <a:gd name="T21" fmla="*/ 39 h 39"/>
                <a:gd name="T22" fmla="*/ 57 w 57"/>
                <a:gd name="T23" fmla="*/ 0 h 39"/>
                <a:gd name="T24" fmla="*/ 49 w 57"/>
                <a:gd name="T25" fmla="*/ 0 h 39"/>
                <a:gd name="T26" fmla="*/ 41 w 57"/>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39">
                  <a:moveTo>
                    <a:pt x="41" y="31"/>
                  </a:moveTo>
                  <a:lnTo>
                    <a:pt x="32" y="0"/>
                  </a:lnTo>
                  <a:lnTo>
                    <a:pt x="24" y="0"/>
                  </a:lnTo>
                  <a:lnTo>
                    <a:pt x="16" y="31"/>
                  </a:lnTo>
                  <a:lnTo>
                    <a:pt x="8" y="0"/>
                  </a:lnTo>
                  <a:lnTo>
                    <a:pt x="0" y="0"/>
                  </a:lnTo>
                  <a:lnTo>
                    <a:pt x="12" y="39"/>
                  </a:lnTo>
                  <a:lnTo>
                    <a:pt x="20" y="39"/>
                  </a:lnTo>
                  <a:lnTo>
                    <a:pt x="28" y="9"/>
                  </a:lnTo>
                  <a:lnTo>
                    <a:pt x="37" y="39"/>
                  </a:lnTo>
                  <a:lnTo>
                    <a:pt x="45" y="39"/>
                  </a:lnTo>
                  <a:lnTo>
                    <a:pt x="57" y="0"/>
                  </a:lnTo>
                  <a:lnTo>
                    <a:pt x="49" y="0"/>
                  </a:lnTo>
                  <a:lnTo>
                    <a:pt x="41"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0">
              <a:extLst>
                <a:ext uri="{FF2B5EF4-FFF2-40B4-BE49-F238E27FC236}">
                  <a16:creationId xmlns:a16="http://schemas.microsoft.com/office/drawing/2014/main" id="{E0EE8424-6820-BE0B-2C64-487E7DD59BC7}"/>
                </a:ext>
              </a:extLst>
            </p:cNvPr>
            <p:cNvSpPr>
              <a:spLocks/>
            </p:cNvSpPr>
            <p:nvPr userDrawn="1"/>
          </p:nvSpPr>
          <p:spPr bwMode="auto">
            <a:xfrm>
              <a:off x="1446213" y="422275"/>
              <a:ext cx="38100" cy="79375"/>
            </a:xfrm>
            <a:custGeom>
              <a:avLst/>
              <a:gdLst>
                <a:gd name="T0" fmla="*/ 26 w 46"/>
                <a:gd name="T1" fmla="*/ 0 h 97"/>
                <a:gd name="T2" fmla="*/ 13 w 46"/>
                <a:gd name="T3" fmla="*/ 0 h 97"/>
                <a:gd name="T4" fmla="*/ 11 w 46"/>
                <a:gd name="T5" fmla="*/ 20 h 97"/>
                <a:gd name="T6" fmla="*/ 0 w 46"/>
                <a:gd name="T7" fmla="*/ 20 h 97"/>
                <a:gd name="T8" fmla="*/ 0 w 46"/>
                <a:gd name="T9" fmla="*/ 31 h 97"/>
                <a:gd name="T10" fmla="*/ 11 w 46"/>
                <a:gd name="T11" fmla="*/ 31 h 97"/>
                <a:gd name="T12" fmla="*/ 11 w 46"/>
                <a:gd name="T13" fmla="*/ 72 h 97"/>
                <a:gd name="T14" fmla="*/ 16 w 46"/>
                <a:gd name="T15" fmla="*/ 91 h 97"/>
                <a:gd name="T16" fmla="*/ 32 w 46"/>
                <a:gd name="T17" fmla="*/ 97 h 97"/>
                <a:gd name="T18" fmla="*/ 46 w 46"/>
                <a:gd name="T19" fmla="*/ 95 h 97"/>
                <a:gd name="T20" fmla="*/ 44 w 46"/>
                <a:gd name="T21" fmla="*/ 84 h 97"/>
                <a:gd name="T22" fmla="*/ 36 w 46"/>
                <a:gd name="T23" fmla="*/ 85 h 97"/>
                <a:gd name="T24" fmla="*/ 28 w 46"/>
                <a:gd name="T25" fmla="*/ 82 h 97"/>
                <a:gd name="T26" fmla="*/ 26 w 46"/>
                <a:gd name="T27" fmla="*/ 70 h 97"/>
                <a:gd name="T28" fmla="*/ 26 w 46"/>
                <a:gd name="T29" fmla="*/ 31 h 97"/>
                <a:gd name="T30" fmla="*/ 46 w 46"/>
                <a:gd name="T31" fmla="*/ 31 h 97"/>
                <a:gd name="T32" fmla="*/ 46 w 46"/>
                <a:gd name="T33" fmla="*/ 20 h 97"/>
                <a:gd name="T34" fmla="*/ 26 w 46"/>
                <a:gd name="T35" fmla="*/ 20 h 97"/>
                <a:gd name="T36" fmla="*/ 26 w 46"/>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97">
                  <a:moveTo>
                    <a:pt x="26" y="0"/>
                  </a:moveTo>
                  <a:cubicBezTo>
                    <a:pt x="13" y="0"/>
                    <a:pt x="13" y="0"/>
                    <a:pt x="13" y="0"/>
                  </a:cubicBezTo>
                  <a:cubicBezTo>
                    <a:pt x="11" y="20"/>
                    <a:pt x="11" y="20"/>
                    <a:pt x="11" y="20"/>
                  </a:cubicBezTo>
                  <a:cubicBezTo>
                    <a:pt x="0" y="20"/>
                    <a:pt x="0" y="20"/>
                    <a:pt x="0" y="20"/>
                  </a:cubicBezTo>
                  <a:cubicBezTo>
                    <a:pt x="0" y="31"/>
                    <a:pt x="0" y="31"/>
                    <a:pt x="0" y="31"/>
                  </a:cubicBezTo>
                  <a:cubicBezTo>
                    <a:pt x="11" y="31"/>
                    <a:pt x="11" y="31"/>
                    <a:pt x="11" y="31"/>
                  </a:cubicBezTo>
                  <a:cubicBezTo>
                    <a:pt x="11" y="72"/>
                    <a:pt x="11" y="72"/>
                    <a:pt x="11" y="72"/>
                  </a:cubicBezTo>
                  <a:cubicBezTo>
                    <a:pt x="11" y="81"/>
                    <a:pt x="13" y="88"/>
                    <a:pt x="16" y="91"/>
                  </a:cubicBezTo>
                  <a:cubicBezTo>
                    <a:pt x="20" y="95"/>
                    <a:pt x="25" y="97"/>
                    <a:pt x="32" y="97"/>
                  </a:cubicBezTo>
                  <a:cubicBezTo>
                    <a:pt x="38" y="97"/>
                    <a:pt x="42" y="96"/>
                    <a:pt x="46" y="95"/>
                  </a:cubicBezTo>
                  <a:cubicBezTo>
                    <a:pt x="44" y="84"/>
                    <a:pt x="44" y="84"/>
                    <a:pt x="44" y="84"/>
                  </a:cubicBezTo>
                  <a:cubicBezTo>
                    <a:pt x="42" y="85"/>
                    <a:pt x="39" y="85"/>
                    <a:pt x="36" y="85"/>
                  </a:cubicBezTo>
                  <a:cubicBezTo>
                    <a:pt x="33" y="85"/>
                    <a:pt x="30" y="84"/>
                    <a:pt x="28" y="82"/>
                  </a:cubicBezTo>
                  <a:cubicBezTo>
                    <a:pt x="27" y="80"/>
                    <a:pt x="26" y="76"/>
                    <a:pt x="26" y="70"/>
                  </a:cubicBezTo>
                  <a:cubicBezTo>
                    <a:pt x="26" y="31"/>
                    <a:pt x="26" y="31"/>
                    <a:pt x="26" y="31"/>
                  </a:cubicBezTo>
                  <a:cubicBezTo>
                    <a:pt x="46" y="31"/>
                    <a:pt x="46" y="31"/>
                    <a:pt x="46" y="31"/>
                  </a:cubicBezTo>
                  <a:cubicBezTo>
                    <a:pt x="46" y="20"/>
                    <a:pt x="46" y="20"/>
                    <a:pt x="46" y="20"/>
                  </a:cubicBezTo>
                  <a:cubicBezTo>
                    <a:pt x="26" y="20"/>
                    <a:pt x="26" y="20"/>
                    <a:pt x="26" y="20"/>
                  </a:cubicBez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1">
              <a:extLst>
                <a:ext uri="{FF2B5EF4-FFF2-40B4-BE49-F238E27FC236}">
                  <a16:creationId xmlns:a16="http://schemas.microsoft.com/office/drawing/2014/main" id="{493BFF13-D216-7236-ADB3-513803D7A451}"/>
                </a:ext>
              </a:extLst>
            </p:cNvPr>
            <p:cNvSpPr>
              <a:spLocks/>
            </p:cNvSpPr>
            <p:nvPr userDrawn="1"/>
          </p:nvSpPr>
          <p:spPr bwMode="auto">
            <a:xfrm>
              <a:off x="1497013" y="412750"/>
              <a:ext cx="52388" cy="87313"/>
            </a:xfrm>
            <a:custGeom>
              <a:avLst/>
              <a:gdLst>
                <a:gd name="T0" fmla="*/ 39 w 64"/>
                <a:gd name="T1" fmla="*/ 30 h 106"/>
                <a:gd name="T2" fmla="*/ 14 w 64"/>
                <a:gd name="T3" fmla="*/ 45 h 106"/>
                <a:gd name="T4" fmla="*/ 14 w 64"/>
                <a:gd name="T5" fmla="*/ 0 h 106"/>
                <a:gd name="T6" fmla="*/ 0 w 64"/>
                <a:gd name="T7" fmla="*/ 0 h 106"/>
                <a:gd name="T8" fmla="*/ 0 w 64"/>
                <a:gd name="T9" fmla="*/ 106 h 106"/>
                <a:gd name="T10" fmla="*/ 14 w 64"/>
                <a:gd name="T11" fmla="*/ 106 h 106"/>
                <a:gd name="T12" fmla="*/ 14 w 64"/>
                <a:gd name="T13" fmla="*/ 62 h 106"/>
                <a:gd name="T14" fmla="*/ 21 w 64"/>
                <a:gd name="T15" fmla="*/ 49 h 106"/>
                <a:gd name="T16" fmla="*/ 34 w 64"/>
                <a:gd name="T17" fmla="*/ 42 h 106"/>
                <a:gd name="T18" fmla="*/ 46 w 64"/>
                <a:gd name="T19" fmla="*/ 47 h 106"/>
                <a:gd name="T20" fmla="*/ 49 w 64"/>
                <a:gd name="T21" fmla="*/ 62 h 106"/>
                <a:gd name="T22" fmla="*/ 49 w 64"/>
                <a:gd name="T23" fmla="*/ 106 h 106"/>
                <a:gd name="T24" fmla="*/ 64 w 64"/>
                <a:gd name="T25" fmla="*/ 106 h 106"/>
                <a:gd name="T26" fmla="*/ 64 w 64"/>
                <a:gd name="T27" fmla="*/ 58 h 106"/>
                <a:gd name="T28" fmla="*/ 57 w 64"/>
                <a:gd name="T29" fmla="*/ 37 h 106"/>
                <a:gd name="T30" fmla="*/ 39 w 64"/>
                <a:gd name="T31" fmla="*/ 3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06">
                  <a:moveTo>
                    <a:pt x="39" y="30"/>
                  </a:moveTo>
                  <a:cubicBezTo>
                    <a:pt x="29" y="30"/>
                    <a:pt x="20" y="35"/>
                    <a:pt x="14" y="45"/>
                  </a:cubicBezTo>
                  <a:cubicBezTo>
                    <a:pt x="14" y="0"/>
                    <a:pt x="14" y="0"/>
                    <a:pt x="14" y="0"/>
                  </a:cubicBezTo>
                  <a:cubicBezTo>
                    <a:pt x="0" y="0"/>
                    <a:pt x="0" y="0"/>
                    <a:pt x="0" y="0"/>
                  </a:cubicBezTo>
                  <a:cubicBezTo>
                    <a:pt x="0" y="106"/>
                    <a:pt x="0" y="106"/>
                    <a:pt x="0" y="106"/>
                  </a:cubicBezTo>
                  <a:cubicBezTo>
                    <a:pt x="14" y="106"/>
                    <a:pt x="14" y="106"/>
                    <a:pt x="14" y="106"/>
                  </a:cubicBezTo>
                  <a:cubicBezTo>
                    <a:pt x="14" y="62"/>
                    <a:pt x="14" y="62"/>
                    <a:pt x="14" y="62"/>
                  </a:cubicBezTo>
                  <a:cubicBezTo>
                    <a:pt x="15" y="57"/>
                    <a:pt x="17" y="53"/>
                    <a:pt x="21" y="49"/>
                  </a:cubicBezTo>
                  <a:cubicBezTo>
                    <a:pt x="25" y="44"/>
                    <a:pt x="29" y="42"/>
                    <a:pt x="34" y="42"/>
                  </a:cubicBezTo>
                  <a:cubicBezTo>
                    <a:pt x="40" y="42"/>
                    <a:pt x="44" y="44"/>
                    <a:pt x="46" y="47"/>
                  </a:cubicBezTo>
                  <a:cubicBezTo>
                    <a:pt x="48" y="50"/>
                    <a:pt x="49" y="55"/>
                    <a:pt x="49" y="62"/>
                  </a:cubicBezTo>
                  <a:cubicBezTo>
                    <a:pt x="49" y="106"/>
                    <a:pt x="49" y="106"/>
                    <a:pt x="49" y="106"/>
                  </a:cubicBezTo>
                  <a:cubicBezTo>
                    <a:pt x="64" y="106"/>
                    <a:pt x="64" y="106"/>
                    <a:pt x="64" y="106"/>
                  </a:cubicBezTo>
                  <a:cubicBezTo>
                    <a:pt x="64" y="58"/>
                    <a:pt x="64" y="58"/>
                    <a:pt x="64" y="58"/>
                  </a:cubicBezTo>
                  <a:cubicBezTo>
                    <a:pt x="64" y="48"/>
                    <a:pt x="62" y="41"/>
                    <a:pt x="57" y="37"/>
                  </a:cubicBezTo>
                  <a:cubicBezTo>
                    <a:pt x="53" y="32"/>
                    <a:pt x="47" y="30"/>
                    <a:pt x="39"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2">
              <a:extLst>
                <a:ext uri="{FF2B5EF4-FFF2-40B4-BE49-F238E27FC236}">
                  <a16:creationId xmlns:a16="http://schemas.microsoft.com/office/drawing/2014/main" id="{A2FBFC85-5630-8BC3-A583-1DEC58BBCCA5}"/>
                </a:ext>
              </a:extLst>
            </p:cNvPr>
            <p:cNvSpPr>
              <a:spLocks noEditPoints="1"/>
            </p:cNvSpPr>
            <p:nvPr userDrawn="1"/>
          </p:nvSpPr>
          <p:spPr bwMode="auto">
            <a:xfrm>
              <a:off x="1581151" y="415925"/>
              <a:ext cx="77788" cy="84138"/>
            </a:xfrm>
            <a:custGeom>
              <a:avLst/>
              <a:gdLst>
                <a:gd name="T0" fmla="*/ 20 w 49"/>
                <a:gd name="T1" fmla="*/ 0 h 53"/>
                <a:gd name="T2" fmla="*/ 0 w 49"/>
                <a:gd name="T3" fmla="*/ 53 h 53"/>
                <a:gd name="T4" fmla="*/ 8 w 49"/>
                <a:gd name="T5" fmla="*/ 53 h 53"/>
                <a:gd name="T6" fmla="*/ 13 w 49"/>
                <a:gd name="T7" fmla="*/ 40 h 53"/>
                <a:gd name="T8" fmla="*/ 36 w 49"/>
                <a:gd name="T9" fmla="*/ 40 h 53"/>
                <a:gd name="T10" fmla="*/ 40 w 49"/>
                <a:gd name="T11" fmla="*/ 53 h 53"/>
                <a:gd name="T12" fmla="*/ 49 w 49"/>
                <a:gd name="T13" fmla="*/ 53 h 53"/>
                <a:gd name="T14" fmla="*/ 29 w 49"/>
                <a:gd name="T15" fmla="*/ 0 h 53"/>
                <a:gd name="T16" fmla="*/ 20 w 49"/>
                <a:gd name="T17" fmla="*/ 0 h 53"/>
                <a:gd name="T18" fmla="*/ 15 w 49"/>
                <a:gd name="T19" fmla="*/ 34 h 53"/>
                <a:gd name="T20" fmla="*/ 24 w 49"/>
                <a:gd name="T21" fmla="*/ 7 h 53"/>
                <a:gd name="T22" fmla="*/ 34 w 49"/>
                <a:gd name="T23" fmla="*/ 34 h 53"/>
                <a:gd name="T24" fmla="*/ 15 w 49"/>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3">
                  <a:moveTo>
                    <a:pt x="20" y="0"/>
                  </a:moveTo>
                  <a:lnTo>
                    <a:pt x="0" y="53"/>
                  </a:lnTo>
                  <a:lnTo>
                    <a:pt x="8" y="53"/>
                  </a:lnTo>
                  <a:lnTo>
                    <a:pt x="13" y="40"/>
                  </a:lnTo>
                  <a:lnTo>
                    <a:pt x="36" y="40"/>
                  </a:lnTo>
                  <a:lnTo>
                    <a:pt x="40" y="53"/>
                  </a:lnTo>
                  <a:lnTo>
                    <a:pt x="49" y="53"/>
                  </a:lnTo>
                  <a:lnTo>
                    <a:pt x="29" y="0"/>
                  </a:lnTo>
                  <a:lnTo>
                    <a:pt x="20" y="0"/>
                  </a:lnTo>
                  <a:close/>
                  <a:moveTo>
                    <a:pt x="15" y="34"/>
                  </a:moveTo>
                  <a:lnTo>
                    <a:pt x="24" y="7"/>
                  </a:lnTo>
                  <a:lnTo>
                    <a:pt x="34" y="34"/>
                  </a:lnTo>
                  <a:lnTo>
                    <a:pt x="1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4">
              <a:extLst>
                <a:ext uri="{FF2B5EF4-FFF2-40B4-BE49-F238E27FC236}">
                  <a16:creationId xmlns:a16="http://schemas.microsoft.com/office/drawing/2014/main" id="{FF83A1F9-4D22-902B-230C-EA48637DF2D8}"/>
                </a:ext>
              </a:extLst>
            </p:cNvPr>
            <p:cNvSpPr>
              <a:spLocks noEditPoints="1"/>
            </p:cNvSpPr>
            <p:nvPr userDrawn="1"/>
          </p:nvSpPr>
          <p:spPr bwMode="auto">
            <a:xfrm>
              <a:off x="1663701" y="412750"/>
              <a:ext cx="58738" cy="88900"/>
            </a:xfrm>
            <a:custGeom>
              <a:avLst/>
              <a:gdLst>
                <a:gd name="T0" fmla="*/ 57 w 71"/>
                <a:gd name="T1" fmla="*/ 43 h 108"/>
                <a:gd name="T2" fmla="*/ 55 w 71"/>
                <a:gd name="T3" fmla="*/ 40 h 108"/>
                <a:gd name="T4" fmla="*/ 51 w 71"/>
                <a:gd name="T5" fmla="*/ 36 h 108"/>
                <a:gd name="T6" fmla="*/ 43 w 71"/>
                <a:gd name="T7" fmla="*/ 31 h 108"/>
                <a:gd name="T8" fmla="*/ 33 w 71"/>
                <a:gd name="T9" fmla="*/ 30 h 108"/>
                <a:gd name="T10" fmla="*/ 9 w 71"/>
                <a:gd name="T11" fmla="*/ 41 h 108"/>
                <a:gd name="T12" fmla="*/ 0 w 71"/>
                <a:gd name="T13" fmla="*/ 69 h 108"/>
                <a:gd name="T14" fmla="*/ 8 w 71"/>
                <a:gd name="T15" fmla="*/ 97 h 108"/>
                <a:gd name="T16" fmla="*/ 32 w 71"/>
                <a:gd name="T17" fmla="*/ 108 h 108"/>
                <a:gd name="T18" fmla="*/ 37 w 71"/>
                <a:gd name="T19" fmla="*/ 107 h 108"/>
                <a:gd name="T20" fmla="*/ 42 w 71"/>
                <a:gd name="T21" fmla="*/ 106 h 108"/>
                <a:gd name="T22" fmla="*/ 46 w 71"/>
                <a:gd name="T23" fmla="*/ 104 h 108"/>
                <a:gd name="T24" fmla="*/ 49 w 71"/>
                <a:gd name="T25" fmla="*/ 103 h 108"/>
                <a:gd name="T26" fmla="*/ 52 w 71"/>
                <a:gd name="T27" fmla="*/ 100 h 108"/>
                <a:gd name="T28" fmla="*/ 54 w 71"/>
                <a:gd name="T29" fmla="*/ 98 h 108"/>
                <a:gd name="T30" fmla="*/ 55 w 71"/>
                <a:gd name="T31" fmla="*/ 97 h 108"/>
                <a:gd name="T32" fmla="*/ 56 w 71"/>
                <a:gd name="T33" fmla="*/ 95 h 108"/>
                <a:gd name="T34" fmla="*/ 57 w 71"/>
                <a:gd name="T35" fmla="*/ 95 h 108"/>
                <a:gd name="T36" fmla="*/ 59 w 71"/>
                <a:gd name="T37" fmla="*/ 106 h 108"/>
                <a:gd name="T38" fmla="*/ 71 w 71"/>
                <a:gd name="T39" fmla="*/ 106 h 108"/>
                <a:gd name="T40" fmla="*/ 71 w 71"/>
                <a:gd name="T41" fmla="*/ 0 h 108"/>
                <a:gd name="T42" fmla="*/ 57 w 71"/>
                <a:gd name="T43" fmla="*/ 0 h 108"/>
                <a:gd name="T44" fmla="*/ 57 w 71"/>
                <a:gd name="T45" fmla="*/ 43 h 108"/>
                <a:gd name="T46" fmla="*/ 51 w 71"/>
                <a:gd name="T47" fmla="*/ 88 h 108"/>
                <a:gd name="T48" fmla="*/ 36 w 71"/>
                <a:gd name="T49" fmla="*/ 96 h 108"/>
                <a:gd name="T50" fmla="*/ 20 w 71"/>
                <a:gd name="T51" fmla="*/ 88 h 108"/>
                <a:gd name="T52" fmla="*/ 15 w 71"/>
                <a:gd name="T53" fmla="*/ 68 h 108"/>
                <a:gd name="T54" fmla="*/ 21 w 71"/>
                <a:gd name="T55" fmla="*/ 49 h 108"/>
                <a:gd name="T56" fmla="*/ 36 w 71"/>
                <a:gd name="T57" fmla="*/ 41 h 108"/>
                <a:gd name="T58" fmla="*/ 51 w 71"/>
                <a:gd name="T59" fmla="*/ 49 h 108"/>
                <a:gd name="T60" fmla="*/ 57 w 71"/>
                <a:gd name="T61" fmla="*/ 68 h 108"/>
                <a:gd name="T62" fmla="*/ 51 w 71"/>
                <a:gd name="T63" fmla="*/ 8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08">
                  <a:moveTo>
                    <a:pt x="57" y="43"/>
                  </a:moveTo>
                  <a:cubicBezTo>
                    <a:pt x="56" y="42"/>
                    <a:pt x="56" y="41"/>
                    <a:pt x="55" y="40"/>
                  </a:cubicBezTo>
                  <a:cubicBezTo>
                    <a:pt x="54" y="39"/>
                    <a:pt x="53" y="38"/>
                    <a:pt x="51" y="36"/>
                  </a:cubicBezTo>
                  <a:cubicBezTo>
                    <a:pt x="49" y="34"/>
                    <a:pt x="46" y="33"/>
                    <a:pt x="43" y="31"/>
                  </a:cubicBezTo>
                  <a:cubicBezTo>
                    <a:pt x="40" y="30"/>
                    <a:pt x="37" y="30"/>
                    <a:pt x="33" y="30"/>
                  </a:cubicBezTo>
                  <a:cubicBezTo>
                    <a:pt x="23" y="30"/>
                    <a:pt x="15" y="33"/>
                    <a:pt x="9" y="41"/>
                  </a:cubicBezTo>
                  <a:cubicBezTo>
                    <a:pt x="3" y="48"/>
                    <a:pt x="0" y="57"/>
                    <a:pt x="0" y="69"/>
                  </a:cubicBezTo>
                  <a:cubicBezTo>
                    <a:pt x="0" y="80"/>
                    <a:pt x="3" y="90"/>
                    <a:pt x="8" y="97"/>
                  </a:cubicBezTo>
                  <a:cubicBezTo>
                    <a:pt x="14" y="104"/>
                    <a:pt x="22" y="108"/>
                    <a:pt x="32" y="108"/>
                  </a:cubicBezTo>
                  <a:cubicBezTo>
                    <a:pt x="34" y="108"/>
                    <a:pt x="35" y="108"/>
                    <a:pt x="37" y="107"/>
                  </a:cubicBezTo>
                  <a:cubicBezTo>
                    <a:pt x="39" y="107"/>
                    <a:pt x="41" y="107"/>
                    <a:pt x="42" y="106"/>
                  </a:cubicBezTo>
                  <a:cubicBezTo>
                    <a:pt x="43" y="106"/>
                    <a:pt x="45" y="105"/>
                    <a:pt x="46" y="104"/>
                  </a:cubicBezTo>
                  <a:cubicBezTo>
                    <a:pt x="47" y="104"/>
                    <a:pt x="48" y="103"/>
                    <a:pt x="49" y="103"/>
                  </a:cubicBezTo>
                  <a:cubicBezTo>
                    <a:pt x="50" y="102"/>
                    <a:pt x="51" y="101"/>
                    <a:pt x="52" y="100"/>
                  </a:cubicBezTo>
                  <a:cubicBezTo>
                    <a:pt x="53" y="100"/>
                    <a:pt x="53" y="99"/>
                    <a:pt x="54" y="98"/>
                  </a:cubicBezTo>
                  <a:cubicBezTo>
                    <a:pt x="54" y="98"/>
                    <a:pt x="55" y="97"/>
                    <a:pt x="55" y="97"/>
                  </a:cubicBezTo>
                  <a:cubicBezTo>
                    <a:pt x="56" y="96"/>
                    <a:pt x="56" y="96"/>
                    <a:pt x="56" y="95"/>
                  </a:cubicBezTo>
                  <a:cubicBezTo>
                    <a:pt x="57" y="95"/>
                    <a:pt x="57" y="95"/>
                    <a:pt x="57" y="95"/>
                  </a:cubicBezTo>
                  <a:cubicBezTo>
                    <a:pt x="59" y="106"/>
                    <a:pt x="59" y="106"/>
                    <a:pt x="59" y="106"/>
                  </a:cubicBezTo>
                  <a:cubicBezTo>
                    <a:pt x="71" y="106"/>
                    <a:pt x="71" y="106"/>
                    <a:pt x="71" y="106"/>
                  </a:cubicBezTo>
                  <a:cubicBezTo>
                    <a:pt x="71" y="0"/>
                    <a:pt x="71" y="0"/>
                    <a:pt x="71" y="0"/>
                  </a:cubicBezTo>
                  <a:cubicBezTo>
                    <a:pt x="57" y="0"/>
                    <a:pt x="57" y="0"/>
                    <a:pt x="57" y="0"/>
                  </a:cubicBezTo>
                  <a:lnTo>
                    <a:pt x="57" y="43"/>
                  </a:lnTo>
                  <a:close/>
                  <a:moveTo>
                    <a:pt x="51" y="88"/>
                  </a:moveTo>
                  <a:cubicBezTo>
                    <a:pt x="47" y="93"/>
                    <a:pt x="42" y="96"/>
                    <a:pt x="36" y="96"/>
                  </a:cubicBezTo>
                  <a:cubicBezTo>
                    <a:pt x="29" y="96"/>
                    <a:pt x="24" y="93"/>
                    <a:pt x="20" y="88"/>
                  </a:cubicBezTo>
                  <a:cubicBezTo>
                    <a:pt x="17" y="83"/>
                    <a:pt x="15" y="76"/>
                    <a:pt x="15" y="68"/>
                  </a:cubicBezTo>
                  <a:cubicBezTo>
                    <a:pt x="15" y="61"/>
                    <a:pt x="17" y="54"/>
                    <a:pt x="21" y="49"/>
                  </a:cubicBezTo>
                  <a:cubicBezTo>
                    <a:pt x="25" y="44"/>
                    <a:pt x="30" y="41"/>
                    <a:pt x="36" y="41"/>
                  </a:cubicBezTo>
                  <a:cubicBezTo>
                    <a:pt x="43" y="41"/>
                    <a:pt x="48" y="44"/>
                    <a:pt x="51" y="49"/>
                  </a:cubicBezTo>
                  <a:cubicBezTo>
                    <a:pt x="55" y="54"/>
                    <a:pt x="57" y="61"/>
                    <a:pt x="57" y="68"/>
                  </a:cubicBezTo>
                  <a:cubicBezTo>
                    <a:pt x="57" y="76"/>
                    <a:pt x="55" y="83"/>
                    <a:pt x="51"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5">
              <a:extLst>
                <a:ext uri="{FF2B5EF4-FFF2-40B4-BE49-F238E27FC236}">
                  <a16:creationId xmlns:a16="http://schemas.microsoft.com/office/drawing/2014/main" id="{B67964F5-8081-A3D8-089C-A081B2E521A9}"/>
                </a:ext>
              </a:extLst>
            </p:cNvPr>
            <p:cNvSpPr>
              <a:spLocks/>
            </p:cNvSpPr>
            <p:nvPr userDrawn="1"/>
          </p:nvSpPr>
          <p:spPr bwMode="auto">
            <a:xfrm>
              <a:off x="1733551" y="438150"/>
              <a:ext cx="60325" cy="61913"/>
            </a:xfrm>
            <a:custGeom>
              <a:avLst/>
              <a:gdLst>
                <a:gd name="T0" fmla="*/ 18 w 38"/>
                <a:gd name="T1" fmla="*/ 32 h 39"/>
                <a:gd name="T2" fmla="*/ 8 w 38"/>
                <a:gd name="T3" fmla="*/ 0 h 39"/>
                <a:gd name="T4" fmla="*/ 0 w 38"/>
                <a:gd name="T5" fmla="*/ 0 h 39"/>
                <a:gd name="T6" fmla="*/ 15 w 38"/>
                <a:gd name="T7" fmla="*/ 39 h 39"/>
                <a:gd name="T8" fmla="*/ 23 w 38"/>
                <a:gd name="T9" fmla="*/ 39 h 39"/>
                <a:gd name="T10" fmla="*/ 38 w 38"/>
                <a:gd name="T11" fmla="*/ 0 h 39"/>
                <a:gd name="T12" fmla="*/ 29 w 38"/>
                <a:gd name="T13" fmla="*/ 0 h 39"/>
                <a:gd name="T14" fmla="*/ 18 w 38"/>
                <a:gd name="T15" fmla="*/ 3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9">
                  <a:moveTo>
                    <a:pt x="18" y="32"/>
                  </a:moveTo>
                  <a:lnTo>
                    <a:pt x="8" y="0"/>
                  </a:lnTo>
                  <a:lnTo>
                    <a:pt x="0" y="0"/>
                  </a:lnTo>
                  <a:lnTo>
                    <a:pt x="15" y="39"/>
                  </a:lnTo>
                  <a:lnTo>
                    <a:pt x="23" y="39"/>
                  </a:lnTo>
                  <a:lnTo>
                    <a:pt x="38" y="0"/>
                  </a:lnTo>
                  <a:lnTo>
                    <a:pt x="29" y="0"/>
                  </a:lnTo>
                  <a:lnTo>
                    <a:pt x="1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6">
              <a:extLst>
                <a:ext uri="{FF2B5EF4-FFF2-40B4-BE49-F238E27FC236}">
                  <a16:creationId xmlns:a16="http://schemas.microsoft.com/office/drawing/2014/main" id="{C73E25E4-139B-A180-CBFD-59414A4BD238}"/>
                </a:ext>
              </a:extLst>
            </p:cNvPr>
            <p:cNvSpPr>
              <a:spLocks/>
            </p:cNvSpPr>
            <p:nvPr userDrawn="1"/>
          </p:nvSpPr>
          <p:spPr bwMode="auto">
            <a:xfrm>
              <a:off x="1801813" y="411163"/>
              <a:ext cx="15875" cy="14288"/>
            </a:xfrm>
            <a:custGeom>
              <a:avLst/>
              <a:gdLst>
                <a:gd name="T0" fmla="*/ 10 w 19"/>
                <a:gd name="T1" fmla="*/ 0 h 18"/>
                <a:gd name="T2" fmla="*/ 3 w 19"/>
                <a:gd name="T3" fmla="*/ 2 h 18"/>
                <a:gd name="T4" fmla="*/ 0 w 19"/>
                <a:gd name="T5" fmla="*/ 9 h 18"/>
                <a:gd name="T6" fmla="*/ 3 w 19"/>
                <a:gd name="T7" fmla="*/ 16 h 18"/>
                <a:gd name="T8" fmla="*/ 10 w 19"/>
                <a:gd name="T9" fmla="*/ 18 h 18"/>
                <a:gd name="T10" fmla="*/ 17 w 19"/>
                <a:gd name="T11" fmla="*/ 16 h 18"/>
                <a:gd name="T12" fmla="*/ 19 w 19"/>
                <a:gd name="T13" fmla="*/ 9 h 18"/>
                <a:gd name="T14" fmla="*/ 17 w 19"/>
                <a:gd name="T15" fmla="*/ 2 h 18"/>
                <a:gd name="T16" fmla="*/ 10 w 1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0" y="0"/>
                  </a:moveTo>
                  <a:cubicBezTo>
                    <a:pt x="7" y="0"/>
                    <a:pt x="5" y="1"/>
                    <a:pt x="3" y="2"/>
                  </a:cubicBezTo>
                  <a:cubicBezTo>
                    <a:pt x="1" y="4"/>
                    <a:pt x="0" y="7"/>
                    <a:pt x="0" y="9"/>
                  </a:cubicBezTo>
                  <a:cubicBezTo>
                    <a:pt x="0" y="12"/>
                    <a:pt x="1" y="14"/>
                    <a:pt x="3" y="16"/>
                  </a:cubicBezTo>
                  <a:cubicBezTo>
                    <a:pt x="5" y="17"/>
                    <a:pt x="7" y="18"/>
                    <a:pt x="10" y="18"/>
                  </a:cubicBezTo>
                  <a:cubicBezTo>
                    <a:pt x="13" y="18"/>
                    <a:pt x="15" y="17"/>
                    <a:pt x="17" y="16"/>
                  </a:cubicBezTo>
                  <a:cubicBezTo>
                    <a:pt x="18" y="14"/>
                    <a:pt x="19" y="12"/>
                    <a:pt x="19" y="9"/>
                  </a:cubicBezTo>
                  <a:cubicBezTo>
                    <a:pt x="19" y="6"/>
                    <a:pt x="18" y="4"/>
                    <a:pt x="17" y="2"/>
                  </a:cubicBezTo>
                  <a:cubicBezTo>
                    <a:pt x="15" y="1"/>
                    <a:pt x="12"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Rectangle 17">
              <a:extLst>
                <a:ext uri="{FF2B5EF4-FFF2-40B4-BE49-F238E27FC236}">
                  <a16:creationId xmlns:a16="http://schemas.microsoft.com/office/drawing/2014/main" id="{7B6F8562-C3CB-5305-FB0B-63FF8D97092D}"/>
                </a:ext>
              </a:extLst>
            </p:cNvPr>
            <p:cNvSpPr>
              <a:spLocks noChangeArrowheads="1"/>
            </p:cNvSpPr>
            <p:nvPr userDrawn="1"/>
          </p:nvSpPr>
          <p:spPr bwMode="auto">
            <a:xfrm>
              <a:off x="1804988" y="438150"/>
              <a:ext cx="11113" cy="619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8">
              <a:extLst>
                <a:ext uri="{FF2B5EF4-FFF2-40B4-BE49-F238E27FC236}">
                  <a16:creationId xmlns:a16="http://schemas.microsoft.com/office/drawing/2014/main" id="{AAAB2CA3-ACC4-BAB9-7B09-8D2F882AE852}"/>
                </a:ext>
              </a:extLst>
            </p:cNvPr>
            <p:cNvSpPr>
              <a:spLocks/>
            </p:cNvSpPr>
            <p:nvPr userDrawn="1"/>
          </p:nvSpPr>
          <p:spPr bwMode="auto">
            <a:xfrm>
              <a:off x="1828801" y="436563"/>
              <a:ext cx="47625" cy="65088"/>
            </a:xfrm>
            <a:custGeom>
              <a:avLst/>
              <a:gdLst>
                <a:gd name="T0" fmla="*/ 44 w 59"/>
                <a:gd name="T1" fmla="*/ 36 h 79"/>
                <a:gd name="T2" fmla="*/ 37 w 59"/>
                <a:gd name="T3" fmla="*/ 34 h 79"/>
                <a:gd name="T4" fmla="*/ 30 w 59"/>
                <a:gd name="T5" fmla="*/ 31 h 79"/>
                <a:gd name="T6" fmla="*/ 24 w 59"/>
                <a:gd name="T7" fmla="*/ 29 h 79"/>
                <a:gd name="T8" fmla="*/ 20 w 59"/>
                <a:gd name="T9" fmla="*/ 26 h 79"/>
                <a:gd name="T10" fmla="*/ 18 w 59"/>
                <a:gd name="T11" fmla="*/ 21 h 79"/>
                <a:gd name="T12" fmla="*/ 22 w 59"/>
                <a:gd name="T13" fmla="*/ 14 h 79"/>
                <a:gd name="T14" fmla="*/ 32 w 59"/>
                <a:gd name="T15" fmla="*/ 12 h 79"/>
                <a:gd name="T16" fmla="*/ 52 w 59"/>
                <a:gd name="T17" fmla="*/ 20 h 79"/>
                <a:gd name="T18" fmla="*/ 58 w 59"/>
                <a:gd name="T19" fmla="*/ 10 h 79"/>
                <a:gd name="T20" fmla="*/ 55 w 59"/>
                <a:gd name="T21" fmla="*/ 8 h 79"/>
                <a:gd name="T22" fmla="*/ 46 w 59"/>
                <a:gd name="T23" fmla="*/ 3 h 79"/>
                <a:gd name="T24" fmla="*/ 32 w 59"/>
                <a:gd name="T25" fmla="*/ 0 h 79"/>
                <a:gd name="T26" fmla="*/ 12 w 59"/>
                <a:gd name="T27" fmla="*/ 7 h 79"/>
                <a:gd name="T28" fmla="*/ 4 w 59"/>
                <a:gd name="T29" fmla="*/ 23 h 79"/>
                <a:gd name="T30" fmla="*/ 6 w 59"/>
                <a:gd name="T31" fmla="*/ 31 h 79"/>
                <a:gd name="T32" fmla="*/ 11 w 59"/>
                <a:gd name="T33" fmla="*/ 37 h 79"/>
                <a:gd name="T34" fmla="*/ 15 w 59"/>
                <a:gd name="T35" fmla="*/ 40 h 79"/>
                <a:gd name="T36" fmla="*/ 19 w 59"/>
                <a:gd name="T37" fmla="*/ 42 h 79"/>
                <a:gd name="T38" fmla="*/ 23 w 59"/>
                <a:gd name="T39" fmla="*/ 44 h 79"/>
                <a:gd name="T40" fmla="*/ 29 w 59"/>
                <a:gd name="T41" fmla="*/ 45 h 79"/>
                <a:gd name="T42" fmla="*/ 33 w 59"/>
                <a:gd name="T43" fmla="*/ 47 h 79"/>
                <a:gd name="T44" fmla="*/ 38 w 59"/>
                <a:gd name="T45" fmla="*/ 49 h 79"/>
                <a:gd name="T46" fmla="*/ 42 w 59"/>
                <a:gd name="T47" fmla="*/ 52 h 79"/>
                <a:gd name="T48" fmla="*/ 45 w 59"/>
                <a:gd name="T49" fmla="*/ 57 h 79"/>
                <a:gd name="T50" fmla="*/ 41 w 59"/>
                <a:gd name="T51" fmla="*/ 65 h 79"/>
                <a:gd name="T52" fmla="*/ 30 w 59"/>
                <a:gd name="T53" fmla="*/ 67 h 79"/>
                <a:gd name="T54" fmla="*/ 18 w 59"/>
                <a:gd name="T55" fmla="*/ 64 h 79"/>
                <a:gd name="T56" fmla="*/ 8 w 59"/>
                <a:gd name="T57" fmla="*/ 57 h 79"/>
                <a:gd name="T58" fmla="*/ 0 w 59"/>
                <a:gd name="T59" fmla="*/ 66 h 79"/>
                <a:gd name="T60" fmla="*/ 12 w 59"/>
                <a:gd name="T61" fmla="*/ 74 h 79"/>
                <a:gd name="T62" fmla="*/ 30 w 59"/>
                <a:gd name="T63" fmla="*/ 79 h 79"/>
                <a:gd name="T64" fmla="*/ 52 w 59"/>
                <a:gd name="T65" fmla="*/ 72 h 79"/>
                <a:gd name="T66" fmla="*/ 59 w 59"/>
                <a:gd name="T67" fmla="*/ 55 h 79"/>
                <a:gd name="T68" fmla="*/ 44 w 59"/>
                <a:gd name="T69"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79">
                  <a:moveTo>
                    <a:pt x="44" y="36"/>
                  </a:moveTo>
                  <a:cubicBezTo>
                    <a:pt x="43" y="36"/>
                    <a:pt x="41" y="35"/>
                    <a:pt x="37" y="34"/>
                  </a:cubicBezTo>
                  <a:cubicBezTo>
                    <a:pt x="34" y="33"/>
                    <a:pt x="31" y="32"/>
                    <a:pt x="30" y="31"/>
                  </a:cubicBezTo>
                  <a:cubicBezTo>
                    <a:pt x="27" y="30"/>
                    <a:pt x="25" y="30"/>
                    <a:pt x="24" y="29"/>
                  </a:cubicBezTo>
                  <a:cubicBezTo>
                    <a:pt x="23" y="29"/>
                    <a:pt x="22" y="28"/>
                    <a:pt x="20" y="26"/>
                  </a:cubicBezTo>
                  <a:cubicBezTo>
                    <a:pt x="19" y="25"/>
                    <a:pt x="18" y="23"/>
                    <a:pt x="18" y="21"/>
                  </a:cubicBezTo>
                  <a:cubicBezTo>
                    <a:pt x="18" y="18"/>
                    <a:pt x="19" y="15"/>
                    <a:pt x="22" y="14"/>
                  </a:cubicBezTo>
                  <a:cubicBezTo>
                    <a:pt x="24" y="12"/>
                    <a:pt x="28" y="12"/>
                    <a:pt x="32" y="12"/>
                  </a:cubicBezTo>
                  <a:cubicBezTo>
                    <a:pt x="39" y="12"/>
                    <a:pt x="46" y="14"/>
                    <a:pt x="52" y="20"/>
                  </a:cubicBezTo>
                  <a:cubicBezTo>
                    <a:pt x="58" y="10"/>
                    <a:pt x="58" y="10"/>
                    <a:pt x="58" y="10"/>
                  </a:cubicBezTo>
                  <a:cubicBezTo>
                    <a:pt x="58" y="10"/>
                    <a:pt x="57" y="9"/>
                    <a:pt x="55" y="8"/>
                  </a:cubicBezTo>
                  <a:cubicBezTo>
                    <a:pt x="53" y="6"/>
                    <a:pt x="50" y="5"/>
                    <a:pt x="46" y="3"/>
                  </a:cubicBezTo>
                  <a:cubicBezTo>
                    <a:pt x="41" y="1"/>
                    <a:pt x="37" y="0"/>
                    <a:pt x="32" y="0"/>
                  </a:cubicBezTo>
                  <a:cubicBezTo>
                    <a:pt x="23" y="0"/>
                    <a:pt x="17" y="3"/>
                    <a:pt x="12" y="7"/>
                  </a:cubicBezTo>
                  <a:cubicBezTo>
                    <a:pt x="7" y="11"/>
                    <a:pt x="4" y="16"/>
                    <a:pt x="4" y="23"/>
                  </a:cubicBezTo>
                  <a:cubicBezTo>
                    <a:pt x="4" y="26"/>
                    <a:pt x="5" y="29"/>
                    <a:pt x="6" y="31"/>
                  </a:cubicBezTo>
                  <a:cubicBezTo>
                    <a:pt x="7" y="33"/>
                    <a:pt x="8" y="35"/>
                    <a:pt x="11" y="37"/>
                  </a:cubicBezTo>
                  <a:cubicBezTo>
                    <a:pt x="13" y="39"/>
                    <a:pt x="14" y="40"/>
                    <a:pt x="15" y="40"/>
                  </a:cubicBezTo>
                  <a:cubicBezTo>
                    <a:pt x="16" y="41"/>
                    <a:pt x="18" y="41"/>
                    <a:pt x="19" y="42"/>
                  </a:cubicBezTo>
                  <a:cubicBezTo>
                    <a:pt x="20" y="43"/>
                    <a:pt x="22" y="43"/>
                    <a:pt x="23" y="44"/>
                  </a:cubicBezTo>
                  <a:cubicBezTo>
                    <a:pt x="25" y="44"/>
                    <a:pt x="27" y="45"/>
                    <a:pt x="29" y="45"/>
                  </a:cubicBezTo>
                  <a:cubicBezTo>
                    <a:pt x="31" y="46"/>
                    <a:pt x="32" y="47"/>
                    <a:pt x="33" y="47"/>
                  </a:cubicBezTo>
                  <a:cubicBezTo>
                    <a:pt x="35" y="48"/>
                    <a:pt x="37" y="48"/>
                    <a:pt x="38" y="49"/>
                  </a:cubicBezTo>
                  <a:cubicBezTo>
                    <a:pt x="39" y="49"/>
                    <a:pt x="41" y="50"/>
                    <a:pt x="42" y="52"/>
                  </a:cubicBezTo>
                  <a:cubicBezTo>
                    <a:pt x="44" y="53"/>
                    <a:pt x="45" y="55"/>
                    <a:pt x="45" y="57"/>
                  </a:cubicBezTo>
                  <a:cubicBezTo>
                    <a:pt x="45" y="61"/>
                    <a:pt x="44" y="63"/>
                    <a:pt x="41" y="65"/>
                  </a:cubicBezTo>
                  <a:cubicBezTo>
                    <a:pt x="38" y="66"/>
                    <a:pt x="35" y="67"/>
                    <a:pt x="30" y="67"/>
                  </a:cubicBezTo>
                  <a:cubicBezTo>
                    <a:pt x="26" y="67"/>
                    <a:pt x="22" y="66"/>
                    <a:pt x="18" y="64"/>
                  </a:cubicBezTo>
                  <a:cubicBezTo>
                    <a:pt x="14" y="62"/>
                    <a:pt x="10" y="59"/>
                    <a:pt x="8" y="57"/>
                  </a:cubicBezTo>
                  <a:cubicBezTo>
                    <a:pt x="0" y="66"/>
                    <a:pt x="0" y="66"/>
                    <a:pt x="0" y="66"/>
                  </a:cubicBezTo>
                  <a:cubicBezTo>
                    <a:pt x="3" y="69"/>
                    <a:pt x="7" y="71"/>
                    <a:pt x="12" y="74"/>
                  </a:cubicBezTo>
                  <a:cubicBezTo>
                    <a:pt x="17" y="77"/>
                    <a:pt x="23" y="79"/>
                    <a:pt x="30" y="79"/>
                  </a:cubicBezTo>
                  <a:cubicBezTo>
                    <a:pt x="39" y="79"/>
                    <a:pt x="47" y="76"/>
                    <a:pt x="52" y="72"/>
                  </a:cubicBezTo>
                  <a:cubicBezTo>
                    <a:pt x="57" y="67"/>
                    <a:pt x="59" y="62"/>
                    <a:pt x="59" y="55"/>
                  </a:cubicBezTo>
                  <a:cubicBezTo>
                    <a:pt x="59" y="47"/>
                    <a:pt x="54" y="40"/>
                    <a:pt x="4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9">
              <a:extLst>
                <a:ext uri="{FF2B5EF4-FFF2-40B4-BE49-F238E27FC236}">
                  <a16:creationId xmlns:a16="http://schemas.microsoft.com/office/drawing/2014/main" id="{995386EE-0219-9B59-3015-DA98004633E3}"/>
                </a:ext>
              </a:extLst>
            </p:cNvPr>
            <p:cNvSpPr>
              <a:spLocks/>
            </p:cNvSpPr>
            <p:nvPr userDrawn="1"/>
          </p:nvSpPr>
          <p:spPr bwMode="auto">
            <a:xfrm>
              <a:off x="1960563" y="436563"/>
              <a:ext cx="36513" cy="63500"/>
            </a:xfrm>
            <a:custGeom>
              <a:avLst/>
              <a:gdLst>
                <a:gd name="T0" fmla="*/ 24 w 43"/>
                <a:gd name="T1" fmla="*/ 5 h 77"/>
                <a:gd name="T2" fmla="*/ 15 w 43"/>
                <a:gd name="T3" fmla="*/ 17 h 77"/>
                <a:gd name="T4" fmla="*/ 14 w 43"/>
                <a:gd name="T5" fmla="*/ 2 h 77"/>
                <a:gd name="T6" fmla="*/ 0 w 43"/>
                <a:gd name="T7" fmla="*/ 2 h 77"/>
                <a:gd name="T8" fmla="*/ 0 w 43"/>
                <a:gd name="T9" fmla="*/ 77 h 77"/>
                <a:gd name="T10" fmla="*/ 15 w 43"/>
                <a:gd name="T11" fmla="*/ 77 h 77"/>
                <a:gd name="T12" fmla="*/ 15 w 43"/>
                <a:gd name="T13" fmla="*/ 35 h 77"/>
                <a:gd name="T14" fmla="*/ 25 w 43"/>
                <a:gd name="T15" fmla="*/ 18 h 77"/>
                <a:gd name="T16" fmla="*/ 35 w 43"/>
                <a:gd name="T17" fmla="*/ 14 h 77"/>
                <a:gd name="T18" fmla="*/ 41 w 43"/>
                <a:gd name="T19" fmla="*/ 15 h 77"/>
                <a:gd name="T20" fmla="*/ 43 w 43"/>
                <a:gd name="T21" fmla="*/ 1 h 77"/>
                <a:gd name="T22" fmla="*/ 37 w 43"/>
                <a:gd name="T23" fmla="*/ 0 h 77"/>
                <a:gd name="T24" fmla="*/ 24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4" y="5"/>
                  </a:moveTo>
                  <a:cubicBezTo>
                    <a:pt x="20" y="8"/>
                    <a:pt x="17" y="12"/>
                    <a:pt x="15" y="17"/>
                  </a:cubicBezTo>
                  <a:cubicBezTo>
                    <a:pt x="14" y="2"/>
                    <a:pt x="14" y="2"/>
                    <a:pt x="14" y="2"/>
                  </a:cubicBezTo>
                  <a:cubicBezTo>
                    <a:pt x="0" y="2"/>
                    <a:pt x="0" y="2"/>
                    <a:pt x="0" y="2"/>
                  </a:cubicBezTo>
                  <a:cubicBezTo>
                    <a:pt x="0" y="77"/>
                    <a:pt x="0" y="77"/>
                    <a:pt x="0" y="77"/>
                  </a:cubicBezTo>
                  <a:cubicBezTo>
                    <a:pt x="15" y="77"/>
                    <a:pt x="15" y="77"/>
                    <a:pt x="15" y="77"/>
                  </a:cubicBezTo>
                  <a:cubicBezTo>
                    <a:pt x="15" y="35"/>
                    <a:pt x="15" y="35"/>
                    <a:pt x="15" y="35"/>
                  </a:cubicBezTo>
                  <a:cubicBezTo>
                    <a:pt x="16" y="27"/>
                    <a:pt x="19" y="22"/>
                    <a:pt x="25" y="18"/>
                  </a:cubicBezTo>
                  <a:cubicBezTo>
                    <a:pt x="28" y="16"/>
                    <a:pt x="32" y="14"/>
                    <a:pt x="35" y="14"/>
                  </a:cubicBezTo>
                  <a:cubicBezTo>
                    <a:pt x="38" y="14"/>
                    <a:pt x="40" y="15"/>
                    <a:pt x="41" y="15"/>
                  </a:cubicBezTo>
                  <a:cubicBezTo>
                    <a:pt x="43" y="1"/>
                    <a:pt x="43" y="1"/>
                    <a:pt x="43" y="1"/>
                  </a:cubicBezTo>
                  <a:cubicBezTo>
                    <a:pt x="37" y="0"/>
                    <a:pt x="37" y="0"/>
                    <a:pt x="37" y="0"/>
                  </a:cubicBezTo>
                  <a:cubicBezTo>
                    <a:pt x="32" y="0"/>
                    <a:pt x="28" y="2"/>
                    <a:pt x="2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0">
              <a:extLst>
                <a:ext uri="{FF2B5EF4-FFF2-40B4-BE49-F238E27FC236}">
                  <a16:creationId xmlns:a16="http://schemas.microsoft.com/office/drawing/2014/main" id="{2960E1C6-F590-264A-344E-7EF84C9D9013}"/>
                </a:ext>
              </a:extLst>
            </p:cNvPr>
            <p:cNvSpPr>
              <a:spLocks/>
            </p:cNvSpPr>
            <p:nvPr userDrawn="1"/>
          </p:nvSpPr>
          <p:spPr bwMode="auto">
            <a:xfrm>
              <a:off x="2000251" y="438150"/>
              <a:ext cx="58738" cy="85725"/>
            </a:xfrm>
            <a:custGeom>
              <a:avLst/>
              <a:gdLst>
                <a:gd name="T0" fmla="*/ 57 w 72"/>
                <a:gd name="T1" fmla="*/ 0 h 103"/>
                <a:gd name="T2" fmla="*/ 36 w 72"/>
                <a:gd name="T3" fmla="*/ 61 h 103"/>
                <a:gd name="T4" fmla="*/ 15 w 72"/>
                <a:gd name="T5" fmla="*/ 0 h 103"/>
                <a:gd name="T6" fmla="*/ 0 w 72"/>
                <a:gd name="T7" fmla="*/ 0 h 103"/>
                <a:gd name="T8" fmla="*/ 28 w 72"/>
                <a:gd name="T9" fmla="*/ 74 h 103"/>
                <a:gd name="T10" fmla="*/ 25 w 72"/>
                <a:gd name="T11" fmla="*/ 83 h 103"/>
                <a:gd name="T12" fmla="*/ 21 w 72"/>
                <a:gd name="T13" fmla="*/ 90 h 103"/>
                <a:gd name="T14" fmla="*/ 16 w 72"/>
                <a:gd name="T15" fmla="*/ 91 h 103"/>
                <a:gd name="T16" fmla="*/ 8 w 72"/>
                <a:gd name="T17" fmla="*/ 89 h 103"/>
                <a:gd name="T18" fmla="*/ 5 w 72"/>
                <a:gd name="T19" fmla="*/ 100 h 103"/>
                <a:gd name="T20" fmla="*/ 6 w 72"/>
                <a:gd name="T21" fmla="*/ 101 h 103"/>
                <a:gd name="T22" fmla="*/ 12 w 72"/>
                <a:gd name="T23" fmla="*/ 103 h 103"/>
                <a:gd name="T24" fmla="*/ 19 w 72"/>
                <a:gd name="T25" fmla="*/ 103 h 103"/>
                <a:gd name="T26" fmla="*/ 31 w 72"/>
                <a:gd name="T27" fmla="*/ 100 h 103"/>
                <a:gd name="T28" fmla="*/ 39 w 72"/>
                <a:gd name="T29" fmla="*/ 87 h 103"/>
                <a:gd name="T30" fmla="*/ 72 w 72"/>
                <a:gd name="T31" fmla="*/ 0 h 103"/>
                <a:gd name="T32" fmla="*/ 57 w 72"/>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03">
                  <a:moveTo>
                    <a:pt x="57" y="0"/>
                  </a:moveTo>
                  <a:cubicBezTo>
                    <a:pt x="36" y="61"/>
                    <a:pt x="36" y="61"/>
                    <a:pt x="36" y="61"/>
                  </a:cubicBezTo>
                  <a:cubicBezTo>
                    <a:pt x="15" y="0"/>
                    <a:pt x="15" y="0"/>
                    <a:pt x="15" y="0"/>
                  </a:cubicBezTo>
                  <a:cubicBezTo>
                    <a:pt x="0" y="0"/>
                    <a:pt x="0" y="0"/>
                    <a:pt x="0" y="0"/>
                  </a:cubicBezTo>
                  <a:cubicBezTo>
                    <a:pt x="28" y="74"/>
                    <a:pt x="28" y="74"/>
                    <a:pt x="28" y="74"/>
                  </a:cubicBezTo>
                  <a:cubicBezTo>
                    <a:pt x="25" y="83"/>
                    <a:pt x="25" y="83"/>
                    <a:pt x="25" y="83"/>
                  </a:cubicBezTo>
                  <a:cubicBezTo>
                    <a:pt x="24" y="87"/>
                    <a:pt x="22" y="89"/>
                    <a:pt x="21" y="90"/>
                  </a:cubicBezTo>
                  <a:cubicBezTo>
                    <a:pt x="20" y="91"/>
                    <a:pt x="18" y="91"/>
                    <a:pt x="16" y="91"/>
                  </a:cubicBezTo>
                  <a:cubicBezTo>
                    <a:pt x="14" y="91"/>
                    <a:pt x="11" y="91"/>
                    <a:pt x="8" y="89"/>
                  </a:cubicBezTo>
                  <a:cubicBezTo>
                    <a:pt x="5" y="100"/>
                    <a:pt x="5" y="100"/>
                    <a:pt x="5" y="100"/>
                  </a:cubicBezTo>
                  <a:cubicBezTo>
                    <a:pt x="6" y="101"/>
                    <a:pt x="6" y="101"/>
                    <a:pt x="6" y="101"/>
                  </a:cubicBezTo>
                  <a:cubicBezTo>
                    <a:pt x="7" y="102"/>
                    <a:pt x="9" y="102"/>
                    <a:pt x="12" y="103"/>
                  </a:cubicBezTo>
                  <a:cubicBezTo>
                    <a:pt x="14" y="103"/>
                    <a:pt x="17" y="103"/>
                    <a:pt x="19" y="103"/>
                  </a:cubicBezTo>
                  <a:cubicBezTo>
                    <a:pt x="24" y="103"/>
                    <a:pt x="28" y="102"/>
                    <a:pt x="31" y="100"/>
                  </a:cubicBezTo>
                  <a:cubicBezTo>
                    <a:pt x="34" y="97"/>
                    <a:pt x="36" y="93"/>
                    <a:pt x="39" y="87"/>
                  </a:cubicBezTo>
                  <a:cubicBezTo>
                    <a:pt x="72" y="0"/>
                    <a:pt x="72" y="0"/>
                    <a:pt x="72" y="0"/>
                  </a:cubicBezTo>
                  <a:lnTo>
                    <a:pt x="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1">
              <a:extLst>
                <a:ext uri="{FF2B5EF4-FFF2-40B4-BE49-F238E27FC236}">
                  <a16:creationId xmlns:a16="http://schemas.microsoft.com/office/drawing/2014/main" id="{8279F213-F01D-0BA8-7DEC-BF8F2017D953}"/>
                </a:ext>
              </a:extLst>
            </p:cNvPr>
            <p:cNvSpPr>
              <a:spLocks noEditPoints="1"/>
            </p:cNvSpPr>
            <p:nvPr userDrawn="1"/>
          </p:nvSpPr>
          <p:spPr bwMode="auto">
            <a:xfrm>
              <a:off x="1547813" y="-96838"/>
              <a:ext cx="352425" cy="422275"/>
            </a:xfrm>
            <a:custGeom>
              <a:avLst/>
              <a:gdLst>
                <a:gd name="T0" fmla="*/ 327 w 425"/>
                <a:gd name="T1" fmla="*/ 247 h 510"/>
                <a:gd name="T2" fmla="*/ 415 w 425"/>
                <a:gd name="T3" fmla="*/ 130 h 510"/>
                <a:gd name="T4" fmla="*/ 268 w 425"/>
                <a:gd name="T5" fmla="*/ 0 h 510"/>
                <a:gd name="T6" fmla="*/ 0 w 425"/>
                <a:gd name="T7" fmla="*/ 0 h 510"/>
                <a:gd name="T8" fmla="*/ 0 w 425"/>
                <a:gd name="T9" fmla="*/ 510 h 510"/>
                <a:gd name="T10" fmla="*/ 277 w 425"/>
                <a:gd name="T11" fmla="*/ 510 h 510"/>
                <a:gd name="T12" fmla="*/ 425 w 425"/>
                <a:gd name="T13" fmla="*/ 373 h 510"/>
                <a:gd name="T14" fmla="*/ 327 w 425"/>
                <a:gd name="T15" fmla="*/ 247 h 510"/>
                <a:gd name="T16" fmla="*/ 109 w 425"/>
                <a:gd name="T17" fmla="*/ 92 h 510"/>
                <a:gd name="T18" fmla="*/ 245 w 425"/>
                <a:gd name="T19" fmla="*/ 92 h 510"/>
                <a:gd name="T20" fmla="*/ 304 w 425"/>
                <a:gd name="T21" fmla="*/ 148 h 510"/>
                <a:gd name="T22" fmla="*/ 245 w 425"/>
                <a:gd name="T23" fmla="*/ 205 h 510"/>
                <a:gd name="T24" fmla="*/ 109 w 425"/>
                <a:gd name="T25" fmla="*/ 205 h 510"/>
                <a:gd name="T26" fmla="*/ 109 w 425"/>
                <a:gd name="T27" fmla="*/ 92 h 510"/>
                <a:gd name="T28" fmla="*/ 249 w 425"/>
                <a:gd name="T29" fmla="*/ 417 h 510"/>
                <a:gd name="T30" fmla="*/ 249 w 425"/>
                <a:gd name="T31" fmla="*/ 418 h 510"/>
                <a:gd name="T32" fmla="*/ 109 w 425"/>
                <a:gd name="T33" fmla="*/ 418 h 510"/>
                <a:gd name="T34" fmla="*/ 109 w 425"/>
                <a:gd name="T35" fmla="*/ 298 h 510"/>
                <a:gd name="T36" fmla="*/ 249 w 425"/>
                <a:gd name="T37" fmla="*/ 298 h 510"/>
                <a:gd name="T38" fmla="*/ 315 w 425"/>
                <a:gd name="T39" fmla="*/ 357 h 510"/>
                <a:gd name="T40" fmla="*/ 249 w 425"/>
                <a:gd name="T41" fmla="*/ 41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5" h="510">
                  <a:moveTo>
                    <a:pt x="327" y="247"/>
                  </a:moveTo>
                  <a:cubicBezTo>
                    <a:pt x="375" y="237"/>
                    <a:pt x="415" y="194"/>
                    <a:pt x="415" y="130"/>
                  </a:cubicBezTo>
                  <a:cubicBezTo>
                    <a:pt x="415" y="62"/>
                    <a:pt x="365" y="0"/>
                    <a:pt x="268" y="0"/>
                  </a:cubicBezTo>
                  <a:cubicBezTo>
                    <a:pt x="0" y="0"/>
                    <a:pt x="0" y="0"/>
                    <a:pt x="0" y="0"/>
                  </a:cubicBezTo>
                  <a:cubicBezTo>
                    <a:pt x="0" y="510"/>
                    <a:pt x="0" y="510"/>
                    <a:pt x="0" y="510"/>
                  </a:cubicBezTo>
                  <a:cubicBezTo>
                    <a:pt x="277" y="510"/>
                    <a:pt x="277" y="510"/>
                    <a:pt x="277" y="510"/>
                  </a:cubicBezTo>
                  <a:cubicBezTo>
                    <a:pt x="374" y="510"/>
                    <a:pt x="425" y="449"/>
                    <a:pt x="425" y="373"/>
                  </a:cubicBezTo>
                  <a:cubicBezTo>
                    <a:pt x="425" y="309"/>
                    <a:pt x="381" y="256"/>
                    <a:pt x="327" y="247"/>
                  </a:cubicBezTo>
                  <a:close/>
                  <a:moveTo>
                    <a:pt x="109" y="92"/>
                  </a:moveTo>
                  <a:cubicBezTo>
                    <a:pt x="245" y="92"/>
                    <a:pt x="245" y="92"/>
                    <a:pt x="245" y="92"/>
                  </a:cubicBezTo>
                  <a:cubicBezTo>
                    <a:pt x="281" y="92"/>
                    <a:pt x="304" y="117"/>
                    <a:pt x="304" y="148"/>
                  </a:cubicBezTo>
                  <a:cubicBezTo>
                    <a:pt x="304" y="181"/>
                    <a:pt x="281" y="205"/>
                    <a:pt x="245" y="205"/>
                  </a:cubicBezTo>
                  <a:cubicBezTo>
                    <a:pt x="109" y="205"/>
                    <a:pt x="109" y="205"/>
                    <a:pt x="109" y="205"/>
                  </a:cubicBezTo>
                  <a:lnTo>
                    <a:pt x="109" y="92"/>
                  </a:lnTo>
                  <a:close/>
                  <a:moveTo>
                    <a:pt x="249" y="417"/>
                  </a:moveTo>
                  <a:cubicBezTo>
                    <a:pt x="249" y="418"/>
                    <a:pt x="249" y="418"/>
                    <a:pt x="249" y="418"/>
                  </a:cubicBezTo>
                  <a:cubicBezTo>
                    <a:pt x="109" y="418"/>
                    <a:pt x="109" y="418"/>
                    <a:pt x="109" y="418"/>
                  </a:cubicBezTo>
                  <a:cubicBezTo>
                    <a:pt x="109" y="298"/>
                    <a:pt x="109" y="298"/>
                    <a:pt x="109" y="298"/>
                  </a:cubicBezTo>
                  <a:cubicBezTo>
                    <a:pt x="249" y="298"/>
                    <a:pt x="249" y="298"/>
                    <a:pt x="249" y="298"/>
                  </a:cubicBezTo>
                  <a:cubicBezTo>
                    <a:pt x="292" y="298"/>
                    <a:pt x="315" y="325"/>
                    <a:pt x="315" y="357"/>
                  </a:cubicBezTo>
                  <a:cubicBezTo>
                    <a:pt x="315" y="394"/>
                    <a:pt x="290" y="417"/>
                    <a:pt x="249" y="4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2">
              <a:extLst>
                <a:ext uri="{FF2B5EF4-FFF2-40B4-BE49-F238E27FC236}">
                  <a16:creationId xmlns:a16="http://schemas.microsoft.com/office/drawing/2014/main" id="{05C0F3AF-1E64-F4C9-5564-207AB298F6B9}"/>
                </a:ext>
              </a:extLst>
            </p:cNvPr>
            <p:cNvSpPr>
              <a:spLocks/>
            </p:cNvSpPr>
            <p:nvPr userDrawn="1"/>
          </p:nvSpPr>
          <p:spPr bwMode="auto">
            <a:xfrm>
              <a:off x="1139826" y="-103188"/>
              <a:ext cx="347663" cy="436563"/>
            </a:xfrm>
            <a:custGeom>
              <a:avLst/>
              <a:gdLst>
                <a:gd name="T0" fmla="*/ 59 w 420"/>
                <a:gd name="T1" fmla="*/ 363 h 527"/>
                <a:gd name="T2" fmla="*/ 221 w 420"/>
                <a:gd name="T3" fmla="*/ 431 h 527"/>
                <a:gd name="T4" fmla="*/ 310 w 420"/>
                <a:gd name="T5" fmla="*/ 374 h 527"/>
                <a:gd name="T6" fmla="*/ 207 w 420"/>
                <a:gd name="T7" fmla="*/ 309 h 527"/>
                <a:gd name="T8" fmla="*/ 17 w 420"/>
                <a:gd name="T9" fmla="*/ 154 h 527"/>
                <a:gd name="T10" fmla="*/ 210 w 420"/>
                <a:gd name="T11" fmla="*/ 0 h 527"/>
                <a:gd name="T12" fmla="*/ 409 w 420"/>
                <a:gd name="T13" fmla="*/ 71 h 527"/>
                <a:gd name="T14" fmla="*/ 349 w 420"/>
                <a:gd name="T15" fmla="*/ 151 h 527"/>
                <a:gd name="T16" fmla="*/ 203 w 420"/>
                <a:gd name="T17" fmla="*/ 95 h 527"/>
                <a:gd name="T18" fmla="*/ 128 w 420"/>
                <a:gd name="T19" fmla="*/ 147 h 527"/>
                <a:gd name="T20" fmla="*/ 229 w 420"/>
                <a:gd name="T21" fmla="*/ 206 h 527"/>
                <a:gd name="T22" fmla="*/ 420 w 420"/>
                <a:gd name="T23" fmla="*/ 363 h 527"/>
                <a:gd name="T24" fmla="*/ 216 w 420"/>
                <a:gd name="T25" fmla="*/ 527 h 527"/>
                <a:gd name="T26" fmla="*/ 0 w 420"/>
                <a:gd name="T27" fmla="*/ 446 h 527"/>
                <a:gd name="T28" fmla="*/ 59 w 420"/>
                <a:gd name="T29" fmla="*/ 363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527">
                  <a:moveTo>
                    <a:pt x="59" y="363"/>
                  </a:moveTo>
                  <a:cubicBezTo>
                    <a:pt x="95" y="400"/>
                    <a:pt x="151" y="431"/>
                    <a:pt x="221" y="431"/>
                  </a:cubicBezTo>
                  <a:cubicBezTo>
                    <a:pt x="281" y="431"/>
                    <a:pt x="310" y="403"/>
                    <a:pt x="310" y="374"/>
                  </a:cubicBezTo>
                  <a:cubicBezTo>
                    <a:pt x="310" y="336"/>
                    <a:pt x="266" y="323"/>
                    <a:pt x="207" y="309"/>
                  </a:cubicBezTo>
                  <a:cubicBezTo>
                    <a:pt x="124" y="290"/>
                    <a:pt x="17" y="267"/>
                    <a:pt x="17" y="154"/>
                  </a:cubicBezTo>
                  <a:cubicBezTo>
                    <a:pt x="17" y="69"/>
                    <a:pt x="90" y="0"/>
                    <a:pt x="210" y="0"/>
                  </a:cubicBezTo>
                  <a:cubicBezTo>
                    <a:pt x="291" y="0"/>
                    <a:pt x="359" y="24"/>
                    <a:pt x="409" y="71"/>
                  </a:cubicBezTo>
                  <a:cubicBezTo>
                    <a:pt x="349" y="151"/>
                    <a:pt x="349" y="151"/>
                    <a:pt x="349" y="151"/>
                  </a:cubicBezTo>
                  <a:cubicBezTo>
                    <a:pt x="308" y="113"/>
                    <a:pt x="253" y="95"/>
                    <a:pt x="203" y="95"/>
                  </a:cubicBezTo>
                  <a:cubicBezTo>
                    <a:pt x="154" y="95"/>
                    <a:pt x="128" y="117"/>
                    <a:pt x="128" y="147"/>
                  </a:cubicBezTo>
                  <a:cubicBezTo>
                    <a:pt x="128" y="182"/>
                    <a:pt x="170" y="192"/>
                    <a:pt x="229" y="206"/>
                  </a:cubicBezTo>
                  <a:cubicBezTo>
                    <a:pt x="313" y="225"/>
                    <a:pt x="420" y="250"/>
                    <a:pt x="420" y="363"/>
                  </a:cubicBezTo>
                  <a:cubicBezTo>
                    <a:pt x="420" y="457"/>
                    <a:pt x="353" y="527"/>
                    <a:pt x="216" y="527"/>
                  </a:cubicBezTo>
                  <a:cubicBezTo>
                    <a:pt x="118" y="527"/>
                    <a:pt x="48" y="494"/>
                    <a:pt x="0" y="446"/>
                  </a:cubicBezTo>
                  <a:lnTo>
                    <a:pt x="59" y="3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Rectangle 23">
              <a:extLst>
                <a:ext uri="{FF2B5EF4-FFF2-40B4-BE49-F238E27FC236}">
                  <a16:creationId xmlns:a16="http://schemas.microsoft.com/office/drawing/2014/main" id="{5308E799-0736-BCF1-CC1A-3F3E2248F93B}"/>
                </a:ext>
              </a:extLst>
            </p:cNvPr>
            <p:cNvSpPr>
              <a:spLocks noChangeArrowheads="1"/>
            </p:cNvSpPr>
            <p:nvPr userDrawn="1"/>
          </p:nvSpPr>
          <p:spPr bwMode="auto">
            <a:xfrm>
              <a:off x="1968501" y="-96838"/>
              <a:ext cx="88900" cy="422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4">
              <a:extLst>
                <a:ext uri="{FF2B5EF4-FFF2-40B4-BE49-F238E27FC236}">
                  <a16:creationId xmlns:a16="http://schemas.microsoft.com/office/drawing/2014/main" id="{D9308C71-8329-D144-E136-1D34018B4D56}"/>
                </a:ext>
              </a:extLst>
            </p:cNvPr>
            <p:cNvSpPr>
              <a:spLocks noEditPoints="1"/>
            </p:cNvSpPr>
            <p:nvPr userDrawn="1"/>
          </p:nvSpPr>
          <p:spPr bwMode="auto">
            <a:xfrm>
              <a:off x="2498726" y="-31750"/>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7 h 136"/>
                <a:gd name="T12" fmla="*/ 113 w 113"/>
                <a:gd name="T13" fmla="*/ 68 h 136"/>
                <a:gd name="T14" fmla="*/ 92 w 113"/>
                <a:gd name="T15" fmla="*/ 119 h 136"/>
                <a:gd name="T16" fmla="*/ 78 w 113"/>
                <a:gd name="T17" fmla="*/ 28 h 136"/>
                <a:gd name="T18" fmla="*/ 45 w 113"/>
                <a:gd name="T19" fmla="*/ 16 h 136"/>
                <a:gd name="T20" fmla="*/ 20 w 113"/>
                <a:gd name="T21" fmla="*/ 16 h 136"/>
                <a:gd name="T22" fmla="*/ 20 w 113"/>
                <a:gd name="T23" fmla="*/ 120 h 136"/>
                <a:gd name="T24" fmla="*/ 45 w 113"/>
                <a:gd name="T25" fmla="*/ 120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6"/>
                    <a:pt x="92" y="17"/>
                  </a:cubicBezTo>
                  <a:cubicBezTo>
                    <a:pt x="103" y="28"/>
                    <a:pt x="113" y="44"/>
                    <a:pt x="113" y="68"/>
                  </a:cubicBezTo>
                  <a:cubicBezTo>
                    <a:pt x="113" y="91"/>
                    <a:pt x="104" y="108"/>
                    <a:pt x="92" y="119"/>
                  </a:cubicBezTo>
                  <a:close/>
                  <a:moveTo>
                    <a:pt x="78" y="28"/>
                  </a:moveTo>
                  <a:cubicBezTo>
                    <a:pt x="70" y="20"/>
                    <a:pt x="59" y="16"/>
                    <a:pt x="45" y="16"/>
                  </a:cubicBezTo>
                  <a:cubicBezTo>
                    <a:pt x="20" y="16"/>
                    <a:pt x="20" y="16"/>
                    <a:pt x="20" y="16"/>
                  </a:cubicBezTo>
                  <a:cubicBezTo>
                    <a:pt x="20" y="120"/>
                    <a:pt x="20" y="120"/>
                    <a:pt x="20" y="120"/>
                  </a:cubicBezTo>
                  <a:cubicBezTo>
                    <a:pt x="45" y="120"/>
                    <a:pt x="45" y="120"/>
                    <a:pt x="45" y="120"/>
                  </a:cubicBezTo>
                  <a:cubicBezTo>
                    <a:pt x="58" y="120"/>
                    <a:pt x="69" y="116"/>
                    <a:pt x="78" y="107"/>
                  </a:cubicBezTo>
                  <a:cubicBezTo>
                    <a:pt x="87" y="98"/>
                    <a:pt x="92" y="85"/>
                    <a:pt x="92" y="68"/>
                  </a:cubicBezTo>
                  <a:cubicBezTo>
                    <a:pt x="92" y="51"/>
                    <a:pt x="87" y="37"/>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5">
              <a:extLst>
                <a:ext uri="{FF2B5EF4-FFF2-40B4-BE49-F238E27FC236}">
                  <a16:creationId xmlns:a16="http://schemas.microsoft.com/office/drawing/2014/main" id="{9B065B41-2B00-5183-95B8-2C97D2776E9F}"/>
                </a:ext>
              </a:extLst>
            </p:cNvPr>
            <p:cNvSpPr>
              <a:spLocks/>
            </p:cNvSpPr>
            <p:nvPr userDrawn="1"/>
          </p:nvSpPr>
          <p:spPr bwMode="auto">
            <a:xfrm>
              <a:off x="2611438" y="-3175"/>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6">
              <a:extLst>
                <a:ext uri="{FF2B5EF4-FFF2-40B4-BE49-F238E27FC236}">
                  <a16:creationId xmlns:a16="http://schemas.microsoft.com/office/drawing/2014/main" id="{AEBBA209-4388-44E3-1F5D-110C6416935E}"/>
                </a:ext>
              </a:extLst>
            </p:cNvPr>
            <p:cNvSpPr>
              <a:spLocks noEditPoints="1"/>
            </p:cNvSpPr>
            <p:nvPr userDrawn="1"/>
          </p:nvSpPr>
          <p:spPr bwMode="auto">
            <a:xfrm>
              <a:off x="2670176" y="-36513"/>
              <a:ext cx="20638" cy="117475"/>
            </a:xfrm>
            <a:custGeom>
              <a:avLst/>
              <a:gdLst>
                <a:gd name="T0" fmla="*/ 13 w 25"/>
                <a:gd name="T1" fmla="*/ 24 h 143"/>
                <a:gd name="T2" fmla="*/ 0 w 25"/>
                <a:gd name="T3" fmla="*/ 12 h 143"/>
                <a:gd name="T4" fmla="*/ 13 w 25"/>
                <a:gd name="T5" fmla="*/ 0 h 143"/>
                <a:gd name="T6" fmla="*/ 25 w 25"/>
                <a:gd name="T7" fmla="*/ 12 h 143"/>
                <a:gd name="T8" fmla="*/ 13 w 25"/>
                <a:gd name="T9" fmla="*/ 24 h 143"/>
                <a:gd name="T10" fmla="*/ 4 w 25"/>
                <a:gd name="T11" fmla="*/ 143 h 143"/>
                <a:gd name="T12" fmla="*/ 4 w 25"/>
                <a:gd name="T13" fmla="*/ 44 h 143"/>
                <a:gd name="T14" fmla="*/ 22 w 25"/>
                <a:gd name="T15" fmla="*/ 44 h 143"/>
                <a:gd name="T16" fmla="*/ 22 w 25"/>
                <a:gd name="T17" fmla="*/ 143 h 143"/>
                <a:gd name="T18" fmla="*/ 4 w 25"/>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3">
                  <a:moveTo>
                    <a:pt x="13" y="24"/>
                  </a:moveTo>
                  <a:cubicBezTo>
                    <a:pt x="6" y="24"/>
                    <a:pt x="0" y="19"/>
                    <a:pt x="0" y="12"/>
                  </a:cubicBezTo>
                  <a:cubicBezTo>
                    <a:pt x="0" y="5"/>
                    <a:pt x="6" y="0"/>
                    <a:pt x="13" y="0"/>
                  </a:cubicBezTo>
                  <a:cubicBezTo>
                    <a:pt x="20" y="0"/>
                    <a:pt x="25" y="5"/>
                    <a:pt x="25" y="12"/>
                  </a:cubicBezTo>
                  <a:cubicBezTo>
                    <a:pt x="25"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7">
              <a:extLst>
                <a:ext uri="{FF2B5EF4-FFF2-40B4-BE49-F238E27FC236}">
                  <a16:creationId xmlns:a16="http://schemas.microsoft.com/office/drawing/2014/main" id="{4524D336-2EEE-036C-C9C9-0D5F156C9443}"/>
                </a:ext>
              </a:extLst>
            </p:cNvPr>
            <p:cNvSpPr>
              <a:spLocks/>
            </p:cNvSpPr>
            <p:nvPr userDrawn="1"/>
          </p:nvSpPr>
          <p:spPr bwMode="auto">
            <a:xfrm>
              <a:off x="2701926" y="-1588"/>
              <a:ext cx="80963" cy="82550"/>
            </a:xfrm>
            <a:custGeom>
              <a:avLst/>
              <a:gdLst>
                <a:gd name="T0" fmla="*/ 31 w 51"/>
                <a:gd name="T1" fmla="*/ 52 h 52"/>
                <a:gd name="T2" fmla="*/ 20 w 51"/>
                <a:gd name="T3" fmla="*/ 52 h 52"/>
                <a:gd name="T4" fmla="*/ 0 w 51"/>
                <a:gd name="T5" fmla="*/ 0 h 52"/>
                <a:gd name="T6" fmla="*/ 11 w 51"/>
                <a:gd name="T7" fmla="*/ 0 h 52"/>
                <a:gd name="T8" fmla="*/ 25 w 51"/>
                <a:gd name="T9" fmla="*/ 42 h 52"/>
                <a:gd name="T10" fmla="*/ 40 w 51"/>
                <a:gd name="T11" fmla="*/ 0 h 52"/>
                <a:gd name="T12" fmla="*/ 51 w 51"/>
                <a:gd name="T13" fmla="*/ 0 h 52"/>
                <a:gd name="T14" fmla="*/ 31 w 51"/>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2">
                  <a:moveTo>
                    <a:pt x="31" y="52"/>
                  </a:moveTo>
                  <a:lnTo>
                    <a:pt x="20" y="52"/>
                  </a:lnTo>
                  <a:lnTo>
                    <a:pt x="0" y="0"/>
                  </a:lnTo>
                  <a:lnTo>
                    <a:pt x="11" y="0"/>
                  </a:lnTo>
                  <a:lnTo>
                    <a:pt x="25" y="42"/>
                  </a:lnTo>
                  <a:lnTo>
                    <a:pt x="40" y="0"/>
                  </a:lnTo>
                  <a:lnTo>
                    <a:pt x="51" y="0"/>
                  </a:lnTo>
                  <a:lnTo>
                    <a:pt x="3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8">
              <a:extLst>
                <a:ext uri="{FF2B5EF4-FFF2-40B4-BE49-F238E27FC236}">
                  <a16:creationId xmlns:a16="http://schemas.microsoft.com/office/drawing/2014/main" id="{7957D02A-F6AA-E7FB-776F-5DF982079E20}"/>
                </a:ext>
              </a:extLst>
            </p:cNvPr>
            <p:cNvSpPr>
              <a:spLocks noEditPoints="1"/>
            </p:cNvSpPr>
            <p:nvPr userDrawn="1"/>
          </p:nvSpPr>
          <p:spPr bwMode="auto">
            <a:xfrm>
              <a:off x="2789238" y="-3175"/>
              <a:ext cx="74613" cy="85725"/>
            </a:xfrm>
            <a:custGeom>
              <a:avLst/>
              <a:gdLst>
                <a:gd name="T0" fmla="*/ 20 w 90"/>
                <a:gd name="T1" fmla="*/ 56 h 103"/>
                <a:gd name="T2" fmla="*/ 49 w 90"/>
                <a:gd name="T3" fmla="*/ 88 h 103"/>
                <a:gd name="T4" fmla="*/ 80 w 90"/>
                <a:gd name="T5" fmla="*/ 77 h 103"/>
                <a:gd name="T6" fmla="*/ 87 w 90"/>
                <a:gd name="T7" fmla="*/ 89 h 103"/>
                <a:gd name="T8" fmla="*/ 47 w 90"/>
                <a:gd name="T9" fmla="*/ 103 h 103"/>
                <a:gd name="T10" fmla="*/ 0 w 90"/>
                <a:gd name="T11" fmla="*/ 52 h 103"/>
                <a:gd name="T12" fmla="*/ 47 w 90"/>
                <a:gd name="T13" fmla="*/ 0 h 103"/>
                <a:gd name="T14" fmla="*/ 90 w 90"/>
                <a:gd name="T15" fmla="*/ 49 h 103"/>
                <a:gd name="T16" fmla="*/ 90 w 90"/>
                <a:gd name="T17" fmla="*/ 56 h 103"/>
                <a:gd name="T18" fmla="*/ 20 w 90"/>
                <a:gd name="T19" fmla="*/ 56 h 103"/>
                <a:gd name="T20" fmla="*/ 46 w 90"/>
                <a:gd name="T21" fmla="*/ 15 h 103"/>
                <a:gd name="T22" fmla="*/ 19 w 90"/>
                <a:gd name="T23" fmla="*/ 43 h 103"/>
                <a:gd name="T24" fmla="*/ 71 w 90"/>
                <a:gd name="T25" fmla="*/ 43 h 103"/>
                <a:gd name="T26" fmla="*/ 46 w 90"/>
                <a:gd name="T27"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6"/>
                    <a:pt x="31" y="88"/>
                    <a:pt x="49" y="88"/>
                  </a:cubicBezTo>
                  <a:cubicBezTo>
                    <a:pt x="68" y="88"/>
                    <a:pt x="79" y="78"/>
                    <a:pt x="80" y="77"/>
                  </a:cubicBezTo>
                  <a:cubicBezTo>
                    <a:pt x="87" y="89"/>
                    <a:pt x="87" y="89"/>
                    <a:pt x="87" y="89"/>
                  </a:cubicBezTo>
                  <a:cubicBezTo>
                    <a:pt x="87" y="89"/>
                    <a:pt x="74" y="103"/>
                    <a:pt x="47" y="103"/>
                  </a:cubicBezTo>
                  <a:cubicBezTo>
                    <a:pt x="20" y="103"/>
                    <a:pt x="0" y="85"/>
                    <a:pt x="0" y="52"/>
                  </a:cubicBezTo>
                  <a:cubicBezTo>
                    <a:pt x="0" y="20"/>
                    <a:pt x="21" y="0"/>
                    <a:pt x="47" y="0"/>
                  </a:cubicBezTo>
                  <a:cubicBezTo>
                    <a:pt x="74" y="0"/>
                    <a:pt x="90" y="20"/>
                    <a:pt x="90" y="49"/>
                  </a:cubicBezTo>
                  <a:cubicBezTo>
                    <a:pt x="90" y="56"/>
                    <a:pt x="90" y="56"/>
                    <a:pt x="90" y="56"/>
                  </a:cubicBezTo>
                  <a:cubicBezTo>
                    <a:pt x="20" y="56"/>
                    <a:pt x="20" y="56"/>
                    <a:pt x="20" y="56"/>
                  </a:cubicBezTo>
                  <a:close/>
                  <a:moveTo>
                    <a:pt x="46" y="15"/>
                  </a:moveTo>
                  <a:cubicBezTo>
                    <a:pt x="28" y="15"/>
                    <a:pt x="20" y="30"/>
                    <a:pt x="19" y="43"/>
                  </a:cubicBezTo>
                  <a:cubicBezTo>
                    <a:pt x="71" y="43"/>
                    <a:pt x="71" y="43"/>
                    <a:pt x="71" y="43"/>
                  </a:cubicBezTo>
                  <a:cubicBezTo>
                    <a:pt x="71" y="28"/>
                    <a:pt x="64" y="15"/>
                    <a:pt x="4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9">
              <a:extLst>
                <a:ext uri="{FF2B5EF4-FFF2-40B4-BE49-F238E27FC236}">
                  <a16:creationId xmlns:a16="http://schemas.microsoft.com/office/drawing/2014/main" id="{C091E53F-E8FB-D219-1C2C-C8CDF3A477E2}"/>
                </a:ext>
              </a:extLst>
            </p:cNvPr>
            <p:cNvSpPr>
              <a:spLocks/>
            </p:cNvSpPr>
            <p:nvPr userDrawn="1"/>
          </p:nvSpPr>
          <p:spPr bwMode="auto">
            <a:xfrm>
              <a:off x="2882901" y="-3175"/>
              <a:ext cx="68263" cy="84138"/>
            </a:xfrm>
            <a:custGeom>
              <a:avLst/>
              <a:gdLst>
                <a:gd name="T0" fmla="*/ 65 w 84"/>
                <a:gd name="T1" fmla="*/ 101 h 101"/>
                <a:gd name="T2" fmla="*/ 65 w 84"/>
                <a:gd name="T3" fmla="*/ 42 h 101"/>
                <a:gd name="T4" fmla="*/ 45 w 84"/>
                <a:gd name="T5" fmla="*/ 16 h 101"/>
                <a:gd name="T6" fmla="*/ 18 w 84"/>
                <a:gd name="T7" fmla="*/ 42 h 101"/>
                <a:gd name="T8" fmla="*/ 18 w 84"/>
                <a:gd name="T9" fmla="*/ 101 h 101"/>
                <a:gd name="T10" fmla="*/ 0 w 84"/>
                <a:gd name="T11" fmla="*/ 101 h 101"/>
                <a:gd name="T12" fmla="*/ 0 w 84"/>
                <a:gd name="T13" fmla="*/ 2 h 101"/>
                <a:gd name="T14" fmla="*/ 17 w 84"/>
                <a:gd name="T15" fmla="*/ 2 h 101"/>
                <a:gd name="T16" fmla="*/ 18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0" y="32"/>
                    <a:pt x="18" y="42"/>
                  </a:cubicBezTo>
                  <a:cubicBezTo>
                    <a:pt x="18" y="101"/>
                    <a:pt x="18" y="101"/>
                    <a:pt x="18" y="101"/>
                  </a:cubicBezTo>
                  <a:cubicBezTo>
                    <a:pt x="0" y="101"/>
                    <a:pt x="0" y="101"/>
                    <a:pt x="0" y="101"/>
                  </a:cubicBezTo>
                  <a:cubicBezTo>
                    <a:pt x="0" y="2"/>
                    <a:pt x="0" y="2"/>
                    <a:pt x="0" y="2"/>
                  </a:cubicBezTo>
                  <a:cubicBezTo>
                    <a:pt x="17" y="2"/>
                    <a:pt x="17" y="2"/>
                    <a:pt x="17" y="2"/>
                  </a:cubicBezTo>
                  <a:cubicBezTo>
                    <a:pt x="18" y="20"/>
                    <a:pt x="18" y="20"/>
                    <a:pt x="18"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30">
              <a:extLst>
                <a:ext uri="{FF2B5EF4-FFF2-40B4-BE49-F238E27FC236}">
                  <a16:creationId xmlns:a16="http://schemas.microsoft.com/office/drawing/2014/main" id="{D8C0F936-155F-B9D3-105E-CB4A7E9C8F31}"/>
                </a:ext>
              </a:extLst>
            </p:cNvPr>
            <p:cNvSpPr>
              <a:spLocks noEditPoints="1"/>
            </p:cNvSpPr>
            <p:nvPr userDrawn="1"/>
          </p:nvSpPr>
          <p:spPr bwMode="auto">
            <a:xfrm>
              <a:off x="3006726" y="-34925"/>
              <a:ext cx="79375" cy="117475"/>
            </a:xfrm>
            <a:custGeom>
              <a:avLst/>
              <a:gdLst>
                <a:gd name="T0" fmla="*/ 50 w 95"/>
                <a:gd name="T1" fmla="*/ 142 h 142"/>
                <a:gd name="T2" fmla="*/ 20 w 95"/>
                <a:gd name="T3" fmla="*/ 125 h 142"/>
                <a:gd name="T4" fmla="*/ 17 w 95"/>
                <a:gd name="T5" fmla="*/ 140 h 142"/>
                <a:gd name="T6" fmla="*/ 0 w 95"/>
                <a:gd name="T7" fmla="*/ 140 h 142"/>
                <a:gd name="T8" fmla="*/ 0 w 95"/>
                <a:gd name="T9" fmla="*/ 0 h 142"/>
                <a:gd name="T10" fmla="*/ 19 w 95"/>
                <a:gd name="T11" fmla="*/ 0 h 142"/>
                <a:gd name="T12" fmla="*/ 19 w 95"/>
                <a:gd name="T13" fmla="*/ 57 h 142"/>
                <a:gd name="T14" fmla="*/ 52 w 95"/>
                <a:gd name="T15" fmla="*/ 39 h 142"/>
                <a:gd name="T16" fmla="*/ 94 w 95"/>
                <a:gd name="T17" fmla="*/ 91 h 142"/>
                <a:gd name="T18" fmla="*/ 50 w 95"/>
                <a:gd name="T19" fmla="*/ 142 h 142"/>
                <a:gd name="T20" fmla="*/ 47 w 95"/>
                <a:gd name="T21" fmla="*/ 55 h 142"/>
                <a:gd name="T22" fmla="*/ 18 w 95"/>
                <a:gd name="T23" fmla="*/ 91 h 142"/>
                <a:gd name="T24" fmla="*/ 46 w 95"/>
                <a:gd name="T25" fmla="*/ 127 h 142"/>
                <a:gd name="T26" fmla="*/ 75 w 95"/>
                <a:gd name="T27" fmla="*/ 91 h 142"/>
                <a:gd name="T28" fmla="*/ 47 w 95"/>
                <a:gd name="T29" fmla="*/ 5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2">
                  <a:moveTo>
                    <a:pt x="50" y="142"/>
                  </a:moveTo>
                  <a:cubicBezTo>
                    <a:pt x="31" y="142"/>
                    <a:pt x="22" y="129"/>
                    <a:pt x="20" y="125"/>
                  </a:cubicBezTo>
                  <a:cubicBezTo>
                    <a:pt x="17" y="140"/>
                    <a:pt x="17" y="140"/>
                    <a:pt x="17" y="140"/>
                  </a:cubicBezTo>
                  <a:cubicBezTo>
                    <a:pt x="0" y="140"/>
                    <a:pt x="0" y="140"/>
                    <a:pt x="0" y="140"/>
                  </a:cubicBezTo>
                  <a:cubicBezTo>
                    <a:pt x="0" y="0"/>
                    <a:pt x="0" y="0"/>
                    <a:pt x="0" y="0"/>
                  </a:cubicBezTo>
                  <a:cubicBezTo>
                    <a:pt x="19" y="0"/>
                    <a:pt x="19" y="0"/>
                    <a:pt x="19" y="0"/>
                  </a:cubicBezTo>
                  <a:cubicBezTo>
                    <a:pt x="19" y="57"/>
                    <a:pt x="19" y="57"/>
                    <a:pt x="19" y="57"/>
                  </a:cubicBezTo>
                  <a:cubicBezTo>
                    <a:pt x="20" y="55"/>
                    <a:pt x="31" y="39"/>
                    <a:pt x="52" y="39"/>
                  </a:cubicBezTo>
                  <a:cubicBezTo>
                    <a:pt x="78" y="39"/>
                    <a:pt x="94" y="61"/>
                    <a:pt x="94" y="91"/>
                  </a:cubicBezTo>
                  <a:cubicBezTo>
                    <a:pt x="95" y="121"/>
                    <a:pt x="77" y="142"/>
                    <a:pt x="50" y="142"/>
                  </a:cubicBezTo>
                  <a:close/>
                  <a:moveTo>
                    <a:pt x="47" y="55"/>
                  </a:moveTo>
                  <a:cubicBezTo>
                    <a:pt x="30" y="55"/>
                    <a:pt x="18" y="71"/>
                    <a:pt x="18" y="91"/>
                  </a:cubicBezTo>
                  <a:cubicBezTo>
                    <a:pt x="18" y="110"/>
                    <a:pt x="29" y="127"/>
                    <a:pt x="46" y="127"/>
                  </a:cubicBezTo>
                  <a:cubicBezTo>
                    <a:pt x="63" y="127"/>
                    <a:pt x="75" y="111"/>
                    <a:pt x="75" y="91"/>
                  </a:cubicBezTo>
                  <a:cubicBezTo>
                    <a:pt x="75" y="71"/>
                    <a:pt x="64" y="55"/>
                    <a:pt x="47"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31">
              <a:extLst>
                <a:ext uri="{FF2B5EF4-FFF2-40B4-BE49-F238E27FC236}">
                  <a16:creationId xmlns:a16="http://schemas.microsoft.com/office/drawing/2014/main" id="{B3C06BAF-2606-07B2-0633-EFEFFAE9986C}"/>
                </a:ext>
              </a:extLst>
            </p:cNvPr>
            <p:cNvSpPr>
              <a:spLocks/>
            </p:cNvSpPr>
            <p:nvPr userDrawn="1"/>
          </p:nvSpPr>
          <p:spPr bwMode="auto">
            <a:xfrm>
              <a:off x="3094038" y="-1588"/>
              <a:ext cx="79375" cy="114300"/>
            </a:xfrm>
            <a:custGeom>
              <a:avLst/>
              <a:gdLst>
                <a:gd name="T0" fmla="*/ 52 w 96"/>
                <a:gd name="T1" fmla="*/ 113 h 136"/>
                <a:gd name="T2" fmla="*/ 26 w 96"/>
                <a:gd name="T3" fmla="*/ 136 h 136"/>
                <a:gd name="T4" fmla="*/ 7 w 96"/>
                <a:gd name="T5" fmla="*/ 132 h 136"/>
                <a:gd name="T6" fmla="*/ 11 w 96"/>
                <a:gd name="T7" fmla="*/ 117 h 136"/>
                <a:gd name="T8" fmla="*/ 22 w 96"/>
                <a:gd name="T9" fmla="*/ 120 h 136"/>
                <a:gd name="T10" fmla="*/ 33 w 96"/>
                <a:gd name="T11" fmla="*/ 110 h 136"/>
                <a:gd name="T12" fmla="*/ 38 w 96"/>
                <a:gd name="T13" fmla="*/ 98 h 136"/>
                <a:gd name="T14" fmla="*/ 0 w 96"/>
                <a:gd name="T15" fmla="*/ 0 h 136"/>
                <a:gd name="T16" fmla="*/ 20 w 96"/>
                <a:gd name="T17" fmla="*/ 0 h 136"/>
                <a:gd name="T18" fmla="*/ 48 w 96"/>
                <a:gd name="T19" fmla="*/ 81 h 136"/>
                <a:gd name="T20" fmla="*/ 76 w 96"/>
                <a:gd name="T21" fmla="*/ 0 h 136"/>
                <a:gd name="T22" fmla="*/ 96 w 96"/>
                <a:gd name="T23" fmla="*/ 0 h 136"/>
                <a:gd name="T24" fmla="*/ 52 w 96"/>
                <a:gd name="T25" fmla="*/ 11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36">
                  <a:moveTo>
                    <a:pt x="52" y="113"/>
                  </a:moveTo>
                  <a:cubicBezTo>
                    <a:pt x="45" y="129"/>
                    <a:pt x="38" y="136"/>
                    <a:pt x="26" y="136"/>
                  </a:cubicBezTo>
                  <a:cubicBezTo>
                    <a:pt x="13" y="136"/>
                    <a:pt x="7" y="132"/>
                    <a:pt x="7" y="132"/>
                  </a:cubicBezTo>
                  <a:cubicBezTo>
                    <a:pt x="11" y="117"/>
                    <a:pt x="11" y="117"/>
                    <a:pt x="11" y="117"/>
                  </a:cubicBezTo>
                  <a:cubicBezTo>
                    <a:pt x="11" y="117"/>
                    <a:pt x="17" y="120"/>
                    <a:pt x="22" y="120"/>
                  </a:cubicBezTo>
                  <a:cubicBezTo>
                    <a:pt x="27" y="120"/>
                    <a:pt x="30" y="118"/>
                    <a:pt x="33" y="110"/>
                  </a:cubicBezTo>
                  <a:cubicBezTo>
                    <a:pt x="38" y="98"/>
                    <a:pt x="38" y="98"/>
                    <a:pt x="38" y="98"/>
                  </a:cubicBezTo>
                  <a:cubicBezTo>
                    <a:pt x="0" y="0"/>
                    <a:pt x="0" y="0"/>
                    <a:pt x="0" y="0"/>
                  </a:cubicBezTo>
                  <a:cubicBezTo>
                    <a:pt x="20" y="0"/>
                    <a:pt x="20" y="0"/>
                    <a:pt x="20" y="0"/>
                  </a:cubicBezTo>
                  <a:cubicBezTo>
                    <a:pt x="48" y="81"/>
                    <a:pt x="48" y="81"/>
                    <a:pt x="48" y="81"/>
                  </a:cubicBezTo>
                  <a:cubicBezTo>
                    <a:pt x="76" y="0"/>
                    <a:pt x="76" y="0"/>
                    <a:pt x="76" y="0"/>
                  </a:cubicBezTo>
                  <a:cubicBezTo>
                    <a:pt x="96" y="0"/>
                    <a:pt x="96" y="0"/>
                    <a:pt x="96" y="0"/>
                  </a:cubicBezTo>
                  <a:lnTo>
                    <a:pt x="5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Rectangle 32">
              <a:extLst>
                <a:ext uri="{FF2B5EF4-FFF2-40B4-BE49-F238E27FC236}">
                  <a16:creationId xmlns:a16="http://schemas.microsoft.com/office/drawing/2014/main" id="{28E831E1-5403-0391-CFF1-44334240480E}"/>
                </a:ext>
              </a:extLst>
            </p:cNvPr>
            <p:cNvSpPr>
              <a:spLocks noChangeArrowheads="1"/>
            </p:cNvSpPr>
            <p:nvPr userDrawn="1"/>
          </p:nvSpPr>
          <p:spPr bwMode="auto">
            <a:xfrm>
              <a:off x="3219451" y="-31750"/>
              <a:ext cx="17463" cy="1127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33">
              <a:extLst>
                <a:ext uri="{FF2B5EF4-FFF2-40B4-BE49-F238E27FC236}">
                  <a16:creationId xmlns:a16="http://schemas.microsoft.com/office/drawing/2014/main" id="{C26B6476-3E8D-9E7B-540C-E0FEFAD5DB9D}"/>
                </a:ext>
              </a:extLst>
            </p:cNvPr>
            <p:cNvSpPr>
              <a:spLocks/>
            </p:cNvSpPr>
            <p:nvPr userDrawn="1"/>
          </p:nvSpPr>
          <p:spPr bwMode="auto">
            <a:xfrm>
              <a:off x="3263901" y="-3175"/>
              <a:ext cx="69850" cy="84138"/>
            </a:xfrm>
            <a:custGeom>
              <a:avLst/>
              <a:gdLst>
                <a:gd name="T0" fmla="*/ 65 w 84"/>
                <a:gd name="T1" fmla="*/ 101 h 101"/>
                <a:gd name="T2" fmla="*/ 65 w 84"/>
                <a:gd name="T3" fmla="*/ 42 h 101"/>
                <a:gd name="T4" fmla="*/ 45 w 84"/>
                <a:gd name="T5" fmla="*/ 16 h 101"/>
                <a:gd name="T6" fmla="*/ 19 w 84"/>
                <a:gd name="T7" fmla="*/ 42 h 101"/>
                <a:gd name="T8" fmla="*/ 19 w 84"/>
                <a:gd name="T9" fmla="*/ 101 h 101"/>
                <a:gd name="T10" fmla="*/ 0 w 84"/>
                <a:gd name="T11" fmla="*/ 101 h 101"/>
                <a:gd name="T12" fmla="*/ 0 w 84"/>
                <a:gd name="T13" fmla="*/ 2 h 101"/>
                <a:gd name="T14" fmla="*/ 18 w 84"/>
                <a:gd name="T15" fmla="*/ 2 h 101"/>
                <a:gd name="T16" fmla="*/ 19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1" y="32"/>
                    <a:pt x="19" y="42"/>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34">
              <a:extLst>
                <a:ext uri="{FF2B5EF4-FFF2-40B4-BE49-F238E27FC236}">
                  <a16:creationId xmlns:a16="http://schemas.microsoft.com/office/drawing/2014/main" id="{944C5982-3C91-7F73-09A4-D3869163BA38}"/>
                </a:ext>
              </a:extLst>
            </p:cNvPr>
            <p:cNvSpPr>
              <a:spLocks/>
            </p:cNvSpPr>
            <p:nvPr userDrawn="1"/>
          </p:nvSpPr>
          <p:spPr bwMode="auto">
            <a:xfrm>
              <a:off x="3349626" y="-3175"/>
              <a:ext cx="63500" cy="85725"/>
            </a:xfrm>
            <a:custGeom>
              <a:avLst/>
              <a:gdLst>
                <a:gd name="T0" fmla="*/ 68 w 78"/>
                <a:gd name="T1" fmla="*/ 94 h 103"/>
                <a:gd name="T2" fmla="*/ 39 w 78"/>
                <a:gd name="T3" fmla="*/ 103 h 103"/>
                <a:gd name="T4" fmla="*/ 0 w 78"/>
                <a:gd name="T5" fmla="*/ 86 h 103"/>
                <a:gd name="T6" fmla="*/ 10 w 78"/>
                <a:gd name="T7" fmla="*/ 74 h 103"/>
                <a:gd name="T8" fmla="*/ 39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2" y="99"/>
                    <a:pt x="54" y="103"/>
                    <a:pt x="39" y="103"/>
                  </a:cubicBezTo>
                  <a:cubicBezTo>
                    <a:pt x="19" y="103"/>
                    <a:pt x="4" y="91"/>
                    <a:pt x="0" y="86"/>
                  </a:cubicBezTo>
                  <a:cubicBezTo>
                    <a:pt x="10" y="74"/>
                    <a:pt x="10" y="74"/>
                    <a:pt x="10" y="74"/>
                  </a:cubicBezTo>
                  <a:cubicBezTo>
                    <a:pt x="16" y="80"/>
                    <a:pt x="28" y="88"/>
                    <a:pt x="39" y="88"/>
                  </a:cubicBezTo>
                  <a:cubicBezTo>
                    <a:pt x="51" y="88"/>
                    <a:pt x="59" y="84"/>
                    <a:pt x="59" y="75"/>
                  </a:cubicBezTo>
                  <a:cubicBezTo>
                    <a:pt x="59" y="66"/>
                    <a:pt x="49" y="63"/>
                    <a:pt x="43" y="61"/>
                  </a:cubicBezTo>
                  <a:cubicBezTo>
                    <a:pt x="37"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3"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35">
              <a:extLst>
                <a:ext uri="{FF2B5EF4-FFF2-40B4-BE49-F238E27FC236}">
                  <a16:creationId xmlns:a16="http://schemas.microsoft.com/office/drawing/2014/main" id="{948AB8FF-2BA3-9E06-B8CF-1E2C0011DA34}"/>
                </a:ext>
              </a:extLst>
            </p:cNvPr>
            <p:cNvSpPr>
              <a:spLocks noEditPoints="1"/>
            </p:cNvSpPr>
            <p:nvPr userDrawn="1"/>
          </p:nvSpPr>
          <p:spPr bwMode="auto">
            <a:xfrm>
              <a:off x="3429001" y="-36513"/>
              <a:ext cx="20638" cy="117475"/>
            </a:xfrm>
            <a:custGeom>
              <a:avLst/>
              <a:gdLst>
                <a:gd name="T0" fmla="*/ 13 w 26"/>
                <a:gd name="T1" fmla="*/ 24 h 143"/>
                <a:gd name="T2" fmla="*/ 0 w 26"/>
                <a:gd name="T3" fmla="*/ 12 h 143"/>
                <a:gd name="T4" fmla="*/ 13 w 26"/>
                <a:gd name="T5" fmla="*/ 0 h 143"/>
                <a:gd name="T6" fmla="*/ 26 w 26"/>
                <a:gd name="T7" fmla="*/ 12 h 143"/>
                <a:gd name="T8" fmla="*/ 13 w 26"/>
                <a:gd name="T9" fmla="*/ 24 h 143"/>
                <a:gd name="T10" fmla="*/ 4 w 26"/>
                <a:gd name="T11" fmla="*/ 143 h 143"/>
                <a:gd name="T12" fmla="*/ 4 w 26"/>
                <a:gd name="T13" fmla="*/ 44 h 143"/>
                <a:gd name="T14" fmla="*/ 22 w 26"/>
                <a:gd name="T15" fmla="*/ 44 h 143"/>
                <a:gd name="T16" fmla="*/ 22 w 26"/>
                <a:gd name="T17" fmla="*/ 143 h 143"/>
                <a:gd name="T18" fmla="*/ 4 w 26"/>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3">
                  <a:moveTo>
                    <a:pt x="13" y="24"/>
                  </a:moveTo>
                  <a:cubicBezTo>
                    <a:pt x="6" y="24"/>
                    <a:pt x="0" y="19"/>
                    <a:pt x="0" y="12"/>
                  </a:cubicBezTo>
                  <a:cubicBezTo>
                    <a:pt x="0" y="5"/>
                    <a:pt x="6" y="0"/>
                    <a:pt x="13" y="0"/>
                  </a:cubicBezTo>
                  <a:cubicBezTo>
                    <a:pt x="20" y="0"/>
                    <a:pt x="26" y="5"/>
                    <a:pt x="26" y="12"/>
                  </a:cubicBezTo>
                  <a:cubicBezTo>
                    <a:pt x="26"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36">
              <a:extLst>
                <a:ext uri="{FF2B5EF4-FFF2-40B4-BE49-F238E27FC236}">
                  <a16:creationId xmlns:a16="http://schemas.microsoft.com/office/drawing/2014/main" id="{914FBE95-5DCD-B09C-05FA-773F884D73D9}"/>
                </a:ext>
              </a:extLst>
            </p:cNvPr>
            <p:cNvSpPr>
              <a:spLocks noEditPoints="1"/>
            </p:cNvSpPr>
            <p:nvPr userDrawn="1"/>
          </p:nvSpPr>
          <p:spPr bwMode="auto">
            <a:xfrm>
              <a:off x="3465513" y="-3175"/>
              <a:ext cx="77788" cy="115888"/>
            </a:xfrm>
            <a:custGeom>
              <a:avLst/>
              <a:gdLst>
                <a:gd name="T0" fmla="*/ 84 w 94"/>
                <a:gd name="T1" fmla="*/ 122 h 138"/>
                <a:gd name="T2" fmla="*/ 44 w 94"/>
                <a:gd name="T3" fmla="*/ 138 h 138"/>
                <a:gd name="T4" fmla="*/ 5 w 94"/>
                <a:gd name="T5" fmla="*/ 126 h 138"/>
                <a:gd name="T6" fmla="*/ 12 w 94"/>
                <a:gd name="T7" fmla="*/ 112 h 138"/>
                <a:gd name="T8" fmla="*/ 43 w 94"/>
                <a:gd name="T9" fmla="*/ 122 h 138"/>
                <a:gd name="T10" fmla="*/ 67 w 94"/>
                <a:gd name="T11" fmla="*/ 113 h 138"/>
                <a:gd name="T12" fmla="*/ 74 w 94"/>
                <a:gd name="T13" fmla="*/ 89 h 138"/>
                <a:gd name="T14" fmla="*/ 74 w 94"/>
                <a:gd name="T15" fmla="*/ 80 h 138"/>
                <a:gd name="T16" fmla="*/ 42 w 94"/>
                <a:gd name="T17" fmla="*/ 99 h 138"/>
                <a:gd name="T18" fmla="*/ 0 w 94"/>
                <a:gd name="T19" fmla="*/ 49 h 138"/>
                <a:gd name="T20" fmla="*/ 43 w 94"/>
                <a:gd name="T21" fmla="*/ 0 h 138"/>
                <a:gd name="T22" fmla="*/ 74 w 94"/>
                <a:gd name="T23" fmla="*/ 18 h 138"/>
                <a:gd name="T24" fmla="*/ 76 w 94"/>
                <a:gd name="T25" fmla="*/ 2 h 138"/>
                <a:gd name="T26" fmla="*/ 94 w 94"/>
                <a:gd name="T27" fmla="*/ 2 h 138"/>
                <a:gd name="T28" fmla="*/ 94 w 94"/>
                <a:gd name="T29" fmla="*/ 82 h 138"/>
                <a:gd name="T30" fmla="*/ 84 w 94"/>
                <a:gd name="T31" fmla="*/ 122 h 138"/>
                <a:gd name="T32" fmla="*/ 48 w 94"/>
                <a:gd name="T33" fmla="*/ 15 h 138"/>
                <a:gd name="T34" fmla="*/ 20 w 94"/>
                <a:gd name="T35" fmla="*/ 49 h 138"/>
                <a:gd name="T36" fmla="*/ 47 w 94"/>
                <a:gd name="T37" fmla="*/ 83 h 138"/>
                <a:gd name="T38" fmla="*/ 75 w 94"/>
                <a:gd name="T39" fmla="*/ 49 h 138"/>
                <a:gd name="T40" fmla="*/ 48 w 94"/>
                <a:gd name="T41" fmla="*/ 1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138">
                  <a:moveTo>
                    <a:pt x="84" y="122"/>
                  </a:moveTo>
                  <a:cubicBezTo>
                    <a:pt x="76" y="130"/>
                    <a:pt x="64" y="138"/>
                    <a:pt x="44" y="138"/>
                  </a:cubicBezTo>
                  <a:cubicBezTo>
                    <a:pt x="23" y="138"/>
                    <a:pt x="8" y="129"/>
                    <a:pt x="5" y="126"/>
                  </a:cubicBezTo>
                  <a:cubicBezTo>
                    <a:pt x="12" y="112"/>
                    <a:pt x="12" y="112"/>
                    <a:pt x="12" y="112"/>
                  </a:cubicBezTo>
                  <a:cubicBezTo>
                    <a:pt x="17" y="116"/>
                    <a:pt x="30" y="122"/>
                    <a:pt x="43" y="122"/>
                  </a:cubicBezTo>
                  <a:cubicBezTo>
                    <a:pt x="55" y="122"/>
                    <a:pt x="63" y="118"/>
                    <a:pt x="67" y="113"/>
                  </a:cubicBezTo>
                  <a:cubicBezTo>
                    <a:pt x="72" y="109"/>
                    <a:pt x="74" y="101"/>
                    <a:pt x="74" y="89"/>
                  </a:cubicBezTo>
                  <a:cubicBezTo>
                    <a:pt x="74" y="80"/>
                    <a:pt x="74" y="80"/>
                    <a:pt x="74" y="80"/>
                  </a:cubicBezTo>
                  <a:cubicBezTo>
                    <a:pt x="73" y="83"/>
                    <a:pt x="64" y="99"/>
                    <a:pt x="42" y="99"/>
                  </a:cubicBezTo>
                  <a:cubicBezTo>
                    <a:pt x="16" y="99"/>
                    <a:pt x="0" y="78"/>
                    <a:pt x="0" y="49"/>
                  </a:cubicBezTo>
                  <a:cubicBezTo>
                    <a:pt x="0" y="20"/>
                    <a:pt x="19" y="0"/>
                    <a:pt x="43" y="0"/>
                  </a:cubicBezTo>
                  <a:cubicBezTo>
                    <a:pt x="65" y="0"/>
                    <a:pt x="73" y="15"/>
                    <a:pt x="74" y="18"/>
                  </a:cubicBezTo>
                  <a:cubicBezTo>
                    <a:pt x="76" y="2"/>
                    <a:pt x="76" y="2"/>
                    <a:pt x="76" y="2"/>
                  </a:cubicBezTo>
                  <a:cubicBezTo>
                    <a:pt x="94" y="2"/>
                    <a:pt x="94" y="2"/>
                    <a:pt x="94" y="2"/>
                  </a:cubicBezTo>
                  <a:cubicBezTo>
                    <a:pt x="94" y="82"/>
                    <a:pt x="94" y="82"/>
                    <a:pt x="94" y="82"/>
                  </a:cubicBezTo>
                  <a:cubicBezTo>
                    <a:pt x="94" y="102"/>
                    <a:pt x="91" y="113"/>
                    <a:pt x="84" y="122"/>
                  </a:cubicBezTo>
                  <a:close/>
                  <a:moveTo>
                    <a:pt x="48" y="15"/>
                  </a:moveTo>
                  <a:cubicBezTo>
                    <a:pt x="31" y="15"/>
                    <a:pt x="20" y="30"/>
                    <a:pt x="20" y="49"/>
                  </a:cubicBezTo>
                  <a:cubicBezTo>
                    <a:pt x="20" y="67"/>
                    <a:pt x="30" y="83"/>
                    <a:pt x="47" y="83"/>
                  </a:cubicBezTo>
                  <a:cubicBezTo>
                    <a:pt x="64" y="83"/>
                    <a:pt x="75" y="67"/>
                    <a:pt x="75" y="49"/>
                  </a:cubicBezTo>
                  <a:cubicBezTo>
                    <a:pt x="75" y="30"/>
                    <a:pt x="65" y="15"/>
                    <a:pt x="4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37">
              <a:extLst>
                <a:ext uri="{FF2B5EF4-FFF2-40B4-BE49-F238E27FC236}">
                  <a16:creationId xmlns:a16="http://schemas.microsoft.com/office/drawing/2014/main" id="{DCECE63C-3BE4-E3D3-8A34-3F4C88B09AD1}"/>
                </a:ext>
              </a:extLst>
            </p:cNvPr>
            <p:cNvSpPr>
              <a:spLocks/>
            </p:cNvSpPr>
            <p:nvPr userDrawn="1"/>
          </p:nvSpPr>
          <p:spPr bwMode="auto">
            <a:xfrm>
              <a:off x="3568701" y="-34925"/>
              <a:ext cx="69850" cy="115888"/>
            </a:xfrm>
            <a:custGeom>
              <a:avLst/>
              <a:gdLst>
                <a:gd name="T0" fmla="*/ 66 w 85"/>
                <a:gd name="T1" fmla="*/ 141 h 141"/>
                <a:gd name="T2" fmla="*/ 66 w 85"/>
                <a:gd name="T3" fmla="*/ 82 h 141"/>
                <a:gd name="T4" fmla="*/ 46 w 85"/>
                <a:gd name="T5" fmla="*/ 56 h 141"/>
                <a:gd name="T6" fmla="*/ 19 w 85"/>
                <a:gd name="T7" fmla="*/ 82 h 141"/>
                <a:gd name="T8" fmla="*/ 19 w 85"/>
                <a:gd name="T9" fmla="*/ 141 h 141"/>
                <a:gd name="T10" fmla="*/ 0 w 85"/>
                <a:gd name="T11" fmla="*/ 141 h 141"/>
                <a:gd name="T12" fmla="*/ 0 w 85"/>
                <a:gd name="T13" fmla="*/ 0 h 141"/>
                <a:gd name="T14" fmla="*/ 19 w 85"/>
                <a:gd name="T15" fmla="*/ 0 h 141"/>
                <a:gd name="T16" fmla="*/ 19 w 85"/>
                <a:gd name="T17" fmla="*/ 60 h 141"/>
                <a:gd name="T18" fmla="*/ 52 w 85"/>
                <a:gd name="T19" fmla="*/ 39 h 141"/>
                <a:gd name="T20" fmla="*/ 85 w 85"/>
                <a:gd name="T21" fmla="*/ 77 h 141"/>
                <a:gd name="T22" fmla="*/ 85 w 85"/>
                <a:gd name="T23" fmla="*/ 141 h 141"/>
                <a:gd name="T24" fmla="*/ 66 w 85"/>
                <a:gd name="T25"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41">
                  <a:moveTo>
                    <a:pt x="66" y="141"/>
                  </a:moveTo>
                  <a:cubicBezTo>
                    <a:pt x="66" y="82"/>
                    <a:pt x="66" y="82"/>
                    <a:pt x="66" y="82"/>
                  </a:cubicBezTo>
                  <a:cubicBezTo>
                    <a:pt x="66" y="66"/>
                    <a:pt x="61" y="56"/>
                    <a:pt x="46" y="56"/>
                  </a:cubicBezTo>
                  <a:cubicBezTo>
                    <a:pt x="31" y="56"/>
                    <a:pt x="21" y="72"/>
                    <a:pt x="19" y="82"/>
                  </a:cubicBezTo>
                  <a:cubicBezTo>
                    <a:pt x="19" y="141"/>
                    <a:pt x="19" y="141"/>
                    <a:pt x="19" y="141"/>
                  </a:cubicBezTo>
                  <a:cubicBezTo>
                    <a:pt x="0" y="141"/>
                    <a:pt x="0" y="141"/>
                    <a:pt x="0" y="141"/>
                  </a:cubicBezTo>
                  <a:cubicBezTo>
                    <a:pt x="0" y="0"/>
                    <a:pt x="0" y="0"/>
                    <a:pt x="0" y="0"/>
                  </a:cubicBezTo>
                  <a:cubicBezTo>
                    <a:pt x="19" y="0"/>
                    <a:pt x="19" y="0"/>
                    <a:pt x="19" y="0"/>
                  </a:cubicBezTo>
                  <a:cubicBezTo>
                    <a:pt x="19" y="60"/>
                    <a:pt x="19" y="60"/>
                    <a:pt x="19" y="60"/>
                  </a:cubicBezTo>
                  <a:cubicBezTo>
                    <a:pt x="25" y="50"/>
                    <a:pt x="36" y="39"/>
                    <a:pt x="52" y="39"/>
                  </a:cubicBezTo>
                  <a:cubicBezTo>
                    <a:pt x="72" y="39"/>
                    <a:pt x="85" y="51"/>
                    <a:pt x="85" y="77"/>
                  </a:cubicBezTo>
                  <a:cubicBezTo>
                    <a:pt x="85" y="141"/>
                    <a:pt x="85" y="141"/>
                    <a:pt x="85" y="141"/>
                  </a:cubicBezTo>
                  <a:lnTo>
                    <a:pt x="66"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38">
              <a:extLst>
                <a:ext uri="{FF2B5EF4-FFF2-40B4-BE49-F238E27FC236}">
                  <a16:creationId xmlns:a16="http://schemas.microsoft.com/office/drawing/2014/main" id="{A628084C-CF66-E7E8-A07E-637CE5D6B84C}"/>
                </a:ext>
              </a:extLst>
            </p:cNvPr>
            <p:cNvSpPr>
              <a:spLocks/>
            </p:cNvSpPr>
            <p:nvPr userDrawn="1"/>
          </p:nvSpPr>
          <p:spPr bwMode="auto">
            <a:xfrm>
              <a:off x="3654426" y="-23813"/>
              <a:ext cx="50800" cy="106363"/>
            </a:xfrm>
            <a:custGeom>
              <a:avLst/>
              <a:gdLst>
                <a:gd name="T0" fmla="*/ 33 w 61"/>
                <a:gd name="T1" fmla="*/ 41 h 128"/>
                <a:gd name="T2" fmla="*/ 33 w 61"/>
                <a:gd name="T3" fmla="*/ 92 h 128"/>
                <a:gd name="T4" fmla="*/ 37 w 61"/>
                <a:gd name="T5" fmla="*/ 109 h 128"/>
                <a:gd name="T6" fmla="*/ 47 w 61"/>
                <a:gd name="T7" fmla="*/ 113 h 128"/>
                <a:gd name="T8" fmla="*/ 58 w 61"/>
                <a:gd name="T9" fmla="*/ 111 h 128"/>
                <a:gd name="T10" fmla="*/ 60 w 61"/>
                <a:gd name="T11" fmla="*/ 125 h 128"/>
                <a:gd name="T12" fmla="*/ 42 w 61"/>
                <a:gd name="T13" fmla="*/ 128 h 128"/>
                <a:gd name="T14" fmla="*/ 21 w 61"/>
                <a:gd name="T15" fmla="*/ 121 h 128"/>
                <a:gd name="T16" fmla="*/ 15 w 61"/>
                <a:gd name="T17" fmla="*/ 95 h 128"/>
                <a:gd name="T18" fmla="*/ 15 w 61"/>
                <a:gd name="T19" fmla="*/ 41 h 128"/>
                <a:gd name="T20" fmla="*/ 0 w 61"/>
                <a:gd name="T21" fmla="*/ 41 h 128"/>
                <a:gd name="T22" fmla="*/ 0 w 61"/>
                <a:gd name="T23" fmla="*/ 27 h 128"/>
                <a:gd name="T24" fmla="*/ 14 w 61"/>
                <a:gd name="T25" fmla="*/ 27 h 128"/>
                <a:gd name="T26" fmla="*/ 16 w 61"/>
                <a:gd name="T27" fmla="*/ 0 h 128"/>
                <a:gd name="T28" fmla="*/ 33 w 61"/>
                <a:gd name="T29" fmla="*/ 0 h 128"/>
                <a:gd name="T30" fmla="*/ 33 w 61"/>
                <a:gd name="T31" fmla="*/ 27 h 128"/>
                <a:gd name="T32" fmla="*/ 61 w 61"/>
                <a:gd name="T33" fmla="*/ 27 h 128"/>
                <a:gd name="T34" fmla="*/ 61 w 61"/>
                <a:gd name="T35" fmla="*/ 41 h 128"/>
                <a:gd name="T36" fmla="*/ 33 w 61"/>
                <a:gd name="T37"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28">
                  <a:moveTo>
                    <a:pt x="33" y="41"/>
                  </a:moveTo>
                  <a:cubicBezTo>
                    <a:pt x="33" y="92"/>
                    <a:pt x="33" y="92"/>
                    <a:pt x="33" y="92"/>
                  </a:cubicBezTo>
                  <a:cubicBezTo>
                    <a:pt x="33" y="101"/>
                    <a:pt x="34" y="106"/>
                    <a:pt x="37" y="109"/>
                  </a:cubicBezTo>
                  <a:cubicBezTo>
                    <a:pt x="40" y="112"/>
                    <a:pt x="43" y="113"/>
                    <a:pt x="47" y="113"/>
                  </a:cubicBezTo>
                  <a:cubicBezTo>
                    <a:pt x="52" y="113"/>
                    <a:pt x="56" y="112"/>
                    <a:pt x="58" y="111"/>
                  </a:cubicBezTo>
                  <a:cubicBezTo>
                    <a:pt x="60" y="125"/>
                    <a:pt x="60" y="125"/>
                    <a:pt x="60" y="125"/>
                  </a:cubicBezTo>
                  <a:cubicBezTo>
                    <a:pt x="56" y="127"/>
                    <a:pt x="48" y="128"/>
                    <a:pt x="42" y="128"/>
                  </a:cubicBezTo>
                  <a:cubicBezTo>
                    <a:pt x="33" y="128"/>
                    <a:pt x="27" y="126"/>
                    <a:pt x="21" y="121"/>
                  </a:cubicBezTo>
                  <a:cubicBezTo>
                    <a:pt x="16" y="115"/>
                    <a:pt x="15" y="108"/>
                    <a:pt x="15" y="95"/>
                  </a:cubicBezTo>
                  <a:cubicBezTo>
                    <a:pt x="15" y="41"/>
                    <a:pt x="15" y="41"/>
                    <a:pt x="15" y="41"/>
                  </a:cubicBezTo>
                  <a:cubicBezTo>
                    <a:pt x="0" y="41"/>
                    <a:pt x="0" y="41"/>
                    <a:pt x="0" y="41"/>
                  </a:cubicBezTo>
                  <a:cubicBezTo>
                    <a:pt x="0" y="27"/>
                    <a:pt x="0" y="27"/>
                    <a:pt x="0" y="27"/>
                  </a:cubicBezTo>
                  <a:cubicBezTo>
                    <a:pt x="14" y="27"/>
                    <a:pt x="14" y="27"/>
                    <a:pt x="14" y="27"/>
                  </a:cubicBezTo>
                  <a:cubicBezTo>
                    <a:pt x="16" y="0"/>
                    <a:pt x="16" y="0"/>
                    <a:pt x="16" y="0"/>
                  </a:cubicBezTo>
                  <a:cubicBezTo>
                    <a:pt x="33" y="0"/>
                    <a:pt x="33" y="0"/>
                    <a:pt x="33" y="0"/>
                  </a:cubicBezTo>
                  <a:cubicBezTo>
                    <a:pt x="33" y="27"/>
                    <a:pt x="33" y="27"/>
                    <a:pt x="33" y="27"/>
                  </a:cubicBezTo>
                  <a:cubicBezTo>
                    <a:pt x="61" y="27"/>
                    <a:pt x="61" y="27"/>
                    <a:pt x="61" y="27"/>
                  </a:cubicBezTo>
                  <a:cubicBezTo>
                    <a:pt x="61" y="41"/>
                    <a:pt x="61" y="41"/>
                    <a:pt x="61" y="41"/>
                  </a:cubicBezTo>
                  <a:cubicBezTo>
                    <a:pt x="33" y="41"/>
                    <a:pt x="33" y="41"/>
                    <a:pt x="3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39">
              <a:extLst>
                <a:ext uri="{FF2B5EF4-FFF2-40B4-BE49-F238E27FC236}">
                  <a16:creationId xmlns:a16="http://schemas.microsoft.com/office/drawing/2014/main" id="{644BE14E-EA94-5B64-6A69-FD38062EC86B}"/>
                </a:ext>
              </a:extLst>
            </p:cNvPr>
            <p:cNvSpPr>
              <a:spLocks/>
            </p:cNvSpPr>
            <p:nvPr userDrawn="1"/>
          </p:nvSpPr>
          <p:spPr bwMode="auto">
            <a:xfrm>
              <a:off x="3711576" y="-3175"/>
              <a:ext cx="63500" cy="85725"/>
            </a:xfrm>
            <a:custGeom>
              <a:avLst/>
              <a:gdLst>
                <a:gd name="T0" fmla="*/ 68 w 78"/>
                <a:gd name="T1" fmla="*/ 94 h 103"/>
                <a:gd name="T2" fmla="*/ 39 w 78"/>
                <a:gd name="T3" fmla="*/ 103 h 103"/>
                <a:gd name="T4" fmla="*/ 0 w 78"/>
                <a:gd name="T5" fmla="*/ 86 h 103"/>
                <a:gd name="T6" fmla="*/ 10 w 78"/>
                <a:gd name="T7" fmla="*/ 74 h 103"/>
                <a:gd name="T8" fmla="*/ 40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3" y="99"/>
                    <a:pt x="54" y="103"/>
                    <a:pt x="39" y="103"/>
                  </a:cubicBezTo>
                  <a:cubicBezTo>
                    <a:pt x="19" y="103"/>
                    <a:pt x="5" y="91"/>
                    <a:pt x="0" y="86"/>
                  </a:cubicBezTo>
                  <a:cubicBezTo>
                    <a:pt x="10" y="74"/>
                    <a:pt x="10" y="74"/>
                    <a:pt x="10" y="74"/>
                  </a:cubicBezTo>
                  <a:cubicBezTo>
                    <a:pt x="16" y="80"/>
                    <a:pt x="28" y="88"/>
                    <a:pt x="40" y="88"/>
                  </a:cubicBezTo>
                  <a:cubicBezTo>
                    <a:pt x="51" y="88"/>
                    <a:pt x="59" y="84"/>
                    <a:pt x="59" y="75"/>
                  </a:cubicBezTo>
                  <a:cubicBezTo>
                    <a:pt x="59" y="66"/>
                    <a:pt x="49" y="63"/>
                    <a:pt x="43" y="61"/>
                  </a:cubicBezTo>
                  <a:cubicBezTo>
                    <a:pt x="38"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4"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40">
              <a:extLst>
                <a:ext uri="{FF2B5EF4-FFF2-40B4-BE49-F238E27FC236}">
                  <a16:creationId xmlns:a16="http://schemas.microsoft.com/office/drawing/2014/main" id="{EF137B69-3191-B6FE-C47C-0D807733E2CB}"/>
                </a:ext>
              </a:extLst>
            </p:cNvPr>
            <p:cNvSpPr>
              <a:spLocks noEditPoints="1"/>
            </p:cNvSpPr>
            <p:nvPr userDrawn="1"/>
          </p:nvSpPr>
          <p:spPr bwMode="auto">
            <a:xfrm>
              <a:off x="2498726" y="157163"/>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6 h 136"/>
                <a:gd name="T12" fmla="*/ 113 w 113"/>
                <a:gd name="T13" fmla="*/ 68 h 136"/>
                <a:gd name="T14" fmla="*/ 92 w 113"/>
                <a:gd name="T15" fmla="*/ 119 h 136"/>
                <a:gd name="T16" fmla="*/ 78 w 113"/>
                <a:gd name="T17" fmla="*/ 28 h 136"/>
                <a:gd name="T18" fmla="*/ 45 w 113"/>
                <a:gd name="T19" fmla="*/ 15 h 136"/>
                <a:gd name="T20" fmla="*/ 20 w 113"/>
                <a:gd name="T21" fmla="*/ 15 h 136"/>
                <a:gd name="T22" fmla="*/ 20 w 113"/>
                <a:gd name="T23" fmla="*/ 119 h 136"/>
                <a:gd name="T24" fmla="*/ 45 w 113"/>
                <a:gd name="T25" fmla="*/ 119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5"/>
                    <a:pt x="92" y="16"/>
                  </a:cubicBezTo>
                  <a:cubicBezTo>
                    <a:pt x="103" y="27"/>
                    <a:pt x="113" y="44"/>
                    <a:pt x="113" y="68"/>
                  </a:cubicBezTo>
                  <a:cubicBezTo>
                    <a:pt x="113" y="91"/>
                    <a:pt x="104" y="108"/>
                    <a:pt x="92" y="119"/>
                  </a:cubicBezTo>
                  <a:close/>
                  <a:moveTo>
                    <a:pt x="78" y="28"/>
                  </a:moveTo>
                  <a:cubicBezTo>
                    <a:pt x="70" y="19"/>
                    <a:pt x="59" y="15"/>
                    <a:pt x="45" y="15"/>
                  </a:cubicBezTo>
                  <a:cubicBezTo>
                    <a:pt x="20" y="15"/>
                    <a:pt x="20" y="15"/>
                    <a:pt x="20" y="15"/>
                  </a:cubicBezTo>
                  <a:cubicBezTo>
                    <a:pt x="20" y="119"/>
                    <a:pt x="20" y="119"/>
                    <a:pt x="20" y="119"/>
                  </a:cubicBezTo>
                  <a:cubicBezTo>
                    <a:pt x="45" y="119"/>
                    <a:pt x="45" y="119"/>
                    <a:pt x="45" y="119"/>
                  </a:cubicBezTo>
                  <a:cubicBezTo>
                    <a:pt x="58" y="119"/>
                    <a:pt x="69" y="116"/>
                    <a:pt x="78" y="107"/>
                  </a:cubicBezTo>
                  <a:cubicBezTo>
                    <a:pt x="87" y="98"/>
                    <a:pt x="92" y="84"/>
                    <a:pt x="92" y="68"/>
                  </a:cubicBezTo>
                  <a:cubicBezTo>
                    <a:pt x="92" y="51"/>
                    <a:pt x="87" y="36"/>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41">
              <a:extLst>
                <a:ext uri="{FF2B5EF4-FFF2-40B4-BE49-F238E27FC236}">
                  <a16:creationId xmlns:a16="http://schemas.microsoft.com/office/drawing/2014/main" id="{821A2D0B-222A-FACB-58E1-95FBC0126991}"/>
                </a:ext>
              </a:extLst>
            </p:cNvPr>
            <p:cNvSpPr>
              <a:spLocks noEditPoints="1"/>
            </p:cNvSpPr>
            <p:nvPr userDrawn="1"/>
          </p:nvSpPr>
          <p:spPr bwMode="auto">
            <a:xfrm>
              <a:off x="2605088"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42">
              <a:extLst>
                <a:ext uri="{FF2B5EF4-FFF2-40B4-BE49-F238E27FC236}">
                  <a16:creationId xmlns:a16="http://schemas.microsoft.com/office/drawing/2014/main" id="{7DEFDA0D-DEC0-C80E-280E-37E6A828C659}"/>
                </a:ext>
              </a:extLst>
            </p:cNvPr>
            <p:cNvSpPr>
              <a:spLocks noChangeArrowheads="1"/>
            </p:cNvSpPr>
            <p:nvPr userDrawn="1"/>
          </p:nvSpPr>
          <p:spPr bwMode="auto">
            <a:xfrm>
              <a:off x="2697163" y="153988"/>
              <a:ext cx="15875" cy="1158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43">
              <a:extLst>
                <a:ext uri="{FF2B5EF4-FFF2-40B4-BE49-F238E27FC236}">
                  <a16:creationId xmlns:a16="http://schemas.microsoft.com/office/drawing/2014/main" id="{E1B199F1-629A-2B40-F991-6A433992CFCB}"/>
                </a:ext>
              </a:extLst>
            </p:cNvPr>
            <p:cNvSpPr>
              <a:spLocks noEditPoints="1"/>
            </p:cNvSpPr>
            <p:nvPr userDrawn="1"/>
          </p:nvSpPr>
          <p:spPr bwMode="auto">
            <a:xfrm>
              <a:off x="2736851" y="150813"/>
              <a:ext cx="20638" cy="119063"/>
            </a:xfrm>
            <a:custGeom>
              <a:avLst/>
              <a:gdLst>
                <a:gd name="T0" fmla="*/ 12 w 25"/>
                <a:gd name="T1" fmla="*/ 25 h 144"/>
                <a:gd name="T2" fmla="*/ 0 w 25"/>
                <a:gd name="T3" fmla="*/ 13 h 144"/>
                <a:gd name="T4" fmla="*/ 12 w 25"/>
                <a:gd name="T5" fmla="*/ 0 h 144"/>
                <a:gd name="T6" fmla="*/ 25 w 25"/>
                <a:gd name="T7" fmla="*/ 12 h 144"/>
                <a:gd name="T8" fmla="*/ 12 w 25"/>
                <a:gd name="T9" fmla="*/ 25 h 144"/>
                <a:gd name="T10" fmla="*/ 3 w 25"/>
                <a:gd name="T11" fmla="*/ 144 h 144"/>
                <a:gd name="T12" fmla="*/ 3 w 25"/>
                <a:gd name="T13" fmla="*/ 45 h 144"/>
                <a:gd name="T14" fmla="*/ 22 w 25"/>
                <a:gd name="T15" fmla="*/ 45 h 144"/>
                <a:gd name="T16" fmla="*/ 22 w 25"/>
                <a:gd name="T17" fmla="*/ 144 h 144"/>
                <a:gd name="T18" fmla="*/ 3 w 25"/>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4">
                  <a:moveTo>
                    <a:pt x="12" y="25"/>
                  </a:moveTo>
                  <a:cubicBezTo>
                    <a:pt x="5" y="25"/>
                    <a:pt x="0" y="20"/>
                    <a:pt x="0" y="13"/>
                  </a:cubicBezTo>
                  <a:cubicBezTo>
                    <a:pt x="0" y="6"/>
                    <a:pt x="5" y="0"/>
                    <a:pt x="12" y="0"/>
                  </a:cubicBezTo>
                  <a:cubicBezTo>
                    <a:pt x="20" y="0"/>
                    <a:pt x="25" y="6"/>
                    <a:pt x="25" y="12"/>
                  </a:cubicBezTo>
                  <a:cubicBezTo>
                    <a:pt x="25" y="19"/>
                    <a:pt x="20" y="25"/>
                    <a:pt x="12"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44">
              <a:extLst>
                <a:ext uri="{FF2B5EF4-FFF2-40B4-BE49-F238E27FC236}">
                  <a16:creationId xmlns:a16="http://schemas.microsoft.com/office/drawing/2014/main" id="{344578C9-CCB4-4F2D-6F97-A69FE48FE92E}"/>
                </a:ext>
              </a:extLst>
            </p:cNvPr>
            <p:cNvSpPr>
              <a:spLocks/>
            </p:cNvSpPr>
            <p:nvPr userDrawn="1"/>
          </p:nvSpPr>
          <p:spPr bwMode="auto">
            <a:xfrm>
              <a:off x="2768601" y="188913"/>
              <a:ext cx="79375" cy="80963"/>
            </a:xfrm>
            <a:custGeom>
              <a:avLst/>
              <a:gdLst>
                <a:gd name="T0" fmla="*/ 30 w 50"/>
                <a:gd name="T1" fmla="*/ 51 h 51"/>
                <a:gd name="T2" fmla="*/ 19 w 50"/>
                <a:gd name="T3" fmla="*/ 51 h 51"/>
                <a:gd name="T4" fmla="*/ 0 w 50"/>
                <a:gd name="T5" fmla="*/ 0 h 51"/>
                <a:gd name="T6" fmla="*/ 10 w 50"/>
                <a:gd name="T7" fmla="*/ 0 h 51"/>
                <a:gd name="T8" fmla="*/ 25 w 50"/>
                <a:gd name="T9" fmla="*/ 41 h 51"/>
                <a:gd name="T10" fmla="*/ 39 w 50"/>
                <a:gd name="T11" fmla="*/ 0 h 51"/>
                <a:gd name="T12" fmla="*/ 50 w 50"/>
                <a:gd name="T13" fmla="*/ 0 h 51"/>
                <a:gd name="T14" fmla="*/ 30 w 50"/>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1">
                  <a:moveTo>
                    <a:pt x="30" y="51"/>
                  </a:moveTo>
                  <a:lnTo>
                    <a:pt x="19" y="51"/>
                  </a:lnTo>
                  <a:lnTo>
                    <a:pt x="0" y="0"/>
                  </a:lnTo>
                  <a:lnTo>
                    <a:pt x="10" y="0"/>
                  </a:lnTo>
                  <a:lnTo>
                    <a:pt x="25" y="41"/>
                  </a:lnTo>
                  <a:lnTo>
                    <a:pt x="39" y="0"/>
                  </a:lnTo>
                  <a:lnTo>
                    <a:pt x="50" y="0"/>
                  </a:lnTo>
                  <a:lnTo>
                    <a:pt x="3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45">
              <a:extLst>
                <a:ext uri="{FF2B5EF4-FFF2-40B4-BE49-F238E27FC236}">
                  <a16:creationId xmlns:a16="http://schemas.microsoft.com/office/drawing/2014/main" id="{2236A563-D056-2155-A154-64F4FBDBB116}"/>
                </a:ext>
              </a:extLst>
            </p:cNvPr>
            <p:cNvSpPr>
              <a:spLocks noEditPoints="1"/>
            </p:cNvSpPr>
            <p:nvPr userDrawn="1"/>
          </p:nvSpPr>
          <p:spPr bwMode="auto">
            <a:xfrm>
              <a:off x="28559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0"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46">
              <a:extLst>
                <a:ext uri="{FF2B5EF4-FFF2-40B4-BE49-F238E27FC236}">
                  <a16:creationId xmlns:a16="http://schemas.microsoft.com/office/drawing/2014/main" id="{F4BF70B8-9555-C261-D3C1-88BD30FC33CC}"/>
                </a:ext>
              </a:extLst>
            </p:cNvPr>
            <p:cNvSpPr>
              <a:spLocks/>
            </p:cNvSpPr>
            <p:nvPr userDrawn="1"/>
          </p:nvSpPr>
          <p:spPr bwMode="auto">
            <a:xfrm>
              <a:off x="2947988" y="185738"/>
              <a:ext cx="47625"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47">
              <a:extLst>
                <a:ext uri="{FF2B5EF4-FFF2-40B4-BE49-F238E27FC236}">
                  <a16:creationId xmlns:a16="http://schemas.microsoft.com/office/drawing/2014/main" id="{2EFAC510-CEEE-DA5A-FAA3-F170FED7622E}"/>
                </a:ext>
              </a:extLst>
            </p:cNvPr>
            <p:cNvSpPr>
              <a:spLocks noEditPoints="1"/>
            </p:cNvSpPr>
            <p:nvPr userDrawn="1"/>
          </p:nvSpPr>
          <p:spPr bwMode="auto">
            <a:xfrm>
              <a:off x="2998788" y="185738"/>
              <a:ext cx="74613" cy="85725"/>
            </a:xfrm>
            <a:custGeom>
              <a:avLst/>
              <a:gdLst>
                <a:gd name="T0" fmla="*/ 20 w 90"/>
                <a:gd name="T1" fmla="*/ 56 h 103"/>
                <a:gd name="T2" fmla="*/ 49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49" y="88"/>
                  </a:cubicBezTo>
                  <a:cubicBezTo>
                    <a:pt x="68" y="88"/>
                    <a:pt x="79" y="78"/>
                    <a:pt x="80" y="77"/>
                  </a:cubicBezTo>
                  <a:cubicBezTo>
                    <a:pt x="88" y="89"/>
                    <a:pt x="88" y="89"/>
                    <a:pt x="88" y="89"/>
                  </a:cubicBezTo>
                  <a:cubicBezTo>
                    <a:pt x="88" y="89"/>
                    <a:pt x="74"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8" y="14"/>
                    <a:pt x="20" y="29"/>
                    <a:pt x="19" y="42"/>
                  </a:cubicBezTo>
                  <a:cubicBezTo>
                    <a:pt x="71" y="42"/>
                    <a:pt x="71" y="42"/>
                    <a:pt x="71" y="42"/>
                  </a:cubicBezTo>
                  <a:cubicBezTo>
                    <a:pt x="71"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48">
              <a:extLst>
                <a:ext uri="{FF2B5EF4-FFF2-40B4-BE49-F238E27FC236}">
                  <a16:creationId xmlns:a16="http://schemas.microsoft.com/office/drawing/2014/main" id="{9F75901F-04A3-6B7A-4918-99E7F7C4A01F}"/>
                </a:ext>
              </a:extLst>
            </p:cNvPr>
            <p:cNvSpPr>
              <a:spLocks noEditPoints="1"/>
            </p:cNvSpPr>
            <p:nvPr userDrawn="1"/>
          </p:nvSpPr>
          <p:spPr bwMode="auto">
            <a:xfrm>
              <a:off x="3084513" y="153988"/>
              <a:ext cx="77788" cy="117475"/>
            </a:xfrm>
            <a:custGeom>
              <a:avLst/>
              <a:gdLst>
                <a:gd name="T0" fmla="*/ 78 w 94"/>
                <a:gd name="T1" fmla="*/ 141 h 143"/>
                <a:gd name="T2" fmla="*/ 75 w 94"/>
                <a:gd name="T3" fmla="*/ 125 h 143"/>
                <a:gd name="T4" fmla="*/ 42 w 94"/>
                <a:gd name="T5" fmla="*/ 143 h 143"/>
                <a:gd name="T6" fmla="*/ 0 w 94"/>
                <a:gd name="T7" fmla="*/ 91 h 143"/>
                <a:gd name="T8" fmla="*/ 44 w 94"/>
                <a:gd name="T9" fmla="*/ 40 h 143"/>
                <a:gd name="T10" fmla="*/ 75 w 94"/>
                <a:gd name="T11" fmla="*/ 58 h 143"/>
                <a:gd name="T12" fmla="*/ 75 w 94"/>
                <a:gd name="T13" fmla="*/ 0 h 143"/>
                <a:gd name="T14" fmla="*/ 94 w 94"/>
                <a:gd name="T15" fmla="*/ 0 h 143"/>
                <a:gd name="T16" fmla="*/ 94 w 94"/>
                <a:gd name="T17" fmla="*/ 141 h 143"/>
                <a:gd name="T18" fmla="*/ 78 w 94"/>
                <a:gd name="T19" fmla="*/ 141 h 143"/>
                <a:gd name="T20" fmla="*/ 48 w 94"/>
                <a:gd name="T21" fmla="*/ 54 h 143"/>
                <a:gd name="T22" fmla="*/ 19 w 94"/>
                <a:gd name="T23" fmla="*/ 90 h 143"/>
                <a:gd name="T24" fmla="*/ 47 w 94"/>
                <a:gd name="T25" fmla="*/ 127 h 143"/>
                <a:gd name="T26" fmla="*/ 75 w 94"/>
                <a:gd name="T27" fmla="*/ 90 h 143"/>
                <a:gd name="T28" fmla="*/ 48 w 94"/>
                <a:gd name="T29" fmla="*/ 5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43">
                  <a:moveTo>
                    <a:pt x="78" y="141"/>
                  </a:moveTo>
                  <a:cubicBezTo>
                    <a:pt x="75" y="125"/>
                    <a:pt x="75" y="125"/>
                    <a:pt x="75" y="125"/>
                  </a:cubicBezTo>
                  <a:cubicBezTo>
                    <a:pt x="74" y="126"/>
                    <a:pt x="65" y="143"/>
                    <a:pt x="42" y="143"/>
                  </a:cubicBezTo>
                  <a:cubicBezTo>
                    <a:pt x="16" y="143"/>
                    <a:pt x="0" y="121"/>
                    <a:pt x="0" y="91"/>
                  </a:cubicBezTo>
                  <a:cubicBezTo>
                    <a:pt x="0" y="62"/>
                    <a:pt x="18" y="40"/>
                    <a:pt x="44" y="40"/>
                  </a:cubicBezTo>
                  <a:cubicBezTo>
                    <a:pt x="65" y="40"/>
                    <a:pt x="74" y="56"/>
                    <a:pt x="75" y="58"/>
                  </a:cubicBezTo>
                  <a:cubicBezTo>
                    <a:pt x="75" y="0"/>
                    <a:pt x="75" y="0"/>
                    <a:pt x="75" y="0"/>
                  </a:cubicBezTo>
                  <a:cubicBezTo>
                    <a:pt x="94" y="0"/>
                    <a:pt x="94" y="0"/>
                    <a:pt x="94" y="0"/>
                  </a:cubicBezTo>
                  <a:cubicBezTo>
                    <a:pt x="94" y="141"/>
                    <a:pt x="94" y="141"/>
                    <a:pt x="94" y="141"/>
                  </a:cubicBezTo>
                  <a:cubicBezTo>
                    <a:pt x="78" y="141"/>
                    <a:pt x="78" y="141"/>
                    <a:pt x="78" y="141"/>
                  </a:cubicBezTo>
                  <a:close/>
                  <a:moveTo>
                    <a:pt x="48" y="54"/>
                  </a:moveTo>
                  <a:cubicBezTo>
                    <a:pt x="30" y="54"/>
                    <a:pt x="19" y="71"/>
                    <a:pt x="19" y="90"/>
                  </a:cubicBezTo>
                  <a:cubicBezTo>
                    <a:pt x="19" y="110"/>
                    <a:pt x="29" y="127"/>
                    <a:pt x="47" y="127"/>
                  </a:cubicBezTo>
                  <a:cubicBezTo>
                    <a:pt x="64" y="127"/>
                    <a:pt x="75" y="110"/>
                    <a:pt x="75" y="90"/>
                  </a:cubicBezTo>
                  <a:cubicBezTo>
                    <a:pt x="76" y="71"/>
                    <a:pt x="66" y="54"/>
                    <a:pt x="4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49">
              <a:extLst>
                <a:ext uri="{FF2B5EF4-FFF2-40B4-BE49-F238E27FC236}">
                  <a16:creationId xmlns:a16="http://schemas.microsoft.com/office/drawing/2014/main" id="{746411D7-FE52-9D4A-5F9C-E781E2B0A65A}"/>
                </a:ext>
              </a:extLst>
            </p:cNvPr>
            <p:cNvSpPr>
              <a:spLocks/>
            </p:cNvSpPr>
            <p:nvPr userDrawn="1"/>
          </p:nvSpPr>
          <p:spPr bwMode="auto">
            <a:xfrm>
              <a:off x="3209926" y="152400"/>
              <a:ext cx="53975" cy="117475"/>
            </a:xfrm>
            <a:custGeom>
              <a:avLst/>
              <a:gdLst>
                <a:gd name="T0" fmla="*/ 61 w 64"/>
                <a:gd name="T1" fmla="*/ 18 h 142"/>
                <a:gd name="T2" fmla="*/ 49 w 64"/>
                <a:gd name="T3" fmla="*/ 15 h 142"/>
                <a:gd name="T4" fmla="*/ 36 w 64"/>
                <a:gd name="T5" fmla="*/ 21 h 142"/>
                <a:gd name="T6" fmla="*/ 34 w 64"/>
                <a:gd name="T7" fmla="*/ 35 h 142"/>
                <a:gd name="T8" fmla="*/ 34 w 64"/>
                <a:gd name="T9" fmla="*/ 43 h 142"/>
                <a:gd name="T10" fmla="*/ 59 w 64"/>
                <a:gd name="T11" fmla="*/ 43 h 142"/>
                <a:gd name="T12" fmla="*/ 59 w 64"/>
                <a:gd name="T13" fmla="*/ 57 h 142"/>
                <a:gd name="T14" fmla="*/ 34 w 64"/>
                <a:gd name="T15" fmla="*/ 57 h 142"/>
                <a:gd name="T16" fmla="*/ 34 w 64"/>
                <a:gd name="T17" fmla="*/ 142 h 142"/>
                <a:gd name="T18" fmla="*/ 15 w 64"/>
                <a:gd name="T19" fmla="*/ 142 h 142"/>
                <a:gd name="T20" fmla="*/ 15 w 64"/>
                <a:gd name="T21" fmla="*/ 57 h 142"/>
                <a:gd name="T22" fmla="*/ 0 w 64"/>
                <a:gd name="T23" fmla="*/ 57 h 142"/>
                <a:gd name="T24" fmla="*/ 0 w 64"/>
                <a:gd name="T25" fmla="*/ 43 h 142"/>
                <a:gd name="T26" fmla="*/ 15 w 64"/>
                <a:gd name="T27" fmla="*/ 43 h 142"/>
                <a:gd name="T28" fmla="*/ 15 w 64"/>
                <a:gd name="T29" fmla="*/ 32 h 142"/>
                <a:gd name="T30" fmla="*/ 22 w 64"/>
                <a:gd name="T31" fmla="*/ 9 h 142"/>
                <a:gd name="T32" fmla="*/ 45 w 64"/>
                <a:gd name="T33" fmla="*/ 0 h 142"/>
                <a:gd name="T34" fmla="*/ 64 w 64"/>
                <a:gd name="T35" fmla="*/ 4 h 142"/>
                <a:gd name="T36" fmla="*/ 61 w 64"/>
                <a:gd name="T37" fmla="*/ 1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42">
                  <a:moveTo>
                    <a:pt x="61" y="18"/>
                  </a:moveTo>
                  <a:cubicBezTo>
                    <a:pt x="61" y="18"/>
                    <a:pt x="55" y="15"/>
                    <a:pt x="49" y="15"/>
                  </a:cubicBezTo>
                  <a:cubicBezTo>
                    <a:pt x="43" y="15"/>
                    <a:pt x="39" y="17"/>
                    <a:pt x="36" y="21"/>
                  </a:cubicBezTo>
                  <a:cubicBezTo>
                    <a:pt x="34" y="24"/>
                    <a:pt x="34" y="29"/>
                    <a:pt x="34" y="35"/>
                  </a:cubicBezTo>
                  <a:cubicBezTo>
                    <a:pt x="34" y="43"/>
                    <a:pt x="34" y="43"/>
                    <a:pt x="34" y="43"/>
                  </a:cubicBezTo>
                  <a:cubicBezTo>
                    <a:pt x="59" y="43"/>
                    <a:pt x="59" y="43"/>
                    <a:pt x="59" y="43"/>
                  </a:cubicBezTo>
                  <a:cubicBezTo>
                    <a:pt x="59" y="57"/>
                    <a:pt x="59" y="57"/>
                    <a:pt x="59" y="57"/>
                  </a:cubicBezTo>
                  <a:cubicBezTo>
                    <a:pt x="34" y="57"/>
                    <a:pt x="34" y="57"/>
                    <a:pt x="34" y="57"/>
                  </a:cubicBezTo>
                  <a:cubicBezTo>
                    <a:pt x="34" y="142"/>
                    <a:pt x="34" y="142"/>
                    <a:pt x="34" y="142"/>
                  </a:cubicBezTo>
                  <a:cubicBezTo>
                    <a:pt x="15" y="142"/>
                    <a:pt x="15" y="142"/>
                    <a:pt x="15" y="142"/>
                  </a:cubicBezTo>
                  <a:cubicBezTo>
                    <a:pt x="15" y="57"/>
                    <a:pt x="15" y="57"/>
                    <a:pt x="15" y="57"/>
                  </a:cubicBezTo>
                  <a:cubicBezTo>
                    <a:pt x="0" y="57"/>
                    <a:pt x="0" y="57"/>
                    <a:pt x="0" y="57"/>
                  </a:cubicBezTo>
                  <a:cubicBezTo>
                    <a:pt x="0" y="43"/>
                    <a:pt x="0" y="43"/>
                    <a:pt x="0" y="43"/>
                  </a:cubicBezTo>
                  <a:cubicBezTo>
                    <a:pt x="15" y="43"/>
                    <a:pt x="15" y="43"/>
                    <a:pt x="15" y="43"/>
                  </a:cubicBezTo>
                  <a:cubicBezTo>
                    <a:pt x="15" y="32"/>
                    <a:pt x="15" y="32"/>
                    <a:pt x="15" y="32"/>
                  </a:cubicBezTo>
                  <a:cubicBezTo>
                    <a:pt x="15" y="21"/>
                    <a:pt x="18" y="14"/>
                    <a:pt x="22" y="9"/>
                  </a:cubicBezTo>
                  <a:cubicBezTo>
                    <a:pt x="27" y="4"/>
                    <a:pt x="34" y="0"/>
                    <a:pt x="45" y="0"/>
                  </a:cubicBezTo>
                  <a:cubicBezTo>
                    <a:pt x="55" y="0"/>
                    <a:pt x="62" y="3"/>
                    <a:pt x="64" y="4"/>
                  </a:cubicBezTo>
                  <a:lnTo>
                    <a:pt x="6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50">
              <a:extLst>
                <a:ext uri="{FF2B5EF4-FFF2-40B4-BE49-F238E27FC236}">
                  <a16:creationId xmlns:a16="http://schemas.microsoft.com/office/drawing/2014/main" id="{71C2BF5D-0F27-5DC4-E839-53363129AF20}"/>
                </a:ext>
              </a:extLst>
            </p:cNvPr>
            <p:cNvSpPr>
              <a:spLocks/>
            </p:cNvSpPr>
            <p:nvPr userDrawn="1"/>
          </p:nvSpPr>
          <p:spPr bwMode="auto">
            <a:xfrm>
              <a:off x="3270251" y="185738"/>
              <a:ext cx="46038"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51">
              <a:extLst>
                <a:ext uri="{FF2B5EF4-FFF2-40B4-BE49-F238E27FC236}">
                  <a16:creationId xmlns:a16="http://schemas.microsoft.com/office/drawing/2014/main" id="{6AAE8FD2-F294-9C4A-F94A-068B4B7ABCFB}"/>
                </a:ext>
              </a:extLst>
            </p:cNvPr>
            <p:cNvSpPr>
              <a:spLocks noEditPoints="1"/>
            </p:cNvSpPr>
            <p:nvPr userDrawn="1"/>
          </p:nvSpPr>
          <p:spPr bwMode="auto">
            <a:xfrm>
              <a:off x="3321051" y="185738"/>
              <a:ext cx="79375" cy="85725"/>
            </a:xfrm>
            <a:custGeom>
              <a:avLst/>
              <a:gdLst>
                <a:gd name="T0" fmla="*/ 48 w 96"/>
                <a:gd name="T1" fmla="*/ 102 h 102"/>
                <a:gd name="T2" fmla="*/ 0 w 96"/>
                <a:gd name="T3" fmla="*/ 51 h 102"/>
                <a:gd name="T4" fmla="*/ 48 w 96"/>
                <a:gd name="T5" fmla="*/ 0 h 102"/>
                <a:gd name="T6" fmla="*/ 96 w 96"/>
                <a:gd name="T7" fmla="*/ 51 h 102"/>
                <a:gd name="T8" fmla="*/ 48 w 96"/>
                <a:gd name="T9" fmla="*/ 102 h 102"/>
                <a:gd name="T10" fmla="*/ 48 w 96"/>
                <a:gd name="T11" fmla="*/ 14 h 102"/>
                <a:gd name="T12" fmla="*/ 20 w 96"/>
                <a:gd name="T13" fmla="*/ 51 h 102"/>
                <a:gd name="T14" fmla="*/ 48 w 96"/>
                <a:gd name="T15" fmla="*/ 88 h 102"/>
                <a:gd name="T16" fmla="*/ 77 w 96"/>
                <a:gd name="T17" fmla="*/ 51 h 102"/>
                <a:gd name="T18" fmla="*/ 48 w 96"/>
                <a:gd name="T19" fmla="*/ 1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02">
                  <a:moveTo>
                    <a:pt x="48" y="102"/>
                  </a:moveTo>
                  <a:cubicBezTo>
                    <a:pt x="20" y="102"/>
                    <a:pt x="0" y="82"/>
                    <a:pt x="0" y="51"/>
                  </a:cubicBezTo>
                  <a:cubicBezTo>
                    <a:pt x="0" y="20"/>
                    <a:pt x="20" y="0"/>
                    <a:pt x="48" y="0"/>
                  </a:cubicBezTo>
                  <a:cubicBezTo>
                    <a:pt x="77" y="0"/>
                    <a:pt x="96" y="20"/>
                    <a:pt x="96" y="51"/>
                  </a:cubicBezTo>
                  <a:cubicBezTo>
                    <a:pt x="96" y="82"/>
                    <a:pt x="77" y="102"/>
                    <a:pt x="48" y="102"/>
                  </a:cubicBezTo>
                  <a:close/>
                  <a:moveTo>
                    <a:pt x="48" y="14"/>
                  </a:moveTo>
                  <a:cubicBezTo>
                    <a:pt x="30" y="14"/>
                    <a:pt x="20" y="29"/>
                    <a:pt x="20" y="51"/>
                  </a:cubicBezTo>
                  <a:cubicBezTo>
                    <a:pt x="20" y="72"/>
                    <a:pt x="30" y="88"/>
                    <a:pt x="48" y="88"/>
                  </a:cubicBezTo>
                  <a:cubicBezTo>
                    <a:pt x="67" y="88"/>
                    <a:pt x="77" y="72"/>
                    <a:pt x="77" y="51"/>
                  </a:cubicBezTo>
                  <a:cubicBezTo>
                    <a:pt x="77" y="29"/>
                    <a:pt x="67" y="14"/>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52">
              <a:extLst>
                <a:ext uri="{FF2B5EF4-FFF2-40B4-BE49-F238E27FC236}">
                  <a16:creationId xmlns:a16="http://schemas.microsoft.com/office/drawing/2014/main" id="{C590DB0F-DC19-CD6D-2F4D-61479185D8A5}"/>
                </a:ext>
              </a:extLst>
            </p:cNvPr>
            <p:cNvSpPr>
              <a:spLocks/>
            </p:cNvSpPr>
            <p:nvPr userDrawn="1"/>
          </p:nvSpPr>
          <p:spPr bwMode="auto">
            <a:xfrm>
              <a:off x="3419476" y="185738"/>
              <a:ext cx="117475" cy="84138"/>
            </a:xfrm>
            <a:custGeom>
              <a:avLst/>
              <a:gdLst>
                <a:gd name="T0" fmla="*/ 123 w 142"/>
                <a:gd name="T1" fmla="*/ 101 h 101"/>
                <a:gd name="T2" fmla="*/ 123 w 142"/>
                <a:gd name="T3" fmla="*/ 39 h 101"/>
                <a:gd name="T4" fmla="*/ 106 w 142"/>
                <a:gd name="T5" fmla="*/ 16 h 101"/>
                <a:gd name="T6" fmla="*/ 80 w 142"/>
                <a:gd name="T7" fmla="*/ 41 h 101"/>
                <a:gd name="T8" fmla="*/ 80 w 142"/>
                <a:gd name="T9" fmla="*/ 101 h 101"/>
                <a:gd name="T10" fmla="*/ 62 w 142"/>
                <a:gd name="T11" fmla="*/ 101 h 101"/>
                <a:gd name="T12" fmla="*/ 62 w 142"/>
                <a:gd name="T13" fmla="*/ 39 h 101"/>
                <a:gd name="T14" fmla="*/ 44 w 142"/>
                <a:gd name="T15" fmla="*/ 16 h 101"/>
                <a:gd name="T16" fmla="*/ 19 w 142"/>
                <a:gd name="T17" fmla="*/ 41 h 101"/>
                <a:gd name="T18" fmla="*/ 19 w 142"/>
                <a:gd name="T19" fmla="*/ 101 h 101"/>
                <a:gd name="T20" fmla="*/ 0 w 142"/>
                <a:gd name="T21" fmla="*/ 101 h 101"/>
                <a:gd name="T22" fmla="*/ 0 w 142"/>
                <a:gd name="T23" fmla="*/ 2 h 101"/>
                <a:gd name="T24" fmla="*/ 18 w 142"/>
                <a:gd name="T25" fmla="*/ 2 h 101"/>
                <a:gd name="T26" fmla="*/ 19 w 142"/>
                <a:gd name="T27" fmla="*/ 20 h 101"/>
                <a:gd name="T28" fmla="*/ 51 w 142"/>
                <a:gd name="T29" fmla="*/ 0 h 101"/>
                <a:gd name="T30" fmla="*/ 79 w 142"/>
                <a:gd name="T31" fmla="*/ 21 h 101"/>
                <a:gd name="T32" fmla="*/ 112 w 142"/>
                <a:gd name="T33" fmla="*/ 0 h 101"/>
                <a:gd name="T34" fmla="*/ 142 w 142"/>
                <a:gd name="T35" fmla="*/ 34 h 101"/>
                <a:gd name="T36" fmla="*/ 142 w 142"/>
                <a:gd name="T37" fmla="*/ 101 h 101"/>
                <a:gd name="T38" fmla="*/ 123 w 142"/>
                <a:gd name="T3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101">
                  <a:moveTo>
                    <a:pt x="123" y="101"/>
                  </a:moveTo>
                  <a:cubicBezTo>
                    <a:pt x="123" y="39"/>
                    <a:pt x="123" y="39"/>
                    <a:pt x="123" y="39"/>
                  </a:cubicBezTo>
                  <a:cubicBezTo>
                    <a:pt x="123" y="26"/>
                    <a:pt x="120" y="16"/>
                    <a:pt x="106" y="16"/>
                  </a:cubicBezTo>
                  <a:cubicBezTo>
                    <a:pt x="91" y="16"/>
                    <a:pt x="81" y="34"/>
                    <a:pt x="80" y="41"/>
                  </a:cubicBezTo>
                  <a:cubicBezTo>
                    <a:pt x="80" y="101"/>
                    <a:pt x="80" y="101"/>
                    <a:pt x="80" y="101"/>
                  </a:cubicBezTo>
                  <a:cubicBezTo>
                    <a:pt x="62" y="101"/>
                    <a:pt x="62" y="101"/>
                    <a:pt x="62" y="101"/>
                  </a:cubicBezTo>
                  <a:cubicBezTo>
                    <a:pt x="62" y="39"/>
                    <a:pt x="62" y="39"/>
                    <a:pt x="62" y="39"/>
                  </a:cubicBezTo>
                  <a:cubicBezTo>
                    <a:pt x="62" y="26"/>
                    <a:pt x="59" y="16"/>
                    <a:pt x="44" y="16"/>
                  </a:cubicBezTo>
                  <a:cubicBezTo>
                    <a:pt x="30" y="16"/>
                    <a:pt x="20" y="34"/>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5" y="9"/>
                    <a:pt x="37" y="0"/>
                    <a:pt x="51" y="0"/>
                  </a:cubicBezTo>
                  <a:cubicBezTo>
                    <a:pt x="64" y="0"/>
                    <a:pt x="75" y="6"/>
                    <a:pt x="79" y="21"/>
                  </a:cubicBezTo>
                  <a:cubicBezTo>
                    <a:pt x="86" y="9"/>
                    <a:pt x="98" y="0"/>
                    <a:pt x="112" y="0"/>
                  </a:cubicBezTo>
                  <a:cubicBezTo>
                    <a:pt x="128" y="0"/>
                    <a:pt x="142" y="9"/>
                    <a:pt x="142" y="34"/>
                  </a:cubicBezTo>
                  <a:cubicBezTo>
                    <a:pt x="142" y="101"/>
                    <a:pt x="142" y="101"/>
                    <a:pt x="142" y="101"/>
                  </a:cubicBezTo>
                  <a:cubicBezTo>
                    <a:pt x="123" y="101"/>
                    <a:pt x="123" y="101"/>
                    <a:pt x="123"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53">
              <a:extLst>
                <a:ext uri="{FF2B5EF4-FFF2-40B4-BE49-F238E27FC236}">
                  <a16:creationId xmlns:a16="http://schemas.microsoft.com/office/drawing/2014/main" id="{975A0B57-FD60-D7A6-C45A-346EA17AEAA2}"/>
                </a:ext>
              </a:extLst>
            </p:cNvPr>
            <p:cNvSpPr>
              <a:spLocks/>
            </p:cNvSpPr>
            <p:nvPr userDrawn="1"/>
          </p:nvSpPr>
          <p:spPr bwMode="auto">
            <a:xfrm>
              <a:off x="3594101" y="157163"/>
              <a:ext cx="69850" cy="112713"/>
            </a:xfrm>
            <a:custGeom>
              <a:avLst/>
              <a:gdLst>
                <a:gd name="T0" fmla="*/ 0 w 44"/>
                <a:gd name="T1" fmla="*/ 71 h 71"/>
                <a:gd name="T2" fmla="*/ 0 w 44"/>
                <a:gd name="T3" fmla="*/ 0 h 71"/>
                <a:gd name="T4" fmla="*/ 43 w 44"/>
                <a:gd name="T5" fmla="*/ 0 h 71"/>
                <a:gd name="T6" fmla="*/ 43 w 44"/>
                <a:gd name="T7" fmla="*/ 8 h 71"/>
                <a:gd name="T8" fmla="*/ 10 w 44"/>
                <a:gd name="T9" fmla="*/ 8 h 71"/>
                <a:gd name="T10" fmla="*/ 10 w 44"/>
                <a:gd name="T11" fmla="*/ 29 h 71"/>
                <a:gd name="T12" fmla="*/ 41 w 44"/>
                <a:gd name="T13" fmla="*/ 29 h 71"/>
                <a:gd name="T14" fmla="*/ 41 w 44"/>
                <a:gd name="T15" fmla="*/ 38 h 71"/>
                <a:gd name="T16" fmla="*/ 10 w 44"/>
                <a:gd name="T17" fmla="*/ 38 h 71"/>
                <a:gd name="T18" fmla="*/ 10 w 44"/>
                <a:gd name="T19" fmla="*/ 62 h 71"/>
                <a:gd name="T20" fmla="*/ 44 w 44"/>
                <a:gd name="T21" fmla="*/ 62 h 71"/>
                <a:gd name="T22" fmla="*/ 44 w 44"/>
                <a:gd name="T23" fmla="*/ 71 h 71"/>
                <a:gd name="T24" fmla="*/ 0 w 44"/>
                <a:gd name="T25" fmla="*/ 71 h 71"/>
                <a:gd name="T26" fmla="*/ 0 w 44"/>
                <a:gd name="T2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71">
                  <a:moveTo>
                    <a:pt x="0" y="71"/>
                  </a:moveTo>
                  <a:lnTo>
                    <a:pt x="0" y="0"/>
                  </a:lnTo>
                  <a:lnTo>
                    <a:pt x="43" y="0"/>
                  </a:lnTo>
                  <a:lnTo>
                    <a:pt x="43" y="8"/>
                  </a:lnTo>
                  <a:lnTo>
                    <a:pt x="10" y="8"/>
                  </a:lnTo>
                  <a:lnTo>
                    <a:pt x="10" y="29"/>
                  </a:lnTo>
                  <a:lnTo>
                    <a:pt x="41" y="29"/>
                  </a:lnTo>
                  <a:lnTo>
                    <a:pt x="41" y="38"/>
                  </a:lnTo>
                  <a:lnTo>
                    <a:pt x="10" y="38"/>
                  </a:lnTo>
                  <a:lnTo>
                    <a:pt x="10" y="62"/>
                  </a:lnTo>
                  <a:lnTo>
                    <a:pt x="44" y="62"/>
                  </a:lnTo>
                  <a:lnTo>
                    <a:pt x="44" y="71"/>
                  </a:lnTo>
                  <a:lnTo>
                    <a:pt x="0" y="71"/>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54">
              <a:extLst>
                <a:ext uri="{FF2B5EF4-FFF2-40B4-BE49-F238E27FC236}">
                  <a16:creationId xmlns:a16="http://schemas.microsoft.com/office/drawing/2014/main" id="{E8018739-B110-09C4-D3DE-76CFD23BB4E9}"/>
                </a:ext>
              </a:extLst>
            </p:cNvPr>
            <p:cNvSpPr>
              <a:spLocks/>
            </p:cNvSpPr>
            <p:nvPr userDrawn="1"/>
          </p:nvSpPr>
          <p:spPr bwMode="auto">
            <a:xfrm>
              <a:off x="3671888" y="188913"/>
              <a:ext cx="77788" cy="80963"/>
            </a:xfrm>
            <a:custGeom>
              <a:avLst/>
              <a:gdLst>
                <a:gd name="T0" fmla="*/ 38 w 49"/>
                <a:gd name="T1" fmla="*/ 51 h 51"/>
                <a:gd name="T2" fmla="*/ 24 w 49"/>
                <a:gd name="T3" fmla="*/ 30 h 51"/>
                <a:gd name="T4" fmla="*/ 11 w 49"/>
                <a:gd name="T5" fmla="*/ 51 h 51"/>
                <a:gd name="T6" fmla="*/ 0 w 49"/>
                <a:gd name="T7" fmla="*/ 51 h 51"/>
                <a:gd name="T8" fmla="*/ 18 w 49"/>
                <a:gd name="T9" fmla="*/ 25 h 51"/>
                <a:gd name="T10" fmla="*/ 1 w 49"/>
                <a:gd name="T11" fmla="*/ 0 h 51"/>
                <a:gd name="T12" fmla="*/ 12 w 49"/>
                <a:gd name="T13" fmla="*/ 0 h 51"/>
                <a:gd name="T14" fmla="*/ 25 w 49"/>
                <a:gd name="T15" fmla="*/ 19 h 51"/>
                <a:gd name="T16" fmla="*/ 37 w 49"/>
                <a:gd name="T17" fmla="*/ 0 h 51"/>
                <a:gd name="T18" fmla="*/ 48 w 49"/>
                <a:gd name="T19" fmla="*/ 0 h 51"/>
                <a:gd name="T20" fmla="*/ 30 w 49"/>
                <a:gd name="T21" fmla="*/ 25 h 51"/>
                <a:gd name="T22" fmla="*/ 49 w 49"/>
                <a:gd name="T23" fmla="*/ 51 h 51"/>
                <a:gd name="T24" fmla="*/ 38 w 49"/>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1">
                  <a:moveTo>
                    <a:pt x="38" y="51"/>
                  </a:moveTo>
                  <a:lnTo>
                    <a:pt x="24" y="30"/>
                  </a:lnTo>
                  <a:lnTo>
                    <a:pt x="11" y="51"/>
                  </a:lnTo>
                  <a:lnTo>
                    <a:pt x="0" y="51"/>
                  </a:lnTo>
                  <a:lnTo>
                    <a:pt x="18" y="25"/>
                  </a:lnTo>
                  <a:lnTo>
                    <a:pt x="1" y="0"/>
                  </a:lnTo>
                  <a:lnTo>
                    <a:pt x="12" y="0"/>
                  </a:lnTo>
                  <a:lnTo>
                    <a:pt x="25" y="19"/>
                  </a:lnTo>
                  <a:lnTo>
                    <a:pt x="37" y="0"/>
                  </a:lnTo>
                  <a:lnTo>
                    <a:pt x="48" y="0"/>
                  </a:lnTo>
                  <a:lnTo>
                    <a:pt x="30" y="25"/>
                  </a:lnTo>
                  <a:lnTo>
                    <a:pt x="49" y="51"/>
                  </a:lnTo>
                  <a:lnTo>
                    <a:pt x="38"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55">
              <a:extLst>
                <a:ext uri="{FF2B5EF4-FFF2-40B4-BE49-F238E27FC236}">
                  <a16:creationId xmlns:a16="http://schemas.microsoft.com/office/drawing/2014/main" id="{6262A5DA-588E-44E3-D3E5-B27EFDFBA451}"/>
                </a:ext>
              </a:extLst>
            </p:cNvPr>
            <p:cNvSpPr>
              <a:spLocks noEditPoints="1"/>
            </p:cNvSpPr>
            <p:nvPr userDrawn="1"/>
          </p:nvSpPr>
          <p:spPr bwMode="auto">
            <a:xfrm>
              <a:off x="3763963" y="185738"/>
              <a:ext cx="77788" cy="114300"/>
            </a:xfrm>
            <a:custGeom>
              <a:avLst/>
              <a:gdLst>
                <a:gd name="T0" fmla="*/ 49 w 94"/>
                <a:gd name="T1" fmla="*/ 102 h 136"/>
                <a:gd name="T2" fmla="*/ 18 w 94"/>
                <a:gd name="T3" fmla="*/ 85 h 136"/>
                <a:gd name="T4" fmla="*/ 18 w 94"/>
                <a:gd name="T5" fmla="*/ 136 h 136"/>
                <a:gd name="T6" fmla="*/ 0 w 94"/>
                <a:gd name="T7" fmla="*/ 136 h 136"/>
                <a:gd name="T8" fmla="*/ 0 w 94"/>
                <a:gd name="T9" fmla="*/ 1 h 136"/>
                <a:gd name="T10" fmla="*/ 17 w 94"/>
                <a:gd name="T11" fmla="*/ 1 h 136"/>
                <a:gd name="T12" fmla="*/ 18 w 94"/>
                <a:gd name="T13" fmla="*/ 17 h 136"/>
                <a:gd name="T14" fmla="*/ 51 w 94"/>
                <a:gd name="T15" fmla="*/ 0 h 136"/>
                <a:gd name="T16" fmla="*/ 94 w 94"/>
                <a:gd name="T17" fmla="*/ 51 h 136"/>
                <a:gd name="T18" fmla="*/ 49 w 94"/>
                <a:gd name="T19" fmla="*/ 102 h 136"/>
                <a:gd name="T20" fmla="*/ 46 w 94"/>
                <a:gd name="T21" fmla="*/ 14 h 136"/>
                <a:gd name="T22" fmla="*/ 17 w 94"/>
                <a:gd name="T23" fmla="*/ 50 h 136"/>
                <a:gd name="T24" fmla="*/ 45 w 94"/>
                <a:gd name="T25" fmla="*/ 87 h 136"/>
                <a:gd name="T26" fmla="*/ 74 w 94"/>
                <a:gd name="T27" fmla="*/ 50 h 136"/>
                <a:gd name="T28" fmla="*/ 46 w 94"/>
                <a:gd name="T29" fmla="*/ 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36">
                  <a:moveTo>
                    <a:pt x="49" y="102"/>
                  </a:moveTo>
                  <a:cubicBezTo>
                    <a:pt x="29" y="102"/>
                    <a:pt x="21" y="89"/>
                    <a:pt x="18" y="85"/>
                  </a:cubicBezTo>
                  <a:cubicBezTo>
                    <a:pt x="18" y="136"/>
                    <a:pt x="18" y="136"/>
                    <a:pt x="18" y="136"/>
                  </a:cubicBezTo>
                  <a:cubicBezTo>
                    <a:pt x="0" y="136"/>
                    <a:pt x="0" y="136"/>
                    <a:pt x="0" y="136"/>
                  </a:cubicBezTo>
                  <a:cubicBezTo>
                    <a:pt x="0" y="1"/>
                    <a:pt x="0" y="1"/>
                    <a:pt x="0" y="1"/>
                  </a:cubicBezTo>
                  <a:cubicBezTo>
                    <a:pt x="17" y="1"/>
                    <a:pt x="17" y="1"/>
                    <a:pt x="17" y="1"/>
                  </a:cubicBezTo>
                  <a:cubicBezTo>
                    <a:pt x="18" y="17"/>
                    <a:pt x="18" y="17"/>
                    <a:pt x="18" y="17"/>
                  </a:cubicBezTo>
                  <a:cubicBezTo>
                    <a:pt x="20" y="15"/>
                    <a:pt x="30" y="0"/>
                    <a:pt x="51" y="0"/>
                  </a:cubicBezTo>
                  <a:cubicBezTo>
                    <a:pt x="78" y="0"/>
                    <a:pt x="94" y="21"/>
                    <a:pt x="94" y="51"/>
                  </a:cubicBezTo>
                  <a:cubicBezTo>
                    <a:pt x="93" y="81"/>
                    <a:pt x="75" y="102"/>
                    <a:pt x="49" y="102"/>
                  </a:cubicBezTo>
                  <a:close/>
                  <a:moveTo>
                    <a:pt x="46" y="14"/>
                  </a:moveTo>
                  <a:cubicBezTo>
                    <a:pt x="29" y="14"/>
                    <a:pt x="17" y="31"/>
                    <a:pt x="17" y="50"/>
                  </a:cubicBezTo>
                  <a:cubicBezTo>
                    <a:pt x="17" y="70"/>
                    <a:pt x="28" y="87"/>
                    <a:pt x="45" y="87"/>
                  </a:cubicBezTo>
                  <a:cubicBezTo>
                    <a:pt x="62" y="87"/>
                    <a:pt x="74" y="70"/>
                    <a:pt x="74" y="50"/>
                  </a:cubicBezTo>
                  <a:cubicBezTo>
                    <a:pt x="74" y="31"/>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56">
              <a:extLst>
                <a:ext uri="{FF2B5EF4-FFF2-40B4-BE49-F238E27FC236}">
                  <a16:creationId xmlns:a16="http://schemas.microsoft.com/office/drawing/2014/main" id="{35512E43-0E79-8BBC-F997-A442D44277DD}"/>
                </a:ext>
              </a:extLst>
            </p:cNvPr>
            <p:cNvSpPr>
              <a:spLocks noEditPoints="1"/>
            </p:cNvSpPr>
            <p:nvPr userDrawn="1"/>
          </p:nvSpPr>
          <p:spPr bwMode="auto">
            <a:xfrm>
              <a:off x="3852863"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5"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57">
              <a:extLst>
                <a:ext uri="{FF2B5EF4-FFF2-40B4-BE49-F238E27FC236}">
                  <a16:creationId xmlns:a16="http://schemas.microsoft.com/office/drawing/2014/main" id="{FEF6EF1B-2A95-0FAE-281F-3A8B2AACAC0B}"/>
                </a:ext>
              </a:extLst>
            </p:cNvPr>
            <p:cNvSpPr>
              <a:spLocks/>
            </p:cNvSpPr>
            <p:nvPr userDrawn="1"/>
          </p:nvSpPr>
          <p:spPr bwMode="auto">
            <a:xfrm>
              <a:off x="3946526" y="185738"/>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58">
              <a:extLst>
                <a:ext uri="{FF2B5EF4-FFF2-40B4-BE49-F238E27FC236}">
                  <a16:creationId xmlns:a16="http://schemas.microsoft.com/office/drawing/2014/main" id="{AF31A35E-7433-891D-44E8-BEA36D454EE3}"/>
                </a:ext>
              </a:extLst>
            </p:cNvPr>
            <p:cNvSpPr>
              <a:spLocks noEditPoints="1"/>
            </p:cNvSpPr>
            <p:nvPr userDrawn="1"/>
          </p:nvSpPr>
          <p:spPr bwMode="auto">
            <a:xfrm>
              <a:off x="4005263" y="150813"/>
              <a:ext cx="20638" cy="119063"/>
            </a:xfrm>
            <a:custGeom>
              <a:avLst/>
              <a:gdLst>
                <a:gd name="T0" fmla="*/ 13 w 26"/>
                <a:gd name="T1" fmla="*/ 25 h 144"/>
                <a:gd name="T2" fmla="*/ 0 w 26"/>
                <a:gd name="T3" fmla="*/ 13 h 144"/>
                <a:gd name="T4" fmla="*/ 13 w 26"/>
                <a:gd name="T5" fmla="*/ 0 h 144"/>
                <a:gd name="T6" fmla="*/ 26 w 26"/>
                <a:gd name="T7" fmla="*/ 12 h 144"/>
                <a:gd name="T8" fmla="*/ 13 w 26"/>
                <a:gd name="T9" fmla="*/ 25 h 144"/>
                <a:gd name="T10" fmla="*/ 3 w 26"/>
                <a:gd name="T11" fmla="*/ 144 h 144"/>
                <a:gd name="T12" fmla="*/ 3 w 26"/>
                <a:gd name="T13" fmla="*/ 45 h 144"/>
                <a:gd name="T14" fmla="*/ 22 w 26"/>
                <a:gd name="T15" fmla="*/ 45 h 144"/>
                <a:gd name="T16" fmla="*/ 22 w 26"/>
                <a:gd name="T17" fmla="*/ 144 h 144"/>
                <a:gd name="T18" fmla="*/ 3 w 26"/>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4">
                  <a:moveTo>
                    <a:pt x="13" y="25"/>
                  </a:moveTo>
                  <a:cubicBezTo>
                    <a:pt x="6" y="25"/>
                    <a:pt x="0" y="20"/>
                    <a:pt x="0" y="13"/>
                  </a:cubicBezTo>
                  <a:cubicBezTo>
                    <a:pt x="0" y="6"/>
                    <a:pt x="6" y="0"/>
                    <a:pt x="13" y="0"/>
                  </a:cubicBezTo>
                  <a:cubicBezTo>
                    <a:pt x="20" y="0"/>
                    <a:pt x="26" y="6"/>
                    <a:pt x="26" y="12"/>
                  </a:cubicBezTo>
                  <a:cubicBezTo>
                    <a:pt x="26" y="19"/>
                    <a:pt x="20" y="25"/>
                    <a:pt x="13"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59">
              <a:extLst>
                <a:ext uri="{FF2B5EF4-FFF2-40B4-BE49-F238E27FC236}">
                  <a16:creationId xmlns:a16="http://schemas.microsoft.com/office/drawing/2014/main" id="{011AEB08-8C96-F19B-82E4-848E1AED67AD}"/>
                </a:ext>
              </a:extLst>
            </p:cNvPr>
            <p:cNvSpPr>
              <a:spLocks noEditPoints="1"/>
            </p:cNvSpPr>
            <p:nvPr userDrawn="1"/>
          </p:nvSpPr>
          <p:spPr bwMode="auto">
            <a:xfrm>
              <a:off x="4041776"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60">
              <a:extLst>
                <a:ext uri="{FF2B5EF4-FFF2-40B4-BE49-F238E27FC236}">
                  <a16:creationId xmlns:a16="http://schemas.microsoft.com/office/drawing/2014/main" id="{131EA098-7609-E572-FDAB-89536CA9855D}"/>
                </a:ext>
              </a:extLst>
            </p:cNvPr>
            <p:cNvSpPr>
              <a:spLocks/>
            </p:cNvSpPr>
            <p:nvPr userDrawn="1"/>
          </p:nvSpPr>
          <p:spPr bwMode="auto">
            <a:xfrm>
              <a:off x="4135438" y="185738"/>
              <a:ext cx="69850" cy="84138"/>
            </a:xfrm>
            <a:custGeom>
              <a:avLst/>
              <a:gdLst>
                <a:gd name="T0" fmla="*/ 65 w 84"/>
                <a:gd name="T1" fmla="*/ 101 h 101"/>
                <a:gd name="T2" fmla="*/ 65 w 84"/>
                <a:gd name="T3" fmla="*/ 41 h 101"/>
                <a:gd name="T4" fmla="*/ 45 w 84"/>
                <a:gd name="T5" fmla="*/ 16 h 101"/>
                <a:gd name="T6" fmla="*/ 19 w 84"/>
                <a:gd name="T7" fmla="*/ 41 h 101"/>
                <a:gd name="T8" fmla="*/ 19 w 84"/>
                <a:gd name="T9" fmla="*/ 101 h 101"/>
                <a:gd name="T10" fmla="*/ 0 w 84"/>
                <a:gd name="T11" fmla="*/ 101 h 101"/>
                <a:gd name="T12" fmla="*/ 0 w 84"/>
                <a:gd name="T13" fmla="*/ 2 h 101"/>
                <a:gd name="T14" fmla="*/ 18 w 84"/>
                <a:gd name="T15" fmla="*/ 2 h 101"/>
                <a:gd name="T16" fmla="*/ 19 w 84"/>
                <a:gd name="T17" fmla="*/ 20 h 101"/>
                <a:gd name="T18" fmla="*/ 52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1"/>
                    <a:pt x="65" y="41"/>
                    <a:pt x="65" y="41"/>
                  </a:cubicBezTo>
                  <a:cubicBezTo>
                    <a:pt x="65" y="26"/>
                    <a:pt x="60" y="16"/>
                    <a:pt x="45" y="16"/>
                  </a:cubicBezTo>
                  <a:cubicBezTo>
                    <a:pt x="30" y="16"/>
                    <a:pt x="21" y="32"/>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2"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61">
              <a:extLst>
                <a:ext uri="{FF2B5EF4-FFF2-40B4-BE49-F238E27FC236}">
                  <a16:creationId xmlns:a16="http://schemas.microsoft.com/office/drawing/2014/main" id="{8CB86734-E125-A2B2-51F8-7EC52DBF269F}"/>
                </a:ext>
              </a:extLst>
            </p:cNvPr>
            <p:cNvSpPr>
              <a:spLocks/>
            </p:cNvSpPr>
            <p:nvPr userDrawn="1"/>
          </p:nvSpPr>
          <p:spPr bwMode="auto">
            <a:xfrm>
              <a:off x="4221163" y="185738"/>
              <a:ext cx="71438" cy="85725"/>
            </a:xfrm>
            <a:custGeom>
              <a:avLst/>
              <a:gdLst>
                <a:gd name="T0" fmla="*/ 76 w 86"/>
                <a:gd name="T1" fmla="*/ 28 h 103"/>
                <a:gd name="T2" fmla="*/ 51 w 86"/>
                <a:gd name="T3" fmla="*/ 15 h 103"/>
                <a:gd name="T4" fmla="*/ 20 w 86"/>
                <a:gd name="T5" fmla="*/ 51 h 103"/>
                <a:gd name="T6" fmla="*/ 50 w 86"/>
                <a:gd name="T7" fmla="*/ 86 h 103"/>
                <a:gd name="T8" fmla="*/ 76 w 86"/>
                <a:gd name="T9" fmla="*/ 73 h 103"/>
                <a:gd name="T10" fmla="*/ 86 w 86"/>
                <a:gd name="T11" fmla="*/ 85 h 103"/>
                <a:gd name="T12" fmla="*/ 47 w 86"/>
                <a:gd name="T13" fmla="*/ 103 h 103"/>
                <a:gd name="T14" fmla="*/ 0 w 86"/>
                <a:gd name="T15" fmla="*/ 51 h 103"/>
                <a:gd name="T16" fmla="*/ 48 w 86"/>
                <a:gd name="T17" fmla="*/ 0 h 103"/>
                <a:gd name="T18" fmla="*/ 85 w 86"/>
                <a:gd name="T19" fmla="*/ 17 h 103"/>
                <a:gd name="T20" fmla="*/ 76 w 86"/>
                <a:gd name="T21" fmla="*/ 2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03">
                  <a:moveTo>
                    <a:pt x="76" y="28"/>
                  </a:moveTo>
                  <a:cubicBezTo>
                    <a:pt x="76" y="28"/>
                    <a:pt x="67" y="15"/>
                    <a:pt x="51" y="15"/>
                  </a:cubicBezTo>
                  <a:cubicBezTo>
                    <a:pt x="34" y="15"/>
                    <a:pt x="20" y="27"/>
                    <a:pt x="20" y="51"/>
                  </a:cubicBezTo>
                  <a:cubicBezTo>
                    <a:pt x="20" y="75"/>
                    <a:pt x="34" y="86"/>
                    <a:pt x="50" y="86"/>
                  </a:cubicBezTo>
                  <a:cubicBezTo>
                    <a:pt x="66" y="86"/>
                    <a:pt x="76" y="74"/>
                    <a:pt x="76" y="73"/>
                  </a:cubicBezTo>
                  <a:cubicBezTo>
                    <a:pt x="86" y="85"/>
                    <a:pt x="86" y="85"/>
                    <a:pt x="86" y="85"/>
                  </a:cubicBezTo>
                  <a:cubicBezTo>
                    <a:pt x="85" y="86"/>
                    <a:pt x="74" y="103"/>
                    <a:pt x="47" y="103"/>
                  </a:cubicBezTo>
                  <a:cubicBezTo>
                    <a:pt x="21" y="103"/>
                    <a:pt x="0" y="83"/>
                    <a:pt x="0" y="51"/>
                  </a:cubicBezTo>
                  <a:cubicBezTo>
                    <a:pt x="0" y="19"/>
                    <a:pt x="22" y="0"/>
                    <a:pt x="48" y="0"/>
                  </a:cubicBezTo>
                  <a:cubicBezTo>
                    <a:pt x="74" y="0"/>
                    <a:pt x="84" y="16"/>
                    <a:pt x="85" y="17"/>
                  </a:cubicBezTo>
                  <a:lnTo>
                    <a:pt x="76"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62">
              <a:extLst>
                <a:ext uri="{FF2B5EF4-FFF2-40B4-BE49-F238E27FC236}">
                  <a16:creationId xmlns:a16="http://schemas.microsoft.com/office/drawing/2014/main" id="{E2BA6FAC-BC0B-955C-76C2-7569276E7C26}"/>
                </a:ext>
              </a:extLst>
            </p:cNvPr>
            <p:cNvSpPr>
              <a:spLocks noEditPoints="1"/>
            </p:cNvSpPr>
            <p:nvPr userDrawn="1"/>
          </p:nvSpPr>
          <p:spPr bwMode="auto">
            <a:xfrm>
              <a:off x="43037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1"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63">
              <a:extLst>
                <a:ext uri="{FF2B5EF4-FFF2-40B4-BE49-F238E27FC236}">
                  <a16:creationId xmlns:a16="http://schemas.microsoft.com/office/drawing/2014/main" id="{8B1668FC-ED11-4E5F-5CD7-B8AECBE72E88}"/>
                </a:ext>
              </a:extLst>
            </p:cNvPr>
            <p:cNvSpPr>
              <a:spLocks noChangeArrowheads="1"/>
            </p:cNvSpPr>
            <p:nvPr userDrawn="1"/>
          </p:nvSpPr>
          <p:spPr bwMode="auto">
            <a:xfrm>
              <a:off x="2271713" y="-269875"/>
              <a:ext cx="12700" cy="773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Oval 64">
              <a:extLst>
                <a:ext uri="{FF2B5EF4-FFF2-40B4-BE49-F238E27FC236}">
                  <a16:creationId xmlns:a16="http://schemas.microsoft.com/office/drawing/2014/main" id="{E764F59C-9348-969F-DC4C-91400D94748F}"/>
                </a:ext>
              </a:extLst>
            </p:cNvPr>
            <p:cNvSpPr>
              <a:spLocks noChangeArrowheads="1"/>
            </p:cNvSpPr>
            <p:nvPr userDrawn="1"/>
          </p:nvSpPr>
          <p:spPr bwMode="auto">
            <a:xfrm>
              <a:off x="911226" y="-279400"/>
              <a:ext cx="119063" cy="120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Oval 65">
              <a:extLst>
                <a:ext uri="{FF2B5EF4-FFF2-40B4-BE49-F238E27FC236}">
                  <a16:creationId xmlns:a16="http://schemas.microsoft.com/office/drawing/2014/main" id="{0C6CC64C-557B-7855-41F2-B4CCE30CCF03}"/>
                </a:ext>
              </a:extLst>
            </p:cNvPr>
            <p:cNvSpPr>
              <a:spLocks noChangeArrowheads="1"/>
            </p:cNvSpPr>
            <p:nvPr userDrawn="1"/>
          </p:nvSpPr>
          <p:spPr bwMode="auto">
            <a:xfrm>
              <a:off x="752476" y="-269875"/>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Oval 66">
              <a:extLst>
                <a:ext uri="{FF2B5EF4-FFF2-40B4-BE49-F238E27FC236}">
                  <a16:creationId xmlns:a16="http://schemas.microsoft.com/office/drawing/2014/main" id="{6F43F3D1-B8CB-54F6-36F7-16314257D69B}"/>
                </a:ext>
              </a:extLst>
            </p:cNvPr>
            <p:cNvSpPr>
              <a:spLocks noChangeArrowheads="1"/>
            </p:cNvSpPr>
            <p:nvPr userDrawn="1"/>
          </p:nvSpPr>
          <p:spPr bwMode="auto">
            <a:xfrm>
              <a:off x="919163" y="-103188"/>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Oval 67">
              <a:extLst>
                <a:ext uri="{FF2B5EF4-FFF2-40B4-BE49-F238E27FC236}">
                  <a16:creationId xmlns:a16="http://schemas.microsoft.com/office/drawing/2014/main" id="{92E571BB-D352-2156-6D4A-C44BE8B1DEC3}"/>
                </a:ext>
              </a:extLst>
            </p:cNvPr>
            <p:cNvSpPr>
              <a:spLocks noChangeArrowheads="1"/>
            </p:cNvSpPr>
            <p:nvPr userDrawn="1"/>
          </p:nvSpPr>
          <p:spPr bwMode="auto">
            <a:xfrm>
              <a:off x="927101" y="53975"/>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Oval 68">
              <a:extLst>
                <a:ext uri="{FF2B5EF4-FFF2-40B4-BE49-F238E27FC236}">
                  <a16:creationId xmlns:a16="http://schemas.microsoft.com/office/drawing/2014/main" id="{7A8957F8-68A4-3EE6-C67A-79E4C3B0E740}"/>
                </a:ext>
              </a:extLst>
            </p:cNvPr>
            <p:cNvSpPr>
              <a:spLocks noChangeArrowheads="1"/>
            </p:cNvSpPr>
            <p:nvPr userDrawn="1"/>
          </p:nvSpPr>
          <p:spPr bwMode="auto">
            <a:xfrm>
              <a:off x="760413" y="-95250"/>
              <a:ext cx="87313"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Oval 69">
              <a:extLst>
                <a:ext uri="{FF2B5EF4-FFF2-40B4-BE49-F238E27FC236}">
                  <a16:creationId xmlns:a16="http://schemas.microsoft.com/office/drawing/2014/main" id="{E37C8ED8-118C-127C-C8D8-93DB49103625}"/>
                </a:ext>
              </a:extLst>
            </p:cNvPr>
            <p:cNvSpPr>
              <a:spLocks noChangeArrowheads="1"/>
            </p:cNvSpPr>
            <p:nvPr userDrawn="1"/>
          </p:nvSpPr>
          <p:spPr bwMode="auto">
            <a:xfrm>
              <a:off x="611188" y="-261938"/>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Box 2">
            <a:extLst>
              <a:ext uri="{FF2B5EF4-FFF2-40B4-BE49-F238E27FC236}">
                <a16:creationId xmlns:a16="http://schemas.microsoft.com/office/drawing/2014/main" id="{BFFC5C2C-B337-3578-4DEF-5FA5EAEA706D}"/>
              </a:ext>
            </a:extLst>
          </p:cNvPr>
          <p:cNvSpPr txBox="1"/>
          <p:nvPr userDrawn="1"/>
        </p:nvSpPr>
        <p:spPr>
          <a:xfrm>
            <a:off x="1516830" y="6334188"/>
            <a:ext cx="5719046" cy="153888"/>
          </a:xfrm>
          <a:prstGeom prst="rect">
            <a:avLst/>
          </a:prstGeom>
          <a:noFill/>
        </p:spPr>
        <p:txBody>
          <a:bodyPr wrap="square" lIns="0" tIns="0" rIns="0" bIns="0" rtlCol="0">
            <a:spAutoFit/>
          </a:bodyPr>
          <a:lstStyle/>
          <a:p>
            <a:pPr algn="ctr"/>
            <a:r>
              <a:rPr lang="en-US" sz="1000">
                <a:solidFill>
                  <a:schemeClr val="bg1"/>
                </a:solidFill>
              </a:rPr>
              <a:t>Includes content supplied by Sales Benchmark Index; Copyright © Sales Benchmark Index, 2022</a:t>
            </a:r>
          </a:p>
        </p:txBody>
      </p:sp>
    </p:spTree>
    <p:extLst>
      <p:ext uri="{BB962C8B-B14F-4D97-AF65-F5344CB8AC3E}">
        <p14:creationId xmlns:p14="http://schemas.microsoft.com/office/powerpoint/2010/main" val="1668127833"/>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showMasterSp="0" preserve="1">
  <p:cSld name="5_Title Slide blue dots bkdg">
    <p:bg>
      <p:bgPr>
        <a:solidFill>
          <a:schemeClr val="accent1"/>
        </a:solidFill>
        <a:effectLst/>
      </p:bgPr>
    </p:bg>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64658552-6E07-9117-0CA9-3B60B698736B}"/>
              </a:ext>
            </a:extLst>
          </p:cNvPr>
          <p:cNvGraphicFramePr>
            <a:graphicFrameLocks noChangeAspect="1"/>
          </p:cNvGraphicFramePr>
          <p:nvPr userDrawn="1">
            <p:custDataLst>
              <p:tags r:id="rId1"/>
            </p:custDataLst>
            <p:extLst>
              <p:ext uri="{D42A27DB-BD31-4B8C-83A1-F6EECF244321}">
                <p14:modId xmlns:p14="http://schemas.microsoft.com/office/powerpoint/2010/main" val="2352251736"/>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4" name="Object 3" hidden="1">
                        <a:extLst>
                          <a:ext uri="{FF2B5EF4-FFF2-40B4-BE49-F238E27FC236}">
                            <a16:creationId xmlns:a16="http://schemas.microsoft.com/office/drawing/2014/main" id="{64658552-6E07-9117-0CA9-3B60B698736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5" name="Picture 4">
            <a:extLst>
              <a:ext uri="{FF2B5EF4-FFF2-40B4-BE49-F238E27FC236}">
                <a16:creationId xmlns:a16="http://schemas.microsoft.com/office/drawing/2014/main" id="{3A320BF0-2CB7-7307-F4DF-D200AD3CD994}"/>
              </a:ext>
            </a:extLst>
          </p:cNvPr>
          <p:cNvPicPr>
            <a:picLocks noChangeAspect="1"/>
          </p:cNvPicPr>
          <p:nvPr userDrawn="1"/>
        </p:nvPicPr>
        <p:blipFill rotWithShape="1">
          <a:blip r:embed="rId5" cstate="email">
            <a:extLst>
              <a:ext uri="{28A0092B-C50C-407E-A947-70E740481C1C}">
                <a14:useLocalDpi xmlns:a14="http://schemas.microsoft.com/office/drawing/2010/main"/>
              </a:ext>
            </a:extLst>
          </a:blip>
          <a:srcRect/>
          <a:stretch/>
        </p:blipFill>
        <p:spPr>
          <a:xfrm>
            <a:off x="0" y="1"/>
            <a:ext cx="12192000" cy="6858000"/>
          </a:xfrm>
          <a:prstGeom prst="rect">
            <a:avLst/>
          </a:prstGeom>
        </p:spPr>
      </p:pic>
      <p:sp>
        <p:nvSpPr>
          <p:cNvPr id="2" name="Title 1">
            <a:extLst>
              <a:ext uri="{FF2B5EF4-FFF2-40B4-BE49-F238E27FC236}">
                <a16:creationId xmlns:a16="http://schemas.microsoft.com/office/drawing/2014/main" id="{9C5F5AEC-749C-44CA-94C1-9495903C3571}"/>
              </a:ext>
            </a:extLst>
          </p:cNvPr>
          <p:cNvSpPr>
            <a:spLocks noGrp="1"/>
          </p:cNvSpPr>
          <p:nvPr>
            <p:ph type="ctrTitle"/>
          </p:nvPr>
        </p:nvSpPr>
        <p:spPr>
          <a:xfrm>
            <a:off x="1516830" y="2523757"/>
            <a:ext cx="9139234" cy="664797"/>
          </a:xfrm>
        </p:spPr>
        <p:txBody>
          <a:bodyPr vert="horz" lIns="91440" tIns="91440" rIns="91440" bIns="91440" anchor="ctr">
            <a:noAutofit/>
          </a:bodyPr>
          <a:lstStyle>
            <a:lvl1pPr algn="l">
              <a:defRPr sz="3600">
                <a:solidFill>
                  <a:schemeClr val="bg1"/>
                </a:solidFill>
              </a:defRPr>
            </a:lvl1pPr>
          </a:lstStyle>
          <a:p>
            <a:r>
              <a:rPr lang="en-US"/>
              <a:t>Click to edit Master title style</a:t>
            </a:r>
          </a:p>
        </p:txBody>
      </p:sp>
      <p:sp>
        <p:nvSpPr>
          <p:cNvPr id="82" name="Text Placeholder 81">
            <a:extLst>
              <a:ext uri="{FF2B5EF4-FFF2-40B4-BE49-F238E27FC236}">
                <a16:creationId xmlns:a16="http://schemas.microsoft.com/office/drawing/2014/main" id="{B020BF28-FA10-43DE-B2FD-965A7D8594C0}"/>
              </a:ext>
            </a:extLst>
          </p:cNvPr>
          <p:cNvSpPr>
            <a:spLocks noGrp="1"/>
          </p:cNvSpPr>
          <p:nvPr>
            <p:ph type="body" sz="quarter" idx="13"/>
          </p:nvPr>
        </p:nvSpPr>
        <p:spPr>
          <a:xfrm>
            <a:off x="1520386" y="3998279"/>
            <a:ext cx="4586287" cy="323850"/>
          </a:xfrm>
        </p:spPr>
        <p:txBody>
          <a:bodyPr lIns="91440" tIns="91440" rIns="91440" bIns="91440" anchor="ctr"/>
          <a:lstStyle>
            <a:lvl1pPr>
              <a:defRPr b="0">
                <a:solidFill>
                  <a:schemeClr val="bg1"/>
                </a:solidFill>
              </a:defRPr>
            </a:lvl1pPr>
          </a:lstStyle>
          <a:p>
            <a:pPr lvl="0"/>
            <a:r>
              <a:rPr lang="en-US"/>
              <a:t>Click to edit Master text styles</a:t>
            </a:r>
          </a:p>
        </p:txBody>
      </p:sp>
      <p:sp>
        <p:nvSpPr>
          <p:cNvPr id="83" name="Subtitle 2">
            <a:extLst>
              <a:ext uri="{FF2B5EF4-FFF2-40B4-BE49-F238E27FC236}">
                <a16:creationId xmlns:a16="http://schemas.microsoft.com/office/drawing/2014/main" id="{CA420EE9-07D0-49A0-A796-E6EAA8EBDB96}"/>
              </a:ext>
            </a:extLst>
          </p:cNvPr>
          <p:cNvSpPr>
            <a:spLocks noGrp="1"/>
          </p:cNvSpPr>
          <p:nvPr>
            <p:ph type="subTitle" idx="1"/>
          </p:nvPr>
        </p:nvSpPr>
        <p:spPr>
          <a:xfrm>
            <a:off x="1516830" y="3444432"/>
            <a:ext cx="9139234" cy="297969"/>
          </a:xfrm>
        </p:spPr>
        <p:txBody>
          <a:bodyPr vert="horz" lIns="91440" tIns="91440" rIns="91440" bIns="91440" rtlCol="0" anchor="ctr">
            <a:noAutofit/>
          </a:bodyPr>
          <a:lstStyle>
            <a:lvl1pPr>
              <a:defRPr lang="en-US" sz="2200" b="0" dirty="0">
                <a:solidFill>
                  <a:schemeClr val="bg1"/>
                </a:solidFill>
              </a:defRPr>
            </a:lvl1pPr>
          </a:lstStyle>
          <a:p>
            <a:pPr lvl="0"/>
            <a:r>
              <a:rPr lang="en-US"/>
              <a:t>Click to edit Master subtitle style</a:t>
            </a:r>
          </a:p>
        </p:txBody>
      </p:sp>
      <p:grpSp>
        <p:nvGrpSpPr>
          <p:cNvPr id="148" name="Group 147">
            <a:extLst>
              <a:ext uri="{FF2B5EF4-FFF2-40B4-BE49-F238E27FC236}">
                <a16:creationId xmlns:a16="http://schemas.microsoft.com/office/drawing/2014/main" id="{AF47BE45-9A6B-F77A-A246-E9AD74AC3E05}"/>
              </a:ext>
            </a:extLst>
          </p:cNvPr>
          <p:cNvGrpSpPr>
            <a:grpSpLocks noChangeAspect="1"/>
          </p:cNvGrpSpPr>
          <p:nvPr userDrawn="1"/>
        </p:nvGrpSpPr>
        <p:grpSpPr>
          <a:xfrm>
            <a:off x="702214" y="780933"/>
            <a:ext cx="3494345" cy="745107"/>
            <a:chOff x="611188" y="-279400"/>
            <a:chExt cx="3767138" cy="803275"/>
          </a:xfrm>
          <a:solidFill>
            <a:schemeClr val="bg1"/>
          </a:solidFill>
        </p:grpSpPr>
        <p:sp>
          <p:nvSpPr>
            <p:cNvPr id="149" name="Freeform 5">
              <a:extLst>
                <a:ext uri="{FF2B5EF4-FFF2-40B4-BE49-F238E27FC236}">
                  <a16:creationId xmlns:a16="http://schemas.microsoft.com/office/drawing/2014/main" id="{5C5B487B-3C0A-CD7C-49B9-906DAA6B051C}"/>
                </a:ext>
              </a:extLst>
            </p:cNvPr>
            <p:cNvSpPr>
              <a:spLocks noEditPoints="1"/>
            </p:cNvSpPr>
            <p:nvPr userDrawn="1"/>
          </p:nvSpPr>
          <p:spPr bwMode="auto">
            <a:xfrm>
              <a:off x="1885951" y="438150"/>
              <a:ext cx="60325" cy="63500"/>
            </a:xfrm>
            <a:custGeom>
              <a:avLst/>
              <a:gdLst>
                <a:gd name="T0" fmla="*/ 36 w 73"/>
                <a:gd name="T1" fmla="*/ 0 h 78"/>
                <a:gd name="T2" fmla="*/ 10 w 73"/>
                <a:gd name="T3" fmla="*/ 10 h 78"/>
                <a:gd name="T4" fmla="*/ 0 w 73"/>
                <a:gd name="T5" fmla="*/ 39 h 78"/>
                <a:gd name="T6" fmla="*/ 10 w 73"/>
                <a:gd name="T7" fmla="*/ 67 h 78"/>
                <a:gd name="T8" fmla="*/ 36 w 73"/>
                <a:gd name="T9" fmla="*/ 78 h 78"/>
                <a:gd name="T10" fmla="*/ 63 w 73"/>
                <a:gd name="T11" fmla="*/ 67 h 78"/>
                <a:gd name="T12" fmla="*/ 73 w 73"/>
                <a:gd name="T13" fmla="*/ 39 h 78"/>
                <a:gd name="T14" fmla="*/ 63 w 73"/>
                <a:gd name="T15" fmla="*/ 10 h 78"/>
                <a:gd name="T16" fmla="*/ 36 w 73"/>
                <a:gd name="T17" fmla="*/ 0 h 78"/>
                <a:gd name="T18" fmla="*/ 52 w 73"/>
                <a:gd name="T19" fmla="*/ 59 h 78"/>
                <a:gd name="T20" fmla="*/ 36 w 73"/>
                <a:gd name="T21" fmla="*/ 66 h 78"/>
                <a:gd name="T22" fmla="*/ 20 w 73"/>
                <a:gd name="T23" fmla="*/ 59 h 78"/>
                <a:gd name="T24" fmla="*/ 15 w 73"/>
                <a:gd name="T25" fmla="*/ 39 h 78"/>
                <a:gd name="T26" fmla="*/ 21 w 73"/>
                <a:gd name="T27" fmla="*/ 19 h 78"/>
                <a:gd name="T28" fmla="*/ 36 w 73"/>
                <a:gd name="T29" fmla="*/ 11 h 78"/>
                <a:gd name="T30" fmla="*/ 52 w 73"/>
                <a:gd name="T31" fmla="*/ 19 h 78"/>
                <a:gd name="T32" fmla="*/ 58 w 73"/>
                <a:gd name="T33" fmla="*/ 39 h 78"/>
                <a:gd name="T34" fmla="*/ 52 w 73"/>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8">
                  <a:moveTo>
                    <a:pt x="36" y="0"/>
                  </a:moveTo>
                  <a:cubicBezTo>
                    <a:pt x="25" y="0"/>
                    <a:pt x="17" y="3"/>
                    <a:pt x="10" y="10"/>
                  </a:cubicBezTo>
                  <a:cubicBezTo>
                    <a:pt x="3" y="17"/>
                    <a:pt x="0" y="27"/>
                    <a:pt x="0" y="39"/>
                  </a:cubicBezTo>
                  <a:cubicBezTo>
                    <a:pt x="0" y="51"/>
                    <a:pt x="3" y="60"/>
                    <a:pt x="10" y="67"/>
                  </a:cubicBezTo>
                  <a:cubicBezTo>
                    <a:pt x="17" y="74"/>
                    <a:pt x="25" y="78"/>
                    <a:pt x="36" y="78"/>
                  </a:cubicBezTo>
                  <a:cubicBezTo>
                    <a:pt x="47" y="78"/>
                    <a:pt x="56" y="74"/>
                    <a:pt x="63" y="67"/>
                  </a:cubicBezTo>
                  <a:cubicBezTo>
                    <a:pt x="69" y="60"/>
                    <a:pt x="73" y="51"/>
                    <a:pt x="73" y="39"/>
                  </a:cubicBezTo>
                  <a:cubicBezTo>
                    <a:pt x="73" y="27"/>
                    <a:pt x="69" y="17"/>
                    <a:pt x="63"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1" y="19"/>
                  </a:cubicBezTo>
                  <a:cubicBezTo>
                    <a:pt x="24" y="14"/>
                    <a:pt x="30" y="11"/>
                    <a:pt x="36" y="11"/>
                  </a:cubicBezTo>
                  <a:cubicBezTo>
                    <a:pt x="43" y="11"/>
                    <a:pt x="48" y="14"/>
                    <a:pt x="52" y="19"/>
                  </a:cubicBezTo>
                  <a:cubicBezTo>
                    <a:pt x="56" y="24"/>
                    <a:pt x="58" y="30"/>
                    <a:pt x="58" y="39"/>
                  </a:cubicBezTo>
                  <a:cubicBezTo>
                    <a:pt x="58"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6">
              <a:extLst>
                <a:ext uri="{FF2B5EF4-FFF2-40B4-BE49-F238E27FC236}">
                  <a16:creationId xmlns:a16="http://schemas.microsoft.com/office/drawing/2014/main" id="{FC002D50-1258-94CD-A4CA-8EF05842095A}"/>
                </a:ext>
              </a:extLst>
            </p:cNvPr>
            <p:cNvSpPr>
              <a:spLocks/>
            </p:cNvSpPr>
            <p:nvPr userDrawn="1"/>
          </p:nvSpPr>
          <p:spPr bwMode="auto">
            <a:xfrm>
              <a:off x="1152526" y="414338"/>
              <a:ext cx="74613" cy="87313"/>
            </a:xfrm>
            <a:custGeom>
              <a:avLst/>
              <a:gdLst>
                <a:gd name="T0" fmla="*/ 50 w 89"/>
                <a:gd name="T1" fmla="*/ 62 h 106"/>
                <a:gd name="T2" fmla="*/ 75 w 89"/>
                <a:gd name="T3" fmla="*/ 62 h 106"/>
                <a:gd name="T4" fmla="*/ 75 w 89"/>
                <a:gd name="T5" fmla="*/ 80 h 106"/>
                <a:gd name="T6" fmla="*/ 74 w 89"/>
                <a:gd name="T7" fmla="*/ 81 h 106"/>
                <a:gd name="T8" fmla="*/ 71 w 89"/>
                <a:gd name="T9" fmla="*/ 84 h 106"/>
                <a:gd name="T10" fmla="*/ 66 w 89"/>
                <a:gd name="T11" fmla="*/ 88 h 106"/>
                <a:gd name="T12" fmla="*/ 58 w 89"/>
                <a:gd name="T13" fmla="*/ 91 h 106"/>
                <a:gd name="T14" fmla="*/ 48 w 89"/>
                <a:gd name="T15" fmla="*/ 92 h 106"/>
                <a:gd name="T16" fmla="*/ 24 w 89"/>
                <a:gd name="T17" fmla="*/ 82 h 106"/>
                <a:gd name="T18" fmla="*/ 15 w 89"/>
                <a:gd name="T19" fmla="*/ 52 h 106"/>
                <a:gd name="T20" fmla="*/ 25 w 89"/>
                <a:gd name="T21" fmla="*/ 23 h 106"/>
                <a:gd name="T22" fmla="*/ 48 w 89"/>
                <a:gd name="T23" fmla="*/ 13 h 106"/>
                <a:gd name="T24" fmla="*/ 57 w 89"/>
                <a:gd name="T25" fmla="*/ 14 h 106"/>
                <a:gd name="T26" fmla="*/ 64 w 89"/>
                <a:gd name="T27" fmla="*/ 16 h 106"/>
                <a:gd name="T28" fmla="*/ 69 w 89"/>
                <a:gd name="T29" fmla="*/ 19 h 106"/>
                <a:gd name="T30" fmla="*/ 73 w 89"/>
                <a:gd name="T31" fmla="*/ 23 h 106"/>
                <a:gd name="T32" fmla="*/ 75 w 89"/>
                <a:gd name="T33" fmla="*/ 26 h 106"/>
                <a:gd name="T34" fmla="*/ 76 w 89"/>
                <a:gd name="T35" fmla="*/ 27 h 106"/>
                <a:gd name="T36" fmla="*/ 86 w 89"/>
                <a:gd name="T37" fmla="*/ 18 h 106"/>
                <a:gd name="T38" fmla="*/ 48 w 89"/>
                <a:gd name="T39" fmla="*/ 0 h 106"/>
                <a:gd name="T40" fmla="*/ 14 w 89"/>
                <a:gd name="T41" fmla="*/ 14 h 106"/>
                <a:gd name="T42" fmla="*/ 0 w 89"/>
                <a:gd name="T43" fmla="*/ 52 h 106"/>
                <a:gd name="T44" fmla="*/ 13 w 89"/>
                <a:gd name="T45" fmla="*/ 91 h 106"/>
                <a:gd name="T46" fmla="*/ 45 w 89"/>
                <a:gd name="T47" fmla="*/ 106 h 106"/>
                <a:gd name="T48" fmla="*/ 57 w 89"/>
                <a:gd name="T49" fmla="*/ 104 h 106"/>
                <a:gd name="T50" fmla="*/ 66 w 89"/>
                <a:gd name="T51" fmla="*/ 101 h 106"/>
                <a:gd name="T52" fmla="*/ 73 w 89"/>
                <a:gd name="T53" fmla="*/ 97 h 106"/>
                <a:gd name="T54" fmla="*/ 76 w 89"/>
                <a:gd name="T55" fmla="*/ 94 h 106"/>
                <a:gd name="T56" fmla="*/ 78 w 89"/>
                <a:gd name="T57" fmla="*/ 92 h 106"/>
                <a:gd name="T58" fmla="*/ 79 w 89"/>
                <a:gd name="T59" fmla="*/ 104 h 106"/>
                <a:gd name="T60" fmla="*/ 89 w 89"/>
                <a:gd name="T61" fmla="*/ 104 h 106"/>
                <a:gd name="T62" fmla="*/ 89 w 89"/>
                <a:gd name="T63" fmla="*/ 51 h 106"/>
                <a:gd name="T64" fmla="*/ 50 w 89"/>
                <a:gd name="T65" fmla="*/ 51 h 106"/>
                <a:gd name="T66" fmla="*/ 50 w 89"/>
                <a:gd name="T67" fmla="*/ 6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 h="106">
                  <a:moveTo>
                    <a:pt x="50" y="62"/>
                  </a:moveTo>
                  <a:cubicBezTo>
                    <a:pt x="75" y="62"/>
                    <a:pt x="75" y="62"/>
                    <a:pt x="75" y="62"/>
                  </a:cubicBezTo>
                  <a:cubicBezTo>
                    <a:pt x="75" y="80"/>
                    <a:pt x="75" y="80"/>
                    <a:pt x="75" y="80"/>
                  </a:cubicBezTo>
                  <a:cubicBezTo>
                    <a:pt x="74" y="81"/>
                    <a:pt x="74" y="81"/>
                    <a:pt x="74" y="81"/>
                  </a:cubicBezTo>
                  <a:cubicBezTo>
                    <a:pt x="73" y="82"/>
                    <a:pt x="72" y="83"/>
                    <a:pt x="71" y="84"/>
                  </a:cubicBezTo>
                  <a:cubicBezTo>
                    <a:pt x="69" y="86"/>
                    <a:pt x="68" y="87"/>
                    <a:pt x="66" y="88"/>
                  </a:cubicBezTo>
                  <a:cubicBezTo>
                    <a:pt x="64" y="89"/>
                    <a:pt x="61" y="90"/>
                    <a:pt x="58" y="91"/>
                  </a:cubicBezTo>
                  <a:cubicBezTo>
                    <a:pt x="55" y="92"/>
                    <a:pt x="51" y="92"/>
                    <a:pt x="48" y="92"/>
                  </a:cubicBezTo>
                  <a:cubicBezTo>
                    <a:pt x="38" y="92"/>
                    <a:pt x="30" y="89"/>
                    <a:pt x="24" y="82"/>
                  </a:cubicBezTo>
                  <a:cubicBezTo>
                    <a:pt x="18" y="74"/>
                    <a:pt x="15" y="65"/>
                    <a:pt x="15" y="52"/>
                  </a:cubicBezTo>
                  <a:cubicBezTo>
                    <a:pt x="15" y="40"/>
                    <a:pt x="18" y="31"/>
                    <a:pt x="25" y="23"/>
                  </a:cubicBezTo>
                  <a:cubicBezTo>
                    <a:pt x="31" y="16"/>
                    <a:pt x="39" y="13"/>
                    <a:pt x="48" y="13"/>
                  </a:cubicBezTo>
                  <a:cubicBezTo>
                    <a:pt x="51" y="13"/>
                    <a:pt x="54" y="13"/>
                    <a:pt x="57" y="14"/>
                  </a:cubicBezTo>
                  <a:cubicBezTo>
                    <a:pt x="60" y="14"/>
                    <a:pt x="62" y="15"/>
                    <a:pt x="64" y="16"/>
                  </a:cubicBezTo>
                  <a:cubicBezTo>
                    <a:pt x="66" y="17"/>
                    <a:pt x="67" y="18"/>
                    <a:pt x="69" y="19"/>
                  </a:cubicBezTo>
                  <a:cubicBezTo>
                    <a:pt x="71" y="21"/>
                    <a:pt x="72" y="22"/>
                    <a:pt x="73" y="23"/>
                  </a:cubicBezTo>
                  <a:cubicBezTo>
                    <a:pt x="74" y="24"/>
                    <a:pt x="74" y="25"/>
                    <a:pt x="75" y="26"/>
                  </a:cubicBezTo>
                  <a:cubicBezTo>
                    <a:pt x="76" y="27"/>
                    <a:pt x="76" y="27"/>
                    <a:pt x="76" y="27"/>
                  </a:cubicBezTo>
                  <a:cubicBezTo>
                    <a:pt x="86" y="18"/>
                    <a:pt x="86" y="18"/>
                    <a:pt x="86" y="18"/>
                  </a:cubicBezTo>
                  <a:cubicBezTo>
                    <a:pt x="77" y="6"/>
                    <a:pt x="64" y="0"/>
                    <a:pt x="48" y="0"/>
                  </a:cubicBezTo>
                  <a:cubicBezTo>
                    <a:pt x="35" y="0"/>
                    <a:pt x="23" y="4"/>
                    <a:pt x="14" y="14"/>
                  </a:cubicBezTo>
                  <a:cubicBezTo>
                    <a:pt x="4" y="24"/>
                    <a:pt x="0" y="36"/>
                    <a:pt x="0" y="52"/>
                  </a:cubicBezTo>
                  <a:cubicBezTo>
                    <a:pt x="0" y="69"/>
                    <a:pt x="4" y="82"/>
                    <a:pt x="13" y="91"/>
                  </a:cubicBezTo>
                  <a:cubicBezTo>
                    <a:pt x="21" y="101"/>
                    <a:pt x="32" y="106"/>
                    <a:pt x="45" y="106"/>
                  </a:cubicBezTo>
                  <a:cubicBezTo>
                    <a:pt x="50" y="106"/>
                    <a:pt x="54" y="105"/>
                    <a:pt x="57" y="104"/>
                  </a:cubicBezTo>
                  <a:cubicBezTo>
                    <a:pt x="61" y="103"/>
                    <a:pt x="64" y="102"/>
                    <a:pt x="66" y="101"/>
                  </a:cubicBezTo>
                  <a:cubicBezTo>
                    <a:pt x="69" y="100"/>
                    <a:pt x="71" y="99"/>
                    <a:pt x="73" y="97"/>
                  </a:cubicBezTo>
                  <a:cubicBezTo>
                    <a:pt x="75" y="95"/>
                    <a:pt x="76" y="94"/>
                    <a:pt x="76" y="94"/>
                  </a:cubicBezTo>
                  <a:cubicBezTo>
                    <a:pt x="77" y="93"/>
                    <a:pt x="77" y="93"/>
                    <a:pt x="78" y="92"/>
                  </a:cubicBezTo>
                  <a:cubicBezTo>
                    <a:pt x="79" y="104"/>
                    <a:pt x="79" y="104"/>
                    <a:pt x="79" y="104"/>
                  </a:cubicBezTo>
                  <a:cubicBezTo>
                    <a:pt x="89" y="104"/>
                    <a:pt x="89" y="104"/>
                    <a:pt x="89" y="104"/>
                  </a:cubicBezTo>
                  <a:cubicBezTo>
                    <a:pt x="89" y="51"/>
                    <a:pt x="89" y="51"/>
                    <a:pt x="89" y="51"/>
                  </a:cubicBezTo>
                  <a:cubicBezTo>
                    <a:pt x="50" y="51"/>
                    <a:pt x="50" y="51"/>
                    <a:pt x="50" y="51"/>
                  </a:cubicBezTo>
                  <a:lnTo>
                    <a:pt x="50"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7">
              <a:extLst>
                <a:ext uri="{FF2B5EF4-FFF2-40B4-BE49-F238E27FC236}">
                  <a16:creationId xmlns:a16="http://schemas.microsoft.com/office/drawing/2014/main" id="{5E276722-5197-B412-82F4-CAE376DBBFED}"/>
                </a:ext>
              </a:extLst>
            </p:cNvPr>
            <p:cNvSpPr>
              <a:spLocks/>
            </p:cNvSpPr>
            <p:nvPr userDrawn="1"/>
          </p:nvSpPr>
          <p:spPr bwMode="auto">
            <a:xfrm>
              <a:off x="1246188" y="436563"/>
              <a:ext cx="34925" cy="63500"/>
            </a:xfrm>
            <a:custGeom>
              <a:avLst/>
              <a:gdLst>
                <a:gd name="T0" fmla="*/ 23 w 43"/>
                <a:gd name="T1" fmla="*/ 5 h 77"/>
                <a:gd name="T2" fmla="*/ 14 w 43"/>
                <a:gd name="T3" fmla="*/ 17 h 77"/>
                <a:gd name="T4" fmla="*/ 13 w 43"/>
                <a:gd name="T5" fmla="*/ 2 h 77"/>
                <a:gd name="T6" fmla="*/ 0 w 43"/>
                <a:gd name="T7" fmla="*/ 2 h 77"/>
                <a:gd name="T8" fmla="*/ 0 w 43"/>
                <a:gd name="T9" fmla="*/ 77 h 77"/>
                <a:gd name="T10" fmla="*/ 14 w 43"/>
                <a:gd name="T11" fmla="*/ 77 h 77"/>
                <a:gd name="T12" fmla="*/ 14 w 43"/>
                <a:gd name="T13" fmla="*/ 35 h 77"/>
                <a:gd name="T14" fmla="*/ 24 w 43"/>
                <a:gd name="T15" fmla="*/ 18 h 77"/>
                <a:gd name="T16" fmla="*/ 35 w 43"/>
                <a:gd name="T17" fmla="*/ 14 h 77"/>
                <a:gd name="T18" fmla="*/ 41 w 43"/>
                <a:gd name="T19" fmla="*/ 15 h 77"/>
                <a:gd name="T20" fmla="*/ 43 w 43"/>
                <a:gd name="T21" fmla="*/ 1 h 77"/>
                <a:gd name="T22" fmla="*/ 37 w 43"/>
                <a:gd name="T23" fmla="*/ 0 h 77"/>
                <a:gd name="T24" fmla="*/ 23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3" y="5"/>
                  </a:moveTo>
                  <a:cubicBezTo>
                    <a:pt x="19" y="8"/>
                    <a:pt x="16" y="12"/>
                    <a:pt x="14" y="17"/>
                  </a:cubicBezTo>
                  <a:cubicBezTo>
                    <a:pt x="13" y="2"/>
                    <a:pt x="13" y="2"/>
                    <a:pt x="13" y="2"/>
                  </a:cubicBezTo>
                  <a:cubicBezTo>
                    <a:pt x="0" y="2"/>
                    <a:pt x="0" y="2"/>
                    <a:pt x="0" y="2"/>
                  </a:cubicBezTo>
                  <a:cubicBezTo>
                    <a:pt x="0" y="77"/>
                    <a:pt x="0" y="77"/>
                    <a:pt x="0" y="77"/>
                  </a:cubicBezTo>
                  <a:cubicBezTo>
                    <a:pt x="14" y="77"/>
                    <a:pt x="14" y="77"/>
                    <a:pt x="14" y="77"/>
                  </a:cubicBezTo>
                  <a:cubicBezTo>
                    <a:pt x="14" y="35"/>
                    <a:pt x="14" y="35"/>
                    <a:pt x="14" y="35"/>
                  </a:cubicBezTo>
                  <a:cubicBezTo>
                    <a:pt x="15" y="27"/>
                    <a:pt x="19" y="22"/>
                    <a:pt x="24" y="18"/>
                  </a:cubicBezTo>
                  <a:cubicBezTo>
                    <a:pt x="28" y="16"/>
                    <a:pt x="31" y="14"/>
                    <a:pt x="35" y="14"/>
                  </a:cubicBezTo>
                  <a:cubicBezTo>
                    <a:pt x="37" y="14"/>
                    <a:pt x="39" y="15"/>
                    <a:pt x="41" y="15"/>
                  </a:cubicBezTo>
                  <a:cubicBezTo>
                    <a:pt x="43" y="1"/>
                    <a:pt x="43" y="1"/>
                    <a:pt x="43" y="1"/>
                  </a:cubicBezTo>
                  <a:cubicBezTo>
                    <a:pt x="37" y="0"/>
                    <a:pt x="37" y="0"/>
                    <a:pt x="37" y="0"/>
                  </a:cubicBezTo>
                  <a:cubicBezTo>
                    <a:pt x="32" y="0"/>
                    <a:pt x="27" y="2"/>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8">
              <a:extLst>
                <a:ext uri="{FF2B5EF4-FFF2-40B4-BE49-F238E27FC236}">
                  <a16:creationId xmlns:a16="http://schemas.microsoft.com/office/drawing/2014/main" id="{030C0CC0-0956-B1B0-70A8-800FA865F98A}"/>
                </a:ext>
              </a:extLst>
            </p:cNvPr>
            <p:cNvSpPr>
              <a:spLocks noEditPoints="1"/>
            </p:cNvSpPr>
            <p:nvPr userDrawn="1"/>
          </p:nvSpPr>
          <p:spPr bwMode="auto">
            <a:xfrm>
              <a:off x="1284288" y="438150"/>
              <a:ext cx="60325" cy="63500"/>
            </a:xfrm>
            <a:custGeom>
              <a:avLst/>
              <a:gdLst>
                <a:gd name="T0" fmla="*/ 36 w 72"/>
                <a:gd name="T1" fmla="*/ 0 h 78"/>
                <a:gd name="T2" fmla="*/ 10 w 72"/>
                <a:gd name="T3" fmla="*/ 10 h 78"/>
                <a:gd name="T4" fmla="*/ 0 w 72"/>
                <a:gd name="T5" fmla="*/ 39 h 78"/>
                <a:gd name="T6" fmla="*/ 10 w 72"/>
                <a:gd name="T7" fmla="*/ 67 h 78"/>
                <a:gd name="T8" fmla="*/ 36 w 72"/>
                <a:gd name="T9" fmla="*/ 78 h 78"/>
                <a:gd name="T10" fmla="*/ 62 w 72"/>
                <a:gd name="T11" fmla="*/ 67 h 78"/>
                <a:gd name="T12" fmla="*/ 72 w 72"/>
                <a:gd name="T13" fmla="*/ 39 h 78"/>
                <a:gd name="T14" fmla="*/ 62 w 72"/>
                <a:gd name="T15" fmla="*/ 10 h 78"/>
                <a:gd name="T16" fmla="*/ 36 w 72"/>
                <a:gd name="T17" fmla="*/ 0 h 78"/>
                <a:gd name="T18" fmla="*/ 52 w 72"/>
                <a:gd name="T19" fmla="*/ 59 h 78"/>
                <a:gd name="T20" fmla="*/ 36 w 72"/>
                <a:gd name="T21" fmla="*/ 66 h 78"/>
                <a:gd name="T22" fmla="*/ 20 w 72"/>
                <a:gd name="T23" fmla="*/ 59 h 78"/>
                <a:gd name="T24" fmla="*/ 15 w 72"/>
                <a:gd name="T25" fmla="*/ 39 h 78"/>
                <a:gd name="T26" fmla="*/ 20 w 72"/>
                <a:gd name="T27" fmla="*/ 19 h 78"/>
                <a:gd name="T28" fmla="*/ 36 w 72"/>
                <a:gd name="T29" fmla="*/ 11 h 78"/>
                <a:gd name="T30" fmla="*/ 52 w 72"/>
                <a:gd name="T31" fmla="*/ 19 h 78"/>
                <a:gd name="T32" fmla="*/ 57 w 72"/>
                <a:gd name="T33" fmla="*/ 39 h 78"/>
                <a:gd name="T34" fmla="*/ 52 w 72"/>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8">
                  <a:moveTo>
                    <a:pt x="36" y="0"/>
                  </a:moveTo>
                  <a:cubicBezTo>
                    <a:pt x="25" y="0"/>
                    <a:pt x="16" y="3"/>
                    <a:pt x="10" y="10"/>
                  </a:cubicBezTo>
                  <a:cubicBezTo>
                    <a:pt x="3" y="17"/>
                    <a:pt x="0" y="27"/>
                    <a:pt x="0" y="39"/>
                  </a:cubicBezTo>
                  <a:cubicBezTo>
                    <a:pt x="0" y="51"/>
                    <a:pt x="3" y="60"/>
                    <a:pt x="10" y="67"/>
                  </a:cubicBezTo>
                  <a:cubicBezTo>
                    <a:pt x="16" y="74"/>
                    <a:pt x="25" y="78"/>
                    <a:pt x="36" y="78"/>
                  </a:cubicBezTo>
                  <a:cubicBezTo>
                    <a:pt x="47" y="78"/>
                    <a:pt x="56" y="74"/>
                    <a:pt x="62" y="67"/>
                  </a:cubicBezTo>
                  <a:cubicBezTo>
                    <a:pt x="69" y="60"/>
                    <a:pt x="72" y="51"/>
                    <a:pt x="72" y="39"/>
                  </a:cubicBezTo>
                  <a:cubicBezTo>
                    <a:pt x="72" y="27"/>
                    <a:pt x="69" y="17"/>
                    <a:pt x="62"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0" y="19"/>
                  </a:cubicBezTo>
                  <a:cubicBezTo>
                    <a:pt x="24" y="14"/>
                    <a:pt x="29" y="11"/>
                    <a:pt x="36" y="11"/>
                  </a:cubicBezTo>
                  <a:cubicBezTo>
                    <a:pt x="43" y="11"/>
                    <a:pt x="48" y="14"/>
                    <a:pt x="52" y="19"/>
                  </a:cubicBezTo>
                  <a:cubicBezTo>
                    <a:pt x="56" y="24"/>
                    <a:pt x="57" y="30"/>
                    <a:pt x="57" y="39"/>
                  </a:cubicBezTo>
                  <a:cubicBezTo>
                    <a:pt x="57"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9">
              <a:extLst>
                <a:ext uri="{FF2B5EF4-FFF2-40B4-BE49-F238E27FC236}">
                  <a16:creationId xmlns:a16="http://schemas.microsoft.com/office/drawing/2014/main" id="{88BAE485-97CC-07B4-6CBC-75F7EB1F86CD}"/>
                </a:ext>
              </a:extLst>
            </p:cNvPr>
            <p:cNvSpPr>
              <a:spLocks/>
            </p:cNvSpPr>
            <p:nvPr userDrawn="1"/>
          </p:nvSpPr>
          <p:spPr bwMode="auto">
            <a:xfrm>
              <a:off x="1350963" y="438150"/>
              <a:ext cx="90488" cy="61913"/>
            </a:xfrm>
            <a:custGeom>
              <a:avLst/>
              <a:gdLst>
                <a:gd name="T0" fmla="*/ 41 w 57"/>
                <a:gd name="T1" fmla="*/ 31 h 39"/>
                <a:gd name="T2" fmla="*/ 32 w 57"/>
                <a:gd name="T3" fmla="*/ 0 h 39"/>
                <a:gd name="T4" fmla="*/ 24 w 57"/>
                <a:gd name="T5" fmla="*/ 0 h 39"/>
                <a:gd name="T6" fmla="*/ 16 w 57"/>
                <a:gd name="T7" fmla="*/ 31 h 39"/>
                <a:gd name="T8" fmla="*/ 8 w 57"/>
                <a:gd name="T9" fmla="*/ 0 h 39"/>
                <a:gd name="T10" fmla="*/ 0 w 57"/>
                <a:gd name="T11" fmla="*/ 0 h 39"/>
                <a:gd name="T12" fmla="*/ 12 w 57"/>
                <a:gd name="T13" fmla="*/ 39 h 39"/>
                <a:gd name="T14" fmla="*/ 20 w 57"/>
                <a:gd name="T15" fmla="*/ 39 h 39"/>
                <a:gd name="T16" fmla="*/ 28 w 57"/>
                <a:gd name="T17" fmla="*/ 9 h 39"/>
                <a:gd name="T18" fmla="*/ 37 w 57"/>
                <a:gd name="T19" fmla="*/ 39 h 39"/>
                <a:gd name="T20" fmla="*/ 45 w 57"/>
                <a:gd name="T21" fmla="*/ 39 h 39"/>
                <a:gd name="T22" fmla="*/ 57 w 57"/>
                <a:gd name="T23" fmla="*/ 0 h 39"/>
                <a:gd name="T24" fmla="*/ 49 w 57"/>
                <a:gd name="T25" fmla="*/ 0 h 39"/>
                <a:gd name="T26" fmla="*/ 41 w 57"/>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39">
                  <a:moveTo>
                    <a:pt x="41" y="31"/>
                  </a:moveTo>
                  <a:lnTo>
                    <a:pt x="32" y="0"/>
                  </a:lnTo>
                  <a:lnTo>
                    <a:pt x="24" y="0"/>
                  </a:lnTo>
                  <a:lnTo>
                    <a:pt x="16" y="31"/>
                  </a:lnTo>
                  <a:lnTo>
                    <a:pt x="8" y="0"/>
                  </a:lnTo>
                  <a:lnTo>
                    <a:pt x="0" y="0"/>
                  </a:lnTo>
                  <a:lnTo>
                    <a:pt x="12" y="39"/>
                  </a:lnTo>
                  <a:lnTo>
                    <a:pt x="20" y="39"/>
                  </a:lnTo>
                  <a:lnTo>
                    <a:pt x="28" y="9"/>
                  </a:lnTo>
                  <a:lnTo>
                    <a:pt x="37" y="39"/>
                  </a:lnTo>
                  <a:lnTo>
                    <a:pt x="45" y="39"/>
                  </a:lnTo>
                  <a:lnTo>
                    <a:pt x="57" y="0"/>
                  </a:lnTo>
                  <a:lnTo>
                    <a:pt x="49" y="0"/>
                  </a:lnTo>
                  <a:lnTo>
                    <a:pt x="41"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0">
              <a:extLst>
                <a:ext uri="{FF2B5EF4-FFF2-40B4-BE49-F238E27FC236}">
                  <a16:creationId xmlns:a16="http://schemas.microsoft.com/office/drawing/2014/main" id="{E0EE8424-6820-BE0B-2C64-487E7DD59BC7}"/>
                </a:ext>
              </a:extLst>
            </p:cNvPr>
            <p:cNvSpPr>
              <a:spLocks/>
            </p:cNvSpPr>
            <p:nvPr userDrawn="1"/>
          </p:nvSpPr>
          <p:spPr bwMode="auto">
            <a:xfrm>
              <a:off x="1446213" y="422275"/>
              <a:ext cx="38100" cy="79375"/>
            </a:xfrm>
            <a:custGeom>
              <a:avLst/>
              <a:gdLst>
                <a:gd name="T0" fmla="*/ 26 w 46"/>
                <a:gd name="T1" fmla="*/ 0 h 97"/>
                <a:gd name="T2" fmla="*/ 13 w 46"/>
                <a:gd name="T3" fmla="*/ 0 h 97"/>
                <a:gd name="T4" fmla="*/ 11 w 46"/>
                <a:gd name="T5" fmla="*/ 20 h 97"/>
                <a:gd name="T6" fmla="*/ 0 w 46"/>
                <a:gd name="T7" fmla="*/ 20 h 97"/>
                <a:gd name="T8" fmla="*/ 0 w 46"/>
                <a:gd name="T9" fmla="*/ 31 h 97"/>
                <a:gd name="T10" fmla="*/ 11 w 46"/>
                <a:gd name="T11" fmla="*/ 31 h 97"/>
                <a:gd name="T12" fmla="*/ 11 w 46"/>
                <a:gd name="T13" fmla="*/ 72 h 97"/>
                <a:gd name="T14" fmla="*/ 16 w 46"/>
                <a:gd name="T15" fmla="*/ 91 h 97"/>
                <a:gd name="T16" fmla="*/ 32 w 46"/>
                <a:gd name="T17" fmla="*/ 97 h 97"/>
                <a:gd name="T18" fmla="*/ 46 w 46"/>
                <a:gd name="T19" fmla="*/ 95 h 97"/>
                <a:gd name="T20" fmla="*/ 44 w 46"/>
                <a:gd name="T21" fmla="*/ 84 h 97"/>
                <a:gd name="T22" fmla="*/ 36 w 46"/>
                <a:gd name="T23" fmla="*/ 85 h 97"/>
                <a:gd name="T24" fmla="*/ 28 w 46"/>
                <a:gd name="T25" fmla="*/ 82 h 97"/>
                <a:gd name="T26" fmla="*/ 26 w 46"/>
                <a:gd name="T27" fmla="*/ 70 h 97"/>
                <a:gd name="T28" fmla="*/ 26 w 46"/>
                <a:gd name="T29" fmla="*/ 31 h 97"/>
                <a:gd name="T30" fmla="*/ 46 w 46"/>
                <a:gd name="T31" fmla="*/ 31 h 97"/>
                <a:gd name="T32" fmla="*/ 46 w 46"/>
                <a:gd name="T33" fmla="*/ 20 h 97"/>
                <a:gd name="T34" fmla="*/ 26 w 46"/>
                <a:gd name="T35" fmla="*/ 20 h 97"/>
                <a:gd name="T36" fmla="*/ 26 w 46"/>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97">
                  <a:moveTo>
                    <a:pt x="26" y="0"/>
                  </a:moveTo>
                  <a:cubicBezTo>
                    <a:pt x="13" y="0"/>
                    <a:pt x="13" y="0"/>
                    <a:pt x="13" y="0"/>
                  </a:cubicBezTo>
                  <a:cubicBezTo>
                    <a:pt x="11" y="20"/>
                    <a:pt x="11" y="20"/>
                    <a:pt x="11" y="20"/>
                  </a:cubicBezTo>
                  <a:cubicBezTo>
                    <a:pt x="0" y="20"/>
                    <a:pt x="0" y="20"/>
                    <a:pt x="0" y="20"/>
                  </a:cubicBezTo>
                  <a:cubicBezTo>
                    <a:pt x="0" y="31"/>
                    <a:pt x="0" y="31"/>
                    <a:pt x="0" y="31"/>
                  </a:cubicBezTo>
                  <a:cubicBezTo>
                    <a:pt x="11" y="31"/>
                    <a:pt x="11" y="31"/>
                    <a:pt x="11" y="31"/>
                  </a:cubicBezTo>
                  <a:cubicBezTo>
                    <a:pt x="11" y="72"/>
                    <a:pt x="11" y="72"/>
                    <a:pt x="11" y="72"/>
                  </a:cubicBezTo>
                  <a:cubicBezTo>
                    <a:pt x="11" y="81"/>
                    <a:pt x="13" y="88"/>
                    <a:pt x="16" y="91"/>
                  </a:cubicBezTo>
                  <a:cubicBezTo>
                    <a:pt x="20" y="95"/>
                    <a:pt x="25" y="97"/>
                    <a:pt x="32" y="97"/>
                  </a:cubicBezTo>
                  <a:cubicBezTo>
                    <a:pt x="38" y="97"/>
                    <a:pt x="42" y="96"/>
                    <a:pt x="46" y="95"/>
                  </a:cubicBezTo>
                  <a:cubicBezTo>
                    <a:pt x="44" y="84"/>
                    <a:pt x="44" y="84"/>
                    <a:pt x="44" y="84"/>
                  </a:cubicBezTo>
                  <a:cubicBezTo>
                    <a:pt x="42" y="85"/>
                    <a:pt x="39" y="85"/>
                    <a:pt x="36" y="85"/>
                  </a:cubicBezTo>
                  <a:cubicBezTo>
                    <a:pt x="33" y="85"/>
                    <a:pt x="30" y="84"/>
                    <a:pt x="28" y="82"/>
                  </a:cubicBezTo>
                  <a:cubicBezTo>
                    <a:pt x="27" y="80"/>
                    <a:pt x="26" y="76"/>
                    <a:pt x="26" y="70"/>
                  </a:cubicBezTo>
                  <a:cubicBezTo>
                    <a:pt x="26" y="31"/>
                    <a:pt x="26" y="31"/>
                    <a:pt x="26" y="31"/>
                  </a:cubicBezTo>
                  <a:cubicBezTo>
                    <a:pt x="46" y="31"/>
                    <a:pt x="46" y="31"/>
                    <a:pt x="46" y="31"/>
                  </a:cubicBezTo>
                  <a:cubicBezTo>
                    <a:pt x="46" y="20"/>
                    <a:pt x="46" y="20"/>
                    <a:pt x="46" y="20"/>
                  </a:cubicBezTo>
                  <a:cubicBezTo>
                    <a:pt x="26" y="20"/>
                    <a:pt x="26" y="20"/>
                    <a:pt x="26" y="20"/>
                  </a:cubicBez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1">
              <a:extLst>
                <a:ext uri="{FF2B5EF4-FFF2-40B4-BE49-F238E27FC236}">
                  <a16:creationId xmlns:a16="http://schemas.microsoft.com/office/drawing/2014/main" id="{493BFF13-D216-7236-ADB3-513803D7A451}"/>
                </a:ext>
              </a:extLst>
            </p:cNvPr>
            <p:cNvSpPr>
              <a:spLocks/>
            </p:cNvSpPr>
            <p:nvPr userDrawn="1"/>
          </p:nvSpPr>
          <p:spPr bwMode="auto">
            <a:xfrm>
              <a:off x="1497013" y="412750"/>
              <a:ext cx="52388" cy="87313"/>
            </a:xfrm>
            <a:custGeom>
              <a:avLst/>
              <a:gdLst>
                <a:gd name="T0" fmla="*/ 39 w 64"/>
                <a:gd name="T1" fmla="*/ 30 h 106"/>
                <a:gd name="T2" fmla="*/ 14 w 64"/>
                <a:gd name="T3" fmla="*/ 45 h 106"/>
                <a:gd name="T4" fmla="*/ 14 w 64"/>
                <a:gd name="T5" fmla="*/ 0 h 106"/>
                <a:gd name="T6" fmla="*/ 0 w 64"/>
                <a:gd name="T7" fmla="*/ 0 h 106"/>
                <a:gd name="T8" fmla="*/ 0 w 64"/>
                <a:gd name="T9" fmla="*/ 106 h 106"/>
                <a:gd name="T10" fmla="*/ 14 w 64"/>
                <a:gd name="T11" fmla="*/ 106 h 106"/>
                <a:gd name="T12" fmla="*/ 14 w 64"/>
                <a:gd name="T13" fmla="*/ 62 h 106"/>
                <a:gd name="T14" fmla="*/ 21 w 64"/>
                <a:gd name="T15" fmla="*/ 49 h 106"/>
                <a:gd name="T16" fmla="*/ 34 w 64"/>
                <a:gd name="T17" fmla="*/ 42 h 106"/>
                <a:gd name="T18" fmla="*/ 46 w 64"/>
                <a:gd name="T19" fmla="*/ 47 h 106"/>
                <a:gd name="T20" fmla="*/ 49 w 64"/>
                <a:gd name="T21" fmla="*/ 62 h 106"/>
                <a:gd name="T22" fmla="*/ 49 w 64"/>
                <a:gd name="T23" fmla="*/ 106 h 106"/>
                <a:gd name="T24" fmla="*/ 64 w 64"/>
                <a:gd name="T25" fmla="*/ 106 h 106"/>
                <a:gd name="T26" fmla="*/ 64 w 64"/>
                <a:gd name="T27" fmla="*/ 58 h 106"/>
                <a:gd name="T28" fmla="*/ 57 w 64"/>
                <a:gd name="T29" fmla="*/ 37 h 106"/>
                <a:gd name="T30" fmla="*/ 39 w 64"/>
                <a:gd name="T31" fmla="*/ 3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06">
                  <a:moveTo>
                    <a:pt x="39" y="30"/>
                  </a:moveTo>
                  <a:cubicBezTo>
                    <a:pt x="29" y="30"/>
                    <a:pt x="20" y="35"/>
                    <a:pt x="14" y="45"/>
                  </a:cubicBezTo>
                  <a:cubicBezTo>
                    <a:pt x="14" y="0"/>
                    <a:pt x="14" y="0"/>
                    <a:pt x="14" y="0"/>
                  </a:cubicBezTo>
                  <a:cubicBezTo>
                    <a:pt x="0" y="0"/>
                    <a:pt x="0" y="0"/>
                    <a:pt x="0" y="0"/>
                  </a:cubicBezTo>
                  <a:cubicBezTo>
                    <a:pt x="0" y="106"/>
                    <a:pt x="0" y="106"/>
                    <a:pt x="0" y="106"/>
                  </a:cubicBezTo>
                  <a:cubicBezTo>
                    <a:pt x="14" y="106"/>
                    <a:pt x="14" y="106"/>
                    <a:pt x="14" y="106"/>
                  </a:cubicBezTo>
                  <a:cubicBezTo>
                    <a:pt x="14" y="62"/>
                    <a:pt x="14" y="62"/>
                    <a:pt x="14" y="62"/>
                  </a:cubicBezTo>
                  <a:cubicBezTo>
                    <a:pt x="15" y="57"/>
                    <a:pt x="17" y="53"/>
                    <a:pt x="21" y="49"/>
                  </a:cubicBezTo>
                  <a:cubicBezTo>
                    <a:pt x="25" y="44"/>
                    <a:pt x="29" y="42"/>
                    <a:pt x="34" y="42"/>
                  </a:cubicBezTo>
                  <a:cubicBezTo>
                    <a:pt x="40" y="42"/>
                    <a:pt x="44" y="44"/>
                    <a:pt x="46" y="47"/>
                  </a:cubicBezTo>
                  <a:cubicBezTo>
                    <a:pt x="48" y="50"/>
                    <a:pt x="49" y="55"/>
                    <a:pt x="49" y="62"/>
                  </a:cubicBezTo>
                  <a:cubicBezTo>
                    <a:pt x="49" y="106"/>
                    <a:pt x="49" y="106"/>
                    <a:pt x="49" y="106"/>
                  </a:cubicBezTo>
                  <a:cubicBezTo>
                    <a:pt x="64" y="106"/>
                    <a:pt x="64" y="106"/>
                    <a:pt x="64" y="106"/>
                  </a:cubicBezTo>
                  <a:cubicBezTo>
                    <a:pt x="64" y="58"/>
                    <a:pt x="64" y="58"/>
                    <a:pt x="64" y="58"/>
                  </a:cubicBezTo>
                  <a:cubicBezTo>
                    <a:pt x="64" y="48"/>
                    <a:pt x="62" y="41"/>
                    <a:pt x="57" y="37"/>
                  </a:cubicBezTo>
                  <a:cubicBezTo>
                    <a:pt x="53" y="32"/>
                    <a:pt x="47" y="30"/>
                    <a:pt x="39"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2">
              <a:extLst>
                <a:ext uri="{FF2B5EF4-FFF2-40B4-BE49-F238E27FC236}">
                  <a16:creationId xmlns:a16="http://schemas.microsoft.com/office/drawing/2014/main" id="{A2FBFC85-5630-8BC3-A583-1DEC58BBCCA5}"/>
                </a:ext>
              </a:extLst>
            </p:cNvPr>
            <p:cNvSpPr>
              <a:spLocks noEditPoints="1"/>
            </p:cNvSpPr>
            <p:nvPr userDrawn="1"/>
          </p:nvSpPr>
          <p:spPr bwMode="auto">
            <a:xfrm>
              <a:off x="1581151" y="415925"/>
              <a:ext cx="77788" cy="84138"/>
            </a:xfrm>
            <a:custGeom>
              <a:avLst/>
              <a:gdLst>
                <a:gd name="T0" fmla="*/ 20 w 49"/>
                <a:gd name="T1" fmla="*/ 0 h 53"/>
                <a:gd name="T2" fmla="*/ 0 w 49"/>
                <a:gd name="T3" fmla="*/ 53 h 53"/>
                <a:gd name="T4" fmla="*/ 8 w 49"/>
                <a:gd name="T5" fmla="*/ 53 h 53"/>
                <a:gd name="T6" fmla="*/ 13 w 49"/>
                <a:gd name="T7" fmla="*/ 40 h 53"/>
                <a:gd name="T8" fmla="*/ 36 w 49"/>
                <a:gd name="T9" fmla="*/ 40 h 53"/>
                <a:gd name="T10" fmla="*/ 40 w 49"/>
                <a:gd name="T11" fmla="*/ 53 h 53"/>
                <a:gd name="T12" fmla="*/ 49 w 49"/>
                <a:gd name="T13" fmla="*/ 53 h 53"/>
                <a:gd name="T14" fmla="*/ 29 w 49"/>
                <a:gd name="T15" fmla="*/ 0 h 53"/>
                <a:gd name="T16" fmla="*/ 20 w 49"/>
                <a:gd name="T17" fmla="*/ 0 h 53"/>
                <a:gd name="T18" fmla="*/ 15 w 49"/>
                <a:gd name="T19" fmla="*/ 34 h 53"/>
                <a:gd name="T20" fmla="*/ 24 w 49"/>
                <a:gd name="T21" fmla="*/ 7 h 53"/>
                <a:gd name="T22" fmla="*/ 34 w 49"/>
                <a:gd name="T23" fmla="*/ 34 h 53"/>
                <a:gd name="T24" fmla="*/ 15 w 49"/>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3">
                  <a:moveTo>
                    <a:pt x="20" y="0"/>
                  </a:moveTo>
                  <a:lnTo>
                    <a:pt x="0" y="53"/>
                  </a:lnTo>
                  <a:lnTo>
                    <a:pt x="8" y="53"/>
                  </a:lnTo>
                  <a:lnTo>
                    <a:pt x="13" y="40"/>
                  </a:lnTo>
                  <a:lnTo>
                    <a:pt x="36" y="40"/>
                  </a:lnTo>
                  <a:lnTo>
                    <a:pt x="40" y="53"/>
                  </a:lnTo>
                  <a:lnTo>
                    <a:pt x="49" y="53"/>
                  </a:lnTo>
                  <a:lnTo>
                    <a:pt x="29" y="0"/>
                  </a:lnTo>
                  <a:lnTo>
                    <a:pt x="20" y="0"/>
                  </a:lnTo>
                  <a:close/>
                  <a:moveTo>
                    <a:pt x="15" y="34"/>
                  </a:moveTo>
                  <a:lnTo>
                    <a:pt x="24" y="7"/>
                  </a:lnTo>
                  <a:lnTo>
                    <a:pt x="34" y="34"/>
                  </a:lnTo>
                  <a:lnTo>
                    <a:pt x="1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4">
              <a:extLst>
                <a:ext uri="{FF2B5EF4-FFF2-40B4-BE49-F238E27FC236}">
                  <a16:creationId xmlns:a16="http://schemas.microsoft.com/office/drawing/2014/main" id="{FF83A1F9-4D22-902B-230C-EA48637DF2D8}"/>
                </a:ext>
              </a:extLst>
            </p:cNvPr>
            <p:cNvSpPr>
              <a:spLocks noEditPoints="1"/>
            </p:cNvSpPr>
            <p:nvPr userDrawn="1"/>
          </p:nvSpPr>
          <p:spPr bwMode="auto">
            <a:xfrm>
              <a:off x="1663701" y="412750"/>
              <a:ext cx="58738" cy="88900"/>
            </a:xfrm>
            <a:custGeom>
              <a:avLst/>
              <a:gdLst>
                <a:gd name="T0" fmla="*/ 57 w 71"/>
                <a:gd name="T1" fmla="*/ 43 h 108"/>
                <a:gd name="T2" fmla="*/ 55 w 71"/>
                <a:gd name="T3" fmla="*/ 40 h 108"/>
                <a:gd name="T4" fmla="*/ 51 w 71"/>
                <a:gd name="T5" fmla="*/ 36 h 108"/>
                <a:gd name="T6" fmla="*/ 43 w 71"/>
                <a:gd name="T7" fmla="*/ 31 h 108"/>
                <a:gd name="T8" fmla="*/ 33 w 71"/>
                <a:gd name="T9" fmla="*/ 30 h 108"/>
                <a:gd name="T10" fmla="*/ 9 w 71"/>
                <a:gd name="T11" fmla="*/ 41 h 108"/>
                <a:gd name="T12" fmla="*/ 0 w 71"/>
                <a:gd name="T13" fmla="*/ 69 h 108"/>
                <a:gd name="T14" fmla="*/ 8 w 71"/>
                <a:gd name="T15" fmla="*/ 97 h 108"/>
                <a:gd name="T16" fmla="*/ 32 w 71"/>
                <a:gd name="T17" fmla="*/ 108 h 108"/>
                <a:gd name="T18" fmla="*/ 37 w 71"/>
                <a:gd name="T19" fmla="*/ 107 h 108"/>
                <a:gd name="T20" fmla="*/ 42 w 71"/>
                <a:gd name="T21" fmla="*/ 106 h 108"/>
                <a:gd name="T22" fmla="*/ 46 w 71"/>
                <a:gd name="T23" fmla="*/ 104 h 108"/>
                <a:gd name="T24" fmla="*/ 49 w 71"/>
                <a:gd name="T25" fmla="*/ 103 h 108"/>
                <a:gd name="T26" fmla="*/ 52 w 71"/>
                <a:gd name="T27" fmla="*/ 100 h 108"/>
                <a:gd name="T28" fmla="*/ 54 w 71"/>
                <a:gd name="T29" fmla="*/ 98 h 108"/>
                <a:gd name="T30" fmla="*/ 55 w 71"/>
                <a:gd name="T31" fmla="*/ 97 h 108"/>
                <a:gd name="T32" fmla="*/ 56 w 71"/>
                <a:gd name="T33" fmla="*/ 95 h 108"/>
                <a:gd name="T34" fmla="*/ 57 w 71"/>
                <a:gd name="T35" fmla="*/ 95 h 108"/>
                <a:gd name="T36" fmla="*/ 59 w 71"/>
                <a:gd name="T37" fmla="*/ 106 h 108"/>
                <a:gd name="T38" fmla="*/ 71 w 71"/>
                <a:gd name="T39" fmla="*/ 106 h 108"/>
                <a:gd name="T40" fmla="*/ 71 w 71"/>
                <a:gd name="T41" fmla="*/ 0 h 108"/>
                <a:gd name="T42" fmla="*/ 57 w 71"/>
                <a:gd name="T43" fmla="*/ 0 h 108"/>
                <a:gd name="T44" fmla="*/ 57 w 71"/>
                <a:gd name="T45" fmla="*/ 43 h 108"/>
                <a:gd name="T46" fmla="*/ 51 w 71"/>
                <a:gd name="T47" fmla="*/ 88 h 108"/>
                <a:gd name="T48" fmla="*/ 36 w 71"/>
                <a:gd name="T49" fmla="*/ 96 h 108"/>
                <a:gd name="T50" fmla="*/ 20 w 71"/>
                <a:gd name="T51" fmla="*/ 88 h 108"/>
                <a:gd name="T52" fmla="*/ 15 w 71"/>
                <a:gd name="T53" fmla="*/ 68 h 108"/>
                <a:gd name="T54" fmla="*/ 21 w 71"/>
                <a:gd name="T55" fmla="*/ 49 h 108"/>
                <a:gd name="T56" fmla="*/ 36 w 71"/>
                <a:gd name="T57" fmla="*/ 41 h 108"/>
                <a:gd name="T58" fmla="*/ 51 w 71"/>
                <a:gd name="T59" fmla="*/ 49 h 108"/>
                <a:gd name="T60" fmla="*/ 57 w 71"/>
                <a:gd name="T61" fmla="*/ 68 h 108"/>
                <a:gd name="T62" fmla="*/ 51 w 71"/>
                <a:gd name="T63" fmla="*/ 8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08">
                  <a:moveTo>
                    <a:pt x="57" y="43"/>
                  </a:moveTo>
                  <a:cubicBezTo>
                    <a:pt x="56" y="42"/>
                    <a:pt x="56" y="41"/>
                    <a:pt x="55" y="40"/>
                  </a:cubicBezTo>
                  <a:cubicBezTo>
                    <a:pt x="54" y="39"/>
                    <a:pt x="53" y="38"/>
                    <a:pt x="51" y="36"/>
                  </a:cubicBezTo>
                  <a:cubicBezTo>
                    <a:pt x="49" y="34"/>
                    <a:pt x="46" y="33"/>
                    <a:pt x="43" y="31"/>
                  </a:cubicBezTo>
                  <a:cubicBezTo>
                    <a:pt x="40" y="30"/>
                    <a:pt x="37" y="30"/>
                    <a:pt x="33" y="30"/>
                  </a:cubicBezTo>
                  <a:cubicBezTo>
                    <a:pt x="23" y="30"/>
                    <a:pt x="15" y="33"/>
                    <a:pt x="9" y="41"/>
                  </a:cubicBezTo>
                  <a:cubicBezTo>
                    <a:pt x="3" y="48"/>
                    <a:pt x="0" y="57"/>
                    <a:pt x="0" y="69"/>
                  </a:cubicBezTo>
                  <a:cubicBezTo>
                    <a:pt x="0" y="80"/>
                    <a:pt x="3" y="90"/>
                    <a:pt x="8" y="97"/>
                  </a:cubicBezTo>
                  <a:cubicBezTo>
                    <a:pt x="14" y="104"/>
                    <a:pt x="22" y="108"/>
                    <a:pt x="32" y="108"/>
                  </a:cubicBezTo>
                  <a:cubicBezTo>
                    <a:pt x="34" y="108"/>
                    <a:pt x="35" y="108"/>
                    <a:pt x="37" y="107"/>
                  </a:cubicBezTo>
                  <a:cubicBezTo>
                    <a:pt x="39" y="107"/>
                    <a:pt x="41" y="107"/>
                    <a:pt x="42" y="106"/>
                  </a:cubicBezTo>
                  <a:cubicBezTo>
                    <a:pt x="43" y="106"/>
                    <a:pt x="45" y="105"/>
                    <a:pt x="46" y="104"/>
                  </a:cubicBezTo>
                  <a:cubicBezTo>
                    <a:pt x="47" y="104"/>
                    <a:pt x="48" y="103"/>
                    <a:pt x="49" y="103"/>
                  </a:cubicBezTo>
                  <a:cubicBezTo>
                    <a:pt x="50" y="102"/>
                    <a:pt x="51" y="101"/>
                    <a:pt x="52" y="100"/>
                  </a:cubicBezTo>
                  <a:cubicBezTo>
                    <a:pt x="53" y="100"/>
                    <a:pt x="53" y="99"/>
                    <a:pt x="54" y="98"/>
                  </a:cubicBezTo>
                  <a:cubicBezTo>
                    <a:pt x="54" y="98"/>
                    <a:pt x="55" y="97"/>
                    <a:pt x="55" y="97"/>
                  </a:cubicBezTo>
                  <a:cubicBezTo>
                    <a:pt x="56" y="96"/>
                    <a:pt x="56" y="96"/>
                    <a:pt x="56" y="95"/>
                  </a:cubicBezTo>
                  <a:cubicBezTo>
                    <a:pt x="57" y="95"/>
                    <a:pt x="57" y="95"/>
                    <a:pt x="57" y="95"/>
                  </a:cubicBezTo>
                  <a:cubicBezTo>
                    <a:pt x="59" y="106"/>
                    <a:pt x="59" y="106"/>
                    <a:pt x="59" y="106"/>
                  </a:cubicBezTo>
                  <a:cubicBezTo>
                    <a:pt x="71" y="106"/>
                    <a:pt x="71" y="106"/>
                    <a:pt x="71" y="106"/>
                  </a:cubicBezTo>
                  <a:cubicBezTo>
                    <a:pt x="71" y="0"/>
                    <a:pt x="71" y="0"/>
                    <a:pt x="71" y="0"/>
                  </a:cubicBezTo>
                  <a:cubicBezTo>
                    <a:pt x="57" y="0"/>
                    <a:pt x="57" y="0"/>
                    <a:pt x="57" y="0"/>
                  </a:cubicBezTo>
                  <a:lnTo>
                    <a:pt x="57" y="43"/>
                  </a:lnTo>
                  <a:close/>
                  <a:moveTo>
                    <a:pt x="51" y="88"/>
                  </a:moveTo>
                  <a:cubicBezTo>
                    <a:pt x="47" y="93"/>
                    <a:pt x="42" y="96"/>
                    <a:pt x="36" y="96"/>
                  </a:cubicBezTo>
                  <a:cubicBezTo>
                    <a:pt x="29" y="96"/>
                    <a:pt x="24" y="93"/>
                    <a:pt x="20" y="88"/>
                  </a:cubicBezTo>
                  <a:cubicBezTo>
                    <a:pt x="17" y="83"/>
                    <a:pt x="15" y="76"/>
                    <a:pt x="15" y="68"/>
                  </a:cubicBezTo>
                  <a:cubicBezTo>
                    <a:pt x="15" y="61"/>
                    <a:pt x="17" y="54"/>
                    <a:pt x="21" y="49"/>
                  </a:cubicBezTo>
                  <a:cubicBezTo>
                    <a:pt x="25" y="44"/>
                    <a:pt x="30" y="41"/>
                    <a:pt x="36" y="41"/>
                  </a:cubicBezTo>
                  <a:cubicBezTo>
                    <a:pt x="43" y="41"/>
                    <a:pt x="48" y="44"/>
                    <a:pt x="51" y="49"/>
                  </a:cubicBezTo>
                  <a:cubicBezTo>
                    <a:pt x="55" y="54"/>
                    <a:pt x="57" y="61"/>
                    <a:pt x="57" y="68"/>
                  </a:cubicBezTo>
                  <a:cubicBezTo>
                    <a:pt x="57" y="76"/>
                    <a:pt x="55" y="83"/>
                    <a:pt x="51"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5">
              <a:extLst>
                <a:ext uri="{FF2B5EF4-FFF2-40B4-BE49-F238E27FC236}">
                  <a16:creationId xmlns:a16="http://schemas.microsoft.com/office/drawing/2014/main" id="{B67964F5-8081-A3D8-089C-A081B2E521A9}"/>
                </a:ext>
              </a:extLst>
            </p:cNvPr>
            <p:cNvSpPr>
              <a:spLocks/>
            </p:cNvSpPr>
            <p:nvPr userDrawn="1"/>
          </p:nvSpPr>
          <p:spPr bwMode="auto">
            <a:xfrm>
              <a:off x="1733551" y="438150"/>
              <a:ext cx="60325" cy="61913"/>
            </a:xfrm>
            <a:custGeom>
              <a:avLst/>
              <a:gdLst>
                <a:gd name="T0" fmla="*/ 18 w 38"/>
                <a:gd name="T1" fmla="*/ 32 h 39"/>
                <a:gd name="T2" fmla="*/ 8 w 38"/>
                <a:gd name="T3" fmla="*/ 0 h 39"/>
                <a:gd name="T4" fmla="*/ 0 w 38"/>
                <a:gd name="T5" fmla="*/ 0 h 39"/>
                <a:gd name="T6" fmla="*/ 15 w 38"/>
                <a:gd name="T7" fmla="*/ 39 h 39"/>
                <a:gd name="T8" fmla="*/ 23 w 38"/>
                <a:gd name="T9" fmla="*/ 39 h 39"/>
                <a:gd name="T10" fmla="*/ 38 w 38"/>
                <a:gd name="T11" fmla="*/ 0 h 39"/>
                <a:gd name="T12" fmla="*/ 29 w 38"/>
                <a:gd name="T13" fmla="*/ 0 h 39"/>
                <a:gd name="T14" fmla="*/ 18 w 38"/>
                <a:gd name="T15" fmla="*/ 3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9">
                  <a:moveTo>
                    <a:pt x="18" y="32"/>
                  </a:moveTo>
                  <a:lnTo>
                    <a:pt x="8" y="0"/>
                  </a:lnTo>
                  <a:lnTo>
                    <a:pt x="0" y="0"/>
                  </a:lnTo>
                  <a:lnTo>
                    <a:pt x="15" y="39"/>
                  </a:lnTo>
                  <a:lnTo>
                    <a:pt x="23" y="39"/>
                  </a:lnTo>
                  <a:lnTo>
                    <a:pt x="38" y="0"/>
                  </a:lnTo>
                  <a:lnTo>
                    <a:pt x="29" y="0"/>
                  </a:lnTo>
                  <a:lnTo>
                    <a:pt x="1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6">
              <a:extLst>
                <a:ext uri="{FF2B5EF4-FFF2-40B4-BE49-F238E27FC236}">
                  <a16:creationId xmlns:a16="http://schemas.microsoft.com/office/drawing/2014/main" id="{C73E25E4-139B-A180-CBFD-59414A4BD238}"/>
                </a:ext>
              </a:extLst>
            </p:cNvPr>
            <p:cNvSpPr>
              <a:spLocks/>
            </p:cNvSpPr>
            <p:nvPr userDrawn="1"/>
          </p:nvSpPr>
          <p:spPr bwMode="auto">
            <a:xfrm>
              <a:off x="1801813" y="411163"/>
              <a:ext cx="15875" cy="14288"/>
            </a:xfrm>
            <a:custGeom>
              <a:avLst/>
              <a:gdLst>
                <a:gd name="T0" fmla="*/ 10 w 19"/>
                <a:gd name="T1" fmla="*/ 0 h 18"/>
                <a:gd name="T2" fmla="*/ 3 w 19"/>
                <a:gd name="T3" fmla="*/ 2 h 18"/>
                <a:gd name="T4" fmla="*/ 0 w 19"/>
                <a:gd name="T5" fmla="*/ 9 h 18"/>
                <a:gd name="T6" fmla="*/ 3 w 19"/>
                <a:gd name="T7" fmla="*/ 16 h 18"/>
                <a:gd name="T8" fmla="*/ 10 w 19"/>
                <a:gd name="T9" fmla="*/ 18 h 18"/>
                <a:gd name="T10" fmla="*/ 17 w 19"/>
                <a:gd name="T11" fmla="*/ 16 h 18"/>
                <a:gd name="T12" fmla="*/ 19 w 19"/>
                <a:gd name="T13" fmla="*/ 9 h 18"/>
                <a:gd name="T14" fmla="*/ 17 w 19"/>
                <a:gd name="T15" fmla="*/ 2 h 18"/>
                <a:gd name="T16" fmla="*/ 10 w 1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0" y="0"/>
                  </a:moveTo>
                  <a:cubicBezTo>
                    <a:pt x="7" y="0"/>
                    <a:pt x="5" y="1"/>
                    <a:pt x="3" y="2"/>
                  </a:cubicBezTo>
                  <a:cubicBezTo>
                    <a:pt x="1" y="4"/>
                    <a:pt x="0" y="7"/>
                    <a:pt x="0" y="9"/>
                  </a:cubicBezTo>
                  <a:cubicBezTo>
                    <a:pt x="0" y="12"/>
                    <a:pt x="1" y="14"/>
                    <a:pt x="3" y="16"/>
                  </a:cubicBezTo>
                  <a:cubicBezTo>
                    <a:pt x="5" y="17"/>
                    <a:pt x="7" y="18"/>
                    <a:pt x="10" y="18"/>
                  </a:cubicBezTo>
                  <a:cubicBezTo>
                    <a:pt x="13" y="18"/>
                    <a:pt x="15" y="17"/>
                    <a:pt x="17" y="16"/>
                  </a:cubicBezTo>
                  <a:cubicBezTo>
                    <a:pt x="18" y="14"/>
                    <a:pt x="19" y="12"/>
                    <a:pt x="19" y="9"/>
                  </a:cubicBezTo>
                  <a:cubicBezTo>
                    <a:pt x="19" y="6"/>
                    <a:pt x="18" y="4"/>
                    <a:pt x="17" y="2"/>
                  </a:cubicBezTo>
                  <a:cubicBezTo>
                    <a:pt x="15" y="1"/>
                    <a:pt x="12"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Rectangle 17">
              <a:extLst>
                <a:ext uri="{FF2B5EF4-FFF2-40B4-BE49-F238E27FC236}">
                  <a16:creationId xmlns:a16="http://schemas.microsoft.com/office/drawing/2014/main" id="{7B6F8562-C3CB-5305-FB0B-63FF8D97092D}"/>
                </a:ext>
              </a:extLst>
            </p:cNvPr>
            <p:cNvSpPr>
              <a:spLocks noChangeArrowheads="1"/>
            </p:cNvSpPr>
            <p:nvPr userDrawn="1"/>
          </p:nvSpPr>
          <p:spPr bwMode="auto">
            <a:xfrm>
              <a:off x="1804988" y="438150"/>
              <a:ext cx="11113" cy="619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8">
              <a:extLst>
                <a:ext uri="{FF2B5EF4-FFF2-40B4-BE49-F238E27FC236}">
                  <a16:creationId xmlns:a16="http://schemas.microsoft.com/office/drawing/2014/main" id="{AAAB2CA3-ACC4-BAB9-7B09-8D2F882AE852}"/>
                </a:ext>
              </a:extLst>
            </p:cNvPr>
            <p:cNvSpPr>
              <a:spLocks/>
            </p:cNvSpPr>
            <p:nvPr userDrawn="1"/>
          </p:nvSpPr>
          <p:spPr bwMode="auto">
            <a:xfrm>
              <a:off x="1828801" y="436563"/>
              <a:ext cx="47625" cy="65088"/>
            </a:xfrm>
            <a:custGeom>
              <a:avLst/>
              <a:gdLst>
                <a:gd name="T0" fmla="*/ 44 w 59"/>
                <a:gd name="T1" fmla="*/ 36 h 79"/>
                <a:gd name="T2" fmla="*/ 37 w 59"/>
                <a:gd name="T3" fmla="*/ 34 h 79"/>
                <a:gd name="T4" fmla="*/ 30 w 59"/>
                <a:gd name="T5" fmla="*/ 31 h 79"/>
                <a:gd name="T6" fmla="*/ 24 w 59"/>
                <a:gd name="T7" fmla="*/ 29 h 79"/>
                <a:gd name="T8" fmla="*/ 20 w 59"/>
                <a:gd name="T9" fmla="*/ 26 h 79"/>
                <a:gd name="T10" fmla="*/ 18 w 59"/>
                <a:gd name="T11" fmla="*/ 21 h 79"/>
                <a:gd name="T12" fmla="*/ 22 w 59"/>
                <a:gd name="T13" fmla="*/ 14 h 79"/>
                <a:gd name="T14" fmla="*/ 32 w 59"/>
                <a:gd name="T15" fmla="*/ 12 h 79"/>
                <a:gd name="T16" fmla="*/ 52 w 59"/>
                <a:gd name="T17" fmla="*/ 20 h 79"/>
                <a:gd name="T18" fmla="*/ 58 w 59"/>
                <a:gd name="T19" fmla="*/ 10 h 79"/>
                <a:gd name="T20" fmla="*/ 55 w 59"/>
                <a:gd name="T21" fmla="*/ 8 h 79"/>
                <a:gd name="T22" fmla="*/ 46 w 59"/>
                <a:gd name="T23" fmla="*/ 3 h 79"/>
                <a:gd name="T24" fmla="*/ 32 w 59"/>
                <a:gd name="T25" fmla="*/ 0 h 79"/>
                <a:gd name="T26" fmla="*/ 12 w 59"/>
                <a:gd name="T27" fmla="*/ 7 h 79"/>
                <a:gd name="T28" fmla="*/ 4 w 59"/>
                <a:gd name="T29" fmla="*/ 23 h 79"/>
                <a:gd name="T30" fmla="*/ 6 w 59"/>
                <a:gd name="T31" fmla="*/ 31 h 79"/>
                <a:gd name="T32" fmla="*/ 11 w 59"/>
                <a:gd name="T33" fmla="*/ 37 h 79"/>
                <a:gd name="T34" fmla="*/ 15 w 59"/>
                <a:gd name="T35" fmla="*/ 40 h 79"/>
                <a:gd name="T36" fmla="*/ 19 w 59"/>
                <a:gd name="T37" fmla="*/ 42 h 79"/>
                <a:gd name="T38" fmla="*/ 23 w 59"/>
                <a:gd name="T39" fmla="*/ 44 h 79"/>
                <a:gd name="T40" fmla="*/ 29 w 59"/>
                <a:gd name="T41" fmla="*/ 45 h 79"/>
                <a:gd name="T42" fmla="*/ 33 w 59"/>
                <a:gd name="T43" fmla="*/ 47 h 79"/>
                <a:gd name="T44" fmla="*/ 38 w 59"/>
                <a:gd name="T45" fmla="*/ 49 h 79"/>
                <a:gd name="T46" fmla="*/ 42 w 59"/>
                <a:gd name="T47" fmla="*/ 52 h 79"/>
                <a:gd name="T48" fmla="*/ 45 w 59"/>
                <a:gd name="T49" fmla="*/ 57 h 79"/>
                <a:gd name="T50" fmla="*/ 41 w 59"/>
                <a:gd name="T51" fmla="*/ 65 h 79"/>
                <a:gd name="T52" fmla="*/ 30 w 59"/>
                <a:gd name="T53" fmla="*/ 67 h 79"/>
                <a:gd name="T54" fmla="*/ 18 w 59"/>
                <a:gd name="T55" fmla="*/ 64 h 79"/>
                <a:gd name="T56" fmla="*/ 8 w 59"/>
                <a:gd name="T57" fmla="*/ 57 h 79"/>
                <a:gd name="T58" fmla="*/ 0 w 59"/>
                <a:gd name="T59" fmla="*/ 66 h 79"/>
                <a:gd name="T60" fmla="*/ 12 w 59"/>
                <a:gd name="T61" fmla="*/ 74 h 79"/>
                <a:gd name="T62" fmla="*/ 30 w 59"/>
                <a:gd name="T63" fmla="*/ 79 h 79"/>
                <a:gd name="T64" fmla="*/ 52 w 59"/>
                <a:gd name="T65" fmla="*/ 72 h 79"/>
                <a:gd name="T66" fmla="*/ 59 w 59"/>
                <a:gd name="T67" fmla="*/ 55 h 79"/>
                <a:gd name="T68" fmla="*/ 44 w 59"/>
                <a:gd name="T69"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79">
                  <a:moveTo>
                    <a:pt x="44" y="36"/>
                  </a:moveTo>
                  <a:cubicBezTo>
                    <a:pt x="43" y="36"/>
                    <a:pt x="41" y="35"/>
                    <a:pt x="37" y="34"/>
                  </a:cubicBezTo>
                  <a:cubicBezTo>
                    <a:pt x="34" y="33"/>
                    <a:pt x="31" y="32"/>
                    <a:pt x="30" y="31"/>
                  </a:cubicBezTo>
                  <a:cubicBezTo>
                    <a:pt x="27" y="30"/>
                    <a:pt x="25" y="30"/>
                    <a:pt x="24" y="29"/>
                  </a:cubicBezTo>
                  <a:cubicBezTo>
                    <a:pt x="23" y="29"/>
                    <a:pt x="22" y="28"/>
                    <a:pt x="20" y="26"/>
                  </a:cubicBezTo>
                  <a:cubicBezTo>
                    <a:pt x="19" y="25"/>
                    <a:pt x="18" y="23"/>
                    <a:pt x="18" y="21"/>
                  </a:cubicBezTo>
                  <a:cubicBezTo>
                    <a:pt x="18" y="18"/>
                    <a:pt x="19" y="15"/>
                    <a:pt x="22" y="14"/>
                  </a:cubicBezTo>
                  <a:cubicBezTo>
                    <a:pt x="24" y="12"/>
                    <a:pt x="28" y="12"/>
                    <a:pt x="32" y="12"/>
                  </a:cubicBezTo>
                  <a:cubicBezTo>
                    <a:pt x="39" y="12"/>
                    <a:pt x="46" y="14"/>
                    <a:pt x="52" y="20"/>
                  </a:cubicBezTo>
                  <a:cubicBezTo>
                    <a:pt x="58" y="10"/>
                    <a:pt x="58" y="10"/>
                    <a:pt x="58" y="10"/>
                  </a:cubicBezTo>
                  <a:cubicBezTo>
                    <a:pt x="58" y="10"/>
                    <a:pt x="57" y="9"/>
                    <a:pt x="55" y="8"/>
                  </a:cubicBezTo>
                  <a:cubicBezTo>
                    <a:pt x="53" y="6"/>
                    <a:pt x="50" y="5"/>
                    <a:pt x="46" y="3"/>
                  </a:cubicBezTo>
                  <a:cubicBezTo>
                    <a:pt x="41" y="1"/>
                    <a:pt x="37" y="0"/>
                    <a:pt x="32" y="0"/>
                  </a:cubicBezTo>
                  <a:cubicBezTo>
                    <a:pt x="23" y="0"/>
                    <a:pt x="17" y="3"/>
                    <a:pt x="12" y="7"/>
                  </a:cubicBezTo>
                  <a:cubicBezTo>
                    <a:pt x="7" y="11"/>
                    <a:pt x="4" y="16"/>
                    <a:pt x="4" y="23"/>
                  </a:cubicBezTo>
                  <a:cubicBezTo>
                    <a:pt x="4" y="26"/>
                    <a:pt x="5" y="29"/>
                    <a:pt x="6" y="31"/>
                  </a:cubicBezTo>
                  <a:cubicBezTo>
                    <a:pt x="7" y="33"/>
                    <a:pt x="8" y="35"/>
                    <a:pt x="11" y="37"/>
                  </a:cubicBezTo>
                  <a:cubicBezTo>
                    <a:pt x="13" y="39"/>
                    <a:pt x="14" y="40"/>
                    <a:pt x="15" y="40"/>
                  </a:cubicBezTo>
                  <a:cubicBezTo>
                    <a:pt x="16" y="41"/>
                    <a:pt x="18" y="41"/>
                    <a:pt x="19" y="42"/>
                  </a:cubicBezTo>
                  <a:cubicBezTo>
                    <a:pt x="20" y="43"/>
                    <a:pt x="22" y="43"/>
                    <a:pt x="23" y="44"/>
                  </a:cubicBezTo>
                  <a:cubicBezTo>
                    <a:pt x="25" y="44"/>
                    <a:pt x="27" y="45"/>
                    <a:pt x="29" y="45"/>
                  </a:cubicBezTo>
                  <a:cubicBezTo>
                    <a:pt x="31" y="46"/>
                    <a:pt x="32" y="47"/>
                    <a:pt x="33" y="47"/>
                  </a:cubicBezTo>
                  <a:cubicBezTo>
                    <a:pt x="35" y="48"/>
                    <a:pt x="37" y="48"/>
                    <a:pt x="38" y="49"/>
                  </a:cubicBezTo>
                  <a:cubicBezTo>
                    <a:pt x="39" y="49"/>
                    <a:pt x="41" y="50"/>
                    <a:pt x="42" y="52"/>
                  </a:cubicBezTo>
                  <a:cubicBezTo>
                    <a:pt x="44" y="53"/>
                    <a:pt x="45" y="55"/>
                    <a:pt x="45" y="57"/>
                  </a:cubicBezTo>
                  <a:cubicBezTo>
                    <a:pt x="45" y="61"/>
                    <a:pt x="44" y="63"/>
                    <a:pt x="41" y="65"/>
                  </a:cubicBezTo>
                  <a:cubicBezTo>
                    <a:pt x="38" y="66"/>
                    <a:pt x="35" y="67"/>
                    <a:pt x="30" y="67"/>
                  </a:cubicBezTo>
                  <a:cubicBezTo>
                    <a:pt x="26" y="67"/>
                    <a:pt x="22" y="66"/>
                    <a:pt x="18" y="64"/>
                  </a:cubicBezTo>
                  <a:cubicBezTo>
                    <a:pt x="14" y="62"/>
                    <a:pt x="10" y="59"/>
                    <a:pt x="8" y="57"/>
                  </a:cubicBezTo>
                  <a:cubicBezTo>
                    <a:pt x="0" y="66"/>
                    <a:pt x="0" y="66"/>
                    <a:pt x="0" y="66"/>
                  </a:cubicBezTo>
                  <a:cubicBezTo>
                    <a:pt x="3" y="69"/>
                    <a:pt x="7" y="71"/>
                    <a:pt x="12" y="74"/>
                  </a:cubicBezTo>
                  <a:cubicBezTo>
                    <a:pt x="17" y="77"/>
                    <a:pt x="23" y="79"/>
                    <a:pt x="30" y="79"/>
                  </a:cubicBezTo>
                  <a:cubicBezTo>
                    <a:pt x="39" y="79"/>
                    <a:pt x="47" y="76"/>
                    <a:pt x="52" y="72"/>
                  </a:cubicBezTo>
                  <a:cubicBezTo>
                    <a:pt x="57" y="67"/>
                    <a:pt x="59" y="62"/>
                    <a:pt x="59" y="55"/>
                  </a:cubicBezTo>
                  <a:cubicBezTo>
                    <a:pt x="59" y="47"/>
                    <a:pt x="54" y="40"/>
                    <a:pt x="4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9">
              <a:extLst>
                <a:ext uri="{FF2B5EF4-FFF2-40B4-BE49-F238E27FC236}">
                  <a16:creationId xmlns:a16="http://schemas.microsoft.com/office/drawing/2014/main" id="{995386EE-0219-9B59-3015-DA98004633E3}"/>
                </a:ext>
              </a:extLst>
            </p:cNvPr>
            <p:cNvSpPr>
              <a:spLocks/>
            </p:cNvSpPr>
            <p:nvPr userDrawn="1"/>
          </p:nvSpPr>
          <p:spPr bwMode="auto">
            <a:xfrm>
              <a:off x="1960563" y="436563"/>
              <a:ext cx="36513" cy="63500"/>
            </a:xfrm>
            <a:custGeom>
              <a:avLst/>
              <a:gdLst>
                <a:gd name="T0" fmla="*/ 24 w 43"/>
                <a:gd name="T1" fmla="*/ 5 h 77"/>
                <a:gd name="T2" fmla="*/ 15 w 43"/>
                <a:gd name="T3" fmla="*/ 17 h 77"/>
                <a:gd name="T4" fmla="*/ 14 w 43"/>
                <a:gd name="T5" fmla="*/ 2 h 77"/>
                <a:gd name="T6" fmla="*/ 0 w 43"/>
                <a:gd name="T7" fmla="*/ 2 h 77"/>
                <a:gd name="T8" fmla="*/ 0 w 43"/>
                <a:gd name="T9" fmla="*/ 77 h 77"/>
                <a:gd name="T10" fmla="*/ 15 w 43"/>
                <a:gd name="T11" fmla="*/ 77 h 77"/>
                <a:gd name="T12" fmla="*/ 15 w 43"/>
                <a:gd name="T13" fmla="*/ 35 h 77"/>
                <a:gd name="T14" fmla="*/ 25 w 43"/>
                <a:gd name="T15" fmla="*/ 18 h 77"/>
                <a:gd name="T16" fmla="*/ 35 w 43"/>
                <a:gd name="T17" fmla="*/ 14 h 77"/>
                <a:gd name="T18" fmla="*/ 41 w 43"/>
                <a:gd name="T19" fmla="*/ 15 h 77"/>
                <a:gd name="T20" fmla="*/ 43 w 43"/>
                <a:gd name="T21" fmla="*/ 1 h 77"/>
                <a:gd name="T22" fmla="*/ 37 w 43"/>
                <a:gd name="T23" fmla="*/ 0 h 77"/>
                <a:gd name="T24" fmla="*/ 24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4" y="5"/>
                  </a:moveTo>
                  <a:cubicBezTo>
                    <a:pt x="20" y="8"/>
                    <a:pt x="17" y="12"/>
                    <a:pt x="15" y="17"/>
                  </a:cubicBezTo>
                  <a:cubicBezTo>
                    <a:pt x="14" y="2"/>
                    <a:pt x="14" y="2"/>
                    <a:pt x="14" y="2"/>
                  </a:cubicBezTo>
                  <a:cubicBezTo>
                    <a:pt x="0" y="2"/>
                    <a:pt x="0" y="2"/>
                    <a:pt x="0" y="2"/>
                  </a:cubicBezTo>
                  <a:cubicBezTo>
                    <a:pt x="0" y="77"/>
                    <a:pt x="0" y="77"/>
                    <a:pt x="0" y="77"/>
                  </a:cubicBezTo>
                  <a:cubicBezTo>
                    <a:pt x="15" y="77"/>
                    <a:pt x="15" y="77"/>
                    <a:pt x="15" y="77"/>
                  </a:cubicBezTo>
                  <a:cubicBezTo>
                    <a:pt x="15" y="35"/>
                    <a:pt x="15" y="35"/>
                    <a:pt x="15" y="35"/>
                  </a:cubicBezTo>
                  <a:cubicBezTo>
                    <a:pt x="16" y="27"/>
                    <a:pt x="19" y="22"/>
                    <a:pt x="25" y="18"/>
                  </a:cubicBezTo>
                  <a:cubicBezTo>
                    <a:pt x="28" y="16"/>
                    <a:pt x="32" y="14"/>
                    <a:pt x="35" y="14"/>
                  </a:cubicBezTo>
                  <a:cubicBezTo>
                    <a:pt x="38" y="14"/>
                    <a:pt x="40" y="15"/>
                    <a:pt x="41" y="15"/>
                  </a:cubicBezTo>
                  <a:cubicBezTo>
                    <a:pt x="43" y="1"/>
                    <a:pt x="43" y="1"/>
                    <a:pt x="43" y="1"/>
                  </a:cubicBezTo>
                  <a:cubicBezTo>
                    <a:pt x="37" y="0"/>
                    <a:pt x="37" y="0"/>
                    <a:pt x="37" y="0"/>
                  </a:cubicBezTo>
                  <a:cubicBezTo>
                    <a:pt x="32" y="0"/>
                    <a:pt x="28" y="2"/>
                    <a:pt x="2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0">
              <a:extLst>
                <a:ext uri="{FF2B5EF4-FFF2-40B4-BE49-F238E27FC236}">
                  <a16:creationId xmlns:a16="http://schemas.microsoft.com/office/drawing/2014/main" id="{2960E1C6-F590-264A-344E-7EF84C9D9013}"/>
                </a:ext>
              </a:extLst>
            </p:cNvPr>
            <p:cNvSpPr>
              <a:spLocks/>
            </p:cNvSpPr>
            <p:nvPr userDrawn="1"/>
          </p:nvSpPr>
          <p:spPr bwMode="auto">
            <a:xfrm>
              <a:off x="2000251" y="438150"/>
              <a:ext cx="58738" cy="85725"/>
            </a:xfrm>
            <a:custGeom>
              <a:avLst/>
              <a:gdLst>
                <a:gd name="T0" fmla="*/ 57 w 72"/>
                <a:gd name="T1" fmla="*/ 0 h 103"/>
                <a:gd name="T2" fmla="*/ 36 w 72"/>
                <a:gd name="T3" fmla="*/ 61 h 103"/>
                <a:gd name="T4" fmla="*/ 15 w 72"/>
                <a:gd name="T5" fmla="*/ 0 h 103"/>
                <a:gd name="T6" fmla="*/ 0 w 72"/>
                <a:gd name="T7" fmla="*/ 0 h 103"/>
                <a:gd name="T8" fmla="*/ 28 w 72"/>
                <a:gd name="T9" fmla="*/ 74 h 103"/>
                <a:gd name="T10" fmla="*/ 25 w 72"/>
                <a:gd name="T11" fmla="*/ 83 h 103"/>
                <a:gd name="T12" fmla="*/ 21 w 72"/>
                <a:gd name="T13" fmla="*/ 90 h 103"/>
                <a:gd name="T14" fmla="*/ 16 w 72"/>
                <a:gd name="T15" fmla="*/ 91 h 103"/>
                <a:gd name="T16" fmla="*/ 8 w 72"/>
                <a:gd name="T17" fmla="*/ 89 h 103"/>
                <a:gd name="T18" fmla="*/ 5 w 72"/>
                <a:gd name="T19" fmla="*/ 100 h 103"/>
                <a:gd name="T20" fmla="*/ 6 w 72"/>
                <a:gd name="T21" fmla="*/ 101 h 103"/>
                <a:gd name="T22" fmla="*/ 12 w 72"/>
                <a:gd name="T23" fmla="*/ 103 h 103"/>
                <a:gd name="T24" fmla="*/ 19 w 72"/>
                <a:gd name="T25" fmla="*/ 103 h 103"/>
                <a:gd name="T26" fmla="*/ 31 w 72"/>
                <a:gd name="T27" fmla="*/ 100 h 103"/>
                <a:gd name="T28" fmla="*/ 39 w 72"/>
                <a:gd name="T29" fmla="*/ 87 h 103"/>
                <a:gd name="T30" fmla="*/ 72 w 72"/>
                <a:gd name="T31" fmla="*/ 0 h 103"/>
                <a:gd name="T32" fmla="*/ 57 w 72"/>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03">
                  <a:moveTo>
                    <a:pt x="57" y="0"/>
                  </a:moveTo>
                  <a:cubicBezTo>
                    <a:pt x="36" y="61"/>
                    <a:pt x="36" y="61"/>
                    <a:pt x="36" y="61"/>
                  </a:cubicBezTo>
                  <a:cubicBezTo>
                    <a:pt x="15" y="0"/>
                    <a:pt x="15" y="0"/>
                    <a:pt x="15" y="0"/>
                  </a:cubicBezTo>
                  <a:cubicBezTo>
                    <a:pt x="0" y="0"/>
                    <a:pt x="0" y="0"/>
                    <a:pt x="0" y="0"/>
                  </a:cubicBezTo>
                  <a:cubicBezTo>
                    <a:pt x="28" y="74"/>
                    <a:pt x="28" y="74"/>
                    <a:pt x="28" y="74"/>
                  </a:cubicBezTo>
                  <a:cubicBezTo>
                    <a:pt x="25" y="83"/>
                    <a:pt x="25" y="83"/>
                    <a:pt x="25" y="83"/>
                  </a:cubicBezTo>
                  <a:cubicBezTo>
                    <a:pt x="24" y="87"/>
                    <a:pt x="22" y="89"/>
                    <a:pt x="21" y="90"/>
                  </a:cubicBezTo>
                  <a:cubicBezTo>
                    <a:pt x="20" y="91"/>
                    <a:pt x="18" y="91"/>
                    <a:pt x="16" y="91"/>
                  </a:cubicBezTo>
                  <a:cubicBezTo>
                    <a:pt x="14" y="91"/>
                    <a:pt x="11" y="91"/>
                    <a:pt x="8" y="89"/>
                  </a:cubicBezTo>
                  <a:cubicBezTo>
                    <a:pt x="5" y="100"/>
                    <a:pt x="5" y="100"/>
                    <a:pt x="5" y="100"/>
                  </a:cubicBezTo>
                  <a:cubicBezTo>
                    <a:pt x="6" y="101"/>
                    <a:pt x="6" y="101"/>
                    <a:pt x="6" y="101"/>
                  </a:cubicBezTo>
                  <a:cubicBezTo>
                    <a:pt x="7" y="102"/>
                    <a:pt x="9" y="102"/>
                    <a:pt x="12" y="103"/>
                  </a:cubicBezTo>
                  <a:cubicBezTo>
                    <a:pt x="14" y="103"/>
                    <a:pt x="17" y="103"/>
                    <a:pt x="19" y="103"/>
                  </a:cubicBezTo>
                  <a:cubicBezTo>
                    <a:pt x="24" y="103"/>
                    <a:pt x="28" y="102"/>
                    <a:pt x="31" y="100"/>
                  </a:cubicBezTo>
                  <a:cubicBezTo>
                    <a:pt x="34" y="97"/>
                    <a:pt x="36" y="93"/>
                    <a:pt x="39" y="87"/>
                  </a:cubicBezTo>
                  <a:cubicBezTo>
                    <a:pt x="72" y="0"/>
                    <a:pt x="72" y="0"/>
                    <a:pt x="72" y="0"/>
                  </a:cubicBezTo>
                  <a:lnTo>
                    <a:pt x="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1">
              <a:extLst>
                <a:ext uri="{FF2B5EF4-FFF2-40B4-BE49-F238E27FC236}">
                  <a16:creationId xmlns:a16="http://schemas.microsoft.com/office/drawing/2014/main" id="{8279F213-F01D-0BA8-7DEC-BF8F2017D953}"/>
                </a:ext>
              </a:extLst>
            </p:cNvPr>
            <p:cNvSpPr>
              <a:spLocks noEditPoints="1"/>
            </p:cNvSpPr>
            <p:nvPr userDrawn="1"/>
          </p:nvSpPr>
          <p:spPr bwMode="auto">
            <a:xfrm>
              <a:off x="1547813" y="-96838"/>
              <a:ext cx="352425" cy="422275"/>
            </a:xfrm>
            <a:custGeom>
              <a:avLst/>
              <a:gdLst>
                <a:gd name="T0" fmla="*/ 327 w 425"/>
                <a:gd name="T1" fmla="*/ 247 h 510"/>
                <a:gd name="T2" fmla="*/ 415 w 425"/>
                <a:gd name="T3" fmla="*/ 130 h 510"/>
                <a:gd name="T4" fmla="*/ 268 w 425"/>
                <a:gd name="T5" fmla="*/ 0 h 510"/>
                <a:gd name="T6" fmla="*/ 0 w 425"/>
                <a:gd name="T7" fmla="*/ 0 h 510"/>
                <a:gd name="T8" fmla="*/ 0 w 425"/>
                <a:gd name="T9" fmla="*/ 510 h 510"/>
                <a:gd name="T10" fmla="*/ 277 w 425"/>
                <a:gd name="T11" fmla="*/ 510 h 510"/>
                <a:gd name="T12" fmla="*/ 425 w 425"/>
                <a:gd name="T13" fmla="*/ 373 h 510"/>
                <a:gd name="T14" fmla="*/ 327 w 425"/>
                <a:gd name="T15" fmla="*/ 247 h 510"/>
                <a:gd name="T16" fmla="*/ 109 w 425"/>
                <a:gd name="T17" fmla="*/ 92 h 510"/>
                <a:gd name="T18" fmla="*/ 245 w 425"/>
                <a:gd name="T19" fmla="*/ 92 h 510"/>
                <a:gd name="T20" fmla="*/ 304 w 425"/>
                <a:gd name="T21" fmla="*/ 148 h 510"/>
                <a:gd name="T22" fmla="*/ 245 w 425"/>
                <a:gd name="T23" fmla="*/ 205 h 510"/>
                <a:gd name="T24" fmla="*/ 109 w 425"/>
                <a:gd name="T25" fmla="*/ 205 h 510"/>
                <a:gd name="T26" fmla="*/ 109 w 425"/>
                <a:gd name="T27" fmla="*/ 92 h 510"/>
                <a:gd name="T28" fmla="*/ 249 w 425"/>
                <a:gd name="T29" fmla="*/ 417 h 510"/>
                <a:gd name="T30" fmla="*/ 249 w 425"/>
                <a:gd name="T31" fmla="*/ 418 h 510"/>
                <a:gd name="T32" fmla="*/ 109 w 425"/>
                <a:gd name="T33" fmla="*/ 418 h 510"/>
                <a:gd name="T34" fmla="*/ 109 w 425"/>
                <a:gd name="T35" fmla="*/ 298 h 510"/>
                <a:gd name="T36" fmla="*/ 249 w 425"/>
                <a:gd name="T37" fmla="*/ 298 h 510"/>
                <a:gd name="T38" fmla="*/ 315 w 425"/>
                <a:gd name="T39" fmla="*/ 357 h 510"/>
                <a:gd name="T40" fmla="*/ 249 w 425"/>
                <a:gd name="T41" fmla="*/ 41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5" h="510">
                  <a:moveTo>
                    <a:pt x="327" y="247"/>
                  </a:moveTo>
                  <a:cubicBezTo>
                    <a:pt x="375" y="237"/>
                    <a:pt x="415" y="194"/>
                    <a:pt x="415" y="130"/>
                  </a:cubicBezTo>
                  <a:cubicBezTo>
                    <a:pt x="415" y="62"/>
                    <a:pt x="365" y="0"/>
                    <a:pt x="268" y="0"/>
                  </a:cubicBezTo>
                  <a:cubicBezTo>
                    <a:pt x="0" y="0"/>
                    <a:pt x="0" y="0"/>
                    <a:pt x="0" y="0"/>
                  </a:cubicBezTo>
                  <a:cubicBezTo>
                    <a:pt x="0" y="510"/>
                    <a:pt x="0" y="510"/>
                    <a:pt x="0" y="510"/>
                  </a:cubicBezTo>
                  <a:cubicBezTo>
                    <a:pt x="277" y="510"/>
                    <a:pt x="277" y="510"/>
                    <a:pt x="277" y="510"/>
                  </a:cubicBezTo>
                  <a:cubicBezTo>
                    <a:pt x="374" y="510"/>
                    <a:pt x="425" y="449"/>
                    <a:pt x="425" y="373"/>
                  </a:cubicBezTo>
                  <a:cubicBezTo>
                    <a:pt x="425" y="309"/>
                    <a:pt x="381" y="256"/>
                    <a:pt x="327" y="247"/>
                  </a:cubicBezTo>
                  <a:close/>
                  <a:moveTo>
                    <a:pt x="109" y="92"/>
                  </a:moveTo>
                  <a:cubicBezTo>
                    <a:pt x="245" y="92"/>
                    <a:pt x="245" y="92"/>
                    <a:pt x="245" y="92"/>
                  </a:cubicBezTo>
                  <a:cubicBezTo>
                    <a:pt x="281" y="92"/>
                    <a:pt x="304" y="117"/>
                    <a:pt x="304" y="148"/>
                  </a:cubicBezTo>
                  <a:cubicBezTo>
                    <a:pt x="304" y="181"/>
                    <a:pt x="281" y="205"/>
                    <a:pt x="245" y="205"/>
                  </a:cubicBezTo>
                  <a:cubicBezTo>
                    <a:pt x="109" y="205"/>
                    <a:pt x="109" y="205"/>
                    <a:pt x="109" y="205"/>
                  </a:cubicBezTo>
                  <a:lnTo>
                    <a:pt x="109" y="92"/>
                  </a:lnTo>
                  <a:close/>
                  <a:moveTo>
                    <a:pt x="249" y="417"/>
                  </a:moveTo>
                  <a:cubicBezTo>
                    <a:pt x="249" y="418"/>
                    <a:pt x="249" y="418"/>
                    <a:pt x="249" y="418"/>
                  </a:cubicBezTo>
                  <a:cubicBezTo>
                    <a:pt x="109" y="418"/>
                    <a:pt x="109" y="418"/>
                    <a:pt x="109" y="418"/>
                  </a:cubicBezTo>
                  <a:cubicBezTo>
                    <a:pt x="109" y="298"/>
                    <a:pt x="109" y="298"/>
                    <a:pt x="109" y="298"/>
                  </a:cubicBezTo>
                  <a:cubicBezTo>
                    <a:pt x="249" y="298"/>
                    <a:pt x="249" y="298"/>
                    <a:pt x="249" y="298"/>
                  </a:cubicBezTo>
                  <a:cubicBezTo>
                    <a:pt x="292" y="298"/>
                    <a:pt x="315" y="325"/>
                    <a:pt x="315" y="357"/>
                  </a:cubicBezTo>
                  <a:cubicBezTo>
                    <a:pt x="315" y="394"/>
                    <a:pt x="290" y="417"/>
                    <a:pt x="249" y="4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2">
              <a:extLst>
                <a:ext uri="{FF2B5EF4-FFF2-40B4-BE49-F238E27FC236}">
                  <a16:creationId xmlns:a16="http://schemas.microsoft.com/office/drawing/2014/main" id="{05C0F3AF-1E64-F4C9-5564-207AB298F6B9}"/>
                </a:ext>
              </a:extLst>
            </p:cNvPr>
            <p:cNvSpPr>
              <a:spLocks/>
            </p:cNvSpPr>
            <p:nvPr userDrawn="1"/>
          </p:nvSpPr>
          <p:spPr bwMode="auto">
            <a:xfrm>
              <a:off x="1139826" y="-103188"/>
              <a:ext cx="347663" cy="436563"/>
            </a:xfrm>
            <a:custGeom>
              <a:avLst/>
              <a:gdLst>
                <a:gd name="T0" fmla="*/ 59 w 420"/>
                <a:gd name="T1" fmla="*/ 363 h 527"/>
                <a:gd name="T2" fmla="*/ 221 w 420"/>
                <a:gd name="T3" fmla="*/ 431 h 527"/>
                <a:gd name="T4" fmla="*/ 310 w 420"/>
                <a:gd name="T5" fmla="*/ 374 h 527"/>
                <a:gd name="T6" fmla="*/ 207 w 420"/>
                <a:gd name="T7" fmla="*/ 309 h 527"/>
                <a:gd name="T8" fmla="*/ 17 w 420"/>
                <a:gd name="T9" fmla="*/ 154 h 527"/>
                <a:gd name="T10" fmla="*/ 210 w 420"/>
                <a:gd name="T11" fmla="*/ 0 h 527"/>
                <a:gd name="T12" fmla="*/ 409 w 420"/>
                <a:gd name="T13" fmla="*/ 71 h 527"/>
                <a:gd name="T14" fmla="*/ 349 w 420"/>
                <a:gd name="T15" fmla="*/ 151 h 527"/>
                <a:gd name="T16" fmla="*/ 203 w 420"/>
                <a:gd name="T17" fmla="*/ 95 h 527"/>
                <a:gd name="T18" fmla="*/ 128 w 420"/>
                <a:gd name="T19" fmla="*/ 147 h 527"/>
                <a:gd name="T20" fmla="*/ 229 w 420"/>
                <a:gd name="T21" fmla="*/ 206 h 527"/>
                <a:gd name="T22" fmla="*/ 420 w 420"/>
                <a:gd name="T23" fmla="*/ 363 h 527"/>
                <a:gd name="T24" fmla="*/ 216 w 420"/>
                <a:gd name="T25" fmla="*/ 527 h 527"/>
                <a:gd name="T26" fmla="*/ 0 w 420"/>
                <a:gd name="T27" fmla="*/ 446 h 527"/>
                <a:gd name="T28" fmla="*/ 59 w 420"/>
                <a:gd name="T29" fmla="*/ 363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527">
                  <a:moveTo>
                    <a:pt x="59" y="363"/>
                  </a:moveTo>
                  <a:cubicBezTo>
                    <a:pt x="95" y="400"/>
                    <a:pt x="151" y="431"/>
                    <a:pt x="221" y="431"/>
                  </a:cubicBezTo>
                  <a:cubicBezTo>
                    <a:pt x="281" y="431"/>
                    <a:pt x="310" y="403"/>
                    <a:pt x="310" y="374"/>
                  </a:cubicBezTo>
                  <a:cubicBezTo>
                    <a:pt x="310" y="336"/>
                    <a:pt x="266" y="323"/>
                    <a:pt x="207" y="309"/>
                  </a:cubicBezTo>
                  <a:cubicBezTo>
                    <a:pt x="124" y="290"/>
                    <a:pt x="17" y="267"/>
                    <a:pt x="17" y="154"/>
                  </a:cubicBezTo>
                  <a:cubicBezTo>
                    <a:pt x="17" y="69"/>
                    <a:pt x="90" y="0"/>
                    <a:pt x="210" y="0"/>
                  </a:cubicBezTo>
                  <a:cubicBezTo>
                    <a:pt x="291" y="0"/>
                    <a:pt x="359" y="24"/>
                    <a:pt x="409" y="71"/>
                  </a:cubicBezTo>
                  <a:cubicBezTo>
                    <a:pt x="349" y="151"/>
                    <a:pt x="349" y="151"/>
                    <a:pt x="349" y="151"/>
                  </a:cubicBezTo>
                  <a:cubicBezTo>
                    <a:pt x="308" y="113"/>
                    <a:pt x="253" y="95"/>
                    <a:pt x="203" y="95"/>
                  </a:cubicBezTo>
                  <a:cubicBezTo>
                    <a:pt x="154" y="95"/>
                    <a:pt x="128" y="117"/>
                    <a:pt x="128" y="147"/>
                  </a:cubicBezTo>
                  <a:cubicBezTo>
                    <a:pt x="128" y="182"/>
                    <a:pt x="170" y="192"/>
                    <a:pt x="229" y="206"/>
                  </a:cubicBezTo>
                  <a:cubicBezTo>
                    <a:pt x="313" y="225"/>
                    <a:pt x="420" y="250"/>
                    <a:pt x="420" y="363"/>
                  </a:cubicBezTo>
                  <a:cubicBezTo>
                    <a:pt x="420" y="457"/>
                    <a:pt x="353" y="527"/>
                    <a:pt x="216" y="527"/>
                  </a:cubicBezTo>
                  <a:cubicBezTo>
                    <a:pt x="118" y="527"/>
                    <a:pt x="48" y="494"/>
                    <a:pt x="0" y="446"/>
                  </a:cubicBezTo>
                  <a:lnTo>
                    <a:pt x="59" y="3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Rectangle 23">
              <a:extLst>
                <a:ext uri="{FF2B5EF4-FFF2-40B4-BE49-F238E27FC236}">
                  <a16:creationId xmlns:a16="http://schemas.microsoft.com/office/drawing/2014/main" id="{5308E799-0736-BCF1-CC1A-3F3E2248F93B}"/>
                </a:ext>
              </a:extLst>
            </p:cNvPr>
            <p:cNvSpPr>
              <a:spLocks noChangeArrowheads="1"/>
            </p:cNvSpPr>
            <p:nvPr userDrawn="1"/>
          </p:nvSpPr>
          <p:spPr bwMode="auto">
            <a:xfrm>
              <a:off x="1968501" y="-96838"/>
              <a:ext cx="88900" cy="422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4">
              <a:extLst>
                <a:ext uri="{FF2B5EF4-FFF2-40B4-BE49-F238E27FC236}">
                  <a16:creationId xmlns:a16="http://schemas.microsoft.com/office/drawing/2014/main" id="{D9308C71-8329-D144-E136-1D34018B4D56}"/>
                </a:ext>
              </a:extLst>
            </p:cNvPr>
            <p:cNvSpPr>
              <a:spLocks noEditPoints="1"/>
            </p:cNvSpPr>
            <p:nvPr userDrawn="1"/>
          </p:nvSpPr>
          <p:spPr bwMode="auto">
            <a:xfrm>
              <a:off x="2498726" y="-31750"/>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7 h 136"/>
                <a:gd name="T12" fmla="*/ 113 w 113"/>
                <a:gd name="T13" fmla="*/ 68 h 136"/>
                <a:gd name="T14" fmla="*/ 92 w 113"/>
                <a:gd name="T15" fmla="*/ 119 h 136"/>
                <a:gd name="T16" fmla="*/ 78 w 113"/>
                <a:gd name="T17" fmla="*/ 28 h 136"/>
                <a:gd name="T18" fmla="*/ 45 w 113"/>
                <a:gd name="T19" fmla="*/ 16 h 136"/>
                <a:gd name="T20" fmla="*/ 20 w 113"/>
                <a:gd name="T21" fmla="*/ 16 h 136"/>
                <a:gd name="T22" fmla="*/ 20 w 113"/>
                <a:gd name="T23" fmla="*/ 120 h 136"/>
                <a:gd name="T24" fmla="*/ 45 w 113"/>
                <a:gd name="T25" fmla="*/ 120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6"/>
                    <a:pt x="92" y="17"/>
                  </a:cubicBezTo>
                  <a:cubicBezTo>
                    <a:pt x="103" y="28"/>
                    <a:pt x="113" y="44"/>
                    <a:pt x="113" y="68"/>
                  </a:cubicBezTo>
                  <a:cubicBezTo>
                    <a:pt x="113" y="91"/>
                    <a:pt x="104" y="108"/>
                    <a:pt x="92" y="119"/>
                  </a:cubicBezTo>
                  <a:close/>
                  <a:moveTo>
                    <a:pt x="78" y="28"/>
                  </a:moveTo>
                  <a:cubicBezTo>
                    <a:pt x="70" y="20"/>
                    <a:pt x="59" y="16"/>
                    <a:pt x="45" y="16"/>
                  </a:cubicBezTo>
                  <a:cubicBezTo>
                    <a:pt x="20" y="16"/>
                    <a:pt x="20" y="16"/>
                    <a:pt x="20" y="16"/>
                  </a:cubicBezTo>
                  <a:cubicBezTo>
                    <a:pt x="20" y="120"/>
                    <a:pt x="20" y="120"/>
                    <a:pt x="20" y="120"/>
                  </a:cubicBezTo>
                  <a:cubicBezTo>
                    <a:pt x="45" y="120"/>
                    <a:pt x="45" y="120"/>
                    <a:pt x="45" y="120"/>
                  </a:cubicBezTo>
                  <a:cubicBezTo>
                    <a:pt x="58" y="120"/>
                    <a:pt x="69" y="116"/>
                    <a:pt x="78" y="107"/>
                  </a:cubicBezTo>
                  <a:cubicBezTo>
                    <a:pt x="87" y="98"/>
                    <a:pt x="92" y="85"/>
                    <a:pt x="92" y="68"/>
                  </a:cubicBezTo>
                  <a:cubicBezTo>
                    <a:pt x="92" y="51"/>
                    <a:pt x="87" y="37"/>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5">
              <a:extLst>
                <a:ext uri="{FF2B5EF4-FFF2-40B4-BE49-F238E27FC236}">
                  <a16:creationId xmlns:a16="http://schemas.microsoft.com/office/drawing/2014/main" id="{9B065B41-2B00-5183-95B8-2C97D2776E9F}"/>
                </a:ext>
              </a:extLst>
            </p:cNvPr>
            <p:cNvSpPr>
              <a:spLocks/>
            </p:cNvSpPr>
            <p:nvPr userDrawn="1"/>
          </p:nvSpPr>
          <p:spPr bwMode="auto">
            <a:xfrm>
              <a:off x="2611438" y="-3175"/>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6">
              <a:extLst>
                <a:ext uri="{FF2B5EF4-FFF2-40B4-BE49-F238E27FC236}">
                  <a16:creationId xmlns:a16="http://schemas.microsoft.com/office/drawing/2014/main" id="{AEBBA209-4388-44E3-1F5D-110C6416935E}"/>
                </a:ext>
              </a:extLst>
            </p:cNvPr>
            <p:cNvSpPr>
              <a:spLocks noEditPoints="1"/>
            </p:cNvSpPr>
            <p:nvPr userDrawn="1"/>
          </p:nvSpPr>
          <p:spPr bwMode="auto">
            <a:xfrm>
              <a:off x="2670176" y="-36513"/>
              <a:ext cx="20638" cy="117475"/>
            </a:xfrm>
            <a:custGeom>
              <a:avLst/>
              <a:gdLst>
                <a:gd name="T0" fmla="*/ 13 w 25"/>
                <a:gd name="T1" fmla="*/ 24 h 143"/>
                <a:gd name="T2" fmla="*/ 0 w 25"/>
                <a:gd name="T3" fmla="*/ 12 h 143"/>
                <a:gd name="T4" fmla="*/ 13 w 25"/>
                <a:gd name="T5" fmla="*/ 0 h 143"/>
                <a:gd name="T6" fmla="*/ 25 w 25"/>
                <a:gd name="T7" fmla="*/ 12 h 143"/>
                <a:gd name="T8" fmla="*/ 13 w 25"/>
                <a:gd name="T9" fmla="*/ 24 h 143"/>
                <a:gd name="T10" fmla="*/ 4 w 25"/>
                <a:gd name="T11" fmla="*/ 143 h 143"/>
                <a:gd name="T12" fmla="*/ 4 w 25"/>
                <a:gd name="T13" fmla="*/ 44 h 143"/>
                <a:gd name="T14" fmla="*/ 22 w 25"/>
                <a:gd name="T15" fmla="*/ 44 h 143"/>
                <a:gd name="T16" fmla="*/ 22 w 25"/>
                <a:gd name="T17" fmla="*/ 143 h 143"/>
                <a:gd name="T18" fmla="*/ 4 w 25"/>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3">
                  <a:moveTo>
                    <a:pt x="13" y="24"/>
                  </a:moveTo>
                  <a:cubicBezTo>
                    <a:pt x="6" y="24"/>
                    <a:pt x="0" y="19"/>
                    <a:pt x="0" y="12"/>
                  </a:cubicBezTo>
                  <a:cubicBezTo>
                    <a:pt x="0" y="5"/>
                    <a:pt x="6" y="0"/>
                    <a:pt x="13" y="0"/>
                  </a:cubicBezTo>
                  <a:cubicBezTo>
                    <a:pt x="20" y="0"/>
                    <a:pt x="25" y="5"/>
                    <a:pt x="25" y="12"/>
                  </a:cubicBezTo>
                  <a:cubicBezTo>
                    <a:pt x="25"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7">
              <a:extLst>
                <a:ext uri="{FF2B5EF4-FFF2-40B4-BE49-F238E27FC236}">
                  <a16:creationId xmlns:a16="http://schemas.microsoft.com/office/drawing/2014/main" id="{4524D336-2EEE-036C-C9C9-0D5F156C9443}"/>
                </a:ext>
              </a:extLst>
            </p:cNvPr>
            <p:cNvSpPr>
              <a:spLocks/>
            </p:cNvSpPr>
            <p:nvPr userDrawn="1"/>
          </p:nvSpPr>
          <p:spPr bwMode="auto">
            <a:xfrm>
              <a:off x="2701926" y="-1588"/>
              <a:ext cx="80963" cy="82550"/>
            </a:xfrm>
            <a:custGeom>
              <a:avLst/>
              <a:gdLst>
                <a:gd name="T0" fmla="*/ 31 w 51"/>
                <a:gd name="T1" fmla="*/ 52 h 52"/>
                <a:gd name="T2" fmla="*/ 20 w 51"/>
                <a:gd name="T3" fmla="*/ 52 h 52"/>
                <a:gd name="T4" fmla="*/ 0 w 51"/>
                <a:gd name="T5" fmla="*/ 0 h 52"/>
                <a:gd name="T6" fmla="*/ 11 w 51"/>
                <a:gd name="T7" fmla="*/ 0 h 52"/>
                <a:gd name="T8" fmla="*/ 25 w 51"/>
                <a:gd name="T9" fmla="*/ 42 h 52"/>
                <a:gd name="T10" fmla="*/ 40 w 51"/>
                <a:gd name="T11" fmla="*/ 0 h 52"/>
                <a:gd name="T12" fmla="*/ 51 w 51"/>
                <a:gd name="T13" fmla="*/ 0 h 52"/>
                <a:gd name="T14" fmla="*/ 31 w 51"/>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2">
                  <a:moveTo>
                    <a:pt x="31" y="52"/>
                  </a:moveTo>
                  <a:lnTo>
                    <a:pt x="20" y="52"/>
                  </a:lnTo>
                  <a:lnTo>
                    <a:pt x="0" y="0"/>
                  </a:lnTo>
                  <a:lnTo>
                    <a:pt x="11" y="0"/>
                  </a:lnTo>
                  <a:lnTo>
                    <a:pt x="25" y="42"/>
                  </a:lnTo>
                  <a:lnTo>
                    <a:pt x="40" y="0"/>
                  </a:lnTo>
                  <a:lnTo>
                    <a:pt x="51" y="0"/>
                  </a:lnTo>
                  <a:lnTo>
                    <a:pt x="3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8">
              <a:extLst>
                <a:ext uri="{FF2B5EF4-FFF2-40B4-BE49-F238E27FC236}">
                  <a16:creationId xmlns:a16="http://schemas.microsoft.com/office/drawing/2014/main" id="{7957D02A-F6AA-E7FB-776F-5DF982079E20}"/>
                </a:ext>
              </a:extLst>
            </p:cNvPr>
            <p:cNvSpPr>
              <a:spLocks noEditPoints="1"/>
            </p:cNvSpPr>
            <p:nvPr userDrawn="1"/>
          </p:nvSpPr>
          <p:spPr bwMode="auto">
            <a:xfrm>
              <a:off x="2789238" y="-3175"/>
              <a:ext cx="74613" cy="85725"/>
            </a:xfrm>
            <a:custGeom>
              <a:avLst/>
              <a:gdLst>
                <a:gd name="T0" fmla="*/ 20 w 90"/>
                <a:gd name="T1" fmla="*/ 56 h 103"/>
                <a:gd name="T2" fmla="*/ 49 w 90"/>
                <a:gd name="T3" fmla="*/ 88 h 103"/>
                <a:gd name="T4" fmla="*/ 80 w 90"/>
                <a:gd name="T5" fmla="*/ 77 h 103"/>
                <a:gd name="T6" fmla="*/ 87 w 90"/>
                <a:gd name="T7" fmla="*/ 89 h 103"/>
                <a:gd name="T8" fmla="*/ 47 w 90"/>
                <a:gd name="T9" fmla="*/ 103 h 103"/>
                <a:gd name="T10" fmla="*/ 0 w 90"/>
                <a:gd name="T11" fmla="*/ 52 h 103"/>
                <a:gd name="T12" fmla="*/ 47 w 90"/>
                <a:gd name="T13" fmla="*/ 0 h 103"/>
                <a:gd name="T14" fmla="*/ 90 w 90"/>
                <a:gd name="T15" fmla="*/ 49 h 103"/>
                <a:gd name="T16" fmla="*/ 90 w 90"/>
                <a:gd name="T17" fmla="*/ 56 h 103"/>
                <a:gd name="T18" fmla="*/ 20 w 90"/>
                <a:gd name="T19" fmla="*/ 56 h 103"/>
                <a:gd name="T20" fmla="*/ 46 w 90"/>
                <a:gd name="T21" fmla="*/ 15 h 103"/>
                <a:gd name="T22" fmla="*/ 19 w 90"/>
                <a:gd name="T23" fmla="*/ 43 h 103"/>
                <a:gd name="T24" fmla="*/ 71 w 90"/>
                <a:gd name="T25" fmla="*/ 43 h 103"/>
                <a:gd name="T26" fmla="*/ 46 w 90"/>
                <a:gd name="T27"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6"/>
                    <a:pt x="31" y="88"/>
                    <a:pt x="49" y="88"/>
                  </a:cubicBezTo>
                  <a:cubicBezTo>
                    <a:pt x="68" y="88"/>
                    <a:pt x="79" y="78"/>
                    <a:pt x="80" y="77"/>
                  </a:cubicBezTo>
                  <a:cubicBezTo>
                    <a:pt x="87" y="89"/>
                    <a:pt x="87" y="89"/>
                    <a:pt x="87" y="89"/>
                  </a:cubicBezTo>
                  <a:cubicBezTo>
                    <a:pt x="87" y="89"/>
                    <a:pt x="74" y="103"/>
                    <a:pt x="47" y="103"/>
                  </a:cubicBezTo>
                  <a:cubicBezTo>
                    <a:pt x="20" y="103"/>
                    <a:pt x="0" y="85"/>
                    <a:pt x="0" y="52"/>
                  </a:cubicBezTo>
                  <a:cubicBezTo>
                    <a:pt x="0" y="20"/>
                    <a:pt x="21" y="0"/>
                    <a:pt x="47" y="0"/>
                  </a:cubicBezTo>
                  <a:cubicBezTo>
                    <a:pt x="74" y="0"/>
                    <a:pt x="90" y="20"/>
                    <a:pt x="90" y="49"/>
                  </a:cubicBezTo>
                  <a:cubicBezTo>
                    <a:pt x="90" y="56"/>
                    <a:pt x="90" y="56"/>
                    <a:pt x="90" y="56"/>
                  </a:cubicBezTo>
                  <a:cubicBezTo>
                    <a:pt x="20" y="56"/>
                    <a:pt x="20" y="56"/>
                    <a:pt x="20" y="56"/>
                  </a:cubicBezTo>
                  <a:close/>
                  <a:moveTo>
                    <a:pt x="46" y="15"/>
                  </a:moveTo>
                  <a:cubicBezTo>
                    <a:pt x="28" y="15"/>
                    <a:pt x="20" y="30"/>
                    <a:pt x="19" y="43"/>
                  </a:cubicBezTo>
                  <a:cubicBezTo>
                    <a:pt x="71" y="43"/>
                    <a:pt x="71" y="43"/>
                    <a:pt x="71" y="43"/>
                  </a:cubicBezTo>
                  <a:cubicBezTo>
                    <a:pt x="71" y="28"/>
                    <a:pt x="64" y="15"/>
                    <a:pt x="4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9">
              <a:extLst>
                <a:ext uri="{FF2B5EF4-FFF2-40B4-BE49-F238E27FC236}">
                  <a16:creationId xmlns:a16="http://schemas.microsoft.com/office/drawing/2014/main" id="{C091E53F-E8FB-D219-1C2C-C8CDF3A477E2}"/>
                </a:ext>
              </a:extLst>
            </p:cNvPr>
            <p:cNvSpPr>
              <a:spLocks/>
            </p:cNvSpPr>
            <p:nvPr userDrawn="1"/>
          </p:nvSpPr>
          <p:spPr bwMode="auto">
            <a:xfrm>
              <a:off x="2882901" y="-3175"/>
              <a:ext cx="68263" cy="84138"/>
            </a:xfrm>
            <a:custGeom>
              <a:avLst/>
              <a:gdLst>
                <a:gd name="T0" fmla="*/ 65 w 84"/>
                <a:gd name="T1" fmla="*/ 101 h 101"/>
                <a:gd name="T2" fmla="*/ 65 w 84"/>
                <a:gd name="T3" fmla="*/ 42 h 101"/>
                <a:gd name="T4" fmla="*/ 45 w 84"/>
                <a:gd name="T5" fmla="*/ 16 h 101"/>
                <a:gd name="T6" fmla="*/ 18 w 84"/>
                <a:gd name="T7" fmla="*/ 42 h 101"/>
                <a:gd name="T8" fmla="*/ 18 w 84"/>
                <a:gd name="T9" fmla="*/ 101 h 101"/>
                <a:gd name="T10" fmla="*/ 0 w 84"/>
                <a:gd name="T11" fmla="*/ 101 h 101"/>
                <a:gd name="T12" fmla="*/ 0 w 84"/>
                <a:gd name="T13" fmla="*/ 2 h 101"/>
                <a:gd name="T14" fmla="*/ 17 w 84"/>
                <a:gd name="T15" fmla="*/ 2 h 101"/>
                <a:gd name="T16" fmla="*/ 18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0" y="32"/>
                    <a:pt x="18" y="42"/>
                  </a:cubicBezTo>
                  <a:cubicBezTo>
                    <a:pt x="18" y="101"/>
                    <a:pt x="18" y="101"/>
                    <a:pt x="18" y="101"/>
                  </a:cubicBezTo>
                  <a:cubicBezTo>
                    <a:pt x="0" y="101"/>
                    <a:pt x="0" y="101"/>
                    <a:pt x="0" y="101"/>
                  </a:cubicBezTo>
                  <a:cubicBezTo>
                    <a:pt x="0" y="2"/>
                    <a:pt x="0" y="2"/>
                    <a:pt x="0" y="2"/>
                  </a:cubicBezTo>
                  <a:cubicBezTo>
                    <a:pt x="17" y="2"/>
                    <a:pt x="17" y="2"/>
                    <a:pt x="17" y="2"/>
                  </a:cubicBezTo>
                  <a:cubicBezTo>
                    <a:pt x="18" y="20"/>
                    <a:pt x="18" y="20"/>
                    <a:pt x="18"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30">
              <a:extLst>
                <a:ext uri="{FF2B5EF4-FFF2-40B4-BE49-F238E27FC236}">
                  <a16:creationId xmlns:a16="http://schemas.microsoft.com/office/drawing/2014/main" id="{D8C0F936-155F-B9D3-105E-CB4A7E9C8F31}"/>
                </a:ext>
              </a:extLst>
            </p:cNvPr>
            <p:cNvSpPr>
              <a:spLocks noEditPoints="1"/>
            </p:cNvSpPr>
            <p:nvPr userDrawn="1"/>
          </p:nvSpPr>
          <p:spPr bwMode="auto">
            <a:xfrm>
              <a:off x="3006726" y="-34925"/>
              <a:ext cx="79375" cy="117475"/>
            </a:xfrm>
            <a:custGeom>
              <a:avLst/>
              <a:gdLst>
                <a:gd name="T0" fmla="*/ 50 w 95"/>
                <a:gd name="T1" fmla="*/ 142 h 142"/>
                <a:gd name="T2" fmla="*/ 20 w 95"/>
                <a:gd name="T3" fmla="*/ 125 h 142"/>
                <a:gd name="T4" fmla="*/ 17 w 95"/>
                <a:gd name="T5" fmla="*/ 140 h 142"/>
                <a:gd name="T6" fmla="*/ 0 w 95"/>
                <a:gd name="T7" fmla="*/ 140 h 142"/>
                <a:gd name="T8" fmla="*/ 0 w 95"/>
                <a:gd name="T9" fmla="*/ 0 h 142"/>
                <a:gd name="T10" fmla="*/ 19 w 95"/>
                <a:gd name="T11" fmla="*/ 0 h 142"/>
                <a:gd name="T12" fmla="*/ 19 w 95"/>
                <a:gd name="T13" fmla="*/ 57 h 142"/>
                <a:gd name="T14" fmla="*/ 52 w 95"/>
                <a:gd name="T15" fmla="*/ 39 h 142"/>
                <a:gd name="T16" fmla="*/ 94 w 95"/>
                <a:gd name="T17" fmla="*/ 91 h 142"/>
                <a:gd name="T18" fmla="*/ 50 w 95"/>
                <a:gd name="T19" fmla="*/ 142 h 142"/>
                <a:gd name="T20" fmla="*/ 47 w 95"/>
                <a:gd name="T21" fmla="*/ 55 h 142"/>
                <a:gd name="T22" fmla="*/ 18 w 95"/>
                <a:gd name="T23" fmla="*/ 91 h 142"/>
                <a:gd name="T24" fmla="*/ 46 w 95"/>
                <a:gd name="T25" fmla="*/ 127 h 142"/>
                <a:gd name="T26" fmla="*/ 75 w 95"/>
                <a:gd name="T27" fmla="*/ 91 h 142"/>
                <a:gd name="T28" fmla="*/ 47 w 95"/>
                <a:gd name="T29" fmla="*/ 5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2">
                  <a:moveTo>
                    <a:pt x="50" y="142"/>
                  </a:moveTo>
                  <a:cubicBezTo>
                    <a:pt x="31" y="142"/>
                    <a:pt x="22" y="129"/>
                    <a:pt x="20" y="125"/>
                  </a:cubicBezTo>
                  <a:cubicBezTo>
                    <a:pt x="17" y="140"/>
                    <a:pt x="17" y="140"/>
                    <a:pt x="17" y="140"/>
                  </a:cubicBezTo>
                  <a:cubicBezTo>
                    <a:pt x="0" y="140"/>
                    <a:pt x="0" y="140"/>
                    <a:pt x="0" y="140"/>
                  </a:cubicBezTo>
                  <a:cubicBezTo>
                    <a:pt x="0" y="0"/>
                    <a:pt x="0" y="0"/>
                    <a:pt x="0" y="0"/>
                  </a:cubicBezTo>
                  <a:cubicBezTo>
                    <a:pt x="19" y="0"/>
                    <a:pt x="19" y="0"/>
                    <a:pt x="19" y="0"/>
                  </a:cubicBezTo>
                  <a:cubicBezTo>
                    <a:pt x="19" y="57"/>
                    <a:pt x="19" y="57"/>
                    <a:pt x="19" y="57"/>
                  </a:cubicBezTo>
                  <a:cubicBezTo>
                    <a:pt x="20" y="55"/>
                    <a:pt x="31" y="39"/>
                    <a:pt x="52" y="39"/>
                  </a:cubicBezTo>
                  <a:cubicBezTo>
                    <a:pt x="78" y="39"/>
                    <a:pt x="94" y="61"/>
                    <a:pt x="94" y="91"/>
                  </a:cubicBezTo>
                  <a:cubicBezTo>
                    <a:pt x="95" y="121"/>
                    <a:pt x="77" y="142"/>
                    <a:pt x="50" y="142"/>
                  </a:cubicBezTo>
                  <a:close/>
                  <a:moveTo>
                    <a:pt x="47" y="55"/>
                  </a:moveTo>
                  <a:cubicBezTo>
                    <a:pt x="30" y="55"/>
                    <a:pt x="18" y="71"/>
                    <a:pt x="18" y="91"/>
                  </a:cubicBezTo>
                  <a:cubicBezTo>
                    <a:pt x="18" y="110"/>
                    <a:pt x="29" y="127"/>
                    <a:pt x="46" y="127"/>
                  </a:cubicBezTo>
                  <a:cubicBezTo>
                    <a:pt x="63" y="127"/>
                    <a:pt x="75" y="111"/>
                    <a:pt x="75" y="91"/>
                  </a:cubicBezTo>
                  <a:cubicBezTo>
                    <a:pt x="75" y="71"/>
                    <a:pt x="64" y="55"/>
                    <a:pt x="47"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31">
              <a:extLst>
                <a:ext uri="{FF2B5EF4-FFF2-40B4-BE49-F238E27FC236}">
                  <a16:creationId xmlns:a16="http://schemas.microsoft.com/office/drawing/2014/main" id="{B3C06BAF-2606-07B2-0633-EFEFFAE9986C}"/>
                </a:ext>
              </a:extLst>
            </p:cNvPr>
            <p:cNvSpPr>
              <a:spLocks/>
            </p:cNvSpPr>
            <p:nvPr userDrawn="1"/>
          </p:nvSpPr>
          <p:spPr bwMode="auto">
            <a:xfrm>
              <a:off x="3094038" y="-1588"/>
              <a:ext cx="79375" cy="114300"/>
            </a:xfrm>
            <a:custGeom>
              <a:avLst/>
              <a:gdLst>
                <a:gd name="T0" fmla="*/ 52 w 96"/>
                <a:gd name="T1" fmla="*/ 113 h 136"/>
                <a:gd name="T2" fmla="*/ 26 w 96"/>
                <a:gd name="T3" fmla="*/ 136 h 136"/>
                <a:gd name="T4" fmla="*/ 7 w 96"/>
                <a:gd name="T5" fmla="*/ 132 h 136"/>
                <a:gd name="T6" fmla="*/ 11 w 96"/>
                <a:gd name="T7" fmla="*/ 117 h 136"/>
                <a:gd name="T8" fmla="*/ 22 w 96"/>
                <a:gd name="T9" fmla="*/ 120 h 136"/>
                <a:gd name="T10" fmla="*/ 33 w 96"/>
                <a:gd name="T11" fmla="*/ 110 h 136"/>
                <a:gd name="T12" fmla="*/ 38 w 96"/>
                <a:gd name="T13" fmla="*/ 98 h 136"/>
                <a:gd name="T14" fmla="*/ 0 w 96"/>
                <a:gd name="T15" fmla="*/ 0 h 136"/>
                <a:gd name="T16" fmla="*/ 20 w 96"/>
                <a:gd name="T17" fmla="*/ 0 h 136"/>
                <a:gd name="T18" fmla="*/ 48 w 96"/>
                <a:gd name="T19" fmla="*/ 81 h 136"/>
                <a:gd name="T20" fmla="*/ 76 w 96"/>
                <a:gd name="T21" fmla="*/ 0 h 136"/>
                <a:gd name="T22" fmla="*/ 96 w 96"/>
                <a:gd name="T23" fmla="*/ 0 h 136"/>
                <a:gd name="T24" fmla="*/ 52 w 96"/>
                <a:gd name="T25" fmla="*/ 11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36">
                  <a:moveTo>
                    <a:pt x="52" y="113"/>
                  </a:moveTo>
                  <a:cubicBezTo>
                    <a:pt x="45" y="129"/>
                    <a:pt x="38" y="136"/>
                    <a:pt x="26" y="136"/>
                  </a:cubicBezTo>
                  <a:cubicBezTo>
                    <a:pt x="13" y="136"/>
                    <a:pt x="7" y="132"/>
                    <a:pt x="7" y="132"/>
                  </a:cubicBezTo>
                  <a:cubicBezTo>
                    <a:pt x="11" y="117"/>
                    <a:pt x="11" y="117"/>
                    <a:pt x="11" y="117"/>
                  </a:cubicBezTo>
                  <a:cubicBezTo>
                    <a:pt x="11" y="117"/>
                    <a:pt x="17" y="120"/>
                    <a:pt x="22" y="120"/>
                  </a:cubicBezTo>
                  <a:cubicBezTo>
                    <a:pt x="27" y="120"/>
                    <a:pt x="30" y="118"/>
                    <a:pt x="33" y="110"/>
                  </a:cubicBezTo>
                  <a:cubicBezTo>
                    <a:pt x="38" y="98"/>
                    <a:pt x="38" y="98"/>
                    <a:pt x="38" y="98"/>
                  </a:cubicBezTo>
                  <a:cubicBezTo>
                    <a:pt x="0" y="0"/>
                    <a:pt x="0" y="0"/>
                    <a:pt x="0" y="0"/>
                  </a:cubicBezTo>
                  <a:cubicBezTo>
                    <a:pt x="20" y="0"/>
                    <a:pt x="20" y="0"/>
                    <a:pt x="20" y="0"/>
                  </a:cubicBezTo>
                  <a:cubicBezTo>
                    <a:pt x="48" y="81"/>
                    <a:pt x="48" y="81"/>
                    <a:pt x="48" y="81"/>
                  </a:cubicBezTo>
                  <a:cubicBezTo>
                    <a:pt x="76" y="0"/>
                    <a:pt x="76" y="0"/>
                    <a:pt x="76" y="0"/>
                  </a:cubicBezTo>
                  <a:cubicBezTo>
                    <a:pt x="96" y="0"/>
                    <a:pt x="96" y="0"/>
                    <a:pt x="96" y="0"/>
                  </a:cubicBezTo>
                  <a:lnTo>
                    <a:pt x="5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Rectangle 32">
              <a:extLst>
                <a:ext uri="{FF2B5EF4-FFF2-40B4-BE49-F238E27FC236}">
                  <a16:creationId xmlns:a16="http://schemas.microsoft.com/office/drawing/2014/main" id="{28E831E1-5403-0391-CFF1-44334240480E}"/>
                </a:ext>
              </a:extLst>
            </p:cNvPr>
            <p:cNvSpPr>
              <a:spLocks noChangeArrowheads="1"/>
            </p:cNvSpPr>
            <p:nvPr userDrawn="1"/>
          </p:nvSpPr>
          <p:spPr bwMode="auto">
            <a:xfrm>
              <a:off x="3219451" y="-31750"/>
              <a:ext cx="17463" cy="1127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33">
              <a:extLst>
                <a:ext uri="{FF2B5EF4-FFF2-40B4-BE49-F238E27FC236}">
                  <a16:creationId xmlns:a16="http://schemas.microsoft.com/office/drawing/2014/main" id="{C26B6476-3E8D-9E7B-540C-E0FEFAD5DB9D}"/>
                </a:ext>
              </a:extLst>
            </p:cNvPr>
            <p:cNvSpPr>
              <a:spLocks/>
            </p:cNvSpPr>
            <p:nvPr userDrawn="1"/>
          </p:nvSpPr>
          <p:spPr bwMode="auto">
            <a:xfrm>
              <a:off x="3263901" y="-3175"/>
              <a:ext cx="69850" cy="84138"/>
            </a:xfrm>
            <a:custGeom>
              <a:avLst/>
              <a:gdLst>
                <a:gd name="T0" fmla="*/ 65 w 84"/>
                <a:gd name="T1" fmla="*/ 101 h 101"/>
                <a:gd name="T2" fmla="*/ 65 w 84"/>
                <a:gd name="T3" fmla="*/ 42 h 101"/>
                <a:gd name="T4" fmla="*/ 45 w 84"/>
                <a:gd name="T5" fmla="*/ 16 h 101"/>
                <a:gd name="T6" fmla="*/ 19 w 84"/>
                <a:gd name="T7" fmla="*/ 42 h 101"/>
                <a:gd name="T8" fmla="*/ 19 w 84"/>
                <a:gd name="T9" fmla="*/ 101 h 101"/>
                <a:gd name="T10" fmla="*/ 0 w 84"/>
                <a:gd name="T11" fmla="*/ 101 h 101"/>
                <a:gd name="T12" fmla="*/ 0 w 84"/>
                <a:gd name="T13" fmla="*/ 2 h 101"/>
                <a:gd name="T14" fmla="*/ 18 w 84"/>
                <a:gd name="T15" fmla="*/ 2 h 101"/>
                <a:gd name="T16" fmla="*/ 19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1" y="32"/>
                    <a:pt x="19" y="42"/>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34">
              <a:extLst>
                <a:ext uri="{FF2B5EF4-FFF2-40B4-BE49-F238E27FC236}">
                  <a16:creationId xmlns:a16="http://schemas.microsoft.com/office/drawing/2014/main" id="{944C5982-3C91-7F73-09A4-D3869163BA38}"/>
                </a:ext>
              </a:extLst>
            </p:cNvPr>
            <p:cNvSpPr>
              <a:spLocks/>
            </p:cNvSpPr>
            <p:nvPr userDrawn="1"/>
          </p:nvSpPr>
          <p:spPr bwMode="auto">
            <a:xfrm>
              <a:off x="3349626" y="-3175"/>
              <a:ext cx="63500" cy="85725"/>
            </a:xfrm>
            <a:custGeom>
              <a:avLst/>
              <a:gdLst>
                <a:gd name="T0" fmla="*/ 68 w 78"/>
                <a:gd name="T1" fmla="*/ 94 h 103"/>
                <a:gd name="T2" fmla="*/ 39 w 78"/>
                <a:gd name="T3" fmla="*/ 103 h 103"/>
                <a:gd name="T4" fmla="*/ 0 w 78"/>
                <a:gd name="T5" fmla="*/ 86 h 103"/>
                <a:gd name="T6" fmla="*/ 10 w 78"/>
                <a:gd name="T7" fmla="*/ 74 h 103"/>
                <a:gd name="T8" fmla="*/ 39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2" y="99"/>
                    <a:pt x="54" y="103"/>
                    <a:pt x="39" y="103"/>
                  </a:cubicBezTo>
                  <a:cubicBezTo>
                    <a:pt x="19" y="103"/>
                    <a:pt x="4" y="91"/>
                    <a:pt x="0" y="86"/>
                  </a:cubicBezTo>
                  <a:cubicBezTo>
                    <a:pt x="10" y="74"/>
                    <a:pt x="10" y="74"/>
                    <a:pt x="10" y="74"/>
                  </a:cubicBezTo>
                  <a:cubicBezTo>
                    <a:pt x="16" y="80"/>
                    <a:pt x="28" y="88"/>
                    <a:pt x="39" y="88"/>
                  </a:cubicBezTo>
                  <a:cubicBezTo>
                    <a:pt x="51" y="88"/>
                    <a:pt x="59" y="84"/>
                    <a:pt x="59" y="75"/>
                  </a:cubicBezTo>
                  <a:cubicBezTo>
                    <a:pt x="59" y="66"/>
                    <a:pt x="49" y="63"/>
                    <a:pt x="43" y="61"/>
                  </a:cubicBezTo>
                  <a:cubicBezTo>
                    <a:pt x="37"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3"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35">
              <a:extLst>
                <a:ext uri="{FF2B5EF4-FFF2-40B4-BE49-F238E27FC236}">
                  <a16:creationId xmlns:a16="http://schemas.microsoft.com/office/drawing/2014/main" id="{948AB8FF-2BA3-9E06-B8CF-1E2C0011DA34}"/>
                </a:ext>
              </a:extLst>
            </p:cNvPr>
            <p:cNvSpPr>
              <a:spLocks noEditPoints="1"/>
            </p:cNvSpPr>
            <p:nvPr userDrawn="1"/>
          </p:nvSpPr>
          <p:spPr bwMode="auto">
            <a:xfrm>
              <a:off x="3429001" y="-36513"/>
              <a:ext cx="20638" cy="117475"/>
            </a:xfrm>
            <a:custGeom>
              <a:avLst/>
              <a:gdLst>
                <a:gd name="T0" fmla="*/ 13 w 26"/>
                <a:gd name="T1" fmla="*/ 24 h 143"/>
                <a:gd name="T2" fmla="*/ 0 w 26"/>
                <a:gd name="T3" fmla="*/ 12 h 143"/>
                <a:gd name="T4" fmla="*/ 13 w 26"/>
                <a:gd name="T5" fmla="*/ 0 h 143"/>
                <a:gd name="T6" fmla="*/ 26 w 26"/>
                <a:gd name="T7" fmla="*/ 12 h 143"/>
                <a:gd name="T8" fmla="*/ 13 w 26"/>
                <a:gd name="T9" fmla="*/ 24 h 143"/>
                <a:gd name="T10" fmla="*/ 4 w 26"/>
                <a:gd name="T11" fmla="*/ 143 h 143"/>
                <a:gd name="T12" fmla="*/ 4 w 26"/>
                <a:gd name="T13" fmla="*/ 44 h 143"/>
                <a:gd name="T14" fmla="*/ 22 w 26"/>
                <a:gd name="T15" fmla="*/ 44 h 143"/>
                <a:gd name="T16" fmla="*/ 22 w 26"/>
                <a:gd name="T17" fmla="*/ 143 h 143"/>
                <a:gd name="T18" fmla="*/ 4 w 26"/>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3">
                  <a:moveTo>
                    <a:pt x="13" y="24"/>
                  </a:moveTo>
                  <a:cubicBezTo>
                    <a:pt x="6" y="24"/>
                    <a:pt x="0" y="19"/>
                    <a:pt x="0" y="12"/>
                  </a:cubicBezTo>
                  <a:cubicBezTo>
                    <a:pt x="0" y="5"/>
                    <a:pt x="6" y="0"/>
                    <a:pt x="13" y="0"/>
                  </a:cubicBezTo>
                  <a:cubicBezTo>
                    <a:pt x="20" y="0"/>
                    <a:pt x="26" y="5"/>
                    <a:pt x="26" y="12"/>
                  </a:cubicBezTo>
                  <a:cubicBezTo>
                    <a:pt x="26"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36">
              <a:extLst>
                <a:ext uri="{FF2B5EF4-FFF2-40B4-BE49-F238E27FC236}">
                  <a16:creationId xmlns:a16="http://schemas.microsoft.com/office/drawing/2014/main" id="{914FBE95-5DCD-B09C-05FA-773F884D73D9}"/>
                </a:ext>
              </a:extLst>
            </p:cNvPr>
            <p:cNvSpPr>
              <a:spLocks noEditPoints="1"/>
            </p:cNvSpPr>
            <p:nvPr userDrawn="1"/>
          </p:nvSpPr>
          <p:spPr bwMode="auto">
            <a:xfrm>
              <a:off x="3465513" y="-3175"/>
              <a:ext cx="77788" cy="115888"/>
            </a:xfrm>
            <a:custGeom>
              <a:avLst/>
              <a:gdLst>
                <a:gd name="T0" fmla="*/ 84 w 94"/>
                <a:gd name="T1" fmla="*/ 122 h 138"/>
                <a:gd name="T2" fmla="*/ 44 w 94"/>
                <a:gd name="T3" fmla="*/ 138 h 138"/>
                <a:gd name="T4" fmla="*/ 5 w 94"/>
                <a:gd name="T5" fmla="*/ 126 h 138"/>
                <a:gd name="T6" fmla="*/ 12 w 94"/>
                <a:gd name="T7" fmla="*/ 112 h 138"/>
                <a:gd name="T8" fmla="*/ 43 w 94"/>
                <a:gd name="T9" fmla="*/ 122 h 138"/>
                <a:gd name="T10" fmla="*/ 67 w 94"/>
                <a:gd name="T11" fmla="*/ 113 h 138"/>
                <a:gd name="T12" fmla="*/ 74 w 94"/>
                <a:gd name="T13" fmla="*/ 89 h 138"/>
                <a:gd name="T14" fmla="*/ 74 w 94"/>
                <a:gd name="T15" fmla="*/ 80 h 138"/>
                <a:gd name="T16" fmla="*/ 42 w 94"/>
                <a:gd name="T17" fmla="*/ 99 h 138"/>
                <a:gd name="T18" fmla="*/ 0 w 94"/>
                <a:gd name="T19" fmla="*/ 49 h 138"/>
                <a:gd name="T20" fmla="*/ 43 w 94"/>
                <a:gd name="T21" fmla="*/ 0 h 138"/>
                <a:gd name="T22" fmla="*/ 74 w 94"/>
                <a:gd name="T23" fmla="*/ 18 h 138"/>
                <a:gd name="T24" fmla="*/ 76 w 94"/>
                <a:gd name="T25" fmla="*/ 2 h 138"/>
                <a:gd name="T26" fmla="*/ 94 w 94"/>
                <a:gd name="T27" fmla="*/ 2 h 138"/>
                <a:gd name="T28" fmla="*/ 94 w 94"/>
                <a:gd name="T29" fmla="*/ 82 h 138"/>
                <a:gd name="T30" fmla="*/ 84 w 94"/>
                <a:gd name="T31" fmla="*/ 122 h 138"/>
                <a:gd name="T32" fmla="*/ 48 w 94"/>
                <a:gd name="T33" fmla="*/ 15 h 138"/>
                <a:gd name="T34" fmla="*/ 20 w 94"/>
                <a:gd name="T35" fmla="*/ 49 h 138"/>
                <a:gd name="T36" fmla="*/ 47 w 94"/>
                <a:gd name="T37" fmla="*/ 83 h 138"/>
                <a:gd name="T38" fmla="*/ 75 w 94"/>
                <a:gd name="T39" fmla="*/ 49 h 138"/>
                <a:gd name="T40" fmla="*/ 48 w 94"/>
                <a:gd name="T41" fmla="*/ 1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138">
                  <a:moveTo>
                    <a:pt x="84" y="122"/>
                  </a:moveTo>
                  <a:cubicBezTo>
                    <a:pt x="76" y="130"/>
                    <a:pt x="64" y="138"/>
                    <a:pt x="44" y="138"/>
                  </a:cubicBezTo>
                  <a:cubicBezTo>
                    <a:pt x="23" y="138"/>
                    <a:pt x="8" y="129"/>
                    <a:pt x="5" y="126"/>
                  </a:cubicBezTo>
                  <a:cubicBezTo>
                    <a:pt x="12" y="112"/>
                    <a:pt x="12" y="112"/>
                    <a:pt x="12" y="112"/>
                  </a:cubicBezTo>
                  <a:cubicBezTo>
                    <a:pt x="17" y="116"/>
                    <a:pt x="30" y="122"/>
                    <a:pt x="43" y="122"/>
                  </a:cubicBezTo>
                  <a:cubicBezTo>
                    <a:pt x="55" y="122"/>
                    <a:pt x="63" y="118"/>
                    <a:pt x="67" y="113"/>
                  </a:cubicBezTo>
                  <a:cubicBezTo>
                    <a:pt x="72" y="109"/>
                    <a:pt x="74" y="101"/>
                    <a:pt x="74" y="89"/>
                  </a:cubicBezTo>
                  <a:cubicBezTo>
                    <a:pt x="74" y="80"/>
                    <a:pt x="74" y="80"/>
                    <a:pt x="74" y="80"/>
                  </a:cubicBezTo>
                  <a:cubicBezTo>
                    <a:pt x="73" y="83"/>
                    <a:pt x="64" y="99"/>
                    <a:pt x="42" y="99"/>
                  </a:cubicBezTo>
                  <a:cubicBezTo>
                    <a:pt x="16" y="99"/>
                    <a:pt x="0" y="78"/>
                    <a:pt x="0" y="49"/>
                  </a:cubicBezTo>
                  <a:cubicBezTo>
                    <a:pt x="0" y="20"/>
                    <a:pt x="19" y="0"/>
                    <a:pt x="43" y="0"/>
                  </a:cubicBezTo>
                  <a:cubicBezTo>
                    <a:pt x="65" y="0"/>
                    <a:pt x="73" y="15"/>
                    <a:pt x="74" y="18"/>
                  </a:cubicBezTo>
                  <a:cubicBezTo>
                    <a:pt x="76" y="2"/>
                    <a:pt x="76" y="2"/>
                    <a:pt x="76" y="2"/>
                  </a:cubicBezTo>
                  <a:cubicBezTo>
                    <a:pt x="94" y="2"/>
                    <a:pt x="94" y="2"/>
                    <a:pt x="94" y="2"/>
                  </a:cubicBezTo>
                  <a:cubicBezTo>
                    <a:pt x="94" y="82"/>
                    <a:pt x="94" y="82"/>
                    <a:pt x="94" y="82"/>
                  </a:cubicBezTo>
                  <a:cubicBezTo>
                    <a:pt x="94" y="102"/>
                    <a:pt x="91" y="113"/>
                    <a:pt x="84" y="122"/>
                  </a:cubicBezTo>
                  <a:close/>
                  <a:moveTo>
                    <a:pt x="48" y="15"/>
                  </a:moveTo>
                  <a:cubicBezTo>
                    <a:pt x="31" y="15"/>
                    <a:pt x="20" y="30"/>
                    <a:pt x="20" y="49"/>
                  </a:cubicBezTo>
                  <a:cubicBezTo>
                    <a:pt x="20" y="67"/>
                    <a:pt x="30" y="83"/>
                    <a:pt x="47" y="83"/>
                  </a:cubicBezTo>
                  <a:cubicBezTo>
                    <a:pt x="64" y="83"/>
                    <a:pt x="75" y="67"/>
                    <a:pt x="75" y="49"/>
                  </a:cubicBezTo>
                  <a:cubicBezTo>
                    <a:pt x="75" y="30"/>
                    <a:pt x="65" y="15"/>
                    <a:pt x="4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37">
              <a:extLst>
                <a:ext uri="{FF2B5EF4-FFF2-40B4-BE49-F238E27FC236}">
                  <a16:creationId xmlns:a16="http://schemas.microsoft.com/office/drawing/2014/main" id="{DCECE63C-3BE4-E3D3-8A34-3F4C88B09AD1}"/>
                </a:ext>
              </a:extLst>
            </p:cNvPr>
            <p:cNvSpPr>
              <a:spLocks/>
            </p:cNvSpPr>
            <p:nvPr userDrawn="1"/>
          </p:nvSpPr>
          <p:spPr bwMode="auto">
            <a:xfrm>
              <a:off x="3568701" y="-34925"/>
              <a:ext cx="69850" cy="115888"/>
            </a:xfrm>
            <a:custGeom>
              <a:avLst/>
              <a:gdLst>
                <a:gd name="T0" fmla="*/ 66 w 85"/>
                <a:gd name="T1" fmla="*/ 141 h 141"/>
                <a:gd name="T2" fmla="*/ 66 w 85"/>
                <a:gd name="T3" fmla="*/ 82 h 141"/>
                <a:gd name="T4" fmla="*/ 46 w 85"/>
                <a:gd name="T5" fmla="*/ 56 h 141"/>
                <a:gd name="T6" fmla="*/ 19 w 85"/>
                <a:gd name="T7" fmla="*/ 82 h 141"/>
                <a:gd name="T8" fmla="*/ 19 w 85"/>
                <a:gd name="T9" fmla="*/ 141 h 141"/>
                <a:gd name="T10" fmla="*/ 0 w 85"/>
                <a:gd name="T11" fmla="*/ 141 h 141"/>
                <a:gd name="T12" fmla="*/ 0 w 85"/>
                <a:gd name="T13" fmla="*/ 0 h 141"/>
                <a:gd name="T14" fmla="*/ 19 w 85"/>
                <a:gd name="T15" fmla="*/ 0 h 141"/>
                <a:gd name="T16" fmla="*/ 19 w 85"/>
                <a:gd name="T17" fmla="*/ 60 h 141"/>
                <a:gd name="T18" fmla="*/ 52 w 85"/>
                <a:gd name="T19" fmla="*/ 39 h 141"/>
                <a:gd name="T20" fmla="*/ 85 w 85"/>
                <a:gd name="T21" fmla="*/ 77 h 141"/>
                <a:gd name="T22" fmla="*/ 85 w 85"/>
                <a:gd name="T23" fmla="*/ 141 h 141"/>
                <a:gd name="T24" fmla="*/ 66 w 85"/>
                <a:gd name="T25"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41">
                  <a:moveTo>
                    <a:pt x="66" y="141"/>
                  </a:moveTo>
                  <a:cubicBezTo>
                    <a:pt x="66" y="82"/>
                    <a:pt x="66" y="82"/>
                    <a:pt x="66" y="82"/>
                  </a:cubicBezTo>
                  <a:cubicBezTo>
                    <a:pt x="66" y="66"/>
                    <a:pt x="61" y="56"/>
                    <a:pt x="46" y="56"/>
                  </a:cubicBezTo>
                  <a:cubicBezTo>
                    <a:pt x="31" y="56"/>
                    <a:pt x="21" y="72"/>
                    <a:pt x="19" y="82"/>
                  </a:cubicBezTo>
                  <a:cubicBezTo>
                    <a:pt x="19" y="141"/>
                    <a:pt x="19" y="141"/>
                    <a:pt x="19" y="141"/>
                  </a:cubicBezTo>
                  <a:cubicBezTo>
                    <a:pt x="0" y="141"/>
                    <a:pt x="0" y="141"/>
                    <a:pt x="0" y="141"/>
                  </a:cubicBezTo>
                  <a:cubicBezTo>
                    <a:pt x="0" y="0"/>
                    <a:pt x="0" y="0"/>
                    <a:pt x="0" y="0"/>
                  </a:cubicBezTo>
                  <a:cubicBezTo>
                    <a:pt x="19" y="0"/>
                    <a:pt x="19" y="0"/>
                    <a:pt x="19" y="0"/>
                  </a:cubicBezTo>
                  <a:cubicBezTo>
                    <a:pt x="19" y="60"/>
                    <a:pt x="19" y="60"/>
                    <a:pt x="19" y="60"/>
                  </a:cubicBezTo>
                  <a:cubicBezTo>
                    <a:pt x="25" y="50"/>
                    <a:pt x="36" y="39"/>
                    <a:pt x="52" y="39"/>
                  </a:cubicBezTo>
                  <a:cubicBezTo>
                    <a:pt x="72" y="39"/>
                    <a:pt x="85" y="51"/>
                    <a:pt x="85" y="77"/>
                  </a:cubicBezTo>
                  <a:cubicBezTo>
                    <a:pt x="85" y="141"/>
                    <a:pt x="85" y="141"/>
                    <a:pt x="85" y="141"/>
                  </a:cubicBezTo>
                  <a:lnTo>
                    <a:pt x="66"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38">
              <a:extLst>
                <a:ext uri="{FF2B5EF4-FFF2-40B4-BE49-F238E27FC236}">
                  <a16:creationId xmlns:a16="http://schemas.microsoft.com/office/drawing/2014/main" id="{A628084C-CF66-E7E8-A07E-637CE5D6B84C}"/>
                </a:ext>
              </a:extLst>
            </p:cNvPr>
            <p:cNvSpPr>
              <a:spLocks/>
            </p:cNvSpPr>
            <p:nvPr userDrawn="1"/>
          </p:nvSpPr>
          <p:spPr bwMode="auto">
            <a:xfrm>
              <a:off x="3654426" y="-23813"/>
              <a:ext cx="50800" cy="106363"/>
            </a:xfrm>
            <a:custGeom>
              <a:avLst/>
              <a:gdLst>
                <a:gd name="T0" fmla="*/ 33 w 61"/>
                <a:gd name="T1" fmla="*/ 41 h 128"/>
                <a:gd name="T2" fmla="*/ 33 w 61"/>
                <a:gd name="T3" fmla="*/ 92 h 128"/>
                <a:gd name="T4" fmla="*/ 37 w 61"/>
                <a:gd name="T5" fmla="*/ 109 h 128"/>
                <a:gd name="T6" fmla="*/ 47 w 61"/>
                <a:gd name="T7" fmla="*/ 113 h 128"/>
                <a:gd name="T8" fmla="*/ 58 w 61"/>
                <a:gd name="T9" fmla="*/ 111 h 128"/>
                <a:gd name="T10" fmla="*/ 60 w 61"/>
                <a:gd name="T11" fmla="*/ 125 h 128"/>
                <a:gd name="T12" fmla="*/ 42 w 61"/>
                <a:gd name="T13" fmla="*/ 128 h 128"/>
                <a:gd name="T14" fmla="*/ 21 w 61"/>
                <a:gd name="T15" fmla="*/ 121 h 128"/>
                <a:gd name="T16" fmla="*/ 15 w 61"/>
                <a:gd name="T17" fmla="*/ 95 h 128"/>
                <a:gd name="T18" fmla="*/ 15 w 61"/>
                <a:gd name="T19" fmla="*/ 41 h 128"/>
                <a:gd name="T20" fmla="*/ 0 w 61"/>
                <a:gd name="T21" fmla="*/ 41 h 128"/>
                <a:gd name="T22" fmla="*/ 0 w 61"/>
                <a:gd name="T23" fmla="*/ 27 h 128"/>
                <a:gd name="T24" fmla="*/ 14 w 61"/>
                <a:gd name="T25" fmla="*/ 27 h 128"/>
                <a:gd name="T26" fmla="*/ 16 w 61"/>
                <a:gd name="T27" fmla="*/ 0 h 128"/>
                <a:gd name="T28" fmla="*/ 33 w 61"/>
                <a:gd name="T29" fmla="*/ 0 h 128"/>
                <a:gd name="T30" fmla="*/ 33 w 61"/>
                <a:gd name="T31" fmla="*/ 27 h 128"/>
                <a:gd name="T32" fmla="*/ 61 w 61"/>
                <a:gd name="T33" fmla="*/ 27 h 128"/>
                <a:gd name="T34" fmla="*/ 61 w 61"/>
                <a:gd name="T35" fmla="*/ 41 h 128"/>
                <a:gd name="T36" fmla="*/ 33 w 61"/>
                <a:gd name="T37"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28">
                  <a:moveTo>
                    <a:pt x="33" y="41"/>
                  </a:moveTo>
                  <a:cubicBezTo>
                    <a:pt x="33" y="92"/>
                    <a:pt x="33" y="92"/>
                    <a:pt x="33" y="92"/>
                  </a:cubicBezTo>
                  <a:cubicBezTo>
                    <a:pt x="33" y="101"/>
                    <a:pt x="34" y="106"/>
                    <a:pt x="37" y="109"/>
                  </a:cubicBezTo>
                  <a:cubicBezTo>
                    <a:pt x="40" y="112"/>
                    <a:pt x="43" y="113"/>
                    <a:pt x="47" y="113"/>
                  </a:cubicBezTo>
                  <a:cubicBezTo>
                    <a:pt x="52" y="113"/>
                    <a:pt x="56" y="112"/>
                    <a:pt x="58" y="111"/>
                  </a:cubicBezTo>
                  <a:cubicBezTo>
                    <a:pt x="60" y="125"/>
                    <a:pt x="60" y="125"/>
                    <a:pt x="60" y="125"/>
                  </a:cubicBezTo>
                  <a:cubicBezTo>
                    <a:pt x="56" y="127"/>
                    <a:pt x="48" y="128"/>
                    <a:pt x="42" y="128"/>
                  </a:cubicBezTo>
                  <a:cubicBezTo>
                    <a:pt x="33" y="128"/>
                    <a:pt x="27" y="126"/>
                    <a:pt x="21" y="121"/>
                  </a:cubicBezTo>
                  <a:cubicBezTo>
                    <a:pt x="16" y="115"/>
                    <a:pt x="15" y="108"/>
                    <a:pt x="15" y="95"/>
                  </a:cubicBezTo>
                  <a:cubicBezTo>
                    <a:pt x="15" y="41"/>
                    <a:pt x="15" y="41"/>
                    <a:pt x="15" y="41"/>
                  </a:cubicBezTo>
                  <a:cubicBezTo>
                    <a:pt x="0" y="41"/>
                    <a:pt x="0" y="41"/>
                    <a:pt x="0" y="41"/>
                  </a:cubicBezTo>
                  <a:cubicBezTo>
                    <a:pt x="0" y="27"/>
                    <a:pt x="0" y="27"/>
                    <a:pt x="0" y="27"/>
                  </a:cubicBezTo>
                  <a:cubicBezTo>
                    <a:pt x="14" y="27"/>
                    <a:pt x="14" y="27"/>
                    <a:pt x="14" y="27"/>
                  </a:cubicBezTo>
                  <a:cubicBezTo>
                    <a:pt x="16" y="0"/>
                    <a:pt x="16" y="0"/>
                    <a:pt x="16" y="0"/>
                  </a:cubicBezTo>
                  <a:cubicBezTo>
                    <a:pt x="33" y="0"/>
                    <a:pt x="33" y="0"/>
                    <a:pt x="33" y="0"/>
                  </a:cubicBezTo>
                  <a:cubicBezTo>
                    <a:pt x="33" y="27"/>
                    <a:pt x="33" y="27"/>
                    <a:pt x="33" y="27"/>
                  </a:cubicBezTo>
                  <a:cubicBezTo>
                    <a:pt x="61" y="27"/>
                    <a:pt x="61" y="27"/>
                    <a:pt x="61" y="27"/>
                  </a:cubicBezTo>
                  <a:cubicBezTo>
                    <a:pt x="61" y="41"/>
                    <a:pt x="61" y="41"/>
                    <a:pt x="61" y="41"/>
                  </a:cubicBezTo>
                  <a:cubicBezTo>
                    <a:pt x="33" y="41"/>
                    <a:pt x="33" y="41"/>
                    <a:pt x="3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39">
              <a:extLst>
                <a:ext uri="{FF2B5EF4-FFF2-40B4-BE49-F238E27FC236}">
                  <a16:creationId xmlns:a16="http://schemas.microsoft.com/office/drawing/2014/main" id="{644BE14E-EA94-5B64-6A69-FD38062EC86B}"/>
                </a:ext>
              </a:extLst>
            </p:cNvPr>
            <p:cNvSpPr>
              <a:spLocks/>
            </p:cNvSpPr>
            <p:nvPr userDrawn="1"/>
          </p:nvSpPr>
          <p:spPr bwMode="auto">
            <a:xfrm>
              <a:off x="3711576" y="-3175"/>
              <a:ext cx="63500" cy="85725"/>
            </a:xfrm>
            <a:custGeom>
              <a:avLst/>
              <a:gdLst>
                <a:gd name="T0" fmla="*/ 68 w 78"/>
                <a:gd name="T1" fmla="*/ 94 h 103"/>
                <a:gd name="T2" fmla="*/ 39 w 78"/>
                <a:gd name="T3" fmla="*/ 103 h 103"/>
                <a:gd name="T4" fmla="*/ 0 w 78"/>
                <a:gd name="T5" fmla="*/ 86 h 103"/>
                <a:gd name="T6" fmla="*/ 10 w 78"/>
                <a:gd name="T7" fmla="*/ 74 h 103"/>
                <a:gd name="T8" fmla="*/ 40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3" y="99"/>
                    <a:pt x="54" y="103"/>
                    <a:pt x="39" y="103"/>
                  </a:cubicBezTo>
                  <a:cubicBezTo>
                    <a:pt x="19" y="103"/>
                    <a:pt x="5" y="91"/>
                    <a:pt x="0" y="86"/>
                  </a:cubicBezTo>
                  <a:cubicBezTo>
                    <a:pt x="10" y="74"/>
                    <a:pt x="10" y="74"/>
                    <a:pt x="10" y="74"/>
                  </a:cubicBezTo>
                  <a:cubicBezTo>
                    <a:pt x="16" y="80"/>
                    <a:pt x="28" y="88"/>
                    <a:pt x="40" y="88"/>
                  </a:cubicBezTo>
                  <a:cubicBezTo>
                    <a:pt x="51" y="88"/>
                    <a:pt x="59" y="84"/>
                    <a:pt x="59" y="75"/>
                  </a:cubicBezTo>
                  <a:cubicBezTo>
                    <a:pt x="59" y="66"/>
                    <a:pt x="49" y="63"/>
                    <a:pt x="43" y="61"/>
                  </a:cubicBezTo>
                  <a:cubicBezTo>
                    <a:pt x="38"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4"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40">
              <a:extLst>
                <a:ext uri="{FF2B5EF4-FFF2-40B4-BE49-F238E27FC236}">
                  <a16:creationId xmlns:a16="http://schemas.microsoft.com/office/drawing/2014/main" id="{EF137B69-3191-B6FE-C47C-0D807733E2CB}"/>
                </a:ext>
              </a:extLst>
            </p:cNvPr>
            <p:cNvSpPr>
              <a:spLocks noEditPoints="1"/>
            </p:cNvSpPr>
            <p:nvPr userDrawn="1"/>
          </p:nvSpPr>
          <p:spPr bwMode="auto">
            <a:xfrm>
              <a:off x="2498726" y="157163"/>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6 h 136"/>
                <a:gd name="T12" fmla="*/ 113 w 113"/>
                <a:gd name="T13" fmla="*/ 68 h 136"/>
                <a:gd name="T14" fmla="*/ 92 w 113"/>
                <a:gd name="T15" fmla="*/ 119 h 136"/>
                <a:gd name="T16" fmla="*/ 78 w 113"/>
                <a:gd name="T17" fmla="*/ 28 h 136"/>
                <a:gd name="T18" fmla="*/ 45 w 113"/>
                <a:gd name="T19" fmla="*/ 15 h 136"/>
                <a:gd name="T20" fmla="*/ 20 w 113"/>
                <a:gd name="T21" fmla="*/ 15 h 136"/>
                <a:gd name="T22" fmla="*/ 20 w 113"/>
                <a:gd name="T23" fmla="*/ 119 h 136"/>
                <a:gd name="T24" fmla="*/ 45 w 113"/>
                <a:gd name="T25" fmla="*/ 119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5"/>
                    <a:pt x="92" y="16"/>
                  </a:cubicBezTo>
                  <a:cubicBezTo>
                    <a:pt x="103" y="27"/>
                    <a:pt x="113" y="44"/>
                    <a:pt x="113" y="68"/>
                  </a:cubicBezTo>
                  <a:cubicBezTo>
                    <a:pt x="113" y="91"/>
                    <a:pt x="104" y="108"/>
                    <a:pt x="92" y="119"/>
                  </a:cubicBezTo>
                  <a:close/>
                  <a:moveTo>
                    <a:pt x="78" y="28"/>
                  </a:moveTo>
                  <a:cubicBezTo>
                    <a:pt x="70" y="19"/>
                    <a:pt x="59" y="15"/>
                    <a:pt x="45" y="15"/>
                  </a:cubicBezTo>
                  <a:cubicBezTo>
                    <a:pt x="20" y="15"/>
                    <a:pt x="20" y="15"/>
                    <a:pt x="20" y="15"/>
                  </a:cubicBezTo>
                  <a:cubicBezTo>
                    <a:pt x="20" y="119"/>
                    <a:pt x="20" y="119"/>
                    <a:pt x="20" y="119"/>
                  </a:cubicBezTo>
                  <a:cubicBezTo>
                    <a:pt x="45" y="119"/>
                    <a:pt x="45" y="119"/>
                    <a:pt x="45" y="119"/>
                  </a:cubicBezTo>
                  <a:cubicBezTo>
                    <a:pt x="58" y="119"/>
                    <a:pt x="69" y="116"/>
                    <a:pt x="78" y="107"/>
                  </a:cubicBezTo>
                  <a:cubicBezTo>
                    <a:pt x="87" y="98"/>
                    <a:pt x="92" y="84"/>
                    <a:pt x="92" y="68"/>
                  </a:cubicBezTo>
                  <a:cubicBezTo>
                    <a:pt x="92" y="51"/>
                    <a:pt x="87" y="36"/>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41">
              <a:extLst>
                <a:ext uri="{FF2B5EF4-FFF2-40B4-BE49-F238E27FC236}">
                  <a16:creationId xmlns:a16="http://schemas.microsoft.com/office/drawing/2014/main" id="{821A2D0B-222A-FACB-58E1-95FBC0126991}"/>
                </a:ext>
              </a:extLst>
            </p:cNvPr>
            <p:cNvSpPr>
              <a:spLocks noEditPoints="1"/>
            </p:cNvSpPr>
            <p:nvPr userDrawn="1"/>
          </p:nvSpPr>
          <p:spPr bwMode="auto">
            <a:xfrm>
              <a:off x="2605088"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42">
              <a:extLst>
                <a:ext uri="{FF2B5EF4-FFF2-40B4-BE49-F238E27FC236}">
                  <a16:creationId xmlns:a16="http://schemas.microsoft.com/office/drawing/2014/main" id="{7DEFDA0D-DEC0-C80E-280E-37E6A828C659}"/>
                </a:ext>
              </a:extLst>
            </p:cNvPr>
            <p:cNvSpPr>
              <a:spLocks noChangeArrowheads="1"/>
            </p:cNvSpPr>
            <p:nvPr userDrawn="1"/>
          </p:nvSpPr>
          <p:spPr bwMode="auto">
            <a:xfrm>
              <a:off x="2697163" y="153988"/>
              <a:ext cx="15875" cy="1158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43">
              <a:extLst>
                <a:ext uri="{FF2B5EF4-FFF2-40B4-BE49-F238E27FC236}">
                  <a16:creationId xmlns:a16="http://schemas.microsoft.com/office/drawing/2014/main" id="{E1B199F1-629A-2B40-F991-6A433992CFCB}"/>
                </a:ext>
              </a:extLst>
            </p:cNvPr>
            <p:cNvSpPr>
              <a:spLocks noEditPoints="1"/>
            </p:cNvSpPr>
            <p:nvPr userDrawn="1"/>
          </p:nvSpPr>
          <p:spPr bwMode="auto">
            <a:xfrm>
              <a:off x="2736851" y="150813"/>
              <a:ext cx="20638" cy="119063"/>
            </a:xfrm>
            <a:custGeom>
              <a:avLst/>
              <a:gdLst>
                <a:gd name="T0" fmla="*/ 12 w 25"/>
                <a:gd name="T1" fmla="*/ 25 h 144"/>
                <a:gd name="T2" fmla="*/ 0 w 25"/>
                <a:gd name="T3" fmla="*/ 13 h 144"/>
                <a:gd name="T4" fmla="*/ 12 w 25"/>
                <a:gd name="T5" fmla="*/ 0 h 144"/>
                <a:gd name="T6" fmla="*/ 25 w 25"/>
                <a:gd name="T7" fmla="*/ 12 h 144"/>
                <a:gd name="T8" fmla="*/ 12 w 25"/>
                <a:gd name="T9" fmla="*/ 25 h 144"/>
                <a:gd name="T10" fmla="*/ 3 w 25"/>
                <a:gd name="T11" fmla="*/ 144 h 144"/>
                <a:gd name="T12" fmla="*/ 3 w 25"/>
                <a:gd name="T13" fmla="*/ 45 h 144"/>
                <a:gd name="T14" fmla="*/ 22 w 25"/>
                <a:gd name="T15" fmla="*/ 45 h 144"/>
                <a:gd name="T16" fmla="*/ 22 w 25"/>
                <a:gd name="T17" fmla="*/ 144 h 144"/>
                <a:gd name="T18" fmla="*/ 3 w 25"/>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4">
                  <a:moveTo>
                    <a:pt x="12" y="25"/>
                  </a:moveTo>
                  <a:cubicBezTo>
                    <a:pt x="5" y="25"/>
                    <a:pt x="0" y="20"/>
                    <a:pt x="0" y="13"/>
                  </a:cubicBezTo>
                  <a:cubicBezTo>
                    <a:pt x="0" y="6"/>
                    <a:pt x="5" y="0"/>
                    <a:pt x="12" y="0"/>
                  </a:cubicBezTo>
                  <a:cubicBezTo>
                    <a:pt x="20" y="0"/>
                    <a:pt x="25" y="6"/>
                    <a:pt x="25" y="12"/>
                  </a:cubicBezTo>
                  <a:cubicBezTo>
                    <a:pt x="25" y="19"/>
                    <a:pt x="20" y="25"/>
                    <a:pt x="12"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44">
              <a:extLst>
                <a:ext uri="{FF2B5EF4-FFF2-40B4-BE49-F238E27FC236}">
                  <a16:creationId xmlns:a16="http://schemas.microsoft.com/office/drawing/2014/main" id="{344578C9-CCB4-4F2D-6F97-A69FE48FE92E}"/>
                </a:ext>
              </a:extLst>
            </p:cNvPr>
            <p:cNvSpPr>
              <a:spLocks/>
            </p:cNvSpPr>
            <p:nvPr userDrawn="1"/>
          </p:nvSpPr>
          <p:spPr bwMode="auto">
            <a:xfrm>
              <a:off x="2768601" y="188913"/>
              <a:ext cx="79375" cy="80963"/>
            </a:xfrm>
            <a:custGeom>
              <a:avLst/>
              <a:gdLst>
                <a:gd name="T0" fmla="*/ 30 w 50"/>
                <a:gd name="T1" fmla="*/ 51 h 51"/>
                <a:gd name="T2" fmla="*/ 19 w 50"/>
                <a:gd name="T3" fmla="*/ 51 h 51"/>
                <a:gd name="T4" fmla="*/ 0 w 50"/>
                <a:gd name="T5" fmla="*/ 0 h 51"/>
                <a:gd name="T6" fmla="*/ 10 w 50"/>
                <a:gd name="T7" fmla="*/ 0 h 51"/>
                <a:gd name="T8" fmla="*/ 25 w 50"/>
                <a:gd name="T9" fmla="*/ 41 h 51"/>
                <a:gd name="T10" fmla="*/ 39 w 50"/>
                <a:gd name="T11" fmla="*/ 0 h 51"/>
                <a:gd name="T12" fmla="*/ 50 w 50"/>
                <a:gd name="T13" fmla="*/ 0 h 51"/>
                <a:gd name="T14" fmla="*/ 30 w 50"/>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1">
                  <a:moveTo>
                    <a:pt x="30" y="51"/>
                  </a:moveTo>
                  <a:lnTo>
                    <a:pt x="19" y="51"/>
                  </a:lnTo>
                  <a:lnTo>
                    <a:pt x="0" y="0"/>
                  </a:lnTo>
                  <a:lnTo>
                    <a:pt x="10" y="0"/>
                  </a:lnTo>
                  <a:lnTo>
                    <a:pt x="25" y="41"/>
                  </a:lnTo>
                  <a:lnTo>
                    <a:pt x="39" y="0"/>
                  </a:lnTo>
                  <a:lnTo>
                    <a:pt x="50" y="0"/>
                  </a:lnTo>
                  <a:lnTo>
                    <a:pt x="3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45">
              <a:extLst>
                <a:ext uri="{FF2B5EF4-FFF2-40B4-BE49-F238E27FC236}">
                  <a16:creationId xmlns:a16="http://schemas.microsoft.com/office/drawing/2014/main" id="{2236A563-D056-2155-A154-64F4FBDBB116}"/>
                </a:ext>
              </a:extLst>
            </p:cNvPr>
            <p:cNvSpPr>
              <a:spLocks noEditPoints="1"/>
            </p:cNvSpPr>
            <p:nvPr userDrawn="1"/>
          </p:nvSpPr>
          <p:spPr bwMode="auto">
            <a:xfrm>
              <a:off x="28559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0"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46">
              <a:extLst>
                <a:ext uri="{FF2B5EF4-FFF2-40B4-BE49-F238E27FC236}">
                  <a16:creationId xmlns:a16="http://schemas.microsoft.com/office/drawing/2014/main" id="{F4BF70B8-9555-C261-D3C1-88BD30FC33CC}"/>
                </a:ext>
              </a:extLst>
            </p:cNvPr>
            <p:cNvSpPr>
              <a:spLocks/>
            </p:cNvSpPr>
            <p:nvPr userDrawn="1"/>
          </p:nvSpPr>
          <p:spPr bwMode="auto">
            <a:xfrm>
              <a:off x="2947988" y="185738"/>
              <a:ext cx="47625"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47">
              <a:extLst>
                <a:ext uri="{FF2B5EF4-FFF2-40B4-BE49-F238E27FC236}">
                  <a16:creationId xmlns:a16="http://schemas.microsoft.com/office/drawing/2014/main" id="{2EFAC510-CEEE-DA5A-FAA3-F170FED7622E}"/>
                </a:ext>
              </a:extLst>
            </p:cNvPr>
            <p:cNvSpPr>
              <a:spLocks noEditPoints="1"/>
            </p:cNvSpPr>
            <p:nvPr userDrawn="1"/>
          </p:nvSpPr>
          <p:spPr bwMode="auto">
            <a:xfrm>
              <a:off x="2998788" y="185738"/>
              <a:ext cx="74613" cy="85725"/>
            </a:xfrm>
            <a:custGeom>
              <a:avLst/>
              <a:gdLst>
                <a:gd name="T0" fmla="*/ 20 w 90"/>
                <a:gd name="T1" fmla="*/ 56 h 103"/>
                <a:gd name="T2" fmla="*/ 49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49" y="88"/>
                  </a:cubicBezTo>
                  <a:cubicBezTo>
                    <a:pt x="68" y="88"/>
                    <a:pt x="79" y="78"/>
                    <a:pt x="80" y="77"/>
                  </a:cubicBezTo>
                  <a:cubicBezTo>
                    <a:pt x="88" y="89"/>
                    <a:pt x="88" y="89"/>
                    <a:pt x="88" y="89"/>
                  </a:cubicBezTo>
                  <a:cubicBezTo>
                    <a:pt x="88" y="89"/>
                    <a:pt x="74"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8" y="14"/>
                    <a:pt x="20" y="29"/>
                    <a:pt x="19" y="42"/>
                  </a:cubicBezTo>
                  <a:cubicBezTo>
                    <a:pt x="71" y="42"/>
                    <a:pt x="71" y="42"/>
                    <a:pt x="71" y="42"/>
                  </a:cubicBezTo>
                  <a:cubicBezTo>
                    <a:pt x="71"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48">
              <a:extLst>
                <a:ext uri="{FF2B5EF4-FFF2-40B4-BE49-F238E27FC236}">
                  <a16:creationId xmlns:a16="http://schemas.microsoft.com/office/drawing/2014/main" id="{9F75901F-04A3-6B7A-4918-99E7F7C4A01F}"/>
                </a:ext>
              </a:extLst>
            </p:cNvPr>
            <p:cNvSpPr>
              <a:spLocks noEditPoints="1"/>
            </p:cNvSpPr>
            <p:nvPr userDrawn="1"/>
          </p:nvSpPr>
          <p:spPr bwMode="auto">
            <a:xfrm>
              <a:off x="3084513" y="153988"/>
              <a:ext cx="77788" cy="117475"/>
            </a:xfrm>
            <a:custGeom>
              <a:avLst/>
              <a:gdLst>
                <a:gd name="T0" fmla="*/ 78 w 94"/>
                <a:gd name="T1" fmla="*/ 141 h 143"/>
                <a:gd name="T2" fmla="*/ 75 w 94"/>
                <a:gd name="T3" fmla="*/ 125 h 143"/>
                <a:gd name="T4" fmla="*/ 42 w 94"/>
                <a:gd name="T5" fmla="*/ 143 h 143"/>
                <a:gd name="T6" fmla="*/ 0 w 94"/>
                <a:gd name="T7" fmla="*/ 91 h 143"/>
                <a:gd name="T8" fmla="*/ 44 w 94"/>
                <a:gd name="T9" fmla="*/ 40 h 143"/>
                <a:gd name="T10" fmla="*/ 75 w 94"/>
                <a:gd name="T11" fmla="*/ 58 h 143"/>
                <a:gd name="T12" fmla="*/ 75 w 94"/>
                <a:gd name="T13" fmla="*/ 0 h 143"/>
                <a:gd name="T14" fmla="*/ 94 w 94"/>
                <a:gd name="T15" fmla="*/ 0 h 143"/>
                <a:gd name="T16" fmla="*/ 94 w 94"/>
                <a:gd name="T17" fmla="*/ 141 h 143"/>
                <a:gd name="T18" fmla="*/ 78 w 94"/>
                <a:gd name="T19" fmla="*/ 141 h 143"/>
                <a:gd name="T20" fmla="*/ 48 w 94"/>
                <a:gd name="T21" fmla="*/ 54 h 143"/>
                <a:gd name="T22" fmla="*/ 19 w 94"/>
                <a:gd name="T23" fmla="*/ 90 h 143"/>
                <a:gd name="T24" fmla="*/ 47 w 94"/>
                <a:gd name="T25" fmla="*/ 127 h 143"/>
                <a:gd name="T26" fmla="*/ 75 w 94"/>
                <a:gd name="T27" fmla="*/ 90 h 143"/>
                <a:gd name="T28" fmla="*/ 48 w 94"/>
                <a:gd name="T29" fmla="*/ 5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43">
                  <a:moveTo>
                    <a:pt x="78" y="141"/>
                  </a:moveTo>
                  <a:cubicBezTo>
                    <a:pt x="75" y="125"/>
                    <a:pt x="75" y="125"/>
                    <a:pt x="75" y="125"/>
                  </a:cubicBezTo>
                  <a:cubicBezTo>
                    <a:pt x="74" y="126"/>
                    <a:pt x="65" y="143"/>
                    <a:pt x="42" y="143"/>
                  </a:cubicBezTo>
                  <a:cubicBezTo>
                    <a:pt x="16" y="143"/>
                    <a:pt x="0" y="121"/>
                    <a:pt x="0" y="91"/>
                  </a:cubicBezTo>
                  <a:cubicBezTo>
                    <a:pt x="0" y="62"/>
                    <a:pt x="18" y="40"/>
                    <a:pt x="44" y="40"/>
                  </a:cubicBezTo>
                  <a:cubicBezTo>
                    <a:pt x="65" y="40"/>
                    <a:pt x="74" y="56"/>
                    <a:pt x="75" y="58"/>
                  </a:cubicBezTo>
                  <a:cubicBezTo>
                    <a:pt x="75" y="0"/>
                    <a:pt x="75" y="0"/>
                    <a:pt x="75" y="0"/>
                  </a:cubicBezTo>
                  <a:cubicBezTo>
                    <a:pt x="94" y="0"/>
                    <a:pt x="94" y="0"/>
                    <a:pt x="94" y="0"/>
                  </a:cubicBezTo>
                  <a:cubicBezTo>
                    <a:pt x="94" y="141"/>
                    <a:pt x="94" y="141"/>
                    <a:pt x="94" y="141"/>
                  </a:cubicBezTo>
                  <a:cubicBezTo>
                    <a:pt x="78" y="141"/>
                    <a:pt x="78" y="141"/>
                    <a:pt x="78" y="141"/>
                  </a:cubicBezTo>
                  <a:close/>
                  <a:moveTo>
                    <a:pt x="48" y="54"/>
                  </a:moveTo>
                  <a:cubicBezTo>
                    <a:pt x="30" y="54"/>
                    <a:pt x="19" y="71"/>
                    <a:pt x="19" y="90"/>
                  </a:cubicBezTo>
                  <a:cubicBezTo>
                    <a:pt x="19" y="110"/>
                    <a:pt x="29" y="127"/>
                    <a:pt x="47" y="127"/>
                  </a:cubicBezTo>
                  <a:cubicBezTo>
                    <a:pt x="64" y="127"/>
                    <a:pt x="75" y="110"/>
                    <a:pt x="75" y="90"/>
                  </a:cubicBezTo>
                  <a:cubicBezTo>
                    <a:pt x="76" y="71"/>
                    <a:pt x="66" y="54"/>
                    <a:pt x="4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49">
              <a:extLst>
                <a:ext uri="{FF2B5EF4-FFF2-40B4-BE49-F238E27FC236}">
                  <a16:creationId xmlns:a16="http://schemas.microsoft.com/office/drawing/2014/main" id="{746411D7-FE52-9D4A-5F9C-E781E2B0A65A}"/>
                </a:ext>
              </a:extLst>
            </p:cNvPr>
            <p:cNvSpPr>
              <a:spLocks/>
            </p:cNvSpPr>
            <p:nvPr userDrawn="1"/>
          </p:nvSpPr>
          <p:spPr bwMode="auto">
            <a:xfrm>
              <a:off x="3209926" y="152400"/>
              <a:ext cx="53975" cy="117475"/>
            </a:xfrm>
            <a:custGeom>
              <a:avLst/>
              <a:gdLst>
                <a:gd name="T0" fmla="*/ 61 w 64"/>
                <a:gd name="T1" fmla="*/ 18 h 142"/>
                <a:gd name="T2" fmla="*/ 49 w 64"/>
                <a:gd name="T3" fmla="*/ 15 h 142"/>
                <a:gd name="T4" fmla="*/ 36 w 64"/>
                <a:gd name="T5" fmla="*/ 21 h 142"/>
                <a:gd name="T6" fmla="*/ 34 w 64"/>
                <a:gd name="T7" fmla="*/ 35 h 142"/>
                <a:gd name="T8" fmla="*/ 34 w 64"/>
                <a:gd name="T9" fmla="*/ 43 h 142"/>
                <a:gd name="T10" fmla="*/ 59 w 64"/>
                <a:gd name="T11" fmla="*/ 43 h 142"/>
                <a:gd name="T12" fmla="*/ 59 w 64"/>
                <a:gd name="T13" fmla="*/ 57 h 142"/>
                <a:gd name="T14" fmla="*/ 34 w 64"/>
                <a:gd name="T15" fmla="*/ 57 h 142"/>
                <a:gd name="T16" fmla="*/ 34 w 64"/>
                <a:gd name="T17" fmla="*/ 142 h 142"/>
                <a:gd name="T18" fmla="*/ 15 w 64"/>
                <a:gd name="T19" fmla="*/ 142 h 142"/>
                <a:gd name="T20" fmla="*/ 15 w 64"/>
                <a:gd name="T21" fmla="*/ 57 h 142"/>
                <a:gd name="T22" fmla="*/ 0 w 64"/>
                <a:gd name="T23" fmla="*/ 57 h 142"/>
                <a:gd name="T24" fmla="*/ 0 w 64"/>
                <a:gd name="T25" fmla="*/ 43 h 142"/>
                <a:gd name="T26" fmla="*/ 15 w 64"/>
                <a:gd name="T27" fmla="*/ 43 h 142"/>
                <a:gd name="T28" fmla="*/ 15 w 64"/>
                <a:gd name="T29" fmla="*/ 32 h 142"/>
                <a:gd name="T30" fmla="*/ 22 w 64"/>
                <a:gd name="T31" fmla="*/ 9 h 142"/>
                <a:gd name="T32" fmla="*/ 45 w 64"/>
                <a:gd name="T33" fmla="*/ 0 h 142"/>
                <a:gd name="T34" fmla="*/ 64 w 64"/>
                <a:gd name="T35" fmla="*/ 4 h 142"/>
                <a:gd name="T36" fmla="*/ 61 w 64"/>
                <a:gd name="T37" fmla="*/ 1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42">
                  <a:moveTo>
                    <a:pt x="61" y="18"/>
                  </a:moveTo>
                  <a:cubicBezTo>
                    <a:pt x="61" y="18"/>
                    <a:pt x="55" y="15"/>
                    <a:pt x="49" y="15"/>
                  </a:cubicBezTo>
                  <a:cubicBezTo>
                    <a:pt x="43" y="15"/>
                    <a:pt x="39" y="17"/>
                    <a:pt x="36" y="21"/>
                  </a:cubicBezTo>
                  <a:cubicBezTo>
                    <a:pt x="34" y="24"/>
                    <a:pt x="34" y="29"/>
                    <a:pt x="34" y="35"/>
                  </a:cubicBezTo>
                  <a:cubicBezTo>
                    <a:pt x="34" y="43"/>
                    <a:pt x="34" y="43"/>
                    <a:pt x="34" y="43"/>
                  </a:cubicBezTo>
                  <a:cubicBezTo>
                    <a:pt x="59" y="43"/>
                    <a:pt x="59" y="43"/>
                    <a:pt x="59" y="43"/>
                  </a:cubicBezTo>
                  <a:cubicBezTo>
                    <a:pt x="59" y="57"/>
                    <a:pt x="59" y="57"/>
                    <a:pt x="59" y="57"/>
                  </a:cubicBezTo>
                  <a:cubicBezTo>
                    <a:pt x="34" y="57"/>
                    <a:pt x="34" y="57"/>
                    <a:pt x="34" y="57"/>
                  </a:cubicBezTo>
                  <a:cubicBezTo>
                    <a:pt x="34" y="142"/>
                    <a:pt x="34" y="142"/>
                    <a:pt x="34" y="142"/>
                  </a:cubicBezTo>
                  <a:cubicBezTo>
                    <a:pt x="15" y="142"/>
                    <a:pt x="15" y="142"/>
                    <a:pt x="15" y="142"/>
                  </a:cubicBezTo>
                  <a:cubicBezTo>
                    <a:pt x="15" y="57"/>
                    <a:pt x="15" y="57"/>
                    <a:pt x="15" y="57"/>
                  </a:cubicBezTo>
                  <a:cubicBezTo>
                    <a:pt x="0" y="57"/>
                    <a:pt x="0" y="57"/>
                    <a:pt x="0" y="57"/>
                  </a:cubicBezTo>
                  <a:cubicBezTo>
                    <a:pt x="0" y="43"/>
                    <a:pt x="0" y="43"/>
                    <a:pt x="0" y="43"/>
                  </a:cubicBezTo>
                  <a:cubicBezTo>
                    <a:pt x="15" y="43"/>
                    <a:pt x="15" y="43"/>
                    <a:pt x="15" y="43"/>
                  </a:cubicBezTo>
                  <a:cubicBezTo>
                    <a:pt x="15" y="32"/>
                    <a:pt x="15" y="32"/>
                    <a:pt x="15" y="32"/>
                  </a:cubicBezTo>
                  <a:cubicBezTo>
                    <a:pt x="15" y="21"/>
                    <a:pt x="18" y="14"/>
                    <a:pt x="22" y="9"/>
                  </a:cubicBezTo>
                  <a:cubicBezTo>
                    <a:pt x="27" y="4"/>
                    <a:pt x="34" y="0"/>
                    <a:pt x="45" y="0"/>
                  </a:cubicBezTo>
                  <a:cubicBezTo>
                    <a:pt x="55" y="0"/>
                    <a:pt x="62" y="3"/>
                    <a:pt x="64" y="4"/>
                  </a:cubicBezTo>
                  <a:lnTo>
                    <a:pt x="6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50">
              <a:extLst>
                <a:ext uri="{FF2B5EF4-FFF2-40B4-BE49-F238E27FC236}">
                  <a16:creationId xmlns:a16="http://schemas.microsoft.com/office/drawing/2014/main" id="{71C2BF5D-0F27-5DC4-E839-53363129AF20}"/>
                </a:ext>
              </a:extLst>
            </p:cNvPr>
            <p:cNvSpPr>
              <a:spLocks/>
            </p:cNvSpPr>
            <p:nvPr userDrawn="1"/>
          </p:nvSpPr>
          <p:spPr bwMode="auto">
            <a:xfrm>
              <a:off x="3270251" y="185738"/>
              <a:ext cx="46038"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51">
              <a:extLst>
                <a:ext uri="{FF2B5EF4-FFF2-40B4-BE49-F238E27FC236}">
                  <a16:creationId xmlns:a16="http://schemas.microsoft.com/office/drawing/2014/main" id="{6AAE8FD2-F294-9C4A-F94A-068B4B7ABCFB}"/>
                </a:ext>
              </a:extLst>
            </p:cNvPr>
            <p:cNvSpPr>
              <a:spLocks noEditPoints="1"/>
            </p:cNvSpPr>
            <p:nvPr userDrawn="1"/>
          </p:nvSpPr>
          <p:spPr bwMode="auto">
            <a:xfrm>
              <a:off x="3321051" y="185738"/>
              <a:ext cx="79375" cy="85725"/>
            </a:xfrm>
            <a:custGeom>
              <a:avLst/>
              <a:gdLst>
                <a:gd name="T0" fmla="*/ 48 w 96"/>
                <a:gd name="T1" fmla="*/ 102 h 102"/>
                <a:gd name="T2" fmla="*/ 0 w 96"/>
                <a:gd name="T3" fmla="*/ 51 h 102"/>
                <a:gd name="T4" fmla="*/ 48 w 96"/>
                <a:gd name="T5" fmla="*/ 0 h 102"/>
                <a:gd name="T6" fmla="*/ 96 w 96"/>
                <a:gd name="T7" fmla="*/ 51 h 102"/>
                <a:gd name="T8" fmla="*/ 48 w 96"/>
                <a:gd name="T9" fmla="*/ 102 h 102"/>
                <a:gd name="T10" fmla="*/ 48 w 96"/>
                <a:gd name="T11" fmla="*/ 14 h 102"/>
                <a:gd name="T12" fmla="*/ 20 w 96"/>
                <a:gd name="T13" fmla="*/ 51 h 102"/>
                <a:gd name="T14" fmla="*/ 48 w 96"/>
                <a:gd name="T15" fmla="*/ 88 h 102"/>
                <a:gd name="T16" fmla="*/ 77 w 96"/>
                <a:gd name="T17" fmla="*/ 51 h 102"/>
                <a:gd name="T18" fmla="*/ 48 w 96"/>
                <a:gd name="T19" fmla="*/ 1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02">
                  <a:moveTo>
                    <a:pt x="48" y="102"/>
                  </a:moveTo>
                  <a:cubicBezTo>
                    <a:pt x="20" y="102"/>
                    <a:pt x="0" y="82"/>
                    <a:pt x="0" y="51"/>
                  </a:cubicBezTo>
                  <a:cubicBezTo>
                    <a:pt x="0" y="20"/>
                    <a:pt x="20" y="0"/>
                    <a:pt x="48" y="0"/>
                  </a:cubicBezTo>
                  <a:cubicBezTo>
                    <a:pt x="77" y="0"/>
                    <a:pt x="96" y="20"/>
                    <a:pt x="96" y="51"/>
                  </a:cubicBezTo>
                  <a:cubicBezTo>
                    <a:pt x="96" y="82"/>
                    <a:pt x="77" y="102"/>
                    <a:pt x="48" y="102"/>
                  </a:cubicBezTo>
                  <a:close/>
                  <a:moveTo>
                    <a:pt x="48" y="14"/>
                  </a:moveTo>
                  <a:cubicBezTo>
                    <a:pt x="30" y="14"/>
                    <a:pt x="20" y="29"/>
                    <a:pt x="20" y="51"/>
                  </a:cubicBezTo>
                  <a:cubicBezTo>
                    <a:pt x="20" y="72"/>
                    <a:pt x="30" y="88"/>
                    <a:pt x="48" y="88"/>
                  </a:cubicBezTo>
                  <a:cubicBezTo>
                    <a:pt x="67" y="88"/>
                    <a:pt x="77" y="72"/>
                    <a:pt x="77" y="51"/>
                  </a:cubicBezTo>
                  <a:cubicBezTo>
                    <a:pt x="77" y="29"/>
                    <a:pt x="67" y="14"/>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52">
              <a:extLst>
                <a:ext uri="{FF2B5EF4-FFF2-40B4-BE49-F238E27FC236}">
                  <a16:creationId xmlns:a16="http://schemas.microsoft.com/office/drawing/2014/main" id="{C590DB0F-DC19-CD6D-2F4D-61479185D8A5}"/>
                </a:ext>
              </a:extLst>
            </p:cNvPr>
            <p:cNvSpPr>
              <a:spLocks/>
            </p:cNvSpPr>
            <p:nvPr userDrawn="1"/>
          </p:nvSpPr>
          <p:spPr bwMode="auto">
            <a:xfrm>
              <a:off x="3419476" y="185738"/>
              <a:ext cx="117475" cy="84138"/>
            </a:xfrm>
            <a:custGeom>
              <a:avLst/>
              <a:gdLst>
                <a:gd name="T0" fmla="*/ 123 w 142"/>
                <a:gd name="T1" fmla="*/ 101 h 101"/>
                <a:gd name="T2" fmla="*/ 123 w 142"/>
                <a:gd name="T3" fmla="*/ 39 h 101"/>
                <a:gd name="T4" fmla="*/ 106 w 142"/>
                <a:gd name="T5" fmla="*/ 16 h 101"/>
                <a:gd name="T6" fmla="*/ 80 w 142"/>
                <a:gd name="T7" fmla="*/ 41 h 101"/>
                <a:gd name="T8" fmla="*/ 80 w 142"/>
                <a:gd name="T9" fmla="*/ 101 h 101"/>
                <a:gd name="T10" fmla="*/ 62 w 142"/>
                <a:gd name="T11" fmla="*/ 101 h 101"/>
                <a:gd name="T12" fmla="*/ 62 w 142"/>
                <a:gd name="T13" fmla="*/ 39 h 101"/>
                <a:gd name="T14" fmla="*/ 44 w 142"/>
                <a:gd name="T15" fmla="*/ 16 h 101"/>
                <a:gd name="T16" fmla="*/ 19 w 142"/>
                <a:gd name="T17" fmla="*/ 41 h 101"/>
                <a:gd name="T18" fmla="*/ 19 w 142"/>
                <a:gd name="T19" fmla="*/ 101 h 101"/>
                <a:gd name="T20" fmla="*/ 0 w 142"/>
                <a:gd name="T21" fmla="*/ 101 h 101"/>
                <a:gd name="T22" fmla="*/ 0 w 142"/>
                <a:gd name="T23" fmla="*/ 2 h 101"/>
                <a:gd name="T24" fmla="*/ 18 w 142"/>
                <a:gd name="T25" fmla="*/ 2 h 101"/>
                <a:gd name="T26" fmla="*/ 19 w 142"/>
                <a:gd name="T27" fmla="*/ 20 h 101"/>
                <a:gd name="T28" fmla="*/ 51 w 142"/>
                <a:gd name="T29" fmla="*/ 0 h 101"/>
                <a:gd name="T30" fmla="*/ 79 w 142"/>
                <a:gd name="T31" fmla="*/ 21 h 101"/>
                <a:gd name="T32" fmla="*/ 112 w 142"/>
                <a:gd name="T33" fmla="*/ 0 h 101"/>
                <a:gd name="T34" fmla="*/ 142 w 142"/>
                <a:gd name="T35" fmla="*/ 34 h 101"/>
                <a:gd name="T36" fmla="*/ 142 w 142"/>
                <a:gd name="T37" fmla="*/ 101 h 101"/>
                <a:gd name="T38" fmla="*/ 123 w 142"/>
                <a:gd name="T3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101">
                  <a:moveTo>
                    <a:pt x="123" y="101"/>
                  </a:moveTo>
                  <a:cubicBezTo>
                    <a:pt x="123" y="39"/>
                    <a:pt x="123" y="39"/>
                    <a:pt x="123" y="39"/>
                  </a:cubicBezTo>
                  <a:cubicBezTo>
                    <a:pt x="123" y="26"/>
                    <a:pt x="120" y="16"/>
                    <a:pt x="106" y="16"/>
                  </a:cubicBezTo>
                  <a:cubicBezTo>
                    <a:pt x="91" y="16"/>
                    <a:pt x="81" y="34"/>
                    <a:pt x="80" y="41"/>
                  </a:cubicBezTo>
                  <a:cubicBezTo>
                    <a:pt x="80" y="101"/>
                    <a:pt x="80" y="101"/>
                    <a:pt x="80" y="101"/>
                  </a:cubicBezTo>
                  <a:cubicBezTo>
                    <a:pt x="62" y="101"/>
                    <a:pt x="62" y="101"/>
                    <a:pt x="62" y="101"/>
                  </a:cubicBezTo>
                  <a:cubicBezTo>
                    <a:pt x="62" y="39"/>
                    <a:pt x="62" y="39"/>
                    <a:pt x="62" y="39"/>
                  </a:cubicBezTo>
                  <a:cubicBezTo>
                    <a:pt x="62" y="26"/>
                    <a:pt x="59" y="16"/>
                    <a:pt x="44" y="16"/>
                  </a:cubicBezTo>
                  <a:cubicBezTo>
                    <a:pt x="30" y="16"/>
                    <a:pt x="20" y="34"/>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5" y="9"/>
                    <a:pt x="37" y="0"/>
                    <a:pt x="51" y="0"/>
                  </a:cubicBezTo>
                  <a:cubicBezTo>
                    <a:pt x="64" y="0"/>
                    <a:pt x="75" y="6"/>
                    <a:pt x="79" y="21"/>
                  </a:cubicBezTo>
                  <a:cubicBezTo>
                    <a:pt x="86" y="9"/>
                    <a:pt x="98" y="0"/>
                    <a:pt x="112" y="0"/>
                  </a:cubicBezTo>
                  <a:cubicBezTo>
                    <a:pt x="128" y="0"/>
                    <a:pt x="142" y="9"/>
                    <a:pt x="142" y="34"/>
                  </a:cubicBezTo>
                  <a:cubicBezTo>
                    <a:pt x="142" y="101"/>
                    <a:pt x="142" y="101"/>
                    <a:pt x="142" y="101"/>
                  </a:cubicBezTo>
                  <a:cubicBezTo>
                    <a:pt x="123" y="101"/>
                    <a:pt x="123" y="101"/>
                    <a:pt x="123"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53">
              <a:extLst>
                <a:ext uri="{FF2B5EF4-FFF2-40B4-BE49-F238E27FC236}">
                  <a16:creationId xmlns:a16="http://schemas.microsoft.com/office/drawing/2014/main" id="{975A0B57-FD60-D7A6-C45A-346EA17AEAA2}"/>
                </a:ext>
              </a:extLst>
            </p:cNvPr>
            <p:cNvSpPr>
              <a:spLocks/>
            </p:cNvSpPr>
            <p:nvPr userDrawn="1"/>
          </p:nvSpPr>
          <p:spPr bwMode="auto">
            <a:xfrm>
              <a:off x="3594101" y="157163"/>
              <a:ext cx="69850" cy="112713"/>
            </a:xfrm>
            <a:custGeom>
              <a:avLst/>
              <a:gdLst>
                <a:gd name="T0" fmla="*/ 0 w 44"/>
                <a:gd name="T1" fmla="*/ 71 h 71"/>
                <a:gd name="T2" fmla="*/ 0 w 44"/>
                <a:gd name="T3" fmla="*/ 0 h 71"/>
                <a:gd name="T4" fmla="*/ 43 w 44"/>
                <a:gd name="T5" fmla="*/ 0 h 71"/>
                <a:gd name="T6" fmla="*/ 43 w 44"/>
                <a:gd name="T7" fmla="*/ 8 h 71"/>
                <a:gd name="T8" fmla="*/ 10 w 44"/>
                <a:gd name="T9" fmla="*/ 8 h 71"/>
                <a:gd name="T10" fmla="*/ 10 w 44"/>
                <a:gd name="T11" fmla="*/ 29 h 71"/>
                <a:gd name="T12" fmla="*/ 41 w 44"/>
                <a:gd name="T13" fmla="*/ 29 h 71"/>
                <a:gd name="T14" fmla="*/ 41 w 44"/>
                <a:gd name="T15" fmla="*/ 38 h 71"/>
                <a:gd name="T16" fmla="*/ 10 w 44"/>
                <a:gd name="T17" fmla="*/ 38 h 71"/>
                <a:gd name="T18" fmla="*/ 10 w 44"/>
                <a:gd name="T19" fmla="*/ 62 h 71"/>
                <a:gd name="T20" fmla="*/ 44 w 44"/>
                <a:gd name="T21" fmla="*/ 62 h 71"/>
                <a:gd name="T22" fmla="*/ 44 w 44"/>
                <a:gd name="T23" fmla="*/ 71 h 71"/>
                <a:gd name="T24" fmla="*/ 0 w 44"/>
                <a:gd name="T25" fmla="*/ 71 h 71"/>
                <a:gd name="T26" fmla="*/ 0 w 44"/>
                <a:gd name="T2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71">
                  <a:moveTo>
                    <a:pt x="0" y="71"/>
                  </a:moveTo>
                  <a:lnTo>
                    <a:pt x="0" y="0"/>
                  </a:lnTo>
                  <a:lnTo>
                    <a:pt x="43" y="0"/>
                  </a:lnTo>
                  <a:lnTo>
                    <a:pt x="43" y="8"/>
                  </a:lnTo>
                  <a:lnTo>
                    <a:pt x="10" y="8"/>
                  </a:lnTo>
                  <a:lnTo>
                    <a:pt x="10" y="29"/>
                  </a:lnTo>
                  <a:lnTo>
                    <a:pt x="41" y="29"/>
                  </a:lnTo>
                  <a:lnTo>
                    <a:pt x="41" y="38"/>
                  </a:lnTo>
                  <a:lnTo>
                    <a:pt x="10" y="38"/>
                  </a:lnTo>
                  <a:lnTo>
                    <a:pt x="10" y="62"/>
                  </a:lnTo>
                  <a:lnTo>
                    <a:pt x="44" y="62"/>
                  </a:lnTo>
                  <a:lnTo>
                    <a:pt x="44" y="71"/>
                  </a:lnTo>
                  <a:lnTo>
                    <a:pt x="0" y="71"/>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54">
              <a:extLst>
                <a:ext uri="{FF2B5EF4-FFF2-40B4-BE49-F238E27FC236}">
                  <a16:creationId xmlns:a16="http://schemas.microsoft.com/office/drawing/2014/main" id="{E8018739-B110-09C4-D3DE-76CFD23BB4E9}"/>
                </a:ext>
              </a:extLst>
            </p:cNvPr>
            <p:cNvSpPr>
              <a:spLocks/>
            </p:cNvSpPr>
            <p:nvPr userDrawn="1"/>
          </p:nvSpPr>
          <p:spPr bwMode="auto">
            <a:xfrm>
              <a:off x="3671888" y="188913"/>
              <a:ext cx="77788" cy="80963"/>
            </a:xfrm>
            <a:custGeom>
              <a:avLst/>
              <a:gdLst>
                <a:gd name="T0" fmla="*/ 38 w 49"/>
                <a:gd name="T1" fmla="*/ 51 h 51"/>
                <a:gd name="T2" fmla="*/ 24 w 49"/>
                <a:gd name="T3" fmla="*/ 30 h 51"/>
                <a:gd name="T4" fmla="*/ 11 w 49"/>
                <a:gd name="T5" fmla="*/ 51 h 51"/>
                <a:gd name="T6" fmla="*/ 0 w 49"/>
                <a:gd name="T7" fmla="*/ 51 h 51"/>
                <a:gd name="T8" fmla="*/ 18 w 49"/>
                <a:gd name="T9" fmla="*/ 25 h 51"/>
                <a:gd name="T10" fmla="*/ 1 w 49"/>
                <a:gd name="T11" fmla="*/ 0 h 51"/>
                <a:gd name="T12" fmla="*/ 12 w 49"/>
                <a:gd name="T13" fmla="*/ 0 h 51"/>
                <a:gd name="T14" fmla="*/ 25 w 49"/>
                <a:gd name="T15" fmla="*/ 19 h 51"/>
                <a:gd name="T16" fmla="*/ 37 w 49"/>
                <a:gd name="T17" fmla="*/ 0 h 51"/>
                <a:gd name="T18" fmla="*/ 48 w 49"/>
                <a:gd name="T19" fmla="*/ 0 h 51"/>
                <a:gd name="T20" fmla="*/ 30 w 49"/>
                <a:gd name="T21" fmla="*/ 25 h 51"/>
                <a:gd name="T22" fmla="*/ 49 w 49"/>
                <a:gd name="T23" fmla="*/ 51 h 51"/>
                <a:gd name="T24" fmla="*/ 38 w 49"/>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1">
                  <a:moveTo>
                    <a:pt x="38" y="51"/>
                  </a:moveTo>
                  <a:lnTo>
                    <a:pt x="24" y="30"/>
                  </a:lnTo>
                  <a:lnTo>
                    <a:pt x="11" y="51"/>
                  </a:lnTo>
                  <a:lnTo>
                    <a:pt x="0" y="51"/>
                  </a:lnTo>
                  <a:lnTo>
                    <a:pt x="18" y="25"/>
                  </a:lnTo>
                  <a:lnTo>
                    <a:pt x="1" y="0"/>
                  </a:lnTo>
                  <a:lnTo>
                    <a:pt x="12" y="0"/>
                  </a:lnTo>
                  <a:lnTo>
                    <a:pt x="25" y="19"/>
                  </a:lnTo>
                  <a:lnTo>
                    <a:pt x="37" y="0"/>
                  </a:lnTo>
                  <a:lnTo>
                    <a:pt x="48" y="0"/>
                  </a:lnTo>
                  <a:lnTo>
                    <a:pt x="30" y="25"/>
                  </a:lnTo>
                  <a:lnTo>
                    <a:pt x="49" y="51"/>
                  </a:lnTo>
                  <a:lnTo>
                    <a:pt x="38"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55">
              <a:extLst>
                <a:ext uri="{FF2B5EF4-FFF2-40B4-BE49-F238E27FC236}">
                  <a16:creationId xmlns:a16="http://schemas.microsoft.com/office/drawing/2014/main" id="{6262A5DA-588E-44E3-D3E5-B27EFDFBA451}"/>
                </a:ext>
              </a:extLst>
            </p:cNvPr>
            <p:cNvSpPr>
              <a:spLocks noEditPoints="1"/>
            </p:cNvSpPr>
            <p:nvPr userDrawn="1"/>
          </p:nvSpPr>
          <p:spPr bwMode="auto">
            <a:xfrm>
              <a:off x="3763963" y="185738"/>
              <a:ext cx="77788" cy="114300"/>
            </a:xfrm>
            <a:custGeom>
              <a:avLst/>
              <a:gdLst>
                <a:gd name="T0" fmla="*/ 49 w 94"/>
                <a:gd name="T1" fmla="*/ 102 h 136"/>
                <a:gd name="T2" fmla="*/ 18 w 94"/>
                <a:gd name="T3" fmla="*/ 85 h 136"/>
                <a:gd name="T4" fmla="*/ 18 w 94"/>
                <a:gd name="T5" fmla="*/ 136 h 136"/>
                <a:gd name="T6" fmla="*/ 0 w 94"/>
                <a:gd name="T7" fmla="*/ 136 h 136"/>
                <a:gd name="T8" fmla="*/ 0 w 94"/>
                <a:gd name="T9" fmla="*/ 1 h 136"/>
                <a:gd name="T10" fmla="*/ 17 w 94"/>
                <a:gd name="T11" fmla="*/ 1 h 136"/>
                <a:gd name="T12" fmla="*/ 18 w 94"/>
                <a:gd name="T13" fmla="*/ 17 h 136"/>
                <a:gd name="T14" fmla="*/ 51 w 94"/>
                <a:gd name="T15" fmla="*/ 0 h 136"/>
                <a:gd name="T16" fmla="*/ 94 w 94"/>
                <a:gd name="T17" fmla="*/ 51 h 136"/>
                <a:gd name="T18" fmla="*/ 49 w 94"/>
                <a:gd name="T19" fmla="*/ 102 h 136"/>
                <a:gd name="T20" fmla="*/ 46 w 94"/>
                <a:gd name="T21" fmla="*/ 14 h 136"/>
                <a:gd name="T22" fmla="*/ 17 w 94"/>
                <a:gd name="T23" fmla="*/ 50 h 136"/>
                <a:gd name="T24" fmla="*/ 45 w 94"/>
                <a:gd name="T25" fmla="*/ 87 h 136"/>
                <a:gd name="T26" fmla="*/ 74 w 94"/>
                <a:gd name="T27" fmla="*/ 50 h 136"/>
                <a:gd name="T28" fmla="*/ 46 w 94"/>
                <a:gd name="T29" fmla="*/ 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36">
                  <a:moveTo>
                    <a:pt x="49" y="102"/>
                  </a:moveTo>
                  <a:cubicBezTo>
                    <a:pt x="29" y="102"/>
                    <a:pt x="21" y="89"/>
                    <a:pt x="18" y="85"/>
                  </a:cubicBezTo>
                  <a:cubicBezTo>
                    <a:pt x="18" y="136"/>
                    <a:pt x="18" y="136"/>
                    <a:pt x="18" y="136"/>
                  </a:cubicBezTo>
                  <a:cubicBezTo>
                    <a:pt x="0" y="136"/>
                    <a:pt x="0" y="136"/>
                    <a:pt x="0" y="136"/>
                  </a:cubicBezTo>
                  <a:cubicBezTo>
                    <a:pt x="0" y="1"/>
                    <a:pt x="0" y="1"/>
                    <a:pt x="0" y="1"/>
                  </a:cubicBezTo>
                  <a:cubicBezTo>
                    <a:pt x="17" y="1"/>
                    <a:pt x="17" y="1"/>
                    <a:pt x="17" y="1"/>
                  </a:cubicBezTo>
                  <a:cubicBezTo>
                    <a:pt x="18" y="17"/>
                    <a:pt x="18" y="17"/>
                    <a:pt x="18" y="17"/>
                  </a:cubicBezTo>
                  <a:cubicBezTo>
                    <a:pt x="20" y="15"/>
                    <a:pt x="30" y="0"/>
                    <a:pt x="51" y="0"/>
                  </a:cubicBezTo>
                  <a:cubicBezTo>
                    <a:pt x="78" y="0"/>
                    <a:pt x="94" y="21"/>
                    <a:pt x="94" y="51"/>
                  </a:cubicBezTo>
                  <a:cubicBezTo>
                    <a:pt x="93" y="81"/>
                    <a:pt x="75" y="102"/>
                    <a:pt x="49" y="102"/>
                  </a:cubicBezTo>
                  <a:close/>
                  <a:moveTo>
                    <a:pt x="46" y="14"/>
                  </a:moveTo>
                  <a:cubicBezTo>
                    <a:pt x="29" y="14"/>
                    <a:pt x="17" y="31"/>
                    <a:pt x="17" y="50"/>
                  </a:cubicBezTo>
                  <a:cubicBezTo>
                    <a:pt x="17" y="70"/>
                    <a:pt x="28" y="87"/>
                    <a:pt x="45" y="87"/>
                  </a:cubicBezTo>
                  <a:cubicBezTo>
                    <a:pt x="62" y="87"/>
                    <a:pt x="74" y="70"/>
                    <a:pt x="74" y="50"/>
                  </a:cubicBezTo>
                  <a:cubicBezTo>
                    <a:pt x="74" y="31"/>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56">
              <a:extLst>
                <a:ext uri="{FF2B5EF4-FFF2-40B4-BE49-F238E27FC236}">
                  <a16:creationId xmlns:a16="http://schemas.microsoft.com/office/drawing/2014/main" id="{35512E43-0E79-8BBC-F997-A442D44277DD}"/>
                </a:ext>
              </a:extLst>
            </p:cNvPr>
            <p:cNvSpPr>
              <a:spLocks noEditPoints="1"/>
            </p:cNvSpPr>
            <p:nvPr userDrawn="1"/>
          </p:nvSpPr>
          <p:spPr bwMode="auto">
            <a:xfrm>
              <a:off x="3852863"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5"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57">
              <a:extLst>
                <a:ext uri="{FF2B5EF4-FFF2-40B4-BE49-F238E27FC236}">
                  <a16:creationId xmlns:a16="http://schemas.microsoft.com/office/drawing/2014/main" id="{FEF6EF1B-2A95-0FAE-281F-3A8B2AACAC0B}"/>
                </a:ext>
              </a:extLst>
            </p:cNvPr>
            <p:cNvSpPr>
              <a:spLocks/>
            </p:cNvSpPr>
            <p:nvPr userDrawn="1"/>
          </p:nvSpPr>
          <p:spPr bwMode="auto">
            <a:xfrm>
              <a:off x="3946526" y="185738"/>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58">
              <a:extLst>
                <a:ext uri="{FF2B5EF4-FFF2-40B4-BE49-F238E27FC236}">
                  <a16:creationId xmlns:a16="http://schemas.microsoft.com/office/drawing/2014/main" id="{AF31A35E-7433-891D-44E8-BEA36D454EE3}"/>
                </a:ext>
              </a:extLst>
            </p:cNvPr>
            <p:cNvSpPr>
              <a:spLocks noEditPoints="1"/>
            </p:cNvSpPr>
            <p:nvPr userDrawn="1"/>
          </p:nvSpPr>
          <p:spPr bwMode="auto">
            <a:xfrm>
              <a:off x="4005263" y="150813"/>
              <a:ext cx="20638" cy="119063"/>
            </a:xfrm>
            <a:custGeom>
              <a:avLst/>
              <a:gdLst>
                <a:gd name="T0" fmla="*/ 13 w 26"/>
                <a:gd name="T1" fmla="*/ 25 h 144"/>
                <a:gd name="T2" fmla="*/ 0 w 26"/>
                <a:gd name="T3" fmla="*/ 13 h 144"/>
                <a:gd name="T4" fmla="*/ 13 w 26"/>
                <a:gd name="T5" fmla="*/ 0 h 144"/>
                <a:gd name="T6" fmla="*/ 26 w 26"/>
                <a:gd name="T7" fmla="*/ 12 h 144"/>
                <a:gd name="T8" fmla="*/ 13 w 26"/>
                <a:gd name="T9" fmla="*/ 25 h 144"/>
                <a:gd name="T10" fmla="*/ 3 w 26"/>
                <a:gd name="T11" fmla="*/ 144 h 144"/>
                <a:gd name="T12" fmla="*/ 3 w 26"/>
                <a:gd name="T13" fmla="*/ 45 h 144"/>
                <a:gd name="T14" fmla="*/ 22 w 26"/>
                <a:gd name="T15" fmla="*/ 45 h 144"/>
                <a:gd name="T16" fmla="*/ 22 w 26"/>
                <a:gd name="T17" fmla="*/ 144 h 144"/>
                <a:gd name="T18" fmla="*/ 3 w 26"/>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4">
                  <a:moveTo>
                    <a:pt x="13" y="25"/>
                  </a:moveTo>
                  <a:cubicBezTo>
                    <a:pt x="6" y="25"/>
                    <a:pt x="0" y="20"/>
                    <a:pt x="0" y="13"/>
                  </a:cubicBezTo>
                  <a:cubicBezTo>
                    <a:pt x="0" y="6"/>
                    <a:pt x="6" y="0"/>
                    <a:pt x="13" y="0"/>
                  </a:cubicBezTo>
                  <a:cubicBezTo>
                    <a:pt x="20" y="0"/>
                    <a:pt x="26" y="6"/>
                    <a:pt x="26" y="12"/>
                  </a:cubicBezTo>
                  <a:cubicBezTo>
                    <a:pt x="26" y="19"/>
                    <a:pt x="20" y="25"/>
                    <a:pt x="13"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59">
              <a:extLst>
                <a:ext uri="{FF2B5EF4-FFF2-40B4-BE49-F238E27FC236}">
                  <a16:creationId xmlns:a16="http://schemas.microsoft.com/office/drawing/2014/main" id="{011AEB08-8C96-F19B-82E4-848E1AED67AD}"/>
                </a:ext>
              </a:extLst>
            </p:cNvPr>
            <p:cNvSpPr>
              <a:spLocks noEditPoints="1"/>
            </p:cNvSpPr>
            <p:nvPr userDrawn="1"/>
          </p:nvSpPr>
          <p:spPr bwMode="auto">
            <a:xfrm>
              <a:off x="4041776"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60">
              <a:extLst>
                <a:ext uri="{FF2B5EF4-FFF2-40B4-BE49-F238E27FC236}">
                  <a16:creationId xmlns:a16="http://schemas.microsoft.com/office/drawing/2014/main" id="{131EA098-7609-E572-FDAB-89536CA9855D}"/>
                </a:ext>
              </a:extLst>
            </p:cNvPr>
            <p:cNvSpPr>
              <a:spLocks/>
            </p:cNvSpPr>
            <p:nvPr userDrawn="1"/>
          </p:nvSpPr>
          <p:spPr bwMode="auto">
            <a:xfrm>
              <a:off x="4135438" y="185738"/>
              <a:ext cx="69850" cy="84138"/>
            </a:xfrm>
            <a:custGeom>
              <a:avLst/>
              <a:gdLst>
                <a:gd name="T0" fmla="*/ 65 w 84"/>
                <a:gd name="T1" fmla="*/ 101 h 101"/>
                <a:gd name="T2" fmla="*/ 65 w 84"/>
                <a:gd name="T3" fmla="*/ 41 h 101"/>
                <a:gd name="T4" fmla="*/ 45 w 84"/>
                <a:gd name="T5" fmla="*/ 16 h 101"/>
                <a:gd name="T6" fmla="*/ 19 w 84"/>
                <a:gd name="T7" fmla="*/ 41 h 101"/>
                <a:gd name="T8" fmla="*/ 19 w 84"/>
                <a:gd name="T9" fmla="*/ 101 h 101"/>
                <a:gd name="T10" fmla="*/ 0 w 84"/>
                <a:gd name="T11" fmla="*/ 101 h 101"/>
                <a:gd name="T12" fmla="*/ 0 w 84"/>
                <a:gd name="T13" fmla="*/ 2 h 101"/>
                <a:gd name="T14" fmla="*/ 18 w 84"/>
                <a:gd name="T15" fmla="*/ 2 h 101"/>
                <a:gd name="T16" fmla="*/ 19 w 84"/>
                <a:gd name="T17" fmla="*/ 20 h 101"/>
                <a:gd name="T18" fmla="*/ 52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1"/>
                    <a:pt x="65" y="41"/>
                    <a:pt x="65" y="41"/>
                  </a:cubicBezTo>
                  <a:cubicBezTo>
                    <a:pt x="65" y="26"/>
                    <a:pt x="60" y="16"/>
                    <a:pt x="45" y="16"/>
                  </a:cubicBezTo>
                  <a:cubicBezTo>
                    <a:pt x="30" y="16"/>
                    <a:pt x="21" y="32"/>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2"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61">
              <a:extLst>
                <a:ext uri="{FF2B5EF4-FFF2-40B4-BE49-F238E27FC236}">
                  <a16:creationId xmlns:a16="http://schemas.microsoft.com/office/drawing/2014/main" id="{8CB86734-E125-A2B2-51F8-7EC52DBF269F}"/>
                </a:ext>
              </a:extLst>
            </p:cNvPr>
            <p:cNvSpPr>
              <a:spLocks/>
            </p:cNvSpPr>
            <p:nvPr userDrawn="1"/>
          </p:nvSpPr>
          <p:spPr bwMode="auto">
            <a:xfrm>
              <a:off x="4221163" y="185738"/>
              <a:ext cx="71438" cy="85725"/>
            </a:xfrm>
            <a:custGeom>
              <a:avLst/>
              <a:gdLst>
                <a:gd name="T0" fmla="*/ 76 w 86"/>
                <a:gd name="T1" fmla="*/ 28 h 103"/>
                <a:gd name="T2" fmla="*/ 51 w 86"/>
                <a:gd name="T3" fmla="*/ 15 h 103"/>
                <a:gd name="T4" fmla="*/ 20 w 86"/>
                <a:gd name="T5" fmla="*/ 51 h 103"/>
                <a:gd name="T6" fmla="*/ 50 w 86"/>
                <a:gd name="T7" fmla="*/ 86 h 103"/>
                <a:gd name="T8" fmla="*/ 76 w 86"/>
                <a:gd name="T9" fmla="*/ 73 h 103"/>
                <a:gd name="T10" fmla="*/ 86 w 86"/>
                <a:gd name="T11" fmla="*/ 85 h 103"/>
                <a:gd name="T12" fmla="*/ 47 w 86"/>
                <a:gd name="T13" fmla="*/ 103 h 103"/>
                <a:gd name="T14" fmla="*/ 0 w 86"/>
                <a:gd name="T15" fmla="*/ 51 h 103"/>
                <a:gd name="T16" fmla="*/ 48 w 86"/>
                <a:gd name="T17" fmla="*/ 0 h 103"/>
                <a:gd name="T18" fmla="*/ 85 w 86"/>
                <a:gd name="T19" fmla="*/ 17 h 103"/>
                <a:gd name="T20" fmla="*/ 76 w 86"/>
                <a:gd name="T21" fmla="*/ 2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03">
                  <a:moveTo>
                    <a:pt x="76" y="28"/>
                  </a:moveTo>
                  <a:cubicBezTo>
                    <a:pt x="76" y="28"/>
                    <a:pt x="67" y="15"/>
                    <a:pt x="51" y="15"/>
                  </a:cubicBezTo>
                  <a:cubicBezTo>
                    <a:pt x="34" y="15"/>
                    <a:pt x="20" y="27"/>
                    <a:pt x="20" y="51"/>
                  </a:cubicBezTo>
                  <a:cubicBezTo>
                    <a:pt x="20" y="75"/>
                    <a:pt x="34" y="86"/>
                    <a:pt x="50" y="86"/>
                  </a:cubicBezTo>
                  <a:cubicBezTo>
                    <a:pt x="66" y="86"/>
                    <a:pt x="76" y="74"/>
                    <a:pt x="76" y="73"/>
                  </a:cubicBezTo>
                  <a:cubicBezTo>
                    <a:pt x="86" y="85"/>
                    <a:pt x="86" y="85"/>
                    <a:pt x="86" y="85"/>
                  </a:cubicBezTo>
                  <a:cubicBezTo>
                    <a:pt x="85" y="86"/>
                    <a:pt x="74" y="103"/>
                    <a:pt x="47" y="103"/>
                  </a:cubicBezTo>
                  <a:cubicBezTo>
                    <a:pt x="21" y="103"/>
                    <a:pt x="0" y="83"/>
                    <a:pt x="0" y="51"/>
                  </a:cubicBezTo>
                  <a:cubicBezTo>
                    <a:pt x="0" y="19"/>
                    <a:pt x="22" y="0"/>
                    <a:pt x="48" y="0"/>
                  </a:cubicBezTo>
                  <a:cubicBezTo>
                    <a:pt x="74" y="0"/>
                    <a:pt x="84" y="16"/>
                    <a:pt x="85" y="17"/>
                  </a:cubicBezTo>
                  <a:lnTo>
                    <a:pt x="76"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62">
              <a:extLst>
                <a:ext uri="{FF2B5EF4-FFF2-40B4-BE49-F238E27FC236}">
                  <a16:creationId xmlns:a16="http://schemas.microsoft.com/office/drawing/2014/main" id="{E2BA6FAC-BC0B-955C-76C2-7569276E7C26}"/>
                </a:ext>
              </a:extLst>
            </p:cNvPr>
            <p:cNvSpPr>
              <a:spLocks noEditPoints="1"/>
            </p:cNvSpPr>
            <p:nvPr userDrawn="1"/>
          </p:nvSpPr>
          <p:spPr bwMode="auto">
            <a:xfrm>
              <a:off x="43037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1"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63">
              <a:extLst>
                <a:ext uri="{FF2B5EF4-FFF2-40B4-BE49-F238E27FC236}">
                  <a16:creationId xmlns:a16="http://schemas.microsoft.com/office/drawing/2014/main" id="{8B1668FC-ED11-4E5F-5CD7-B8AECBE72E88}"/>
                </a:ext>
              </a:extLst>
            </p:cNvPr>
            <p:cNvSpPr>
              <a:spLocks noChangeArrowheads="1"/>
            </p:cNvSpPr>
            <p:nvPr userDrawn="1"/>
          </p:nvSpPr>
          <p:spPr bwMode="auto">
            <a:xfrm>
              <a:off x="2271713" y="-269875"/>
              <a:ext cx="12700" cy="773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Oval 64">
              <a:extLst>
                <a:ext uri="{FF2B5EF4-FFF2-40B4-BE49-F238E27FC236}">
                  <a16:creationId xmlns:a16="http://schemas.microsoft.com/office/drawing/2014/main" id="{E764F59C-9348-969F-DC4C-91400D94748F}"/>
                </a:ext>
              </a:extLst>
            </p:cNvPr>
            <p:cNvSpPr>
              <a:spLocks noChangeArrowheads="1"/>
            </p:cNvSpPr>
            <p:nvPr userDrawn="1"/>
          </p:nvSpPr>
          <p:spPr bwMode="auto">
            <a:xfrm>
              <a:off x="911226" y="-279400"/>
              <a:ext cx="119063" cy="120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Oval 65">
              <a:extLst>
                <a:ext uri="{FF2B5EF4-FFF2-40B4-BE49-F238E27FC236}">
                  <a16:creationId xmlns:a16="http://schemas.microsoft.com/office/drawing/2014/main" id="{0C6CC64C-557B-7855-41F2-B4CCE30CCF03}"/>
                </a:ext>
              </a:extLst>
            </p:cNvPr>
            <p:cNvSpPr>
              <a:spLocks noChangeArrowheads="1"/>
            </p:cNvSpPr>
            <p:nvPr userDrawn="1"/>
          </p:nvSpPr>
          <p:spPr bwMode="auto">
            <a:xfrm>
              <a:off x="752476" y="-269875"/>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Oval 66">
              <a:extLst>
                <a:ext uri="{FF2B5EF4-FFF2-40B4-BE49-F238E27FC236}">
                  <a16:creationId xmlns:a16="http://schemas.microsoft.com/office/drawing/2014/main" id="{6F43F3D1-B8CB-54F6-36F7-16314257D69B}"/>
                </a:ext>
              </a:extLst>
            </p:cNvPr>
            <p:cNvSpPr>
              <a:spLocks noChangeArrowheads="1"/>
            </p:cNvSpPr>
            <p:nvPr userDrawn="1"/>
          </p:nvSpPr>
          <p:spPr bwMode="auto">
            <a:xfrm>
              <a:off x="919163" y="-103188"/>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Oval 67">
              <a:extLst>
                <a:ext uri="{FF2B5EF4-FFF2-40B4-BE49-F238E27FC236}">
                  <a16:creationId xmlns:a16="http://schemas.microsoft.com/office/drawing/2014/main" id="{92E571BB-D352-2156-6D4A-C44BE8B1DEC3}"/>
                </a:ext>
              </a:extLst>
            </p:cNvPr>
            <p:cNvSpPr>
              <a:spLocks noChangeArrowheads="1"/>
            </p:cNvSpPr>
            <p:nvPr userDrawn="1"/>
          </p:nvSpPr>
          <p:spPr bwMode="auto">
            <a:xfrm>
              <a:off x="927101" y="53975"/>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Oval 68">
              <a:extLst>
                <a:ext uri="{FF2B5EF4-FFF2-40B4-BE49-F238E27FC236}">
                  <a16:creationId xmlns:a16="http://schemas.microsoft.com/office/drawing/2014/main" id="{7A8957F8-68A4-3EE6-C67A-79E4C3B0E740}"/>
                </a:ext>
              </a:extLst>
            </p:cNvPr>
            <p:cNvSpPr>
              <a:spLocks noChangeArrowheads="1"/>
            </p:cNvSpPr>
            <p:nvPr userDrawn="1"/>
          </p:nvSpPr>
          <p:spPr bwMode="auto">
            <a:xfrm>
              <a:off x="760413" y="-95250"/>
              <a:ext cx="87313"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Oval 69">
              <a:extLst>
                <a:ext uri="{FF2B5EF4-FFF2-40B4-BE49-F238E27FC236}">
                  <a16:creationId xmlns:a16="http://schemas.microsoft.com/office/drawing/2014/main" id="{E37C8ED8-118C-127C-C8D8-93DB49103625}"/>
                </a:ext>
              </a:extLst>
            </p:cNvPr>
            <p:cNvSpPr>
              <a:spLocks noChangeArrowheads="1"/>
            </p:cNvSpPr>
            <p:nvPr userDrawn="1"/>
          </p:nvSpPr>
          <p:spPr bwMode="auto">
            <a:xfrm>
              <a:off x="611188" y="-261938"/>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Box 2">
            <a:extLst>
              <a:ext uri="{FF2B5EF4-FFF2-40B4-BE49-F238E27FC236}">
                <a16:creationId xmlns:a16="http://schemas.microsoft.com/office/drawing/2014/main" id="{BFFC5C2C-B337-3578-4DEF-5FA5EAEA706D}"/>
              </a:ext>
            </a:extLst>
          </p:cNvPr>
          <p:cNvSpPr txBox="1"/>
          <p:nvPr userDrawn="1"/>
        </p:nvSpPr>
        <p:spPr>
          <a:xfrm>
            <a:off x="1516830" y="6334188"/>
            <a:ext cx="5719046" cy="153888"/>
          </a:xfrm>
          <a:prstGeom prst="rect">
            <a:avLst/>
          </a:prstGeom>
          <a:noFill/>
        </p:spPr>
        <p:txBody>
          <a:bodyPr wrap="square" lIns="0" tIns="0" rIns="0" bIns="0" rtlCol="0">
            <a:spAutoFit/>
          </a:bodyPr>
          <a:lstStyle/>
          <a:p>
            <a:pPr algn="ctr"/>
            <a:r>
              <a:rPr lang="en-US" sz="1000">
                <a:solidFill>
                  <a:schemeClr val="bg1"/>
                </a:solidFill>
              </a:rPr>
              <a:t>Includes content supplied by Sales Benchmark Index; Copyright © Sales Benchmark Index, 2022</a:t>
            </a:r>
          </a:p>
        </p:txBody>
      </p:sp>
    </p:spTree>
    <p:extLst>
      <p:ext uri="{BB962C8B-B14F-4D97-AF65-F5344CB8AC3E}">
        <p14:creationId xmlns:p14="http://schemas.microsoft.com/office/powerpoint/2010/main" val="4169420629"/>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showMasterSp="0" preserve="1">
  <p:cSld name="1_Title Slide blue dots bkdg">
    <p:bg>
      <p:bgPr>
        <a:solidFill>
          <a:schemeClr val="accent1"/>
        </a:solidFill>
        <a:effectLst/>
      </p:bgPr>
    </p:bg>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64658552-6E07-9117-0CA9-3B60B698736B}"/>
              </a:ext>
            </a:extLst>
          </p:cNvPr>
          <p:cNvGraphicFramePr>
            <a:graphicFrameLocks noChangeAspect="1"/>
          </p:cNvGraphicFramePr>
          <p:nvPr userDrawn="1">
            <p:custDataLst>
              <p:tags r:id="rId1"/>
            </p:custDataLst>
            <p:extLst>
              <p:ext uri="{D42A27DB-BD31-4B8C-83A1-F6EECF244321}">
                <p14:modId xmlns:p14="http://schemas.microsoft.com/office/powerpoint/2010/main" val="2880847568"/>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4" name="Object 3" hidden="1">
                        <a:extLst>
                          <a:ext uri="{FF2B5EF4-FFF2-40B4-BE49-F238E27FC236}">
                            <a16:creationId xmlns:a16="http://schemas.microsoft.com/office/drawing/2014/main" id="{64658552-6E07-9117-0CA9-3B60B698736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5" name="Picture 4">
            <a:extLst>
              <a:ext uri="{FF2B5EF4-FFF2-40B4-BE49-F238E27FC236}">
                <a16:creationId xmlns:a16="http://schemas.microsoft.com/office/drawing/2014/main" id="{4591F0AA-87FF-62FE-5D42-09693E23D321}"/>
              </a:ext>
            </a:extLst>
          </p:cNvPr>
          <p:cNvPicPr>
            <a:picLocks noChangeAspect="1"/>
          </p:cNvPicPr>
          <p:nvPr userDrawn="1"/>
        </p:nvPicPr>
        <p:blipFill rotWithShape="1">
          <a:blip r:embed="rId5" cstate="email">
            <a:extLst>
              <a:ext uri="{BEBA8EAE-BF5A-486C-A8C5-ECC9F3942E4B}">
                <a14:imgProps xmlns:a14="http://schemas.microsoft.com/office/drawing/2010/main">
                  <a14:imgLayer r:embed="rId6">
                    <a14:imgEffect>
                      <a14:brightnessContrast bright="-45000"/>
                    </a14:imgEffect>
                  </a14:imgLayer>
                </a14:imgProps>
              </a:ext>
              <a:ext uri="{28A0092B-C50C-407E-A947-70E740481C1C}">
                <a14:useLocalDpi xmlns:a14="http://schemas.microsoft.com/office/drawing/2010/main"/>
              </a:ext>
            </a:extLst>
          </a:blip>
          <a:srcRect/>
          <a:stretch/>
        </p:blipFill>
        <p:spPr>
          <a:xfrm>
            <a:off x="0" y="1"/>
            <a:ext cx="12192000" cy="6858000"/>
          </a:xfrm>
          <a:prstGeom prst="rect">
            <a:avLst/>
          </a:prstGeom>
        </p:spPr>
      </p:pic>
      <p:sp>
        <p:nvSpPr>
          <p:cNvPr id="2" name="Title 1">
            <a:extLst>
              <a:ext uri="{FF2B5EF4-FFF2-40B4-BE49-F238E27FC236}">
                <a16:creationId xmlns:a16="http://schemas.microsoft.com/office/drawing/2014/main" id="{9C5F5AEC-749C-44CA-94C1-9495903C3571}"/>
              </a:ext>
            </a:extLst>
          </p:cNvPr>
          <p:cNvSpPr>
            <a:spLocks noGrp="1"/>
          </p:cNvSpPr>
          <p:nvPr>
            <p:ph type="ctrTitle"/>
          </p:nvPr>
        </p:nvSpPr>
        <p:spPr>
          <a:xfrm>
            <a:off x="1516830" y="2523757"/>
            <a:ext cx="9139234" cy="664797"/>
          </a:xfrm>
        </p:spPr>
        <p:txBody>
          <a:bodyPr vert="horz" lIns="91440" tIns="91440" rIns="91440" bIns="91440" anchor="ctr">
            <a:noAutofit/>
          </a:bodyPr>
          <a:lstStyle>
            <a:lvl1pPr algn="l">
              <a:defRPr sz="3600">
                <a:solidFill>
                  <a:schemeClr val="bg1"/>
                </a:solidFill>
              </a:defRPr>
            </a:lvl1pPr>
          </a:lstStyle>
          <a:p>
            <a:r>
              <a:rPr lang="en-US"/>
              <a:t>Click to edit Master title style</a:t>
            </a:r>
          </a:p>
        </p:txBody>
      </p:sp>
      <p:sp>
        <p:nvSpPr>
          <p:cNvPr id="82" name="Text Placeholder 81">
            <a:extLst>
              <a:ext uri="{FF2B5EF4-FFF2-40B4-BE49-F238E27FC236}">
                <a16:creationId xmlns:a16="http://schemas.microsoft.com/office/drawing/2014/main" id="{B020BF28-FA10-43DE-B2FD-965A7D8594C0}"/>
              </a:ext>
            </a:extLst>
          </p:cNvPr>
          <p:cNvSpPr>
            <a:spLocks noGrp="1"/>
          </p:cNvSpPr>
          <p:nvPr>
            <p:ph type="body" sz="quarter" idx="13"/>
          </p:nvPr>
        </p:nvSpPr>
        <p:spPr>
          <a:xfrm>
            <a:off x="1520386" y="3998279"/>
            <a:ext cx="4586287" cy="323850"/>
          </a:xfrm>
        </p:spPr>
        <p:txBody>
          <a:bodyPr lIns="91440" tIns="91440" rIns="91440" bIns="91440" anchor="ctr"/>
          <a:lstStyle>
            <a:lvl1pPr>
              <a:defRPr b="0">
                <a:solidFill>
                  <a:schemeClr val="bg1"/>
                </a:solidFill>
              </a:defRPr>
            </a:lvl1pPr>
          </a:lstStyle>
          <a:p>
            <a:pPr lvl="0"/>
            <a:r>
              <a:rPr lang="en-US"/>
              <a:t>Click to edit Master text styles</a:t>
            </a:r>
          </a:p>
        </p:txBody>
      </p:sp>
      <p:sp>
        <p:nvSpPr>
          <p:cNvPr id="83" name="Subtitle 2">
            <a:extLst>
              <a:ext uri="{FF2B5EF4-FFF2-40B4-BE49-F238E27FC236}">
                <a16:creationId xmlns:a16="http://schemas.microsoft.com/office/drawing/2014/main" id="{CA420EE9-07D0-49A0-A796-E6EAA8EBDB96}"/>
              </a:ext>
            </a:extLst>
          </p:cNvPr>
          <p:cNvSpPr>
            <a:spLocks noGrp="1"/>
          </p:cNvSpPr>
          <p:nvPr>
            <p:ph type="subTitle" idx="1"/>
          </p:nvPr>
        </p:nvSpPr>
        <p:spPr>
          <a:xfrm>
            <a:off x="1516830" y="3444432"/>
            <a:ext cx="9139234" cy="297969"/>
          </a:xfrm>
        </p:spPr>
        <p:txBody>
          <a:bodyPr vert="horz" lIns="91440" tIns="91440" rIns="91440" bIns="91440" rtlCol="0" anchor="ctr">
            <a:noAutofit/>
          </a:bodyPr>
          <a:lstStyle>
            <a:lvl1pPr>
              <a:defRPr lang="en-US" sz="2200" b="0" dirty="0">
                <a:solidFill>
                  <a:schemeClr val="bg1"/>
                </a:solidFill>
              </a:defRPr>
            </a:lvl1pPr>
          </a:lstStyle>
          <a:p>
            <a:pPr lvl="0"/>
            <a:r>
              <a:rPr lang="en-US"/>
              <a:t>Click to edit Master subtitle style</a:t>
            </a:r>
          </a:p>
        </p:txBody>
      </p:sp>
      <p:grpSp>
        <p:nvGrpSpPr>
          <p:cNvPr id="148" name="Group 147">
            <a:extLst>
              <a:ext uri="{FF2B5EF4-FFF2-40B4-BE49-F238E27FC236}">
                <a16:creationId xmlns:a16="http://schemas.microsoft.com/office/drawing/2014/main" id="{AF47BE45-9A6B-F77A-A246-E9AD74AC3E05}"/>
              </a:ext>
            </a:extLst>
          </p:cNvPr>
          <p:cNvGrpSpPr>
            <a:grpSpLocks noChangeAspect="1"/>
          </p:cNvGrpSpPr>
          <p:nvPr userDrawn="1"/>
        </p:nvGrpSpPr>
        <p:grpSpPr>
          <a:xfrm>
            <a:off x="702214" y="780933"/>
            <a:ext cx="3494345" cy="745107"/>
            <a:chOff x="611188" y="-279400"/>
            <a:chExt cx="3767138" cy="803275"/>
          </a:xfrm>
          <a:solidFill>
            <a:schemeClr val="bg1"/>
          </a:solidFill>
        </p:grpSpPr>
        <p:sp>
          <p:nvSpPr>
            <p:cNvPr id="149" name="Freeform 5">
              <a:extLst>
                <a:ext uri="{FF2B5EF4-FFF2-40B4-BE49-F238E27FC236}">
                  <a16:creationId xmlns:a16="http://schemas.microsoft.com/office/drawing/2014/main" id="{5C5B487B-3C0A-CD7C-49B9-906DAA6B051C}"/>
                </a:ext>
              </a:extLst>
            </p:cNvPr>
            <p:cNvSpPr>
              <a:spLocks noEditPoints="1"/>
            </p:cNvSpPr>
            <p:nvPr userDrawn="1"/>
          </p:nvSpPr>
          <p:spPr bwMode="auto">
            <a:xfrm>
              <a:off x="1885951" y="438150"/>
              <a:ext cx="60325" cy="63500"/>
            </a:xfrm>
            <a:custGeom>
              <a:avLst/>
              <a:gdLst>
                <a:gd name="T0" fmla="*/ 36 w 73"/>
                <a:gd name="T1" fmla="*/ 0 h 78"/>
                <a:gd name="T2" fmla="*/ 10 w 73"/>
                <a:gd name="T3" fmla="*/ 10 h 78"/>
                <a:gd name="T4" fmla="*/ 0 w 73"/>
                <a:gd name="T5" fmla="*/ 39 h 78"/>
                <a:gd name="T6" fmla="*/ 10 w 73"/>
                <a:gd name="T7" fmla="*/ 67 h 78"/>
                <a:gd name="T8" fmla="*/ 36 w 73"/>
                <a:gd name="T9" fmla="*/ 78 h 78"/>
                <a:gd name="T10" fmla="*/ 63 w 73"/>
                <a:gd name="T11" fmla="*/ 67 h 78"/>
                <a:gd name="T12" fmla="*/ 73 w 73"/>
                <a:gd name="T13" fmla="*/ 39 h 78"/>
                <a:gd name="T14" fmla="*/ 63 w 73"/>
                <a:gd name="T15" fmla="*/ 10 h 78"/>
                <a:gd name="T16" fmla="*/ 36 w 73"/>
                <a:gd name="T17" fmla="*/ 0 h 78"/>
                <a:gd name="T18" fmla="*/ 52 w 73"/>
                <a:gd name="T19" fmla="*/ 59 h 78"/>
                <a:gd name="T20" fmla="*/ 36 w 73"/>
                <a:gd name="T21" fmla="*/ 66 h 78"/>
                <a:gd name="T22" fmla="*/ 20 w 73"/>
                <a:gd name="T23" fmla="*/ 59 h 78"/>
                <a:gd name="T24" fmla="*/ 15 w 73"/>
                <a:gd name="T25" fmla="*/ 39 h 78"/>
                <a:gd name="T26" fmla="*/ 21 w 73"/>
                <a:gd name="T27" fmla="*/ 19 h 78"/>
                <a:gd name="T28" fmla="*/ 36 w 73"/>
                <a:gd name="T29" fmla="*/ 11 h 78"/>
                <a:gd name="T30" fmla="*/ 52 w 73"/>
                <a:gd name="T31" fmla="*/ 19 h 78"/>
                <a:gd name="T32" fmla="*/ 58 w 73"/>
                <a:gd name="T33" fmla="*/ 39 h 78"/>
                <a:gd name="T34" fmla="*/ 52 w 73"/>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8">
                  <a:moveTo>
                    <a:pt x="36" y="0"/>
                  </a:moveTo>
                  <a:cubicBezTo>
                    <a:pt x="25" y="0"/>
                    <a:pt x="17" y="3"/>
                    <a:pt x="10" y="10"/>
                  </a:cubicBezTo>
                  <a:cubicBezTo>
                    <a:pt x="3" y="17"/>
                    <a:pt x="0" y="27"/>
                    <a:pt x="0" y="39"/>
                  </a:cubicBezTo>
                  <a:cubicBezTo>
                    <a:pt x="0" y="51"/>
                    <a:pt x="3" y="60"/>
                    <a:pt x="10" y="67"/>
                  </a:cubicBezTo>
                  <a:cubicBezTo>
                    <a:pt x="17" y="74"/>
                    <a:pt x="25" y="78"/>
                    <a:pt x="36" y="78"/>
                  </a:cubicBezTo>
                  <a:cubicBezTo>
                    <a:pt x="47" y="78"/>
                    <a:pt x="56" y="74"/>
                    <a:pt x="63" y="67"/>
                  </a:cubicBezTo>
                  <a:cubicBezTo>
                    <a:pt x="69" y="60"/>
                    <a:pt x="73" y="51"/>
                    <a:pt x="73" y="39"/>
                  </a:cubicBezTo>
                  <a:cubicBezTo>
                    <a:pt x="73" y="27"/>
                    <a:pt x="69" y="17"/>
                    <a:pt x="63"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1" y="19"/>
                  </a:cubicBezTo>
                  <a:cubicBezTo>
                    <a:pt x="24" y="14"/>
                    <a:pt x="30" y="11"/>
                    <a:pt x="36" y="11"/>
                  </a:cubicBezTo>
                  <a:cubicBezTo>
                    <a:pt x="43" y="11"/>
                    <a:pt x="48" y="14"/>
                    <a:pt x="52" y="19"/>
                  </a:cubicBezTo>
                  <a:cubicBezTo>
                    <a:pt x="56" y="24"/>
                    <a:pt x="58" y="30"/>
                    <a:pt x="58" y="39"/>
                  </a:cubicBezTo>
                  <a:cubicBezTo>
                    <a:pt x="58"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6">
              <a:extLst>
                <a:ext uri="{FF2B5EF4-FFF2-40B4-BE49-F238E27FC236}">
                  <a16:creationId xmlns:a16="http://schemas.microsoft.com/office/drawing/2014/main" id="{FC002D50-1258-94CD-A4CA-8EF05842095A}"/>
                </a:ext>
              </a:extLst>
            </p:cNvPr>
            <p:cNvSpPr>
              <a:spLocks/>
            </p:cNvSpPr>
            <p:nvPr userDrawn="1"/>
          </p:nvSpPr>
          <p:spPr bwMode="auto">
            <a:xfrm>
              <a:off x="1152526" y="414338"/>
              <a:ext cx="74613" cy="87313"/>
            </a:xfrm>
            <a:custGeom>
              <a:avLst/>
              <a:gdLst>
                <a:gd name="T0" fmla="*/ 50 w 89"/>
                <a:gd name="T1" fmla="*/ 62 h 106"/>
                <a:gd name="T2" fmla="*/ 75 w 89"/>
                <a:gd name="T3" fmla="*/ 62 h 106"/>
                <a:gd name="T4" fmla="*/ 75 w 89"/>
                <a:gd name="T5" fmla="*/ 80 h 106"/>
                <a:gd name="T6" fmla="*/ 74 w 89"/>
                <a:gd name="T7" fmla="*/ 81 h 106"/>
                <a:gd name="T8" fmla="*/ 71 w 89"/>
                <a:gd name="T9" fmla="*/ 84 h 106"/>
                <a:gd name="T10" fmla="*/ 66 w 89"/>
                <a:gd name="T11" fmla="*/ 88 h 106"/>
                <a:gd name="T12" fmla="*/ 58 w 89"/>
                <a:gd name="T13" fmla="*/ 91 h 106"/>
                <a:gd name="T14" fmla="*/ 48 w 89"/>
                <a:gd name="T15" fmla="*/ 92 h 106"/>
                <a:gd name="T16" fmla="*/ 24 w 89"/>
                <a:gd name="T17" fmla="*/ 82 h 106"/>
                <a:gd name="T18" fmla="*/ 15 w 89"/>
                <a:gd name="T19" fmla="*/ 52 h 106"/>
                <a:gd name="T20" fmla="*/ 25 w 89"/>
                <a:gd name="T21" fmla="*/ 23 h 106"/>
                <a:gd name="T22" fmla="*/ 48 w 89"/>
                <a:gd name="T23" fmla="*/ 13 h 106"/>
                <a:gd name="T24" fmla="*/ 57 w 89"/>
                <a:gd name="T25" fmla="*/ 14 h 106"/>
                <a:gd name="T26" fmla="*/ 64 w 89"/>
                <a:gd name="T27" fmla="*/ 16 h 106"/>
                <a:gd name="T28" fmla="*/ 69 w 89"/>
                <a:gd name="T29" fmla="*/ 19 h 106"/>
                <a:gd name="T30" fmla="*/ 73 w 89"/>
                <a:gd name="T31" fmla="*/ 23 h 106"/>
                <a:gd name="T32" fmla="*/ 75 w 89"/>
                <a:gd name="T33" fmla="*/ 26 h 106"/>
                <a:gd name="T34" fmla="*/ 76 w 89"/>
                <a:gd name="T35" fmla="*/ 27 h 106"/>
                <a:gd name="T36" fmla="*/ 86 w 89"/>
                <a:gd name="T37" fmla="*/ 18 h 106"/>
                <a:gd name="T38" fmla="*/ 48 w 89"/>
                <a:gd name="T39" fmla="*/ 0 h 106"/>
                <a:gd name="T40" fmla="*/ 14 w 89"/>
                <a:gd name="T41" fmla="*/ 14 h 106"/>
                <a:gd name="T42" fmla="*/ 0 w 89"/>
                <a:gd name="T43" fmla="*/ 52 h 106"/>
                <a:gd name="T44" fmla="*/ 13 w 89"/>
                <a:gd name="T45" fmla="*/ 91 h 106"/>
                <a:gd name="T46" fmla="*/ 45 w 89"/>
                <a:gd name="T47" fmla="*/ 106 h 106"/>
                <a:gd name="T48" fmla="*/ 57 w 89"/>
                <a:gd name="T49" fmla="*/ 104 h 106"/>
                <a:gd name="T50" fmla="*/ 66 w 89"/>
                <a:gd name="T51" fmla="*/ 101 h 106"/>
                <a:gd name="T52" fmla="*/ 73 w 89"/>
                <a:gd name="T53" fmla="*/ 97 h 106"/>
                <a:gd name="T54" fmla="*/ 76 w 89"/>
                <a:gd name="T55" fmla="*/ 94 h 106"/>
                <a:gd name="T56" fmla="*/ 78 w 89"/>
                <a:gd name="T57" fmla="*/ 92 h 106"/>
                <a:gd name="T58" fmla="*/ 79 w 89"/>
                <a:gd name="T59" fmla="*/ 104 h 106"/>
                <a:gd name="T60" fmla="*/ 89 w 89"/>
                <a:gd name="T61" fmla="*/ 104 h 106"/>
                <a:gd name="T62" fmla="*/ 89 w 89"/>
                <a:gd name="T63" fmla="*/ 51 h 106"/>
                <a:gd name="T64" fmla="*/ 50 w 89"/>
                <a:gd name="T65" fmla="*/ 51 h 106"/>
                <a:gd name="T66" fmla="*/ 50 w 89"/>
                <a:gd name="T67" fmla="*/ 6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 h="106">
                  <a:moveTo>
                    <a:pt x="50" y="62"/>
                  </a:moveTo>
                  <a:cubicBezTo>
                    <a:pt x="75" y="62"/>
                    <a:pt x="75" y="62"/>
                    <a:pt x="75" y="62"/>
                  </a:cubicBezTo>
                  <a:cubicBezTo>
                    <a:pt x="75" y="80"/>
                    <a:pt x="75" y="80"/>
                    <a:pt x="75" y="80"/>
                  </a:cubicBezTo>
                  <a:cubicBezTo>
                    <a:pt x="74" y="81"/>
                    <a:pt x="74" y="81"/>
                    <a:pt x="74" y="81"/>
                  </a:cubicBezTo>
                  <a:cubicBezTo>
                    <a:pt x="73" y="82"/>
                    <a:pt x="72" y="83"/>
                    <a:pt x="71" y="84"/>
                  </a:cubicBezTo>
                  <a:cubicBezTo>
                    <a:pt x="69" y="86"/>
                    <a:pt x="68" y="87"/>
                    <a:pt x="66" y="88"/>
                  </a:cubicBezTo>
                  <a:cubicBezTo>
                    <a:pt x="64" y="89"/>
                    <a:pt x="61" y="90"/>
                    <a:pt x="58" y="91"/>
                  </a:cubicBezTo>
                  <a:cubicBezTo>
                    <a:pt x="55" y="92"/>
                    <a:pt x="51" y="92"/>
                    <a:pt x="48" y="92"/>
                  </a:cubicBezTo>
                  <a:cubicBezTo>
                    <a:pt x="38" y="92"/>
                    <a:pt x="30" y="89"/>
                    <a:pt x="24" y="82"/>
                  </a:cubicBezTo>
                  <a:cubicBezTo>
                    <a:pt x="18" y="74"/>
                    <a:pt x="15" y="65"/>
                    <a:pt x="15" y="52"/>
                  </a:cubicBezTo>
                  <a:cubicBezTo>
                    <a:pt x="15" y="40"/>
                    <a:pt x="18" y="31"/>
                    <a:pt x="25" y="23"/>
                  </a:cubicBezTo>
                  <a:cubicBezTo>
                    <a:pt x="31" y="16"/>
                    <a:pt x="39" y="13"/>
                    <a:pt x="48" y="13"/>
                  </a:cubicBezTo>
                  <a:cubicBezTo>
                    <a:pt x="51" y="13"/>
                    <a:pt x="54" y="13"/>
                    <a:pt x="57" y="14"/>
                  </a:cubicBezTo>
                  <a:cubicBezTo>
                    <a:pt x="60" y="14"/>
                    <a:pt x="62" y="15"/>
                    <a:pt x="64" y="16"/>
                  </a:cubicBezTo>
                  <a:cubicBezTo>
                    <a:pt x="66" y="17"/>
                    <a:pt x="67" y="18"/>
                    <a:pt x="69" y="19"/>
                  </a:cubicBezTo>
                  <a:cubicBezTo>
                    <a:pt x="71" y="21"/>
                    <a:pt x="72" y="22"/>
                    <a:pt x="73" y="23"/>
                  </a:cubicBezTo>
                  <a:cubicBezTo>
                    <a:pt x="74" y="24"/>
                    <a:pt x="74" y="25"/>
                    <a:pt x="75" y="26"/>
                  </a:cubicBezTo>
                  <a:cubicBezTo>
                    <a:pt x="76" y="27"/>
                    <a:pt x="76" y="27"/>
                    <a:pt x="76" y="27"/>
                  </a:cubicBezTo>
                  <a:cubicBezTo>
                    <a:pt x="86" y="18"/>
                    <a:pt x="86" y="18"/>
                    <a:pt x="86" y="18"/>
                  </a:cubicBezTo>
                  <a:cubicBezTo>
                    <a:pt x="77" y="6"/>
                    <a:pt x="64" y="0"/>
                    <a:pt x="48" y="0"/>
                  </a:cubicBezTo>
                  <a:cubicBezTo>
                    <a:pt x="35" y="0"/>
                    <a:pt x="23" y="4"/>
                    <a:pt x="14" y="14"/>
                  </a:cubicBezTo>
                  <a:cubicBezTo>
                    <a:pt x="4" y="24"/>
                    <a:pt x="0" y="36"/>
                    <a:pt x="0" y="52"/>
                  </a:cubicBezTo>
                  <a:cubicBezTo>
                    <a:pt x="0" y="69"/>
                    <a:pt x="4" y="82"/>
                    <a:pt x="13" y="91"/>
                  </a:cubicBezTo>
                  <a:cubicBezTo>
                    <a:pt x="21" y="101"/>
                    <a:pt x="32" y="106"/>
                    <a:pt x="45" y="106"/>
                  </a:cubicBezTo>
                  <a:cubicBezTo>
                    <a:pt x="50" y="106"/>
                    <a:pt x="54" y="105"/>
                    <a:pt x="57" y="104"/>
                  </a:cubicBezTo>
                  <a:cubicBezTo>
                    <a:pt x="61" y="103"/>
                    <a:pt x="64" y="102"/>
                    <a:pt x="66" y="101"/>
                  </a:cubicBezTo>
                  <a:cubicBezTo>
                    <a:pt x="69" y="100"/>
                    <a:pt x="71" y="99"/>
                    <a:pt x="73" y="97"/>
                  </a:cubicBezTo>
                  <a:cubicBezTo>
                    <a:pt x="75" y="95"/>
                    <a:pt x="76" y="94"/>
                    <a:pt x="76" y="94"/>
                  </a:cubicBezTo>
                  <a:cubicBezTo>
                    <a:pt x="77" y="93"/>
                    <a:pt x="77" y="93"/>
                    <a:pt x="78" y="92"/>
                  </a:cubicBezTo>
                  <a:cubicBezTo>
                    <a:pt x="79" y="104"/>
                    <a:pt x="79" y="104"/>
                    <a:pt x="79" y="104"/>
                  </a:cubicBezTo>
                  <a:cubicBezTo>
                    <a:pt x="89" y="104"/>
                    <a:pt x="89" y="104"/>
                    <a:pt x="89" y="104"/>
                  </a:cubicBezTo>
                  <a:cubicBezTo>
                    <a:pt x="89" y="51"/>
                    <a:pt x="89" y="51"/>
                    <a:pt x="89" y="51"/>
                  </a:cubicBezTo>
                  <a:cubicBezTo>
                    <a:pt x="50" y="51"/>
                    <a:pt x="50" y="51"/>
                    <a:pt x="50" y="51"/>
                  </a:cubicBezTo>
                  <a:lnTo>
                    <a:pt x="50"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7">
              <a:extLst>
                <a:ext uri="{FF2B5EF4-FFF2-40B4-BE49-F238E27FC236}">
                  <a16:creationId xmlns:a16="http://schemas.microsoft.com/office/drawing/2014/main" id="{5E276722-5197-B412-82F4-CAE376DBBFED}"/>
                </a:ext>
              </a:extLst>
            </p:cNvPr>
            <p:cNvSpPr>
              <a:spLocks/>
            </p:cNvSpPr>
            <p:nvPr userDrawn="1"/>
          </p:nvSpPr>
          <p:spPr bwMode="auto">
            <a:xfrm>
              <a:off x="1246188" y="436563"/>
              <a:ext cx="34925" cy="63500"/>
            </a:xfrm>
            <a:custGeom>
              <a:avLst/>
              <a:gdLst>
                <a:gd name="T0" fmla="*/ 23 w 43"/>
                <a:gd name="T1" fmla="*/ 5 h 77"/>
                <a:gd name="T2" fmla="*/ 14 w 43"/>
                <a:gd name="T3" fmla="*/ 17 h 77"/>
                <a:gd name="T4" fmla="*/ 13 w 43"/>
                <a:gd name="T5" fmla="*/ 2 h 77"/>
                <a:gd name="T6" fmla="*/ 0 w 43"/>
                <a:gd name="T7" fmla="*/ 2 h 77"/>
                <a:gd name="T8" fmla="*/ 0 w 43"/>
                <a:gd name="T9" fmla="*/ 77 h 77"/>
                <a:gd name="T10" fmla="*/ 14 w 43"/>
                <a:gd name="T11" fmla="*/ 77 h 77"/>
                <a:gd name="T12" fmla="*/ 14 w 43"/>
                <a:gd name="T13" fmla="*/ 35 h 77"/>
                <a:gd name="T14" fmla="*/ 24 w 43"/>
                <a:gd name="T15" fmla="*/ 18 h 77"/>
                <a:gd name="T16" fmla="*/ 35 w 43"/>
                <a:gd name="T17" fmla="*/ 14 h 77"/>
                <a:gd name="T18" fmla="*/ 41 w 43"/>
                <a:gd name="T19" fmla="*/ 15 h 77"/>
                <a:gd name="T20" fmla="*/ 43 w 43"/>
                <a:gd name="T21" fmla="*/ 1 h 77"/>
                <a:gd name="T22" fmla="*/ 37 w 43"/>
                <a:gd name="T23" fmla="*/ 0 h 77"/>
                <a:gd name="T24" fmla="*/ 23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3" y="5"/>
                  </a:moveTo>
                  <a:cubicBezTo>
                    <a:pt x="19" y="8"/>
                    <a:pt x="16" y="12"/>
                    <a:pt x="14" y="17"/>
                  </a:cubicBezTo>
                  <a:cubicBezTo>
                    <a:pt x="13" y="2"/>
                    <a:pt x="13" y="2"/>
                    <a:pt x="13" y="2"/>
                  </a:cubicBezTo>
                  <a:cubicBezTo>
                    <a:pt x="0" y="2"/>
                    <a:pt x="0" y="2"/>
                    <a:pt x="0" y="2"/>
                  </a:cubicBezTo>
                  <a:cubicBezTo>
                    <a:pt x="0" y="77"/>
                    <a:pt x="0" y="77"/>
                    <a:pt x="0" y="77"/>
                  </a:cubicBezTo>
                  <a:cubicBezTo>
                    <a:pt x="14" y="77"/>
                    <a:pt x="14" y="77"/>
                    <a:pt x="14" y="77"/>
                  </a:cubicBezTo>
                  <a:cubicBezTo>
                    <a:pt x="14" y="35"/>
                    <a:pt x="14" y="35"/>
                    <a:pt x="14" y="35"/>
                  </a:cubicBezTo>
                  <a:cubicBezTo>
                    <a:pt x="15" y="27"/>
                    <a:pt x="19" y="22"/>
                    <a:pt x="24" y="18"/>
                  </a:cubicBezTo>
                  <a:cubicBezTo>
                    <a:pt x="28" y="16"/>
                    <a:pt x="31" y="14"/>
                    <a:pt x="35" y="14"/>
                  </a:cubicBezTo>
                  <a:cubicBezTo>
                    <a:pt x="37" y="14"/>
                    <a:pt x="39" y="15"/>
                    <a:pt x="41" y="15"/>
                  </a:cubicBezTo>
                  <a:cubicBezTo>
                    <a:pt x="43" y="1"/>
                    <a:pt x="43" y="1"/>
                    <a:pt x="43" y="1"/>
                  </a:cubicBezTo>
                  <a:cubicBezTo>
                    <a:pt x="37" y="0"/>
                    <a:pt x="37" y="0"/>
                    <a:pt x="37" y="0"/>
                  </a:cubicBezTo>
                  <a:cubicBezTo>
                    <a:pt x="32" y="0"/>
                    <a:pt x="27" y="2"/>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8">
              <a:extLst>
                <a:ext uri="{FF2B5EF4-FFF2-40B4-BE49-F238E27FC236}">
                  <a16:creationId xmlns:a16="http://schemas.microsoft.com/office/drawing/2014/main" id="{030C0CC0-0956-B1B0-70A8-800FA865F98A}"/>
                </a:ext>
              </a:extLst>
            </p:cNvPr>
            <p:cNvSpPr>
              <a:spLocks noEditPoints="1"/>
            </p:cNvSpPr>
            <p:nvPr userDrawn="1"/>
          </p:nvSpPr>
          <p:spPr bwMode="auto">
            <a:xfrm>
              <a:off x="1284288" y="438150"/>
              <a:ext cx="60325" cy="63500"/>
            </a:xfrm>
            <a:custGeom>
              <a:avLst/>
              <a:gdLst>
                <a:gd name="T0" fmla="*/ 36 w 72"/>
                <a:gd name="T1" fmla="*/ 0 h 78"/>
                <a:gd name="T2" fmla="*/ 10 w 72"/>
                <a:gd name="T3" fmla="*/ 10 h 78"/>
                <a:gd name="T4" fmla="*/ 0 w 72"/>
                <a:gd name="T5" fmla="*/ 39 h 78"/>
                <a:gd name="T6" fmla="*/ 10 w 72"/>
                <a:gd name="T7" fmla="*/ 67 h 78"/>
                <a:gd name="T8" fmla="*/ 36 w 72"/>
                <a:gd name="T9" fmla="*/ 78 h 78"/>
                <a:gd name="T10" fmla="*/ 62 w 72"/>
                <a:gd name="T11" fmla="*/ 67 h 78"/>
                <a:gd name="T12" fmla="*/ 72 w 72"/>
                <a:gd name="T13" fmla="*/ 39 h 78"/>
                <a:gd name="T14" fmla="*/ 62 w 72"/>
                <a:gd name="T15" fmla="*/ 10 h 78"/>
                <a:gd name="T16" fmla="*/ 36 w 72"/>
                <a:gd name="T17" fmla="*/ 0 h 78"/>
                <a:gd name="T18" fmla="*/ 52 w 72"/>
                <a:gd name="T19" fmla="*/ 59 h 78"/>
                <a:gd name="T20" fmla="*/ 36 w 72"/>
                <a:gd name="T21" fmla="*/ 66 h 78"/>
                <a:gd name="T22" fmla="*/ 20 w 72"/>
                <a:gd name="T23" fmla="*/ 59 h 78"/>
                <a:gd name="T24" fmla="*/ 15 w 72"/>
                <a:gd name="T25" fmla="*/ 39 h 78"/>
                <a:gd name="T26" fmla="*/ 20 w 72"/>
                <a:gd name="T27" fmla="*/ 19 h 78"/>
                <a:gd name="T28" fmla="*/ 36 w 72"/>
                <a:gd name="T29" fmla="*/ 11 h 78"/>
                <a:gd name="T30" fmla="*/ 52 w 72"/>
                <a:gd name="T31" fmla="*/ 19 h 78"/>
                <a:gd name="T32" fmla="*/ 57 w 72"/>
                <a:gd name="T33" fmla="*/ 39 h 78"/>
                <a:gd name="T34" fmla="*/ 52 w 72"/>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8">
                  <a:moveTo>
                    <a:pt x="36" y="0"/>
                  </a:moveTo>
                  <a:cubicBezTo>
                    <a:pt x="25" y="0"/>
                    <a:pt x="16" y="3"/>
                    <a:pt x="10" y="10"/>
                  </a:cubicBezTo>
                  <a:cubicBezTo>
                    <a:pt x="3" y="17"/>
                    <a:pt x="0" y="27"/>
                    <a:pt x="0" y="39"/>
                  </a:cubicBezTo>
                  <a:cubicBezTo>
                    <a:pt x="0" y="51"/>
                    <a:pt x="3" y="60"/>
                    <a:pt x="10" y="67"/>
                  </a:cubicBezTo>
                  <a:cubicBezTo>
                    <a:pt x="16" y="74"/>
                    <a:pt x="25" y="78"/>
                    <a:pt x="36" y="78"/>
                  </a:cubicBezTo>
                  <a:cubicBezTo>
                    <a:pt x="47" y="78"/>
                    <a:pt x="56" y="74"/>
                    <a:pt x="62" y="67"/>
                  </a:cubicBezTo>
                  <a:cubicBezTo>
                    <a:pt x="69" y="60"/>
                    <a:pt x="72" y="51"/>
                    <a:pt x="72" y="39"/>
                  </a:cubicBezTo>
                  <a:cubicBezTo>
                    <a:pt x="72" y="27"/>
                    <a:pt x="69" y="17"/>
                    <a:pt x="62"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0" y="19"/>
                  </a:cubicBezTo>
                  <a:cubicBezTo>
                    <a:pt x="24" y="14"/>
                    <a:pt x="29" y="11"/>
                    <a:pt x="36" y="11"/>
                  </a:cubicBezTo>
                  <a:cubicBezTo>
                    <a:pt x="43" y="11"/>
                    <a:pt x="48" y="14"/>
                    <a:pt x="52" y="19"/>
                  </a:cubicBezTo>
                  <a:cubicBezTo>
                    <a:pt x="56" y="24"/>
                    <a:pt x="57" y="30"/>
                    <a:pt x="57" y="39"/>
                  </a:cubicBezTo>
                  <a:cubicBezTo>
                    <a:pt x="57"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9">
              <a:extLst>
                <a:ext uri="{FF2B5EF4-FFF2-40B4-BE49-F238E27FC236}">
                  <a16:creationId xmlns:a16="http://schemas.microsoft.com/office/drawing/2014/main" id="{88BAE485-97CC-07B4-6CBC-75F7EB1F86CD}"/>
                </a:ext>
              </a:extLst>
            </p:cNvPr>
            <p:cNvSpPr>
              <a:spLocks/>
            </p:cNvSpPr>
            <p:nvPr userDrawn="1"/>
          </p:nvSpPr>
          <p:spPr bwMode="auto">
            <a:xfrm>
              <a:off x="1350963" y="438150"/>
              <a:ext cx="90488" cy="61913"/>
            </a:xfrm>
            <a:custGeom>
              <a:avLst/>
              <a:gdLst>
                <a:gd name="T0" fmla="*/ 41 w 57"/>
                <a:gd name="T1" fmla="*/ 31 h 39"/>
                <a:gd name="T2" fmla="*/ 32 w 57"/>
                <a:gd name="T3" fmla="*/ 0 h 39"/>
                <a:gd name="T4" fmla="*/ 24 w 57"/>
                <a:gd name="T5" fmla="*/ 0 h 39"/>
                <a:gd name="T6" fmla="*/ 16 w 57"/>
                <a:gd name="T7" fmla="*/ 31 h 39"/>
                <a:gd name="T8" fmla="*/ 8 w 57"/>
                <a:gd name="T9" fmla="*/ 0 h 39"/>
                <a:gd name="T10" fmla="*/ 0 w 57"/>
                <a:gd name="T11" fmla="*/ 0 h 39"/>
                <a:gd name="T12" fmla="*/ 12 w 57"/>
                <a:gd name="T13" fmla="*/ 39 h 39"/>
                <a:gd name="T14" fmla="*/ 20 w 57"/>
                <a:gd name="T15" fmla="*/ 39 h 39"/>
                <a:gd name="T16" fmla="*/ 28 w 57"/>
                <a:gd name="T17" fmla="*/ 9 h 39"/>
                <a:gd name="T18" fmla="*/ 37 w 57"/>
                <a:gd name="T19" fmla="*/ 39 h 39"/>
                <a:gd name="T20" fmla="*/ 45 w 57"/>
                <a:gd name="T21" fmla="*/ 39 h 39"/>
                <a:gd name="T22" fmla="*/ 57 w 57"/>
                <a:gd name="T23" fmla="*/ 0 h 39"/>
                <a:gd name="T24" fmla="*/ 49 w 57"/>
                <a:gd name="T25" fmla="*/ 0 h 39"/>
                <a:gd name="T26" fmla="*/ 41 w 57"/>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39">
                  <a:moveTo>
                    <a:pt x="41" y="31"/>
                  </a:moveTo>
                  <a:lnTo>
                    <a:pt x="32" y="0"/>
                  </a:lnTo>
                  <a:lnTo>
                    <a:pt x="24" y="0"/>
                  </a:lnTo>
                  <a:lnTo>
                    <a:pt x="16" y="31"/>
                  </a:lnTo>
                  <a:lnTo>
                    <a:pt x="8" y="0"/>
                  </a:lnTo>
                  <a:lnTo>
                    <a:pt x="0" y="0"/>
                  </a:lnTo>
                  <a:lnTo>
                    <a:pt x="12" y="39"/>
                  </a:lnTo>
                  <a:lnTo>
                    <a:pt x="20" y="39"/>
                  </a:lnTo>
                  <a:lnTo>
                    <a:pt x="28" y="9"/>
                  </a:lnTo>
                  <a:lnTo>
                    <a:pt x="37" y="39"/>
                  </a:lnTo>
                  <a:lnTo>
                    <a:pt x="45" y="39"/>
                  </a:lnTo>
                  <a:lnTo>
                    <a:pt x="57" y="0"/>
                  </a:lnTo>
                  <a:lnTo>
                    <a:pt x="49" y="0"/>
                  </a:lnTo>
                  <a:lnTo>
                    <a:pt x="41"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0">
              <a:extLst>
                <a:ext uri="{FF2B5EF4-FFF2-40B4-BE49-F238E27FC236}">
                  <a16:creationId xmlns:a16="http://schemas.microsoft.com/office/drawing/2014/main" id="{E0EE8424-6820-BE0B-2C64-487E7DD59BC7}"/>
                </a:ext>
              </a:extLst>
            </p:cNvPr>
            <p:cNvSpPr>
              <a:spLocks/>
            </p:cNvSpPr>
            <p:nvPr userDrawn="1"/>
          </p:nvSpPr>
          <p:spPr bwMode="auto">
            <a:xfrm>
              <a:off x="1446213" y="422275"/>
              <a:ext cx="38100" cy="79375"/>
            </a:xfrm>
            <a:custGeom>
              <a:avLst/>
              <a:gdLst>
                <a:gd name="T0" fmla="*/ 26 w 46"/>
                <a:gd name="T1" fmla="*/ 0 h 97"/>
                <a:gd name="T2" fmla="*/ 13 w 46"/>
                <a:gd name="T3" fmla="*/ 0 h 97"/>
                <a:gd name="T4" fmla="*/ 11 w 46"/>
                <a:gd name="T5" fmla="*/ 20 h 97"/>
                <a:gd name="T6" fmla="*/ 0 w 46"/>
                <a:gd name="T7" fmla="*/ 20 h 97"/>
                <a:gd name="T8" fmla="*/ 0 w 46"/>
                <a:gd name="T9" fmla="*/ 31 h 97"/>
                <a:gd name="T10" fmla="*/ 11 w 46"/>
                <a:gd name="T11" fmla="*/ 31 h 97"/>
                <a:gd name="T12" fmla="*/ 11 w 46"/>
                <a:gd name="T13" fmla="*/ 72 h 97"/>
                <a:gd name="T14" fmla="*/ 16 w 46"/>
                <a:gd name="T15" fmla="*/ 91 h 97"/>
                <a:gd name="T16" fmla="*/ 32 w 46"/>
                <a:gd name="T17" fmla="*/ 97 h 97"/>
                <a:gd name="T18" fmla="*/ 46 w 46"/>
                <a:gd name="T19" fmla="*/ 95 h 97"/>
                <a:gd name="T20" fmla="*/ 44 w 46"/>
                <a:gd name="T21" fmla="*/ 84 h 97"/>
                <a:gd name="T22" fmla="*/ 36 w 46"/>
                <a:gd name="T23" fmla="*/ 85 h 97"/>
                <a:gd name="T24" fmla="*/ 28 w 46"/>
                <a:gd name="T25" fmla="*/ 82 h 97"/>
                <a:gd name="T26" fmla="*/ 26 w 46"/>
                <a:gd name="T27" fmla="*/ 70 h 97"/>
                <a:gd name="T28" fmla="*/ 26 w 46"/>
                <a:gd name="T29" fmla="*/ 31 h 97"/>
                <a:gd name="T30" fmla="*/ 46 w 46"/>
                <a:gd name="T31" fmla="*/ 31 h 97"/>
                <a:gd name="T32" fmla="*/ 46 w 46"/>
                <a:gd name="T33" fmla="*/ 20 h 97"/>
                <a:gd name="T34" fmla="*/ 26 w 46"/>
                <a:gd name="T35" fmla="*/ 20 h 97"/>
                <a:gd name="T36" fmla="*/ 26 w 46"/>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97">
                  <a:moveTo>
                    <a:pt x="26" y="0"/>
                  </a:moveTo>
                  <a:cubicBezTo>
                    <a:pt x="13" y="0"/>
                    <a:pt x="13" y="0"/>
                    <a:pt x="13" y="0"/>
                  </a:cubicBezTo>
                  <a:cubicBezTo>
                    <a:pt x="11" y="20"/>
                    <a:pt x="11" y="20"/>
                    <a:pt x="11" y="20"/>
                  </a:cubicBezTo>
                  <a:cubicBezTo>
                    <a:pt x="0" y="20"/>
                    <a:pt x="0" y="20"/>
                    <a:pt x="0" y="20"/>
                  </a:cubicBezTo>
                  <a:cubicBezTo>
                    <a:pt x="0" y="31"/>
                    <a:pt x="0" y="31"/>
                    <a:pt x="0" y="31"/>
                  </a:cubicBezTo>
                  <a:cubicBezTo>
                    <a:pt x="11" y="31"/>
                    <a:pt x="11" y="31"/>
                    <a:pt x="11" y="31"/>
                  </a:cubicBezTo>
                  <a:cubicBezTo>
                    <a:pt x="11" y="72"/>
                    <a:pt x="11" y="72"/>
                    <a:pt x="11" y="72"/>
                  </a:cubicBezTo>
                  <a:cubicBezTo>
                    <a:pt x="11" y="81"/>
                    <a:pt x="13" y="88"/>
                    <a:pt x="16" y="91"/>
                  </a:cubicBezTo>
                  <a:cubicBezTo>
                    <a:pt x="20" y="95"/>
                    <a:pt x="25" y="97"/>
                    <a:pt x="32" y="97"/>
                  </a:cubicBezTo>
                  <a:cubicBezTo>
                    <a:pt x="38" y="97"/>
                    <a:pt x="42" y="96"/>
                    <a:pt x="46" y="95"/>
                  </a:cubicBezTo>
                  <a:cubicBezTo>
                    <a:pt x="44" y="84"/>
                    <a:pt x="44" y="84"/>
                    <a:pt x="44" y="84"/>
                  </a:cubicBezTo>
                  <a:cubicBezTo>
                    <a:pt x="42" y="85"/>
                    <a:pt x="39" y="85"/>
                    <a:pt x="36" y="85"/>
                  </a:cubicBezTo>
                  <a:cubicBezTo>
                    <a:pt x="33" y="85"/>
                    <a:pt x="30" y="84"/>
                    <a:pt x="28" y="82"/>
                  </a:cubicBezTo>
                  <a:cubicBezTo>
                    <a:pt x="27" y="80"/>
                    <a:pt x="26" y="76"/>
                    <a:pt x="26" y="70"/>
                  </a:cubicBezTo>
                  <a:cubicBezTo>
                    <a:pt x="26" y="31"/>
                    <a:pt x="26" y="31"/>
                    <a:pt x="26" y="31"/>
                  </a:cubicBezTo>
                  <a:cubicBezTo>
                    <a:pt x="46" y="31"/>
                    <a:pt x="46" y="31"/>
                    <a:pt x="46" y="31"/>
                  </a:cubicBezTo>
                  <a:cubicBezTo>
                    <a:pt x="46" y="20"/>
                    <a:pt x="46" y="20"/>
                    <a:pt x="46" y="20"/>
                  </a:cubicBezTo>
                  <a:cubicBezTo>
                    <a:pt x="26" y="20"/>
                    <a:pt x="26" y="20"/>
                    <a:pt x="26" y="20"/>
                  </a:cubicBez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1">
              <a:extLst>
                <a:ext uri="{FF2B5EF4-FFF2-40B4-BE49-F238E27FC236}">
                  <a16:creationId xmlns:a16="http://schemas.microsoft.com/office/drawing/2014/main" id="{493BFF13-D216-7236-ADB3-513803D7A451}"/>
                </a:ext>
              </a:extLst>
            </p:cNvPr>
            <p:cNvSpPr>
              <a:spLocks/>
            </p:cNvSpPr>
            <p:nvPr userDrawn="1"/>
          </p:nvSpPr>
          <p:spPr bwMode="auto">
            <a:xfrm>
              <a:off x="1497013" y="412750"/>
              <a:ext cx="52388" cy="87313"/>
            </a:xfrm>
            <a:custGeom>
              <a:avLst/>
              <a:gdLst>
                <a:gd name="T0" fmla="*/ 39 w 64"/>
                <a:gd name="T1" fmla="*/ 30 h 106"/>
                <a:gd name="T2" fmla="*/ 14 w 64"/>
                <a:gd name="T3" fmla="*/ 45 h 106"/>
                <a:gd name="T4" fmla="*/ 14 w 64"/>
                <a:gd name="T5" fmla="*/ 0 h 106"/>
                <a:gd name="T6" fmla="*/ 0 w 64"/>
                <a:gd name="T7" fmla="*/ 0 h 106"/>
                <a:gd name="T8" fmla="*/ 0 w 64"/>
                <a:gd name="T9" fmla="*/ 106 h 106"/>
                <a:gd name="T10" fmla="*/ 14 w 64"/>
                <a:gd name="T11" fmla="*/ 106 h 106"/>
                <a:gd name="T12" fmla="*/ 14 w 64"/>
                <a:gd name="T13" fmla="*/ 62 h 106"/>
                <a:gd name="T14" fmla="*/ 21 w 64"/>
                <a:gd name="T15" fmla="*/ 49 h 106"/>
                <a:gd name="T16" fmla="*/ 34 w 64"/>
                <a:gd name="T17" fmla="*/ 42 h 106"/>
                <a:gd name="T18" fmla="*/ 46 w 64"/>
                <a:gd name="T19" fmla="*/ 47 h 106"/>
                <a:gd name="T20" fmla="*/ 49 w 64"/>
                <a:gd name="T21" fmla="*/ 62 h 106"/>
                <a:gd name="T22" fmla="*/ 49 w 64"/>
                <a:gd name="T23" fmla="*/ 106 h 106"/>
                <a:gd name="T24" fmla="*/ 64 w 64"/>
                <a:gd name="T25" fmla="*/ 106 h 106"/>
                <a:gd name="T26" fmla="*/ 64 w 64"/>
                <a:gd name="T27" fmla="*/ 58 h 106"/>
                <a:gd name="T28" fmla="*/ 57 w 64"/>
                <a:gd name="T29" fmla="*/ 37 h 106"/>
                <a:gd name="T30" fmla="*/ 39 w 64"/>
                <a:gd name="T31" fmla="*/ 3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06">
                  <a:moveTo>
                    <a:pt x="39" y="30"/>
                  </a:moveTo>
                  <a:cubicBezTo>
                    <a:pt x="29" y="30"/>
                    <a:pt x="20" y="35"/>
                    <a:pt x="14" y="45"/>
                  </a:cubicBezTo>
                  <a:cubicBezTo>
                    <a:pt x="14" y="0"/>
                    <a:pt x="14" y="0"/>
                    <a:pt x="14" y="0"/>
                  </a:cubicBezTo>
                  <a:cubicBezTo>
                    <a:pt x="0" y="0"/>
                    <a:pt x="0" y="0"/>
                    <a:pt x="0" y="0"/>
                  </a:cubicBezTo>
                  <a:cubicBezTo>
                    <a:pt x="0" y="106"/>
                    <a:pt x="0" y="106"/>
                    <a:pt x="0" y="106"/>
                  </a:cubicBezTo>
                  <a:cubicBezTo>
                    <a:pt x="14" y="106"/>
                    <a:pt x="14" y="106"/>
                    <a:pt x="14" y="106"/>
                  </a:cubicBezTo>
                  <a:cubicBezTo>
                    <a:pt x="14" y="62"/>
                    <a:pt x="14" y="62"/>
                    <a:pt x="14" y="62"/>
                  </a:cubicBezTo>
                  <a:cubicBezTo>
                    <a:pt x="15" y="57"/>
                    <a:pt x="17" y="53"/>
                    <a:pt x="21" y="49"/>
                  </a:cubicBezTo>
                  <a:cubicBezTo>
                    <a:pt x="25" y="44"/>
                    <a:pt x="29" y="42"/>
                    <a:pt x="34" y="42"/>
                  </a:cubicBezTo>
                  <a:cubicBezTo>
                    <a:pt x="40" y="42"/>
                    <a:pt x="44" y="44"/>
                    <a:pt x="46" y="47"/>
                  </a:cubicBezTo>
                  <a:cubicBezTo>
                    <a:pt x="48" y="50"/>
                    <a:pt x="49" y="55"/>
                    <a:pt x="49" y="62"/>
                  </a:cubicBezTo>
                  <a:cubicBezTo>
                    <a:pt x="49" y="106"/>
                    <a:pt x="49" y="106"/>
                    <a:pt x="49" y="106"/>
                  </a:cubicBezTo>
                  <a:cubicBezTo>
                    <a:pt x="64" y="106"/>
                    <a:pt x="64" y="106"/>
                    <a:pt x="64" y="106"/>
                  </a:cubicBezTo>
                  <a:cubicBezTo>
                    <a:pt x="64" y="58"/>
                    <a:pt x="64" y="58"/>
                    <a:pt x="64" y="58"/>
                  </a:cubicBezTo>
                  <a:cubicBezTo>
                    <a:pt x="64" y="48"/>
                    <a:pt x="62" y="41"/>
                    <a:pt x="57" y="37"/>
                  </a:cubicBezTo>
                  <a:cubicBezTo>
                    <a:pt x="53" y="32"/>
                    <a:pt x="47" y="30"/>
                    <a:pt x="39"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2">
              <a:extLst>
                <a:ext uri="{FF2B5EF4-FFF2-40B4-BE49-F238E27FC236}">
                  <a16:creationId xmlns:a16="http://schemas.microsoft.com/office/drawing/2014/main" id="{A2FBFC85-5630-8BC3-A583-1DEC58BBCCA5}"/>
                </a:ext>
              </a:extLst>
            </p:cNvPr>
            <p:cNvSpPr>
              <a:spLocks noEditPoints="1"/>
            </p:cNvSpPr>
            <p:nvPr userDrawn="1"/>
          </p:nvSpPr>
          <p:spPr bwMode="auto">
            <a:xfrm>
              <a:off x="1581151" y="415925"/>
              <a:ext cx="77788" cy="84138"/>
            </a:xfrm>
            <a:custGeom>
              <a:avLst/>
              <a:gdLst>
                <a:gd name="T0" fmla="*/ 20 w 49"/>
                <a:gd name="T1" fmla="*/ 0 h 53"/>
                <a:gd name="T2" fmla="*/ 0 w 49"/>
                <a:gd name="T3" fmla="*/ 53 h 53"/>
                <a:gd name="T4" fmla="*/ 8 w 49"/>
                <a:gd name="T5" fmla="*/ 53 h 53"/>
                <a:gd name="T6" fmla="*/ 13 w 49"/>
                <a:gd name="T7" fmla="*/ 40 h 53"/>
                <a:gd name="T8" fmla="*/ 36 w 49"/>
                <a:gd name="T9" fmla="*/ 40 h 53"/>
                <a:gd name="T10" fmla="*/ 40 w 49"/>
                <a:gd name="T11" fmla="*/ 53 h 53"/>
                <a:gd name="T12" fmla="*/ 49 w 49"/>
                <a:gd name="T13" fmla="*/ 53 h 53"/>
                <a:gd name="T14" fmla="*/ 29 w 49"/>
                <a:gd name="T15" fmla="*/ 0 h 53"/>
                <a:gd name="T16" fmla="*/ 20 w 49"/>
                <a:gd name="T17" fmla="*/ 0 h 53"/>
                <a:gd name="T18" fmla="*/ 15 w 49"/>
                <a:gd name="T19" fmla="*/ 34 h 53"/>
                <a:gd name="T20" fmla="*/ 24 w 49"/>
                <a:gd name="T21" fmla="*/ 7 h 53"/>
                <a:gd name="T22" fmla="*/ 34 w 49"/>
                <a:gd name="T23" fmla="*/ 34 h 53"/>
                <a:gd name="T24" fmla="*/ 15 w 49"/>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3">
                  <a:moveTo>
                    <a:pt x="20" y="0"/>
                  </a:moveTo>
                  <a:lnTo>
                    <a:pt x="0" y="53"/>
                  </a:lnTo>
                  <a:lnTo>
                    <a:pt x="8" y="53"/>
                  </a:lnTo>
                  <a:lnTo>
                    <a:pt x="13" y="40"/>
                  </a:lnTo>
                  <a:lnTo>
                    <a:pt x="36" y="40"/>
                  </a:lnTo>
                  <a:lnTo>
                    <a:pt x="40" y="53"/>
                  </a:lnTo>
                  <a:lnTo>
                    <a:pt x="49" y="53"/>
                  </a:lnTo>
                  <a:lnTo>
                    <a:pt x="29" y="0"/>
                  </a:lnTo>
                  <a:lnTo>
                    <a:pt x="20" y="0"/>
                  </a:lnTo>
                  <a:close/>
                  <a:moveTo>
                    <a:pt x="15" y="34"/>
                  </a:moveTo>
                  <a:lnTo>
                    <a:pt x="24" y="7"/>
                  </a:lnTo>
                  <a:lnTo>
                    <a:pt x="34" y="34"/>
                  </a:lnTo>
                  <a:lnTo>
                    <a:pt x="1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4">
              <a:extLst>
                <a:ext uri="{FF2B5EF4-FFF2-40B4-BE49-F238E27FC236}">
                  <a16:creationId xmlns:a16="http://schemas.microsoft.com/office/drawing/2014/main" id="{FF83A1F9-4D22-902B-230C-EA48637DF2D8}"/>
                </a:ext>
              </a:extLst>
            </p:cNvPr>
            <p:cNvSpPr>
              <a:spLocks noEditPoints="1"/>
            </p:cNvSpPr>
            <p:nvPr userDrawn="1"/>
          </p:nvSpPr>
          <p:spPr bwMode="auto">
            <a:xfrm>
              <a:off x="1663701" y="412750"/>
              <a:ext cx="58738" cy="88900"/>
            </a:xfrm>
            <a:custGeom>
              <a:avLst/>
              <a:gdLst>
                <a:gd name="T0" fmla="*/ 57 w 71"/>
                <a:gd name="T1" fmla="*/ 43 h 108"/>
                <a:gd name="T2" fmla="*/ 55 w 71"/>
                <a:gd name="T3" fmla="*/ 40 h 108"/>
                <a:gd name="T4" fmla="*/ 51 w 71"/>
                <a:gd name="T5" fmla="*/ 36 h 108"/>
                <a:gd name="T6" fmla="*/ 43 w 71"/>
                <a:gd name="T7" fmla="*/ 31 h 108"/>
                <a:gd name="T8" fmla="*/ 33 w 71"/>
                <a:gd name="T9" fmla="*/ 30 h 108"/>
                <a:gd name="T10" fmla="*/ 9 w 71"/>
                <a:gd name="T11" fmla="*/ 41 h 108"/>
                <a:gd name="T12" fmla="*/ 0 w 71"/>
                <a:gd name="T13" fmla="*/ 69 h 108"/>
                <a:gd name="T14" fmla="*/ 8 w 71"/>
                <a:gd name="T15" fmla="*/ 97 h 108"/>
                <a:gd name="T16" fmla="*/ 32 w 71"/>
                <a:gd name="T17" fmla="*/ 108 h 108"/>
                <a:gd name="T18" fmla="*/ 37 w 71"/>
                <a:gd name="T19" fmla="*/ 107 h 108"/>
                <a:gd name="T20" fmla="*/ 42 w 71"/>
                <a:gd name="T21" fmla="*/ 106 h 108"/>
                <a:gd name="T22" fmla="*/ 46 w 71"/>
                <a:gd name="T23" fmla="*/ 104 h 108"/>
                <a:gd name="T24" fmla="*/ 49 w 71"/>
                <a:gd name="T25" fmla="*/ 103 h 108"/>
                <a:gd name="T26" fmla="*/ 52 w 71"/>
                <a:gd name="T27" fmla="*/ 100 h 108"/>
                <a:gd name="T28" fmla="*/ 54 w 71"/>
                <a:gd name="T29" fmla="*/ 98 h 108"/>
                <a:gd name="T30" fmla="*/ 55 w 71"/>
                <a:gd name="T31" fmla="*/ 97 h 108"/>
                <a:gd name="T32" fmla="*/ 56 w 71"/>
                <a:gd name="T33" fmla="*/ 95 h 108"/>
                <a:gd name="T34" fmla="*/ 57 w 71"/>
                <a:gd name="T35" fmla="*/ 95 h 108"/>
                <a:gd name="T36" fmla="*/ 59 w 71"/>
                <a:gd name="T37" fmla="*/ 106 h 108"/>
                <a:gd name="T38" fmla="*/ 71 w 71"/>
                <a:gd name="T39" fmla="*/ 106 h 108"/>
                <a:gd name="T40" fmla="*/ 71 w 71"/>
                <a:gd name="T41" fmla="*/ 0 h 108"/>
                <a:gd name="T42" fmla="*/ 57 w 71"/>
                <a:gd name="T43" fmla="*/ 0 h 108"/>
                <a:gd name="T44" fmla="*/ 57 w 71"/>
                <a:gd name="T45" fmla="*/ 43 h 108"/>
                <a:gd name="T46" fmla="*/ 51 w 71"/>
                <a:gd name="T47" fmla="*/ 88 h 108"/>
                <a:gd name="T48" fmla="*/ 36 w 71"/>
                <a:gd name="T49" fmla="*/ 96 h 108"/>
                <a:gd name="T50" fmla="*/ 20 w 71"/>
                <a:gd name="T51" fmla="*/ 88 h 108"/>
                <a:gd name="T52" fmla="*/ 15 w 71"/>
                <a:gd name="T53" fmla="*/ 68 h 108"/>
                <a:gd name="T54" fmla="*/ 21 w 71"/>
                <a:gd name="T55" fmla="*/ 49 h 108"/>
                <a:gd name="T56" fmla="*/ 36 w 71"/>
                <a:gd name="T57" fmla="*/ 41 h 108"/>
                <a:gd name="T58" fmla="*/ 51 w 71"/>
                <a:gd name="T59" fmla="*/ 49 h 108"/>
                <a:gd name="T60" fmla="*/ 57 w 71"/>
                <a:gd name="T61" fmla="*/ 68 h 108"/>
                <a:gd name="T62" fmla="*/ 51 w 71"/>
                <a:gd name="T63" fmla="*/ 8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08">
                  <a:moveTo>
                    <a:pt x="57" y="43"/>
                  </a:moveTo>
                  <a:cubicBezTo>
                    <a:pt x="56" y="42"/>
                    <a:pt x="56" y="41"/>
                    <a:pt x="55" y="40"/>
                  </a:cubicBezTo>
                  <a:cubicBezTo>
                    <a:pt x="54" y="39"/>
                    <a:pt x="53" y="38"/>
                    <a:pt x="51" y="36"/>
                  </a:cubicBezTo>
                  <a:cubicBezTo>
                    <a:pt x="49" y="34"/>
                    <a:pt x="46" y="33"/>
                    <a:pt x="43" y="31"/>
                  </a:cubicBezTo>
                  <a:cubicBezTo>
                    <a:pt x="40" y="30"/>
                    <a:pt x="37" y="30"/>
                    <a:pt x="33" y="30"/>
                  </a:cubicBezTo>
                  <a:cubicBezTo>
                    <a:pt x="23" y="30"/>
                    <a:pt x="15" y="33"/>
                    <a:pt x="9" y="41"/>
                  </a:cubicBezTo>
                  <a:cubicBezTo>
                    <a:pt x="3" y="48"/>
                    <a:pt x="0" y="57"/>
                    <a:pt x="0" y="69"/>
                  </a:cubicBezTo>
                  <a:cubicBezTo>
                    <a:pt x="0" y="80"/>
                    <a:pt x="3" y="90"/>
                    <a:pt x="8" y="97"/>
                  </a:cubicBezTo>
                  <a:cubicBezTo>
                    <a:pt x="14" y="104"/>
                    <a:pt x="22" y="108"/>
                    <a:pt x="32" y="108"/>
                  </a:cubicBezTo>
                  <a:cubicBezTo>
                    <a:pt x="34" y="108"/>
                    <a:pt x="35" y="108"/>
                    <a:pt x="37" y="107"/>
                  </a:cubicBezTo>
                  <a:cubicBezTo>
                    <a:pt x="39" y="107"/>
                    <a:pt x="41" y="107"/>
                    <a:pt x="42" y="106"/>
                  </a:cubicBezTo>
                  <a:cubicBezTo>
                    <a:pt x="43" y="106"/>
                    <a:pt x="45" y="105"/>
                    <a:pt x="46" y="104"/>
                  </a:cubicBezTo>
                  <a:cubicBezTo>
                    <a:pt x="47" y="104"/>
                    <a:pt x="48" y="103"/>
                    <a:pt x="49" y="103"/>
                  </a:cubicBezTo>
                  <a:cubicBezTo>
                    <a:pt x="50" y="102"/>
                    <a:pt x="51" y="101"/>
                    <a:pt x="52" y="100"/>
                  </a:cubicBezTo>
                  <a:cubicBezTo>
                    <a:pt x="53" y="100"/>
                    <a:pt x="53" y="99"/>
                    <a:pt x="54" y="98"/>
                  </a:cubicBezTo>
                  <a:cubicBezTo>
                    <a:pt x="54" y="98"/>
                    <a:pt x="55" y="97"/>
                    <a:pt x="55" y="97"/>
                  </a:cubicBezTo>
                  <a:cubicBezTo>
                    <a:pt x="56" y="96"/>
                    <a:pt x="56" y="96"/>
                    <a:pt x="56" y="95"/>
                  </a:cubicBezTo>
                  <a:cubicBezTo>
                    <a:pt x="57" y="95"/>
                    <a:pt x="57" y="95"/>
                    <a:pt x="57" y="95"/>
                  </a:cubicBezTo>
                  <a:cubicBezTo>
                    <a:pt x="59" y="106"/>
                    <a:pt x="59" y="106"/>
                    <a:pt x="59" y="106"/>
                  </a:cubicBezTo>
                  <a:cubicBezTo>
                    <a:pt x="71" y="106"/>
                    <a:pt x="71" y="106"/>
                    <a:pt x="71" y="106"/>
                  </a:cubicBezTo>
                  <a:cubicBezTo>
                    <a:pt x="71" y="0"/>
                    <a:pt x="71" y="0"/>
                    <a:pt x="71" y="0"/>
                  </a:cubicBezTo>
                  <a:cubicBezTo>
                    <a:pt x="57" y="0"/>
                    <a:pt x="57" y="0"/>
                    <a:pt x="57" y="0"/>
                  </a:cubicBezTo>
                  <a:lnTo>
                    <a:pt x="57" y="43"/>
                  </a:lnTo>
                  <a:close/>
                  <a:moveTo>
                    <a:pt x="51" y="88"/>
                  </a:moveTo>
                  <a:cubicBezTo>
                    <a:pt x="47" y="93"/>
                    <a:pt x="42" y="96"/>
                    <a:pt x="36" y="96"/>
                  </a:cubicBezTo>
                  <a:cubicBezTo>
                    <a:pt x="29" y="96"/>
                    <a:pt x="24" y="93"/>
                    <a:pt x="20" y="88"/>
                  </a:cubicBezTo>
                  <a:cubicBezTo>
                    <a:pt x="17" y="83"/>
                    <a:pt x="15" y="76"/>
                    <a:pt x="15" y="68"/>
                  </a:cubicBezTo>
                  <a:cubicBezTo>
                    <a:pt x="15" y="61"/>
                    <a:pt x="17" y="54"/>
                    <a:pt x="21" y="49"/>
                  </a:cubicBezTo>
                  <a:cubicBezTo>
                    <a:pt x="25" y="44"/>
                    <a:pt x="30" y="41"/>
                    <a:pt x="36" y="41"/>
                  </a:cubicBezTo>
                  <a:cubicBezTo>
                    <a:pt x="43" y="41"/>
                    <a:pt x="48" y="44"/>
                    <a:pt x="51" y="49"/>
                  </a:cubicBezTo>
                  <a:cubicBezTo>
                    <a:pt x="55" y="54"/>
                    <a:pt x="57" y="61"/>
                    <a:pt x="57" y="68"/>
                  </a:cubicBezTo>
                  <a:cubicBezTo>
                    <a:pt x="57" y="76"/>
                    <a:pt x="55" y="83"/>
                    <a:pt x="51"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5">
              <a:extLst>
                <a:ext uri="{FF2B5EF4-FFF2-40B4-BE49-F238E27FC236}">
                  <a16:creationId xmlns:a16="http://schemas.microsoft.com/office/drawing/2014/main" id="{B67964F5-8081-A3D8-089C-A081B2E521A9}"/>
                </a:ext>
              </a:extLst>
            </p:cNvPr>
            <p:cNvSpPr>
              <a:spLocks/>
            </p:cNvSpPr>
            <p:nvPr userDrawn="1"/>
          </p:nvSpPr>
          <p:spPr bwMode="auto">
            <a:xfrm>
              <a:off x="1733551" y="438150"/>
              <a:ext cx="60325" cy="61913"/>
            </a:xfrm>
            <a:custGeom>
              <a:avLst/>
              <a:gdLst>
                <a:gd name="T0" fmla="*/ 18 w 38"/>
                <a:gd name="T1" fmla="*/ 32 h 39"/>
                <a:gd name="T2" fmla="*/ 8 w 38"/>
                <a:gd name="T3" fmla="*/ 0 h 39"/>
                <a:gd name="T4" fmla="*/ 0 w 38"/>
                <a:gd name="T5" fmla="*/ 0 h 39"/>
                <a:gd name="T6" fmla="*/ 15 w 38"/>
                <a:gd name="T7" fmla="*/ 39 h 39"/>
                <a:gd name="T8" fmla="*/ 23 w 38"/>
                <a:gd name="T9" fmla="*/ 39 h 39"/>
                <a:gd name="T10" fmla="*/ 38 w 38"/>
                <a:gd name="T11" fmla="*/ 0 h 39"/>
                <a:gd name="T12" fmla="*/ 29 w 38"/>
                <a:gd name="T13" fmla="*/ 0 h 39"/>
                <a:gd name="T14" fmla="*/ 18 w 38"/>
                <a:gd name="T15" fmla="*/ 3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9">
                  <a:moveTo>
                    <a:pt x="18" y="32"/>
                  </a:moveTo>
                  <a:lnTo>
                    <a:pt x="8" y="0"/>
                  </a:lnTo>
                  <a:lnTo>
                    <a:pt x="0" y="0"/>
                  </a:lnTo>
                  <a:lnTo>
                    <a:pt x="15" y="39"/>
                  </a:lnTo>
                  <a:lnTo>
                    <a:pt x="23" y="39"/>
                  </a:lnTo>
                  <a:lnTo>
                    <a:pt x="38" y="0"/>
                  </a:lnTo>
                  <a:lnTo>
                    <a:pt x="29" y="0"/>
                  </a:lnTo>
                  <a:lnTo>
                    <a:pt x="1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6">
              <a:extLst>
                <a:ext uri="{FF2B5EF4-FFF2-40B4-BE49-F238E27FC236}">
                  <a16:creationId xmlns:a16="http://schemas.microsoft.com/office/drawing/2014/main" id="{C73E25E4-139B-A180-CBFD-59414A4BD238}"/>
                </a:ext>
              </a:extLst>
            </p:cNvPr>
            <p:cNvSpPr>
              <a:spLocks/>
            </p:cNvSpPr>
            <p:nvPr userDrawn="1"/>
          </p:nvSpPr>
          <p:spPr bwMode="auto">
            <a:xfrm>
              <a:off x="1801813" y="411163"/>
              <a:ext cx="15875" cy="14288"/>
            </a:xfrm>
            <a:custGeom>
              <a:avLst/>
              <a:gdLst>
                <a:gd name="T0" fmla="*/ 10 w 19"/>
                <a:gd name="T1" fmla="*/ 0 h 18"/>
                <a:gd name="T2" fmla="*/ 3 w 19"/>
                <a:gd name="T3" fmla="*/ 2 h 18"/>
                <a:gd name="T4" fmla="*/ 0 w 19"/>
                <a:gd name="T5" fmla="*/ 9 h 18"/>
                <a:gd name="T6" fmla="*/ 3 w 19"/>
                <a:gd name="T7" fmla="*/ 16 h 18"/>
                <a:gd name="T8" fmla="*/ 10 w 19"/>
                <a:gd name="T9" fmla="*/ 18 h 18"/>
                <a:gd name="T10" fmla="*/ 17 w 19"/>
                <a:gd name="T11" fmla="*/ 16 h 18"/>
                <a:gd name="T12" fmla="*/ 19 w 19"/>
                <a:gd name="T13" fmla="*/ 9 h 18"/>
                <a:gd name="T14" fmla="*/ 17 w 19"/>
                <a:gd name="T15" fmla="*/ 2 h 18"/>
                <a:gd name="T16" fmla="*/ 10 w 1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0" y="0"/>
                  </a:moveTo>
                  <a:cubicBezTo>
                    <a:pt x="7" y="0"/>
                    <a:pt x="5" y="1"/>
                    <a:pt x="3" y="2"/>
                  </a:cubicBezTo>
                  <a:cubicBezTo>
                    <a:pt x="1" y="4"/>
                    <a:pt x="0" y="7"/>
                    <a:pt x="0" y="9"/>
                  </a:cubicBezTo>
                  <a:cubicBezTo>
                    <a:pt x="0" y="12"/>
                    <a:pt x="1" y="14"/>
                    <a:pt x="3" y="16"/>
                  </a:cubicBezTo>
                  <a:cubicBezTo>
                    <a:pt x="5" y="17"/>
                    <a:pt x="7" y="18"/>
                    <a:pt x="10" y="18"/>
                  </a:cubicBezTo>
                  <a:cubicBezTo>
                    <a:pt x="13" y="18"/>
                    <a:pt x="15" y="17"/>
                    <a:pt x="17" y="16"/>
                  </a:cubicBezTo>
                  <a:cubicBezTo>
                    <a:pt x="18" y="14"/>
                    <a:pt x="19" y="12"/>
                    <a:pt x="19" y="9"/>
                  </a:cubicBezTo>
                  <a:cubicBezTo>
                    <a:pt x="19" y="6"/>
                    <a:pt x="18" y="4"/>
                    <a:pt x="17" y="2"/>
                  </a:cubicBezTo>
                  <a:cubicBezTo>
                    <a:pt x="15" y="1"/>
                    <a:pt x="12"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Rectangle 17">
              <a:extLst>
                <a:ext uri="{FF2B5EF4-FFF2-40B4-BE49-F238E27FC236}">
                  <a16:creationId xmlns:a16="http://schemas.microsoft.com/office/drawing/2014/main" id="{7B6F8562-C3CB-5305-FB0B-63FF8D97092D}"/>
                </a:ext>
              </a:extLst>
            </p:cNvPr>
            <p:cNvSpPr>
              <a:spLocks noChangeArrowheads="1"/>
            </p:cNvSpPr>
            <p:nvPr userDrawn="1"/>
          </p:nvSpPr>
          <p:spPr bwMode="auto">
            <a:xfrm>
              <a:off x="1804988" y="438150"/>
              <a:ext cx="11113" cy="619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8">
              <a:extLst>
                <a:ext uri="{FF2B5EF4-FFF2-40B4-BE49-F238E27FC236}">
                  <a16:creationId xmlns:a16="http://schemas.microsoft.com/office/drawing/2014/main" id="{AAAB2CA3-ACC4-BAB9-7B09-8D2F882AE852}"/>
                </a:ext>
              </a:extLst>
            </p:cNvPr>
            <p:cNvSpPr>
              <a:spLocks/>
            </p:cNvSpPr>
            <p:nvPr userDrawn="1"/>
          </p:nvSpPr>
          <p:spPr bwMode="auto">
            <a:xfrm>
              <a:off x="1828801" y="436563"/>
              <a:ext cx="47625" cy="65088"/>
            </a:xfrm>
            <a:custGeom>
              <a:avLst/>
              <a:gdLst>
                <a:gd name="T0" fmla="*/ 44 w 59"/>
                <a:gd name="T1" fmla="*/ 36 h 79"/>
                <a:gd name="T2" fmla="*/ 37 w 59"/>
                <a:gd name="T3" fmla="*/ 34 h 79"/>
                <a:gd name="T4" fmla="*/ 30 w 59"/>
                <a:gd name="T5" fmla="*/ 31 h 79"/>
                <a:gd name="T6" fmla="*/ 24 w 59"/>
                <a:gd name="T7" fmla="*/ 29 h 79"/>
                <a:gd name="T8" fmla="*/ 20 w 59"/>
                <a:gd name="T9" fmla="*/ 26 h 79"/>
                <a:gd name="T10" fmla="*/ 18 w 59"/>
                <a:gd name="T11" fmla="*/ 21 h 79"/>
                <a:gd name="T12" fmla="*/ 22 w 59"/>
                <a:gd name="T13" fmla="*/ 14 h 79"/>
                <a:gd name="T14" fmla="*/ 32 w 59"/>
                <a:gd name="T15" fmla="*/ 12 h 79"/>
                <a:gd name="T16" fmla="*/ 52 w 59"/>
                <a:gd name="T17" fmla="*/ 20 h 79"/>
                <a:gd name="T18" fmla="*/ 58 w 59"/>
                <a:gd name="T19" fmla="*/ 10 h 79"/>
                <a:gd name="T20" fmla="*/ 55 w 59"/>
                <a:gd name="T21" fmla="*/ 8 h 79"/>
                <a:gd name="T22" fmla="*/ 46 w 59"/>
                <a:gd name="T23" fmla="*/ 3 h 79"/>
                <a:gd name="T24" fmla="*/ 32 w 59"/>
                <a:gd name="T25" fmla="*/ 0 h 79"/>
                <a:gd name="T26" fmla="*/ 12 w 59"/>
                <a:gd name="T27" fmla="*/ 7 h 79"/>
                <a:gd name="T28" fmla="*/ 4 w 59"/>
                <a:gd name="T29" fmla="*/ 23 h 79"/>
                <a:gd name="T30" fmla="*/ 6 w 59"/>
                <a:gd name="T31" fmla="*/ 31 h 79"/>
                <a:gd name="T32" fmla="*/ 11 w 59"/>
                <a:gd name="T33" fmla="*/ 37 h 79"/>
                <a:gd name="T34" fmla="*/ 15 w 59"/>
                <a:gd name="T35" fmla="*/ 40 h 79"/>
                <a:gd name="T36" fmla="*/ 19 w 59"/>
                <a:gd name="T37" fmla="*/ 42 h 79"/>
                <a:gd name="T38" fmla="*/ 23 w 59"/>
                <a:gd name="T39" fmla="*/ 44 h 79"/>
                <a:gd name="T40" fmla="*/ 29 w 59"/>
                <a:gd name="T41" fmla="*/ 45 h 79"/>
                <a:gd name="T42" fmla="*/ 33 w 59"/>
                <a:gd name="T43" fmla="*/ 47 h 79"/>
                <a:gd name="T44" fmla="*/ 38 w 59"/>
                <a:gd name="T45" fmla="*/ 49 h 79"/>
                <a:gd name="T46" fmla="*/ 42 w 59"/>
                <a:gd name="T47" fmla="*/ 52 h 79"/>
                <a:gd name="T48" fmla="*/ 45 w 59"/>
                <a:gd name="T49" fmla="*/ 57 h 79"/>
                <a:gd name="T50" fmla="*/ 41 w 59"/>
                <a:gd name="T51" fmla="*/ 65 h 79"/>
                <a:gd name="T52" fmla="*/ 30 w 59"/>
                <a:gd name="T53" fmla="*/ 67 h 79"/>
                <a:gd name="T54" fmla="*/ 18 w 59"/>
                <a:gd name="T55" fmla="*/ 64 h 79"/>
                <a:gd name="T56" fmla="*/ 8 w 59"/>
                <a:gd name="T57" fmla="*/ 57 h 79"/>
                <a:gd name="T58" fmla="*/ 0 w 59"/>
                <a:gd name="T59" fmla="*/ 66 h 79"/>
                <a:gd name="T60" fmla="*/ 12 w 59"/>
                <a:gd name="T61" fmla="*/ 74 h 79"/>
                <a:gd name="T62" fmla="*/ 30 w 59"/>
                <a:gd name="T63" fmla="*/ 79 h 79"/>
                <a:gd name="T64" fmla="*/ 52 w 59"/>
                <a:gd name="T65" fmla="*/ 72 h 79"/>
                <a:gd name="T66" fmla="*/ 59 w 59"/>
                <a:gd name="T67" fmla="*/ 55 h 79"/>
                <a:gd name="T68" fmla="*/ 44 w 59"/>
                <a:gd name="T69"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79">
                  <a:moveTo>
                    <a:pt x="44" y="36"/>
                  </a:moveTo>
                  <a:cubicBezTo>
                    <a:pt x="43" y="36"/>
                    <a:pt x="41" y="35"/>
                    <a:pt x="37" y="34"/>
                  </a:cubicBezTo>
                  <a:cubicBezTo>
                    <a:pt x="34" y="33"/>
                    <a:pt x="31" y="32"/>
                    <a:pt x="30" y="31"/>
                  </a:cubicBezTo>
                  <a:cubicBezTo>
                    <a:pt x="27" y="30"/>
                    <a:pt x="25" y="30"/>
                    <a:pt x="24" y="29"/>
                  </a:cubicBezTo>
                  <a:cubicBezTo>
                    <a:pt x="23" y="29"/>
                    <a:pt x="22" y="28"/>
                    <a:pt x="20" y="26"/>
                  </a:cubicBezTo>
                  <a:cubicBezTo>
                    <a:pt x="19" y="25"/>
                    <a:pt x="18" y="23"/>
                    <a:pt x="18" y="21"/>
                  </a:cubicBezTo>
                  <a:cubicBezTo>
                    <a:pt x="18" y="18"/>
                    <a:pt x="19" y="15"/>
                    <a:pt x="22" y="14"/>
                  </a:cubicBezTo>
                  <a:cubicBezTo>
                    <a:pt x="24" y="12"/>
                    <a:pt x="28" y="12"/>
                    <a:pt x="32" y="12"/>
                  </a:cubicBezTo>
                  <a:cubicBezTo>
                    <a:pt x="39" y="12"/>
                    <a:pt x="46" y="14"/>
                    <a:pt x="52" y="20"/>
                  </a:cubicBezTo>
                  <a:cubicBezTo>
                    <a:pt x="58" y="10"/>
                    <a:pt x="58" y="10"/>
                    <a:pt x="58" y="10"/>
                  </a:cubicBezTo>
                  <a:cubicBezTo>
                    <a:pt x="58" y="10"/>
                    <a:pt x="57" y="9"/>
                    <a:pt x="55" y="8"/>
                  </a:cubicBezTo>
                  <a:cubicBezTo>
                    <a:pt x="53" y="6"/>
                    <a:pt x="50" y="5"/>
                    <a:pt x="46" y="3"/>
                  </a:cubicBezTo>
                  <a:cubicBezTo>
                    <a:pt x="41" y="1"/>
                    <a:pt x="37" y="0"/>
                    <a:pt x="32" y="0"/>
                  </a:cubicBezTo>
                  <a:cubicBezTo>
                    <a:pt x="23" y="0"/>
                    <a:pt x="17" y="3"/>
                    <a:pt x="12" y="7"/>
                  </a:cubicBezTo>
                  <a:cubicBezTo>
                    <a:pt x="7" y="11"/>
                    <a:pt x="4" y="16"/>
                    <a:pt x="4" y="23"/>
                  </a:cubicBezTo>
                  <a:cubicBezTo>
                    <a:pt x="4" y="26"/>
                    <a:pt x="5" y="29"/>
                    <a:pt x="6" y="31"/>
                  </a:cubicBezTo>
                  <a:cubicBezTo>
                    <a:pt x="7" y="33"/>
                    <a:pt x="8" y="35"/>
                    <a:pt x="11" y="37"/>
                  </a:cubicBezTo>
                  <a:cubicBezTo>
                    <a:pt x="13" y="39"/>
                    <a:pt x="14" y="40"/>
                    <a:pt x="15" y="40"/>
                  </a:cubicBezTo>
                  <a:cubicBezTo>
                    <a:pt x="16" y="41"/>
                    <a:pt x="18" y="41"/>
                    <a:pt x="19" y="42"/>
                  </a:cubicBezTo>
                  <a:cubicBezTo>
                    <a:pt x="20" y="43"/>
                    <a:pt x="22" y="43"/>
                    <a:pt x="23" y="44"/>
                  </a:cubicBezTo>
                  <a:cubicBezTo>
                    <a:pt x="25" y="44"/>
                    <a:pt x="27" y="45"/>
                    <a:pt x="29" y="45"/>
                  </a:cubicBezTo>
                  <a:cubicBezTo>
                    <a:pt x="31" y="46"/>
                    <a:pt x="32" y="47"/>
                    <a:pt x="33" y="47"/>
                  </a:cubicBezTo>
                  <a:cubicBezTo>
                    <a:pt x="35" y="48"/>
                    <a:pt x="37" y="48"/>
                    <a:pt x="38" y="49"/>
                  </a:cubicBezTo>
                  <a:cubicBezTo>
                    <a:pt x="39" y="49"/>
                    <a:pt x="41" y="50"/>
                    <a:pt x="42" y="52"/>
                  </a:cubicBezTo>
                  <a:cubicBezTo>
                    <a:pt x="44" y="53"/>
                    <a:pt x="45" y="55"/>
                    <a:pt x="45" y="57"/>
                  </a:cubicBezTo>
                  <a:cubicBezTo>
                    <a:pt x="45" y="61"/>
                    <a:pt x="44" y="63"/>
                    <a:pt x="41" y="65"/>
                  </a:cubicBezTo>
                  <a:cubicBezTo>
                    <a:pt x="38" y="66"/>
                    <a:pt x="35" y="67"/>
                    <a:pt x="30" y="67"/>
                  </a:cubicBezTo>
                  <a:cubicBezTo>
                    <a:pt x="26" y="67"/>
                    <a:pt x="22" y="66"/>
                    <a:pt x="18" y="64"/>
                  </a:cubicBezTo>
                  <a:cubicBezTo>
                    <a:pt x="14" y="62"/>
                    <a:pt x="10" y="59"/>
                    <a:pt x="8" y="57"/>
                  </a:cubicBezTo>
                  <a:cubicBezTo>
                    <a:pt x="0" y="66"/>
                    <a:pt x="0" y="66"/>
                    <a:pt x="0" y="66"/>
                  </a:cubicBezTo>
                  <a:cubicBezTo>
                    <a:pt x="3" y="69"/>
                    <a:pt x="7" y="71"/>
                    <a:pt x="12" y="74"/>
                  </a:cubicBezTo>
                  <a:cubicBezTo>
                    <a:pt x="17" y="77"/>
                    <a:pt x="23" y="79"/>
                    <a:pt x="30" y="79"/>
                  </a:cubicBezTo>
                  <a:cubicBezTo>
                    <a:pt x="39" y="79"/>
                    <a:pt x="47" y="76"/>
                    <a:pt x="52" y="72"/>
                  </a:cubicBezTo>
                  <a:cubicBezTo>
                    <a:pt x="57" y="67"/>
                    <a:pt x="59" y="62"/>
                    <a:pt x="59" y="55"/>
                  </a:cubicBezTo>
                  <a:cubicBezTo>
                    <a:pt x="59" y="47"/>
                    <a:pt x="54" y="40"/>
                    <a:pt x="4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9">
              <a:extLst>
                <a:ext uri="{FF2B5EF4-FFF2-40B4-BE49-F238E27FC236}">
                  <a16:creationId xmlns:a16="http://schemas.microsoft.com/office/drawing/2014/main" id="{995386EE-0219-9B59-3015-DA98004633E3}"/>
                </a:ext>
              </a:extLst>
            </p:cNvPr>
            <p:cNvSpPr>
              <a:spLocks/>
            </p:cNvSpPr>
            <p:nvPr userDrawn="1"/>
          </p:nvSpPr>
          <p:spPr bwMode="auto">
            <a:xfrm>
              <a:off x="1960563" y="436563"/>
              <a:ext cx="36513" cy="63500"/>
            </a:xfrm>
            <a:custGeom>
              <a:avLst/>
              <a:gdLst>
                <a:gd name="T0" fmla="*/ 24 w 43"/>
                <a:gd name="T1" fmla="*/ 5 h 77"/>
                <a:gd name="T2" fmla="*/ 15 w 43"/>
                <a:gd name="T3" fmla="*/ 17 h 77"/>
                <a:gd name="T4" fmla="*/ 14 w 43"/>
                <a:gd name="T5" fmla="*/ 2 h 77"/>
                <a:gd name="T6" fmla="*/ 0 w 43"/>
                <a:gd name="T7" fmla="*/ 2 h 77"/>
                <a:gd name="T8" fmla="*/ 0 w 43"/>
                <a:gd name="T9" fmla="*/ 77 h 77"/>
                <a:gd name="T10" fmla="*/ 15 w 43"/>
                <a:gd name="T11" fmla="*/ 77 h 77"/>
                <a:gd name="T12" fmla="*/ 15 w 43"/>
                <a:gd name="T13" fmla="*/ 35 h 77"/>
                <a:gd name="T14" fmla="*/ 25 w 43"/>
                <a:gd name="T15" fmla="*/ 18 h 77"/>
                <a:gd name="T16" fmla="*/ 35 w 43"/>
                <a:gd name="T17" fmla="*/ 14 h 77"/>
                <a:gd name="T18" fmla="*/ 41 w 43"/>
                <a:gd name="T19" fmla="*/ 15 h 77"/>
                <a:gd name="T20" fmla="*/ 43 w 43"/>
                <a:gd name="T21" fmla="*/ 1 h 77"/>
                <a:gd name="T22" fmla="*/ 37 w 43"/>
                <a:gd name="T23" fmla="*/ 0 h 77"/>
                <a:gd name="T24" fmla="*/ 24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4" y="5"/>
                  </a:moveTo>
                  <a:cubicBezTo>
                    <a:pt x="20" y="8"/>
                    <a:pt x="17" y="12"/>
                    <a:pt x="15" y="17"/>
                  </a:cubicBezTo>
                  <a:cubicBezTo>
                    <a:pt x="14" y="2"/>
                    <a:pt x="14" y="2"/>
                    <a:pt x="14" y="2"/>
                  </a:cubicBezTo>
                  <a:cubicBezTo>
                    <a:pt x="0" y="2"/>
                    <a:pt x="0" y="2"/>
                    <a:pt x="0" y="2"/>
                  </a:cubicBezTo>
                  <a:cubicBezTo>
                    <a:pt x="0" y="77"/>
                    <a:pt x="0" y="77"/>
                    <a:pt x="0" y="77"/>
                  </a:cubicBezTo>
                  <a:cubicBezTo>
                    <a:pt x="15" y="77"/>
                    <a:pt x="15" y="77"/>
                    <a:pt x="15" y="77"/>
                  </a:cubicBezTo>
                  <a:cubicBezTo>
                    <a:pt x="15" y="35"/>
                    <a:pt x="15" y="35"/>
                    <a:pt x="15" y="35"/>
                  </a:cubicBezTo>
                  <a:cubicBezTo>
                    <a:pt x="16" y="27"/>
                    <a:pt x="19" y="22"/>
                    <a:pt x="25" y="18"/>
                  </a:cubicBezTo>
                  <a:cubicBezTo>
                    <a:pt x="28" y="16"/>
                    <a:pt x="32" y="14"/>
                    <a:pt x="35" y="14"/>
                  </a:cubicBezTo>
                  <a:cubicBezTo>
                    <a:pt x="38" y="14"/>
                    <a:pt x="40" y="15"/>
                    <a:pt x="41" y="15"/>
                  </a:cubicBezTo>
                  <a:cubicBezTo>
                    <a:pt x="43" y="1"/>
                    <a:pt x="43" y="1"/>
                    <a:pt x="43" y="1"/>
                  </a:cubicBezTo>
                  <a:cubicBezTo>
                    <a:pt x="37" y="0"/>
                    <a:pt x="37" y="0"/>
                    <a:pt x="37" y="0"/>
                  </a:cubicBezTo>
                  <a:cubicBezTo>
                    <a:pt x="32" y="0"/>
                    <a:pt x="28" y="2"/>
                    <a:pt x="2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0">
              <a:extLst>
                <a:ext uri="{FF2B5EF4-FFF2-40B4-BE49-F238E27FC236}">
                  <a16:creationId xmlns:a16="http://schemas.microsoft.com/office/drawing/2014/main" id="{2960E1C6-F590-264A-344E-7EF84C9D9013}"/>
                </a:ext>
              </a:extLst>
            </p:cNvPr>
            <p:cNvSpPr>
              <a:spLocks/>
            </p:cNvSpPr>
            <p:nvPr userDrawn="1"/>
          </p:nvSpPr>
          <p:spPr bwMode="auto">
            <a:xfrm>
              <a:off x="2000251" y="438150"/>
              <a:ext cx="58738" cy="85725"/>
            </a:xfrm>
            <a:custGeom>
              <a:avLst/>
              <a:gdLst>
                <a:gd name="T0" fmla="*/ 57 w 72"/>
                <a:gd name="T1" fmla="*/ 0 h 103"/>
                <a:gd name="T2" fmla="*/ 36 w 72"/>
                <a:gd name="T3" fmla="*/ 61 h 103"/>
                <a:gd name="T4" fmla="*/ 15 w 72"/>
                <a:gd name="T5" fmla="*/ 0 h 103"/>
                <a:gd name="T6" fmla="*/ 0 w 72"/>
                <a:gd name="T7" fmla="*/ 0 h 103"/>
                <a:gd name="T8" fmla="*/ 28 w 72"/>
                <a:gd name="T9" fmla="*/ 74 h 103"/>
                <a:gd name="T10" fmla="*/ 25 w 72"/>
                <a:gd name="T11" fmla="*/ 83 h 103"/>
                <a:gd name="T12" fmla="*/ 21 w 72"/>
                <a:gd name="T13" fmla="*/ 90 h 103"/>
                <a:gd name="T14" fmla="*/ 16 w 72"/>
                <a:gd name="T15" fmla="*/ 91 h 103"/>
                <a:gd name="T16" fmla="*/ 8 w 72"/>
                <a:gd name="T17" fmla="*/ 89 h 103"/>
                <a:gd name="T18" fmla="*/ 5 w 72"/>
                <a:gd name="T19" fmla="*/ 100 h 103"/>
                <a:gd name="T20" fmla="*/ 6 w 72"/>
                <a:gd name="T21" fmla="*/ 101 h 103"/>
                <a:gd name="T22" fmla="*/ 12 w 72"/>
                <a:gd name="T23" fmla="*/ 103 h 103"/>
                <a:gd name="T24" fmla="*/ 19 w 72"/>
                <a:gd name="T25" fmla="*/ 103 h 103"/>
                <a:gd name="T26" fmla="*/ 31 w 72"/>
                <a:gd name="T27" fmla="*/ 100 h 103"/>
                <a:gd name="T28" fmla="*/ 39 w 72"/>
                <a:gd name="T29" fmla="*/ 87 h 103"/>
                <a:gd name="T30" fmla="*/ 72 w 72"/>
                <a:gd name="T31" fmla="*/ 0 h 103"/>
                <a:gd name="T32" fmla="*/ 57 w 72"/>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03">
                  <a:moveTo>
                    <a:pt x="57" y="0"/>
                  </a:moveTo>
                  <a:cubicBezTo>
                    <a:pt x="36" y="61"/>
                    <a:pt x="36" y="61"/>
                    <a:pt x="36" y="61"/>
                  </a:cubicBezTo>
                  <a:cubicBezTo>
                    <a:pt x="15" y="0"/>
                    <a:pt x="15" y="0"/>
                    <a:pt x="15" y="0"/>
                  </a:cubicBezTo>
                  <a:cubicBezTo>
                    <a:pt x="0" y="0"/>
                    <a:pt x="0" y="0"/>
                    <a:pt x="0" y="0"/>
                  </a:cubicBezTo>
                  <a:cubicBezTo>
                    <a:pt x="28" y="74"/>
                    <a:pt x="28" y="74"/>
                    <a:pt x="28" y="74"/>
                  </a:cubicBezTo>
                  <a:cubicBezTo>
                    <a:pt x="25" y="83"/>
                    <a:pt x="25" y="83"/>
                    <a:pt x="25" y="83"/>
                  </a:cubicBezTo>
                  <a:cubicBezTo>
                    <a:pt x="24" y="87"/>
                    <a:pt x="22" y="89"/>
                    <a:pt x="21" y="90"/>
                  </a:cubicBezTo>
                  <a:cubicBezTo>
                    <a:pt x="20" y="91"/>
                    <a:pt x="18" y="91"/>
                    <a:pt x="16" y="91"/>
                  </a:cubicBezTo>
                  <a:cubicBezTo>
                    <a:pt x="14" y="91"/>
                    <a:pt x="11" y="91"/>
                    <a:pt x="8" y="89"/>
                  </a:cubicBezTo>
                  <a:cubicBezTo>
                    <a:pt x="5" y="100"/>
                    <a:pt x="5" y="100"/>
                    <a:pt x="5" y="100"/>
                  </a:cubicBezTo>
                  <a:cubicBezTo>
                    <a:pt x="6" y="101"/>
                    <a:pt x="6" y="101"/>
                    <a:pt x="6" y="101"/>
                  </a:cubicBezTo>
                  <a:cubicBezTo>
                    <a:pt x="7" y="102"/>
                    <a:pt x="9" y="102"/>
                    <a:pt x="12" y="103"/>
                  </a:cubicBezTo>
                  <a:cubicBezTo>
                    <a:pt x="14" y="103"/>
                    <a:pt x="17" y="103"/>
                    <a:pt x="19" y="103"/>
                  </a:cubicBezTo>
                  <a:cubicBezTo>
                    <a:pt x="24" y="103"/>
                    <a:pt x="28" y="102"/>
                    <a:pt x="31" y="100"/>
                  </a:cubicBezTo>
                  <a:cubicBezTo>
                    <a:pt x="34" y="97"/>
                    <a:pt x="36" y="93"/>
                    <a:pt x="39" y="87"/>
                  </a:cubicBezTo>
                  <a:cubicBezTo>
                    <a:pt x="72" y="0"/>
                    <a:pt x="72" y="0"/>
                    <a:pt x="72" y="0"/>
                  </a:cubicBezTo>
                  <a:lnTo>
                    <a:pt x="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1">
              <a:extLst>
                <a:ext uri="{FF2B5EF4-FFF2-40B4-BE49-F238E27FC236}">
                  <a16:creationId xmlns:a16="http://schemas.microsoft.com/office/drawing/2014/main" id="{8279F213-F01D-0BA8-7DEC-BF8F2017D953}"/>
                </a:ext>
              </a:extLst>
            </p:cNvPr>
            <p:cNvSpPr>
              <a:spLocks noEditPoints="1"/>
            </p:cNvSpPr>
            <p:nvPr userDrawn="1"/>
          </p:nvSpPr>
          <p:spPr bwMode="auto">
            <a:xfrm>
              <a:off x="1547813" y="-96838"/>
              <a:ext cx="352425" cy="422275"/>
            </a:xfrm>
            <a:custGeom>
              <a:avLst/>
              <a:gdLst>
                <a:gd name="T0" fmla="*/ 327 w 425"/>
                <a:gd name="T1" fmla="*/ 247 h 510"/>
                <a:gd name="T2" fmla="*/ 415 w 425"/>
                <a:gd name="T3" fmla="*/ 130 h 510"/>
                <a:gd name="T4" fmla="*/ 268 w 425"/>
                <a:gd name="T5" fmla="*/ 0 h 510"/>
                <a:gd name="T6" fmla="*/ 0 w 425"/>
                <a:gd name="T7" fmla="*/ 0 h 510"/>
                <a:gd name="T8" fmla="*/ 0 w 425"/>
                <a:gd name="T9" fmla="*/ 510 h 510"/>
                <a:gd name="T10" fmla="*/ 277 w 425"/>
                <a:gd name="T11" fmla="*/ 510 h 510"/>
                <a:gd name="T12" fmla="*/ 425 w 425"/>
                <a:gd name="T13" fmla="*/ 373 h 510"/>
                <a:gd name="T14" fmla="*/ 327 w 425"/>
                <a:gd name="T15" fmla="*/ 247 h 510"/>
                <a:gd name="T16" fmla="*/ 109 w 425"/>
                <a:gd name="T17" fmla="*/ 92 h 510"/>
                <a:gd name="T18" fmla="*/ 245 w 425"/>
                <a:gd name="T19" fmla="*/ 92 h 510"/>
                <a:gd name="T20" fmla="*/ 304 w 425"/>
                <a:gd name="T21" fmla="*/ 148 h 510"/>
                <a:gd name="T22" fmla="*/ 245 w 425"/>
                <a:gd name="T23" fmla="*/ 205 h 510"/>
                <a:gd name="T24" fmla="*/ 109 w 425"/>
                <a:gd name="T25" fmla="*/ 205 h 510"/>
                <a:gd name="T26" fmla="*/ 109 w 425"/>
                <a:gd name="T27" fmla="*/ 92 h 510"/>
                <a:gd name="T28" fmla="*/ 249 w 425"/>
                <a:gd name="T29" fmla="*/ 417 h 510"/>
                <a:gd name="T30" fmla="*/ 249 w 425"/>
                <a:gd name="T31" fmla="*/ 418 h 510"/>
                <a:gd name="T32" fmla="*/ 109 w 425"/>
                <a:gd name="T33" fmla="*/ 418 h 510"/>
                <a:gd name="T34" fmla="*/ 109 w 425"/>
                <a:gd name="T35" fmla="*/ 298 h 510"/>
                <a:gd name="T36" fmla="*/ 249 w 425"/>
                <a:gd name="T37" fmla="*/ 298 h 510"/>
                <a:gd name="T38" fmla="*/ 315 w 425"/>
                <a:gd name="T39" fmla="*/ 357 h 510"/>
                <a:gd name="T40" fmla="*/ 249 w 425"/>
                <a:gd name="T41" fmla="*/ 41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5" h="510">
                  <a:moveTo>
                    <a:pt x="327" y="247"/>
                  </a:moveTo>
                  <a:cubicBezTo>
                    <a:pt x="375" y="237"/>
                    <a:pt x="415" y="194"/>
                    <a:pt x="415" y="130"/>
                  </a:cubicBezTo>
                  <a:cubicBezTo>
                    <a:pt x="415" y="62"/>
                    <a:pt x="365" y="0"/>
                    <a:pt x="268" y="0"/>
                  </a:cubicBezTo>
                  <a:cubicBezTo>
                    <a:pt x="0" y="0"/>
                    <a:pt x="0" y="0"/>
                    <a:pt x="0" y="0"/>
                  </a:cubicBezTo>
                  <a:cubicBezTo>
                    <a:pt x="0" y="510"/>
                    <a:pt x="0" y="510"/>
                    <a:pt x="0" y="510"/>
                  </a:cubicBezTo>
                  <a:cubicBezTo>
                    <a:pt x="277" y="510"/>
                    <a:pt x="277" y="510"/>
                    <a:pt x="277" y="510"/>
                  </a:cubicBezTo>
                  <a:cubicBezTo>
                    <a:pt x="374" y="510"/>
                    <a:pt x="425" y="449"/>
                    <a:pt x="425" y="373"/>
                  </a:cubicBezTo>
                  <a:cubicBezTo>
                    <a:pt x="425" y="309"/>
                    <a:pt x="381" y="256"/>
                    <a:pt x="327" y="247"/>
                  </a:cubicBezTo>
                  <a:close/>
                  <a:moveTo>
                    <a:pt x="109" y="92"/>
                  </a:moveTo>
                  <a:cubicBezTo>
                    <a:pt x="245" y="92"/>
                    <a:pt x="245" y="92"/>
                    <a:pt x="245" y="92"/>
                  </a:cubicBezTo>
                  <a:cubicBezTo>
                    <a:pt x="281" y="92"/>
                    <a:pt x="304" y="117"/>
                    <a:pt x="304" y="148"/>
                  </a:cubicBezTo>
                  <a:cubicBezTo>
                    <a:pt x="304" y="181"/>
                    <a:pt x="281" y="205"/>
                    <a:pt x="245" y="205"/>
                  </a:cubicBezTo>
                  <a:cubicBezTo>
                    <a:pt x="109" y="205"/>
                    <a:pt x="109" y="205"/>
                    <a:pt x="109" y="205"/>
                  </a:cubicBezTo>
                  <a:lnTo>
                    <a:pt x="109" y="92"/>
                  </a:lnTo>
                  <a:close/>
                  <a:moveTo>
                    <a:pt x="249" y="417"/>
                  </a:moveTo>
                  <a:cubicBezTo>
                    <a:pt x="249" y="418"/>
                    <a:pt x="249" y="418"/>
                    <a:pt x="249" y="418"/>
                  </a:cubicBezTo>
                  <a:cubicBezTo>
                    <a:pt x="109" y="418"/>
                    <a:pt x="109" y="418"/>
                    <a:pt x="109" y="418"/>
                  </a:cubicBezTo>
                  <a:cubicBezTo>
                    <a:pt x="109" y="298"/>
                    <a:pt x="109" y="298"/>
                    <a:pt x="109" y="298"/>
                  </a:cubicBezTo>
                  <a:cubicBezTo>
                    <a:pt x="249" y="298"/>
                    <a:pt x="249" y="298"/>
                    <a:pt x="249" y="298"/>
                  </a:cubicBezTo>
                  <a:cubicBezTo>
                    <a:pt x="292" y="298"/>
                    <a:pt x="315" y="325"/>
                    <a:pt x="315" y="357"/>
                  </a:cubicBezTo>
                  <a:cubicBezTo>
                    <a:pt x="315" y="394"/>
                    <a:pt x="290" y="417"/>
                    <a:pt x="249" y="4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2">
              <a:extLst>
                <a:ext uri="{FF2B5EF4-FFF2-40B4-BE49-F238E27FC236}">
                  <a16:creationId xmlns:a16="http://schemas.microsoft.com/office/drawing/2014/main" id="{05C0F3AF-1E64-F4C9-5564-207AB298F6B9}"/>
                </a:ext>
              </a:extLst>
            </p:cNvPr>
            <p:cNvSpPr>
              <a:spLocks/>
            </p:cNvSpPr>
            <p:nvPr userDrawn="1"/>
          </p:nvSpPr>
          <p:spPr bwMode="auto">
            <a:xfrm>
              <a:off x="1139826" y="-103188"/>
              <a:ext cx="347663" cy="436563"/>
            </a:xfrm>
            <a:custGeom>
              <a:avLst/>
              <a:gdLst>
                <a:gd name="T0" fmla="*/ 59 w 420"/>
                <a:gd name="T1" fmla="*/ 363 h 527"/>
                <a:gd name="T2" fmla="*/ 221 w 420"/>
                <a:gd name="T3" fmla="*/ 431 h 527"/>
                <a:gd name="T4" fmla="*/ 310 w 420"/>
                <a:gd name="T5" fmla="*/ 374 h 527"/>
                <a:gd name="T6" fmla="*/ 207 w 420"/>
                <a:gd name="T7" fmla="*/ 309 h 527"/>
                <a:gd name="T8" fmla="*/ 17 w 420"/>
                <a:gd name="T9" fmla="*/ 154 h 527"/>
                <a:gd name="T10" fmla="*/ 210 w 420"/>
                <a:gd name="T11" fmla="*/ 0 h 527"/>
                <a:gd name="T12" fmla="*/ 409 w 420"/>
                <a:gd name="T13" fmla="*/ 71 h 527"/>
                <a:gd name="T14" fmla="*/ 349 w 420"/>
                <a:gd name="T15" fmla="*/ 151 h 527"/>
                <a:gd name="T16" fmla="*/ 203 w 420"/>
                <a:gd name="T17" fmla="*/ 95 h 527"/>
                <a:gd name="T18" fmla="*/ 128 w 420"/>
                <a:gd name="T19" fmla="*/ 147 h 527"/>
                <a:gd name="T20" fmla="*/ 229 w 420"/>
                <a:gd name="T21" fmla="*/ 206 h 527"/>
                <a:gd name="T22" fmla="*/ 420 w 420"/>
                <a:gd name="T23" fmla="*/ 363 h 527"/>
                <a:gd name="T24" fmla="*/ 216 w 420"/>
                <a:gd name="T25" fmla="*/ 527 h 527"/>
                <a:gd name="T26" fmla="*/ 0 w 420"/>
                <a:gd name="T27" fmla="*/ 446 h 527"/>
                <a:gd name="T28" fmla="*/ 59 w 420"/>
                <a:gd name="T29" fmla="*/ 363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527">
                  <a:moveTo>
                    <a:pt x="59" y="363"/>
                  </a:moveTo>
                  <a:cubicBezTo>
                    <a:pt x="95" y="400"/>
                    <a:pt x="151" y="431"/>
                    <a:pt x="221" y="431"/>
                  </a:cubicBezTo>
                  <a:cubicBezTo>
                    <a:pt x="281" y="431"/>
                    <a:pt x="310" y="403"/>
                    <a:pt x="310" y="374"/>
                  </a:cubicBezTo>
                  <a:cubicBezTo>
                    <a:pt x="310" y="336"/>
                    <a:pt x="266" y="323"/>
                    <a:pt x="207" y="309"/>
                  </a:cubicBezTo>
                  <a:cubicBezTo>
                    <a:pt x="124" y="290"/>
                    <a:pt x="17" y="267"/>
                    <a:pt x="17" y="154"/>
                  </a:cubicBezTo>
                  <a:cubicBezTo>
                    <a:pt x="17" y="69"/>
                    <a:pt x="90" y="0"/>
                    <a:pt x="210" y="0"/>
                  </a:cubicBezTo>
                  <a:cubicBezTo>
                    <a:pt x="291" y="0"/>
                    <a:pt x="359" y="24"/>
                    <a:pt x="409" y="71"/>
                  </a:cubicBezTo>
                  <a:cubicBezTo>
                    <a:pt x="349" y="151"/>
                    <a:pt x="349" y="151"/>
                    <a:pt x="349" y="151"/>
                  </a:cubicBezTo>
                  <a:cubicBezTo>
                    <a:pt x="308" y="113"/>
                    <a:pt x="253" y="95"/>
                    <a:pt x="203" y="95"/>
                  </a:cubicBezTo>
                  <a:cubicBezTo>
                    <a:pt x="154" y="95"/>
                    <a:pt x="128" y="117"/>
                    <a:pt x="128" y="147"/>
                  </a:cubicBezTo>
                  <a:cubicBezTo>
                    <a:pt x="128" y="182"/>
                    <a:pt x="170" y="192"/>
                    <a:pt x="229" y="206"/>
                  </a:cubicBezTo>
                  <a:cubicBezTo>
                    <a:pt x="313" y="225"/>
                    <a:pt x="420" y="250"/>
                    <a:pt x="420" y="363"/>
                  </a:cubicBezTo>
                  <a:cubicBezTo>
                    <a:pt x="420" y="457"/>
                    <a:pt x="353" y="527"/>
                    <a:pt x="216" y="527"/>
                  </a:cubicBezTo>
                  <a:cubicBezTo>
                    <a:pt x="118" y="527"/>
                    <a:pt x="48" y="494"/>
                    <a:pt x="0" y="446"/>
                  </a:cubicBezTo>
                  <a:lnTo>
                    <a:pt x="59" y="3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Rectangle 23">
              <a:extLst>
                <a:ext uri="{FF2B5EF4-FFF2-40B4-BE49-F238E27FC236}">
                  <a16:creationId xmlns:a16="http://schemas.microsoft.com/office/drawing/2014/main" id="{5308E799-0736-BCF1-CC1A-3F3E2248F93B}"/>
                </a:ext>
              </a:extLst>
            </p:cNvPr>
            <p:cNvSpPr>
              <a:spLocks noChangeArrowheads="1"/>
            </p:cNvSpPr>
            <p:nvPr userDrawn="1"/>
          </p:nvSpPr>
          <p:spPr bwMode="auto">
            <a:xfrm>
              <a:off x="1968501" y="-96838"/>
              <a:ext cx="88900" cy="422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4">
              <a:extLst>
                <a:ext uri="{FF2B5EF4-FFF2-40B4-BE49-F238E27FC236}">
                  <a16:creationId xmlns:a16="http://schemas.microsoft.com/office/drawing/2014/main" id="{D9308C71-8329-D144-E136-1D34018B4D56}"/>
                </a:ext>
              </a:extLst>
            </p:cNvPr>
            <p:cNvSpPr>
              <a:spLocks noEditPoints="1"/>
            </p:cNvSpPr>
            <p:nvPr userDrawn="1"/>
          </p:nvSpPr>
          <p:spPr bwMode="auto">
            <a:xfrm>
              <a:off x="2498726" y="-31750"/>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7 h 136"/>
                <a:gd name="T12" fmla="*/ 113 w 113"/>
                <a:gd name="T13" fmla="*/ 68 h 136"/>
                <a:gd name="T14" fmla="*/ 92 w 113"/>
                <a:gd name="T15" fmla="*/ 119 h 136"/>
                <a:gd name="T16" fmla="*/ 78 w 113"/>
                <a:gd name="T17" fmla="*/ 28 h 136"/>
                <a:gd name="T18" fmla="*/ 45 w 113"/>
                <a:gd name="T19" fmla="*/ 16 h 136"/>
                <a:gd name="T20" fmla="*/ 20 w 113"/>
                <a:gd name="T21" fmla="*/ 16 h 136"/>
                <a:gd name="T22" fmla="*/ 20 w 113"/>
                <a:gd name="T23" fmla="*/ 120 h 136"/>
                <a:gd name="T24" fmla="*/ 45 w 113"/>
                <a:gd name="T25" fmla="*/ 120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6"/>
                    <a:pt x="92" y="17"/>
                  </a:cubicBezTo>
                  <a:cubicBezTo>
                    <a:pt x="103" y="28"/>
                    <a:pt x="113" y="44"/>
                    <a:pt x="113" y="68"/>
                  </a:cubicBezTo>
                  <a:cubicBezTo>
                    <a:pt x="113" y="91"/>
                    <a:pt x="104" y="108"/>
                    <a:pt x="92" y="119"/>
                  </a:cubicBezTo>
                  <a:close/>
                  <a:moveTo>
                    <a:pt x="78" y="28"/>
                  </a:moveTo>
                  <a:cubicBezTo>
                    <a:pt x="70" y="20"/>
                    <a:pt x="59" y="16"/>
                    <a:pt x="45" y="16"/>
                  </a:cubicBezTo>
                  <a:cubicBezTo>
                    <a:pt x="20" y="16"/>
                    <a:pt x="20" y="16"/>
                    <a:pt x="20" y="16"/>
                  </a:cubicBezTo>
                  <a:cubicBezTo>
                    <a:pt x="20" y="120"/>
                    <a:pt x="20" y="120"/>
                    <a:pt x="20" y="120"/>
                  </a:cubicBezTo>
                  <a:cubicBezTo>
                    <a:pt x="45" y="120"/>
                    <a:pt x="45" y="120"/>
                    <a:pt x="45" y="120"/>
                  </a:cubicBezTo>
                  <a:cubicBezTo>
                    <a:pt x="58" y="120"/>
                    <a:pt x="69" y="116"/>
                    <a:pt x="78" y="107"/>
                  </a:cubicBezTo>
                  <a:cubicBezTo>
                    <a:pt x="87" y="98"/>
                    <a:pt x="92" y="85"/>
                    <a:pt x="92" y="68"/>
                  </a:cubicBezTo>
                  <a:cubicBezTo>
                    <a:pt x="92" y="51"/>
                    <a:pt x="87" y="37"/>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5">
              <a:extLst>
                <a:ext uri="{FF2B5EF4-FFF2-40B4-BE49-F238E27FC236}">
                  <a16:creationId xmlns:a16="http://schemas.microsoft.com/office/drawing/2014/main" id="{9B065B41-2B00-5183-95B8-2C97D2776E9F}"/>
                </a:ext>
              </a:extLst>
            </p:cNvPr>
            <p:cNvSpPr>
              <a:spLocks/>
            </p:cNvSpPr>
            <p:nvPr userDrawn="1"/>
          </p:nvSpPr>
          <p:spPr bwMode="auto">
            <a:xfrm>
              <a:off x="2611438" y="-3175"/>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6">
              <a:extLst>
                <a:ext uri="{FF2B5EF4-FFF2-40B4-BE49-F238E27FC236}">
                  <a16:creationId xmlns:a16="http://schemas.microsoft.com/office/drawing/2014/main" id="{AEBBA209-4388-44E3-1F5D-110C6416935E}"/>
                </a:ext>
              </a:extLst>
            </p:cNvPr>
            <p:cNvSpPr>
              <a:spLocks noEditPoints="1"/>
            </p:cNvSpPr>
            <p:nvPr userDrawn="1"/>
          </p:nvSpPr>
          <p:spPr bwMode="auto">
            <a:xfrm>
              <a:off x="2670176" y="-36513"/>
              <a:ext cx="20638" cy="117475"/>
            </a:xfrm>
            <a:custGeom>
              <a:avLst/>
              <a:gdLst>
                <a:gd name="T0" fmla="*/ 13 w 25"/>
                <a:gd name="T1" fmla="*/ 24 h 143"/>
                <a:gd name="T2" fmla="*/ 0 w 25"/>
                <a:gd name="T3" fmla="*/ 12 h 143"/>
                <a:gd name="T4" fmla="*/ 13 w 25"/>
                <a:gd name="T5" fmla="*/ 0 h 143"/>
                <a:gd name="T6" fmla="*/ 25 w 25"/>
                <a:gd name="T7" fmla="*/ 12 h 143"/>
                <a:gd name="T8" fmla="*/ 13 w 25"/>
                <a:gd name="T9" fmla="*/ 24 h 143"/>
                <a:gd name="T10" fmla="*/ 4 w 25"/>
                <a:gd name="T11" fmla="*/ 143 h 143"/>
                <a:gd name="T12" fmla="*/ 4 w 25"/>
                <a:gd name="T13" fmla="*/ 44 h 143"/>
                <a:gd name="T14" fmla="*/ 22 w 25"/>
                <a:gd name="T15" fmla="*/ 44 h 143"/>
                <a:gd name="T16" fmla="*/ 22 w 25"/>
                <a:gd name="T17" fmla="*/ 143 h 143"/>
                <a:gd name="T18" fmla="*/ 4 w 25"/>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3">
                  <a:moveTo>
                    <a:pt x="13" y="24"/>
                  </a:moveTo>
                  <a:cubicBezTo>
                    <a:pt x="6" y="24"/>
                    <a:pt x="0" y="19"/>
                    <a:pt x="0" y="12"/>
                  </a:cubicBezTo>
                  <a:cubicBezTo>
                    <a:pt x="0" y="5"/>
                    <a:pt x="6" y="0"/>
                    <a:pt x="13" y="0"/>
                  </a:cubicBezTo>
                  <a:cubicBezTo>
                    <a:pt x="20" y="0"/>
                    <a:pt x="25" y="5"/>
                    <a:pt x="25" y="12"/>
                  </a:cubicBezTo>
                  <a:cubicBezTo>
                    <a:pt x="25"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7">
              <a:extLst>
                <a:ext uri="{FF2B5EF4-FFF2-40B4-BE49-F238E27FC236}">
                  <a16:creationId xmlns:a16="http://schemas.microsoft.com/office/drawing/2014/main" id="{4524D336-2EEE-036C-C9C9-0D5F156C9443}"/>
                </a:ext>
              </a:extLst>
            </p:cNvPr>
            <p:cNvSpPr>
              <a:spLocks/>
            </p:cNvSpPr>
            <p:nvPr userDrawn="1"/>
          </p:nvSpPr>
          <p:spPr bwMode="auto">
            <a:xfrm>
              <a:off x="2701926" y="-1588"/>
              <a:ext cx="80963" cy="82550"/>
            </a:xfrm>
            <a:custGeom>
              <a:avLst/>
              <a:gdLst>
                <a:gd name="T0" fmla="*/ 31 w 51"/>
                <a:gd name="T1" fmla="*/ 52 h 52"/>
                <a:gd name="T2" fmla="*/ 20 w 51"/>
                <a:gd name="T3" fmla="*/ 52 h 52"/>
                <a:gd name="T4" fmla="*/ 0 w 51"/>
                <a:gd name="T5" fmla="*/ 0 h 52"/>
                <a:gd name="T6" fmla="*/ 11 w 51"/>
                <a:gd name="T7" fmla="*/ 0 h 52"/>
                <a:gd name="T8" fmla="*/ 25 w 51"/>
                <a:gd name="T9" fmla="*/ 42 h 52"/>
                <a:gd name="T10" fmla="*/ 40 w 51"/>
                <a:gd name="T11" fmla="*/ 0 h 52"/>
                <a:gd name="T12" fmla="*/ 51 w 51"/>
                <a:gd name="T13" fmla="*/ 0 h 52"/>
                <a:gd name="T14" fmla="*/ 31 w 51"/>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2">
                  <a:moveTo>
                    <a:pt x="31" y="52"/>
                  </a:moveTo>
                  <a:lnTo>
                    <a:pt x="20" y="52"/>
                  </a:lnTo>
                  <a:lnTo>
                    <a:pt x="0" y="0"/>
                  </a:lnTo>
                  <a:lnTo>
                    <a:pt x="11" y="0"/>
                  </a:lnTo>
                  <a:lnTo>
                    <a:pt x="25" y="42"/>
                  </a:lnTo>
                  <a:lnTo>
                    <a:pt x="40" y="0"/>
                  </a:lnTo>
                  <a:lnTo>
                    <a:pt x="51" y="0"/>
                  </a:lnTo>
                  <a:lnTo>
                    <a:pt x="3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8">
              <a:extLst>
                <a:ext uri="{FF2B5EF4-FFF2-40B4-BE49-F238E27FC236}">
                  <a16:creationId xmlns:a16="http://schemas.microsoft.com/office/drawing/2014/main" id="{7957D02A-F6AA-E7FB-776F-5DF982079E20}"/>
                </a:ext>
              </a:extLst>
            </p:cNvPr>
            <p:cNvSpPr>
              <a:spLocks noEditPoints="1"/>
            </p:cNvSpPr>
            <p:nvPr userDrawn="1"/>
          </p:nvSpPr>
          <p:spPr bwMode="auto">
            <a:xfrm>
              <a:off x="2789238" y="-3175"/>
              <a:ext cx="74613" cy="85725"/>
            </a:xfrm>
            <a:custGeom>
              <a:avLst/>
              <a:gdLst>
                <a:gd name="T0" fmla="*/ 20 w 90"/>
                <a:gd name="T1" fmla="*/ 56 h 103"/>
                <a:gd name="T2" fmla="*/ 49 w 90"/>
                <a:gd name="T3" fmla="*/ 88 h 103"/>
                <a:gd name="T4" fmla="*/ 80 w 90"/>
                <a:gd name="T5" fmla="*/ 77 h 103"/>
                <a:gd name="T6" fmla="*/ 87 w 90"/>
                <a:gd name="T7" fmla="*/ 89 h 103"/>
                <a:gd name="T8" fmla="*/ 47 w 90"/>
                <a:gd name="T9" fmla="*/ 103 h 103"/>
                <a:gd name="T10" fmla="*/ 0 w 90"/>
                <a:gd name="T11" fmla="*/ 52 h 103"/>
                <a:gd name="T12" fmla="*/ 47 w 90"/>
                <a:gd name="T13" fmla="*/ 0 h 103"/>
                <a:gd name="T14" fmla="*/ 90 w 90"/>
                <a:gd name="T15" fmla="*/ 49 h 103"/>
                <a:gd name="T16" fmla="*/ 90 w 90"/>
                <a:gd name="T17" fmla="*/ 56 h 103"/>
                <a:gd name="T18" fmla="*/ 20 w 90"/>
                <a:gd name="T19" fmla="*/ 56 h 103"/>
                <a:gd name="T20" fmla="*/ 46 w 90"/>
                <a:gd name="T21" fmla="*/ 15 h 103"/>
                <a:gd name="T22" fmla="*/ 19 w 90"/>
                <a:gd name="T23" fmla="*/ 43 h 103"/>
                <a:gd name="T24" fmla="*/ 71 w 90"/>
                <a:gd name="T25" fmla="*/ 43 h 103"/>
                <a:gd name="T26" fmla="*/ 46 w 90"/>
                <a:gd name="T27"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6"/>
                    <a:pt x="31" y="88"/>
                    <a:pt x="49" y="88"/>
                  </a:cubicBezTo>
                  <a:cubicBezTo>
                    <a:pt x="68" y="88"/>
                    <a:pt x="79" y="78"/>
                    <a:pt x="80" y="77"/>
                  </a:cubicBezTo>
                  <a:cubicBezTo>
                    <a:pt x="87" y="89"/>
                    <a:pt x="87" y="89"/>
                    <a:pt x="87" y="89"/>
                  </a:cubicBezTo>
                  <a:cubicBezTo>
                    <a:pt x="87" y="89"/>
                    <a:pt x="74" y="103"/>
                    <a:pt x="47" y="103"/>
                  </a:cubicBezTo>
                  <a:cubicBezTo>
                    <a:pt x="20" y="103"/>
                    <a:pt x="0" y="85"/>
                    <a:pt x="0" y="52"/>
                  </a:cubicBezTo>
                  <a:cubicBezTo>
                    <a:pt x="0" y="20"/>
                    <a:pt x="21" y="0"/>
                    <a:pt x="47" y="0"/>
                  </a:cubicBezTo>
                  <a:cubicBezTo>
                    <a:pt x="74" y="0"/>
                    <a:pt x="90" y="20"/>
                    <a:pt x="90" y="49"/>
                  </a:cubicBezTo>
                  <a:cubicBezTo>
                    <a:pt x="90" y="56"/>
                    <a:pt x="90" y="56"/>
                    <a:pt x="90" y="56"/>
                  </a:cubicBezTo>
                  <a:cubicBezTo>
                    <a:pt x="20" y="56"/>
                    <a:pt x="20" y="56"/>
                    <a:pt x="20" y="56"/>
                  </a:cubicBezTo>
                  <a:close/>
                  <a:moveTo>
                    <a:pt x="46" y="15"/>
                  </a:moveTo>
                  <a:cubicBezTo>
                    <a:pt x="28" y="15"/>
                    <a:pt x="20" y="30"/>
                    <a:pt x="19" y="43"/>
                  </a:cubicBezTo>
                  <a:cubicBezTo>
                    <a:pt x="71" y="43"/>
                    <a:pt x="71" y="43"/>
                    <a:pt x="71" y="43"/>
                  </a:cubicBezTo>
                  <a:cubicBezTo>
                    <a:pt x="71" y="28"/>
                    <a:pt x="64" y="15"/>
                    <a:pt x="4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9">
              <a:extLst>
                <a:ext uri="{FF2B5EF4-FFF2-40B4-BE49-F238E27FC236}">
                  <a16:creationId xmlns:a16="http://schemas.microsoft.com/office/drawing/2014/main" id="{C091E53F-E8FB-D219-1C2C-C8CDF3A477E2}"/>
                </a:ext>
              </a:extLst>
            </p:cNvPr>
            <p:cNvSpPr>
              <a:spLocks/>
            </p:cNvSpPr>
            <p:nvPr userDrawn="1"/>
          </p:nvSpPr>
          <p:spPr bwMode="auto">
            <a:xfrm>
              <a:off x="2882901" y="-3175"/>
              <a:ext cx="68263" cy="84138"/>
            </a:xfrm>
            <a:custGeom>
              <a:avLst/>
              <a:gdLst>
                <a:gd name="T0" fmla="*/ 65 w 84"/>
                <a:gd name="T1" fmla="*/ 101 h 101"/>
                <a:gd name="T2" fmla="*/ 65 w 84"/>
                <a:gd name="T3" fmla="*/ 42 h 101"/>
                <a:gd name="T4" fmla="*/ 45 w 84"/>
                <a:gd name="T5" fmla="*/ 16 h 101"/>
                <a:gd name="T6" fmla="*/ 18 w 84"/>
                <a:gd name="T7" fmla="*/ 42 h 101"/>
                <a:gd name="T8" fmla="*/ 18 w 84"/>
                <a:gd name="T9" fmla="*/ 101 h 101"/>
                <a:gd name="T10" fmla="*/ 0 w 84"/>
                <a:gd name="T11" fmla="*/ 101 h 101"/>
                <a:gd name="T12" fmla="*/ 0 w 84"/>
                <a:gd name="T13" fmla="*/ 2 h 101"/>
                <a:gd name="T14" fmla="*/ 17 w 84"/>
                <a:gd name="T15" fmla="*/ 2 h 101"/>
                <a:gd name="T16" fmla="*/ 18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0" y="32"/>
                    <a:pt x="18" y="42"/>
                  </a:cubicBezTo>
                  <a:cubicBezTo>
                    <a:pt x="18" y="101"/>
                    <a:pt x="18" y="101"/>
                    <a:pt x="18" y="101"/>
                  </a:cubicBezTo>
                  <a:cubicBezTo>
                    <a:pt x="0" y="101"/>
                    <a:pt x="0" y="101"/>
                    <a:pt x="0" y="101"/>
                  </a:cubicBezTo>
                  <a:cubicBezTo>
                    <a:pt x="0" y="2"/>
                    <a:pt x="0" y="2"/>
                    <a:pt x="0" y="2"/>
                  </a:cubicBezTo>
                  <a:cubicBezTo>
                    <a:pt x="17" y="2"/>
                    <a:pt x="17" y="2"/>
                    <a:pt x="17" y="2"/>
                  </a:cubicBezTo>
                  <a:cubicBezTo>
                    <a:pt x="18" y="20"/>
                    <a:pt x="18" y="20"/>
                    <a:pt x="18"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30">
              <a:extLst>
                <a:ext uri="{FF2B5EF4-FFF2-40B4-BE49-F238E27FC236}">
                  <a16:creationId xmlns:a16="http://schemas.microsoft.com/office/drawing/2014/main" id="{D8C0F936-155F-B9D3-105E-CB4A7E9C8F31}"/>
                </a:ext>
              </a:extLst>
            </p:cNvPr>
            <p:cNvSpPr>
              <a:spLocks noEditPoints="1"/>
            </p:cNvSpPr>
            <p:nvPr userDrawn="1"/>
          </p:nvSpPr>
          <p:spPr bwMode="auto">
            <a:xfrm>
              <a:off x="3006726" y="-34925"/>
              <a:ext cx="79375" cy="117475"/>
            </a:xfrm>
            <a:custGeom>
              <a:avLst/>
              <a:gdLst>
                <a:gd name="T0" fmla="*/ 50 w 95"/>
                <a:gd name="T1" fmla="*/ 142 h 142"/>
                <a:gd name="T2" fmla="*/ 20 w 95"/>
                <a:gd name="T3" fmla="*/ 125 h 142"/>
                <a:gd name="T4" fmla="*/ 17 w 95"/>
                <a:gd name="T5" fmla="*/ 140 h 142"/>
                <a:gd name="T6" fmla="*/ 0 w 95"/>
                <a:gd name="T7" fmla="*/ 140 h 142"/>
                <a:gd name="T8" fmla="*/ 0 w 95"/>
                <a:gd name="T9" fmla="*/ 0 h 142"/>
                <a:gd name="T10" fmla="*/ 19 w 95"/>
                <a:gd name="T11" fmla="*/ 0 h 142"/>
                <a:gd name="T12" fmla="*/ 19 w 95"/>
                <a:gd name="T13" fmla="*/ 57 h 142"/>
                <a:gd name="T14" fmla="*/ 52 w 95"/>
                <a:gd name="T15" fmla="*/ 39 h 142"/>
                <a:gd name="T16" fmla="*/ 94 w 95"/>
                <a:gd name="T17" fmla="*/ 91 h 142"/>
                <a:gd name="T18" fmla="*/ 50 w 95"/>
                <a:gd name="T19" fmla="*/ 142 h 142"/>
                <a:gd name="T20" fmla="*/ 47 w 95"/>
                <a:gd name="T21" fmla="*/ 55 h 142"/>
                <a:gd name="T22" fmla="*/ 18 w 95"/>
                <a:gd name="T23" fmla="*/ 91 h 142"/>
                <a:gd name="T24" fmla="*/ 46 w 95"/>
                <a:gd name="T25" fmla="*/ 127 h 142"/>
                <a:gd name="T26" fmla="*/ 75 w 95"/>
                <a:gd name="T27" fmla="*/ 91 h 142"/>
                <a:gd name="T28" fmla="*/ 47 w 95"/>
                <a:gd name="T29" fmla="*/ 5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2">
                  <a:moveTo>
                    <a:pt x="50" y="142"/>
                  </a:moveTo>
                  <a:cubicBezTo>
                    <a:pt x="31" y="142"/>
                    <a:pt x="22" y="129"/>
                    <a:pt x="20" y="125"/>
                  </a:cubicBezTo>
                  <a:cubicBezTo>
                    <a:pt x="17" y="140"/>
                    <a:pt x="17" y="140"/>
                    <a:pt x="17" y="140"/>
                  </a:cubicBezTo>
                  <a:cubicBezTo>
                    <a:pt x="0" y="140"/>
                    <a:pt x="0" y="140"/>
                    <a:pt x="0" y="140"/>
                  </a:cubicBezTo>
                  <a:cubicBezTo>
                    <a:pt x="0" y="0"/>
                    <a:pt x="0" y="0"/>
                    <a:pt x="0" y="0"/>
                  </a:cubicBezTo>
                  <a:cubicBezTo>
                    <a:pt x="19" y="0"/>
                    <a:pt x="19" y="0"/>
                    <a:pt x="19" y="0"/>
                  </a:cubicBezTo>
                  <a:cubicBezTo>
                    <a:pt x="19" y="57"/>
                    <a:pt x="19" y="57"/>
                    <a:pt x="19" y="57"/>
                  </a:cubicBezTo>
                  <a:cubicBezTo>
                    <a:pt x="20" y="55"/>
                    <a:pt x="31" y="39"/>
                    <a:pt x="52" y="39"/>
                  </a:cubicBezTo>
                  <a:cubicBezTo>
                    <a:pt x="78" y="39"/>
                    <a:pt x="94" y="61"/>
                    <a:pt x="94" y="91"/>
                  </a:cubicBezTo>
                  <a:cubicBezTo>
                    <a:pt x="95" y="121"/>
                    <a:pt x="77" y="142"/>
                    <a:pt x="50" y="142"/>
                  </a:cubicBezTo>
                  <a:close/>
                  <a:moveTo>
                    <a:pt x="47" y="55"/>
                  </a:moveTo>
                  <a:cubicBezTo>
                    <a:pt x="30" y="55"/>
                    <a:pt x="18" y="71"/>
                    <a:pt x="18" y="91"/>
                  </a:cubicBezTo>
                  <a:cubicBezTo>
                    <a:pt x="18" y="110"/>
                    <a:pt x="29" y="127"/>
                    <a:pt x="46" y="127"/>
                  </a:cubicBezTo>
                  <a:cubicBezTo>
                    <a:pt x="63" y="127"/>
                    <a:pt x="75" y="111"/>
                    <a:pt x="75" y="91"/>
                  </a:cubicBezTo>
                  <a:cubicBezTo>
                    <a:pt x="75" y="71"/>
                    <a:pt x="64" y="55"/>
                    <a:pt x="47"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31">
              <a:extLst>
                <a:ext uri="{FF2B5EF4-FFF2-40B4-BE49-F238E27FC236}">
                  <a16:creationId xmlns:a16="http://schemas.microsoft.com/office/drawing/2014/main" id="{B3C06BAF-2606-07B2-0633-EFEFFAE9986C}"/>
                </a:ext>
              </a:extLst>
            </p:cNvPr>
            <p:cNvSpPr>
              <a:spLocks/>
            </p:cNvSpPr>
            <p:nvPr userDrawn="1"/>
          </p:nvSpPr>
          <p:spPr bwMode="auto">
            <a:xfrm>
              <a:off x="3094038" y="-1588"/>
              <a:ext cx="79375" cy="114300"/>
            </a:xfrm>
            <a:custGeom>
              <a:avLst/>
              <a:gdLst>
                <a:gd name="T0" fmla="*/ 52 w 96"/>
                <a:gd name="T1" fmla="*/ 113 h 136"/>
                <a:gd name="T2" fmla="*/ 26 w 96"/>
                <a:gd name="T3" fmla="*/ 136 h 136"/>
                <a:gd name="T4" fmla="*/ 7 w 96"/>
                <a:gd name="T5" fmla="*/ 132 h 136"/>
                <a:gd name="T6" fmla="*/ 11 w 96"/>
                <a:gd name="T7" fmla="*/ 117 h 136"/>
                <a:gd name="T8" fmla="*/ 22 w 96"/>
                <a:gd name="T9" fmla="*/ 120 h 136"/>
                <a:gd name="T10" fmla="*/ 33 w 96"/>
                <a:gd name="T11" fmla="*/ 110 h 136"/>
                <a:gd name="T12" fmla="*/ 38 w 96"/>
                <a:gd name="T13" fmla="*/ 98 h 136"/>
                <a:gd name="T14" fmla="*/ 0 w 96"/>
                <a:gd name="T15" fmla="*/ 0 h 136"/>
                <a:gd name="T16" fmla="*/ 20 w 96"/>
                <a:gd name="T17" fmla="*/ 0 h 136"/>
                <a:gd name="T18" fmla="*/ 48 w 96"/>
                <a:gd name="T19" fmla="*/ 81 h 136"/>
                <a:gd name="T20" fmla="*/ 76 w 96"/>
                <a:gd name="T21" fmla="*/ 0 h 136"/>
                <a:gd name="T22" fmla="*/ 96 w 96"/>
                <a:gd name="T23" fmla="*/ 0 h 136"/>
                <a:gd name="T24" fmla="*/ 52 w 96"/>
                <a:gd name="T25" fmla="*/ 11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36">
                  <a:moveTo>
                    <a:pt x="52" y="113"/>
                  </a:moveTo>
                  <a:cubicBezTo>
                    <a:pt x="45" y="129"/>
                    <a:pt x="38" y="136"/>
                    <a:pt x="26" y="136"/>
                  </a:cubicBezTo>
                  <a:cubicBezTo>
                    <a:pt x="13" y="136"/>
                    <a:pt x="7" y="132"/>
                    <a:pt x="7" y="132"/>
                  </a:cubicBezTo>
                  <a:cubicBezTo>
                    <a:pt x="11" y="117"/>
                    <a:pt x="11" y="117"/>
                    <a:pt x="11" y="117"/>
                  </a:cubicBezTo>
                  <a:cubicBezTo>
                    <a:pt x="11" y="117"/>
                    <a:pt x="17" y="120"/>
                    <a:pt x="22" y="120"/>
                  </a:cubicBezTo>
                  <a:cubicBezTo>
                    <a:pt x="27" y="120"/>
                    <a:pt x="30" y="118"/>
                    <a:pt x="33" y="110"/>
                  </a:cubicBezTo>
                  <a:cubicBezTo>
                    <a:pt x="38" y="98"/>
                    <a:pt x="38" y="98"/>
                    <a:pt x="38" y="98"/>
                  </a:cubicBezTo>
                  <a:cubicBezTo>
                    <a:pt x="0" y="0"/>
                    <a:pt x="0" y="0"/>
                    <a:pt x="0" y="0"/>
                  </a:cubicBezTo>
                  <a:cubicBezTo>
                    <a:pt x="20" y="0"/>
                    <a:pt x="20" y="0"/>
                    <a:pt x="20" y="0"/>
                  </a:cubicBezTo>
                  <a:cubicBezTo>
                    <a:pt x="48" y="81"/>
                    <a:pt x="48" y="81"/>
                    <a:pt x="48" y="81"/>
                  </a:cubicBezTo>
                  <a:cubicBezTo>
                    <a:pt x="76" y="0"/>
                    <a:pt x="76" y="0"/>
                    <a:pt x="76" y="0"/>
                  </a:cubicBezTo>
                  <a:cubicBezTo>
                    <a:pt x="96" y="0"/>
                    <a:pt x="96" y="0"/>
                    <a:pt x="96" y="0"/>
                  </a:cubicBezTo>
                  <a:lnTo>
                    <a:pt x="5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Rectangle 32">
              <a:extLst>
                <a:ext uri="{FF2B5EF4-FFF2-40B4-BE49-F238E27FC236}">
                  <a16:creationId xmlns:a16="http://schemas.microsoft.com/office/drawing/2014/main" id="{28E831E1-5403-0391-CFF1-44334240480E}"/>
                </a:ext>
              </a:extLst>
            </p:cNvPr>
            <p:cNvSpPr>
              <a:spLocks noChangeArrowheads="1"/>
            </p:cNvSpPr>
            <p:nvPr userDrawn="1"/>
          </p:nvSpPr>
          <p:spPr bwMode="auto">
            <a:xfrm>
              <a:off x="3219451" y="-31750"/>
              <a:ext cx="17463" cy="1127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33">
              <a:extLst>
                <a:ext uri="{FF2B5EF4-FFF2-40B4-BE49-F238E27FC236}">
                  <a16:creationId xmlns:a16="http://schemas.microsoft.com/office/drawing/2014/main" id="{C26B6476-3E8D-9E7B-540C-E0FEFAD5DB9D}"/>
                </a:ext>
              </a:extLst>
            </p:cNvPr>
            <p:cNvSpPr>
              <a:spLocks/>
            </p:cNvSpPr>
            <p:nvPr userDrawn="1"/>
          </p:nvSpPr>
          <p:spPr bwMode="auto">
            <a:xfrm>
              <a:off x="3263901" y="-3175"/>
              <a:ext cx="69850" cy="84138"/>
            </a:xfrm>
            <a:custGeom>
              <a:avLst/>
              <a:gdLst>
                <a:gd name="T0" fmla="*/ 65 w 84"/>
                <a:gd name="T1" fmla="*/ 101 h 101"/>
                <a:gd name="T2" fmla="*/ 65 w 84"/>
                <a:gd name="T3" fmla="*/ 42 h 101"/>
                <a:gd name="T4" fmla="*/ 45 w 84"/>
                <a:gd name="T5" fmla="*/ 16 h 101"/>
                <a:gd name="T6" fmla="*/ 19 w 84"/>
                <a:gd name="T7" fmla="*/ 42 h 101"/>
                <a:gd name="T8" fmla="*/ 19 w 84"/>
                <a:gd name="T9" fmla="*/ 101 h 101"/>
                <a:gd name="T10" fmla="*/ 0 w 84"/>
                <a:gd name="T11" fmla="*/ 101 h 101"/>
                <a:gd name="T12" fmla="*/ 0 w 84"/>
                <a:gd name="T13" fmla="*/ 2 h 101"/>
                <a:gd name="T14" fmla="*/ 18 w 84"/>
                <a:gd name="T15" fmla="*/ 2 h 101"/>
                <a:gd name="T16" fmla="*/ 19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1" y="32"/>
                    <a:pt x="19" y="42"/>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34">
              <a:extLst>
                <a:ext uri="{FF2B5EF4-FFF2-40B4-BE49-F238E27FC236}">
                  <a16:creationId xmlns:a16="http://schemas.microsoft.com/office/drawing/2014/main" id="{944C5982-3C91-7F73-09A4-D3869163BA38}"/>
                </a:ext>
              </a:extLst>
            </p:cNvPr>
            <p:cNvSpPr>
              <a:spLocks/>
            </p:cNvSpPr>
            <p:nvPr userDrawn="1"/>
          </p:nvSpPr>
          <p:spPr bwMode="auto">
            <a:xfrm>
              <a:off x="3349626" y="-3175"/>
              <a:ext cx="63500" cy="85725"/>
            </a:xfrm>
            <a:custGeom>
              <a:avLst/>
              <a:gdLst>
                <a:gd name="T0" fmla="*/ 68 w 78"/>
                <a:gd name="T1" fmla="*/ 94 h 103"/>
                <a:gd name="T2" fmla="*/ 39 w 78"/>
                <a:gd name="T3" fmla="*/ 103 h 103"/>
                <a:gd name="T4" fmla="*/ 0 w 78"/>
                <a:gd name="T5" fmla="*/ 86 h 103"/>
                <a:gd name="T6" fmla="*/ 10 w 78"/>
                <a:gd name="T7" fmla="*/ 74 h 103"/>
                <a:gd name="T8" fmla="*/ 39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2" y="99"/>
                    <a:pt x="54" y="103"/>
                    <a:pt x="39" y="103"/>
                  </a:cubicBezTo>
                  <a:cubicBezTo>
                    <a:pt x="19" y="103"/>
                    <a:pt x="4" y="91"/>
                    <a:pt x="0" y="86"/>
                  </a:cubicBezTo>
                  <a:cubicBezTo>
                    <a:pt x="10" y="74"/>
                    <a:pt x="10" y="74"/>
                    <a:pt x="10" y="74"/>
                  </a:cubicBezTo>
                  <a:cubicBezTo>
                    <a:pt x="16" y="80"/>
                    <a:pt x="28" y="88"/>
                    <a:pt x="39" y="88"/>
                  </a:cubicBezTo>
                  <a:cubicBezTo>
                    <a:pt x="51" y="88"/>
                    <a:pt x="59" y="84"/>
                    <a:pt x="59" y="75"/>
                  </a:cubicBezTo>
                  <a:cubicBezTo>
                    <a:pt x="59" y="66"/>
                    <a:pt x="49" y="63"/>
                    <a:pt x="43" y="61"/>
                  </a:cubicBezTo>
                  <a:cubicBezTo>
                    <a:pt x="37"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3"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35">
              <a:extLst>
                <a:ext uri="{FF2B5EF4-FFF2-40B4-BE49-F238E27FC236}">
                  <a16:creationId xmlns:a16="http://schemas.microsoft.com/office/drawing/2014/main" id="{948AB8FF-2BA3-9E06-B8CF-1E2C0011DA34}"/>
                </a:ext>
              </a:extLst>
            </p:cNvPr>
            <p:cNvSpPr>
              <a:spLocks noEditPoints="1"/>
            </p:cNvSpPr>
            <p:nvPr userDrawn="1"/>
          </p:nvSpPr>
          <p:spPr bwMode="auto">
            <a:xfrm>
              <a:off x="3429001" y="-36513"/>
              <a:ext cx="20638" cy="117475"/>
            </a:xfrm>
            <a:custGeom>
              <a:avLst/>
              <a:gdLst>
                <a:gd name="T0" fmla="*/ 13 w 26"/>
                <a:gd name="T1" fmla="*/ 24 h 143"/>
                <a:gd name="T2" fmla="*/ 0 w 26"/>
                <a:gd name="T3" fmla="*/ 12 h 143"/>
                <a:gd name="T4" fmla="*/ 13 w 26"/>
                <a:gd name="T5" fmla="*/ 0 h 143"/>
                <a:gd name="T6" fmla="*/ 26 w 26"/>
                <a:gd name="T7" fmla="*/ 12 h 143"/>
                <a:gd name="T8" fmla="*/ 13 w 26"/>
                <a:gd name="T9" fmla="*/ 24 h 143"/>
                <a:gd name="T10" fmla="*/ 4 w 26"/>
                <a:gd name="T11" fmla="*/ 143 h 143"/>
                <a:gd name="T12" fmla="*/ 4 w 26"/>
                <a:gd name="T13" fmla="*/ 44 h 143"/>
                <a:gd name="T14" fmla="*/ 22 w 26"/>
                <a:gd name="T15" fmla="*/ 44 h 143"/>
                <a:gd name="T16" fmla="*/ 22 w 26"/>
                <a:gd name="T17" fmla="*/ 143 h 143"/>
                <a:gd name="T18" fmla="*/ 4 w 26"/>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3">
                  <a:moveTo>
                    <a:pt x="13" y="24"/>
                  </a:moveTo>
                  <a:cubicBezTo>
                    <a:pt x="6" y="24"/>
                    <a:pt x="0" y="19"/>
                    <a:pt x="0" y="12"/>
                  </a:cubicBezTo>
                  <a:cubicBezTo>
                    <a:pt x="0" y="5"/>
                    <a:pt x="6" y="0"/>
                    <a:pt x="13" y="0"/>
                  </a:cubicBezTo>
                  <a:cubicBezTo>
                    <a:pt x="20" y="0"/>
                    <a:pt x="26" y="5"/>
                    <a:pt x="26" y="12"/>
                  </a:cubicBezTo>
                  <a:cubicBezTo>
                    <a:pt x="26"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36">
              <a:extLst>
                <a:ext uri="{FF2B5EF4-FFF2-40B4-BE49-F238E27FC236}">
                  <a16:creationId xmlns:a16="http://schemas.microsoft.com/office/drawing/2014/main" id="{914FBE95-5DCD-B09C-05FA-773F884D73D9}"/>
                </a:ext>
              </a:extLst>
            </p:cNvPr>
            <p:cNvSpPr>
              <a:spLocks noEditPoints="1"/>
            </p:cNvSpPr>
            <p:nvPr userDrawn="1"/>
          </p:nvSpPr>
          <p:spPr bwMode="auto">
            <a:xfrm>
              <a:off x="3465513" y="-3175"/>
              <a:ext cx="77788" cy="115888"/>
            </a:xfrm>
            <a:custGeom>
              <a:avLst/>
              <a:gdLst>
                <a:gd name="T0" fmla="*/ 84 w 94"/>
                <a:gd name="T1" fmla="*/ 122 h 138"/>
                <a:gd name="T2" fmla="*/ 44 w 94"/>
                <a:gd name="T3" fmla="*/ 138 h 138"/>
                <a:gd name="T4" fmla="*/ 5 w 94"/>
                <a:gd name="T5" fmla="*/ 126 h 138"/>
                <a:gd name="T6" fmla="*/ 12 w 94"/>
                <a:gd name="T7" fmla="*/ 112 h 138"/>
                <a:gd name="T8" fmla="*/ 43 w 94"/>
                <a:gd name="T9" fmla="*/ 122 h 138"/>
                <a:gd name="T10" fmla="*/ 67 w 94"/>
                <a:gd name="T11" fmla="*/ 113 h 138"/>
                <a:gd name="T12" fmla="*/ 74 w 94"/>
                <a:gd name="T13" fmla="*/ 89 h 138"/>
                <a:gd name="T14" fmla="*/ 74 w 94"/>
                <a:gd name="T15" fmla="*/ 80 h 138"/>
                <a:gd name="T16" fmla="*/ 42 w 94"/>
                <a:gd name="T17" fmla="*/ 99 h 138"/>
                <a:gd name="T18" fmla="*/ 0 w 94"/>
                <a:gd name="T19" fmla="*/ 49 h 138"/>
                <a:gd name="T20" fmla="*/ 43 w 94"/>
                <a:gd name="T21" fmla="*/ 0 h 138"/>
                <a:gd name="T22" fmla="*/ 74 w 94"/>
                <a:gd name="T23" fmla="*/ 18 h 138"/>
                <a:gd name="T24" fmla="*/ 76 w 94"/>
                <a:gd name="T25" fmla="*/ 2 h 138"/>
                <a:gd name="T26" fmla="*/ 94 w 94"/>
                <a:gd name="T27" fmla="*/ 2 h 138"/>
                <a:gd name="T28" fmla="*/ 94 w 94"/>
                <a:gd name="T29" fmla="*/ 82 h 138"/>
                <a:gd name="T30" fmla="*/ 84 w 94"/>
                <a:gd name="T31" fmla="*/ 122 h 138"/>
                <a:gd name="T32" fmla="*/ 48 w 94"/>
                <a:gd name="T33" fmla="*/ 15 h 138"/>
                <a:gd name="T34" fmla="*/ 20 w 94"/>
                <a:gd name="T35" fmla="*/ 49 h 138"/>
                <a:gd name="T36" fmla="*/ 47 w 94"/>
                <a:gd name="T37" fmla="*/ 83 h 138"/>
                <a:gd name="T38" fmla="*/ 75 w 94"/>
                <a:gd name="T39" fmla="*/ 49 h 138"/>
                <a:gd name="T40" fmla="*/ 48 w 94"/>
                <a:gd name="T41" fmla="*/ 1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138">
                  <a:moveTo>
                    <a:pt x="84" y="122"/>
                  </a:moveTo>
                  <a:cubicBezTo>
                    <a:pt x="76" y="130"/>
                    <a:pt x="64" y="138"/>
                    <a:pt x="44" y="138"/>
                  </a:cubicBezTo>
                  <a:cubicBezTo>
                    <a:pt x="23" y="138"/>
                    <a:pt x="8" y="129"/>
                    <a:pt x="5" y="126"/>
                  </a:cubicBezTo>
                  <a:cubicBezTo>
                    <a:pt x="12" y="112"/>
                    <a:pt x="12" y="112"/>
                    <a:pt x="12" y="112"/>
                  </a:cubicBezTo>
                  <a:cubicBezTo>
                    <a:pt x="17" y="116"/>
                    <a:pt x="30" y="122"/>
                    <a:pt x="43" y="122"/>
                  </a:cubicBezTo>
                  <a:cubicBezTo>
                    <a:pt x="55" y="122"/>
                    <a:pt x="63" y="118"/>
                    <a:pt x="67" y="113"/>
                  </a:cubicBezTo>
                  <a:cubicBezTo>
                    <a:pt x="72" y="109"/>
                    <a:pt x="74" y="101"/>
                    <a:pt x="74" y="89"/>
                  </a:cubicBezTo>
                  <a:cubicBezTo>
                    <a:pt x="74" y="80"/>
                    <a:pt x="74" y="80"/>
                    <a:pt x="74" y="80"/>
                  </a:cubicBezTo>
                  <a:cubicBezTo>
                    <a:pt x="73" y="83"/>
                    <a:pt x="64" y="99"/>
                    <a:pt x="42" y="99"/>
                  </a:cubicBezTo>
                  <a:cubicBezTo>
                    <a:pt x="16" y="99"/>
                    <a:pt x="0" y="78"/>
                    <a:pt x="0" y="49"/>
                  </a:cubicBezTo>
                  <a:cubicBezTo>
                    <a:pt x="0" y="20"/>
                    <a:pt x="19" y="0"/>
                    <a:pt x="43" y="0"/>
                  </a:cubicBezTo>
                  <a:cubicBezTo>
                    <a:pt x="65" y="0"/>
                    <a:pt x="73" y="15"/>
                    <a:pt x="74" y="18"/>
                  </a:cubicBezTo>
                  <a:cubicBezTo>
                    <a:pt x="76" y="2"/>
                    <a:pt x="76" y="2"/>
                    <a:pt x="76" y="2"/>
                  </a:cubicBezTo>
                  <a:cubicBezTo>
                    <a:pt x="94" y="2"/>
                    <a:pt x="94" y="2"/>
                    <a:pt x="94" y="2"/>
                  </a:cubicBezTo>
                  <a:cubicBezTo>
                    <a:pt x="94" y="82"/>
                    <a:pt x="94" y="82"/>
                    <a:pt x="94" y="82"/>
                  </a:cubicBezTo>
                  <a:cubicBezTo>
                    <a:pt x="94" y="102"/>
                    <a:pt x="91" y="113"/>
                    <a:pt x="84" y="122"/>
                  </a:cubicBezTo>
                  <a:close/>
                  <a:moveTo>
                    <a:pt x="48" y="15"/>
                  </a:moveTo>
                  <a:cubicBezTo>
                    <a:pt x="31" y="15"/>
                    <a:pt x="20" y="30"/>
                    <a:pt x="20" y="49"/>
                  </a:cubicBezTo>
                  <a:cubicBezTo>
                    <a:pt x="20" y="67"/>
                    <a:pt x="30" y="83"/>
                    <a:pt x="47" y="83"/>
                  </a:cubicBezTo>
                  <a:cubicBezTo>
                    <a:pt x="64" y="83"/>
                    <a:pt x="75" y="67"/>
                    <a:pt x="75" y="49"/>
                  </a:cubicBezTo>
                  <a:cubicBezTo>
                    <a:pt x="75" y="30"/>
                    <a:pt x="65" y="15"/>
                    <a:pt x="4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37">
              <a:extLst>
                <a:ext uri="{FF2B5EF4-FFF2-40B4-BE49-F238E27FC236}">
                  <a16:creationId xmlns:a16="http://schemas.microsoft.com/office/drawing/2014/main" id="{DCECE63C-3BE4-E3D3-8A34-3F4C88B09AD1}"/>
                </a:ext>
              </a:extLst>
            </p:cNvPr>
            <p:cNvSpPr>
              <a:spLocks/>
            </p:cNvSpPr>
            <p:nvPr userDrawn="1"/>
          </p:nvSpPr>
          <p:spPr bwMode="auto">
            <a:xfrm>
              <a:off x="3568701" y="-34925"/>
              <a:ext cx="69850" cy="115888"/>
            </a:xfrm>
            <a:custGeom>
              <a:avLst/>
              <a:gdLst>
                <a:gd name="T0" fmla="*/ 66 w 85"/>
                <a:gd name="T1" fmla="*/ 141 h 141"/>
                <a:gd name="T2" fmla="*/ 66 w 85"/>
                <a:gd name="T3" fmla="*/ 82 h 141"/>
                <a:gd name="T4" fmla="*/ 46 w 85"/>
                <a:gd name="T5" fmla="*/ 56 h 141"/>
                <a:gd name="T6" fmla="*/ 19 w 85"/>
                <a:gd name="T7" fmla="*/ 82 h 141"/>
                <a:gd name="T8" fmla="*/ 19 w 85"/>
                <a:gd name="T9" fmla="*/ 141 h 141"/>
                <a:gd name="T10" fmla="*/ 0 w 85"/>
                <a:gd name="T11" fmla="*/ 141 h 141"/>
                <a:gd name="T12" fmla="*/ 0 w 85"/>
                <a:gd name="T13" fmla="*/ 0 h 141"/>
                <a:gd name="T14" fmla="*/ 19 w 85"/>
                <a:gd name="T15" fmla="*/ 0 h 141"/>
                <a:gd name="T16" fmla="*/ 19 w 85"/>
                <a:gd name="T17" fmla="*/ 60 h 141"/>
                <a:gd name="T18" fmla="*/ 52 w 85"/>
                <a:gd name="T19" fmla="*/ 39 h 141"/>
                <a:gd name="T20" fmla="*/ 85 w 85"/>
                <a:gd name="T21" fmla="*/ 77 h 141"/>
                <a:gd name="T22" fmla="*/ 85 w 85"/>
                <a:gd name="T23" fmla="*/ 141 h 141"/>
                <a:gd name="T24" fmla="*/ 66 w 85"/>
                <a:gd name="T25"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41">
                  <a:moveTo>
                    <a:pt x="66" y="141"/>
                  </a:moveTo>
                  <a:cubicBezTo>
                    <a:pt x="66" y="82"/>
                    <a:pt x="66" y="82"/>
                    <a:pt x="66" y="82"/>
                  </a:cubicBezTo>
                  <a:cubicBezTo>
                    <a:pt x="66" y="66"/>
                    <a:pt x="61" y="56"/>
                    <a:pt x="46" y="56"/>
                  </a:cubicBezTo>
                  <a:cubicBezTo>
                    <a:pt x="31" y="56"/>
                    <a:pt x="21" y="72"/>
                    <a:pt x="19" y="82"/>
                  </a:cubicBezTo>
                  <a:cubicBezTo>
                    <a:pt x="19" y="141"/>
                    <a:pt x="19" y="141"/>
                    <a:pt x="19" y="141"/>
                  </a:cubicBezTo>
                  <a:cubicBezTo>
                    <a:pt x="0" y="141"/>
                    <a:pt x="0" y="141"/>
                    <a:pt x="0" y="141"/>
                  </a:cubicBezTo>
                  <a:cubicBezTo>
                    <a:pt x="0" y="0"/>
                    <a:pt x="0" y="0"/>
                    <a:pt x="0" y="0"/>
                  </a:cubicBezTo>
                  <a:cubicBezTo>
                    <a:pt x="19" y="0"/>
                    <a:pt x="19" y="0"/>
                    <a:pt x="19" y="0"/>
                  </a:cubicBezTo>
                  <a:cubicBezTo>
                    <a:pt x="19" y="60"/>
                    <a:pt x="19" y="60"/>
                    <a:pt x="19" y="60"/>
                  </a:cubicBezTo>
                  <a:cubicBezTo>
                    <a:pt x="25" y="50"/>
                    <a:pt x="36" y="39"/>
                    <a:pt x="52" y="39"/>
                  </a:cubicBezTo>
                  <a:cubicBezTo>
                    <a:pt x="72" y="39"/>
                    <a:pt x="85" y="51"/>
                    <a:pt x="85" y="77"/>
                  </a:cubicBezTo>
                  <a:cubicBezTo>
                    <a:pt x="85" y="141"/>
                    <a:pt x="85" y="141"/>
                    <a:pt x="85" y="141"/>
                  </a:cubicBezTo>
                  <a:lnTo>
                    <a:pt x="66"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38">
              <a:extLst>
                <a:ext uri="{FF2B5EF4-FFF2-40B4-BE49-F238E27FC236}">
                  <a16:creationId xmlns:a16="http://schemas.microsoft.com/office/drawing/2014/main" id="{A628084C-CF66-E7E8-A07E-637CE5D6B84C}"/>
                </a:ext>
              </a:extLst>
            </p:cNvPr>
            <p:cNvSpPr>
              <a:spLocks/>
            </p:cNvSpPr>
            <p:nvPr userDrawn="1"/>
          </p:nvSpPr>
          <p:spPr bwMode="auto">
            <a:xfrm>
              <a:off x="3654426" y="-23813"/>
              <a:ext cx="50800" cy="106363"/>
            </a:xfrm>
            <a:custGeom>
              <a:avLst/>
              <a:gdLst>
                <a:gd name="T0" fmla="*/ 33 w 61"/>
                <a:gd name="T1" fmla="*/ 41 h 128"/>
                <a:gd name="T2" fmla="*/ 33 w 61"/>
                <a:gd name="T3" fmla="*/ 92 h 128"/>
                <a:gd name="T4" fmla="*/ 37 w 61"/>
                <a:gd name="T5" fmla="*/ 109 h 128"/>
                <a:gd name="T6" fmla="*/ 47 w 61"/>
                <a:gd name="T7" fmla="*/ 113 h 128"/>
                <a:gd name="T8" fmla="*/ 58 w 61"/>
                <a:gd name="T9" fmla="*/ 111 h 128"/>
                <a:gd name="T10" fmla="*/ 60 w 61"/>
                <a:gd name="T11" fmla="*/ 125 h 128"/>
                <a:gd name="T12" fmla="*/ 42 w 61"/>
                <a:gd name="T13" fmla="*/ 128 h 128"/>
                <a:gd name="T14" fmla="*/ 21 w 61"/>
                <a:gd name="T15" fmla="*/ 121 h 128"/>
                <a:gd name="T16" fmla="*/ 15 w 61"/>
                <a:gd name="T17" fmla="*/ 95 h 128"/>
                <a:gd name="T18" fmla="*/ 15 w 61"/>
                <a:gd name="T19" fmla="*/ 41 h 128"/>
                <a:gd name="T20" fmla="*/ 0 w 61"/>
                <a:gd name="T21" fmla="*/ 41 h 128"/>
                <a:gd name="T22" fmla="*/ 0 w 61"/>
                <a:gd name="T23" fmla="*/ 27 h 128"/>
                <a:gd name="T24" fmla="*/ 14 w 61"/>
                <a:gd name="T25" fmla="*/ 27 h 128"/>
                <a:gd name="T26" fmla="*/ 16 w 61"/>
                <a:gd name="T27" fmla="*/ 0 h 128"/>
                <a:gd name="T28" fmla="*/ 33 w 61"/>
                <a:gd name="T29" fmla="*/ 0 h 128"/>
                <a:gd name="T30" fmla="*/ 33 w 61"/>
                <a:gd name="T31" fmla="*/ 27 h 128"/>
                <a:gd name="T32" fmla="*/ 61 w 61"/>
                <a:gd name="T33" fmla="*/ 27 h 128"/>
                <a:gd name="T34" fmla="*/ 61 w 61"/>
                <a:gd name="T35" fmla="*/ 41 h 128"/>
                <a:gd name="T36" fmla="*/ 33 w 61"/>
                <a:gd name="T37"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28">
                  <a:moveTo>
                    <a:pt x="33" y="41"/>
                  </a:moveTo>
                  <a:cubicBezTo>
                    <a:pt x="33" y="92"/>
                    <a:pt x="33" y="92"/>
                    <a:pt x="33" y="92"/>
                  </a:cubicBezTo>
                  <a:cubicBezTo>
                    <a:pt x="33" y="101"/>
                    <a:pt x="34" y="106"/>
                    <a:pt x="37" y="109"/>
                  </a:cubicBezTo>
                  <a:cubicBezTo>
                    <a:pt x="40" y="112"/>
                    <a:pt x="43" y="113"/>
                    <a:pt x="47" y="113"/>
                  </a:cubicBezTo>
                  <a:cubicBezTo>
                    <a:pt x="52" y="113"/>
                    <a:pt x="56" y="112"/>
                    <a:pt x="58" y="111"/>
                  </a:cubicBezTo>
                  <a:cubicBezTo>
                    <a:pt x="60" y="125"/>
                    <a:pt x="60" y="125"/>
                    <a:pt x="60" y="125"/>
                  </a:cubicBezTo>
                  <a:cubicBezTo>
                    <a:pt x="56" y="127"/>
                    <a:pt x="48" y="128"/>
                    <a:pt x="42" y="128"/>
                  </a:cubicBezTo>
                  <a:cubicBezTo>
                    <a:pt x="33" y="128"/>
                    <a:pt x="27" y="126"/>
                    <a:pt x="21" y="121"/>
                  </a:cubicBezTo>
                  <a:cubicBezTo>
                    <a:pt x="16" y="115"/>
                    <a:pt x="15" y="108"/>
                    <a:pt x="15" y="95"/>
                  </a:cubicBezTo>
                  <a:cubicBezTo>
                    <a:pt x="15" y="41"/>
                    <a:pt x="15" y="41"/>
                    <a:pt x="15" y="41"/>
                  </a:cubicBezTo>
                  <a:cubicBezTo>
                    <a:pt x="0" y="41"/>
                    <a:pt x="0" y="41"/>
                    <a:pt x="0" y="41"/>
                  </a:cubicBezTo>
                  <a:cubicBezTo>
                    <a:pt x="0" y="27"/>
                    <a:pt x="0" y="27"/>
                    <a:pt x="0" y="27"/>
                  </a:cubicBezTo>
                  <a:cubicBezTo>
                    <a:pt x="14" y="27"/>
                    <a:pt x="14" y="27"/>
                    <a:pt x="14" y="27"/>
                  </a:cubicBezTo>
                  <a:cubicBezTo>
                    <a:pt x="16" y="0"/>
                    <a:pt x="16" y="0"/>
                    <a:pt x="16" y="0"/>
                  </a:cubicBezTo>
                  <a:cubicBezTo>
                    <a:pt x="33" y="0"/>
                    <a:pt x="33" y="0"/>
                    <a:pt x="33" y="0"/>
                  </a:cubicBezTo>
                  <a:cubicBezTo>
                    <a:pt x="33" y="27"/>
                    <a:pt x="33" y="27"/>
                    <a:pt x="33" y="27"/>
                  </a:cubicBezTo>
                  <a:cubicBezTo>
                    <a:pt x="61" y="27"/>
                    <a:pt x="61" y="27"/>
                    <a:pt x="61" y="27"/>
                  </a:cubicBezTo>
                  <a:cubicBezTo>
                    <a:pt x="61" y="41"/>
                    <a:pt x="61" y="41"/>
                    <a:pt x="61" y="41"/>
                  </a:cubicBezTo>
                  <a:cubicBezTo>
                    <a:pt x="33" y="41"/>
                    <a:pt x="33" y="41"/>
                    <a:pt x="3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39">
              <a:extLst>
                <a:ext uri="{FF2B5EF4-FFF2-40B4-BE49-F238E27FC236}">
                  <a16:creationId xmlns:a16="http://schemas.microsoft.com/office/drawing/2014/main" id="{644BE14E-EA94-5B64-6A69-FD38062EC86B}"/>
                </a:ext>
              </a:extLst>
            </p:cNvPr>
            <p:cNvSpPr>
              <a:spLocks/>
            </p:cNvSpPr>
            <p:nvPr userDrawn="1"/>
          </p:nvSpPr>
          <p:spPr bwMode="auto">
            <a:xfrm>
              <a:off x="3711576" y="-3175"/>
              <a:ext cx="63500" cy="85725"/>
            </a:xfrm>
            <a:custGeom>
              <a:avLst/>
              <a:gdLst>
                <a:gd name="T0" fmla="*/ 68 w 78"/>
                <a:gd name="T1" fmla="*/ 94 h 103"/>
                <a:gd name="T2" fmla="*/ 39 w 78"/>
                <a:gd name="T3" fmla="*/ 103 h 103"/>
                <a:gd name="T4" fmla="*/ 0 w 78"/>
                <a:gd name="T5" fmla="*/ 86 h 103"/>
                <a:gd name="T6" fmla="*/ 10 w 78"/>
                <a:gd name="T7" fmla="*/ 74 h 103"/>
                <a:gd name="T8" fmla="*/ 40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3" y="99"/>
                    <a:pt x="54" y="103"/>
                    <a:pt x="39" y="103"/>
                  </a:cubicBezTo>
                  <a:cubicBezTo>
                    <a:pt x="19" y="103"/>
                    <a:pt x="5" y="91"/>
                    <a:pt x="0" y="86"/>
                  </a:cubicBezTo>
                  <a:cubicBezTo>
                    <a:pt x="10" y="74"/>
                    <a:pt x="10" y="74"/>
                    <a:pt x="10" y="74"/>
                  </a:cubicBezTo>
                  <a:cubicBezTo>
                    <a:pt x="16" y="80"/>
                    <a:pt x="28" y="88"/>
                    <a:pt x="40" y="88"/>
                  </a:cubicBezTo>
                  <a:cubicBezTo>
                    <a:pt x="51" y="88"/>
                    <a:pt x="59" y="84"/>
                    <a:pt x="59" y="75"/>
                  </a:cubicBezTo>
                  <a:cubicBezTo>
                    <a:pt x="59" y="66"/>
                    <a:pt x="49" y="63"/>
                    <a:pt x="43" y="61"/>
                  </a:cubicBezTo>
                  <a:cubicBezTo>
                    <a:pt x="38"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4"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40">
              <a:extLst>
                <a:ext uri="{FF2B5EF4-FFF2-40B4-BE49-F238E27FC236}">
                  <a16:creationId xmlns:a16="http://schemas.microsoft.com/office/drawing/2014/main" id="{EF137B69-3191-B6FE-C47C-0D807733E2CB}"/>
                </a:ext>
              </a:extLst>
            </p:cNvPr>
            <p:cNvSpPr>
              <a:spLocks noEditPoints="1"/>
            </p:cNvSpPr>
            <p:nvPr userDrawn="1"/>
          </p:nvSpPr>
          <p:spPr bwMode="auto">
            <a:xfrm>
              <a:off x="2498726" y="157163"/>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6 h 136"/>
                <a:gd name="T12" fmla="*/ 113 w 113"/>
                <a:gd name="T13" fmla="*/ 68 h 136"/>
                <a:gd name="T14" fmla="*/ 92 w 113"/>
                <a:gd name="T15" fmla="*/ 119 h 136"/>
                <a:gd name="T16" fmla="*/ 78 w 113"/>
                <a:gd name="T17" fmla="*/ 28 h 136"/>
                <a:gd name="T18" fmla="*/ 45 w 113"/>
                <a:gd name="T19" fmla="*/ 15 h 136"/>
                <a:gd name="T20" fmla="*/ 20 w 113"/>
                <a:gd name="T21" fmla="*/ 15 h 136"/>
                <a:gd name="T22" fmla="*/ 20 w 113"/>
                <a:gd name="T23" fmla="*/ 119 h 136"/>
                <a:gd name="T24" fmla="*/ 45 w 113"/>
                <a:gd name="T25" fmla="*/ 119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5"/>
                    <a:pt x="92" y="16"/>
                  </a:cubicBezTo>
                  <a:cubicBezTo>
                    <a:pt x="103" y="27"/>
                    <a:pt x="113" y="44"/>
                    <a:pt x="113" y="68"/>
                  </a:cubicBezTo>
                  <a:cubicBezTo>
                    <a:pt x="113" y="91"/>
                    <a:pt x="104" y="108"/>
                    <a:pt x="92" y="119"/>
                  </a:cubicBezTo>
                  <a:close/>
                  <a:moveTo>
                    <a:pt x="78" y="28"/>
                  </a:moveTo>
                  <a:cubicBezTo>
                    <a:pt x="70" y="19"/>
                    <a:pt x="59" y="15"/>
                    <a:pt x="45" y="15"/>
                  </a:cubicBezTo>
                  <a:cubicBezTo>
                    <a:pt x="20" y="15"/>
                    <a:pt x="20" y="15"/>
                    <a:pt x="20" y="15"/>
                  </a:cubicBezTo>
                  <a:cubicBezTo>
                    <a:pt x="20" y="119"/>
                    <a:pt x="20" y="119"/>
                    <a:pt x="20" y="119"/>
                  </a:cubicBezTo>
                  <a:cubicBezTo>
                    <a:pt x="45" y="119"/>
                    <a:pt x="45" y="119"/>
                    <a:pt x="45" y="119"/>
                  </a:cubicBezTo>
                  <a:cubicBezTo>
                    <a:pt x="58" y="119"/>
                    <a:pt x="69" y="116"/>
                    <a:pt x="78" y="107"/>
                  </a:cubicBezTo>
                  <a:cubicBezTo>
                    <a:pt x="87" y="98"/>
                    <a:pt x="92" y="84"/>
                    <a:pt x="92" y="68"/>
                  </a:cubicBezTo>
                  <a:cubicBezTo>
                    <a:pt x="92" y="51"/>
                    <a:pt x="87" y="36"/>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41">
              <a:extLst>
                <a:ext uri="{FF2B5EF4-FFF2-40B4-BE49-F238E27FC236}">
                  <a16:creationId xmlns:a16="http://schemas.microsoft.com/office/drawing/2014/main" id="{821A2D0B-222A-FACB-58E1-95FBC0126991}"/>
                </a:ext>
              </a:extLst>
            </p:cNvPr>
            <p:cNvSpPr>
              <a:spLocks noEditPoints="1"/>
            </p:cNvSpPr>
            <p:nvPr userDrawn="1"/>
          </p:nvSpPr>
          <p:spPr bwMode="auto">
            <a:xfrm>
              <a:off x="2605088"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42">
              <a:extLst>
                <a:ext uri="{FF2B5EF4-FFF2-40B4-BE49-F238E27FC236}">
                  <a16:creationId xmlns:a16="http://schemas.microsoft.com/office/drawing/2014/main" id="{7DEFDA0D-DEC0-C80E-280E-37E6A828C659}"/>
                </a:ext>
              </a:extLst>
            </p:cNvPr>
            <p:cNvSpPr>
              <a:spLocks noChangeArrowheads="1"/>
            </p:cNvSpPr>
            <p:nvPr userDrawn="1"/>
          </p:nvSpPr>
          <p:spPr bwMode="auto">
            <a:xfrm>
              <a:off x="2697163" y="153988"/>
              <a:ext cx="15875" cy="1158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43">
              <a:extLst>
                <a:ext uri="{FF2B5EF4-FFF2-40B4-BE49-F238E27FC236}">
                  <a16:creationId xmlns:a16="http://schemas.microsoft.com/office/drawing/2014/main" id="{E1B199F1-629A-2B40-F991-6A433992CFCB}"/>
                </a:ext>
              </a:extLst>
            </p:cNvPr>
            <p:cNvSpPr>
              <a:spLocks noEditPoints="1"/>
            </p:cNvSpPr>
            <p:nvPr userDrawn="1"/>
          </p:nvSpPr>
          <p:spPr bwMode="auto">
            <a:xfrm>
              <a:off x="2736851" y="150813"/>
              <a:ext cx="20638" cy="119063"/>
            </a:xfrm>
            <a:custGeom>
              <a:avLst/>
              <a:gdLst>
                <a:gd name="T0" fmla="*/ 12 w 25"/>
                <a:gd name="T1" fmla="*/ 25 h 144"/>
                <a:gd name="T2" fmla="*/ 0 w 25"/>
                <a:gd name="T3" fmla="*/ 13 h 144"/>
                <a:gd name="T4" fmla="*/ 12 w 25"/>
                <a:gd name="T5" fmla="*/ 0 h 144"/>
                <a:gd name="T6" fmla="*/ 25 w 25"/>
                <a:gd name="T7" fmla="*/ 12 h 144"/>
                <a:gd name="T8" fmla="*/ 12 w 25"/>
                <a:gd name="T9" fmla="*/ 25 h 144"/>
                <a:gd name="T10" fmla="*/ 3 w 25"/>
                <a:gd name="T11" fmla="*/ 144 h 144"/>
                <a:gd name="T12" fmla="*/ 3 w 25"/>
                <a:gd name="T13" fmla="*/ 45 h 144"/>
                <a:gd name="T14" fmla="*/ 22 w 25"/>
                <a:gd name="T15" fmla="*/ 45 h 144"/>
                <a:gd name="T16" fmla="*/ 22 w 25"/>
                <a:gd name="T17" fmla="*/ 144 h 144"/>
                <a:gd name="T18" fmla="*/ 3 w 25"/>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4">
                  <a:moveTo>
                    <a:pt x="12" y="25"/>
                  </a:moveTo>
                  <a:cubicBezTo>
                    <a:pt x="5" y="25"/>
                    <a:pt x="0" y="20"/>
                    <a:pt x="0" y="13"/>
                  </a:cubicBezTo>
                  <a:cubicBezTo>
                    <a:pt x="0" y="6"/>
                    <a:pt x="5" y="0"/>
                    <a:pt x="12" y="0"/>
                  </a:cubicBezTo>
                  <a:cubicBezTo>
                    <a:pt x="20" y="0"/>
                    <a:pt x="25" y="6"/>
                    <a:pt x="25" y="12"/>
                  </a:cubicBezTo>
                  <a:cubicBezTo>
                    <a:pt x="25" y="19"/>
                    <a:pt x="20" y="25"/>
                    <a:pt x="12"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44">
              <a:extLst>
                <a:ext uri="{FF2B5EF4-FFF2-40B4-BE49-F238E27FC236}">
                  <a16:creationId xmlns:a16="http://schemas.microsoft.com/office/drawing/2014/main" id="{344578C9-CCB4-4F2D-6F97-A69FE48FE92E}"/>
                </a:ext>
              </a:extLst>
            </p:cNvPr>
            <p:cNvSpPr>
              <a:spLocks/>
            </p:cNvSpPr>
            <p:nvPr userDrawn="1"/>
          </p:nvSpPr>
          <p:spPr bwMode="auto">
            <a:xfrm>
              <a:off x="2768601" y="188913"/>
              <a:ext cx="79375" cy="80963"/>
            </a:xfrm>
            <a:custGeom>
              <a:avLst/>
              <a:gdLst>
                <a:gd name="T0" fmla="*/ 30 w 50"/>
                <a:gd name="T1" fmla="*/ 51 h 51"/>
                <a:gd name="T2" fmla="*/ 19 w 50"/>
                <a:gd name="T3" fmla="*/ 51 h 51"/>
                <a:gd name="T4" fmla="*/ 0 w 50"/>
                <a:gd name="T5" fmla="*/ 0 h 51"/>
                <a:gd name="T6" fmla="*/ 10 w 50"/>
                <a:gd name="T7" fmla="*/ 0 h 51"/>
                <a:gd name="T8" fmla="*/ 25 w 50"/>
                <a:gd name="T9" fmla="*/ 41 h 51"/>
                <a:gd name="T10" fmla="*/ 39 w 50"/>
                <a:gd name="T11" fmla="*/ 0 h 51"/>
                <a:gd name="T12" fmla="*/ 50 w 50"/>
                <a:gd name="T13" fmla="*/ 0 h 51"/>
                <a:gd name="T14" fmla="*/ 30 w 50"/>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1">
                  <a:moveTo>
                    <a:pt x="30" y="51"/>
                  </a:moveTo>
                  <a:lnTo>
                    <a:pt x="19" y="51"/>
                  </a:lnTo>
                  <a:lnTo>
                    <a:pt x="0" y="0"/>
                  </a:lnTo>
                  <a:lnTo>
                    <a:pt x="10" y="0"/>
                  </a:lnTo>
                  <a:lnTo>
                    <a:pt x="25" y="41"/>
                  </a:lnTo>
                  <a:lnTo>
                    <a:pt x="39" y="0"/>
                  </a:lnTo>
                  <a:lnTo>
                    <a:pt x="50" y="0"/>
                  </a:lnTo>
                  <a:lnTo>
                    <a:pt x="3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45">
              <a:extLst>
                <a:ext uri="{FF2B5EF4-FFF2-40B4-BE49-F238E27FC236}">
                  <a16:creationId xmlns:a16="http://schemas.microsoft.com/office/drawing/2014/main" id="{2236A563-D056-2155-A154-64F4FBDBB116}"/>
                </a:ext>
              </a:extLst>
            </p:cNvPr>
            <p:cNvSpPr>
              <a:spLocks noEditPoints="1"/>
            </p:cNvSpPr>
            <p:nvPr userDrawn="1"/>
          </p:nvSpPr>
          <p:spPr bwMode="auto">
            <a:xfrm>
              <a:off x="28559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0"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46">
              <a:extLst>
                <a:ext uri="{FF2B5EF4-FFF2-40B4-BE49-F238E27FC236}">
                  <a16:creationId xmlns:a16="http://schemas.microsoft.com/office/drawing/2014/main" id="{F4BF70B8-9555-C261-D3C1-88BD30FC33CC}"/>
                </a:ext>
              </a:extLst>
            </p:cNvPr>
            <p:cNvSpPr>
              <a:spLocks/>
            </p:cNvSpPr>
            <p:nvPr userDrawn="1"/>
          </p:nvSpPr>
          <p:spPr bwMode="auto">
            <a:xfrm>
              <a:off x="2947988" y="185738"/>
              <a:ext cx="47625"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47">
              <a:extLst>
                <a:ext uri="{FF2B5EF4-FFF2-40B4-BE49-F238E27FC236}">
                  <a16:creationId xmlns:a16="http://schemas.microsoft.com/office/drawing/2014/main" id="{2EFAC510-CEEE-DA5A-FAA3-F170FED7622E}"/>
                </a:ext>
              </a:extLst>
            </p:cNvPr>
            <p:cNvSpPr>
              <a:spLocks noEditPoints="1"/>
            </p:cNvSpPr>
            <p:nvPr userDrawn="1"/>
          </p:nvSpPr>
          <p:spPr bwMode="auto">
            <a:xfrm>
              <a:off x="2998788" y="185738"/>
              <a:ext cx="74613" cy="85725"/>
            </a:xfrm>
            <a:custGeom>
              <a:avLst/>
              <a:gdLst>
                <a:gd name="T0" fmla="*/ 20 w 90"/>
                <a:gd name="T1" fmla="*/ 56 h 103"/>
                <a:gd name="T2" fmla="*/ 49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49" y="88"/>
                  </a:cubicBezTo>
                  <a:cubicBezTo>
                    <a:pt x="68" y="88"/>
                    <a:pt x="79" y="78"/>
                    <a:pt x="80" y="77"/>
                  </a:cubicBezTo>
                  <a:cubicBezTo>
                    <a:pt x="88" y="89"/>
                    <a:pt x="88" y="89"/>
                    <a:pt x="88" y="89"/>
                  </a:cubicBezTo>
                  <a:cubicBezTo>
                    <a:pt x="88" y="89"/>
                    <a:pt x="74"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8" y="14"/>
                    <a:pt x="20" y="29"/>
                    <a:pt x="19" y="42"/>
                  </a:cubicBezTo>
                  <a:cubicBezTo>
                    <a:pt x="71" y="42"/>
                    <a:pt x="71" y="42"/>
                    <a:pt x="71" y="42"/>
                  </a:cubicBezTo>
                  <a:cubicBezTo>
                    <a:pt x="71"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48">
              <a:extLst>
                <a:ext uri="{FF2B5EF4-FFF2-40B4-BE49-F238E27FC236}">
                  <a16:creationId xmlns:a16="http://schemas.microsoft.com/office/drawing/2014/main" id="{9F75901F-04A3-6B7A-4918-99E7F7C4A01F}"/>
                </a:ext>
              </a:extLst>
            </p:cNvPr>
            <p:cNvSpPr>
              <a:spLocks noEditPoints="1"/>
            </p:cNvSpPr>
            <p:nvPr userDrawn="1"/>
          </p:nvSpPr>
          <p:spPr bwMode="auto">
            <a:xfrm>
              <a:off x="3084513" y="153988"/>
              <a:ext cx="77788" cy="117475"/>
            </a:xfrm>
            <a:custGeom>
              <a:avLst/>
              <a:gdLst>
                <a:gd name="T0" fmla="*/ 78 w 94"/>
                <a:gd name="T1" fmla="*/ 141 h 143"/>
                <a:gd name="T2" fmla="*/ 75 w 94"/>
                <a:gd name="T3" fmla="*/ 125 h 143"/>
                <a:gd name="T4" fmla="*/ 42 w 94"/>
                <a:gd name="T5" fmla="*/ 143 h 143"/>
                <a:gd name="T6" fmla="*/ 0 w 94"/>
                <a:gd name="T7" fmla="*/ 91 h 143"/>
                <a:gd name="T8" fmla="*/ 44 w 94"/>
                <a:gd name="T9" fmla="*/ 40 h 143"/>
                <a:gd name="T10" fmla="*/ 75 w 94"/>
                <a:gd name="T11" fmla="*/ 58 h 143"/>
                <a:gd name="T12" fmla="*/ 75 w 94"/>
                <a:gd name="T13" fmla="*/ 0 h 143"/>
                <a:gd name="T14" fmla="*/ 94 w 94"/>
                <a:gd name="T15" fmla="*/ 0 h 143"/>
                <a:gd name="T16" fmla="*/ 94 w 94"/>
                <a:gd name="T17" fmla="*/ 141 h 143"/>
                <a:gd name="T18" fmla="*/ 78 w 94"/>
                <a:gd name="T19" fmla="*/ 141 h 143"/>
                <a:gd name="T20" fmla="*/ 48 w 94"/>
                <a:gd name="T21" fmla="*/ 54 h 143"/>
                <a:gd name="T22" fmla="*/ 19 w 94"/>
                <a:gd name="T23" fmla="*/ 90 h 143"/>
                <a:gd name="T24" fmla="*/ 47 w 94"/>
                <a:gd name="T25" fmla="*/ 127 h 143"/>
                <a:gd name="T26" fmla="*/ 75 w 94"/>
                <a:gd name="T27" fmla="*/ 90 h 143"/>
                <a:gd name="T28" fmla="*/ 48 w 94"/>
                <a:gd name="T29" fmla="*/ 5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43">
                  <a:moveTo>
                    <a:pt x="78" y="141"/>
                  </a:moveTo>
                  <a:cubicBezTo>
                    <a:pt x="75" y="125"/>
                    <a:pt x="75" y="125"/>
                    <a:pt x="75" y="125"/>
                  </a:cubicBezTo>
                  <a:cubicBezTo>
                    <a:pt x="74" y="126"/>
                    <a:pt x="65" y="143"/>
                    <a:pt x="42" y="143"/>
                  </a:cubicBezTo>
                  <a:cubicBezTo>
                    <a:pt x="16" y="143"/>
                    <a:pt x="0" y="121"/>
                    <a:pt x="0" y="91"/>
                  </a:cubicBezTo>
                  <a:cubicBezTo>
                    <a:pt x="0" y="62"/>
                    <a:pt x="18" y="40"/>
                    <a:pt x="44" y="40"/>
                  </a:cubicBezTo>
                  <a:cubicBezTo>
                    <a:pt x="65" y="40"/>
                    <a:pt x="74" y="56"/>
                    <a:pt x="75" y="58"/>
                  </a:cubicBezTo>
                  <a:cubicBezTo>
                    <a:pt x="75" y="0"/>
                    <a:pt x="75" y="0"/>
                    <a:pt x="75" y="0"/>
                  </a:cubicBezTo>
                  <a:cubicBezTo>
                    <a:pt x="94" y="0"/>
                    <a:pt x="94" y="0"/>
                    <a:pt x="94" y="0"/>
                  </a:cubicBezTo>
                  <a:cubicBezTo>
                    <a:pt x="94" y="141"/>
                    <a:pt x="94" y="141"/>
                    <a:pt x="94" y="141"/>
                  </a:cubicBezTo>
                  <a:cubicBezTo>
                    <a:pt x="78" y="141"/>
                    <a:pt x="78" y="141"/>
                    <a:pt x="78" y="141"/>
                  </a:cubicBezTo>
                  <a:close/>
                  <a:moveTo>
                    <a:pt x="48" y="54"/>
                  </a:moveTo>
                  <a:cubicBezTo>
                    <a:pt x="30" y="54"/>
                    <a:pt x="19" y="71"/>
                    <a:pt x="19" y="90"/>
                  </a:cubicBezTo>
                  <a:cubicBezTo>
                    <a:pt x="19" y="110"/>
                    <a:pt x="29" y="127"/>
                    <a:pt x="47" y="127"/>
                  </a:cubicBezTo>
                  <a:cubicBezTo>
                    <a:pt x="64" y="127"/>
                    <a:pt x="75" y="110"/>
                    <a:pt x="75" y="90"/>
                  </a:cubicBezTo>
                  <a:cubicBezTo>
                    <a:pt x="76" y="71"/>
                    <a:pt x="66" y="54"/>
                    <a:pt x="4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49">
              <a:extLst>
                <a:ext uri="{FF2B5EF4-FFF2-40B4-BE49-F238E27FC236}">
                  <a16:creationId xmlns:a16="http://schemas.microsoft.com/office/drawing/2014/main" id="{746411D7-FE52-9D4A-5F9C-E781E2B0A65A}"/>
                </a:ext>
              </a:extLst>
            </p:cNvPr>
            <p:cNvSpPr>
              <a:spLocks/>
            </p:cNvSpPr>
            <p:nvPr userDrawn="1"/>
          </p:nvSpPr>
          <p:spPr bwMode="auto">
            <a:xfrm>
              <a:off x="3209926" y="152400"/>
              <a:ext cx="53975" cy="117475"/>
            </a:xfrm>
            <a:custGeom>
              <a:avLst/>
              <a:gdLst>
                <a:gd name="T0" fmla="*/ 61 w 64"/>
                <a:gd name="T1" fmla="*/ 18 h 142"/>
                <a:gd name="T2" fmla="*/ 49 w 64"/>
                <a:gd name="T3" fmla="*/ 15 h 142"/>
                <a:gd name="T4" fmla="*/ 36 w 64"/>
                <a:gd name="T5" fmla="*/ 21 h 142"/>
                <a:gd name="T6" fmla="*/ 34 w 64"/>
                <a:gd name="T7" fmla="*/ 35 h 142"/>
                <a:gd name="T8" fmla="*/ 34 w 64"/>
                <a:gd name="T9" fmla="*/ 43 h 142"/>
                <a:gd name="T10" fmla="*/ 59 w 64"/>
                <a:gd name="T11" fmla="*/ 43 h 142"/>
                <a:gd name="T12" fmla="*/ 59 w 64"/>
                <a:gd name="T13" fmla="*/ 57 h 142"/>
                <a:gd name="T14" fmla="*/ 34 w 64"/>
                <a:gd name="T15" fmla="*/ 57 h 142"/>
                <a:gd name="T16" fmla="*/ 34 w 64"/>
                <a:gd name="T17" fmla="*/ 142 h 142"/>
                <a:gd name="T18" fmla="*/ 15 w 64"/>
                <a:gd name="T19" fmla="*/ 142 h 142"/>
                <a:gd name="T20" fmla="*/ 15 w 64"/>
                <a:gd name="T21" fmla="*/ 57 h 142"/>
                <a:gd name="T22" fmla="*/ 0 w 64"/>
                <a:gd name="T23" fmla="*/ 57 h 142"/>
                <a:gd name="T24" fmla="*/ 0 w 64"/>
                <a:gd name="T25" fmla="*/ 43 h 142"/>
                <a:gd name="T26" fmla="*/ 15 w 64"/>
                <a:gd name="T27" fmla="*/ 43 h 142"/>
                <a:gd name="T28" fmla="*/ 15 w 64"/>
                <a:gd name="T29" fmla="*/ 32 h 142"/>
                <a:gd name="T30" fmla="*/ 22 w 64"/>
                <a:gd name="T31" fmla="*/ 9 h 142"/>
                <a:gd name="T32" fmla="*/ 45 w 64"/>
                <a:gd name="T33" fmla="*/ 0 h 142"/>
                <a:gd name="T34" fmla="*/ 64 w 64"/>
                <a:gd name="T35" fmla="*/ 4 h 142"/>
                <a:gd name="T36" fmla="*/ 61 w 64"/>
                <a:gd name="T37" fmla="*/ 1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42">
                  <a:moveTo>
                    <a:pt x="61" y="18"/>
                  </a:moveTo>
                  <a:cubicBezTo>
                    <a:pt x="61" y="18"/>
                    <a:pt x="55" y="15"/>
                    <a:pt x="49" y="15"/>
                  </a:cubicBezTo>
                  <a:cubicBezTo>
                    <a:pt x="43" y="15"/>
                    <a:pt x="39" y="17"/>
                    <a:pt x="36" y="21"/>
                  </a:cubicBezTo>
                  <a:cubicBezTo>
                    <a:pt x="34" y="24"/>
                    <a:pt x="34" y="29"/>
                    <a:pt x="34" y="35"/>
                  </a:cubicBezTo>
                  <a:cubicBezTo>
                    <a:pt x="34" y="43"/>
                    <a:pt x="34" y="43"/>
                    <a:pt x="34" y="43"/>
                  </a:cubicBezTo>
                  <a:cubicBezTo>
                    <a:pt x="59" y="43"/>
                    <a:pt x="59" y="43"/>
                    <a:pt x="59" y="43"/>
                  </a:cubicBezTo>
                  <a:cubicBezTo>
                    <a:pt x="59" y="57"/>
                    <a:pt x="59" y="57"/>
                    <a:pt x="59" y="57"/>
                  </a:cubicBezTo>
                  <a:cubicBezTo>
                    <a:pt x="34" y="57"/>
                    <a:pt x="34" y="57"/>
                    <a:pt x="34" y="57"/>
                  </a:cubicBezTo>
                  <a:cubicBezTo>
                    <a:pt x="34" y="142"/>
                    <a:pt x="34" y="142"/>
                    <a:pt x="34" y="142"/>
                  </a:cubicBezTo>
                  <a:cubicBezTo>
                    <a:pt x="15" y="142"/>
                    <a:pt x="15" y="142"/>
                    <a:pt x="15" y="142"/>
                  </a:cubicBezTo>
                  <a:cubicBezTo>
                    <a:pt x="15" y="57"/>
                    <a:pt x="15" y="57"/>
                    <a:pt x="15" y="57"/>
                  </a:cubicBezTo>
                  <a:cubicBezTo>
                    <a:pt x="0" y="57"/>
                    <a:pt x="0" y="57"/>
                    <a:pt x="0" y="57"/>
                  </a:cubicBezTo>
                  <a:cubicBezTo>
                    <a:pt x="0" y="43"/>
                    <a:pt x="0" y="43"/>
                    <a:pt x="0" y="43"/>
                  </a:cubicBezTo>
                  <a:cubicBezTo>
                    <a:pt x="15" y="43"/>
                    <a:pt x="15" y="43"/>
                    <a:pt x="15" y="43"/>
                  </a:cubicBezTo>
                  <a:cubicBezTo>
                    <a:pt x="15" y="32"/>
                    <a:pt x="15" y="32"/>
                    <a:pt x="15" y="32"/>
                  </a:cubicBezTo>
                  <a:cubicBezTo>
                    <a:pt x="15" y="21"/>
                    <a:pt x="18" y="14"/>
                    <a:pt x="22" y="9"/>
                  </a:cubicBezTo>
                  <a:cubicBezTo>
                    <a:pt x="27" y="4"/>
                    <a:pt x="34" y="0"/>
                    <a:pt x="45" y="0"/>
                  </a:cubicBezTo>
                  <a:cubicBezTo>
                    <a:pt x="55" y="0"/>
                    <a:pt x="62" y="3"/>
                    <a:pt x="64" y="4"/>
                  </a:cubicBezTo>
                  <a:lnTo>
                    <a:pt x="6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50">
              <a:extLst>
                <a:ext uri="{FF2B5EF4-FFF2-40B4-BE49-F238E27FC236}">
                  <a16:creationId xmlns:a16="http://schemas.microsoft.com/office/drawing/2014/main" id="{71C2BF5D-0F27-5DC4-E839-53363129AF20}"/>
                </a:ext>
              </a:extLst>
            </p:cNvPr>
            <p:cNvSpPr>
              <a:spLocks/>
            </p:cNvSpPr>
            <p:nvPr userDrawn="1"/>
          </p:nvSpPr>
          <p:spPr bwMode="auto">
            <a:xfrm>
              <a:off x="3270251" y="185738"/>
              <a:ext cx="46038"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51">
              <a:extLst>
                <a:ext uri="{FF2B5EF4-FFF2-40B4-BE49-F238E27FC236}">
                  <a16:creationId xmlns:a16="http://schemas.microsoft.com/office/drawing/2014/main" id="{6AAE8FD2-F294-9C4A-F94A-068B4B7ABCFB}"/>
                </a:ext>
              </a:extLst>
            </p:cNvPr>
            <p:cNvSpPr>
              <a:spLocks noEditPoints="1"/>
            </p:cNvSpPr>
            <p:nvPr userDrawn="1"/>
          </p:nvSpPr>
          <p:spPr bwMode="auto">
            <a:xfrm>
              <a:off x="3321051" y="185738"/>
              <a:ext cx="79375" cy="85725"/>
            </a:xfrm>
            <a:custGeom>
              <a:avLst/>
              <a:gdLst>
                <a:gd name="T0" fmla="*/ 48 w 96"/>
                <a:gd name="T1" fmla="*/ 102 h 102"/>
                <a:gd name="T2" fmla="*/ 0 w 96"/>
                <a:gd name="T3" fmla="*/ 51 h 102"/>
                <a:gd name="T4" fmla="*/ 48 w 96"/>
                <a:gd name="T5" fmla="*/ 0 h 102"/>
                <a:gd name="T6" fmla="*/ 96 w 96"/>
                <a:gd name="T7" fmla="*/ 51 h 102"/>
                <a:gd name="T8" fmla="*/ 48 w 96"/>
                <a:gd name="T9" fmla="*/ 102 h 102"/>
                <a:gd name="T10" fmla="*/ 48 w 96"/>
                <a:gd name="T11" fmla="*/ 14 h 102"/>
                <a:gd name="T12" fmla="*/ 20 w 96"/>
                <a:gd name="T13" fmla="*/ 51 h 102"/>
                <a:gd name="T14" fmla="*/ 48 w 96"/>
                <a:gd name="T15" fmla="*/ 88 h 102"/>
                <a:gd name="T16" fmla="*/ 77 w 96"/>
                <a:gd name="T17" fmla="*/ 51 h 102"/>
                <a:gd name="T18" fmla="*/ 48 w 96"/>
                <a:gd name="T19" fmla="*/ 1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02">
                  <a:moveTo>
                    <a:pt x="48" y="102"/>
                  </a:moveTo>
                  <a:cubicBezTo>
                    <a:pt x="20" y="102"/>
                    <a:pt x="0" y="82"/>
                    <a:pt x="0" y="51"/>
                  </a:cubicBezTo>
                  <a:cubicBezTo>
                    <a:pt x="0" y="20"/>
                    <a:pt x="20" y="0"/>
                    <a:pt x="48" y="0"/>
                  </a:cubicBezTo>
                  <a:cubicBezTo>
                    <a:pt x="77" y="0"/>
                    <a:pt x="96" y="20"/>
                    <a:pt x="96" y="51"/>
                  </a:cubicBezTo>
                  <a:cubicBezTo>
                    <a:pt x="96" y="82"/>
                    <a:pt x="77" y="102"/>
                    <a:pt x="48" y="102"/>
                  </a:cubicBezTo>
                  <a:close/>
                  <a:moveTo>
                    <a:pt x="48" y="14"/>
                  </a:moveTo>
                  <a:cubicBezTo>
                    <a:pt x="30" y="14"/>
                    <a:pt x="20" y="29"/>
                    <a:pt x="20" y="51"/>
                  </a:cubicBezTo>
                  <a:cubicBezTo>
                    <a:pt x="20" y="72"/>
                    <a:pt x="30" y="88"/>
                    <a:pt x="48" y="88"/>
                  </a:cubicBezTo>
                  <a:cubicBezTo>
                    <a:pt x="67" y="88"/>
                    <a:pt x="77" y="72"/>
                    <a:pt x="77" y="51"/>
                  </a:cubicBezTo>
                  <a:cubicBezTo>
                    <a:pt x="77" y="29"/>
                    <a:pt x="67" y="14"/>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52">
              <a:extLst>
                <a:ext uri="{FF2B5EF4-FFF2-40B4-BE49-F238E27FC236}">
                  <a16:creationId xmlns:a16="http://schemas.microsoft.com/office/drawing/2014/main" id="{C590DB0F-DC19-CD6D-2F4D-61479185D8A5}"/>
                </a:ext>
              </a:extLst>
            </p:cNvPr>
            <p:cNvSpPr>
              <a:spLocks/>
            </p:cNvSpPr>
            <p:nvPr userDrawn="1"/>
          </p:nvSpPr>
          <p:spPr bwMode="auto">
            <a:xfrm>
              <a:off x="3419476" y="185738"/>
              <a:ext cx="117475" cy="84138"/>
            </a:xfrm>
            <a:custGeom>
              <a:avLst/>
              <a:gdLst>
                <a:gd name="T0" fmla="*/ 123 w 142"/>
                <a:gd name="T1" fmla="*/ 101 h 101"/>
                <a:gd name="T2" fmla="*/ 123 w 142"/>
                <a:gd name="T3" fmla="*/ 39 h 101"/>
                <a:gd name="T4" fmla="*/ 106 w 142"/>
                <a:gd name="T5" fmla="*/ 16 h 101"/>
                <a:gd name="T6" fmla="*/ 80 w 142"/>
                <a:gd name="T7" fmla="*/ 41 h 101"/>
                <a:gd name="T8" fmla="*/ 80 w 142"/>
                <a:gd name="T9" fmla="*/ 101 h 101"/>
                <a:gd name="T10" fmla="*/ 62 w 142"/>
                <a:gd name="T11" fmla="*/ 101 h 101"/>
                <a:gd name="T12" fmla="*/ 62 w 142"/>
                <a:gd name="T13" fmla="*/ 39 h 101"/>
                <a:gd name="T14" fmla="*/ 44 w 142"/>
                <a:gd name="T15" fmla="*/ 16 h 101"/>
                <a:gd name="T16" fmla="*/ 19 w 142"/>
                <a:gd name="T17" fmla="*/ 41 h 101"/>
                <a:gd name="T18" fmla="*/ 19 w 142"/>
                <a:gd name="T19" fmla="*/ 101 h 101"/>
                <a:gd name="T20" fmla="*/ 0 w 142"/>
                <a:gd name="T21" fmla="*/ 101 h 101"/>
                <a:gd name="T22" fmla="*/ 0 w 142"/>
                <a:gd name="T23" fmla="*/ 2 h 101"/>
                <a:gd name="T24" fmla="*/ 18 w 142"/>
                <a:gd name="T25" fmla="*/ 2 h 101"/>
                <a:gd name="T26" fmla="*/ 19 w 142"/>
                <a:gd name="T27" fmla="*/ 20 h 101"/>
                <a:gd name="T28" fmla="*/ 51 w 142"/>
                <a:gd name="T29" fmla="*/ 0 h 101"/>
                <a:gd name="T30" fmla="*/ 79 w 142"/>
                <a:gd name="T31" fmla="*/ 21 h 101"/>
                <a:gd name="T32" fmla="*/ 112 w 142"/>
                <a:gd name="T33" fmla="*/ 0 h 101"/>
                <a:gd name="T34" fmla="*/ 142 w 142"/>
                <a:gd name="T35" fmla="*/ 34 h 101"/>
                <a:gd name="T36" fmla="*/ 142 w 142"/>
                <a:gd name="T37" fmla="*/ 101 h 101"/>
                <a:gd name="T38" fmla="*/ 123 w 142"/>
                <a:gd name="T3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101">
                  <a:moveTo>
                    <a:pt x="123" y="101"/>
                  </a:moveTo>
                  <a:cubicBezTo>
                    <a:pt x="123" y="39"/>
                    <a:pt x="123" y="39"/>
                    <a:pt x="123" y="39"/>
                  </a:cubicBezTo>
                  <a:cubicBezTo>
                    <a:pt x="123" y="26"/>
                    <a:pt x="120" y="16"/>
                    <a:pt x="106" y="16"/>
                  </a:cubicBezTo>
                  <a:cubicBezTo>
                    <a:pt x="91" y="16"/>
                    <a:pt x="81" y="34"/>
                    <a:pt x="80" y="41"/>
                  </a:cubicBezTo>
                  <a:cubicBezTo>
                    <a:pt x="80" y="101"/>
                    <a:pt x="80" y="101"/>
                    <a:pt x="80" y="101"/>
                  </a:cubicBezTo>
                  <a:cubicBezTo>
                    <a:pt x="62" y="101"/>
                    <a:pt x="62" y="101"/>
                    <a:pt x="62" y="101"/>
                  </a:cubicBezTo>
                  <a:cubicBezTo>
                    <a:pt x="62" y="39"/>
                    <a:pt x="62" y="39"/>
                    <a:pt x="62" y="39"/>
                  </a:cubicBezTo>
                  <a:cubicBezTo>
                    <a:pt x="62" y="26"/>
                    <a:pt x="59" y="16"/>
                    <a:pt x="44" y="16"/>
                  </a:cubicBezTo>
                  <a:cubicBezTo>
                    <a:pt x="30" y="16"/>
                    <a:pt x="20" y="34"/>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5" y="9"/>
                    <a:pt x="37" y="0"/>
                    <a:pt x="51" y="0"/>
                  </a:cubicBezTo>
                  <a:cubicBezTo>
                    <a:pt x="64" y="0"/>
                    <a:pt x="75" y="6"/>
                    <a:pt x="79" y="21"/>
                  </a:cubicBezTo>
                  <a:cubicBezTo>
                    <a:pt x="86" y="9"/>
                    <a:pt x="98" y="0"/>
                    <a:pt x="112" y="0"/>
                  </a:cubicBezTo>
                  <a:cubicBezTo>
                    <a:pt x="128" y="0"/>
                    <a:pt x="142" y="9"/>
                    <a:pt x="142" y="34"/>
                  </a:cubicBezTo>
                  <a:cubicBezTo>
                    <a:pt x="142" y="101"/>
                    <a:pt x="142" y="101"/>
                    <a:pt x="142" y="101"/>
                  </a:cubicBezTo>
                  <a:cubicBezTo>
                    <a:pt x="123" y="101"/>
                    <a:pt x="123" y="101"/>
                    <a:pt x="123"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53">
              <a:extLst>
                <a:ext uri="{FF2B5EF4-FFF2-40B4-BE49-F238E27FC236}">
                  <a16:creationId xmlns:a16="http://schemas.microsoft.com/office/drawing/2014/main" id="{975A0B57-FD60-D7A6-C45A-346EA17AEAA2}"/>
                </a:ext>
              </a:extLst>
            </p:cNvPr>
            <p:cNvSpPr>
              <a:spLocks/>
            </p:cNvSpPr>
            <p:nvPr userDrawn="1"/>
          </p:nvSpPr>
          <p:spPr bwMode="auto">
            <a:xfrm>
              <a:off x="3594101" y="157163"/>
              <a:ext cx="69850" cy="112713"/>
            </a:xfrm>
            <a:custGeom>
              <a:avLst/>
              <a:gdLst>
                <a:gd name="T0" fmla="*/ 0 w 44"/>
                <a:gd name="T1" fmla="*/ 71 h 71"/>
                <a:gd name="T2" fmla="*/ 0 w 44"/>
                <a:gd name="T3" fmla="*/ 0 h 71"/>
                <a:gd name="T4" fmla="*/ 43 w 44"/>
                <a:gd name="T5" fmla="*/ 0 h 71"/>
                <a:gd name="T6" fmla="*/ 43 w 44"/>
                <a:gd name="T7" fmla="*/ 8 h 71"/>
                <a:gd name="T8" fmla="*/ 10 w 44"/>
                <a:gd name="T9" fmla="*/ 8 h 71"/>
                <a:gd name="T10" fmla="*/ 10 w 44"/>
                <a:gd name="T11" fmla="*/ 29 h 71"/>
                <a:gd name="T12" fmla="*/ 41 w 44"/>
                <a:gd name="T13" fmla="*/ 29 h 71"/>
                <a:gd name="T14" fmla="*/ 41 w 44"/>
                <a:gd name="T15" fmla="*/ 38 h 71"/>
                <a:gd name="T16" fmla="*/ 10 w 44"/>
                <a:gd name="T17" fmla="*/ 38 h 71"/>
                <a:gd name="T18" fmla="*/ 10 w 44"/>
                <a:gd name="T19" fmla="*/ 62 h 71"/>
                <a:gd name="T20" fmla="*/ 44 w 44"/>
                <a:gd name="T21" fmla="*/ 62 h 71"/>
                <a:gd name="T22" fmla="*/ 44 w 44"/>
                <a:gd name="T23" fmla="*/ 71 h 71"/>
                <a:gd name="T24" fmla="*/ 0 w 44"/>
                <a:gd name="T25" fmla="*/ 71 h 71"/>
                <a:gd name="T26" fmla="*/ 0 w 44"/>
                <a:gd name="T2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71">
                  <a:moveTo>
                    <a:pt x="0" y="71"/>
                  </a:moveTo>
                  <a:lnTo>
                    <a:pt x="0" y="0"/>
                  </a:lnTo>
                  <a:lnTo>
                    <a:pt x="43" y="0"/>
                  </a:lnTo>
                  <a:lnTo>
                    <a:pt x="43" y="8"/>
                  </a:lnTo>
                  <a:lnTo>
                    <a:pt x="10" y="8"/>
                  </a:lnTo>
                  <a:lnTo>
                    <a:pt x="10" y="29"/>
                  </a:lnTo>
                  <a:lnTo>
                    <a:pt x="41" y="29"/>
                  </a:lnTo>
                  <a:lnTo>
                    <a:pt x="41" y="38"/>
                  </a:lnTo>
                  <a:lnTo>
                    <a:pt x="10" y="38"/>
                  </a:lnTo>
                  <a:lnTo>
                    <a:pt x="10" y="62"/>
                  </a:lnTo>
                  <a:lnTo>
                    <a:pt x="44" y="62"/>
                  </a:lnTo>
                  <a:lnTo>
                    <a:pt x="44" y="71"/>
                  </a:lnTo>
                  <a:lnTo>
                    <a:pt x="0" y="71"/>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54">
              <a:extLst>
                <a:ext uri="{FF2B5EF4-FFF2-40B4-BE49-F238E27FC236}">
                  <a16:creationId xmlns:a16="http://schemas.microsoft.com/office/drawing/2014/main" id="{E8018739-B110-09C4-D3DE-76CFD23BB4E9}"/>
                </a:ext>
              </a:extLst>
            </p:cNvPr>
            <p:cNvSpPr>
              <a:spLocks/>
            </p:cNvSpPr>
            <p:nvPr userDrawn="1"/>
          </p:nvSpPr>
          <p:spPr bwMode="auto">
            <a:xfrm>
              <a:off x="3671888" y="188913"/>
              <a:ext cx="77788" cy="80963"/>
            </a:xfrm>
            <a:custGeom>
              <a:avLst/>
              <a:gdLst>
                <a:gd name="T0" fmla="*/ 38 w 49"/>
                <a:gd name="T1" fmla="*/ 51 h 51"/>
                <a:gd name="T2" fmla="*/ 24 w 49"/>
                <a:gd name="T3" fmla="*/ 30 h 51"/>
                <a:gd name="T4" fmla="*/ 11 w 49"/>
                <a:gd name="T5" fmla="*/ 51 h 51"/>
                <a:gd name="T6" fmla="*/ 0 w 49"/>
                <a:gd name="T7" fmla="*/ 51 h 51"/>
                <a:gd name="T8" fmla="*/ 18 w 49"/>
                <a:gd name="T9" fmla="*/ 25 h 51"/>
                <a:gd name="T10" fmla="*/ 1 w 49"/>
                <a:gd name="T11" fmla="*/ 0 h 51"/>
                <a:gd name="T12" fmla="*/ 12 w 49"/>
                <a:gd name="T13" fmla="*/ 0 h 51"/>
                <a:gd name="T14" fmla="*/ 25 w 49"/>
                <a:gd name="T15" fmla="*/ 19 h 51"/>
                <a:gd name="T16" fmla="*/ 37 w 49"/>
                <a:gd name="T17" fmla="*/ 0 h 51"/>
                <a:gd name="T18" fmla="*/ 48 w 49"/>
                <a:gd name="T19" fmla="*/ 0 h 51"/>
                <a:gd name="T20" fmla="*/ 30 w 49"/>
                <a:gd name="T21" fmla="*/ 25 h 51"/>
                <a:gd name="T22" fmla="*/ 49 w 49"/>
                <a:gd name="T23" fmla="*/ 51 h 51"/>
                <a:gd name="T24" fmla="*/ 38 w 49"/>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1">
                  <a:moveTo>
                    <a:pt x="38" y="51"/>
                  </a:moveTo>
                  <a:lnTo>
                    <a:pt x="24" y="30"/>
                  </a:lnTo>
                  <a:lnTo>
                    <a:pt x="11" y="51"/>
                  </a:lnTo>
                  <a:lnTo>
                    <a:pt x="0" y="51"/>
                  </a:lnTo>
                  <a:lnTo>
                    <a:pt x="18" y="25"/>
                  </a:lnTo>
                  <a:lnTo>
                    <a:pt x="1" y="0"/>
                  </a:lnTo>
                  <a:lnTo>
                    <a:pt x="12" y="0"/>
                  </a:lnTo>
                  <a:lnTo>
                    <a:pt x="25" y="19"/>
                  </a:lnTo>
                  <a:lnTo>
                    <a:pt x="37" y="0"/>
                  </a:lnTo>
                  <a:lnTo>
                    <a:pt x="48" y="0"/>
                  </a:lnTo>
                  <a:lnTo>
                    <a:pt x="30" y="25"/>
                  </a:lnTo>
                  <a:lnTo>
                    <a:pt x="49" y="51"/>
                  </a:lnTo>
                  <a:lnTo>
                    <a:pt x="38"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55">
              <a:extLst>
                <a:ext uri="{FF2B5EF4-FFF2-40B4-BE49-F238E27FC236}">
                  <a16:creationId xmlns:a16="http://schemas.microsoft.com/office/drawing/2014/main" id="{6262A5DA-588E-44E3-D3E5-B27EFDFBA451}"/>
                </a:ext>
              </a:extLst>
            </p:cNvPr>
            <p:cNvSpPr>
              <a:spLocks noEditPoints="1"/>
            </p:cNvSpPr>
            <p:nvPr userDrawn="1"/>
          </p:nvSpPr>
          <p:spPr bwMode="auto">
            <a:xfrm>
              <a:off x="3763963" y="185738"/>
              <a:ext cx="77788" cy="114300"/>
            </a:xfrm>
            <a:custGeom>
              <a:avLst/>
              <a:gdLst>
                <a:gd name="T0" fmla="*/ 49 w 94"/>
                <a:gd name="T1" fmla="*/ 102 h 136"/>
                <a:gd name="T2" fmla="*/ 18 w 94"/>
                <a:gd name="T3" fmla="*/ 85 h 136"/>
                <a:gd name="T4" fmla="*/ 18 w 94"/>
                <a:gd name="T5" fmla="*/ 136 h 136"/>
                <a:gd name="T6" fmla="*/ 0 w 94"/>
                <a:gd name="T7" fmla="*/ 136 h 136"/>
                <a:gd name="T8" fmla="*/ 0 w 94"/>
                <a:gd name="T9" fmla="*/ 1 h 136"/>
                <a:gd name="T10" fmla="*/ 17 w 94"/>
                <a:gd name="T11" fmla="*/ 1 h 136"/>
                <a:gd name="T12" fmla="*/ 18 w 94"/>
                <a:gd name="T13" fmla="*/ 17 h 136"/>
                <a:gd name="T14" fmla="*/ 51 w 94"/>
                <a:gd name="T15" fmla="*/ 0 h 136"/>
                <a:gd name="T16" fmla="*/ 94 w 94"/>
                <a:gd name="T17" fmla="*/ 51 h 136"/>
                <a:gd name="T18" fmla="*/ 49 w 94"/>
                <a:gd name="T19" fmla="*/ 102 h 136"/>
                <a:gd name="T20" fmla="*/ 46 w 94"/>
                <a:gd name="T21" fmla="*/ 14 h 136"/>
                <a:gd name="T22" fmla="*/ 17 w 94"/>
                <a:gd name="T23" fmla="*/ 50 h 136"/>
                <a:gd name="T24" fmla="*/ 45 w 94"/>
                <a:gd name="T25" fmla="*/ 87 h 136"/>
                <a:gd name="T26" fmla="*/ 74 w 94"/>
                <a:gd name="T27" fmla="*/ 50 h 136"/>
                <a:gd name="T28" fmla="*/ 46 w 94"/>
                <a:gd name="T29" fmla="*/ 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36">
                  <a:moveTo>
                    <a:pt x="49" y="102"/>
                  </a:moveTo>
                  <a:cubicBezTo>
                    <a:pt x="29" y="102"/>
                    <a:pt x="21" y="89"/>
                    <a:pt x="18" y="85"/>
                  </a:cubicBezTo>
                  <a:cubicBezTo>
                    <a:pt x="18" y="136"/>
                    <a:pt x="18" y="136"/>
                    <a:pt x="18" y="136"/>
                  </a:cubicBezTo>
                  <a:cubicBezTo>
                    <a:pt x="0" y="136"/>
                    <a:pt x="0" y="136"/>
                    <a:pt x="0" y="136"/>
                  </a:cubicBezTo>
                  <a:cubicBezTo>
                    <a:pt x="0" y="1"/>
                    <a:pt x="0" y="1"/>
                    <a:pt x="0" y="1"/>
                  </a:cubicBezTo>
                  <a:cubicBezTo>
                    <a:pt x="17" y="1"/>
                    <a:pt x="17" y="1"/>
                    <a:pt x="17" y="1"/>
                  </a:cubicBezTo>
                  <a:cubicBezTo>
                    <a:pt x="18" y="17"/>
                    <a:pt x="18" y="17"/>
                    <a:pt x="18" y="17"/>
                  </a:cubicBezTo>
                  <a:cubicBezTo>
                    <a:pt x="20" y="15"/>
                    <a:pt x="30" y="0"/>
                    <a:pt x="51" y="0"/>
                  </a:cubicBezTo>
                  <a:cubicBezTo>
                    <a:pt x="78" y="0"/>
                    <a:pt x="94" y="21"/>
                    <a:pt x="94" y="51"/>
                  </a:cubicBezTo>
                  <a:cubicBezTo>
                    <a:pt x="93" y="81"/>
                    <a:pt x="75" y="102"/>
                    <a:pt x="49" y="102"/>
                  </a:cubicBezTo>
                  <a:close/>
                  <a:moveTo>
                    <a:pt x="46" y="14"/>
                  </a:moveTo>
                  <a:cubicBezTo>
                    <a:pt x="29" y="14"/>
                    <a:pt x="17" y="31"/>
                    <a:pt x="17" y="50"/>
                  </a:cubicBezTo>
                  <a:cubicBezTo>
                    <a:pt x="17" y="70"/>
                    <a:pt x="28" y="87"/>
                    <a:pt x="45" y="87"/>
                  </a:cubicBezTo>
                  <a:cubicBezTo>
                    <a:pt x="62" y="87"/>
                    <a:pt x="74" y="70"/>
                    <a:pt x="74" y="50"/>
                  </a:cubicBezTo>
                  <a:cubicBezTo>
                    <a:pt x="74" y="31"/>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56">
              <a:extLst>
                <a:ext uri="{FF2B5EF4-FFF2-40B4-BE49-F238E27FC236}">
                  <a16:creationId xmlns:a16="http://schemas.microsoft.com/office/drawing/2014/main" id="{35512E43-0E79-8BBC-F997-A442D44277DD}"/>
                </a:ext>
              </a:extLst>
            </p:cNvPr>
            <p:cNvSpPr>
              <a:spLocks noEditPoints="1"/>
            </p:cNvSpPr>
            <p:nvPr userDrawn="1"/>
          </p:nvSpPr>
          <p:spPr bwMode="auto">
            <a:xfrm>
              <a:off x="3852863"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5"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57">
              <a:extLst>
                <a:ext uri="{FF2B5EF4-FFF2-40B4-BE49-F238E27FC236}">
                  <a16:creationId xmlns:a16="http://schemas.microsoft.com/office/drawing/2014/main" id="{FEF6EF1B-2A95-0FAE-281F-3A8B2AACAC0B}"/>
                </a:ext>
              </a:extLst>
            </p:cNvPr>
            <p:cNvSpPr>
              <a:spLocks/>
            </p:cNvSpPr>
            <p:nvPr userDrawn="1"/>
          </p:nvSpPr>
          <p:spPr bwMode="auto">
            <a:xfrm>
              <a:off x="3946526" y="185738"/>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58">
              <a:extLst>
                <a:ext uri="{FF2B5EF4-FFF2-40B4-BE49-F238E27FC236}">
                  <a16:creationId xmlns:a16="http://schemas.microsoft.com/office/drawing/2014/main" id="{AF31A35E-7433-891D-44E8-BEA36D454EE3}"/>
                </a:ext>
              </a:extLst>
            </p:cNvPr>
            <p:cNvSpPr>
              <a:spLocks noEditPoints="1"/>
            </p:cNvSpPr>
            <p:nvPr userDrawn="1"/>
          </p:nvSpPr>
          <p:spPr bwMode="auto">
            <a:xfrm>
              <a:off x="4005263" y="150813"/>
              <a:ext cx="20638" cy="119063"/>
            </a:xfrm>
            <a:custGeom>
              <a:avLst/>
              <a:gdLst>
                <a:gd name="T0" fmla="*/ 13 w 26"/>
                <a:gd name="T1" fmla="*/ 25 h 144"/>
                <a:gd name="T2" fmla="*/ 0 w 26"/>
                <a:gd name="T3" fmla="*/ 13 h 144"/>
                <a:gd name="T4" fmla="*/ 13 w 26"/>
                <a:gd name="T5" fmla="*/ 0 h 144"/>
                <a:gd name="T6" fmla="*/ 26 w 26"/>
                <a:gd name="T7" fmla="*/ 12 h 144"/>
                <a:gd name="T8" fmla="*/ 13 w 26"/>
                <a:gd name="T9" fmla="*/ 25 h 144"/>
                <a:gd name="T10" fmla="*/ 3 w 26"/>
                <a:gd name="T11" fmla="*/ 144 h 144"/>
                <a:gd name="T12" fmla="*/ 3 w 26"/>
                <a:gd name="T13" fmla="*/ 45 h 144"/>
                <a:gd name="T14" fmla="*/ 22 w 26"/>
                <a:gd name="T15" fmla="*/ 45 h 144"/>
                <a:gd name="T16" fmla="*/ 22 w 26"/>
                <a:gd name="T17" fmla="*/ 144 h 144"/>
                <a:gd name="T18" fmla="*/ 3 w 26"/>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4">
                  <a:moveTo>
                    <a:pt x="13" y="25"/>
                  </a:moveTo>
                  <a:cubicBezTo>
                    <a:pt x="6" y="25"/>
                    <a:pt x="0" y="20"/>
                    <a:pt x="0" y="13"/>
                  </a:cubicBezTo>
                  <a:cubicBezTo>
                    <a:pt x="0" y="6"/>
                    <a:pt x="6" y="0"/>
                    <a:pt x="13" y="0"/>
                  </a:cubicBezTo>
                  <a:cubicBezTo>
                    <a:pt x="20" y="0"/>
                    <a:pt x="26" y="6"/>
                    <a:pt x="26" y="12"/>
                  </a:cubicBezTo>
                  <a:cubicBezTo>
                    <a:pt x="26" y="19"/>
                    <a:pt x="20" y="25"/>
                    <a:pt x="13"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59">
              <a:extLst>
                <a:ext uri="{FF2B5EF4-FFF2-40B4-BE49-F238E27FC236}">
                  <a16:creationId xmlns:a16="http://schemas.microsoft.com/office/drawing/2014/main" id="{011AEB08-8C96-F19B-82E4-848E1AED67AD}"/>
                </a:ext>
              </a:extLst>
            </p:cNvPr>
            <p:cNvSpPr>
              <a:spLocks noEditPoints="1"/>
            </p:cNvSpPr>
            <p:nvPr userDrawn="1"/>
          </p:nvSpPr>
          <p:spPr bwMode="auto">
            <a:xfrm>
              <a:off x="4041776"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60">
              <a:extLst>
                <a:ext uri="{FF2B5EF4-FFF2-40B4-BE49-F238E27FC236}">
                  <a16:creationId xmlns:a16="http://schemas.microsoft.com/office/drawing/2014/main" id="{131EA098-7609-E572-FDAB-89536CA9855D}"/>
                </a:ext>
              </a:extLst>
            </p:cNvPr>
            <p:cNvSpPr>
              <a:spLocks/>
            </p:cNvSpPr>
            <p:nvPr userDrawn="1"/>
          </p:nvSpPr>
          <p:spPr bwMode="auto">
            <a:xfrm>
              <a:off x="4135438" y="185738"/>
              <a:ext cx="69850" cy="84138"/>
            </a:xfrm>
            <a:custGeom>
              <a:avLst/>
              <a:gdLst>
                <a:gd name="T0" fmla="*/ 65 w 84"/>
                <a:gd name="T1" fmla="*/ 101 h 101"/>
                <a:gd name="T2" fmla="*/ 65 w 84"/>
                <a:gd name="T3" fmla="*/ 41 h 101"/>
                <a:gd name="T4" fmla="*/ 45 w 84"/>
                <a:gd name="T5" fmla="*/ 16 h 101"/>
                <a:gd name="T6" fmla="*/ 19 w 84"/>
                <a:gd name="T7" fmla="*/ 41 h 101"/>
                <a:gd name="T8" fmla="*/ 19 w 84"/>
                <a:gd name="T9" fmla="*/ 101 h 101"/>
                <a:gd name="T10" fmla="*/ 0 w 84"/>
                <a:gd name="T11" fmla="*/ 101 h 101"/>
                <a:gd name="T12" fmla="*/ 0 w 84"/>
                <a:gd name="T13" fmla="*/ 2 h 101"/>
                <a:gd name="T14" fmla="*/ 18 w 84"/>
                <a:gd name="T15" fmla="*/ 2 h 101"/>
                <a:gd name="T16" fmla="*/ 19 w 84"/>
                <a:gd name="T17" fmla="*/ 20 h 101"/>
                <a:gd name="T18" fmla="*/ 52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1"/>
                    <a:pt x="65" y="41"/>
                    <a:pt x="65" y="41"/>
                  </a:cubicBezTo>
                  <a:cubicBezTo>
                    <a:pt x="65" y="26"/>
                    <a:pt x="60" y="16"/>
                    <a:pt x="45" y="16"/>
                  </a:cubicBezTo>
                  <a:cubicBezTo>
                    <a:pt x="30" y="16"/>
                    <a:pt x="21" y="32"/>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2"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61">
              <a:extLst>
                <a:ext uri="{FF2B5EF4-FFF2-40B4-BE49-F238E27FC236}">
                  <a16:creationId xmlns:a16="http://schemas.microsoft.com/office/drawing/2014/main" id="{8CB86734-E125-A2B2-51F8-7EC52DBF269F}"/>
                </a:ext>
              </a:extLst>
            </p:cNvPr>
            <p:cNvSpPr>
              <a:spLocks/>
            </p:cNvSpPr>
            <p:nvPr userDrawn="1"/>
          </p:nvSpPr>
          <p:spPr bwMode="auto">
            <a:xfrm>
              <a:off x="4221163" y="185738"/>
              <a:ext cx="71438" cy="85725"/>
            </a:xfrm>
            <a:custGeom>
              <a:avLst/>
              <a:gdLst>
                <a:gd name="T0" fmla="*/ 76 w 86"/>
                <a:gd name="T1" fmla="*/ 28 h 103"/>
                <a:gd name="T2" fmla="*/ 51 w 86"/>
                <a:gd name="T3" fmla="*/ 15 h 103"/>
                <a:gd name="T4" fmla="*/ 20 w 86"/>
                <a:gd name="T5" fmla="*/ 51 h 103"/>
                <a:gd name="T6" fmla="*/ 50 w 86"/>
                <a:gd name="T7" fmla="*/ 86 h 103"/>
                <a:gd name="T8" fmla="*/ 76 w 86"/>
                <a:gd name="T9" fmla="*/ 73 h 103"/>
                <a:gd name="T10" fmla="*/ 86 w 86"/>
                <a:gd name="T11" fmla="*/ 85 h 103"/>
                <a:gd name="T12" fmla="*/ 47 w 86"/>
                <a:gd name="T13" fmla="*/ 103 h 103"/>
                <a:gd name="T14" fmla="*/ 0 w 86"/>
                <a:gd name="T15" fmla="*/ 51 h 103"/>
                <a:gd name="T16" fmla="*/ 48 w 86"/>
                <a:gd name="T17" fmla="*/ 0 h 103"/>
                <a:gd name="T18" fmla="*/ 85 w 86"/>
                <a:gd name="T19" fmla="*/ 17 h 103"/>
                <a:gd name="T20" fmla="*/ 76 w 86"/>
                <a:gd name="T21" fmla="*/ 2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03">
                  <a:moveTo>
                    <a:pt x="76" y="28"/>
                  </a:moveTo>
                  <a:cubicBezTo>
                    <a:pt x="76" y="28"/>
                    <a:pt x="67" y="15"/>
                    <a:pt x="51" y="15"/>
                  </a:cubicBezTo>
                  <a:cubicBezTo>
                    <a:pt x="34" y="15"/>
                    <a:pt x="20" y="27"/>
                    <a:pt x="20" y="51"/>
                  </a:cubicBezTo>
                  <a:cubicBezTo>
                    <a:pt x="20" y="75"/>
                    <a:pt x="34" y="86"/>
                    <a:pt x="50" y="86"/>
                  </a:cubicBezTo>
                  <a:cubicBezTo>
                    <a:pt x="66" y="86"/>
                    <a:pt x="76" y="74"/>
                    <a:pt x="76" y="73"/>
                  </a:cubicBezTo>
                  <a:cubicBezTo>
                    <a:pt x="86" y="85"/>
                    <a:pt x="86" y="85"/>
                    <a:pt x="86" y="85"/>
                  </a:cubicBezTo>
                  <a:cubicBezTo>
                    <a:pt x="85" y="86"/>
                    <a:pt x="74" y="103"/>
                    <a:pt x="47" y="103"/>
                  </a:cubicBezTo>
                  <a:cubicBezTo>
                    <a:pt x="21" y="103"/>
                    <a:pt x="0" y="83"/>
                    <a:pt x="0" y="51"/>
                  </a:cubicBezTo>
                  <a:cubicBezTo>
                    <a:pt x="0" y="19"/>
                    <a:pt x="22" y="0"/>
                    <a:pt x="48" y="0"/>
                  </a:cubicBezTo>
                  <a:cubicBezTo>
                    <a:pt x="74" y="0"/>
                    <a:pt x="84" y="16"/>
                    <a:pt x="85" y="17"/>
                  </a:cubicBezTo>
                  <a:lnTo>
                    <a:pt x="76"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62">
              <a:extLst>
                <a:ext uri="{FF2B5EF4-FFF2-40B4-BE49-F238E27FC236}">
                  <a16:creationId xmlns:a16="http://schemas.microsoft.com/office/drawing/2014/main" id="{E2BA6FAC-BC0B-955C-76C2-7569276E7C26}"/>
                </a:ext>
              </a:extLst>
            </p:cNvPr>
            <p:cNvSpPr>
              <a:spLocks noEditPoints="1"/>
            </p:cNvSpPr>
            <p:nvPr userDrawn="1"/>
          </p:nvSpPr>
          <p:spPr bwMode="auto">
            <a:xfrm>
              <a:off x="43037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1"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63">
              <a:extLst>
                <a:ext uri="{FF2B5EF4-FFF2-40B4-BE49-F238E27FC236}">
                  <a16:creationId xmlns:a16="http://schemas.microsoft.com/office/drawing/2014/main" id="{8B1668FC-ED11-4E5F-5CD7-B8AECBE72E88}"/>
                </a:ext>
              </a:extLst>
            </p:cNvPr>
            <p:cNvSpPr>
              <a:spLocks noChangeArrowheads="1"/>
            </p:cNvSpPr>
            <p:nvPr userDrawn="1"/>
          </p:nvSpPr>
          <p:spPr bwMode="auto">
            <a:xfrm>
              <a:off x="2271713" y="-269875"/>
              <a:ext cx="12700" cy="773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Oval 64">
              <a:extLst>
                <a:ext uri="{FF2B5EF4-FFF2-40B4-BE49-F238E27FC236}">
                  <a16:creationId xmlns:a16="http://schemas.microsoft.com/office/drawing/2014/main" id="{E764F59C-9348-969F-DC4C-91400D94748F}"/>
                </a:ext>
              </a:extLst>
            </p:cNvPr>
            <p:cNvSpPr>
              <a:spLocks noChangeArrowheads="1"/>
            </p:cNvSpPr>
            <p:nvPr userDrawn="1"/>
          </p:nvSpPr>
          <p:spPr bwMode="auto">
            <a:xfrm>
              <a:off x="911226" y="-279400"/>
              <a:ext cx="119063" cy="120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Oval 65">
              <a:extLst>
                <a:ext uri="{FF2B5EF4-FFF2-40B4-BE49-F238E27FC236}">
                  <a16:creationId xmlns:a16="http://schemas.microsoft.com/office/drawing/2014/main" id="{0C6CC64C-557B-7855-41F2-B4CCE30CCF03}"/>
                </a:ext>
              </a:extLst>
            </p:cNvPr>
            <p:cNvSpPr>
              <a:spLocks noChangeArrowheads="1"/>
            </p:cNvSpPr>
            <p:nvPr userDrawn="1"/>
          </p:nvSpPr>
          <p:spPr bwMode="auto">
            <a:xfrm>
              <a:off x="752476" y="-269875"/>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Oval 66">
              <a:extLst>
                <a:ext uri="{FF2B5EF4-FFF2-40B4-BE49-F238E27FC236}">
                  <a16:creationId xmlns:a16="http://schemas.microsoft.com/office/drawing/2014/main" id="{6F43F3D1-B8CB-54F6-36F7-16314257D69B}"/>
                </a:ext>
              </a:extLst>
            </p:cNvPr>
            <p:cNvSpPr>
              <a:spLocks noChangeArrowheads="1"/>
            </p:cNvSpPr>
            <p:nvPr userDrawn="1"/>
          </p:nvSpPr>
          <p:spPr bwMode="auto">
            <a:xfrm>
              <a:off x="919163" y="-103188"/>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Oval 67">
              <a:extLst>
                <a:ext uri="{FF2B5EF4-FFF2-40B4-BE49-F238E27FC236}">
                  <a16:creationId xmlns:a16="http://schemas.microsoft.com/office/drawing/2014/main" id="{92E571BB-D352-2156-6D4A-C44BE8B1DEC3}"/>
                </a:ext>
              </a:extLst>
            </p:cNvPr>
            <p:cNvSpPr>
              <a:spLocks noChangeArrowheads="1"/>
            </p:cNvSpPr>
            <p:nvPr userDrawn="1"/>
          </p:nvSpPr>
          <p:spPr bwMode="auto">
            <a:xfrm>
              <a:off x="927101" y="53975"/>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Oval 68">
              <a:extLst>
                <a:ext uri="{FF2B5EF4-FFF2-40B4-BE49-F238E27FC236}">
                  <a16:creationId xmlns:a16="http://schemas.microsoft.com/office/drawing/2014/main" id="{7A8957F8-68A4-3EE6-C67A-79E4C3B0E740}"/>
                </a:ext>
              </a:extLst>
            </p:cNvPr>
            <p:cNvSpPr>
              <a:spLocks noChangeArrowheads="1"/>
            </p:cNvSpPr>
            <p:nvPr userDrawn="1"/>
          </p:nvSpPr>
          <p:spPr bwMode="auto">
            <a:xfrm>
              <a:off x="760413" y="-95250"/>
              <a:ext cx="87313"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Oval 69">
              <a:extLst>
                <a:ext uri="{FF2B5EF4-FFF2-40B4-BE49-F238E27FC236}">
                  <a16:creationId xmlns:a16="http://schemas.microsoft.com/office/drawing/2014/main" id="{E37C8ED8-118C-127C-C8D8-93DB49103625}"/>
                </a:ext>
              </a:extLst>
            </p:cNvPr>
            <p:cNvSpPr>
              <a:spLocks noChangeArrowheads="1"/>
            </p:cNvSpPr>
            <p:nvPr userDrawn="1"/>
          </p:nvSpPr>
          <p:spPr bwMode="auto">
            <a:xfrm>
              <a:off x="611188" y="-261938"/>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Box 2">
            <a:extLst>
              <a:ext uri="{FF2B5EF4-FFF2-40B4-BE49-F238E27FC236}">
                <a16:creationId xmlns:a16="http://schemas.microsoft.com/office/drawing/2014/main" id="{BFFC5C2C-B337-3578-4DEF-5FA5EAEA706D}"/>
              </a:ext>
            </a:extLst>
          </p:cNvPr>
          <p:cNvSpPr txBox="1"/>
          <p:nvPr userDrawn="1"/>
        </p:nvSpPr>
        <p:spPr>
          <a:xfrm>
            <a:off x="1516830" y="6334188"/>
            <a:ext cx="5719046" cy="153888"/>
          </a:xfrm>
          <a:prstGeom prst="rect">
            <a:avLst/>
          </a:prstGeom>
          <a:noFill/>
        </p:spPr>
        <p:txBody>
          <a:bodyPr wrap="square" lIns="0" tIns="0" rIns="0" bIns="0" rtlCol="0">
            <a:spAutoFit/>
          </a:bodyPr>
          <a:lstStyle/>
          <a:p>
            <a:pPr algn="ctr"/>
            <a:r>
              <a:rPr lang="en-US" sz="1000">
                <a:solidFill>
                  <a:schemeClr val="bg1"/>
                </a:solidFill>
              </a:rPr>
              <a:t>Includes content supplied by Sales Benchmark Index; Copyright © Sales Benchmark Index, 2022</a:t>
            </a:r>
          </a:p>
        </p:txBody>
      </p:sp>
    </p:spTree>
    <p:extLst>
      <p:ext uri="{BB962C8B-B14F-4D97-AF65-F5344CB8AC3E}">
        <p14:creationId xmlns:p14="http://schemas.microsoft.com/office/powerpoint/2010/main" val="449724480"/>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showMasterSp="0" preserve="1">
  <p:cSld name="2_Title Slide blue dots bkdg">
    <p:bg>
      <p:bgPr>
        <a:solidFill>
          <a:schemeClr val="accent1"/>
        </a:solidFill>
        <a:effectLst/>
      </p:bgPr>
    </p:bg>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64658552-6E07-9117-0CA9-3B60B698736B}"/>
              </a:ext>
            </a:extLst>
          </p:cNvPr>
          <p:cNvGraphicFramePr>
            <a:graphicFrameLocks noChangeAspect="1"/>
          </p:cNvGraphicFramePr>
          <p:nvPr userDrawn="1">
            <p:custDataLst>
              <p:tags r:id="rId1"/>
            </p:custDataLst>
            <p:extLst>
              <p:ext uri="{D42A27DB-BD31-4B8C-83A1-F6EECF244321}">
                <p14:modId xmlns:p14="http://schemas.microsoft.com/office/powerpoint/2010/main" val="1406650894"/>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4" name="Object 3" hidden="1">
                        <a:extLst>
                          <a:ext uri="{FF2B5EF4-FFF2-40B4-BE49-F238E27FC236}">
                            <a16:creationId xmlns:a16="http://schemas.microsoft.com/office/drawing/2014/main" id="{64658552-6E07-9117-0CA9-3B60B698736B}"/>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pic>
        <p:nvPicPr>
          <p:cNvPr id="5" name="Picture 4" descr="A picture containing text, night, road, dark&#10;&#10;Description automatically generated">
            <a:extLst>
              <a:ext uri="{FF2B5EF4-FFF2-40B4-BE49-F238E27FC236}">
                <a16:creationId xmlns:a16="http://schemas.microsoft.com/office/drawing/2014/main" id="{8D58678D-5B64-3781-4493-30D95C9EDAB0}"/>
              </a:ext>
            </a:extLst>
          </p:cNvPr>
          <p:cNvPicPr>
            <a:picLocks noChangeAspect="1"/>
          </p:cNvPicPr>
          <p:nvPr userDrawn="1"/>
        </p:nvPicPr>
        <p:blipFill rotWithShape="1">
          <a:blip r:embed="rId5" cstate="email">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2" name="Title 1">
            <a:extLst>
              <a:ext uri="{FF2B5EF4-FFF2-40B4-BE49-F238E27FC236}">
                <a16:creationId xmlns:a16="http://schemas.microsoft.com/office/drawing/2014/main" id="{9C5F5AEC-749C-44CA-94C1-9495903C3571}"/>
              </a:ext>
            </a:extLst>
          </p:cNvPr>
          <p:cNvSpPr>
            <a:spLocks noGrp="1"/>
          </p:cNvSpPr>
          <p:nvPr>
            <p:ph type="ctrTitle"/>
          </p:nvPr>
        </p:nvSpPr>
        <p:spPr>
          <a:xfrm>
            <a:off x="1516830" y="2523757"/>
            <a:ext cx="9139234" cy="664797"/>
          </a:xfrm>
        </p:spPr>
        <p:txBody>
          <a:bodyPr vert="horz" lIns="91440" tIns="91440" rIns="91440" bIns="91440" anchor="ctr">
            <a:noAutofit/>
          </a:bodyPr>
          <a:lstStyle>
            <a:lvl1pPr algn="l">
              <a:defRPr sz="3600">
                <a:solidFill>
                  <a:schemeClr val="bg1"/>
                </a:solidFill>
              </a:defRPr>
            </a:lvl1pPr>
          </a:lstStyle>
          <a:p>
            <a:r>
              <a:rPr lang="en-US"/>
              <a:t>Click to edit Master title style</a:t>
            </a:r>
          </a:p>
        </p:txBody>
      </p:sp>
      <p:sp>
        <p:nvSpPr>
          <p:cNvPr id="82" name="Text Placeholder 81">
            <a:extLst>
              <a:ext uri="{FF2B5EF4-FFF2-40B4-BE49-F238E27FC236}">
                <a16:creationId xmlns:a16="http://schemas.microsoft.com/office/drawing/2014/main" id="{B020BF28-FA10-43DE-B2FD-965A7D8594C0}"/>
              </a:ext>
            </a:extLst>
          </p:cNvPr>
          <p:cNvSpPr>
            <a:spLocks noGrp="1"/>
          </p:cNvSpPr>
          <p:nvPr>
            <p:ph type="body" sz="quarter" idx="13"/>
          </p:nvPr>
        </p:nvSpPr>
        <p:spPr>
          <a:xfrm>
            <a:off x="1520386" y="3998279"/>
            <a:ext cx="4586287" cy="323850"/>
          </a:xfrm>
        </p:spPr>
        <p:txBody>
          <a:bodyPr lIns="91440" tIns="91440" rIns="91440" bIns="91440" anchor="ctr"/>
          <a:lstStyle>
            <a:lvl1pPr>
              <a:defRPr b="0">
                <a:solidFill>
                  <a:schemeClr val="bg1"/>
                </a:solidFill>
              </a:defRPr>
            </a:lvl1pPr>
          </a:lstStyle>
          <a:p>
            <a:pPr lvl="0"/>
            <a:r>
              <a:rPr lang="en-US"/>
              <a:t>Click to edit Master text styles</a:t>
            </a:r>
          </a:p>
        </p:txBody>
      </p:sp>
      <p:sp>
        <p:nvSpPr>
          <p:cNvPr id="83" name="Subtitle 2">
            <a:extLst>
              <a:ext uri="{FF2B5EF4-FFF2-40B4-BE49-F238E27FC236}">
                <a16:creationId xmlns:a16="http://schemas.microsoft.com/office/drawing/2014/main" id="{CA420EE9-07D0-49A0-A796-E6EAA8EBDB96}"/>
              </a:ext>
            </a:extLst>
          </p:cNvPr>
          <p:cNvSpPr>
            <a:spLocks noGrp="1"/>
          </p:cNvSpPr>
          <p:nvPr>
            <p:ph type="subTitle" idx="1"/>
          </p:nvPr>
        </p:nvSpPr>
        <p:spPr>
          <a:xfrm>
            <a:off x="1516830" y="3444432"/>
            <a:ext cx="9139234" cy="297969"/>
          </a:xfrm>
        </p:spPr>
        <p:txBody>
          <a:bodyPr vert="horz" lIns="91440" tIns="91440" rIns="91440" bIns="91440" rtlCol="0" anchor="ctr">
            <a:noAutofit/>
          </a:bodyPr>
          <a:lstStyle>
            <a:lvl1pPr>
              <a:defRPr lang="en-US" sz="2200" b="0" dirty="0">
                <a:solidFill>
                  <a:schemeClr val="bg1"/>
                </a:solidFill>
              </a:defRPr>
            </a:lvl1pPr>
          </a:lstStyle>
          <a:p>
            <a:pPr lvl="0"/>
            <a:r>
              <a:rPr lang="en-US"/>
              <a:t>Click to edit Master subtitle style</a:t>
            </a:r>
          </a:p>
        </p:txBody>
      </p:sp>
      <p:grpSp>
        <p:nvGrpSpPr>
          <p:cNvPr id="148" name="Group 147">
            <a:extLst>
              <a:ext uri="{FF2B5EF4-FFF2-40B4-BE49-F238E27FC236}">
                <a16:creationId xmlns:a16="http://schemas.microsoft.com/office/drawing/2014/main" id="{AF47BE45-9A6B-F77A-A246-E9AD74AC3E05}"/>
              </a:ext>
            </a:extLst>
          </p:cNvPr>
          <p:cNvGrpSpPr>
            <a:grpSpLocks noChangeAspect="1"/>
          </p:cNvGrpSpPr>
          <p:nvPr userDrawn="1"/>
        </p:nvGrpSpPr>
        <p:grpSpPr>
          <a:xfrm>
            <a:off x="702214" y="780933"/>
            <a:ext cx="3494345" cy="745107"/>
            <a:chOff x="611188" y="-279400"/>
            <a:chExt cx="3767138" cy="803275"/>
          </a:xfrm>
          <a:solidFill>
            <a:schemeClr val="bg1"/>
          </a:solidFill>
        </p:grpSpPr>
        <p:sp>
          <p:nvSpPr>
            <p:cNvPr id="149" name="Freeform 5">
              <a:extLst>
                <a:ext uri="{FF2B5EF4-FFF2-40B4-BE49-F238E27FC236}">
                  <a16:creationId xmlns:a16="http://schemas.microsoft.com/office/drawing/2014/main" id="{5C5B487B-3C0A-CD7C-49B9-906DAA6B051C}"/>
                </a:ext>
              </a:extLst>
            </p:cNvPr>
            <p:cNvSpPr>
              <a:spLocks noEditPoints="1"/>
            </p:cNvSpPr>
            <p:nvPr userDrawn="1"/>
          </p:nvSpPr>
          <p:spPr bwMode="auto">
            <a:xfrm>
              <a:off x="1885951" y="438150"/>
              <a:ext cx="60325" cy="63500"/>
            </a:xfrm>
            <a:custGeom>
              <a:avLst/>
              <a:gdLst>
                <a:gd name="T0" fmla="*/ 36 w 73"/>
                <a:gd name="T1" fmla="*/ 0 h 78"/>
                <a:gd name="T2" fmla="*/ 10 w 73"/>
                <a:gd name="T3" fmla="*/ 10 h 78"/>
                <a:gd name="T4" fmla="*/ 0 w 73"/>
                <a:gd name="T5" fmla="*/ 39 h 78"/>
                <a:gd name="T6" fmla="*/ 10 w 73"/>
                <a:gd name="T7" fmla="*/ 67 h 78"/>
                <a:gd name="T8" fmla="*/ 36 w 73"/>
                <a:gd name="T9" fmla="*/ 78 h 78"/>
                <a:gd name="T10" fmla="*/ 63 w 73"/>
                <a:gd name="T11" fmla="*/ 67 h 78"/>
                <a:gd name="T12" fmla="*/ 73 w 73"/>
                <a:gd name="T13" fmla="*/ 39 h 78"/>
                <a:gd name="T14" fmla="*/ 63 w 73"/>
                <a:gd name="T15" fmla="*/ 10 h 78"/>
                <a:gd name="T16" fmla="*/ 36 w 73"/>
                <a:gd name="T17" fmla="*/ 0 h 78"/>
                <a:gd name="T18" fmla="*/ 52 w 73"/>
                <a:gd name="T19" fmla="*/ 59 h 78"/>
                <a:gd name="T20" fmla="*/ 36 w 73"/>
                <a:gd name="T21" fmla="*/ 66 h 78"/>
                <a:gd name="T22" fmla="*/ 20 w 73"/>
                <a:gd name="T23" fmla="*/ 59 h 78"/>
                <a:gd name="T24" fmla="*/ 15 w 73"/>
                <a:gd name="T25" fmla="*/ 39 h 78"/>
                <a:gd name="T26" fmla="*/ 21 w 73"/>
                <a:gd name="T27" fmla="*/ 19 h 78"/>
                <a:gd name="T28" fmla="*/ 36 w 73"/>
                <a:gd name="T29" fmla="*/ 11 h 78"/>
                <a:gd name="T30" fmla="*/ 52 w 73"/>
                <a:gd name="T31" fmla="*/ 19 h 78"/>
                <a:gd name="T32" fmla="*/ 58 w 73"/>
                <a:gd name="T33" fmla="*/ 39 h 78"/>
                <a:gd name="T34" fmla="*/ 52 w 73"/>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3" h="78">
                  <a:moveTo>
                    <a:pt x="36" y="0"/>
                  </a:moveTo>
                  <a:cubicBezTo>
                    <a:pt x="25" y="0"/>
                    <a:pt x="17" y="3"/>
                    <a:pt x="10" y="10"/>
                  </a:cubicBezTo>
                  <a:cubicBezTo>
                    <a:pt x="3" y="17"/>
                    <a:pt x="0" y="27"/>
                    <a:pt x="0" y="39"/>
                  </a:cubicBezTo>
                  <a:cubicBezTo>
                    <a:pt x="0" y="51"/>
                    <a:pt x="3" y="60"/>
                    <a:pt x="10" y="67"/>
                  </a:cubicBezTo>
                  <a:cubicBezTo>
                    <a:pt x="17" y="74"/>
                    <a:pt x="25" y="78"/>
                    <a:pt x="36" y="78"/>
                  </a:cubicBezTo>
                  <a:cubicBezTo>
                    <a:pt x="47" y="78"/>
                    <a:pt x="56" y="74"/>
                    <a:pt x="63" y="67"/>
                  </a:cubicBezTo>
                  <a:cubicBezTo>
                    <a:pt x="69" y="60"/>
                    <a:pt x="73" y="51"/>
                    <a:pt x="73" y="39"/>
                  </a:cubicBezTo>
                  <a:cubicBezTo>
                    <a:pt x="73" y="27"/>
                    <a:pt x="69" y="17"/>
                    <a:pt x="63"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1" y="19"/>
                  </a:cubicBezTo>
                  <a:cubicBezTo>
                    <a:pt x="24" y="14"/>
                    <a:pt x="30" y="11"/>
                    <a:pt x="36" y="11"/>
                  </a:cubicBezTo>
                  <a:cubicBezTo>
                    <a:pt x="43" y="11"/>
                    <a:pt x="48" y="14"/>
                    <a:pt x="52" y="19"/>
                  </a:cubicBezTo>
                  <a:cubicBezTo>
                    <a:pt x="56" y="24"/>
                    <a:pt x="58" y="30"/>
                    <a:pt x="58" y="39"/>
                  </a:cubicBezTo>
                  <a:cubicBezTo>
                    <a:pt x="58"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Freeform 6">
              <a:extLst>
                <a:ext uri="{FF2B5EF4-FFF2-40B4-BE49-F238E27FC236}">
                  <a16:creationId xmlns:a16="http://schemas.microsoft.com/office/drawing/2014/main" id="{FC002D50-1258-94CD-A4CA-8EF05842095A}"/>
                </a:ext>
              </a:extLst>
            </p:cNvPr>
            <p:cNvSpPr>
              <a:spLocks/>
            </p:cNvSpPr>
            <p:nvPr userDrawn="1"/>
          </p:nvSpPr>
          <p:spPr bwMode="auto">
            <a:xfrm>
              <a:off x="1152526" y="414338"/>
              <a:ext cx="74613" cy="87313"/>
            </a:xfrm>
            <a:custGeom>
              <a:avLst/>
              <a:gdLst>
                <a:gd name="T0" fmla="*/ 50 w 89"/>
                <a:gd name="T1" fmla="*/ 62 h 106"/>
                <a:gd name="T2" fmla="*/ 75 w 89"/>
                <a:gd name="T3" fmla="*/ 62 h 106"/>
                <a:gd name="T4" fmla="*/ 75 w 89"/>
                <a:gd name="T5" fmla="*/ 80 h 106"/>
                <a:gd name="T6" fmla="*/ 74 w 89"/>
                <a:gd name="T7" fmla="*/ 81 h 106"/>
                <a:gd name="T8" fmla="*/ 71 w 89"/>
                <a:gd name="T9" fmla="*/ 84 h 106"/>
                <a:gd name="T10" fmla="*/ 66 w 89"/>
                <a:gd name="T11" fmla="*/ 88 h 106"/>
                <a:gd name="T12" fmla="*/ 58 w 89"/>
                <a:gd name="T13" fmla="*/ 91 h 106"/>
                <a:gd name="T14" fmla="*/ 48 w 89"/>
                <a:gd name="T15" fmla="*/ 92 h 106"/>
                <a:gd name="T16" fmla="*/ 24 w 89"/>
                <a:gd name="T17" fmla="*/ 82 h 106"/>
                <a:gd name="T18" fmla="*/ 15 w 89"/>
                <a:gd name="T19" fmla="*/ 52 h 106"/>
                <a:gd name="T20" fmla="*/ 25 w 89"/>
                <a:gd name="T21" fmla="*/ 23 h 106"/>
                <a:gd name="T22" fmla="*/ 48 w 89"/>
                <a:gd name="T23" fmla="*/ 13 h 106"/>
                <a:gd name="T24" fmla="*/ 57 w 89"/>
                <a:gd name="T25" fmla="*/ 14 h 106"/>
                <a:gd name="T26" fmla="*/ 64 w 89"/>
                <a:gd name="T27" fmla="*/ 16 h 106"/>
                <a:gd name="T28" fmla="*/ 69 w 89"/>
                <a:gd name="T29" fmla="*/ 19 h 106"/>
                <a:gd name="T30" fmla="*/ 73 w 89"/>
                <a:gd name="T31" fmla="*/ 23 h 106"/>
                <a:gd name="T32" fmla="*/ 75 w 89"/>
                <a:gd name="T33" fmla="*/ 26 h 106"/>
                <a:gd name="T34" fmla="*/ 76 w 89"/>
                <a:gd name="T35" fmla="*/ 27 h 106"/>
                <a:gd name="T36" fmla="*/ 86 w 89"/>
                <a:gd name="T37" fmla="*/ 18 h 106"/>
                <a:gd name="T38" fmla="*/ 48 w 89"/>
                <a:gd name="T39" fmla="*/ 0 h 106"/>
                <a:gd name="T40" fmla="*/ 14 w 89"/>
                <a:gd name="T41" fmla="*/ 14 h 106"/>
                <a:gd name="T42" fmla="*/ 0 w 89"/>
                <a:gd name="T43" fmla="*/ 52 h 106"/>
                <a:gd name="T44" fmla="*/ 13 w 89"/>
                <a:gd name="T45" fmla="*/ 91 h 106"/>
                <a:gd name="T46" fmla="*/ 45 w 89"/>
                <a:gd name="T47" fmla="*/ 106 h 106"/>
                <a:gd name="T48" fmla="*/ 57 w 89"/>
                <a:gd name="T49" fmla="*/ 104 h 106"/>
                <a:gd name="T50" fmla="*/ 66 w 89"/>
                <a:gd name="T51" fmla="*/ 101 h 106"/>
                <a:gd name="T52" fmla="*/ 73 w 89"/>
                <a:gd name="T53" fmla="*/ 97 h 106"/>
                <a:gd name="T54" fmla="*/ 76 w 89"/>
                <a:gd name="T55" fmla="*/ 94 h 106"/>
                <a:gd name="T56" fmla="*/ 78 w 89"/>
                <a:gd name="T57" fmla="*/ 92 h 106"/>
                <a:gd name="T58" fmla="*/ 79 w 89"/>
                <a:gd name="T59" fmla="*/ 104 h 106"/>
                <a:gd name="T60" fmla="*/ 89 w 89"/>
                <a:gd name="T61" fmla="*/ 104 h 106"/>
                <a:gd name="T62" fmla="*/ 89 w 89"/>
                <a:gd name="T63" fmla="*/ 51 h 106"/>
                <a:gd name="T64" fmla="*/ 50 w 89"/>
                <a:gd name="T65" fmla="*/ 51 h 106"/>
                <a:gd name="T66" fmla="*/ 50 w 89"/>
                <a:gd name="T67" fmla="*/ 6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9" h="106">
                  <a:moveTo>
                    <a:pt x="50" y="62"/>
                  </a:moveTo>
                  <a:cubicBezTo>
                    <a:pt x="75" y="62"/>
                    <a:pt x="75" y="62"/>
                    <a:pt x="75" y="62"/>
                  </a:cubicBezTo>
                  <a:cubicBezTo>
                    <a:pt x="75" y="80"/>
                    <a:pt x="75" y="80"/>
                    <a:pt x="75" y="80"/>
                  </a:cubicBezTo>
                  <a:cubicBezTo>
                    <a:pt x="74" y="81"/>
                    <a:pt x="74" y="81"/>
                    <a:pt x="74" y="81"/>
                  </a:cubicBezTo>
                  <a:cubicBezTo>
                    <a:pt x="73" y="82"/>
                    <a:pt x="72" y="83"/>
                    <a:pt x="71" y="84"/>
                  </a:cubicBezTo>
                  <a:cubicBezTo>
                    <a:pt x="69" y="86"/>
                    <a:pt x="68" y="87"/>
                    <a:pt x="66" y="88"/>
                  </a:cubicBezTo>
                  <a:cubicBezTo>
                    <a:pt x="64" y="89"/>
                    <a:pt x="61" y="90"/>
                    <a:pt x="58" y="91"/>
                  </a:cubicBezTo>
                  <a:cubicBezTo>
                    <a:pt x="55" y="92"/>
                    <a:pt x="51" y="92"/>
                    <a:pt x="48" y="92"/>
                  </a:cubicBezTo>
                  <a:cubicBezTo>
                    <a:pt x="38" y="92"/>
                    <a:pt x="30" y="89"/>
                    <a:pt x="24" y="82"/>
                  </a:cubicBezTo>
                  <a:cubicBezTo>
                    <a:pt x="18" y="74"/>
                    <a:pt x="15" y="65"/>
                    <a:pt x="15" y="52"/>
                  </a:cubicBezTo>
                  <a:cubicBezTo>
                    <a:pt x="15" y="40"/>
                    <a:pt x="18" y="31"/>
                    <a:pt x="25" y="23"/>
                  </a:cubicBezTo>
                  <a:cubicBezTo>
                    <a:pt x="31" y="16"/>
                    <a:pt x="39" y="13"/>
                    <a:pt x="48" y="13"/>
                  </a:cubicBezTo>
                  <a:cubicBezTo>
                    <a:pt x="51" y="13"/>
                    <a:pt x="54" y="13"/>
                    <a:pt x="57" y="14"/>
                  </a:cubicBezTo>
                  <a:cubicBezTo>
                    <a:pt x="60" y="14"/>
                    <a:pt x="62" y="15"/>
                    <a:pt x="64" y="16"/>
                  </a:cubicBezTo>
                  <a:cubicBezTo>
                    <a:pt x="66" y="17"/>
                    <a:pt x="67" y="18"/>
                    <a:pt x="69" y="19"/>
                  </a:cubicBezTo>
                  <a:cubicBezTo>
                    <a:pt x="71" y="21"/>
                    <a:pt x="72" y="22"/>
                    <a:pt x="73" y="23"/>
                  </a:cubicBezTo>
                  <a:cubicBezTo>
                    <a:pt x="74" y="24"/>
                    <a:pt x="74" y="25"/>
                    <a:pt x="75" y="26"/>
                  </a:cubicBezTo>
                  <a:cubicBezTo>
                    <a:pt x="76" y="27"/>
                    <a:pt x="76" y="27"/>
                    <a:pt x="76" y="27"/>
                  </a:cubicBezTo>
                  <a:cubicBezTo>
                    <a:pt x="86" y="18"/>
                    <a:pt x="86" y="18"/>
                    <a:pt x="86" y="18"/>
                  </a:cubicBezTo>
                  <a:cubicBezTo>
                    <a:pt x="77" y="6"/>
                    <a:pt x="64" y="0"/>
                    <a:pt x="48" y="0"/>
                  </a:cubicBezTo>
                  <a:cubicBezTo>
                    <a:pt x="35" y="0"/>
                    <a:pt x="23" y="4"/>
                    <a:pt x="14" y="14"/>
                  </a:cubicBezTo>
                  <a:cubicBezTo>
                    <a:pt x="4" y="24"/>
                    <a:pt x="0" y="36"/>
                    <a:pt x="0" y="52"/>
                  </a:cubicBezTo>
                  <a:cubicBezTo>
                    <a:pt x="0" y="69"/>
                    <a:pt x="4" y="82"/>
                    <a:pt x="13" y="91"/>
                  </a:cubicBezTo>
                  <a:cubicBezTo>
                    <a:pt x="21" y="101"/>
                    <a:pt x="32" y="106"/>
                    <a:pt x="45" y="106"/>
                  </a:cubicBezTo>
                  <a:cubicBezTo>
                    <a:pt x="50" y="106"/>
                    <a:pt x="54" y="105"/>
                    <a:pt x="57" y="104"/>
                  </a:cubicBezTo>
                  <a:cubicBezTo>
                    <a:pt x="61" y="103"/>
                    <a:pt x="64" y="102"/>
                    <a:pt x="66" y="101"/>
                  </a:cubicBezTo>
                  <a:cubicBezTo>
                    <a:pt x="69" y="100"/>
                    <a:pt x="71" y="99"/>
                    <a:pt x="73" y="97"/>
                  </a:cubicBezTo>
                  <a:cubicBezTo>
                    <a:pt x="75" y="95"/>
                    <a:pt x="76" y="94"/>
                    <a:pt x="76" y="94"/>
                  </a:cubicBezTo>
                  <a:cubicBezTo>
                    <a:pt x="77" y="93"/>
                    <a:pt x="77" y="93"/>
                    <a:pt x="78" y="92"/>
                  </a:cubicBezTo>
                  <a:cubicBezTo>
                    <a:pt x="79" y="104"/>
                    <a:pt x="79" y="104"/>
                    <a:pt x="79" y="104"/>
                  </a:cubicBezTo>
                  <a:cubicBezTo>
                    <a:pt x="89" y="104"/>
                    <a:pt x="89" y="104"/>
                    <a:pt x="89" y="104"/>
                  </a:cubicBezTo>
                  <a:cubicBezTo>
                    <a:pt x="89" y="51"/>
                    <a:pt x="89" y="51"/>
                    <a:pt x="89" y="51"/>
                  </a:cubicBezTo>
                  <a:cubicBezTo>
                    <a:pt x="50" y="51"/>
                    <a:pt x="50" y="51"/>
                    <a:pt x="50" y="51"/>
                  </a:cubicBezTo>
                  <a:lnTo>
                    <a:pt x="50" y="6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1" name="Freeform 7">
              <a:extLst>
                <a:ext uri="{FF2B5EF4-FFF2-40B4-BE49-F238E27FC236}">
                  <a16:creationId xmlns:a16="http://schemas.microsoft.com/office/drawing/2014/main" id="{5E276722-5197-B412-82F4-CAE376DBBFED}"/>
                </a:ext>
              </a:extLst>
            </p:cNvPr>
            <p:cNvSpPr>
              <a:spLocks/>
            </p:cNvSpPr>
            <p:nvPr userDrawn="1"/>
          </p:nvSpPr>
          <p:spPr bwMode="auto">
            <a:xfrm>
              <a:off x="1246188" y="436563"/>
              <a:ext cx="34925" cy="63500"/>
            </a:xfrm>
            <a:custGeom>
              <a:avLst/>
              <a:gdLst>
                <a:gd name="T0" fmla="*/ 23 w 43"/>
                <a:gd name="T1" fmla="*/ 5 h 77"/>
                <a:gd name="T2" fmla="*/ 14 w 43"/>
                <a:gd name="T3" fmla="*/ 17 h 77"/>
                <a:gd name="T4" fmla="*/ 13 w 43"/>
                <a:gd name="T5" fmla="*/ 2 h 77"/>
                <a:gd name="T6" fmla="*/ 0 w 43"/>
                <a:gd name="T7" fmla="*/ 2 h 77"/>
                <a:gd name="T8" fmla="*/ 0 w 43"/>
                <a:gd name="T9" fmla="*/ 77 h 77"/>
                <a:gd name="T10" fmla="*/ 14 w 43"/>
                <a:gd name="T11" fmla="*/ 77 h 77"/>
                <a:gd name="T12" fmla="*/ 14 w 43"/>
                <a:gd name="T13" fmla="*/ 35 h 77"/>
                <a:gd name="T14" fmla="*/ 24 w 43"/>
                <a:gd name="T15" fmla="*/ 18 h 77"/>
                <a:gd name="T16" fmla="*/ 35 w 43"/>
                <a:gd name="T17" fmla="*/ 14 h 77"/>
                <a:gd name="T18" fmla="*/ 41 w 43"/>
                <a:gd name="T19" fmla="*/ 15 h 77"/>
                <a:gd name="T20" fmla="*/ 43 w 43"/>
                <a:gd name="T21" fmla="*/ 1 h 77"/>
                <a:gd name="T22" fmla="*/ 37 w 43"/>
                <a:gd name="T23" fmla="*/ 0 h 77"/>
                <a:gd name="T24" fmla="*/ 23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3" y="5"/>
                  </a:moveTo>
                  <a:cubicBezTo>
                    <a:pt x="19" y="8"/>
                    <a:pt x="16" y="12"/>
                    <a:pt x="14" y="17"/>
                  </a:cubicBezTo>
                  <a:cubicBezTo>
                    <a:pt x="13" y="2"/>
                    <a:pt x="13" y="2"/>
                    <a:pt x="13" y="2"/>
                  </a:cubicBezTo>
                  <a:cubicBezTo>
                    <a:pt x="0" y="2"/>
                    <a:pt x="0" y="2"/>
                    <a:pt x="0" y="2"/>
                  </a:cubicBezTo>
                  <a:cubicBezTo>
                    <a:pt x="0" y="77"/>
                    <a:pt x="0" y="77"/>
                    <a:pt x="0" y="77"/>
                  </a:cubicBezTo>
                  <a:cubicBezTo>
                    <a:pt x="14" y="77"/>
                    <a:pt x="14" y="77"/>
                    <a:pt x="14" y="77"/>
                  </a:cubicBezTo>
                  <a:cubicBezTo>
                    <a:pt x="14" y="35"/>
                    <a:pt x="14" y="35"/>
                    <a:pt x="14" y="35"/>
                  </a:cubicBezTo>
                  <a:cubicBezTo>
                    <a:pt x="15" y="27"/>
                    <a:pt x="19" y="22"/>
                    <a:pt x="24" y="18"/>
                  </a:cubicBezTo>
                  <a:cubicBezTo>
                    <a:pt x="28" y="16"/>
                    <a:pt x="31" y="14"/>
                    <a:pt x="35" y="14"/>
                  </a:cubicBezTo>
                  <a:cubicBezTo>
                    <a:pt x="37" y="14"/>
                    <a:pt x="39" y="15"/>
                    <a:pt x="41" y="15"/>
                  </a:cubicBezTo>
                  <a:cubicBezTo>
                    <a:pt x="43" y="1"/>
                    <a:pt x="43" y="1"/>
                    <a:pt x="43" y="1"/>
                  </a:cubicBezTo>
                  <a:cubicBezTo>
                    <a:pt x="37" y="0"/>
                    <a:pt x="37" y="0"/>
                    <a:pt x="37" y="0"/>
                  </a:cubicBezTo>
                  <a:cubicBezTo>
                    <a:pt x="32" y="0"/>
                    <a:pt x="27" y="2"/>
                    <a:pt x="23"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2" name="Freeform 8">
              <a:extLst>
                <a:ext uri="{FF2B5EF4-FFF2-40B4-BE49-F238E27FC236}">
                  <a16:creationId xmlns:a16="http://schemas.microsoft.com/office/drawing/2014/main" id="{030C0CC0-0956-B1B0-70A8-800FA865F98A}"/>
                </a:ext>
              </a:extLst>
            </p:cNvPr>
            <p:cNvSpPr>
              <a:spLocks noEditPoints="1"/>
            </p:cNvSpPr>
            <p:nvPr userDrawn="1"/>
          </p:nvSpPr>
          <p:spPr bwMode="auto">
            <a:xfrm>
              <a:off x="1284288" y="438150"/>
              <a:ext cx="60325" cy="63500"/>
            </a:xfrm>
            <a:custGeom>
              <a:avLst/>
              <a:gdLst>
                <a:gd name="T0" fmla="*/ 36 w 72"/>
                <a:gd name="T1" fmla="*/ 0 h 78"/>
                <a:gd name="T2" fmla="*/ 10 w 72"/>
                <a:gd name="T3" fmla="*/ 10 h 78"/>
                <a:gd name="T4" fmla="*/ 0 w 72"/>
                <a:gd name="T5" fmla="*/ 39 h 78"/>
                <a:gd name="T6" fmla="*/ 10 w 72"/>
                <a:gd name="T7" fmla="*/ 67 h 78"/>
                <a:gd name="T8" fmla="*/ 36 w 72"/>
                <a:gd name="T9" fmla="*/ 78 h 78"/>
                <a:gd name="T10" fmla="*/ 62 w 72"/>
                <a:gd name="T11" fmla="*/ 67 h 78"/>
                <a:gd name="T12" fmla="*/ 72 w 72"/>
                <a:gd name="T13" fmla="*/ 39 h 78"/>
                <a:gd name="T14" fmla="*/ 62 w 72"/>
                <a:gd name="T15" fmla="*/ 10 h 78"/>
                <a:gd name="T16" fmla="*/ 36 w 72"/>
                <a:gd name="T17" fmla="*/ 0 h 78"/>
                <a:gd name="T18" fmla="*/ 52 w 72"/>
                <a:gd name="T19" fmla="*/ 59 h 78"/>
                <a:gd name="T20" fmla="*/ 36 w 72"/>
                <a:gd name="T21" fmla="*/ 66 h 78"/>
                <a:gd name="T22" fmla="*/ 20 w 72"/>
                <a:gd name="T23" fmla="*/ 59 h 78"/>
                <a:gd name="T24" fmla="*/ 15 w 72"/>
                <a:gd name="T25" fmla="*/ 39 h 78"/>
                <a:gd name="T26" fmla="*/ 20 w 72"/>
                <a:gd name="T27" fmla="*/ 19 h 78"/>
                <a:gd name="T28" fmla="*/ 36 w 72"/>
                <a:gd name="T29" fmla="*/ 11 h 78"/>
                <a:gd name="T30" fmla="*/ 52 w 72"/>
                <a:gd name="T31" fmla="*/ 19 h 78"/>
                <a:gd name="T32" fmla="*/ 57 w 72"/>
                <a:gd name="T33" fmla="*/ 39 h 78"/>
                <a:gd name="T34" fmla="*/ 52 w 72"/>
                <a:gd name="T35" fmla="*/ 59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2" h="78">
                  <a:moveTo>
                    <a:pt x="36" y="0"/>
                  </a:moveTo>
                  <a:cubicBezTo>
                    <a:pt x="25" y="0"/>
                    <a:pt x="16" y="3"/>
                    <a:pt x="10" y="10"/>
                  </a:cubicBezTo>
                  <a:cubicBezTo>
                    <a:pt x="3" y="17"/>
                    <a:pt x="0" y="27"/>
                    <a:pt x="0" y="39"/>
                  </a:cubicBezTo>
                  <a:cubicBezTo>
                    <a:pt x="0" y="51"/>
                    <a:pt x="3" y="60"/>
                    <a:pt x="10" y="67"/>
                  </a:cubicBezTo>
                  <a:cubicBezTo>
                    <a:pt x="16" y="74"/>
                    <a:pt x="25" y="78"/>
                    <a:pt x="36" y="78"/>
                  </a:cubicBezTo>
                  <a:cubicBezTo>
                    <a:pt x="47" y="78"/>
                    <a:pt x="56" y="74"/>
                    <a:pt x="62" y="67"/>
                  </a:cubicBezTo>
                  <a:cubicBezTo>
                    <a:pt x="69" y="60"/>
                    <a:pt x="72" y="51"/>
                    <a:pt x="72" y="39"/>
                  </a:cubicBezTo>
                  <a:cubicBezTo>
                    <a:pt x="72" y="27"/>
                    <a:pt x="69" y="17"/>
                    <a:pt x="62" y="10"/>
                  </a:cubicBezTo>
                  <a:cubicBezTo>
                    <a:pt x="56" y="3"/>
                    <a:pt x="47" y="0"/>
                    <a:pt x="36" y="0"/>
                  </a:cubicBezTo>
                  <a:close/>
                  <a:moveTo>
                    <a:pt x="52" y="59"/>
                  </a:moveTo>
                  <a:cubicBezTo>
                    <a:pt x="48" y="64"/>
                    <a:pt x="43" y="66"/>
                    <a:pt x="36" y="66"/>
                  </a:cubicBezTo>
                  <a:cubicBezTo>
                    <a:pt x="29" y="66"/>
                    <a:pt x="24" y="64"/>
                    <a:pt x="20" y="59"/>
                  </a:cubicBezTo>
                  <a:cubicBezTo>
                    <a:pt x="17" y="54"/>
                    <a:pt x="15" y="47"/>
                    <a:pt x="15" y="39"/>
                  </a:cubicBezTo>
                  <a:cubicBezTo>
                    <a:pt x="15" y="30"/>
                    <a:pt x="17" y="24"/>
                    <a:pt x="20" y="19"/>
                  </a:cubicBezTo>
                  <a:cubicBezTo>
                    <a:pt x="24" y="14"/>
                    <a:pt x="29" y="11"/>
                    <a:pt x="36" y="11"/>
                  </a:cubicBezTo>
                  <a:cubicBezTo>
                    <a:pt x="43" y="11"/>
                    <a:pt x="48" y="14"/>
                    <a:pt x="52" y="19"/>
                  </a:cubicBezTo>
                  <a:cubicBezTo>
                    <a:pt x="56" y="24"/>
                    <a:pt x="57" y="30"/>
                    <a:pt x="57" y="39"/>
                  </a:cubicBezTo>
                  <a:cubicBezTo>
                    <a:pt x="57" y="47"/>
                    <a:pt x="56" y="54"/>
                    <a:pt x="52"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9">
              <a:extLst>
                <a:ext uri="{FF2B5EF4-FFF2-40B4-BE49-F238E27FC236}">
                  <a16:creationId xmlns:a16="http://schemas.microsoft.com/office/drawing/2014/main" id="{88BAE485-97CC-07B4-6CBC-75F7EB1F86CD}"/>
                </a:ext>
              </a:extLst>
            </p:cNvPr>
            <p:cNvSpPr>
              <a:spLocks/>
            </p:cNvSpPr>
            <p:nvPr userDrawn="1"/>
          </p:nvSpPr>
          <p:spPr bwMode="auto">
            <a:xfrm>
              <a:off x="1350963" y="438150"/>
              <a:ext cx="90488" cy="61913"/>
            </a:xfrm>
            <a:custGeom>
              <a:avLst/>
              <a:gdLst>
                <a:gd name="T0" fmla="*/ 41 w 57"/>
                <a:gd name="T1" fmla="*/ 31 h 39"/>
                <a:gd name="T2" fmla="*/ 32 w 57"/>
                <a:gd name="T3" fmla="*/ 0 h 39"/>
                <a:gd name="T4" fmla="*/ 24 w 57"/>
                <a:gd name="T5" fmla="*/ 0 h 39"/>
                <a:gd name="T6" fmla="*/ 16 w 57"/>
                <a:gd name="T7" fmla="*/ 31 h 39"/>
                <a:gd name="T8" fmla="*/ 8 w 57"/>
                <a:gd name="T9" fmla="*/ 0 h 39"/>
                <a:gd name="T10" fmla="*/ 0 w 57"/>
                <a:gd name="T11" fmla="*/ 0 h 39"/>
                <a:gd name="T12" fmla="*/ 12 w 57"/>
                <a:gd name="T13" fmla="*/ 39 h 39"/>
                <a:gd name="T14" fmla="*/ 20 w 57"/>
                <a:gd name="T15" fmla="*/ 39 h 39"/>
                <a:gd name="T16" fmla="*/ 28 w 57"/>
                <a:gd name="T17" fmla="*/ 9 h 39"/>
                <a:gd name="T18" fmla="*/ 37 w 57"/>
                <a:gd name="T19" fmla="*/ 39 h 39"/>
                <a:gd name="T20" fmla="*/ 45 w 57"/>
                <a:gd name="T21" fmla="*/ 39 h 39"/>
                <a:gd name="T22" fmla="*/ 57 w 57"/>
                <a:gd name="T23" fmla="*/ 0 h 39"/>
                <a:gd name="T24" fmla="*/ 49 w 57"/>
                <a:gd name="T25" fmla="*/ 0 h 39"/>
                <a:gd name="T26" fmla="*/ 41 w 57"/>
                <a:gd name="T27" fmla="*/ 3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39">
                  <a:moveTo>
                    <a:pt x="41" y="31"/>
                  </a:moveTo>
                  <a:lnTo>
                    <a:pt x="32" y="0"/>
                  </a:lnTo>
                  <a:lnTo>
                    <a:pt x="24" y="0"/>
                  </a:lnTo>
                  <a:lnTo>
                    <a:pt x="16" y="31"/>
                  </a:lnTo>
                  <a:lnTo>
                    <a:pt x="8" y="0"/>
                  </a:lnTo>
                  <a:lnTo>
                    <a:pt x="0" y="0"/>
                  </a:lnTo>
                  <a:lnTo>
                    <a:pt x="12" y="39"/>
                  </a:lnTo>
                  <a:lnTo>
                    <a:pt x="20" y="39"/>
                  </a:lnTo>
                  <a:lnTo>
                    <a:pt x="28" y="9"/>
                  </a:lnTo>
                  <a:lnTo>
                    <a:pt x="37" y="39"/>
                  </a:lnTo>
                  <a:lnTo>
                    <a:pt x="45" y="39"/>
                  </a:lnTo>
                  <a:lnTo>
                    <a:pt x="57" y="0"/>
                  </a:lnTo>
                  <a:lnTo>
                    <a:pt x="49" y="0"/>
                  </a:lnTo>
                  <a:lnTo>
                    <a:pt x="41"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10">
              <a:extLst>
                <a:ext uri="{FF2B5EF4-FFF2-40B4-BE49-F238E27FC236}">
                  <a16:creationId xmlns:a16="http://schemas.microsoft.com/office/drawing/2014/main" id="{E0EE8424-6820-BE0B-2C64-487E7DD59BC7}"/>
                </a:ext>
              </a:extLst>
            </p:cNvPr>
            <p:cNvSpPr>
              <a:spLocks/>
            </p:cNvSpPr>
            <p:nvPr userDrawn="1"/>
          </p:nvSpPr>
          <p:spPr bwMode="auto">
            <a:xfrm>
              <a:off x="1446213" y="422275"/>
              <a:ext cx="38100" cy="79375"/>
            </a:xfrm>
            <a:custGeom>
              <a:avLst/>
              <a:gdLst>
                <a:gd name="T0" fmla="*/ 26 w 46"/>
                <a:gd name="T1" fmla="*/ 0 h 97"/>
                <a:gd name="T2" fmla="*/ 13 w 46"/>
                <a:gd name="T3" fmla="*/ 0 h 97"/>
                <a:gd name="T4" fmla="*/ 11 w 46"/>
                <a:gd name="T5" fmla="*/ 20 h 97"/>
                <a:gd name="T6" fmla="*/ 0 w 46"/>
                <a:gd name="T7" fmla="*/ 20 h 97"/>
                <a:gd name="T8" fmla="*/ 0 w 46"/>
                <a:gd name="T9" fmla="*/ 31 h 97"/>
                <a:gd name="T10" fmla="*/ 11 w 46"/>
                <a:gd name="T11" fmla="*/ 31 h 97"/>
                <a:gd name="T12" fmla="*/ 11 w 46"/>
                <a:gd name="T13" fmla="*/ 72 h 97"/>
                <a:gd name="T14" fmla="*/ 16 w 46"/>
                <a:gd name="T15" fmla="*/ 91 h 97"/>
                <a:gd name="T16" fmla="*/ 32 w 46"/>
                <a:gd name="T17" fmla="*/ 97 h 97"/>
                <a:gd name="T18" fmla="*/ 46 w 46"/>
                <a:gd name="T19" fmla="*/ 95 h 97"/>
                <a:gd name="T20" fmla="*/ 44 w 46"/>
                <a:gd name="T21" fmla="*/ 84 h 97"/>
                <a:gd name="T22" fmla="*/ 36 w 46"/>
                <a:gd name="T23" fmla="*/ 85 h 97"/>
                <a:gd name="T24" fmla="*/ 28 w 46"/>
                <a:gd name="T25" fmla="*/ 82 h 97"/>
                <a:gd name="T26" fmla="*/ 26 w 46"/>
                <a:gd name="T27" fmla="*/ 70 h 97"/>
                <a:gd name="T28" fmla="*/ 26 w 46"/>
                <a:gd name="T29" fmla="*/ 31 h 97"/>
                <a:gd name="T30" fmla="*/ 46 w 46"/>
                <a:gd name="T31" fmla="*/ 31 h 97"/>
                <a:gd name="T32" fmla="*/ 46 w 46"/>
                <a:gd name="T33" fmla="*/ 20 h 97"/>
                <a:gd name="T34" fmla="*/ 26 w 46"/>
                <a:gd name="T35" fmla="*/ 20 h 97"/>
                <a:gd name="T36" fmla="*/ 26 w 46"/>
                <a:gd name="T37"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6" h="97">
                  <a:moveTo>
                    <a:pt x="26" y="0"/>
                  </a:moveTo>
                  <a:cubicBezTo>
                    <a:pt x="13" y="0"/>
                    <a:pt x="13" y="0"/>
                    <a:pt x="13" y="0"/>
                  </a:cubicBezTo>
                  <a:cubicBezTo>
                    <a:pt x="11" y="20"/>
                    <a:pt x="11" y="20"/>
                    <a:pt x="11" y="20"/>
                  </a:cubicBezTo>
                  <a:cubicBezTo>
                    <a:pt x="0" y="20"/>
                    <a:pt x="0" y="20"/>
                    <a:pt x="0" y="20"/>
                  </a:cubicBezTo>
                  <a:cubicBezTo>
                    <a:pt x="0" y="31"/>
                    <a:pt x="0" y="31"/>
                    <a:pt x="0" y="31"/>
                  </a:cubicBezTo>
                  <a:cubicBezTo>
                    <a:pt x="11" y="31"/>
                    <a:pt x="11" y="31"/>
                    <a:pt x="11" y="31"/>
                  </a:cubicBezTo>
                  <a:cubicBezTo>
                    <a:pt x="11" y="72"/>
                    <a:pt x="11" y="72"/>
                    <a:pt x="11" y="72"/>
                  </a:cubicBezTo>
                  <a:cubicBezTo>
                    <a:pt x="11" y="81"/>
                    <a:pt x="13" y="88"/>
                    <a:pt x="16" y="91"/>
                  </a:cubicBezTo>
                  <a:cubicBezTo>
                    <a:pt x="20" y="95"/>
                    <a:pt x="25" y="97"/>
                    <a:pt x="32" y="97"/>
                  </a:cubicBezTo>
                  <a:cubicBezTo>
                    <a:pt x="38" y="97"/>
                    <a:pt x="42" y="96"/>
                    <a:pt x="46" y="95"/>
                  </a:cubicBezTo>
                  <a:cubicBezTo>
                    <a:pt x="44" y="84"/>
                    <a:pt x="44" y="84"/>
                    <a:pt x="44" y="84"/>
                  </a:cubicBezTo>
                  <a:cubicBezTo>
                    <a:pt x="42" y="85"/>
                    <a:pt x="39" y="85"/>
                    <a:pt x="36" y="85"/>
                  </a:cubicBezTo>
                  <a:cubicBezTo>
                    <a:pt x="33" y="85"/>
                    <a:pt x="30" y="84"/>
                    <a:pt x="28" y="82"/>
                  </a:cubicBezTo>
                  <a:cubicBezTo>
                    <a:pt x="27" y="80"/>
                    <a:pt x="26" y="76"/>
                    <a:pt x="26" y="70"/>
                  </a:cubicBezTo>
                  <a:cubicBezTo>
                    <a:pt x="26" y="31"/>
                    <a:pt x="26" y="31"/>
                    <a:pt x="26" y="31"/>
                  </a:cubicBezTo>
                  <a:cubicBezTo>
                    <a:pt x="46" y="31"/>
                    <a:pt x="46" y="31"/>
                    <a:pt x="46" y="31"/>
                  </a:cubicBezTo>
                  <a:cubicBezTo>
                    <a:pt x="46" y="20"/>
                    <a:pt x="46" y="20"/>
                    <a:pt x="46" y="20"/>
                  </a:cubicBezTo>
                  <a:cubicBezTo>
                    <a:pt x="26" y="20"/>
                    <a:pt x="26" y="20"/>
                    <a:pt x="26" y="20"/>
                  </a:cubicBez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11">
              <a:extLst>
                <a:ext uri="{FF2B5EF4-FFF2-40B4-BE49-F238E27FC236}">
                  <a16:creationId xmlns:a16="http://schemas.microsoft.com/office/drawing/2014/main" id="{493BFF13-D216-7236-ADB3-513803D7A451}"/>
                </a:ext>
              </a:extLst>
            </p:cNvPr>
            <p:cNvSpPr>
              <a:spLocks/>
            </p:cNvSpPr>
            <p:nvPr userDrawn="1"/>
          </p:nvSpPr>
          <p:spPr bwMode="auto">
            <a:xfrm>
              <a:off x="1497013" y="412750"/>
              <a:ext cx="52388" cy="87313"/>
            </a:xfrm>
            <a:custGeom>
              <a:avLst/>
              <a:gdLst>
                <a:gd name="T0" fmla="*/ 39 w 64"/>
                <a:gd name="T1" fmla="*/ 30 h 106"/>
                <a:gd name="T2" fmla="*/ 14 w 64"/>
                <a:gd name="T3" fmla="*/ 45 h 106"/>
                <a:gd name="T4" fmla="*/ 14 w 64"/>
                <a:gd name="T5" fmla="*/ 0 h 106"/>
                <a:gd name="T6" fmla="*/ 0 w 64"/>
                <a:gd name="T7" fmla="*/ 0 h 106"/>
                <a:gd name="T8" fmla="*/ 0 w 64"/>
                <a:gd name="T9" fmla="*/ 106 h 106"/>
                <a:gd name="T10" fmla="*/ 14 w 64"/>
                <a:gd name="T11" fmla="*/ 106 h 106"/>
                <a:gd name="T12" fmla="*/ 14 w 64"/>
                <a:gd name="T13" fmla="*/ 62 h 106"/>
                <a:gd name="T14" fmla="*/ 21 w 64"/>
                <a:gd name="T15" fmla="*/ 49 h 106"/>
                <a:gd name="T16" fmla="*/ 34 w 64"/>
                <a:gd name="T17" fmla="*/ 42 h 106"/>
                <a:gd name="T18" fmla="*/ 46 w 64"/>
                <a:gd name="T19" fmla="*/ 47 h 106"/>
                <a:gd name="T20" fmla="*/ 49 w 64"/>
                <a:gd name="T21" fmla="*/ 62 h 106"/>
                <a:gd name="T22" fmla="*/ 49 w 64"/>
                <a:gd name="T23" fmla="*/ 106 h 106"/>
                <a:gd name="T24" fmla="*/ 64 w 64"/>
                <a:gd name="T25" fmla="*/ 106 h 106"/>
                <a:gd name="T26" fmla="*/ 64 w 64"/>
                <a:gd name="T27" fmla="*/ 58 h 106"/>
                <a:gd name="T28" fmla="*/ 57 w 64"/>
                <a:gd name="T29" fmla="*/ 37 h 106"/>
                <a:gd name="T30" fmla="*/ 39 w 64"/>
                <a:gd name="T31" fmla="*/ 3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06">
                  <a:moveTo>
                    <a:pt x="39" y="30"/>
                  </a:moveTo>
                  <a:cubicBezTo>
                    <a:pt x="29" y="30"/>
                    <a:pt x="20" y="35"/>
                    <a:pt x="14" y="45"/>
                  </a:cubicBezTo>
                  <a:cubicBezTo>
                    <a:pt x="14" y="0"/>
                    <a:pt x="14" y="0"/>
                    <a:pt x="14" y="0"/>
                  </a:cubicBezTo>
                  <a:cubicBezTo>
                    <a:pt x="0" y="0"/>
                    <a:pt x="0" y="0"/>
                    <a:pt x="0" y="0"/>
                  </a:cubicBezTo>
                  <a:cubicBezTo>
                    <a:pt x="0" y="106"/>
                    <a:pt x="0" y="106"/>
                    <a:pt x="0" y="106"/>
                  </a:cubicBezTo>
                  <a:cubicBezTo>
                    <a:pt x="14" y="106"/>
                    <a:pt x="14" y="106"/>
                    <a:pt x="14" y="106"/>
                  </a:cubicBezTo>
                  <a:cubicBezTo>
                    <a:pt x="14" y="62"/>
                    <a:pt x="14" y="62"/>
                    <a:pt x="14" y="62"/>
                  </a:cubicBezTo>
                  <a:cubicBezTo>
                    <a:pt x="15" y="57"/>
                    <a:pt x="17" y="53"/>
                    <a:pt x="21" y="49"/>
                  </a:cubicBezTo>
                  <a:cubicBezTo>
                    <a:pt x="25" y="44"/>
                    <a:pt x="29" y="42"/>
                    <a:pt x="34" y="42"/>
                  </a:cubicBezTo>
                  <a:cubicBezTo>
                    <a:pt x="40" y="42"/>
                    <a:pt x="44" y="44"/>
                    <a:pt x="46" y="47"/>
                  </a:cubicBezTo>
                  <a:cubicBezTo>
                    <a:pt x="48" y="50"/>
                    <a:pt x="49" y="55"/>
                    <a:pt x="49" y="62"/>
                  </a:cubicBezTo>
                  <a:cubicBezTo>
                    <a:pt x="49" y="106"/>
                    <a:pt x="49" y="106"/>
                    <a:pt x="49" y="106"/>
                  </a:cubicBezTo>
                  <a:cubicBezTo>
                    <a:pt x="64" y="106"/>
                    <a:pt x="64" y="106"/>
                    <a:pt x="64" y="106"/>
                  </a:cubicBezTo>
                  <a:cubicBezTo>
                    <a:pt x="64" y="58"/>
                    <a:pt x="64" y="58"/>
                    <a:pt x="64" y="58"/>
                  </a:cubicBezTo>
                  <a:cubicBezTo>
                    <a:pt x="64" y="48"/>
                    <a:pt x="62" y="41"/>
                    <a:pt x="57" y="37"/>
                  </a:cubicBezTo>
                  <a:cubicBezTo>
                    <a:pt x="53" y="32"/>
                    <a:pt x="47" y="30"/>
                    <a:pt x="39" y="3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12">
              <a:extLst>
                <a:ext uri="{FF2B5EF4-FFF2-40B4-BE49-F238E27FC236}">
                  <a16:creationId xmlns:a16="http://schemas.microsoft.com/office/drawing/2014/main" id="{A2FBFC85-5630-8BC3-A583-1DEC58BBCCA5}"/>
                </a:ext>
              </a:extLst>
            </p:cNvPr>
            <p:cNvSpPr>
              <a:spLocks noEditPoints="1"/>
            </p:cNvSpPr>
            <p:nvPr userDrawn="1"/>
          </p:nvSpPr>
          <p:spPr bwMode="auto">
            <a:xfrm>
              <a:off x="1581151" y="415925"/>
              <a:ext cx="77788" cy="84138"/>
            </a:xfrm>
            <a:custGeom>
              <a:avLst/>
              <a:gdLst>
                <a:gd name="T0" fmla="*/ 20 w 49"/>
                <a:gd name="T1" fmla="*/ 0 h 53"/>
                <a:gd name="T2" fmla="*/ 0 w 49"/>
                <a:gd name="T3" fmla="*/ 53 h 53"/>
                <a:gd name="T4" fmla="*/ 8 w 49"/>
                <a:gd name="T5" fmla="*/ 53 h 53"/>
                <a:gd name="T6" fmla="*/ 13 w 49"/>
                <a:gd name="T7" fmla="*/ 40 h 53"/>
                <a:gd name="T8" fmla="*/ 36 w 49"/>
                <a:gd name="T9" fmla="*/ 40 h 53"/>
                <a:gd name="T10" fmla="*/ 40 w 49"/>
                <a:gd name="T11" fmla="*/ 53 h 53"/>
                <a:gd name="T12" fmla="*/ 49 w 49"/>
                <a:gd name="T13" fmla="*/ 53 h 53"/>
                <a:gd name="T14" fmla="*/ 29 w 49"/>
                <a:gd name="T15" fmla="*/ 0 h 53"/>
                <a:gd name="T16" fmla="*/ 20 w 49"/>
                <a:gd name="T17" fmla="*/ 0 h 53"/>
                <a:gd name="T18" fmla="*/ 15 w 49"/>
                <a:gd name="T19" fmla="*/ 34 h 53"/>
                <a:gd name="T20" fmla="*/ 24 w 49"/>
                <a:gd name="T21" fmla="*/ 7 h 53"/>
                <a:gd name="T22" fmla="*/ 34 w 49"/>
                <a:gd name="T23" fmla="*/ 34 h 53"/>
                <a:gd name="T24" fmla="*/ 15 w 49"/>
                <a:gd name="T25" fmla="*/ 34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3">
                  <a:moveTo>
                    <a:pt x="20" y="0"/>
                  </a:moveTo>
                  <a:lnTo>
                    <a:pt x="0" y="53"/>
                  </a:lnTo>
                  <a:lnTo>
                    <a:pt x="8" y="53"/>
                  </a:lnTo>
                  <a:lnTo>
                    <a:pt x="13" y="40"/>
                  </a:lnTo>
                  <a:lnTo>
                    <a:pt x="36" y="40"/>
                  </a:lnTo>
                  <a:lnTo>
                    <a:pt x="40" y="53"/>
                  </a:lnTo>
                  <a:lnTo>
                    <a:pt x="49" y="53"/>
                  </a:lnTo>
                  <a:lnTo>
                    <a:pt x="29" y="0"/>
                  </a:lnTo>
                  <a:lnTo>
                    <a:pt x="20" y="0"/>
                  </a:lnTo>
                  <a:close/>
                  <a:moveTo>
                    <a:pt x="15" y="34"/>
                  </a:moveTo>
                  <a:lnTo>
                    <a:pt x="24" y="7"/>
                  </a:lnTo>
                  <a:lnTo>
                    <a:pt x="34" y="34"/>
                  </a:lnTo>
                  <a:lnTo>
                    <a:pt x="1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14">
              <a:extLst>
                <a:ext uri="{FF2B5EF4-FFF2-40B4-BE49-F238E27FC236}">
                  <a16:creationId xmlns:a16="http://schemas.microsoft.com/office/drawing/2014/main" id="{FF83A1F9-4D22-902B-230C-EA48637DF2D8}"/>
                </a:ext>
              </a:extLst>
            </p:cNvPr>
            <p:cNvSpPr>
              <a:spLocks noEditPoints="1"/>
            </p:cNvSpPr>
            <p:nvPr userDrawn="1"/>
          </p:nvSpPr>
          <p:spPr bwMode="auto">
            <a:xfrm>
              <a:off x="1663701" y="412750"/>
              <a:ext cx="58738" cy="88900"/>
            </a:xfrm>
            <a:custGeom>
              <a:avLst/>
              <a:gdLst>
                <a:gd name="T0" fmla="*/ 57 w 71"/>
                <a:gd name="T1" fmla="*/ 43 h 108"/>
                <a:gd name="T2" fmla="*/ 55 w 71"/>
                <a:gd name="T3" fmla="*/ 40 h 108"/>
                <a:gd name="T4" fmla="*/ 51 w 71"/>
                <a:gd name="T5" fmla="*/ 36 h 108"/>
                <a:gd name="T6" fmla="*/ 43 w 71"/>
                <a:gd name="T7" fmla="*/ 31 h 108"/>
                <a:gd name="T8" fmla="*/ 33 w 71"/>
                <a:gd name="T9" fmla="*/ 30 h 108"/>
                <a:gd name="T10" fmla="*/ 9 w 71"/>
                <a:gd name="T11" fmla="*/ 41 h 108"/>
                <a:gd name="T12" fmla="*/ 0 w 71"/>
                <a:gd name="T13" fmla="*/ 69 h 108"/>
                <a:gd name="T14" fmla="*/ 8 w 71"/>
                <a:gd name="T15" fmla="*/ 97 h 108"/>
                <a:gd name="T16" fmla="*/ 32 w 71"/>
                <a:gd name="T17" fmla="*/ 108 h 108"/>
                <a:gd name="T18" fmla="*/ 37 w 71"/>
                <a:gd name="T19" fmla="*/ 107 h 108"/>
                <a:gd name="T20" fmla="*/ 42 w 71"/>
                <a:gd name="T21" fmla="*/ 106 h 108"/>
                <a:gd name="T22" fmla="*/ 46 w 71"/>
                <a:gd name="T23" fmla="*/ 104 h 108"/>
                <a:gd name="T24" fmla="*/ 49 w 71"/>
                <a:gd name="T25" fmla="*/ 103 h 108"/>
                <a:gd name="T26" fmla="*/ 52 w 71"/>
                <a:gd name="T27" fmla="*/ 100 h 108"/>
                <a:gd name="T28" fmla="*/ 54 w 71"/>
                <a:gd name="T29" fmla="*/ 98 h 108"/>
                <a:gd name="T30" fmla="*/ 55 w 71"/>
                <a:gd name="T31" fmla="*/ 97 h 108"/>
                <a:gd name="T32" fmla="*/ 56 w 71"/>
                <a:gd name="T33" fmla="*/ 95 h 108"/>
                <a:gd name="T34" fmla="*/ 57 w 71"/>
                <a:gd name="T35" fmla="*/ 95 h 108"/>
                <a:gd name="T36" fmla="*/ 59 w 71"/>
                <a:gd name="T37" fmla="*/ 106 h 108"/>
                <a:gd name="T38" fmla="*/ 71 w 71"/>
                <a:gd name="T39" fmla="*/ 106 h 108"/>
                <a:gd name="T40" fmla="*/ 71 w 71"/>
                <a:gd name="T41" fmla="*/ 0 h 108"/>
                <a:gd name="T42" fmla="*/ 57 w 71"/>
                <a:gd name="T43" fmla="*/ 0 h 108"/>
                <a:gd name="T44" fmla="*/ 57 w 71"/>
                <a:gd name="T45" fmla="*/ 43 h 108"/>
                <a:gd name="T46" fmla="*/ 51 w 71"/>
                <a:gd name="T47" fmla="*/ 88 h 108"/>
                <a:gd name="T48" fmla="*/ 36 w 71"/>
                <a:gd name="T49" fmla="*/ 96 h 108"/>
                <a:gd name="T50" fmla="*/ 20 w 71"/>
                <a:gd name="T51" fmla="*/ 88 h 108"/>
                <a:gd name="T52" fmla="*/ 15 w 71"/>
                <a:gd name="T53" fmla="*/ 68 h 108"/>
                <a:gd name="T54" fmla="*/ 21 w 71"/>
                <a:gd name="T55" fmla="*/ 49 h 108"/>
                <a:gd name="T56" fmla="*/ 36 w 71"/>
                <a:gd name="T57" fmla="*/ 41 h 108"/>
                <a:gd name="T58" fmla="*/ 51 w 71"/>
                <a:gd name="T59" fmla="*/ 49 h 108"/>
                <a:gd name="T60" fmla="*/ 57 w 71"/>
                <a:gd name="T61" fmla="*/ 68 h 108"/>
                <a:gd name="T62" fmla="*/ 51 w 71"/>
                <a:gd name="T63" fmla="*/ 88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08">
                  <a:moveTo>
                    <a:pt x="57" y="43"/>
                  </a:moveTo>
                  <a:cubicBezTo>
                    <a:pt x="56" y="42"/>
                    <a:pt x="56" y="41"/>
                    <a:pt x="55" y="40"/>
                  </a:cubicBezTo>
                  <a:cubicBezTo>
                    <a:pt x="54" y="39"/>
                    <a:pt x="53" y="38"/>
                    <a:pt x="51" y="36"/>
                  </a:cubicBezTo>
                  <a:cubicBezTo>
                    <a:pt x="49" y="34"/>
                    <a:pt x="46" y="33"/>
                    <a:pt x="43" y="31"/>
                  </a:cubicBezTo>
                  <a:cubicBezTo>
                    <a:pt x="40" y="30"/>
                    <a:pt x="37" y="30"/>
                    <a:pt x="33" y="30"/>
                  </a:cubicBezTo>
                  <a:cubicBezTo>
                    <a:pt x="23" y="30"/>
                    <a:pt x="15" y="33"/>
                    <a:pt x="9" y="41"/>
                  </a:cubicBezTo>
                  <a:cubicBezTo>
                    <a:pt x="3" y="48"/>
                    <a:pt x="0" y="57"/>
                    <a:pt x="0" y="69"/>
                  </a:cubicBezTo>
                  <a:cubicBezTo>
                    <a:pt x="0" y="80"/>
                    <a:pt x="3" y="90"/>
                    <a:pt x="8" y="97"/>
                  </a:cubicBezTo>
                  <a:cubicBezTo>
                    <a:pt x="14" y="104"/>
                    <a:pt x="22" y="108"/>
                    <a:pt x="32" y="108"/>
                  </a:cubicBezTo>
                  <a:cubicBezTo>
                    <a:pt x="34" y="108"/>
                    <a:pt x="35" y="108"/>
                    <a:pt x="37" y="107"/>
                  </a:cubicBezTo>
                  <a:cubicBezTo>
                    <a:pt x="39" y="107"/>
                    <a:pt x="41" y="107"/>
                    <a:pt x="42" y="106"/>
                  </a:cubicBezTo>
                  <a:cubicBezTo>
                    <a:pt x="43" y="106"/>
                    <a:pt x="45" y="105"/>
                    <a:pt x="46" y="104"/>
                  </a:cubicBezTo>
                  <a:cubicBezTo>
                    <a:pt x="47" y="104"/>
                    <a:pt x="48" y="103"/>
                    <a:pt x="49" y="103"/>
                  </a:cubicBezTo>
                  <a:cubicBezTo>
                    <a:pt x="50" y="102"/>
                    <a:pt x="51" y="101"/>
                    <a:pt x="52" y="100"/>
                  </a:cubicBezTo>
                  <a:cubicBezTo>
                    <a:pt x="53" y="100"/>
                    <a:pt x="53" y="99"/>
                    <a:pt x="54" y="98"/>
                  </a:cubicBezTo>
                  <a:cubicBezTo>
                    <a:pt x="54" y="98"/>
                    <a:pt x="55" y="97"/>
                    <a:pt x="55" y="97"/>
                  </a:cubicBezTo>
                  <a:cubicBezTo>
                    <a:pt x="56" y="96"/>
                    <a:pt x="56" y="96"/>
                    <a:pt x="56" y="95"/>
                  </a:cubicBezTo>
                  <a:cubicBezTo>
                    <a:pt x="57" y="95"/>
                    <a:pt x="57" y="95"/>
                    <a:pt x="57" y="95"/>
                  </a:cubicBezTo>
                  <a:cubicBezTo>
                    <a:pt x="59" y="106"/>
                    <a:pt x="59" y="106"/>
                    <a:pt x="59" y="106"/>
                  </a:cubicBezTo>
                  <a:cubicBezTo>
                    <a:pt x="71" y="106"/>
                    <a:pt x="71" y="106"/>
                    <a:pt x="71" y="106"/>
                  </a:cubicBezTo>
                  <a:cubicBezTo>
                    <a:pt x="71" y="0"/>
                    <a:pt x="71" y="0"/>
                    <a:pt x="71" y="0"/>
                  </a:cubicBezTo>
                  <a:cubicBezTo>
                    <a:pt x="57" y="0"/>
                    <a:pt x="57" y="0"/>
                    <a:pt x="57" y="0"/>
                  </a:cubicBezTo>
                  <a:lnTo>
                    <a:pt x="57" y="43"/>
                  </a:lnTo>
                  <a:close/>
                  <a:moveTo>
                    <a:pt x="51" y="88"/>
                  </a:moveTo>
                  <a:cubicBezTo>
                    <a:pt x="47" y="93"/>
                    <a:pt x="42" y="96"/>
                    <a:pt x="36" y="96"/>
                  </a:cubicBezTo>
                  <a:cubicBezTo>
                    <a:pt x="29" y="96"/>
                    <a:pt x="24" y="93"/>
                    <a:pt x="20" y="88"/>
                  </a:cubicBezTo>
                  <a:cubicBezTo>
                    <a:pt x="17" y="83"/>
                    <a:pt x="15" y="76"/>
                    <a:pt x="15" y="68"/>
                  </a:cubicBezTo>
                  <a:cubicBezTo>
                    <a:pt x="15" y="61"/>
                    <a:pt x="17" y="54"/>
                    <a:pt x="21" y="49"/>
                  </a:cubicBezTo>
                  <a:cubicBezTo>
                    <a:pt x="25" y="44"/>
                    <a:pt x="30" y="41"/>
                    <a:pt x="36" y="41"/>
                  </a:cubicBezTo>
                  <a:cubicBezTo>
                    <a:pt x="43" y="41"/>
                    <a:pt x="48" y="44"/>
                    <a:pt x="51" y="49"/>
                  </a:cubicBezTo>
                  <a:cubicBezTo>
                    <a:pt x="55" y="54"/>
                    <a:pt x="57" y="61"/>
                    <a:pt x="57" y="68"/>
                  </a:cubicBezTo>
                  <a:cubicBezTo>
                    <a:pt x="57" y="76"/>
                    <a:pt x="55" y="83"/>
                    <a:pt x="51" y="8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15">
              <a:extLst>
                <a:ext uri="{FF2B5EF4-FFF2-40B4-BE49-F238E27FC236}">
                  <a16:creationId xmlns:a16="http://schemas.microsoft.com/office/drawing/2014/main" id="{B67964F5-8081-A3D8-089C-A081B2E521A9}"/>
                </a:ext>
              </a:extLst>
            </p:cNvPr>
            <p:cNvSpPr>
              <a:spLocks/>
            </p:cNvSpPr>
            <p:nvPr userDrawn="1"/>
          </p:nvSpPr>
          <p:spPr bwMode="auto">
            <a:xfrm>
              <a:off x="1733551" y="438150"/>
              <a:ext cx="60325" cy="61913"/>
            </a:xfrm>
            <a:custGeom>
              <a:avLst/>
              <a:gdLst>
                <a:gd name="T0" fmla="*/ 18 w 38"/>
                <a:gd name="T1" fmla="*/ 32 h 39"/>
                <a:gd name="T2" fmla="*/ 8 w 38"/>
                <a:gd name="T3" fmla="*/ 0 h 39"/>
                <a:gd name="T4" fmla="*/ 0 w 38"/>
                <a:gd name="T5" fmla="*/ 0 h 39"/>
                <a:gd name="T6" fmla="*/ 15 w 38"/>
                <a:gd name="T7" fmla="*/ 39 h 39"/>
                <a:gd name="T8" fmla="*/ 23 w 38"/>
                <a:gd name="T9" fmla="*/ 39 h 39"/>
                <a:gd name="T10" fmla="*/ 38 w 38"/>
                <a:gd name="T11" fmla="*/ 0 h 39"/>
                <a:gd name="T12" fmla="*/ 29 w 38"/>
                <a:gd name="T13" fmla="*/ 0 h 39"/>
                <a:gd name="T14" fmla="*/ 18 w 38"/>
                <a:gd name="T15" fmla="*/ 32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 h="39">
                  <a:moveTo>
                    <a:pt x="18" y="32"/>
                  </a:moveTo>
                  <a:lnTo>
                    <a:pt x="8" y="0"/>
                  </a:lnTo>
                  <a:lnTo>
                    <a:pt x="0" y="0"/>
                  </a:lnTo>
                  <a:lnTo>
                    <a:pt x="15" y="39"/>
                  </a:lnTo>
                  <a:lnTo>
                    <a:pt x="23" y="39"/>
                  </a:lnTo>
                  <a:lnTo>
                    <a:pt x="38" y="0"/>
                  </a:lnTo>
                  <a:lnTo>
                    <a:pt x="29" y="0"/>
                  </a:lnTo>
                  <a:lnTo>
                    <a:pt x="18"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6">
              <a:extLst>
                <a:ext uri="{FF2B5EF4-FFF2-40B4-BE49-F238E27FC236}">
                  <a16:creationId xmlns:a16="http://schemas.microsoft.com/office/drawing/2014/main" id="{C73E25E4-139B-A180-CBFD-59414A4BD238}"/>
                </a:ext>
              </a:extLst>
            </p:cNvPr>
            <p:cNvSpPr>
              <a:spLocks/>
            </p:cNvSpPr>
            <p:nvPr userDrawn="1"/>
          </p:nvSpPr>
          <p:spPr bwMode="auto">
            <a:xfrm>
              <a:off x="1801813" y="411163"/>
              <a:ext cx="15875" cy="14288"/>
            </a:xfrm>
            <a:custGeom>
              <a:avLst/>
              <a:gdLst>
                <a:gd name="T0" fmla="*/ 10 w 19"/>
                <a:gd name="T1" fmla="*/ 0 h 18"/>
                <a:gd name="T2" fmla="*/ 3 w 19"/>
                <a:gd name="T3" fmla="*/ 2 h 18"/>
                <a:gd name="T4" fmla="*/ 0 w 19"/>
                <a:gd name="T5" fmla="*/ 9 h 18"/>
                <a:gd name="T6" fmla="*/ 3 w 19"/>
                <a:gd name="T7" fmla="*/ 16 h 18"/>
                <a:gd name="T8" fmla="*/ 10 w 19"/>
                <a:gd name="T9" fmla="*/ 18 h 18"/>
                <a:gd name="T10" fmla="*/ 17 w 19"/>
                <a:gd name="T11" fmla="*/ 16 h 18"/>
                <a:gd name="T12" fmla="*/ 19 w 19"/>
                <a:gd name="T13" fmla="*/ 9 h 18"/>
                <a:gd name="T14" fmla="*/ 17 w 19"/>
                <a:gd name="T15" fmla="*/ 2 h 18"/>
                <a:gd name="T16" fmla="*/ 10 w 19"/>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8">
                  <a:moveTo>
                    <a:pt x="10" y="0"/>
                  </a:moveTo>
                  <a:cubicBezTo>
                    <a:pt x="7" y="0"/>
                    <a:pt x="5" y="1"/>
                    <a:pt x="3" y="2"/>
                  </a:cubicBezTo>
                  <a:cubicBezTo>
                    <a:pt x="1" y="4"/>
                    <a:pt x="0" y="7"/>
                    <a:pt x="0" y="9"/>
                  </a:cubicBezTo>
                  <a:cubicBezTo>
                    <a:pt x="0" y="12"/>
                    <a:pt x="1" y="14"/>
                    <a:pt x="3" y="16"/>
                  </a:cubicBezTo>
                  <a:cubicBezTo>
                    <a:pt x="5" y="17"/>
                    <a:pt x="7" y="18"/>
                    <a:pt x="10" y="18"/>
                  </a:cubicBezTo>
                  <a:cubicBezTo>
                    <a:pt x="13" y="18"/>
                    <a:pt x="15" y="17"/>
                    <a:pt x="17" y="16"/>
                  </a:cubicBezTo>
                  <a:cubicBezTo>
                    <a:pt x="18" y="14"/>
                    <a:pt x="19" y="12"/>
                    <a:pt x="19" y="9"/>
                  </a:cubicBezTo>
                  <a:cubicBezTo>
                    <a:pt x="19" y="6"/>
                    <a:pt x="18" y="4"/>
                    <a:pt x="17" y="2"/>
                  </a:cubicBezTo>
                  <a:cubicBezTo>
                    <a:pt x="15" y="1"/>
                    <a:pt x="12" y="0"/>
                    <a:pt x="1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Rectangle 17">
              <a:extLst>
                <a:ext uri="{FF2B5EF4-FFF2-40B4-BE49-F238E27FC236}">
                  <a16:creationId xmlns:a16="http://schemas.microsoft.com/office/drawing/2014/main" id="{7B6F8562-C3CB-5305-FB0B-63FF8D97092D}"/>
                </a:ext>
              </a:extLst>
            </p:cNvPr>
            <p:cNvSpPr>
              <a:spLocks noChangeArrowheads="1"/>
            </p:cNvSpPr>
            <p:nvPr userDrawn="1"/>
          </p:nvSpPr>
          <p:spPr bwMode="auto">
            <a:xfrm>
              <a:off x="1804988" y="438150"/>
              <a:ext cx="11113" cy="619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8">
              <a:extLst>
                <a:ext uri="{FF2B5EF4-FFF2-40B4-BE49-F238E27FC236}">
                  <a16:creationId xmlns:a16="http://schemas.microsoft.com/office/drawing/2014/main" id="{AAAB2CA3-ACC4-BAB9-7B09-8D2F882AE852}"/>
                </a:ext>
              </a:extLst>
            </p:cNvPr>
            <p:cNvSpPr>
              <a:spLocks/>
            </p:cNvSpPr>
            <p:nvPr userDrawn="1"/>
          </p:nvSpPr>
          <p:spPr bwMode="auto">
            <a:xfrm>
              <a:off x="1828801" y="436563"/>
              <a:ext cx="47625" cy="65088"/>
            </a:xfrm>
            <a:custGeom>
              <a:avLst/>
              <a:gdLst>
                <a:gd name="T0" fmla="*/ 44 w 59"/>
                <a:gd name="T1" fmla="*/ 36 h 79"/>
                <a:gd name="T2" fmla="*/ 37 w 59"/>
                <a:gd name="T3" fmla="*/ 34 h 79"/>
                <a:gd name="T4" fmla="*/ 30 w 59"/>
                <a:gd name="T5" fmla="*/ 31 h 79"/>
                <a:gd name="T6" fmla="*/ 24 w 59"/>
                <a:gd name="T7" fmla="*/ 29 h 79"/>
                <a:gd name="T8" fmla="*/ 20 w 59"/>
                <a:gd name="T9" fmla="*/ 26 h 79"/>
                <a:gd name="T10" fmla="*/ 18 w 59"/>
                <a:gd name="T11" fmla="*/ 21 h 79"/>
                <a:gd name="T12" fmla="*/ 22 w 59"/>
                <a:gd name="T13" fmla="*/ 14 h 79"/>
                <a:gd name="T14" fmla="*/ 32 w 59"/>
                <a:gd name="T15" fmla="*/ 12 h 79"/>
                <a:gd name="T16" fmla="*/ 52 w 59"/>
                <a:gd name="T17" fmla="*/ 20 h 79"/>
                <a:gd name="T18" fmla="*/ 58 w 59"/>
                <a:gd name="T19" fmla="*/ 10 h 79"/>
                <a:gd name="T20" fmla="*/ 55 w 59"/>
                <a:gd name="T21" fmla="*/ 8 h 79"/>
                <a:gd name="T22" fmla="*/ 46 w 59"/>
                <a:gd name="T23" fmla="*/ 3 h 79"/>
                <a:gd name="T24" fmla="*/ 32 w 59"/>
                <a:gd name="T25" fmla="*/ 0 h 79"/>
                <a:gd name="T26" fmla="*/ 12 w 59"/>
                <a:gd name="T27" fmla="*/ 7 h 79"/>
                <a:gd name="T28" fmla="*/ 4 w 59"/>
                <a:gd name="T29" fmla="*/ 23 h 79"/>
                <a:gd name="T30" fmla="*/ 6 w 59"/>
                <a:gd name="T31" fmla="*/ 31 h 79"/>
                <a:gd name="T32" fmla="*/ 11 w 59"/>
                <a:gd name="T33" fmla="*/ 37 h 79"/>
                <a:gd name="T34" fmla="*/ 15 w 59"/>
                <a:gd name="T35" fmla="*/ 40 h 79"/>
                <a:gd name="T36" fmla="*/ 19 w 59"/>
                <a:gd name="T37" fmla="*/ 42 h 79"/>
                <a:gd name="T38" fmla="*/ 23 w 59"/>
                <a:gd name="T39" fmla="*/ 44 h 79"/>
                <a:gd name="T40" fmla="*/ 29 w 59"/>
                <a:gd name="T41" fmla="*/ 45 h 79"/>
                <a:gd name="T42" fmla="*/ 33 w 59"/>
                <a:gd name="T43" fmla="*/ 47 h 79"/>
                <a:gd name="T44" fmla="*/ 38 w 59"/>
                <a:gd name="T45" fmla="*/ 49 h 79"/>
                <a:gd name="T46" fmla="*/ 42 w 59"/>
                <a:gd name="T47" fmla="*/ 52 h 79"/>
                <a:gd name="T48" fmla="*/ 45 w 59"/>
                <a:gd name="T49" fmla="*/ 57 h 79"/>
                <a:gd name="T50" fmla="*/ 41 w 59"/>
                <a:gd name="T51" fmla="*/ 65 h 79"/>
                <a:gd name="T52" fmla="*/ 30 w 59"/>
                <a:gd name="T53" fmla="*/ 67 h 79"/>
                <a:gd name="T54" fmla="*/ 18 w 59"/>
                <a:gd name="T55" fmla="*/ 64 h 79"/>
                <a:gd name="T56" fmla="*/ 8 w 59"/>
                <a:gd name="T57" fmla="*/ 57 h 79"/>
                <a:gd name="T58" fmla="*/ 0 w 59"/>
                <a:gd name="T59" fmla="*/ 66 h 79"/>
                <a:gd name="T60" fmla="*/ 12 w 59"/>
                <a:gd name="T61" fmla="*/ 74 h 79"/>
                <a:gd name="T62" fmla="*/ 30 w 59"/>
                <a:gd name="T63" fmla="*/ 79 h 79"/>
                <a:gd name="T64" fmla="*/ 52 w 59"/>
                <a:gd name="T65" fmla="*/ 72 h 79"/>
                <a:gd name="T66" fmla="*/ 59 w 59"/>
                <a:gd name="T67" fmla="*/ 55 h 79"/>
                <a:gd name="T68" fmla="*/ 44 w 59"/>
                <a:gd name="T69" fmla="*/ 3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79">
                  <a:moveTo>
                    <a:pt x="44" y="36"/>
                  </a:moveTo>
                  <a:cubicBezTo>
                    <a:pt x="43" y="36"/>
                    <a:pt x="41" y="35"/>
                    <a:pt x="37" y="34"/>
                  </a:cubicBezTo>
                  <a:cubicBezTo>
                    <a:pt x="34" y="33"/>
                    <a:pt x="31" y="32"/>
                    <a:pt x="30" y="31"/>
                  </a:cubicBezTo>
                  <a:cubicBezTo>
                    <a:pt x="27" y="30"/>
                    <a:pt x="25" y="30"/>
                    <a:pt x="24" y="29"/>
                  </a:cubicBezTo>
                  <a:cubicBezTo>
                    <a:pt x="23" y="29"/>
                    <a:pt x="22" y="28"/>
                    <a:pt x="20" y="26"/>
                  </a:cubicBezTo>
                  <a:cubicBezTo>
                    <a:pt x="19" y="25"/>
                    <a:pt x="18" y="23"/>
                    <a:pt x="18" y="21"/>
                  </a:cubicBezTo>
                  <a:cubicBezTo>
                    <a:pt x="18" y="18"/>
                    <a:pt x="19" y="15"/>
                    <a:pt x="22" y="14"/>
                  </a:cubicBezTo>
                  <a:cubicBezTo>
                    <a:pt x="24" y="12"/>
                    <a:pt x="28" y="12"/>
                    <a:pt x="32" y="12"/>
                  </a:cubicBezTo>
                  <a:cubicBezTo>
                    <a:pt x="39" y="12"/>
                    <a:pt x="46" y="14"/>
                    <a:pt x="52" y="20"/>
                  </a:cubicBezTo>
                  <a:cubicBezTo>
                    <a:pt x="58" y="10"/>
                    <a:pt x="58" y="10"/>
                    <a:pt x="58" y="10"/>
                  </a:cubicBezTo>
                  <a:cubicBezTo>
                    <a:pt x="58" y="10"/>
                    <a:pt x="57" y="9"/>
                    <a:pt x="55" y="8"/>
                  </a:cubicBezTo>
                  <a:cubicBezTo>
                    <a:pt x="53" y="6"/>
                    <a:pt x="50" y="5"/>
                    <a:pt x="46" y="3"/>
                  </a:cubicBezTo>
                  <a:cubicBezTo>
                    <a:pt x="41" y="1"/>
                    <a:pt x="37" y="0"/>
                    <a:pt x="32" y="0"/>
                  </a:cubicBezTo>
                  <a:cubicBezTo>
                    <a:pt x="23" y="0"/>
                    <a:pt x="17" y="3"/>
                    <a:pt x="12" y="7"/>
                  </a:cubicBezTo>
                  <a:cubicBezTo>
                    <a:pt x="7" y="11"/>
                    <a:pt x="4" y="16"/>
                    <a:pt x="4" y="23"/>
                  </a:cubicBezTo>
                  <a:cubicBezTo>
                    <a:pt x="4" y="26"/>
                    <a:pt x="5" y="29"/>
                    <a:pt x="6" y="31"/>
                  </a:cubicBezTo>
                  <a:cubicBezTo>
                    <a:pt x="7" y="33"/>
                    <a:pt x="8" y="35"/>
                    <a:pt x="11" y="37"/>
                  </a:cubicBezTo>
                  <a:cubicBezTo>
                    <a:pt x="13" y="39"/>
                    <a:pt x="14" y="40"/>
                    <a:pt x="15" y="40"/>
                  </a:cubicBezTo>
                  <a:cubicBezTo>
                    <a:pt x="16" y="41"/>
                    <a:pt x="18" y="41"/>
                    <a:pt x="19" y="42"/>
                  </a:cubicBezTo>
                  <a:cubicBezTo>
                    <a:pt x="20" y="43"/>
                    <a:pt x="22" y="43"/>
                    <a:pt x="23" y="44"/>
                  </a:cubicBezTo>
                  <a:cubicBezTo>
                    <a:pt x="25" y="44"/>
                    <a:pt x="27" y="45"/>
                    <a:pt x="29" y="45"/>
                  </a:cubicBezTo>
                  <a:cubicBezTo>
                    <a:pt x="31" y="46"/>
                    <a:pt x="32" y="47"/>
                    <a:pt x="33" y="47"/>
                  </a:cubicBezTo>
                  <a:cubicBezTo>
                    <a:pt x="35" y="48"/>
                    <a:pt x="37" y="48"/>
                    <a:pt x="38" y="49"/>
                  </a:cubicBezTo>
                  <a:cubicBezTo>
                    <a:pt x="39" y="49"/>
                    <a:pt x="41" y="50"/>
                    <a:pt x="42" y="52"/>
                  </a:cubicBezTo>
                  <a:cubicBezTo>
                    <a:pt x="44" y="53"/>
                    <a:pt x="45" y="55"/>
                    <a:pt x="45" y="57"/>
                  </a:cubicBezTo>
                  <a:cubicBezTo>
                    <a:pt x="45" y="61"/>
                    <a:pt x="44" y="63"/>
                    <a:pt x="41" y="65"/>
                  </a:cubicBezTo>
                  <a:cubicBezTo>
                    <a:pt x="38" y="66"/>
                    <a:pt x="35" y="67"/>
                    <a:pt x="30" y="67"/>
                  </a:cubicBezTo>
                  <a:cubicBezTo>
                    <a:pt x="26" y="67"/>
                    <a:pt x="22" y="66"/>
                    <a:pt x="18" y="64"/>
                  </a:cubicBezTo>
                  <a:cubicBezTo>
                    <a:pt x="14" y="62"/>
                    <a:pt x="10" y="59"/>
                    <a:pt x="8" y="57"/>
                  </a:cubicBezTo>
                  <a:cubicBezTo>
                    <a:pt x="0" y="66"/>
                    <a:pt x="0" y="66"/>
                    <a:pt x="0" y="66"/>
                  </a:cubicBezTo>
                  <a:cubicBezTo>
                    <a:pt x="3" y="69"/>
                    <a:pt x="7" y="71"/>
                    <a:pt x="12" y="74"/>
                  </a:cubicBezTo>
                  <a:cubicBezTo>
                    <a:pt x="17" y="77"/>
                    <a:pt x="23" y="79"/>
                    <a:pt x="30" y="79"/>
                  </a:cubicBezTo>
                  <a:cubicBezTo>
                    <a:pt x="39" y="79"/>
                    <a:pt x="47" y="76"/>
                    <a:pt x="52" y="72"/>
                  </a:cubicBezTo>
                  <a:cubicBezTo>
                    <a:pt x="57" y="67"/>
                    <a:pt x="59" y="62"/>
                    <a:pt x="59" y="55"/>
                  </a:cubicBezTo>
                  <a:cubicBezTo>
                    <a:pt x="59" y="47"/>
                    <a:pt x="54" y="40"/>
                    <a:pt x="44"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9">
              <a:extLst>
                <a:ext uri="{FF2B5EF4-FFF2-40B4-BE49-F238E27FC236}">
                  <a16:creationId xmlns:a16="http://schemas.microsoft.com/office/drawing/2014/main" id="{995386EE-0219-9B59-3015-DA98004633E3}"/>
                </a:ext>
              </a:extLst>
            </p:cNvPr>
            <p:cNvSpPr>
              <a:spLocks/>
            </p:cNvSpPr>
            <p:nvPr userDrawn="1"/>
          </p:nvSpPr>
          <p:spPr bwMode="auto">
            <a:xfrm>
              <a:off x="1960563" y="436563"/>
              <a:ext cx="36513" cy="63500"/>
            </a:xfrm>
            <a:custGeom>
              <a:avLst/>
              <a:gdLst>
                <a:gd name="T0" fmla="*/ 24 w 43"/>
                <a:gd name="T1" fmla="*/ 5 h 77"/>
                <a:gd name="T2" fmla="*/ 15 w 43"/>
                <a:gd name="T3" fmla="*/ 17 h 77"/>
                <a:gd name="T4" fmla="*/ 14 w 43"/>
                <a:gd name="T5" fmla="*/ 2 h 77"/>
                <a:gd name="T6" fmla="*/ 0 w 43"/>
                <a:gd name="T7" fmla="*/ 2 h 77"/>
                <a:gd name="T8" fmla="*/ 0 w 43"/>
                <a:gd name="T9" fmla="*/ 77 h 77"/>
                <a:gd name="T10" fmla="*/ 15 w 43"/>
                <a:gd name="T11" fmla="*/ 77 h 77"/>
                <a:gd name="T12" fmla="*/ 15 w 43"/>
                <a:gd name="T13" fmla="*/ 35 h 77"/>
                <a:gd name="T14" fmla="*/ 25 w 43"/>
                <a:gd name="T15" fmla="*/ 18 h 77"/>
                <a:gd name="T16" fmla="*/ 35 w 43"/>
                <a:gd name="T17" fmla="*/ 14 h 77"/>
                <a:gd name="T18" fmla="*/ 41 w 43"/>
                <a:gd name="T19" fmla="*/ 15 h 77"/>
                <a:gd name="T20" fmla="*/ 43 w 43"/>
                <a:gd name="T21" fmla="*/ 1 h 77"/>
                <a:gd name="T22" fmla="*/ 37 w 43"/>
                <a:gd name="T23" fmla="*/ 0 h 77"/>
                <a:gd name="T24" fmla="*/ 24 w 43"/>
                <a:gd name="T25" fmla="*/ 5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3" h="77">
                  <a:moveTo>
                    <a:pt x="24" y="5"/>
                  </a:moveTo>
                  <a:cubicBezTo>
                    <a:pt x="20" y="8"/>
                    <a:pt x="17" y="12"/>
                    <a:pt x="15" y="17"/>
                  </a:cubicBezTo>
                  <a:cubicBezTo>
                    <a:pt x="14" y="2"/>
                    <a:pt x="14" y="2"/>
                    <a:pt x="14" y="2"/>
                  </a:cubicBezTo>
                  <a:cubicBezTo>
                    <a:pt x="0" y="2"/>
                    <a:pt x="0" y="2"/>
                    <a:pt x="0" y="2"/>
                  </a:cubicBezTo>
                  <a:cubicBezTo>
                    <a:pt x="0" y="77"/>
                    <a:pt x="0" y="77"/>
                    <a:pt x="0" y="77"/>
                  </a:cubicBezTo>
                  <a:cubicBezTo>
                    <a:pt x="15" y="77"/>
                    <a:pt x="15" y="77"/>
                    <a:pt x="15" y="77"/>
                  </a:cubicBezTo>
                  <a:cubicBezTo>
                    <a:pt x="15" y="35"/>
                    <a:pt x="15" y="35"/>
                    <a:pt x="15" y="35"/>
                  </a:cubicBezTo>
                  <a:cubicBezTo>
                    <a:pt x="16" y="27"/>
                    <a:pt x="19" y="22"/>
                    <a:pt x="25" y="18"/>
                  </a:cubicBezTo>
                  <a:cubicBezTo>
                    <a:pt x="28" y="16"/>
                    <a:pt x="32" y="14"/>
                    <a:pt x="35" y="14"/>
                  </a:cubicBezTo>
                  <a:cubicBezTo>
                    <a:pt x="38" y="14"/>
                    <a:pt x="40" y="15"/>
                    <a:pt x="41" y="15"/>
                  </a:cubicBezTo>
                  <a:cubicBezTo>
                    <a:pt x="43" y="1"/>
                    <a:pt x="43" y="1"/>
                    <a:pt x="43" y="1"/>
                  </a:cubicBezTo>
                  <a:cubicBezTo>
                    <a:pt x="37" y="0"/>
                    <a:pt x="37" y="0"/>
                    <a:pt x="37" y="0"/>
                  </a:cubicBezTo>
                  <a:cubicBezTo>
                    <a:pt x="32" y="0"/>
                    <a:pt x="28" y="2"/>
                    <a:pt x="24"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20">
              <a:extLst>
                <a:ext uri="{FF2B5EF4-FFF2-40B4-BE49-F238E27FC236}">
                  <a16:creationId xmlns:a16="http://schemas.microsoft.com/office/drawing/2014/main" id="{2960E1C6-F590-264A-344E-7EF84C9D9013}"/>
                </a:ext>
              </a:extLst>
            </p:cNvPr>
            <p:cNvSpPr>
              <a:spLocks/>
            </p:cNvSpPr>
            <p:nvPr userDrawn="1"/>
          </p:nvSpPr>
          <p:spPr bwMode="auto">
            <a:xfrm>
              <a:off x="2000251" y="438150"/>
              <a:ext cx="58738" cy="85725"/>
            </a:xfrm>
            <a:custGeom>
              <a:avLst/>
              <a:gdLst>
                <a:gd name="T0" fmla="*/ 57 w 72"/>
                <a:gd name="T1" fmla="*/ 0 h 103"/>
                <a:gd name="T2" fmla="*/ 36 w 72"/>
                <a:gd name="T3" fmla="*/ 61 h 103"/>
                <a:gd name="T4" fmla="*/ 15 w 72"/>
                <a:gd name="T5" fmla="*/ 0 h 103"/>
                <a:gd name="T6" fmla="*/ 0 w 72"/>
                <a:gd name="T7" fmla="*/ 0 h 103"/>
                <a:gd name="T8" fmla="*/ 28 w 72"/>
                <a:gd name="T9" fmla="*/ 74 h 103"/>
                <a:gd name="T10" fmla="*/ 25 w 72"/>
                <a:gd name="T11" fmla="*/ 83 h 103"/>
                <a:gd name="T12" fmla="*/ 21 w 72"/>
                <a:gd name="T13" fmla="*/ 90 h 103"/>
                <a:gd name="T14" fmla="*/ 16 w 72"/>
                <a:gd name="T15" fmla="*/ 91 h 103"/>
                <a:gd name="T16" fmla="*/ 8 w 72"/>
                <a:gd name="T17" fmla="*/ 89 h 103"/>
                <a:gd name="T18" fmla="*/ 5 w 72"/>
                <a:gd name="T19" fmla="*/ 100 h 103"/>
                <a:gd name="T20" fmla="*/ 6 w 72"/>
                <a:gd name="T21" fmla="*/ 101 h 103"/>
                <a:gd name="T22" fmla="*/ 12 w 72"/>
                <a:gd name="T23" fmla="*/ 103 h 103"/>
                <a:gd name="T24" fmla="*/ 19 w 72"/>
                <a:gd name="T25" fmla="*/ 103 h 103"/>
                <a:gd name="T26" fmla="*/ 31 w 72"/>
                <a:gd name="T27" fmla="*/ 100 h 103"/>
                <a:gd name="T28" fmla="*/ 39 w 72"/>
                <a:gd name="T29" fmla="*/ 87 h 103"/>
                <a:gd name="T30" fmla="*/ 72 w 72"/>
                <a:gd name="T31" fmla="*/ 0 h 103"/>
                <a:gd name="T32" fmla="*/ 57 w 72"/>
                <a:gd name="T33"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2" h="103">
                  <a:moveTo>
                    <a:pt x="57" y="0"/>
                  </a:moveTo>
                  <a:cubicBezTo>
                    <a:pt x="36" y="61"/>
                    <a:pt x="36" y="61"/>
                    <a:pt x="36" y="61"/>
                  </a:cubicBezTo>
                  <a:cubicBezTo>
                    <a:pt x="15" y="0"/>
                    <a:pt x="15" y="0"/>
                    <a:pt x="15" y="0"/>
                  </a:cubicBezTo>
                  <a:cubicBezTo>
                    <a:pt x="0" y="0"/>
                    <a:pt x="0" y="0"/>
                    <a:pt x="0" y="0"/>
                  </a:cubicBezTo>
                  <a:cubicBezTo>
                    <a:pt x="28" y="74"/>
                    <a:pt x="28" y="74"/>
                    <a:pt x="28" y="74"/>
                  </a:cubicBezTo>
                  <a:cubicBezTo>
                    <a:pt x="25" y="83"/>
                    <a:pt x="25" y="83"/>
                    <a:pt x="25" y="83"/>
                  </a:cubicBezTo>
                  <a:cubicBezTo>
                    <a:pt x="24" y="87"/>
                    <a:pt x="22" y="89"/>
                    <a:pt x="21" y="90"/>
                  </a:cubicBezTo>
                  <a:cubicBezTo>
                    <a:pt x="20" y="91"/>
                    <a:pt x="18" y="91"/>
                    <a:pt x="16" y="91"/>
                  </a:cubicBezTo>
                  <a:cubicBezTo>
                    <a:pt x="14" y="91"/>
                    <a:pt x="11" y="91"/>
                    <a:pt x="8" y="89"/>
                  </a:cubicBezTo>
                  <a:cubicBezTo>
                    <a:pt x="5" y="100"/>
                    <a:pt x="5" y="100"/>
                    <a:pt x="5" y="100"/>
                  </a:cubicBezTo>
                  <a:cubicBezTo>
                    <a:pt x="6" y="101"/>
                    <a:pt x="6" y="101"/>
                    <a:pt x="6" y="101"/>
                  </a:cubicBezTo>
                  <a:cubicBezTo>
                    <a:pt x="7" y="102"/>
                    <a:pt x="9" y="102"/>
                    <a:pt x="12" y="103"/>
                  </a:cubicBezTo>
                  <a:cubicBezTo>
                    <a:pt x="14" y="103"/>
                    <a:pt x="17" y="103"/>
                    <a:pt x="19" y="103"/>
                  </a:cubicBezTo>
                  <a:cubicBezTo>
                    <a:pt x="24" y="103"/>
                    <a:pt x="28" y="102"/>
                    <a:pt x="31" y="100"/>
                  </a:cubicBezTo>
                  <a:cubicBezTo>
                    <a:pt x="34" y="97"/>
                    <a:pt x="36" y="93"/>
                    <a:pt x="39" y="87"/>
                  </a:cubicBezTo>
                  <a:cubicBezTo>
                    <a:pt x="72" y="0"/>
                    <a:pt x="72" y="0"/>
                    <a:pt x="72" y="0"/>
                  </a:cubicBezTo>
                  <a:lnTo>
                    <a:pt x="5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21">
              <a:extLst>
                <a:ext uri="{FF2B5EF4-FFF2-40B4-BE49-F238E27FC236}">
                  <a16:creationId xmlns:a16="http://schemas.microsoft.com/office/drawing/2014/main" id="{8279F213-F01D-0BA8-7DEC-BF8F2017D953}"/>
                </a:ext>
              </a:extLst>
            </p:cNvPr>
            <p:cNvSpPr>
              <a:spLocks noEditPoints="1"/>
            </p:cNvSpPr>
            <p:nvPr userDrawn="1"/>
          </p:nvSpPr>
          <p:spPr bwMode="auto">
            <a:xfrm>
              <a:off x="1547813" y="-96838"/>
              <a:ext cx="352425" cy="422275"/>
            </a:xfrm>
            <a:custGeom>
              <a:avLst/>
              <a:gdLst>
                <a:gd name="T0" fmla="*/ 327 w 425"/>
                <a:gd name="T1" fmla="*/ 247 h 510"/>
                <a:gd name="T2" fmla="*/ 415 w 425"/>
                <a:gd name="T3" fmla="*/ 130 h 510"/>
                <a:gd name="T4" fmla="*/ 268 w 425"/>
                <a:gd name="T5" fmla="*/ 0 h 510"/>
                <a:gd name="T6" fmla="*/ 0 w 425"/>
                <a:gd name="T7" fmla="*/ 0 h 510"/>
                <a:gd name="T8" fmla="*/ 0 w 425"/>
                <a:gd name="T9" fmla="*/ 510 h 510"/>
                <a:gd name="T10" fmla="*/ 277 w 425"/>
                <a:gd name="T11" fmla="*/ 510 h 510"/>
                <a:gd name="T12" fmla="*/ 425 w 425"/>
                <a:gd name="T13" fmla="*/ 373 h 510"/>
                <a:gd name="T14" fmla="*/ 327 w 425"/>
                <a:gd name="T15" fmla="*/ 247 h 510"/>
                <a:gd name="T16" fmla="*/ 109 w 425"/>
                <a:gd name="T17" fmla="*/ 92 h 510"/>
                <a:gd name="T18" fmla="*/ 245 w 425"/>
                <a:gd name="T19" fmla="*/ 92 h 510"/>
                <a:gd name="T20" fmla="*/ 304 w 425"/>
                <a:gd name="T21" fmla="*/ 148 h 510"/>
                <a:gd name="T22" fmla="*/ 245 w 425"/>
                <a:gd name="T23" fmla="*/ 205 h 510"/>
                <a:gd name="T24" fmla="*/ 109 w 425"/>
                <a:gd name="T25" fmla="*/ 205 h 510"/>
                <a:gd name="T26" fmla="*/ 109 w 425"/>
                <a:gd name="T27" fmla="*/ 92 h 510"/>
                <a:gd name="T28" fmla="*/ 249 w 425"/>
                <a:gd name="T29" fmla="*/ 417 h 510"/>
                <a:gd name="T30" fmla="*/ 249 w 425"/>
                <a:gd name="T31" fmla="*/ 418 h 510"/>
                <a:gd name="T32" fmla="*/ 109 w 425"/>
                <a:gd name="T33" fmla="*/ 418 h 510"/>
                <a:gd name="T34" fmla="*/ 109 w 425"/>
                <a:gd name="T35" fmla="*/ 298 h 510"/>
                <a:gd name="T36" fmla="*/ 249 w 425"/>
                <a:gd name="T37" fmla="*/ 298 h 510"/>
                <a:gd name="T38" fmla="*/ 315 w 425"/>
                <a:gd name="T39" fmla="*/ 357 h 510"/>
                <a:gd name="T40" fmla="*/ 249 w 425"/>
                <a:gd name="T41" fmla="*/ 417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5" h="510">
                  <a:moveTo>
                    <a:pt x="327" y="247"/>
                  </a:moveTo>
                  <a:cubicBezTo>
                    <a:pt x="375" y="237"/>
                    <a:pt x="415" y="194"/>
                    <a:pt x="415" y="130"/>
                  </a:cubicBezTo>
                  <a:cubicBezTo>
                    <a:pt x="415" y="62"/>
                    <a:pt x="365" y="0"/>
                    <a:pt x="268" y="0"/>
                  </a:cubicBezTo>
                  <a:cubicBezTo>
                    <a:pt x="0" y="0"/>
                    <a:pt x="0" y="0"/>
                    <a:pt x="0" y="0"/>
                  </a:cubicBezTo>
                  <a:cubicBezTo>
                    <a:pt x="0" y="510"/>
                    <a:pt x="0" y="510"/>
                    <a:pt x="0" y="510"/>
                  </a:cubicBezTo>
                  <a:cubicBezTo>
                    <a:pt x="277" y="510"/>
                    <a:pt x="277" y="510"/>
                    <a:pt x="277" y="510"/>
                  </a:cubicBezTo>
                  <a:cubicBezTo>
                    <a:pt x="374" y="510"/>
                    <a:pt x="425" y="449"/>
                    <a:pt x="425" y="373"/>
                  </a:cubicBezTo>
                  <a:cubicBezTo>
                    <a:pt x="425" y="309"/>
                    <a:pt x="381" y="256"/>
                    <a:pt x="327" y="247"/>
                  </a:cubicBezTo>
                  <a:close/>
                  <a:moveTo>
                    <a:pt x="109" y="92"/>
                  </a:moveTo>
                  <a:cubicBezTo>
                    <a:pt x="245" y="92"/>
                    <a:pt x="245" y="92"/>
                    <a:pt x="245" y="92"/>
                  </a:cubicBezTo>
                  <a:cubicBezTo>
                    <a:pt x="281" y="92"/>
                    <a:pt x="304" y="117"/>
                    <a:pt x="304" y="148"/>
                  </a:cubicBezTo>
                  <a:cubicBezTo>
                    <a:pt x="304" y="181"/>
                    <a:pt x="281" y="205"/>
                    <a:pt x="245" y="205"/>
                  </a:cubicBezTo>
                  <a:cubicBezTo>
                    <a:pt x="109" y="205"/>
                    <a:pt x="109" y="205"/>
                    <a:pt x="109" y="205"/>
                  </a:cubicBezTo>
                  <a:lnTo>
                    <a:pt x="109" y="92"/>
                  </a:lnTo>
                  <a:close/>
                  <a:moveTo>
                    <a:pt x="249" y="417"/>
                  </a:moveTo>
                  <a:cubicBezTo>
                    <a:pt x="249" y="418"/>
                    <a:pt x="249" y="418"/>
                    <a:pt x="249" y="418"/>
                  </a:cubicBezTo>
                  <a:cubicBezTo>
                    <a:pt x="109" y="418"/>
                    <a:pt x="109" y="418"/>
                    <a:pt x="109" y="418"/>
                  </a:cubicBezTo>
                  <a:cubicBezTo>
                    <a:pt x="109" y="298"/>
                    <a:pt x="109" y="298"/>
                    <a:pt x="109" y="298"/>
                  </a:cubicBezTo>
                  <a:cubicBezTo>
                    <a:pt x="249" y="298"/>
                    <a:pt x="249" y="298"/>
                    <a:pt x="249" y="298"/>
                  </a:cubicBezTo>
                  <a:cubicBezTo>
                    <a:pt x="292" y="298"/>
                    <a:pt x="315" y="325"/>
                    <a:pt x="315" y="357"/>
                  </a:cubicBezTo>
                  <a:cubicBezTo>
                    <a:pt x="315" y="394"/>
                    <a:pt x="290" y="417"/>
                    <a:pt x="249" y="4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22">
              <a:extLst>
                <a:ext uri="{FF2B5EF4-FFF2-40B4-BE49-F238E27FC236}">
                  <a16:creationId xmlns:a16="http://schemas.microsoft.com/office/drawing/2014/main" id="{05C0F3AF-1E64-F4C9-5564-207AB298F6B9}"/>
                </a:ext>
              </a:extLst>
            </p:cNvPr>
            <p:cNvSpPr>
              <a:spLocks/>
            </p:cNvSpPr>
            <p:nvPr userDrawn="1"/>
          </p:nvSpPr>
          <p:spPr bwMode="auto">
            <a:xfrm>
              <a:off x="1139826" y="-103188"/>
              <a:ext cx="347663" cy="436563"/>
            </a:xfrm>
            <a:custGeom>
              <a:avLst/>
              <a:gdLst>
                <a:gd name="T0" fmla="*/ 59 w 420"/>
                <a:gd name="T1" fmla="*/ 363 h 527"/>
                <a:gd name="T2" fmla="*/ 221 w 420"/>
                <a:gd name="T3" fmla="*/ 431 h 527"/>
                <a:gd name="T4" fmla="*/ 310 w 420"/>
                <a:gd name="T5" fmla="*/ 374 h 527"/>
                <a:gd name="T6" fmla="*/ 207 w 420"/>
                <a:gd name="T7" fmla="*/ 309 h 527"/>
                <a:gd name="T8" fmla="*/ 17 w 420"/>
                <a:gd name="T9" fmla="*/ 154 h 527"/>
                <a:gd name="T10" fmla="*/ 210 w 420"/>
                <a:gd name="T11" fmla="*/ 0 h 527"/>
                <a:gd name="T12" fmla="*/ 409 w 420"/>
                <a:gd name="T13" fmla="*/ 71 h 527"/>
                <a:gd name="T14" fmla="*/ 349 w 420"/>
                <a:gd name="T15" fmla="*/ 151 h 527"/>
                <a:gd name="T16" fmla="*/ 203 w 420"/>
                <a:gd name="T17" fmla="*/ 95 h 527"/>
                <a:gd name="T18" fmla="*/ 128 w 420"/>
                <a:gd name="T19" fmla="*/ 147 h 527"/>
                <a:gd name="T20" fmla="*/ 229 w 420"/>
                <a:gd name="T21" fmla="*/ 206 h 527"/>
                <a:gd name="T22" fmla="*/ 420 w 420"/>
                <a:gd name="T23" fmla="*/ 363 h 527"/>
                <a:gd name="T24" fmla="*/ 216 w 420"/>
                <a:gd name="T25" fmla="*/ 527 h 527"/>
                <a:gd name="T26" fmla="*/ 0 w 420"/>
                <a:gd name="T27" fmla="*/ 446 h 527"/>
                <a:gd name="T28" fmla="*/ 59 w 420"/>
                <a:gd name="T29" fmla="*/ 363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0" h="527">
                  <a:moveTo>
                    <a:pt x="59" y="363"/>
                  </a:moveTo>
                  <a:cubicBezTo>
                    <a:pt x="95" y="400"/>
                    <a:pt x="151" y="431"/>
                    <a:pt x="221" y="431"/>
                  </a:cubicBezTo>
                  <a:cubicBezTo>
                    <a:pt x="281" y="431"/>
                    <a:pt x="310" y="403"/>
                    <a:pt x="310" y="374"/>
                  </a:cubicBezTo>
                  <a:cubicBezTo>
                    <a:pt x="310" y="336"/>
                    <a:pt x="266" y="323"/>
                    <a:pt x="207" y="309"/>
                  </a:cubicBezTo>
                  <a:cubicBezTo>
                    <a:pt x="124" y="290"/>
                    <a:pt x="17" y="267"/>
                    <a:pt x="17" y="154"/>
                  </a:cubicBezTo>
                  <a:cubicBezTo>
                    <a:pt x="17" y="69"/>
                    <a:pt x="90" y="0"/>
                    <a:pt x="210" y="0"/>
                  </a:cubicBezTo>
                  <a:cubicBezTo>
                    <a:pt x="291" y="0"/>
                    <a:pt x="359" y="24"/>
                    <a:pt x="409" y="71"/>
                  </a:cubicBezTo>
                  <a:cubicBezTo>
                    <a:pt x="349" y="151"/>
                    <a:pt x="349" y="151"/>
                    <a:pt x="349" y="151"/>
                  </a:cubicBezTo>
                  <a:cubicBezTo>
                    <a:pt x="308" y="113"/>
                    <a:pt x="253" y="95"/>
                    <a:pt x="203" y="95"/>
                  </a:cubicBezTo>
                  <a:cubicBezTo>
                    <a:pt x="154" y="95"/>
                    <a:pt x="128" y="117"/>
                    <a:pt x="128" y="147"/>
                  </a:cubicBezTo>
                  <a:cubicBezTo>
                    <a:pt x="128" y="182"/>
                    <a:pt x="170" y="192"/>
                    <a:pt x="229" y="206"/>
                  </a:cubicBezTo>
                  <a:cubicBezTo>
                    <a:pt x="313" y="225"/>
                    <a:pt x="420" y="250"/>
                    <a:pt x="420" y="363"/>
                  </a:cubicBezTo>
                  <a:cubicBezTo>
                    <a:pt x="420" y="457"/>
                    <a:pt x="353" y="527"/>
                    <a:pt x="216" y="527"/>
                  </a:cubicBezTo>
                  <a:cubicBezTo>
                    <a:pt x="118" y="527"/>
                    <a:pt x="48" y="494"/>
                    <a:pt x="0" y="446"/>
                  </a:cubicBezTo>
                  <a:lnTo>
                    <a:pt x="59" y="3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Rectangle 23">
              <a:extLst>
                <a:ext uri="{FF2B5EF4-FFF2-40B4-BE49-F238E27FC236}">
                  <a16:creationId xmlns:a16="http://schemas.microsoft.com/office/drawing/2014/main" id="{5308E799-0736-BCF1-CC1A-3F3E2248F93B}"/>
                </a:ext>
              </a:extLst>
            </p:cNvPr>
            <p:cNvSpPr>
              <a:spLocks noChangeArrowheads="1"/>
            </p:cNvSpPr>
            <p:nvPr userDrawn="1"/>
          </p:nvSpPr>
          <p:spPr bwMode="auto">
            <a:xfrm>
              <a:off x="1968501" y="-96838"/>
              <a:ext cx="88900" cy="422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24">
              <a:extLst>
                <a:ext uri="{FF2B5EF4-FFF2-40B4-BE49-F238E27FC236}">
                  <a16:creationId xmlns:a16="http://schemas.microsoft.com/office/drawing/2014/main" id="{D9308C71-8329-D144-E136-1D34018B4D56}"/>
                </a:ext>
              </a:extLst>
            </p:cNvPr>
            <p:cNvSpPr>
              <a:spLocks noEditPoints="1"/>
            </p:cNvSpPr>
            <p:nvPr userDrawn="1"/>
          </p:nvSpPr>
          <p:spPr bwMode="auto">
            <a:xfrm>
              <a:off x="2498726" y="-31750"/>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7 h 136"/>
                <a:gd name="T12" fmla="*/ 113 w 113"/>
                <a:gd name="T13" fmla="*/ 68 h 136"/>
                <a:gd name="T14" fmla="*/ 92 w 113"/>
                <a:gd name="T15" fmla="*/ 119 h 136"/>
                <a:gd name="T16" fmla="*/ 78 w 113"/>
                <a:gd name="T17" fmla="*/ 28 h 136"/>
                <a:gd name="T18" fmla="*/ 45 w 113"/>
                <a:gd name="T19" fmla="*/ 16 h 136"/>
                <a:gd name="T20" fmla="*/ 20 w 113"/>
                <a:gd name="T21" fmla="*/ 16 h 136"/>
                <a:gd name="T22" fmla="*/ 20 w 113"/>
                <a:gd name="T23" fmla="*/ 120 h 136"/>
                <a:gd name="T24" fmla="*/ 45 w 113"/>
                <a:gd name="T25" fmla="*/ 120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6"/>
                    <a:pt x="92" y="17"/>
                  </a:cubicBezTo>
                  <a:cubicBezTo>
                    <a:pt x="103" y="28"/>
                    <a:pt x="113" y="44"/>
                    <a:pt x="113" y="68"/>
                  </a:cubicBezTo>
                  <a:cubicBezTo>
                    <a:pt x="113" y="91"/>
                    <a:pt x="104" y="108"/>
                    <a:pt x="92" y="119"/>
                  </a:cubicBezTo>
                  <a:close/>
                  <a:moveTo>
                    <a:pt x="78" y="28"/>
                  </a:moveTo>
                  <a:cubicBezTo>
                    <a:pt x="70" y="20"/>
                    <a:pt x="59" y="16"/>
                    <a:pt x="45" y="16"/>
                  </a:cubicBezTo>
                  <a:cubicBezTo>
                    <a:pt x="20" y="16"/>
                    <a:pt x="20" y="16"/>
                    <a:pt x="20" y="16"/>
                  </a:cubicBezTo>
                  <a:cubicBezTo>
                    <a:pt x="20" y="120"/>
                    <a:pt x="20" y="120"/>
                    <a:pt x="20" y="120"/>
                  </a:cubicBezTo>
                  <a:cubicBezTo>
                    <a:pt x="45" y="120"/>
                    <a:pt x="45" y="120"/>
                    <a:pt x="45" y="120"/>
                  </a:cubicBezTo>
                  <a:cubicBezTo>
                    <a:pt x="58" y="120"/>
                    <a:pt x="69" y="116"/>
                    <a:pt x="78" y="107"/>
                  </a:cubicBezTo>
                  <a:cubicBezTo>
                    <a:pt x="87" y="98"/>
                    <a:pt x="92" y="85"/>
                    <a:pt x="92" y="68"/>
                  </a:cubicBezTo>
                  <a:cubicBezTo>
                    <a:pt x="92" y="51"/>
                    <a:pt x="87" y="37"/>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 name="Freeform 25">
              <a:extLst>
                <a:ext uri="{FF2B5EF4-FFF2-40B4-BE49-F238E27FC236}">
                  <a16:creationId xmlns:a16="http://schemas.microsoft.com/office/drawing/2014/main" id="{9B065B41-2B00-5183-95B8-2C97D2776E9F}"/>
                </a:ext>
              </a:extLst>
            </p:cNvPr>
            <p:cNvSpPr>
              <a:spLocks/>
            </p:cNvSpPr>
            <p:nvPr userDrawn="1"/>
          </p:nvSpPr>
          <p:spPr bwMode="auto">
            <a:xfrm>
              <a:off x="2611438" y="-3175"/>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Freeform 26">
              <a:extLst>
                <a:ext uri="{FF2B5EF4-FFF2-40B4-BE49-F238E27FC236}">
                  <a16:creationId xmlns:a16="http://schemas.microsoft.com/office/drawing/2014/main" id="{AEBBA209-4388-44E3-1F5D-110C6416935E}"/>
                </a:ext>
              </a:extLst>
            </p:cNvPr>
            <p:cNvSpPr>
              <a:spLocks noEditPoints="1"/>
            </p:cNvSpPr>
            <p:nvPr userDrawn="1"/>
          </p:nvSpPr>
          <p:spPr bwMode="auto">
            <a:xfrm>
              <a:off x="2670176" y="-36513"/>
              <a:ext cx="20638" cy="117475"/>
            </a:xfrm>
            <a:custGeom>
              <a:avLst/>
              <a:gdLst>
                <a:gd name="T0" fmla="*/ 13 w 25"/>
                <a:gd name="T1" fmla="*/ 24 h 143"/>
                <a:gd name="T2" fmla="*/ 0 w 25"/>
                <a:gd name="T3" fmla="*/ 12 h 143"/>
                <a:gd name="T4" fmla="*/ 13 w 25"/>
                <a:gd name="T5" fmla="*/ 0 h 143"/>
                <a:gd name="T6" fmla="*/ 25 w 25"/>
                <a:gd name="T7" fmla="*/ 12 h 143"/>
                <a:gd name="T8" fmla="*/ 13 w 25"/>
                <a:gd name="T9" fmla="*/ 24 h 143"/>
                <a:gd name="T10" fmla="*/ 4 w 25"/>
                <a:gd name="T11" fmla="*/ 143 h 143"/>
                <a:gd name="T12" fmla="*/ 4 w 25"/>
                <a:gd name="T13" fmla="*/ 44 h 143"/>
                <a:gd name="T14" fmla="*/ 22 w 25"/>
                <a:gd name="T15" fmla="*/ 44 h 143"/>
                <a:gd name="T16" fmla="*/ 22 w 25"/>
                <a:gd name="T17" fmla="*/ 143 h 143"/>
                <a:gd name="T18" fmla="*/ 4 w 25"/>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3">
                  <a:moveTo>
                    <a:pt x="13" y="24"/>
                  </a:moveTo>
                  <a:cubicBezTo>
                    <a:pt x="6" y="24"/>
                    <a:pt x="0" y="19"/>
                    <a:pt x="0" y="12"/>
                  </a:cubicBezTo>
                  <a:cubicBezTo>
                    <a:pt x="0" y="5"/>
                    <a:pt x="6" y="0"/>
                    <a:pt x="13" y="0"/>
                  </a:cubicBezTo>
                  <a:cubicBezTo>
                    <a:pt x="20" y="0"/>
                    <a:pt x="25" y="5"/>
                    <a:pt x="25" y="12"/>
                  </a:cubicBezTo>
                  <a:cubicBezTo>
                    <a:pt x="25"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 name="Freeform 27">
              <a:extLst>
                <a:ext uri="{FF2B5EF4-FFF2-40B4-BE49-F238E27FC236}">
                  <a16:creationId xmlns:a16="http://schemas.microsoft.com/office/drawing/2014/main" id="{4524D336-2EEE-036C-C9C9-0D5F156C9443}"/>
                </a:ext>
              </a:extLst>
            </p:cNvPr>
            <p:cNvSpPr>
              <a:spLocks/>
            </p:cNvSpPr>
            <p:nvPr userDrawn="1"/>
          </p:nvSpPr>
          <p:spPr bwMode="auto">
            <a:xfrm>
              <a:off x="2701926" y="-1588"/>
              <a:ext cx="80963" cy="82550"/>
            </a:xfrm>
            <a:custGeom>
              <a:avLst/>
              <a:gdLst>
                <a:gd name="T0" fmla="*/ 31 w 51"/>
                <a:gd name="T1" fmla="*/ 52 h 52"/>
                <a:gd name="T2" fmla="*/ 20 w 51"/>
                <a:gd name="T3" fmla="*/ 52 h 52"/>
                <a:gd name="T4" fmla="*/ 0 w 51"/>
                <a:gd name="T5" fmla="*/ 0 h 52"/>
                <a:gd name="T6" fmla="*/ 11 w 51"/>
                <a:gd name="T7" fmla="*/ 0 h 52"/>
                <a:gd name="T8" fmla="*/ 25 w 51"/>
                <a:gd name="T9" fmla="*/ 42 h 52"/>
                <a:gd name="T10" fmla="*/ 40 w 51"/>
                <a:gd name="T11" fmla="*/ 0 h 52"/>
                <a:gd name="T12" fmla="*/ 51 w 51"/>
                <a:gd name="T13" fmla="*/ 0 h 52"/>
                <a:gd name="T14" fmla="*/ 31 w 51"/>
                <a:gd name="T15" fmla="*/ 52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2">
                  <a:moveTo>
                    <a:pt x="31" y="52"/>
                  </a:moveTo>
                  <a:lnTo>
                    <a:pt x="20" y="52"/>
                  </a:lnTo>
                  <a:lnTo>
                    <a:pt x="0" y="0"/>
                  </a:lnTo>
                  <a:lnTo>
                    <a:pt x="11" y="0"/>
                  </a:lnTo>
                  <a:lnTo>
                    <a:pt x="25" y="42"/>
                  </a:lnTo>
                  <a:lnTo>
                    <a:pt x="40" y="0"/>
                  </a:lnTo>
                  <a:lnTo>
                    <a:pt x="51" y="0"/>
                  </a:lnTo>
                  <a:lnTo>
                    <a:pt x="3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 name="Freeform 28">
              <a:extLst>
                <a:ext uri="{FF2B5EF4-FFF2-40B4-BE49-F238E27FC236}">
                  <a16:creationId xmlns:a16="http://schemas.microsoft.com/office/drawing/2014/main" id="{7957D02A-F6AA-E7FB-776F-5DF982079E20}"/>
                </a:ext>
              </a:extLst>
            </p:cNvPr>
            <p:cNvSpPr>
              <a:spLocks noEditPoints="1"/>
            </p:cNvSpPr>
            <p:nvPr userDrawn="1"/>
          </p:nvSpPr>
          <p:spPr bwMode="auto">
            <a:xfrm>
              <a:off x="2789238" y="-3175"/>
              <a:ext cx="74613" cy="85725"/>
            </a:xfrm>
            <a:custGeom>
              <a:avLst/>
              <a:gdLst>
                <a:gd name="T0" fmla="*/ 20 w 90"/>
                <a:gd name="T1" fmla="*/ 56 h 103"/>
                <a:gd name="T2" fmla="*/ 49 w 90"/>
                <a:gd name="T3" fmla="*/ 88 h 103"/>
                <a:gd name="T4" fmla="*/ 80 w 90"/>
                <a:gd name="T5" fmla="*/ 77 h 103"/>
                <a:gd name="T6" fmla="*/ 87 w 90"/>
                <a:gd name="T7" fmla="*/ 89 h 103"/>
                <a:gd name="T8" fmla="*/ 47 w 90"/>
                <a:gd name="T9" fmla="*/ 103 h 103"/>
                <a:gd name="T10" fmla="*/ 0 w 90"/>
                <a:gd name="T11" fmla="*/ 52 h 103"/>
                <a:gd name="T12" fmla="*/ 47 w 90"/>
                <a:gd name="T13" fmla="*/ 0 h 103"/>
                <a:gd name="T14" fmla="*/ 90 w 90"/>
                <a:gd name="T15" fmla="*/ 49 h 103"/>
                <a:gd name="T16" fmla="*/ 90 w 90"/>
                <a:gd name="T17" fmla="*/ 56 h 103"/>
                <a:gd name="T18" fmla="*/ 20 w 90"/>
                <a:gd name="T19" fmla="*/ 56 h 103"/>
                <a:gd name="T20" fmla="*/ 46 w 90"/>
                <a:gd name="T21" fmla="*/ 15 h 103"/>
                <a:gd name="T22" fmla="*/ 19 w 90"/>
                <a:gd name="T23" fmla="*/ 43 h 103"/>
                <a:gd name="T24" fmla="*/ 71 w 90"/>
                <a:gd name="T25" fmla="*/ 43 h 103"/>
                <a:gd name="T26" fmla="*/ 46 w 90"/>
                <a:gd name="T27" fmla="*/ 15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6"/>
                    <a:pt x="31" y="88"/>
                    <a:pt x="49" y="88"/>
                  </a:cubicBezTo>
                  <a:cubicBezTo>
                    <a:pt x="68" y="88"/>
                    <a:pt x="79" y="78"/>
                    <a:pt x="80" y="77"/>
                  </a:cubicBezTo>
                  <a:cubicBezTo>
                    <a:pt x="87" y="89"/>
                    <a:pt x="87" y="89"/>
                    <a:pt x="87" y="89"/>
                  </a:cubicBezTo>
                  <a:cubicBezTo>
                    <a:pt x="87" y="89"/>
                    <a:pt x="74" y="103"/>
                    <a:pt x="47" y="103"/>
                  </a:cubicBezTo>
                  <a:cubicBezTo>
                    <a:pt x="20" y="103"/>
                    <a:pt x="0" y="85"/>
                    <a:pt x="0" y="52"/>
                  </a:cubicBezTo>
                  <a:cubicBezTo>
                    <a:pt x="0" y="20"/>
                    <a:pt x="21" y="0"/>
                    <a:pt x="47" y="0"/>
                  </a:cubicBezTo>
                  <a:cubicBezTo>
                    <a:pt x="74" y="0"/>
                    <a:pt x="90" y="20"/>
                    <a:pt x="90" y="49"/>
                  </a:cubicBezTo>
                  <a:cubicBezTo>
                    <a:pt x="90" y="56"/>
                    <a:pt x="90" y="56"/>
                    <a:pt x="90" y="56"/>
                  </a:cubicBezTo>
                  <a:cubicBezTo>
                    <a:pt x="20" y="56"/>
                    <a:pt x="20" y="56"/>
                    <a:pt x="20" y="56"/>
                  </a:cubicBezTo>
                  <a:close/>
                  <a:moveTo>
                    <a:pt x="46" y="15"/>
                  </a:moveTo>
                  <a:cubicBezTo>
                    <a:pt x="28" y="15"/>
                    <a:pt x="20" y="30"/>
                    <a:pt x="19" y="43"/>
                  </a:cubicBezTo>
                  <a:cubicBezTo>
                    <a:pt x="71" y="43"/>
                    <a:pt x="71" y="43"/>
                    <a:pt x="71" y="43"/>
                  </a:cubicBezTo>
                  <a:cubicBezTo>
                    <a:pt x="71" y="28"/>
                    <a:pt x="64" y="15"/>
                    <a:pt x="46"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 name="Freeform 29">
              <a:extLst>
                <a:ext uri="{FF2B5EF4-FFF2-40B4-BE49-F238E27FC236}">
                  <a16:creationId xmlns:a16="http://schemas.microsoft.com/office/drawing/2014/main" id="{C091E53F-E8FB-D219-1C2C-C8CDF3A477E2}"/>
                </a:ext>
              </a:extLst>
            </p:cNvPr>
            <p:cNvSpPr>
              <a:spLocks/>
            </p:cNvSpPr>
            <p:nvPr userDrawn="1"/>
          </p:nvSpPr>
          <p:spPr bwMode="auto">
            <a:xfrm>
              <a:off x="2882901" y="-3175"/>
              <a:ext cx="68263" cy="84138"/>
            </a:xfrm>
            <a:custGeom>
              <a:avLst/>
              <a:gdLst>
                <a:gd name="T0" fmla="*/ 65 w 84"/>
                <a:gd name="T1" fmla="*/ 101 h 101"/>
                <a:gd name="T2" fmla="*/ 65 w 84"/>
                <a:gd name="T3" fmla="*/ 42 h 101"/>
                <a:gd name="T4" fmla="*/ 45 w 84"/>
                <a:gd name="T5" fmla="*/ 16 h 101"/>
                <a:gd name="T6" fmla="*/ 18 w 84"/>
                <a:gd name="T7" fmla="*/ 42 h 101"/>
                <a:gd name="T8" fmla="*/ 18 w 84"/>
                <a:gd name="T9" fmla="*/ 101 h 101"/>
                <a:gd name="T10" fmla="*/ 0 w 84"/>
                <a:gd name="T11" fmla="*/ 101 h 101"/>
                <a:gd name="T12" fmla="*/ 0 w 84"/>
                <a:gd name="T13" fmla="*/ 2 h 101"/>
                <a:gd name="T14" fmla="*/ 17 w 84"/>
                <a:gd name="T15" fmla="*/ 2 h 101"/>
                <a:gd name="T16" fmla="*/ 18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0" y="32"/>
                    <a:pt x="18" y="42"/>
                  </a:cubicBezTo>
                  <a:cubicBezTo>
                    <a:pt x="18" y="101"/>
                    <a:pt x="18" y="101"/>
                    <a:pt x="18" y="101"/>
                  </a:cubicBezTo>
                  <a:cubicBezTo>
                    <a:pt x="0" y="101"/>
                    <a:pt x="0" y="101"/>
                    <a:pt x="0" y="101"/>
                  </a:cubicBezTo>
                  <a:cubicBezTo>
                    <a:pt x="0" y="2"/>
                    <a:pt x="0" y="2"/>
                    <a:pt x="0" y="2"/>
                  </a:cubicBezTo>
                  <a:cubicBezTo>
                    <a:pt x="17" y="2"/>
                    <a:pt x="17" y="2"/>
                    <a:pt x="17" y="2"/>
                  </a:cubicBezTo>
                  <a:cubicBezTo>
                    <a:pt x="18" y="20"/>
                    <a:pt x="18" y="20"/>
                    <a:pt x="18"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 name="Freeform 30">
              <a:extLst>
                <a:ext uri="{FF2B5EF4-FFF2-40B4-BE49-F238E27FC236}">
                  <a16:creationId xmlns:a16="http://schemas.microsoft.com/office/drawing/2014/main" id="{D8C0F936-155F-B9D3-105E-CB4A7E9C8F31}"/>
                </a:ext>
              </a:extLst>
            </p:cNvPr>
            <p:cNvSpPr>
              <a:spLocks noEditPoints="1"/>
            </p:cNvSpPr>
            <p:nvPr userDrawn="1"/>
          </p:nvSpPr>
          <p:spPr bwMode="auto">
            <a:xfrm>
              <a:off x="3006726" y="-34925"/>
              <a:ext cx="79375" cy="117475"/>
            </a:xfrm>
            <a:custGeom>
              <a:avLst/>
              <a:gdLst>
                <a:gd name="T0" fmla="*/ 50 w 95"/>
                <a:gd name="T1" fmla="*/ 142 h 142"/>
                <a:gd name="T2" fmla="*/ 20 w 95"/>
                <a:gd name="T3" fmla="*/ 125 h 142"/>
                <a:gd name="T4" fmla="*/ 17 w 95"/>
                <a:gd name="T5" fmla="*/ 140 h 142"/>
                <a:gd name="T6" fmla="*/ 0 w 95"/>
                <a:gd name="T7" fmla="*/ 140 h 142"/>
                <a:gd name="T8" fmla="*/ 0 w 95"/>
                <a:gd name="T9" fmla="*/ 0 h 142"/>
                <a:gd name="T10" fmla="*/ 19 w 95"/>
                <a:gd name="T11" fmla="*/ 0 h 142"/>
                <a:gd name="T12" fmla="*/ 19 w 95"/>
                <a:gd name="T13" fmla="*/ 57 h 142"/>
                <a:gd name="T14" fmla="*/ 52 w 95"/>
                <a:gd name="T15" fmla="*/ 39 h 142"/>
                <a:gd name="T16" fmla="*/ 94 w 95"/>
                <a:gd name="T17" fmla="*/ 91 h 142"/>
                <a:gd name="T18" fmla="*/ 50 w 95"/>
                <a:gd name="T19" fmla="*/ 142 h 142"/>
                <a:gd name="T20" fmla="*/ 47 w 95"/>
                <a:gd name="T21" fmla="*/ 55 h 142"/>
                <a:gd name="T22" fmla="*/ 18 w 95"/>
                <a:gd name="T23" fmla="*/ 91 h 142"/>
                <a:gd name="T24" fmla="*/ 46 w 95"/>
                <a:gd name="T25" fmla="*/ 127 h 142"/>
                <a:gd name="T26" fmla="*/ 75 w 95"/>
                <a:gd name="T27" fmla="*/ 91 h 142"/>
                <a:gd name="T28" fmla="*/ 47 w 95"/>
                <a:gd name="T29" fmla="*/ 55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5" h="142">
                  <a:moveTo>
                    <a:pt x="50" y="142"/>
                  </a:moveTo>
                  <a:cubicBezTo>
                    <a:pt x="31" y="142"/>
                    <a:pt x="22" y="129"/>
                    <a:pt x="20" y="125"/>
                  </a:cubicBezTo>
                  <a:cubicBezTo>
                    <a:pt x="17" y="140"/>
                    <a:pt x="17" y="140"/>
                    <a:pt x="17" y="140"/>
                  </a:cubicBezTo>
                  <a:cubicBezTo>
                    <a:pt x="0" y="140"/>
                    <a:pt x="0" y="140"/>
                    <a:pt x="0" y="140"/>
                  </a:cubicBezTo>
                  <a:cubicBezTo>
                    <a:pt x="0" y="0"/>
                    <a:pt x="0" y="0"/>
                    <a:pt x="0" y="0"/>
                  </a:cubicBezTo>
                  <a:cubicBezTo>
                    <a:pt x="19" y="0"/>
                    <a:pt x="19" y="0"/>
                    <a:pt x="19" y="0"/>
                  </a:cubicBezTo>
                  <a:cubicBezTo>
                    <a:pt x="19" y="57"/>
                    <a:pt x="19" y="57"/>
                    <a:pt x="19" y="57"/>
                  </a:cubicBezTo>
                  <a:cubicBezTo>
                    <a:pt x="20" y="55"/>
                    <a:pt x="31" y="39"/>
                    <a:pt x="52" y="39"/>
                  </a:cubicBezTo>
                  <a:cubicBezTo>
                    <a:pt x="78" y="39"/>
                    <a:pt x="94" y="61"/>
                    <a:pt x="94" y="91"/>
                  </a:cubicBezTo>
                  <a:cubicBezTo>
                    <a:pt x="95" y="121"/>
                    <a:pt x="77" y="142"/>
                    <a:pt x="50" y="142"/>
                  </a:cubicBezTo>
                  <a:close/>
                  <a:moveTo>
                    <a:pt x="47" y="55"/>
                  </a:moveTo>
                  <a:cubicBezTo>
                    <a:pt x="30" y="55"/>
                    <a:pt x="18" y="71"/>
                    <a:pt x="18" y="91"/>
                  </a:cubicBezTo>
                  <a:cubicBezTo>
                    <a:pt x="18" y="110"/>
                    <a:pt x="29" y="127"/>
                    <a:pt x="46" y="127"/>
                  </a:cubicBezTo>
                  <a:cubicBezTo>
                    <a:pt x="63" y="127"/>
                    <a:pt x="75" y="111"/>
                    <a:pt x="75" y="91"/>
                  </a:cubicBezTo>
                  <a:cubicBezTo>
                    <a:pt x="75" y="71"/>
                    <a:pt x="64" y="55"/>
                    <a:pt x="47"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 name="Freeform 31">
              <a:extLst>
                <a:ext uri="{FF2B5EF4-FFF2-40B4-BE49-F238E27FC236}">
                  <a16:creationId xmlns:a16="http://schemas.microsoft.com/office/drawing/2014/main" id="{B3C06BAF-2606-07B2-0633-EFEFFAE9986C}"/>
                </a:ext>
              </a:extLst>
            </p:cNvPr>
            <p:cNvSpPr>
              <a:spLocks/>
            </p:cNvSpPr>
            <p:nvPr userDrawn="1"/>
          </p:nvSpPr>
          <p:spPr bwMode="auto">
            <a:xfrm>
              <a:off x="3094038" y="-1588"/>
              <a:ext cx="79375" cy="114300"/>
            </a:xfrm>
            <a:custGeom>
              <a:avLst/>
              <a:gdLst>
                <a:gd name="T0" fmla="*/ 52 w 96"/>
                <a:gd name="T1" fmla="*/ 113 h 136"/>
                <a:gd name="T2" fmla="*/ 26 w 96"/>
                <a:gd name="T3" fmla="*/ 136 h 136"/>
                <a:gd name="T4" fmla="*/ 7 w 96"/>
                <a:gd name="T5" fmla="*/ 132 h 136"/>
                <a:gd name="T6" fmla="*/ 11 w 96"/>
                <a:gd name="T7" fmla="*/ 117 h 136"/>
                <a:gd name="T8" fmla="*/ 22 w 96"/>
                <a:gd name="T9" fmla="*/ 120 h 136"/>
                <a:gd name="T10" fmla="*/ 33 w 96"/>
                <a:gd name="T11" fmla="*/ 110 h 136"/>
                <a:gd name="T12" fmla="*/ 38 w 96"/>
                <a:gd name="T13" fmla="*/ 98 h 136"/>
                <a:gd name="T14" fmla="*/ 0 w 96"/>
                <a:gd name="T15" fmla="*/ 0 h 136"/>
                <a:gd name="T16" fmla="*/ 20 w 96"/>
                <a:gd name="T17" fmla="*/ 0 h 136"/>
                <a:gd name="T18" fmla="*/ 48 w 96"/>
                <a:gd name="T19" fmla="*/ 81 h 136"/>
                <a:gd name="T20" fmla="*/ 76 w 96"/>
                <a:gd name="T21" fmla="*/ 0 h 136"/>
                <a:gd name="T22" fmla="*/ 96 w 96"/>
                <a:gd name="T23" fmla="*/ 0 h 136"/>
                <a:gd name="T24" fmla="*/ 52 w 96"/>
                <a:gd name="T25" fmla="*/ 11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6" h="136">
                  <a:moveTo>
                    <a:pt x="52" y="113"/>
                  </a:moveTo>
                  <a:cubicBezTo>
                    <a:pt x="45" y="129"/>
                    <a:pt x="38" y="136"/>
                    <a:pt x="26" y="136"/>
                  </a:cubicBezTo>
                  <a:cubicBezTo>
                    <a:pt x="13" y="136"/>
                    <a:pt x="7" y="132"/>
                    <a:pt x="7" y="132"/>
                  </a:cubicBezTo>
                  <a:cubicBezTo>
                    <a:pt x="11" y="117"/>
                    <a:pt x="11" y="117"/>
                    <a:pt x="11" y="117"/>
                  </a:cubicBezTo>
                  <a:cubicBezTo>
                    <a:pt x="11" y="117"/>
                    <a:pt x="17" y="120"/>
                    <a:pt x="22" y="120"/>
                  </a:cubicBezTo>
                  <a:cubicBezTo>
                    <a:pt x="27" y="120"/>
                    <a:pt x="30" y="118"/>
                    <a:pt x="33" y="110"/>
                  </a:cubicBezTo>
                  <a:cubicBezTo>
                    <a:pt x="38" y="98"/>
                    <a:pt x="38" y="98"/>
                    <a:pt x="38" y="98"/>
                  </a:cubicBezTo>
                  <a:cubicBezTo>
                    <a:pt x="0" y="0"/>
                    <a:pt x="0" y="0"/>
                    <a:pt x="0" y="0"/>
                  </a:cubicBezTo>
                  <a:cubicBezTo>
                    <a:pt x="20" y="0"/>
                    <a:pt x="20" y="0"/>
                    <a:pt x="20" y="0"/>
                  </a:cubicBezTo>
                  <a:cubicBezTo>
                    <a:pt x="48" y="81"/>
                    <a:pt x="48" y="81"/>
                    <a:pt x="48" y="81"/>
                  </a:cubicBezTo>
                  <a:cubicBezTo>
                    <a:pt x="76" y="0"/>
                    <a:pt x="76" y="0"/>
                    <a:pt x="76" y="0"/>
                  </a:cubicBezTo>
                  <a:cubicBezTo>
                    <a:pt x="96" y="0"/>
                    <a:pt x="96" y="0"/>
                    <a:pt x="96" y="0"/>
                  </a:cubicBezTo>
                  <a:lnTo>
                    <a:pt x="5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 name="Rectangle 32">
              <a:extLst>
                <a:ext uri="{FF2B5EF4-FFF2-40B4-BE49-F238E27FC236}">
                  <a16:creationId xmlns:a16="http://schemas.microsoft.com/office/drawing/2014/main" id="{28E831E1-5403-0391-CFF1-44334240480E}"/>
                </a:ext>
              </a:extLst>
            </p:cNvPr>
            <p:cNvSpPr>
              <a:spLocks noChangeArrowheads="1"/>
            </p:cNvSpPr>
            <p:nvPr userDrawn="1"/>
          </p:nvSpPr>
          <p:spPr bwMode="auto">
            <a:xfrm>
              <a:off x="3219451" y="-31750"/>
              <a:ext cx="17463" cy="1127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 name="Freeform 33">
              <a:extLst>
                <a:ext uri="{FF2B5EF4-FFF2-40B4-BE49-F238E27FC236}">
                  <a16:creationId xmlns:a16="http://schemas.microsoft.com/office/drawing/2014/main" id="{C26B6476-3E8D-9E7B-540C-E0FEFAD5DB9D}"/>
                </a:ext>
              </a:extLst>
            </p:cNvPr>
            <p:cNvSpPr>
              <a:spLocks/>
            </p:cNvSpPr>
            <p:nvPr userDrawn="1"/>
          </p:nvSpPr>
          <p:spPr bwMode="auto">
            <a:xfrm>
              <a:off x="3263901" y="-3175"/>
              <a:ext cx="69850" cy="84138"/>
            </a:xfrm>
            <a:custGeom>
              <a:avLst/>
              <a:gdLst>
                <a:gd name="T0" fmla="*/ 65 w 84"/>
                <a:gd name="T1" fmla="*/ 101 h 101"/>
                <a:gd name="T2" fmla="*/ 65 w 84"/>
                <a:gd name="T3" fmla="*/ 42 h 101"/>
                <a:gd name="T4" fmla="*/ 45 w 84"/>
                <a:gd name="T5" fmla="*/ 16 h 101"/>
                <a:gd name="T6" fmla="*/ 19 w 84"/>
                <a:gd name="T7" fmla="*/ 42 h 101"/>
                <a:gd name="T8" fmla="*/ 19 w 84"/>
                <a:gd name="T9" fmla="*/ 101 h 101"/>
                <a:gd name="T10" fmla="*/ 0 w 84"/>
                <a:gd name="T11" fmla="*/ 101 h 101"/>
                <a:gd name="T12" fmla="*/ 0 w 84"/>
                <a:gd name="T13" fmla="*/ 2 h 101"/>
                <a:gd name="T14" fmla="*/ 18 w 84"/>
                <a:gd name="T15" fmla="*/ 2 h 101"/>
                <a:gd name="T16" fmla="*/ 19 w 84"/>
                <a:gd name="T17" fmla="*/ 20 h 101"/>
                <a:gd name="T18" fmla="*/ 51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2"/>
                    <a:pt x="65" y="42"/>
                    <a:pt x="65" y="42"/>
                  </a:cubicBezTo>
                  <a:cubicBezTo>
                    <a:pt x="65" y="26"/>
                    <a:pt x="60" y="16"/>
                    <a:pt x="45" y="16"/>
                  </a:cubicBezTo>
                  <a:cubicBezTo>
                    <a:pt x="30" y="16"/>
                    <a:pt x="21" y="32"/>
                    <a:pt x="19" y="42"/>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1"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 name="Freeform 34">
              <a:extLst>
                <a:ext uri="{FF2B5EF4-FFF2-40B4-BE49-F238E27FC236}">
                  <a16:creationId xmlns:a16="http://schemas.microsoft.com/office/drawing/2014/main" id="{944C5982-3C91-7F73-09A4-D3869163BA38}"/>
                </a:ext>
              </a:extLst>
            </p:cNvPr>
            <p:cNvSpPr>
              <a:spLocks/>
            </p:cNvSpPr>
            <p:nvPr userDrawn="1"/>
          </p:nvSpPr>
          <p:spPr bwMode="auto">
            <a:xfrm>
              <a:off x="3349626" y="-3175"/>
              <a:ext cx="63500" cy="85725"/>
            </a:xfrm>
            <a:custGeom>
              <a:avLst/>
              <a:gdLst>
                <a:gd name="T0" fmla="*/ 68 w 78"/>
                <a:gd name="T1" fmla="*/ 94 h 103"/>
                <a:gd name="T2" fmla="*/ 39 w 78"/>
                <a:gd name="T3" fmla="*/ 103 h 103"/>
                <a:gd name="T4" fmla="*/ 0 w 78"/>
                <a:gd name="T5" fmla="*/ 86 h 103"/>
                <a:gd name="T6" fmla="*/ 10 w 78"/>
                <a:gd name="T7" fmla="*/ 74 h 103"/>
                <a:gd name="T8" fmla="*/ 39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2" y="99"/>
                    <a:pt x="54" y="103"/>
                    <a:pt x="39" y="103"/>
                  </a:cubicBezTo>
                  <a:cubicBezTo>
                    <a:pt x="19" y="103"/>
                    <a:pt x="4" y="91"/>
                    <a:pt x="0" y="86"/>
                  </a:cubicBezTo>
                  <a:cubicBezTo>
                    <a:pt x="10" y="74"/>
                    <a:pt x="10" y="74"/>
                    <a:pt x="10" y="74"/>
                  </a:cubicBezTo>
                  <a:cubicBezTo>
                    <a:pt x="16" y="80"/>
                    <a:pt x="28" y="88"/>
                    <a:pt x="39" y="88"/>
                  </a:cubicBezTo>
                  <a:cubicBezTo>
                    <a:pt x="51" y="88"/>
                    <a:pt x="59" y="84"/>
                    <a:pt x="59" y="75"/>
                  </a:cubicBezTo>
                  <a:cubicBezTo>
                    <a:pt x="59" y="66"/>
                    <a:pt x="49" y="63"/>
                    <a:pt x="43" y="61"/>
                  </a:cubicBezTo>
                  <a:cubicBezTo>
                    <a:pt x="37"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3"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 name="Freeform 35">
              <a:extLst>
                <a:ext uri="{FF2B5EF4-FFF2-40B4-BE49-F238E27FC236}">
                  <a16:creationId xmlns:a16="http://schemas.microsoft.com/office/drawing/2014/main" id="{948AB8FF-2BA3-9E06-B8CF-1E2C0011DA34}"/>
                </a:ext>
              </a:extLst>
            </p:cNvPr>
            <p:cNvSpPr>
              <a:spLocks noEditPoints="1"/>
            </p:cNvSpPr>
            <p:nvPr userDrawn="1"/>
          </p:nvSpPr>
          <p:spPr bwMode="auto">
            <a:xfrm>
              <a:off x="3429001" y="-36513"/>
              <a:ext cx="20638" cy="117475"/>
            </a:xfrm>
            <a:custGeom>
              <a:avLst/>
              <a:gdLst>
                <a:gd name="T0" fmla="*/ 13 w 26"/>
                <a:gd name="T1" fmla="*/ 24 h 143"/>
                <a:gd name="T2" fmla="*/ 0 w 26"/>
                <a:gd name="T3" fmla="*/ 12 h 143"/>
                <a:gd name="T4" fmla="*/ 13 w 26"/>
                <a:gd name="T5" fmla="*/ 0 h 143"/>
                <a:gd name="T6" fmla="*/ 26 w 26"/>
                <a:gd name="T7" fmla="*/ 12 h 143"/>
                <a:gd name="T8" fmla="*/ 13 w 26"/>
                <a:gd name="T9" fmla="*/ 24 h 143"/>
                <a:gd name="T10" fmla="*/ 4 w 26"/>
                <a:gd name="T11" fmla="*/ 143 h 143"/>
                <a:gd name="T12" fmla="*/ 4 w 26"/>
                <a:gd name="T13" fmla="*/ 44 h 143"/>
                <a:gd name="T14" fmla="*/ 22 w 26"/>
                <a:gd name="T15" fmla="*/ 44 h 143"/>
                <a:gd name="T16" fmla="*/ 22 w 26"/>
                <a:gd name="T17" fmla="*/ 143 h 143"/>
                <a:gd name="T18" fmla="*/ 4 w 26"/>
                <a:gd name="T19" fmla="*/ 143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3">
                  <a:moveTo>
                    <a:pt x="13" y="24"/>
                  </a:moveTo>
                  <a:cubicBezTo>
                    <a:pt x="6" y="24"/>
                    <a:pt x="0" y="19"/>
                    <a:pt x="0" y="12"/>
                  </a:cubicBezTo>
                  <a:cubicBezTo>
                    <a:pt x="0" y="5"/>
                    <a:pt x="6" y="0"/>
                    <a:pt x="13" y="0"/>
                  </a:cubicBezTo>
                  <a:cubicBezTo>
                    <a:pt x="20" y="0"/>
                    <a:pt x="26" y="5"/>
                    <a:pt x="26" y="12"/>
                  </a:cubicBezTo>
                  <a:cubicBezTo>
                    <a:pt x="26" y="18"/>
                    <a:pt x="20" y="24"/>
                    <a:pt x="13" y="24"/>
                  </a:cubicBezTo>
                  <a:close/>
                  <a:moveTo>
                    <a:pt x="4" y="143"/>
                  </a:moveTo>
                  <a:cubicBezTo>
                    <a:pt x="4" y="44"/>
                    <a:pt x="4" y="44"/>
                    <a:pt x="4" y="44"/>
                  </a:cubicBezTo>
                  <a:cubicBezTo>
                    <a:pt x="22" y="44"/>
                    <a:pt x="22" y="44"/>
                    <a:pt x="22" y="44"/>
                  </a:cubicBezTo>
                  <a:cubicBezTo>
                    <a:pt x="22" y="143"/>
                    <a:pt x="22" y="143"/>
                    <a:pt x="22" y="143"/>
                  </a:cubicBezTo>
                  <a:lnTo>
                    <a:pt x="4"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9" name="Freeform 36">
              <a:extLst>
                <a:ext uri="{FF2B5EF4-FFF2-40B4-BE49-F238E27FC236}">
                  <a16:creationId xmlns:a16="http://schemas.microsoft.com/office/drawing/2014/main" id="{914FBE95-5DCD-B09C-05FA-773F884D73D9}"/>
                </a:ext>
              </a:extLst>
            </p:cNvPr>
            <p:cNvSpPr>
              <a:spLocks noEditPoints="1"/>
            </p:cNvSpPr>
            <p:nvPr userDrawn="1"/>
          </p:nvSpPr>
          <p:spPr bwMode="auto">
            <a:xfrm>
              <a:off x="3465513" y="-3175"/>
              <a:ext cx="77788" cy="115888"/>
            </a:xfrm>
            <a:custGeom>
              <a:avLst/>
              <a:gdLst>
                <a:gd name="T0" fmla="*/ 84 w 94"/>
                <a:gd name="T1" fmla="*/ 122 h 138"/>
                <a:gd name="T2" fmla="*/ 44 w 94"/>
                <a:gd name="T3" fmla="*/ 138 h 138"/>
                <a:gd name="T4" fmla="*/ 5 w 94"/>
                <a:gd name="T5" fmla="*/ 126 h 138"/>
                <a:gd name="T6" fmla="*/ 12 w 94"/>
                <a:gd name="T7" fmla="*/ 112 h 138"/>
                <a:gd name="T8" fmla="*/ 43 w 94"/>
                <a:gd name="T9" fmla="*/ 122 h 138"/>
                <a:gd name="T10" fmla="*/ 67 w 94"/>
                <a:gd name="T11" fmla="*/ 113 h 138"/>
                <a:gd name="T12" fmla="*/ 74 w 94"/>
                <a:gd name="T13" fmla="*/ 89 h 138"/>
                <a:gd name="T14" fmla="*/ 74 w 94"/>
                <a:gd name="T15" fmla="*/ 80 h 138"/>
                <a:gd name="T16" fmla="*/ 42 w 94"/>
                <a:gd name="T17" fmla="*/ 99 h 138"/>
                <a:gd name="T18" fmla="*/ 0 w 94"/>
                <a:gd name="T19" fmla="*/ 49 h 138"/>
                <a:gd name="T20" fmla="*/ 43 w 94"/>
                <a:gd name="T21" fmla="*/ 0 h 138"/>
                <a:gd name="T22" fmla="*/ 74 w 94"/>
                <a:gd name="T23" fmla="*/ 18 h 138"/>
                <a:gd name="T24" fmla="*/ 76 w 94"/>
                <a:gd name="T25" fmla="*/ 2 h 138"/>
                <a:gd name="T26" fmla="*/ 94 w 94"/>
                <a:gd name="T27" fmla="*/ 2 h 138"/>
                <a:gd name="T28" fmla="*/ 94 w 94"/>
                <a:gd name="T29" fmla="*/ 82 h 138"/>
                <a:gd name="T30" fmla="*/ 84 w 94"/>
                <a:gd name="T31" fmla="*/ 122 h 138"/>
                <a:gd name="T32" fmla="*/ 48 w 94"/>
                <a:gd name="T33" fmla="*/ 15 h 138"/>
                <a:gd name="T34" fmla="*/ 20 w 94"/>
                <a:gd name="T35" fmla="*/ 49 h 138"/>
                <a:gd name="T36" fmla="*/ 47 w 94"/>
                <a:gd name="T37" fmla="*/ 83 h 138"/>
                <a:gd name="T38" fmla="*/ 75 w 94"/>
                <a:gd name="T39" fmla="*/ 49 h 138"/>
                <a:gd name="T40" fmla="*/ 48 w 94"/>
                <a:gd name="T41" fmla="*/ 15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4" h="138">
                  <a:moveTo>
                    <a:pt x="84" y="122"/>
                  </a:moveTo>
                  <a:cubicBezTo>
                    <a:pt x="76" y="130"/>
                    <a:pt x="64" y="138"/>
                    <a:pt x="44" y="138"/>
                  </a:cubicBezTo>
                  <a:cubicBezTo>
                    <a:pt x="23" y="138"/>
                    <a:pt x="8" y="129"/>
                    <a:pt x="5" y="126"/>
                  </a:cubicBezTo>
                  <a:cubicBezTo>
                    <a:pt x="12" y="112"/>
                    <a:pt x="12" y="112"/>
                    <a:pt x="12" y="112"/>
                  </a:cubicBezTo>
                  <a:cubicBezTo>
                    <a:pt x="17" y="116"/>
                    <a:pt x="30" y="122"/>
                    <a:pt x="43" y="122"/>
                  </a:cubicBezTo>
                  <a:cubicBezTo>
                    <a:pt x="55" y="122"/>
                    <a:pt x="63" y="118"/>
                    <a:pt x="67" y="113"/>
                  </a:cubicBezTo>
                  <a:cubicBezTo>
                    <a:pt x="72" y="109"/>
                    <a:pt x="74" y="101"/>
                    <a:pt x="74" y="89"/>
                  </a:cubicBezTo>
                  <a:cubicBezTo>
                    <a:pt x="74" y="80"/>
                    <a:pt x="74" y="80"/>
                    <a:pt x="74" y="80"/>
                  </a:cubicBezTo>
                  <a:cubicBezTo>
                    <a:pt x="73" y="83"/>
                    <a:pt x="64" y="99"/>
                    <a:pt x="42" y="99"/>
                  </a:cubicBezTo>
                  <a:cubicBezTo>
                    <a:pt x="16" y="99"/>
                    <a:pt x="0" y="78"/>
                    <a:pt x="0" y="49"/>
                  </a:cubicBezTo>
                  <a:cubicBezTo>
                    <a:pt x="0" y="20"/>
                    <a:pt x="19" y="0"/>
                    <a:pt x="43" y="0"/>
                  </a:cubicBezTo>
                  <a:cubicBezTo>
                    <a:pt x="65" y="0"/>
                    <a:pt x="73" y="15"/>
                    <a:pt x="74" y="18"/>
                  </a:cubicBezTo>
                  <a:cubicBezTo>
                    <a:pt x="76" y="2"/>
                    <a:pt x="76" y="2"/>
                    <a:pt x="76" y="2"/>
                  </a:cubicBezTo>
                  <a:cubicBezTo>
                    <a:pt x="94" y="2"/>
                    <a:pt x="94" y="2"/>
                    <a:pt x="94" y="2"/>
                  </a:cubicBezTo>
                  <a:cubicBezTo>
                    <a:pt x="94" y="82"/>
                    <a:pt x="94" y="82"/>
                    <a:pt x="94" y="82"/>
                  </a:cubicBezTo>
                  <a:cubicBezTo>
                    <a:pt x="94" y="102"/>
                    <a:pt x="91" y="113"/>
                    <a:pt x="84" y="122"/>
                  </a:cubicBezTo>
                  <a:close/>
                  <a:moveTo>
                    <a:pt x="48" y="15"/>
                  </a:moveTo>
                  <a:cubicBezTo>
                    <a:pt x="31" y="15"/>
                    <a:pt x="20" y="30"/>
                    <a:pt x="20" y="49"/>
                  </a:cubicBezTo>
                  <a:cubicBezTo>
                    <a:pt x="20" y="67"/>
                    <a:pt x="30" y="83"/>
                    <a:pt x="47" y="83"/>
                  </a:cubicBezTo>
                  <a:cubicBezTo>
                    <a:pt x="64" y="83"/>
                    <a:pt x="75" y="67"/>
                    <a:pt x="75" y="49"/>
                  </a:cubicBezTo>
                  <a:cubicBezTo>
                    <a:pt x="75" y="30"/>
                    <a:pt x="65" y="15"/>
                    <a:pt x="4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0" name="Freeform 37">
              <a:extLst>
                <a:ext uri="{FF2B5EF4-FFF2-40B4-BE49-F238E27FC236}">
                  <a16:creationId xmlns:a16="http://schemas.microsoft.com/office/drawing/2014/main" id="{DCECE63C-3BE4-E3D3-8A34-3F4C88B09AD1}"/>
                </a:ext>
              </a:extLst>
            </p:cNvPr>
            <p:cNvSpPr>
              <a:spLocks/>
            </p:cNvSpPr>
            <p:nvPr userDrawn="1"/>
          </p:nvSpPr>
          <p:spPr bwMode="auto">
            <a:xfrm>
              <a:off x="3568701" y="-34925"/>
              <a:ext cx="69850" cy="115888"/>
            </a:xfrm>
            <a:custGeom>
              <a:avLst/>
              <a:gdLst>
                <a:gd name="T0" fmla="*/ 66 w 85"/>
                <a:gd name="T1" fmla="*/ 141 h 141"/>
                <a:gd name="T2" fmla="*/ 66 w 85"/>
                <a:gd name="T3" fmla="*/ 82 h 141"/>
                <a:gd name="T4" fmla="*/ 46 w 85"/>
                <a:gd name="T5" fmla="*/ 56 h 141"/>
                <a:gd name="T6" fmla="*/ 19 w 85"/>
                <a:gd name="T7" fmla="*/ 82 h 141"/>
                <a:gd name="T8" fmla="*/ 19 w 85"/>
                <a:gd name="T9" fmla="*/ 141 h 141"/>
                <a:gd name="T10" fmla="*/ 0 w 85"/>
                <a:gd name="T11" fmla="*/ 141 h 141"/>
                <a:gd name="T12" fmla="*/ 0 w 85"/>
                <a:gd name="T13" fmla="*/ 0 h 141"/>
                <a:gd name="T14" fmla="*/ 19 w 85"/>
                <a:gd name="T15" fmla="*/ 0 h 141"/>
                <a:gd name="T16" fmla="*/ 19 w 85"/>
                <a:gd name="T17" fmla="*/ 60 h 141"/>
                <a:gd name="T18" fmla="*/ 52 w 85"/>
                <a:gd name="T19" fmla="*/ 39 h 141"/>
                <a:gd name="T20" fmla="*/ 85 w 85"/>
                <a:gd name="T21" fmla="*/ 77 h 141"/>
                <a:gd name="T22" fmla="*/ 85 w 85"/>
                <a:gd name="T23" fmla="*/ 141 h 141"/>
                <a:gd name="T24" fmla="*/ 66 w 85"/>
                <a:gd name="T25" fmla="*/ 141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41">
                  <a:moveTo>
                    <a:pt x="66" y="141"/>
                  </a:moveTo>
                  <a:cubicBezTo>
                    <a:pt x="66" y="82"/>
                    <a:pt x="66" y="82"/>
                    <a:pt x="66" y="82"/>
                  </a:cubicBezTo>
                  <a:cubicBezTo>
                    <a:pt x="66" y="66"/>
                    <a:pt x="61" y="56"/>
                    <a:pt x="46" y="56"/>
                  </a:cubicBezTo>
                  <a:cubicBezTo>
                    <a:pt x="31" y="56"/>
                    <a:pt x="21" y="72"/>
                    <a:pt x="19" y="82"/>
                  </a:cubicBezTo>
                  <a:cubicBezTo>
                    <a:pt x="19" y="141"/>
                    <a:pt x="19" y="141"/>
                    <a:pt x="19" y="141"/>
                  </a:cubicBezTo>
                  <a:cubicBezTo>
                    <a:pt x="0" y="141"/>
                    <a:pt x="0" y="141"/>
                    <a:pt x="0" y="141"/>
                  </a:cubicBezTo>
                  <a:cubicBezTo>
                    <a:pt x="0" y="0"/>
                    <a:pt x="0" y="0"/>
                    <a:pt x="0" y="0"/>
                  </a:cubicBezTo>
                  <a:cubicBezTo>
                    <a:pt x="19" y="0"/>
                    <a:pt x="19" y="0"/>
                    <a:pt x="19" y="0"/>
                  </a:cubicBezTo>
                  <a:cubicBezTo>
                    <a:pt x="19" y="60"/>
                    <a:pt x="19" y="60"/>
                    <a:pt x="19" y="60"/>
                  </a:cubicBezTo>
                  <a:cubicBezTo>
                    <a:pt x="25" y="50"/>
                    <a:pt x="36" y="39"/>
                    <a:pt x="52" y="39"/>
                  </a:cubicBezTo>
                  <a:cubicBezTo>
                    <a:pt x="72" y="39"/>
                    <a:pt x="85" y="51"/>
                    <a:pt x="85" y="77"/>
                  </a:cubicBezTo>
                  <a:cubicBezTo>
                    <a:pt x="85" y="141"/>
                    <a:pt x="85" y="141"/>
                    <a:pt x="85" y="141"/>
                  </a:cubicBezTo>
                  <a:lnTo>
                    <a:pt x="66" y="1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1" name="Freeform 38">
              <a:extLst>
                <a:ext uri="{FF2B5EF4-FFF2-40B4-BE49-F238E27FC236}">
                  <a16:creationId xmlns:a16="http://schemas.microsoft.com/office/drawing/2014/main" id="{A628084C-CF66-E7E8-A07E-637CE5D6B84C}"/>
                </a:ext>
              </a:extLst>
            </p:cNvPr>
            <p:cNvSpPr>
              <a:spLocks/>
            </p:cNvSpPr>
            <p:nvPr userDrawn="1"/>
          </p:nvSpPr>
          <p:spPr bwMode="auto">
            <a:xfrm>
              <a:off x="3654426" y="-23813"/>
              <a:ext cx="50800" cy="106363"/>
            </a:xfrm>
            <a:custGeom>
              <a:avLst/>
              <a:gdLst>
                <a:gd name="T0" fmla="*/ 33 w 61"/>
                <a:gd name="T1" fmla="*/ 41 h 128"/>
                <a:gd name="T2" fmla="*/ 33 w 61"/>
                <a:gd name="T3" fmla="*/ 92 h 128"/>
                <a:gd name="T4" fmla="*/ 37 w 61"/>
                <a:gd name="T5" fmla="*/ 109 h 128"/>
                <a:gd name="T6" fmla="*/ 47 w 61"/>
                <a:gd name="T7" fmla="*/ 113 h 128"/>
                <a:gd name="T8" fmla="*/ 58 w 61"/>
                <a:gd name="T9" fmla="*/ 111 h 128"/>
                <a:gd name="T10" fmla="*/ 60 w 61"/>
                <a:gd name="T11" fmla="*/ 125 h 128"/>
                <a:gd name="T12" fmla="*/ 42 w 61"/>
                <a:gd name="T13" fmla="*/ 128 h 128"/>
                <a:gd name="T14" fmla="*/ 21 w 61"/>
                <a:gd name="T15" fmla="*/ 121 h 128"/>
                <a:gd name="T16" fmla="*/ 15 w 61"/>
                <a:gd name="T17" fmla="*/ 95 h 128"/>
                <a:gd name="T18" fmla="*/ 15 w 61"/>
                <a:gd name="T19" fmla="*/ 41 h 128"/>
                <a:gd name="T20" fmla="*/ 0 w 61"/>
                <a:gd name="T21" fmla="*/ 41 h 128"/>
                <a:gd name="T22" fmla="*/ 0 w 61"/>
                <a:gd name="T23" fmla="*/ 27 h 128"/>
                <a:gd name="T24" fmla="*/ 14 w 61"/>
                <a:gd name="T25" fmla="*/ 27 h 128"/>
                <a:gd name="T26" fmla="*/ 16 w 61"/>
                <a:gd name="T27" fmla="*/ 0 h 128"/>
                <a:gd name="T28" fmla="*/ 33 w 61"/>
                <a:gd name="T29" fmla="*/ 0 h 128"/>
                <a:gd name="T30" fmla="*/ 33 w 61"/>
                <a:gd name="T31" fmla="*/ 27 h 128"/>
                <a:gd name="T32" fmla="*/ 61 w 61"/>
                <a:gd name="T33" fmla="*/ 27 h 128"/>
                <a:gd name="T34" fmla="*/ 61 w 61"/>
                <a:gd name="T35" fmla="*/ 41 h 128"/>
                <a:gd name="T36" fmla="*/ 33 w 61"/>
                <a:gd name="T37" fmla="*/ 4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1" h="128">
                  <a:moveTo>
                    <a:pt x="33" y="41"/>
                  </a:moveTo>
                  <a:cubicBezTo>
                    <a:pt x="33" y="92"/>
                    <a:pt x="33" y="92"/>
                    <a:pt x="33" y="92"/>
                  </a:cubicBezTo>
                  <a:cubicBezTo>
                    <a:pt x="33" y="101"/>
                    <a:pt x="34" y="106"/>
                    <a:pt x="37" y="109"/>
                  </a:cubicBezTo>
                  <a:cubicBezTo>
                    <a:pt x="40" y="112"/>
                    <a:pt x="43" y="113"/>
                    <a:pt x="47" y="113"/>
                  </a:cubicBezTo>
                  <a:cubicBezTo>
                    <a:pt x="52" y="113"/>
                    <a:pt x="56" y="112"/>
                    <a:pt x="58" y="111"/>
                  </a:cubicBezTo>
                  <a:cubicBezTo>
                    <a:pt x="60" y="125"/>
                    <a:pt x="60" y="125"/>
                    <a:pt x="60" y="125"/>
                  </a:cubicBezTo>
                  <a:cubicBezTo>
                    <a:pt x="56" y="127"/>
                    <a:pt x="48" y="128"/>
                    <a:pt x="42" y="128"/>
                  </a:cubicBezTo>
                  <a:cubicBezTo>
                    <a:pt x="33" y="128"/>
                    <a:pt x="27" y="126"/>
                    <a:pt x="21" y="121"/>
                  </a:cubicBezTo>
                  <a:cubicBezTo>
                    <a:pt x="16" y="115"/>
                    <a:pt x="15" y="108"/>
                    <a:pt x="15" y="95"/>
                  </a:cubicBezTo>
                  <a:cubicBezTo>
                    <a:pt x="15" y="41"/>
                    <a:pt x="15" y="41"/>
                    <a:pt x="15" y="41"/>
                  </a:cubicBezTo>
                  <a:cubicBezTo>
                    <a:pt x="0" y="41"/>
                    <a:pt x="0" y="41"/>
                    <a:pt x="0" y="41"/>
                  </a:cubicBezTo>
                  <a:cubicBezTo>
                    <a:pt x="0" y="27"/>
                    <a:pt x="0" y="27"/>
                    <a:pt x="0" y="27"/>
                  </a:cubicBezTo>
                  <a:cubicBezTo>
                    <a:pt x="14" y="27"/>
                    <a:pt x="14" y="27"/>
                    <a:pt x="14" y="27"/>
                  </a:cubicBezTo>
                  <a:cubicBezTo>
                    <a:pt x="16" y="0"/>
                    <a:pt x="16" y="0"/>
                    <a:pt x="16" y="0"/>
                  </a:cubicBezTo>
                  <a:cubicBezTo>
                    <a:pt x="33" y="0"/>
                    <a:pt x="33" y="0"/>
                    <a:pt x="33" y="0"/>
                  </a:cubicBezTo>
                  <a:cubicBezTo>
                    <a:pt x="33" y="27"/>
                    <a:pt x="33" y="27"/>
                    <a:pt x="33" y="27"/>
                  </a:cubicBezTo>
                  <a:cubicBezTo>
                    <a:pt x="61" y="27"/>
                    <a:pt x="61" y="27"/>
                    <a:pt x="61" y="27"/>
                  </a:cubicBezTo>
                  <a:cubicBezTo>
                    <a:pt x="61" y="41"/>
                    <a:pt x="61" y="41"/>
                    <a:pt x="61" y="41"/>
                  </a:cubicBezTo>
                  <a:cubicBezTo>
                    <a:pt x="33" y="41"/>
                    <a:pt x="33" y="41"/>
                    <a:pt x="33"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Freeform 39">
              <a:extLst>
                <a:ext uri="{FF2B5EF4-FFF2-40B4-BE49-F238E27FC236}">
                  <a16:creationId xmlns:a16="http://schemas.microsoft.com/office/drawing/2014/main" id="{644BE14E-EA94-5B64-6A69-FD38062EC86B}"/>
                </a:ext>
              </a:extLst>
            </p:cNvPr>
            <p:cNvSpPr>
              <a:spLocks/>
            </p:cNvSpPr>
            <p:nvPr userDrawn="1"/>
          </p:nvSpPr>
          <p:spPr bwMode="auto">
            <a:xfrm>
              <a:off x="3711576" y="-3175"/>
              <a:ext cx="63500" cy="85725"/>
            </a:xfrm>
            <a:custGeom>
              <a:avLst/>
              <a:gdLst>
                <a:gd name="T0" fmla="*/ 68 w 78"/>
                <a:gd name="T1" fmla="*/ 94 h 103"/>
                <a:gd name="T2" fmla="*/ 39 w 78"/>
                <a:gd name="T3" fmla="*/ 103 h 103"/>
                <a:gd name="T4" fmla="*/ 0 w 78"/>
                <a:gd name="T5" fmla="*/ 86 h 103"/>
                <a:gd name="T6" fmla="*/ 10 w 78"/>
                <a:gd name="T7" fmla="*/ 74 h 103"/>
                <a:gd name="T8" fmla="*/ 40 w 78"/>
                <a:gd name="T9" fmla="*/ 88 h 103"/>
                <a:gd name="T10" fmla="*/ 59 w 78"/>
                <a:gd name="T11" fmla="*/ 75 h 103"/>
                <a:gd name="T12" fmla="*/ 43 w 78"/>
                <a:gd name="T13" fmla="*/ 61 h 103"/>
                <a:gd name="T14" fmla="*/ 25 w 78"/>
                <a:gd name="T15" fmla="*/ 55 h 103"/>
                <a:gd name="T16" fmla="*/ 5 w 78"/>
                <a:gd name="T17" fmla="*/ 29 h 103"/>
                <a:gd name="T18" fmla="*/ 42 w 78"/>
                <a:gd name="T19" fmla="*/ 0 h 103"/>
                <a:gd name="T20" fmla="*/ 77 w 78"/>
                <a:gd name="T21" fmla="*/ 13 h 103"/>
                <a:gd name="T22" fmla="*/ 68 w 78"/>
                <a:gd name="T23" fmla="*/ 26 h 103"/>
                <a:gd name="T24" fmla="*/ 42 w 78"/>
                <a:gd name="T25" fmla="*/ 15 h 103"/>
                <a:gd name="T26" fmla="*/ 23 w 78"/>
                <a:gd name="T27" fmla="*/ 27 h 103"/>
                <a:gd name="T28" fmla="*/ 39 w 78"/>
                <a:gd name="T29" fmla="*/ 41 h 103"/>
                <a:gd name="T30" fmla="*/ 58 w 78"/>
                <a:gd name="T31" fmla="*/ 47 h 103"/>
                <a:gd name="T32" fmla="*/ 78 w 78"/>
                <a:gd name="T33" fmla="*/ 72 h 103"/>
                <a:gd name="T34" fmla="*/ 68 w 78"/>
                <a:gd name="T35" fmla="*/ 9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8" h="103">
                  <a:moveTo>
                    <a:pt x="68" y="94"/>
                  </a:moveTo>
                  <a:cubicBezTo>
                    <a:pt x="63" y="99"/>
                    <a:pt x="54" y="103"/>
                    <a:pt x="39" y="103"/>
                  </a:cubicBezTo>
                  <a:cubicBezTo>
                    <a:pt x="19" y="103"/>
                    <a:pt x="5" y="91"/>
                    <a:pt x="0" y="86"/>
                  </a:cubicBezTo>
                  <a:cubicBezTo>
                    <a:pt x="10" y="74"/>
                    <a:pt x="10" y="74"/>
                    <a:pt x="10" y="74"/>
                  </a:cubicBezTo>
                  <a:cubicBezTo>
                    <a:pt x="16" y="80"/>
                    <a:pt x="28" y="88"/>
                    <a:pt x="40" y="88"/>
                  </a:cubicBezTo>
                  <a:cubicBezTo>
                    <a:pt x="51" y="88"/>
                    <a:pt x="59" y="84"/>
                    <a:pt x="59" y="75"/>
                  </a:cubicBezTo>
                  <a:cubicBezTo>
                    <a:pt x="59" y="66"/>
                    <a:pt x="49" y="63"/>
                    <a:pt x="43" y="61"/>
                  </a:cubicBezTo>
                  <a:cubicBezTo>
                    <a:pt x="38" y="60"/>
                    <a:pt x="30" y="57"/>
                    <a:pt x="25" y="55"/>
                  </a:cubicBezTo>
                  <a:cubicBezTo>
                    <a:pt x="21" y="53"/>
                    <a:pt x="5" y="46"/>
                    <a:pt x="5" y="29"/>
                  </a:cubicBezTo>
                  <a:cubicBezTo>
                    <a:pt x="5" y="11"/>
                    <a:pt x="20" y="0"/>
                    <a:pt x="42" y="0"/>
                  </a:cubicBezTo>
                  <a:cubicBezTo>
                    <a:pt x="63" y="0"/>
                    <a:pt x="76" y="12"/>
                    <a:pt x="77" y="13"/>
                  </a:cubicBezTo>
                  <a:cubicBezTo>
                    <a:pt x="68" y="26"/>
                    <a:pt x="68" y="26"/>
                    <a:pt x="68" y="26"/>
                  </a:cubicBezTo>
                  <a:cubicBezTo>
                    <a:pt x="62" y="20"/>
                    <a:pt x="52" y="15"/>
                    <a:pt x="42" y="15"/>
                  </a:cubicBezTo>
                  <a:cubicBezTo>
                    <a:pt x="31" y="15"/>
                    <a:pt x="23" y="18"/>
                    <a:pt x="23" y="27"/>
                  </a:cubicBezTo>
                  <a:cubicBezTo>
                    <a:pt x="23" y="36"/>
                    <a:pt x="32" y="38"/>
                    <a:pt x="39" y="41"/>
                  </a:cubicBezTo>
                  <a:cubicBezTo>
                    <a:pt x="46" y="43"/>
                    <a:pt x="54" y="45"/>
                    <a:pt x="58" y="47"/>
                  </a:cubicBezTo>
                  <a:cubicBezTo>
                    <a:pt x="62" y="49"/>
                    <a:pt x="78" y="55"/>
                    <a:pt x="78" y="72"/>
                  </a:cubicBezTo>
                  <a:cubicBezTo>
                    <a:pt x="78" y="82"/>
                    <a:pt x="74" y="89"/>
                    <a:pt x="68" y="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Freeform 40">
              <a:extLst>
                <a:ext uri="{FF2B5EF4-FFF2-40B4-BE49-F238E27FC236}">
                  <a16:creationId xmlns:a16="http://schemas.microsoft.com/office/drawing/2014/main" id="{EF137B69-3191-B6FE-C47C-0D807733E2CB}"/>
                </a:ext>
              </a:extLst>
            </p:cNvPr>
            <p:cNvSpPr>
              <a:spLocks noEditPoints="1"/>
            </p:cNvSpPr>
            <p:nvPr userDrawn="1"/>
          </p:nvSpPr>
          <p:spPr bwMode="auto">
            <a:xfrm>
              <a:off x="2498726" y="157163"/>
              <a:ext cx="93663" cy="112713"/>
            </a:xfrm>
            <a:custGeom>
              <a:avLst/>
              <a:gdLst>
                <a:gd name="T0" fmla="*/ 92 w 113"/>
                <a:gd name="T1" fmla="*/ 119 h 136"/>
                <a:gd name="T2" fmla="*/ 45 w 113"/>
                <a:gd name="T3" fmla="*/ 136 h 136"/>
                <a:gd name="T4" fmla="*/ 0 w 113"/>
                <a:gd name="T5" fmla="*/ 136 h 136"/>
                <a:gd name="T6" fmla="*/ 0 w 113"/>
                <a:gd name="T7" fmla="*/ 0 h 136"/>
                <a:gd name="T8" fmla="*/ 45 w 113"/>
                <a:gd name="T9" fmla="*/ 0 h 136"/>
                <a:gd name="T10" fmla="*/ 92 w 113"/>
                <a:gd name="T11" fmla="*/ 16 h 136"/>
                <a:gd name="T12" fmla="*/ 113 w 113"/>
                <a:gd name="T13" fmla="*/ 68 h 136"/>
                <a:gd name="T14" fmla="*/ 92 w 113"/>
                <a:gd name="T15" fmla="*/ 119 h 136"/>
                <a:gd name="T16" fmla="*/ 78 w 113"/>
                <a:gd name="T17" fmla="*/ 28 h 136"/>
                <a:gd name="T18" fmla="*/ 45 w 113"/>
                <a:gd name="T19" fmla="*/ 15 h 136"/>
                <a:gd name="T20" fmla="*/ 20 w 113"/>
                <a:gd name="T21" fmla="*/ 15 h 136"/>
                <a:gd name="T22" fmla="*/ 20 w 113"/>
                <a:gd name="T23" fmla="*/ 119 h 136"/>
                <a:gd name="T24" fmla="*/ 45 w 113"/>
                <a:gd name="T25" fmla="*/ 119 h 136"/>
                <a:gd name="T26" fmla="*/ 78 w 113"/>
                <a:gd name="T27" fmla="*/ 107 h 136"/>
                <a:gd name="T28" fmla="*/ 92 w 113"/>
                <a:gd name="T29" fmla="*/ 68 h 136"/>
                <a:gd name="T30" fmla="*/ 78 w 113"/>
                <a:gd name="T31" fmla="*/ 28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36">
                  <a:moveTo>
                    <a:pt x="92" y="119"/>
                  </a:moveTo>
                  <a:cubicBezTo>
                    <a:pt x="81" y="130"/>
                    <a:pt x="66" y="136"/>
                    <a:pt x="45" y="136"/>
                  </a:cubicBezTo>
                  <a:cubicBezTo>
                    <a:pt x="0" y="136"/>
                    <a:pt x="0" y="136"/>
                    <a:pt x="0" y="136"/>
                  </a:cubicBezTo>
                  <a:cubicBezTo>
                    <a:pt x="0" y="0"/>
                    <a:pt x="0" y="0"/>
                    <a:pt x="0" y="0"/>
                  </a:cubicBezTo>
                  <a:cubicBezTo>
                    <a:pt x="45" y="0"/>
                    <a:pt x="45" y="0"/>
                    <a:pt x="45" y="0"/>
                  </a:cubicBezTo>
                  <a:cubicBezTo>
                    <a:pt x="66" y="0"/>
                    <a:pt x="81" y="5"/>
                    <a:pt x="92" y="16"/>
                  </a:cubicBezTo>
                  <a:cubicBezTo>
                    <a:pt x="103" y="27"/>
                    <a:pt x="113" y="44"/>
                    <a:pt x="113" y="68"/>
                  </a:cubicBezTo>
                  <a:cubicBezTo>
                    <a:pt x="113" y="91"/>
                    <a:pt x="104" y="108"/>
                    <a:pt x="92" y="119"/>
                  </a:cubicBezTo>
                  <a:close/>
                  <a:moveTo>
                    <a:pt x="78" y="28"/>
                  </a:moveTo>
                  <a:cubicBezTo>
                    <a:pt x="70" y="19"/>
                    <a:pt x="59" y="15"/>
                    <a:pt x="45" y="15"/>
                  </a:cubicBezTo>
                  <a:cubicBezTo>
                    <a:pt x="20" y="15"/>
                    <a:pt x="20" y="15"/>
                    <a:pt x="20" y="15"/>
                  </a:cubicBezTo>
                  <a:cubicBezTo>
                    <a:pt x="20" y="119"/>
                    <a:pt x="20" y="119"/>
                    <a:pt x="20" y="119"/>
                  </a:cubicBezTo>
                  <a:cubicBezTo>
                    <a:pt x="45" y="119"/>
                    <a:pt x="45" y="119"/>
                    <a:pt x="45" y="119"/>
                  </a:cubicBezTo>
                  <a:cubicBezTo>
                    <a:pt x="58" y="119"/>
                    <a:pt x="69" y="116"/>
                    <a:pt x="78" y="107"/>
                  </a:cubicBezTo>
                  <a:cubicBezTo>
                    <a:pt x="87" y="98"/>
                    <a:pt x="92" y="84"/>
                    <a:pt x="92" y="68"/>
                  </a:cubicBezTo>
                  <a:cubicBezTo>
                    <a:pt x="92" y="51"/>
                    <a:pt x="87" y="36"/>
                    <a:pt x="78"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Freeform 41">
              <a:extLst>
                <a:ext uri="{FF2B5EF4-FFF2-40B4-BE49-F238E27FC236}">
                  <a16:creationId xmlns:a16="http://schemas.microsoft.com/office/drawing/2014/main" id="{821A2D0B-222A-FACB-58E1-95FBC0126991}"/>
                </a:ext>
              </a:extLst>
            </p:cNvPr>
            <p:cNvSpPr>
              <a:spLocks noEditPoints="1"/>
            </p:cNvSpPr>
            <p:nvPr userDrawn="1"/>
          </p:nvSpPr>
          <p:spPr bwMode="auto">
            <a:xfrm>
              <a:off x="2605088"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5" name="Rectangle 42">
              <a:extLst>
                <a:ext uri="{FF2B5EF4-FFF2-40B4-BE49-F238E27FC236}">
                  <a16:creationId xmlns:a16="http://schemas.microsoft.com/office/drawing/2014/main" id="{7DEFDA0D-DEC0-C80E-280E-37E6A828C659}"/>
                </a:ext>
              </a:extLst>
            </p:cNvPr>
            <p:cNvSpPr>
              <a:spLocks noChangeArrowheads="1"/>
            </p:cNvSpPr>
            <p:nvPr userDrawn="1"/>
          </p:nvSpPr>
          <p:spPr bwMode="auto">
            <a:xfrm>
              <a:off x="2697163" y="153988"/>
              <a:ext cx="15875" cy="1158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6" name="Freeform 43">
              <a:extLst>
                <a:ext uri="{FF2B5EF4-FFF2-40B4-BE49-F238E27FC236}">
                  <a16:creationId xmlns:a16="http://schemas.microsoft.com/office/drawing/2014/main" id="{E1B199F1-629A-2B40-F991-6A433992CFCB}"/>
                </a:ext>
              </a:extLst>
            </p:cNvPr>
            <p:cNvSpPr>
              <a:spLocks noEditPoints="1"/>
            </p:cNvSpPr>
            <p:nvPr userDrawn="1"/>
          </p:nvSpPr>
          <p:spPr bwMode="auto">
            <a:xfrm>
              <a:off x="2736851" y="150813"/>
              <a:ext cx="20638" cy="119063"/>
            </a:xfrm>
            <a:custGeom>
              <a:avLst/>
              <a:gdLst>
                <a:gd name="T0" fmla="*/ 12 w 25"/>
                <a:gd name="T1" fmla="*/ 25 h 144"/>
                <a:gd name="T2" fmla="*/ 0 w 25"/>
                <a:gd name="T3" fmla="*/ 13 h 144"/>
                <a:gd name="T4" fmla="*/ 12 w 25"/>
                <a:gd name="T5" fmla="*/ 0 h 144"/>
                <a:gd name="T6" fmla="*/ 25 w 25"/>
                <a:gd name="T7" fmla="*/ 12 h 144"/>
                <a:gd name="T8" fmla="*/ 12 w 25"/>
                <a:gd name="T9" fmla="*/ 25 h 144"/>
                <a:gd name="T10" fmla="*/ 3 w 25"/>
                <a:gd name="T11" fmla="*/ 144 h 144"/>
                <a:gd name="T12" fmla="*/ 3 w 25"/>
                <a:gd name="T13" fmla="*/ 45 h 144"/>
                <a:gd name="T14" fmla="*/ 22 w 25"/>
                <a:gd name="T15" fmla="*/ 45 h 144"/>
                <a:gd name="T16" fmla="*/ 22 w 25"/>
                <a:gd name="T17" fmla="*/ 144 h 144"/>
                <a:gd name="T18" fmla="*/ 3 w 25"/>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 h="144">
                  <a:moveTo>
                    <a:pt x="12" y="25"/>
                  </a:moveTo>
                  <a:cubicBezTo>
                    <a:pt x="5" y="25"/>
                    <a:pt x="0" y="20"/>
                    <a:pt x="0" y="13"/>
                  </a:cubicBezTo>
                  <a:cubicBezTo>
                    <a:pt x="0" y="6"/>
                    <a:pt x="5" y="0"/>
                    <a:pt x="12" y="0"/>
                  </a:cubicBezTo>
                  <a:cubicBezTo>
                    <a:pt x="20" y="0"/>
                    <a:pt x="25" y="6"/>
                    <a:pt x="25" y="12"/>
                  </a:cubicBezTo>
                  <a:cubicBezTo>
                    <a:pt x="25" y="19"/>
                    <a:pt x="20" y="25"/>
                    <a:pt x="12"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44">
              <a:extLst>
                <a:ext uri="{FF2B5EF4-FFF2-40B4-BE49-F238E27FC236}">
                  <a16:creationId xmlns:a16="http://schemas.microsoft.com/office/drawing/2014/main" id="{344578C9-CCB4-4F2D-6F97-A69FE48FE92E}"/>
                </a:ext>
              </a:extLst>
            </p:cNvPr>
            <p:cNvSpPr>
              <a:spLocks/>
            </p:cNvSpPr>
            <p:nvPr userDrawn="1"/>
          </p:nvSpPr>
          <p:spPr bwMode="auto">
            <a:xfrm>
              <a:off x="2768601" y="188913"/>
              <a:ext cx="79375" cy="80963"/>
            </a:xfrm>
            <a:custGeom>
              <a:avLst/>
              <a:gdLst>
                <a:gd name="T0" fmla="*/ 30 w 50"/>
                <a:gd name="T1" fmla="*/ 51 h 51"/>
                <a:gd name="T2" fmla="*/ 19 w 50"/>
                <a:gd name="T3" fmla="*/ 51 h 51"/>
                <a:gd name="T4" fmla="*/ 0 w 50"/>
                <a:gd name="T5" fmla="*/ 0 h 51"/>
                <a:gd name="T6" fmla="*/ 10 w 50"/>
                <a:gd name="T7" fmla="*/ 0 h 51"/>
                <a:gd name="T8" fmla="*/ 25 w 50"/>
                <a:gd name="T9" fmla="*/ 41 h 51"/>
                <a:gd name="T10" fmla="*/ 39 w 50"/>
                <a:gd name="T11" fmla="*/ 0 h 51"/>
                <a:gd name="T12" fmla="*/ 50 w 50"/>
                <a:gd name="T13" fmla="*/ 0 h 51"/>
                <a:gd name="T14" fmla="*/ 30 w 50"/>
                <a:gd name="T15" fmla="*/ 51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0" h="51">
                  <a:moveTo>
                    <a:pt x="30" y="51"/>
                  </a:moveTo>
                  <a:lnTo>
                    <a:pt x="19" y="51"/>
                  </a:lnTo>
                  <a:lnTo>
                    <a:pt x="0" y="0"/>
                  </a:lnTo>
                  <a:lnTo>
                    <a:pt x="10" y="0"/>
                  </a:lnTo>
                  <a:lnTo>
                    <a:pt x="25" y="41"/>
                  </a:lnTo>
                  <a:lnTo>
                    <a:pt x="39" y="0"/>
                  </a:lnTo>
                  <a:lnTo>
                    <a:pt x="50" y="0"/>
                  </a:lnTo>
                  <a:lnTo>
                    <a:pt x="30"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45">
              <a:extLst>
                <a:ext uri="{FF2B5EF4-FFF2-40B4-BE49-F238E27FC236}">
                  <a16:creationId xmlns:a16="http://schemas.microsoft.com/office/drawing/2014/main" id="{2236A563-D056-2155-A154-64F4FBDBB116}"/>
                </a:ext>
              </a:extLst>
            </p:cNvPr>
            <p:cNvSpPr>
              <a:spLocks noEditPoints="1"/>
            </p:cNvSpPr>
            <p:nvPr userDrawn="1"/>
          </p:nvSpPr>
          <p:spPr bwMode="auto">
            <a:xfrm>
              <a:off x="28559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0"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46">
              <a:extLst>
                <a:ext uri="{FF2B5EF4-FFF2-40B4-BE49-F238E27FC236}">
                  <a16:creationId xmlns:a16="http://schemas.microsoft.com/office/drawing/2014/main" id="{F4BF70B8-9555-C261-D3C1-88BD30FC33CC}"/>
                </a:ext>
              </a:extLst>
            </p:cNvPr>
            <p:cNvSpPr>
              <a:spLocks/>
            </p:cNvSpPr>
            <p:nvPr userDrawn="1"/>
          </p:nvSpPr>
          <p:spPr bwMode="auto">
            <a:xfrm>
              <a:off x="2947988" y="185738"/>
              <a:ext cx="47625"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47">
              <a:extLst>
                <a:ext uri="{FF2B5EF4-FFF2-40B4-BE49-F238E27FC236}">
                  <a16:creationId xmlns:a16="http://schemas.microsoft.com/office/drawing/2014/main" id="{2EFAC510-CEEE-DA5A-FAA3-F170FED7622E}"/>
                </a:ext>
              </a:extLst>
            </p:cNvPr>
            <p:cNvSpPr>
              <a:spLocks noEditPoints="1"/>
            </p:cNvSpPr>
            <p:nvPr userDrawn="1"/>
          </p:nvSpPr>
          <p:spPr bwMode="auto">
            <a:xfrm>
              <a:off x="2998788" y="185738"/>
              <a:ext cx="74613" cy="85725"/>
            </a:xfrm>
            <a:custGeom>
              <a:avLst/>
              <a:gdLst>
                <a:gd name="T0" fmla="*/ 20 w 90"/>
                <a:gd name="T1" fmla="*/ 56 h 103"/>
                <a:gd name="T2" fmla="*/ 49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49" y="88"/>
                  </a:cubicBezTo>
                  <a:cubicBezTo>
                    <a:pt x="68" y="88"/>
                    <a:pt x="79" y="78"/>
                    <a:pt x="80" y="77"/>
                  </a:cubicBezTo>
                  <a:cubicBezTo>
                    <a:pt x="88" y="89"/>
                    <a:pt x="88" y="89"/>
                    <a:pt x="88" y="89"/>
                  </a:cubicBezTo>
                  <a:cubicBezTo>
                    <a:pt x="88" y="89"/>
                    <a:pt x="74"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8" y="14"/>
                    <a:pt x="20" y="29"/>
                    <a:pt x="19" y="42"/>
                  </a:cubicBezTo>
                  <a:cubicBezTo>
                    <a:pt x="71" y="42"/>
                    <a:pt x="71" y="42"/>
                    <a:pt x="71" y="42"/>
                  </a:cubicBezTo>
                  <a:cubicBezTo>
                    <a:pt x="71"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48">
              <a:extLst>
                <a:ext uri="{FF2B5EF4-FFF2-40B4-BE49-F238E27FC236}">
                  <a16:creationId xmlns:a16="http://schemas.microsoft.com/office/drawing/2014/main" id="{9F75901F-04A3-6B7A-4918-99E7F7C4A01F}"/>
                </a:ext>
              </a:extLst>
            </p:cNvPr>
            <p:cNvSpPr>
              <a:spLocks noEditPoints="1"/>
            </p:cNvSpPr>
            <p:nvPr userDrawn="1"/>
          </p:nvSpPr>
          <p:spPr bwMode="auto">
            <a:xfrm>
              <a:off x="3084513" y="153988"/>
              <a:ext cx="77788" cy="117475"/>
            </a:xfrm>
            <a:custGeom>
              <a:avLst/>
              <a:gdLst>
                <a:gd name="T0" fmla="*/ 78 w 94"/>
                <a:gd name="T1" fmla="*/ 141 h 143"/>
                <a:gd name="T2" fmla="*/ 75 w 94"/>
                <a:gd name="T3" fmla="*/ 125 h 143"/>
                <a:gd name="T4" fmla="*/ 42 w 94"/>
                <a:gd name="T5" fmla="*/ 143 h 143"/>
                <a:gd name="T6" fmla="*/ 0 w 94"/>
                <a:gd name="T7" fmla="*/ 91 h 143"/>
                <a:gd name="T8" fmla="*/ 44 w 94"/>
                <a:gd name="T9" fmla="*/ 40 h 143"/>
                <a:gd name="T10" fmla="*/ 75 w 94"/>
                <a:gd name="T11" fmla="*/ 58 h 143"/>
                <a:gd name="T12" fmla="*/ 75 w 94"/>
                <a:gd name="T13" fmla="*/ 0 h 143"/>
                <a:gd name="T14" fmla="*/ 94 w 94"/>
                <a:gd name="T15" fmla="*/ 0 h 143"/>
                <a:gd name="T16" fmla="*/ 94 w 94"/>
                <a:gd name="T17" fmla="*/ 141 h 143"/>
                <a:gd name="T18" fmla="*/ 78 w 94"/>
                <a:gd name="T19" fmla="*/ 141 h 143"/>
                <a:gd name="T20" fmla="*/ 48 w 94"/>
                <a:gd name="T21" fmla="*/ 54 h 143"/>
                <a:gd name="T22" fmla="*/ 19 w 94"/>
                <a:gd name="T23" fmla="*/ 90 h 143"/>
                <a:gd name="T24" fmla="*/ 47 w 94"/>
                <a:gd name="T25" fmla="*/ 127 h 143"/>
                <a:gd name="T26" fmla="*/ 75 w 94"/>
                <a:gd name="T27" fmla="*/ 90 h 143"/>
                <a:gd name="T28" fmla="*/ 48 w 94"/>
                <a:gd name="T29" fmla="*/ 54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43">
                  <a:moveTo>
                    <a:pt x="78" y="141"/>
                  </a:moveTo>
                  <a:cubicBezTo>
                    <a:pt x="75" y="125"/>
                    <a:pt x="75" y="125"/>
                    <a:pt x="75" y="125"/>
                  </a:cubicBezTo>
                  <a:cubicBezTo>
                    <a:pt x="74" y="126"/>
                    <a:pt x="65" y="143"/>
                    <a:pt x="42" y="143"/>
                  </a:cubicBezTo>
                  <a:cubicBezTo>
                    <a:pt x="16" y="143"/>
                    <a:pt x="0" y="121"/>
                    <a:pt x="0" y="91"/>
                  </a:cubicBezTo>
                  <a:cubicBezTo>
                    <a:pt x="0" y="62"/>
                    <a:pt x="18" y="40"/>
                    <a:pt x="44" y="40"/>
                  </a:cubicBezTo>
                  <a:cubicBezTo>
                    <a:pt x="65" y="40"/>
                    <a:pt x="74" y="56"/>
                    <a:pt x="75" y="58"/>
                  </a:cubicBezTo>
                  <a:cubicBezTo>
                    <a:pt x="75" y="0"/>
                    <a:pt x="75" y="0"/>
                    <a:pt x="75" y="0"/>
                  </a:cubicBezTo>
                  <a:cubicBezTo>
                    <a:pt x="94" y="0"/>
                    <a:pt x="94" y="0"/>
                    <a:pt x="94" y="0"/>
                  </a:cubicBezTo>
                  <a:cubicBezTo>
                    <a:pt x="94" y="141"/>
                    <a:pt x="94" y="141"/>
                    <a:pt x="94" y="141"/>
                  </a:cubicBezTo>
                  <a:cubicBezTo>
                    <a:pt x="78" y="141"/>
                    <a:pt x="78" y="141"/>
                    <a:pt x="78" y="141"/>
                  </a:cubicBezTo>
                  <a:close/>
                  <a:moveTo>
                    <a:pt x="48" y="54"/>
                  </a:moveTo>
                  <a:cubicBezTo>
                    <a:pt x="30" y="54"/>
                    <a:pt x="19" y="71"/>
                    <a:pt x="19" y="90"/>
                  </a:cubicBezTo>
                  <a:cubicBezTo>
                    <a:pt x="19" y="110"/>
                    <a:pt x="29" y="127"/>
                    <a:pt x="47" y="127"/>
                  </a:cubicBezTo>
                  <a:cubicBezTo>
                    <a:pt x="64" y="127"/>
                    <a:pt x="75" y="110"/>
                    <a:pt x="75" y="90"/>
                  </a:cubicBezTo>
                  <a:cubicBezTo>
                    <a:pt x="76" y="71"/>
                    <a:pt x="66" y="54"/>
                    <a:pt x="48"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49">
              <a:extLst>
                <a:ext uri="{FF2B5EF4-FFF2-40B4-BE49-F238E27FC236}">
                  <a16:creationId xmlns:a16="http://schemas.microsoft.com/office/drawing/2014/main" id="{746411D7-FE52-9D4A-5F9C-E781E2B0A65A}"/>
                </a:ext>
              </a:extLst>
            </p:cNvPr>
            <p:cNvSpPr>
              <a:spLocks/>
            </p:cNvSpPr>
            <p:nvPr userDrawn="1"/>
          </p:nvSpPr>
          <p:spPr bwMode="auto">
            <a:xfrm>
              <a:off x="3209926" y="152400"/>
              <a:ext cx="53975" cy="117475"/>
            </a:xfrm>
            <a:custGeom>
              <a:avLst/>
              <a:gdLst>
                <a:gd name="T0" fmla="*/ 61 w 64"/>
                <a:gd name="T1" fmla="*/ 18 h 142"/>
                <a:gd name="T2" fmla="*/ 49 w 64"/>
                <a:gd name="T3" fmla="*/ 15 h 142"/>
                <a:gd name="T4" fmla="*/ 36 w 64"/>
                <a:gd name="T5" fmla="*/ 21 h 142"/>
                <a:gd name="T6" fmla="*/ 34 w 64"/>
                <a:gd name="T7" fmla="*/ 35 h 142"/>
                <a:gd name="T8" fmla="*/ 34 w 64"/>
                <a:gd name="T9" fmla="*/ 43 h 142"/>
                <a:gd name="T10" fmla="*/ 59 w 64"/>
                <a:gd name="T11" fmla="*/ 43 h 142"/>
                <a:gd name="T12" fmla="*/ 59 w 64"/>
                <a:gd name="T13" fmla="*/ 57 h 142"/>
                <a:gd name="T14" fmla="*/ 34 w 64"/>
                <a:gd name="T15" fmla="*/ 57 h 142"/>
                <a:gd name="T16" fmla="*/ 34 w 64"/>
                <a:gd name="T17" fmla="*/ 142 h 142"/>
                <a:gd name="T18" fmla="*/ 15 w 64"/>
                <a:gd name="T19" fmla="*/ 142 h 142"/>
                <a:gd name="T20" fmla="*/ 15 w 64"/>
                <a:gd name="T21" fmla="*/ 57 h 142"/>
                <a:gd name="T22" fmla="*/ 0 w 64"/>
                <a:gd name="T23" fmla="*/ 57 h 142"/>
                <a:gd name="T24" fmla="*/ 0 w 64"/>
                <a:gd name="T25" fmla="*/ 43 h 142"/>
                <a:gd name="T26" fmla="*/ 15 w 64"/>
                <a:gd name="T27" fmla="*/ 43 h 142"/>
                <a:gd name="T28" fmla="*/ 15 w 64"/>
                <a:gd name="T29" fmla="*/ 32 h 142"/>
                <a:gd name="T30" fmla="*/ 22 w 64"/>
                <a:gd name="T31" fmla="*/ 9 h 142"/>
                <a:gd name="T32" fmla="*/ 45 w 64"/>
                <a:gd name="T33" fmla="*/ 0 h 142"/>
                <a:gd name="T34" fmla="*/ 64 w 64"/>
                <a:gd name="T35" fmla="*/ 4 h 142"/>
                <a:gd name="T36" fmla="*/ 61 w 64"/>
                <a:gd name="T37" fmla="*/ 1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 h="142">
                  <a:moveTo>
                    <a:pt x="61" y="18"/>
                  </a:moveTo>
                  <a:cubicBezTo>
                    <a:pt x="61" y="18"/>
                    <a:pt x="55" y="15"/>
                    <a:pt x="49" y="15"/>
                  </a:cubicBezTo>
                  <a:cubicBezTo>
                    <a:pt x="43" y="15"/>
                    <a:pt x="39" y="17"/>
                    <a:pt x="36" y="21"/>
                  </a:cubicBezTo>
                  <a:cubicBezTo>
                    <a:pt x="34" y="24"/>
                    <a:pt x="34" y="29"/>
                    <a:pt x="34" y="35"/>
                  </a:cubicBezTo>
                  <a:cubicBezTo>
                    <a:pt x="34" y="43"/>
                    <a:pt x="34" y="43"/>
                    <a:pt x="34" y="43"/>
                  </a:cubicBezTo>
                  <a:cubicBezTo>
                    <a:pt x="59" y="43"/>
                    <a:pt x="59" y="43"/>
                    <a:pt x="59" y="43"/>
                  </a:cubicBezTo>
                  <a:cubicBezTo>
                    <a:pt x="59" y="57"/>
                    <a:pt x="59" y="57"/>
                    <a:pt x="59" y="57"/>
                  </a:cubicBezTo>
                  <a:cubicBezTo>
                    <a:pt x="34" y="57"/>
                    <a:pt x="34" y="57"/>
                    <a:pt x="34" y="57"/>
                  </a:cubicBezTo>
                  <a:cubicBezTo>
                    <a:pt x="34" y="142"/>
                    <a:pt x="34" y="142"/>
                    <a:pt x="34" y="142"/>
                  </a:cubicBezTo>
                  <a:cubicBezTo>
                    <a:pt x="15" y="142"/>
                    <a:pt x="15" y="142"/>
                    <a:pt x="15" y="142"/>
                  </a:cubicBezTo>
                  <a:cubicBezTo>
                    <a:pt x="15" y="57"/>
                    <a:pt x="15" y="57"/>
                    <a:pt x="15" y="57"/>
                  </a:cubicBezTo>
                  <a:cubicBezTo>
                    <a:pt x="0" y="57"/>
                    <a:pt x="0" y="57"/>
                    <a:pt x="0" y="57"/>
                  </a:cubicBezTo>
                  <a:cubicBezTo>
                    <a:pt x="0" y="43"/>
                    <a:pt x="0" y="43"/>
                    <a:pt x="0" y="43"/>
                  </a:cubicBezTo>
                  <a:cubicBezTo>
                    <a:pt x="15" y="43"/>
                    <a:pt x="15" y="43"/>
                    <a:pt x="15" y="43"/>
                  </a:cubicBezTo>
                  <a:cubicBezTo>
                    <a:pt x="15" y="32"/>
                    <a:pt x="15" y="32"/>
                    <a:pt x="15" y="32"/>
                  </a:cubicBezTo>
                  <a:cubicBezTo>
                    <a:pt x="15" y="21"/>
                    <a:pt x="18" y="14"/>
                    <a:pt x="22" y="9"/>
                  </a:cubicBezTo>
                  <a:cubicBezTo>
                    <a:pt x="27" y="4"/>
                    <a:pt x="34" y="0"/>
                    <a:pt x="45" y="0"/>
                  </a:cubicBezTo>
                  <a:cubicBezTo>
                    <a:pt x="55" y="0"/>
                    <a:pt x="62" y="3"/>
                    <a:pt x="64" y="4"/>
                  </a:cubicBezTo>
                  <a:lnTo>
                    <a:pt x="61"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50">
              <a:extLst>
                <a:ext uri="{FF2B5EF4-FFF2-40B4-BE49-F238E27FC236}">
                  <a16:creationId xmlns:a16="http://schemas.microsoft.com/office/drawing/2014/main" id="{71C2BF5D-0F27-5DC4-E839-53363129AF20}"/>
                </a:ext>
              </a:extLst>
            </p:cNvPr>
            <p:cNvSpPr>
              <a:spLocks/>
            </p:cNvSpPr>
            <p:nvPr userDrawn="1"/>
          </p:nvSpPr>
          <p:spPr bwMode="auto">
            <a:xfrm>
              <a:off x="3270251" y="185738"/>
              <a:ext cx="46038" cy="84138"/>
            </a:xfrm>
            <a:custGeom>
              <a:avLst/>
              <a:gdLst>
                <a:gd name="T0" fmla="*/ 53 w 56"/>
                <a:gd name="T1" fmla="*/ 19 h 101"/>
                <a:gd name="T2" fmla="*/ 46 w 56"/>
                <a:gd name="T3" fmla="*/ 18 h 101"/>
                <a:gd name="T4" fmla="*/ 32 w 56"/>
                <a:gd name="T5" fmla="*/ 22 h 101"/>
                <a:gd name="T6" fmla="*/ 18 w 56"/>
                <a:gd name="T7" fmla="*/ 45 h 101"/>
                <a:gd name="T8" fmla="*/ 18 w 56"/>
                <a:gd name="T9" fmla="*/ 101 h 101"/>
                <a:gd name="T10" fmla="*/ 0 w 56"/>
                <a:gd name="T11" fmla="*/ 101 h 101"/>
                <a:gd name="T12" fmla="*/ 0 w 56"/>
                <a:gd name="T13" fmla="*/ 2 h 101"/>
                <a:gd name="T14" fmla="*/ 17 w 56"/>
                <a:gd name="T15" fmla="*/ 2 h 101"/>
                <a:gd name="T16" fmla="*/ 18 w 56"/>
                <a:gd name="T17" fmla="*/ 21 h 101"/>
                <a:gd name="T18" fmla="*/ 48 w 56"/>
                <a:gd name="T19" fmla="*/ 0 h 101"/>
                <a:gd name="T20" fmla="*/ 56 w 56"/>
                <a:gd name="T21" fmla="*/ 1 h 101"/>
                <a:gd name="T22" fmla="*/ 53 w 56"/>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101">
                  <a:moveTo>
                    <a:pt x="53" y="19"/>
                  </a:moveTo>
                  <a:cubicBezTo>
                    <a:pt x="53" y="19"/>
                    <a:pt x="51" y="18"/>
                    <a:pt x="46" y="18"/>
                  </a:cubicBezTo>
                  <a:cubicBezTo>
                    <a:pt x="41" y="18"/>
                    <a:pt x="37" y="19"/>
                    <a:pt x="32" y="22"/>
                  </a:cubicBezTo>
                  <a:cubicBezTo>
                    <a:pt x="26" y="26"/>
                    <a:pt x="20" y="34"/>
                    <a:pt x="18" y="45"/>
                  </a:cubicBezTo>
                  <a:cubicBezTo>
                    <a:pt x="18" y="101"/>
                    <a:pt x="18" y="101"/>
                    <a:pt x="18" y="101"/>
                  </a:cubicBezTo>
                  <a:cubicBezTo>
                    <a:pt x="0" y="101"/>
                    <a:pt x="0" y="101"/>
                    <a:pt x="0" y="101"/>
                  </a:cubicBezTo>
                  <a:cubicBezTo>
                    <a:pt x="0" y="2"/>
                    <a:pt x="0" y="2"/>
                    <a:pt x="0" y="2"/>
                  </a:cubicBezTo>
                  <a:cubicBezTo>
                    <a:pt x="17" y="2"/>
                    <a:pt x="17" y="2"/>
                    <a:pt x="17" y="2"/>
                  </a:cubicBezTo>
                  <a:cubicBezTo>
                    <a:pt x="18" y="21"/>
                    <a:pt x="18" y="21"/>
                    <a:pt x="18" y="21"/>
                  </a:cubicBezTo>
                  <a:cubicBezTo>
                    <a:pt x="24" y="10"/>
                    <a:pt x="35" y="0"/>
                    <a:pt x="48" y="0"/>
                  </a:cubicBezTo>
                  <a:cubicBezTo>
                    <a:pt x="53" y="0"/>
                    <a:pt x="56" y="1"/>
                    <a:pt x="56" y="1"/>
                  </a:cubicBezTo>
                  <a:lnTo>
                    <a:pt x="53"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51">
              <a:extLst>
                <a:ext uri="{FF2B5EF4-FFF2-40B4-BE49-F238E27FC236}">
                  <a16:creationId xmlns:a16="http://schemas.microsoft.com/office/drawing/2014/main" id="{6AAE8FD2-F294-9C4A-F94A-068B4B7ABCFB}"/>
                </a:ext>
              </a:extLst>
            </p:cNvPr>
            <p:cNvSpPr>
              <a:spLocks noEditPoints="1"/>
            </p:cNvSpPr>
            <p:nvPr userDrawn="1"/>
          </p:nvSpPr>
          <p:spPr bwMode="auto">
            <a:xfrm>
              <a:off x="3321051" y="185738"/>
              <a:ext cx="79375" cy="85725"/>
            </a:xfrm>
            <a:custGeom>
              <a:avLst/>
              <a:gdLst>
                <a:gd name="T0" fmla="*/ 48 w 96"/>
                <a:gd name="T1" fmla="*/ 102 h 102"/>
                <a:gd name="T2" fmla="*/ 0 w 96"/>
                <a:gd name="T3" fmla="*/ 51 h 102"/>
                <a:gd name="T4" fmla="*/ 48 w 96"/>
                <a:gd name="T5" fmla="*/ 0 h 102"/>
                <a:gd name="T6" fmla="*/ 96 w 96"/>
                <a:gd name="T7" fmla="*/ 51 h 102"/>
                <a:gd name="T8" fmla="*/ 48 w 96"/>
                <a:gd name="T9" fmla="*/ 102 h 102"/>
                <a:gd name="T10" fmla="*/ 48 w 96"/>
                <a:gd name="T11" fmla="*/ 14 h 102"/>
                <a:gd name="T12" fmla="*/ 20 w 96"/>
                <a:gd name="T13" fmla="*/ 51 h 102"/>
                <a:gd name="T14" fmla="*/ 48 w 96"/>
                <a:gd name="T15" fmla="*/ 88 h 102"/>
                <a:gd name="T16" fmla="*/ 77 w 96"/>
                <a:gd name="T17" fmla="*/ 51 h 102"/>
                <a:gd name="T18" fmla="*/ 48 w 96"/>
                <a:gd name="T19" fmla="*/ 1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102">
                  <a:moveTo>
                    <a:pt x="48" y="102"/>
                  </a:moveTo>
                  <a:cubicBezTo>
                    <a:pt x="20" y="102"/>
                    <a:pt x="0" y="82"/>
                    <a:pt x="0" y="51"/>
                  </a:cubicBezTo>
                  <a:cubicBezTo>
                    <a:pt x="0" y="20"/>
                    <a:pt x="20" y="0"/>
                    <a:pt x="48" y="0"/>
                  </a:cubicBezTo>
                  <a:cubicBezTo>
                    <a:pt x="77" y="0"/>
                    <a:pt x="96" y="20"/>
                    <a:pt x="96" y="51"/>
                  </a:cubicBezTo>
                  <a:cubicBezTo>
                    <a:pt x="96" y="82"/>
                    <a:pt x="77" y="102"/>
                    <a:pt x="48" y="102"/>
                  </a:cubicBezTo>
                  <a:close/>
                  <a:moveTo>
                    <a:pt x="48" y="14"/>
                  </a:moveTo>
                  <a:cubicBezTo>
                    <a:pt x="30" y="14"/>
                    <a:pt x="20" y="29"/>
                    <a:pt x="20" y="51"/>
                  </a:cubicBezTo>
                  <a:cubicBezTo>
                    <a:pt x="20" y="72"/>
                    <a:pt x="30" y="88"/>
                    <a:pt x="48" y="88"/>
                  </a:cubicBezTo>
                  <a:cubicBezTo>
                    <a:pt x="67" y="88"/>
                    <a:pt x="77" y="72"/>
                    <a:pt x="77" y="51"/>
                  </a:cubicBezTo>
                  <a:cubicBezTo>
                    <a:pt x="77" y="29"/>
                    <a:pt x="67" y="14"/>
                    <a:pt x="4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52">
              <a:extLst>
                <a:ext uri="{FF2B5EF4-FFF2-40B4-BE49-F238E27FC236}">
                  <a16:creationId xmlns:a16="http://schemas.microsoft.com/office/drawing/2014/main" id="{C590DB0F-DC19-CD6D-2F4D-61479185D8A5}"/>
                </a:ext>
              </a:extLst>
            </p:cNvPr>
            <p:cNvSpPr>
              <a:spLocks/>
            </p:cNvSpPr>
            <p:nvPr userDrawn="1"/>
          </p:nvSpPr>
          <p:spPr bwMode="auto">
            <a:xfrm>
              <a:off x="3419476" y="185738"/>
              <a:ext cx="117475" cy="84138"/>
            </a:xfrm>
            <a:custGeom>
              <a:avLst/>
              <a:gdLst>
                <a:gd name="T0" fmla="*/ 123 w 142"/>
                <a:gd name="T1" fmla="*/ 101 h 101"/>
                <a:gd name="T2" fmla="*/ 123 w 142"/>
                <a:gd name="T3" fmla="*/ 39 h 101"/>
                <a:gd name="T4" fmla="*/ 106 w 142"/>
                <a:gd name="T5" fmla="*/ 16 h 101"/>
                <a:gd name="T6" fmla="*/ 80 w 142"/>
                <a:gd name="T7" fmla="*/ 41 h 101"/>
                <a:gd name="T8" fmla="*/ 80 w 142"/>
                <a:gd name="T9" fmla="*/ 101 h 101"/>
                <a:gd name="T10" fmla="*/ 62 w 142"/>
                <a:gd name="T11" fmla="*/ 101 h 101"/>
                <a:gd name="T12" fmla="*/ 62 w 142"/>
                <a:gd name="T13" fmla="*/ 39 h 101"/>
                <a:gd name="T14" fmla="*/ 44 w 142"/>
                <a:gd name="T15" fmla="*/ 16 h 101"/>
                <a:gd name="T16" fmla="*/ 19 w 142"/>
                <a:gd name="T17" fmla="*/ 41 h 101"/>
                <a:gd name="T18" fmla="*/ 19 w 142"/>
                <a:gd name="T19" fmla="*/ 101 h 101"/>
                <a:gd name="T20" fmla="*/ 0 w 142"/>
                <a:gd name="T21" fmla="*/ 101 h 101"/>
                <a:gd name="T22" fmla="*/ 0 w 142"/>
                <a:gd name="T23" fmla="*/ 2 h 101"/>
                <a:gd name="T24" fmla="*/ 18 w 142"/>
                <a:gd name="T25" fmla="*/ 2 h 101"/>
                <a:gd name="T26" fmla="*/ 19 w 142"/>
                <a:gd name="T27" fmla="*/ 20 h 101"/>
                <a:gd name="T28" fmla="*/ 51 w 142"/>
                <a:gd name="T29" fmla="*/ 0 h 101"/>
                <a:gd name="T30" fmla="*/ 79 w 142"/>
                <a:gd name="T31" fmla="*/ 21 h 101"/>
                <a:gd name="T32" fmla="*/ 112 w 142"/>
                <a:gd name="T33" fmla="*/ 0 h 101"/>
                <a:gd name="T34" fmla="*/ 142 w 142"/>
                <a:gd name="T35" fmla="*/ 34 h 101"/>
                <a:gd name="T36" fmla="*/ 142 w 142"/>
                <a:gd name="T37" fmla="*/ 101 h 101"/>
                <a:gd name="T38" fmla="*/ 123 w 142"/>
                <a:gd name="T39"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42" h="101">
                  <a:moveTo>
                    <a:pt x="123" y="101"/>
                  </a:moveTo>
                  <a:cubicBezTo>
                    <a:pt x="123" y="39"/>
                    <a:pt x="123" y="39"/>
                    <a:pt x="123" y="39"/>
                  </a:cubicBezTo>
                  <a:cubicBezTo>
                    <a:pt x="123" y="26"/>
                    <a:pt x="120" y="16"/>
                    <a:pt x="106" y="16"/>
                  </a:cubicBezTo>
                  <a:cubicBezTo>
                    <a:pt x="91" y="16"/>
                    <a:pt x="81" y="34"/>
                    <a:pt x="80" y="41"/>
                  </a:cubicBezTo>
                  <a:cubicBezTo>
                    <a:pt x="80" y="101"/>
                    <a:pt x="80" y="101"/>
                    <a:pt x="80" y="101"/>
                  </a:cubicBezTo>
                  <a:cubicBezTo>
                    <a:pt x="62" y="101"/>
                    <a:pt x="62" y="101"/>
                    <a:pt x="62" y="101"/>
                  </a:cubicBezTo>
                  <a:cubicBezTo>
                    <a:pt x="62" y="39"/>
                    <a:pt x="62" y="39"/>
                    <a:pt x="62" y="39"/>
                  </a:cubicBezTo>
                  <a:cubicBezTo>
                    <a:pt x="62" y="26"/>
                    <a:pt x="59" y="16"/>
                    <a:pt x="44" y="16"/>
                  </a:cubicBezTo>
                  <a:cubicBezTo>
                    <a:pt x="30" y="16"/>
                    <a:pt x="20" y="34"/>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5" y="9"/>
                    <a:pt x="37" y="0"/>
                    <a:pt x="51" y="0"/>
                  </a:cubicBezTo>
                  <a:cubicBezTo>
                    <a:pt x="64" y="0"/>
                    <a:pt x="75" y="6"/>
                    <a:pt x="79" y="21"/>
                  </a:cubicBezTo>
                  <a:cubicBezTo>
                    <a:pt x="86" y="9"/>
                    <a:pt x="98" y="0"/>
                    <a:pt x="112" y="0"/>
                  </a:cubicBezTo>
                  <a:cubicBezTo>
                    <a:pt x="128" y="0"/>
                    <a:pt x="142" y="9"/>
                    <a:pt x="142" y="34"/>
                  </a:cubicBezTo>
                  <a:cubicBezTo>
                    <a:pt x="142" y="101"/>
                    <a:pt x="142" y="101"/>
                    <a:pt x="142" y="101"/>
                  </a:cubicBezTo>
                  <a:cubicBezTo>
                    <a:pt x="123" y="101"/>
                    <a:pt x="123" y="101"/>
                    <a:pt x="123"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Freeform 53">
              <a:extLst>
                <a:ext uri="{FF2B5EF4-FFF2-40B4-BE49-F238E27FC236}">
                  <a16:creationId xmlns:a16="http://schemas.microsoft.com/office/drawing/2014/main" id="{975A0B57-FD60-D7A6-C45A-346EA17AEAA2}"/>
                </a:ext>
              </a:extLst>
            </p:cNvPr>
            <p:cNvSpPr>
              <a:spLocks/>
            </p:cNvSpPr>
            <p:nvPr userDrawn="1"/>
          </p:nvSpPr>
          <p:spPr bwMode="auto">
            <a:xfrm>
              <a:off x="3594101" y="157163"/>
              <a:ext cx="69850" cy="112713"/>
            </a:xfrm>
            <a:custGeom>
              <a:avLst/>
              <a:gdLst>
                <a:gd name="T0" fmla="*/ 0 w 44"/>
                <a:gd name="T1" fmla="*/ 71 h 71"/>
                <a:gd name="T2" fmla="*/ 0 w 44"/>
                <a:gd name="T3" fmla="*/ 0 h 71"/>
                <a:gd name="T4" fmla="*/ 43 w 44"/>
                <a:gd name="T5" fmla="*/ 0 h 71"/>
                <a:gd name="T6" fmla="*/ 43 w 44"/>
                <a:gd name="T7" fmla="*/ 8 h 71"/>
                <a:gd name="T8" fmla="*/ 10 w 44"/>
                <a:gd name="T9" fmla="*/ 8 h 71"/>
                <a:gd name="T10" fmla="*/ 10 w 44"/>
                <a:gd name="T11" fmla="*/ 29 h 71"/>
                <a:gd name="T12" fmla="*/ 41 w 44"/>
                <a:gd name="T13" fmla="*/ 29 h 71"/>
                <a:gd name="T14" fmla="*/ 41 w 44"/>
                <a:gd name="T15" fmla="*/ 38 h 71"/>
                <a:gd name="T16" fmla="*/ 10 w 44"/>
                <a:gd name="T17" fmla="*/ 38 h 71"/>
                <a:gd name="T18" fmla="*/ 10 w 44"/>
                <a:gd name="T19" fmla="*/ 62 h 71"/>
                <a:gd name="T20" fmla="*/ 44 w 44"/>
                <a:gd name="T21" fmla="*/ 62 h 71"/>
                <a:gd name="T22" fmla="*/ 44 w 44"/>
                <a:gd name="T23" fmla="*/ 71 h 71"/>
                <a:gd name="T24" fmla="*/ 0 w 44"/>
                <a:gd name="T25" fmla="*/ 71 h 71"/>
                <a:gd name="T26" fmla="*/ 0 w 44"/>
                <a:gd name="T27"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71">
                  <a:moveTo>
                    <a:pt x="0" y="71"/>
                  </a:moveTo>
                  <a:lnTo>
                    <a:pt x="0" y="0"/>
                  </a:lnTo>
                  <a:lnTo>
                    <a:pt x="43" y="0"/>
                  </a:lnTo>
                  <a:lnTo>
                    <a:pt x="43" y="8"/>
                  </a:lnTo>
                  <a:lnTo>
                    <a:pt x="10" y="8"/>
                  </a:lnTo>
                  <a:lnTo>
                    <a:pt x="10" y="29"/>
                  </a:lnTo>
                  <a:lnTo>
                    <a:pt x="41" y="29"/>
                  </a:lnTo>
                  <a:lnTo>
                    <a:pt x="41" y="38"/>
                  </a:lnTo>
                  <a:lnTo>
                    <a:pt x="10" y="38"/>
                  </a:lnTo>
                  <a:lnTo>
                    <a:pt x="10" y="62"/>
                  </a:lnTo>
                  <a:lnTo>
                    <a:pt x="44" y="62"/>
                  </a:lnTo>
                  <a:lnTo>
                    <a:pt x="44" y="71"/>
                  </a:lnTo>
                  <a:lnTo>
                    <a:pt x="0" y="71"/>
                  </a:lnTo>
                  <a:lnTo>
                    <a:pt x="0"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Freeform 54">
              <a:extLst>
                <a:ext uri="{FF2B5EF4-FFF2-40B4-BE49-F238E27FC236}">
                  <a16:creationId xmlns:a16="http://schemas.microsoft.com/office/drawing/2014/main" id="{E8018739-B110-09C4-D3DE-76CFD23BB4E9}"/>
                </a:ext>
              </a:extLst>
            </p:cNvPr>
            <p:cNvSpPr>
              <a:spLocks/>
            </p:cNvSpPr>
            <p:nvPr userDrawn="1"/>
          </p:nvSpPr>
          <p:spPr bwMode="auto">
            <a:xfrm>
              <a:off x="3671888" y="188913"/>
              <a:ext cx="77788" cy="80963"/>
            </a:xfrm>
            <a:custGeom>
              <a:avLst/>
              <a:gdLst>
                <a:gd name="T0" fmla="*/ 38 w 49"/>
                <a:gd name="T1" fmla="*/ 51 h 51"/>
                <a:gd name="T2" fmla="*/ 24 w 49"/>
                <a:gd name="T3" fmla="*/ 30 h 51"/>
                <a:gd name="T4" fmla="*/ 11 w 49"/>
                <a:gd name="T5" fmla="*/ 51 h 51"/>
                <a:gd name="T6" fmla="*/ 0 w 49"/>
                <a:gd name="T7" fmla="*/ 51 h 51"/>
                <a:gd name="T8" fmla="*/ 18 w 49"/>
                <a:gd name="T9" fmla="*/ 25 h 51"/>
                <a:gd name="T10" fmla="*/ 1 w 49"/>
                <a:gd name="T11" fmla="*/ 0 h 51"/>
                <a:gd name="T12" fmla="*/ 12 w 49"/>
                <a:gd name="T13" fmla="*/ 0 h 51"/>
                <a:gd name="T14" fmla="*/ 25 w 49"/>
                <a:gd name="T15" fmla="*/ 19 h 51"/>
                <a:gd name="T16" fmla="*/ 37 w 49"/>
                <a:gd name="T17" fmla="*/ 0 h 51"/>
                <a:gd name="T18" fmla="*/ 48 w 49"/>
                <a:gd name="T19" fmla="*/ 0 h 51"/>
                <a:gd name="T20" fmla="*/ 30 w 49"/>
                <a:gd name="T21" fmla="*/ 25 h 51"/>
                <a:gd name="T22" fmla="*/ 49 w 49"/>
                <a:gd name="T23" fmla="*/ 51 h 51"/>
                <a:gd name="T24" fmla="*/ 38 w 49"/>
                <a:gd name="T2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9" h="51">
                  <a:moveTo>
                    <a:pt x="38" y="51"/>
                  </a:moveTo>
                  <a:lnTo>
                    <a:pt x="24" y="30"/>
                  </a:lnTo>
                  <a:lnTo>
                    <a:pt x="11" y="51"/>
                  </a:lnTo>
                  <a:lnTo>
                    <a:pt x="0" y="51"/>
                  </a:lnTo>
                  <a:lnTo>
                    <a:pt x="18" y="25"/>
                  </a:lnTo>
                  <a:lnTo>
                    <a:pt x="1" y="0"/>
                  </a:lnTo>
                  <a:lnTo>
                    <a:pt x="12" y="0"/>
                  </a:lnTo>
                  <a:lnTo>
                    <a:pt x="25" y="19"/>
                  </a:lnTo>
                  <a:lnTo>
                    <a:pt x="37" y="0"/>
                  </a:lnTo>
                  <a:lnTo>
                    <a:pt x="48" y="0"/>
                  </a:lnTo>
                  <a:lnTo>
                    <a:pt x="30" y="25"/>
                  </a:lnTo>
                  <a:lnTo>
                    <a:pt x="49" y="51"/>
                  </a:lnTo>
                  <a:lnTo>
                    <a:pt x="38"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8" name="Freeform 55">
              <a:extLst>
                <a:ext uri="{FF2B5EF4-FFF2-40B4-BE49-F238E27FC236}">
                  <a16:creationId xmlns:a16="http://schemas.microsoft.com/office/drawing/2014/main" id="{6262A5DA-588E-44E3-D3E5-B27EFDFBA451}"/>
                </a:ext>
              </a:extLst>
            </p:cNvPr>
            <p:cNvSpPr>
              <a:spLocks noEditPoints="1"/>
            </p:cNvSpPr>
            <p:nvPr userDrawn="1"/>
          </p:nvSpPr>
          <p:spPr bwMode="auto">
            <a:xfrm>
              <a:off x="3763963" y="185738"/>
              <a:ext cx="77788" cy="114300"/>
            </a:xfrm>
            <a:custGeom>
              <a:avLst/>
              <a:gdLst>
                <a:gd name="T0" fmla="*/ 49 w 94"/>
                <a:gd name="T1" fmla="*/ 102 h 136"/>
                <a:gd name="T2" fmla="*/ 18 w 94"/>
                <a:gd name="T3" fmla="*/ 85 h 136"/>
                <a:gd name="T4" fmla="*/ 18 w 94"/>
                <a:gd name="T5" fmla="*/ 136 h 136"/>
                <a:gd name="T6" fmla="*/ 0 w 94"/>
                <a:gd name="T7" fmla="*/ 136 h 136"/>
                <a:gd name="T8" fmla="*/ 0 w 94"/>
                <a:gd name="T9" fmla="*/ 1 h 136"/>
                <a:gd name="T10" fmla="*/ 17 w 94"/>
                <a:gd name="T11" fmla="*/ 1 h 136"/>
                <a:gd name="T12" fmla="*/ 18 w 94"/>
                <a:gd name="T13" fmla="*/ 17 h 136"/>
                <a:gd name="T14" fmla="*/ 51 w 94"/>
                <a:gd name="T15" fmla="*/ 0 h 136"/>
                <a:gd name="T16" fmla="*/ 94 w 94"/>
                <a:gd name="T17" fmla="*/ 51 h 136"/>
                <a:gd name="T18" fmla="*/ 49 w 94"/>
                <a:gd name="T19" fmla="*/ 102 h 136"/>
                <a:gd name="T20" fmla="*/ 46 w 94"/>
                <a:gd name="T21" fmla="*/ 14 h 136"/>
                <a:gd name="T22" fmla="*/ 17 w 94"/>
                <a:gd name="T23" fmla="*/ 50 h 136"/>
                <a:gd name="T24" fmla="*/ 45 w 94"/>
                <a:gd name="T25" fmla="*/ 87 h 136"/>
                <a:gd name="T26" fmla="*/ 74 w 94"/>
                <a:gd name="T27" fmla="*/ 50 h 136"/>
                <a:gd name="T28" fmla="*/ 46 w 94"/>
                <a:gd name="T29" fmla="*/ 14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4" h="136">
                  <a:moveTo>
                    <a:pt x="49" y="102"/>
                  </a:moveTo>
                  <a:cubicBezTo>
                    <a:pt x="29" y="102"/>
                    <a:pt x="21" y="89"/>
                    <a:pt x="18" y="85"/>
                  </a:cubicBezTo>
                  <a:cubicBezTo>
                    <a:pt x="18" y="136"/>
                    <a:pt x="18" y="136"/>
                    <a:pt x="18" y="136"/>
                  </a:cubicBezTo>
                  <a:cubicBezTo>
                    <a:pt x="0" y="136"/>
                    <a:pt x="0" y="136"/>
                    <a:pt x="0" y="136"/>
                  </a:cubicBezTo>
                  <a:cubicBezTo>
                    <a:pt x="0" y="1"/>
                    <a:pt x="0" y="1"/>
                    <a:pt x="0" y="1"/>
                  </a:cubicBezTo>
                  <a:cubicBezTo>
                    <a:pt x="17" y="1"/>
                    <a:pt x="17" y="1"/>
                    <a:pt x="17" y="1"/>
                  </a:cubicBezTo>
                  <a:cubicBezTo>
                    <a:pt x="18" y="17"/>
                    <a:pt x="18" y="17"/>
                    <a:pt x="18" y="17"/>
                  </a:cubicBezTo>
                  <a:cubicBezTo>
                    <a:pt x="20" y="15"/>
                    <a:pt x="30" y="0"/>
                    <a:pt x="51" y="0"/>
                  </a:cubicBezTo>
                  <a:cubicBezTo>
                    <a:pt x="78" y="0"/>
                    <a:pt x="94" y="21"/>
                    <a:pt x="94" y="51"/>
                  </a:cubicBezTo>
                  <a:cubicBezTo>
                    <a:pt x="93" y="81"/>
                    <a:pt x="75" y="102"/>
                    <a:pt x="49" y="102"/>
                  </a:cubicBezTo>
                  <a:close/>
                  <a:moveTo>
                    <a:pt x="46" y="14"/>
                  </a:moveTo>
                  <a:cubicBezTo>
                    <a:pt x="29" y="14"/>
                    <a:pt x="17" y="31"/>
                    <a:pt x="17" y="50"/>
                  </a:cubicBezTo>
                  <a:cubicBezTo>
                    <a:pt x="17" y="70"/>
                    <a:pt x="28" y="87"/>
                    <a:pt x="45" y="87"/>
                  </a:cubicBezTo>
                  <a:cubicBezTo>
                    <a:pt x="62" y="87"/>
                    <a:pt x="74" y="70"/>
                    <a:pt x="74" y="50"/>
                  </a:cubicBezTo>
                  <a:cubicBezTo>
                    <a:pt x="74" y="31"/>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9" name="Freeform 56">
              <a:extLst>
                <a:ext uri="{FF2B5EF4-FFF2-40B4-BE49-F238E27FC236}">
                  <a16:creationId xmlns:a16="http://schemas.microsoft.com/office/drawing/2014/main" id="{35512E43-0E79-8BBC-F997-A442D44277DD}"/>
                </a:ext>
              </a:extLst>
            </p:cNvPr>
            <p:cNvSpPr>
              <a:spLocks noEditPoints="1"/>
            </p:cNvSpPr>
            <p:nvPr userDrawn="1"/>
          </p:nvSpPr>
          <p:spPr bwMode="auto">
            <a:xfrm>
              <a:off x="3852863"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5"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57">
              <a:extLst>
                <a:ext uri="{FF2B5EF4-FFF2-40B4-BE49-F238E27FC236}">
                  <a16:creationId xmlns:a16="http://schemas.microsoft.com/office/drawing/2014/main" id="{FEF6EF1B-2A95-0FAE-281F-3A8B2AACAC0B}"/>
                </a:ext>
              </a:extLst>
            </p:cNvPr>
            <p:cNvSpPr>
              <a:spLocks/>
            </p:cNvSpPr>
            <p:nvPr userDrawn="1"/>
          </p:nvSpPr>
          <p:spPr bwMode="auto">
            <a:xfrm>
              <a:off x="3946526" y="185738"/>
              <a:ext cx="47625" cy="84138"/>
            </a:xfrm>
            <a:custGeom>
              <a:avLst/>
              <a:gdLst>
                <a:gd name="T0" fmla="*/ 54 w 57"/>
                <a:gd name="T1" fmla="*/ 19 h 101"/>
                <a:gd name="T2" fmla="*/ 47 w 57"/>
                <a:gd name="T3" fmla="*/ 18 h 101"/>
                <a:gd name="T4" fmla="*/ 33 w 57"/>
                <a:gd name="T5" fmla="*/ 22 h 101"/>
                <a:gd name="T6" fmla="*/ 19 w 57"/>
                <a:gd name="T7" fmla="*/ 45 h 101"/>
                <a:gd name="T8" fmla="*/ 19 w 57"/>
                <a:gd name="T9" fmla="*/ 101 h 101"/>
                <a:gd name="T10" fmla="*/ 0 w 57"/>
                <a:gd name="T11" fmla="*/ 101 h 101"/>
                <a:gd name="T12" fmla="*/ 0 w 57"/>
                <a:gd name="T13" fmla="*/ 2 h 101"/>
                <a:gd name="T14" fmla="*/ 18 w 57"/>
                <a:gd name="T15" fmla="*/ 2 h 101"/>
                <a:gd name="T16" fmla="*/ 19 w 57"/>
                <a:gd name="T17" fmla="*/ 21 h 101"/>
                <a:gd name="T18" fmla="*/ 49 w 57"/>
                <a:gd name="T19" fmla="*/ 0 h 101"/>
                <a:gd name="T20" fmla="*/ 57 w 57"/>
                <a:gd name="T21" fmla="*/ 1 h 101"/>
                <a:gd name="T22" fmla="*/ 54 w 57"/>
                <a:gd name="T23"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101">
                  <a:moveTo>
                    <a:pt x="54" y="19"/>
                  </a:moveTo>
                  <a:cubicBezTo>
                    <a:pt x="54" y="19"/>
                    <a:pt x="52" y="18"/>
                    <a:pt x="47" y="18"/>
                  </a:cubicBezTo>
                  <a:cubicBezTo>
                    <a:pt x="42" y="18"/>
                    <a:pt x="38" y="19"/>
                    <a:pt x="33" y="22"/>
                  </a:cubicBezTo>
                  <a:cubicBezTo>
                    <a:pt x="27" y="26"/>
                    <a:pt x="21" y="34"/>
                    <a:pt x="19" y="45"/>
                  </a:cubicBezTo>
                  <a:cubicBezTo>
                    <a:pt x="19" y="101"/>
                    <a:pt x="19" y="101"/>
                    <a:pt x="19" y="101"/>
                  </a:cubicBezTo>
                  <a:cubicBezTo>
                    <a:pt x="0" y="101"/>
                    <a:pt x="0" y="101"/>
                    <a:pt x="0" y="101"/>
                  </a:cubicBezTo>
                  <a:cubicBezTo>
                    <a:pt x="0" y="2"/>
                    <a:pt x="0" y="2"/>
                    <a:pt x="0" y="2"/>
                  </a:cubicBezTo>
                  <a:cubicBezTo>
                    <a:pt x="18" y="2"/>
                    <a:pt x="18" y="2"/>
                    <a:pt x="18" y="2"/>
                  </a:cubicBezTo>
                  <a:cubicBezTo>
                    <a:pt x="19" y="21"/>
                    <a:pt x="19" y="21"/>
                    <a:pt x="19" y="21"/>
                  </a:cubicBezTo>
                  <a:cubicBezTo>
                    <a:pt x="24" y="10"/>
                    <a:pt x="35" y="0"/>
                    <a:pt x="49" y="0"/>
                  </a:cubicBezTo>
                  <a:cubicBezTo>
                    <a:pt x="54" y="0"/>
                    <a:pt x="57" y="1"/>
                    <a:pt x="57" y="1"/>
                  </a:cubicBezTo>
                  <a:lnTo>
                    <a:pt x="54"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58">
              <a:extLst>
                <a:ext uri="{FF2B5EF4-FFF2-40B4-BE49-F238E27FC236}">
                  <a16:creationId xmlns:a16="http://schemas.microsoft.com/office/drawing/2014/main" id="{AF31A35E-7433-891D-44E8-BEA36D454EE3}"/>
                </a:ext>
              </a:extLst>
            </p:cNvPr>
            <p:cNvSpPr>
              <a:spLocks noEditPoints="1"/>
            </p:cNvSpPr>
            <p:nvPr userDrawn="1"/>
          </p:nvSpPr>
          <p:spPr bwMode="auto">
            <a:xfrm>
              <a:off x="4005263" y="150813"/>
              <a:ext cx="20638" cy="119063"/>
            </a:xfrm>
            <a:custGeom>
              <a:avLst/>
              <a:gdLst>
                <a:gd name="T0" fmla="*/ 13 w 26"/>
                <a:gd name="T1" fmla="*/ 25 h 144"/>
                <a:gd name="T2" fmla="*/ 0 w 26"/>
                <a:gd name="T3" fmla="*/ 13 h 144"/>
                <a:gd name="T4" fmla="*/ 13 w 26"/>
                <a:gd name="T5" fmla="*/ 0 h 144"/>
                <a:gd name="T6" fmla="*/ 26 w 26"/>
                <a:gd name="T7" fmla="*/ 12 h 144"/>
                <a:gd name="T8" fmla="*/ 13 w 26"/>
                <a:gd name="T9" fmla="*/ 25 h 144"/>
                <a:gd name="T10" fmla="*/ 3 w 26"/>
                <a:gd name="T11" fmla="*/ 144 h 144"/>
                <a:gd name="T12" fmla="*/ 3 w 26"/>
                <a:gd name="T13" fmla="*/ 45 h 144"/>
                <a:gd name="T14" fmla="*/ 22 w 26"/>
                <a:gd name="T15" fmla="*/ 45 h 144"/>
                <a:gd name="T16" fmla="*/ 22 w 26"/>
                <a:gd name="T17" fmla="*/ 144 h 144"/>
                <a:gd name="T18" fmla="*/ 3 w 26"/>
                <a:gd name="T19" fmla="*/ 14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44">
                  <a:moveTo>
                    <a:pt x="13" y="25"/>
                  </a:moveTo>
                  <a:cubicBezTo>
                    <a:pt x="6" y="25"/>
                    <a:pt x="0" y="20"/>
                    <a:pt x="0" y="13"/>
                  </a:cubicBezTo>
                  <a:cubicBezTo>
                    <a:pt x="0" y="6"/>
                    <a:pt x="6" y="0"/>
                    <a:pt x="13" y="0"/>
                  </a:cubicBezTo>
                  <a:cubicBezTo>
                    <a:pt x="20" y="0"/>
                    <a:pt x="26" y="6"/>
                    <a:pt x="26" y="12"/>
                  </a:cubicBezTo>
                  <a:cubicBezTo>
                    <a:pt x="26" y="19"/>
                    <a:pt x="20" y="25"/>
                    <a:pt x="13" y="25"/>
                  </a:cubicBezTo>
                  <a:close/>
                  <a:moveTo>
                    <a:pt x="3" y="144"/>
                  </a:moveTo>
                  <a:cubicBezTo>
                    <a:pt x="3" y="45"/>
                    <a:pt x="3" y="45"/>
                    <a:pt x="3" y="45"/>
                  </a:cubicBezTo>
                  <a:cubicBezTo>
                    <a:pt x="22" y="45"/>
                    <a:pt x="22" y="45"/>
                    <a:pt x="22" y="45"/>
                  </a:cubicBezTo>
                  <a:cubicBezTo>
                    <a:pt x="22" y="144"/>
                    <a:pt x="22" y="144"/>
                    <a:pt x="22" y="144"/>
                  </a:cubicBezTo>
                  <a:lnTo>
                    <a:pt x="3" y="1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59">
              <a:extLst>
                <a:ext uri="{FF2B5EF4-FFF2-40B4-BE49-F238E27FC236}">
                  <a16:creationId xmlns:a16="http://schemas.microsoft.com/office/drawing/2014/main" id="{011AEB08-8C96-F19B-82E4-848E1AED67AD}"/>
                </a:ext>
              </a:extLst>
            </p:cNvPr>
            <p:cNvSpPr>
              <a:spLocks noEditPoints="1"/>
            </p:cNvSpPr>
            <p:nvPr userDrawn="1"/>
          </p:nvSpPr>
          <p:spPr bwMode="auto">
            <a:xfrm>
              <a:off x="4041776" y="185738"/>
              <a:ext cx="74613" cy="85725"/>
            </a:xfrm>
            <a:custGeom>
              <a:avLst/>
              <a:gdLst>
                <a:gd name="T0" fmla="*/ 20 w 90"/>
                <a:gd name="T1" fmla="*/ 56 h 103"/>
                <a:gd name="T2" fmla="*/ 50 w 90"/>
                <a:gd name="T3" fmla="*/ 88 h 103"/>
                <a:gd name="T4" fmla="*/ 80 w 90"/>
                <a:gd name="T5" fmla="*/ 77 h 103"/>
                <a:gd name="T6" fmla="*/ 88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20 w 90"/>
                <a:gd name="T19" fmla="*/ 56 h 103"/>
                <a:gd name="T20" fmla="*/ 46 w 90"/>
                <a:gd name="T21" fmla="*/ 14 h 103"/>
                <a:gd name="T22" fmla="*/ 19 w 90"/>
                <a:gd name="T23" fmla="*/ 42 h 103"/>
                <a:gd name="T24" fmla="*/ 71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20" y="56"/>
                  </a:moveTo>
                  <a:cubicBezTo>
                    <a:pt x="20" y="75"/>
                    <a:pt x="31" y="88"/>
                    <a:pt x="50" y="88"/>
                  </a:cubicBezTo>
                  <a:cubicBezTo>
                    <a:pt x="68" y="88"/>
                    <a:pt x="79" y="78"/>
                    <a:pt x="80" y="77"/>
                  </a:cubicBezTo>
                  <a:cubicBezTo>
                    <a:pt x="88" y="89"/>
                    <a:pt x="88" y="89"/>
                    <a:pt x="88" y="89"/>
                  </a:cubicBezTo>
                  <a:cubicBezTo>
                    <a:pt x="88" y="89"/>
                    <a:pt x="75" y="103"/>
                    <a:pt x="47" y="103"/>
                  </a:cubicBezTo>
                  <a:cubicBezTo>
                    <a:pt x="20" y="103"/>
                    <a:pt x="0" y="84"/>
                    <a:pt x="0" y="52"/>
                  </a:cubicBezTo>
                  <a:cubicBezTo>
                    <a:pt x="0" y="19"/>
                    <a:pt x="21" y="0"/>
                    <a:pt x="47" y="0"/>
                  </a:cubicBezTo>
                  <a:cubicBezTo>
                    <a:pt x="74" y="0"/>
                    <a:pt x="90" y="20"/>
                    <a:pt x="90" y="48"/>
                  </a:cubicBezTo>
                  <a:cubicBezTo>
                    <a:pt x="90" y="56"/>
                    <a:pt x="90" y="56"/>
                    <a:pt x="90" y="56"/>
                  </a:cubicBezTo>
                  <a:cubicBezTo>
                    <a:pt x="20" y="56"/>
                    <a:pt x="20" y="56"/>
                    <a:pt x="20" y="56"/>
                  </a:cubicBezTo>
                  <a:close/>
                  <a:moveTo>
                    <a:pt x="46" y="14"/>
                  </a:moveTo>
                  <a:cubicBezTo>
                    <a:pt x="29" y="14"/>
                    <a:pt x="20" y="29"/>
                    <a:pt x="19" y="42"/>
                  </a:cubicBezTo>
                  <a:cubicBezTo>
                    <a:pt x="71" y="42"/>
                    <a:pt x="71" y="42"/>
                    <a:pt x="71" y="42"/>
                  </a:cubicBezTo>
                  <a:cubicBezTo>
                    <a:pt x="72" y="28"/>
                    <a:pt x="64"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60">
              <a:extLst>
                <a:ext uri="{FF2B5EF4-FFF2-40B4-BE49-F238E27FC236}">
                  <a16:creationId xmlns:a16="http://schemas.microsoft.com/office/drawing/2014/main" id="{131EA098-7609-E572-FDAB-89536CA9855D}"/>
                </a:ext>
              </a:extLst>
            </p:cNvPr>
            <p:cNvSpPr>
              <a:spLocks/>
            </p:cNvSpPr>
            <p:nvPr userDrawn="1"/>
          </p:nvSpPr>
          <p:spPr bwMode="auto">
            <a:xfrm>
              <a:off x="4135438" y="185738"/>
              <a:ext cx="69850" cy="84138"/>
            </a:xfrm>
            <a:custGeom>
              <a:avLst/>
              <a:gdLst>
                <a:gd name="T0" fmla="*/ 65 w 84"/>
                <a:gd name="T1" fmla="*/ 101 h 101"/>
                <a:gd name="T2" fmla="*/ 65 w 84"/>
                <a:gd name="T3" fmla="*/ 41 h 101"/>
                <a:gd name="T4" fmla="*/ 45 w 84"/>
                <a:gd name="T5" fmla="*/ 16 h 101"/>
                <a:gd name="T6" fmla="*/ 19 w 84"/>
                <a:gd name="T7" fmla="*/ 41 h 101"/>
                <a:gd name="T8" fmla="*/ 19 w 84"/>
                <a:gd name="T9" fmla="*/ 101 h 101"/>
                <a:gd name="T10" fmla="*/ 0 w 84"/>
                <a:gd name="T11" fmla="*/ 101 h 101"/>
                <a:gd name="T12" fmla="*/ 0 w 84"/>
                <a:gd name="T13" fmla="*/ 2 h 101"/>
                <a:gd name="T14" fmla="*/ 18 w 84"/>
                <a:gd name="T15" fmla="*/ 2 h 101"/>
                <a:gd name="T16" fmla="*/ 19 w 84"/>
                <a:gd name="T17" fmla="*/ 20 h 101"/>
                <a:gd name="T18" fmla="*/ 52 w 84"/>
                <a:gd name="T19" fmla="*/ 0 h 101"/>
                <a:gd name="T20" fmla="*/ 84 w 84"/>
                <a:gd name="T21" fmla="*/ 37 h 101"/>
                <a:gd name="T22" fmla="*/ 84 w 84"/>
                <a:gd name="T23" fmla="*/ 101 h 101"/>
                <a:gd name="T24" fmla="*/ 65 w 84"/>
                <a:gd name="T25" fmla="*/ 10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101">
                  <a:moveTo>
                    <a:pt x="65" y="101"/>
                  </a:moveTo>
                  <a:cubicBezTo>
                    <a:pt x="65" y="41"/>
                    <a:pt x="65" y="41"/>
                    <a:pt x="65" y="41"/>
                  </a:cubicBezTo>
                  <a:cubicBezTo>
                    <a:pt x="65" y="26"/>
                    <a:pt x="60" y="16"/>
                    <a:pt x="45" y="16"/>
                  </a:cubicBezTo>
                  <a:cubicBezTo>
                    <a:pt x="30" y="16"/>
                    <a:pt x="21" y="32"/>
                    <a:pt x="19" y="41"/>
                  </a:cubicBezTo>
                  <a:cubicBezTo>
                    <a:pt x="19" y="101"/>
                    <a:pt x="19" y="101"/>
                    <a:pt x="19" y="101"/>
                  </a:cubicBezTo>
                  <a:cubicBezTo>
                    <a:pt x="0" y="101"/>
                    <a:pt x="0" y="101"/>
                    <a:pt x="0" y="101"/>
                  </a:cubicBezTo>
                  <a:cubicBezTo>
                    <a:pt x="0" y="2"/>
                    <a:pt x="0" y="2"/>
                    <a:pt x="0" y="2"/>
                  </a:cubicBezTo>
                  <a:cubicBezTo>
                    <a:pt x="18" y="2"/>
                    <a:pt x="18" y="2"/>
                    <a:pt x="18" y="2"/>
                  </a:cubicBezTo>
                  <a:cubicBezTo>
                    <a:pt x="19" y="20"/>
                    <a:pt x="19" y="20"/>
                    <a:pt x="19" y="20"/>
                  </a:cubicBezTo>
                  <a:cubicBezTo>
                    <a:pt x="24" y="10"/>
                    <a:pt x="35" y="0"/>
                    <a:pt x="52" y="0"/>
                  </a:cubicBezTo>
                  <a:cubicBezTo>
                    <a:pt x="71" y="0"/>
                    <a:pt x="84" y="11"/>
                    <a:pt x="84" y="37"/>
                  </a:cubicBezTo>
                  <a:cubicBezTo>
                    <a:pt x="84" y="101"/>
                    <a:pt x="84" y="101"/>
                    <a:pt x="84" y="101"/>
                  </a:cubicBezTo>
                  <a:cubicBezTo>
                    <a:pt x="65" y="101"/>
                    <a:pt x="65" y="101"/>
                    <a:pt x="65"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61">
              <a:extLst>
                <a:ext uri="{FF2B5EF4-FFF2-40B4-BE49-F238E27FC236}">
                  <a16:creationId xmlns:a16="http://schemas.microsoft.com/office/drawing/2014/main" id="{8CB86734-E125-A2B2-51F8-7EC52DBF269F}"/>
                </a:ext>
              </a:extLst>
            </p:cNvPr>
            <p:cNvSpPr>
              <a:spLocks/>
            </p:cNvSpPr>
            <p:nvPr userDrawn="1"/>
          </p:nvSpPr>
          <p:spPr bwMode="auto">
            <a:xfrm>
              <a:off x="4221163" y="185738"/>
              <a:ext cx="71438" cy="85725"/>
            </a:xfrm>
            <a:custGeom>
              <a:avLst/>
              <a:gdLst>
                <a:gd name="T0" fmla="*/ 76 w 86"/>
                <a:gd name="T1" fmla="*/ 28 h 103"/>
                <a:gd name="T2" fmla="*/ 51 w 86"/>
                <a:gd name="T3" fmla="*/ 15 h 103"/>
                <a:gd name="T4" fmla="*/ 20 w 86"/>
                <a:gd name="T5" fmla="*/ 51 h 103"/>
                <a:gd name="T6" fmla="*/ 50 w 86"/>
                <a:gd name="T7" fmla="*/ 86 h 103"/>
                <a:gd name="T8" fmla="*/ 76 w 86"/>
                <a:gd name="T9" fmla="*/ 73 h 103"/>
                <a:gd name="T10" fmla="*/ 86 w 86"/>
                <a:gd name="T11" fmla="*/ 85 h 103"/>
                <a:gd name="T12" fmla="*/ 47 w 86"/>
                <a:gd name="T13" fmla="*/ 103 h 103"/>
                <a:gd name="T14" fmla="*/ 0 w 86"/>
                <a:gd name="T15" fmla="*/ 51 h 103"/>
                <a:gd name="T16" fmla="*/ 48 w 86"/>
                <a:gd name="T17" fmla="*/ 0 h 103"/>
                <a:gd name="T18" fmla="*/ 85 w 86"/>
                <a:gd name="T19" fmla="*/ 17 h 103"/>
                <a:gd name="T20" fmla="*/ 76 w 86"/>
                <a:gd name="T21" fmla="*/ 28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03">
                  <a:moveTo>
                    <a:pt x="76" y="28"/>
                  </a:moveTo>
                  <a:cubicBezTo>
                    <a:pt x="76" y="28"/>
                    <a:pt x="67" y="15"/>
                    <a:pt x="51" y="15"/>
                  </a:cubicBezTo>
                  <a:cubicBezTo>
                    <a:pt x="34" y="15"/>
                    <a:pt x="20" y="27"/>
                    <a:pt x="20" y="51"/>
                  </a:cubicBezTo>
                  <a:cubicBezTo>
                    <a:pt x="20" y="75"/>
                    <a:pt x="34" y="86"/>
                    <a:pt x="50" y="86"/>
                  </a:cubicBezTo>
                  <a:cubicBezTo>
                    <a:pt x="66" y="86"/>
                    <a:pt x="76" y="74"/>
                    <a:pt x="76" y="73"/>
                  </a:cubicBezTo>
                  <a:cubicBezTo>
                    <a:pt x="86" y="85"/>
                    <a:pt x="86" y="85"/>
                    <a:pt x="86" y="85"/>
                  </a:cubicBezTo>
                  <a:cubicBezTo>
                    <a:pt x="85" y="86"/>
                    <a:pt x="74" y="103"/>
                    <a:pt x="47" y="103"/>
                  </a:cubicBezTo>
                  <a:cubicBezTo>
                    <a:pt x="21" y="103"/>
                    <a:pt x="0" y="83"/>
                    <a:pt x="0" y="51"/>
                  </a:cubicBezTo>
                  <a:cubicBezTo>
                    <a:pt x="0" y="19"/>
                    <a:pt x="22" y="0"/>
                    <a:pt x="48" y="0"/>
                  </a:cubicBezTo>
                  <a:cubicBezTo>
                    <a:pt x="74" y="0"/>
                    <a:pt x="84" y="16"/>
                    <a:pt x="85" y="17"/>
                  </a:cubicBezTo>
                  <a:lnTo>
                    <a:pt x="76"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62">
              <a:extLst>
                <a:ext uri="{FF2B5EF4-FFF2-40B4-BE49-F238E27FC236}">
                  <a16:creationId xmlns:a16="http://schemas.microsoft.com/office/drawing/2014/main" id="{E2BA6FAC-BC0B-955C-76C2-7569276E7C26}"/>
                </a:ext>
              </a:extLst>
            </p:cNvPr>
            <p:cNvSpPr>
              <a:spLocks noEditPoints="1"/>
            </p:cNvSpPr>
            <p:nvPr userDrawn="1"/>
          </p:nvSpPr>
          <p:spPr bwMode="auto">
            <a:xfrm>
              <a:off x="4303713" y="185738"/>
              <a:ext cx="74613" cy="85725"/>
            </a:xfrm>
            <a:custGeom>
              <a:avLst/>
              <a:gdLst>
                <a:gd name="T0" fmla="*/ 19 w 90"/>
                <a:gd name="T1" fmla="*/ 56 h 103"/>
                <a:gd name="T2" fmla="*/ 49 w 90"/>
                <a:gd name="T3" fmla="*/ 88 h 103"/>
                <a:gd name="T4" fmla="*/ 79 w 90"/>
                <a:gd name="T5" fmla="*/ 77 h 103"/>
                <a:gd name="T6" fmla="*/ 87 w 90"/>
                <a:gd name="T7" fmla="*/ 89 h 103"/>
                <a:gd name="T8" fmla="*/ 47 w 90"/>
                <a:gd name="T9" fmla="*/ 103 h 103"/>
                <a:gd name="T10" fmla="*/ 0 w 90"/>
                <a:gd name="T11" fmla="*/ 52 h 103"/>
                <a:gd name="T12" fmla="*/ 47 w 90"/>
                <a:gd name="T13" fmla="*/ 0 h 103"/>
                <a:gd name="T14" fmla="*/ 90 w 90"/>
                <a:gd name="T15" fmla="*/ 48 h 103"/>
                <a:gd name="T16" fmla="*/ 90 w 90"/>
                <a:gd name="T17" fmla="*/ 56 h 103"/>
                <a:gd name="T18" fmla="*/ 19 w 90"/>
                <a:gd name="T19" fmla="*/ 56 h 103"/>
                <a:gd name="T20" fmla="*/ 46 w 90"/>
                <a:gd name="T21" fmla="*/ 14 h 103"/>
                <a:gd name="T22" fmla="*/ 18 w 90"/>
                <a:gd name="T23" fmla="*/ 42 h 103"/>
                <a:gd name="T24" fmla="*/ 70 w 90"/>
                <a:gd name="T25" fmla="*/ 42 h 103"/>
                <a:gd name="T26" fmla="*/ 46 w 90"/>
                <a:gd name="T27" fmla="*/ 14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 h="103">
                  <a:moveTo>
                    <a:pt x="19" y="56"/>
                  </a:moveTo>
                  <a:cubicBezTo>
                    <a:pt x="19" y="75"/>
                    <a:pt x="31" y="88"/>
                    <a:pt x="49" y="88"/>
                  </a:cubicBezTo>
                  <a:cubicBezTo>
                    <a:pt x="67" y="88"/>
                    <a:pt x="78" y="78"/>
                    <a:pt x="79" y="77"/>
                  </a:cubicBezTo>
                  <a:cubicBezTo>
                    <a:pt x="87" y="89"/>
                    <a:pt x="87" y="89"/>
                    <a:pt x="87" y="89"/>
                  </a:cubicBezTo>
                  <a:cubicBezTo>
                    <a:pt x="87" y="89"/>
                    <a:pt x="74" y="103"/>
                    <a:pt x="47" y="103"/>
                  </a:cubicBezTo>
                  <a:cubicBezTo>
                    <a:pt x="20" y="103"/>
                    <a:pt x="0" y="84"/>
                    <a:pt x="0" y="52"/>
                  </a:cubicBezTo>
                  <a:cubicBezTo>
                    <a:pt x="0" y="19"/>
                    <a:pt x="20" y="0"/>
                    <a:pt x="47" y="0"/>
                  </a:cubicBezTo>
                  <a:cubicBezTo>
                    <a:pt x="73" y="0"/>
                    <a:pt x="90" y="20"/>
                    <a:pt x="90" y="48"/>
                  </a:cubicBezTo>
                  <a:cubicBezTo>
                    <a:pt x="90" y="56"/>
                    <a:pt x="90" y="56"/>
                    <a:pt x="90" y="56"/>
                  </a:cubicBezTo>
                  <a:cubicBezTo>
                    <a:pt x="19" y="56"/>
                    <a:pt x="19" y="56"/>
                    <a:pt x="19" y="56"/>
                  </a:cubicBezTo>
                  <a:close/>
                  <a:moveTo>
                    <a:pt x="46" y="14"/>
                  </a:moveTo>
                  <a:cubicBezTo>
                    <a:pt x="28" y="14"/>
                    <a:pt x="20" y="29"/>
                    <a:pt x="18" y="42"/>
                  </a:cubicBezTo>
                  <a:cubicBezTo>
                    <a:pt x="70" y="42"/>
                    <a:pt x="70" y="42"/>
                    <a:pt x="70" y="42"/>
                  </a:cubicBezTo>
                  <a:cubicBezTo>
                    <a:pt x="71" y="28"/>
                    <a:pt x="63" y="14"/>
                    <a:pt x="46"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Rectangle 63">
              <a:extLst>
                <a:ext uri="{FF2B5EF4-FFF2-40B4-BE49-F238E27FC236}">
                  <a16:creationId xmlns:a16="http://schemas.microsoft.com/office/drawing/2014/main" id="{8B1668FC-ED11-4E5F-5CD7-B8AECBE72E88}"/>
                </a:ext>
              </a:extLst>
            </p:cNvPr>
            <p:cNvSpPr>
              <a:spLocks noChangeArrowheads="1"/>
            </p:cNvSpPr>
            <p:nvPr userDrawn="1"/>
          </p:nvSpPr>
          <p:spPr bwMode="auto">
            <a:xfrm>
              <a:off x="2271713" y="-269875"/>
              <a:ext cx="12700" cy="7731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Oval 64">
              <a:extLst>
                <a:ext uri="{FF2B5EF4-FFF2-40B4-BE49-F238E27FC236}">
                  <a16:creationId xmlns:a16="http://schemas.microsoft.com/office/drawing/2014/main" id="{E764F59C-9348-969F-DC4C-91400D94748F}"/>
                </a:ext>
              </a:extLst>
            </p:cNvPr>
            <p:cNvSpPr>
              <a:spLocks noChangeArrowheads="1"/>
            </p:cNvSpPr>
            <p:nvPr userDrawn="1"/>
          </p:nvSpPr>
          <p:spPr bwMode="auto">
            <a:xfrm>
              <a:off x="911226" y="-279400"/>
              <a:ext cx="119063" cy="1206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Oval 65">
              <a:extLst>
                <a:ext uri="{FF2B5EF4-FFF2-40B4-BE49-F238E27FC236}">
                  <a16:creationId xmlns:a16="http://schemas.microsoft.com/office/drawing/2014/main" id="{0C6CC64C-557B-7855-41F2-B4CCE30CCF03}"/>
                </a:ext>
              </a:extLst>
            </p:cNvPr>
            <p:cNvSpPr>
              <a:spLocks noChangeArrowheads="1"/>
            </p:cNvSpPr>
            <p:nvPr userDrawn="1"/>
          </p:nvSpPr>
          <p:spPr bwMode="auto">
            <a:xfrm>
              <a:off x="752476" y="-269875"/>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9" name="Oval 66">
              <a:extLst>
                <a:ext uri="{FF2B5EF4-FFF2-40B4-BE49-F238E27FC236}">
                  <a16:creationId xmlns:a16="http://schemas.microsoft.com/office/drawing/2014/main" id="{6F43F3D1-B8CB-54F6-36F7-16314257D69B}"/>
                </a:ext>
              </a:extLst>
            </p:cNvPr>
            <p:cNvSpPr>
              <a:spLocks noChangeArrowheads="1"/>
            </p:cNvSpPr>
            <p:nvPr userDrawn="1"/>
          </p:nvSpPr>
          <p:spPr bwMode="auto">
            <a:xfrm>
              <a:off x="919163" y="-103188"/>
              <a:ext cx="101600" cy="1016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Oval 67">
              <a:extLst>
                <a:ext uri="{FF2B5EF4-FFF2-40B4-BE49-F238E27FC236}">
                  <a16:creationId xmlns:a16="http://schemas.microsoft.com/office/drawing/2014/main" id="{92E571BB-D352-2156-6D4A-C44BE8B1DEC3}"/>
                </a:ext>
              </a:extLst>
            </p:cNvPr>
            <p:cNvSpPr>
              <a:spLocks noChangeArrowheads="1"/>
            </p:cNvSpPr>
            <p:nvPr userDrawn="1"/>
          </p:nvSpPr>
          <p:spPr bwMode="auto">
            <a:xfrm>
              <a:off x="927101" y="53975"/>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1" name="Oval 68">
              <a:extLst>
                <a:ext uri="{FF2B5EF4-FFF2-40B4-BE49-F238E27FC236}">
                  <a16:creationId xmlns:a16="http://schemas.microsoft.com/office/drawing/2014/main" id="{7A8957F8-68A4-3EE6-C67A-79E4C3B0E740}"/>
                </a:ext>
              </a:extLst>
            </p:cNvPr>
            <p:cNvSpPr>
              <a:spLocks noChangeArrowheads="1"/>
            </p:cNvSpPr>
            <p:nvPr userDrawn="1"/>
          </p:nvSpPr>
          <p:spPr bwMode="auto">
            <a:xfrm>
              <a:off x="760413" y="-95250"/>
              <a:ext cx="87313"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Oval 69">
              <a:extLst>
                <a:ext uri="{FF2B5EF4-FFF2-40B4-BE49-F238E27FC236}">
                  <a16:creationId xmlns:a16="http://schemas.microsoft.com/office/drawing/2014/main" id="{E37C8ED8-118C-127C-C8D8-93DB49103625}"/>
                </a:ext>
              </a:extLst>
            </p:cNvPr>
            <p:cNvSpPr>
              <a:spLocks noChangeArrowheads="1"/>
            </p:cNvSpPr>
            <p:nvPr userDrawn="1"/>
          </p:nvSpPr>
          <p:spPr bwMode="auto">
            <a:xfrm>
              <a:off x="611188" y="-261938"/>
              <a:ext cx="85725" cy="873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 name="TextBox 2">
            <a:extLst>
              <a:ext uri="{FF2B5EF4-FFF2-40B4-BE49-F238E27FC236}">
                <a16:creationId xmlns:a16="http://schemas.microsoft.com/office/drawing/2014/main" id="{BFFC5C2C-B337-3578-4DEF-5FA5EAEA706D}"/>
              </a:ext>
            </a:extLst>
          </p:cNvPr>
          <p:cNvSpPr txBox="1"/>
          <p:nvPr userDrawn="1"/>
        </p:nvSpPr>
        <p:spPr>
          <a:xfrm>
            <a:off x="1516830" y="6334188"/>
            <a:ext cx="5719046" cy="153888"/>
          </a:xfrm>
          <a:prstGeom prst="rect">
            <a:avLst/>
          </a:prstGeom>
          <a:noFill/>
        </p:spPr>
        <p:txBody>
          <a:bodyPr wrap="square" lIns="0" tIns="0" rIns="0" bIns="0" rtlCol="0">
            <a:spAutoFit/>
          </a:bodyPr>
          <a:lstStyle/>
          <a:p>
            <a:pPr algn="ctr"/>
            <a:r>
              <a:rPr lang="en-US" sz="1000">
                <a:solidFill>
                  <a:schemeClr val="bg1"/>
                </a:solidFill>
              </a:rPr>
              <a:t>Includes content supplied by Sales Benchmark Index; Copyright © Sales Benchmark Index, 2022</a:t>
            </a:r>
          </a:p>
        </p:txBody>
      </p:sp>
    </p:spTree>
    <p:extLst>
      <p:ext uri="{BB962C8B-B14F-4D97-AF65-F5344CB8AC3E}">
        <p14:creationId xmlns:p14="http://schemas.microsoft.com/office/powerpoint/2010/main" val="4081202292"/>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1_Agenda">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2BF90FA9-C732-154F-7C41-F42B7E5840D0}"/>
              </a:ext>
            </a:extLst>
          </p:cNvPr>
          <p:cNvGraphicFramePr>
            <a:graphicFrameLocks noChangeAspect="1"/>
          </p:cNvGraphicFramePr>
          <p:nvPr userDrawn="1">
            <p:custDataLst>
              <p:tags r:id="rId1"/>
            </p:custDataLst>
            <p:extLst>
              <p:ext uri="{D42A27DB-BD31-4B8C-83A1-F6EECF244321}">
                <p14:modId xmlns:p14="http://schemas.microsoft.com/office/powerpoint/2010/main" val="417092213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5" name="Object 4" hidden="1">
                        <a:extLst>
                          <a:ext uri="{FF2B5EF4-FFF2-40B4-BE49-F238E27FC236}">
                            <a16:creationId xmlns:a16="http://schemas.microsoft.com/office/drawing/2014/main" id="{2BF90FA9-C732-154F-7C41-F42B7E5840D0}"/>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3" name="Text Placeholder 2">
            <a:extLst>
              <a:ext uri="{FF2B5EF4-FFF2-40B4-BE49-F238E27FC236}">
                <a16:creationId xmlns:a16="http://schemas.microsoft.com/office/drawing/2014/main" id="{467268DF-0D1B-2D93-A94B-382F22D1D196}"/>
              </a:ext>
            </a:extLst>
          </p:cNvPr>
          <p:cNvSpPr>
            <a:spLocks noGrp="1"/>
          </p:cNvSpPr>
          <p:nvPr>
            <p:ph type="body" sz="quarter" idx="10" hasCustomPrompt="1"/>
          </p:nvPr>
        </p:nvSpPr>
        <p:spPr>
          <a:xfrm>
            <a:off x="1802541" y="2186099"/>
            <a:ext cx="1354138" cy="2730500"/>
          </a:xfrm>
        </p:spPr>
        <p:txBody>
          <a:bodyPr>
            <a:normAutofit/>
          </a:bodyPr>
          <a:lstStyle>
            <a:lvl1pPr marL="0" indent="0" algn="l" defTabSz="914400" rtl="0" eaLnBrk="1" latinLnBrk="0" hangingPunct="1">
              <a:lnSpc>
                <a:spcPct val="90000"/>
              </a:lnSpc>
              <a:spcBef>
                <a:spcPts val="1000"/>
              </a:spcBef>
              <a:buFont typeface="Arial" panose="020B0604020202020204" pitchFamily="34" charset="0"/>
              <a:buNone/>
              <a:defRPr lang="en-US" sz="5400" b="1" kern="1200" dirty="0">
                <a:solidFill>
                  <a:srgbClr val="000B0B"/>
                </a:solidFill>
                <a:latin typeface="Avenir Next LT Pro" panose="020B0504020202020204" pitchFamily="34" charset="77"/>
                <a:ea typeface="Verdana" panose="020B0604030504040204" pitchFamily="34" charset="0"/>
                <a:cs typeface="Verdana" panose="020B0604030504040204" pitchFamily="34" charset="0"/>
              </a:defRPr>
            </a:lvl1pPr>
          </a:lstStyle>
          <a:p>
            <a:pPr marL="0" indent="0">
              <a:buNone/>
            </a:pPr>
            <a:r>
              <a:rPr lang="en-US" sz="5400" b="1">
                <a:solidFill>
                  <a:srgbClr val="000B0B"/>
                </a:solidFill>
                <a:latin typeface="Avenir Next LT Pro" panose="020B0504020202020204" pitchFamily="34" charset="77"/>
                <a:ea typeface="Verdana" panose="020B0604030504040204" pitchFamily="34" charset="0"/>
                <a:cs typeface="Verdana" panose="020B0604030504040204" pitchFamily="34" charset="0"/>
              </a:rPr>
              <a:t>01</a:t>
            </a:r>
          </a:p>
          <a:p>
            <a:pPr marL="0" indent="0">
              <a:buNone/>
            </a:pPr>
            <a:r>
              <a:rPr lang="en-US" sz="5400" b="1">
                <a:solidFill>
                  <a:srgbClr val="000B0B"/>
                </a:solidFill>
                <a:latin typeface="Avenir Next LT Pro" panose="020B0504020202020204" pitchFamily="34" charset="77"/>
                <a:ea typeface="Verdana" panose="020B0604030504040204" pitchFamily="34" charset="0"/>
                <a:cs typeface="Verdana" panose="020B0604030504040204" pitchFamily="34" charset="0"/>
              </a:rPr>
              <a:t>02</a:t>
            </a:r>
          </a:p>
          <a:p>
            <a:pPr marL="0" indent="0">
              <a:buNone/>
            </a:pPr>
            <a:r>
              <a:rPr lang="en-US" sz="5400" b="1">
                <a:solidFill>
                  <a:srgbClr val="000B0B"/>
                </a:solidFill>
                <a:latin typeface="Avenir Next LT Pro" panose="020B0504020202020204" pitchFamily="34" charset="77"/>
                <a:ea typeface="Verdana" panose="020B0604030504040204" pitchFamily="34" charset="0"/>
                <a:cs typeface="Verdana" panose="020B0604030504040204" pitchFamily="34" charset="0"/>
              </a:rPr>
              <a:t>03</a:t>
            </a:r>
            <a:endParaRPr lang="en-US" sz="1600" b="1">
              <a:solidFill>
                <a:srgbClr val="000B0B"/>
              </a:solidFill>
              <a:latin typeface="Avenir Next LT Pro" panose="020B0504020202020204" pitchFamily="34" charset="77"/>
              <a:ea typeface="Verdana" panose="020B0604030504040204" pitchFamily="34" charset="0"/>
              <a:cs typeface="Verdana" panose="020B0604030504040204" pitchFamily="34" charset="0"/>
            </a:endParaRPr>
          </a:p>
        </p:txBody>
      </p:sp>
      <p:sp>
        <p:nvSpPr>
          <p:cNvPr id="4" name="Text Placeholder 3">
            <a:extLst>
              <a:ext uri="{FF2B5EF4-FFF2-40B4-BE49-F238E27FC236}">
                <a16:creationId xmlns:a16="http://schemas.microsoft.com/office/drawing/2014/main" id="{1A9591AD-199E-A70A-9360-68820C39D0CE}"/>
              </a:ext>
            </a:extLst>
          </p:cNvPr>
          <p:cNvSpPr>
            <a:spLocks noGrp="1"/>
          </p:cNvSpPr>
          <p:nvPr>
            <p:ph type="body" sz="quarter" idx="11" hasCustomPrompt="1"/>
          </p:nvPr>
        </p:nvSpPr>
        <p:spPr>
          <a:xfrm>
            <a:off x="3209681" y="2331426"/>
            <a:ext cx="6866305" cy="567833"/>
          </a:xfrm>
        </p:spPr>
        <p:txBody>
          <a:bodyPr>
            <a:normAutofit/>
          </a:bodyPr>
          <a:lstStyle>
            <a:lvl1pPr>
              <a:defRPr sz="1400">
                <a:solidFill>
                  <a:schemeClr val="tx1"/>
                </a:solidFill>
              </a:defRPr>
            </a:lvl1pPr>
            <a:lvl4pPr marL="461962" indent="0">
              <a:buNone/>
              <a:defRPr/>
            </a:lvl4pPr>
          </a:lstStyle>
          <a:p>
            <a:pPr lvl="0"/>
            <a:r>
              <a:rPr lang="en-US"/>
              <a:t>Objectives </a:t>
            </a:r>
            <a:r>
              <a:rPr lang="en-US" err="1"/>
              <a:t>Objectives</a:t>
            </a:r>
            <a:r>
              <a:rPr lang="en-US"/>
              <a:t> </a:t>
            </a:r>
            <a:r>
              <a:rPr lang="en-US" err="1"/>
              <a:t>Objectives</a:t>
            </a:r>
            <a:r>
              <a:rPr lang="en-US"/>
              <a:t> </a:t>
            </a:r>
            <a:r>
              <a:rPr lang="en-US" err="1"/>
              <a:t>Objectives</a:t>
            </a:r>
            <a:r>
              <a:rPr lang="en-US"/>
              <a:t> </a:t>
            </a:r>
            <a:r>
              <a:rPr lang="en-US" err="1"/>
              <a:t>Objectives</a:t>
            </a:r>
            <a:r>
              <a:rPr lang="en-US"/>
              <a:t> </a:t>
            </a:r>
            <a:r>
              <a:rPr lang="en-US" err="1"/>
              <a:t>Objectives</a:t>
            </a:r>
            <a:r>
              <a:rPr lang="en-US"/>
              <a:t> </a:t>
            </a:r>
            <a:r>
              <a:rPr lang="en-US" err="1"/>
              <a:t>Objectives</a:t>
            </a:r>
            <a:endParaRPr lang="en-US"/>
          </a:p>
          <a:p>
            <a:pPr lvl="0"/>
            <a:endParaRPr lang="en-US"/>
          </a:p>
        </p:txBody>
      </p:sp>
      <p:sp>
        <p:nvSpPr>
          <p:cNvPr id="6" name="Text Placeholder 3">
            <a:extLst>
              <a:ext uri="{FF2B5EF4-FFF2-40B4-BE49-F238E27FC236}">
                <a16:creationId xmlns:a16="http://schemas.microsoft.com/office/drawing/2014/main" id="{7CF9CE85-3705-01D7-81C8-A9AD3674117E}"/>
              </a:ext>
            </a:extLst>
          </p:cNvPr>
          <p:cNvSpPr>
            <a:spLocks noGrp="1"/>
          </p:cNvSpPr>
          <p:nvPr>
            <p:ph type="body" sz="quarter" idx="12" hasCustomPrompt="1"/>
          </p:nvPr>
        </p:nvSpPr>
        <p:spPr>
          <a:xfrm>
            <a:off x="3209681" y="3209931"/>
            <a:ext cx="6866305" cy="567833"/>
          </a:xfrm>
        </p:spPr>
        <p:txBody>
          <a:bodyPr>
            <a:normAutofit/>
          </a:bodyPr>
          <a:lstStyle>
            <a:lvl1pPr>
              <a:defRPr sz="1400">
                <a:solidFill>
                  <a:schemeClr val="tx1"/>
                </a:solidFill>
              </a:defRPr>
            </a:lvl1pPr>
            <a:lvl4pPr marL="461962" indent="0">
              <a:buNone/>
              <a:defRPr/>
            </a:lvl4pPr>
          </a:lstStyle>
          <a:p>
            <a:pPr lvl="0"/>
            <a:r>
              <a:rPr lang="en-US"/>
              <a:t>Objectives </a:t>
            </a:r>
            <a:r>
              <a:rPr lang="en-US" err="1"/>
              <a:t>Objectives</a:t>
            </a:r>
            <a:r>
              <a:rPr lang="en-US"/>
              <a:t> </a:t>
            </a:r>
            <a:r>
              <a:rPr lang="en-US" err="1"/>
              <a:t>Objectives</a:t>
            </a:r>
            <a:r>
              <a:rPr lang="en-US"/>
              <a:t> </a:t>
            </a:r>
            <a:r>
              <a:rPr lang="en-US" err="1"/>
              <a:t>Objectives</a:t>
            </a:r>
            <a:r>
              <a:rPr lang="en-US"/>
              <a:t> </a:t>
            </a:r>
            <a:r>
              <a:rPr lang="en-US" err="1"/>
              <a:t>Objectives</a:t>
            </a:r>
            <a:r>
              <a:rPr lang="en-US"/>
              <a:t> </a:t>
            </a:r>
            <a:r>
              <a:rPr lang="en-US" err="1"/>
              <a:t>Objectives</a:t>
            </a:r>
            <a:r>
              <a:rPr lang="en-US"/>
              <a:t> </a:t>
            </a:r>
            <a:r>
              <a:rPr lang="en-US" err="1"/>
              <a:t>Objectives</a:t>
            </a:r>
            <a:endParaRPr lang="en-US"/>
          </a:p>
        </p:txBody>
      </p:sp>
      <p:sp>
        <p:nvSpPr>
          <p:cNvPr id="9" name="Text Placeholder 3">
            <a:extLst>
              <a:ext uri="{FF2B5EF4-FFF2-40B4-BE49-F238E27FC236}">
                <a16:creationId xmlns:a16="http://schemas.microsoft.com/office/drawing/2014/main" id="{582B5B75-0F34-37CE-E770-B421C085D249}"/>
              </a:ext>
            </a:extLst>
          </p:cNvPr>
          <p:cNvSpPr>
            <a:spLocks noGrp="1"/>
          </p:cNvSpPr>
          <p:nvPr>
            <p:ph type="body" sz="quarter" idx="13" hasCustomPrompt="1"/>
          </p:nvPr>
        </p:nvSpPr>
        <p:spPr>
          <a:xfrm>
            <a:off x="3209681" y="4094298"/>
            <a:ext cx="6866305" cy="567833"/>
          </a:xfrm>
        </p:spPr>
        <p:txBody>
          <a:bodyPr>
            <a:normAutofit/>
          </a:bodyPr>
          <a:lstStyle>
            <a:lvl1pPr>
              <a:defRPr sz="1400">
                <a:solidFill>
                  <a:schemeClr val="tx1"/>
                </a:solidFill>
              </a:defRPr>
            </a:lvl1pPr>
            <a:lvl4pPr marL="461962" indent="0">
              <a:buNone/>
              <a:defRPr/>
            </a:lvl4pPr>
          </a:lstStyle>
          <a:p>
            <a:pPr lvl="0"/>
            <a:r>
              <a:rPr lang="en-US"/>
              <a:t>Objectives </a:t>
            </a:r>
            <a:r>
              <a:rPr lang="en-US" err="1"/>
              <a:t>Objectives</a:t>
            </a:r>
            <a:r>
              <a:rPr lang="en-US"/>
              <a:t> </a:t>
            </a:r>
            <a:r>
              <a:rPr lang="en-US" err="1"/>
              <a:t>Objectives</a:t>
            </a:r>
            <a:r>
              <a:rPr lang="en-US"/>
              <a:t> </a:t>
            </a:r>
            <a:r>
              <a:rPr lang="en-US" err="1"/>
              <a:t>Objectives</a:t>
            </a:r>
            <a:r>
              <a:rPr lang="en-US"/>
              <a:t> </a:t>
            </a:r>
            <a:r>
              <a:rPr lang="en-US" err="1"/>
              <a:t>Objectives</a:t>
            </a:r>
            <a:r>
              <a:rPr lang="en-US"/>
              <a:t> </a:t>
            </a:r>
            <a:r>
              <a:rPr lang="en-US" err="1"/>
              <a:t>Objectives</a:t>
            </a:r>
            <a:r>
              <a:rPr lang="en-US"/>
              <a:t> </a:t>
            </a:r>
            <a:r>
              <a:rPr lang="en-US" err="1"/>
              <a:t>Objectives</a:t>
            </a:r>
            <a:endParaRPr lang="en-US"/>
          </a:p>
        </p:txBody>
      </p:sp>
      <p:sp>
        <p:nvSpPr>
          <p:cNvPr id="13" name="Text Placeholder 12">
            <a:extLst>
              <a:ext uri="{FF2B5EF4-FFF2-40B4-BE49-F238E27FC236}">
                <a16:creationId xmlns:a16="http://schemas.microsoft.com/office/drawing/2014/main" id="{696ED341-6B69-D776-D498-64B4BD4F4059}"/>
              </a:ext>
            </a:extLst>
          </p:cNvPr>
          <p:cNvSpPr>
            <a:spLocks noGrp="1"/>
          </p:cNvSpPr>
          <p:nvPr>
            <p:ph type="body" sz="quarter" idx="14" hasCustomPrompt="1"/>
          </p:nvPr>
        </p:nvSpPr>
        <p:spPr>
          <a:xfrm>
            <a:off x="1811587" y="1493698"/>
            <a:ext cx="10971942" cy="552450"/>
          </a:xfrm>
        </p:spPr>
        <p:txBody>
          <a:bodyPr>
            <a:noAutofit/>
          </a:bodyPr>
          <a:lstStyle>
            <a:lvl1pPr>
              <a:defRPr sz="2200" b="1"/>
            </a:lvl1pPr>
            <a:lvl5pPr marL="682625" indent="0">
              <a:buNone/>
              <a:defRPr/>
            </a:lvl5pPr>
          </a:lstStyle>
          <a:p>
            <a:pPr lvl="0"/>
            <a:r>
              <a:rPr lang="en-US"/>
              <a:t>For Our Discussion Today</a:t>
            </a:r>
          </a:p>
        </p:txBody>
      </p:sp>
    </p:spTree>
    <p:extLst>
      <p:ext uri="{BB962C8B-B14F-4D97-AF65-F5344CB8AC3E}">
        <p14:creationId xmlns:p14="http://schemas.microsoft.com/office/powerpoint/2010/main" val="298511373"/>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showMasterSp="0" preserve="1" userDrawn="1">
  <p:cSld name="Divider dark blue bkgd">
    <p:bg>
      <p:bgPr>
        <a:solidFill>
          <a:srgbClr val="071E31"/>
        </a:solidFill>
        <a:effectLst/>
      </p:bgPr>
    </p:bg>
    <p:spTree>
      <p:nvGrpSpPr>
        <p:cNvPr id="1" name=""/>
        <p:cNvGrpSpPr/>
        <p:nvPr/>
      </p:nvGrpSpPr>
      <p:grpSpPr>
        <a:xfrm>
          <a:off x="0" y="0"/>
          <a:ext cx="0" cy="0"/>
          <a:chOff x="0" y="0"/>
          <a:chExt cx="0" cy="0"/>
        </a:xfrm>
      </p:grpSpPr>
      <p:graphicFrame>
        <p:nvGraphicFramePr>
          <p:cNvPr id="3" name="Object 2" hidden="1">
            <a:extLst>
              <a:ext uri="{FF2B5EF4-FFF2-40B4-BE49-F238E27FC236}">
                <a16:creationId xmlns:a16="http://schemas.microsoft.com/office/drawing/2014/main" id="{40CAFE59-ECF5-B4E2-D8F9-56098D0E7A74}"/>
              </a:ext>
            </a:extLst>
          </p:cNvPr>
          <p:cNvGraphicFramePr>
            <a:graphicFrameLocks noChangeAspect="1"/>
          </p:cNvGraphicFramePr>
          <p:nvPr userDrawn="1">
            <p:custDataLst>
              <p:tags r:id="rId1"/>
            </p:custDataLst>
            <p:extLst>
              <p:ext uri="{D42A27DB-BD31-4B8C-83A1-F6EECF244321}">
                <p14:modId xmlns:p14="http://schemas.microsoft.com/office/powerpoint/2010/main" val="375853150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10" imgH="409" progId="TCLayout.ActiveDocument.1">
                  <p:embed/>
                </p:oleObj>
              </mc:Choice>
              <mc:Fallback>
                <p:oleObj name="think-cell Slide" r:id="rId3" imgW="410" imgH="409" progId="TCLayout.ActiveDocument.1">
                  <p:embed/>
                  <p:pic>
                    <p:nvPicPr>
                      <p:cNvPr id="3" name="Object 2" hidden="1">
                        <a:extLst>
                          <a:ext uri="{FF2B5EF4-FFF2-40B4-BE49-F238E27FC236}">
                            <a16:creationId xmlns:a16="http://schemas.microsoft.com/office/drawing/2014/main" id="{40CAFE59-ECF5-B4E2-D8F9-56098D0E7A74}"/>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Text Placeholder 4">
            <a:extLst>
              <a:ext uri="{FF2B5EF4-FFF2-40B4-BE49-F238E27FC236}">
                <a16:creationId xmlns:a16="http://schemas.microsoft.com/office/drawing/2014/main" id="{A0C34D61-23F9-6EF3-F72B-2A3B81206FB4}"/>
              </a:ext>
            </a:extLst>
          </p:cNvPr>
          <p:cNvSpPr>
            <a:spLocks noGrp="1"/>
          </p:cNvSpPr>
          <p:nvPr>
            <p:ph type="body" sz="quarter" idx="10" hasCustomPrompt="1"/>
          </p:nvPr>
        </p:nvSpPr>
        <p:spPr>
          <a:xfrm>
            <a:off x="2455817" y="2533650"/>
            <a:ext cx="7310483" cy="875211"/>
          </a:xfrm>
        </p:spPr>
        <p:txBody>
          <a:bodyPr tIns="91440" bIns="91440" anchor="ctr">
            <a:noAutofit/>
          </a:bodyPr>
          <a:lstStyle>
            <a:lvl1pPr>
              <a:defRPr sz="4400" b="1">
                <a:solidFill>
                  <a:schemeClr val="bg1"/>
                </a:solidFill>
              </a:defRPr>
            </a:lvl1pPr>
          </a:lstStyle>
          <a:p>
            <a:pPr lvl="0"/>
            <a:r>
              <a:rPr lang="en-US"/>
              <a:t>Divider Slide</a:t>
            </a:r>
          </a:p>
        </p:txBody>
      </p:sp>
      <p:sp>
        <p:nvSpPr>
          <p:cNvPr id="7" name="Text Placeholder 6">
            <a:extLst>
              <a:ext uri="{FF2B5EF4-FFF2-40B4-BE49-F238E27FC236}">
                <a16:creationId xmlns:a16="http://schemas.microsoft.com/office/drawing/2014/main" id="{FFBEAE2B-15B9-9138-C2CD-0260F66594D8}"/>
              </a:ext>
            </a:extLst>
          </p:cNvPr>
          <p:cNvSpPr>
            <a:spLocks noGrp="1"/>
          </p:cNvSpPr>
          <p:nvPr>
            <p:ph type="body" sz="quarter" idx="11" hasCustomPrompt="1"/>
          </p:nvPr>
        </p:nvSpPr>
        <p:spPr>
          <a:xfrm>
            <a:off x="609601" y="2533650"/>
            <a:ext cx="870858" cy="875211"/>
          </a:xfrm>
        </p:spPr>
        <p:txBody>
          <a:bodyPr tIns="91440" bIns="91440" anchor="ctr">
            <a:normAutofit/>
          </a:bodyPr>
          <a:lstStyle>
            <a:lvl1pPr algn="ctr">
              <a:defRPr sz="4400" b="1">
                <a:solidFill>
                  <a:schemeClr val="accent4"/>
                </a:solidFill>
              </a:defRPr>
            </a:lvl1pPr>
          </a:lstStyle>
          <a:p>
            <a:pPr lvl="0"/>
            <a:r>
              <a:rPr lang="en-US"/>
              <a:t>##</a:t>
            </a:r>
          </a:p>
        </p:txBody>
      </p:sp>
    </p:spTree>
    <p:extLst>
      <p:ext uri="{BB962C8B-B14F-4D97-AF65-F5344CB8AC3E}">
        <p14:creationId xmlns:p14="http://schemas.microsoft.com/office/powerpoint/2010/main" val="2389345828"/>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image" Target="../media/image3.jpeg"/><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image" Target="../media/image2.png"/><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image" Target="../media/image1.emf"/><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oleObject" Target="../embeddings/oleObject1.bin"/><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tags" Target="../tags/tag2.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41.xml"/><Relationship Id="rId18" Type="http://schemas.openxmlformats.org/officeDocument/2006/relationships/slideLayout" Target="../slideLayouts/slideLayout46.xml"/><Relationship Id="rId26" Type="http://schemas.openxmlformats.org/officeDocument/2006/relationships/slideLayout" Target="../slideLayouts/slideLayout54.xml"/><Relationship Id="rId3" Type="http://schemas.openxmlformats.org/officeDocument/2006/relationships/slideLayout" Target="../slideLayouts/slideLayout31.xml"/><Relationship Id="rId21" Type="http://schemas.openxmlformats.org/officeDocument/2006/relationships/slideLayout" Target="../slideLayouts/slideLayout49.xml"/><Relationship Id="rId34" Type="http://schemas.openxmlformats.org/officeDocument/2006/relationships/oleObject" Target="../embeddings/oleObject27.bin"/><Relationship Id="rId7" Type="http://schemas.openxmlformats.org/officeDocument/2006/relationships/slideLayout" Target="../slideLayouts/slideLayout35.xml"/><Relationship Id="rId12" Type="http://schemas.openxmlformats.org/officeDocument/2006/relationships/slideLayout" Target="../slideLayouts/slideLayout40.xml"/><Relationship Id="rId17" Type="http://schemas.openxmlformats.org/officeDocument/2006/relationships/slideLayout" Target="../slideLayouts/slideLayout45.xml"/><Relationship Id="rId25" Type="http://schemas.openxmlformats.org/officeDocument/2006/relationships/slideLayout" Target="../slideLayouts/slideLayout53.xml"/><Relationship Id="rId33" Type="http://schemas.openxmlformats.org/officeDocument/2006/relationships/image" Target="../media/image2.png"/><Relationship Id="rId2" Type="http://schemas.openxmlformats.org/officeDocument/2006/relationships/slideLayout" Target="../slideLayouts/slideLayout30.xml"/><Relationship Id="rId16" Type="http://schemas.openxmlformats.org/officeDocument/2006/relationships/slideLayout" Target="../slideLayouts/slideLayout44.xml"/><Relationship Id="rId20" Type="http://schemas.openxmlformats.org/officeDocument/2006/relationships/slideLayout" Target="../slideLayouts/slideLayout48.xml"/><Relationship Id="rId29" Type="http://schemas.openxmlformats.org/officeDocument/2006/relationships/tags" Target="../tags/tag28.xml"/><Relationship Id="rId1" Type="http://schemas.openxmlformats.org/officeDocument/2006/relationships/slideLayout" Target="../slideLayouts/slideLayout29.xml"/><Relationship Id="rId6" Type="http://schemas.openxmlformats.org/officeDocument/2006/relationships/slideLayout" Target="../slideLayouts/slideLayout34.xml"/><Relationship Id="rId11" Type="http://schemas.openxmlformats.org/officeDocument/2006/relationships/slideLayout" Target="../slideLayouts/slideLayout39.xml"/><Relationship Id="rId24" Type="http://schemas.openxmlformats.org/officeDocument/2006/relationships/slideLayout" Target="../slideLayouts/slideLayout52.xml"/><Relationship Id="rId32" Type="http://schemas.openxmlformats.org/officeDocument/2006/relationships/image" Target="../media/image1.emf"/><Relationship Id="rId5" Type="http://schemas.openxmlformats.org/officeDocument/2006/relationships/slideLayout" Target="../slideLayouts/slideLayout33.xml"/><Relationship Id="rId15" Type="http://schemas.openxmlformats.org/officeDocument/2006/relationships/slideLayout" Target="../slideLayouts/slideLayout43.xml"/><Relationship Id="rId23" Type="http://schemas.openxmlformats.org/officeDocument/2006/relationships/slideLayout" Target="../slideLayouts/slideLayout51.xml"/><Relationship Id="rId28" Type="http://schemas.openxmlformats.org/officeDocument/2006/relationships/theme" Target="../theme/theme2.xml"/><Relationship Id="rId10" Type="http://schemas.openxmlformats.org/officeDocument/2006/relationships/slideLayout" Target="../slideLayouts/slideLayout38.xml"/><Relationship Id="rId19" Type="http://schemas.openxmlformats.org/officeDocument/2006/relationships/slideLayout" Target="../slideLayouts/slideLayout47.xml"/><Relationship Id="rId31" Type="http://schemas.openxmlformats.org/officeDocument/2006/relationships/oleObject" Target="../embeddings/oleObject26.bin"/><Relationship Id="rId4" Type="http://schemas.openxmlformats.org/officeDocument/2006/relationships/slideLayout" Target="../slideLayouts/slideLayout32.xml"/><Relationship Id="rId9" Type="http://schemas.openxmlformats.org/officeDocument/2006/relationships/slideLayout" Target="../slideLayouts/slideLayout37.xml"/><Relationship Id="rId14" Type="http://schemas.openxmlformats.org/officeDocument/2006/relationships/slideLayout" Target="../slideLayouts/slideLayout42.xml"/><Relationship Id="rId22" Type="http://schemas.openxmlformats.org/officeDocument/2006/relationships/slideLayout" Target="../slideLayouts/slideLayout50.xml"/><Relationship Id="rId27" Type="http://schemas.openxmlformats.org/officeDocument/2006/relationships/slideLayout" Target="../slideLayouts/slideLayout55.xml"/><Relationship Id="rId30" Type="http://schemas.openxmlformats.org/officeDocument/2006/relationships/tags" Target="../tags/tag29.xml"/><Relationship Id="rId35" Type="http://schemas.openxmlformats.org/officeDocument/2006/relationships/image" Target="../media/image3.jpeg"/><Relationship Id="rId8" Type="http://schemas.openxmlformats.org/officeDocument/2006/relationships/slideLayout" Target="../slideLayouts/slideLayout36.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63.xml"/><Relationship Id="rId13" Type="http://schemas.openxmlformats.org/officeDocument/2006/relationships/slideLayout" Target="../slideLayouts/slideLayout68.xml"/><Relationship Id="rId18" Type="http://schemas.openxmlformats.org/officeDocument/2006/relationships/slideLayout" Target="../slideLayouts/slideLayout73.xml"/><Relationship Id="rId26" Type="http://schemas.openxmlformats.org/officeDocument/2006/relationships/slideLayout" Target="../slideLayouts/slideLayout81.xml"/><Relationship Id="rId3" Type="http://schemas.openxmlformats.org/officeDocument/2006/relationships/slideLayout" Target="../slideLayouts/slideLayout58.xml"/><Relationship Id="rId21" Type="http://schemas.openxmlformats.org/officeDocument/2006/relationships/slideLayout" Target="../slideLayouts/slideLayout76.xml"/><Relationship Id="rId7" Type="http://schemas.openxmlformats.org/officeDocument/2006/relationships/slideLayout" Target="../slideLayouts/slideLayout62.xml"/><Relationship Id="rId12" Type="http://schemas.openxmlformats.org/officeDocument/2006/relationships/slideLayout" Target="../slideLayouts/slideLayout67.xml"/><Relationship Id="rId17" Type="http://schemas.openxmlformats.org/officeDocument/2006/relationships/slideLayout" Target="../slideLayouts/slideLayout72.xml"/><Relationship Id="rId25" Type="http://schemas.openxmlformats.org/officeDocument/2006/relationships/slideLayout" Target="../slideLayouts/slideLayout80.xml"/><Relationship Id="rId2" Type="http://schemas.openxmlformats.org/officeDocument/2006/relationships/slideLayout" Target="../slideLayouts/slideLayout57.xml"/><Relationship Id="rId16" Type="http://schemas.openxmlformats.org/officeDocument/2006/relationships/slideLayout" Target="../slideLayouts/slideLayout71.xml"/><Relationship Id="rId20" Type="http://schemas.openxmlformats.org/officeDocument/2006/relationships/slideLayout" Target="../slideLayouts/slideLayout75.xml"/><Relationship Id="rId29" Type="http://schemas.openxmlformats.org/officeDocument/2006/relationships/oleObject" Target="../embeddings/oleObject61.bin"/><Relationship Id="rId1" Type="http://schemas.openxmlformats.org/officeDocument/2006/relationships/slideLayout" Target="../slideLayouts/slideLayout56.xml"/><Relationship Id="rId6" Type="http://schemas.openxmlformats.org/officeDocument/2006/relationships/slideLayout" Target="../slideLayouts/slideLayout61.xml"/><Relationship Id="rId11" Type="http://schemas.openxmlformats.org/officeDocument/2006/relationships/slideLayout" Target="../slideLayouts/slideLayout66.xml"/><Relationship Id="rId24" Type="http://schemas.openxmlformats.org/officeDocument/2006/relationships/slideLayout" Target="../slideLayouts/slideLayout79.xml"/><Relationship Id="rId5" Type="http://schemas.openxmlformats.org/officeDocument/2006/relationships/slideLayout" Target="../slideLayouts/slideLayout60.xml"/><Relationship Id="rId15" Type="http://schemas.openxmlformats.org/officeDocument/2006/relationships/slideLayout" Target="../slideLayouts/slideLayout70.xml"/><Relationship Id="rId23" Type="http://schemas.openxmlformats.org/officeDocument/2006/relationships/slideLayout" Target="../slideLayouts/slideLayout78.xml"/><Relationship Id="rId28" Type="http://schemas.openxmlformats.org/officeDocument/2006/relationships/tags" Target="../tags/tag80.xml"/><Relationship Id="rId10" Type="http://schemas.openxmlformats.org/officeDocument/2006/relationships/slideLayout" Target="../slideLayouts/slideLayout65.xml"/><Relationship Id="rId19" Type="http://schemas.openxmlformats.org/officeDocument/2006/relationships/slideLayout" Target="../slideLayouts/slideLayout74.xml"/><Relationship Id="rId31" Type="http://schemas.openxmlformats.org/officeDocument/2006/relationships/image" Target="../media/image2.png"/><Relationship Id="rId4" Type="http://schemas.openxmlformats.org/officeDocument/2006/relationships/slideLayout" Target="../slideLayouts/slideLayout59.xml"/><Relationship Id="rId9" Type="http://schemas.openxmlformats.org/officeDocument/2006/relationships/slideLayout" Target="../slideLayouts/slideLayout64.xml"/><Relationship Id="rId14" Type="http://schemas.openxmlformats.org/officeDocument/2006/relationships/slideLayout" Target="../slideLayouts/slideLayout69.xml"/><Relationship Id="rId22" Type="http://schemas.openxmlformats.org/officeDocument/2006/relationships/slideLayout" Target="../slideLayouts/slideLayout77.xml"/><Relationship Id="rId27" Type="http://schemas.openxmlformats.org/officeDocument/2006/relationships/theme" Target="../theme/theme3.xml"/><Relationship Id="rId30" Type="http://schemas.openxmlformats.org/officeDocument/2006/relationships/image" Target="../media/image1.emf"/></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89.xml"/><Relationship Id="rId13" Type="http://schemas.openxmlformats.org/officeDocument/2006/relationships/slideLayout" Target="../slideLayouts/slideLayout94.xml"/><Relationship Id="rId18" Type="http://schemas.openxmlformats.org/officeDocument/2006/relationships/slideLayout" Target="../slideLayouts/slideLayout99.xml"/><Relationship Id="rId26" Type="http://schemas.openxmlformats.org/officeDocument/2006/relationships/theme" Target="../theme/theme4.xml"/><Relationship Id="rId3" Type="http://schemas.openxmlformats.org/officeDocument/2006/relationships/slideLayout" Target="../slideLayouts/slideLayout84.xml"/><Relationship Id="rId21" Type="http://schemas.openxmlformats.org/officeDocument/2006/relationships/slideLayout" Target="../slideLayouts/slideLayout102.xml"/><Relationship Id="rId7" Type="http://schemas.openxmlformats.org/officeDocument/2006/relationships/slideLayout" Target="../slideLayouts/slideLayout88.xml"/><Relationship Id="rId12" Type="http://schemas.openxmlformats.org/officeDocument/2006/relationships/slideLayout" Target="../slideLayouts/slideLayout93.xml"/><Relationship Id="rId17" Type="http://schemas.openxmlformats.org/officeDocument/2006/relationships/slideLayout" Target="../slideLayouts/slideLayout98.xml"/><Relationship Id="rId25" Type="http://schemas.openxmlformats.org/officeDocument/2006/relationships/slideLayout" Target="../slideLayouts/slideLayout106.xml"/><Relationship Id="rId2" Type="http://schemas.openxmlformats.org/officeDocument/2006/relationships/slideLayout" Target="../slideLayouts/slideLayout83.xml"/><Relationship Id="rId16" Type="http://schemas.openxmlformats.org/officeDocument/2006/relationships/slideLayout" Target="../slideLayouts/slideLayout97.xml"/><Relationship Id="rId20" Type="http://schemas.openxmlformats.org/officeDocument/2006/relationships/slideLayout" Target="../slideLayouts/slideLayout101.xml"/><Relationship Id="rId29" Type="http://schemas.openxmlformats.org/officeDocument/2006/relationships/image" Target="../media/image1.emf"/><Relationship Id="rId1" Type="http://schemas.openxmlformats.org/officeDocument/2006/relationships/slideLayout" Target="../slideLayouts/slideLayout82.xml"/><Relationship Id="rId6" Type="http://schemas.openxmlformats.org/officeDocument/2006/relationships/slideLayout" Target="../slideLayouts/slideLayout87.xml"/><Relationship Id="rId11" Type="http://schemas.openxmlformats.org/officeDocument/2006/relationships/slideLayout" Target="../slideLayouts/slideLayout92.xml"/><Relationship Id="rId24" Type="http://schemas.openxmlformats.org/officeDocument/2006/relationships/slideLayout" Target="../slideLayouts/slideLayout105.xml"/><Relationship Id="rId5" Type="http://schemas.openxmlformats.org/officeDocument/2006/relationships/slideLayout" Target="../slideLayouts/slideLayout86.xml"/><Relationship Id="rId15" Type="http://schemas.openxmlformats.org/officeDocument/2006/relationships/slideLayout" Target="../slideLayouts/slideLayout96.xml"/><Relationship Id="rId23" Type="http://schemas.openxmlformats.org/officeDocument/2006/relationships/slideLayout" Target="../slideLayouts/slideLayout104.xml"/><Relationship Id="rId28" Type="http://schemas.openxmlformats.org/officeDocument/2006/relationships/oleObject" Target="../embeddings/oleObject61.bin"/><Relationship Id="rId10" Type="http://schemas.openxmlformats.org/officeDocument/2006/relationships/slideLayout" Target="../slideLayouts/slideLayout91.xml"/><Relationship Id="rId19" Type="http://schemas.openxmlformats.org/officeDocument/2006/relationships/slideLayout" Target="../slideLayouts/slideLayout100.xml"/><Relationship Id="rId31" Type="http://schemas.openxmlformats.org/officeDocument/2006/relationships/image" Target="../media/image3.jpeg"/><Relationship Id="rId4" Type="http://schemas.openxmlformats.org/officeDocument/2006/relationships/slideLayout" Target="../slideLayouts/slideLayout85.xml"/><Relationship Id="rId9" Type="http://schemas.openxmlformats.org/officeDocument/2006/relationships/slideLayout" Target="../slideLayouts/slideLayout90.xml"/><Relationship Id="rId14" Type="http://schemas.openxmlformats.org/officeDocument/2006/relationships/slideLayout" Target="../slideLayouts/slideLayout95.xml"/><Relationship Id="rId22" Type="http://schemas.openxmlformats.org/officeDocument/2006/relationships/slideLayout" Target="../slideLayouts/slideLayout103.xml"/><Relationship Id="rId27" Type="http://schemas.openxmlformats.org/officeDocument/2006/relationships/tags" Target="../tags/tag106.xml"/><Relationship Id="rId30" Type="http://schemas.openxmlformats.org/officeDocument/2006/relationships/image" Target="../media/image2.png"/></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114.xml"/><Relationship Id="rId13" Type="http://schemas.openxmlformats.org/officeDocument/2006/relationships/slideLayout" Target="../slideLayouts/slideLayout119.xml"/><Relationship Id="rId18" Type="http://schemas.openxmlformats.org/officeDocument/2006/relationships/slideLayout" Target="../slideLayouts/slideLayout124.xml"/><Relationship Id="rId26" Type="http://schemas.openxmlformats.org/officeDocument/2006/relationships/theme" Target="../theme/theme5.xml"/><Relationship Id="rId3" Type="http://schemas.openxmlformats.org/officeDocument/2006/relationships/slideLayout" Target="../slideLayouts/slideLayout109.xml"/><Relationship Id="rId21" Type="http://schemas.openxmlformats.org/officeDocument/2006/relationships/slideLayout" Target="../slideLayouts/slideLayout127.xml"/><Relationship Id="rId7" Type="http://schemas.openxmlformats.org/officeDocument/2006/relationships/slideLayout" Target="../slideLayouts/slideLayout113.xml"/><Relationship Id="rId12" Type="http://schemas.openxmlformats.org/officeDocument/2006/relationships/slideLayout" Target="../slideLayouts/slideLayout118.xml"/><Relationship Id="rId17" Type="http://schemas.openxmlformats.org/officeDocument/2006/relationships/slideLayout" Target="../slideLayouts/slideLayout123.xml"/><Relationship Id="rId25" Type="http://schemas.openxmlformats.org/officeDocument/2006/relationships/slideLayout" Target="../slideLayouts/slideLayout131.xml"/><Relationship Id="rId2" Type="http://schemas.openxmlformats.org/officeDocument/2006/relationships/slideLayout" Target="../slideLayouts/slideLayout108.xml"/><Relationship Id="rId16" Type="http://schemas.openxmlformats.org/officeDocument/2006/relationships/slideLayout" Target="../slideLayouts/slideLayout122.xml"/><Relationship Id="rId20" Type="http://schemas.openxmlformats.org/officeDocument/2006/relationships/slideLayout" Target="../slideLayouts/slideLayout126.xml"/><Relationship Id="rId29" Type="http://schemas.openxmlformats.org/officeDocument/2006/relationships/image" Target="../media/image1.emf"/><Relationship Id="rId1" Type="http://schemas.openxmlformats.org/officeDocument/2006/relationships/slideLayout" Target="../slideLayouts/slideLayout107.xml"/><Relationship Id="rId6" Type="http://schemas.openxmlformats.org/officeDocument/2006/relationships/slideLayout" Target="../slideLayouts/slideLayout112.xml"/><Relationship Id="rId11" Type="http://schemas.openxmlformats.org/officeDocument/2006/relationships/slideLayout" Target="../slideLayouts/slideLayout117.xml"/><Relationship Id="rId24" Type="http://schemas.openxmlformats.org/officeDocument/2006/relationships/slideLayout" Target="../slideLayouts/slideLayout130.xml"/><Relationship Id="rId5" Type="http://schemas.openxmlformats.org/officeDocument/2006/relationships/slideLayout" Target="../slideLayouts/slideLayout111.xml"/><Relationship Id="rId15" Type="http://schemas.openxmlformats.org/officeDocument/2006/relationships/slideLayout" Target="../slideLayouts/slideLayout121.xml"/><Relationship Id="rId23" Type="http://schemas.openxmlformats.org/officeDocument/2006/relationships/slideLayout" Target="../slideLayouts/slideLayout129.xml"/><Relationship Id="rId28" Type="http://schemas.openxmlformats.org/officeDocument/2006/relationships/oleObject" Target="../embeddings/oleObject61.bin"/><Relationship Id="rId10" Type="http://schemas.openxmlformats.org/officeDocument/2006/relationships/slideLayout" Target="../slideLayouts/slideLayout116.xml"/><Relationship Id="rId19" Type="http://schemas.openxmlformats.org/officeDocument/2006/relationships/slideLayout" Target="../slideLayouts/slideLayout125.xml"/><Relationship Id="rId4" Type="http://schemas.openxmlformats.org/officeDocument/2006/relationships/slideLayout" Target="../slideLayouts/slideLayout110.xml"/><Relationship Id="rId9" Type="http://schemas.openxmlformats.org/officeDocument/2006/relationships/slideLayout" Target="../slideLayouts/slideLayout115.xml"/><Relationship Id="rId14" Type="http://schemas.openxmlformats.org/officeDocument/2006/relationships/slideLayout" Target="../slideLayouts/slideLayout120.xml"/><Relationship Id="rId22" Type="http://schemas.openxmlformats.org/officeDocument/2006/relationships/slideLayout" Target="../slideLayouts/slideLayout128.xml"/><Relationship Id="rId27" Type="http://schemas.openxmlformats.org/officeDocument/2006/relationships/tags" Target="../tags/tag132.xml"/><Relationship Id="rId30" Type="http://schemas.openxmlformats.org/officeDocument/2006/relationships/image" Target="../media/image2.png"/></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9" name="Object 8" hidden="1">
            <a:extLst>
              <a:ext uri="{FF2B5EF4-FFF2-40B4-BE49-F238E27FC236}">
                <a16:creationId xmlns:a16="http://schemas.microsoft.com/office/drawing/2014/main" id="{B38E2F1A-B34E-D69C-A57E-330971B04075}"/>
              </a:ext>
            </a:extLst>
          </p:cNvPr>
          <p:cNvGraphicFramePr>
            <a:graphicFrameLocks noChangeAspect="1"/>
          </p:cNvGraphicFramePr>
          <p:nvPr userDrawn="1">
            <p:custDataLst>
              <p:tags r:id="rId30"/>
            </p:custDataLst>
            <p:extLst>
              <p:ext uri="{D42A27DB-BD31-4B8C-83A1-F6EECF244321}">
                <p14:modId xmlns:p14="http://schemas.microsoft.com/office/powerpoint/2010/main" val="218310946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1" imgW="410" imgH="409" progId="TCLayout.ActiveDocument.1">
                  <p:embed/>
                </p:oleObj>
              </mc:Choice>
              <mc:Fallback>
                <p:oleObj name="think-cell Slide" r:id="rId31" imgW="410" imgH="409" progId="TCLayout.ActiveDocument.1">
                  <p:embed/>
                  <p:pic>
                    <p:nvPicPr>
                      <p:cNvPr id="9" name="Object 8" hidden="1">
                        <a:extLst>
                          <a:ext uri="{FF2B5EF4-FFF2-40B4-BE49-F238E27FC236}">
                            <a16:creationId xmlns:a16="http://schemas.microsoft.com/office/drawing/2014/main" id="{B38E2F1A-B34E-D69C-A57E-330971B04075}"/>
                          </a:ext>
                        </a:extLst>
                      </p:cNvPr>
                      <p:cNvPicPr/>
                      <p:nvPr/>
                    </p:nvPicPr>
                    <p:blipFill>
                      <a:blip r:embed="rId32"/>
                      <a:stretch>
                        <a:fillRect/>
                      </a:stretch>
                    </p:blipFill>
                    <p:spPr>
                      <a:xfrm>
                        <a:off x="1588" y="1588"/>
                        <a:ext cx="1588" cy="1588"/>
                      </a:xfrm>
                      <a:prstGeom prst="rect">
                        <a:avLst/>
                      </a:prstGeom>
                    </p:spPr>
                  </p:pic>
                </p:oleObj>
              </mc:Fallback>
            </mc:AlternateContent>
          </a:graphicData>
        </a:graphic>
      </p:graphicFrame>
      <p:sp>
        <p:nvSpPr>
          <p:cNvPr id="2" name="Title Placeholder 1">
            <a:extLst>
              <a:ext uri="{FF2B5EF4-FFF2-40B4-BE49-F238E27FC236}">
                <a16:creationId xmlns:a16="http://schemas.microsoft.com/office/drawing/2014/main" id="{A89C0743-AA73-0840-B62D-0DD1135607D8}"/>
              </a:ext>
            </a:extLst>
          </p:cNvPr>
          <p:cNvSpPr>
            <a:spLocks noGrp="1"/>
          </p:cNvSpPr>
          <p:nvPr>
            <p:ph type="title"/>
          </p:nvPr>
        </p:nvSpPr>
        <p:spPr>
          <a:xfrm>
            <a:off x="609600" y="37589"/>
            <a:ext cx="10962290" cy="767853"/>
          </a:xfrm>
          <a:prstGeom prst="rect">
            <a:avLst/>
          </a:prstGeom>
        </p:spPr>
        <p:txBody>
          <a:bodyPr vert="horz" lIns="91440" tIns="0" rIns="91440" bIns="0" rtlCol="0" anchor="b">
            <a:normAutofit/>
          </a:bodyPr>
          <a:lstStyle/>
          <a:p>
            <a:r>
              <a:rPr lang="en-US"/>
              <a:t>Click to edit Master title style</a:t>
            </a:r>
          </a:p>
        </p:txBody>
      </p:sp>
      <p:sp>
        <p:nvSpPr>
          <p:cNvPr id="3" name="Text Placeholder 2">
            <a:extLst>
              <a:ext uri="{FF2B5EF4-FFF2-40B4-BE49-F238E27FC236}">
                <a16:creationId xmlns:a16="http://schemas.microsoft.com/office/drawing/2014/main" id="{97B93CF6-2309-4345-AA1D-B104C260F806}"/>
              </a:ext>
            </a:extLst>
          </p:cNvPr>
          <p:cNvSpPr>
            <a:spLocks noGrp="1"/>
          </p:cNvSpPr>
          <p:nvPr>
            <p:ph type="body" idx="1"/>
          </p:nvPr>
        </p:nvSpPr>
        <p:spPr>
          <a:xfrm>
            <a:off x="609600" y="1608083"/>
            <a:ext cx="10962290" cy="4564117"/>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2" name="Straight Connector 11">
            <a:extLst>
              <a:ext uri="{FF2B5EF4-FFF2-40B4-BE49-F238E27FC236}">
                <a16:creationId xmlns:a16="http://schemas.microsoft.com/office/drawing/2014/main" id="{528CDE71-B946-DC7D-EEDB-2B57293F9294}"/>
              </a:ext>
            </a:extLst>
          </p:cNvPr>
          <p:cNvCxnSpPr>
            <a:cxnSpLocks/>
          </p:cNvCxnSpPr>
          <p:nvPr userDrawn="1"/>
        </p:nvCxnSpPr>
        <p:spPr>
          <a:xfrm>
            <a:off x="576393" y="-1905"/>
            <a:ext cx="0" cy="846841"/>
          </a:xfrm>
          <a:prstGeom prst="line">
            <a:avLst/>
          </a:prstGeom>
          <a:ln w="63500" cap="flat" cmpd="sng" algn="ctr">
            <a:solidFill>
              <a:schemeClr val="accent3"/>
            </a:solidFill>
            <a:prstDash val="solid"/>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25AB39C8-5319-0E6E-2410-4700706DC186}"/>
              </a:ext>
            </a:extLst>
          </p:cNvPr>
          <p:cNvSpPr txBox="1"/>
          <p:nvPr userDrawn="1"/>
        </p:nvSpPr>
        <p:spPr>
          <a:xfrm>
            <a:off x="11267590" y="6447560"/>
            <a:ext cx="304300" cy="169277"/>
          </a:xfrm>
          <a:prstGeom prst="rect">
            <a:avLst/>
          </a:prstGeom>
          <a:noFill/>
        </p:spPr>
        <p:txBody>
          <a:bodyPr wrap="square" lIns="0" tIns="0" rIns="0" bIns="0" rtlCol="0" anchor="ctr">
            <a:spAutoFit/>
          </a:bodyPr>
          <a:lstStyle/>
          <a:p>
            <a:pPr algn="r"/>
            <a:fld id="{DA4F3246-57E6-4D23-B4C0-B33CEEC38083}" type="slidenum">
              <a:rPr lang="en-US" sz="1100" smtClean="0">
                <a:solidFill>
                  <a:schemeClr val="tx1"/>
                </a:solidFill>
              </a:rPr>
              <a:pPr algn="r"/>
              <a:t>‹#›</a:t>
            </a:fld>
            <a:endParaRPr lang="en-US" sz="1100">
              <a:solidFill>
                <a:schemeClr val="tx1"/>
              </a:solidFill>
            </a:endParaRPr>
          </a:p>
        </p:txBody>
      </p:sp>
      <p:pic>
        <p:nvPicPr>
          <p:cNvPr id="33" name="Picture 32" descr="Logo&#10;&#10;Description automatically generated">
            <a:extLst>
              <a:ext uri="{FF2B5EF4-FFF2-40B4-BE49-F238E27FC236}">
                <a16:creationId xmlns:a16="http://schemas.microsoft.com/office/drawing/2014/main" id="{413FB830-EF07-2827-2E9A-C62AEEB66DF9}"/>
              </a:ext>
            </a:extLst>
          </p:cNvPr>
          <p:cNvPicPr>
            <a:picLocks noChangeAspect="1"/>
          </p:cNvPicPr>
          <p:nvPr userDrawn="1"/>
        </p:nvPicPr>
        <p:blipFill>
          <a:blip r:embed="rId33" cstate="email">
            <a:extLst>
              <a:ext uri="{28A0092B-C50C-407E-A947-70E740481C1C}">
                <a14:useLocalDpi xmlns:a14="http://schemas.microsoft.com/office/drawing/2010/main"/>
              </a:ext>
            </a:extLst>
          </a:blip>
          <a:stretch>
            <a:fillRect/>
          </a:stretch>
        </p:blipFill>
        <p:spPr>
          <a:xfrm>
            <a:off x="620110" y="6400942"/>
            <a:ext cx="620111" cy="262514"/>
          </a:xfrm>
          <a:prstGeom prst="rect">
            <a:avLst/>
          </a:prstGeom>
        </p:spPr>
      </p:pic>
      <p:sp>
        <p:nvSpPr>
          <p:cNvPr id="4" name="Footer Placeholder 3">
            <a:extLst>
              <a:ext uri="{FF2B5EF4-FFF2-40B4-BE49-F238E27FC236}">
                <a16:creationId xmlns:a16="http://schemas.microsoft.com/office/drawing/2014/main" id="{00E893C4-3B90-E1F1-32DC-B0057DB39E54}"/>
              </a:ext>
            </a:extLst>
          </p:cNvPr>
          <p:cNvSpPr>
            <a:spLocks noGrp="1"/>
          </p:cNvSpPr>
          <p:nvPr>
            <p:ph type="ftr" sz="quarter" idx="3"/>
          </p:nvPr>
        </p:nvSpPr>
        <p:spPr>
          <a:xfrm>
            <a:off x="1526308" y="6349636"/>
            <a:ext cx="6398491" cy="365125"/>
          </a:xfrm>
          <a:prstGeom prst="rect">
            <a:avLst/>
          </a:prstGeom>
        </p:spPr>
        <p:txBody>
          <a:bodyPr vert="horz" lIns="91440" tIns="45720" rIns="91440" bIns="45720" rtlCol="0" anchor="ctr"/>
          <a:lstStyle>
            <a:lvl1pPr algn="l">
              <a:defRPr sz="800" i="1">
                <a:solidFill>
                  <a:schemeClr val="tx1"/>
                </a:solidFill>
                <a:latin typeface="+mj-lt"/>
              </a:defRPr>
            </a:lvl1pPr>
          </a:lstStyle>
          <a:p>
            <a:r>
              <a:rPr lang="en-US"/>
              <a:t>Source:</a:t>
            </a:r>
          </a:p>
          <a:p>
            <a:r>
              <a:rPr lang="en-US"/>
              <a:t>Notes:</a:t>
            </a:r>
          </a:p>
        </p:txBody>
      </p:sp>
      <p:sp>
        <p:nvSpPr>
          <p:cNvPr id="5" name="TextBox 4">
            <a:extLst>
              <a:ext uri="{FF2B5EF4-FFF2-40B4-BE49-F238E27FC236}">
                <a16:creationId xmlns:a16="http://schemas.microsoft.com/office/drawing/2014/main" id="{D2F644A6-12F2-3B17-6083-EE09484EBFF5}"/>
              </a:ext>
            </a:extLst>
          </p:cNvPr>
          <p:cNvSpPr txBox="1"/>
          <p:nvPr userDrawn="1"/>
        </p:nvSpPr>
        <p:spPr>
          <a:xfrm>
            <a:off x="6856733" y="6697300"/>
            <a:ext cx="4715158" cy="92333"/>
          </a:xfrm>
          <a:prstGeom prst="rect">
            <a:avLst/>
          </a:prstGeom>
          <a:noFill/>
        </p:spPr>
        <p:txBody>
          <a:bodyPr wrap="square" lIns="0" tIns="0" rIns="0" bIns="0" rtlCol="0">
            <a:spAutoFit/>
          </a:bodyPr>
          <a:lstStyle/>
          <a:p>
            <a:pPr algn="r"/>
            <a:r>
              <a:rPr lang="en-US" sz="600">
                <a:solidFill>
                  <a:srgbClr val="A0A0A0"/>
                </a:solidFill>
              </a:rPr>
              <a:t>Includes content supplied by Sales Benchmark Index; Copyright © Sales Benchmark Index, 2022</a:t>
            </a:r>
          </a:p>
        </p:txBody>
      </p:sp>
      <p:pic>
        <p:nvPicPr>
          <p:cNvPr id="6" name="Picture 5">
            <a:extLst>
              <a:ext uri="{FF2B5EF4-FFF2-40B4-BE49-F238E27FC236}">
                <a16:creationId xmlns:a16="http://schemas.microsoft.com/office/drawing/2014/main" id="{9ACC9041-4DDE-71C4-8659-98A189CA7E27}"/>
              </a:ext>
            </a:extLst>
          </p:cNvPr>
          <p:cNvPicPr>
            <a:picLocks noChangeAspect="1"/>
          </p:cNvPicPr>
          <p:nvPr userDrawn="1"/>
        </p:nvPicPr>
        <p:blipFill rotWithShape="1">
          <a:blip r:embed="rId34"/>
          <a:srcRect t="22807" b="19542"/>
          <a:stretch/>
        </p:blipFill>
        <p:spPr>
          <a:xfrm>
            <a:off x="1413929" y="6378341"/>
            <a:ext cx="1209344" cy="365125"/>
          </a:xfrm>
          <a:prstGeom prst="rect">
            <a:avLst/>
          </a:prstGeom>
        </p:spPr>
      </p:pic>
    </p:spTree>
    <p:extLst>
      <p:ext uri="{BB962C8B-B14F-4D97-AF65-F5344CB8AC3E}">
        <p14:creationId xmlns:p14="http://schemas.microsoft.com/office/powerpoint/2010/main" val="3939428535"/>
      </p:ext>
    </p:extLst>
  </p:cSld>
  <p:clrMap bg1="lt1" tx1="dk1" bg2="lt2" tx2="dk2" accent1="accent1" accent2="accent2" accent3="accent3" accent4="accent4" accent5="accent5" accent6="accent6" hlink="hlink" folHlink="folHlink"/>
  <p:sldLayoutIdLst>
    <p:sldLayoutId id="2147483688" r:id="rId1"/>
    <p:sldLayoutId id="2147483717" r:id="rId2"/>
    <p:sldLayoutId id="2147483718" r:id="rId3"/>
    <p:sldLayoutId id="2147483691" r:id="rId4"/>
    <p:sldLayoutId id="2147483692" r:id="rId5"/>
    <p:sldLayoutId id="2147483716" r:id="rId6"/>
    <p:sldLayoutId id="2147483660" r:id="rId7"/>
    <p:sldLayoutId id="2147483675" r:id="rId8"/>
    <p:sldLayoutId id="2147483681" r:id="rId9"/>
    <p:sldLayoutId id="2147483726" r:id="rId10"/>
    <p:sldLayoutId id="2147483727" r:id="rId11"/>
    <p:sldLayoutId id="2147483723" r:id="rId12"/>
    <p:sldLayoutId id="2147483724" r:id="rId13"/>
    <p:sldLayoutId id="2147483725" r:id="rId14"/>
    <p:sldLayoutId id="2147483721" r:id="rId15"/>
    <p:sldLayoutId id="2147483722" r:id="rId16"/>
    <p:sldLayoutId id="2147483720" r:id="rId17"/>
    <p:sldLayoutId id="2147483683" r:id="rId18"/>
    <p:sldLayoutId id="2147483685" r:id="rId19"/>
    <p:sldLayoutId id="2147483684" r:id="rId20"/>
    <p:sldLayoutId id="2147483686" r:id="rId21"/>
    <p:sldLayoutId id="2147483714" r:id="rId22"/>
    <p:sldLayoutId id="2147483687" r:id="rId23"/>
    <p:sldLayoutId id="2147483715" r:id="rId24"/>
    <p:sldLayoutId id="2147483690" r:id="rId25"/>
    <p:sldLayoutId id="2147483728" r:id="rId26"/>
    <p:sldLayoutId id="2147483729" r:id="rId27"/>
    <p:sldLayoutId id="2147483731" r:id="rId28"/>
  </p:sldLayoutIdLst>
  <p:hf sldNum="0" hdr="0" ftr="0" dt="0"/>
  <p:txStyles>
    <p:titleStyle>
      <a:lvl1pPr algn="l" defTabSz="914400" rtl="0" eaLnBrk="1" latinLnBrk="0" hangingPunct="1">
        <a:lnSpc>
          <a:spcPct val="90000"/>
        </a:lnSpc>
        <a:spcBef>
          <a:spcPct val="0"/>
        </a:spcBef>
        <a:buNone/>
        <a:defRPr sz="2400" b="1" kern="1200">
          <a:solidFill>
            <a:schemeClr val="tx1"/>
          </a:solidFill>
          <a:latin typeface="+mj-lt"/>
          <a:ea typeface="+mj-ea"/>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1600" kern="1200">
          <a:solidFill>
            <a:schemeClr val="tx1"/>
          </a:solidFill>
          <a:latin typeface="+mn-lt"/>
          <a:ea typeface="+mn-ea"/>
          <a:cs typeface="+mn-cs"/>
        </a:defRPr>
      </a:lvl1pPr>
      <a:lvl2pPr marL="231775" indent="-231775"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2pPr>
      <a:lvl3pPr marL="461963" indent="-230188" algn="l" defTabSz="914400" rtl="0" eaLnBrk="1" latinLnBrk="0" hangingPunct="1">
        <a:lnSpc>
          <a:spcPct val="90000"/>
        </a:lnSpc>
        <a:spcBef>
          <a:spcPts val="500"/>
        </a:spcBef>
        <a:buFont typeface="Courier New" panose="02070309020205020404" pitchFamily="49" charset="0"/>
        <a:buChar char="o"/>
        <a:defRPr sz="1200" kern="1200">
          <a:solidFill>
            <a:schemeClr val="tx1"/>
          </a:solidFill>
          <a:latin typeface="+mn-lt"/>
          <a:ea typeface="+mn-ea"/>
          <a:cs typeface="+mn-cs"/>
        </a:defRPr>
      </a:lvl3pPr>
      <a:lvl4pPr marL="682625" indent="-220663" algn="l" defTabSz="914400" rtl="0" eaLnBrk="1" latinLnBrk="0" hangingPunct="1">
        <a:lnSpc>
          <a:spcPct val="90000"/>
        </a:lnSpc>
        <a:spcBef>
          <a:spcPts val="500"/>
        </a:spcBef>
        <a:buFont typeface="Avenir Next LT Pro" panose="020B0504020202020204" pitchFamily="34" charset="0"/>
        <a:buChar char="−"/>
        <a:defRPr sz="1100" kern="1200">
          <a:solidFill>
            <a:schemeClr val="tx1"/>
          </a:solidFill>
          <a:latin typeface="+mn-lt"/>
          <a:ea typeface="+mn-ea"/>
          <a:cs typeface="+mn-cs"/>
        </a:defRPr>
      </a:lvl4pPr>
      <a:lvl5pPr marL="862013" indent="-179388" algn="l" defTabSz="914400" rtl="0" eaLnBrk="1" latinLnBrk="0" hangingPunct="1">
        <a:lnSpc>
          <a:spcPct val="90000"/>
        </a:lnSpc>
        <a:spcBef>
          <a:spcPts val="5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F26B43"/>
          </p15:clr>
        </p15:guide>
        <p15:guide id="2" pos="3840" userDrawn="1">
          <p15:clr>
            <a:srgbClr val="F26B43"/>
          </p15:clr>
        </p15:guide>
        <p15:guide id="3" pos="7296" userDrawn="1">
          <p15:clr>
            <a:srgbClr val="F26B43"/>
          </p15:clr>
        </p15:guide>
        <p15:guide id="4" pos="384" userDrawn="1">
          <p15:clr>
            <a:srgbClr val="F26B43"/>
          </p15:clr>
        </p15:guide>
        <p15:guide id="5" orient="horz" pos="3888"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9" name="Object 8" hidden="1">
            <a:extLst>
              <a:ext uri="{FF2B5EF4-FFF2-40B4-BE49-F238E27FC236}">
                <a16:creationId xmlns:a16="http://schemas.microsoft.com/office/drawing/2014/main" id="{B38E2F1A-B34E-D69C-A57E-330971B04075}"/>
              </a:ext>
            </a:extLst>
          </p:cNvPr>
          <p:cNvGraphicFramePr>
            <a:graphicFrameLocks noChangeAspect="1"/>
          </p:cNvGraphicFramePr>
          <p:nvPr>
            <p:custDataLst>
              <p:tags r:id="rId29"/>
            </p:custDataLst>
            <p:extLst>
              <p:ext uri="{D42A27DB-BD31-4B8C-83A1-F6EECF244321}">
                <p14:modId xmlns:p14="http://schemas.microsoft.com/office/powerpoint/2010/main" val="218310946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1" imgW="410" imgH="409" progId="TCLayout.ActiveDocument.1">
                  <p:embed/>
                </p:oleObj>
              </mc:Choice>
              <mc:Fallback>
                <p:oleObj name="think-cell Slide" r:id="rId31" imgW="410" imgH="409" progId="TCLayout.ActiveDocument.1">
                  <p:embed/>
                  <p:pic>
                    <p:nvPicPr>
                      <p:cNvPr id="9" name="Object 8" hidden="1">
                        <a:extLst>
                          <a:ext uri="{FF2B5EF4-FFF2-40B4-BE49-F238E27FC236}">
                            <a16:creationId xmlns:a16="http://schemas.microsoft.com/office/drawing/2014/main" id="{B38E2F1A-B34E-D69C-A57E-330971B04075}"/>
                          </a:ext>
                        </a:extLst>
                      </p:cNvPr>
                      <p:cNvPicPr/>
                      <p:nvPr/>
                    </p:nvPicPr>
                    <p:blipFill>
                      <a:blip r:embed="rId32"/>
                      <a:stretch>
                        <a:fillRect/>
                      </a:stretch>
                    </p:blipFill>
                    <p:spPr>
                      <a:xfrm>
                        <a:off x="1588" y="1588"/>
                        <a:ext cx="1588" cy="1588"/>
                      </a:xfrm>
                      <a:prstGeom prst="rect">
                        <a:avLst/>
                      </a:prstGeom>
                    </p:spPr>
                  </p:pic>
                </p:oleObj>
              </mc:Fallback>
            </mc:AlternateContent>
          </a:graphicData>
        </a:graphic>
      </p:graphicFrame>
      <p:sp>
        <p:nvSpPr>
          <p:cNvPr id="2" name="Title Placeholder 1">
            <a:extLst>
              <a:ext uri="{FF2B5EF4-FFF2-40B4-BE49-F238E27FC236}">
                <a16:creationId xmlns:a16="http://schemas.microsoft.com/office/drawing/2014/main" id="{A89C0743-AA73-0840-B62D-0DD1135607D8}"/>
              </a:ext>
            </a:extLst>
          </p:cNvPr>
          <p:cNvSpPr>
            <a:spLocks noGrp="1"/>
          </p:cNvSpPr>
          <p:nvPr>
            <p:ph type="title"/>
          </p:nvPr>
        </p:nvSpPr>
        <p:spPr>
          <a:xfrm>
            <a:off x="609600" y="37589"/>
            <a:ext cx="10962290" cy="767853"/>
          </a:xfrm>
          <a:prstGeom prst="rect">
            <a:avLst/>
          </a:prstGeom>
        </p:spPr>
        <p:txBody>
          <a:bodyPr vert="horz" lIns="91440" tIns="0" rIns="91440" bIns="0" rtlCol="0" anchor="b">
            <a:normAutofit/>
          </a:bodyPr>
          <a:lstStyle/>
          <a:p>
            <a:r>
              <a:rPr lang="en-US"/>
              <a:t>Click to edit Master title style</a:t>
            </a:r>
          </a:p>
        </p:txBody>
      </p:sp>
      <p:sp>
        <p:nvSpPr>
          <p:cNvPr id="3" name="Text Placeholder 2">
            <a:extLst>
              <a:ext uri="{FF2B5EF4-FFF2-40B4-BE49-F238E27FC236}">
                <a16:creationId xmlns:a16="http://schemas.microsoft.com/office/drawing/2014/main" id="{97B93CF6-2309-4345-AA1D-B104C260F806}"/>
              </a:ext>
            </a:extLst>
          </p:cNvPr>
          <p:cNvSpPr>
            <a:spLocks noGrp="1"/>
          </p:cNvSpPr>
          <p:nvPr>
            <p:ph type="body" idx="1"/>
          </p:nvPr>
        </p:nvSpPr>
        <p:spPr>
          <a:xfrm>
            <a:off x="609600" y="1608083"/>
            <a:ext cx="10962290" cy="4564117"/>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2" name="Straight Connector 11">
            <a:extLst>
              <a:ext uri="{FF2B5EF4-FFF2-40B4-BE49-F238E27FC236}">
                <a16:creationId xmlns:a16="http://schemas.microsoft.com/office/drawing/2014/main" id="{528CDE71-B946-DC7D-EEDB-2B57293F9294}"/>
              </a:ext>
            </a:extLst>
          </p:cNvPr>
          <p:cNvCxnSpPr>
            <a:cxnSpLocks/>
          </p:cNvCxnSpPr>
          <p:nvPr/>
        </p:nvCxnSpPr>
        <p:spPr>
          <a:xfrm>
            <a:off x="576393" y="-1905"/>
            <a:ext cx="0" cy="846841"/>
          </a:xfrm>
          <a:prstGeom prst="line">
            <a:avLst/>
          </a:prstGeom>
          <a:ln w="63500" cap="flat" cmpd="sng" algn="ctr">
            <a:solidFill>
              <a:schemeClr val="accent3"/>
            </a:solidFill>
            <a:prstDash val="solid"/>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25AB39C8-5319-0E6E-2410-4700706DC186}"/>
              </a:ext>
            </a:extLst>
          </p:cNvPr>
          <p:cNvSpPr txBox="1"/>
          <p:nvPr/>
        </p:nvSpPr>
        <p:spPr>
          <a:xfrm>
            <a:off x="11267590" y="6447560"/>
            <a:ext cx="304300" cy="169277"/>
          </a:xfrm>
          <a:prstGeom prst="rect">
            <a:avLst/>
          </a:prstGeom>
          <a:noFill/>
        </p:spPr>
        <p:txBody>
          <a:bodyPr wrap="square" lIns="0" tIns="0" rIns="0" bIns="0" rtlCol="0" anchor="ctr">
            <a:spAutoFit/>
          </a:bodyPr>
          <a:lstStyle/>
          <a:p>
            <a:pPr algn="r"/>
            <a:fld id="{DA4F3246-57E6-4D23-B4C0-B33CEEC38083}" type="slidenum">
              <a:rPr lang="en-US" sz="1100" smtClean="0">
                <a:solidFill>
                  <a:schemeClr val="tx1"/>
                </a:solidFill>
              </a:rPr>
              <a:pPr algn="r"/>
              <a:t>‹#›</a:t>
            </a:fld>
            <a:endParaRPr lang="en-US" sz="1100">
              <a:solidFill>
                <a:schemeClr val="tx1"/>
              </a:solidFill>
            </a:endParaRPr>
          </a:p>
        </p:txBody>
      </p:sp>
      <p:pic>
        <p:nvPicPr>
          <p:cNvPr id="33" name="Picture 32" descr="Logo&#10;&#10;Description automatically generated">
            <a:extLst>
              <a:ext uri="{FF2B5EF4-FFF2-40B4-BE49-F238E27FC236}">
                <a16:creationId xmlns:a16="http://schemas.microsoft.com/office/drawing/2014/main" id="{413FB830-EF07-2827-2E9A-C62AEEB66DF9}"/>
              </a:ext>
            </a:extLst>
          </p:cNvPr>
          <p:cNvPicPr>
            <a:picLocks noChangeAspect="1"/>
          </p:cNvPicPr>
          <p:nvPr/>
        </p:nvPicPr>
        <p:blipFill>
          <a:blip r:embed="rId33" cstate="email">
            <a:extLst>
              <a:ext uri="{28A0092B-C50C-407E-A947-70E740481C1C}">
                <a14:useLocalDpi xmlns:a14="http://schemas.microsoft.com/office/drawing/2010/main"/>
              </a:ext>
            </a:extLst>
          </a:blip>
          <a:stretch>
            <a:fillRect/>
          </a:stretch>
        </p:blipFill>
        <p:spPr>
          <a:xfrm>
            <a:off x="620110" y="6400942"/>
            <a:ext cx="620111" cy="262514"/>
          </a:xfrm>
          <a:prstGeom prst="rect">
            <a:avLst/>
          </a:prstGeom>
        </p:spPr>
      </p:pic>
      <p:sp>
        <p:nvSpPr>
          <p:cNvPr id="4" name="Footer Placeholder 3">
            <a:extLst>
              <a:ext uri="{FF2B5EF4-FFF2-40B4-BE49-F238E27FC236}">
                <a16:creationId xmlns:a16="http://schemas.microsoft.com/office/drawing/2014/main" id="{00E893C4-3B90-E1F1-32DC-B0057DB39E54}"/>
              </a:ext>
            </a:extLst>
          </p:cNvPr>
          <p:cNvSpPr>
            <a:spLocks noGrp="1"/>
          </p:cNvSpPr>
          <p:nvPr>
            <p:ph type="ftr" sz="quarter" idx="3"/>
          </p:nvPr>
        </p:nvSpPr>
        <p:spPr>
          <a:xfrm>
            <a:off x="1526308" y="6349636"/>
            <a:ext cx="6398491" cy="365125"/>
          </a:xfrm>
          <a:prstGeom prst="rect">
            <a:avLst/>
          </a:prstGeom>
        </p:spPr>
        <p:txBody>
          <a:bodyPr vert="horz" lIns="91440" tIns="45720" rIns="91440" bIns="45720" rtlCol="0" anchor="ctr"/>
          <a:lstStyle>
            <a:lvl1pPr algn="l">
              <a:defRPr sz="800" i="1">
                <a:solidFill>
                  <a:schemeClr val="tx1"/>
                </a:solidFill>
                <a:latin typeface="+mj-lt"/>
              </a:defRPr>
            </a:lvl1pPr>
          </a:lstStyle>
          <a:p>
            <a:r>
              <a:rPr lang="en-US"/>
              <a:t>Source:</a:t>
            </a:r>
          </a:p>
          <a:p>
            <a:r>
              <a:rPr lang="en-US"/>
              <a:t>Notes:</a:t>
            </a:r>
          </a:p>
        </p:txBody>
      </p:sp>
      <p:sp>
        <p:nvSpPr>
          <p:cNvPr id="5" name="TextBox 4">
            <a:extLst>
              <a:ext uri="{FF2B5EF4-FFF2-40B4-BE49-F238E27FC236}">
                <a16:creationId xmlns:a16="http://schemas.microsoft.com/office/drawing/2014/main" id="{D2F644A6-12F2-3B17-6083-EE09484EBFF5}"/>
              </a:ext>
            </a:extLst>
          </p:cNvPr>
          <p:cNvSpPr txBox="1"/>
          <p:nvPr/>
        </p:nvSpPr>
        <p:spPr>
          <a:xfrm>
            <a:off x="6856733" y="6697300"/>
            <a:ext cx="4715158" cy="92333"/>
          </a:xfrm>
          <a:prstGeom prst="rect">
            <a:avLst/>
          </a:prstGeom>
          <a:noFill/>
        </p:spPr>
        <p:txBody>
          <a:bodyPr wrap="square" lIns="0" tIns="0" rIns="0" bIns="0" rtlCol="0">
            <a:spAutoFit/>
          </a:bodyPr>
          <a:lstStyle/>
          <a:p>
            <a:pPr algn="r"/>
            <a:r>
              <a:rPr lang="en-US" sz="600">
                <a:solidFill>
                  <a:srgbClr val="A0A0A0"/>
                </a:solidFill>
              </a:rPr>
              <a:t>Includes content supplied by Sales Benchmark Index; Copyright © Sales Benchmark Index, 2022</a:t>
            </a:r>
          </a:p>
        </p:txBody>
      </p:sp>
      <p:graphicFrame>
        <p:nvGraphicFramePr>
          <p:cNvPr id="6" name="Object 5" hidden="1">
            <a:extLst>
              <a:ext uri="{FF2B5EF4-FFF2-40B4-BE49-F238E27FC236}">
                <a16:creationId xmlns:a16="http://schemas.microsoft.com/office/drawing/2014/main" id="{8453EEB6-AEBB-5F4E-758F-8DEE5F5874C0}"/>
              </a:ext>
            </a:extLst>
          </p:cNvPr>
          <p:cNvGraphicFramePr>
            <a:graphicFrameLocks noChangeAspect="1"/>
          </p:cNvGraphicFramePr>
          <p:nvPr userDrawn="1">
            <p:custDataLst>
              <p:tags r:id="rId30"/>
            </p:custDataLst>
            <p:extLst>
              <p:ext uri="{D42A27DB-BD31-4B8C-83A1-F6EECF244321}">
                <p14:modId xmlns:p14="http://schemas.microsoft.com/office/powerpoint/2010/main" val="218310946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4" imgW="410" imgH="409" progId="TCLayout.ActiveDocument.1">
                  <p:embed/>
                </p:oleObj>
              </mc:Choice>
              <mc:Fallback>
                <p:oleObj name="think-cell Slide" r:id="rId34" imgW="410" imgH="409" progId="TCLayout.ActiveDocument.1">
                  <p:embed/>
                  <p:pic>
                    <p:nvPicPr>
                      <p:cNvPr id="6" name="Object 5" hidden="1">
                        <a:extLst>
                          <a:ext uri="{FF2B5EF4-FFF2-40B4-BE49-F238E27FC236}">
                            <a16:creationId xmlns:a16="http://schemas.microsoft.com/office/drawing/2014/main" id="{8453EEB6-AEBB-5F4E-758F-8DEE5F5874C0}"/>
                          </a:ext>
                        </a:extLst>
                      </p:cNvPr>
                      <p:cNvPicPr/>
                      <p:nvPr/>
                    </p:nvPicPr>
                    <p:blipFill>
                      <a:blip r:embed="rId32"/>
                      <a:stretch>
                        <a:fillRect/>
                      </a:stretch>
                    </p:blipFill>
                    <p:spPr>
                      <a:xfrm>
                        <a:off x="1588" y="1588"/>
                        <a:ext cx="1588" cy="1588"/>
                      </a:xfrm>
                      <a:prstGeom prst="rect">
                        <a:avLst/>
                      </a:prstGeom>
                    </p:spPr>
                  </p:pic>
                </p:oleObj>
              </mc:Fallback>
            </mc:AlternateContent>
          </a:graphicData>
        </a:graphic>
      </p:graphicFrame>
      <p:cxnSp>
        <p:nvCxnSpPr>
          <p:cNvPr id="7" name="Straight Connector 6">
            <a:extLst>
              <a:ext uri="{FF2B5EF4-FFF2-40B4-BE49-F238E27FC236}">
                <a16:creationId xmlns:a16="http://schemas.microsoft.com/office/drawing/2014/main" id="{E07D2D6C-644E-C089-07AC-D30427BC9892}"/>
              </a:ext>
            </a:extLst>
          </p:cNvPr>
          <p:cNvCxnSpPr>
            <a:cxnSpLocks/>
          </p:cNvCxnSpPr>
          <p:nvPr userDrawn="1"/>
        </p:nvCxnSpPr>
        <p:spPr>
          <a:xfrm>
            <a:off x="576393" y="-1905"/>
            <a:ext cx="0" cy="846841"/>
          </a:xfrm>
          <a:prstGeom prst="line">
            <a:avLst/>
          </a:prstGeom>
          <a:ln w="63500" cap="flat" cmpd="sng" algn="ctr">
            <a:solidFill>
              <a:schemeClr val="accent3"/>
            </a:solidFill>
            <a:prstDash val="solid"/>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8" name="TextBox 7">
            <a:extLst>
              <a:ext uri="{FF2B5EF4-FFF2-40B4-BE49-F238E27FC236}">
                <a16:creationId xmlns:a16="http://schemas.microsoft.com/office/drawing/2014/main" id="{C59DDE1C-5FB9-EF34-173D-A5643737A872}"/>
              </a:ext>
            </a:extLst>
          </p:cNvPr>
          <p:cNvSpPr txBox="1"/>
          <p:nvPr userDrawn="1"/>
        </p:nvSpPr>
        <p:spPr>
          <a:xfrm>
            <a:off x="11267590" y="6447560"/>
            <a:ext cx="304300" cy="169277"/>
          </a:xfrm>
          <a:prstGeom prst="rect">
            <a:avLst/>
          </a:prstGeom>
          <a:noFill/>
        </p:spPr>
        <p:txBody>
          <a:bodyPr wrap="square" lIns="0" tIns="0" rIns="0" bIns="0" rtlCol="0" anchor="ctr">
            <a:spAutoFit/>
          </a:bodyPr>
          <a:lstStyle/>
          <a:p>
            <a:pPr algn="r"/>
            <a:fld id="{DA4F3246-57E6-4D23-B4C0-B33CEEC38083}" type="slidenum">
              <a:rPr lang="en-US" sz="1100" smtClean="0">
                <a:solidFill>
                  <a:schemeClr val="tx1"/>
                </a:solidFill>
              </a:rPr>
              <a:pPr algn="r"/>
              <a:t>‹#›</a:t>
            </a:fld>
            <a:endParaRPr lang="en-US" sz="1100">
              <a:solidFill>
                <a:schemeClr val="tx1"/>
              </a:solidFill>
            </a:endParaRPr>
          </a:p>
        </p:txBody>
      </p:sp>
      <p:pic>
        <p:nvPicPr>
          <p:cNvPr id="10" name="Picture 9" descr="Logo&#10;&#10;Description automatically generated">
            <a:extLst>
              <a:ext uri="{FF2B5EF4-FFF2-40B4-BE49-F238E27FC236}">
                <a16:creationId xmlns:a16="http://schemas.microsoft.com/office/drawing/2014/main" id="{BC88D76A-1F35-6CE7-4A64-9E6FCDB83DDF}"/>
              </a:ext>
            </a:extLst>
          </p:cNvPr>
          <p:cNvPicPr>
            <a:picLocks noChangeAspect="1"/>
          </p:cNvPicPr>
          <p:nvPr userDrawn="1"/>
        </p:nvPicPr>
        <p:blipFill>
          <a:blip r:embed="rId33" cstate="email">
            <a:extLst>
              <a:ext uri="{28A0092B-C50C-407E-A947-70E740481C1C}">
                <a14:useLocalDpi xmlns:a14="http://schemas.microsoft.com/office/drawing/2010/main"/>
              </a:ext>
            </a:extLst>
          </a:blip>
          <a:stretch>
            <a:fillRect/>
          </a:stretch>
        </p:blipFill>
        <p:spPr>
          <a:xfrm>
            <a:off x="620110" y="6400942"/>
            <a:ext cx="620111" cy="262514"/>
          </a:xfrm>
          <a:prstGeom prst="rect">
            <a:avLst/>
          </a:prstGeom>
        </p:spPr>
      </p:pic>
      <p:sp>
        <p:nvSpPr>
          <p:cNvPr id="11" name="TextBox 10">
            <a:extLst>
              <a:ext uri="{FF2B5EF4-FFF2-40B4-BE49-F238E27FC236}">
                <a16:creationId xmlns:a16="http://schemas.microsoft.com/office/drawing/2014/main" id="{6957E669-64B5-55CD-771B-EB4CBB451E53}"/>
              </a:ext>
            </a:extLst>
          </p:cNvPr>
          <p:cNvSpPr txBox="1"/>
          <p:nvPr userDrawn="1"/>
        </p:nvSpPr>
        <p:spPr>
          <a:xfrm>
            <a:off x="6856733" y="6697300"/>
            <a:ext cx="4715158" cy="92333"/>
          </a:xfrm>
          <a:prstGeom prst="rect">
            <a:avLst/>
          </a:prstGeom>
          <a:noFill/>
        </p:spPr>
        <p:txBody>
          <a:bodyPr wrap="square" lIns="0" tIns="0" rIns="0" bIns="0" rtlCol="0">
            <a:spAutoFit/>
          </a:bodyPr>
          <a:lstStyle/>
          <a:p>
            <a:pPr algn="r"/>
            <a:r>
              <a:rPr lang="en-US" sz="600">
                <a:solidFill>
                  <a:srgbClr val="A0A0A0"/>
                </a:solidFill>
              </a:rPr>
              <a:t>Includes content supplied by Sales Benchmark Index; Copyright © Sales Benchmark Index, 2022</a:t>
            </a:r>
          </a:p>
        </p:txBody>
      </p:sp>
      <p:pic>
        <p:nvPicPr>
          <p:cNvPr id="13" name="Picture 12">
            <a:extLst>
              <a:ext uri="{FF2B5EF4-FFF2-40B4-BE49-F238E27FC236}">
                <a16:creationId xmlns:a16="http://schemas.microsoft.com/office/drawing/2014/main" id="{E866EAE0-F050-21E6-F8A9-226B84685D8B}"/>
              </a:ext>
            </a:extLst>
          </p:cNvPr>
          <p:cNvPicPr>
            <a:picLocks noChangeAspect="1"/>
          </p:cNvPicPr>
          <p:nvPr userDrawn="1"/>
        </p:nvPicPr>
        <p:blipFill rotWithShape="1">
          <a:blip r:embed="rId35"/>
          <a:srcRect t="22807" b="19542"/>
          <a:stretch/>
        </p:blipFill>
        <p:spPr>
          <a:xfrm>
            <a:off x="1413929" y="6378341"/>
            <a:ext cx="1209344" cy="365125"/>
          </a:xfrm>
          <a:prstGeom prst="rect">
            <a:avLst/>
          </a:prstGeom>
        </p:spPr>
      </p:pic>
    </p:spTree>
    <p:extLst>
      <p:ext uri="{BB962C8B-B14F-4D97-AF65-F5344CB8AC3E}">
        <p14:creationId xmlns:p14="http://schemas.microsoft.com/office/powerpoint/2010/main" val="3752859601"/>
      </p:ext>
    </p:extLst>
  </p:cSld>
  <p:clrMap bg1="lt1" tx1="dk1" bg2="lt2" tx2="dk2" accent1="accent1" accent2="accent2" accent3="accent3" accent4="accent4" accent5="accent5" accent6="accent6" hlink="hlink" folHlink="folHlink"/>
  <p:sldLayoutIdLst>
    <p:sldLayoutId id="2147483733" r:id="rId1"/>
    <p:sldLayoutId id="2147483734" r:id="rId2"/>
    <p:sldLayoutId id="2147483735" r:id="rId3"/>
    <p:sldLayoutId id="2147483736" r:id="rId4"/>
    <p:sldLayoutId id="2147483737" r:id="rId5"/>
    <p:sldLayoutId id="2147483738" r:id="rId6"/>
    <p:sldLayoutId id="2147483739" r:id="rId7"/>
    <p:sldLayoutId id="2147483740" r:id="rId8"/>
    <p:sldLayoutId id="2147483741" r:id="rId9"/>
    <p:sldLayoutId id="2147483742" r:id="rId10"/>
    <p:sldLayoutId id="2147483743" r:id="rId11"/>
    <p:sldLayoutId id="2147483744" r:id="rId12"/>
    <p:sldLayoutId id="2147483745" r:id="rId13"/>
    <p:sldLayoutId id="2147483746" r:id="rId14"/>
    <p:sldLayoutId id="2147483747" r:id="rId15"/>
    <p:sldLayoutId id="2147483748" r:id="rId16"/>
    <p:sldLayoutId id="2147483749" r:id="rId17"/>
    <p:sldLayoutId id="2147483750" r:id="rId18"/>
    <p:sldLayoutId id="2147483751" r:id="rId19"/>
    <p:sldLayoutId id="2147483752" r:id="rId20"/>
    <p:sldLayoutId id="2147483753" r:id="rId21"/>
    <p:sldLayoutId id="2147483754" r:id="rId22"/>
    <p:sldLayoutId id="2147483755" r:id="rId23"/>
    <p:sldLayoutId id="2147483756" r:id="rId24"/>
    <p:sldLayoutId id="2147483757" r:id="rId25"/>
    <p:sldLayoutId id="2147483758" r:id="rId26"/>
    <p:sldLayoutId id="2147483759" r:id="rId27"/>
  </p:sldLayoutIdLst>
  <p:hf sldNum="0" hdr="0" ftr="0" dt="0"/>
  <p:txStyles>
    <p:titleStyle>
      <a:lvl1pPr algn="l" defTabSz="914400" rtl="0" eaLnBrk="1" latinLnBrk="0" hangingPunct="1">
        <a:lnSpc>
          <a:spcPct val="90000"/>
        </a:lnSpc>
        <a:spcBef>
          <a:spcPct val="0"/>
        </a:spcBef>
        <a:buNone/>
        <a:defRPr sz="2400" b="1" kern="1200">
          <a:solidFill>
            <a:schemeClr val="tx1"/>
          </a:solidFill>
          <a:latin typeface="+mj-lt"/>
          <a:ea typeface="+mj-ea"/>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1600" kern="1200">
          <a:solidFill>
            <a:schemeClr val="tx1"/>
          </a:solidFill>
          <a:latin typeface="+mn-lt"/>
          <a:ea typeface="+mn-ea"/>
          <a:cs typeface="+mn-cs"/>
        </a:defRPr>
      </a:lvl1pPr>
      <a:lvl2pPr marL="231775" indent="-231775"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2pPr>
      <a:lvl3pPr marL="461963" indent="-230188" algn="l" defTabSz="914400" rtl="0" eaLnBrk="1" latinLnBrk="0" hangingPunct="1">
        <a:lnSpc>
          <a:spcPct val="90000"/>
        </a:lnSpc>
        <a:spcBef>
          <a:spcPts val="500"/>
        </a:spcBef>
        <a:buFont typeface="Courier New" panose="02070309020205020404" pitchFamily="49" charset="0"/>
        <a:buChar char="o"/>
        <a:defRPr sz="1200" kern="1200">
          <a:solidFill>
            <a:schemeClr val="tx1"/>
          </a:solidFill>
          <a:latin typeface="+mn-lt"/>
          <a:ea typeface="+mn-ea"/>
          <a:cs typeface="+mn-cs"/>
        </a:defRPr>
      </a:lvl3pPr>
      <a:lvl4pPr marL="682625" indent="-220663" algn="l" defTabSz="914400" rtl="0" eaLnBrk="1" latinLnBrk="0" hangingPunct="1">
        <a:lnSpc>
          <a:spcPct val="90000"/>
        </a:lnSpc>
        <a:spcBef>
          <a:spcPts val="500"/>
        </a:spcBef>
        <a:buFont typeface="Avenir Next LT Pro" panose="020B0504020202020204" pitchFamily="34" charset="0"/>
        <a:buChar char="−"/>
        <a:defRPr sz="1100" kern="1200">
          <a:solidFill>
            <a:schemeClr val="tx1"/>
          </a:solidFill>
          <a:latin typeface="+mn-lt"/>
          <a:ea typeface="+mn-ea"/>
          <a:cs typeface="+mn-cs"/>
        </a:defRPr>
      </a:lvl4pPr>
      <a:lvl5pPr marL="862013" indent="-179388" algn="l" defTabSz="914400" rtl="0" eaLnBrk="1" latinLnBrk="0" hangingPunct="1">
        <a:lnSpc>
          <a:spcPct val="90000"/>
        </a:lnSpc>
        <a:spcBef>
          <a:spcPts val="5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6" orient="horz" pos="2160" userDrawn="1">
          <p15:clr>
            <a:srgbClr val="F26B43"/>
          </p15:clr>
        </p15:guide>
        <p15:guide id="7" pos="3840" userDrawn="1">
          <p15:clr>
            <a:srgbClr val="F26B43"/>
          </p15:clr>
        </p15:guide>
        <p15:guide id="8" pos="7296" userDrawn="1">
          <p15:clr>
            <a:srgbClr val="F26B43"/>
          </p15:clr>
        </p15:guide>
        <p15:guide id="9" pos="384" userDrawn="1">
          <p15:clr>
            <a:srgbClr val="F26B43"/>
          </p15:clr>
        </p15:guide>
        <p15:guide id="10" orient="horz" pos="3888" userDrawn="1">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9" name="Object 8" hidden="1">
            <a:extLst>
              <a:ext uri="{FF2B5EF4-FFF2-40B4-BE49-F238E27FC236}">
                <a16:creationId xmlns:a16="http://schemas.microsoft.com/office/drawing/2014/main" id="{B38E2F1A-B34E-D69C-A57E-330971B04075}"/>
              </a:ext>
            </a:extLst>
          </p:cNvPr>
          <p:cNvGraphicFramePr>
            <a:graphicFrameLocks noChangeAspect="1"/>
          </p:cNvGraphicFramePr>
          <p:nvPr>
            <p:custDataLst>
              <p:tags r:id="rId28"/>
            </p:custDataLst>
            <p:extLst>
              <p:ext uri="{D42A27DB-BD31-4B8C-83A1-F6EECF244321}">
                <p14:modId xmlns:p14="http://schemas.microsoft.com/office/powerpoint/2010/main" val="218310946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9" imgW="410" imgH="409" progId="TCLayout.ActiveDocument.1">
                  <p:embed/>
                </p:oleObj>
              </mc:Choice>
              <mc:Fallback>
                <p:oleObj name="think-cell Slide" r:id="rId29" imgW="410" imgH="409" progId="TCLayout.ActiveDocument.1">
                  <p:embed/>
                  <p:pic>
                    <p:nvPicPr>
                      <p:cNvPr id="9" name="Object 8" hidden="1">
                        <a:extLst>
                          <a:ext uri="{FF2B5EF4-FFF2-40B4-BE49-F238E27FC236}">
                            <a16:creationId xmlns:a16="http://schemas.microsoft.com/office/drawing/2014/main" id="{B38E2F1A-B34E-D69C-A57E-330971B04075}"/>
                          </a:ext>
                        </a:extLst>
                      </p:cNvPr>
                      <p:cNvPicPr/>
                      <p:nvPr/>
                    </p:nvPicPr>
                    <p:blipFill>
                      <a:blip r:embed="rId30"/>
                      <a:stretch>
                        <a:fillRect/>
                      </a:stretch>
                    </p:blipFill>
                    <p:spPr>
                      <a:xfrm>
                        <a:off x="1588" y="1588"/>
                        <a:ext cx="1588" cy="1588"/>
                      </a:xfrm>
                      <a:prstGeom prst="rect">
                        <a:avLst/>
                      </a:prstGeom>
                    </p:spPr>
                  </p:pic>
                </p:oleObj>
              </mc:Fallback>
            </mc:AlternateContent>
          </a:graphicData>
        </a:graphic>
      </p:graphicFrame>
      <p:sp>
        <p:nvSpPr>
          <p:cNvPr id="2" name="Title Placeholder 1">
            <a:extLst>
              <a:ext uri="{FF2B5EF4-FFF2-40B4-BE49-F238E27FC236}">
                <a16:creationId xmlns:a16="http://schemas.microsoft.com/office/drawing/2014/main" id="{A89C0743-AA73-0840-B62D-0DD1135607D8}"/>
              </a:ext>
            </a:extLst>
          </p:cNvPr>
          <p:cNvSpPr>
            <a:spLocks noGrp="1"/>
          </p:cNvSpPr>
          <p:nvPr>
            <p:ph type="title"/>
          </p:nvPr>
        </p:nvSpPr>
        <p:spPr>
          <a:xfrm>
            <a:off x="609600" y="37589"/>
            <a:ext cx="10962290" cy="767853"/>
          </a:xfrm>
          <a:prstGeom prst="rect">
            <a:avLst/>
          </a:prstGeom>
        </p:spPr>
        <p:txBody>
          <a:bodyPr vert="horz" lIns="91440" tIns="0" rIns="91440" bIns="0" rtlCol="0" anchor="b">
            <a:normAutofit/>
          </a:bodyPr>
          <a:lstStyle/>
          <a:p>
            <a:r>
              <a:rPr lang="en-US"/>
              <a:t>Click to edit Master title style</a:t>
            </a:r>
          </a:p>
        </p:txBody>
      </p:sp>
      <p:sp>
        <p:nvSpPr>
          <p:cNvPr id="3" name="Text Placeholder 2">
            <a:extLst>
              <a:ext uri="{FF2B5EF4-FFF2-40B4-BE49-F238E27FC236}">
                <a16:creationId xmlns:a16="http://schemas.microsoft.com/office/drawing/2014/main" id="{97B93CF6-2309-4345-AA1D-B104C260F806}"/>
              </a:ext>
            </a:extLst>
          </p:cNvPr>
          <p:cNvSpPr>
            <a:spLocks noGrp="1"/>
          </p:cNvSpPr>
          <p:nvPr>
            <p:ph type="body" idx="1"/>
          </p:nvPr>
        </p:nvSpPr>
        <p:spPr>
          <a:xfrm>
            <a:off x="609600" y="1608083"/>
            <a:ext cx="10962290" cy="4564117"/>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2" name="Straight Connector 11">
            <a:extLst>
              <a:ext uri="{FF2B5EF4-FFF2-40B4-BE49-F238E27FC236}">
                <a16:creationId xmlns:a16="http://schemas.microsoft.com/office/drawing/2014/main" id="{528CDE71-B946-DC7D-EEDB-2B57293F9294}"/>
              </a:ext>
            </a:extLst>
          </p:cNvPr>
          <p:cNvCxnSpPr>
            <a:cxnSpLocks/>
          </p:cNvCxnSpPr>
          <p:nvPr/>
        </p:nvCxnSpPr>
        <p:spPr>
          <a:xfrm>
            <a:off x="576393" y="-1905"/>
            <a:ext cx="0" cy="846841"/>
          </a:xfrm>
          <a:prstGeom prst="line">
            <a:avLst/>
          </a:prstGeom>
          <a:ln w="63500" cap="flat" cmpd="sng" algn="ctr">
            <a:solidFill>
              <a:schemeClr val="accent3"/>
            </a:solidFill>
            <a:prstDash val="solid"/>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25AB39C8-5319-0E6E-2410-4700706DC186}"/>
              </a:ext>
            </a:extLst>
          </p:cNvPr>
          <p:cNvSpPr txBox="1"/>
          <p:nvPr/>
        </p:nvSpPr>
        <p:spPr>
          <a:xfrm>
            <a:off x="11267590" y="6447560"/>
            <a:ext cx="304300" cy="169277"/>
          </a:xfrm>
          <a:prstGeom prst="rect">
            <a:avLst/>
          </a:prstGeom>
          <a:noFill/>
        </p:spPr>
        <p:txBody>
          <a:bodyPr wrap="square" lIns="0" tIns="0" rIns="0" bIns="0" rtlCol="0" anchor="ctr">
            <a:spAutoFit/>
          </a:bodyPr>
          <a:lstStyle/>
          <a:p>
            <a:pPr algn="r"/>
            <a:fld id="{DA4F3246-57E6-4D23-B4C0-B33CEEC38083}" type="slidenum">
              <a:rPr lang="en-US" sz="1100" smtClean="0">
                <a:solidFill>
                  <a:schemeClr val="tx1"/>
                </a:solidFill>
              </a:rPr>
              <a:pPr algn="r"/>
              <a:t>‹#›</a:t>
            </a:fld>
            <a:endParaRPr lang="en-US" sz="1100">
              <a:solidFill>
                <a:schemeClr val="tx1"/>
              </a:solidFill>
            </a:endParaRPr>
          </a:p>
        </p:txBody>
      </p:sp>
      <p:pic>
        <p:nvPicPr>
          <p:cNvPr id="33" name="Picture 32" descr="Logo&#10;&#10;Description automatically generated">
            <a:extLst>
              <a:ext uri="{FF2B5EF4-FFF2-40B4-BE49-F238E27FC236}">
                <a16:creationId xmlns:a16="http://schemas.microsoft.com/office/drawing/2014/main" id="{413FB830-EF07-2827-2E9A-C62AEEB66DF9}"/>
              </a:ext>
            </a:extLst>
          </p:cNvPr>
          <p:cNvPicPr>
            <a:picLocks noChangeAspect="1"/>
          </p:cNvPicPr>
          <p:nvPr/>
        </p:nvPicPr>
        <p:blipFill>
          <a:blip r:embed="rId31" cstate="email">
            <a:extLst>
              <a:ext uri="{28A0092B-C50C-407E-A947-70E740481C1C}">
                <a14:useLocalDpi xmlns:a14="http://schemas.microsoft.com/office/drawing/2010/main"/>
              </a:ext>
            </a:extLst>
          </a:blip>
          <a:stretch>
            <a:fillRect/>
          </a:stretch>
        </p:blipFill>
        <p:spPr>
          <a:xfrm>
            <a:off x="620110" y="6400942"/>
            <a:ext cx="620111" cy="262514"/>
          </a:xfrm>
          <a:prstGeom prst="rect">
            <a:avLst/>
          </a:prstGeom>
        </p:spPr>
      </p:pic>
      <p:sp>
        <p:nvSpPr>
          <p:cNvPr id="4" name="Footer Placeholder 3">
            <a:extLst>
              <a:ext uri="{FF2B5EF4-FFF2-40B4-BE49-F238E27FC236}">
                <a16:creationId xmlns:a16="http://schemas.microsoft.com/office/drawing/2014/main" id="{00E893C4-3B90-E1F1-32DC-B0057DB39E54}"/>
              </a:ext>
            </a:extLst>
          </p:cNvPr>
          <p:cNvSpPr>
            <a:spLocks noGrp="1"/>
          </p:cNvSpPr>
          <p:nvPr>
            <p:ph type="ftr" sz="quarter" idx="3"/>
          </p:nvPr>
        </p:nvSpPr>
        <p:spPr>
          <a:xfrm>
            <a:off x="1526308" y="6349636"/>
            <a:ext cx="6398491" cy="365125"/>
          </a:xfrm>
          <a:prstGeom prst="rect">
            <a:avLst/>
          </a:prstGeom>
        </p:spPr>
        <p:txBody>
          <a:bodyPr vert="horz" lIns="91440" tIns="45720" rIns="91440" bIns="45720" rtlCol="0" anchor="ctr"/>
          <a:lstStyle>
            <a:lvl1pPr algn="l">
              <a:defRPr sz="800" i="1">
                <a:solidFill>
                  <a:schemeClr val="tx1"/>
                </a:solidFill>
                <a:latin typeface="+mj-lt"/>
              </a:defRPr>
            </a:lvl1pPr>
          </a:lstStyle>
          <a:p>
            <a:r>
              <a:rPr lang="en-US"/>
              <a:t>Source:</a:t>
            </a:r>
          </a:p>
          <a:p>
            <a:r>
              <a:rPr lang="en-US"/>
              <a:t>Notes:</a:t>
            </a:r>
          </a:p>
        </p:txBody>
      </p:sp>
      <p:sp>
        <p:nvSpPr>
          <p:cNvPr id="5" name="TextBox 4">
            <a:extLst>
              <a:ext uri="{FF2B5EF4-FFF2-40B4-BE49-F238E27FC236}">
                <a16:creationId xmlns:a16="http://schemas.microsoft.com/office/drawing/2014/main" id="{D2F644A6-12F2-3B17-6083-EE09484EBFF5}"/>
              </a:ext>
            </a:extLst>
          </p:cNvPr>
          <p:cNvSpPr txBox="1"/>
          <p:nvPr/>
        </p:nvSpPr>
        <p:spPr>
          <a:xfrm>
            <a:off x="6856733" y="6697300"/>
            <a:ext cx="4715158" cy="92333"/>
          </a:xfrm>
          <a:prstGeom prst="rect">
            <a:avLst/>
          </a:prstGeom>
          <a:noFill/>
        </p:spPr>
        <p:txBody>
          <a:bodyPr wrap="square" lIns="0" tIns="0" rIns="0" bIns="0" rtlCol="0">
            <a:spAutoFit/>
          </a:bodyPr>
          <a:lstStyle/>
          <a:p>
            <a:pPr algn="r"/>
            <a:r>
              <a:rPr lang="en-US" sz="600">
                <a:solidFill>
                  <a:srgbClr val="A0A0A0"/>
                </a:solidFill>
              </a:rPr>
              <a:t>Includes content supplied by Sales Benchmark Index; Copyright © Sales Benchmark Index, 2025</a:t>
            </a:r>
          </a:p>
        </p:txBody>
      </p:sp>
    </p:spTree>
    <p:extLst>
      <p:ext uri="{BB962C8B-B14F-4D97-AF65-F5344CB8AC3E}">
        <p14:creationId xmlns:p14="http://schemas.microsoft.com/office/powerpoint/2010/main" val="4260279777"/>
      </p:ext>
    </p:extLst>
  </p:cSld>
  <p:clrMap bg1="lt1" tx1="dk1" bg2="lt2" tx2="dk2" accent1="accent1" accent2="accent2" accent3="accent3" accent4="accent4" accent5="accent5" accent6="accent6" hlink="hlink" folHlink="folHlink"/>
  <p:sldLayoutIdLst>
    <p:sldLayoutId id="2147483761" r:id="rId1"/>
    <p:sldLayoutId id="2147483762" r:id="rId2"/>
    <p:sldLayoutId id="2147483763" r:id="rId3"/>
    <p:sldLayoutId id="2147483764" r:id="rId4"/>
    <p:sldLayoutId id="2147483765" r:id="rId5"/>
    <p:sldLayoutId id="2147483766" r:id="rId6"/>
    <p:sldLayoutId id="2147483767" r:id="rId7"/>
    <p:sldLayoutId id="2147483768" r:id="rId8"/>
    <p:sldLayoutId id="2147483769" r:id="rId9"/>
    <p:sldLayoutId id="2147483770" r:id="rId10"/>
    <p:sldLayoutId id="2147483771" r:id="rId11"/>
    <p:sldLayoutId id="2147483772" r:id="rId12"/>
    <p:sldLayoutId id="2147483773" r:id="rId13"/>
    <p:sldLayoutId id="2147483774" r:id="rId14"/>
    <p:sldLayoutId id="2147483775" r:id="rId15"/>
    <p:sldLayoutId id="2147483776" r:id="rId16"/>
    <p:sldLayoutId id="2147483777" r:id="rId17"/>
    <p:sldLayoutId id="2147483778" r:id="rId18"/>
    <p:sldLayoutId id="2147483779" r:id="rId19"/>
    <p:sldLayoutId id="2147483780" r:id="rId20"/>
    <p:sldLayoutId id="2147483781" r:id="rId21"/>
    <p:sldLayoutId id="2147483782" r:id="rId22"/>
    <p:sldLayoutId id="2147483783" r:id="rId23"/>
    <p:sldLayoutId id="2147483784" r:id="rId24"/>
    <p:sldLayoutId id="2147483785" r:id="rId25"/>
    <p:sldLayoutId id="2147483838" r:id="rId26"/>
  </p:sldLayoutIdLst>
  <p:hf sldNum="0" hdr="0" ftr="0" dt="0"/>
  <p:txStyles>
    <p:titleStyle>
      <a:lvl1pPr algn="l" defTabSz="914400" rtl="0" eaLnBrk="1" latinLnBrk="0" hangingPunct="1">
        <a:lnSpc>
          <a:spcPct val="90000"/>
        </a:lnSpc>
        <a:spcBef>
          <a:spcPct val="0"/>
        </a:spcBef>
        <a:buNone/>
        <a:defRPr sz="2400" b="1" kern="1200">
          <a:solidFill>
            <a:schemeClr val="tx1"/>
          </a:solidFill>
          <a:latin typeface="+mj-lt"/>
          <a:ea typeface="+mj-ea"/>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1600" kern="1200">
          <a:solidFill>
            <a:schemeClr val="tx1"/>
          </a:solidFill>
          <a:latin typeface="+mn-lt"/>
          <a:ea typeface="+mn-ea"/>
          <a:cs typeface="+mn-cs"/>
        </a:defRPr>
      </a:lvl1pPr>
      <a:lvl2pPr marL="231775" indent="-231775"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2pPr>
      <a:lvl3pPr marL="461963" indent="-230188" algn="l" defTabSz="914400" rtl="0" eaLnBrk="1" latinLnBrk="0" hangingPunct="1">
        <a:lnSpc>
          <a:spcPct val="90000"/>
        </a:lnSpc>
        <a:spcBef>
          <a:spcPts val="500"/>
        </a:spcBef>
        <a:buFont typeface="Courier New" panose="02070309020205020404" pitchFamily="49" charset="0"/>
        <a:buChar char="o"/>
        <a:defRPr sz="1200" kern="1200">
          <a:solidFill>
            <a:schemeClr val="tx1"/>
          </a:solidFill>
          <a:latin typeface="+mn-lt"/>
          <a:ea typeface="+mn-ea"/>
          <a:cs typeface="+mn-cs"/>
        </a:defRPr>
      </a:lvl3pPr>
      <a:lvl4pPr marL="682625" indent="-220663" algn="l" defTabSz="914400" rtl="0" eaLnBrk="1" latinLnBrk="0" hangingPunct="1">
        <a:lnSpc>
          <a:spcPct val="90000"/>
        </a:lnSpc>
        <a:spcBef>
          <a:spcPts val="500"/>
        </a:spcBef>
        <a:buFont typeface="Avenir Next LT Pro" panose="020B0504020202020204" pitchFamily="34" charset="0"/>
        <a:buChar char="−"/>
        <a:defRPr sz="1100" kern="1200">
          <a:solidFill>
            <a:schemeClr val="tx1"/>
          </a:solidFill>
          <a:latin typeface="+mn-lt"/>
          <a:ea typeface="+mn-ea"/>
          <a:cs typeface="+mn-cs"/>
        </a:defRPr>
      </a:lvl4pPr>
      <a:lvl5pPr marL="862013" indent="-179388" algn="l" defTabSz="914400" rtl="0" eaLnBrk="1" latinLnBrk="0" hangingPunct="1">
        <a:lnSpc>
          <a:spcPct val="90000"/>
        </a:lnSpc>
        <a:spcBef>
          <a:spcPts val="5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guide id="3" pos="7296">
          <p15:clr>
            <a:srgbClr val="F26B43"/>
          </p15:clr>
        </p15:guide>
        <p15:guide id="4" pos="384">
          <p15:clr>
            <a:srgbClr val="F26B43"/>
          </p15:clr>
        </p15:guide>
        <p15:guide id="5" orient="horz" pos="3888">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9" name="Object 8" hidden="1">
            <a:extLst>
              <a:ext uri="{FF2B5EF4-FFF2-40B4-BE49-F238E27FC236}">
                <a16:creationId xmlns:a16="http://schemas.microsoft.com/office/drawing/2014/main" id="{B38E2F1A-B34E-D69C-A57E-330971B04075}"/>
              </a:ext>
            </a:extLst>
          </p:cNvPr>
          <p:cNvGraphicFramePr>
            <a:graphicFrameLocks noChangeAspect="1"/>
          </p:cNvGraphicFramePr>
          <p:nvPr userDrawn="1">
            <p:custDataLst>
              <p:tags r:id="rId27"/>
            </p:custDataLst>
            <p:extLst>
              <p:ext uri="{D42A27DB-BD31-4B8C-83A1-F6EECF244321}">
                <p14:modId xmlns:p14="http://schemas.microsoft.com/office/powerpoint/2010/main" val="218310946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8" imgW="410" imgH="409" progId="TCLayout.ActiveDocument.1">
                  <p:embed/>
                </p:oleObj>
              </mc:Choice>
              <mc:Fallback>
                <p:oleObj name="think-cell Slide" r:id="rId28" imgW="410" imgH="409" progId="TCLayout.ActiveDocument.1">
                  <p:embed/>
                  <p:pic>
                    <p:nvPicPr>
                      <p:cNvPr id="9" name="Object 8" hidden="1">
                        <a:extLst>
                          <a:ext uri="{FF2B5EF4-FFF2-40B4-BE49-F238E27FC236}">
                            <a16:creationId xmlns:a16="http://schemas.microsoft.com/office/drawing/2014/main" id="{B38E2F1A-B34E-D69C-A57E-330971B04075}"/>
                          </a:ext>
                        </a:extLst>
                      </p:cNvPr>
                      <p:cNvPicPr/>
                      <p:nvPr/>
                    </p:nvPicPr>
                    <p:blipFill>
                      <a:blip r:embed="rId29"/>
                      <a:stretch>
                        <a:fillRect/>
                      </a:stretch>
                    </p:blipFill>
                    <p:spPr>
                      <a:xfrm>
                        <a:off x="1588" y="1588"/>
                        <a:ext cx="1588" cy="1588"/>
                      </a:xfrm>
                      <a:prstGeom prst="rect">
                        <a:avLst/>
                      </a:prstGeom>
                    </p:spPr>
                  </p:pic>
                </p:oleObj>
              </mc:Fallback>
            </mc:AlternateContent>
          </a:graphicData>
        </a:graphic>
      </p:graphicFrame>
      <p:sp>
        <p:nvSpPr>
          <p:cNvPr id="2" name="Title Placeholder 1">
            <a:extLst>
              <a:ext uri="{FF2B5EF4-FFF2-40B4-BE49-F238E27FC236}">
                <a16:creationId xmlns:a16="http://schemas.microsoft.com/office/drawing/2014/main" id="{A89C0743-AA73-0840-B62D-0DD1135607D8}"/>
              </a:ext>
            </a:extLst>
          </p:cNvPr>
          <p:cNvSpPr>
            <a:spLocks noGrp="1"/>
          </p:cNvSpPr>
          <p:nvPr>
            <p:ph type="title"/>
          </p:nvPr>
        </p:nvSpPr>
        <p:spPr>
          <a:xfrm>
            <a:off x="609600" y="37589"/>
            <a:ext cx="10962290" cy="767853"/>
          </a:xfrm>
          <a:prstGeom prst="rect">
            <a:avLst/>
          </a:prstGeom>
        </p:spPr>
        <p:txBody>
          <a:bodyPr vert="horz" lIns="91440" tIns="0" rIns="91440" bIns="0" rtlCol="0" anchor="b">
            <a:normAutofit/>
          </a:bodyPr>
          <a:lstStyle/>
          <a:p>
            <a:r>
              <a:rPr lang="en-US"/>
              <a:t>Click to edit Master title style</a:t>
            </a:r>
          </a:p>
        </p:txBody>
      </p:sp>
      <p:sp>
        <p:nvSpPr>
          <p:cNvPr id="3" name="Text Placeholder 2">
            <a:extLst>
              <a:ext uri="{FF2B5EF4-FFF2-40B4-BE49-F238E27FC236}">
                <a16:creationId xmlns:a16="http://schemas.microsoft.com/office/drawing/2014/main" id="{97B93CF6-2309-4345-AA1D-B104C260F806}"/>
              </a:ext>
            </a:extLst>
          </p:cNvPr>
          <p:cNvSpPr>
            <a:spLocks noGrp="1"/>
          </p:cNvSpPr>
          <p:nvPr>
            <p:ph type="body" idx="1"/>
          </p:nvPr>
        </p:nvSpPr>
        <p:spPr>
          <a:xfrm>
            <a:off x="609600" y="1608083"/>
            <a:ext cx="10962290" cy="4564117"/>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2" name="Straight Connector 11">
            <a:extLst>
              <a:ext uri="{FF2B5EF4-FFF2-40B4-BE49-F238E27FC236}">
                <a16:creationId xmlns:a16="http://schemas.microsoft.com/office/drawing/2014/main" id="{528CDE71-B946-DC7D-EEDB-2B57293F9294}"/>
              </a:ext>
            </a:extLst>
          </p:cNvPr>
          <p:cNvCxnSpPr>
            <a:cxnSpLocks/>
          </p:cNvCxnSpPr>
          <p:nvPr userDrawn="1"/>
        </p:nvCxnSpPr>
        <p:spPr>
          <a:xfrm>
            <a:off x="576393" y="-1905"/>
            <a:ext cx="0" cy="846841"/>
          </a:xfrm>
          <a:prstGeom prst="line">
            <a:avLst/>
          </a:prstGeom>
          <a:ln w="63500" cap="flat" cmpd="sng" algn="ctr">
            <a:solidFill>
              <a:schemeClr val="accent3"/>
            </a:solidFill>
            <a:prstDash val="solid"/>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25AB39C8-5319-0E6E-2410-4700706DC186}"/>
              </a:ext>
            </a:extLst>
          </p:cNvPr>
          <p:cNvSpPr txBox="1"/>
          <p:nvPr userDrawn="1"/>
        </p:nvSpPr>
        <p:spPr>
          <a:xfrm>
            <a:off x="11267590" y="6447560"/>
            <a:ext cx="304300" cy="169277"/>
          </a:xfrm>
          <a:prstGeom prst="rect">
            <a:avLst/>
          </a:prstGeom>
          <a:noFill/>
        </p:spPr>
        <p:txBody>
          <a:bodyPr wrap="square" lIns="0" tIns="0" rIns="0" bIns="0" rtlCol="0" anchor="ctr">
            <a:spAutoFit/>
          </a:bodyPr>
          <a:lstStyle/>
          <a:p>
            <a:pPr algn="r"/>
            <a:fld id="{DA4F3246-57E6-4D23-B4C0-B33CEEC38083}" type="slidenum">
              <a:rPr lang="en-US" sz="1100" smtClean="0">
                <a:solidFill>
                  <a:schemeClr val="tx1"/>
                </a:solidFill>
              </a:rPr>
              <a:pPr algn="r"/>
              <a:t>‹#›</a:t>
            </a:fld>
            <a:endParaRPr lang="en-US" sz="1100">
              <a:solidFill>
                <a:schemeClr val="tx1"/>
              </a:solidFill>
            </a:endParaRPr>
          </a:p>
        </p:txBody>
      </p:sp>
      <p:pic>
        <p:nvPicPr>
          <p:cNvPr id="33" name="Picture 32" descr="Logo&#10;&#10;Description automatically generated">
            <a:extLst>
              <a:ext uri="{FF2B5EF4-FFF2-40B4-BE49-F238E27FC236}">
                <a16:creationId xmlns:a16="http://schemas.microsoft.com/office/drawing/2014/main" id="{413FB830-EF07-2827-2E9A-C62AEEB66DF9}"/>
              </a:ext>
            </a:extLst>
          </p:cNvPr>
          <p:cNvPicPr>
            <a:picLocks noChangeAspect="1"/>
          </p:cNvPicPr>
          <p:nvPr userDrawn="1"/>
        </p:nvPicPr>
        <p:blipFill>
          <a:blip r:embed="rId30" cstate="email">
            <a:extLst>
              <a:ext uri="{28A0092B-C50C-407E-A947-70E740481C1C}">
                <a14:useLocalDpi xmlns:a14="http://schemas.microsoft.com/office/drawing/2010/main"/>
              </a:ext>
            </a:extLst>
          </a:blip>
          <a:stretch>
            <a:fillRect/>
          </a:stretch>
        </p:blipFill>
        <p:spPr>
          <a:xfrm>
            <a:off x="620110" y="6400942"/>
            <a:ext cx="620111" cy="262514"/>
          </a:xfrm>
          <a:prstGeom prst="rect">
            <a:avLst/>
          </a:prstGeom>
        </p:spPr>
      </p:pic>
      <p:sp>
        <p:nvSpPr>
          <p:cNvPr id="4" name="Footer Placeholder 3">
            <a:extLst>
              <a:ext uri="{FF2B5EF4-FFF2-40B4-BE49-F238E27FC236}">
                <a16:creationId xmlns:a16="http://schemas.microsoft.com/office/drawing/2014/main" id="{00E893C4-3B90-E1F1-32DC-B0057DB39E54}"/>
              </a:ext>
            </a:extLst>
          </p:cNvPr>
          <p:cNvSpPr>
            <a:spLocks noGrp="1"/>
          </p:cNvSpPr>
          <p:nvPr>
            <p:ph type="ftr" sz="quarter" idx="3"/>
          </p:nvPr>
        </p:nvSpPr>
        <p:spPr>
          <a:xfrm>
            <a:off x="2157657" y="6349636"/>
            <a:ext cx="5767142" cy="365125"/>
          </a:xfrm>
          <a:prstGeom prst="rect">
            <a:avLst/>
          </a:prstGeom>
        </p:spPr>
        <p:txBody>
          <a:bodyPr vert="horz" lIns="91440" tIns="45720" rIns="91440" bIns="45720" rtlCol="0" anchor="ctr"/>
          <a:lstStyle>
            <a:lvl1pPr algn="l">
              <a:defRPr sz="800" i="1">
                <a:solidFill>
                  <a:schemeClr val="tx1"/>
                </a:solidFill>
                <a:latin typeface="+mj-lt"/>
              </a:defRPr>
            </a:lvl1pPr>
          </a:lstStyle>
          <a:p>
            <a:r>
              <a:rPr lang="en-US"/>
              <a:t>Source:</a:t>
            </a:r>
          </a:p>
          <a:p>
            <a:r>
              <a:rPr lang="en-US"/>
              <a:t>Notes:</a:t>
            </a:r>
          </a:p>
        </p:txBody>
      </p:sp>
      <p:sp>
        <p:nvSpPr>
          <p:cNvPr id="5" name="TextBox 4">
            <a:extLst>
              <a:ext uri="{FF2B5EF4-FFF2-40B4-BE49-F238E27FC236}">
                <a16:creationId xmlns:a16="http://schemas.microsoft.com/office/drawing/2014/main" id="{D2F644A6-12F2-3B17-6083-EE09484EBFF5}"/>
              </a:ext>
            </a:extLst>
          </p:cNvPr>
          <p:cNvSpPr txBox="1"/>
          <p:nvPr userDrawn="1"/>
        </p:nvSpPr>
        <p:spPr>
          <a:xfrm>
            <a:off x="6856733" y="6697300"/>
            <a:ext cx="4715158" cy="92333"/>
          </a:xfrm>
          <a:prstGeom prst="rect">
            <a:avLst/>
          </a:prstGeom>
          <a:noFill/>
        </p:spPr>
        <p:txBody>
          <a:bodyPr wrap="square" lIns="0" tIns="0" rIns="0" bIns="0" rtlCol="0">
            <a:spAutoFit/>
          </a:bodyPr>
          <a:lstStyle/>
          <a:p>
            <a:pPr algn="r"/>
            <a:r>
              <a:rPr lang="en-US" sz="600">
                <a:solidFill>
                  <a:srgbClr val="A0A0A0"/>
                </a:solidFill>
              </a:rPr>
              <a:t>Includes content supplied by Sales Benchmark Index; Copyright © Sales Benchmark Index, 2022</a:t>
            </a:r>
          </a:p>
        </p:txBody>
      </p:sp>
      <p:pic>
        <p:nvPicPr>
          <p:cNvPr id="6" name="Picture 5">
            <a:extLst>
              <a:ext uri="{FF2B5EF4-FFF2-40B4-BE49-F238E27FC236}">
                <a16:creationId xmlns:a16="http://schemas.microsoft.com/office/drawing/2014/main" id="{17CBD88E-9BA7-1C71-59CD-F064EA4E5E67}"/>
              </a:ext>
            </a:extLst>
          </p:cNvPr>
          <p:cNvPicPr>
            <a:picLocks noChangeAspect="1"/>
          </p:cNvPicPr>
          <p:nvPr userDrawn="1"/>
        </p:nvPicPr>
        <p:blipFill rotWithShape="1">
          <a:blip r:embed="rId31"/>
          <a:srcRect t="14443" b="17277"/>
          <a:stretch/>
        </p:blipFill>
        <p:spPr>
          <a:xfrm>
            <a:off x="1392087" y="6447559"/>
            <a:ext cx="765570" cy="249741"/>
          </a:xfrm>
          <a:prstGeom prst="rect">
            <a:avLst/>
          </a:prstGeom>
        </p:spPr>
      </p:pic>
    </p:spTree>
    <p:extLst>
      <p:ext uri="{BB962C8B-B14F-4D97-AF65-F5344CB8AC3E}">
        <p14:creationId xmlns:p14="http://schemas.microsoft.com/office/powerpoint/2010/main" val="4155686338"/>
      </p:ext>
    </p:extLst>
  </p:cSld>
  <p:clrMap bg1="lt1" tx1="dk1" bg2="lt2" tx2="dk2" accent1="accent1" accent2="accent2" accent3="accent3" accent4="accent4" accent5="accent5" accent6="accent6" hlink="hlink" folHlink="folHlink"/>
  <p:sldLayoutIdLst>
    <p:sldLayoutId id="2147483787" r:id="rId1"/>
    <p:sldLayoutId id="2147483788" r:id="rId2"/>
    <p:sldLayoutId id="2147483789" r:id="rId3"/>
    <p:sldLayoutId id="2147483790" r:id="rId4"/>
    <p:sldLayoutId id="2147483791" r:id="rId5"/>
    <p:sldLayoutId id="2147483792" r:id="rId6"/>
    <p:sldLayoutId id="2147483793" r:id="rId7"/>
    <p:sldLayoutId id="2147483794" r:id="rId8"/>
    <p:sldLayoutId id="2147483795" r:id="rId9"/>
    <p:sldLayoutId id="2147483796" r:id="rId10"/>
    <p:sldLayoutId id="2147483797" r:id="rId11"/>
    <p:sldLayoutId id="2147483798" r:id="rId12"/>
    <p:sldLayoutId id="2147483799" r:id="rId13"/>
    <p:sldLayoutId id="2147483800" r:id="rId14"/>
    <p:sldLayoutId id="2147483801" r:id="rId15"/>
    <p:sldLayoutId id="2147483802" r:id="rId16"/>
    <p:sldLayoutId id="2147483803" r:id="rId17"/>
    <p:sldLayoutId id="2147483804" r:id="rId18"/>
    <p:sldLayoutId id="2147483805" r:id="rId19"/>
    <p:sldLayoutId id="2147483806" r:id="rId20"/>
    <p:sldLayoutId id="2147483807" r:id="rId21"/>
    <p:sldLayoutId id="2147483808" r:id="rId22"/>
    <p:sldLayoutId id="2147483809" r:id="rId23"/>
    <p:sldLayoutId id="2147483810" r:id="rId24"/>
    <p:sldLayoutId id="2147483811" r:id="rId25"/>
  </p:sldLayoutIdLst>
  <p:hf sldNum="0" hdr="0" ftr="0" dt="0"/>
  <p:txStyles>
    <p:titleStyle>
      <a:lvl1pPr algn="l" defTabSz="914400" rtl="0" eaLnBrk="1" latinLnBrk="0" hangingPunct="1">
        <a:lnSpc>
          <a:spcPct val="90000"/>
        </a:lnSpc>
        <a:spcBef>
          <a:spcPct val="0"/>
        </a:spcBef>
        <a:buNone/>
        <a:defRPr sz="2400" b="1" kern="1200">
          <a:solidFill>
            <a:schemeClr val="tx1"/>
          </a:solidFill>
          <a:latin typeface="+mj-lt"/>
          <a:ea typeface="+mj-ea"/>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1600" kern="1200">
          <a:solidFill>
            <a:schemeClr val="tx1"/>
          </a:solidFill>
          <a:latin typeface="+mn-lt"/>
          <a:ea typeface="+mn-ea"/>
          <a:cs typeface="+mn-cs"/>
        </a:defRPr>
      </a:lvl1pPr>
      <a:lvl2pPr marL="231775" indent="-231775"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2pPr>
      <a:lvl3pPr marL="461963" indent="-230188" algn="l" defTabSz="914400" rtl="0" eaLnBrk="1" latinLnBrk="0" hangingPunct="1">
        <a:lnSpc>
          <a:spcPct val="90000"/>
        </a:lnSpc>
        <a:spcBef>
          <a:spcPts val="500"/>
        </a:spcBef>
        <a:buFont typeface="Courier New" panose="02070309020205020404" pitchFamily="49" charset="0"/>
        <a:buChar char="o"/>
        <a:defRPr sz="1200" kern="1200">
          <a:solidFill>
            <a:schemeClr val="tx1"/>
          </a:solidFill>
          <a:latin typeface="+mn-lt"/>
          <a:ea typeface="+mn-ea"/>
          <a:cs typeface="+mn-cs"/>
        </a:defRPr>
      </a:lvl3pPr>
      <a:lvl4pPr marL="682625" indent="-220663" algn="l" defTabSz="914400" rtl="0" eaLnBrk="1" latinLnBrk="0" hangingPunct="1">
        <a:lnSpc>
          <a:spcPct val="90000"/>
        </a:lnSpc>
        <a:spcBef>
          <a:spcPts val="500"/>
        </a:spcBef>
        <a:buFont typeface="Avenir Next LT Pro" panose="020B0504020202020204" pitchFamily="34" charset="0"/>
        <a:buChar char="−"/>
        <a:defRPr sz="1100" kern="1200">
          <a:solidFill>
            <a:schemeClr val="tx1"/>
          </a:solidFill>
          <a:latin typeface="+mn-lt"/>
          <a:ea typeface="+mn-ea"/>
          <a:cs typeface="+mn-cs"/>
        </a:defRPr>
      </a:lvl4pPr>
      <a:lvl5pPr marL="862013" indent="-179388" algn="l" defTabSz="914400" rtl="0" eaLnBrk="1" latinLnBrk="0" hangingPunct="1">
        <a:lnSpc>
          <a:spcPct val="90000"/>
        </a:lnSpc>
        <a:spcBef>
          <a:spcPts val="5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guide id="3" pos="7296">
          <p15:clr>
            <a:srgbClr val="F26B43"/>
          </p15:clr>
        </p15:guide>
        <p15:guide id="4" pos="384">
          <p15:clr>
            <a:srgbClr val="F26B43"/>
          </p15:clr>
        </p15:guide>
        <p15:guide id="5" orient="horz" pos="3888">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9" name="Object 8" hidden="1">
            <a:extLst>
              <a:ext uri="{FF2B5EF4-FFF2-40B4-BE49-F238E27FC236}">
                <a16:creationId xmlns:a16="http://schemas.microsoft.com/office/drawing/2014/main" id="{B38E2F1A-B34E-D69C-A57E-330971B04075}"/>
              </a:ext>
            </a:extLst>
          </p:cNvPr>
          <p:cNvGraphicFramePr>
            <a:graphicFrameLocks noChangeAspect="1"/>
          </p:cNvGraphicFramePr>
          <p:nvPr userDrawn="1">
            <p:custDataLst>
              <p:tags r:id="rId27"/>
            </p:custDataLst>
            <p:extLst>
              <p:ext uri="{D42A27DB-BD31-4B8C-83A1-F6EECF244321}">
                <p14:modId xmlns:p14="http://schemas.microsoft.com/office/powerpoint/2010/main" val="2183109461"/>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28" imgW="410" imgH="409" progId="TCLayout.ActiveDocument.1">
                  <p:embed/>
                </p:oleObj>
              </mc:Choice>
              <mc:Fallback>
                <p:oleObj name="think-cell Slide" r:id="rId28" imgW="410" imgH="409" progId="TCLayout.ActiveDocument.1">
                  <p:embed/>
                  <p:pic>
                    <p:nvPicPr>
                      <p:cNvPr id="9" name="Object 8" hidden="1">
                        <a:extLst>
                          <a:ext uri="{FF2B5EF4-FFF2-40B4-BE49-F238E27FC236}">
                            <a16:creationId xmlns:a16="http://schemas.microsoft.com/office/drawing/2014/main" id="{B38E2F1A-B34E-D69C-A57E-330971B04075}"/>
                          </a:ext>
                        </a:extLst>
                      </p:cNvPr>
                      <p:cNvPicPr/>
                      <p:nvPr/>
                    </p:nvPicPr>
                    <p:blipFill>
                      <a:blip r:embed="rId29"/>
                      <a:stretch>
                        <a:fillRect/>
                      </a:stretch>
                    </p:blipFill>
                    <p:spPr>
                      <a:xfrm>
                        <a:off x="1588" y="1588"/>
                        <a:ext cx="1588" cy="1588"/>
                      </a:xfrm>
                      <a:prstGeom prst="rect">
                        <a:avLst/>
                      </a:prstGeom>
                    </p:spPr>
                  </p:pic>
                </p:oleObj>
              </mc:Fallback>
            </mc:AlternateContent>
          </a:graphicData>
        </a:graphic>
      </p:graphicFrame>
      <p:sp>
        <p:nvSpPr>
          <p:cNvPr id="2" name="Title Placeholder 1">
            <a:extLst>
              <a:ext uri="{FF2B5EF4-FFF2-40B4-BE49-F238E27FC236}">
                <a16:creationId xmlns:a16="http://schemas.microsoft.com/office/drawing/2014/main" id="{A89C0743-AA73-0840-B62D-0DD1135607D8}"/>
              </a:ext>
            </a:extLst>
          </p:cNvPr>
          <p:cNvSpPr>
            <a:spLocks noGrp="1"/>
          </p:cNvSpPr>
          <p:nvPr>
            <p:ph type="title"/>
          </p:nvPr>
        </p:nvSpPr>
        <p:spPr>
          <a:xfrm>
            <a:off x="609600" y="37589"/>
            <a:ext cx="10962290" cy="767853"/>
          </a:xfrm>
          <a:prstGeom prst="rect">
            <a:avLst/>
          </a:prstGeom>
        </p:spPr>
        <p:txBody>
          <a:bodyPr vert="horz" lIns="91440" tIns="0" rIns="91440" bIns="0" rtlCol="0" anchor="b">
            <a:normAutofit/>
          </a:bodyPr>
          <a:lstStyle/>
          <a:p>
            <a:r>
              <a:rPr lang="en-US"/>
              <a:t>Click to edit Master title style</a:t>
            </a:r>
          </a:p>
        </p:txBody>
      </p:sp>
      <p:sp>
        <p:nvSpPr>
          <p:cNvPr id="3" name="Text Placeholder 2">
            <a:extLst>
              <a:ext uri="{FF2B5EF4-FFF2-40B4-BE49-F238E27FC236}">
                <a16:creationId xmlns:a16="http://schemas.microsoft.com/office/drawing/2014/main" id="{97B93CF6-2309-4345-AA1D-B104C260F806}"/>
              </a:ext>
            </a:extLst>
          </p:cNvPr>
          <p:cNvSpPr>
            <a:spLocks noGrp="1"/>
          </p:cNvSpPr>
          <p:nvPr>
            <p:ph type="body" idx="1"/>
          </p:nvPr>
        </p:nvSpPr>
        <p:spPr>
          <a:xfrm>
            <a:off x="609600" y="1608083"/>
            <a:ext cx="10962290" cy="4564117"/>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2" name="Straight Connector 11">
            <a:extLst>
              <a:ext uri="{FF2B5EF4-FFF2-40B4-BE49-F238E27FC236}">
                <a16:creationId xmlns:a16="http://schemas.microsoft.com/office/drawing/2014/main" id="{528CDE71-B946-DC7D-EEDB-2B57293F9294}"/>
              </a:ext>
            </a:extLst>
          </p:cNvPr>
          <p:cNvCxnSpPr>
            <a:cxnSpLocks/>
          </p:cNvCxnSpPr>
          <p:nvPr userDrawn="1"/>
        </p:nvCxnSpPr>
        <p:spPr>
          <a:xfrm>
            <a:off x="576393" y="-1905"/>
            <a:ext cx="0" cy="846841"/>
          </a:xfrm>
          <a:prstGeom prst="line">
            <a:avLst/>
          </a:prstGeom>
          <a:ln w="63500" cap="flat" cmpd="sng" algn="ctr">
            <a:solidFill>
              <a:schemeClr val="accent3"/>
            </a:solidFill>
            <a:prstDash val="solid"/>
            <a:miter lim="800000"/>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25AB39C8-5319-0E6E-2410-4700706DC186}"/>
              </a:ext>
            </a:extLst>
          </p:cNvPr>
          <p:cNvSpPr txBox="1"/>
          <p:nvPr userDrawn="1"/>
        </p:nvSpPr>
        <p:spPr>
          <a:xfrm>
            <a:off x="11267590" y="6447560"/>
            <a:ext cx="304300" cy="169277"/>
          </a:xfrm>
          <a:prstGeom prst="rect">
            <a:avLst/>
          </a:prstGeom>
          <a:noFill/>
        </p:spPr>
        <p:txBody>
          <a:bodyPr wrap="square" lIns="0" tIns="0" rIns="0" bIns="0" rtlCol="0" anchor="ctr">
            <a:spAutoFit/>
          </a:bodyPr>
          <a:lstStyle/>
          <a:p>
            <a:pPr algn="r"/>
            <a:fld id="{DA4F3246-57E6-4D23-B4C0-B33CEEC38083}" type="slidenum">
              <a:rPr lang="en-US" sz="1100" smtClean="0">
                <a:solidFill>
                  <a:schemeClr val="tx1"/>
                </a:solidFill>
              </a:rPr>
              <a:pPr algn="r"/>
              <a:t>‹#›</a:t>
            </a:fld>
            <a:endParaRPr lang="en-US" sz="1100">
              <a:solidFill>
                <a:schemeClr val="tx1"/>
              </a:solidFill>
            </a:endParaRPr>
          </a:p>
        </p:txBody>
      </p:sp>
      <p:pic>
        <p:nvPicPr>
          <p:cNvPr id="33" name="Picture 32" descr="Logo&#10;&#10;Description automatically generated">
            <a:extLst>
              <a:ext uri="{FF2B5EF4-FFF2-40B4-BE49-F238E27FC236}">
                <a16:creationId xmlns:a16="http://schemas.microsoft.com/office/drawing/2014/main" id="{413FB830-EF07-2827-2E9A-C62AEEB66DF9}"/>
              </a:ext>
            </a:extLst>
          </p:cNvPr>
          <p:cNvPicPr>
            <a:picLocks noChangeAspect="1"/>
          </p:cNvPicPr>
          <p:nvPr userDrawn="1"/>
        </p:nvPicPr>
        <p:blipFill>
          <a:blip r:embed="rId30" cstate="email">
            <a:extLst>
              <a:ext uri="{28A0092B-C50C-407E-A947-70E740481C1C}">
                <a14:useLocalDpi xmlns:a14="http://schemas.microsoft.com/office/drawing/2010/main"/>
              </a:ext>
            </a:extLst>
          </a:blip>
          <a:stretch>
            <a:fillRect/>
          </a:stretch>
        </p:blipFill>
        <p:spPr>
          <a:xfrm>
            <a:off x="620110" y="6400942"/>
            <a:ext cx="620111" cy="262514"/>
          </a:xfrm>
          <a:prstGeom prst="rect">
            <a:avLst/>
          </a:prstGeom>
        </p:spPr>
      </p:pic>
      <p:sp>
        <p:nvSpPr>
          <p:cNvPr id="4" name="Footer Placeholder 3">
            <a:extLst>
              <a:ext uri="{FF2B5EF4-FFF2-40B4-BE49-F238E27FC236}">
                <a16:creationId xmlns:a16="http://schemas.microsoft.com/office/drawing/2014/main" id="{00E893C4-3B90-E1F1-32DC-B0057DB39E54}"/>
              </a:ext>
            </a:extLst>
          </p:cNvPr>
          <p:cNvSpPr>
            <a:spLocks noGrp="1"/>
          </p:cNvSpPr>
          <p:nvPr>
            <p:ph type="ftr" sz="quarter" idx="3"/>
          </p:nvPr>
        </p:nvSpPr>
        <p:spPr>
          <a:xfrm>
            <a:off x="1526308" y="6349636"/>
            <a:ext cx="6398491" cy="365125"/>
          </a:xfrm>
          <a:prstGeom prst="rect">
            <a:avLst/>
          </a:prstGeom>
        </p:spPr>
        <p:txBody>
          <a:bodyPr vert="horz" lIns="91440" tIns="45720" rIns="91440" bIns="45720" rtlCol="0" anchor="ctr"/>
          <a:lstStyle>
            <a:lvl1pPr algn="l">
              <a:defRPr sz="800" i="1">
                <a:solidFill>
                  <a:schemeClr val="tx1"/>
                </a:solidFill>
                <a:latin typeface="+mj-lt"/>
              </a:defRPr>
            </a:lvl1pPr>
          </a:lstStyle>
          <a:p>
            <a:r>
              <a:rPr lang="en-US"/>
              <a:t>Source:</a:t>
            </a:r>
          </a:p>
          <a:p>
            <a:r>
              <a:rPr lang="en-US"/>
              <a:t>Notes:</a:t>
            </a:r>
          </a:p>
        </p:txBody>
      </p:sp>
      <p:sp>
        <p:nvSpPr>
          <p:cNvPr id="5" name="TextBox 4">
            <a:extLst>
              <a:ext uri="{FF2B5EF4-FFF2-40B4-BE49-F238E27FC236}">
                <a16:creationId xmlns:a16="http://schemas.microsoft.com/office/drawing/2014/main" id="{D2F644A6-12F2-3B17-6083-EE09484EBFF5}"/>
              </a:ext>
            </a:extLst>
          </p:cNvPr>
          <p:cNvSpPr txBox="1"/>
          <p:nvPr userDrawn="1"/>
        </p:nvSpPr>
        <p:spPr>
          <a:xfrm>
            <a:off x="6856733" y="6697300"/>
            <a:ext cx="4715158" cy="92333"/>
          </a:xfrm>
          <a:prstGeom prst="rect">
            <a:avLst/>
          </a:prstGeom>
          <a:noFill/>
        </p:spPr>
        <p:txBody>
          <a:bodyPr wrap="square" lIns="0" tIns="0" rIns="0" bIns="0" rtlCol="0">
            <a:spAutoFit/>
          </a:bodyPr>
          <a:lstStyle/>
          <a:p>
            <a:pPr algn="r"/>
            <a:r>
              <a:rPr lang="en-US" sz="600">
                <a:solidFill>
                  <a:srgbClr val="A0A0A0"/>
                </a:solidFill>
              </a:rPr>
              <a:t>Includes content supplied by Sales Benchmark Index; Copyright © Sales Benchmark Index, 2022</a:t>
            </a:r>
          </a:p>
        </p:txBody>
      </p:sp>
    </p:spTree>
    <p:extLst>
      <p:ext uri="{BB962C8B-B14F-4D97-AF65-F5344CB8AC3E}">
        <p14:creationId xmlns:p14="http://schemas.microsoft.com/office/powerpoint/2010/main" val="99316830"/>
      </p:ext>
    </p:extLst>
  </p:cSld>
  <p:clrMap bg1="lt1" tx1="dk1" bg2="lt2" tx2="dk2" accent1="accent1" accent2="accent2" accent3="accent3" accent4="accent4" accent5="accent5" accent6="accent6" hlink="hlink" folHlink="folHlink"/>
  <p:sldLayoutIdLst>
    <p:sldLayoutId id="2147483813" r:id="rId1"/>
    <p:sldLayoutId id="2147483814" r:id="rId2"/>
    <p:sldLayoutId id="2147483815" r:id="rId3"/>
    <p:sldLayoutId id="2147483816" r:id="rId4"/>
    <p:sldLayoutId id="2147483817" r:id="rId5"/>
    <p:sldLayoutId id="2147483818" r:id="rId6"/>
    <p:sldLayoutId id="2147483819" r:id="rId7"/>
    <p:sldLayoutId id="2147483820" r:id="rId8"/>
    <p:sldLayoutId id="2147483821" r:id="rId9"/>
    <p:sldLayoutId id="2147483822" r:id="rId10"/>
    <p:sldLayoutId id="2147483823" r:id="rId11"/>
    <p:sldLayoutId id="2147483824" r:id="rId12"/>
    <p:sldLayoutId id="2147483825" r:id="rId13"/>
    <p:sldLayoutId id="2147483826" r:id="rId14"/>
    <p:sldLayoutId id="2147483827" r:id="rId15"/>
    <p:sldLayoutId id="2147483828" r:id="rId16"/>
    <p:sldLayoutId id="2147483829" r:id="rId17"/>
    <p:sldLayoutId id="2147483830" r:id="rId18"/>
    <p:sldLayoutId id="2147483831" r:id="rId19"/>
    <p:sldLayoutId id="2147483832" r:id="rId20"/>
    <p:sldLayoutId id="2147483833" r:id="rId21"/>
    <p:sldLayoutId id="2147483834" r:id="rId22"/>
    <p:sldLayoutId id="2147483835" r:id="rId23"/>
    <p:sldLayoutId id="2147483836" r:id="rId24"/>
    <p:sldLayoutId id="2147483837" r:id="rId25"/>
  </p:sldLayoutIdLst>
  <p:hf sldNum="0" hdr="0" ftr="0" dt="0"/>
  <p:txStyles>
    <p:titleStyle>
      <a:lvl1pPr algn="l" defTabSz="914400" rtl="0" eaLnBrk="1" latinLnBrk="0" hangingPunct="1">
        <a:lnSpc>
          <a:spcPct val="90000"/>
        </a:lnSpc>
        <a:spcBef>
          <a:spcPct val="0"/>
        </a:spcBef>
        <a:buNone/>
        <a:defRPr sz="2400" b="1" kern="1200">
          <a:solidFill>
            <a:schemeClr val="tx1"/>
          </a:solidFill>
          <a:latin typeface="+mj-lt"/>
          <a:ea typeface="+mj-ea"/>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1600" kern="1200">
          <a:solidFill>
            <a:schemeClr val="tx1"/>
          </a:solidFill>
          <a:latin typeface="+mn-lt"/>
          <a:ea typeface="+mn-ea"/>
          <a:cs typeface="+mn-cs"/>
        </a:defRPr>
      </a:lvl1pPr>
      <a:lvl2pPr marL="231775" indent="-231775" algn="l" defTabSz="914400" rtl="0" eaLnBrk="1" latinLnBrk="0" hangingPunct="1">
        <a:lnSpc>
          <a:spcPct val="90000"/>
        </a:lnSpc>
        <a:spcBef>
          <a:spcPts val="500"/>
        </a:spcBef>
        <a:buFont typeface="Arial" panose="020B0604020202020204" pitchFamily="34" charset="0"/>
        <a:buChar char="•"/>
        <a:defRPr sz="1400" kern="1200">
          <a:solidFill>
            <a:schemeClr val="tx1"/>
          </a:solidFill>
          <a:latin typeface="+mn-lt"/>
          <a:ea typeface="+mn-ea"/>
          <a:cs typeface="+mn-cs"/>
        </a:defRPr>
      </a:lvl2pPr>
      <a:lvl3pPr marL="461963" indent="-230188" algn="l" defTabSz="914400" rtl="0" eaLnBrk="1" latinLnBrk="0" hangingPunct="1">
        <a:lnSpc>
          <a:spcPct val="90000"/>
        </a:lnSpc>
        <a:spcBef>
          <a:spcPts val="500"/>
        </a:spcBef>
        <a:buFont typeface="Courier New" panose="02070309020205020404" pitchFamily="49" charset="0"/>
        <a:buChar char="o"/>
        <a:defRPr sz="1200" kern="1200">
          <a:solidFill>
            <a:schemeClr val="tx1"/>
          </a:solidFill>
          <a:latin typeface="+mn-lt"/>
          <a:ea typeface="+mn-ea"/>
          <a:cs typeface="+mn-cs"/>
        </a:defRPr>
      </a:lvl3pPr>
      <a:lvl4pPr marL="682625" indent="-220663" algn="l" defTabSz="914400" rtl="0" eaLnBrk="1" latinLnBrk="0" hangingPunct="1">
        <a:lnSpc>
          <a:spcPct val="90000"/>
        </a:lnSpc>
        <a:spcBef>
          <a:spcPts val="500"/>
        </a:spcBef>
        <a:buFont typeface="Avenir Next LT Pro" panose="020B0504020202020204" pitchFamily="34" charset="0"/>
        <a:buChar char="−"/>
        <a:defRPr sz="1100" kern="1200">
          <a:solidFill>
            <a:schemeClr val="tx1"/>
          </a:solidFill>
          <a:latin typeface="+mn-lt"/>
          <a:ea typeface="+mn-ea"/>
          <a:cs typeface="+mn-cs"/>
        </a:defRPr>
      </a:lvl4pPr>
      <a:lvl5pPr marL="862013" indent="-179388" algn="l" defTabSz="914400" rtl="0" eaLnBrk="1" latinLnBrk="0" hangingPunct="1">
        <a:lnSpc>
          <a:spcPct val="90000"/>
        </a:lnSpc>
        <a:spcBef>
          <a:spcPts val="500"/>
        </a:spcBef>
        <a:buFont typeface="Arial" panose="020B0604020202020204" pitchFamily="34" charset="0"/>
        <a:buChar char="•"/>
        <a:defRPr sz="11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guide id="3" pos="7296">
          <p15:clr>
            <a:srgbClr val="F26B43"/>
          </p15:clr>
        </p15:guide>
        <p15:guide id="4" pos="384">
          <p15:clr>
            <a:srgbClr val="F26B43"/>
          </p15:clr>
        </p15:guide>
        <p15:guide id="5" orient="horz" pos="3888">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oleObject" Target="../embeddings/oleObject64.bin"/><Relationship Id="rId2" Type="http://schemas.openxmlformats.org/officeDocument/2006/relationships/slideLayout" Target="../slideLayouts/slideLayout36.xml"/><Relationship Id="rId1" Type="http://schemas.openxmlformats.org/officeDocument/2006/relationships/tags" Target="../tags/tag158.xml"/><Relationship Id="rId4" Type="http://schemas.openxmlformats.org/officeDocument/2006/relationships/image" Target="../media/image15.emf"/></Relationships>
</file>

<file path=ppt/slides/_rels/slide10.xml.rels><?xml version="1.0" encoding="UTF-8" standalone="yes"?>
<Relationships xmlns="http://schemas.openxmlformats.org/package/2006/relationships"><Relationship Id="rId8" Type="http://schemas.openxmlformats.org/officeDocument/2006/relationships/diagramColors" Target="../diagrams/colors1.xml"/><Relationship Id="rId3" Type="http://schemas.openxmlformats.org/officeDocument/2006/relationships/oleObject" Target="../embeddings/oleObject70.bin"/><Relationship Id="rId7" Type="http://schemas.openxmlformats.org/officeDocument/2006/relationships/diagramQuickStyle" Target="../diagrams/quickStyle1.xml"/><Relationship Id="rId2" Type="http://schemas.openxmlformats.org/officeDocument/2006/relationships/slideLayout" Target="../slideLayouts/slideLayout56.xml"/><Relationship Id="rId1" Type="http://schemas.openxmlformats.org/officeDocument/2006/relationships/tags" Target="../tags/tag164.xml"/><Relationship Id="rId6" Type="http://schemas.openxmlformats.org/officeDocument/2006/relationships/diagramLayout" Target="../diagrams/layout1.xml"/><Relationship Id="rId5" Type="http://schemas.openxmlformats.org/officeDocument/2006/relationships/diagramData" Target="../diagrams/data1.xml"/><Relationship Id="rId4" Type="http://schemas.openxmlformats.org/officeDocument/2006/relationships/image" Target="../media/image24.emf"/><Relationship Id="rId9" Type="http://schemas.microsoft.com/office/2007/relationships/diagramDrawing" Target="../diagrams/drawing1.xml"/></Relationships>
</file>

<file path=ppt/slides/_rels/slide11.xml.rels><?xml version="1.0" encoding="UTF-8" standalone="yes"?>
<Relationships xmlns="http://schemas.openxmlformats.org/package/2006/relationships"><Relationship Id="rId8" Type="http://schemas.openxmlformats.org/officeDocument/2006/relationships/diagramColors" Target="../diagrams/colors2.xml"/><Relationship Id="rId3" Type="http://schemas.openxmlformats.org/officeDocument/2006/relationships/oleObject" Target="../embeddings/oleObject71.bin"/><Relationship Id="rId7" Type="http://schemas.openxmlformats.org/officeDocument/2006/relationships/diagramQuickStyle" Target="../diagrams/quickStyle2.xml"/><Relationship Id="rId2" Type="http://schemas.openxmlformats.org/officeDocument/2006/relationships/slideLayout" Target="../slideLayouts/slideLayout56.xml"/><Relationship Id="rId1" Type="http://schemas.openxmlformats.org/officeDocument/2006/relationships/tags" Target="../tags/tag165.xml"/><Relationship Id="rId6" Type="http://schemas.openxmlformats.org/officeDocument/2006/relationships/diagramLayout" Target="../diagrams/layout2.xml"/><Relationship Id="rId5" Type="http://schemas.openxmlformats.org/officeDocument/2006/relationships/diagramData" Target="../diagrams/data2.xml"/><Relationship Id="rId4" Type="http://schemas.openxmlformats.org/officeDocument/2006/relationships/image" Target="../media/image24.emf"/><Relationship Id="rId9" Type="http://schemas.microsoft.com/office/2007/relationships/diagramDrawing" Target="../diagrams/drawing2.xml"/></Relationships>
</file>

<file path=ppt/slides/_rels/slide12.xml.rels><?xml version="1.0" encoding="UTF-8" standalone="yes"?>
<Relationships xmlns="http://schemas.openxmlformats.org/package/2006/relationships"><Relationship Id="rId8" Type="http://schemas.openxmlformats.org/officeDocument/2006/relationships/diagramColors" Target="../diagrams/colors3.xml"/><Relationship Id="rId3" Type="http://schemas.openxmlformats.org/officeDocument/2006/relationships/oleObject" Target="../embeddings/oleObject72.bin"/><Relationship Id="rId7" Type="http://schemas.openxmlformats.org/officeDocument/2006/relationships/diagramQuickStyle" Target="../diagrams/quickStyle3.xml"/><Relationship Id="rId2" Type="http://schemas.openxmlformats.org/officeDocument/2006/relationships/slideLayout" Target="../slideLayouts/slideLayout56.xml"/><Relationship Id="rId1" Type="http://schemas.openxmlformats.org/officeDocument/2006/relationships/tags" Target="../tags/tag166.xml"/><Relationship Id="rId6" Type="http://schemas.openxmlformats.org/officeDocument/2006/relationships/diagramLayout" Target="../diagrams/layout3.xml"/><Relationship Id="rId5" Type="http://schemas.openxmlformats.org/officeDocument/2006/relationships/diagramData" Target="../diagrams/data3.xml"/><Relationship Id="rId4" Type="http://schemas.openxmlformats.org/officeDocument/2006/relationships/image" Target="../media/image24.emf"/><Relationship Id="rId9" Type="http://schemas.microsoft.com/office/2007/relationships/diagramDrawing" Target="../diagrams/drawing3.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14.xml.rels><?xml version="1.0" encoding="UTF-8" standalone="yes"?>
<Relationships xmlns="http://schemas.openxmlformats.org/package/2006/relationships"><Relationship Id="rId3" Type="http://schemas.openxmlformats.org/officeDocument/2006/relationships/oleObject" Target="../embeddings/oleObject73.bin"/><Relationship Id="rId2" Type="http://schemas.openxmlformats.org/officeDocument/2006/relationships/slideLayout" Target="../slideLayouts/slideLayout56.xml"/><Relationship Id="rId1" Type="http://schemas.openxmlformats.org/officeDocument/2006/relationships/tags" Target="../tags/tag167.xml"/><Relationship Id="rId4" Type="http://schemas.openxmlformats.org/officeDocument/2006/relationships/image" Target="../media/image25.emf"/></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56.xml"/><Relationship Id="rId1" Type="http://schemas.openxmlformats.org/officeDocument/2006/relationships/tags" Target="../tags/tag168.xml"/><Relationship Id="rId5" Type="http://schemas.openxmlformats.org/officeDocument/2006/relationships/image" Target="../media/image26.emf"/><Relationship Id="rId4" Type="http://schemas.openxmlformats.org/officeDocument/2006/relationships/oleObject" Target="../embeddings/oleObject74.bin"/></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17.xml.rels><?xml version="1.0" encoding="UTF-8" standalone="yes"?>
<Relationships xmlns="http://schemas.openxmlformats.org/package/2006/relationships"><Relationship Id="rId3" Type="http://schemas.openxmlformats.org/officeDocument/2006/relationships/oleObject" Target="../embeddings/oleObject75.bin"/><Relationship Id="rId2" Type="http://schemas.openxmlformats.org/officeDocument/2006/relationships/slideLayout" Target="../slideLayouts/slideLayout56.xml"/><Relationship Id="rId1" Type="http://schemas.openxmlformats.org/officeDocument/2006/relationships/tags" Target="../tags/tag169.xml"/><Relationship Id="rId4" Type="http://schemas.openxmlformats.org/officeDocument/2006/relationships/image" Target="../media/image27.emf"/></Relationships>
</file>

<file path=ppt/slides/_rels/slide18.xml.rels><?xml version="1.0" encoding="UTF-8" standalone="yes"?>
<Relationships xmlns="http://schemas.openxmlformats.org/package/2006/relationships"><Relationship Id="rId8" Type="http://schemas.openxmlformats.org/officeDocument/2006/relationships/diagramColors" Target="../diagrams/colors4.xml"/><Relationship Id="rId3" Type="http://schemas.openxmlformats.org/officeDocument/2006/relationships/oleObject" Target="../embeddings/oleObject76.bin"/><Relationship Id="rId7" Type="http://schemas.openxmlformats.org/officeDocument/2006/relationships/diagramQuickStyle" Target="../diagrams/quickStyle4.xml"/><Relationship Id="rId2" Type="http://schemas.openxmlformats.org/officeDocument/2006/relationships/slideLayout" Target="../slideLayouts/slideLayout56.xml"/><Relationship Id="rId1" Type="http://schemas.openxmlformats.org/officeDocument/2006/relationships/tags" Target="../tags/tag170.xml"/><Relationship Id="rId6" Type="http://schemas.openxmlformats.org/officeDocument/2006/relationships/diagramLayout" Target="../diagrams/layout4.xml"/><Relationship Id="rId5" Type="http://schemas.openxmlformats.org/officeDocument/2006/relationships/diagramData" Target="../diagrams/data4.xml"/><Relationship Id="rId4" Type="http://schemas.openxmlformats.org/officeDocument/2006/relationships/image" Target="../media/image28.emf"/><Relationship Id="rId9" Type="http://schemas.microsoft.com/office/2007/relationships/diagramDrawing" Target="../diagrams/drawing4.xml"/></Relationships>
</file>

<file path=ppt/slides/_rels/slide2.xml.rels><?xml version="1.0" encoding="UTF-8" standalone="yes"?>
<Relationships xmlns="http://schemas.openxmlformats.org/package/2006/relationships"><Relationship Id="rId8" Type="http://schemas.openxmlformats.org/officeDocument/2006/relationships/image" Target="../media/image19.png"/><Relationship Id="rId3" Type="http://schemas.microsoft.com/office/2018/10/relationships/comments" Target="../comments/modernComment_7FE4E67D_50127CA4.xml"/><Relationship Id="rId7" Type="http://schemas.openxmlformats.org/officeDocument/2006/relationships/image" Target="../media/image18.png"/><Relationship Id="rId2" Type="http://schemas.openxmlformats.org/officeDocument/2006/relationships/slideLayout" Target="../slideLayouts/slideLayout56.xml"/><Relationship Id="rId1" Type="http://schemas.openxmlformats.org/officeDocument/2006/relationships/tags" Target="../tags/tag159.xml"/><Relationship Id="rId6" Type="http://schemas.openxmlformats.org/officeDocument/2006/relationships/image" Target="../media/image17.png"/><Relationship Id="rId5" Type="http://schemas.openxmlformats.org/officeDocument/2006/relationships/image" Target="../media/image16.emf"/><Relationship Id="rId4" Type="http://schemas.openxmlformats.org/officeDocument/2006/relationships/oleObject" Target="../embeddings/oleObject65.bin"/><Relationship Id="rId9" Type="http://schemas.openxmlformats.org/officeDocument/2006/relationships/image" Target="../media/image20.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56.xml"/><Relationship Id="rId1" Type="http://schemas.openxmlformats.org/officeDocument/2006/relationships/tags" Target="../tags/tag160.xml"/><Relationship Id="rId5" Type="http://schemas.openxmlformats.org/officeDocument/2006/relationships/image" Target="../media/image21.emf"/><Relationship Id="rId4" Type="http://schemas.openxmlformats.org/officeDocument/2006/relationships/oleObject" Target="../embeddings/oleObject66.bin"/></Relationships>
</file>

<file path=ppt/slides/_rels/slide5.xml.rels><?xml version="1.0" encoding="UTF-8" standalone="yes"?>
<Relationships xmlns="http://schemas.openxmlformats.org/package/2006/relationships"><Relationship Id="rId2" Type="http://schemas.microsoft.com/office/2018/10/relationships/comments" Target="../comments/modernComment_7FFFD2C3_73D11ED0.xml"/><Relationship Id="rId1" Type="http://schemas.openxmlformats.org/officeDocument/2006/relationships/slideLayout" Target="../slideLayouts/slideLayout56.xml"/></Relationships>
</file>

<file path=ppt/slides/_rels/slide6.xml.rels><?xml version="1.0" encoding="UTF-8" standalone="yes"?>
<Relationships xmlns="http://schemas.openxmlformats.org/package/2006/relationships"><Relationship Id="rId3" Type="http://schemas.openxmlformats.org/officeDocument/2006/relationships/oleObject" Target="../embeddings/oleObject67.bin"/><Relationship Id="rId2" Type="http://schemas.openxmlformats.org/officeDocument/2006/relationships/slideLayout" Target="../slideLayouts/slideLayout56.xml"/><Relationship Id="rId1" Type="http://schemas.openxmlformats.org/officeDocument/2006/relationships/tags" Target="../tags/tag161.xml"/><Relationship Id="rId4" Type="http://schemas.openxmlformats.org/officeDocument/2006/relationships/image" Target="../media/image22.emf"/></Relationships>
</file>

<file path=ppt/slides/_rels/slide7.xml.rels><?xml version="1.0" encoding="UTF-8" standalone="yes"?>
<Relationships xmlns="http://schemas.openxmlformats.org/package/2006/relationships"><Relationship Id="rId3" Type="http://schemas.microsoft.com/office/2018/10/relationships/comments" Target="../comments/modernComment_7FFFD2B6_870D9052.xml"/><Relationship Id="rId2" Type="http://schemas.openxmlformats.org/officeDocument/2006/relationships/slideLayout" Target="../slideLayouts/slideLayout56.xml"/><Relationship Id="rId1" Type="http://schemas.openxmlformats.org/officeDocument/2006/relationships/tags" Target="../tags/tag162.xml"/><Relationship Id="rId5" Type="http://schemas.openxmlformats.org/officeDocument/2006/relationships/image" Target="../media/image23.emf"/><Relationship Id="rId4" Type="http://schemas.openxmlformats.org/officeDocument/2006/relationships/oleObject" Target="../embeddings/oleObject68.bin"/></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3.xml"/></Relationships>
</file>

<file path=ppt/slides/_rels/slide9.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81.xml"/><Relationship Id="rId1" Type="http://schemas.openxmlformats.org/officeDocument/2006/relationships/tags" Target="../tags/tag163.xml"/><Relationship Id="rId5" Type="http://schemas.openxmlformats.org/officeDocument/2006/relationships/image" Target="../media/image21.emf"/><Relationship Id="rId4" Type="http://schemas.openxmlformats.org/officeDocument/2006/relationships/oleObject" Target="../embeddings/oleObject69.bin"/></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0EF91E77-17A2-E1A8-C565-B88F756915A6}"/>
              </a:ext>
            </a:extLst>
          </p:cNvPr>
          <p:cNvGraphicFramePr>
            <a:graphicFrameLocks noChangeAspect="1"/>
          </p:cNvGraphicFramePr>
          <p:nvPr>
            <p:custDataLst>
              <p:tags r:id="rId1"/>
            </p:custDataLst>
            <p:extLst>
              <p:ext uri="{D42A27DB-BD31-4B8C-83A1-F6EECF244321}">
                <p14:modId xmlns:p14="http://schemas.microsoft.com/office/powerpoint/2010/main" val="2665059345"/>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3" imgW="404" imgH="405" progId="TCLayout.ActiveDocument.1">
                  <p:embed/>
                </p:oleObj>
              </mc:Choice>
              <mc:Fallback>
                <p:oleObj name="think-cell Slide" r:id="rId3" imgW="404" imgH="405" progId="TCLayout.ActiveDocument.1">
                  <p:embed/>
                  <p:pic>
                    <p:nvPicPr>
                      <p:cNvPr id="4" name="Object 3" hidden="1">
                        <a:extLst>
                          <a:ext uri="{FF2B5EF4-FFF2-40B4-BE49-F238E27FC236}">
                            <a16:creationId xmlns:a16="http://schemas.microsoft.com/office/drawing/2014/main" id="{0EF91E77-17A2-E1A8-C565-B88F756915A6}"/>
                          </a:ext>
                        </a:extLst>
                      </p:cNvPr>
                      <p:cNvPicPr/>
                      <p:nvPr/>
                    </p:nvPicPr>
                    <p:blipFill>
                      <a:blip r:embed="rId4"/>
                      <a:stretch>
                        <a:fillRect/>
                      </a:stretch>
                    </p:blipFill>
                    <p:spPr>
                      <a:xfrm>
                        <a:off x="1588" y="1588"/>
                        <a:ext cx="1588" cy="1588"/>
                      </a:xfrm>
                      <a:prstGeom prst="rect">
                        <a:avLst/>
                      </a:prstGeom>
                    </p:spPr>
                  </p:pic>
                </p:oleObj>
              </mc:Fallback>
            </mc:AlternateContent>
          </a:graphicData>
        </a:graphic>
      </p:graphicFrame>
      <p:sp>
        <p:nvSpPr>
          <p:cNvPr id="5" name="Title 4">
            <a:extLst>
              <a:ext uri="{FF2B5EF4-FFF2-40B4-BE49-F238E27FC236}">
                <a16:creationId xmlns:a16="http://schemas.microsoft.com/office/drawing/2014/main" id="{FEF55AAD-844F-402D-BBDA-0C2B97D4A5AB}"/>
              </a:ext>
            </a:extLst>
          </p:cNvPr>
          <p:cNvSpPr>
            <a:spLocks noGrp="1"/>
          </p:cNvSpPr>
          <p:nvPr>
            <p:ph type="ctrTitle"/>
          </p:nvPr>
        </p:nvSpPr>
        <p:spPr/>
        <p:txBody>
          <a:bodyPr vert="horz"/>
          <a:lstStyle/>
          <a:p>
            <a:r>
              <a:rPr lang="en-US" sz="3200"/>
              <a:t>Seller Onboarding Program Design</a:t>
            </a:r>
          </a:p>
        </p:txBody>
      </p:sp>
    </p:spTree>
    <p:extLst>
      <p:ext uri="{BB962C8B-B14F-4D97-AF65-F5344CB8AC3E}">
        <p14:creationId xmlns:p14="http://schemas.microsoft.com/office/powerpoint/2010/main" val="12964725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5EA7F72F-125E-5453-4D94-651707C87623}"/>
              </a:ext>
            </a:extLst>
          </p:cNvPr>
          <p:cNvGraphicFramePr>
            <a:graphicFrameLocks noChangeAspect="1"/>
          </p:cNvGraphicFramePr>
          <p:nvPr>
            <p:custDataLst>
              <p:tags r:id="rId1"/>
            </p:custDataLst>
            <p:extLst>
              <p:ext uri="{D42A27DB-BD31-4B8C-83A1-F6EECF244321}">
                <p14:modId xmlns:p14="http://schemas.microsoft.com/office/powerpoint/2010/main" val="3924440191"/>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4" name="Object 3" hidden="1">
                        <a:extLst>
                          <a:ext uri="{FF2B5EF4-FFF2-40B4-BE49-F238E27FC236}">
                            <a16:creationId xmlns:a16="http://schemas.microsoft.com/office/drawing/2014/main" id="{5EA7F72F-125E-5453-4D94-651707C87623}"/>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282872F3-EDD1-8968-E369-9C2AD1DD9987}"/>
              </a:ext>
            </a:extLst>
          </p:cNvPr>
          <p:cNvSpPr>
            <a:spLocks noGrp="1"/>
          </p:cNvSpPr>
          <p:nvPr>
            <p:ph type="title"/>
          </p:nvPr>
        </p:nvSpPr>
        <p:spPr/>
        <p:txBody>
          <a:bodyPr vert="horz">
            <a:normAutofit/>
          </a:bodyPr>
          <a:lstStyle/>
          <a:p>
            <a:r>
              <a:rPr lang="en-US"/>
              <a:t>Anchored in competencies, the onboarding program drives and monitors progress across the first 90 days (slide 1/3)</a:t>
            </a:r>
          </a:p>
        </p:txBody>
      </p:sp>
      <p:graphicFrame>
        <p:nvGraphicFramePr>
          <p:cNvPr id="5" name="Table 5">
            <a:extLst>
              <a:ext uri="{FF2B5EF4-FFF2-40B4-BE49-F238E27FC236}">
                <a16:creationId xmlns:a16="http://schemas.microsoft.com/office/drawing/2014/main" id="{8306E794-6DD3-4BF4-8323-11466286F9AD}"/>
              </a:ext>
            </a:extLst>
          </p:cNvPr>
          <p:cNvGraphicFramePr>
            <a:graphicFrameLocks noGrp="1"/>
          </p:cNvGraphicFramePr>
          <p:nvPr>
            <p:extLst>
              <p:ext uri="{D42A27DB-BD31-4B8C-83A1-F6EECF244321}">
                <p14:modId xmlns:p14="http://schemas.microsoft.com/office/powerpoint/2010/main" val="1296093663"/>
              </p:ext>
            </p:extLst>
          </p:nvPr>
        </p:nvGraphicFramePr>
        <p:xfrm>
          <a:off x="1066801" y="1295401"/>
          <a:ext cx="10185401" cy="4958590"/>
        </p:xfrm>
        <a:graphic>
          <a:graphicData uri="http://schemas.openxmlformats.org/drawingml/2006/table">
            <a:tbl>
              <a:tblPr firstRow="1" bandRow="1">
                <a:tableStyleId>{5C22544A-7EE6-4342-B048-85BDC9FD1C3A}</a:tableStyleId>
              </a:tblPr>
              <a:tblGrid>
                <a:gridCol w="467785">
                  <a:extLst>
                    <a:ext uri="{9D8B030D-6E8A-4147-A177-3AD203B41FA5}">
                      <a16:colId xmlns:a16="http://schemas.microsoft.com/office/drawing/2014/main" val="3961194062"/>
                    </a:ext>
                  </a:extLst>
                </a:gridCol>
                <a:gridCol w="2099038">
                  <a:extLst>
                    <a:ext uri="{9D8B030D-6E8A-4147-A177-3AD203B41FA5}">
                      <a16:colId xmlns:a16="http://schemas.microsoft.com/office/drawing/2014/main" val="2054829852"/>
                    </a:ext>
                  </a:extLst>
                </a:gridCol>
                <a:gridCol w="2539526">
                  <a:extLst>
                    <a:ext uri="{9D8B030D-6E8A-4147-A177-3AD203B41FA5}">
                      <a16:colId xmlns:a16="http://schemas.microsoft.com/office/drawing/2014/main" val="995225651"/>
                    </a:ext>
                  </a:extLst>
                </a:gridCol>
                <a:gridCol w="2539526">
                  <a:extLst>
                    <a:ext uri="{9D8B030D-6E8A-4147-A177-3AD203B41FA5}">
                      <a16:colId xmlns:a16="http://schemas.microsoft.com/office/drawing/2014/main" val="3228036566"/>
                    </a:ext>
                  </a:extLst>
                </a:gridCol>
                <a:gridCol w="2539526">
                  <a:extLst>
                    <a:ext uri="{9D8B030D-6E8A-4147-A177-3AD203B41FA5}">
                      <a16:colId xmlns:a16="http://schemas.microsoft.com/office/drawing/2014/main" val="3870141418"/>
                    </a:ext>
                  </a:extLst>
                </a:gridCol>
              </a:tblGrid>
              <a:tr h="416716">
                <a:tc gridSpan="2">
                  <a:txBody>
                    <a:bodyPr/>
                    <a:lstStyle/>
                    <a:p>
                      <a:pPr algn="ctr"/>
                      <a:endParaRPr lang="en-US" sz="1200"/>
                    </a:p>
                  </a:txBody>
                  <a:tcPr anchor="ctr">
                    <a:noFill/>
                  </a:tcPr>
                </a:tc>
                <a:tc hMerge="1">
                  <a:txBody>
                    <a:bodyPr/>
                    <a:lstStyle/>
                    <a:p>
                      <a:pPr algn="ctr"/>
                      <a:r>
                        <a:rPr lang="en-US" sz="1000"/>
                        <a:t>Competency</a:t>
                      </a:r>
                    </a:p>
                  </a:txBody>
                  <a:tcPr anchor="ctr">
                    <a:solidFill>
                      <a:schemeClr val="accent2"/>
                    </a:solidFill>
                  </a:tcPr>
                </a:tc>
                <a:tc>
                  <a:txBody>
                    <a:bodyPr/>
                    <a:lstStyle/>
                    <a:p>
                      <a:pPr lvl="0" algn="ctr">
                        <a:buNone/>
                      </a:pPr>
                      <a:r>
                        <a:rPr lang="en-US" sz="1000"/>
                        <a:t>s</a:t>
                      </a:r>
                    </a:p>
                  </a:txBody>
                  <a:tcPr anchor="ctr">
                    <a:noFill/>
                  </a:tcPr>
                </a:tc>
                <a:tc>
                  <a:txBody>
                    <a:bodyPr/>
                    <a:lstStyle/>
                    <a:p>
                      <a:pPr algn="ctr"/>
                      <a:endParaRPr lang="en-US" sz="1000"/>
                    </a:p>
                  </a:txBody>
                  <a:tcPr anchor="ctr">
                    <a:noFill/>
                  </a:tcPr>
                </a:tc>
                <a:tc>
                  <a:txBody>
                    <a:bodyPr/>
                    <a:lstStyle/>
                    <a:p>
                      <a:pPr algn="ctr"/>
                      <a:endParaRPr lang="en-US" sz="1000"/>
                    </a:p>
                  </a:txBody>
                  <a:tcPr anchor="ctr">
                    <a:noFill/>
                  </a:tcPr>
                </a:tc>
                <a:extLst>
                  <a:ext uri="{0D108BD9-81ED-4DB2-BD59-A6C34878D82A}">
                    <a16:rowId xmlns:a16="http://schemas.microsoft.com/office/drawing/2014/main" val="3419065804"/>
                  </a:ext>
                </a:extLst>
              </a:tr>
              <a:tr h="523998">
                <a:tc>
                  <a:txBody>
                    <a:bodyPr/>
                    <a:lstStyle/>
                    <a:p>
                      <a:pPr algn="ctr" fontAlgn="ctr"/>
                      <a:r>
                        <a:rPr lang="en-US" sz="1100" b="1" i="0" u="none" strike="noStrike">
                          <a:solidFill>
                            <a:srgbClr val="000000"/>
                          </a:solidFill>
                          <a:effectLst/>
                          <a:latin typeface="+mj-lt"/>
                        </a:rPr>
                        <a:t>1</a:t>
                      </a:r>
                    </a:p>
                  </a:txBody>
                  <a:tcPr anchor="ctr">
                    <a:lnB w="12700" cap="flat" cmpd="sng" algn="ctr">
                      <a:solidFill>
                        <a:schemeClr val="tx1"/>
                      </a:solidFill>
                      <a:prstDash val="solid"/>
                      <a:round/>
                      <a:headEnd type="none" w="med" len="med"/>
                      <a:tailEnd type="none" w="med" len="med"/>
                    </a:lnB>
                    <a:noFill/>
                  </a:tcPr>
                </a:tc>
                <a:tc>
                  <a:txBody>
                    <a:bodyPr/>
                    <a:lstStyle/>
                    <a:p>
                      <a:pPr algn="l" fontAlgn="ctr"/>
                      <a:r>
                        <a:rPr lang="en-US" sz="1000" b="1" i="0" u="none" strike="noStrike">
                          <a:solidFill>
                            <a:srgbClr val="000000"/>
                          </a:solidFill>
                          <a:effectLst/>
                          <a:latin typeface="+mj-lt"/>
                        </a:rPr>
                        <a:t>Acquiring Product Knowledge</a:t>
                      </a:r>
                    </a:p>
                  </a:txBody>
                  <a:tcPr anchor="ctr">
                    <a:lnB w="12700" cap="flat" cmpd="sng" algn="ctr">
                      <a:solidFill>
                        <a:schemeClr val="tx1"/>
                      </a:solidFill>
                      <a:prstDash val="solid"/>
                      <a:round/>
                      <a:headEnd type="none" w="med" len="med"/>
                      <a:tailEnd type="none" w="med" len="med"/>
                    </a:lnB>
                    <a:noFill/>
                  </a:tcPr>
                </a:tc>
                <a:tc>
                  <a:txBody>
                    <a:bodyPr/>
                    <a:lstStyle/>
                    <a:p>
                      <a:pPr marL="171450" marR="0" lvl="0" indent="-171450" algn="l" rtl="0" eaLnBrk="1" fontAlgn="auto" latinLnBrk="0" hangingPunct="1">
                        <a:lnSpc>
                          <a:spcPct val="100000"/>
                        </a:lnSpc>
                        <a:spcBef>
                          <a:spcPts val="0"/>
                        </a:spcBef>
                        <a:spcAft>
                          <a:spcPts val="0"/>
                        </a:spcAft>
                        <a:buClrTx/>
                        <a:buSzTx/>
                        <a:buFont typeface="Arial"/>
                        <a:buChar char="•"/>
                      </a:pPr>
                      <a:r>
                        <a:rPr lang="en-US" sz="1000" b="0" i="0" u="none" strike="noStrike" kern="1200" cap="none" noProof="0">
                          <a:solidFill>
                            <a:schemeClr val="tx1"/>
                          </a:solidFill>
                        </a:rPr>
                        <a:t>Complete company overview, org structure, and intro to tech stack</a:t>
                      </a:r>
                      <a:endParaRPr lang="en-US" sz="1000"/>
                    </a:p>
                    <a:p>
                      <a:pPr marL="171450" marR="0" lvl="0" indent="-171450" algn="l">
                        <a:lnSpc>
                          <a:spcPct val="100000"/>
                        </a:lnSpc>
                        <a:spcBef>
                          <a:spcPts val="0"/>
                        </a:spcBef>
                        <a:spcAft>
                          <a:spcPts val="0"/>
                        </a:spcAft>
                        <a:buClrTx/>
                        <a:buSzTx/>
                        <a:buFont typeface="Arial"/>
                        <a:buChar char="•"/>
                      </a:pPr>
                      <a:r>
                        <a:rPr lang="en-US" sz="1000" b="0" i="0" u="none" strike="noStrike" kern="1200" cap="none" noProof="0">
                          <a:solidFill>
                            <a:schemeClr val="tx1"/>
                          </a:solidFill>
                        </a:rPr>
                        <a:t>Review sales plays and product positioning</a:t>
                      </a:r>
                      <a:endParaRPr lang="en-US" sz="1000">
                        <a:sym typeface="Arial"/>
                      </a:endParaRPr>
                    </a:p>
                  </a:txBody>
                  <a:tcPr anchor="ctr">
                    <a:lnB w="12700" cap="flat" cmpd="sng" algn="ctr">
                      <a:solidFill>
                        <a:schemeClr val="tx1"/>
                      </a:solidFill>
                      <a:prstDash val="solid"/>
                      <a:round/>
                      <a:headEnd type="none" w="med" len="med"/>
                      <a:tailEnd type="none" w="med" len="med"/>
                    </a:lnB>
                    <a:noFill/>
                  </a:tcPr>
                </a:tc>
                <a:tc>
                  <a:txBody>
                    <a:bodyPr/>
                    <a:lstStyle/>
                    <a:p>
                      <a:pPr marL="171450" marR="0" lvl="0" indent="-171450" algn="l" rtl="0" eaLnBrk="1" fontAlgn="auto" latinLnBrk="0" hangingPunct="1">
                        <a:lnSpc>
                          <a:spcPct val="100000"/>
                        </a:lnSpc>
                        <a:spcBef>
                          <a:spcPts val="0"/>
                        </a:spcBef>
                        <a:spcAft>
                          <a:spcPts val="0"/>
                        </a:spcAft>
                        <a:buClrTx/>
                        <a:buSzTx/>
                        <a:buFont typeface="Arial" panose="020B0604020202020204" pitchFamily="34" charset="0"/>
                        <a:buChar char="•"/>
                      </a:pPr>
                      <a:r>
                        <a:rPr lang="en-US" sz="1000" b="0" i="0" u="none" strike="noStrike" kern="1200" cap="none" noProof="0">
                          <a:solidFill>
                            <a:schemeClr val="tx1"/>
                          </a:solidFill>
                        </a:rPr>
                        <a:t>Participate in Data Center tour, complete Tech Review and Buyer Knowledge sessions</a:t>
                      </a:r>
                      <a:endParaRPr lang="en-US" sz="1000" b="0" u="none" strike="noStrike" kern="1200" cap="none">
                        <a:solidFill>
                          <a:schemeClr val="tx1"/>
                        </a:solidFill>
                        <a:latin typeface="+mj-lt"/>
                        <a:ea typeface="Arial"/>
                        <a:cs typeface="Arial"/>
                        <a:sym typeface="Arial"/>
                      </a:endParaRPr>
                    </a:p>
                  </a:txBody>
                  <a:tcPr anchor="ctr">
                    <a:lnB w="12700" cap="flat" cmpd="sng" algn="ctr">
                      <a:solidFill>
                        <a:schemeClr val="tx1"/>
                      </a:solidFill>
                      <a:prstDash val="solid"/>
                      <a:round/>
                      <a:headEnd type="none" w="med" len="med"/>
                      <a:tailEnd type="none" w="med" len="med"/>
                    </a:lnB>
                    <a:noFill/>
                  </a:tcPr>
                </a:tc>
                <a:tc>
                  <a:txBody>
                    <a:bodyPr/>
                    <a:lstStyle/>
                    <a:p>
                      <a:pPr marL="171450" indent="-171450">
                        <a:buFont typeface="Arial" panose="020B0604020202020204" pitchFamily="34" charset="0"/>
                        <a:buChar char="•"/>
                      </a:pPr>
                      <a:r>
                        <a:rPr lang="en-US" sz="1000" b="0" i="0" u="none" strike="noStrike" noProof="0"/>
                        <a:t>Confidently deliver Product Overview and Selling Outcome presentation</a:t>
                      </a:r>
                      <a:endParaRPr lang="en-US" sz="1000">
                        <a:latin typeface="+mj-lt"/>
                      </a:endParaRPr>
                    </a:p>
                  </a:txBody>
                  <a:tcPr anchor="ctr">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625271501"/>
                  </a:ext>
                </a:extLst>
              </a:tr>
              <a:tr h="473229">
                <a:tc>
                  <a:txBody>
                    <a:bodyPr/>
                    <a:lstStyle/>
                    <a:p>
                      <a:pPr algn="ctr" fontAlgn="ctr"/>
                      <a:r>
                        <a:rPr lang="en-US" sz="1100" b="1" i="0" u="none" strike="noStrike">
                          <a:solidFill>
                            <a:srgbClr val="000000"/>
                          </a:solidFill>
                          <a:effectLst/>
                          <a:latin typeface="+mj-lt"/>
                        </a:rPr>
                        <a:t>2</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en-US" sz="1000" b="1" i="0" u="none" strike="noStrike">
                          <a:solidFill>
                            <a:srgbClr val="000000"/>
                          </a:solidFill>
                          <a:effectLst/>
                          <a:latin typeface="+mj-lt"/>
                        </a:rPr>
                        <a:t>Assuring Customer Value</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lvl="0" indent="-171450" algn="l">
                        <a:lnSpc>
                          <a:spcPct val="100000"/>
                        </a:lnSpc>
                        <a:spcBef>
                          <a:spcPts val="0"/>
                        </a:spcBef>
                        <a:spcAft>
                          <a:spcPts val="0"/>
                        </a:spcAft>
                        <a:buFont typeface="Arial"/>
                        <a:buChar char="•"/>
                      </a:pPr>
                      <a:r>
                        <a:rPr lang="en-US" sz="1000" b="0" i="0" u="none" strike="noStrike" noProof="0"/>
                        <a:t>Learn service &amp; support materials</a:t>
                      </a:r>
                      <a:endParaRPr lang="en-US" sz="1000">
                        <a:latin typeface="+mj-lt"/>
                      </a:endParaRPr>
                    </a:p>
                    <a:p>
                      <a:pPr marL="171450" lvl="0" indent="-171450">
                        <a:buFont typeface="Arial"/>
                        <a:buChar char="•"/>
                      </a:pPr>
                      <a:r>
                        <a:rPr lang="en-US" sz="1000" b="0" i="0" u="none" strike="noStrike" noProof="0"/>
                        <a:t>Understand customer onboarding process</a:t>
                      </a:r>
                      <a:endParaRPr lang="en-US" sz="1000"/>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marR="0" lvl="0" indent="-171450" algn="l" rtl="0" eaLnBrk="1" fontAlgn="auto" latinLnBrk="0" hangingPunct="1">
                        <a:lnSpc>
                          <a:spcPct val="100000"/>
                        </a:lnSpc>
                        <a:spcBef>
                          <a:spcPts val="0"/>
                        </a:spcBef>
                        <a:spcAft>
                          <a:spcPts val="0"/>
                        </a:spcAft>
                        <a:buClrTx/>
                        <a:buSzTx/>
                        <a:buFont typeface="Arial"/>
                        <a:buChar char="•"/>
                      </a:pPr>
                      <a:r>
                        <a:rPr lang="en-US" sz="1000" b="0" i="0" u="none" strike="noStrike" kern="1200" cap="none" noProof="0">
                          <a:solidFill>
                            <a:schemeClr val="tx1"/>
                          </a:solidFill>
                        </a:rPr>
                        <a:t>Practice Value Prop mock presentation</a:t>
                      </a:r>
                      <a:endParaRPr lang="en-US" sz="1000" b="0" u="none" strike="noStrike" kern="1200" cap="none">
                        <a:solidFill>
                          <a:schemeClr val="tx1"/>
                        </a:solidFill>
                        <a:latin typeface="+mj-lt"/>
                        <a:cs typeface="Arial"/>
                      </a:endParaRPr>
                    </a:p>
                    <a:p>
                      <a:pPr marL="171450" marR="0" lvl="0" indent="-171450" algn="l">
                        <a:lnSpc>
                          <a:spcPct val="100000"/>
                        </a:lnSpc>
                        <a:spcBef>
                          <a:spcPts val="0"/>
                        </a:spcBef>
                        <a:spcAft>
                          <a:spcPts val="0"/>
                        </a:spcAft>
                        <a:buClrTx/>
                        <a:buSzTx/>
                        <a:buFont typeface="Arial"/>
                        <a:buChar char="•"/>
                      </a:pPr>
                      <a:r>
                        <a:rPr lang="en-US" sz="1000" b="0" i="0" u="none" strike="noStrike" kern="1200" cap="none" noProof="0">
                          <a:solidFill>
                            <a:schemeClr val="tx1"/>
                          </a:solidFill>
                        </a:rPr>
                        <a:t>Align with customer success framework</a:t>
                      </a:r>
                      <a:endParaRPr lang="en-US" sz="1000">
                        <a:sym typeface="Arial"/>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marR="0" lvl="0" indent="-171450" algn="l" rtl="0" eaLnBrk="1" fontAlgn="auto" latinLnBrk="0" hangingPunct="1">
                        <a:lnSpc>
                          <a:spcPct val="100000"/>
                        </a:lnSpc>
                        <a:spcBef>
                          <a:spcPts val="0"/>
                        </a:spcBef>
                        <a:spcAft>
                          <a:spcPts val="0"/>
                        </a:spcAft>
                        <a:buClrTx/>
                        <a:buSzTx/>
                        <a:buFont typeface="Arial" panose="020B0604020202020204" pitchFamily="34" charset="0"/>
                        <a:buChar char="•"/>
                      </a:pPr>
                      <a:r>
                        <a:rPr lang="en-US" sz="1000" b="0" i="0" u="none" strike="noStrike" kern="1200" cap="none" noProof="0">
                          <a:solidFill>
                            <a:schemeClr val="tx1"/>
                          </a:solidFill>
                        </a:rPr>
                        <a:t>Execute customer sales plays and demonstrate ability to communicate measurable value</a:t>
                      </a:r>
                      <a:endParaRPr lang="en-US" sz="1000" b="1" u="none" strike="noStrike" kern="1200" cap="none">
                        <a:solidFill>
                          <a:schemeClr val="tx1"/>
                        </a:solidFill>
                        <a:latin typeface="+mj-lt"/>
                        <a:ea typeface="Arial"/>
                        <a:cs typeface="Arial"/>
                        <a:sym typeface="Arial"/>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397672723"/>
                  </a:ext>
                </a:extLst>
              </a:tr>
              <a:tr h="606543">
                <a:tc>
                  <a:txBody>
                    <a:bodyPr/>
                    <a:lstStyle/>
                    <a:p>
                      <a:pPr algn="ctr" fontAlgn="ctr"/>
                      <a:r>
                        <a:rPr lang="en-US" sz="1100" b="1" i="0" u="none" strike="noStrike">
                          <a:solidFill>
                            <a:srgbClr val="000000"/>
                          </a:solidFill>
                          <a:effectLst/>
                          <a:latin typeface="+mj-lt"/>
                        </a:rPr>
                        <a:t>3</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l" fontAlgn="ctr"/>
                      <a:r>
                        <a:rPr lang="en-US" sz="1000" b="1" i="0" u="none" strike="noStrike">
                          <a:solidFill>
                            <a:srgbClr val="000000"/>
                          </a:solidFill>
                          <a:effectLst/>
                          <a:latin typeface="+mj-lt"/>
                        </a:rPr>
                        <a:t>Defending Against New Competitors</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171450">
                        <a:buFont typeface="Arial" panose="020B0604020202020204" pitchFamily="34" charset="0"/>
                        <a:buChar char="•"/>
                      </a:pPr>
                      <a:r>
                        <a:rPr lang="en-US" sz="1000" b="0" i="0" u="none" strike="noStrike" noProof="0"/>
                        <a:t>Understand key competitors via Sales Enablement tools</a:t>
                      </a:r>
                      <a:endParaRPr lang="en-US" sz="1000">
                        <a:latin typeface="+mj-lt"/>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marR="0" lvl="0" indent="-171450" algn="l" rtl="0" eaLnBrk="1" fontAlgn="auto" latinLnBrk="0" hangingPunct="1">
                        <a:lnSpc>
                          <a:spcPct val="100000"/>
                        </a:lnSpc>
                        <a:spcBef>
                          <a:spcPts val="0"/>
                        </a:spcBef>
                        <a:spcAft>
                          <a:spcPts val="0"/>
                        </a:spcAft>
                        <a:buClrTx/>
                        <a:buSzTx/>
                        <a:buFont typeface="Arial" panose="020B0604020202020204" pitchFamily="34" charset="0"/>
                        <a:buChar char="•"/>
                      </a:pPr>
                      <a:r>
                        <a:rPr lang="en-US" sz="1000" b="0" i="0" u="none" strike="noStrike" kern="1200" cap="none" noProof="0">
                          <a:solidFill>
                            <a:schemeClr val="tx1"/>
                          </a:solidFill>
                        </a:rPr>
                        <a:t>Align messaging using Channel Framework &amp; Partner Ecosystem knowledge</a:t>
                      </a:r>
                      <a:endParaRPr lang="en-US" sz="1000" b="0" u="none" strike="noStrike" kern="1200" cap="none">
                        <a:solidFill>
                          <a:schemeClr val="tx1"/>
                        </a:solidFill>
                        <a:latin typeface="+mj-lt"/>
                        <a:ea typeface="Arial"/>
                        <a:cs typeface="Arial"/>
                        <a:sym typeface="Arial"/>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marR="0" lvl="0" indent="-171450" algn="l" rtl="0" eaLnBrk="1" fontAlgn="auto" latinLnBrk="0" hangingPunct="1">
                        <a:lnSpc>
                          <a:spcPct val="100000"/>
                        </a:lnSpc>
                        <a:spcBef>
                          <a:spcPts val="0"/>
                        </a:spcBef>
                        <a:spcAft>
                          <a:spcPts val="0"/>
                        </a:spcAft>
                        <a:buClrTx/>
                        <a:buSzTx/>
                        <a:buFont typeface="Arial" panose="020B0604020202020204" pitchFamily="34" charset="0"/>
                        <a:buChar char="•"/>
                      </a:pPr>
                      <a:r>
                        <a:rPr lang="en-US" sz="1000" b="0" i="0" u="none" strike="noStrike" kern="1200" cap="none" noProof="0">
                          <a:solidFill>
                            <a:schemeClr val="tx1"/>
                          </a:solidFill>
                        </a:rPr>
                        <a:t>Demonstrate positioning against competitors in proposal/delivery scenarios</a:t>
                      </a:r>
                      <a:endParaRPr lang="en-US" sz="1000" b="0" u="none" strike="noStrike" kern="1200" cap="none">
                        <a:solidFill>
                          <a:schemeClr val="tx1"/>
                        </a:solidFill>
                        <a:latin typeface="+mj-lt"/>
                        <a:ea typeface="Arial"/>
                        <a:cs typeface="Arial"/>
                        <a:sym typeface="Arial"/>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324296788"/>
                  </a:ext>
                </a:extLst>
              </a:tr>
              <a:tr h="606543">
                <a:tc>
                  <a:txBody>
                    <a:bodyPr/>
                    <a:lstStyle/>
                    <a:p>
                      <a:pPr marL="0" algn="ctr" defTabSz="914400" rtl="0" eaLnBrk="1" fontAlgn="ctr" latinLnBrk="0" hangingPunct="1"/>
                      <a:r>
                        <a:rPr lang="en-US" sz="1100" b="1" i="0" u="none" strike="noStrike" kern="1200">
                          <a:solidFill>
                            <a:srgbClr val="000000"/>
                          </a:solidFill>
                          <a:effectLst/>
                          <a:latin typeface="+mj-lt"/>
                          <a:ea typeface="+mn-ea"/>
                          <a:cs typeface="+mn-cs"/>
                        </a:rPr>
                        <a:t>4</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rtl="0" eaLnBrk="1" fontAlgn="ctr" latinLnBrk="0" hangingPunct="1"/>
                      <a:r>
                        <a:rPr lang="en-US" sz="1000" b="1" i="0" u="none" strike="noStrike" kern="1200">
                          <a:solidFill>
                            <a:srgbClr val="000000"/>
                          </a:solidFill>
                          <a:effectLst/>
                          <a:latin typeface="+mj-lt"/>
                          <a:ea typeface="+mn-ea"/>
                          <a:cs typeface="+mn-cs"/>
                        </a:rPr>
                        <a:t>Developing Business Cases</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lvl="0" indent="-171450">
                        <a:buFont typeface="Arial"/>
                        <a:buChar char="•"/>
                      </a:pPr>
                      <a:r>
                        <a:rPr lang="en-US" sz="1000" b="0" i="0" u="none" strike="noStrike" noProof="0"/>
                        <a:t>Learn GTM execution and Tech Review process</a:t>
                      </a:r>
                      <a:endParaRPr lang="en-US" sz="1000"/>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marR="0" lvl="0" indent="-171450" algn="l" rtl="0" eaLnBrk="1" fontAlgn="auto" latinLnBrk="0" hangingPunct="1">
                        <a:lnSpc>
                          <a:spcPct val="100000"/>
                        </a:lnSpc>
                        <a:spcBef>
                          <a:spcPts val="0"/>
                        </a:spcBef>
                        <a:spcAft>
                          <a:spcPts val="0"/>
                        </a:spcAft>
                        <a:buClrTx/>
                        <a:buSzTx/>
                        <a:buFont typeface="Arial" panose="020B0604020202020204" pitchFamily="34" charset="0"/>
                        <a:buChar char="•"/>
                      </a:pPr>
                      <a:r>
                        <a:rPr lang="en-US" sz="1000" b="0" i="0" u="none" strike="noStrike" kern="1200" cap="none" noProof="0">
                          <a:solidFill>
                            <a:schemeClr val="tx1"/>
                          </a:solidFill>
                        </a:rPr>
                        <a:t>Draft basic business cases using customer &amp; partner insights</a:t>
                      </a:r>
                      <a:endParaRPr lang="en-US" sz="1000" b="0" u="none" strike="noStrike" kern="1200" cap="none">
                        <a:solidFill>
                          <a:schemeClr val="tx1"/>
                        </a:solidFill>
                        <a:latin typeface="+mj-lt"/>
                        <a:ea typeface="Arial"/>
                        <a:cs typeface="Arial"/>
                        <a:sym typeface="Arial"/>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171450">
                        <a:buFont typeface="Arial" panose="020B0604020202020204" pitchFamily="34" charset="0"/>
                        <a:buChar char="•"/>
                      </a:pPr>
                      <a:r>
                        <a:rPr lang="en-US" sz="1000" b="0" i="0" u="none" strike="noStrike" noProof="0"/>
                        <a:t>Finalize and present full case study with customer outcomes</a:t>
                      </a:r>
                      <a:endParaRPr lang="en-US" sz="1000">
                        <a:latin typeface="+mj-lt"/>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168494892"/>
                  </a:ext>
                </a:extLst>
              </a:tr>
              <a:tr h="606543">
                <a:tc>
                  <a:txBody>
                    <a:bodyPr/>
                    <a:lstStyle/>
                    <a:p>
                      <a:pPr marL="0" algn="ctr" defTabSz="914400" rtl="0" eaLnBrk="1" fontAlgn="ctr" latinLnBrk="0" hangingPunct="1"/>
                      <a:r>
                        <a:rPr lang="en-US" sz="1100" b="1" i="0" u="none" strike="noStrike" kern="1200">
                          <a:solidFill>
                            <a:srgbClr val="000000"/>
                          </a:solidFill>
                          <a:effectLst/>
                          <a:latin typeface="+mj-lt"/>
                          <a:ea typeface="+mn-ea"/>
                          <a:cs typeface="+mn-cs"/>
                        </a:rPr>
                        <a:t>5</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rtl="0" eaLnBrk="1" fontAlgn="ctr" latinLnBrk="0" hangingPunct="1"/>
                      <a:r>
                        <a:rPr lang="en-US" sz="1000" b="1" i="0" u="none" strike="noStrike" kern="1200">
                          <a:solidFill>
                            <a:srgbClr val="000000"/>
                          </a:solidFill>
                          <a:effectLst/>
                          <a:latin typeface="+mj-lt"/>
                          <a:ea typeface="+mn-ea"/>
                          <a:cs typeface="+mn-cs"/>
                        </a:rPr>
                        <a:t>Engaging Key Executives</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marR="0" lvl="0" indent="-171450" algn="l" rtl="0" eaLnBrk="1" fontAlgn="auto" latinLnBrk="0" hangingPunct="1">
                        <a:lnSpc>
                          <a:spcPct val="100000"/>
                        </a:lnSpc>
                        <a:spcBef>
                          <a:spcPts val="0"/>
                        </a:spcBef>
                        <a:spcAft>
                          <a:spcPts val="0"/>
                        </a:spcAft>
                        <a:buClrTx/>
                        <a:buSzTx/>
                        <a:buFont typeface="Arial" panose="020B0604020202020204" pitchFamily="34" charset="0"/>
                        <a:buChar char="•"/>
                      </a:pPr>
                      <a:r>
                        <a:rPr lang="en-US" sz="1000" b="0" i="0" u="none" strike="noStrike" kern="1200" cap="none" noProof="0">
                          <a:solidFill>
                            <a:schemeClr val="tx1"/>
                          </a:solidFill>
                        </a:rPr>
                        <a:t>Observe tenured reps in 5+ customer appointments</a:t>
                      </a:r>
                      <a:endParaRPr lang="en-US" sz="1000" b="0" u="none" strike="noStrike" kern="1200" cap="none">
                        <a:solidFill>
                          <a:schemeClr val="tx1"/>
                        </a:solidFill>
                        <a:latin typeface="+mj-lt"/>
                        <a:ea typeface="Arial"/>
                        <a:cs typeface="Arial"/>
                        <a:sym typeface="Arial"/>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marR="0" lvl="0" indent="-171450" algn="l" rtl="0" eaLnBrk="1" fontAlgn="auto" latinLnBrk="0" hangingPunct="1">
                        <a:lnSpc>
                          <a:spcPct val="100000"/>
                        </a:lnSpc>
                        <a:spcBef>
                          <a:spcPts val="0"/>
                        </a:spcBef>
                        <a:spcAft>
                          <a:spcPts val="0"/>
                        </a:spcAft>
                        <a:buClrTx/>
                        <a:buSzTx/>
                        <a:buFont typeface="Arial" panose="020B0604020202020204" pitchFamily="34" charset="0"/>
                        <a:buChar char="•"/>
                      </a:pPr>
                      <a:r>
                        <a:rPr lang="en-US" sz="1000" b="0" i="0" u="none" strike="noStrike" kern="1200" cap="none" noProof="0">
                          <a:solidFill>
                            <a:schemeClr val="tx1"/>
                          </a:solidFill>
                        </a:rPr>
                        <a:t>Conduct own meetings with executive sponsors with peer or manager support</a:t>
                      </a:r>
                      <a:endParaRPr lang="en-US" sz="1000" b="0" u="none" strike="noStrike" kern="1200" cap="none">
                        <a:solidFill>
                          <a:schemeClr val="tx1"/>
                        </a:solidFill>
                        <a:latin typeface="+mj-lt"/>
                        <a:ea typeface="Arial"/>
                        <a:cs typeface="Arial"/>
                        <a:sym typeface="Arial"/>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171450">
                        <a:buFont typeface="Arial" panose="020B0604020202020204" pitchFamily="34" charset="0"/>
                        <a:buChar char="•"/>
                      </a:pPr>
                      <a:r>
                        <a:rPr lang="en-US" sz="1000" b="0" i="0" u="none" strike="noStrike" noProof="0"/>
                        <a:t>Lead executive conversations, align messaging to strategic goals</a:t>
                      </a:r>
                      <a:endParaRPr lang="en-US" sz="1000">
                        <a:latin typeface="+mj-lt"/>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130825892"/>
                  </a:ext>
                </a:extLst>
              </a:tr>
              <a:tr h="523998">
                <a:tc>
                  <a:txBody>
                    <a:bodyPr/>
                    <a:lstStyle/>
                    <a:p>
                      <a:pPr marL="0" algn="ctr" defTabSz="914400" rtl="0" eaLnBrk="1" fontAlgn="ctr" latinLnBrk="0" hangingPunct="1"/>
                      <a:r>
                        <a:rPr lang="en-US" sz="1100" b="1" i="0" u="none" strike="noStrike" kern="1200">
                          <a:solidFill>
                            <a:srgbClr val="000000"/>
                          </a:solidFill>
                          <a:effectLst/>
                          <a:latin typeface="+mj-lt"/>
                          <a:ea typeface="+mn-ea"/>
                          <a:cs typeface="+mn-cs"/>
                        </a:rPr>
                        <a:t>6</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rtl="0" eaLnBrk="1" fontAlgn="ctr" latinLnBrk="0" hangingPunct="1"/>
                      <a:r>
                        <a:rPr lang="en-US" sz="1000" b="1" i="0" u="none" strike="noStrike" kern="1200">
                          <a:solidFill>
                            <a:srgbClr val="000000"/>
                          </a:solidFill>
                          <a:effectLst/>
                          <a:latin typeface="+mj-lt"/>
                          <a:ea typeface="+mn-ea"/>
                          <a:cs typeface="+mn-cs"/>
                        </a:rPr>
                        <a:t>Gaining Commitment</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marR="0" lvl="0" indent="-171450" algn="l" rtl="0" eaLnBrk="1" fontAlgn="auto" latinLnBrk="0" hangingPunct="1">
                        <a:lnSpc>
                          <a:spcPct val="100000"/>
                        </a:lnSpc>
                        <a:spcBef>
                          <a:spcPts val="0"/>
                        </a:spcBef>
                        <a:spcAft>
                          <a:spcPts val="0"/>
                        </a:spcAft>
                        <a:buClrTx/>
                        <a:buSzTx/>
                        <a:buFont typeface="Arial" panose="020B0604020202020204" pitchFamily="34" charset="0"/>
                        <a:buChar char="•"/>
                      </a:pPr>
                      <a:r>
                        <a:rPr lang="en-US" sz="1000" b="0" i="0" u="none" strike="noStrike" kern="1200" cap="none" noProof="0">
                          <a:solidFill>
                            <a:schemeClr val="tx1"/>
                          </a:solidFill>
                        </a:rPr>
                        <a:t>Shadow deals to observe sales cycles and commitment milestones</a:t>
                      </a:r>
                      <a:endParaRPr lang="en-US" sz="1000" b="0" u="none" strike="noStrike" kern="1200" cap="none">
                        <a:solidFill>
                          <a:schemeClr val="tx1"/>
                        </a:solidFill>
                        <a:latin typeface="+mj-lt"/>
                        <a:ea typeface="Arial"/>
                        <a:cs typeface="Arial"/>
                        <a:sym typeface="Arial"/>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marR="0" lvl="0" indent="-171450" algn="l" rtl="0" eaLnBrk="1" fontAlgn="auto" latinLnBrk="0" hangingPunct="1">
                        <a:lnSpc>
                          <a:spcPct val="100000"/>
                        </a:lnSpc>
                        <a:spcBef>
                          <a:spcPts val="0"/>
                        </a:spcBef>
                        <a:spcAft>
                          <a:spcPts val="0"/>
                        </a:spcAft>
                        <a:buClrTx/>
                        <a:buSzTx/>
                        <a:buFont typeface="Arial" panose="020B0604020202020204" pitchFamily="34" charset="0"/>
                        <a:buChar char="•"/>
                      </a:pPr>
                      <a:r>
                        <a:rPr lang="en-US" sz="1000" b="0" i="0" u="none" strike="noStrike" kern="1200" cap="none" noProof="0">
                          <a:solidFill>
                            <a:schemeClr val="tx1"/>
                          </a:solidFill>
                        </a:rPr>
                        <a:t>Practice quoting and contracting; review pipeline-building tactics</a:t>
                      </a:r>
                      <a:endParaRPr lang="en-US" sz="1000" b="0" u="none" strike="noStrike" kern="1200" cap="none">
                        <a:solidFill>
                          <a:schemeClr val="tx1"/>
                        </a:solidFill>
                        <a:latin typeface="+mj-lt"/>
                        <a:ea typeface="Arial"/>
                        <a:cs typeface="Arial"/>
                        <a:sym typeface="Arial"/>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marR="0" lvl="0" indent="-171450" algn="l" rtl="0" eaLnBrk="1" fontAlgn="auto" latinLnBrk="0" hangingPunct="1">
                        <a:lnSpc>
                          <a:spcPct val="100000"/>
                        </a:lnSpc>
                        <a:spcBef>
                          <a:spcPts val="0"/>
                        </a:spcBef>
                        <a:spcAft>
                          <a:spcPts val="0"/>
                        </a:spcAft>
                        <a:buClrTx/>
                        <a:buSzTx/>
                        <a:buFont typeface="Arial" panose="020B0604020202020204" pitchFamily="34" charset="0"/>
                        <a:buChar char="•"/>
                      </a:pPr>
                      <a:r>
                        <a:rPr lang="en-US" sz="1000" b="0" i="0" u="none" strike="noStrike" kern="1200" cap="none" noProof="0">
                          <a:solidFill>
                            <a:schemeClr val="tx1"/>
                          </a:solidFill>
                        </a:rPr>
                        <a:t>Execute a scenario-based play and close opportunity in alignment with sales process</a:t>
                      </a:r>
                      <a:endParaRPr lang="en-US" sz="1000" b="0" u="none" strike="noStrike" kern="1200" cap="none">
                        <a:solidFill>
                          <a:schemeClr val="tx1"/>
                        </a:solidFill>
                        <a:latin typeface="+mj-lt"/>
                        <a:ea typeface="Arial"/>
                        <a:cs typeface="Arial"/>
                        <a:sym typeface="Arial"/>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464214952"/>
                  </a:ext>
                </a:extLst>
              </a:tr>
              <a:tr h="771525">
                <a:tc>
                  <a:txBody>
                    <a:bodyPr/>
                    <a:lstStyle/>
                    <a:p>
                      <a:pPr marL="0" algn="ctr" defTabSz="914400" rtl="0" eaLnBrk="1" fontAlgn="ctr" latinLnBrk="0" hangingPunct="1"/>
                      <a:r>
                        <a:rPr lang="en-US" sz="1100" b="1" i="0" u="none" strike="noStrike" kern="1200">
                          <a:solidFill>
                            <a:srgbClr val="000000"/>
                          </a:solidFill>
                          <a:effectLst/>
                          <a:latin typeface="+mj-lt"/>
                          <a:ea typeface="+mn-ea"/>
                          <a:cs typeface="+mn-cs"/>
                        </a:rPr>
                        <a:t>7</a:t>
                      </a:r>
                    </a:p>
                  </a:txBody>
                  <a:tcPr marL="7951" marR="7951" marT="7951"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rtl="0" eaLnBrk="1" fontAlgn="ctr" latinLnBrk="0" hangingPunct="1"/>
                      <a:r>
                        <a:rPr lang="en-US" sz="1000" b="1" i="0" u="none" strike="noStrike" kern="1200">
                          <a:solidFill>
                            <a:srgbClr val="000000"/>
                          </a:solidFill>
                          <a:effectLst/>
                          <a:latin typeface="+mj-lt"/>
                          <a:ea typeface="+mn-ea"/>
                          <a:cs typeface="+mn-cs"/>
                        </a:rPr>
                        <a:t>   Managing a Strategic</a:t>
                      </a:r>
                      <a:endParaRPr lang="en-US" sz="1000"/>
                    </a:p>
                    <a:p>
                      <a:pPr marL="0" lvl="0" algn="l">
                        <a:buNone/>
                      </a:pPr>
                      <a:r>
                        <a:rPr lang="en-US" sz="1000" b="1" i="0" u="none" strike="noStrike" kern="1200">
                          <a:solidFill>
                            <a:srgbClr val="000000"/>
                          </a:solidFill>
                          <a:effectLst/>
                          <a:latin typeface="+mj-lt"/>
                          <a:ea typeface="+mn-ea"/>
                          <a:cs typeface="+mn-cs"/>
                        </a:rPr>
                        <a:t>   Negotiation</a:t>
                      </a:r>
                    </a:p>
                  </a:txBody>
                  <a:tcPr marL="7951" marR="7951" marT="7951"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171450">
                        <a:buFont typeface="Arial" panose="020B0604020202020204" pitchFamily="34" charset="0"/>
                        <a:buChar char="•"/>
                      </a:pPr>
                      <a:r>
                        <a:rPr lang="en-US" sz="1000" b="0" i="0" u="none" strike="noStrike" noProof="0"/>
                        <a:t>Learn pricing, quoting, and contracting processes</a:t>
                      </a:r>
                      <a:endParaRPr lang="en-US" sz="1000">
                        <a:latin typeface="+mj-lt"/>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marR="0" lvl="0" indent="-171450" algn="l" rtl="0" eaLnBrk="1" fontAlgn="auto" latinLnBrk="0" hangingPunct="1">
                        <a:lnSpc>
                          <a:spcPct val="100000"/>
                        </a:lnSpc>
                        <a:spcBef>
                          <a:spcPts val="0"/>
                        </a:spcBef>
                        <a:spcAft>
                          <a:spcPts val="0"/>
                        </a:spcAft>
                        <a:buClrTx/>
                        <a:buSzTx/>
                        <a:buFont typeface="Arial" panose="020B0604020202020204" pitchFamily="34" charset="0"/>
                        <a:buChar char="•"/>
                      </a:pPr>
                      <a:r>
                        <a:rPr lang="en-US" sz="1000" b="0" i="0" u="none" strike="noStrike" kern="1200" cap="none" noProof="0">
                          <a:solidFill>
                            <a:schemeClr val="tx1"/>
                          </a:solidFill>
                        </a:rPr>
                        <a:t>Participate in mock negotiations or proposal review</a:t>
                      </a:r>
                      <a:endParaRPr lang="en-US" sz="1000" b="0" u="none" strike="noStrike" kern="1200" cap="none">
                        <a:solidFill>
                          <a:schemeClr val="tx1"/>
                        </a:solidFill>
                        <a:latin typeface="+mj-lt"/>
                        <a:ea typeface="Arial"/>
                        <a:cs typeface="Arial"/>
                        <a:sym typeface="Arial"/>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marR="0" lvl="0" indent="-171450" algn="l" rtl="0" eaLnBrk="1" fontAlgn="auto" latinLnBrk="0" hangingPunct="1">
                        <a:lnSpc>
                          <a:spcPct val="100000"/>
                        </a:lnSpc>
                        <a:spcBef>
                          <a:spcPts val="0"/>
                        </a:spcBef>
                        <a:spcAft>
                          <a:spcPts val="0"/>
                        </a:spcAft>
                        <a:buClrTx/>
                        <a:buSzTx/>
                        <a:buFont typeface="Arial" panose="020B0604020202020204" pitchFamily="34" charset="0"/>
                        <a:buChar char="•"/>
                      </a:pPr>
                      <a:r>
                        <a:rPr lang="en-US" sz="1000" b="0" i="0" u="none" strike="noStrike" kern="1200" cap="none" noProof="0">
                          <a:solidFill>
                            <a:schemeClr val="tx1"/>
                          </a:solidFill>
                        </a:rPr>
                        <a:t>Lead a negotiation session (real or simulated), with demonstrated understanding of value &amp; objections</a:t>
                      </a:r>
                      <a:endParaRPr lang="en-US" sz="1000" b="0" i="0" u="none" strike="noStrike" kern="1200" cap="none" noProof="0">
                        <a:solidFill>
                          <a:schemeClr val="tx1"/>
                        </a:solidFill>
                        <a:latin typeface="Avenir Next LT Pro"/>
                        <a:sym typeface="Arial"/>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228780410"/>
                  </a:ext>
                </a:extLst>
              </a:tr>
            </a:tbl>
          </a:graphicData>
        </a:graphic>
      </p:graphicFrame>
      <p:graphicFrame>
        <p:nvGraphicFramePr>
          <p:cNvPr id="12" name="Diagram 11">
            <a:extLst>
              <a:ext uri="{FF2B5EF4-FFF2-40B4-BE49-F238E27FC236}">
                <a16:creationId xmlns:a16="http://schemas.microsoft.com/office/drawing/2014/main" id="{7AFBDB94-73EA-10F5-E6E6-DF07E9E2A060}"/>
              </a:ext>
            </a:extLst>
          </p:cNvPr>
          <p:cNvGraphicFramePr/>
          <p:nvPr>
            <p:extLst>
              <p:ext uri="{D42A27DB-BD31-4B8C-83A1-F6EECF244321}">
                <p14:modId xmlns:p14="http://schemas.microsoft.com/office/powerpoint/2010/main" val="2222914089"/>
              </p:ext>
            </p:extLst>
          </p:nvPr>
        </p:nvGraphicFramePr>
        <p:xfrm>
          <a:off x="1143002" y="1206498"/>
          <a:ext cx="10185401" cy="444499"/>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
        <p:nvSpPr>
          <p:cNvPr id="13" name="Rectangle 12">
            <a:extLst>
              <a:ext uri="{FF2B5EF4-FFF2-40B4-BE49-F238E27FC236}">
                <a16:creationId xmlns:a16="http://schemas.microsoft.com/office/drawing/2014/main" id="{E74BCD2F-6741-3873-C4FE-63F2F47D0888}"/>
              </a:ext>
            </a:extLst>
          </p:cNvPr>
          <p:cNvSpPr/>
          <p:nvPr/>
        </p:nvSpPr>
        <p:spPr>
          <a:xfrm rot="5400000">
            <a:off x="9480547" y="3575050"/>
            <a:ext cx="4127504" cy="279400"/>
          </a:xfrm>
          <a:prstGeom prst="rect">
            <a:avLst/>
          </a:prstGeom>
          <a:no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a:solidFill>
                  <a:schemeClr val="accent2"/>
                </a:solidFill>
              </a:rPr>
              <a:t>Post-Onboarding Assessment</a:t>
            </a:r>
          </a:p>
        </p:txBody>
      </p:sp>
      <p:sp>
        <p:nvSpPr>
          <p:cNvPr id="14" name="Rectangle 13">
            <a:extLst>
              <a:ext uri="{FF2B5EF4-FFF2-40B4-BE49-F238E27FC236}">
                <a16:creationId xmlns:a16="http://schemas.microsoft.com/office/drawing/2014/main" id="{5FED17FC-9F85-AB34-79F3-5A3C1AED00A9}"/>
              </a:ext>
            </a:extLst>
          </p:cNvPr>
          <p:cNvSpPr/>
          <p:nvPr/>
        </p:nvSpPr>
        <p:spPr>
          <a:xfrm rot="16200000">
            <a:off x="-1314452" y="3575050"/>
            <a:ext cx="4127504" cy="279399"/>
          </a:xfrm>
          <a:prstGeom prst="rect">
            <a:avLst/>
          </a:prstGeom>
          <a:noFill/>
          <a:ln>
            <a:solidFill>
              <a:schemeClr val="accent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a:solidFill>
                  <a:schemeClr val="accent2"/>
                </a:solidFill>
              </a:rPr>
              <a:t>START</a:t>
            </a:r>
          </a:p>
        </p:txBody>
      </p:sp>
      <p:cxnSp>
        <p:nvCxnSpPr>
          <p:cNvPr id="61" name="Straight Connector 60">
            <a:extLst>
              <a:ext uri="{FF2B5EF4-FFF2-40B4-BE49-F238E27FC236}">
                <a16:creationId xmlns:a16="http://schemas.microsoft.com/office/drawing/2014/main" id="{3D858C48-F3B6-960D-0715-B5B77D6A7BF1}"/>
              </a:ext>
            </a:extLst>
          </p:cNvPr>
          <p:cNvCxnSpPr>
            <a:cxnSpLocks/>
          </p:cNvCxnSpPr>
          <p:nvPr/>
        </p:nvCxnSpPr>
        <p:spPr>
          <a:xfrm>
            <a:off x="6096000" y="1720362"/>
            <a:ext cx="29307" cy="4563207"/>
          </a:xfrm>
          <a:prstGeom prst="line">
            <a:avLst/>
          </a:prstGeom>
          <a:ln w="12700">
            <a:prstDash val="dash"/>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1FE41A0F-8610-BDE7-DCB9-BEEE20893D49}"/>
              </a:ext>
            </a:extLst>
          </p:cNvPr>
          <p:cNvCxnSpPr>
            <a:cxnSpLocks/>
          </p:cNvCxnSpPr>
          <p:nvPr/>
        </p:nvCxnSpPr>
        <p:spPr>
          <a:xfrm>
            <a:off x="8648700" y="1730131"/>
            <a:ext cx="9769" cy="4582745"/>
          </a:xfrm>
          <a:prstGeom prst="line">
            <a:avLst/>
          </a:prstGeom>
          <a:ln w="12700">
            <a:prstDash val="dash"/>
          </a:ln>
        </p:spPr>
        <p:style>
          <a:lnRef idx="1">
            <a:schemeClr val="accent1"/>
          </a:lnRef>
          <a:fillRef idx="0">
            <a:schemeClr val="accent1"/>
          </a:fillRef>
          <a:effectRef idx="0">
            <a:schemeClr val="accent1"/>
          </a:effectRef>
          <a:fontRef idx="minor">
            <a:schemeClr val="tx1"/>
          </a:fontRef>
        </p:style>
      </p:cxnSp>
      <p:sp>
        <p:nvSpPr>
          <p:cNvPr id="3" name="TextBox 2">
            <a:extLst>
              <a:ext uri="{FF2B5EF4-FFF2-40B4-BE49-F238E27FC236}">
                <a16:creationId xmlns:a16="http://schemas.microsoft.com/office/drawing/2014/main" id="{FA2FF5AA-FC70-56AC-9337-CDFB8CD535E4}"/>
              </a:ext>
            </a:extLst>
          </p:cNvPr>
          <p:cNvSpPr txBox="1"/>
          <p:nvPr/>
        </p:nvSpPr>
        <p:spPr>
          <a:xfrm>
            <a:off x="7416099" y="1737736"/>
            <a:ext cx="3985523" cy="1015663"/>
          </a:xfrm>
          <a:prstGeom prst="rect">
            <a:avLst/>
          </a:prstGeom>
          <a:solidFill>
            <a:schemeClr val="bg1">
              <a:lumMod val="75000"/>
            </a:schemeClr>
          </a:solidFill>
          <a:ln w="28575">
            <a:solidFill>
              <a:schemeClr val="accent5"/>
            </a:solidFill>
          </a:ln>
        </p:spPr>
        <p:txBody>
          <a:bodyPr wrap="square" rtlCol="0">
            <a:spAutoFit/>
          </a:bodyPr>
          <a:lstStyle/>
          <a:p>
            <a:pPr algn="l"/>
            <a:r>
              <a:rPr lang="en-US" sz="1200" b="1"/>
              <a:t>SBI Note</a:t>
            </a:r>
            <a:r>
              <a:rPr lang="en-US" sz="1200"/>
              <a:t>: We have included here SBI’s competency model for a “hybrid” hunter/ farmer seller. Use this or replace with your own if you have one. The important thing is to clearly lay out what ”good” looks like at the 30-, 60-, and 90-day marks.</a:t>
            </a:r>
          </a:p>
        </p:txBody>
      </p:sp>
    </p:spTree>
    <p:extLst>
      <p:ext uri="{BB962C8B-B14F-4D97-AF65-F5344CB8AC3E}">
        <p14:creationId xmlns:p14="http://schemas.microsoft.com/office/powerpoint/2010/main" val="131415508"/>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5EA7F72F-125E-5453-4D94-651707C87623}"/>
              </a:ext>
            </a:extLst>
          </p:cNvPr>
          <p:cNvGraphicFramePr>
            <a:graphicFrameLocks noChangeAspect="1"/>
          </p:cNvGraphicFramePr>
          <p:nvPr>
            <p:custDataLst>
              <p:tags r:id="rId1"/>
            </p:custDataLst>
            <p:extLst>
              <p:ext uri="{D42A27DB-BD31-4B8C-83A1-F6EECF244321}">
                <p14:modId xmlns:p14="http://schemas.microsoft.com/office/powerpoint/2010/main" val="1752064180"/>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4" name="Object 3" hidden="1">
                        <a:extLst>
                          <a:ext uri="{FF2B5EF4-FFF2-40B4-BE49-F238E27FC236}">
                            <a16:creationId xmlns:a16="http://schemas.microsoft.com/office/drawing/2014/main" id="{5EA7F72F-125E-5453-4D94-651707C87623}"/>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282872F3-EDD1-8968-E369-9C2AD1DD9987}"/>
              </a:ext>
            </a:extLst>
          </p:cNvPr>
          <p:cNvSpPr>
            <a:spLocks noGrp="1"/>
          </p:cNvSpPr>
          <p:nvPr>
            <p:ph type="title"/>
          </p:nvPr>
        </p:nvSpPr>
        <p:spPr/>
        <p:txBody>
          <a:bodyPr vert="horz"/>
          <a:lstStyle/>
          <a:p>
            <a:r>
              <a:rPr lang="en-US"/>
              <a:t>Anchored in competencies, the onboarding program drives and monitors progress across the first 90 days (slide 2/3)</a:t>
            </a:r>
          </a:p>
        </p:txBody>
      </p:sp>
      <p:graphicFrame>
        <p:nvGraphicFramePr>
          <p:cNvPr id="5" name="Table 5">
            <a:extLst>
              <a:ext uri="{FF2B5EF4-FFF2-40B4-BE49-F238E27FC236}">
                <a16:creationId xmlns:a16="http://schemas.microsoft.com/office/drawing/2014/main" id="{8306E794-6DD3-4BF4-8323-11466286F9AD}"/>
              </a:ext>
            </a:extLst>
          </p:cNvPr>
          <p:cNvGraphicFramePr>
            <a:graphicFrameLocks noGrp="1"/>
          </p:cNvGraphicFramePr>
          <p:nvPr>
            <p:extLst>
              <p:ext uri="{D42A27DB-BD31-4B8C-83A1-F6EECF244321}">
                <p14:modId xmlns:p14="http://schemas.microsoft.com/office/powerpoint/2010/main" val="2669232050"/>
              </p:ext>
            </p:extLst>
          </p:nvPr>
        </p:nvGraphicFramePr>
        <p:xfrm>
          <a:off x="1066801" y="1295401"/>
          <a:ext cx="10185401" cy="4483102"/>
        </p:xfrm>
        <a:graphic>
          <a:graphicData uri="http://schemas.openxmlformats.org/drawingml/2006/table">
            <a:tbl>
              <a:tblPr firstRow="1" bandRow="1">
                <a:tableStyleId>{5C22544A-7EE6-4342-B048-85BDC9FD1C3A}</a:tableStyleId>
              </a:tblPr>
              <a:tblGrid>
                <a:gridCol w="467785">
                  <a:extLst>
                    <a:ext uri="{9D8B030D-6E8A-4147-A177-3AD203B41FA5}">
                      <a16:colId xmlns:a16="http://schemas.microsoft.com/office/drawing/2014/main" val="3961194062"/>
                    </a:ext>
                  </a:extLst>
                </a:gridCol>
                <a:gridCol w="2099038">
                  <a:extLst>
                    <a:ext uri="{9D8B030D-6E8A-4147-A177-3AD203B41FA5}">
                      <a16:colId xmlns:a16="http://schemas.microsoft.com/office/drawing/2014/main" val="2054829852"/>
                    </a:ext>
                  </a:extLst>
                </a:gridCol>
                <a:gridCol w="2539526">
                  <a:extLst>
                    <a:ext uri="{9D8B030D-6E8A-4147-A177-3AD203B41FA5}">
                      <a16:colId xmlns:a16="http://schemas.microsoft.com/office/drawing/2014/main" val="995225651"/>
                    </a:ext>
                  </a:extLst>
                </a:gridCol>
                <a:gridCol w="2539526">
                  <a:extLst>
                    <a:ext uri="{9D8B030D-6E8A-4147-A177-3AD203B41FA5}">
                      <a16:colId xmlns:a16="http://schemas.microsoft.com/office/drawing/2014/main" val="3228036566"/>
                    </a:ext>
                  </a:extLst>
                </a:gridCol>
                <a:gridCol w="2539526">
                  <a:extLst>
                    <a:ext uri="{9D8B030D-6E8A-4147-A177-3AD203B41FA5}">
                      <a16:colId xmlns:a16="http://schemas.microsoft.com/office/drawing/2014/main" val="3870141418"/>
                    </a:ext>
                  </a:extLst>
                </a:gridCol>
              </a:tblGrid>
              <a:tr h="532255">
                <a:tc gridSpan="2">
                  <a:txBody>
                    <a:bodyPr/>
                    <a:lstStyle/>
                    <a:p>
                      <a:pPr algn="ctr"/>
                      <a:endParaRPr lang="en-US" sz="1200"/>
                    </a:p>
                  </a:txBody>
                  <a:tcPr anchor="ctr">
                    <a:noFill/>
                  </a:tcPr>
                </a:tc>
                <a:tc hMerge="1">
                  <a:txBody>
                    <a:bodyPr/>
                    <a:lstStyle/>
                    <a:p>
                      <a:pPr algn="ctr"/>
                      <a:r>
                        <a:rPr lang="en-US" sz="1000"/>
                        <a:t>Competency</a:t>
                      </a:r>
                    </a:p>
                  </a:txBody>
                  <a:tcPr anchor="ctr">
                    <a:solidFill>
                      <a:schemeClr val="accent2"/>
                    </a:solidFill>
                  </a:tcPr>
                </a:tc>
                <a:tc>
                  <a:txBody>
                    <a:bodyPr/>
                    <a:lstStyle/>
                    <a:p>
                      <a:pPr algn="ctr"/>
                      <a:endParaRPr lang="en-US" sz="1000"/>
                    </a:p>
                  </a:txBody>
                  <a:tcPr anchor="ctr">
                    <a:noFill/>
                  </a:tcPr>
                </a:tc>
                <a:tc>
                  <a:txBody>
                    <a:bodyPr/>
                    <a:lstStyle/>
                    <a:p>
                      <a:pPr algn="ctr"/>
                      <a:endParaRPr lang="en-US" sz="1000"/>
                    </a:p>
                  </a:txBody>
                  <a:tcPr anchor="ctr">
                    <a:noFill/>
                  </a:tcPr>
                </a:tc>
                <a:tc>
                  <a:txBody>
                    <a:bodyPr/>
                    <a:lstStyle/>
                    <a:p>
                      <a:pPr algn="ctr"/>
                      <a:endParaRPr lang="en-US" sz="1000"/>
                    </a:p>
                  </a:txBody>
                  <a:tcPr anchor="ctr">
                    <a:noFill/>
                  </a:tcPr>
                </a:tc>
                <a:extLst>
                  <a:ext uri="{0D108BD9-81ED-4DB2-BD59-A6C34878D82A}">
                    <a16:rowId xmlns:a16="http://schemas.microsoft.com/office/drawing/2014/main" val="3419065804"/>
                  </a:ext>
                </a:extLst>
              </a:tr>
              <a:tr h="669282">
                <a:tc>
                  <a:txBody>
                    <a:bodyPr/>
                    <a:lstStyle/>
                    <a:p>
                      <a:pPr algn="ctr" fontAlgn="ctr"/>
                      <a:r>
                        <a:rPr lang="en-US" sz="1100" b="1" i="0" u="none" strike="noStrike">
                          <a:solidFill>
                            <a:srgbClr val="000000"/>
                          </a:solidFill>
                          <a:effectLst/>
                          <a:latin typeface="+mj-lt"/>
                        </a:rPr>
                        <a:t>8</a:t>
                      </a:r>
                    </a:p>
                  </a:txBody>
                  <a:tcPr anchor="ctr">
                    <a:lnB w="12700" cap="flat" cmpd="sng" algn="ctr">
                      <a:solidFill>
                        <a:schemeClr val="tx1"/>
                      </a:solidFill>
                      <a:prstDash val="solid"/>
                      <a:round/>
                      <a:headEnd type="none" w="med" len="med"/>
                      <a:tailEnd type="none" w="med" len="med"/>
                    </a:lnB>
                    <a:noFill/>
                  </a:tcPr>
                </a:tc>
                <a:tc>
                  <a:txBody>
                    <a:bodyPr/>
                    <a:lstStyle/>
                    <a:p>
                      <a:pPr marL="0" algn="l" rtl="0" eaLnBrk="1" fontAlgn="ctr" latinLnBrk="0" hangingPunct="1"/>
                      <a:r>
                        <a:rPr lang="en-US" sz="1100" b="1" i="0" u="none" strike="noStrike" kern="1200">
                          <a:solidFill>
                            <a:srgbClr val="000000"/>
                          </a:solidFill>
                          <a:effectLst/>
                          <a:latin typeface="+mj-lt"/>
                          <a:ea typeface="+mn-ea"/>
                          <a:cs typeface="+mn-cs"/>
                        </a:rPr>
                        <a:t>Managing Customer Objections and Feedback</a:t>
                      </a:r>
                    </a:p>
                  </a:txBody>
                  <a:tcPr anchor="ctr">
                    <a:lnB w="12700" cap="flat" cmpd="sng" algn="ctr">
                      <a:solidFill>
                        <a:schemeClr val="tx1"/>
                      </a:solidFill>
                      <a:prstDash val="solid"/>
                      <a:round/>
                      <a:headEnd type="none" w="med" len="med"/>
                      <a:tailEnd type="none" w="med" len="med"/>
                    </a:lnB>
                    <a:noFill/>
                  </a:tcPr>
                </a:tc>
                <a:tc>
                  <a:txBody>
                    <a:bodyPr/>
                    <a:lstStyle/>
                    <a:p>
                      <a:pPr marL="171450" indent="-171450">
                        <a:buFont typeface="Arial" panose="020B0604020202020204" pitchFamily="34" charset="0"/>
                        <a:buChar char="•"/>
                      </a:pPr>
                      <a:r>
                        <a:rPr lang="en-US" sz="1100" b="0" i="0" u="none" strike="noStrike" noProof="0"/>
                        <a:t>Begin observing objection handling via ride-</a:t>
                      </a:r>
                      <a:r>
                        <a:rPr lang="en-US" sz="1100" b="0" i="0" u="none" strike="noStrike" noProof="0" err="1"/>
                        <a:t>alongs</a:t>
                      </a:r>
                      <a:r>
                        <a:rPr lang="en-US" sz="1100" b="0" i="0" u="none" strike="noStrike" noProof="0"/>
                        <a:t> and call library</a:t>
                      </a:r>
                      <a:endParaRPr lang="en-US" sz="1100">
                        <a:latin typeface="+mj-lt"/>
                      </a:endParaRPr>
                    </a:p>
                  </a:txBody>
                  <a:tcPr anchor="ctr">
                    <a:lnB w="12700" cap="flat" cmpd="sng" algn="ctr">
                      <a:solidFill>
                        <a:schemeClr val="tx1"/>
                      </a:solidFill>
                      <a:prstDash val="solid"/>
                      <a:round/>
                      <a:headEnd type="none" w="med" len="med"/>
                      <a:tailEnd type="none" w="med" len="med"/>
                    </a:lnB>
                    <a:noFill/>
                  </a:tcPr>
                </a:tc>
                <a:tc>
                  <a:txBody>
                    <a:bodyPr/>
                    <a:lstStyle/>
                    <a:p>
                      <a:pPr marL="171450" indent="-171450">
                        <a:buFont typeface="Arial" panose="020B0604020202020204" pitchFamily="34" charset="0"/>
                        <a:buChar char="•"/>
                      </a:pPr>
                      <a:r>
                        <a:rPr lang="en-US" sz="1100" b="0" i="0" u="none" strike="noStrike" noProof="0"/>
                        <a:t>Practice handling objections in mock value prop sessions</a:t>
                      </a:r>
                      <a:endParaRPr lang="en-US" sz="1100">
                        <a:latin typeface="+mj-lt"/>
                      </a:endParaRPr>
                    </a:p>
                  </a:txBody>
                  <a:tcPr anchor="ctr">
                    <a:lnB w="12700" cap="flat" cmpd="sng" algn="ctr">
                      <a:solidFill>
                        <a:schemeClr val="tx1"/>
                      </a:solidFill>
                      <a:prstDash val="solid"/>
                      <a:round/>
                      <a:headEnd type="none" w="med" len="med"/>
                      <a:tailEnd type="none" w="med" len="med"/>
                    </a:lnB>
                    <a:noFill/>
                  </a:tcPr>
                </a:tc>
                <a:tc>
                  <a:txBody>
                    <a:bodyPr/>
                    <a:lstStyle/>
                    <a:p>
                      <a:pPr marL="171450" indent="-171450">
                        <a:buFont typeface="Arial" panose="020B0604020202020204" pitchFamily="34" charset="0"/>
                        <a:buChar char="•"/>
                      </a:pPr>
                      <a:r>
                        <a:rPr lang="en-US" sz="1100" b="0" i="0" u="none" strike="noStrike" kern="1200" cap="none" noProof="0">
                          <a:solidFill>
                            <a:schemeClr val="tx1"/>
                          </a:solidFill>
                        </a:rPr>
                        <a:t>Apply objection handling during live scenarios and proposal execution</a:t>
                      </a:r>
                      <a:endParaRPr lang="en-US" sz="1100" b="0" u="none" strike="noStrike" kern="1200" cap="none">
                        <a:solidFill>
                          <a:schemeClr val="tx1"/>
                        </a:solidFill>
                        <a:latin typeface="+mj-lt"/>
                        <a:cs typeface="Arial"/>
                      </a:endParaRPr>
                    </a:p>
                  </a:txBody>
                  <a:tcPr anchor="ctr">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625271501"/>
                  </a:ext>
                </a:extLst>
              </a:tr>
              <a:tr h="604437">
                <a:tc>
                  <a:txBody>
                    <a:bodyPr/>
                    <a:lstStyle/>
                    <a:p>
                      <a:pPr algn="ctr" fontAlgn="ctr"/>
                      <a:r>
                        <a:rPr lang="en-US" sz="1100" b="1" i="0" u="none" strike="noStrike">
                          <a:solidFill>
                            <a:srgbClr val="000000"/>
                          </a:solidFill>
                          <a:effectLst/>
                          <a:latin typeface="+mj-lt"/>
                        </a:rPr>
                        <a:t>9</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rtl="0" eaLnBrk="1" fontAlgn="ctr" latinLnBrk="0" hangingPunct="1"/>
                      <a:r>
                        <a:rPr lang="en-US" sz="1100" b="1" i="0" u="none" strike="noStrike" kern="1200">
                          <a:solidFill>
                            <a:srgbClr val="000000"/>
                          </a:solidFill>
                          <a:effectLst/>
                          <a:latin typeface="+mj-lt"/>
                          <a:ea typeface="+mn-ea"/>
                          <a:cs typeface="+mn-cs"/>
                        </a:rPr>
                        <a:t>Managing the Customer Lifecycle</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marR="0" lvl="0" indent="-171450" algn="l" rtl="0" eaLnBrk="1" fontAlgn="auto" latinLnBrk="0" hangingPunct="1">
                        <a:lnSpc>
                          <a:spcPct val="100000"/>
                        </a:lnSpc>
                        <a:spcBef>
                          <a:spcPts val="0"/>
                        </a:spcBef>
                        <a:spcAft>
                          <a:spcPts val="0"/>
                        </a:spcAft>
                        <a:buClrTx/>
                        <a:buSzTx/>
                        <a:buFont typeface="Arial" panose="020B0604020202020204" pitchFamily="34" charset="0"/>
                        <a:buChar char="•"/>
                      </a:pPr>
                      <a:r>
                        <a:rPr lang="en-US" sz="1100" b="0" i="0" u="none" strike="noStrike" kern="1200" cap="none" noProof="0">
                          <a:solidFill>
                            <a:schemeClr val="tx1"/>
                          </a:solidFill>
                        </a:rPr>
                        <a:t>Learn onboarding and support process</a:t>
                      </a:r>
                      <a:endParaRPr lang="en-US" sz="1100" b="0" u="none" strike="noStrike" kern="1200" cap="none">
                        <a:solidFill>
                          <a:schemeClr val="tx1"/>
                        </a:solidFill>
                        <a:latin typeface="+mj-lt"/>
                        <a:ea typeface="Arial"/>
                        <a:cs typeface="Arial"/>
                        <a:sym typeface="Arial"/>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marR="0" lvl="0" indent="-171450" algn="l" rtl="0" eaLnBrk="1" fontAlgn="auto" latinLnBrk="0" hangingPunct="1">
                        <a:lnSpc>
                          <a:spcPct val="100000"/>
                        </a:lnSpc>
                        <a:spcBef>
                          <a:spcPts val="0"/>
                        </a:spcBef>
                        <a:spcAft>
                          <a:spcPts val="0"/>
                        </a:spcAft>
                        <a:buClrTx/>
                        <a:buSzTx/>
                        <a:buFont typeface="Arial" panose="020B0604020202020204" pitchFamily="34" charset="0"/>
                        <a:buChar char="•"/>
                      </a:pPr>
                      <a:r>
                        <a:rPr lang="en-US" sz="1100" b="0" i="0" u="none" strike="noStrike" kern="1200" cap="none" noProof="0">
                          <a:solidFill>
                            <a:schemeClr val="tx1"/>
                          </a:solidFill>
                        </a:rPr>
                        <a:t>Understand key lifecycle stages from sales to CS</a:t>
                      </a:r>
                      <a:endParaRPr lang="en-US" sz="1100" b="0" u="none" strike="noStrike" kern="1200" cap="none">
                        <a:solidFill>
                          <a:schemeClr val="tx1"/>
                        </a:solidFill>
                        <a:latin typeface="+mj-lt"/>
                        <a:ea typeface="Arial"/>
                        <a:cs typeface="Arial"/>
                        <a:sym typeface="Arial"/>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171450">
                        <a:buFont typeface="Arial" panose="020B0604020202020204" pitchFamily="34" charset="0"/>
                        <a:buChar char="•"/>
                      </a:pPr>
                      <a:r>
                        <a:rPr lang="en-US" sz="1100" b="0" i="0" u="none" strike="noStrike" noProof="0"/>
                        <a:t>Demonstrate lifecycle handoff and ongoing value reinforcement</a:t>
                      </a:r>
                      <a:endParaRPr lang="en-US" sz="1100">
                        <a:latin typeface="+mj-lt"/>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397672723"/>
                  </a:ext>
                </a:extLst>
              </a:tr>
              <a:tr h="669282">
                <a:tc>
                  <a:txBody>
                    <a:bodyPr/>
                    <a:lstStyle/>
                    <a:p>
                      <a:pPr algn="ctr" fontAlgn="ctr"/>
                      <a:r>
                        <a:rPr lang="en-US" sz="1100" b="1" i="0" u="none" strike="noStrike">
                          <a:solidFill>
                            <a:srgbClr val="000000"/>
                          </a:solidFill>
                          <a:effectLst/>
                          <a:latin typeface="+mj-lt"/>
                        </a:rPr>
                        <a:t>10</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rtl="0" eaLnBrk="1" fontAlgn="ctr" latinLnBrk="0" hangingPunct="1"/>
                      <a:r>
                        <a:rPr lang="en-US" sz="1100" b="1" i="0" u="none" strike="noStrike" kern="1200">
                          <a:solidFill>
                            <a:srgbClr val="000000"/>
                          </a:solidFill>
                          <a:effectLst/>
                          <a:latin typeface="+mj-lt"/>
                          <a:ea typeface="+mn-ea"/>
                          <a:cs typeface="+mn-cs"/>
                        </a:rPr>
                        <a:t>Navigating Deal Support</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171450">
                        <a:buFont typeface="Arial" panose="020B0604020202020204" pitchFamily="34" charset="0"/>
                        <a:buChar char="•"/>
                      </a:pPr>
                      <a:r>
                        <a:rPr lang="en-US" sz="1100" b="0" i="0" u="none" strike="noStrike" noProof="0"/>
                        <a:t>Get familiar with quoting and contracting tools</a:t>
                      </a:r>
                      <a:endParaRPr lang="en-US" sz="1100">
                        <a:latin typeface="+mj-lt"/>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marR="0" lvl="0" indent="-171450" algn="l" rtl="0" eaLnBrk="1" fontAlgn="auto" latinLnBrk="0" hangingPunct="1">
                        <a:lnSpc>
                          <a:spcPct val="100000"/>
                        </a:lnSpc>
                        <a:spcBef>
                          <a:spcPts val="0"/>
                        </a:spcBef>
                        <a:spcAft>
                          <a:spcPts val="0"/>
                        </a:spcAft>
                        <a:buClrTx/>
                        <a:buSzTx/>
                        <a:buFont typeface="Arial" panose="020B0604020202020204" pitchFamily="34" charset="0"/>
                        <a:buChar char="•"/>
                      </a:pPr>
                      <a:r>
                        <a:rPr lang="en-US" sz="1100" b="0" i="0" u="none" strike="noStrike" kern="1200" cap="none" noProof="0">
                          <a:solidFill>
                            <a:schemeClr val="tx1"/>
                          </a:solidFill>
                        </a:rPr>
                        <a:t>Draft mock quotes or proposals</a:t>
                      </a:r>
                      <a:endParaRPr lang="en-US" sz="1100" b="0" u="none" strike="noStrike" kern="1200" cap="none">
                        <a:solidFill>
                          <a:schemeClr val="tx1"/>
                        </a:solidFill>
                        <a:latin typeface="+mj-lt"/>
                        <a:ea typeface="Arial"/>
                        <a:cs typeface="Arial"/>
                        <a:sym typeface="Arial"/>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marR="0" lvl="0" indent="-171450" algn="l" rtl="0" eaLnBrk="1" fontAlgn="auto" latinLnBrk="0" hangingPunct="1">
                        <a:lnSpc>
                          <a:spcPct val="100000"/>
                        </a:lnSpc>
                        <a:spcBef>
                          <a:spcPts val="0"/>
                        </a:spcBef>
                        <a:spcAft>
                          <a:spcPts val="0"/>
                        </a:spcAft>
                        <a:buClrTx/>
                        <a:buSzTx/>
                        <a:buFont typeface="Arial" panose="020B0604020202020204" pitchFamily="34" charset="0"/>
                        <a:buChar char="•"/>
                      </a:pPr>
                      <a:r>
                        <a:rPr lang="en-US" sz="1100" b="0" i="0" u="none" strike="noStrike" kern="1200" cap="none" noProof="0">
                          <a:solidFill>
                            <a:schemeClr val="tx1"/>
                          </a:solidFill>
                        </a:rPr>
                        <a:t>Independently complete a quote or support a real-time deal scenario</a:t>
                      </a:r>
                      <a:endParaRPr lang="en-US" sz="1100" b="0" u="none" strike="noStrike" kern="1200" cap="none">
                        <a:solidFill>
                          <a:schemeClr val="tx1"/>
                        </a:solidFill>
                        <a:latin typeface="+mj-lt"/>
                        <a:ea typeface="Arial"/>
                        <a:cs typeface="Arial"/>
                        <a:sym typeface="Arial"/>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324296788"/>
                  </a:ext>
                </a:extLst>
              </a:tr>
              <a:tr h="669282">
                <a:tc>
                  <a:txBody>
                    <a:bodyPr/>
                    <a:lstStyle/>
                    <a:p>
                      <a:pPr marL="0" algn="ctr" defTabSz="914400" rtl="0" eaLnBrk="1" fontAlgn="ctr" latinLnBrk="0" hangingPunct="1"/>
                      <a:r>
                        <a:rPr lang="en-US" sz="1100" b="1" i="0" u="none" strike="noStrike" kern="1200">
                          <a:solidFill>
                            <a:srgbClr val="000000"/>
                          </a:solidFill>
                          <a:effectLst/>
                          <a:latin typeface="+mj-lt"/>
                          <a:ea typeface="+mn-ea"/>
                          <a:cs typeface="+mn-cs"/>
                        </a:rPr>
                        <a:t>11</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rtl="0" eaLnBrk="1" fontAlgn="ctr" latinLnBrk="0" hangingPunct="1"/>
                      <a:r>
                        <a:rPr lang="en-US" sz="1100" b="1" i="0" u="none" strike="noStrike" kern="1200">
                          <a:solidFill>
                            <a:srgbClr val="000000"/>
                          </a:solidFill>
                          <a:effectLst/>
                          <a:latin typeface="+mj-lt"/>
                          <a:ea typeface="+mn-ea"/>
                          <a:cs typeface="+mn-cs"/>
                        </a:rPr>
                        <a:t>   Nuruting Prospects</a:t>
                      </a:r>
                    </a:p>
                  </a:txBody>
                  <a:tcPr marL="7951" marR="7951" marT="7951"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marR="0" lvl="0" indent="-171450" algn="l" rtl="0" eaLnBrk="1" fontAlgn="auto" latinLnBrk="0" hangingPunct="1">
                        <a:lnSpc>
                          <a:spcPct val="100000"/>
                        </a:lnSpc>
                        <a:spcBef>
                          <a:spcPts val="0"/>
                        </a:spcBef>
                        <a:spcAft>
                          <a:spcPts val="0"/>
                        </a:spcAft>
                        <a:buClrTx/>
                        <a:buSzTx/>
                        <a:buFont typeface="Arial" panose="020B0604020202020204" pitchFamily="34" charset="0"/>
                        <a:buChar char="•"/>
                      </a:pPr>
                      <a:r>
                        <a:rPr lang="en-US" sz="1100" b="0" i="0" u="none" strike="noStrike" kern="1200" cap="none" noProof="0">
                          <a:solidFill>
                            <a:schemeClr val="tx1"/>
                          </a:solidFill>
                        </a:rPr>
                        <a:t>Review prospecting messaging and channel frameworks</a:t>
                      </a:r>
                      <a:endParaRPr lang="en-US" sz="1100" b="0" u="none" strike="noStrike" kern="1200" cap="none">
                        <a:solidFill>
                          <a:schemeClr val="tx1"/>
                        </a:solidFill>
                        <a:latin typeface="+mj-lt"/>
                        <a:ea typeface="Arial"/>
                        <a:cs typeface="Arial"/>
                        <a:sym typeface="Arial"/>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marR="0" lvl="0" indent="-171450" algn="l" rtl="0" eaLnBrk="1" fontAlgn="auto" latinLnBrk="0" hangingPunct="1">
                        <a:lnSpc>
                          <a:spcPct val="100000"/>
                        </a:lnSpc>
                        <a:spcBef>
                          <a:spcPts val="0"/>
                        </a:spcBef>
                        <a:spcAft>
                          <a:spcPts val="0"/>
                        </a:spcAft>
                        <a:buClrTx/>
                        <a:buSzTx/>
                        <a:buFont typeface="Arial" panose="020B0604020202020204" pitchFamily="34" charset="0"/>
                        <a:buChar char="•"/>
                      </a:pPr>
                      <a:r>
                        <a:rPr lang="en-US" sz="1100" b="0" i="0" u="none" strike="noStrike" kern="1200" cap="none" noProof="0">
                          <a:solidFill>
                            <a:schemeClr val="tx1"/>
                          </a:solidFill>
                        </a:rPr>
                        <a:t>Begin managing own prospect cadence</a:t>
                      </a:r>
                      <a:endParaRPr lang="en-US" sz="1100" b="0" u="none" strike="noStrike" kern="1200" cap="none">
                        <a:solidFill>
                          <a:schemeClr val="tx1"/>
                        </a:solidFill>
                        <a:latin typeface="+mj-lt"/>
                        <a:ea typeface="Arial"/>
                        <a:cs typeface="Arial"/>
                        <a:sym typeface="Arial"/>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marR="0" lvl="0" indent="-171450" algn="l" rtl="0" eaLnBrk="1" fontAlgn="auto" latinLnBrk="0" hangingPunct="1">
                        <a:lnSpc>
                          <a:spcPct val="100000"/>
                        </a:lnSpc>
                        <a:spcBef>
                          <a:spcPts val="0"/>
                        </a:spcBef>
                        <a:spcAft>
                          <a:spcPts val="0"/>
                        </a:spcAft>
                        <a:buClrTx/>
                        <a:buSzTx/>
                        <a:buFont typeface="Arial" panose="020B0604020202020204" pitchFamily="34" charset="0"/>
                        <a:buChar char="•"/>
                      </a:pPr>
                      <a:r>
                        <a:rPr lang="en-US" sz="1100" b="0" i="0" u="none" strike="noStrike" kern="1200" cap="none" noProof="0">
                          <a:solidFill>
                            <a:schemeClr val="tx1"/>
                          </a:solidFill>
                        </a:rPr>
                        <a:t>Execute nurture campaigns using partner alignment and targeted plays</a:t>
                      </a:r>
                      <a:endParaRPr lang="en-US" sz="1100" b="0" u="none" strike="noStrike" kern="1200" cap="none">
                        <a:solidFill>
                          <a:schemeClr val="tx1"/>
                        </a:solidFill>
                        <a:latin typeface="+mj-lt"/>
                        <a:ea typeface="Arial"/>
                        <a:cs typeface="Arial"/>
                        <a:sym typeface="Arial"/>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168494892"/>
                  </a:ext>
                </a:extLst>
              </a:tr>
              <a:tr h="669282">
                <a:tc>
                  <a:txBody>
                    <a:bodyPr/>
                    <a:lstStyle/>
                    <a:p>
                      <a:pPr marL="0" algn="ctr" defTabSz="914400" rtl="0" eaLnBrk="1" fontAlgn="ctr" latinLnBrk="0" hangingPunct="1"/>
                      <a:r>
                        <a:rPr lang="en-US" sz="1100" b="1" i="0" u="none" strike="noStrike" kern="1200">
                          <a:solidFill>
                            <a:srgbClr val="000000"/>
                          </a:solidFill>
                          <a:effectLst/>
                          <a:latin typeface="+mj-lt"/>
                          <a:ea typeface="+mn-ea"/>
                          <a:cs typeface="+mn-cs"/>
                        </a:rPr>
                        <a:t>12</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rtl="0" eaLnBrk="1" fontAlgn="ctr" latinLnBrk="0" hangingPunct="1"/>
                      <a:r>
                        <a:rPr lang="en-US" sz="1100" b="1" i="0" u="none" strike="noStrike" kern="1200">
                          <a:solidFill>
                            <a:srgbClr val="000000"/>
                          </a:solidFill>
                          <a:effectLst/>
                          <a:latin typeface="+mj-lt"/>
                          <a:ea typeface="+mn-ea"/>
                          <a:cs typeface="+mn-cs"/>
                        </a:rPr>
                        <a:t>Planning the Pursuit</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marR="0" lvl="0" indent="-171450" algn="l" rtl="0" eaLnBrk="1" fontAlgn="auto" latinLnBrk="0" hangingPunct="1">
                        <a:lnSpc>
                          <a:spcPct val="100000"/>
                        </a:lnSpc>
                        <a:spcBef>
                          <a:spcPts val="0"/>
                        </a:spcBef>
                        <a:spcAft>
                          <a:spcPts val="0"/>
                        </a:spcAft>
                        <a:buClrTx/>
                        <a:buSzTx/>
                        <a:buFont typeface="Arial" panose="020B0604020202020204" pitchFamily="34" charset="0"/>
                        <a:buChar char="•"/>
                      </a:pPr>
                      <a:r>
                        <a:rPr lang="en-US" sz="1100" b="0" i="0" u="none" strike="noStrike" kern="1200" cap="none" noProof="0">
                          <a:solidFill>
                            <a:schemeClr val="tx1"/>
                          </a:solidFill>
                        </a:rPr>
                        <a:t>Set</a:t>
                      </a:r>
                      <a:r>
                        <a:rPr lang="en-US" sz="1100" b="0" i="0" u="none" strike="noStrike" kern="1200" cap="none" noProof="0">
                          <a:solidFill>
                            <a:schemeClr val="tx1"/>
                          </a:solidFill>
                          <a:sym typeface="Arial"/>
                        </a:rPr>
                        <a:t> up meeting cadence with manager</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marR="0" lvl="0" indent="-171450" algn="l" rtl="0" eaLnBrk="1" fontAlgn="auto" latinLnBrk="0" hangingPunct="1">
                        <a:lnSpc>
                          <a:spcPct val="100000"/>
                        </a:lnSpc>
                        <a:spcBef>
                          <a:spcPts val="100"/>
                        </a:spcBef>
                        <a:spcAft>
                          <a:spcPts val="0"/>
                        </a:spcAft>
                        <a:buClr>
                          <a:srgbClr val="666666"/>
                        </a:buClr>
                        <a:buSzPts val="1200"/>
                        <a:buFont typeface="Arial" panose="020B0604020202020204" pitchFamily="34" charset="0"/>
                        <a:buChar char="•"/>
                      </a:pPr>
                      <a:r>
                        <a:rPr lang="en-US" sz="1100" b="0" i="0" u="none" strike="noStrike" kern="1200" cap="none" noProof="0">
                          <a:solidFill>
                            <a:schemeClr val="tx1"/>
                          </a:solidFill>
                        </a:rPr>
                        <a:t>Develop </a:t>
                      </a:r>
                      <a:r>
                        <a:rPr lang="en-US" sz="1100" b="0" i="1" u="none" strike="noStrike" kern="1200" cap="none" noProof="0">
                          <a:solidFill>
                            <a:schemeClr val="tx1"/>
                          </a:solidFill>
                          <a:sym typeface="Arial"/>
                        </a:rPr>
                        <a:t>x</a:t>
                      </a:r>
                      <a:r>
                        <a:rPr lang="en-US" sz="1100" b="0" i="0" u="none" strike="noStrike" kern="1200" cap="none" noProof="0">
                          <a:solidFill>
                            <a:schemeClr val="tx1"/>
                          </a:solidFill>
                        </a:rPr>
                        <a:t> number </a:t>
                      </a:r>
                      <a:r>
                        <a:rPr lang="en-US" sz="1100" b="0" i="0" u="none" strike="noStrike" kern="1200" cap="none" noProof="0">
                          <a:solidFill>
                            <a:schemeClr val="tx1"/>
                          </a:solidFill>
                          <a:sym typeface="Arial"/>
                        </a:rPr>
                        <a:t>of account plans</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marR="0" lvl="0" indent="-171450" algn="l" rtl="0" eaLnBrk="1" fontAlgn="auto" latinLnBrk="0" hangingPunct="1">
                        <a:lnSpc>
                          <a:spcPct val="100000"/>
                        </a:lnSpc>
                        <a:spcBef>
                          <a:spcPts val="0"/>
                        </a:spcBef>
                        <a:spcAft>
                          <a:spcPts val="0"/>
                        </a:spcAft>
                        <a:buClrTx/>
                        <a:buSzTx/>
                        <a:buFont typeface="Arial" panose="020B0604020202020204" pitchFamily="34" charset="0"/>
                        <a:buChar char="•"/>
                      </a:pPr>
                      <a:r>
                        <a:rPr lang="en-US" sz="1100" b="0" i="0" u="none" strike="noStrike" kern="1200" cap="none" noProof="0">
                          <a:solidFill>
                            <a:schemeClr val="tx1"/>
                          </a:solidFill>
                        </a:rPr>
                        <a:t>Understand </a:t>
                      </a:r>
                      <a:r>
                        <a:rPr lang="en-US" sz="1100" b="0" i="0" u="none" strike="noStrike" kern="1200" cap="none" noProof="0">
                          <a:solidFill>
                            <a:schemeClr val="tx1"/>
                          </a:solidFill>
                          <a:sym typeface="Arial"/>
                        </a:rPr>
                        <a:t>partner model and how</a:t>
                      </a:r>
                      <a:r>
                        <a:rPr lang="en-US" sz="1100" b="0" i="0" u="none" strike="noStrike" kern="1200" cap="none" noProof="0">
                          <a:solidFill>
                            <a:schemeClr val="tx1"/>
                          </a:solidFill>
                        </a:rPr>
                        <a:t>/when</a:t>
                      </a:r>
                      <a:r>
                        <a:rPr lang="en-US" sz="1100" b="0" i="0" u="none" strike="noStrike" kern="1200" cap="none" noProof="0">
                          <a:solidFill>
                            <a:schemeClr val="tx1"/>
                          </a:solidFill>
                          <a:sym typeface="Arial"/>
                        </a:rPr>
                        <a:t> to engage partners</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130825892"/>
                  </a:ext>
                </a:extLst>
              </a:tr>
              <a:tr h="669282">
                <a:tc>
                  <a:txBody>
                    <a:bodyPr/>
                    <a:lstStyle/>
                    <a:p>
                      <a:pPr marL="0" algn="ctr" defTabSz="914400" rtl="0" eaLnBrk="1" fontAlgn="ctr" latinLnBrk="0" hangingPunct="1"/>
                      <a:r>
                        <a:rPr lang="en-US" sz="1100" b="1" i="0" u="none" strike="noStrike" kern="1200">
                          <a:solidFill>
                            <a:srgbClr val="000000"/>
                          </a:solidFill>
                          <a:effectLst/>
                          <a:latin typeface="+mj-lt"/>
                          <a:ea typeface="+mn-ea"/>
                          <a:cs typeface="+mn-cs"/>
                        </a:rPr>
                        <a:t>13</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rtl="0" eaLnBrk="1" fontAlgn="ctr" latinLnBrk="0" hangingPunct="1"/>
                      <a:r>
                        <a:rPr lang="en-US" sz="1100" b="1" i="0" u="none" strike="noStrike" kern="1200">
                          <a:solidFill>
                            <a:srgbClr val="000000"/>
                          </a:solidFill>
                          <a:effectLst/>
                          <a:latin typeface="+mj-lt"/>
                          <a:ea typeface="+mn-ea"/>
                          <a:cs typeface="+mn-cs"/>
                        </a:rPr>
                        <a:t>Prospecting and Generating Referrals</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marR="0" lvl="0" indent="-171450" algn="l" rtl="0" eaLnBrk="1" fontAlgn="auto" latinLnBrk="0" hangingPunct="1">
                        <a:lnSpc>
                          <a:spcPct val="100000"/>
                        </a:lnSpc>
                        <a:spcBef>
                          <a:spcPts val="0"/>
                        </a:spcBef>
                        <a:spcAft>
                          <a:spcPts val="0"/>
                        </a:spcAft>
                        <a:buClrTx/>
                        <a:buSzTx/>
                        <a:buFont typeface="Arial" panose="020B0604020202020204" pitchFamily="34" charset="0"/>
                        <a:buChar char="•"/>
                      </a:pPr>
                      <a:r>
                        <a:rPr lang="en-US" sz="1100" b="0" i="0" u="none" strike="noStrike" kern="1200" cap="none" noProof="0">
                          <a:solidFill>
                            <a:schemeClr val="tx1"/>
                          </a:solidFill>
                        </a:rPr>
                        <a:t>Learn from channel team and peer program</a:t>
                      </a:r>
                      <a:endParaRPr lang="en-US" sz="1100" b="0" u="none" strike="noStrike" kern="1200" cap="none">
                        <a:solidFill>
                          <a:schemeClr val="tx1"/>
                        </a:solidFill>
                        <a:latin typeface="+mj-lt"/>
                        <a:ea typeface="Arial"/>
                        <a:cs typeface="Arial"/>
                        <a:sym typeface="Arial"/>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marR="0" lvl="0" indent="-171450" algn="l" rtl="0" eaLnBrk="1" fontAlgn="auto" latinLnBrk="0" hangingPunct="1">
                        <a:lnSpc>
                          <a:spcPct val="100000"/>
                        </a:lnSpc>
                        <a:spcBef>
                          <a:spcPts val="0"/>
                        </a:spcBef>
                        <a:spcAft>
                          <a:spcPts val="0"/>
                        </a:spcAft>
                        <a:buClrTx/>
                        <a:buSzTx/>
                        <a:buFont typeface="Arial" panose="020B0604020202020204" pitchFamily="34" charset="0"/>
                        <a:buChar char="•"/>
                      </a:pPr>
                      <a:r>
                        <a:rPr lang="en-US" sz="1100" b="0" i="0" u="none" strike="noStrike" kern="1200" cap="none" noProof="0">
                          <a:solidFill>
                            <a:schemeClr val="tx1"/>
                          </a:solidFill>
                        </a:rPr>
                        <a:t>Begin outreach with support/referral opportunities</a:t>
                      </a:r>
                      <a:endParaRPr lang="en-US" sz="1100" b="0" u="none" strike="noStrike" kern="1200" cap="none">
                        <a:solidFill>
                          <a:schemeClr val="tx1"/>
                        </a:solidFill>
                        <a:latin typeface="+mj-lt"/>
                        <a:ea typeface="Arial"/>
                        <a:cs typeface="Arial"/>
                        <a:sym typeface="Arial"/>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171450">
                        <a:buFont typeface="Arial" panose="020B0604020202020204" pitchFamily="34" charset="0"/>
                        <a:buChar char="•"/>
                      </a:pPr>
                      <a:r>
                        <a:rPr lang="en-US" sz="1100" b="0" i="0" u="none" strike="noStrike" noProof="0"/>
                        <a:t>Independently generate referrals or co-sell scenarios with partners</a:t>
                      </a:r>
                      <a:endParaRPr lang="en-US" sz="1100">
                        <a:latin typeface="+mj-lt"/>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464214952"/>
                  </a:ext>
                </a:extLst>
              </a:tr>
            </a:tbl>
          </a:graphicData>
        </a:graphic>
      </p:graphicFrame>
      <p:sp>
        <p:nvSpPr>
          <p:cNvPr id="13" name="Rectangle 12">
            <a:extLst>
              <a:ext uri="{FF2B5EF4-FFF2-40B4-BE49-F238E27FC236}">
                <a16:creationId xmlns:a16="http://schemas.microsoft.com/office/drawing/2014/main" id="{E74BCD2F-6741-3873-C4FE-63F2F47D0888}"/>
              </a:ext>
            </a:extLst>
          </p:cNvPr>
          <p:cNvSpPr/>
          <p:nvPr/>
        </p:nvSpPr>
        <p:spPr>
          <a:xfrm rot="5400000">
            <a:off x="9480547" y="3575050"/>
            <a:ext cx="4127504" cy="279400"/>
          </a:xfrm>
          <a:prstGeom prst="rect">
            <a:avLst/>
          </a:prstGeom>
          <a:no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a:solidFill>
                  <a:schemeClr val="accent2"/>
                </a:solidFill>
              </a:rPr>
              <a:t>Post-Onboarding Assessment</a:t>
            </a:r>
          </a:p>
        </p:txBody>
      </p:sp>
      <p:sp>
        <p:nvSpPr>
          <p:cNvPr id="14" name="Rectangle 13">
            <a:extLst>
              <a:ext uri="{FF2B5EF4-FFF2-40B4-BE49-F238E27FC236}">
                <a16:creationId xmlns:a16="http://schemas.microsoft.com/office/drawing/2014/main" id="{5FED17FC-9F85-AB34-79F3-5A3C1AED00A9}"/>
              </a:ext>
            </a:extLst>
          </p:cNvPr>
          <p:cNvSpPr/>
          <p:nvPr/>
        </p:nvSpPr>
        <p:spPr>
          <a:xfrm rot="16200000">
            <a:off x="-1314452" y="3575050"/>
            <a:ext cx="4127504" cy="279399"/>
          </a:xfrm>
          <a:prstGeom prst="rect">
            <a:avLst/>
          </a:prstGeom>
          <a:noFill/>
          <a:ln>
            <a:solidFill>
              <a:schemeClr val="accent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a:solidFill>
                  <a:schemeClr val="accent2"/>
                </a:solidFill>
              </a:rPr>
              <a:t>START</a:t>
            </a:r>
          </a:p>
        </p:txBody>
      </p:sp>
      <p:cxnSp>
        <p:nvCxnSpPr>
          <p:cNvPr id="8" name="Straight Connector 7">
            <a:extLst>
              <a:ext uri="{FF2B5EF4-FFF2-40B4-BE49-F238E27FC236}">
                <a16:creationId xmlns:a16="http://schemas.microsoft.com/office/drawing/2014/main" id="{BFB2F6DA-1253-888E-92F1-E6CAB05FEBB0}"/>
              </a:ext>
            </a:extLst>
          </p:cNvPr>
          <p:cNvCxnSpPr>
            <a:cxnSpLocks/>
          </p:cNvCxnSpPr>
          <p:nvPr/>
        </p:nvCxnSpPr>
        <p:spPr>
          <a:xfrm>
            <a:off x="6096000" y="1739900"/>
            <a:ext cx="0" cy="4152900"/>
          </a:xfrm>
          <a:prstGeom prst="line">
            <a:avLst/>
          </a:prstGeom>
          <a:ln w="12700">
            <a:prstDash val="dash"/>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3C3E9E07-4C55-B7E1-A397-6D20FFF06A59}"/>
              </a:ext>
            </a:extLst>
          </p:cNvPr>
          <p:cNvCxnSpPr>
            <a:cxnSpLocks/>
          </p:cNvCxnSpPr>
          <p:nvPr/>
        </p:nvCxnSpPr>
        <p:spPr>
          <a:xfrm>
            <a:off x="8648700" y="1739900"/>
            <a:ext cx="0" cy="4152900"/>
          </a:xfrm>
          <a:prstGeom prst="line">
            <a:avLst/>
          </a:prstGeom>
          <a:ln w="12700">
            <a:prstDash val="dash"/>
          </a:ln>
        </p:spPr>
        <p:style>
          <a:lnRef idx="1">
            <a:schemeClr val="accent1"/>
          </a:lnRef>
          <a:fillRef idx="0">
            <a:schemeClr val="accent1"/>
          </a:fillRef>
          <a:effectRef idx="0">
            <a:schemeClr val="accent1"/>
          </a:effectRef>
          <a:fontRef idx="minor">
            <a:schemeClr val="tx1"/>
          </a:fontRef>
        </p:style>
      </p:cxnSp>
      <p:graphicFrame>
        <p:nvGraphicFramePr>
          <p:cNvPr id="17" name="Diagram 16">
            <a:extLst>
              <a:ext uri="{FF2B5EF4-FFF2-40B4-BE49-F238E27FC236}">
                <a16:creationId xmlns:a16="http://schemas.microsoft.com/office/drawing/2014/main" id="{428A3F29-711D-5FCC-AC32-869113C6A377}"/>
              </a:ext>
            </a:extLst>
          </p:cNvPr>
          <p:cNvGraphicFramePr/>
          <p:nvPr>
            <p:extLst>
              <p:ext uri="{D42A27DB-BD31-4B8C-83A1-F6EECF244321}">
                <p14:modId xmlns:p14="http://schemas.microsoft.com/office/powerpoint/2010/main" val="4022791345"/>
              </p:ext>
            </p:extLst>
          </p:nvPr>
        </p:nvGraphicFramePr>
        <p:xfrm>
          <a:off x="1143002" y="1206498"/>
          <a:ext cx="10185401" cy="444499"/>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Tree>
    <p:extLst>
      <p:ext uri="{BB962C8B-B14F-4D97-AF65-F5344CB8AC3E}">
        <p14:creationId xmlns:p14="http://schemas.microsoft.com/office/powerpoint/2010/main" val="181307234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56325CF-7842-8A61-F122-FF0D5C7FA827}"/>
            </a:ext>
          </a:extLst>
        </p:cNvPr>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9B1C9596-B9E5-1602-E1AB-E48F350FFBFC}"/>
              </a:ext>
            </a:extLst>
          </p:cNvPr>
          <p:cNvGraphicFramePr>
            <a:graphicFrameLocks noChangeAspect="1"/>
          </p:cNvGraphicFramePr>
          <p:nvPr>
            <p:custDataLst>
              <p:tags r:id="rId1"/>
            </p:custDataLst>
            <p:extLst>
              <p:ext uri="{D42A27DB-BD31-4B8C-83A1-F6EECF244321}">
                <p14:modId xmlns:p14="http://schemas.microsoft.com/office/powerpoint/2010/main" val="231060204"/>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4" name="Object 3" hidden="1">
                        <a:extLst>
                          <a:ext uri="{FF2B5EF4-FFF2-40B4-BE49-F238E27FC236}">
                            <a16:creationId xmlns:a16="http://schemas.microsoft.com/office/drawing/2014/main" id="{9B1C9596-B9E5-1602-E1AB-E48F350FFBFC}"/>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42689588-EF65-753D-EEEB-518D9FCFD5E1}"/>
              </a:ext>
            </a:extLst>
          </p:cNvPr>
          <p:cNvSpPr>
            <a:spLocks noGrp="1"/>
          </p:cNvSpPr>
          <p:nvPr>
            <p:ph type="title"/>
          </p:nvPr>
        </p:nvSpPr>
        <p:spPr/>
        <p:txBody>
          <a:bodyPr vert="horz"/>
          <a:lstStyle/>
          <a:p>
            <a:r>
              <a:rPr lang="en-US"/>
              <a:t>Anchored in competencies, the onboarding program drives and monitors progress across the first 90 days (slide 3/3)</a:t>
            </a:r>
          </a:p>
        </p:txBody>
      </p:sp>
      <p:graphicFrame>
        <p:nvGraphicFramePr>
          <p:cNvPr id="5" name="Table 5">
            <a:extLst>
              <a:ext uri="{FF2B5EF4-FFF2-40B4-BE49-F238E27FC236}">
                <a16:creationId xmlns:a16="http://schemas.microsoft.com/office/drawing/2014/main" id="{93398901-89D0-E1A4-E708-700C1E32164C}"/>
              </a:ext>
            </a:extLst>
          </p:cNvPr>
          <p:cNvGraphicFramePr>
            <a:graphicFrameLocks noGrp="1"/>
          </p:cNvGraphicFramePr>
          <p:nvPr>
            <p:extLst>
              <p:ext uri="{D42A27DB-BD31-4B8C-83A1-F6EECF244321}">
                <p14:modId xmlns:p14="http://schemas.microsoft.com/office/powerpoint/2010/main" val="1570326334"/>
              </p:ext>
            </p:extLst>
          </p:nvPr>
        </p:nvGraphicFramePr>
        <p:xfrm>
          <a:off x="1066801" y="1295401"/>
          <a:ext cx="10185401" cy="4483102"/>
        </p:xfrm>
        <a:graphic>
          <a:graphicData uri="http://schemas.openxmlformats.org/drawingml/2006/table">
            <a:tbl>
              <a:tblPr firstRow="1" bandRow="1">
                <a:tableStyleId>{5C22544A-7EE6-4342-B048-85BDC9FD1C3A}</a:tableStyleId>
              </a:tblPr>
              <a:tblGrid>
                <a:gridCol w="467785">
                  <a:extLst>
                    <a:ext uri="{9D8B030D-6E8A-4147-A177-3AD203B41FA5}">
                      <a16:colId xmlns:a16="http://schemas.microsoft.com/office/drawing/2014/main" val="3961194062"/>
                    </a:ext>
                  </a:extLst>
                </a:gridCol>
                <a:gridCol w="2099038">
                  <a:extLst>
                    <a:ext uri="{9D8B030D-6E8A-4147-A177-3AD203B41FA5}">
                      <a16:colId xmlns:a16="http://schemas.microsoft.com/office/drawing/2014/main" val="2054829852"/>
                    </a:ext>
                  </a:extLst>
                </a:gridCol>
                <a:gridCol w="2539526">
                  <a:extLst>
                    <a:ext uri="{9D8B030D-6E8A-4147-A177-3AD203B41FA5}">
                      <a16:colId xmlns:a16="http://schemas.microsoft.com/office/drawing/2014/main" val="995225651"/>
                    </a:ext>
                  </a:extLst>
                </a:gridCol>
                <a:gridCol w="2539526">
                  <a:extLst>
                    <a:ext uri="{9D8B030D-6E8A-4147-A177-3AD203B41FA5}">
                      <a16:colId xmlns:a16="http://schemas.microsoft.com/office/drawing/2014/main" val="3228036566"/>
                    </a:ext>
                  </a:extLst>
                </a:gridCol>
                <a:gridCol w="2539526">
                  <a:extLst>
                    <a:ext uri="{9D8B030D-6E8A-4147-A177-3AD203B41FA5}">
                      <a16:colId xmlns:a16="http://schemas.microsoft.com/office/drawing/2014/main" val="3870141418"/>
                    </a:ext>
                  </a:extLst>
                </a:gridCol>
              </a:tblGrid>
              <a:tr h="532255">
                <a:tc gridSpan="2">
                  <a:txBody>
                    <a:bodyPr/>
                    <a:lstStyle/>
                    <a:p>
                      <a:pPr algn="ctr"/>
                      <a:endParaRPr lang="en-US" sz="1200"/>
                    </a:p>
                  </a:txBody>
                  <a:tcPr anchor="ctr">
                    <a:noFill/>
                  </a:tcPr>
                </a:tc>
                <a:tc hMerge="1">
                  <a:txBody>
                    <a:bodyPr/>
                    <a:lstStyle/>
                    <a:p>
                      <a:pPr algn="ctr"/>
                      <a:r>
                        <a:rPr lang="en-US" sz="1000"/>
                        <a:t>Competency</a:t>
                      </a:r>
                    </a:p>
                  </a:txBody>
                  <a:tcPr anchor="ctr">
                    <a:solidFill>
                      <a:schemeClr val="accent2"/>
                    </a:solidFill>
                  </a:tcPr>
                </a:tc>
                <a:tc>
                  <a:txBody>
                    <a:bodyPr/>
                    <a:lstStyle/>
                    <a:p>
                      <a:pPr algn="ctr"/>
                      <a:endParaRPr lang="en-US" sz="1000"/>
                    </a:p>
                  </a:txBody>
                  <a:tcPr anchor="ctr">
                    <a:noFill/>
                  </a:tcPr>
                </a:tc>
                <a:tc>
                  <a:txBody>
                    <a:bodyPr/>
                    <a:lstStyle/>
                    <a:p>
                      <a:pPr algn="ctr"/>
                      <a:endParaRPr lang="en-US" sz="1000"/>
                    </a:p>
                  </a:txBody>
                  <a:tcPr anchor="ctr">
                    <a:noFill/>
                  </a:tcPr>
                </a:tc>
                <a:tc>
                  <a:txBody>
                    <a:bodyPr/>
                    <a:lstStyle/>
                    <a:p>
                      <a:pPr algn="ctr"/>
                      <a:endParaRPr lang="en-US" sz="1000"/>
                    </a:p>
                  </a:txBody>
                  <a:tcPr anchor="ctr">
                    <a:noFill/>
                  </a:tcPr>
                </a:tc>
                <a:extLst>
                  <a:ext uri="{0D108BD9-81ED-4DB2-BD59-A6C34878D82A}">
                    <a16:rowId xmlns:a16="http://schemas.microsoft.com/office/drawing/2014/main" val="3419065804"/>
                  </a:ext>
                </a:extLst>
              </a:tr>
              <a:tr h="669282">
                <a:tc>
                  <a:txBody>
                    <a:bodyPr/>
                    <a:lstStyle/>
                    <a:p>
                      <a:pPr algn="ctr" fontAlgn="ctr"/>
                      <a:r>
                        <a:rPr lang="en-US" sz="1100" b="1" i="0" u="none" strike="noStrike">
                          <a:solidFill>
                            <a:srgbClr val="000000"/>
                          </a:solidFill>
                          <a:effectLst/>
                          <a:latin typeface="+mj-lt"/>
                        </a:rPr>
                        <a:t>14</a:t>
                      </a:r>
                    </a:p>
                  </a:txBody>
                  <a:tcPr anchor="ctr">
                    <a:lnB w="12700" cap="flat" cmpd="sng" algn="ctr">
                      <a:solidFill>
                        <a:schemeClr val="tx1"/>
                      </a:solidFill>
                      <a:prstDash val="solid"/>
                      <a:round/>
                      <a:headEnd type="none" w="med" len="med"/>
                      <a:tailEnd type="none" w="med" len="med"/>
                    </a:lnB>
                    <a:noFill/>
                  </a:tcPr>
                </a:tc>
                <a:tc>
                  <a:txBody>
                    <a:bodyPr/>
                    <a:lstStyle/>
                    <a:p>
                      <a:pPr marL="0" algn="l" rtl="0" eaLnBrk="1" fontAlgn="ctr" latinLnBrk="0" hangingPunct="1"/>
                      <a:r>
                        <a:rPr lang="en-US" sz="1100" b="1" i="0" u="none" strike="noStrike" kern="1200">
                          <a:solidFill>
                            <a:srgbClr val="000000"/>
                          </a:solidFill>
                          <a:effectLst/>
                          <a:latin typeface="+mj-lt"/>
                          <a:ea typeface="+mn-ea"/>
                          <a:cs typeface="+mn-cs"/>
                        </a:rPr>
                        <a:t>Qualifying Opportunities</a:t>
                      </a:r>
                    </a:p>
                  </a:txBody>
                  <a:tcPr anchor="ctr">
                    <a:lnB w="12700" cap="flat" cmpd="sng" algn="ctr">
                      <a:solidFill>
                        <a:schemeClr val="tx1"/>
                      </a:solidFill>
                      <a:prstDash val="solid"/>
                      <a:round/>
                      <a:headEnd type="none" w="med" len="med"/>
                      <a:tailEnd type="none" w="med" len="med"/>
                    </a:lnB>
                    <a:noFill/>
                  </a:tcPr>
                </a:tc>
                <a:tc>
                  <a:txBody>
                    <a:bodyPr/>
                    <a:lstStyle/>
                    <a:p>
                      <a:pPr marL="171450" lvl="0" indent="-171450" algn="l">
                        <a:lnSpc>
                          <a:spcPct val="100000"/>
                        </a:lnSpc>
                        <a:spcBef>
                          <a:spcPts val="0"/>
                        </a:spcBef>
                        <a:spcAft>
                          <a:spcPts val="0"/>
                        </a:spcAft>
                        <a:buFont typeface="Arial"/>
                        <a:buChar char="•"/>
                      </a:pPr>
                      <a:r>
                        <a:rPr lang="en-US" sz="1100" b="0" i="0" u="none" strike="noStrike" noProof="0"/>
                        <a:t>Learn qualification models</a:t>
                      </a:r>
                      <a:endParaRPr lang="en-US" sz="1100">
                        <a:latin typeface="+mj-lt"/>
                      </a:endParaRPr>
                    </a:p>
                    <a:p>
                      <a:pPr marL="171450" lvl="0" indent="-171450">
                        <a:buFont typeface="Arial"/>
                        <a:buChar char="•"/>
                      </a:pPr>
                      <a:r>
                        <a:rPr lang="en-US" sz="1100" b="0" i="0" u="none" strike="noStrike" noProof="0"/>
                        <a:t>Shadow calls</a:t>
                      </a:r>
                      <a:endParaRPr lang="en-US"/>
                    </a:p>
                  </a:txBody>
                  <a:tcPr anchor="ctr">
                    <a:lnB w="12700" cap="flat" cmpd="sng" algn="ctr">
                      <a:solidFill>
                        <a:schemeClr val="tx1"/>
                      </a:solidFill>
                      <a:prstDash val="solid"/>
                      <a:round/>
                      <a:headEnd type="none" w="med" len="med"/>
                      <a:tailEnd type="none" w="med" len="med"/>
                    </a:lnB>
                    <a:noFill/>
                  </a:tcPr>
                </a:tc>
                <a:tc>
                  <a:txBody>
                    <a:bodyPr/>
                    <a:lstStyle/>
                    <a:p>
                      <a:pPr marL="171450" lvl="0" indent="-171450" algn="l">
                        <a:lnSpc>
                          <a:spcPct val="100000"/>
                        </a:lnSpc>
                        <a:spcBef>
                          <a:spcPts val="0"/>
                        </a:spcBef>
                        <a:spcAft>
                          <a:spcPts val="0"/>
                        </a:spcAft>
                        <a:buFont typeface="Arial"/>
                        <a:buChar char="•"/>
                      </a:pPr>
                      <a:r>
                        <a:rPr lang="en-US" sz="1100" b="0" i="0" u="none" strike="noStrike" noProof="0"/>
                        <a:t>Qualify leads with support</a:t>
                      </a:r>
                      <a:endParaRPr lang="en-US" sz="1100">
                        <a:latin typeface="+mj-lt"/>
                      </a:endParaRPr>
                    </a:p>
                    <a:p>
                      <a:pPr marL="171450" lvl="0" indent="-171450">
                        <a:buFont typeface="Arial"/>
                        <a:buChar char="•"/>
                      </a:pPr>
                      <a:r>
                        <a:rPr lang="en-US" sz="1100" b="0" i="0" u="none" strike="noStrike" noProof="0"/>
                        <a:t>Update CRM</a:t>
                      </a:r>
                      <a:endParaRPr lang="en-US"/>
                    </a:p>
                  </a:txBody>
                  <a:tcPr anchor="ctr">
                    <a:lnB w="12700" cap="flat" cmpd="sng" algn="ctr">
                      <a:solidFill>
                        <a:schemeClr val="tx1"/>
                      </a:solidFill>
                      <a:prstDash val="solid"/>
                      <a:round/>
                      <a:headEnd type="none" w="med" len="med"/>
                      <a:tailEnd type="none" w="med" len="med"/>
                    </a:lnB>
                    <a:noFill/>
                  </a:tcPr>
                </a:tc>
                <a:tc>
                  <a:txBody>
                    <a:bodyPr/>
                    <a:lstStyle/>
                    <a:p>
                      <a:pPr marL="171450" lvl="0" indent="-171450" algn="l">
                        <a:lnSpc>
                          <a:spcPct val="100000"/>
                        </a:lnSpc>
                        <a:spcBef>
                          <a:spcPts val="0"/>
                        </a:spcBef>
                        <a:spcAft>
                          <a:spcPts val="0"/>
                        </a:spcAft>
                        <a:buFont typeface="Arial"/>
                        <a:buChar char="•"/>
                      </a:pPr>
                      <a:r>
                        <a:rPr lang="en-US" sz="1100" b="0" i="0" u="none" strike="noStrike" kern="1200" cap="none" noProof="0">
                          <a:solidFill>
                            <a:schemeClr val="tx1"/>
                          </a:solidFill>
                        </a:rPr>
                        <a:t>Independently qualify deals</a:t>
                      </a:r>
                      <a:endParaRPr lang="en-US" sz="1100" b="0" u="none" strike="noStrike" kern="1200" cap="none">
                        <a:solidFill>
                          <a:schemeClr val="tx1"/>
                        </a:solidFill>
                        <a:latin typeface="+mj-lt"/>
                        <a:cs typeface="Arial"/>
                      </a:endParaRPr>
                    </a:p>
                    <a:p>
                      <a:pPr marL="171450" lvl="0" indent="-171450">
                        <a:buFont typeface="Arial"/>
                        <a:buChar char="•"/>
                      </a:pPr>
                      <a:r>
                        <a:rPr lang="en-US" sz="1100" b="0" i="0" u="none" strike="noStrike" kern="1200" cap="none" noProof="0">
                          <a:solidFill>
                            <a:schemeClr val="tx1"/>
                          </a:solidFill>
                        </a:rPr>
                        <a:t>Present in pipeline review</a:t>
                      </a:r>
                      <a:endParaRPr lang="en-US"/>
                    </a:p>
                  </a:txBody>
                  <a:tcPr anchor="ctr">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625271501"/>
                  </a:ext>
                </a:extLst>
              </a:tr>
              <a:tr h="604437">
                <a:tc>
                  <a:txBody>
                    <a:bodyPr/>
                    <a:lstStyle/>
                    <a:p>
                      <a:pPr algn="ctr" fontAlgn="ctr"/>
                      <a:r>
                        <a:rPr lang="en-US" sz="1100" b="1" i="0" u="none" strike="noStrike">
                          <a:solidFill>
                            <a:srgbClr val="000000"/>
                          </a:solidFill>
                          <a:effectLst/>
                          <a:latin typeface="+mj-lt"/>
                        </a:rPr>
                        <a:t>15</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rtl="0" eaLnBrk="1" fontAlgn="ctr" latinLnBrk="0" hangingPunct="1"/>
                      <a:r>
                        <a:rPr lang="en-US" sz="1100" b="1" i="0" u="none" strike="noStrike" kern="1200">
                          <a:solidFill>
                            <a:srgbClr val="000000"/>
                          </a:solidFill>
                          <a:effectLst/>
                          <a:latin typeface="+mj-lt"/>
                          <a:ea typeface="+mn-ea"/>
                          <a:cs typeface="+mn-cs"/>
                        </a:rPr>
                        <a:t>Selling to Multiple Stakeholders</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marR="0" lvl="0" indent="-171450" algn="l" rtl="0" eaLnBrk="1" fontAlgn="auto" latinLnBrk="0" hangingPunct="1">
                        <a:lnSpc>
                          <a:spcPct val="100000"/>
                        </a:lnSpc>
                        <a:spcBef>
                          <a:spcPts val="0"/>
                        </a:spcBef>
                        <a:spcAft>
                          <a:spcPts val="0"/>
                        </a:spcAft>
                        <a:buClrTx/>
                        <a:buSzTx/>
                        <a:buFont typeface="Arial"/>
                        <a:buChar char="•"/>
                      </a:pPr>
                      <a:r>
                        <a:rPr lang="en-US" sz="1100" b="0" i="0" u="none" strike="noStrike" kern="1200" cap="none" noProof="0">
                          <a:solidFill>
                            <a:schemeClr val="tx1"/>
                          </a:solidFill>
                        </a:rPr>
                        <a:t>Study personas</a:t>
                      </a:r>
                      <a:endParaRPr lang="en-US" sz="1100" b="0" u="none" strike="noStrike" kern="1200" cap="none">
                        <a:solidFill>
                          <a:schemeClr val="tx1"/>
                        </a:solidFill>
                        <a:latin typeface="+mj-lt"/>
                        <a:cs typeface="Arial"/>
                      </a:endParaRPr>
                    </a:p>
                    <a:p>
                      <a:pPr marL="171450" marR="0" lvl="0" indent="-171450" algn="l">
                        <a:lnSpc>
                          <a:spcPct val="100000"/>
                        </a:lnSpc>
                        <a:spcBef>
                          <a:spcPts val="0"/>
                        </a:spcBef>
                        <a:spcAft>
                          <a:spcPts val="0"/>
                        </a:spcAft>
                        <a:buClrTx/>
                        <a:buSzTx/>
                        <a:buFont typeface="Arial"/>
                        <a:buChar char="•"/>
                      </a:pPr>
                      <a:r>
                        <a:rPr lang="en-US" sz="1100" b="0" i="0" u="none" strike="noStrike" kern="1200" cap="none" noProof="0">
                          <a:solidFill>
                            <a:schemeClr val="tx1"/>
                          </a:solidFill>
                        </a:rPr>
                        <a:t>Review stakeholder strategies</a:t>
                      </a:r>
                      <a:endParaRPr lang="en-US">
                        <a:sym typeface="Arial"/>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marR="0" lvl="0" indent="-171450" algn="l" rtl="0" eaLnBrk="1" fontAlgn="auto" latinLnBrk="0" hangingPunct="1">
                        <a:lnSpc>
                          <a:spcPct val="100000"/>
                        </a:lnSpc>
                        <a:spcBef>
                          <a:spcPts val="0"/>
                        </a:spcBef>
                        <a:spcAft>
                          <a:spcPts val="0"/>
                        </a:spcAft>
                        <a:buClrTx/>
                        <a:buSzTx/>
                        <a:buFont typeface="Arial"/>
                        <a:buChar char="•"/>
                      </a:pPr>
                      <a:r>
                        <a:rPr lang="en-US" sz="1100" b="0" i="0" u="none" strike="noStrike" kern="1200" cap="none" noProof="0">
                          <a:solidFill>
                            <a:schemeClr val="tx1"/>
                          </a:solidFill>
                        </a:rPr>
                        <a:t>Build stakeholder maps</a:t>
                      </a:r>
                      <a:endParaRPr lang="en-US" sz="1100" b="0" u="none" strike="noStrike" kern="1200" cap="none">
                        <a:solidFill>
                          <a:schemeClr val="tx1"/>
                        </a:solidFill>
                        <a:latin typeface="+mj-lt"/>
                        <a:cs typeface="Arial"/>
                      </a:endParaRPr>
                    </a:p>
                    <a:p>
                      <a:pPr marL="171450" marR="0" lvl="0" indent="-171450" algn="l">
                        <a:lnSpc>
                          <a:spcPct val="100000"/>
                        </a:lnSpc>
                        <a:spcBef>
                          <a:spcPts val="0"/>
                        </a:spcBef>
                        <a:spcAft>
                          <a:spcPts val="0"/>
                        </a:spcAft>
                        <a:buClrTx/>
                        <a:buSzTx/>
                        <a:buFont typeface="Arial"/>
                        <a:buChar char="•"/>
                      </a:pPr>
                      <a:r>
                        <a:rPr lang="en-US" sz="1100" b="0" i="0" u="none" strike="noStrike" kern="1200" cap="none" noProof="0">
                          <a:solidFill>
                            <a:schemeClr val="tx1"/>
                          </a:solidFill>
                        </a:rPr>
                        <a:t>Practice multi-role messaging</a:t>
                      </a:r>
                      <a:endParaRPr lang="en-US">
                        <a:sym typeface="Arial"/>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lvl="0" indent="-171450" algn="l">
                        <a:lnSpc>
                          <a:spcPct val="100000"/>
                        </a:lnSpc>
                        <a:spcBef>
                          <a:spcPts val="0"/>
                        </a:spcBef>
                        <a:spcAft>
                          <a:spcPts val="0"/>
                        </a:spcAft>
                        <a:buFont typeface="Arial"/>
                        <a:buChar char="•"/>
                      </a:pPr>
                      <a:r>
                        <a:rPr lang="en-US" sz="1100" b="0" i="0" u="none" strike="noStrike" noProof="0"/>
                        <a:t>Lead stakeholder outreach</a:t>
                      </a:r>
                      <a:endParaRPr lang="en-US" sz="1100">
                        <a:latin typeface="+mj-lt"/>
                      </a:endParaRPr>
                    </a:p>
                    <a:p>
                      <a:pPr marL="171450" lvl="0" indent="-171450">
                        <a:buFont typeface="Arial"/>
                        <a:buChar char="•"/>
                      </a:pPr>
                      <a:r>
                        <a:rPr lang="en-US" sz="1100" b="0" i="0" u="none" strike="noStrike" noProof="0"/>
                        <a:t>Deliver aligned value pitch</a:t>
                      </a:r>
                      <a:endParaRPr lang="en-US"/>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397672723"/>
                  </a:ext>
                </a:extLst>
              </a:tr>
              <a:tr h="669282">
                <a:tc>
                  <a:txBody>
                    <a:bodyPr/>
                    <a:lstStyle/>
                    <a:p>
                      <a:pPr algn="ctr" fontAlgn="ctr"/>
                      <a:r>
                        <a:rPr lang="en-US" sz="1100" b="1" i="0" u="none" strike="noStrike">
                          <a:solidFill>
                            <a:srgbClr val="000000"/>
                          </a:solidFill>
                          <a:effectLst/>
                          <a:latin typeface="+mj-lt"/>
                        </a:rPr>
                        <a:t>16</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rtl="0" eaLnBrk="1" fontAlgn="ctr" latinLnBrk="0" hangingPunct="1"/>
                      <a:r>
                        <a:rPr lang="en-US" sz="1100" b="1" i="0" u="none" strike="noStrike" kern="1200">
                          <a:solidFill>
                            <a:srgbClr val="000000"/>
                          </a:solidFill>
                          <a:effectLst/>
                          <a:latin typeface="+mj-lt"/>
                          <a:ea typeface="+mn-ea"/>
                          <a:cs typeface="+mn-cs"/>
                        </a:rPr>
                        <a:t>Targeting Accounts</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lvl="0" indent="-171450" algn="l">
                        <a:lnSpc>
                          <a:spcPct val="100000"/>
                        </a:lnSpc>
                        <a:spcBef>
                          <a:spcPts val="0"/>
                        </a:spcBef>
                        <a:spcAft>
                          <a:spcPts val="0"/>
                        </a:spcAft>
                        <a:buFont typeface="Arial"/>
                        <a:buChar char="•"/>
                      </a:pPr>
                      <a:r>
                        <a:rPr lang="en-US" sz="1100" b="0" i="0" u="none" strike="noStrike" noProof="0"/>
                        <a:t>Identify target accounts</a:t>
                      </a:r>
                      <a:endParaRPr lang="en-US" sz="1100">
                        <a:latin typeface="+mj-lt"/>
                      </a:endParaRPr>
                    </a:p>
                    <a:p>
                      <a:pPr marL="171450" lvl="0" indent="-171450">
                        <a:buFont typeface="Arial"/>
                        <a:buChar char="•"/>
                      </a:pPr>
                      <a:r>
                        <a:rPr lang="en-US" sz="1100" b="0" i="0" u="none" strike="noStrike" noProof="0"/>
                        <a:t>Review ICP</a:t>
                      </a:r>
                      <a:endParaRPr lang="en-US"/>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marR="0" lvl="0" indent="-171450" algn="l" rtl="0" eaLnBrk="1" fontAlgn="auto" latinLnBrk="0" hangingPunct="1">
                        <a:lnSpc>
                          <a:spcPct val="100000"/>
                        </a:lnSpc>
                        <a:spcBef>
                          <a:spcPts val="0"/>
                        </a:spcBef>
                        <a:spcAft>
                          <a:spcPts val="0"/>
                        </a:spcAft>
                        <a:buClrTx/>
                        <a:buSzTx/>
                        <a:buFont typeface="Arial"/>
                        <a:buChar char="•"/>
                      </a:pPr>
                      <a:r>
                        <a:rPr lang="en-US" sz="1100" b="0" i="0" u="none" strike="noStrike" kern="1200" cap="none" noProof="0">
                          <a:solidFill>
                            <a:schemeClr val="tx1"/>
                          </a:solidFill>
                        </a:rPr>
                        <a:t>Build account plans</a:t>
                      </a:r>
                      <a:endParaRPr lang="en-US" sz="1100" b="0" u="none" strike="noStrike" kern="1200" cap="none">
                        <a:solidFill>
                          <a:schemeClr val="tx1"/>
                        </a:solidFill>
                        <a:latin typeface="+mj-lt"/>
                        <a:cs typeface="Arial"/>
                      </a:endParaRPr>
                    </a:p>
                    <a:p>
                      <a:pPr marL="171450" marR="0" lvl="0" indent="-171450" algn="l">
                        <a:lnSpc>
                          <a:spcPct val="100000"/>
                        </a:lnSpc>
                        <a:spcBef>
                          <a:spcPts val="0"/>
                        </a:spcBef>
                        <a:spcAft>
                          <a:spcPts val="0"/>
                        </a:spcAft>
                        <a:buClrTx/>
                        <a:buSzTx/>
                        <a:buFont typeface="Arial"/>
                        <a:buChar char="•"/>
                      </a:pPr>
                      <a:r>
                        <a:rPr lang="en-US" sz="1100" b="0" i="0" u="none" strike="noStrike" kern="1200" cap="none" noProof="0">
                          <a:solidFill>
                            <a:schemeClr val="tx1"/>
                          </a:solidFill>
                        </a:rPr>
                        <a:t>Begin outreach</a:t>
                      </a:r>
                      <a:endParaRPr lang="en-US">
                        <a:sym typeface="Arial"/>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marR="0" lvl="0" indent="-171450" algn="l" rtl="0" eaLnBrk="1" fontAlgn="auto" latinLnBrk="0" hangingPunct="1">
                        <a:lnSpc>
                          <a:spcPct val="100000"/>
                        </a:lnSpc>
                        <a:spcBef>
                          <a:spcPts val="0"/>
                        </a:spcBef>
                        <a:spcAft>
                          <a:spcPts val="0"/>
                        </a:spcAft>
                        <a:buClrTx/>
                        <a:buSzTx/>
                        <a:buFont typeface="Arial"/>
                        <a:buChar char="•"/>
                      </a:pPr>
                      <a:r>
                        <a:rPr lang="en-US" sz="1100" b="0" i="0" u="none" strike="noStrike" kern="1200" cap="none" noProof="0">
                          <a:solidFill>
                            <a:schemeClr val="tx1"/>
                          </a:solidFill>
                        </a:rPr>
                        <a:t>Drive meetings</a:t>
                      </a:r>
                      <a:endParaRPr lang="en-US" sz="1100" b="0" u="none" strike="noStrike" kern="1200" cap="none">
                        <a:solidFill>
                          <a:schemeClr val="tx1"/>
                        </a:solidFill>
                        <a:latin typeface="+mj-lt"/>
                        <a:cs typeface="Arial"/>
                      </a:endParaRPr>
                    </a:p>
                    <a:p>
                      <a:pPr marL="171450" marR="0" lvl="0" indent="-171450" algn="l">
                        <a:lnSpc>
                          <a:spcPct val="100000"/>
                        </a:lnSpc>
                        <a:spcBef>
                          <a:spcPts val="0"/>
                        </a:spcBef>
                        <a:spcAft>
                          <a:spcPts val="0"/>
                        </a:spcAft>
                        <a:buClrTx/>
                        <a:buSzTx/>
                        <a:buFont typeface="Arial"/>
                        <a:buChar char="•"/>
                      </a:pPr>
                      <a:r>
                        <a:rPr lang="en-US" sz="1100" b="0" i="0" u="none" strike="noStrike" kern="1200" cap="none" noProof="0">
                          <a:solidFill>
                            <a:schemeClr val="tx1"/>
                          </a:solidFill>
                        </a:rPr>
                        <a:t>Show pipeline progress</a:t>
                      </a:r>
                      <a:endParaRPr lang="en-US">
                        <a:sym typeface="Arial"/>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324296788"/>
                  </a:ext>
                </a:extLst>
              </a:tr>
              <a:tr h="669282">
                <a:tc>
                  <a:txBody>
                    <a:bodyPr/>
                    <a:lstStyle/>
                    <a:p>
                      <a:pPr marL="0" algn="ctr" defTabSz="914400" rtl="0" eaLnBrk="1" fontAlgn="ctr" latinLnBrk="0" hangingPunct="1"/>
                      <a:r>
                        <a:rPr lang="en-US" sz="1100" b="1" i="0" u="none" strike="noStrike" kern="1200">
                          <a:solidFill>
                            <a:srgbClr val="000000"/>
                          </a:solidFill>
                          <a:effectLst/>
                          <a:latin typeface="+mj-lt"/>
                          <a:ea typeface="+mn-ea"/>
                          <a:cs typeface="+mn-cs"/>
                        </a:rPr>
                        <a:t>17</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rtl="0" eaLnBrk="1" fontAlgn="ctr" latinLnBrk="0" hangingPunct="1"/>
                      <a:r>
                        <a:rPr lang="en-US" sz="1100" b="1" i="0" u="none" strike="noStrike" kern="1200">
                          <a:solidFill>
                            <a:srgbClr val="000000"/>
                          </a:solidFill>
                          <a:effectLst/>
                          <a:latin typeface="+mj-lt"/>
                          <a:ea typeface="+mn-ea"/>
                          <a:cs typeface="+mn-cs"/>
                        </a:rPr>
                        <a:t>   Understanding and Developing Customer Needs</a:t>
                      </a:r>
                    </a:p>
                  </a:txBody>
                  <a:tcPr marL="7951" marR="7951" marT="7951"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marR="0" lvl="0" indent="-171450" algn="l" rtl="0" eaLnBrk="1" fontAlgn="auto" latinLnBrk="0" hangingPunct="1">
                        <a:lnSpc>
                          <a:spcPct val="100000"/>
                        </a:lnSpc>
                        <a:spcBef>
                          <a:spcPts val="0"/>
                        </a:spcBef>
                        <a:spcAft>
                          <a:spcPts val="0"/>
                        </a:spcAft>
                        <a:buClrTx/>
                        <a:buSzTx/>
                        <a:buFont typeface="Arial"/>
                        <a:buChar char="•"/>
                      </a:pPr>
                      <a:r>
                        <a:rPr lang="en-US" sz="1100" b="0" i="0" u="none" strike="noStrike" kern="1200" cap="none" noProof="0">
                          <a:solidFill>
                            <a:schemeClr val="tx1"/>
                          </a:solidFill>
                        </a:rPr>
                        <a:t>Learn discovery frameworks</a:t>
                      </a:r>
                      <a:endParaRPr lang="en-US" sz="1100" b="0" u="none" strike="noStrike" kern="1200" cap="none">
                        <a:solidFill>
                          <a:schemeClr val="tx1"/>
                        </a:solidFill>
                        <a:latin typeface="+mj-lt"/>
                        <a:cs typeface="Arial"/>
                      </a:endParaRPr>
                    </a:p>
                    <a:p>
                      <a:pPr marL="171450" marR="0" lvl="0" indent="-171450" algn="l">
                        <a:lnSpc>
                          <a:spcPct val="100000"/>
                        </a:lnSpc>
                        <a:spcBef>
                          <a:spcPts val="0"/>
                        </a:spcBef>
                        <a:spcAft>
                          <a:spcPts val="0"/>
                        </a:spcAft>
                        <a:buClrTx/>
                        <a:buSzTx/>
                        <a:buFont typeface="Arial"/>
                        <a:buChar char="•"/>
                      </a:pPr>
                      <a:r>
                        <a:rPr lang="en-US" sz="1100" b="0" i="0" u="none" strike="noStrike" kern="1200" cap="none" noProof="0">
                          <a:solidFill>
                            <a:schemeClr val="tx1"/>
                          </a:solidFill>
                        </a:rPr>
                        <a:t>Observe calls</a:t>
                      </a:r>
                      <a:endParaRPr lang="en-US">
                        <a:sym typeface="Arial"/>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marR="0" lvl="0" indent="-171450" algn="l" rtl="0" eaLnBrk="1" fontAlgn="auto" latinLnBrk="0" hangingPunct="1">
                        <a:lnSpc>
                          <a:spcPct val="100000"/>
                        </a:lnSpc>
                        <a:spcBef>
                          <a:spcPts val="0"/>
                        </a:spcBef>
                        <a:spcAft>
                          <a:spcPts val="0"/>
                        </a:spcAft>
                        <a:buClrTx/>
                        <a:buSzTx/>
                        <a:buFont typeface="Arial"/>
                        <a:buChar char="•"/>
                      </a:pPr>
                      <a:r>
                        <a:rPr lang="en-US" sz="1100" b="0" i="0" u="none" strike="noStrike" kern="1200" cap="none" noProof="0">
                          <a:solidFill>
                            <a:schemeClr val="tx1"/>
                          </a:solidFill>
                        </a:rPr>
                        <a:t>Run discovery with feedback</a:t>
                      </a:r>
                      <a:endParaRPr lang="en-US" sz="1100" b="0" u="none" strike="noStrike" kern="1200" cap="none">
                        <a:solidFill>
                          <a:schemeClr val="tx1"/>
                        </a:solidFill>
                        <a:latin typeface="+mj-lt"/>
                        <a:cs typeface="Arial"/>
                      </a:endParaRPr>
                    </a:p>
                    <a:p>
                      <a:pPr marL="171450" marR="0" lvl="0" indent="-171450" algn="l">
                        <a:lnSpc>
                          <a:spcPct val="100000"/>
                        </a:lnSpc>
                        <a:spcBef>
                          <a:spcPts val="0"/>
                        </a:spcBef>
                        <a:spcAft>
                          <a:spcPts val="0"/>
                        </a:spcAft>
                        <a:buClrTx/>
                        <a:buSzTx/>
                        <a:buFont typeface="Arial"/>
                        <a:buChar char="•"/>
                      </a:pPr>
                      <a:r>
                        <a:rPr lang="en-US" sz="1100" b="0" i="0" u="none" strike="noStrike" kern="1200" cap="none" noProof="0">
                          <a:solidFill>
                            <a:schemeClr val="tx1"/>
                          </a:solidFill>
                        </a:rPr>
                        <a:t>Map needs to solutions</a:t>
                      </a:r>
                      <a:endParaRPr lang="en-US">
                        <a:sym typeface="Arial"/>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marR="0" lvl="0" indent="-171450" algn="l" rtl="0" eaLnBrk="1" fontAlgn="auto" latinLnBrk="0" hangingPunct="1">
                        <a:lnSpc>
                          <a:spcPct val="100000"/>
                        </a:lnSpc>
                        <a:spcBef>
                          <a:spcPts val="0"/>
                        </a:spcBef>
                        <a:spcAft>
                          <a:spcPts val="0"/>
                        </a:spcAft>
                        <a:buClrTx/>
                        <a:buSzTx/>
                        <a:buFont typeface="Arial" panose="020B0604020202020204" pitchFamily="34" charset="0"/>
                        <a:buChar char="•"/>
                      </a:pPr>
                      <a:r>
                        <a:rPr lang="en-US" sz="1100" b="0" u="none" strike="noStrike" kern="1200" cap="none">
                          <a:solidFill>
                            <a:schemeClr val="tx1"/>
                          </a:solidFill>
                          <a:latin typeface="+mj-lt"/>
                          <a:ea typeface="Arial"/>
                          <a:cs typeface="Arial"/>
                        </a:rPr>
                        <a:t>Lead discovery</a:t>
                      </a:r>
                    </a:p>
                    <a:p>
                      <a:pPr marL="171450" marR="0" lvl="0" indent="-171450" algn="l">
                        <a:lnSpc>
                          <a:spcPct val="100000"/>
                        </a:lnSpc>
                        <a:spcBef>
                          <a:spcPts val="0"/>
                        </a:spcBef>
                        <a:spcAft>
                          <a:spcPts val="0"/>
                        </a:spcAft>
                        <a:buClrTx/>
                        <a:buSzTx/>
                        <a:buFont typeface="Arial" panose="020B0604020202020204" pitchFamily="34" charset="0"/>
                        <a:buChar char="•"/>
                      </a:pPr>
                      <a:r>
                        <a:rPr lang="en-US" sz="1100" b="0" u="none" strike="noStrike" kern="1200" cap="none">
                          <a:solidFill>
                            <a:schemeClr val="tx1"/>
                          </a:solidFill>
                          <a:latin typeface="+mj-lt"/>
                          <a:ea typeface="Arial"/>
                          <a:cs typeface="Arial"/>
                        </a:rPr>
                        <a:t>Tailor solutions to client needs</a:t>
                      </a: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168494892"/>
                  </a:ext>
                </a:extLst>
              </a:tr>
              <a:tr h="669282">
                <a:tc>
                  <a:txBody>
                    <a:bodyPr/>
                    <a:lstStyle/>
                    <a:p>
                      <a:pPr marL="0" algn="ctr" defTabSz="914400" rtl="0" eaLnBrk="1" fontAlgn="ctr" latinLnBrk="0" hangingPunct="1"/>
                      <a:endParaRPr lang="en-US" sz="1100" b="1" i="0" u="none" strike="noStrike" kern="1200">
                        <a:solidFill>
                          <a:srgbClr val="000000"/>
                        </a:solidFill>
                        <a:effectLst/>
                        <a:latin typeface="+mj-lt"/>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rtl="0" eaLnBrk="1" fontAlgn="ctr" latinLnBrk="0" hangingPunct="1"/>
                      <a:endParaRPr lang="en-US" sz="1100" b="1" i="0" u="none" strike="noStrike" kern="1200">
                        <a:solidFill>
                          <a:srgbClr val="000000"/>
                        </a:solidFill>
                        <a:effectLst/>
                        <a:latin typeface="+mj-lt"/>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None/>
                        <a:tabLst/>
                        <a:defRPr/>
                      </a:pPr>
                      <a:endParaRPr lang="en-US" sz="1100" b="0" u="none" strike="noStrike" kern="1200" cap="none">
                        <a:solidFill>
                          <a:schemeClr val="tx1"/>
                        </a:solidFill>
                        <a:latin typeface="+mj-lt"/>
                        <a:ea typeface="Arial"/>
                        <a:cs typeface="Arial"/>
                        <a:sym typeface="Arial"/>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marR="0" lvl="0" indent="-171450" algn="l" defTabSz="914400" rtl="0" eaLnBrk="1" fontAlgn="auto" latinLnBrk="0" hangingPunct="1">
                        <a:lnSpc>
                          <a:spcPct val="100000"/>
                        </a:lnSpc>
                        <a:spcBef>
                          <a:spcPts val="100"/>
                        </a:spcBef>
                        <a:spcAft>
                          <a:spcPts val="0"/>
                        </a:spcAft>
                        <a:buClr>
                          <a:srgbClr val="666666"/>
                        </a:buClr>
                        <a:buSzPts val="1200"/>
                        <a:buFont typeface="Arial" panose="020B0604020202020204" pitchFamily="34" charset="0"/>
                        <a:buChar char="•"/>
                        <a:tabLst/>
                        <a:defRPr/>
                      </a:pPr>
                      <a:endParaRPr lang="en-US" sz="1100" b="0" u="none" strike="noStrike" kern="1200" cap="none">
                        <a:solidFill>
                          <a:schemeClr val="tx1"/>
                        </a:solidFill>
                        <a:latin typeface="+mj-lt"/>
                        <a:ea typeface="Arial"/>
                        <a:cs typeface="Arial"/>
                        <a:sym typeface="Arial"/>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sz="1100" b="0" u="none" strike="noStrike" kern="1200" cap="none">
                        <a:solidFill>
                          <a:schemeClr val="tx1"/>
                        </a:solidFill>
                        <a:latin typeface="+mj-lt"/>
                        <a:ea typeface="Arial"/>
                        <a:cs typeface="Arial"/>
                        <a:sym typeface="Arial"/>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130825892"/>
                  </a:ext>
                </a:extLst>
              </a:tr>
              <a:tr h="669282">
                <a:tc>
                  <a:txBody>
                    <a:bodyPr/>
                    <a:lstStyle/>
                    <a:p>
                      <a:pPr marL="0" algn="ctr" defTabSz="914400" rtl="0" eaLnBrk="1" fontAlgn="ctr" latinLnBrk="0" hangingPunct="1"/>
                      <a:endParaRPr lang="en-US" sz="1100" b="1" i="0" u="none" strike="noStrike" kern="1200">
                        <a:solidFill>
                          <a:srgbClr val="000000"/>
                        </a:solidFill>
                        <a:effectLst/>
                        <a:latin typeface="+mj-lt"/>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algn="l" rtl="0" eaLnBrk="1" fontAlgn="ctr" latinLnBrk="0" hangingPunct="1"/>
                      <a:endParaRPr lang="en-US" sz="1100" b="1" i="0" u="none" strike="noStrike" kern="1200">
                        <a:solidFill>
                          <a:srgbClr val="000000"/>
                        </a:solidFill>
                        <a:effectLst/>
                        <a:latin typeface="+mj-lt"/>
                        <a:ea typeface="+mn-ea"/>
                        <a:cs typeface="+mn-cs"/>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sz="1100" b="0" u="none" strike="noStrike" kern="1200" cap="none">
                        <a:solidFill>
                          <a:schemeClr val="tx1"/>
                        </a:solidFill>
                        <a:latin typeface="+mj-lt"/>
                        <a:ea typeface="Arial"/>
                        <a:cs typeface="Arial"/>
                        <a:sym typeface="Arial"/>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sz="1100" b="0" u="none" strike="noStrike" kern="1200" cap="none">
                        <a:solidFill>
                          <a:schemeClr val="tx1"/>
                        </a:solidFill>
                        <a:latin typeface="+mj-lt"/>
                        <a:ea typeface="Arial"/>
                        <a:cs typeface="Arial"/>
                        <a:sym typeface="Arial"/>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171450">
                        <a:buFont typeface="Arial" panose="020B0604020202020204" pitchFamily="34" charset="0"/>
                        <a:buChar char="•"/>
                      </a:pPr>
                      <a:endParaRPr lang="en-US" sz="1100">
                        <a:latin typeface="+mj-lt"/>
                      </a:endParaRPr>
                    </a:p>
                  </a:txBody>
                  <a:tcPr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464214952"/>
                  </a:ext>
                </a:extLst>
              </a:tr>
            </a:tbl>
          </a:graphicData>
        </a:graphic>
      </p:graphicFrame>
      <p:sp>
        <p:nvSpPr>
          <p:cNvPr id="13" name="Rectangle 12">
            <a:extLst>
              <a:ext uri="{FF2B5EF4-FFF2-40B4-BE49-F238E27FC236}">
                <a16:creationId xmlns:a16="http://schemas.microsoft.com/office/drawing/2014/main" id="{96579A38-FFC1-4ED1-229B-479230CD998F}"/>
              </a:ext>
            </a:extLst>
          </p:cNvPr>
          <p:cNvSpPr/>
          <p:nvPr/>
        </p:nvSpPr>
        <p:spPr>
          <a:xfrm rot="5400000">
            <a:off x="9480547" y="3575050"/>
            <a:ext cx="4127504" cy="279400"/>
          </a:xfrm>
          <a:prstGeom prst="rect">
            <a:avLst/>
          </a:prstGeom>
          <a:no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a:solidFill>
                  <a:schemeClr val="accent2"/>
                </a:solidFill>
              </a:rPr>
              <a:t>Post-Onboarding Assessment</a:t>
            </a:r>
          </a:p>
        </p:txBody>
      </p:sp>
      <p:sp>
        <p:nvSpPr>
          <p:cNvPr id="14" name="Rectangle 13">
            <a:extLst>
              <a:ext uri="{FF2B5EF4-FFF2-40B4-BE49-F238E27FC236}">
                <a16:creationId xmlns:a16="http://schemas.microsoft.com/office/drawing/2014/main" id="{685F52E7-D8F2-5434-B38B-3A6F077CED1A}"/>
              </a:ext>
            </a:extLst>
          </p:cNvPr>
          <p:cNvSpPr/>
          <p:nvPr/>
        </p:nvSpPr>
        <p:spPr>
          <a:xfrm rot="16200000">
            <a:off x="-1314452" y="3575050"/>
            <a:ext cx="4127504" cy="279399"/>
          </a:xfrm>
          <a:prstGeom prst="rect">
            <a:avLst/>
          </a:prstGeom>
          <a:noFill/>
          <a:ln>
            <a:solidFill>
              <a:schemeClr val="accent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a:solidFill>
                  <a:schemeClr val="accent2"/>
                </a:solidFill>
              </a:rPr>
              <a:t>START</a:t>
            </a:r>
          </a:p>
        </p:txBody>
      </p:sp>
      <p:cxnSp>
        <p:nvCxnSpPr>
          <p:cNvPr id="8" name="Straight Connector 7">
            <a:extLst>
              <a:ext uri="{FF2B5EF4-FFF2-40B4-BE49-F238E27FC236}">
                <a16:creationId xmlns:a16="http://schemas.microsoft.com/office/drawing/2014/main" id="{53B7E327-6B96-12D0-B122-F2ED5EB4186F}"/>
              </a:ext>
            </a:extLst>
          </p:cNvPr>
          <p:cNvCxnSpPr>
            <a:cxnSpLocks/>
          </p:cNvCxnSpPr>
          <p:nvPr/>
        </p:nvCxnSpPr>
        <p:spPr>
          <a:xfrm>
            <a:off x="6096000" y="1739900"/>
            <a:ext cx="0" cy="4152900"/>
          </a:xfrm>
          <a:prstGeom prst="line">
            <a:avLst/>
          </a:prstGeom>
          <a:ln w="12700">
            <a:prstDash val="dash"/>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5E84B271-37BF-2C07-890C-D16658F9B3F7}"/>
              </a:ext>
            </a:extLst>
          </p:cNvPr>
          <p:cNvCxnSpPr>
            <a:cxnSpLocks/>
          </p:cNvCxnSpPr>
          <p:nvPr/>
        </p:nvCxnSpPr>
        <p:spPr>
          <a:xfrm>
            <a:off x="8648700" y="1739900"/>
            <a:ext cx="0" cy="4152900"/>
          </a:xfrm>
          <a:prstGeom prst="line">
            <a:avLst/>
          </a:prstGeom>
          <a:ln w="12700">
            <a:prstDash val="dash"/>
          </a:ln>
        </p:spPr>
        <p:style>
          <a:lnRef idx="1">
            <a:schemeClr val="accent1"/>
          </a:lnRef>
          <a:fillRef idx="0">
            <a:schemeClr val="accent1"/>
          </a:fillRef>
          <a:effectRef idx="0">
            <a:schemeClr val="accent1"/>
          </a:effectRef>
          <a:fontRef idx="minor">
            <a:schemeClr val="tx1"/>
          </a:fontRef>
        </p:style>
      </p:cxnSp>
      <p:graphicFrame>
        <p:nvGraphicFramePr>
          <p:cNvPr id="17" name="Diagram 16">
            <a:extLst>
              <a:ext uri="{FF2B5EF4-FFF2-40B4-BE49-F238E27FC236}">
                <a16:creationId xmlns:a16="http://schemas.microsoft.com/office/drawing/2014/main" id="{099C4073-0C61-E7A4-9769-0B2FD39847EA}"/>
              </a:ext>
            </a:extLst>
          </p:cNvPr>
          <p:cNvGraphicFramePr/>
          <p:nvPr/>
        </p:nvGraphicFramePr>
        <p:xfrm>
          <a:off x="1143002" y="1206498"/>
          <a:ext cx="10185401" cy="444499"/>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Tree>
    <p:extLst>
      <p:ext uri="{BB962C8B-B14F-4D97-AF65-F5344CB8AC3E}">
        <p14:creationId xmlns:p14="http://schemas.microsoft.com/office/powerpoint/2010/main" val="206017556"/>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0CD12DA8-EF4D-86BB-20DD-D3730B5D36F5}"/>
              </a:ext>
            </a:extLst>
          </p:cNvPr>
          <p:cNvSpPr>
            <a:spLocks noGrp="1"/>
          </p:cNvSpPr>
          <p:nvPr>
            <p:ph type="body" sz="quarter" idx="10"/>
          </p:nvPr>
        </p:nvSpPr>
        <p:spPr/>
        <p:txBody>
          <a:bodyPr/>
          <a:lstStyle/>
          <a:p>
            <a:r>
              <a:rPr lang="en-US"/>
              <a:t>Fast-Ramp Onboarding Peer Program </a:t>
            </a:r>
          </a:p>
        </p:txBody>
      </p:sp>
      <p:sp>
        <p:nvSpPr>
          <p:cNvPr id="3" name="Text Placeholder 2">
            <a:extLst>
              <a:ext uri="{FF2B5EF4-FFF2-40B4-BE49-F238E27FC236}">
                <a16:creationId xmlns:a16="http://schemas.microsoft.com/office/drawing/2014/main" id="{372861B7-8D35-73F6-FC3C-42DBCF03DF3D}"/>
              </a:ext>
            </a:extLst>
          </p:cNvPr>
          <p:cNvSpPr>
            <a:spLocks noGrp="1"/>
          </p:cNvSpPr>
          <p:nvPr>
            <p:ph type="body" sz="quarter" idx="11"/>
          </p:nvPr>
        </p:nvSpPr>
        <p:spPr/>
        <p:txBody>
          <a:bodyPr>
            <a:normAutofit fontScale="92500"/>
          </a:bodyPr>
          <a:lstStyle/>
          <a:p>
            <a:r>
              <a:rPr lang="en-US"/>
              <a:t>03</a:t>
            </a:r>
          </a:p>
        </p:txBody>
      </p:sp>
    </p:spTree>
    <p:extLst>
      <p:ext uri="{BB962C8B-B14F-4D97-AF65-F5344CB8AC3E}">
        <p14:creationId xmlns:p14="http://schemas.microsoft.com/office/powerpoint/2010/main" val="2696933708"/>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28A3D058-C6ED-29CF-74D1-5212F5179941}"/>
              </a:ext>
            </a:extLst>
          </p:cNvPr>
          <p:cNvGraphicFramePr>
            <a:graphicFrameLocks noChangeAspect="1"/>
          </p:cNvGraphicFramePr>
          <p:nvPr>
            <p:custDataLst>
              <p:tags r:id="rId1"/>
            </p:custDataLst>
            <p:extLst>
              <p:ext uri="{D42A27DB-BD31-4B8C-83A1-F6EECF244321}">
                <p14:modId xmlns:p14="http://schemas.microsoft.com/office/powerpoint/2010/main" val="3423675055"/>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4" name="Object 3" hidden="1">
                        <a:extLst>
                          <a:ext uri="{FF2B5EF4-FFF2-40B4-BE49-F238E27FC236}">
                            <a16:creationId xmlns:a16="http://schemas.microsoft.com/office/drawing/2014/main" id="{28A3D058-C6ED-29CF-74D1-5212F5179941}"/>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3023DA86-7BCC-5B71-830D-0DDA7B32DF20}"/>
              </a:ext>
            </a:extLst>
          </p:cNvPr>
          <p:cNvSpPr>
            <a:spLocks noGrp="1"/>
          </p:cNvSpPr>
          <p:nvPr>
            <p:ph type="title"/>
          </p:nvPr>
        </p:nvSpPr>
        <p:spPr/>
        <p:txBody>
          <a:bodyPr vert="horz">
            <a:normAutofit/>
          </a:bodyPr>
          <a:lstStyle/>
          <a:p>
            <a:r>
              <a:rPr lang="en-US"/>
              <a:t>The Fast-Ramp Onboarding Peer Program provides a weekly cadence to help new hires get engaged and address “stucks”</a:t>
            </a:r>
          </a:p>
        </p:txBody>
      </p:sp>
      <p:graphicFrame>
        <p:nvGraphicFramePr>
          <p:cNvPr id="3" name="Table 4">
            <a:extLst>
              <a:ext uri="{FF2B5EF4-FFF2-40B4-BE49-F238E27FC236}">
                <a16:creationId xmlns:a16="http://schemas.microsoft.com/office/drawing/2014/main" id="{276BB5A0-5FC4-01F3-B4F9-B8AC57637B37}"/>
              </a:ext>
            </a:extLst>
          </p:cNvPr>
          <p:cNvGraphicFramePr>
            <a:graphicFrameLocks noGrp="1"/>
          </p:cNvGraphicFramePr>
          <p:nvPr>
            <p:extLst>
              <p:ext uri="{D42A27DB-BD31-4B8C-83A1-F6EECF244321}">
                <p14:modId xmlns:p14="http://schemas.microsoft.com/office/powerpoint/2010/main" val="3648189944"/>
              </p:ext>
            </p:extLst>
          </p:nvPr>
        </p:nvGraphicFramePr>
        <p:xfrm>
          <a:off x="609600" y="1006681"/>
          <a:ext cx="10962290" cy="5242045"/>
        </p:xfrm>
        <a:graphic>
          <a:graphicData uri="http://schemas.openxmlformats.org/drawingml/2006/table">
            <a:tbl>
              <a:tblPr firstRow="1" bandRow="1">
                <a:tableStyleId>{5C22544A-7EE6-4342-B048-85BDC9FD1C3A}</a:tableStyleId>
              </a:tblPr>
              <a:tblGrid>
                <a:gridCol w="1253924">
                  <a:extLst>
                    <a:ext uri="{9D8B030D-6E8A-4147-A177-3AD203B41FA5}">
                      <a16:colId xmlns:a16="http://schemas.microsoft.com/office/drawing/2014/main" val="11866578"/>
                    </a:ext>
                  </a:extLst>
                </a:gridCol>
                <a:gridCol w="231494">
                  <a:extLst>
                    <a:ext uri="{9D8B030D-6E8A-4147-A177-3AD203B41FA5}">
                      <a16:colId xmlns:a16="http://schemas.microsoft.com/office/drawing/2014/main" val="2727699224"/>
                    </a:ext>
                  </a:extLst>
                </a:gridCol>
                <a:gridCol w="2210764">
                  <a:extLst>
                    <a:ext uri="{9D8B030D-6E8A-4147-A177-3AD203B41FA5}">
                      <a16:colId xmlns:a16="http://schemas.microsoft.com/office/drawing/2014/main" val="1584305479"/>
                    </a:ext>
                  </a:extLst>
                </a:gridCol>
                <a:gridCol w="266218">
                  <a:extLst>
                    <a:ext uri="{9D8B030D-6E8A-4147-A177-3AD203B41FA5}">
                      <a16:colId xmlns:a16="http://schemas.microsoft.com/office/drawing/2014/main" val="3326088779"/>
                    </a:ext>
                  </a:extLst>
                </a:gridCol>
                <a:gridCol w="1782501">
                  <a:extLst>
                    <a:ext uri="{9D8B030D-6E8A-4147-A177-3AD203B41FA5}">
                      <a16:colId xmlns:a16="http://schemas.microsoft.com/office/drawing/2014/main" val="586528956"/>
                    </a:ext>
                  </a:extLst>
                </a:gridCol>
                <a:gridCol w="289367">
                  <a:extLst>
                    <a:ext uri="{9D8B030D-6E8A-4147-A177-3AD203B41FA5}">
                      <a16:colId xmlns:a16="http://schemas.microsoft.com/office/drawing/2014/main" val="2093937093"/>
                    </a:ext>
                  </a:extLst>
                </a:gridCol>
                <a:gridCol w="2442259">
                  <a:extLst>
                    <a:ext uri="{9D8B030D-6E8A-4147-A177-3AD203B41FA5}">
                      <a16:colId xmlns:a16="http://schemas.microsoft.com/office/drawing/2014/main" val="3314596032"/>
                    </a:ext>
                  </a:extLst>
                </a:gridCol>
                <a:gridCol w="289367">
                  <a:extLst>
                    <a:ext uri="{9D8B030D-6E8A-4147-A177-3AD203B41FA5}">
                      <a16:colId xmlns:a16="http://schemas.microsoft.com/office/drawing/2014/main" val="2582923801"/>
                    </a:ext>
                  </a:extLst>
                </a:gridCol>
                <a:gridCol w="2196396">
                  <a:extLst>
                    <a:ext uri="{9D8B030D-6E8A-4147-A177-3AD203B41FA5}">
                      <a16:colId xmlns:a16="http://schemas.microsoft.com/office/drawing/2014/main" val="2752710869"/>
                    </a:ext>
                  </a:extLst>
                </a:gridCol>
              </a:tblGrid>
              <a:tr h="475405">
                <a:tc>
                  <a:txBody>
                    <a:bodyPr/>
                    <a:lstStyle/>
                    <a:p>
                      <a:pPr algn="ctr"/>
                      <a:r>
                        <a:rPr lang="en-US" sz="1200" b="1">
                          <a:solidFill>
                            <a:schemeClr val="bg1"/>
                          </a:solidFill>
                        </a:rPr>
                        <a:t>Purpose</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endParaRPr lang="en-US" sz="1200" b="1">
                        <a:solidFill>
                          <a:schemeClr val="bg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US" sz="1200" b="1">
                          <a:solidFill>
                            <a:schemeClr val="bg1"/>
                          </a:solidFill>
                        </a:rPr>
                        <a:t>Participants</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endParaRPr lang="en-US" sz="1200" b="1">
                        <a:solidFill>
                          <a:schemeClr val="bg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US" sz="1200" b="1">
                          <a:solidFill>
                            <a:schemeClr val="bg1"/>
                          </a:solidFill>
                        </a:rPr>
                        <a:t>Meeting </a:t>
                      </a:r>
                    </a:p>
                    <a:p>
                      <a:pPr algn="ctr"/>
                      <a:r>
                        <a:rPr lang="en-US" sz="1200" b="1">
                          <a:solidFill>
                            <a:schemeClr val="bg1"/>
                          </a:solidFill>
                        </a:rPr>
                        <a:t>Cadence</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endParaRPr lang="en-US" sz="1200" b="1">
                        <a:solidFill>
                          <a:schemeClr val="bg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US" sz="1200" b="1">
                          <a:solidFill>
                            <a:schemeClr val="bg1"/>
                          </a:solidFill>
                        </a:rPr>
                        <a:t>Weekly Agenda </a:t>
                      </a:r>
                    </a:p>
                    <a:p>
                      <a:pPr algn="ctr"/>
                      <a:r>
                        <a:rPr lang="en-US" sz="1200" b="1">
                          <a:solidFill>
                            <a:schemeClr val="bg1"/>
                          </a:solidFill>
                        </a:rPr>
                        <a:t>&amp; Preparation</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endParaRPr lang="en-US" sz="1200" b="1">
                        <a:solidFill>
                          <a:schemeClr val="bg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US" sz="1200" b="1">
                          <a:solidFill>
                            <a:schemeClr val="bg1"/>
                          </a:solidFill>
                        </a:rPr>
                        <a:t>Target</a:t>
                      </a:r>
                    </a:p>
                    <a:p>
                      <a:pPr algn="ctr"/>
                      <a:r>
                        <a:rPr lang="en-US" sz="1200" b="1">
                          <a:solidFill>
                            <a:schemeClr val="bg1"/>
                          </a:solidFill>
                        </a:rPr>
                        <a:t>Outcomes</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extLst>
                  <a:ext uri="{0D108BD9-81ED-4DB2-BD59-A6C34878D82A}">
                    <a16:rowId xmlns:a16="http://schemas.microsoft.com/office/drawing/2014/main" val="2578275975"/>
                  </a:ext>
                </a:extLst>
              </a:tr>
              <a:tr h="267416">
                <a:tc>
                  <a:txBody>
                    <a:bodyPr/>
                    <a:lstStyle/>
                    <a:p>
                      <a:endParaRPr lang="en-US" sz="1100">
                        <a:solidFill>
                          <a:schemeClr val="tx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1100">
                        <a:solidFill>
                          <a:schemeClr val="tx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100" kern="1200">
                        <a:solidFill>
                          <a:prstClr val="black"/>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1100">
                        <a:solidFill>
                          <a:schemeClr val="tx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3">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kern="1200">
                          <a:solidFill>
                            <a:prstClr val="black"/>
                          </a:solidFill>
                          <a:latin typeface="+mn-lt"/>
                          <a:ea typeface="+mn-ea"/>
                          <a:cs typeface="+mn-cs"/>
                        </a:rPr>
                        <a:t>Formal weekly touchpoint and ad-hoc touchpoints as necessary</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100" kern="1200">
                        <a:solidFill>
                          <a:prstClr val="black"/>
                        </a:solidFill>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100" kern="1200">
                          <a:solidFill>
                            <a:prstClr val="black"/>
                          </a:solidFill>
                          <a:latin typeface="+mn-lt"/>
                          <a:ea typeface="+mn-ea"/>
                          <a:cs typeface="+mn-cs"/>
                        </a:rPr>
                        <a:t>12-week duration</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100" kern="1200">
                        <a:solidFill>
                          <a:prstClr val="black"/>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3038" marR="0" lvl="2" indent="-173038" algn="l" defTabSz="914400" rtl="0" eaLnBrk="1" fontAlgn="auto" latinLnBrk="0" hangingPunct="1">
                        <a:lnSpc>
                          <a:spcPct val="100000"/>
                        </a:lnSpc>
                        <a:spcBef>
                          <a:spcPts val="0"/>
                        </a:spcBef>
                        <a:spcAft>
                          <a:spcPts val="0"/>
                        </a:spcAft>
                        <a:buClrTx/>
                        <a:buSzTx/>
                        <a:buFont typeface="+mj-lt"/>
                        <a:buAutoNum type="arabicPeriod"/>
                        <a:tabLst/>
                        <a:defRPr/>
                      </a:pPr>
                      <a:endParaRPr kumimoji="0" lang="en-US" sz="1100" b="0" i="0" u="none" strike="noStrike" kern="1200" cap="none" spc="0" normalizeH="0" baseline="0" noProof="0">
                        <a:ln>
                          <a:noFill/>
                        </a:ln>
                        <a:solidFill>
                          <a:schemeClr val="tx1"/>
                        </a:solidFill>
                        <a:effectLst/>
                        <a:uLnTx/>
                        <a:uFillTx/>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1100">
                        <a:solidFill>
                          <a:schemeClr val="tx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3038" marR="0" lvl="2" indent="-173038"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1100" b="0" i="0" u="none" strike="noStrike" kern="1200" cap="none" spc="0" normalizeH="0" baseline="0" noProof="0">
                        <a:ln>
                          <a:noFill/>
                        </a:ln>
                        <a:solidFill>
                          <a:schemeClr val="tx1"/>
                        </a:solidFill>
                        <a:effectLst/>
                        <a:uLnTx/>
                        <a:uFillTx/>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04612365"/>
                  </a:ext>
                </a:extLst>
              </a:tr>
              <a:tr h="2228464">
                <a:tc rowSpan="2">
                  <a:txBody>
                    <a:bodyPr/>
                    <a:lstStyle/>
                    <a:p>
                      <a:r>
                        <a:rPr lang="en-US" sz="1100" kern="1200">
                          <a:solidFill>
                            <a:schemeClr val="accent1"/>
                          </a:solidFill>
                          <a:latin typeface="+mn-lt"/>
                          <a:ea typeface="+mn-ea"/>
                          <a:cs typeface="+mn-cs"/>
                        </a:rPr>
                        <a:t>To help new hires accelerate onboarding knowledge retention &amp; answer “how to” questions</a:t>
                      </a:r>
                      <a:endParaRPr lang="en-US" sz="1100">
                        <a:solidFill>
                          <a:schemeClr val="tx1"/>
                        </a:solidFill>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1100">
                        <a:solidFill>
                          <a:schemeClr val="tx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b="1" kern="1200">
                          <a:solidFill>
                            <a:schemeClr val="accent2"/>
                          </a:solidFill>
                          <a:latin typeface="+mn-lt"/>
                          <a:ea typeface="+mn-ea"/>
                          <a:cs typeface="+mn-cs"/>
                        </a:rPr>
                        <a:t>Onboarding Peer:</a:t>
                      </a:r>
                      <a:r>
                        <a:rPr lang="en-US" sz="1100" kern="1200">
                          <a:solidFill>
                            <a:schemeClr val="accent2"/>
                          </a:solidFill>
                          <a:latin typeface="+mn-lt"/>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100" kern="1200">
                          <a:solidFill>
                            <a:prstClr val="black"/>
                          </a:solidFill>
                          <a:latin typeface="+mn-lt"/>
                          <a:ea typeface="+mn-ea"/>
                          <a:cs typeface="+mn-cs"/>
                        </a:rPr>
                        <a:t>High performers in the same role as the new hire identified by both quota attainment and demonstration of competencies/ desired role behaviors; list approved by sales managers and Sales Enablement</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1100">
                        <a:solidFill>
                          <a:schemeClr val="tx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kern="1200">
                          <a:solidFill>
                            <a:prstClr val="black"/>
                          </a:solidFill>
                          <a:latin typeface="+mn-lt"/>
                          <a:ea typeface="+mn-ea"/>
                          <a:cs typeface="+mn-cs"/>
                        </a:rPr>
                        <a:t>Formal weekly touchpoint and ad-hoc touchpoints as necessary</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sz="1100" kern="1200">
                        <a:solidFill>
                          <a:prstClr val="black"/>
                        </a:solidFill>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sz="1100" kern="1200">
                          <a:solidFill>
                            <a:prstClr val="black"/>
                          </a:solidFill>
                          <a:latin typeface="+mn-lt"/>
                          <a:ea typeface="+mn-ea"/>
                          <a:cs typeface="+mn-cs"/>
                        </a:rPr>
                        <a:t>12-week duration</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US" sz="1100" kern="1200">
                        <a:solidFill>
                          <a:prstClr val="black"/>
                        </a:solidFill>
                        <a:latin typeface="+mn-lt"/>
                        <a:ea typeface="+mn-ea"/>
                        <a:cs typeface="+mn-cs"/>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2"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100" b="1" i="0" u="none" strike="noStrike" kern="1200" cap="none" spc="0" normalizeH="0" baseline="0" noProof="0">
                          <a:ln>
                            <a:noFill/>
                          </a:ln>
                          <a:solidFill>
                            <a:schemeClr val="accent2"/>
                          </a:solidFill>
                          <a:effectLst/>
                          <a:uLnTx/>
                          <a:uFillTx/>
                          <a:latin typeface="+mn-lt"/>
                          <a:ea typeface="+mn-ea"/>
                          <a:cs typeface="+mn-cs"/>
                        </a:rPr>
                        <a:t>Onboarding Peer to Ask: </a:t>
                      </a:r>
                    </a:p>
                    <a:p>
                      <a:pPr marL="172720" marR="0" lvl="2" indent="-172720" algn="l" defTabSz="914400" rtl="0" eaLnBrk="1" fontAlgn="auto" latinLnBrk="0" hangingPunct="1">
                        <a:lnSpc>
                          <a:spcPct val="100000"/>
                        </a:lnSpc>
                        <a:spcBef>
                          <a:spcPts val="0"/>
                        </a:spcBef>
                        <a:spcAft>
                          <a:spcPts val="0"/>
                        </a:spcAft>
                        <a:buClrTx/>
                        <a:buSzTx/>
                        <a:buFont typeface="+mj-lt"/>
                        <a:buAutoNum type="arabicPeriod"/>
                        <a:tabLst/>
                        <a:defRPr/>
                      </a:pPr>
                      <a:r>
                        <a:rPr kumimoji="0" lang="en-US" sz="1100" b="0" i="0" u="none" strike="noStrike" kern="1200" cap="none" spc="0" normalizeH="0" baseline="0" noProof="0">
                          <a:ln>
                            <a:noFill/>
                          </a:ln>
                          <a:solidFill>
                            <a:schemeClr val="tx1"/>
                          </a:solidFill>
                          <a:effectLst/>
                          <a:uLnTx/>
                          <a:uFillTx/>
                          <a:latin typeface="+mn-lt"/>
                          <a:ea typeface="+mn-ea"/>
                          <a:cs typeface="+mn-cs"/>
                        </a:rPr>
                        <a:t>What has been the most interesting curriculum so far?</a:t>
                      </a:r>
                    </a:p>
                    <a:p>
                      <a:pPr marL="172720" marR="0" lvl="2" indent="-172720" algn="l" defTabSz="914400" rtl="0" eaLnBrk="1" fontAlgn="auto" latinLnBrk="0" hangingPunct="1">
                        <a:lnSpc>
                          <a:spcPct val="100000"/>
                        </a:lnSpc>
                        <a:spcBef>
                          <a:spcPts val="0"/>
                        </a:spcBef>
                        <a:spcAft>
                          <a:spcPts val="0"/>
                        </a:spcAft>
                        <a:buClrTx/>
                        <a:buSzTx/>
                        <a:buFont typeface="+mj-lt"/>
                        <a:buAutoNum type="arabicPeriod"/>
                        <a:tabLst/>
                        <a:defRPr/>
                      </a:pPr>
                      <a:r>
                        <a:rPr kumimoji="0" lang="en-US" sz="1100" b="0" i="0" u="none" strike="noStrike" kern="1200" cap="none" spc="0" normalizeH="0" baseline="0" noProof="0">
                          <a:ln>
                            <a:noFill/>
                          </a:ln>
                          <a:solidFill>
                            <a:schemeClr val="tx1"/>
                          </a:solidFill>
                          <a:effectLst/>
                          <a:uLnTx/>
                          <a:uFillTx/>
                          <a:latin typeface="+mn-lt"/>
                          <a:ea typeface="+mn-ea"/>
                          <a:cs typeface="+mn-cs"/>
                        </a:rPr>
                        <a:t>Where are you stuck and how can I help?</a:t>
                      </a:r>
                    </a:p>
                    <a:p>
                      <a:pPr marL="172720" marR="0" lvl="2" indent="-172720" algn="l" defTabSz="914400" rtl="0" eaLnBrk="1" fontAlgn="auto" latinLnBrk="0" hangingPunct="1">
                        <a:lnSpc>
                          <a:spcPct val="100000"/>
                        </a:lnSpc>
                        <a:spcBef>
                          <a:spcPts val="0"/>
                        </a:spcBef>
                        <a:spcAft>
                          <a:spcPts val="0"/>
                        </a:spcAft>
                        <a:buClrTx/>
                        <a:buSzTx/>
                        <a:buFont typeface="+mj-lt"/>
                        <a:buAutoNum type="arabicPeriod"/>
                        <a:tabLst/>
                        <a:defRPr/>
                      </a:pPr>
                      <a:r>
                        <a:rPr kumimoji="0" lang="en-US" sz="1100" b="0" i="0" u="none" strike="noStrike" kern="1200" cap="none" spc="0" normalizeH="0" baseline="0" noProof="0">
                          <a:ln>
                            <a:noFill/>
                          </a:ln>
                          <a:solidFill>
                            <a:schemeClr val="tx1"/>
                          </a:solidFill>
                          <a:effectLst/>
                          <a:uLnTx/>
                          <a:uFillTx/>
                          <a:latin typeface="+mn-lt"/>
                          <a:ea typeface="+mn-ea"/>
                          <a:cs typeface="+mn-cs"/>
                        </a:rPr>
                        <a:t>What are you working on in the coming week?</a:t>
                      </a:r>
                    </a:p>
                    <a:p>
                      <a:pPr marL="172720" marR="0" lvl="2" indent="-172720" algn="l" defTabSz="914400" rtl="0" eaLnBrk="1" fontAlgn="auto" latinLnBrk="0" hangingPunct="1">
                        <a:lnSpc>
                          <a:spcPct val="100000"/>
                        </a:lnSpc>
                        <a:spcBef>
                          <a:spcPts val="0"/>
                        </a:spcBef>
                        <a:spcAft>
                          <a:spcPts val="0"/>
                        </a:spcAft>
                        <a:buClrTx/>
                        <a:buSzTx/>
                        <a:buFont typeface="+mj-lt"/>
                        <a:buAutoNum type="arabicPeriod"/>
                        <a:tabLst/>
                        <a:defRPr/>
                      </a:pPr>
                      <a:r>
                        <a:rPr kumimoji="0" lang="en-US" sz="1100" b="0" i="0" u="none" strike="noStrike" kern="1200" cap="none" spc="0" normalizeH="0" baseline="0" noProof="0">
                          <a:ln>
                            <a:noFill/>
                          </a:ln>
                          <a:solidFill>
                            <a:schemeClr val="tx1"/>
                          </a:solidFill>
                          <a:effectLst/>
                          <a:uLnTx/>
                          <a:uFillTx/>
                          <a:latin typeface="+mn-lt"/>
                          <a:ea typeface="+mn-ea"/>
                          <a:cs typeface="+mn-cs"/>
                        </a:rPr>
                        <a:t>How are you tracking towards certifications?</a:t>
                      </a:r>
                    </a:p>
                    <a:p>
                      <a:pPr marL="172720" marR="0" lvl="2" indent="-172720" algn="l" defTabSz="914400" rtl="0" eaLnBrk="1" fontAlgn="auto" latinLnBrk="0" hangingPunct="1">
                        <a:lnSpc>
                          <a:spcPct val="100000"/>
                        </a:lnSpc>
                        <a:spcBef>
                          <a:spcPts val="0"/>
                        </a:spcBef>
                        <a:spcAft>
                          <a:spcPts val="0"/>
                        </a:spcAft>
                        <a:buClrTx/>
                        <a:buSzTx/>
                        <a:buFont typeface="+mj-lt"/>
                        <a:buAutoNum type="arabicPeriod"/>
                        <a:tabLst/>
                        <a:defRPr/>
                      </a:pPr>
                      <a:endParaRPr kumimoji="0" lang="en-US" sz="1100" b="0" i="0" u="none" strike="noStrike" kern="1200" cap="none" spc="0" normalizeH="0" baseline="0" noProof="0">
                        <a:ln>
                          <a:noFill/>
                        </a:ln>
                        <a:solidFill>
                          <a:schemeClr val="tx1"/>
                        </a:solidFill>
                        <a:effectLst/>
                        <a:uLnTx/>
                        <a:uFillTx/>
                        <a:latin typeface="+mn-lt"/>
                        <a:ea typeface="+mn-ea"/>
                        <a:cs typeface="+mn-cs"/>
                      </a:endParaRPr>
                    </a:p>
                    <a:p>
                      <a:pPr marL="0" marR="0" lvl="2" indent="0" algn="l"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schemeClr val="tx1"/>
                          </a:solidFill>
                          <a:effectLst/>
                          <a:uLnTx/>
                          <a:uFillTx/>
                          <a:latin typeface="+mn-lt"/>
                          <a:ea typeface="+mn-ea"/>
                          <a:cs typeface="+mn-cs"/>
                        </a:rPr>
                        <a:t>Provide guidance on internal resources and help make warm introductions where applicable</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1100">
                        <a:solidFill>
                          <a:schemeClr val="tx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2" algn="l" defTabSz="914400" rtl="0" eaLnBrk="1" fontAlgn="auto" latinLnBrk="0" hangingPunct="1">
                        <a:lnSpc>
                          <a:spcPct val="100000"/>
                        </a:lnSpc>
                        <a:spcBef>
                          <a:spcPts val="0"/>
                        </a:spcBef>
                        <a:spcAft>
                          <a:spcPts val="0"/>
                        </a:spcAft>
                        <a:buClrTx/>
                        <a:buSzTx/>
                        <a:tabLst/>
                        <a:defRPr/>
                      </a:pPr>
                      <a:r>
                        <a:rPr kumimoji="0" lang="en-US" sz="1100" b="1" i="0" u="none" strike="noStrike" kern="1200" cap="none" spc="0" normalizeH="0" baseline="0" noProof="0">
                          <a:ln>
                            <a:noFill/>
                          </a:ln>
                          <a:solidFill>
                            <a:schemeClr val="accent2"/>
                          </a:solidFill>
                          <a:effectLst/>
                          <a:uLnTx/>
                          <a:uFillTx/>
                          <a:latin typeface="+mn-lt"/>
                          <a:ea typeface="+mn-ea"/>
                          <a:cs typeface="+mn-cs"/>
                        </a:rPr>
                        <a:t>Onboarding Peer:</a:t>
                      </a:r>
                    </a:p>
                    <a:p>
                      <a:pPr marL="172720" marR="0" lvl="2" indent="-17272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a:ln>
                            <a:noFill/>
                          </a:ln>
                          <a:solidFill>
                            <a:schemeClr val="tx1"/>
                          </a:solidFill>
                          <a:effectLst/>
                          <a:uLnTx/>
                          <a:uFillTx/>
                          <a:latin typeface="+mn-lt"/>
                          <a:ea typeface="+mn-ea"/>
                          <a:cs typeface="+mn-cs"/>
                        </a:rPr>
                        <a:t>Improve coaching, mentoring, and leadership skills</a:t>
                      </a:r>
                    </a:p>
                    <a:p>
                      <a:pPr marL="172720" marR="0" lvl="2" indent="-17272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a:ln>
                            <a:noFill/>
                          </a:ln>
                          <a:solidFill>
                            <a:schemeClr val="tx1"/>
                          </a:solidFill>
                          <a:effectLst/>
                          <a:uLnTx/>
                          <a:uFillTx/>
                          <a:latin typeface="+mn-lt"/>
                          <a:ea typeface="+mn-ea"/>
                          <a:cs typeface="+mn-cs"/>
                        </a:rPr>
                        <a:t>Gain an additional perspective on new hire onboarding performance</a:t>
                      </a:r>
                    </a:p>
                    <a:p>
                      <a:pPr marL="172720" marR="0" lvl="2" indent="-17272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a:ln>
                            <a:noFill/>
                          </a:ln>
                          <a:solidFill>
                            <a:schemeClr val="tx1"/>
                          </a:solidFill>
                          <a:effectLst/>
                          <a:uLnTx/>
                          <a:uFillTx/>
                          <a:latin typeface="+mn-lt"/>
                          <a:ea typeface="+mn-ea"/>
                          <a:cs typeface="+mn-cs"/>
                        </a:rPr>
                        <a:t>Improve collaboration across the company </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72100195"/>
                  </a:ext>
                </a:extLst>
              </a:tr>
              <a:tr h="2228464">
                <a:tc vMerge="1">
                  <a:txBody>
                    <a:bodyPr/>
                    <a:lstStyle/>
                    <a:p>
                      <a:endParaRPr lang="en-US" sz="1100">
                        <a:solidFill>
                          <a:schemeClr val="tx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1100">
                        <a:solidFill>
                          <a:schemeClr val="tx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b="1" kern="1200">
                          <a:solidFill>
                            <a:schemeClr val="accent2"/>
                          </a:solidFill>
                          <a:latin typeface="+mn-lt"/>
                          <a:ea typeface="+mn-ea"/>
                          <a:cs typeface="+mn-cs"/>
                        </a:rPr>
                        <a:t>New Hire:</a:t>
                      </a:r>
                      <a:r>
                        <a:rPr lang="en-US" sz="1100" kern="1200">
                          <a:solidFill>
                            <a:schemeClr val="accent2"/>
                          </a:solidFill>
                          <a:latin typeface="+mn-lt"/>
                          <a:ea typeface="+mn-ea"/>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lang="en-US" sz="1100" kern="1200">
                          <a:solidFill>
                            <a:prstClr val="black"/>
                          </a:solidFill>
                          <a:latin typeface="+mn-lt"/>
                          <a:ea typeface="+mn-ea"/>
                          <a:cs typeface="+mn-cs"/>
                        </a:rPr>
                        <a:t>Each new hire or internal promote is assigned an onboarding buddy</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1100">
                        <a:solidFill>
                          <a:schemeClr val="tx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endParaRPr lang="en-US" sz="1100">
                        <a:solidFill>
                          <a:schemeClr val="tx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1100">
                        <a:solidFill>
                          <a:schemeClr val="tx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1100" b="1">
                        <a:solidFill>
                          <a:schemeClr val="accent2"/>
                        </a:solidFill>
                      </a:endParaRPr>
                    </a:p>
                    <a:p>
                      <a:r>
                        <a:rPr lang="en-US" sz="1100" b="1">
                          <a:solidFill>
                            <a:schemeClr val="accent2"/>
                          </a:solidFill>
                        </a:rPr>
                        <a:t>Expectations for New Hire: </a:t>
                      </a:r>
                    </a:p>
                    <a:p>
                      <a:pPr marL="171450" marR="0" lvl="2"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a:ln>
                            <a:noFill/>
                          </a:ln>
                          <a:solidFill>
                            <a:schemeClr val="tx1"/>
                          </a:solidFill>
                          <a:effectLst/>
                          <a:uLnTx/>
                          <a:uFillTx/>
                          <a:latin typeface="+mn-lt"/>
                          <a:ea typeface="+mn-ea"/>
                          <a:cs typeface="+mn-cs"/>
                        </a:rPr>
                        <a:t>Prepare to discuss activities completed in last week and what’s on the agenda for coming week</a:t>
                      </a:r>
                    </a:p>
                    <a:p>
                      <a:pPr marL="171450" marR="0" lvl="2"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a:ln>
                            <a:noFill/>
                          </a:ln>
                          <a:solidFill>
                            <a:schemeClr val="tx1"/>
                          </a:solidFill>
                          <a:effectLst/>
                          <a:uLnTx/>
                          <a:uFillTx/>
                          <a:latin typeface="+mn-lt"/>
                          <a:ea typeface="+mn-ea"/>
                          <a:cs typeface="+mn-cs"/>
                        </a:rPr>
                        <a:t>Note any “stucks” or additional context needed to help accelerate weekly onboarding activities</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1100">
                        <a:solidFill>
                          <a:schemeClr val="tx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defTabSz="761970">
                        <a:defRPr/>
                      </a:pPr>
                      <a:r>
                        <a:rPr lang="en-US" sz="1100" b="1" kern="1200">
                          <a:solidFill>
                            <a:schemeClr val="accent2"/>
                          </a:solidFill>
                          <a:latin typeface="+mn-lt"/>
                          <a:ea typeface="+mn-ea"/>
                          <a:cs typeface="+mn-cs"/>
                        </a:rPr>
                        <a:t>New Hire:</a:t>
                      </a:r>
                    </a:p>
                    <a:p>
                      <a:pPr marL="172720" marR="0" lvl="2" indent="-17272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a:ln>
                            <a:noFill/>
                          </a:ln>
                          <a:solidFill>
                            <a:schemeClr val="tx1"/>
                          </a:solidFill>
                          <a:effectLst/>
                          <a:uLnTx/>
                          <a:uFillTx/>
                          <a:latin typeface="+mn-lt"/>
                          <a:ea typeface="+mn-ea"/>
                          <a:cs typeface="+mn-cs"/>
                        </a:rPr>
                        <a:t>Reinforce learnings and receive guidance from a peer who has walked in their shoes</a:t>
                      </a:r>
                    </a:p>
                    <a:p>
                      <a:pPr marL="172720" marR="0" lvl="2" indent="-17272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a:ln>
                            <a:noFill/>
                          </a:ln>
                          <a:solidFill>
                            <a:schemeClr val="tx1"/>
                          </a:solidFill>
                          <a:effectLst/>
                          <a:uLnTx/>
                          <a:uFillTx/>
                          <a:latin typeface="+mn-lt"/>
                          <a:ea typeface="+mn-ea"/>
                          <a:cs typeface="+mn-cs"/>
                        </a:rPr>
                        <a:t>Get a “lay of the land” and who does what in the organization</a:t>
                      </a:r>
                    </a:p>
                    <a:p>
                      <a:pPr marL="172720" marR="0" lvl="2" indent="-17272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100" b="0" i="0" u="none" strike="noStrike" kern="1200" cap="none" spc="0" normalizeH="0" baseline="0" noProof="0">
                          <a:ln>
                            <a:noFill/>
                          </a:ln>
                          <a:solidFill>
                            <a:schemeClr val="tx1"/>
                          </a:solidFill>
                          <a:effectLst/>
                          <a:uLnTx/>
                          <a:uFillTx/>
                          <a:latin typeface="+mn-lt"/>
                          <a:ea typeface="+mn-ea"/>
                          <a:cs typeface="+mn-cs"/>
                        </a:rPr>
                        <a:t>Get a peer perspective on onboarding topics to marry academic with day-to-day reality</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54915757"/>
                  </a:ext>
                </a:extLst>
              </a:tr>
            </a:tbl>
          </a:graphicData>
        </a:graphic>
      </p:graphicFrame>
      <p:cxnSp>
        <p:nvCxnSpPr>
          <p:cNvPr id="28" name="Straight Connector 27">
            <a:extLst>
              <a:ext uri="{FF2B5EF4-FFF2-40B4-BE49-F238E27FC236}">
                <a16:creationId xmlns:a16="http://schemas.microsoft.com/office/drawing/2014/main" id="{05D02B34-A248-F86C-E145-33BA6D7D17E5}"/>
              </a:ext>
            </a:extLst>
          </p:cNvPr>
          <p:cNvCxnSpPr>
            <a:cxnSpLocks/>
          </p:cNvCxnSpPr>
          <p:nvPr/>
        </p:nvCxnSpPr>
        <p:spPr>
          <a:xfrm>
            <a:off x="1944547" y="1643605"/>
            <a:ext cx="0" cy="4590944"/>
          </a:xfrm>
          <a:prstGeom prst="line">
            <a:avLst/>
          </a:prstGeom>
          <a:ln w="19050">
            <a:solidFill>
              <a:schemeClr val="bg2"/>
            </a:solidFill>
            <a:prstDash val="dash"/>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DF9FDA10-2714-A7A9-E073-BE1459825C0F}"/>
              </a:ext>
            </a:extLst>
          </p:cNvPr>
          <p:cNvCxnSpPr>
            <a:cxnSpLocks/>
          </p:cNvCxnSpPr>
          <p:nvPr/>
        </p:nvCxnSpPr>
        <p:spPr>
          <a:xfrm>
            <a:off x="4400309" y="1643605"/>
            <a:ext cx="0" cy="4590944"/>
          </a:xfrm>
          <a:prstGeom prst="line">
            <a:avLst/>
          </a:prstGeom>
          <a:ln w="19050">
            <a:solidFill>
              <a:schemeClr val="bg2"/>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261BD3B8-8681-FBAC-8F65-9DE03A1F9CE5}"/>
              </a:ext>
            </a:extLst>
          </p:cNvPr>
          <p:cNvCxnSpPr>
            <a:cxnSpLocks/>
          </p:cNvCxnSpPr>
          <p:nvPr/>
        </p:nvCxnSpPr>
        <p:spPr>
          <a:xfrm>
            <a:off x="6495327" y="1643605"/>
            <a:ext cx="0" cy="4590944"/>
          </a:xfrm>
          <a:prstGeom prst="line">
            <a:avLst/>
          </a:prstGeom>
          <a:ln w="19050">
            <a:solidFill>
              <a:schemeClr val="bg2"/>
            </a:solidFill>
            <a:prstDash val="dash"/>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CD1CCD3D-B9F8-C80A-A6D4-91662C5246C3}"/>
              </a:ext>
            </a:extLst>
          </p:cNvPr>
          <p:cNvCxnSpPr>
            <a:cxnSpLocks/>
          </p:cNvCxnSpPr>
          <p:nvPr/>
        </p:nvCxnSpPr>
        <p:spPr>
          <a:xfrm>
            <a:off x="9215377" y="1643605"/>
            <a:ext cx="0" cy="4590944"/>
          </a:xfrm>
          <a:prstGeom prst="line">
            <a:avLst/>
          </a:prstGeom>
          <a:ln w="19050">
            <a:solidFill>
              <a:schemeClr val="bg2"/>
            </a:solidFill>
            <a:prstDash val="dash"/>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2216698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1E1A9EC0-E38A-D8FD-24FE-36FBAF451E93}"/>
              </a:ext>
            </a:extLst>
          </p:cNvPr>
          <p:cNvGraphicFramePr>
            <a:graphicFrameLocks noChangeAspect="1"/>
          </p:cNvGraphicFramePr>
          <p:nvPr>
            <p:custDataLst>
              <p:tags r:id="rId1"/>
            </p:custDataLst>
            <p:extLst>
              <p:ext uri="{D42A27DB-BD31-4B8C-83A1-F6EECF244321}">
                <p14:modId xmlns:p14="http://schemas.microsoft.com/office/powerpoint/2010/main" val="4100830082"/>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 imgW="7772400" imgH="10058400" progId="TCLayout.ActiveDocument.1">
                  <p:embed/>
                </p:oleObj>
              </mc:Choice>
              <mc:Fallback>
                <p:oleObj name="think-cell Slide" r:id="rId4" imgW="7772400" imgH="10058400" progId="TCLayout.ActiveDocument.1">
                  <p:embed/>
                  <p:pic>
                    <p:nvPicPr>
                      <p:cNvPr id="4" name="Object 3" hidden="1">
                        <a:extLst>
                          <a:ext uri="{FF2B5EF4-FFF2-40B4-BE49-F238E27FC236}">
                            <a16:creationId xmlns:a16="http://schemas.microsoft.com/office/drawing/2014/main" id="{1E1A9EC0-E38A-D8FD-24FE-36FBAF451E93}"/>
                          </a:ext>
                        </a:extLst>
                      </p:cNvPr>
                      <p:cNvPicPr/>
                      <p:nvPr/>
                    </p:nvPicPr>
                    <p:blipFill>
                      <a:blip r:embed="rId5"/>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29EC60B7-CB5D-85B8-FFE0-E04E5857B22F}"/>
              </a:ext>
            </a:extLst>
          </p:cNvPr>
          <p:cNvSpPr>
            <a:spLocks noGrp="1"/>
          </p:cNvSpPr>
          <p:nvPr>
            <p:ph type="title"/>
          </p:nvPr>
        </p:nvSpPr>
        <p:spPr/>
        <p:txBody>
          <a:bodyPr vert="horz"/>
          <a:lstStyle/>
          <a:p>
            <a:r>
              <a:rPr lang="en-US"/>
              <a:t>The Fast-Ramp Onboarding Peer Program follows a seven-step process from Week 0 to Week 12</a:t>
            </a:r>
          </a:p>
        </p:txBody>
      </p:sp>
      <p:graphicFrame>
        <p:nvGraphicFramePr>
          <p:cNvPr id="3" name="Table 37">
            <a:extLst>
              <a:ext uri="{FF2B5EF4-FFF2-40B4-BE49-F238E27FC236}">
                <a16:creationId xmlns:a16="http://schemas.microsoft.com/office/drawing/2014/main" id="{FFD12468-D492-7A61-2426-F33DE8D5AE0D}"/>
              </a:ext>
            </a:extLst>
          </p:cNvPr>
          <p:cNvGraphicFramePr>
            <a:graphicFrameLocks noGrp="1"/>
          </p:cNvGraphicFramePr>
          <p:nvPr>
            <p:extLst>
              <p:ext uri="{D42A27DB-BD31-4B8C-83A1-F6EECF244321}">
                <p14:modId xmlns:p14="http://schemas.microsoft.com/office/powerpoint/2010/main" val="2956982656"/>
              </p:ext>
            </p:extLst>
          </p:nvPr>
        </p:nvGraphicFramePr>
        <p:xfrm>
          <a:off x="609600" y="1084720"/>
          <a:ext cx="10962289" cy="4998339"/>
        </p:xfrm>
        <a:graphic>
          <a:graphicData uri="http://schemas.openxmlformats.org/drawingml/2006/table">
            <a:tbl>
              <a:tblPr firstRow="1" bandRow="1">
                <a:tableStyleId>{5C22544A-7EE6-4342-B048-85BDC9FD1C3A}</a:tableStyleId>
              </a:tblPr>
              <a:tblGrid>
                <a:gridCol w="725417">
                  <a:extLst>
                    <a:ext uri="{9D8B030D-6E8A-4147-A177-3AD203B41FA5}">
                      <a16:colId xmlns:a16="http://schemas.microsoft.com/office/drawing/2014/main" val="729524497"/>
                    </a:ext>
                  </a:extLst>
                </a:gridCol>
                <a:gridCol w="2667221">
                  <a:extLst>
                    <a:ext uri="{9D8B030D-6E8A-4147-A177-3AD203B41FA5}">
                      <a16:colId xmlns:a16="http://schemas.microsoft.com/office/drawing/2014/main" val="841665230"/>
                    </a:ext>
                  </a:extLst>
                </a:gridCol>
                <a:gridCol w="4057184">
                  <a:extLst>
                    <a:ext uri="{9D8B030D-6E8A-4147-A177-3AD203B41FA5}">
                      <a16:colId xmlns:a16="http://schemas.microsoft.com/office/drawing/2014/main" val="1840063747"/>
                    </a:ext>
                  </a:extLst>
                </a:gridCol>
                <a:gridCol w="1615360">
                  <a:extLst>
                    <a:ext uri="{9D8B030D-6E8A-4147-A177-3AD203B41FA5}">
                      <a16:colId xmlns:a16="http://schemas.microsoft.com/office/drawing/2014/main" val="3989828467"/>
                    </a:ext>
                  </a:extLst>
                </a:gridCol>
                <a:gridCol w="1897107">
                  <a:extLst>
                    <a:ext uri="{9D8B030D-6E8A-4147-A177-3AD203B41FA5}">
                      <a16:colId xmlns:a16="http://schemas.microsoft.com/office/drawing/2014/main" val="2290575957"/>
                    </a:ext>
                  </a:extLst>
                </a:gridCol>
              </a:tblGrid>
              <a:tr h="252733">
                <a:tc>
                  <a:txBody>
                    <a:bodyPr/>
                    <a:lstStyle/>
                    <a:p>
                      <a:pPr algn="ctr"/>
                      <a:r>
                        <a:rPr lang="en-US" sz="1100"/>
                        <a:t>#</a:t>
                      </a:r>
                    </a:p>
                  </a:txBody>
                  <a:tcPr anchor="ctr">
                    <a:solidFill>
                      <a:schemeClr val="accent2"/>
                    </a:solidFill>
                  </a:tcPr>
                </a:tc>
                <a:tc>
                  <a:txBody>
                    <a:bodyPr/>
                    <a:lstStyle/>
                    <a:p>
                      <a:pPr algn="l"/>
                      <a:r>
                        <a:rPr lang="en-US" sz="1100"/>
                        <a:t>Step</a:t>
                      </a:r>
                    </a:p>
                  </a:txBody>
                  <a:tcPr anchor="ctr">
                    <a:solidFill>
                      <a:schemeClr val="accent2"/>
                    </a:solidFill>
                  </a:tcPr>
                </a:tc>
                <a:tc>
                  <a:txBody>
                    <a:bodyPr/>
                    <a:lstStyle/>
                    <a:p>
                      <a:pPr algn="l"/>
                      <a:r>
                        <a:rPr lang="en-US" sz="1100"/>
                        <a:t>Detail</a:t>
                      </a:r>
                    </a:p>
                  </a:txBody>
                  <a:tcPr anchor="ctr">
                    <a:solidFill>
                      <a:schemeClr val="accent2"/>
                    </a:solidFill>
                  </a:tcPr>
                </a:tc>
                <a:tc>
                  <a:txBody>
                    <a:bodyPr/>
                    <a:lstStyle/>
                    <a:p>
                      <a:pPr algn="l"/>
                      <a:r>
                        <a:rPr lang="en-US" sz="1100"/>
                        <a:t>Owner</a:t>
                      </a:r>
                    </a:p>
                  </a:txBody>
                  <a:tcPr anchor="ctr">
                    <a:solidFill>
                      <a:schemeClr val="accent2"/>
                    </a:solidFill>
                  </a:tcPr>
                </a:tc>
                <a:tc>
                  <a:txBody>
                    <a:bodyPr/>
                    <a:lstStyle/>
                    <a:p>
                      <a:pPr algn="l"/>
                      <a:r>
                        <a:rPr lang="en-US" sz="1100"/>
                        <a:t>Timing</a:t>
                      </a:r>
                    </a:p>
                  </a:txBody>
                  <a:tcPr anchor="ctr">
                    <a:solidFill>
                      <a:schemeClr val="accent2"/>
                    </a:solidFill>
                  </a:tcPr>
                </a:tc>
                <a:extLst>
                  <a:ext uri="{0D108BD9-81ED-4DB2-BD59-A6C34878D82A}">
                    <a16:rowId xmlns:a16="http://schemas.microsoft.com/office/drawing/2014/main" val="1287131907"/>
                  </a:ext>
                </a:extLst>
              </a:tr>
              <a:tr h="677037">
                <a:tc>
                  <a:txBody>
                    <a:bodyPr/>
                    <a:lstStyle/>
                    <a:p>
                      <a:pPr algn="ctr" fontAlgn="ctr"/>
                      <a:r>
                        <a:rPr lang="en-US" sz="1100" b="1" i="0" u="none" strike="noStrike">
                          <a:solidFill>
                            <a:schemeClr val="tx1"/>
                          </a:solidFill>
                          <a:effectLst/>
                          <a:latin typeface="+mn-lt"/>
                        </a:rPr>
                        <a:t>1</a:t>
                      </a:r>
                    </a:p>
                  </a:txBody>
                  <a:tcPr marL="6350" marR="6350" marT="6350" marB="0" anchor="ctr">
                    <a:lnB w="12700" cap="flat" cmpd="sng" algn="ctr">
                      <a:solidFill>
                        <a:schemeClr val="tx1"/>
                      </a:solidFill>
                      <a:prstDash val="solid"/>
                      <a:round/>
                      <a:headEnd type="none" w="med" len="med"/>
                      <a:tailEnd type="none" w="med" len="med"/>
                    </a:lnB>
                    <a:noFill/>
                  </a:tcPr>
                </a:tc>
                <a:tc>
                  <a:txBody>
                    <a:bodyPr/>
                    <a:lstStyle/>
                    <a:p>
                      <a:pPr marL="57150" indent="0" algn="l" fontAlgn="ctr"/>
                      <a:r>
                        <a:rPr lang="en-US" sz="1100" b="1" i="0" u="none" strike="noStrike">
                          <a:solidFill>
                            <a:schemeClr val="tx1"/>
                          </a:solidFill>
                          <a:effectLst/>
                          <a:latin typeface="+mn-lt"/>
                        </a:rPr>
                        <a:t>HR and Sales Enablement assign onboarding peer</a:t>
                      </a:r>
                    </a:p>
                  </a:txBody>
                  <a:tcPr marL="6350" marR="6350" marT="6350" marB="0" anchor="ctr">
                    <a:lnB w="12700" cap="flat" cmpd="sng" algn="ctr">
                      <a:solidFill>
                        <a:schemeClr val="tx1"/>
                      </a:solidFill>
                      <a:prstDash val="solid"/>
                      <a:round/>
                      <a:headEnd type="none" w="med" len="med"/>
                      <a:tailEnd type="none" w="med" len="med"/>
                    </a:lnB>
                    <a:noFill/>
                  </a:tcPr>
                </a:tc>
                <a:tc>
                  <a:txBody>
                    <a:bodyPr/>
                    <a:lstStyle/>
                    <a:p>
                      <a:pPr marL="171450" indent="0" algn="l" fontAlgn="ctr">
                        <a:buFont typeface="Arial" panose="020B0604020202020204" pitchFamily="34" charset="0"/>
                        <a:buNone/>
                      </a:pPr>
                      <a:r>
                        <a:rPr lang="en-US" sz="1100" b="0" i="0" u="none" strike="noStrike" kern="1200">
                          <a:solidFill>
                            <a:schemeClr val="tx1"/>
                          </a:solidFill>
                          <a:effectLst/>
                          <a:latin typeface="+mn-lt"/>
                          <a:ea typeface="+mn-ea"/>
                          <a:cs typeface="+mn-cs"/>
                        </a:rPr>
                        <a:t>HR and Sales Enablement determine the onboarding peer for the new hire and informs them of role and responsibilities</a:t>
                      </a:r>
                    </a:p>
                  </a:txBody>
                  <a:tcPr marL="6350" marR="6350" marT="6350" marB="0" anchor="ctr">
                    <a:lnB w="12700" cap="flat" cmpd="sng" algn="ctr">
                      <a:solidFill>
                        <a:schemeClr val="tx1"/>
                      </a:solidFill>
                      <a:prstDash val="solid"/>
                      <a:round/>
                      <a:headEnd type="none" w="med" len="med"/>
                      <a:tailEnd type="none" w="med" len="med"/>
                    </a:lnB>
                    <a:noFill/>
                  </a:tcPr>
                </a:tc>
                <a:tc>
                  <a:txBody>
                    <a:bodyPr/>
                    <a:lstStyle/>
                    <a:p>
                      <a:pPr marL="57150" indent="0" algn="l" fontAlgn="ctr"/>
                      <a:r>
                        <a:rPr lang="en-US" sz="1100" b="0" i="0" u="none" strike="noStrike">
                          <a:solidFill>
                            <a:schemeClr val="tx1"/>
                          </a:solidFill>
                          <a:effectLst/>
                          <a:latin typeface="+mn-lt"/>
                        </a:rPr>
                        <a:t>HR/Sales Enablement</a:t>
                      </a:r>
                    </a:p>
                  </a:txBody>
                  <a:tcPr marL="6350" marR="6350" marT="6350" marB="0" anchor="ctr">
                    <a:lnB w="12700" cap="flat" cmpd="sng" algn="ctr">
                      <a:solidFill>
                        <a:schemeClr val="tx1"/>
                      </a:solidFill>
                      <a:prstDash val="solid"/>
                      <a:round/>
                      <a:headEnd type="none" w="med" len="med"/>
                      <a:tailEnd type="none" w="med" len="med"/>
                    </a:lnB>
                    <a:noFill/>
                  </a:tcPr>
                </a:tc>
                <a:tc>
                  <a:txBody>
                    <a:bodyPr/>
                    <a:lstStyle/>
                    <a:p>
                      <a:pPr marL="57150" indent="0" algn="l" fontAlgn="ctr"/>
                      <a:r>
                        <a:rPr lang="en-US" sz="1100" b="0" i="0" u="none" strike="noStrike">
                          <a:solidFill>
                            <a:schemeClr val="tx1"/>
                          </a:solidFill>
                          <a:effectLst/>
                          <a:latin typeface="+mn-lt"/>
                        </a:rPr>
                        <a:t>2 weeks prior to new hire’s start date (Week 0)</a:t>
                      </a:r>
                    </a:p>
                  </a:txBody>
                  <a:tcPr marL="6350" marR="6350" marT="6350" marB="0" anchor="ctr">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8325720"/>
                  </a:ext>
                </a:extLst>
              </a:tr>
              <a:tr h="677037">
                <a:tc>
                  <a:txBody>
                    <a:bodyPr/>
                    <a:lstStyle/>
                    <a:p>
                      <a:pPr algn="ctr" fontAlgn="ctr"/>
                      <a:r>
                        <a:rPr lang="en-US" sz="1100" b="1" i="0" u="none" strike="noStrike">
                          <a:solidFill>
                            <a:schemeClr val="tx1"/>
                          </a:solidFill>
                          <a:effectLst/>
                          <a:latin typeface="+mn-lt"/>
                        </a:rPr>
                        <a:t>2</a:t>
                      </a:r>
                    </a:p>
                  </a:txBody>
                  <a:tcPr marL="6350" marR="6350" marT="635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57150" indent="0" algn="l" defTabSz="914400" rtl="0" eaLnBrk="1" fontAlgn="ctr" latinLnBrk="0" hangingPunct="1"/>
                      <a:r>
                        <a:rPr lang="en-US" sz="1100" b="1" i="0" u="none" strike="noStrike" kern="1200">
                          <a:solidFill>
                            <a:schemeClr val="tx1"/>
                          </a:solidFill>
                          <a:effectLst/>
                          <a:latin typeface="+mn-lt"/>
                          <a:ea typeface="+mn-ea"/>
                          <a:cs typeface="+mn-cs"/>
                        </a:rPr>
                        <a:t>New hire is made aware of their onboarding peer</a:t>
                      </a:r>
                    </a:p>
                  </a:txBody>
                  <a:tcPr marL="6350" marR="6350" marT="635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0" algn="l" fontAlgn="ctr">
                        <a:buClr>
                          <a:srgbClr val="4D4D4D"/>
                        </a:buClr>
                        <a:buSzPts val="1100"/>
                        <a:buFont typeface="Arial" panose="020B0604020202020204" pitchFamily="34" charset="0"/>
                        <a:buNone/>
                        <a:tabLst>
                          <a:tab pos="285750" algn="l"/>
                        </a:tabLst>
                      </a:pPr>
                      <a:r>
                        <a:rPr lang="en-US" sz="1100" b="0" i="0" u="none" strike="noStrike">
                          <a:solidFill>
                            <a:schemeClr val="tx1"/>
                          </a:solidFill>
                          <a:effectLst/>
                          <a:latin typeface="+mn-lt"/>
                        </a:rPr>
                        <a:t>HR sends an email to new hire informing them of their onboarding peer</a:t>
                      </a:r>
                    </a:p>
                  </a:txBody>
                  <a:tcPr marL="6350" marR="6350" marT="635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57150" indent="0" algn="l" defTabSz="914400" rtl="0" eaLnBrk="1" fontAlgn="ctr" latinLnBrk="0" hangingPunct="1"/>
                      <a:r>
                        <a:rPr lang="en-US" sz="1100" b="0" i="0" u="none" strike="noStrike" kern="1200">
                          <a:solidFill>
                            <a:schemeClr val="tx1"/>
                          </a:solidFill>
                          <a:effectLst/>
                          <a:latin typeface="+mn-lt"/>
                          <a:ea typeface="+mn-ea"/>
                          <a:cs typeface="+mn-cs"/>
                        </a:rPr>
                        <a:t>HR</a:t>
                      </a:r>
                    </a:p>
                  </a:txBody>
                  <a:tcPr marL="6350" marR="6350" marT="635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57150" marR="0" lvl="0" indent="0" algn="l" defTabSz="914400" rtl="0" eaLnBrk="1" fontAlgn="ctr" latinLnBrk="0" hangingPunct="1">
                        <a:lnSpc>
                          <a:spcPct val="100000"/>
                        </a:lnSpc>
                        <a:spcBef>
                          <a:spcPts val="0"/>
                        </a:spcBef>
                        <a:spcAft>
                          <a:spcPts val="0"/>
                        </a:spcAft>
                        <a:buClrTx/>
                        <a:buSzTx/>
                        <a:buFontTx/>
                        <a:buNone/>
                        <a:tabLst/>
                        <a:defRPr/>
                      </a:pPr>
                      <a:r>
                        <a:rPr lang="en-US" sz="1100" b="0" i="0" u="none" strike="noStrike">
                          <a:solidFill>
                            <a:schemeClr val="tx1"/>
                          </a:solidFill>
                          <a:effectLst/>
                          <a:latin typeface="+mn-lt"/>
                        </a:rPr>
                        <a:t>2 weeks prior to new hire’s start date (Week 0)</a:t>
                      </a:r>
                    </a:p>
                  </a:txBody>
                  <a:tcPr marL="6350" marR="6350" marT="635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7113994"/>
                  </a:ext>
                </a:extLst>
              </a:tr>
              <a:tr h="677037">
                <a:tc>
                  <a:txBody>
                    <a:bodyPr/>
                    <a:lstStyle/>
                    <a:p>
                      <a:pPr algn="ctr" fontAlgn="ctr"/>
                      <a:r>
                        <a:rPr lang="en-US" sz="1100" b="1" i="0" u="none" strike="noStrike">
                          <a:solidFill>
                            <a:schemeClr val="tx1"/>
                          </a:solidFill>
                          <a:effectLst/>
                          <a:latin typeface="+mn-lt"/>
                        </a:rPr>
                        <a:t>3</a:t>
                      </a:r>
                    </a:p>
                  </a:txBody>
                  <a:tcPr marL="6350" marR="6350" marT="635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57150" indent="0" algn="l" defTabSz="914400" rtl="0" eaLnBrk="1" fontAlgn="ctr" latinLnBrk="0" hangingPunct="1"/>
                      <a:r>
                        <a:rPr lang="en-US" sz="1100" b="1" i="0" u="none" strike="noStrike" kern="1200">
                          <a:solidFill>
                            <a:schemeClr val="tx1"/>
                          </a:solidFill>
                          <a:effectLst/>
                          <a:latin typeface="+mn-lt"/>
                          <a:ea typeface="+mn-ea"/>
                          <a:cs typeface="+mn-cs"/>
                        </a:rPr>
                        <a:t>Onboarding peer reaches out to new hire prior to start date </a:t>
                      </a:r>
                    </a:p>
                  </a:txBody>
                  <a:tcPr marL="6350" marR="6350" marT="635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0" algn="l" fontAlgn="ctr">
                        <a:buFont typeface="Arial" panose="020B0604020202020204" pitchFamily="34" charset="0"/>
                        <a:buNone/>
                      </a:pPr>
                      <a:r>
                        <a:rPr lang="en-US" sz="1100" b="0" i="0" u="none" strike="noStrike">
                          <a:solidFill>
                            <a:schemeClr val="tx1"/>
                          </a:solidFill>
                          <a:effectLst/>
                          <a:latin typeface="+mn-lt"/>
                        </a:rPr>
                        <a:t>Onboarding peer calls the new hire to introduce themself prior to their start date</a:t>
                      </a:r>
                    </a:p>
                  </a:txBody>
                  <a:tcPr marL="6350" marR="6350" marT="635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57150" indent="0" algn="l" defTabSz="914400" rtl="0" eaLnBrk="1" fontAlgn="ctr" latinLnBrk="0" hangingPunct="1"/>
                      <a:r>
                        <a:rPr lang="en-US" sz="1100" b="0" i="0" u="none" strike="noStrike" kern="1200">
                          <a:solidFill>
                            <a:schemeClr val="tx1"/>
                          </a:solidFill>
                          <a:effectLst/>
                          <a:latin typeface="+mn-lt"/>
                          <a:ea typeface="+mn-ea"/>
                          <a:cs typeface="+mn-cs"/>
                        </a:rPr>
                        <a:t>Onboarding peer</a:t>
                      </a:r>
                    </a:p>
                  </a:txBody>
                  <a:tcPr marL="6350" marR="6350" marT="635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57150" marR="0" lvl="0" indent="0" algn="l" defTabSz="914400" rtl="0" eaLnBrk="1" fontAlgn="ctr" latinLnBrk="0" hangingPunct="1">
                        <a:lnSpc>
                          <a:spcPct val="100000"/>
                        </a:lnSpc>
                        <a:spcBef>
                          <a:spcPts val="0"/>
                        </a:spcBef>
                        <a:spcAft>
                          <a:spcPts val="0"/>
                        </a:spcAft>
                        <a:buClrTx/>
                        <a:buSzTx/>
                        <a:buFontTx/>
                        <a:buNone/>
                        <a:tabLst/>
                        <a:defRPr/>
                      </a:pPr>
                      <a:r>
                        <a:rPr lang="en-US" sz="1100" b="0" i="0" u="none" strike="noStrike" kern="1200">
                          <a:solidFill>
                            <a:schemeClr val="tx1"/>
                          </a:solidFill>
                          <a:effectLst/>
                          <a:latin typeface="+mn-lt"/>
                          <a:ea typeface="+mn-ea"/>
                          <a:cs typeface="+mn-cs"/>
                        </a:rPr>
                        <a:t>1 week prior to new hire’s start date (Week 0)</a:t>
                      </a:r>
                    </a:p>
                  </a:txBody>
                  <a:tcPr marL="6350" marR="6350" marT="635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2112275894"/>
                  </a:ext>
                </a:extLst>
              </a:tr>
              <a:tr h="677037">
                <a:tc>
                  <a:txBody>
                    <a:bodyPr/>
                    <a:lstStyle/>
                    <a:p>
                      <a:pPr algn="ctr" fontAlgn="ctr"/>
                      <a:r>
                        <a:rPr lang="en-US" sz="1100" b="1" i="0" u="none" strike="noStrike">
                          <a:solidFill>
                            <a:schemeClr val="tx1"/>
                          </a:solidFill>
                          <a:effectLst/>
                          <a:latin typeface="+mn-lt"/>
                        </a:rPr>
                        <a:t>4</a:t>
                      </a:r>
                    </a:p>
                  </a:txBody>
                  <a:tcPr marL="6350" marR="6350" marT="635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57150" indent="0" algn="l" defTabSz="914400" rtl="0" eaLnBrk="1" fontAlgn="ctr" latinLnBrk="0" hangingPunct="1"/>
                      <a:r>
                        <a:rPr lang="en-US" sz="1100" b="1" i="0" u="none" strike="noStrike" kern="1200">
                          <a:solidFill>
                            <a:schemeClr val="tx1"/>
                          </a:solidFill>
                          <a:effectLst/>
                          <a:latin typeface="+mn-lt"/>
                          <a:ea typeface="+mn-ea"/>
                          <a:cs typeface="+mn-cs"/>
                        </a:rPr>
                        <a:t>Onboarding peer schedules ongoing meetings </a:t>
                      </a:r>
                    </a:p>
                  </a:txBody>
                  <a:tcPr marL="6350" marR="6350" marT="635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0" algn="l" fontAlgn="ctr">
                        <a:buFont typeface="Arial" panose="020B0604020202020204" pitchFamily="34" charset="0"/>
                        <a:buNone/>
                      </a:pPr>
                      <a:r>
                        <a:rPr lang="en-US" sz="1100" b="0" i="0" u="none" strike="noStrike">
                          <a:solidFill>
                            <a:schemeClr val="tx1"/>
                          </a:solidFill>
                          <a:effectLst/>
                          <a:latin typeface="+mn-lt"/>
                        </a:rPr>
                        <a:t>Onboarding peer sets up weekly cadence of meetings including the first day for the new hire</a:t>
                      </a:r>
                    </a:p>
                  </a:txBody>
                  <a:tcPr marL="6350" marR="6350" marT="635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57150" indent="0" algn="l" defTabSz="914400" rtl="0" eaLnBrk="1" fontAlgn="ctr" latinLnBrk="0" hangingPunct="1"/>
                      <a:r>
                        <a:rPr lang="en-US" sz="1100" b="0" i="0" u="none" strike="noStrike" kern="1200">
                          <a:solidFill>
                            <a:schemeClr val="tx1"/>
                          </a:solidFill>
                          <a:effectLst/>
                          <a:latin typeface="+mn-lt"/>
                          <a:ea typeface="+mn-ea"/>
                          <a:cs typeface="+mn-cs"/>
                        </a:rPr>
                        <a:t>Onboarding peer</a:t>
                      </a:r>
                    </a:p>
                  </a:txBody>
                  <a:tcPr marL="6350" marR="6350" marT="635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57150" indent="0" algn="l" defTabSz="914400" rtl="0" eaLnBrk="1" fontAlgn="ctr" latinLnBrk="0" hangingPunct="1"/>
                      <a:r>
                        <a:rPr lang="en-US" sz="1100" b="0" i="0" u="none" strike="noStrike" kern="1200">
                          <a:solidFill>
                            <a:schemeClr val="tx1"/>
                          </a:solidFill>
                          <a:effectLst/>
                          <a:latin typeface="+mn-lt"/>
                          <a:ea typeface="+mn-ea"/>
                          <a:cs typeface="+mn-cs"/>
                        </a:rPr>
                        <a:t>1 week prior to new hire’s start date (Week 0)</a:t>
                      </a:r>
                    </a:p>
                  </a:txBody>
                  <a:tcPr marL="6350" marR="6350" marT="635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561854117"/>
                  </a:ext>
                </a:extLst>
              </a:tr>
              <a:tr h="677037">
                <a:tc>
                  <a:txBody>
                    <a:bodyPr/>
                    <a:lstStyle/>
                    <a:p>
                      <a:pPr algn="ctr" fontAlgn="ctr"/>
                      <a:r>
                        <a:rPr lang="en-US" sz="1100" b="1" i="0" u="none" strike="noStrike">
                          <a:solidFill>
                            <a:schemeClr val="tx1"/>
                          </a:solidFill>
                          <a:effectLst/>
                          <a:latin typeface="+mn-lt"/>
                        </a:rPr>
                        <a:t>5</a:t>
                      </a:r>
                    </a:p>
                  </a:txBody>
                  <a:tcPr marL="6350" marR="6350" marT="635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57150" indent="0" algn="l" defTabSz="914400" rtl="0" eaLnBrk="1" fontAlgn="ctr" latinLnBrk="0" hangingPunct="1"/>
                      <a:r>
                        <a:rPr lang="en-US" sz="1100" b="1" i="0" u="none" strike="noStrike" kern="1200">
                          <a:solidFill>
                            <a:schemeClr val="tx1"/>
                          </a:solidFill>
                          <a:effectLst/>
                          <a:latin typeface="+mn-lt"/>
                          <a:ea typeface="+mn-ea"/>
                          <a:cs typeface="+mn-cs"/>
                        </a:rPr>
                        <a:t>New hire meets onboarding peer</a:t>
                      </a:r>
                    </a:p>
                  </a:txBody>
                  <a:tcPr marL="6350" marR="6350" marT="635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0" algn="l" fontAlgn="ctr">
                        <a:buFont typeface="Arial" panose="020B0604020202020204" pitchFamily="34" charset="0"/>
                        <a:buNone/>
                      </a:pPr>
                      <a:r>
                        <a:rPr lang="en-US" sz="1100" b="0" i="0" u="none" strike="noStrike">
                          <a:solidFill>
                            <a:schemeClr val="tx1"/>
                          </a:solidFill>
                          <a:effectLst/>
                          <a:latin typeface="+mn-lt"/>
                        </a:rPr>
                        <a:t>Onboarding peer meets with new hire on first day </a:t>
                      </a:r>
                    </a:p>
                  </a:txBody>
                  <a:tcPr marL="6350" marR="6350" marT="635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57150" marR="0" lvl="0" indent="0" algn="l" defTabSz="914400" rtl="0" eaLnBrk="1" fontAlgn="ctr" latinLnBrk="0" hangingPunct="1">
                        <a:lnSpc>
                          <a:spcPct val="100000"/>
                        </a:lnSpc>
                        <a:spcBef>
                          <a:spcPts val="0"/>
                        </a:spcBef>
                        <a:spcAft>
                          <a:spcPts val="0"/>
                        </a:spcAft>
                        <a:buClrTx/>
                        <a:buSzTx/>
                        <a:buFontTx/>
                        <a:buNone/>
                        <a:tabLst/>
                        <a:defRPr/>
                      </a:pPr>
                      <a:r>
                        <a:rPr lang="en-US" sz="1100" b="0" i="0" u="none" strike="noStrike" kern="1200">
                          <a:solidFill>
                            <a:schemeClr val="tx1"/>
                          </a:solidFill>
                          <a:effectLst/>
                          <a:latin typeface="+mn-lt"/>
                          <a:ea typeface="+mn-ea"/>
                          <a:cs typeface="+mn-cs"/>
                        </a:rPr>
                        <a:t>Onboarding peer</a:t>
                      </a:r>
                    </a:p>
                  </a:txBody>
                  <a:tcPr marL="6350" marR="6350" marT="635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57150" indent="0" algn="l" defTabSz="914400" rtl="0" eaLnBrk="1" fontAlgn="ctr" latinLnBrk="0" hangingPunct="1"/>
                      <a:r>
                        <a:rPr lang="en-US" sz="1100" b="0" i="0" u="none" strike="noStrike" kern="1200">
                          <a:solidFill>
                            <a:schemeClr val="tx1"/>
                          </a:solidFill>
                          <a:effectLst/>
                          <a:latin typeface="+mn-lt"/>
                          <a:ea typeface="+mn-ea"/>
                          <a:cs typeface="+mn-cs"/>
                        </a:rPr>
                        <a:t>New hire’s first day (Week 1)</a:t>
                      </a:r>
                    </a:p>
                  </a:txBody>
                  <a:tcPr marL="6350" marR="6350" marT="635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4133127634"/>
                  </a:ext>
                </a:extLst>
              </a:tr>
              <a:tr h="677037">
                <a:tc>
                  <a:txBody>
                    <a:bodyPr/>
                    <a:lstStyle/>
                    <a:p>
                      <a:pPr algn="ctr" fontAlgn="ctr"/>
                      <a:r>
                        <a:rPr lang="en-US" sz="1100" b="1" i="0" u="none" strike="noStrike">
                          <a:solidFill>
                            <a:schemeClr val="tx1"/>
                          </a:solidFill>
                          <a:effectLst/>
                          <a:latin typeface="+mn-lt"/>
                        </a:rPr>
                        <a:t>6</a:t>
                      </a:r>
                    </a:p>
                  </a:txBody>
                  <a:tcPr marL="6350" marR="6350" marT="635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57150" indent="0" algn="l" defTabSz="914400" rtl="0" eaLnBrk="1" fontAlgn="ctr" latinLnBrk="0" hangingPunct="1"/>
                      <a:r>
                        <a:rPr lang="en-US" sz="1100" b="1" i="0" u="none" strike="noStrike" kern="1200">
                          <a:solidFill>
                            <a:schemeClr val="tx1"/>
                          </a:solidFill>
                          <a:effectLst/>
                          <a:latin typeface="+mn-lt"/>
                          <a:ea typeface="+mn-ea"/>
                          <a:cs typeface="+mn-cs"/>
                        </a:rPr>
                        <a:t>12-week meeting cadence</a:t>
                      </a:r>
                    </a:p>
                  </a:txBody>
                  <a:tcPr marL="6350" marR="6350" marT="635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0" algn="l" fontAlgn="ctr">
                        <a:buFont typeface="Arial" panose="020B0604020202020204" pitchFamily="34" charset="0"/>
                        <a:buNone/>
                      </a:pPr>
                      <a:r>
                        <a:rPr lang="en-US" sz="1100" b="0" i="0" u="none" strike="noStrike">
                          <a:solidFill>
                            <a:schemeClr val="tx1"/>
                          </a:solidFill>
                          <a:effectLst/>
                          <a:latin typeface="+mn-lt"/>
                        </a:rPr>
                        <a:t>Onboarding peer and new hire continue touchpoints across the 30-60-90-day program, focusing on key milestones and barriers to success</a:t>
                      </a:r>
                    </a:p>
                  </a:txBody>
                  <a:tcPr marL="6350" marR="6350" marT="635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57150" marR="0" lvl="0" indent="0" algn="l" defTabSz="914400" rtl="0" eaLnBrk="1" fontAlgn="ctr" latinLnBrk="0" hangingPunct="1">
                        <a:lnSpc>
                          <a:spcPct val="100000"/>
                        </a:lnSpc>
                        <a:spcBef>
                          <a:spcPts val="0"/>
                        </a:spcBef>
                        <a:spcAft>
                          <a:spcPts val="0"/>
                        </a:spcAft>
                        <a:buClrTx/>
                        <a:buSzTx/>
                        <a:buFontTx/>
                        <a:buNone/>
                        <a:tabLst/>
                        <a:defRPr/>
                      </a:pPr>
                      <a:r>
                        <a:rPr lang="en-US" sz="1100" b="0" i="0" u="none" strike="noStrike" kern="1200">
                          <a:solidFill>
                            <a:schemeClr val="tx1"/>
                          </a:solidFill>
                          <a:effectLst/>
                          <a:latin typeface="+mn-lt"/>
                          <a:ea typeface="+mn-ea"/>
                          <a:cs typeface="+mn-cs"/>
                        </a:rPr>
                        <a:t>Onboarding peer; New hire</a:t>
                      </a:r>
                    </a:p>
                  </a:txBody>
                  <a:tcPr marL="6350" marR="6350" marT="635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57150" indent="0" algn="l" defTabSz="914400" rtl="0" eaLnBrk="1" fontAlgn="ctr" latinLnBrk="0" hangingPunct="1"/>
                      <a:r>
                        <a:rPr lang="en-US" sz="1100" b="0" i="0" u="none" strike="noStrike" kern="1200">
                          <a:solidFill>
                            <a:schemeClr val="tx1"/>
                          </a:solidFill>
                          <a:effectLst/>
                          <a:latin typeface="+mn-lt"/>
                          <a:ea typeface="+mn-ea"/>
                          <a:cs typeface="+mn-cs"/>
                        </a:rPr>
                        <a:t>Weeks 1-12</a:t>
                      </a:r>
                    </a:p>
                  </a:txBody>
                  <a:tcPr marL="6350" marR="6350" marT="635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011105401"/>
                  </a:ext>
                </a:extLst>
              </a:tr>
              <a:tr h="677037">
                <a:tc>
                  <a:txBody>
                    <a:bodyPr/>
                    <a:lstStyle/>
                    <a:p>
                      <a:pPr algn="ctr" fontAlgn="ctr"/>
                      <a:r>
                        <a:rPr lang="en-US" sz="1100" b="1" i="0" u="none" strike="noStrike">
                          <a:solidFill>
                            <a:schemeClr val="tx1"/>
                          </a:solidFill>
                          <a:effectLst/>
                          <a:latin typeface="+mn-lt"/>
                        </a:rPr>
                        <a:t>7</a:t>
                      </a:r>
                    </a:p>
                  </a:txBody>
                  <a:tcPr marL="6350" marR="6350" marT="635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57150" indent="0" algn="l" defTabSz="914400" rtl="0" eaLnBrk="1" fontAlgn="ctr" latinLnBrk="0" hangingPunct="1"/>
                      <a:r>
                        <a:rPr lang="en-US" sz="1100" b="1" i="0" u="none" strike="noStrike" kern="1200">
                          <a:solidFill>
                            <a:schemeClr val="tx1"/>
                          </a:solidFill>
                          <a:effectLst/>
                          <a:latin typeface="+mn-lt"/>
                          <a:ea typeface="+mn-ea"/>
                          <a:cs typeface="+mn-cs"/>
                        </a:rPr>
                        <a:t>New hire completes onboarding &amp; questionnaire</a:t>
                      </a:r>
                    </a:p>
                  </a:txBody>
                  <a:tcPr marL="6350" marR="6350" marT="635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171450" indent="0" algn="l" fontAlgn="ctr">
                        <a:buFont typeface="Arial" panose="020B0604020202020204" pitchFamily="34" charset="0"/>
                        <a:buNone/>
                      </a:pPr>
                      <a:r>
                        <a:rPr lang="en-US" sz="1100" b="0" i="0" u="none" strike="noStrike" kern="1200">
                          <a:solidFill>
                            <a:schemeClr val="tx1"/>
                          </a:solidFill>
                          <a:effectLst/>
                          <a:latin typeface="+mn-lt"/>
                          <a:ea typeface="+mn-ea"/>
                          <a:cs typeface="+mn-cs"/>
                        </a:rPr>
                        <a:t>HR sends questionnaire regarding onboarding curriculum, peer, and overall ease of transition</a:t>
                      </a:r>
                    </a:p>
                  </a:txBody>
                  <a:tcPr marL="6350" marR="6350" marT="635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57150" indent="0" algn="l" defTabSz="914400" rtl="0" eaLnBrk="1" fontAlgn="ctr" latinLnBrk="0" hangingPunct="1"/>
                      <a:r>
                        <a:rPr lang="en-US" sz="1100" b="0" i="0" u="none" strike="noStrike" kern="1200">
                          <a:solidFill>
                            <a:schemeClr val="tx1"/>
                          </a:solidFill>
                          <a:effectLst/>
                          <a:latin typeface="+mn-lt"/>
                          <a:ea typeface="+mn-ea"/>
                          <a:cs typeface="+mn-cs"/>
                        </a:rPr>
                        <a:t>HR</a:t>
                      </a:r>
                    </a:p>
                  </a:txBody>
                  <a:tcPr marL="6350" marR="6350" marT="635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57150" indent="0" algn="l" defTabSz="914400" rtl="0" eaLnBrk="1" fontAlgn="ctr" latinLnBrk="0" hangingPunct="1"/>
                      <a:r>
                        <a:rPr lang="en-US" sz="1100" b="0" i="0" u="none" strike="noStrike" kern="1200">
                          <a:solidFill>
                            <a:schemeClr val="tx1"/>
                          </a:solidFill>
                          <a:effectLst/>
                          <a:latin typeface="+mn-lt"/>
                          <a:ea typeface="+mn-ea"/>
                          <a:cs typeface="+mn-cs"/>
                        </a:rPr>
                        <a:t>Week 12</a:t>
                      </a:r>
                    </a:p>
                  </a:txBody>
                  <a:tcPr marL="6350" marR="6350" marT="6350" marB="0" anchor="ct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81598439"/>
                  </a:ext>
                </a:extLst>
              </a:tr>
            </a:tbl>
          </a:graphicData>
        </a:graphic>
      </p:graphicFrame>
    </p:spTree>
    <p:extLst>
      <p:ext uri="{BB962C8B-B14F-4D97-AF65-F5344CB8AC3E}">
        <p14:creationId xmlns:p14="http://schemas.microsoft.com/office/powerpoint/2010/main" val="236267477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0CD12DA8-EF4D-86BB-20DD-D3730B5D36F5}"/>
              </a:ext>
            </a:extLst>
          </p:cNvPr>
          <p:cNvSpPr>
            <a:spLocks noGrp="1"/>
          </p:cNvSpPr>
          <p:nvPr>
            <p:ph type="body" sz="quarter" idx="10"/>
          </p:nvPr>
        </p:nvSpPr>
        <p:spPr/>
        <p:txBody>
          <a:bodyPr/>
          <a:lstStyle/>
          <a:p>
            <a:r>
              <a:rPr lang="en-US"/>
              <a:t>Ride-Along Program</a:t>
            </a:r>
          </a:p>
        </p:txBody>
      </p:sp>
      <p:sp>
        <p:nvSpPr>
          <p:cNvPr id="3" name="Text Placeholder 2">
            <a:extLst>
              <a:ext uri="{FF2B5EF4-FFF2-40B4-BE49-F238E27FC236}">
                <a16:creationId xmlns:a16="http://schemas.microsoft.com/office/drawing/2014/main" id="{C69DBAD7-510B-7768-652F-8AEBBF931BF0}"/>
              </a:ext>
            </a:extLst>
          </p:cNvPr>
          <p:cNvSpPr>
            <a:spLocks noGrp="1"/>
          </p:cNvSpPr>
          <p:nvPr>
            <p:ph type="body" sz="quarter" idx="11"/>
          </p:nvPr>
        </p:nvSpPr>
        <p:spPr/>
        <p:txBody>
          <a:bodyPr>
            <a:normAutofit fontScale="92500"/>
          </a:bodyPr>
          <a:lstStyle/>
          <a:p>
            <a:r>
              <a:rPr lang="en-US"/>
              <a:t>04</a:t>
            </a:r>
          </a:p>
        </p:txBody>
      </p:sp>
    </p:spTree>
    <p:extLst>
      <p:ext uri="{BB962C8B-B14F-4D97-AF65-F5344CB8AC3E}">
        <p14:creationId xmlns:p14="http://schemas.microsoft.com/office/powerpoint/2010/main" val="198837307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50B35303-D765-6523-C51E-4933477C124D}"/>
              </a:ext>
            </a:extLst>
          </p:cNvPr>
          <p:cNvGraphicFramePr>
            <a:graphicFrameLocks noChangeAspect="1"/>
          </p:cNvGraphicFramePr>
          <p:nvPr>
            <p:custDataLst>
              <p:tags r:id="rId1"/>
            </p:custDataLst>
            <p:extLst>
              <p:ext uri="{D42A27DB-BD31-4B8C-83A1-F6EECF244321}">
                <p14:modId xmlns:p14="http://schemas.microsoft.com/office/powerpoint/2010/main" val="432848258"/>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4" name="Object 3" hidden="1">
                        <a:extLst>
                          <a:ext uri="{FF2B5EF4-FFF2-40B4-BE49-F238E27FC236}">
                            <a16:creationId xmlns:a16="http://schemas.microsoft.com/office/drawing/2014/main" id="{50B35303-D765-6523-C51E-4933477C124D}"/>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0AB0B676-55CB-33CB-58ED-061775885400}"/>
              </a:ext>
            </a:extLst>
          </p:cNvPr>
          <p:cNvSpPr>
            <a:spLocks noGrp="1"/>
          </p:cNvSpPr>
          <p:nvPr>
            <p:ph type="title"/>
          </p:nvPr>
        </p:nvSpPr>
        <p:spPr/>
        <p:txBody>
          <a:bodyPr vert="horz"/>
          <a:lstStyle/>
          <a:p>
            <a:r>
              <a:rPr lang="en-US"/>
              <a:t>The Ride-Along Program offers additional opportunities for direct, reality-focused learning across the first 90 days</a:t>
            </a:r>
          </a:p>
        </p:txBody>
      </p:sp>
      <p:graphicFrame>
        <p:nvGraphicFramePr>
          <p:cNvPr id="24" name="Table 47">
            <a:extLst>
              <a:ext uri="{FF2B5EF4-FFF2-40B4-BE49-F238E27FC236}">
                <a16:creationId xmlns:a16="http://schemas.microsoft.com/office/drawing/2014/main" id="{99808C98-E672-B040-313E-318DDABE4603}"/>
              </a:ext>
            </a:extLst>
          </p:cNvPr>
          <p:cNvGraphicFramePr>
            <a:graphicFrameLocks noGrp="1"/>
          </p:cNvGraphicFramePr>
          <p:nvPr>
            <p:extLst>
              <p:ext uri="{D42A27DB-BD31-4B8C-83A1-F6EECF244321}">
                <p14:modId xmlns:p14="http://schemas.microsoft.com/office/powerpoint/2010/main" val="95956300"/>
              </p:ext>
            </p:extLst>
          </p:nvPr>
        </p:nvGraphicFramePr>
        <p:xfrm>
          <a:off x="495300" y="1093446"/>
          <a:ext cx="11210224" cy="5104434"/>
        </p:xfrm>
        <a:graphic>
          <a:graphicData uri="http://schemas.openxmlformats.org/drawingml/2006/table">
            <a:tbl>
              <a:tblPr firstRow="1" bandRow="1">
                <a:tableStyleId>{5C22544A-7EE6-4342-B048-85BDC9FD1C3A}</a:tableStyleId>
              </a:tblPr>
              <a:tblGrid>
                <a:gridCol w="2167938">
                  <a:extLst>
                    <a:ext uri="{9D8B030D-6E8A-4147-A177-3AD203B41FA5}">
                      <a16:colId xmlns:a16="http://schemas.microsoft.com/office/drawing/2014/main" val="224148234"/>
                    </a:ext>
                  </a:extLst>
                </a:gridCol>
                <a:gridCol w="1139558">
                  <a:extLst>
                    <a:ext uri="{9D8B030D-6E8A-4147-A177-3AD203B41FA5}">
                      <a16:colId xmlns:a16="http://schemas.microsoft.com/office/drawing/2014/main" val="3011030279"/>
                    </a:ext>
                  </a:extLst>
                </a:gridCol>
                <a:gridCol w="1245213">
                  <a:extLst>
                    <a:ext uri="{9D8B030D-6E8A-4147-A177-3AD203B41FA5}">
                      <a16:colId xmlns:a16="http://schemas.microsoft.com/office/drawing/2014/main" val="1774865853"/>
                    </a:ext>
                  </a:extLst>
                </a:gridCol>
                <a:gridCol w="4535951">
                  <a:extLst>
                    <a:ext uri="{9D8B030D-6E8A-4147-A177-3AD203B41FA5}">
                      <a16:colId xmlns:a16="http://schemas.microsoft.com/office/drawing/2014/main" val="3846483160"/>
                    </a:ext>
                  </a:extLst>
                </a:gridCol>
                <a:gridCol w="1097866">
                  <a:extLst>
                    <a:ext uri="{9D8B030D-6E8A-4147-A177-3AD203B41FA5}">
                      <a16:colId xmlns:a16="http://schemas.microsoft.com/office/drawing/2014/main" val="1340980446"/>
                    </a:ext>
                  </a:extLst>
                </a:gridCol>
                <a:gridCol w="1023698">
                  <a:extLst>
                    <a:ext uri="{9D8B030D-6E8A-4147-A177-3AD203B41FA5}">
                      <a16:colId xmlns:a16="http://schemas.microsoft.com/office/drawing/2014/main" val="2709010866"/>
                    </a:ext>
                  </a:extLst>
                </a:gridCol>
              </a:tblGrid>
              <a:tr h="472632">
                <a:tc>
                  <a:txBody>
                    <a:bodyPr/>
                    <a:lstStyle/>
                    <a:p>
                      <a:pPr algn="ctr"/>
                      <a:r>
                        <a:rPr lang="en-US" sz="1200">
                          <a:latin typeface="+mn-lt"/>
                        </a:rPr>
                        <a:t>Relevant </a:t>
                      </a:r>
                    </a:p>
                    <a:p>
                      <a:pPr algn="ctr"/>
                      <a:r>
                        <a:rPr lang="en-US" sz="1200">
                          <a:latin typeface="+mn-lt"/>
                        </a:rPr>
                        <a:t>Learning Path</a:t>
                      </a:r>
                    </a:p>
                  </a:txBody>
                  <a:tcPr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US" sz="1200">
                          <a:latin typeface="+mn-lt"/>
                        </a:rPr>
                        <a:t>Timing</a:t>
                      </a:r>
                    </a:p>
                  </a:txBody>
                  <a:tcPr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US" sz="1200">
                          <a:latin typeface="+mn-lt"/>
                        </a:rPr>
                        <a:t>Ride-Along Event</a:t>
                      </a:r>
                    </a:p>
                  </a:txBody>
                  <a:tcPr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US" sz="1200">
                          <a:latin typeface="+mn-lt"/>
                        </a:rPr>
                        <a:t>Ride-Along </a:t>
                      </a:r>
                    </a:p>
                    <a:p>
                      <a:pPr algn="ctr"/>
                      <a:r>
                        <a:rPr lang="en-US" sz="1200">
                          <a:latin typeface="+mn-lt"/>
                        </a:rPr>
                        <a:t>Program Guidance </a:t>
                      </a:r>
                    </a:p>
                  </a:txBody>
                  <a:tcPr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US" sz="1200">
                          <a:latin typeface="+mn-lt"/>
                        </a:rPr>
                        <a:t>Time Required</a:t>
                      </a:r>
                    </a:p>
                  </a:txBody>
                  <a:tcPr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tc>
                  <a:txBody>
                    <a:bodyPr/>
                    <a:lstStyle/>
                    <a:p>
                      <a:pPr algn="ctr"/>
                      <a:r>
                        <a:rPr lang="en-US" sz="1200">
                          <a:latin typeface="+mn-lt"/>
                        </a:rPr>
                        <a:t>Priority</a:t>
                      </a:r>
                    </a:p>
                  </a:txBody>
                  <a:tcPr anchor="ctr">
                    <a:lnL w="12700" cmpd="sng">
                      <a:noFill/>
                    </a:lnL>
                    <a:lnR w="12700" cmpd="sng">
                      <a:noFill/>
                    </a:lnR>
                    <a:lnT w="12700" cmpd="sng">
                      <a:noFill/>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2"/>
                    </a:solidFill>
                  </a:tcPr>
                </a:tc>
                <a:extLst>
                  <a:ext uri="{0D108BD9-81ED-4DB2-BD59-A6C34878D82A}">
                    <a16:rowId xmlns:a16="http://schemas.microsoft.com/office/drawing/2014/main" val="88685860"/>
                  </a:ext>
                </a:extLst>
              </a:tr>
              <a:tr h="2174111">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a:latin typeface="+mn-lt"/>
                        </a:rPr>
                        <a:t>Company Knowledge</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a:latin typeface="+mn-lt"/>
                        </a:rPr>
                        <a:t>Sales Enablement Tools &amp; Technology</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kern="1200">
                          <a:solidFill>
                            <a:schemeClr val="dk1"/>
                          </a:solidFill>
                          <a:latin typeface="+mn-lt"/>
                          <a:ea typeface="+mn-ea"/>
                          <a:cs typeface="+mn-cs"/>
                        </a:rPr>
                        <a:t>Sales Process &amp; Methodology</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kern="1200">
                          <a:solidFill>
                            <a:schemeClr val="dk1"/>
                          </a:solidFill>
                          <a:latin typeface="+mn-lt"/>
                          <a:ea typeface="+mn-ea"/>
                          <a:cs typeface="+mn-cs"/>
                        </a:rPr>
                        <a:t>Shadow &amp; Ride-Alongs</a:t>
                      </a:r>
                    </a:p>
                  </a:txBody>
                  <a:tcPr marL="18288"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a:latin typeface="+mn-lt"/>
                        </a:rPr>
                        <a:t>Weeks 3-4</a:t>
                      </a:r>
                    </a:p>
                  </a:txBody>
                  <a:tcPr marL="18288"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a:latin typeface="+mn-lt"/>
                        </a:rPr>
                        <a:t>Qualifying </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100">
                          <a:latin typeface="+mn-lt"/>
                        </a:rPr>
                        <a:t>Meeting</a:t>
                      </a:r>
                    </a:p>
                  </a:txBody>
                  <a:tcPr marL="18288"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buFont typeface="Arial" panose="020B0604020202020204" pitchFamily="34" charset="0"/>
                        <a:buNone/>
                      </a:pPr>
                      <a:r>
                        <a:rPr lang="en-US" sz="1100">
                          <a:latin typeface="+mn-lt"/>
                        </a:rPr>
                        <a:t>Discuss and shadow topics related to prospecting:</a:t>
                      </a:r>
                    </a:p>
                    <a:p>
                      <a:pPr marL="171450" indent="-171450">
                        <a:buFont typeface="Arial" panose="020B0604020202020204" pitchFamily="34" charset="0"/>
                        <a:buChar char="•"/>
                      </a:pPr>
                      <a:r>
                        <a:rPr lang="en-US" sz="1100" kern="1200">
                          <a:solidFill>
                            <a:schemeClr val="dk1"/>
                          </a:solidFill>
                          <a:latin typeface="+mn-lt"/>
                          <a:ea typeface="+mn-ea"/>
                          <a:cs typeface="+mn-cs"/>
                        </a:rPr>
                        <a:t>Overview of company prospecting process</a:t>
                      </a:r>
                    </a:p>
                    <a:p>
                      <a:pPr marL="171450" indent="-171450">
                        <a:buFont typeface="Arial" panose="020B0604020202020204" pitchFamily="34" charset="0"/>
                        <a:buChar char="•"/>
                      </a:pPr>
                      <a:r>
                        <a:rPr lang="en-US" sz="1100" kern="1200">
                          <a:solidFill>
                            <a:schemeClr val="dk1"/>
                          </a:solidFill>
                          <a:latin typeface="+mn-lt"/>
                          <a:ea typeface="+mn-ea"/>
                          <a:cs typeface="+mn-cs"/>
                        </a:rPr>
                        <a:t>How to best use internal resources to identify prospects</a:t>
                      </a:r>
                    </a:p>
                    <a:p>
                      <a:pPr marL="171450" indent="-171450">
                        <a:buFont typeface="Arial" panose="020B0604020202020204" pitchFamily="34" charset="0"/>
                        <a:buChar char="•"/>
                      </a:pPr>
                      <a:r>
                        <a:rPr lang="en-US" sz="1100" kern="1200">
                          <a:solidFill>
                            <a:schemeClr val="dk1"/>
                          </a:solidFill>
                          <a:latin typeface="+mn-lt"/>
                          <a:ea typeface="+mn-ea"/>
                          <a:cs typeface="+mn-cs"/>
                        </a:rPr>
                        <a:t>Tech tools used during the prospecting process</a:t>
                      </a:r>
                    </a:p>
                    <a:p>
                      <a:pPr marL="171450" indent="-171450">
                        <a:buFont typeface="Arial" panose="020B0604020202020204" pitchFamily="34" charset="0"/>
                        <a:buChar char="•"/>
                      </a:pPr>
                      <a:r>
                        <a:rPr lang="en-US" sz="1100" kern="1200">
                          <a:solidFill>
                            <a:schemeClr val="dk1"/>
                          </a:solidFill>
                          <a:latin typeface="+mn-lt"/>
                          <a:ea typeface="+mn-ea"/>
                          <a:cs typeface="+mn-cs"/>
                        </a:rPr>
                        <a:t>Top compelling events to watch for in the market</a:t>
                      </a:r>
                      <a:endParaRPr lang="en-US" sz="1100">
                        <a:latin typeface="+mn-lt"/>
                      </a:endParaRPr>
                    </a:p>
                    <a:p>
                      <a:pPr marL="0" indent="0">
                        <a:buFont typeface="Arial" panose="020B0604020202020204" pitchFamily="34" charset="0"/>
                        <a:buNone/>
                      </a:pPr>
                      <a:endParaRPr lang="en-US" sz="1100">
                        <a:latin typeface="+mn-lt"/>
                      </a:endParaRPr>
                    </a:p>
                    <a:p>
                      <a:pPr marL="0" indent="0">
                        <a:buFont typeface="Arial" panose="020B0604020202020204" pitchFamily="34" charset="0"/>
                        <a:buNone/>
                      </a:pPr>
                      <a:r>
                        <a:rPr lang="en-US" sz="1100">
                          <a:latin typeface="+mn-lt"/>
                        </a:rPr>
                        <a:t>Shadow a tenured rep in a qualifying meeting to cover:</a:t>
                      </a:r>
                    </a:p>
                    <a:p>
                      <a:pPr marL="171450" indent="-171450">
                        <a:buFont typeface="Arial" panose="020B0604020202020204" pitchFamily="34" charset="0"/>
                        <a:buChar char="•"/>
                      </a:pPr>
                      <a:r>
                        <a:rPr lang="en-US" sz="1100">
                          <a:latin typeface="+mn-lt"/>
                        </a:rPr>
                        <a:t>Pre-call planning and use of job aids</a:t>
                      </a:r>
                    </a:p>
                    <a:p>
                      <a:pPr marL="171450" indent="-171450">
                        <a:buFont typeface="Arial" panose="020B0604020202020204" pitchFamily="34" charset="0"/>
                        <a:buChar char="•"/>
                      </a:pPr>
                      <a:r>
                        <a:rPr lang="en-US" sz="1100">
                          <a:latin typeface="+mn-lt"/>
                        </a:rPr>
                        <a:t>How to begin building trust and a relationship with the customer</a:t>
                      </a:r>
                    </a:p>
                    <a:p>
                      <a:pPr marL="171450" indent="-171450">
                        <a:buFont typeface="Arial" panose="020B0604020202020204" pitchFamily="34" charset="0"/>
                        <a:buChar char="•"/>
                      </a:pPr>
                      <a:r>
                        <a:rPr lang="en-US" sz="1100">
                          <a:latin typeface="+mn-lt"/>
                        </a:rPr>
                        <a:t>Identifying customer needs and identifying the correct “story” to tell</a:t>
                      </a:r>
                    </a:p>
                  </a:txBody>
                  <a:tcPr marL="18288"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a:buFont typeface="Arial" panose="020B0604020202020204" pitchFamily="34" charset="0"/>
                        <a:buNone/>
                      </a:pPr>
                      <a:r>
                        <a:rPr lang="en-US" sz="1100">
                          <a:latin typeface="+mn-lt"/>
                        </a:rPr>
                        <a:t>2.5 hours</a:t>
                      </a:r>
                    </a:p>
                  </a:txBody>
                  <a:tcPr marL="18288"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a:buFont typeface="Arial" panose="020B0604020202020204" pitchFamily="34" charset="0"/>
                        <a:buNone/>
                      </a:pPr>
                      <a:r>
                        <a:rPr lang="en-US" sz="1100" b="1">
                          <a:solidFill>
                            <a:schemeClr val="bg1"/>
                          </a:solidFill>
                          <a:latin typeface="+mn-lt"/>
                        </a:rPr>
                        <a:t>High</a:t>
                      </a:r>
                    </a:p>
                  </a:txBody>
                  <a:tcPr marL="18288"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2105798885"/>
                  </a:ext>
                </a:extLst>
              </a:tr>
              <a:tr h="1039793">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kern="1200">
                          <a:solidFill>
                            <a:schemeClr val="dk1"/>
                          </a:solidFill>
                          <a:latin typeface="+mn-lt"/>
                          <a:ea typeface="+mn-ea"/>
                          <a:cs typeface="+mn-cs"/>
                        </a:rPr>
                        <a:t>Shadow &amp; Ride-Alongs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kern="1200">
                          <a:solidFill>
                            <a:schemeClr val="dk1"/>
                          </a:solidFill>
                          <a:latin typeface="+mn-lt"/>
                          <a:ea typeface="+mn-ea"/>
                          <a:cs typeface="+mn-cs"/>
                        </a:rPr>
                        <a:t>Channel Knowledge</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kern="1200">
                          <a:solidFill>
                            <a:schemeClr val="dk1"/>
                          </a:solidFill>
                          <a:latin typeface="+mn-lt"/>
                          <a:ea typeface="+mn-ea"/>
                          <a:cs typeface="+mn-cs"/>
                        </a:rPr>
                        <a:t>Buyer &amp; Product Knowledge</a:t>
                      </a:r>
                    </a:p>
                  </a:txBody>
                  <a:tcPr marL="18288"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r>
                        <a:rPr lang="en-US" sz="1100">
                          <a:latin typeface="+mn-lt"/>
                        </a:rPr>
                        <a:t>Weeks 3-4</a:t>
                      </a:r>
                    </a:p>
                  </a:txBody>
                  <a:tcPr marL="18288"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r>
                        <a:rPr lang="en-US" sz="1100">
                          <a:latin typeface="+mn-lt"/>
                        </a:rPr>
                        <a:t>Product </a:t>
                      </a:r>
                    </a:p>
                    <a:p>
                      <a:pPr algn="ctr"/>
                      <a:r>
                        <a:rPr lang="en-US" sz="1100">
                          <a:latin typeface="+mn-lt"/>
                        </a:rPr>
                        <a:t>Demo</a:t>
                      </a:r>
                    </a:p>
                  </a:txBody>
                  <a:tcPr marL="18288"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buFont typeface="Arial" panose="020B0604020202020204" pitchFamily="34" charset="0"/>
                        <a:buNone/>
                      </a:pPr>
                      <a:r>
                        <a:rPr lang="en-US" sz="1100" kern="1200">
                          <a:solidFill>
                            <a:schemeClr val="dk1"/>
                          </a:solidFill>
                          <a:latin typeface="+mn-lt"/>
                          <a:ea typeface="+mn-ea"/>
                          <a:cs typeface="+mn-cs"/>
                        </a:rPr>
                        <a:t>Shadow a tenured rep in a customer-facing product demo:</a:t>
                      </a:r>
                    </a:p>
                    <a:p>
                      <a:pPr marL="171450" indent="-171450">
                        <a:buFont typeface="Arial" panose="020B0604020202020204" pitchFamily="34" charset="0"/>
                        <a:buChar char="•"/>
                      </a:pPr>
                      <a:r>
                        <a:rPr lang="en-US" sz="1100">
                          <a:latin typeface="+mn-lt"/>
                        </a:rPr>
                        <a:t>Company product knowledge &amp; capabilities</a:t>
                      </a:r>
                    </a:p>
                    <a:p>
                      <a:pPr marL="171450" indent="-171450">
                        <a:buFont typeface="Arial" panose="020B0604020202020204" pitchFamily="34" charset="0"/>
                        <a:buChar char="•"/>
                      </a:pPr>
                      <a:r>
                        <a:rPr lang="en-US" sz="1100">
                          <a:latin typeface="+mn-lt"/>
                        </a:rPr>
                        <a:t>Competitive positioning and understanding of the market landscape</a:t>
                      </a:r>
                    </a:p>
                    <a:p>
                      <a:pPr marL="171450" indent="-171450">
                        <a:buFont typeface="Arial" panose="020B0604020202020204" pitchFamily="34" charset="0"/>
                        <a:buChar char="•"/>
                      </a:pPr>
                      <a:r>
                        <a:rPr lang="en-US" sz="1100">
                          <a:latin typeface="+mn-lt"/>
                        </a:rPr>
                        <a:t>Ability to perform and customize a demo and tie it to the “story”</a:t>
                      </a:r>
                    </a:p>
                  </a:txBody>
                  <a:tcPr marL="18288"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a:buFont typeface="Arial" panose="020B0604020202020204" pitchFamily="34" charset="0"/>
                        <a:buNone/>
                      </a:pPr>
                      <a:r>
                        <a:rPr lang="en-US" sz="1100">
                          <a:latin typeface="+mn-lt"/>
                        </a:rPr>
                        <a:t>2 hours</a:t>
                      </a:r>
                    </a:p>
                  </a:txBody>
                  <a:tcPr marL="18288"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a:buFont typeface="Arial" panose="020B0604020202020204" pitchFamily="34" charset="0"/>
                        <a:buNone/>
                      </a:pPr>
                      <a:r>
                        <a:rPr lang="en-US" sz="1100" b="1">
                          <a:solidFill>
                            <a:schemeClr val="bg1"/>
                          </a:solidFill>
                          <a:latin typeface="+mn-lt"/>
                        </a:rPr>
                        <a:t>High</a:t>
                      </a:r>
                    </a:p>
                  </a:txBody>
                  <a:tcPr marL="18288"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extLst>
                  <a:ext uri="{0D108BD9-81ED-4DB2-BD59-A6C34878D82A}">
                    <a16:rowId xmlns:a16="http://schemas.microsoft.com/office/drawing/2014/main" val="587013289"/>
                  </a:ext>
                </a:extLst>
              </a:tr>
              <a:tr h="1417898">
                <a:tc>
                  <a:txBody>
                    <a:bodyPr/>
                    <a:lstStyle/>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kern="1200">
                          <a:solidFill>
                            <a:schemeClr val="dk1"/>
                          </a:solidFill>
                          <a:latin typeface="+mn-lt"/>
                          <a:ea typeface="+mn-ea"/>
                          <a:cs typeface="+mn-cs"/>
                        </a:rPr>
                        <a:t>Selling &amp; Interpersonal Skills</a:t>
                      </a:r>
                    </a:p>
                    <a:p>
                      <a:pPr marL="171450" marR="0" lvl="0"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100" kern="1200">
                          <a:solidFill>
                            <a:schemeClr val="dk1"/>
                          </a:solidFill>
                          <a:latin typeface="+mn-lt"/>
                          <a:ea typeface="+mn-ea"/>
                          <a:cs typeface="+mn-cs"/>
                        </a:rPr>
                        <a:t>Comp, Quota &amp; Performance Reviews</a:t>
                      </a:r>
                    </a:p>
                  </a:txBody>
                  <a:tcPr marL="18288"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r>
                        <a:rPr lang="en-US" sz="1100">
                          <a:latin typeface="+mn-lt"/>
                        </a:rPr>
                        <a:t>Weeks 6-7</a:t>
                      </a:r>
                    </a:p>
                  </a:txBody>
                  <a:tcPr marL="18288"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algn="ctr"/>
                      <a:r>
                        <a:rPr lang="en-US" sz="1100">
                          <a:latin typeface="+mn-lt"/>
                        </a:rPr>
                        <a:t>Close </a:t>
                      </a:r>
                    </a:p>
                    <a:p>
                      <a:pPr algn="ctr"/>
                      <a:r>
                        <a:rPr lang="en-US" sz="1100">
                          <a:latin typeface="+mn-lt"/>
                        </a:rPr>
                        <a:t>Meeting </a:t>
                      </a:r>
                    </a:p>
                  </a:txBody>
                  <a:tcPr marL="18288"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buFont typeface="Arial" panose="020B0604020202020204" pitchFamily="34" charset="0"/>
                        <a:buNone/>
                      </a:pPr>
                      <a:r>
                        <a:rPr lang="en-US" sz="1100" kern="1200">
                          <a:solidFill>
                            <a:schemeClr val="dk1"/>
                          </a:solidFill>
                          <a:latin typeface="+mn-lt"/>
                          <a:ea typeface="+mn-ea"/>
                          <a:cs typeface="+mn-cs"/>
                        </a:rPr>
                        <a:t>Shadow a tenured rep in a customer close meeting and cover:</a:t>
                      </a:r>
                    </a:p>
                    <a:p>
                      <a:pPr marL="171450" indent="-171450">
                        <a:buFont typeface="Arial" panose="020B0604020202020204" pitchFamily="34" charset="0"/>
                        <a:buChar char="•"/>
                      </a:pPr>
                      <a:r>
                        <a:rPr lang="en-US" sz="1100" kern="1200">
                          <a:solidFill>
                            <a:schemeClr val="dk1"/>
                          </a:solidFill>
                          <a:latin typeface="+mn-lt"/>
                          <a:ea typeface="+mn-ea"/>
                          <a:cs typeface="+mn-cs"/>
                        </a:rPr>
                        <a:t>Best tactics to finalize and close a deal</a:t>
                      </a:r>
                    </a:p>
                    <a:p>
                      <a:pPr marL="171450" indent="-171450">
                        <a:buFont typeface="Arial" panose="020B0604020202020204" pitchFamily="34" charset="0"/>
                        <a:buChar char="•"/>
                      </a:pPr>
                      <a:r>
                        <a:rPr lang="en-US" sz="1100" kern="1200">
                          <a:solidFill>
                            <a:schemeClr val="dk1"/>
                          </a:solidFill>
                          <a:latin typeface="+mn-lt"/>
                          <a:ea typeface="+mn-ea"/>
                          <a:cs typeface="+mn-cs"/>
                        </a:rPr>
                        <a:t>Common objections and how to handle them</a:t>
                      </a:r>
                    </a:p>
                    <a:p>
                      <a:pPr marL="0" lvl="0" indent="0">
                        <a:buFont typeface="Arial" panose="020B0604020202020204" pitchFamily="34" charset="0"/>
                        <a:buNone/>
                      </a:pPr>
                      <a:endParaRPr lang="en-US" sz="1100" kern="1200">
                        <a:solidFill>
                          <a:schemeClr val="dk1"/>
                        </a:solidFill>
                        <a:latin typeface="+mn-lt"/>
                        <a:ea typeface="+mn-ea"/>
                        <a:cs typeface="+mn-cs"/>
                      </a:endParaRPr>
                    </a:p>
                    <a:p>
                      <a:pPr marL="0" lvl="0" indent="0">
                        <a:buFont typeface="Arial" panose="020B0604020202020204" pitchFamily="34" charset="0"/>
                        <a:buNone/>
                      </a:pPr>
                      <a:r>
                        <a:rPr lang="en-US" sz="1100" kern="1200">
                          <a:solidFill>
                            <a:schemeClr val="dk1"/>
                          </a:solidFill>
                          <a:latin typeface="+mn-lt"/>
                          <a:ea typeface="+mn-ea"/>
                          <a:cs typeface="+mn-cs"/>
                        </a:rPr>
                        <a:t>Discuss and shadow the following topics related to forecasting:</a:t>
                      </a:r>
                    </a:p>
                    <a:p>
                      <a:pPr marL="171450" lvl="0" indent="-171450">
                        <a:buFont typeface="Arial" panose="020B0604020202020204" pitchFamily="34" charset="0"/>
                        <a:buChar char="•"/>
                      </a:pPr>
                      <a:r>
                        <a:rPr lang="en-US" sz="1100" kern="1200">
                          <a:solidFill>
                            <a:schemeClr val="dk1"/>
                          </a:solidFill>
                          <a:latin typeface="+mn-lt"/>
                          <a:ea typeface="+mn-ea"/>
                          <a:cs typeface="+mn-cs"/>
                        </a:rPr>
                        <a:t>Sales stage and forecasted close probability</a:t>
                      </a:r>
                    </a:p>
                    <a:p>
                      <a:pPr marL="171450" lvl="0" indent="-171450">
                        <a:buFont typeface="Arial" panose="020B0604020202020204" pitchFamily="34" charset="0"/>
                        <a:buChar char="•"/>
                      </a:pPr>
                      <a:r>
                        <a:rPr lang="en-US" sz="1100" kern="1200">
                          <a:solidFill>
                            <a:schemeClr val="dk1"/>
                          </a:solidFill>
                          <a:latin typeface="+mn-lt"/>
                          <a:ea typeface="+mn-ea"/>
                          <a:cs typeface="+mn-cs"/>
                        </a:rPr>
                        <a:t>Tools used during the forecasting process</a:t>
                      </a:r>
                    </a:p>
                  </a:txBody>
                  <a:tcPr marL="18288"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a:buFont typeface="Arial" panose="020B0604020202020204" pitchFamily="34" charset="0"/>
                        <a:buNone/>
                      </a:pPr>
                      <a:r>
                        <a:rPr lang="en-US" sz="1100">
                          <a:latin typeface="+mn-lt"/>
                        </a:rPr>
                        <a:t>2.5 hours</a:t>
                      </a:r>
                    </a:p>
                  </a:txBody>
                  <a:tcPr marL="18288"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pPr marL="0" indent="0" algn="ctr">
                        <a:buFont typeface="Arial" panose="020B0604020202020204" pitchFamily="34" charset="0"/>
                        <a:buNone/>
                      </a:pPr>
                      <a:r>
                        <a:rPr lang="en-US" sz="1100" b="1">
                          <a:solidFill>
                            <a:schemeClr val="tx1"/>
                          </a:solidFill>
                          <a:latin typeface="+mn-lt"/>
                        </a:rPr>
                        <a:t>Medium</a:t>
                      </a:r>
                    </a:p>
                  </a:txBody>
                  <a:tcPr marL="18288"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bg2"/>
                    </a:solidFill>
                  </a:tcPr>
                </a:tc>
                <a:extLst>
                  <a:ext uri="{0D108BD9-81ED-4DB2-BD59-A6C34878D82A}">
                    <a16:rowId xmlns:a16="http://schemas.microsoft.com/office/drawing/2014/main" val="504396127"/>
                  </a:ext>
                </a:extLst>
              </a:tr>
            </a:tbl>
          </a:graphicData>
        </a:graphic>
      </p:graphicFrame>
    </p:spTree>
    <p:extLst>
      <p:ext uri="{BB962C8B-B14F-4D97-AF65-F5344CB8AC3E}">
        <p14:creationId xmlns:p14="http://schemas.microsoft.com/office/powerpoint/2010/main" val="185817578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06864890-807B-05AD-4D79-47153C6C8929}"/>
              </a:ext>
            </a:extLst>
          </p:cNvPr>
          <p:cNvGraphicFramePr>
            <a:graphicFrameLocks noChangeAspect="1"/>
          </p:cNvGraphicFramePr>
          <p:nvPr>
            <p:custDataLst>
              <p:tags r:id="rId1"/>
            </p:custDataLst>
            <p:extLst>
              <p:ext uri="{D42A27DB-BD31-4B8C-83A1-F6EECF244321}">
                <p14:modId xmlns:p14="http://schemas.microsoft.com/office/powerpoint/2010/main" val="3980792798"/>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7" name="Object 6" hidden="1">
                        <a:extLst>
                          <a:ext uri="{FF2B5EF4-FFF2-40B4-BE49-F238E27FC236}">
                            <a16:creationId xmlns:a16="http://schemas.microsoft.com/office/drawing/2014/main" id="{06864890-807B-05AD-4D79-47153C6C8929}"/>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60481A9A-863D-1809-5781-9D3258AD99E6}"/>
              </a:ext>
            </a:extLst>
          </p:cNvPr>
          <p:cNvSpPr>
            <a:spLocks noGrp="1"/>
          </p:cNvSpPr>
          <p:nvPr>
            <p:ph type="title"/>
          </p:nvPr>
        </p:nvSpPr>
        <p:spPr/>
        <p:txBody>
          <a:bodyPr vert="horz"/>
          <a:lstStyle/>
          <a:p>
            <a:r>
              <a:rPr lang="en-US"/>
              <a:t>The Ride-Along Program includes structured guidance for customer interactions to ensure learnings for new hires </a:t>
            </a:r>
          </a:p>
        </p:txBody>
      </p:sp>
      <p:graphicFrame>
        <p:nvGraphicFramePr>
          <p:cNvPr id="15" name="Diagram 14">
            <a:extLst>
              <a:ext uri="{FF2B5EF4-FFF2-40B4-BE49-F238E27FC236}">
                <a16:creationId xmlns:a16="http://schemas.microsoft.com/office/drawing/2014/main" id="{84746707-62CE-0F04-5461-5495677345D6}"/>
              </a:ext>
            </a:extLst>
          </p:cNvPr>
          <p:cNvGraphicFramePr/>
          <p:nvPr>
            <p:extLst>
              <p:ext uri="{D42A27DB-BD31-4B8C-83A1-F6EECF244321}">
                <p14:modId xmlns:p14="http://schemas.microsoft.com/office/powerpoint/2010/main" val="1241651176"/>
              </p:ext>
            </p:extLst>
          </p:nvPr>
        </p:nvGraphicFramePr>
        <p:xfrm>
          <a:off x="817950" y="1139730"/>
          <a:ext cx="10962290" cy="310101"/>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graphicFrame>
        <p:nvGraphicFramePr>
          <p:cNvPr id="17" name="Table 17">
            <a:extLst>
              <a:ext uri="{FF2B5EF4-FFF2-40B4-BE49-F238E27FC236}">
                <a16:creationId xmlns:a16="http://schemas.microsoft.com/office/drawing/2014/main" id="{92F9BB6F-C69F-6BD0-FAC1-B48743146C52}"/>
              </a:ext>
            </a:extLst>
          </p:cNvPr>
          <p:cNvGraphicFramePr>
            <a:graphicFrameLocks noGrp="1"/>
          </p:cNvGraphicFramePr>
          <p:nvPr>
            <p:extLst>
              <p:ext uri="{D42A27DB-BD31-4B8C-83A1-F6EECF244321}">
                <p14:modId xmlns:p14="http://schemas.microsoft.com/office/powerpoint/2010/main" val="4039489486"/>
              </p:ext>
            </p:extLst>
          </p:nvPr>
        </p:nvGraphicFramePr>
        <p:xfrm>
          <a:off x="817950" y="1622485"/>
          <a:ext cx="10845800" cy="2468880"/>
        </p:xfrm>
        <a:graphic>
          <a:graphicData uri="http://schemas.openxmlformats.org/drawingml/2006/table">
            <a:tbl>
              <a:tblPr firstRow="1" bandRow="1">
                <a:tableStyleId>{5C22544A-7EE6-4342-B048-85BDC9FD1C3A}</a:tableStyleId>
              </a:tblPr>
              <a:tblGrid>
                <a:gridCol w="2480841">
                  <a:extLst>
                    <a:ext uri="{9D8B030D-6E8A-4147-A177-3AD203B41FA5}">
                      <a16:colId xmlns:a16="http://schemas.microsoft.com/office/drawing/2014/main" val="3896827159"/>
                    </a:ext>
                  </a:extLst>
                </a:gridCol>
                <a:gridCol w="2942059">
                  <a:extLst>
                    <a:ext uri="{9D8B030D-6E8A-4147-A177-3AD203B41FA5}">
                      <a16:colId xmlns:a16="http://schemas.microsoft.com/office/drawing/2014/main" val="1063417234"/>
                    </a:ext>
                  </a:extLst>
                </a:gridCol>
                <a:gridCol w="2544341">
                  <a:extLst>
                    <a:ext uri="{9D8B030D-6E8A-4147-A177-3AD203B41FA5}">
                      <a16:colId xmlns:a16="http://schemas.microsoft.com/office/drawing/2014/main" val="451870959"/>
                    </a:ext>
                  </a:extLst>
                </a:gridCol>
                <a:gridCol w="2878559">
                  <a:extLst>
                    <a:ext uri="{9D8B030D-6E8A-4147-A177-3AD203B41FA5}">
                      <a16:colId xmlns:a16="http://schemas.microsoft.com/office/drawing/2014/main" val="590336702"/>
                    </a:ext>
                  </a:extLst>
                </a:gridCol>
              </a:tblGrid>
              <a:tr h="709236">
                <a:tc>
                  <a:txBody>
                    <a:bodyPr/>
                    <a:lstStyle/>
                    <a:p>
                      <a:pPr marL="171450" indent="-171450">
                        <a:buFont typeface="Arial" panose="020B0604020202020204" pitchFamily="34" charset="0"/>
                        <a:buChar char="•"/>
                      </a:pPr>
                      <a:r>
                        <a:rPr lang="en-US" sz="1200" b="0">
                          <a:solidFill>
                            <a:schemeClr val="tx1"/>
                          </a:solidFill>
                        </a:rPr>
                        <a:t>Job aids &amp; documentation of applicable tools</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1450" indent="-171450">
                        <a:buFont typeface="Arial" panose="020B0604020202020204" pitchFamily="34" charset="0"/>
                        <a:buChar char="•"/>
                      </a:pPr>
                      <a:r>
                        <a:rPr lang="en-US" sz="1200" b="0">
                          <a:solidFill>
                            <a:schemeClr val="tx1"/>
                          </a:solidFill>
                        </a:rPr>
                        <a:t>How tenured rep approaches pre-call planning and preparation</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171450" indent="-171450">
                        <a:buFont typeface="Arial" panose="020B0604020202020204" pitchFamily="34" charset="0"/>
                        <a:buChar char="•"/>
                      </a:pPr>
                      <a:r>
                        <a:rPr lang="en-US" sz="1200" b="0">
                          <a:solidFill>
                            <a:schemeClr val="tx1"/>
                          </a:solidFill>
                        </a:rPr>
                        <a:t>Pre-populated questions guide the new hire through a desired talk track to reinforce learnings from the Training Curriculum</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1200" b="0">
                        <a:solidFill>
                          <a:schemeClr val="tx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695392188"/>
                  </a:ext>
                </a:extLst>
              </a:tr>
              <a:tr h="236412">
                <a:tc>
                  <a:txBody>
                    <a:bodyPr/>
                    <a:lstStyle/>
                    <a:p>
                      <a:endParaRPr lang="en-US" sz="1200" b="0">
                        <a:solidFill>
                          <a:schemeClr val="tx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1200" b="0">
                        <a:solidFill>
                          <a:schemeClr val="tx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1200" b="0">
                        <a:solidFill>
                          <a:schemeClr val="tx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endParaRPr lang="en-US" sz="1200" b="0">
                        <a:solidFill>
                          <a:schemeClr val="tx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638865737"/>
                  </a:ext>
                </a:extLst>
              </a:tr>
              <a:tr h="1182060">
                <a:tc>
                  <a:txBody>
                    <a:bodyPr/>
                    <a:lstStyle/>
                    <a:p>
                      <a:endParaRPr lang="en-US" sz="1200" b="0">
                        <a:solidFill>
                          <a:schemeClr val="tx1"/>
                        </a:solidFill>
                      </a:endParaRPr>
                    </a:p>
                  </a:txBody>
                  <a:tcPr>
                    <a:lnL w="12700" cap="flat" cmpd="sng" algn="ctr">
                      <a:no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endParaRPr lang="en-US" sz="1200" b="0">
                        <a:solidFill>
                          <a:schemeClr val="tx1"/>
                        </a:solidFill>
                      </a:endParaRPr>
                    </a:p>
                  </a:txBody>
                  <a:tcPr>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endParaRPr lang="en-US" sz="1200" b="0">
                        <a:solidFill>
                          <a:schemeClr val="tx1"/>
                        </a:solidFill>
                      </a:endParaRPr>
                    </a:p>
                  </a:txBody>
                  <a:tcPr>
                    <a:lnL w="12700" cap="flat" cmpd="sng" algn="ctr">
                      <a:solidFill>
                        <a:schemeClr val="bg1"/>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marL="171450" indent="-171450">
                        <a:buFont typeface="Arial" panose="020B0604020202020204" pitchFamily="34" charset="0"/>
                        <a:buChar char="•"/>
                      </a:pPr>
                      <a:r>
                        <a:rPr lang="en-US" sz="1200" b="0">
                          <a:solidFill>
                            <a:schemeClr val="tx1"/>
                          </a:solidFill>
                        </a:rPr>
                        <a:t>Discussion between new hire and tenured rep will allow the new hire to present their learnings</a:t>
                      </a:r>
                    </a:p>
                    <a:p>
                      <a:pPr marL="171450" indent="-171450">
                        <a:buFont typeface="Arial" panose="020B0604020202020204" pitchFamily="34" charset="0"/>
                        <a:buChar char="•"/>
                      </a:pPr>
                      <a:endParaRPr lang="en-US" sz="1200" b="0">
                        <a:solidFill>
                          <a:schemeClr val="tx1"/>
                        </a:solidFill>
                      </a:endParaRPr>
                    </a:p>
                    <a:p>
                      <a:pPr marL="171450" indent="-171450">
                        <a:buFont typeface="Arial" panose="020B0604020202020204" pitchFamily="34" charset="0"/>
                        <a:buChar char="•"/>
                      </a:pPr>
                      <a:r>
                        <a:rPr lang="en-US" sz="1200" b="0">
                          <a:solidFill>
                            <a:schemeClr val="tx1"/>
                          </a:solidFill>
                        </a:rPr>
                        <a:t>Tenured rep can identify and recommend areas for additional development</a:t>
                      </a: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429007197"/>
                  </a:ext>
                </a:extLst>
              </a:tr>
            </a:tbl>
          </a:graphicData>
        </a:graphic>
      </p:graphicFrame>
      <p:cxnSp>
        <p:nvCxnSpPr>
          <p:cNvPr id="18" name="Straight Connector 17">
            <a:extLst>
              <a:ext uri="{FF2B5EF4-FFF2-40B4-BE49-F238E27FC236}">
                <a16:creationId xmlns:a16="http://schemas.microsoft.com/office/drawing/2014/main" id="{037F0123-27FE-0B4A-2B80-E6E842308B5F}"/>
              </a:ext>
            </a:extLst>
          </p:cNvPr>
          <p:cNvCxnSpPr>
            <a:cxnSpLocks/>
          </p:cNvCxnSpPr>
          <p:nvPr/>
        </p:nvCxnSpPr>
        <p:spPr>
          <a:xfrm flipH="1">
            <a:off x="914406" y="2576946"/>
            <a:ext cx="10749344" cy="0"/>
          </a:xfrm>
          <a:prstGeom prst="line">
            <a:avLst/>
          </a:prstGeom>
          <a:ln w="19050">
            <a:solidFill>
              <a:schemeClr val="bg2"/>
            </a:solidFill>
            <a:prstDash val="dash"/>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B590018A-02BE-CC82-60AB-1743B083C840}"/>
              </a:ext>
            </a:extLst>
          </p:cNvPr>
          <p:cNvCxnSpPr>
            <a:cxnSpLocks/>
          </p:cNvCxnSpPr>
          <p:nvPr/>
        </p:nvCxnSpPr>
        <p:spPr>
          <a:xfrm flipH="1">
            <a:off x="914406" y="4210908"/>
            <a:ext cx="10749344" cy="0"/>
          </a:xfrm>
          <a:prstGeom prst="line">
            <a:avLst/>
          </a:prstGeom>
          <a:ln w="19050">
            <a:solidFill>
              <a:schemeClr val="bg2"/>
            </a:solidFill>
            <a:prstDash val="dash"/>
          </a:ln>
        </p:spPr>
        <p:style>
          <a:lnRef idx="1">
            <a:schemeClr val="accent1"/>
          </a:lnRef>
          <a:fillRef idx="0">
            <a:schemeClr val="accent1"/>
          </a:fillRef>
          <a:effectRef idx="0">
            <a:schemeClr val="accent1"/>
          </a:effectRef>
          <a:fontRef idx="minor">
            <a:schemeClr val="tx1"/>
          </a:fontRef>
        </p:style>
      </p:cxnSp>
      <p:sp>
        <p:nvSpPr>
          <p:cNvPr id="23" name="Rectangle 22">
            <a:extLst>
              <a:ext uri="{FF2B5EF4-FFF2-40B4-BE49-F238E27FC236}">
                <a16:creationId xmlns:a16="http://schemas.microsoft.com/office/drawing/2014/main" id="{1D9D8963-9DD8-267B-DF81-28D5093DECEF}"/>
              </a:ext>
            </a:extLst>
          </p:cNvPr>
          <p:cNvSpPr/>
          <p:nvPr/>
        </p:nvSpPr>
        <p:spPr>
          <a:xfrm rot="16200000">
            <a:off x="125586" y="1886525"/>
            <a:ext cx="925940" cy="279399"/>
          </a:xfrm>
          <a:prstGeom prst="rect">
            <a:avLst/>
          </a:prstGeom>
          <a:solidFill>
            <a:schemeClr val="accent2"/>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a:solidFill>
                  <a:schemeClr val="bg1"/>
                </a:solidFill>
              </a:rPr>
              <a:t>Pre-Call</a:t>
            </a:r>
          </a:p>
        </p:txBody>
      </p:sp>
      <p:sp>
        <p:nvSpPr>
          <p:cNvPr id="24" name="Rectangle 23">
            <a:extLst>
              <a:ext uri="{FF2B5EF4-FFF2-40B4-BE49-F238E27FC236}">
                <a16:creationId xmlns:a16="http://schemas.microsoft.com/office/drawing/2014/main" id="{0962F51E-AB9B-322B-92A9-205164A47AA8}"/>
              </a:ext>
            </a:extLst>
          </p:cNvPr>
          <p:cNvSpPr/>
          <p:nvPr/>
        </p:nvSpPr>
        <p:spPr>
          <a:xfrm rot="16200000">
            <a:off x="-204956" y="3277697"/>
            <a:ext cx="1587025" cy="279399"/>
          </a:xfrm>
          <a:prstGeom prst="rect">
            <a:avLst/>
          </a:prstGeom>
          <a:solidFill>
            <a:schemeClr val="accent2"/>
          </a:solidFill>
          <a:ln>
            <a:no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a:solidFill>
                  <a:schemeClr val="bg1"/>
                </a:solidFill>
              </a:rPr>
              <a:t>Post-Call</a:t>
            </a:r>
          </a:p>
        </p:txBody>
      </p:sp>
      <p:sp>
        <p:nvSpPr>
          <p:cNvPr id="25" name="Rectangle 24">
            <a:extLst>
              <a:ext uri="{FF2B5EF4-FFF2-40B4-BE49-F238E27FC236}">
                <a16:creationId xmlns:a16="http://schemas.microsoft.com/office/drawing/2014/main" id="{555AEA18-F980-43B1-0F64-34BEFC19F12B}"/>
              </a:ext>
            </a:extLst>
          </p:cNvPr>
          <p:cNvSpPr/>
          <p:nvPr/>
        </p:nvSpPr>
        <p:spPr>
          <a:xfrm>
            <a:off x="817951" y="4666533"/>
            <a:ext cx="5860642" cy="16532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indent="-171450">
              <a:buFont typeface="Arial" panose="020B0604020202020204" pitchFamily="34" charset="0"/>
              <a:buChar char="•"/>
            </a:pPr>
            <a:r>
              <a:rPr lang="en-US" sz="1000">
                <a:solidFill>
                  <a:schemeClr val="tx1"/>
                </a:solidFill>
              </a:rPr>
              <a:t>What is the name of the customer we’ll be talking to today? What’s their title/role?</a:t>
            </a:r>
          </a:p>
          <a:p>
            <a:pPr marL="171450" indent="-171450">
              <a:buFont typeface="Arial" panose="020B0604020202020204" pitchFamily="34" charset="0"/>
              <a:buChar char="•"/>
            </a:pPr>
            <a:r>
              <a:rPr lang="en-US" sz="1000">
                <a:solidFill>
                  <a:schemeClr val="tx1"/>
                </a:solidFill>
              </a:rPr>
              <a:t>What number meeting is this with them? Where in the sales process are we?</a:t>
            </a:r>
          </a:p>
          <a:p>
            <a:pPr marL="171450" indent="-171450">
              <a:buFont typeface="Arial" panose="020B0604020202020204" pitchFamily="34" charset="0"/>
              <a:buChar char="•"/>
            </a:pPr>
            <a:r>
              <a:rPr lang="en-US" sz="1000">
                <a:solidFill>
                  <a:schemeClr val="tx1"/>
                </a:solidFill>
              </a:rPr>
              <a:t>What is your objective for today’s call? What is the exit criteria?</a:t>
            </a:r>
          </a:p>
          <a:p>
            <a:pPr marL="171450" indent="-171450">
              <a:buFont typeface="Arial" panose="020B0604020202020204" pitchFamily="34" charset="0"/>
              <a:buChar char="•"/>
            </a:pPr>
            <a:r>
              <a:rPr lang="en-US" sz="1000">
                <a:solidFill>
                  <a:schemeClr val="tx1"/>
                </a:solidFill>
              </a:rPr>
              <a:t>Has the customer collaborated with you in developing the meeting agenda? </a:t>
            </a:r>
          </a:p>
          <a:p>
            <a:pPr marL="171450" indent="-171450">
              <a:buFont typeface="Arial" panose="020B0604020202020204" pitchFamily="34" charset="0"/>
              <a:buChar char="•"/>
            </a:pPr>
            <a:r>
              <a:rPr lang="en-US" sz="1000">
                <a:solidFill>
                  <a:schemeClr val="tx1"/>
                </a:solidFill>
              </a:rPr>
              <a:t>How did this opportunity come to you? A lead you produced? An internal lead? </a:t>
            </a:r>
          </a:p>
          <a:p>
            <a:pPr marL="171450" indent="-171450">
              <a:buFont typeface="Arial" panose="020B0604020202020204" pitchFamily="34" charset="0"/>
              <a:buChar char="•"/>
            </a:pPr>
            <a:r>
              <a:rPr lang="en-US" sz="1000">
                <a:solidFill>
                  <a:schemeClr val="tx1"/>
                </a:solidFill>
              </a:rPr>
              <a:t>How will your product help this customer today? How will it benefit them 1 year from now? </a:t>
            </a:r>
          </a:p>
          <a:p>
            <a:pPr marL="171450" indent="-171450">
              <a:buFont typeface="Arial" panose="020B0604020202020204" pitchFamily="34" charset="0"/>
              <a:buChar char="•"/>
            </a:pPr>
            <a:r>
              <a:rPr lang="en-US" sz="1000">
                <a:solidFill>
                  <a:schemeClr val="tx1"/>
                </a:solidFill>
              </a:rPr>
              <a:t>What criteria are you looking for from the customer to indicate they have moved into the next phase of their buying process? </a:t>
            </a:r>
          </a:p>
          <a:p>
            <a:pPr marL="171450" indent="-171450">
              <a:buFont typeface="Arial" panose="020B0604020202020204" pitchFamily="34" charset="0"/>
              <a:buChar char="•"/>
            </a:pPr>
            <a:r>
              <a:rPr lang="en-US" sz="1000">
                <a:solidFill>
                  <a:schemeClr val="tx1"/>
                </a:solidFill>
              </a:rPr>
              <a:t>What do you think are the chances this opportunity will become a customer and why? </a:t>
            </a:r>
          </a:p>
        </p:txBody>
      </p:sp>
      <p:sp>
        <p:nvSpPr>
          <p:cNvPr id="26" name="Rectangle 25">
            <a:extLst>
              <a:ext uri="{FF2B5EF4-FFF2-40B4-BE49-F238E27FC236}">
                <a16:creationId xmlns:a16="http://schemas.microsoft.com/office/drawing/2014/main" id="{E959050B-F211-6EFA-6961-2C37ADFF0172}"/>
              </a:ext>
            </a:extLst>
          </p:cNvPr>
          <p:cNvSpPr/>
          <p:nvPr/>
        </p:nvSpPr>
        <p:spPr>
          <a:xfrm>
            <a:off x="817950" y="4361623"/>
            <a:ext cx="5860642" cy="30491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b="1">
                <a:solidFill>
                  <a:schemeClr val="bg1"/>
                </a:solidFill>
              </a:rPr>
              <a:t>Pre-Call Question Examples</a:t>
            </a:r>
          </a:p>
        </p:txBody>
      </p:sp>
      <p:sp>
        <p:nvSpPr>
          <p:cNvPr id="27" name="Rectangle 26">
            <a:extLst>
              <a:ext uri="{FF2B5EF4-FFF2-40B4-BE49-F238E27FC236}">
                <a16:creationId xmlns:a16="http://schemas.microsoft.com/office/drawing/2014/main" id="{DF8B585E-68F7-17FC-C2B6-270301D66917}"/>
              </a:ext>
            </a:extLst>
          </p:cNvPr>
          <p:cNvSpPr/>
          <p:nvPr/>
        </p:nvSpPr>
        <p:spPr>
          <a:xfrm>
            <a:off x="817949" y="4361622"/>
            <a:ext cx="5860642" cy="1958151"/>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Rectangle 27">
            <a:extLst>
              <a:ext uri="{FF2B5EF4-FFF2-40B4-BE49-F238E27FC236}">
                <a16:creationId xmlns:a16="http://schemas.microsoft.com/office/drawing/2014/main" id="{87455CE9-CE13-1AD4-23ED-661C7C06D6AD}"/>
              </a:ext>
            </a:extLst>
          </p:cNvPr>
          <p:cNvSpPr/>
          <p:nvPr/>
        </p:nvSpPr>
        <p:spPr>
          <a:xfrm>
            <a:off x="6864743" y="4666533"/>
            <a:ext cx="4707147" cy="165324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indent="-171450">
              <a:buFont typeface="Arial" panose="020B0604020202020204" pitchFamily="34" charset="0"/>
              <a:buChar char="•"/>
            </a:pPr>
            <a:r>
              <a:rPr lang="en-US" sz="1000">
                <a:solidFill>
                  <a:schemeClr val="tx1"/>
                </a:solidFill>
              </a:rPr>
              <a:t>Did you accomplish your objective? </a:t>
            </a:r>
          </a:p>
          <a:p>
            <a:pPr marL="171450" indent="-171450">
              <a:buFont typeface="Arial" panose="020B0604020202020204" pitchFamily="34" charset="0"/>
              <a:buChar char="•"/>
            </a:pPr>
            <a:r>
              <a:rPr lang="en-US" sz="1000">
                <a:solidFill>
                  <a:schemeClr val="tx1"/>
                </a:solidFill>
              </a:rPr>
              <a:t>Where would you say that you are now (stage) based on your sales process?</a:t>
            </a:r>
          </a:p>
          <a:p>
            <a:pPr marL="171450" indent="-171450">
              <a:buFont typeface="Arial" panose="020B0604020202020204" pitchFamily="34" charset="0"/>
              <a:buChar char="•"/>
            </a:pPr>
            <a:r>
              <a:rPr lang="en-US" sz="1000">
                <a:solidFill>
                  <a:schemeClr val="tx1"/>
                </a:solidFill>
              </a:rPr>
              <a:t>Did today’s call influence your perception of the deal size (up or down) or probability? </a:t>
            </a:r>
          </a:p>
          <a:p>
            <a:pPr marL="171450" indent="-171450">
              <a:buFont typeface="Arial" panose="020B0604020202020204" pitchFamily="34" charset="0"/>
              <a:buChar char="•"/>
            </a:pPr>
            <a:r>
              <a:rPr lang="en-US" sz="1000">
                <a:solidFill>
                  <a:schemeClr val="tx1"/>
                </a:solidFill>
              </a:rPr>
              <a:t>Do you record your output of the meetings and/or change your forecast details after sales calls? </a:t>
            </a:r>
          </a:p>
          <a:p>
            <a:pPr marL="171450" indent="-171450">
              <a:buFont typeface="Arial" panose="020B0604020202020204" pitchFamily="34" charset="0"/>
              <a:buChar char="•"/>
            </a:pPr>
            <a:r>
              <a:rPr lang="en-US" sz="1000">
                <a:solidFill>
                  <a:schemeClr val="tx1"/>
                </a:solidFill>
              </a:rPr>
              <a:t>What is the biggest deal challenge you face now? </a:t>
            </a:r>
          </a:p>
          <a:p>
            <a:pPr marL="171450" indent="-171450">
              <a:buFont typeface="Arial" panose="020B0604020202020204" pitchFamily="34" charset="0"/>
              <a:buChar char="•"/>
            </a:pPr>
            <a:r>
              <a:rPr lang="en-US" sz="1000">
                <a:solidFill>
                  <a:schemeClr val="tx1"/>
                </a:solidFill>
              </a:rPr>
              <a:t>What are your next steps?</a:t>
            </a:r>
          </a:p>
        </p:txBody>
      </p:sp>
      <p:sp>
        <p:nvSpPr>
          <p:cNvPr id="29" name="Rectangle 28">
            <a:extLst>
              <a:ext uri="{FF2B5EF4-FFF2-40B4-BE49-F238E27FC236}">
                <a16:creationId xmlns:a16="http://schemas.microsoft.com/office/drawing/2014/main" id="{D59E92CB-6774-E3FF-7F29-5A8AB88772F9}"/>
              </a:ext>
            </a:extLst>
          </p:cNvPr>
          <p:cNvSpPr/>
          <p:nvPr/>
        </p:nvSpPr>
        <p:spPr>
          <a:xfrm>
            <a:off x="6864742" y="4361623"/>
            <a:ext cx="4707147" cy="304911"/>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b="1">
                <a:solidFill>
                  <a:schemeClr val="bg1"/>
                </a:solidFill>
              </a:rPr>
              <a:t>Post-Call Question Examples</a:t>
            </a:r>
          </a:p>
        </p:txBody>
      </p:sp>
      <p:sp>
        <p:nvSpPr>
          <p:cNvPr id="30" name="Rectangle 29">
            <a:extLst>
              <a:ext uri="{FF2B5EF4-FFF2-40B4-BE49-F238E27FC236}">
                <a16:creationId xmlns:a16="http://schemas.microsoft.com/office/drawing/2014/main" id="{2ACBF8CE-B397-21FF-28BF-9766F62F69C9}"/>
              </a:ext>
            </a:extLst>
          </p:cNvPr>
          <p:cNvSpPr/>
          <p:nvPr/>
        </p:nvSpPr>
        <p:spPr>
          <a:xfrm>
            <a:off x="6864741" y="4361622"/>
            <a:ext cx="4707147" cy="1958151"/>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896382801"/>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Object 6" hidden="1">
            <a:extLst>
              <a:ext uri="{FF2B5EF4-FFF2-40B4-BE49-F238E27FC236}">
                <a16:creationId xmlns:a16="http://schemas.microsoft.com/office/drawing/2014/main" id="{C8B07FC4-39FA-4B12-AD54-0330F03B7E84}"/>
              </a:ext>
            </a:extLst>
          </p:cNvPr>
          <p:cNvGraphicFramePr>
            <a:graphicFrameLocks noChangeAspect="1"/>
          </p:cNvGraphicFramePr>
          <p:nvPr>
            <p:custDataLst>
              <p:tags r:id="rId1"/>
            </p:custDataLst>
            <p:extLst>
              <p:ext uri="{D42A27DB-BD31-4B8C-83A1-F6EECF244321}">
                <p14:modId xmlns:p14="http://schemas.microsoft.com/office/powerpoint/2010/main" val="3081270781"/>
              </p:ext>
            </p:extLst>
          </p:nvPr>
        </p:nvGraphicFramePr>
        <p:xfrm>
          <a:off x="1589" y="1589"/>
          <a:ext cx="1588" cy="1588"/>
        </p:xfrm>
        <a:graphic>
          <a:graphicData uri="http://schemas.openxmlformats.org/presentationml/2006/ole">
            <mc:AlternateContent xmlns:mc="http://schemas.openxmlformats.org/markup-compatibility/2006">
              <mc:Choice xmlns:v="urn:schemas-microsoft-com:vml" Requires="v">
                <p:oleObj name="think-cell Slide" r:id="rId4" imgW="592" imgH="595" progId="TCLayout.ActiveDocument.1">
                  <p:embed/>
                </p:oleObj>
              </mc:Choice>
              <mc:Fallback>
                <p:oleObj name="think-cell Slide" r:id="rId4" imgW="592" imgH="595" progId="TCLayout.ActiveDocument.1">
                  <p:embed/>
                  <p:pic>
                    <p:nvPicPr>
                      <p:cNvPr id="7" name="Object 6" hidden="1">
                        <a:extLst>
                          <a:ext uri="{FF2B5EF4-FFF2-40B4-BE49-F238E27FC236}">
                            <a16:creationId xmlns:a16="http://schemas.microsoft.com/office/drawing/2014/main" id="{C8B07FC4-39FA-4B12-AD54-0330F03B7E84}"/>
                          </a:ext>
                        </a:extLst>
                      </p:cNvPr>
                      <p:cNvPicPr/>
                      <p:nvPr/>
                    </p:nvPicPr>
                    <p:blipFill>
                      <a:blip r:embed="rId5"/>
                      <a:stretch>
                        <a:fillRect/>
                      </a:stretch>
                    </p:blipFill>
                    <p:spPr>
                      <a:xfrm>
                        <a:off x="1589" y="1589"/>
                        <a:ext cx="1588" cy="1588"/>
                      </a:xfrm>
                      <a:prstGeom prst="rect">
                        <a:avLst/>
                      </a:prstGeom>
                    </p:spPr>
                  </p:pic>
                </p:oleObj>
              </mc:Fallback>
            </mc:AlternateContent>
          </a:graphicData>
        </a:graphic>
      </p:graphicFrame>
      <p:sp>
        <p:nvSpPr>
          <p:cNvPr id="8" name="Title 1">
            <a:extLst>
              <a:ext uri="{FF2B5EF4-FFF2-40B4-BE49-F238E27FC236}">
                <a16:creationId xmlns:a16="http://schemas.microsoft.com/office/drawing/2014/main" id="{636CD0DD-E0E3-4196-8A6F-7A8879D56FEE}"/>
              </a:ext>
            </a:extLst>
          </p:cNvPr>
          <p:cNvSpPr>
            <a:spLocks noGrp="1"/>
          </p:cNvSpPr>
          <p:nvPr>
            <p:ph type="title"/>
          </p:nvPr>
        </p:nvSpPr>
        <p:spPr/>
        <p:txBody>
          <a:bodyPr vert="horz">
            <a:normAutofit/>
          </a:bodyPr>
          <a:lstStyle/>
          <a:p>
            <a:pPr>
              <a:buSzPts val="2600"/>
            </a:pPr>
            <a:br>
              <a:rPr lang="en-US"/>
            </a:br>
            <a:r>
              <a:rPr lang="en-US"/>
              <a:t>A robust seller onboarding program has four foundational elements</a:t>
            </a:r>
          </a:p>
        </p:txBody>
      </p:sp>
      <p:sp>
        <p:nvSpPr>
          <p:cNvPr id="17" name="Rectangle 16">
            <a:extLst>
              <a:ext uri="{FF2B5EF4-FFF2-40B4-BE49-F238E27FC236}">
                <a16:creationId xmlns:a16="http://schemas.microsoft.com/office/drawing/2014/main" id="{B6B99257-D0B1-334D-8AEC-003371B89AF3}"/>
              </a:ext>
            </a:extLst>
          </p:cNvPr>
          <p:cNvSpPr/>
          <p:nvPr/>
        </p:nvSpPr>
        <p:spPr>
          <a:xfrm>
            <a:off x="540391" y="1165754"/>
            <a:ext cx="3868544" cy="5053993"/>
          </a:xfrm>
          <a:prstGeom prst="rect">
            <a:avLst/>
          </a:prstGeom>
          <a:solidFill>
            <a:schemeClr val="accent2"/>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lvl="0">
              <a:buClr>
                <a:schemeClr val="dk2"/>
              </a:buClr>
              <a:buSzPts val="1200"/>
            </a:pPr>
            <a:r>
              <a:rPr lang="en-US" sz="1100" b="1">
                <a:solidFill>
                  <a:schemeClr val="bg1"/>
                </a:solidFill>
                <a:ea typeface="Arial"/>
                <a:cs typeface="Arial"/>
              </a:rPr>
              <a:t>About</a:t>
            </a:r>
          </a:p>
          <a:p>
            <a:pPr>
              <a:spcBef>
                <a:spcPts val="600"/>
              </a:spcBef>
            </a:pPr>
            <a:r>
              <a:rPr lang="en-US" sz="1100">
                <a:solidFill>
                  <a:schemeClr val="bg1"/>
                </a:solidFill>
              </a:rPr>
              <a:t>A strong seller onboarding program will reduce new hires’ time to productivity and ultimately reduce the risk of missing targets due to uncovered revenue. This document lays out the details of four elements that should be part of all organizations’ seller onboarding programs.</a:t>
            </a:r>
          </a:p>
          <a:p>
            <a:pPr>
              <a:spcBef>
                <a:spcPts val="1000"/>
              </a:spcBef>
              <a:buClr>
                <a:schemeClr val="dk2"/>
              </a:buClr>
              <a:buSzPts val="1200"/>
            </a:pPr>
            <a:r>
              <a:rPr lang="en-US" sz="1100" b="1">
                <a:solidFill>
                  <a:schemeClr val="bg1"/>
                </a:solidFill>
                <a:ea typeface="Arial"/>
                <a:cs typeface="Arial"/>
              </a:rPr>
              <a:t>Components</a:t>
            </a:r>
          </a:p>
          <a:p>
            <a:pPr marL="228600" indent="-228600">
              <a:spcBef>
                <a:spcPts val="600"/>
              </a:spcBef>
              <a:buClr>
                <a:schemeClr val="bg1"/>
              </a:buClr>
              <a:buSzPct val="100000"/>
              <a:buAutoNum type="arabicPeriod"/>
              <a:defRPr/>
            </a:pPr>
            <a:r>
              <a:rPr lang="en-US" sz="1100" b="1">
                <a:solidFill>
                  <a:schemeClr val="bg1"/>
                </a:solidFill>
              </a:rPr>
              <a:t>Curriculum Overview and Certifications</a:t>
            </a:r>
            <a:endParaRPr lang="en-US">
              <a:solidFill>
                <a:schemeClr val="bg1"/>
              </a:solidFill>
            </a:endParaRPr>
          </a:p>
          <a:p>
            <a:pPr marL="685800" lvl="1" indent="-228600">
              <a:spcBef>
                <a:spcPts val="600"/>
              </a:spcBef>
              <a:buClr>
                <a:schemeClr val="bg1"/>
              </a:buClr>
              <a:buSzPct val="100000"/>
              <a:buFont typeface="Courier New,monospace"/>
              <a:buChar char="o"/>
              <a:defRPr/>
            </a:pPr>
            <a:r>
              <a:rPr lang="en-US" sz="1100">
                <a:solidFill>
                  <a:schemeClr val="bg1"/>
                </a:solidFill>
              </a:rPr>
              <a:t>Curriculum timeline</a:t>
            </a:r>
          </a:p>
          <a:p>
            <a:pPr marL="685800" lvl="1" indent="-228600">
              <a:spcBef>
                <a:spcPts val="600"/>
              </a:spcBef>
              <a:buClr>
                <a:schemeClr val="bg1"/>
              </a:buClr>
              <a:buSzPct val="100000"/>
              <a:buFont typeface="Courier New,monospace"/>
              <a:buChar char="o"/>
              <a:defRPr/>
            </a:pPr>
            <a:r>
              <a:rPr lang="en-US" sz="1100">
                <a:solidFill>
                  <a:schemeClr val="bg1"/>
                </a:solidFill>
              </a:rPr>
              <a:t>Curriculum details</a:t>
            </a:r>
          </a:p>
          <a:p>
            <a:pPr marL="685800" lvl="1" indent="-228600">
              <a:spcBef>
                <a:spcPts val="600"/>
              </a:spcBef>
              <a:buFont typeface="Courier New,monospace"/>
              <a:buChar char="o"/>
              <a:defRPr/>
            </a:pPr>
            <a:r>
              <a:rPr lang="en-US" sz="1100">
                <a:solidFill>
                  <a:schemeClr val="bg1"/>
                </a:solidFill>
              </a:rPr>
              <a:t>Certification checkpoints</a:t>
            </a:r>
            <a:endParaRPr lang="en-US">
              <a:solidFill>
                <a:schemeClr val="bg1"/>
              </a:solidFill>
            </a:endParaRPr>
          </a:p>
          <a:p>
            <a:pPr marL="228600" indent="-228600">
              <a:spcBef>
                <a:spcPts val="600"/>
              </a:spcBef>
              <a:buClr>
                <a:schemeClr val="bg1"/>
              </a:buClr>
              <a:buSzPct val="100000"/>
              <a:buAutoNum type="arabicPeriod"/>
              <a:defRPr/>
            </a:pPr>
            <a:r>
              <a:rPr lang="en-US" sz="1100" b="1">
                <a:solidFill>
                  <a:schemeClr val="bg1"/>
                </a:solidFill>
              </a:rPr>
              <a:t> 30/60/90 Day Onboarding Plan</a:t>
            </a:r>
            <a:endParaRPr lang="en-US">
              <a:solidFill>
                <a:schemeClr val="bg1"/>
              </a:solidFill>
            </a:endParaRPr>
          </a:p>
          <a:p>
            <a:pPr marL="685800" lvl="1" indent="-228600">
              <a:spcBef>
                <a:spcPts val="600"/>
              </a:spcBef>
              <a:buClr>
                <a:schemeClr val="bg1"/>
              </a:buClr>
              <a:buSzPct val="100000"/>
              <a:buFont typeface="Courier New"/>
              <a:buChar char="o"/>
              <a:defRPr/>
            </a:pPr>
            <a:r>
              <a:rPr lang="en-US" sz="1100">
                <a:solidFill>
                  <a:schemeClr val="bg1"/>
                </a:solidFill>
              </a:rPr>
              <a:t>Competencies</a:t>
            </a:r>
            <a:endParaRPr lang="en-US">
              <a:solidFill>
                <a:schemeClr val="bg1"/>
              </a:solidFill>
            </a:endParaRPr>
          </a:p>
          <a:p>
            <a:pPr marL="228600" indent="-228600">
              <a:spcBef>
                <a:spcPts val="600"/>
              </a:spcBef>
              <a:buClr>
                <a:schemeClr val="bg1"/>
              </a:buClr>
              <a:buSzPct val="100000"/>
              <a:buAutoNum type="arabicPeriod"/>
            </a:pPr>
            <a:r>
              <a:rPr lang="en-US" sz="1100" b="1">
                <a:solidFill>
                  <a:schemeClr val="bg1"/>
                </a:solidFill>
              </a:rPr>
              <a:t>Fast-Ramp Onboarding "Peer" Program</a:t>
            </a:r>
            <a:endParaRPr lang="en-US" sz="1100">
              <a:solidFill>
                <a:schemeClr val="bg1"/>
              </a:solidFill>
            </a:endParaRPr>
          </a:p>
          <a:p>
            <a:pPr marL="685800" lvl="1" indent="-228600">
              <a:spcBef>
                <a:spcPts val="600"/>
              </a:spcBef>
              <a:buClr>
                <a:schemeClr val="bg1"/>
              </a:buClr>
              <a:buSzPct val="100000"/>
              <a:buFont typeface="Courier New"/>
              <a:buChar char="o"/>
            </a:pPr>
            <a:r>
              <a:rPr lang="en-US" sz="1100">
                <a:solidFill>
                  <a:schemeClr val="bg1"/>
                </a:solidFill>
              </a:rPr>
              <a:t>Weekly Cadence</a:t>
            </a:r>
          </a:p>
          <a:p>
            <a:pPr marL="685800" lvl="1" indent="-228600">
              <a:spcBef>
                <a:spcPts val="600"/>
              </a:spcBef>
              <a:buClr>
                <a:schemeClr val="bg1"/>
              </a:buClr>
              <a:buSzPct val="100000"/>
              <a:buFont typeface="Courier New"/>
              <a:buChar char="o"/>
            </a:pPr>
            <a:r>
              <a:rPr lang="en-US" sz="1100">
                <a:solidFill>
                  <a:schemeClr val="bg1"/>
                </a:solidFill>
              </a:rPr>
              <a:t>Seven-step process</a:t>
            </a:r>
          </a:p>
          <a:p>
            <a:pPr marL="228600" indent="-228600">
              <a:spcBef>
                <a:spcPts val="600"/>
              </a:spcBef>
              <a:buClr>
                <a:schemeClr val="bg1"/>
              </a:buClr>
              <a:buSzPct val="100000"/>
              <a:buFont typeface="+mj-lt"/>
              <a:buAutoNum type="arabicPeriod"/>
            </a:pPr>
            <a:r>
              <a:rPr lang="en-US" sz="1100" b="1">
                <a:solidFill>
                  <a:schemeClr val="bg1"/>
                </a:solidFill>
              </a:rPr>
              <a:t>“Ride-Along” Program</a:t>
            </a:r>
          </a:p>
          <a:p>
            <a:pPr marL="685800" lvl="1" indent="-228600">
              <a:spcBef>
                <a:spcPts val="600"/>
              </a:spcBef>
              <a:buClr>
                <a:schemeClr val="bg1"/>
              </a:buClr>
              <a:buSzPct val="100000"/>
              <a:buFont typeface="Courier New"/>
              <a:buChar char="o"/>
            </a:pPr>
            <a:r>
              <a:rPr lang="en-US" sz="1100">
                <a:solidFill>
                  <a:schemeClr val="bg1"/>
                </a:solidFill>
              </a:rPr>
              <a:t>Seller shadowing timeline</a:t>
            </a:r>
            <a:endParaRPr lang="en-US">
              <a:solidFill>
                <a:schemeClr val="bg1"/>
              </a:solidFill>
            </a:endParaRPr>
          </a:p>
          <a:p>
            <a:pPr marL="685800" lvl="1" indent="-228600">
              <a:spcBef>
                <a:spcPts val="600"/>
              </a:spcBef>
              <a:buClr>
                <a:srgbClr val="FFFFFF"/>
              </a:buClr>
              <a:buSzPct val="100000"/>
              <a:buFont typeface="Courier New"/>
              <a:buChar char="o"/>
            </a:pPr>
            <a:r>
              <a:rPr lang="en-US" sz="1100">
                <a:solidFill>
                  <a:schemeClr val="bg1"/>
                </a:solidFill>
                <a:cs typeface="Arial"/>
              </a:rPr>
              <a:t>Structured guidance for customer interactions</a:t>
            </a:r>
          </a:p>
          <a:p>
            <a:pPr>
              <a:spcBef>
                <a:spcPts val="1000"/>
              </a:spcBef>
              <a:buClr>
                <a:srgbClr val="071E31"/>
              </a:buClr>
              <a:buSzPts val="1200"/>
            </a:pPr>
            <a:endParaRPr lang="en-US" sz="1100" b="1">
              <a:solidFill>
                <a:schemeClr val="bg1"/>
              </a:solidFill>
              <a:cs typeface="Arial"/>
            </a:endParaRPr>
          </a:p>
        </p:txBody>
      </p:sp>
      <p:pic>
        <p:nvPicPr>
          <p:cNvPr id="21" name="Picture 20" descr="A diagram of a curriculum&#10;&#10;AI-generated content may be incorrect.">
            <a:extLst>
              <a:ext uri="{FF2B5EF4-FFF2-40B4-BE49-F238E27FC236}">
                <a16:creationId xmlns:a16="http://schemas.microsoft.com/office/drawing/2014/main" id="{A2B9268D-AB0F-9947-9726-692A56D0D225}"/>
              </a:ext>
            </a:extLst>
          </p:cNvPr>
          <p:cNvPicPr>
            <a:picLocks noChangeAspect="1"/>
          </p:cNvPicPr>
          <p:nvPr/>
        </p:nvPicPr>
        <p:blipFill rotWithShape="1">
          <a:blip r:embed="rId6"/>
          <a:srcRect l="-735" r="1103" b="7895"/>
          <a:stretch>
            <a:fillRect/>
          </a:stretch>
        </p:blipFill>
        <p:spPr>
          <a:xfrm>
            <a:off x="4504321" y="1480688"/>
            <a:ext cx="3495299" cy="1807976"/>
          </a:xfrm>
          <a:prstGeom prst="rect">
            <a:avLst/>
          </a:prstGeom>
          <a:ln>
            <a:noFill/>
          </a:ln>
          <a:effectLst>
            <a:outerShdw blurRad="292100" dist="139700" dir="2700000" algn="tl" rotWithShape="0">
              <a:srgbClr val="333333">
                <a:alpha val="65000"/>
              </a:srgbClr>
            </a:outerShdw>
          </a:effectLst>
        </p:spPr>
      </p:pic>
      <p:pic>
        <p:nvPicPr>
          <p:cNvPr id="23" name="Picture 22" descr="A blue and white chart with white text&#10;&#10;AI-generated content may be incorrect.">
            <a:extLst>
              <a:ext uri="{FF2B5EF4-FFF2-40B4-BE49-F238E27FC236}">
                <a16:creationId xmlns:a16="http://schemas.microsoft.com/office/drawing/2014/main" id="{1908C26D-FDE0-794F-8FD1-27AA245B9FA9}"/>
              </a:ext>
            </a:extLst>
          </p:cNvPr>
          <p:cNvPicPr>
            <a:picLocks noChangeAspect="1"/>
          </p:cNvPicPr>
          <p:nvPr/>
        </p:nvPicPr>
        <p:blipFill rotWithShape="1">
          <a:blip r:embed="rId7"/>
          <a:srcRect r="368" b="10458"/>
          <a:stretch>
            <a:fillRect/>
          </a:stretch>
        </p:blipFill>
        <p:spPr>
          <a:xfrm>
            <a:off x="4504321" y="3429406"/>
            <a:ext cx="3495299" cy="1771457"/>
          </a:xfrm>
          <a:prstGeom prst="rect">
            <a:avLst/>
          </a:prstGeom>
          <a:ln>
            <a:noFill/>
          </a:ln>
          <a:effectLst>
            <a:outerShdw blurRad="292100" dist="139700" dir="2700000" algn="tl" rotWithShape="0">
              <a:srgbClr val="333333">
                <a:alpha val="65000"/>
              </a:srgbClr>
            </a:outerShdw>
          </a:effectLst>
        </p:spPr>
      </p:pic>
      <p:pic>
        <p:nvPicPr>
          <p:cNvPr id="24" name="Picture 23" descr="A screenshot of a computer&#10;&#10;AI-generated content may be incorrect.">
            <a:extLst>
              <a:ext uri="{FF2B5EF4-FFF2-40B4-BE49-F238E27FC236}">
                <a16:creationId xmlns:a16="http://schemas.microsoft.com/office/drawing/2014/main" id="{7C92831E-92D6-D941-A3B5-3514A417FDD9}"/>
              </a:ext>
            </a:extLst>
          </p:cNvPr>
          <p:cNvPicPr>
            <a:picLocks noChangeAspect="1"/>
          </p:cNvPicPr>
          <p:nvPr/>
        </p:nvPicPr>
        <p:blipFill rotWithShape="1">
          <a:blip r:embed="rId8"/>
          <a:srcRect r="763" b="5442"/>
          <a:stretch>
            <a:fillRect/>
          </a:stretch>
        </p:blipFill>
        <p:spPr>
          <a:xfrm>
            <a:off x="8107902" y="1500226"/>
            <a:ext cx="3349214" cy="1794019"/>
          </a:xfrm>
          <a:prstGeom prst="rect">
            <a:avLst/>
          </a:prstGeom>
          <a:ln>
            <a:noFill/>
          </a:ln>
          <a:effectLst>
            <a:outerShdw blurRad="292100" dist="139700" dir="2700000" algn="tl" rotWithShape="0">
              <a:srgbClr val="333333">
                <a:alpha val="65000"/>
              </a:srgbClr>
            </a:outerShdw>
          </a:effectLst>
        </p:spPr>
      </p:pic>
      <p:pic>
        <p:nvPicPr>
          <p:cNvPr id="22" name="Picture 21">
            <a:extLst>
              <a:ext uri="{FF2B5EF4-FFF2-40B4-BE49-F238E27FC236}">
                <a16:creationId xmlns:a16="http://schemas.microsoft.com/office/drawing/2014/main" id="{9B7835F6-094A-5641-A353-148C56C2F471}"/>
              </a:ext>
            </a:extLst>
          </p:cNvPr>
          <p:cNvPicPr>
            <a:picLocks noChangeAspect="1"/>
          </p:cNvPicPr>
          <p:nvPr/>
        </p:nvPicPr>
        <p:blipFill rotWithShape="1">
          <a:blip r:embed="rId9"/>
          <a:srcRect b="7432"/>
          <a:stretch>
            <a:fillRect/>
          </a:stretch>
        </p:blipFill>
        <p:spPr>
          <a:xfrm>
            <a:off x="8107903" y="3430298"/>
            <a:ext cx="3370215" cy="1767377"/>
          </a:xfrm>
          <a:prstGeom prst="rect">
            <a:avLst/>
          </a:prstGeom>
          <a:ln>
            <a:noFill/>
          </a:ln>
          <a:effectLst>
            <a:outerShdw blurRad="292100" dist="139700" dir="2700000" algn="tl" rotWithShape="0">
              <a:srgbClr val="333333">
                <a:alpha val="65000"/>
              </a:srgbClr>
            </a:outerShdw>
          </a:effectLst>
        </p:spPr>
      </p:pic>
      <p:sp>
        <p:nvSpPr>
          <p:cNvPr id="6" name="Oval 5">
            <a:extLst>
              <a:ext uri="{FF2B5EF4-FFF2-40B4-BE49-F238E27FC236}">
                <a16:creationId xmlns:a16="http://schemas.microsoft.com/office/drawing/2014/main" id="{E4F60463-85A0-A369-C64B-907328B7DFEE}"/>
              </a:ext>
            </a:extLst>
          </p:cNvPr>
          <p:cNvSpPr/>
          <p:nvPr/>
        </p:nvSpPr>
        <p:spPr>
          <a:xfrm>
            <a:off x="4408935" y="1238326"/>
            <a:ext cx="348825" cy="34882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1219170">
              <a:defRPr/>
            </a:pPr>
            <a:r>
              <a:rPr lang="en-US" sz="1333" b="1">
                <a:solidFill>
                  <a:prstClr val="white"/>
                </a:solidFill>
                <a:latin typeface="Avenir Next LT Pro" panose="020B0504020202020204" pitchFamily="34" charset="0"/>
                <a:ea typeface="Open Sans" panose="020B0606030504020204" pitchFamily="34" charset="0"/>
                <a:cs typeface="Open Sans" panose="020B0606030504020204" pitchFamily="34" charset="0"/>
              </a:rPr>
              <a:t>1</a:t>
            </a:r>
          </a:p>
        </p:txBody>
      </p:sp>
      <p:sp>
        <p:nvSpPr>
          <p:cNvPr id="10" name="Oval 9">
            <a:extLst>
              <a:ext uri="{FF2B5EF4-FFF2-40B4-BE49-F238E27FC236}">
                <a16:creationId xmlns:a16="http://schemas.microsoft.com/office/drawing/2014/main" id="{483B02A3-8B58-FCF4-50C3-59E158E619F0}"/>
              </a:ext>
            </a:extLst>
          </p:cNvPr>
          <p:cNvSpPr/>
          <p:nvPr/>
        </p:nvSpPr>
        <p:spPr>
          <a:xfrm>
            <a:off x="8103066" y="1238325"/>
            <a:ext cx="348825" cy="34882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1219170">
              <a:defRPr/>
            </a:pPr>
            <a:r>
              <a:rPr lang="en-US" sz="1333" b="1">
                <a:solidFill>
                  <a:prstClr val="white"/>
                </a:solidFill>
                <a:latin typeface="Avenir Next LT Pro" panose="020B0504020202020204" pitchFamily="34" charset="0"/>
                <a:ea typeface="Open Sans" panose="020B0606030504020204" pitchFamily="34" charset="0"/>
                <a:cs typeface="Open Sans" panose="020B0606030504020204" pitchFamily="34" charset="0"/>
              </a:rPr>
              <a:t>2</a:t>
            </a:r>
          </a:p>
        </p:txBody>
      </p:sp>
      <p:sp>
        <p:nvSpPr>
          <p:cNvPr id="11" name="Oval 10">
            <a:extLst>
              <a:ext uri="{FF2B5EF4-FFF2-40B4-BE49-F238E27FC236}">
                <a16:creationId xmlns:a16="http://schemas.microsoft.com/office/drawing/2014/main" id="{F9AD813D-FC6E-783F-7E03-181595DD04AB}"/>
              </a:ext>
            </a:extLst>
          </p:cNvPr>
          <p:cNvSpPr/>
          <p:nvPr/>
        </p:nvSpPr>
        <p:spPr>
          <a:xfrm>
            <a:off x="4408934" y="3256870"/>
            <a:ext cx="348825" cy="34882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1219170">
              <a:defRPr/>
            </a:pPr>
            <a:r>
              <a:rPr lang="en-US" sz="1300" b="1">
                <a:solidFill>
                  <a:prstClr val="white"/>
                </a:solidFill>
                <a:latin typeface="Avenir Next LT Pro"/>
                <a:ea typeface="Open Sans"/>
                <a:cs typeface="Open Sans"/>
              </a:rPr>
              <a:t>3</a:t>
            </a:r>
            <a:endParaRPr lang="en-US">
              <a:solidFill>
                <a:prstClr val="white"/>
              </a:solidFill>
            </a:endParaRPr>
          </a:p>
        </p:txBody>
      </p:sp>
      <p:sp>
        <p:nvSpPr>
          <p:cNvPr id="2" name="Oval 1">
            <a:extLst>
              <a:ext uri="{FF2B5EF4-FFF2-40B4-BE49-F238E27FC236}">
                <a16:creationId xmlns:a16="http://schemas.microsoft.com/office/drawing/2014/main" id="{CEE17D83-3332-7E04-9C42-0033B426A1DC}"/>
              </a:ext>
            </a:extLst>
          </p:cNvPr>
          <p:cNvSpPr/>
          <p:nvPr/>
        </p:nvSpPr>
        <p:spPr>
          <a:xfrm>
            <a:off x="8011243" y="3257757"/>
            <a:ext cx="348825" cy="34882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1219170">
              <a:defRPr/>
            </a:pPr>
            <a:r>
              <a:rPr lang="en-US" sz="1300" b="1">
                <a:solidFill>
                  <a:prstClr val="white"/>
                </a:solidFill>
                <a:ea typeface="Open Sans"/>
                <a:cs typeface="Open Sans"/>
              </a:rPr>
              <a:t>4</a:t>
            </a:r>
          </a:p>
        </p:txBody>
      </p:sp>
    </p:spTree>
    <p:extLst>
      <p:ext uri="{BB962C8B-B14F-4D97-AF65-F5344CB8AC3E}">
        <p14:creationId xmlns:p14="http://schemas.microsoft.com/office/powerpoint/2010/main" val="1343388836"/>
      </p:ext>
    </p:extLst>
  </p:cSld>
  <p:clrMapOvr>
    <a:masterClrMapping/>
  </p:clrMapOvr>
  <p:extLst>
    <p:ext uri="{6950BFC3-D8DA-4A85-94F7-54DA5524770B}">
      <p188:commentRel xmlns:p188="http://schemas.microsoft.com/office/powerpoint/2018/8/main" r:id="rId3"/>
    </p:ext>
  </p:extLs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0CD12DA8-EF4D-86BB-20DD-D3730B5D36F5}"/>
              </a:ext>
            </a:extLst>
          </p:cNvPr>
          <p:cNvSpPr>
            <a:spLocks noGrp="1"/>
          </p:cNvSpPr>
          <p:nvPr>
            <p:ph type="body" sz="quarter" idx="10"/>
          </p:nvPr>
        </p:nvSpPr>
        <p:spPr/>
        <p:txBody>
          <a:bodyPr/>
          <a:lstStyle/>
          <a:p>
            <a:r>
              <a:rPr lang="en-US"/>
              <a:t>Curriculum Overview and Certifications</a:t>
            </a:r>
          </a:p>
        </p:txBody>
      </p:sp>
      <p:sp>
        <p:nvSpPr>
          <p:cNvPr id="3" name="Text Placeholder 2">
            <a:extLst>
              <a:ext uri="{FF2B5EF4-FFF2-40B4-BE49-F238E27FC236}">
                <a16:creationId xmlns:a16="http://schemas.microsoft.com/office/drawing/2014/main" id="{D311CD62-8520-A7E6-7FDA-FF74A141CC59}"/>
              </a:ext>
            </a:extLst>
          </p:cNvPr>
          <p:cNvSpPr>
            <a:spLocks noGrp="1"/>
          </p:cNvSpPr>
          <p:nvPr>
            <p:ph type="body" sz="quarter" idx="11"/>
          </p:nvPr>
        </p:nvSpPr>
        <p:spPr/>
        <p:txBody>
          <a:bodyPr>
            <a:normAutofit fontScale="92500"/>
          </a:bodyPr>
          <a:lstStyle/>
          <a:p>
            <a:r>
              <a:rPr lang="en-US"/>
              <a:t>01</a:t>
            </a:r>
          </a:p>
        </p:txBody>
      </p:sp>
    </p:spTree>
    <p:extLst>
      <p:ext uri="{BB962C8B-B14F-4D97-AF65-F5344CB8AC3E}">
        <p14:creationId xmlns:p14="http://schemas.microsoft.com/office/powerpoint/2010/main" val="400854297"/>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016">
          <a:extLst>
            <a:ext uri="{FF2B5EF4-FFF2-40B4-BE49-F238E27FC236}">
              <a16:creationId xmlns:a16="http://schemas.microsoft.com/office/drawing/2014/main" id="{EE4537D1-9576-AED6-E356-D896A4D7EC04}"/>
            </a:ext>
          </a:extLst>
        </p:cNvPr>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9AFFE5D1-96E7-3A01-FDB4-5568CFCEF0B2}"/>
              </a:ext>
            </a:extLst>
          </p:cNvPr>
          <p:cNvGraphicFramePr>
            <a:graphicFrameLocks noChangeAspect="1"/>
          </p:cNvGraphicFramePr>
          <p:nvPr>
            <p:custDataLst>
              <p:tags r:id="rId1"/>
            </p:custData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4" progId="TCLayout.ActiveDocument.1">
                  <p:embed/>
                </p:oleObj>
              </mc:Choice>
              <mc:Fallback>
                <p:oleObj name="think-cell Slide" r:id="rId4" imgW="395" imgH="394" progId="TCLayout.ActiveDocument.1">
                  <p:embed/>
                  <p:pic>
                    <p:nvPicPr>
                      <p:cNvPr id="2" name="Object 1" hidden="1">
                        <a:extLst>
                          <a:ext uri="{FF2B5EF4-FFF2-40B4-BE49-F238E27FC236}">
                            <a16:creationId xmlns:a16="http://schemas.microsoft.com/office/drawing/2014/main" id="{9AFFE5D1-96E7-3A01-FDB4-5568CFCEF0B2}"/>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9" name="Title 1">
            <a:extLst>
              <a:ext uri="{FF2B5EF4-FFF2-40B4-BE49-F238E27FC236}">
                <a16:creationId xmlns:a16="http://schemas.microsoft.com/office/drawing/2014/main" id="{41181E89-4593-F5BF-2C07-249EBD68F7BA}"/>
              </a:ext>
            </a:extLst>
          </p:cNvPr>
          <p:cNvSpPr>
            <a:spLocks noGrp="1"/>
          </p:cNvSpPr>
          <p:nvPr>
            <p:ph type="title"/>
          </p:nvPr>
        </p:nvSpPr>
        <p:spPr/>
        <p:txBody>
          <a:bodyPr vert="horz"/>
          <a:lstStyle/>
          <a:p>
            <a:pPr>
              <a:spcBef>
                <a:spcPct val="0"/>
              </a:spcBef>
            </a:pPr>
            <a:r>
              <a:rPr lang="en-US">
                <a:latin typeface="+mj-lt"/>
              </a:rPr>
              <a:t>The 12-week onboarding curriculum is themed to designated weekly outcomes, including five certification checkpoints to reinforce learnings</a:t>
            </a:r>
            <a:endParaRPr lang="en-US">
              <a:latin typeface="+mj-lt"/>
              <a:ea typeface="+mj-ea"/>
              <a:cs typeface="+mj-cs"/>
            </a:endParaRPr>
          </a:p>
        </p:txBody>
      </p:sp>
      <p:sp>
        <p:nvSpPr>
          <p:cNvPr id="15" name="Google Shape;1921;p16">
            <a:extLst>
              <a:ext uri="{FF2B5EF4-FFF2-40B4-BE49-F238E27FC236}">
                <a16:creationId xmlns:a16="http://schemas.microsoft.com/office/drawing/2014/main" id="{4591FB7C-3224-26DD-0EC1-250AD9D9D45F}"/>
              </a:ext>
            </a:extLst>
          </p:cNvPr>
          <p:cNvSpPr/>
          <p:nvPr/>
        </p:nvSpPr>
        <p:spPr>
          <a:xfrm>
            <a:off x="236035" y="2926501"/>
            <a:ext cx="1662894" cy="550123"/>
          </a:xfrm>
          <a:prstGeom prst="roundRect">
            <a:avLst>
              <a:gd name="adj" fmla="val 27434"/>
            </a:avLst>
          </a:prstGeom>
          <a:noFill/>
          <a:ln>
            <a:solidFill>
              <a:srgbClr val="002060"/>
            </a:solidFill>
          </a:ln>
        </p:spPr>
        <p:txBody>
          <a:bodyPr spcFirstLastPara="1" wrap="square" lIns="68569" tIns="34275" rIns="68569" bIns="34275" anchor="ctr" anchorCtr="0">
            <a:noAutofit/>
          </a:bodyPr>
          <a:lstStyle/>
          <a:p>
            <a:pPr marL="0" marR="0" lvl="0" indent="0" algn="ctr" defTabSz="228577" rtl="0" eaLnBrk="1" fontAlgn="auto" latinLnBrk="0" hangingPunct="1">
              <a:lnSpc>
                <a:spcPct val="100000"/>
              </a:lnSpc>
              <a:spcBef>
                <a:spcPts val="0"/>
              </a:spcBef>
              <a:spcAft>
                <a:spcPts val="0"/>
              </a:spcAft>
              <a:buClr>
                <a:srgbClr val="383634"/>
              </a:buClr>
              <a:buSzPts val="1050"/>
              <a:buFontTx/>
              <a:buNone/>
              <a:tabLst/>
              <a:defRPr/>
            </a:pPr>
            <a:r>
              <a:rPr kumimoji="0" lang="en-US" sz="1000" b="1" i="0" u="none" strike="noStrike" kern="1200" cap="none" spc="0" normalizeH="0" baseline="0" noProof="0">
                <a:ln>
                  <a:noFill/>
                </a:ln>
                <a:solidFill>
                  <a:sysClr val="windowText" lastClr="000000"/>
                </a:solidFill>
                <a:effectLst/>
                <a:uLnTx/>
                <a:uFillTx/>
                <a:ea typeface="Calibri"/>
                <a:cs typeface="Calibri"/>
                <a:sym typeface="Calibri"/>
              </a:rPr>
              <a:t>Week 0:</a:t>
            </a:r>
            <a:endParaRPr kumimoji="0" sz="1000" b="1" i="0" u="none" strike="noStrike" kern="1200" cap="none" spc="0" normalizeH="0" baseline="0" noProof="0">
              <a:ln>
                <a:noFill/>
              </a:ln>
              <a:solidFill>
                <a:sysClr val="windowText" lastClr="000000"/>
              </a:solidFill>
              <a:effectLst/>
              <a:uLnTx/>
              <a:uFillTx/>
              <a:ea typeface="+mn-ea"/>
              <a:cs typeface="+mn-cs"/>
            </a:endParaRPr>
          </a:p>
          <a:p>
            <a:pPr marL="0" marR="0" lvl="0" indent="0" algn="ctr" defTabSz="228577" rtl="0" eaLnBrk="1" fontAlgn="auto" latinLnBrk="0" hangingPunct="1">
              <a:lnSpc>
                <a:spcPct val="100000"/>
              </a:lnSpc>
              <a:spcBef>
                <a:spcPts val="0"/>
              </a:spcBef>
              <a:spcAft>
                <a:spcPts val="0"/>
              </a:spcAft>
              <a:buClr>
                <a:srgbClr val="383634"/>
              </a:buClr>
              <a:buSzPts val="1050"/>
              <a:buFontTx/>
              <a:buNone/>
              <a:tabLst/>
              <a:defRPr/>
            </a:pPr>
            <a:r>
              <a:rPr kumimoji="0" lang="en-US" sz="1000" b="1" i="0" u="none" strike="noStrike" kern="1200" cap="none" spc="0" normalizeH="0" baseline="0" noProof="0">
                <a:ln>
                  <a:noFill/>
                </a:ln>
                <a:solidFill>
                  <a:sysClr val="windowText" lastClr="000000"/>
                </a:solidFill>
                <a:effectLst/>
                <a:uLnTx/>
                <a:uFillTx/>
                <a:ea typeface="Calibri"/>
                <a:cs typeface="Calibri"/>
                <a:sym typeface="Calibri"/>
              </a:rPr>
              <a:t>Onboarding Preparation</a:t>
            </a:r>
            <a:endParaRPr kumimoji="0" sz="1000" b="1" i="0" u="none" strike="noStrike" kern="1200" cap="none" spc="0" normalizeH="0" baseline="0" noProof="0">
              <a:ln>
                <a:noFill/>
              </a:ln>
              <a:solidFill>
                <a:sysClr val="windowText" lastClr="000000"/>
              </a:solidFill>
              <a:effectLst/>
              <a:uLnTx/>
              <a:uFillTx/>
              <a:ea typeface="+mn-ea"/>
              <a:cs typeface="+mn-cs"/>
            </a:endParaRPr>
          </a:p>
        </p:txBody>
      </p:sp>
      <p:sp>
        <p:nvSpPr>
          <p:cNvPr id="17" name="Google Shape;1923;p16">
            <a:extLst>
              <a:ext uri="{FF2B5EF4-FFF2-40B4-BE49-F238E27FC236}">
                <a16:creationId xmlns:a16="http://schemas.microsoft.com/office/drawing/2014/main" id="{117A1FBD-C19A-40A8-4A5F-FE6B8C32E63A}"/>
              </a:ext>
            </a:extLst>
          </p:cNvPr>
          <p:cNvSpPr/>
          <p:nvPr/>
        </p:nvSpPr>
        <p:spPr>
          <a:xfrm>
            <a:off x="2104238" y="2930088"/>
            <a:ext cx="1664065" cy="550123"/>
          </a:xfrm>
          <a:prstGeom prst="roundRect">
            <a:avLst>
              <a:gd name="adj" fmla="val 27434"/>
            </a:avLst>
          </a:prstGeom>
          <a:solidFill>
            <a:srgbClr val="03327C"/>
          </a:solidFill>
          <a:ln>
            <a:noFill/>
          </a:ln>
        </p:spPr>
        <p:txBody>
          <a:bodyPr spcFirstLastPara="1" wrap="square" lIns="68569" tIns="34275" rIns="68569" bIns="34275" anchor="ctr" anchorCtr="0">
            <a:noAutofit/>
          </a:bodyPr>
          <a:lstStyle/>
          <a:p>
            <a:pPr marL="0" marR="0" lvl="0" indent="0" algn="ctr" defTabSz="228577" rtl="0" eaLnBrk="1" fontAlgn="auto" latinLnBrk="0" hangingPunct="1">
              <a:lnSpc>
                <a:spcPct val="100000"/>
              </a:lnSpc>
              <a:spcBef>
                <a:spcPts val="0"/>
              </a:spcBef>
              <a:spcAft>
                <a:spcPts val="0"/>
              </a:spcAft>
              <a:buClr>
                <a:srgbClr val="383634"/>
              </a:buClr>
              <a:buSzPts val="1050"/>
              <a:buFontTx/>
              <a:buNone/>
              <a:tabLst/>
              <a:defRPr/>
            </a:pPr>
            <a:r>
              <a:rPr kumimoji="0" lang="en-US" sz="1000" b="1" i="0" u="none" strike="noStrike" kern="1200" cap="none" spc="0" normalizeH="0" baseline="0" noProof="0">
                <a:ln>
                  <a:noFill/>
                </a:ln>
                <a:solidFill>
                  <a:srgbClr val="FFFFFF"/>
                </a:solidFill>
                <a:effectLst/>
                <a:uLnTx/>
                <a:uFillTx/>
                <a:ea typeface="Calibri"/>
                <a:cs typeface="Calibri"/>
                <a:sym typeface="Calibri"/>
              </a:rPr>
              <a:t>Week 2:</a:t>
            </a:r>
            <a:endParaRPr kumimoji="0" sz="1000" b="1" i="0" u="none" strike="noStrike" kern="1200" cap="none" spc="0" normalizeH="0" baseline="0" noProof="0">
              <a:ln>
                <a:noFill/>
              </a:ln>
              <a:solidFill>
                <a:srgbClr val="000000"/>
              </a:solidFill>
              <a:effectLst/>
              <a:uLnTx/>
              <a:uFillTx/>
              <a:ea typeface="+mn-ea"/>
              <a:cs typeface="+mn-cs"/>
            </a:endParaRPr>
          </a:p>
          <a:p>
            <a:pPr marL="0" marR="0" lvl="0" indent="0" algn="ctr" defTabSz="228577" rtl="0" eaLnBrk="1" fontAlgn="auto" latinLnBrk="0" hangingPunct="1">
              <a:lnSpc>
                <a:spcPct val="100000"/>
              </a:lnSpc>
              <a:spcBef>
                <a:spcPts val="0"/>
              </a:spcBef>
              <a:spcAft>
                <a:spcPts val="0"/>
              </a:spcAft>
              <a:buClr>
                <a:srgbClr val="383634"/>
              </a:buClr>
              <a:buSzPts val="1050"/>
              <a:buFontTx/>
              <a:buNone/>
              <a:tabLst/>
              <a:defRPr/>
            </a:pPr>
            <a:r>
              <a:rPr kumimoji="0" lang="en-US" sz="1000" b="1" i="0" u="none" strike="noStrike" kern="1200" cap="none" spc="0" normalizeH="0" baseline="0" noProof="0">
                <a:ln>
                  <a:noFill/>
                </a:ln>
                <a:solidFill>
                  <a:srgbClr val="FFFFFF"/>
                </a:solidFill>
                <a:effectLst/>
                <a:uLnTx/>
                <a:uFillTx/>
                <a:ea typeface="+mn-ea"/>
                <a:cs typeface="Calibri"/>
                <a:sym typeface="Calibri"/>
              </a:rPr>
              <a:t>Sales Enablement Tools &amp; Technology</a:t>
            </a:r>
            <a:endParaRPr kumimoji="0" sz="1000" b="1" i="0" u="none" strike="noStrike" kern="1200" cap="none" spc="0" normalizeH="0" baseline="0" noProof="0">
              <a:ln>
                <a:noFill/>
              </a:ln>
              <a:solidFill>
                <a:srgbClr val="000000"/>
              </a:solidFill>
              <a:effectLst/>
              <a:uLnTx/>
              <a:uFillTx/>
              <a:ea typeface="+mn-ea"/>
              <a:cs typeface="+mn-cs"/>
            </a:endParaRPr>
          </a:p>
        </p:txBody>
      </p:sp>
      <p:sp>
        <p:nvSpPr>
          <p:cNvPr id="18" name="Google Shape;1925;p16">
            <a:extLst>
              <a:ext uri="{FF2B5EF4-FFF2-40B4-BE49-F238E27FC236}">
                <a16:creationId xmlns:a16="http://schemas.microsoft.com/office/drawing/2014/main" id="{8B25D6CC-C82E-B2A6-97B1-FA21CD4FBD90}"/>
              </a:ext>
            </a:extLst>
          </p:cNvPr>
          <p:cNvSpPr/>
          <p:nvPr/>
        </p:nvSpPr>
        <p:spPr>
          <a:xfrm>
            <a:off x="3979265" y="2925917"/>
            <a:ext cx="1662894" cy="552419"/>
          </a:xfrm>
          <a:prstGeom prst="roundRect">
            <a:avLst>
              <a:gd name="adj" fmla="val 24444"/>
            </a:avLst>
          </a:prstGeom>
          <a:solidFill>
            <a:srgbClr val="03327C"/>
          </a:solidFill>
          <a:ln>
            <a:noFill/>
          </a:ln>
        </p:spPr>
        <p:txBody>
          <a:bodyPr spcFirstLastPara="1" wrap="square" lIns="68569" tIns="34275" rIns="68569" bIns="34275" anchor="ctr" anchorCtr="0">
            <a:noAutofit/>
          </a:bodyPr>
          <a:lstStyle/>
          <a:p>
            <a:pPr marL="0" marR="0" lvl="0" indent="0" algn="ctr" defTabSz="228577" rtl="0" eaLnBrk="1" fontAlgn="auto" latinLnBrk="0" hangingPunct="1">
              <a:lnSpc>
                <a:spcPct val="100000"/>
              </a:lnSpc>
              <a:spcBef>
                <a:spcPts val="0"/>
              </a:spcBef>
              <a:spcAft>
                <a:spcPts val="0"/>
              </a:spcAft>
              <a:buClr>
                <a:srgbClr val="383634"/>
              </a:buClr>
              <a:buSzPts val="1050"/>
              <a:buFontTx/>
              <a:buNone/>
              <a:tabLst/>
              <a:defRPr/>
            </a:pPr>
            <a:r>
              <a:rPr kumimoji="0" lang="en-US" sz="1000" b="1" i="0" u="none" strike="noStrike" kern="1200" cap="none" spc="0" normalizeH="0" baseline="0" noProof="0">
                <a:ln>
                  <a:noFill/>
                </a:ln>
                <a:solidFill>
                  <a:srgbClr val="FFFFFF"/>
                </a:solidFill>
                <a:effectLst/>
                <a:uLnTx/>
                <a:uFillTx/>
                <a:ea typeface="Calibri"/>
                <a:cs typeface="Calibri"/>
                <a:sym typeface="Calibri"/>
              </a:rPr>
              <a:t>Week 4:</a:t>
            </a:r>
            <a:endParaRPr kumimoji="0" sz="1000" b="1" i="0" u="none" strike="noStrike" kern="1200" cap="none" spc="0" normalizeH="0" baseline="0" noProof="0">
              <a:ln>
                <a:noFill/>
              </a:ln>
              <a:solidFill>
                <a:srgbClr val="FFFFFF"/>
              </a:solidFill>
              <a:effectLst/>
              <a:uLnTx/>
              <a:uFillTx/>
              <a:ea typeface="+mn-ea"/>
              <a:cs typeface="+mn-cs"/>
            </a:endParaRPr>
          </a:p>
          <a:p>
            <a:pPr marL="0" marR="0" lvl="0" indent="0" algn="ctr" defTabSz="228577" rtl="0" eaLnBrk="1" fontAlgn="auto" latinLnBrk="0" hangingPunct="1">
              <a:lnSpc>
                <a:spcPct val="100000"/>
              </a:lnSpc>
              <a:spcBef>
                <a:spcPts val="0"/>
              </a:spcBef>
              <a:spcAft>
                <a:spcPts val="0"/>
              </a:spcAft>
              <a:buClr>
                <a:srgbClr val="383634"/>
              </a:buClr>
              <a:buSzPts val="1050"/>
              <a:buFontTx/>
              <a:buNone/>
              <a:tabLst/>
              <a:defRPr/>
            </a:pPr>
            <a:r>
              <a:rPr lang="en-US" sz="1000" b="1">
                <a:solidFill>
                  <a:srgbClr val="FFFFFF"/>
                </a:solidFill>
                <a:ea typeface="Calibri"/>
                <a:cs typeface="Calibri"/>
                <a:sym typeface="Calibri"/>
              </a:rPr>
              <a:t>Shadow &amp; </a:t>
            </a:r>
            <a:r>
              <a:rPr kumimoji="0" lang="en-US" sz="1000" b="1" i="0" u="none" strike="noStrike" kern="1200" cap="none" spc="0" normalizeH="0" baseline="0" noProof="0">
                <a:ln>
                  <a:noFill/>
                </a:ln>
                <a:solidFill>
                  <a:srgbClr val="FFFFFF"/>
                </a:solidFill>
                <a:effectLst/>
                <a:uLnTx/>
                <a:uFillTx/>
                <a:ea typeface="Calibri"/>
                <a:cs typeface="Calibri"/>
                <a:sym typeface="Calibri"/>
              </a:rPr>
              <a:t>Ride-</a:t>
            </a:r>
            <a:r>
              <a:rPr kumimoji="0" lang="en-US" sz="1000" b="1" i="0" u="none" strike="noStrike" kern="1200" cap="none" spc="0" normalizeH="0" baseline="0" noProof="0" err="1">
                <a:ln>
                  <a:noFill/>
                </a:ln>
                <a:solidFill>
                  <a:srgbClr val="FFFFFF"/>
                </a:solidFill>
                <a:effectLst/>
                <a:uLnTx/>
                <a:uFillTx/>
                <a:ea typeface="Calibri"/>
                <a:cs typeface="Calibri"/>
                <a:sym typeface="Calibri"/>
              </a:rPr>
              <a:t>Alongs</a:t>
            </a:r>
            <a:endParaRPr kumimoji="0" lang="en-US" sz="1000" b="1" i="0" u="none" strike="noStrike" kern="1200" cap="none" spc="0" normalizeH="0" baseline="0" noProof="0">
              <a:ln>
                <a:noFill/>
              </a:ln>
              <a:solidFill>
                <a:srgbClr val="FFFFFF"/>
              </a:solidFill>
              <a:effectLst/>
              <a:uLnTx/>
              <a:uFillTx/>
              <a:ea typeface="+mn-ea"/>
              <a:cs typeface="+mn-cs"/>
            </a:endParaRPr>
          </a:p>
        </p:txBody>
      </p:sp>
      <p:sp>
        <p:nvSpPr>
          <p:cNvPr id="19" name="Google Shape;1927;p16">
            <a:extLst>
              <a:ext uri="{FF2B5EF4-FFF2-40B4-BE49-F238E27FC236}">
                <a16:creationId xmlns:a16="http://schemas.microsoft.com/office/drawing/2014/main" id="{FB985411-F066-13BB-CF16-7130F942D43F}"/>
              </a:ext>
            </a:extLst>
          </p:cNvPr>
          <p:cNvSpPr/>
          <p:nvPr/>
        </p:nvSpPr>
        <p:spPr>
          <a:xfrm>
            <a:off x="5853121" y="2913799"/>
            <a:ext cx="1662894" cy="552419"/>
          </a:xfrm>
          <a:prstGeom prst="roundRect">
            <a:avLst>
              <a:gd name="adj" fmla="val 23333"/>
            </a:avLst>
          </a:prstGeom>
          <a:solidFill>
            <a:schemeClr val="accent3"/>
          </a:solidFill>
          <a:ln>
            <a:noFill/>
          </a:ln>
        </p:spPr>
        <p:txBody>
          <a:bodyPr spcFirstLastPara="1" wrap="square" lIns="68569" tIns="34275" rIns="68569" bIns="34275" anchor="ctr" anchorCtr="0">
            <a:noAutofit/>
          </a:bodyPr>
          <a:lstStyle/>
          <a:p>
            <a:pPr marL="0" marR="0" lvl="0" indent="0" algn="ctr" defTabSz="228577" rtl="0" eaLnBrk="1" fontAlgn="auto" latinLnBrk="0" hangingPunct="1">
              <a:lnSpc>
                <a:spcPct val="100000"/>
              </a:lnSpc>
              <a:spcBef>
                <a:spcPts val="0"/>
              </a:spcBef>
              <a:spcAft>
                <a:spcPts val="0"/>
              </a:spcAft>
              <a:buClr>
                <a:srgbClr val="383634"/>
              </a:buClr>
              <a:buSzPts val="1050"/>
              <a:buFontTx/>
              <a:buNone/>
              <a:tabLst/>
              <a:defRPr/>
            </a:pPr>
            <a:r>
              <a:rPr kumimoji="0" lang="en-US" sz="1000" b="1" i="0" u="none" strike="noStrike" kern="1200" cap="none" spc="0" normalizeH="0" baseline="0" noProof="0">
                <a:ln>
                  <a:noFill/>
                </a:ln>
                <a:solidFill>
                  <a:srgbClr val="FFFFFF"/>
                </a:solidFill>
                <a:effectLst/>
                <a:uLnTx/>
                <a:uFillTx/>
                <a:ea typeface="Calibri"/>
                <a:cs typeface="Calibri"/>
                <a:sym typeface="Calibri"/>
              </a:rPr>
              <a:t>Week 6:</a:t>
            </a:r>
            <a:endParaRPr kumimoji="0" sz="1000" b="1" i="0" u="none" strike="noStrike" kern="1200" cap="none" spc="0" normalizeH="0" baseline="0" noProof="0">
              <a:ln>
                <a:noFill/>
              </a:ln>
              <a:solidFill>
                <a:srgbClr val="000000"/>
              </a:solidFill>
              <a:effectLst/>
              <a:uLnTx/>
              <a:uFillTx/>
              <a:ea typeface="+mn-ea"/>
              <a:cs typeface="+mn-cs"/>
            </a:endParaRPr>
          </a:p>
          <a:p>
            <a:pPr marL="0" marR="0" lvl="0" indent="0" algn="ctr" defTabSz="228577" rtl="0" eaLnBrk="1" fontAlgn="auto" latinLnBrk="0" hangingPunct="1">
              <a:lnSpc>
                <a:spcPct val="100000"/>
              </a:lnSpc>
              <a:spcBef>
                <a:spcPts val="0"/>
              </a:spcBef>
              <a:spcAft>
                <a:spcPts val="0"/>
              </a:spcAft>
              <a:buClr>
                <a:srgbClr val="383634"/>
              </a:buClr>
              <a:buSzPts val="1050"/>
              <a:buFontTx/>
              <a:buNone/>
              <a:tabLst/>
              <a:defRPr/>
            </a:pPr>
            <a:r>
              <a:rPr kumimoji="0" lang="en-US" sz="1000" b="1" i="0" u="none" strike="noStrike" kern="1200" cap="none" spc="0" normalizeH="0" baseline="0" noProof="0">
                <a:ln>
                  <a:noFill/>
                </a:ln>
                <a:solidFill>
                  <a:srgbClr val="FFFFFF"/>
                </a:solidFill>
                <a:effectLst/>
                <a:uLnTx/>
                <a:uFillTx/>
                <a:ea typeface="Calibri"/>
                <a:cs typeface="Calibri"/>
                <a:sym typeface="Calibri"/>
              </a:rPr>
              <a:t>Partner Program</a:t>
            </a:r>
            <a:endParaRPr kumimoji="0" lang="en-US" sz="1000" b="1" i="0" u="none" strike="noStrike" kern="1200" cap="none" spc="0" normalizeH="0" baseline="0" noProof="0">
              <a:ln>
                <a:noFill/>
              </a:ln>
              <a:solidFill>
                <a:srgbClr val="FFFFFF"/>
              </a:solidFill>
              <a:effectLst/>
              <a:uLnTx/>
              <a:uFillTx/>
              <a:ea typeface="+mn-ea"/>
              <a:cs typeface="+mn-cs"/>
            </a:endParaRPr>
          </a:p>
        </p:txBody>
      </p:sp>
      <p:cxnSp>
        <p:nvCxnSpPr>
          <p:cNvPr id="20" name="Google Shape;1935;p16">
            <a:extLst>
              <a:ext uri="{FF2B5EF4-FFF2-40B4-BE49-F238E27FC236}">
                <a16:creationId xmlns:a16="http://schemas.microsoft.com/office/drawing/2014/main" id="{D41F0403-51BA-71EF-5159-173DCAE4DC2C}"/>
              </a:ext>
            </a:extLst>
          </p:cNvPr>
          <p:cNvCxnSpPr>
            <a:cxnSpLocks/>
          </p:cNvCxnSpPr>
          <p:nvPr/>
        </p:nvCxnSpPr>
        <p:spPr>
          <a:xfrm>
            <a:off x="0" y="3649928"/>
            <a:ext cx="12192000" cy="0"/>
          </a:xfrm>
          <a:prstGeom prst="straightConnector1">
            <a:avLst/>
          </a:prstGeom>
          <a:noFill/>
          <a:ln w="9525" cap="flat" cmpd="sng">
            <a:solidFill>
              <a:srgbClr val="BFBFBF"/>
            </a:solidFill>
            <a:prstDash val="solid"/>
            <a:round/>
            <a:headEnd type="none" w="sm" len="sm"/>
            <a:tailEnd type="none" w="sm" len="sm"/>
          </a:ln>
        </p:spPr>
      </p:cxnSp>
      <p:sp>
        <p:nvSpPr>
          <p:cNvPr id="21" name="Google Shape;1927;p16">
            <a:extLst>
              <a:ext uri="{FF2B5EF4-FFF2-40B4-BE49-F238E27FC236}">
                <a16:creationId xmlns:a16="http://schemas.microsoft.com/office/drawing/2014/main" id="{A8BAFC00-7DEE-C75F-4577-6B3863017476}"/>
              </a:ext>
            </a:extLst>
          </p:cNvPr>
          <p:cNvSpPr/>
          <p:nvPr/>
        </p:nvSpPr>
        <p:spPr>
          <a:xfrm>
            <a:off x="7728876" y="2917470"/>
            <a:ext cx="1673789" cy="552419"/>
          </a:xfrm>
          <a:prstGeom prst="roundRect">
            <a:avLst>
              <a:gd name="adj" fmla="val 23333"/>
            </a:avLst>
          </a:prstGeom>
          <a:solidFill>
            <a:schemeClr val="accent4"/>
          </a:solidFill>
          <a:ln>
            <a:noFill/>
          </a:ln>
        </p:spPr>
        <p:txBody>
          <a:bodyPr spcFirstLastPara="1" wrap="square" lIns="68569" tIns="34275" rIns="68569" bIns="34275" anchor="ctr" anchorCtr="0">
            <a:noAutofit/>
          </a:bodyPr>
          <a:lstStyle/>
          <a:p>
            <a:pPr marL="0" marR="0" lvl="0" indent="0" algn="ctr" defTabSz="228577" rtl="0" eaLnBrk="1" fontAlgn="auto" latinLnBrk="0" hangingPunct="1">
              <a:lnSpc>
                <a:spcPct val="100000"/>
              </a:lnSpc>
              <a:spcBef>
                <a:spcPts val="0"/>
              </a:spcBef>
              <a:spcAft>
                <a:spcPts val="0"/>
              </a:spcAft>
              <a:buClr>
                <a:srgbClr val="383634"/>
              </a:buClr>
              <a:buSzPts val="1050"/>
              <a:buFontTx/>
              <a:buNone/>
              <a:tabLst/>
              <a:defRPr/>
            </a:pPr>
            <a:r>
              <a:rPr kumimoji="0" lang="en-US" sz="1000" b="1" i="0" u="none" strike="noStrike" kern="1200" cap="none" spc="0" normalizeH="0" baseline="0" noProof="0">
                <a:ln>
                  <a:noFill/>
                </a:ln>
                <a:solidFill>
                  <a:schemeClr val="bg1"/>
                </a:solidFill>
                <a:effectLst/>
                <a:uLnTx/>
                <a:uFillTx/>
                <a:ea typeface="+mn-ea"/>
                <a:cs typeface="+mn-cs"/>
              </a:rPr>
              <a:t>Week 9: </a:t>
            </a:r>
          </a:p>
          <a:p>
            <a:pPr marL="0" marR="0" lvl="0" indent="0" algn="ctr" defTabSz="228577" rtl="0" eaLnBrk="1" fontAlgn="auto" latinLnBrk="0" hangingPunct="1">
              <a:lnSpc>
                <a:spcPct val="100000"/>
              </a:lnSpc>
              <a:spcBef>
                <a:spcPts val="0"/>
              </a:spcBef>
              <a:spcAft>
                <a:spcPts val="0"/>
              </a:spcAft>
              <a:buClr>
                <a:srgbClr val="383634"/>
              </a:buClr>
              <a:buSzPts val="1050"/>
              <a:buFontTx/>
              <a:buNone/>
              <a:tabLst/>
              <a:defRPr/>
            </a:pPr>
            <a:r>
              <a:rPr kumimoji="0" lang="en-US" sz="1000" b="1" i="0" u="none" strike="noStrike" kern="1200" cap="none" spc="0" normalizeH="0" baseline="0" noProof="0">
                <a:ln>
                  <a:noFill/>
                </a:ln>
                <a:solidFill>
                  <a:schemeClr val="bg1"/>
                </a:solidFill>
                <a:effectLst/>
                <a:uLnTx/>
                <a:uFillTx/>
                <a:ea typeface="+mn-ea"/>
                <a:cs typeface="+mn-cs"/>
              </a:rPr>
              <a:t>Selling &amp; Interpersonal Skills</a:t>
            </a:r>
            <a:endParaRPr kumimoji="0" sz="1000" b="1" i="0" u="none" strike="noStrike" kern="1200" cap="none" spc="0" normalizeH="0" baseline="0" noProof="0">
              <a:ln>
                <a:noFill/>
              </a:ln>
              <a:solidFill>
                <a:schemeClr val="bg1"/>
              </a:solidFill>
              <a:effectLst/>
              <a:uLnTx/>
              <a:uFillTx/>
              <a:ea typeface="+mn-ea"/>
              <a:cs typeface="+mn-cs"/>
            </a:endParaRPr>
          </a:p>
        </p:txBody>
      </p:sp>
      <p:sp>
        <p:nvSpPr>
          <p:cNvPr id="75" name="Google Shape;1927;p16">
            <a:extLst>
              <a:ext uri="{FF2B5EF4-FFF2-40B4-BE49-F238E27FC236}">
                <a16:creationId xmlns:a16="http://schemas.microsoft.com/office/drawing/2014/main" id="{29D573E7-5565-3031-E745-E45EB011DAA3}"/>
              </a:ext>
            </a:extLst>
          </p:cNvPr>
          <p:cNvSpPr/>
          <p:nvPr/>
        </p:nvSpPr>
        <p:spPr>
          <a:xfrm>
            <a:off x="9615526" y="2907121"/>
            <a:ext cx="1673789" cy="552419"/>
          </a:xfrm>
          <a:prstGeom prst="roundRect">
            <a:avLst>
              <a:gd name="adj" fmla="val 23333"/>
            </a:avLst>
          </a:prstGeom>
          <a:solidFill>
            <a:schemeClr val="accent4"/>
          </a:solidFill>
          <a:ln>
            <a:noFill/>
          </a:ln>
        </p:spPr>
        <p:txBody>
          <a:bodyPr spcFirstLastPara="1" wrap="square" lIns="68569" tIns="34275" rIns="68569" bIns="34275" anchor="ctr" anchorCtr="0">
            <a:noAutofit/>
          </a:bodyPr>
          <a:lstStyle/>
          <a:p>
            <a:pPr marL="0" marR="0" lvl="0" indent="0" algn="ctr" defTabSz="228577" rtl="0" eaLnBrk="1" fontAlgn="auto" latinLnBrk="0" hangingPunct="1">
              <a:lnSpc>
                <a:spcPct val="100000"/>
              </a:lnSpc>
              <a:spcBef>
                <a:spcPts val="0"/>
              </a:spcBef>
              <a:spcAft>
                <a:spcPts val="0"/>
              </a:spcAft>
              <a:buClr>
                <a:srgbClr val="383634"/>
              </a:buClr>
              <a:buSzPts val="1050"/>
              <a:buFontTx/>
              <a:buNone/>
              <a:tabLst/>
              <a:defRPr/>
            </a:pPr>
            <a:r>
              <a:rPr kumimoji="0" lang="en-US" sz="1000" b="1" i="0" u="none" strike="noStrike" kern="1200" cap="none" spc="0" normalizeH="0" baseline="0" noProof="0">
                <a:ln>
                  <a:noFill/>
                </a:ln>
                <a:solidFill>
                  <a:schemeClr val="bg1"/>
                </a:solidFill>
                <a:effectLst/>
                <a:uLnTx/>
                <a:uFillTx/>
                <a:ea typeface="+mn-ea"/>
                <a:cs typeface="+mn-cs"/>
              </a:rPr>
              <a:t>Week 11: </a:t>
            </a:r>
          </a:p>
          <a:p>
            <a:pPr marL="0" marR="0" lvl="0" indent="0" algn="ctr" defTabSz="228577" rtl="0" eaLnBrk="1" fontAlgn="auto" latinLnBrk="0" hangingPunct="1">
              <a:lnSpc>
                <a:spcPct val="100000"/>
              </a:lnSpc>
              <a:spcBef>
                <a:spcPts val="0"/>
              </a:spcBef>
              <a:spcAft>
                <a:spcPts val="0"/>
              </a:spcAft>
              <a:buClr>
                <a:srgbClr val="383634"/>
              </a:buClr>
              <a:buSzPts val="1050"/>
              <a:buFontTx/>
              <a:buNone/>
              <a:tabLst/>
              <a:defRPr/>
            </a:pPr>
            <a:r>
              <a:rPr kumimoji="0" lang="en-US" sz="1000" b="1" i="0" u="none" strike="noStrike" kern="1200" cap="none" spc="0" normalizeH="0" baseline="0" noProof="0">
                <a:ln>
                  <a:noFill/>
                </a:ln>
                <a:solidFill>
                  <a:schemeClr val="bg1"/>
                </a:solidFill>
                <a:effectLst/>
                <a:uLnTx/>
                <a:uFillTx/>
                <a:ea typeface="+mn-ea"/>
                <a:cs typeface="+mn-cs"/>
              </a:rPr>
              <a:t>Comp, Quota &amp; Performance Reviews</a:t>
            </a:r>
            <a:endParaRPr kumimoji="0" sz="1000" b="1" i="0" u="none" strike="noStrike" kern="1200" cap="none" spc="0" normalizeH="0" baseline="0" noProof="0">
              <a:ln>
                <a:noFill/>
              </a:ln>
              <a:solidFill>
                <a:schemeClr val="bg1"/>
              </a:solidFill>
              <a:effectLst/>
              <a:uLnTx/>
              <a:uFillTx/>
              <a:ea typeface="+mn-ea"/>
              <a:cs typeface="+mn-cs"/>
            </a:endParaRPr>
          </a:p>
        </p:txBody>
      </p:sp>
      <p:sp>
        <p:nvSpPr>
          <p:cNvPr id="93" name="Google Shape;1923;p16">
            <a:extLst>
              <a:ext uri="{FF2B5EF4-FFF2-40B4-BE49-F238E27FC236}">
                <a16:creationId xmlns:a16="http://schemas.microsoft.com/office/drawing/2014/main" id="{1A8BB395-66B7-2262-D447-79C1D54E68DC}"/>
              </a:ext>
            </a:extLst>
          </p:cNvPr>
          <p:cNvSpPr/>
          <p:nvPr/>
        </p:nvSpPr>
        <p:spPr>
          <a:xfrm>
            <a:off x="953583" y="3802239"/>
            <a:ext cx="1664065" cy="571146"/>
          </a:xfrm>
          <a:prstGeom prst="roundRect">
            <a:avLst>
              <a:gd name="adj" fmla="val 27434"/>
            </a:avLst>
          </a:prstGeom>
          <a:solidFill>
            <a:srgbClr val="03327C"/>
          </a:solidFill>
          <a:ln>
            <a:noFill/>
          </a:ln>
        </p:spPr>
        <p:txBody>
          <a:bodyPr spcFirstLastPara="1" wrap="square" lIns="68569" tIns="34275" rIns="68569" bIns="34275" anchor="ctr" anchorCtr="0">
            <a:noAutofit/>
          </a:bodyPr>
          <a:lstStyle/>
          <a:p>
            <a:pPr marL="0" marR="0" lvl="0" indent="0" algn="ctr" defTabSz="228577" rtl="0" eaLnBrk="1" fontAlgn="auto" latinLnBrk="0" hangingPunct="1">
              <a:lnSpc>
                <a:spcPct val="100000"/>
              </a:lnSpc>
              <a:spcBef>
                <a:spcPts val="0"/>
              </a:spcBef>
              <a:spcAft>
                <a:spcPts val="0"/>
              </a:spcAft>
              <a:buClr>
                <a:srgbClr val="383634"/>
              </a:buClr>
              <a:buSzPts val="1050"/>
              <a:buFontTx/>
              <a:buNone/>
              <a:tabLst/>
              <a:defRPr/>
            </a:pPr>
            <a:r>
              <a:rPr kumimoji="0" lang="en-US" sz="1000" b="1" i="0" u="none" strike="noStrike" kern="1200" cap="none" spc="0" normalizeH="0" baseline="0" noProof="0">
                <a:ln>
                  <a:noFill/>
                </a:ln>
                <a:solidFill>
                  <a:srgbClr val="FFFFFF"/>
                </a:solidFill>
                <a:effectLst/>
                <a:uLnTx/>
                <a:uFillTx/>
                <a:ea typeface="Calibri"/>
                <a:cs typeface="Calibri"/>
                <a:sym typeface="Calibri"/>
              </a:rPr>
              <a:t>Week 1:</a:t>
            </a:r>
            <a:endParaRPr kumimoji="0" sz="1000" b="1" i="0" u="none" strike="noStrike" kern="1200" cap="none" spc="0" normalizeH="0" baseline="0" noProof="0">
              <a:ln>
                <a:noFill/>
              </a:ln>
              <a:solidFill>
                <a:srgbClr val="000000"/>
              </a:solidFill>
              <a:effectLst/>
              <a:uLnTx/>
              <a:uFillTx/>
              <a:ea typeface="+mn-ea"/>
              <a:cs typeface="+mn-cs"/>
            </a:endParaRPr>
          </a:p>
          <a:p>
            <a:pPr algn="ctr" defTabSz="228577">
              <a:buClr>
                <a:srgbClr val="383634"/>
              </a:buClr>
              <a:buSzPts val="1050"/>
              <a:defRPr/>
            </a:pPr>
            <a:r>
              <a:rPr kumimoji="0" lang="en-US" sz="1000" b="1" i="0" u="none" strike="noStrike" kern="1200" cap="none" spc="0" normalizeH="0" baseline="0" noProof="0">
                <a:ln>
                  <a:noFill/>
                </a:ln>
                <a:solidFill>
                  <a:srgbClr val="FFFFFF"/>
                </a:solidFill>
                <a:effectLst/>
                <a:uLnTx/>
                <a:uFillTx/>
                <a:ea typeface="+mn-ea"/>
                <a:cs typeface="Calibri"/>
                <a:sym typeface="Calibri"/>
              </a:rPr>
              <a:t>Welcome to </a:t>
            </a:r>
            <a:r>
              <a:rPr lang="en-US" sz="1000" b="1">
                <a:solidFill>
                  <a:srgbClr val="FFFFFF"/>
                </a:solidFill>
                <a:cs typeface="Calibri"/>
                <a:sym typeface="Calibri"/>
              </a:rPr>
              <a:t>the Company</a:t>
            </a:r>
            <a:endParaRPr kumimoji="0" sz="1000" b="1" i="0" u="none" strike="noStrike" kern="1200" cap="none" spc="0" normalizeH="0" baseline="0" noProof="0">
              <a:ln>
                <a:noFill/>
              </a:ln>
              <a:solidFill>
                <a:srgbClr val="000000"/>
              </a:solidFill>
              <a:effectLst/>
              <a:uLnTx/>
              <a:uFillTx/>
              <a:ea typeface="+mn-ea"/>
              <a:cs typeface="+mn-cs"/>
            </a:endParaRPr>
          </a:p>
        </p:txBody>
      </p:sp>
      <p:sp>
        <p:nvSpPr>
          <p:cNvPr id="94" name="Google Shape;1925;p16">
            <a:extLst>
              <a:ext uri="{FF2B5EF4-FFF2-40B4-BE49-F238E27FC236}">
                <a16:creationId xmlns:a16="http://schemas.microsoft.com/office/drawing/2014/main" id="{4CA276EA-B029-BC32-3F96-B8851E0A310E}"/>
              </a:ext>
            </a:extLst>
          </p:cNvPr>
          <p:cNvSpPr/>
          <p:nvPr/>
        </p:nvSpPr>
        <p:spPr>
          <a:xfrm>
            <a:off x="2828610" y="3798415"/>
            <a:ext cx="1662894" cy="573530"/>
          </a:xfrm>
          <a:prstGeom prst="roundRect">
            <a:avLst>
              <a:gd name="adj" fmla="val 24444"/>
            </a:avLst>
          </a:prstGeom>
          <a:solidFill>
            <a:srgbClr val="03327C"/>
          </a:solidFill>
          <a:ln>
            <a:noFill/>
          </a:ln>
        </p:spPr>
        <p:txBody>
          <a:bodyPr spcFirstLastPara="1" wrap="square" lIns="68569" tIns="34275" rIns="68569" bIns="34275" anchor="ctr" anchorCtr="0">
            <a:noAutofit/>
          </a:bodyPr>
          <a:lstStyle/>
          <a:p>
            <a:pPr marL="0" marR="0" lvl="0" indent="0" algn="ctr" defTabSz="228577" rtl="0" eaLnBrk="1" fontAlgn="auto" latinLnBrk="0" hangingPunct="1">
              <a:lnSpc>
                <a:spcPct val="100000"/>
              </a:lnSpc>
              <a:spcBef>
                <a:spcPts val="0"/>
              </a:spcBef>
              <a:spcAft>
                <a:spcPts val="0"/>
              </a:spcAft>
              <a:buClr>
                <a:srgbClr val="383634"/>
              </a:buClr>
              <a:buSzPts val="1050"/>
              <a:buFontTx/>
              <a:buNone/>
              <a:tabLst/>
              <a:defRPr/>
            </a:pPr>
            <a:r>
              <a:rPr kumimoji="0" lang="en-US" sz="1000" b="1" i="0" u="none" strike="noStrike" kern="1200" cap="none" spc="0" normalizeH="0" baseline="0" noProof="0">
                <a:ln>
                  <a:noFill/>
                </a:ln>
                <a:solidFill>
                  <a:srgbClr val="FFFFFF"/>
                </a:solidFill>
                <a:effectLst/>
                <a:uLnTx/>
                <a:uFillTx/>
                <a:ea typeface="Calibri"/>
                <a:cs typeface="Calibri"/>
                <a:sym typeface="Calibri"/>
              </a:rPr>
              <a:t>Week </a:t>
            </a:r>
            <a:r>
              <a:rPr lang="en-US" sz="1000" b="1">
                <a:solidFill>
                  <a:srgbClr val="FFFFFF"/>
                </a:solidFill>
                <a:ea typeface="Calibri"/>
                <a:cs typeface="Calibri"/>
                <a:sym typeface="Calibri"/>
              </a:rPr>
              <a:t>3:</a:t>
            </a:r>
            <a:endParaRPr kumimoji="0" sz="1000" b="1" i="0" u="none" strike="noStrike" kern="1200" cap="none" spc="0" normalizeH="0" baseline="0" noProof="0">
              <a:ln>
                <a:noFill/>
              </a:ln>
              <a:solidFill>
                <a:srgbClr val="FFFFFF"/>
              </a:solidFill>
              <a:effectLst/>
              <a:uLnTx/>
              <a:uFillTx/>
              <a:ea typeface="+mn-ea"/>
              <a:cs typeface="+mn-cs"/>
            </a:endParaRPr>
          </a:p>
          <a:p>
            <a:pPr marL="0" marR="0" lvl="0" indent="0" algn="ctr" defTabSz="228577" rtl="0" eaLnBrk="1" fontAlgn="auto" latinLnBrk="0" hangingPunct="1">
              <a:lnSpc>
                <a:spcPct val="100000"/>
              </a:lnSpc>
              <a:spcBef>
                <a:spcPts val="0"/>
              </a:spcBef>
              <a:spcAft>
                <a:spcPts val="0"/>
              </a:spcAft>
              <a:buClr>
                <a:srgbClr val="383634"/>
              </a:buClr>
              <a:buSzPts val="1050"/>
              <a:buFontTx/>
              <a:buNone/>
              <a:tabLst/>
              <a:defRPr/>
            </a:pPr>
            <a:r>
              <a:rPr lang="en-US" sz="1000" b="1">
                <a:solidFill>
                  <a:srgbClr val="FFFFFF"/>
                </a:solidFill>
                <a:ea typeface="Calibri"/>
                <a:cs typeface="Calibri"/>
                <a:sym typeface="Calibri"/>
              </a:rPr>
              <a:t>Sales Process &amp; Methodology</a:t>
            </a:r>
            <a:endParaRPr kumimoji="0" lang="en-US" sz="1000" b="1" i="0" u="none" strike="noStrike" kern="1200" cap="none" spc="0" normalizeH="0" baseline="0" noProof="0">
              <a:ln>
                <a:noFill/>
              </a:ln>
              <a:solidFill>
                <a:srgbClr val="FFFFFF"/>
              </a:solidFill>
              <a:effectLst/>
              <a:uLnTx/>
              <a:uFillTx/>
              <a:ea typeface="+mn-ea"/>
              <a:cs typeface="+mn-cs"/>
            </a:endParaRPr>
          </a:p>
        </p:txBody>
      </p:sp>
      <p:sp>
        <p:nvSpPr>
          <p:cNvPr id="99" name="Google Shape;1923;p16">
            <a:extLst>
              <a:ext uri="{FF2B5EF4-FFF2-40B4-BE49-F238E27FC236}">
                <a16:creationId xmlns:a16="http://schemas.microsoft.com/office/drawing/2014/main" id="{D378370F-D79D-95A4-E7EB-7F4510F80A3B}"/>
              </a:ext>
            </a:extLst>
          </p:cNvPr>
          <p:cNvSpPr/>
          <p:nvPr/>
        </p:nvSpPr>
        <p:spPr>
          <a:xfrm>
            <a:off x="4702466" y="3792163"/>
            <a:ext cx="1664065" cy="571146"/>
          </a:xfrm>
          <a:prstGeom prst="roundRect">
            <a:avLst>
              <a:gd name="adj" fmla="val 27434"/>
            </a:avLst>
          </a:prstGeom>
          <a:solidFill>
            <a:schemeClr val="accent3"/>
          </a:solidFill>
          <a:ln>
            <a:noFill/>
          </a:ln>
        </p:spPr>
        <p:txBody>
          <a:bodyPr spcFirstLastPara="1" wrap="square" lIns="68569" tIns="34275" rIns="68569" bIns="34275" anchor="ctr" anchorCtr="0">
            <a:noAutofit/>
          </a:bodyPr>
          <a:lstStyle/>
          <a:p>
            <a:pPr marL="0" marR="0" lvl="0" indent="0" algn="ctr" defTabSz="228577" rtl="0" eaLnBrk="1" fontAlgn="auto" latinLnBrk="0" hangingPunct="1">
              <a:lnSpc>
                <a:spcPct val="100000"/>
              </a:lnSpc>
              <a:spcBef>
                <a:spcPts val="0"/>
              </a:spcBef>
              <a:spcAft>
                <a:spcPts val="0"/>
              </a:spcAft>
              <a:buClr>
                <a:srgbClr val="383634"/>
              </a:buClr>
              <a:buSzPts val="1050"/>
              <a:buFontTx/>
              <a:buNone/>
              <a:tabLst/>
              <a:defRPr/>
            </a:pPr>
            <a:r>
              <a:rPr kumimoji="0" lang="en-US" sz="1000" b="1" i="0" u="none" strike="noStrike" kern="1200" cap="none" spc="0" normalizeH="0" baseline="0" noProof="0">
                <a:ln>
                  <a:noFill/>
                </a:ln>
                <a:solidFill>
                  <a:srgbClr val="FFFFFF"/>
                </a:solidFill>
                <a:effectLst/>
                <a:uLnTx/>
                <a:uFillTx/>
                <a:ea typeface="Calibri"/>
                <a:cs typeface="Calibri"/>
                <a:sym typeface="Calibri"/>
              </a:rPr>
              <a:t>Week 5:</a:t>
            </a:r>
            <a:endParaRPr kumimoji="0" sz="1000" b="1" i="0" u="none" strike="noStrike" kern="1200" cap="none" spc="0" normalizeH="0" baseline="0" noProof="0">
              <a:ln>
                <a:noFill/>
              </a:ln>
              <a:solidFill>
                <a:srgbClr val="000000"/>
              </a:solidFill>
              <a:effectLst/>
              <a:uLnTx/>
              <a:uFillTx/>
              <a:ea typeface="+mn-ea"/>
              <a:cs typeface="+mn-cs"/>
            </a:endParaRPr>
          </a:p>
          <a:p>
            <a:pPr marL="0" marR="0" lvl="0" indent="0" algn="ctr" defTabSz="228577" rtl="0" eaLnBrk="1" fontAlgn="auto" latinLnBrk="0" hangingPunct="1">
              <a:lnSpc>
                <a:spcPct val="100000"/>
              </a:lnSpc>
              <a:spcBef>
                <a:spcPts val="0"/>
              </a:spcBef>
              <a:spcAft>
                <a:spcPts val="0"/>
              </a:spcAft>
              <a:buClr>
                <a:srgbClr val="383634"/>
              </a:buClr>
              <a:buSzPts val="1050"/>
              <a:buFontTx/>
              <a:buNone/>
              <a:tabLst/>
              <a:defRPr/>
            </a:pPr>
            <a:r>
              <a:rPr kumimoji="0" lang="en-US" sz="1000" b="1" i="0" u="none" strike="noStrike" kern="1200" cap="none" spc="0" normalizeH="0" baseline="0" noProof="0">
                <a:ln>
                  <a:noFill/>
                </a:ln>
                <a:solidFill>
                  <a:srgbClr val="FFFFFF"/>
                </a:solidFill>
                <a:effectLst/>
                <a:uLnTx/>
                <a:uFillTx/>
                <a:ea typeface="+mn-ea"/>
                <a:cs typeface="Calibri"/>
                <a:sym typeface="Calibri"/>
              </a:rPr>
              <a:t>Channel Knowledge</a:t>
            </a:r>
            <a:endParaRPr kumimoji="0" sz="1000" b="1" i="0" u="none" strike="noStrike" kern="1200" cap="none" spc="0" normalizeH="0" baseline="0" noProof="0">
              <a:ln>
                <a:noFill/>
              </a:ln>
              <a:solidFill>
                <a:srgbClr val="000000"/>
              </a:solidFill>
              <a:effectLst/>
              <a:uLnTx/>
              <a:uFillTx/>
              <a:ea typeface="+mn-ea"/>
              <a:cs typeface="+mn-cs"/>
            </a:endParaRPr>
          </a:p>
        </p:txBody>
      </p:sp>
      <p:sp>
        <p:nvSpPr>
          <p:cNvPr id="100" name="Google Shape;1925;p16">
            <a:extLst>
              <a:ext uri="{FF2B5EF4-FFF2-40B4-BE49-F238E27FC236}">
                <a16:creationId xmlns:a16="http://schemas.microsoft.com/office/drawing/2014/main" id="{290CFE46-A7F1-69FF-1187-4AD7E8881166}"/>
              </a:ext>
            </a:extLst>
          </p:cNvPr>
          <p:cNvSpPr/>
          <p:nvPr/>
        </p:nvSpPr>
        <p:spPr>
          <a:xfrm>
            <a:off x="6577493" y="3788339"/>
            <a:ext cx="1662894" cy="573530"/>
          </a:xfrm>
          <a:prstGeom prst="roundRect">
            <a:avLst>
              <a:gd name="adj" fmla="val 24444"/>
            </a:avLst>
          </a:prstGeom>
          <a:solidFill>
            <a:schemeClr val="accent3"/>
          </a:solidFill>
          <a:ln>
            <a:noFill/>
          </a:ln>
        </p:spPr>
        <p:txBody>
          <a:bodyPr spcFirstLastPara="1" wrap="square" lIns="68569" tIns="34275" rIns="68569" bIns="34275" anchor="ctr" anchorCtr="0">
            <a:noAutofit/>
          </a:bodyPr>
          <a:lstStyle/>
          <a:p>
            <a:pPr marL="0" marR="0" lvl="0" indent="0" algn="ctr" defTabSz="228577" rtl="0" eaLnBrk="1" fontAlgn="auto" latinLnBrk="0" hangingPunct="1">
              <a:lnSpc>
                <a:spcPct val="100000"/>
              </a:lnSpc>
              <a:spcBef>
                <a:spcPts val="0"/>
              </a:spcBef>
              <a:spcAft>
                <a:spcPts val="0"/>
              </a:spcAft>
              <a:buClr>
                <a:srgbClr val="383634"/>
              </a:buClr>
              <a:buSzPts val="1050"/>
              <a:buFontTx/>
              <a:buNone/>
              <a:tabLst/>
              <a:defRPr/>
            </a:pPr>
            <a:r>
              <a:rPr kumimoji="0" lang="en-US" sz="1000" b="1" i="0" u="none" strike="noStrike" kern="1200" cap="none" spc="0" normalizeH="0" baseline="0" noProof="0">
                <a:ln>
                  <a:noFill/>
                </a:ln>
                <a:solidFill>
                  <a:srgbClr val="FFFFFF"/>
                </a:solidFill>
                <a:effectLst/>
                <a:uLnTx/>
                <a:uFillTx/>
                <a:ea typeface="Calibri"/>
                <a:cs typeface="Calibri"/>
                <a:sym typeface="Calibri"/>
              </a:rPr>
              <a:t>Week 7-8:</a:t>
            </a:r>
            <a:endParaRPr kumimoji="0" sz="1000" b="1" i="0" u="none" strike="noStrike" kern="1200" cap="none" spc="0" normalizeH="0" baseline="0" noProof="0">
              <a:ln>
                <a:noFill/>
              </a:ln>
              <a:solidFill>
                <a:srgbClr val="FFFFFF"/>
              </a:solidFill>
              <a:effectLst/>
              <a:uLnTx/>
              <a:uFillTx/>
              <a:ea typeface="+mn-ea"/>
              <a:cs typeface="+mn-cs"/>
            </a:endParaRPr>
          </a:p>
          <a:p>
            <a:pPr marL="0" marR="0" lvl="0" indent="0" algn="ctr" defTabSz="228577" rtl="0" eaLnBrk="1" fontAlgn="auto" latinLnBrk="0" hangingPunct="1">
              <a:lnSpc>
                <a:spcPct val="100000"/>
              </a:lnSpc>
              <a:spcBef>
                <a:spcPts val="0"/>
              </a:spcBef>
              <a:spcAft>
                <a:spcPts val="0"/>
              </a:spcAft>
              <a:buClr>
                <a:srgbClr val="383634"/>
              </a:buClr>
              <a:buSzPts val="1050"/>
              <a:buFontTx/>
              <a:buNone/>
              <a:tabLst/>
              <a:defRPr/>
            </a:pPr>
            <a:r>
              <a:rPr lang="en-US" sz="1000" b="1">
                <a:solidFill>
                  <a:srgbClr val="FFFFFF"/>
                </a:solidFill>
                <a:ea typeface="Calibri"/>
                <a:cs typeface="Calibri"/>
                <a:sym typeface="Calibri"/>
              </a:rPr>
              <a:t>Buyer &amp; Product Knowledge</a:t>
            </a:r>
            <a:endParaRPr kumimoji="0" lang="en-US" sz="1000" b="1" i="0" u="none" strike="noStrike" kern="1200" cap="none" spc="0" normalizeH="0" baseline="0" noProof="0">
              <a:ln>
                <a:noFill/>
              </a:ln>
              <a:solidFill>
                <a:srgbClr val="FFFFFF"/>
              </a:solidFill>
              <a:effectLst/>
              <a:uLnTx/>
              <a:uFillTx/>
              <a:ea typeface="+mn-ea"/>
              <a:cs typeface="+mn-cs"/>
            </a:endParaRPr>
          </a:p>
        </p:txBody>
      </p:sp>
      <p:sp>
        <p:nvSpPr>
          <p:cNvPr id="101" name="Google Shape;1923;p16">
            <a:extLst>
              <a:ext uri="{FF2B5EF4-FFF2-40B4-BE49-F238E27FC236}">
                <a16:creationId xmlns:a16="http://schemas.microsoft.com/office/drawing/2014/main" id="{4E9558DE-519B-9187-B972-C73CA6B2115D}"/>
              </a:ext>
            </a:extLst>
          </p:cNvPr>
          <p:cNvSpPr/>
          <p:nvPr/>
        </p:nvSpPr>
        <p:spPr>
          <a:xfrm>
            <a:off x="8451349" y="3781593"/>
            <a:ext cx="1664065" cy="571146"/>
          </a:xfrm>
          <a:prstGeom prst="roundRect">
            <a:avLst>
              <a:gd name="adj" fmla="val 27434"/>
            </a:avLst>
          </a:prstGeom>
          <a:solidFill>
            <a:schemeClr val="accent4"/>
          </a:solidFill>
          <a:ln>
            <a:noFill/>
          </a:ln>
        </p:spPr>
        <p:txBody>
          <a:bodyPr spcFirstLastPara="1" wrap="square" lIns="68569" tIns="34275" rIns="68569" bIns="34275" anchor="ctr" anchorCtr="0">
            <a:noAutofit/>
          </a:bodyPr>
          <a:lstStyle/>
          <a:p>
            <a:pPr marL="0" marR="0" lvl="0" indent="0" algn="ctr" defTabSz="228577" rtl="0" eaLnBrk="1" fontAlgn="auto" latinLnBrk="0" hangingPunct="1">
              <a:lnSpc>
                <a:spcPct val="100000"/>
              </a:lnSpc>
              <a:spcBef>
                <a:spcPts val="0"/>
              </a:spcBef>
              <a:spcAft>
                <a:spcPts val="0"/>
              </a:spcAft>
              <a:buClr>
                <a:srgbClr val="383634"/>
              </a:buClr>
              <a:buSzPts val="1050"/>
              <a:buFontTx/>
              <a:buNone/>
              <a:tabLst/>
              <a:defRPr/>
            </a:pPr>
            <a:r>
              <a:rPr kumimoji="0" lang="en-US" sz="1000" b="1" i="0" u="none" strike="noStrike" kern="1200" cap="none" spc="0" normalizeH="0" baseline="0" noProof="0">
                <a:ln>
                  <a:noFill/>
                </a:ln>
                <a:solidFill>
                  <a:srgbClr val="FFFFFF"/>
                </a:solidFill>
                <a:effectLst/>
                <a:uLnTx/>
                <a:uFillTx/>
                <a:ea typeface="Calibri"/>
                <a:cs typeface="Calibri"/>
                <a:sym typeface="Calibri"/>
              </a:rPr>
              <a:t>Week 10:</a:t>
            </a:r>
            <a:endParaRPr kumimoji="0" sz="1000" b="1" i="0" u="none" strike="noStrike" kern="1200" cap="none" spc="0" normalizeH="0" baseline="0" noProof="0">
              <a:ln>
                <a:noFill/>
              </a:ln>
              <a:solidFill>
                <a:srgbClr val="000000"/>
              </a:solidFill>
              <a:effectLst/>
              <a:uLnTx/>
              <a:uFillTx/>
              <a:ea typeface="+mn-ea"/>
              <a:cs typeface="+mn-cs"/>
            </a:endParaRPr>
          </a:p>
          <a:p>
            <a:pPr marL="0" marR="0" lvl="0" indent="0" algn="ctr" defTabSz="228577" rtl="0" eaLnBrk="1" fontAlgn="auto" latinLnBrk="0" hangingPunct="1">
              <a:lnSpc>
                <a:spcPct val="100000"/>
              </a:lnSpc>
              <a:spcBef>
                <a:spcPts val="0"/>
              </a:spcBef>
              <a:spcAft>
                <a:spcPts val="0"/>
              </a:spcAft>
              <a:buClr>
                <a:srgbClr val="383634"/>
              </a:buClr>
              <a:buSzPts val="1050"/>
              <a:buFontTx/>
              <a:buNone/>
              <a:tabLst/>
              <a:defRPr/>
            </a:pPr>
            <a:r>
              <a:rPr kumimoji="0" lang="en-US" sz="1000" b="1" i="0" u="none" strike="noStrike" kern="1200" cap="none" spc="0" normalizeH="0" baseline="0" noProof="0">
                <a:ln>
                  <a:noFill/>
                </a:ln>
                <a:solidFill>
                  <a:srgbClr val="FFFFFF"/>
                </a:solidFill>
                <a:effectLst/>
                <a:uLnTx/>
                <a:uFillTx/>
                <a:ea typeface="+mn-ea"/>
                <a:cs typeface="Calibri"/>
                <a:sym typeface="Calibri"/>
              </a:rPr>
              <a:t>Territory Planning</a:t>
            </a:r>
            <a:endParaRPr kumimoji="0" sz="1000" b="1" i="0" u="none" strike="noStrike" kern="1200" cap="none" spc="0" normalizeH="0" baseline="0" noProof="0">
              <a:ln>
                <a:noFill/>
              </a:ln>
              <a:solidFill>
                <a:srgbClr val="000000"/>
              </a:solidFill>
              <a:effectLst/>
              <a:uLnTx/>
              <a:uFillTx/>
              <a:ea typeface="+mn-ea"/>
              <a:cs typeface="+mn-cs"/>
            </a:endParaRPr>
          </a:p>
        </p:txBody>
      </p:sp>
      <p:sp>
        <p:nvSpPr>
          <p:cNvPr id="102" name="Google Shape;1925;p16">
            <a:extLst>
              <a:ext uri="{FF2B5EF4-FFF2-40B4-BE49-F238E27FC236}">
                <a16:creationId xmlns:a16="http://schemas.microsoft.com/office/drawing/2014/main" id="{E3D823C8-2EA2-2D2F-C6FA-3D3655995DBB}"/>
              </a:ext>
            </a:extLst>
          </p:cNvPr>
          <p:cNvSpPr/>
          <p:nvPr/>
        </p:nvSpPr>
        <p:spPr>
          <a:xfrm>
            <a:off x="10326376" y="3777769"/>
            <a:ext cx="1662894" cy="573530"/>
          </a:xfrm>
          <a:prstGeom prst="roundRect">
            <a:avLst>
              <a:gd name="adj" fmla="val 24444"/>
            </a:avLst>
          </a:prstGeom>
          <a:solidFill>
            <a:schemeClr val="accent4"/>
          </a:solidFill>
          <a:ln>
            <a:noFill/>
          </a:ln>
        </p:spPr>
        <p:txBody>
          <a:bodyPr spcFirstLastPara="1" wrap="square" lIns="68569" tIns="34275" rIns="68569" bIns="34275" anchor="ctr" anchorCtr="0">
            <a:noAutofit/>
          </a:bodyPr>
          <a:lstStyle/>
          <a:p>
            <a:pPr marL="0" marR="0" lvl="0" indent="0" algn="ctr" defTabSz="228577" rtl="0" eaLnBrk="1" fontAlgn="auto" latinLnBrk="0" hangingPunct="1">
              <a:lnSpc>
                <a:spcPct val="100000"/>
              </a:lnSpc>
              <a:spcBef>
                <a:spcPts val="0"/>
              </a:spcBef>
              <a:spcAft>
                <a:spcPts val="0"/>
              </a:spcAft>
              <a:buClr>
                <a:srgbClr val="383634"/>
              </a:buClr>
              <a:buSzPts val="1050"/>
              <a:buFontTx/>
              <a:buNone/>
              <a:tabLst/>
              <a:defRPr/>
            </a:pPr>
            <a:r>
              <a:rPr kumimoji="0" lang="en-US" sz="1000" b="1" i="0" u="none" strike="noStrike" kern="1200" cap="none" spc="0" normalizeH="0" baseline="0" noProof="0">
                <a:ln>
                  <a:noFill/>
                </a:ln>
                <a:solidFill>
                  <a:srgbClr val="FFFFFF"/>
                </a:solidFill>
                <a:effectLst/>
                <a:uLnTx/>
                <a:uFillTx/>
                <a:ea typeface="Calibri"/>
                <a:cs typeface="Calibri"/>
                <a:sym typeface="Calibri"/>
              </a:rPr>
              <a:t>Week 12:</a:t>
            </a:r>
            <a:endParaRPr kumimoji="0" sz="1000" b="1" i="0" u="none" strike="noStrike" kern="1200" cap="none" spc="0" normalizeH="0" baseline="0" noProof="0">
              <a:ln>
                <a:noFill/>
              </a:ln>
              <a:solidFill>
                <a:srgbClr val="FFFFFF"/>
              </a:solidFill>
              <a:effectLst/>
              <a:uLnTx/>
              <a:uFillTx/>
              <a:ea typeface="+mn-ea"/>
              <a:cs typeface="+mn-cs"/>
            </a:endParaRPr>
          </a:p>
          <a:p>
            <a:pPr marL="0" marR="0" lvl="0" indent="0" algn="ctr" defTabSz="228577" rtl="0" eaLnBrk="1" fontAlgn="auto" latinLnBrk="0" hangingPunct="1">
              <a:lnSpc>
                <a:spcPct val="100000"/>
              </a:lnSpc>
              <a:spcBef>
                <a:spcPts val="0"/>
              </a:spcBef>
              <a:spcAft>
                <a:spcPts val="0"/>
              </a:spcAft>
              <a:buClr>
                <a:srgbClr val="383634"/>
              </a:buClr>
              <a:buSzPts val="1050"/>
              <a:buFontTx/>
              <a:buNone/>
              <a:tabLst/>
              <a:defRPr/>
            </a:pPr>
            <a:r>
              <a:rPr lang="en-US" sz="1000" b="1">
                <a:solidFill>
                  <a:srgbClr val="FFFFFF"/>
                </a:solidFill>
                <a:ea typeface="Calibri"/>
                <a:cs typeface="Calibri"/>
                <a:sym typeface="Calibri"/>
              </a:rPr>
              <a:t>Onboarding Graduation</a:t>
            </a:r>
            <a:endParaRPr kumimoji="0" lang="en-US" sz="1000" b="1" i="0" u="none" strike="noStrike" kern="1200" cap="none" spc="0" normalizeH="0" baseline="0" noProof="0">
              <a:ln>
                <a:noFill/>
              </a:ln>
              <a:solidFill>
                <a:srgbClr val="FFFFFF"/>
              </a:solidFill>
              <a:effectLst/>
              <a:uLnTx/>
              <a:uFillTx/>
              <a:ea typeface="+mn-ea"/>
              <a:cs typeface="+mn-cs"/>
            </a:endParaRPr>
          </a:p>
        </p:txBody>
      </p:sp>
      <p:sp>
        <p:nvSpPr>
          <p:cNvPr id="103" name="Rectangle 102">
            <a:extLst>
              <a:ext uri="{FF2B5EF4-FFF2-40B4-BE49-F238E27FC236}">
                <a16:creationId xmlns:a16="http://schemas.microsoft.com/office/drawing/2014/main" id="{4BD0DDFC-B477-7C38-8F77-0D4A534A0FB4}"/>
              </a:ext>
            </a:extLst>
          </p:cNvPr>
          <p:cNvSpPr/>
          <p:nvPr/>
        </p:nvSpPr>
        <p:spPr>
          <a:xfrm>
            <a:off x="4044344" y="2483181"/>
            <a:ext cx="1556737" cy="336666"/>
          </a:xfrm>
          <a:prstGeom prst="rect">
            <a:avLst/>
          </a:prstGeom>
          <a:solidFill>
            <a:schemeClr val="bg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a:solidFill>
                  <a:schemeClr val="accent2"/>
                </a:solidFill>
              </a:rPr>
              <a:t>Certification Checkpoint</a:t>
            </a:r>
          </a:p>
        </p:txBody>
      </p:sp>
      <p:sp>
        <p:nvSpPr>
          <p:cNvPr id="104" name="5-Point Star 103">
            <a:extLst>
              <a:ext uri="{FF2B5EF4-FFF2-40B4-BE49-F238E27FC236}">
                <a16:creationId xmlns:a16="http://schemas.microsoft.com/office/drawing/2014/main" id="{3B1462C7-2E2C-143C-4748-3DF4839381DE}"/>
              </a:ext>
            </a:extLst>
          </p:cNvPr>
          <p:cNvSpPr/>
          <p:nvPr/>
        </p:nvSpPr>
        <p:spPr>
          <a:xfrm>
            <a:off x="3798185" y="2439927"/>
            <a:ext cx="447120" cy="416688"/>
          </a:xfrm>
          <a:prstGeom prst="star5">
            <a:avLst/>
          </a:prstGeom>
          <a:solidFill>
            <a:schemeClr val="accent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Oval 199">
            <a:extLst>
              <a:ext uri="{FF2B5EF4-FFF2-40B4-BE49-F238E27FC236}">
                <a16:creationId xmlns:a16="http://schemas.microsoft.com/office/drawing/2014/main" id="{548D6704-2C42-66C7-A98F-C75CAF8A4D66}"/>
              </a:ext>
            </a:extLst>
          </p:cNvPr>
          <p:cNvSpPr/>
          <p:nvPr/>
        </p:nvSpPr>
        <p:spPr>
          <a:xfrm>
            <a:off x="989610" y="3579159"/>
            <a:ext cx="133165" cy="13716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201" name="Oval 200">
            <a:extLst>
              <a:ext uri="{FF2B5EF4-FFF2-40B4-BE49-F238E27FC236}">
                <a16:creationId xmlns:a16="http://schemas.microsoft.com/office/drawing/2014/main" id="{6AD91C02-FE05-3141-605D-806B0BA964C4}"/>
              </a:ext>
            </a:extLst>
          </p:cNvPr>
          <p:cNvSpPr/>
          <p:nvPr/>
        </p:nvSpPr>
        <p:spPr>
          <a:xfrm>
            <a:off x="1720233" y="3568018"/>
            <a:ext cx="133165" cy="13716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202" name="Oval 201">
            <a:extLst>
              <a:ext uri="{FF2B5EF4-FFF2-40B4-BE49-F238E27FC236}">
                <a16:creationId xmlns:a16="http://schemas.microsoft.com/office/drawing/2014/main" id="{103FAB0E-C441-AF27-E16D-447692AA1990}"/>
              </a:ext>
            </a:extLst>
          </p:cNvPr>
          <p:cNvSpPr/>
          <p:nvPr/>
        </p:nvSpPr>
        <p:spPr>
          <a:xfrm>
            <a:off x="2869084" y="3581747"/>
            <a:ext cx="133165" cy="13716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203" name="Oval 202">
            <a:extLst>
              <a:ext uri="{FF2B5EF4-FFF2-40B4-BE49-F238E27FC236}">
                <a16:creationId xmlns:a16="http://schemas.microsoft.com/office/drawing/2014/main" id="{B7CAC1FF-F9FE-C76D-0C87-102525A56F2E}"/>
              </a:ext>
            </a:extLst>
          </p:cNvPr>
          <p:cNvSpPr/>
          <p:nvPr/>
        </p:nvSpPr>
        <p:spPr>
          <a:xfrm>
            <a:off x="3533591" y="3577801"/>
            <a:ext cx="133165" cy="13716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204" name="Oval 203">
            <a:extLst>
              <a:ext uri="{FF2B5EF4-FFF2-40B4-BE49-F238E27FC236}">
                <a16:creationId xmlns:a16="http://schemas.microsoft.com/office/drawing/2014/main" id="{D9A3AB16-E946-657A-4C6F-21F69D7EB334}"/>
              </a:ext>
            </a:extLst>
          </p:cNvPr>
          <p:cNvSpPr/>
          <p:nvPr/>
        </p:nvSpPr>
        <p:spPr>
          <a:xfrm>
            <a:off x="4748558" y="3584896"/>
            <a:ext cx="133165" cy="13716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205" name="Oval 204">
            <a:extLst>
              <a:ext uri="{FF2B5EF4-FFF2-40B4-BE49-F238E27FC236}">
                <a16:creationId xmlns:a16="http://schemas.microsoft.com/office/drawing/2014/main" id="{34433F53-447B-459D-73F9-580BB8CAF0B1}"/>
              </a:ext>
            </a:extLst>
          </p:cNvPr>
          <p:cNvSpPr/>
          <p:nvPr/>
        </p:nvSpPr>
        <p:spPr>
          <a:xfrm>
            <a:off x="5467915" y="3577850"/>
            <a:ext cx="133165" cy="13716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206" name="Oval 205">
            <a:extLst>
              <a:ext uri="{FF2B5EF4-FFF2-40B4-BE49-F238E27FC236}">
                <a16:creationId xmlns:a16="http://schemas.microsoft.com/office/drawing/2014/main" id="{C35C67B7-4494-6C45-2B10-4B546F85EC0E}"/>
              </a:ext>
            </a:extLst>
          </p:cNvPr>
          <p:cNvSpPr/>
          <p:nvPr/>
        </p:nvSpPr>
        <p:spPr>
          <a:xfrm>
            <a:off x="7337165" y="3575972"/>
            <a:ext cx="133165" cy="13716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207" name="Oval 206">
            <a:extLst>
              <a:ext uri="{FF2B5EF4-FFF2-40B4-BE49-F238E27FC236}">
                <a16:creationId xmlns:a16="http://schemas.microsoft.com/office/drawing/2014/main" id="{1AC995DA-3676-0DC5-7BFF-11BABB421FDE}"/>
              </a:ext>
            </a:extLst>
          </p:cNvPr>
          <p:cNvSpPr/>
          <p:nvPr/>
        </p:nvSpPr>
        <p:spPr>
          <a:xfrm>
            <a:off x="8504251" y="3564640"/>
            <a:ext cx="133165" cy="13716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208" name="Oval 207">
            <a:extLst>
              <a:ext uri="{FF2B5EF4-FFF2-40B4-BE49-F238E27FC236}">
                <a16:creationId xmlns:a16="http://schemas.microsoft.com/office/drawing/2014/main" id="{795C603C-8D02-E576-71E7-D65E04C16391}"/>
              </a:ext>
            </a:extLst>
          </p:cNvPr>
          <p:cNvSpPr/>
          <p:nvPr/>
        </p:nvSpPr>
        <p:spPr>
          <a:xfrm>
            <a:off x="10405184" y="3596532"/>
            <a:ext cx="133165" cy="13716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209" name="Oval 208">
            <a:extLst>
              <a:ext uri="{FF2B5EF4-FFF2-40B4-BE49-F238E27FC236}">
                <a16:creationId xmlns:a16="http://schemas.microsoft.com/office/drawing/2014/main" id="{9BBD788B-C77A-260B-B7B6-3F9A51F9ADD3}"/>
              </a:ext>
            </a:extLst>
          </p:cNvPr>
          <p:cNvSpPr/>
          <p:nvPr/>
        </p:nvSpPr>
        <p:spPr>
          <a:xfrm>
            <a:off x="11044976" y="3577370"/>
            <a:ext cx="133165" cy="13716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210" name="Oval 209">
            <a:extLst>
              <a:ext uri="{FF2B5EF4-FFF2-40B4-BE49-F238E27FC236}">
                <a16:creationId xmlns:a16="http://schemas.microsoft.com/office/drawing/2014/main" id="{158A3662-7F9D-1B1A-50E8-AA1EF7078D4B}"/>
              </a:ext>
            </a:extLst>
          </p:cNvPr>
          <p:cNvSpPr/>
          <p:nvPr/>
        </p:nvSpPr>
        <p:spPr>
          <a:xfrm>
            <a:off x="6616299" y="3584695"/>
            <a:ext cx="133165" cy="13716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sp>
        <p:nvSpPr>
          <p:cNvPr id="212" name="Oval 211">
            <a:extLst>
              <a:ext uri="{FF2B5EF4-FFF2-40B4-BE49-F238E27FC236}">
                <a16:creationId xmlns:a16="http://schemas.microsoft.com/office/drawing/2014/main" id="{356B1F7E-B265-188F-085A-E721C1490F33}"/>
              </a:ext>
            </a:extLst>
          </p:cNvPr>
          <p:cNvSpPr/>
          <p:nvPr/>
        </p:nvSpPr>
        <p:spPr>
          <a:xfrm>
            <a:off x="9189751" y="3568506"/>
            <a:ext cx="133165" cy="13716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Arial"/>
              <a:ea typeface="+mn-ea"/>
              <a:cs typeface="+mn-cs"/>
            </a:endParaRPr>
          </a:p>
        </p:txBody>
      </p:sp>
      <p:cxnSp>
        <p:nvCxnSpPr>
          <p:cNvPr id="214" name="Straight Connector 213">
            <a:extLst>
              <a:ext uri="{FF2B5EF4-FFF2-40B4-BE49-F238E27FC236}">
                <a16:creationId xmlns:a16="http://schemas.microsoft.com/office/drawing/2014/main" id="{ABF38B1D-A3CB-AD2E-9CBF-FD93EC4C3729}"/>
              </a:ext>
            </a:extLst>
          </p:cNvPr>
          <p:cNvCxnSpPr/>
          <p:nvPr/>
        </p:nvCxnSpPr>
        <p:spPr>
          <a:xfrm flipV="1">
            <a:off x="1053951" y="3483269"/>
            <a:ext cx="0" cy="9270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A60496C9-2A09-3173-9A91-9042854850BC}"/>
              </a:ext>
            </a:extLst>
          </p:cNvPr>
          <p:cNvCxnSpPr/>
          <p:nvPr/>
        </p:nvCxnSpPr>
        <p:spPr>
          <a:xfrm flipV="1">
            <a:off x="1783779" y="3702760"/>
            <a:ext cx="0" cy="9270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C8B4E252-C41B-A99B-D0A8-7969712925B4}"/>
              </a:ext>
            </a:extLst>
          </p:cNvPr>
          <p:cNvCxnSpPr/>
          <p:nvPr/>
        </p:nvCxnSpPr>
        <p:spPr>
          <a:xfrm flipV="1">
            <a:off x="2934157" y="3486456"/>
            <a:ext cx="0" cy="9270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26A2814E-7A65-1BDA-000B-B5424310B4AC}"/>
              </a:ext>
            </a:extLst>
          </p:cNvPr>
          <p:cNvCxnSpPr/>
          <p:nvPr/>
        </p:nvCxnSpPr>
        <p:spPr>
          <a:xfrm flipV="1">
            <a:off x="4812128" y="3486456"/>
            <a:ext cx="0" cy="9270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ECADE3CC-A406-6EBE-63F8-D55407208DCB}"/>
              </a:ext>
            </a:extLst>
          </p:cNvPr>
          <p:cNvCxnSpPr/>
          <p:nvPr/>
        </p:nvCxnSpPr>
        <p:spPr>
          <a:xfrm flipV="1">
            <a:off x="6680258" y="3486456"/>
            <a:ext cx="0" cy="9270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FD54EFB8-5F0A-24DD-5899-F603E0AB43C7}"/>
              </a:ext>
            </a:extLst>
          </p:cNvPr>
          <p:cNvCxnSpPr/>
          <p:nvPr/>
        </p:nvCxnSpPr>
        <p:spPr>
          <a:xfrm flipV="1">
            <a:off x="8568063" y="3476624"/>
            <a:ext cx="0" cy="9270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80F1191A-1696-B556-3B4D-E87EE4A5D886}"/>
              </a:ext>
            </a:extLst>
          </p:cNvPr>
          <p:cNvCxnSpPr/>
          <p:nvPr/>
        </p:nvCxnSpPr>
        <p:spPr>
          <a:xfrm flipV="1">
            <a:off x="3597832" y="3697848"/>
            <a:ext cx="0" cy="9270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a16="http://schemas.microsoft.com/office/drawing/2014/main" id="{6B171E21-ABFA-31A2-3072-DA1AEDC81A25}"/>
              </a:ext>
            </a:extLst>
          </p:cNvPr>
          <p:cNvCxnSpPr/>
          <p:nvPr/>
        </p:nvCxnSpPr>
        <p:spPr>
          <a:xfrm flipV="1">
            <a:off x="5524962" y="3697848"/>
            <a:ext cx="0" cy="9270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id="{01DB6246-B0BB-51BA-E033-C492AF1FD5BB}"/>
              </a:ext>
            </a:extLst>
          </p:cNvPr>
          <p:cNvCxnSpPr/>
          <p:nvPr/>
        </p:nvCxnSpPr>
        <p:spPr>
          <a:xfrm flipV="1">
            <a:off x="7402933" y="3678184"/>
            <a:ext cx="0" cy="9270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FE67DEC1-76DB-3C7A-7B7C-AE9A899F1E5C}"/>
              </a:ext>
            </a:extLst>
          </p:cNvPr>
          <p:cNvCxnSpPr/>
          <p:nvPr/>
        </p:nvCxnSpPr>
        <p:spPr>
          <a:xfrm flipV="1">
            <a:off x="9251403" y="3678184"/>
            <a:ext cx="0" cy="9270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84A12BDD-C81F-E201-96A5-70738F874E93}"/>
              </a:ext>
            </a:extLst>
          </p:cNvPr>
          <p:cNvCxnSpPr/>
          <p:nvPr/>
        </p:nvCxnSpPr>
        <p:spPr>
          <a:xfrm flipV="1">
            <a:off x="11109714" y="3678178"/>
            <a:ext cx="0" cy="9270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F270BACE-8DE2-88A2-5193-8D8B9678D85F}"/>
              </a:ext>
            </a:extLst>
          </p:cNvPr>
          <p:cNvCxnSpPr/>
          <p:nvPr/>
        </p:nvCxnSpPr>
        <p:spPr>
          <a:xfrm flipV="1">
            <a:off x="10470610" y="3471710"/>
            <a:ext cx="0" cy="92703"/>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Rectangle 10">
            <a:extLst>
              <a:ext uri="{FF2B5EF4-FFF2-40B4-BE49-F238E27FC236}">
                <a16:creationId xmlns:a16="http://schemas.microsoft.com/office/drawing/2014/main" id="{A429E5A4-46BF-3047-C412-3E1E26849978}"/>
              </a:ext>
            </a:extLst>
          </p:cNvPr>
          <p:cNvSpPr/>
          <p:nvPr/>
        </p:nvSpPr>
        <p:spPr>
          <a:xfrm>
            <a:off x="6683650" y="4459903"/>
            <a:ext cx="1556737" cy="336666"/>
          </a:xfrm>
          <a:prstGeom prst="rect">
            <a:avLst/>
          </a:prstGeom>
          <a:solidFill>
            <a:schemeClr val="bg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a:solidFill>
                  <a:schemeClr val="accent2"/>
                </a:solidFill>
              </a:rPr>
              <a:t>(2) Certification Checkpoints</a:t>
            </a:r>
          </a:p>
        </p:txBody>
      </p:sp>
      <p:sp>
        <p:nvSpPr>
          <p:cNvPr id="12" name="5-Point Star 11">
            <a:extLst>
              <a:ext uri="{FF2B5EF4-FFF2-40B4-BE49-F238E27FC236}">
                <a16:creationId xmlns:a16="http://schemas.microsoft.com/office/drawing/2014/main" id="{7D7C0470-D5A1-8CB5-794B-41989453E8EB}"/>
              </a:ext>
            </a:extLst>
          </p:cNvPr>
          <p:cNvSpPr/>
          <p:nvPr/>
        </p:nvSpPr>
        <p:spPr>
          <a:xfrm>
            <a:off x="6437491" y="4416649"/>
            <a:ext cx="447120" cy="416688"/>
          </a:xfrm>
          <a:prstGeom prst="star5">
            <a:avLst/>
          </a:prstGeom>
          <a:solidFill>
            <a:schemeClr val="accent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160A4A33-FDE3-DF8E-3C9C-687526C8A77D}"/>
              </a:ext>
            </a:extLst>
          </p:cNvPr>
          <p:cNvSpPr/>
          <p:nvPr/>
        </p:nvSpPr>
        <p:spPr>
          <a:xfrm>
            <a:off x="7820120" y="2473451"/>
            <a:ext cx="1556737" cy="336666"/>
          </a:xfrm>
          <a:prstGeom prst="rect">
            <a:avLst/>
          </a:prstGeom>
          <a:solidFill>
            <a:schemeClr val="bg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a:solidFill>
                  <a:schemeClr val="accent2"/>
                </a:solidFill>
              </a:rPr>
              <a:t>Certification Checkpoint</a:t>
            </a:r>
          </a:p>
        </p:txBody>
      </p:sp>
      <p:sp>
        <p:nvSpPr>
          <p:cNvPr id="14" name="5-Point Star 13">
            <a:extLst>
              <a:ext uri="{FF2B5EF4-FFF2-40B4-BE49-F238E27FC236}">
                <a16:creationId xmlns:a16="http://schemas.microsoft.com/office/drawing/2014/main" id="{4C97108C-01B9-1015-669C-0C224CECF0B7}"/>
              </a:ext>
            </a:extLst>
          </p:cNvPr>
          <p:cNvSpPr/>
          <p:nvPr/>
        </p:nvSpPr>
        <p:spPr>
          <a:xfrm>
            <a:off x="7573961" y="2430197"/>
            <a:ext cx="447120" cy="416688"/>
          </a:xfrm>
          <a:prstGeom prst="star5">
            <a:avLst/>
          </a:prstGeom>
          <a:solidFill>
            <a:schemeClr val="accent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BF2A6AC5-7221-8E5E-C1D0-06D78C9C52DB}"/>
              </a:ext>
            </a:extLst>
          </p:cNvPr>
          <p:cNvSpPr/>
          <p:nvPr/>
        </p:nvSpPr>
        <p:spPr>
          <a:xfrm>
            <a:off x="10432533" y="4414538"/>
            <a:ext cx="1556737" cy="336666"/>
          </a:xfrm>
          <a:prstGeom prst="rect">
            <a:avLst/>
          </a:prstGeom>
          <a:solidFill>
            <a:schemeClr val="bg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000" b="1">
                <a:solidFill>
                  <a:schemeClr val="accent2"/>
                </a:solidFill>
              </a:rPr>
              <a:t>Certification Checkpoint</a:t>
            </a:r>
          </a:p>
        </p:txBody>
      </p:sp>
      <p:sp>
        <p:nvSpPr>
          <p:cNvPr id="22" name="5-Point Star 21">
            <a:extLst>
              <a:ext uri="{FF2B5EF4-FFF2-40B4-BE49-F238E27FC236}">
                <a16:creationId xmlns:a16="http://schemas.microsoft.com/office/drawing/2014/main" id="{4DEE2D73-3CCD-E87F-1307-7042BC68A5E8}"/>
              </a:ext>
            </a:extLst>
          </p:cNvPr>
          <p:cNvSpPr/>
          <p:nvPr/>
        </p:nvSpPr>
        <p:spPr>
          <a:xfrm>
            <a:off x="10186374" y="4371284"/>
            <a:ext cx="447120" cy="416688"/>
          </a:xfrm>
          <a:prstGeom prst="star5">
            <a:avLst/>
          </a:prstGeom>
          <a:solidFill>
            <a:schemeClr val="accent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45910C73-F533-E6EE-E380-637A02ED14CA}"/>
              </a:ext>
            </a:extLst>
          </p:cNvPr>
          <p:cNvSpPr/>
          <p:nvPr/>
        </p:nvSpPr>
        <p:spPr>
          <a:xfrm>
            <a:off x="10216463" y="1232363"/>
            <a:ext cx="1358515" cy="969576"/>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TextBox 52">
            <a:extLst>
              <a:ext uri="{FF2B5EF4-FFF2-40B4-BE49-F238E27FC236}">
                <a16:creationId xmlns:a16="http://schemas.microsoft.com/office/drawing/2014/main" id="{CAD4CF11-2EB1-6658-FA85-3BB4159F0500}"/>
              </a:ext>
            </a:extLst>
          </p:cNvPr>
          <p:cNvSpPr txBox="1"/>
          <p:nvPr/>
        </p:nvSpPr>
        <p:spPr>
          <a:xfrm>
            <a:off x="10658507" y="1023036"/>
            <a:ext cx="477825" cy="276999"/>
          </a:xfrm>
          <a:prstGeom prst="rect">
            <a:avLst/>
          </a:prstGeom>
          <a:solidFill>
            <a:srgbClr val="FFFFFF"/>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4D4D4D">
                    <a:lumMod val="50000"/>
                  </a:srgbClr>
                </a:solidFill>
                <a:effectLst/>
                <a:uLnTx/>
                <a:uFillTx/>
                <a:latin typeface="+mj-lt"/>
                <a:ea typeface="+mn-ea"/>
                <a:cs typeface="+mn-cs"/>
              </a:rPr>
              <a:t>Key</a:t>
            </a:r>
          </a:p>
        </p:txBody>
      </p:sp>
      <p:sp>
        <p:nvSpPr>
          <p:cNvPr id="4" name="Google Shape;1925;p16">
            <a:extLst>
              <a:ext uri="{FF2B5EF4-FFF2-40B4-BE49-F238E27FC236}">
                <a16:creationId xmlns:a16="http://schemas.microsoft.com/office/drawing/2014/main" id="{88F0A308-2734-1AE8-57B9-2F08437157B0}"/>
              </a:ext>
            </a:extLst>
          </p:cNvPr>
          <p:cNvSpPr/>
          <p:nvPr/>
        </p:nvSpPr>
        <p:spPr>
          <a:xfrm>
            <a:off x="10278050" y="1297243"/>
            <a:ext cx="1237003" cy="216988"/>
          </a:xfrm>
          <a:prstGeom prst="roundRect">
            <a:avLst>
              <a:gd name="adj" fmla="val 24444"/>
            </a:avLst>
          </a:prstGeom>
          <a:solidFill>
            <a:srgbClr val="03327C"/>
          </a:solidFill>
          <a:ln>
            <a:noFill/>
          </a:ln>
        </p:spPr>
        <p:txBody>
          <a:bodyPr spcFirstLastPara="1" wrap="square" lIns="68569" tIns="34275" rIns="68569" bIns="34275" anchor="ctr" anchorCtr="0">
            <a:noAutofit/>
          </a:bodyPr>
          <a:lstStyle/>
          <a:p>
            <a:pPr marL="0" marR="0" lvl="0" indent="0" algn="ctr" defTabSz="228577" rtl="0" eaLnBrk="1" fontAlgn="auto" latinLnBrk="0" hangingPunct="1">
              <a:lnSpc>
                <a:spcPct val="100000"/>
              </a:lnSpc>
              <a:spcBef>
                <a:spcPts val="0"/>
              </a:spcBef>
              <a:spcAft>
                <a:spcPts val="0"/>
              </a:spcAft>
              <a:buClr>
                <a:srgbClr val="383634"/>
              </a:buClr>
              <a:buSzPts val="1050"/>
              <a:buFontTx/>
              <a:buNone/>
              <a:tabLst/>
              <a:defRPr/>
            </a:pPr>
            <a:r>
              <a:rPr kumimoji="0" lang="en-US" sz="1000" b="1" i="0" u="none" strike="noStrike" kern="1200" cap="none" spc="0" normalizeH="0" baseline="0" noProof="0">
                <a:ln>
                  <a:noFill/>
                </a:ln>
                <a:solidFill>
                  <a:srgbClr val="FFFFFF"/>
                </a:solidFill>
                <a:effectLst/>
                <a:uLnTx/>
                <a:uFillTx/>
                <a:latin typeface="+mj-lt"/>
                <a:ea typeface="Calibri"/>
                <a:cs typeface="Calibri"/>
                <a:sym typeface="Calibri"/>
              </a:rPr>
              <a:t>Days  1-30</a:t>
            </a:r>
            <a:endParaRPr kumimoji="0" sz="1000" b="1" i="0" u="none" strike="noStrike" kern="1200" cap="none" spc="0" normalizeH="0" baseline="0" noProof="0">
              <a:ln>
                <a:noFill/>
              </a:ln>
              <a:solidFill>
                <a:srgbClr val="FFFFFF"/>
              </a:solidFill>
              <a:effectLst/>
              <a:uLnTx/>
              <a:uFillTx/>
              <a:latin typeface="+mj-lt"/>
              <a:ea typeface="+mn-ea"/>
              <a:cs typeface="+mn-cs"/>
            </a:endParaRPr>
          </a:p>
        </p:txBody>
      </p:sp>
      <p:sp>
        <p:nvSpPr>
          <p:cNvPr id="6" name="Google Shape;1925;p16">
            <a:extLst>
              <a:ext uri="{FF2B5EF4-FFF2-40B4-BE49-F238E27FC236}">
                <a16:creationId xmlns:a16="http://schemas.microsoft.com/office/drawing/2014/main" id="{FE02D423-646A-A383-562D-2F03CFBB63E8}"/>
              </a:ext>
            </a:extLst>
          </p:cNvPr>
          <p:cNvSpPr/>
          <p:nvPr/>
        </p:nvSpPr>
        <p:spPr>
          <a:xfrm>
            <a:off x="10278050" y="1608123"/>
            <a:ext cx="1237003" cy="216988"/>
          </a:xfrm>
          <a:prstGeom prst="roundRect">
            <a:avLst>
              <a:gd name="adj" fmla="val 24444"/>
            </a:avLst>
          </a:prstGeom>
          <a:solidFill>
            <a:schemeClr val="accent3"/>
          </a:solidFill>
          <a:ln>
            <a:noFill/>
          </a:ln>
        </p:spPr>
        <p:txBody>
          <a:bodyPr spcFirstLastPara="1" wrap="square" lIns="68569" tIns="34275" rIns="68569" bIns="34275" anchor="ctr" anchorCtr="0">
            <a:noAutofit/>
          </a:bodyPr>
          <a:lstStyle/>
          <a:p>
            <a:pPr marL="0" marR="0" lvl="0" indent="0" algn="ctr" defTabSz="228577" rtl="0" eaLnBrk="1" fontAlgn="auto" latinLnBrk="0" hangingPunct="1">
              <a:lnSpc>
                <a:spcPct val="100000"/>
              </a:lnSpc>
              <a:spcBef>
                <a:spcPts val="0"/>
              </a:spcBef>
              <a:spcAft>
                <a:spcPts val="0"/>
              </a:spcAft>
              <a:buClr>
                <a:srgbClr val="383634"/>
              </a:buClr>
              <a:buSzPts val="1050"/>
              <a:buFontTx/>
              <a:buNone/>
              <a:tabLst/>
              <a:defRPr/>
            </a:pPr>
            <a:r>
              <a:rPr kumimoji="0" lang="en-US" sz="1000" b="1" i="0" u="none" strike="noStrike" kern="1200" cap="none" spc="0" normalizeH="0" baseline="0" noProof="0">
                <a:ln>
                  <a:noFill/>
                </a:ln>
                <a:solidFill>
                  <a:srgbClr val="FFFFFF"/>
                </a:solidFill>
                <a:effectLst/>
                <a:uLnTx/>
                <a:uFillTx/>
                <a:latin typeface="+mj-lt"/>
                <a:ea typeface="+mn-ea"/>
                <a:cs typeface="Calibri"/>
                <a:sym typeface="Calibri"/>
              </a:rPr>
              <a:t>Days 31-60</a:t>
            </a:r>
            <a:endParaRPr kumimoji="0" sz="1000" b="1" i="0" u="none" strike="noStrike" kern="1200" cap="none" spc="0" normalizeH="0" baseline="0" noProof="0">
              <a:ln>
                <a:noFill/>
              </a:ln>
              <a:solidFill>
                <a:srgbClr val="FFFFFF"/>
              </a:solidFill>
              <a:effectLst/>
              <a:uLnTx/>
              <a:uFillTx/>
              <a:latin typeface="+mj-lt"/>
              <a:ea typeface="+mn-ea"/>
              <a:cs typeface="+mn-cs"/>
            </a:endParaRPr>
          </a:p>
        </p:txBody>
      </p:sp>
      <p:sp>
        <p:nvSpPr>
          <p:cNvPr id="8" name="Google Shape;1925;p16">
            <a:extLst>
              <a:ext uri="{FF2B5EF4-FFF2-40B4-BE49-F238E27FC236}">
                <a16:creationId xmlns:a16="http://schemas.microsoft.com/office/drawing/2014/main" id="{2BC00A2E-F119-8ADF-9DDF-BC09C156F2A3}"/>
              </a:ext>
            </a:extLst>
          </p:cNvPr>
          <p:cNvSpPr/>
          <p:nvPr/>
        </p:nvSpPr>
        <p:spPr>
          <a:xfrm>
            <a:off x="10278050" y="1941498"/>
            <a:ext cx="1237003" cy="216988"/>
          </a:xfrm>
          <a:prstGeom prst="roundRect">
            <a:avLst>
              <a:gd name="adj" fmla="val 24444"/>
            </a:avLst>
          </a:prstGeom>
          <a:solidFill>
            <a:schemeClr val="accent3"/>
          </a:solidFill>
          <a:ln>
            <a:noFill/>
          </a:ln>
        </p:spPr>
        <p:txBody>
          <a:bodyPr spcFirstLastPara="1" wrap="square" lIns="68569" tIns="34275" rIns="68569" bIns="34275" anchor="ctr" anchorCtr="0">
            <a:noAutofit/>
          </a:bodyPr>
          <a:lstStyle/>
          <a:p>
            <a:pPr marL="0" marR="0" lvl="0" indent="0" algn="ctr" defTabSz="228577" rtl="0" eaLnBrk="1" fontAlgn="auto" latinLnBrk="0" hangingPunct="1">
              <a:lnSpc>
                <a:spcPct val="100000"/>
              </a:lnSpc>
              <a:spcBef>
                <a:spcPts val="0"/>
              </a:spcBef>
              <a:spcAft>
                <a:spcPts val="0"/>
              </a:spcAft>
              <a:buClr>
                <a:srgbClr val="383634"/>
              </a:buClr>
              <a:buSzPts val="1050"/>
              <a:buFontTx/>
              <a:buNone/>
              <a:tabLst/>
              <a:defRPr/>
            </a:pPr>
            <a:r>
              <a:rPr kumimoji="0" lang="en-US" sz="1000" b="1" i="0" u="none" strike="noStrike" kern="1200" cap="none" spc="0" normalizeH="0" baseline="0" noProof="0">
                <a:ln>
                  <a:noFill/>
                </a:ln>
                <a:solidFill>
                  <a:srgbClr val="FFFFFF"/>
                </a:solidFill>
                <a:effectLst/>
                <a:uLnTx/>
                <a:uFillTx/>
                <a:latin typeface="+mj-lt"/>
                <a:ea typeface="+mn-ea"/>
                <a:cs typeface="Calibri"/>
                <a:sym typeface="Calibri"/>
              </a:rPr>
              <a:t>Days</a:t>
            </a:r>
            <a:r>
              <a:rPr kumimoji="0" lang="en-US" sz="1000" b="1" i="0" u="none" strike="noStrike" kern="1200" cap="none" spc="0" normalizeH="0" baseline="0" noProof="0">
                <a:ln>
                  <a:noFill/>
                </a:ln>
                <a:solidFill>
                  <a:schemeClr val="bg1"/>
                </a:solidFill>
                <a:effectLst/>
                <a:uLnTx/>
                <a:uFillTx/>
                <a:latin typeface="+mj-lt"/>
                <a:ea typeface="+mn-ea"/>
                <a:cs typeface="Calibri"/>
                <a:sym typeface="Calibri"/>
              </a:rPr>
              <a:t> 61-90</a:t>
            </a:r>
            <a:endParaRPr kumimoji="0" lang="en-US" sz="1000" b="1" i="0" u="none" strike="noStrike" kern="1200" cap="none" spc="0" normalizeH="0" baseline="0" noProof="0">
              <a:ln>
                <a:noFill/>
              </a:ln>
              <a:solidFill>
                <a:schemeClr val="bg1"/>
              </a:solidFill>
              <a:effectLst/>
              <a:uLnTx/>
              <a:uFillTx/>
              <a:latin typeface="+mj-lt"/>
              <a:ea typeface="+mn-ea"/>
              <a:cs typeface="+mn-cs"/>
            </a:endParaRPr>
          </a:p>
        </p:txBody>
      </p:sp>
    </p:spTree>
    <p:extLst>
      <p:ext uri="{BB962C8B-B14F-4D97-AF65-F5344CB8AC3E}">
        <p14:creationId xmlns:p14="http://schemas.microsoft.com/office/powerpoint/2010/main" val="397687044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FE2D3DA-C921-B12A-E453-049543D9D49D}"/>
              </a:ext>
            </a:extLst>
          </p:cNvPr>
          <p:cNvSpPr>
            <a:spLocks noGrp="1"/>
          </p:cNvSpPr>
          <p:nvPr>
            <p:ph type="title"/>
          </p:nvPr>
        </p:nvSpPr>
        <p:spPr/>
        <p:txBody>
          <a:bodyPr/>
          <a:lstStyle/>
          <a:p>
            <a:r>
              <a:rPr lang="en-US"/>
              <a:t>Onboarding Curriculum Details</a:t>
            </a:r>
          </a:p>
        </p:txBody>
      </p:sp>
      <p:graphicFrame>
        <p:nvGraphicFramePr>
          <p:cNvPr id="4" name="Content Placeholder 3">
            <a:extLst>
              <a:ext uri="{FF2B5EF4-FFF2-40B4-BE49-F238E27FC236}">
                <a16:creationId xmlns:a16="http://schemas.microsoft.com/office/drawing/2014/main" id="{83D2F770-C647-779A-1340-6EEFD26DEF2E}"/>
              </a:ext>
            </a:extLst>
          </p:cNvPr>
          <p:cNvGraphicFramePr>
            <a:graphicFrameLocks noGrp="1"/>
          </p:cNvGraphicFramePr>
          <p:nvPr>
            <p:ph idx="1"/>
            <p:extLst>
              <p:ext uri="{D42A27DB-BD31-4B8C-83A1-F6EECF244321}">
                <p14:modId xmlns:p14="http://schemas.microsoft.com/office/powerpoint/2010/main" val="2258580144"/>
              </p:ext>
            </p:extLst>
          </p:nvPr>
        </p:nvGraphicFramePr>
        <p:xfrm>
          <a:off x="619369" y="1002446"/>
          <a:ext cx="10961688" cy="4947780"/>
        </p:xfrm>
        <a:graphic>
          <a:graphicData uri="http://schemas.openxmlformats.org/drawingml/2006/table">
            <a:tbl>
              <a:tblPr firstRow="1" bandRow="1">
                <a:tableStyleId>{72833802-FEF1-4C79-8D5D-14CF1EAF98D9}</a:tableStyleId>
              </a:tblPr>
              <a:tblGrid>
                <a:gridCol w="3653896">
                  <a:extLst>
                    <a:ext uri="{9D8B030D-6E8A-4147-A177-3AD203B41FA5}">
                      <a16:colId xmlns:a16="http://schemas.microsoft.com/office/drawing/2014/main" val="4020058317"/>
                    </a:ext>
                  </a:extLst>
                </a:gridCol>
                <a:gridCol w="3653896">
                  <a:extLst>
                    <a:ext uri="{9D8B030D-6E8A-4147-A177-3AD203B41FA5}">
                      <a16:colId xmlns:a16="http://schemas.microsoft.com/office/drawing/2014/main" val="3888418920"/>
                    </a:ext>
                  </a:extLst>
                </a:gridCol>
                <a:gridCol w="3653896">
                  <a:extLst>
                    <a:ext uri="{9D8B030D-6E8A-4147-A177-3AD203B41FA5}">
                      <a16:colId xmlns:a16="http://schemas.microsoft.com/office/drawing/2014/main" val="2686663013"/>
                    </a:ext>
                  </a:extLst>
                </a:gridCol>
              </a:tblGrid>
              <a:tr h="375780">
                <a:tc>
                  <a:txBody>
                    <a:bodyPr/>
                    <a:lstStyle/>
                    <a:p>
                      <a:r>
                        <a:rPr lang="en-US" sz="1300" b="0"/>
                        <a:t>Weekly Themes</a:t>
                      </a:r>
                    </a:p>
                  </a:txBody>
                  <a:tcPr>
                    <a:lnL w="12700">
                      <a:solidFill>
                        <a:schemeClr val="tx1"/>
                      </a:solidFill>
                    </a:lnL>
                    <a:lnR w="12700">
                      <a:solidFill>
                        <a:schemeClr val="tx1"/>
                      </a:solidFill>
                    </a:lnR>
                    <a:lnT w="12700">
                      <a:solidFill>
                        <a:schemeClr val="tx1"/>
                      </a:solidFill>
                    </a:lnT>
                    <a:lnB w="12700">
                      <a:solidFill>
                        <a:schemeClr val="tx1"/>
                      </a:solidFill>
                    </a:lnB>
                  </a:tcPr>
                </a:tc>
                <a:tc>
                  <a:txBody>
                    <a:bodyPr/>
                    <a:lstStyle/>
                    <a:p>
                      <a:pPr lvl="0">
                        <a:buNone/>
                      </a:pPr>
                      <a:r>
                        <a:rPr lang="en-US" sz="1300" b="0"/>
                        <a:t>Activities and Focus Areas</a:t>
                      </a:r>
                    </a:p>
                  </a:txBody>
                  <a:tcPr>
                    <a:lnL w="12700">
                      <a:solidFill>
                        <a:schemeClr val="tx1"/>
                      </a:solidFill>
                    </a:lnL>
                    <a:lnR w="12700">
                      <a:solidFill>
                        <a:schemeClr val="tx1"/>
                      </a:solidFill>
                    </a:lnR>
                    <a:lnB w="12700">
                      <a:solidFill>
                        <a:schemeClr val="tx1"/>
                      </a:solidFill>
                    </a:lnB>
                  </a:tcPr>
                </a:tc>
                <a:tc>
                  <a:txBody>
                    <a:bodyPr/>
                    <a:lstStyle/>
                    <a:p>
                      <a:pPr lvl="0">
                        <a:buNone/>
                      </a:pPr>
                      <a:r>
                        <a:rPr lang="en-US" sz="1300" b="0"/>
                        <a:t>Supporting Details and Resources</a:t>
                      </a:r>
                    </a:p>
                  </a:txBody>
                  <a:tcPr>
                    <a:lnL w="12700">
                      <a:solidFill>
                        <a:schemeClr val="tx1"/>
                      </a:solidFill>
                    </a:lnL>
                    <a:lnB w="12700">
                      <a:solidFill>
                        <a:schemeClr val="tx1"/>
                      </a:solidFill>
                    </a:lnB>
                  </a:tcPr>
                </a:tc>
                <a:extLst>
                  <a:ext uri="{0D108BD9-81ED-4DB2-BD59-A6C34878D82A}">
                    <a16:rowId xmlns:a16="http://schemas.microsoft.com/office/drawing/2014/main" val="4292890434"/>
                  </a:ext>
                </a:extLst>
              </a:tr>
              <a:tr h="401792">
                <a:tc>
                  <a:txBody>
                    <a:bodyPr/>
                    <a:lstStyle/>
                    <a:p>
                      <a:r>
                        <a:rPr lang="en-US" sz="1100"/>
                        <a:t>Week 0: Onboarding Preparation</a:t>
                      </a:r>
                    </a:p>
                  </a:txBody>
                  <a:tcPr>
                    <a:lnR w="12700">
                      <a:solidFill>
                        <a:schemeClr val="tx1"/>
                      </a:solidFill>
                    </a:lnR>
                    <a:lnT w="12700">
                      <a:solidFill>
                        <a:schemeClr val="tx1"/>
                      </a:solidFill>
                    </a:lnT>
                    <a:lnB w="12700">
                      <a:solidFill>
                        <a:schemeClr val="tx1"/>
                      </a:solidFill>
                    </a:lnB>
                  </a:tcPr>
                </a:tc>
                <a:tc>
                  <a:txBody>
                    <a:bodyPr/>
                    <a:lstStyle/>
                    <a:p>
                      <a:r>
                        <a:rPr lang="en-US" sz="1100"/>
                        <a:t>Sales Enablement &amp; Manager Activities</a:t>
                      </a:r>
                    </a:p>
                  </a:txBody>
                  <a:tcPr>
                    <a:lnL w="12700">
                      <a:solidFill>
                        <a:schemeClr val="tx1"/>
                      </a:solidFill>
                    </a:lnL>
                    <a:lnR w="12700">
                      <a:solidFill>
                        <a:schemeClr val="tx1"/>
                      </a:solidFill>
                    </a:lnR>
                    <a:lnT w="12700">
                      <a:solidFill>
                        <a:schemeClr val="tx1"/>
                      </a:solidFill>
                    </a:lnT>
                    <a:lnB w="12700">
                      <a:solidFill>
                        <a:schemeClr val="tx1"/>
                      </a:solidFill>
                    </a:lnB>
                  </a:tcPr>
                </a:tc>
                <a:tc>
                  <a:txBody>
                    <a:bodyPr/>
                    <a:lstStyle/>
                    <a:p>
                      <a:pPr marL="171450" indent="-171450">
                        <a:buFont typeface="Arial"/>
                        <a:buChar char="•"/>
                      </a:pPr>
                      <a:r>
                        <a:rPr lang="en-US" sz="1100"/>
                        <a:t>Onboarding logistics</a:t>
                      </a:r>
                    </a:p>
                    <a:p>
                      <a:pPr marL="171450" lvl="0" indent="-171450">
                        <a:buFont typeface="Arial"/>
                        <a:buChar char="•"/>
                      </a:pPr>
                      <a:r>
                        <a:rPr lang="en-US" sz="1100"/>
                        <a:t>HR activities</a:t>
                      </a:r>
                    </a:p>
                    <a:p>
                      <a:pPr marL="171450" lvl="0" indent="-171450">
                        <a:buFont typeface="Arial"/>
                        <a:buChar char="•"/>
                      </a:pPr>
                      <a:r>
                        <a:rPr lang="en-US" sz="1100"/>
                        <a:t>Launch Peer Program</a:t>
                      </a:r>
                    </a:p>
                  </a:txBody>
                  <a:tcPr>
                    <a:lnL w="12700">
                      <a:solidFill>
                        <a:schemeClr val="tx1"/>
                      </a:solidFill>
                    </a:lnL>
                    <a:lnT w="12700">
                      <a:solidFill>
                        <a:schemeClr val="tx1"/>
                      </a:solidFill>
                    </a:lnT>
                    <a:lnB w="12700">
                      <a:solidFill>
                        <a:schemeClr val="tx1"/>
                      </a:solidFill>
                    </a:lnB>
                  </a:tcPr>
                </a:tc>
                <a:extLst>
                  <a:ext uri="{0D108BD9-81ED-4DB2-BD59-A6C34878D82A}">
                    <a16:rowId xmlns:a16="http://schemas.microsoft.com/office/drawing/2014/main" val="2528074189"/>
                  </a:ext>
                </a:extLst>
              </a:tr>
              <a:tr h="401792">
                <a:tc>
                  <a:txBody>
                    <a:bodyPr/>
                    <a:lstStyle/>
                    <a:p>
                      <a:r>
                        <a:rPr lang="en-US" sz="1100"/>
                        <a:t>Week 1: Welcome to the Company</a:t>
                      </a:r>
                    </a:p>
                  </a:txBody>
                  <a:tcPr>
                    <a:lnR w="12700">
                      <a:solidFill>
                        <a:schemeClr val="tx1"/>
                      </a:solidFill>
                    </a:lnR>
                    <a:lnT w="12700">
                      <a:solidFill>
                        <a:schemeClr val="tx1"/>
                      </a:solidFill>
                    </a:lnT>
                    <a:lnB w="12700">
                      <a:solidFill>
                        <a:schemeClr val="tx1"/>
                      </a:solidFill>
                    </a:lnB>
                  </a:tcPr>
                </a:tc>
                <a:tc>
                  <a:txBody>
                    <a:bodyPr/>
                    <a:lstStyle/>
                    <a:p>
                      <a:r>
                        <a:rPr lang="en-US" sz="1100"/>
                        <a:t>Day 1 Admin &amp; Orientation</a:t>
                      </a:r>
                    </a:p>
                    <a:p>
                      <a:pPr lvl="0">
                        <a:buNone/>
                      </a:pPr>
                      <a:endParaRPr lang="en-US" sz="1100"/>
                    </a:p>
                    <a:p>
                      <a:pPr lvl="0">
                        <a:buNone/>
                      </a:pPr>
                      <a:endParaRPr lang="en-US" sz="1100"/>
                    </a:p>
                    <a:p>
                      <a:pPr lvl="0">
                        <a:buNone/>
                      </a:pPr>
                      <a:r>
                        <a:rPr lang="en-US" sz="1100"/>
                        <a:t>Company Knowledge</a:t>
                      </a:r>
                    </a:p>
                  </a:txBody>
                  <a:tcPr>
                    <a:lnL w="12700">
                      <a:solidFill>
                        <a:schemeClr val="tx1"/>
                      </a:solidFill>
                    </a:lnL>
                    <a:lnR w="12700">
                      <a:solidFill>
                        <a:schemeClr val="tx1"/>
                      </a:solidFill>
                    </a:lnR>
                    <a:lnT w="12700">
                      <a:solidFill>
                        <a:schemeClr val="tx1"/>
                      </a:solidFill>
                    </a:lnT>
                    <a:lnB w="12700">
                      <a:solidFill>
                        <a:schemeClr val="tx1"/>
                      </a:solidFill>
                    </a:lnB>
                  </a:tcPr>
                </a:tc>
                <a:tc>
                  <a:txBody>
                    <a:bodyPr/>
                    <a:lstStyle/>
                    <a:p>
                      <a:pPr marL="171450" indent="-171450">
                        <a:buFont typeface="Arial"/>
                        <a:buChar char="•"/>
                      </a:pPr>
                      <a:r>
                        <a:rPr lang="en-US" sz="1100"/>
                        <a:t>Welcome &amp; Intro</a:t>
                      </a:r>
                    </a:p>
                    <a:p>
                      <a:pPr marL="171450" lvl="0" indent="-171450">
                        <a:buFont typeface="Arial"/>
                        <a:buChar char="•"/>
                      </a:pPr>
                      <a:r>
                        <a:rPr lang="en-US" sz="1100"/>
                        <a:t>Review Sales Rep Resources</a:t>
                      </a:r>
                    </a:p>
                    <a:p>
                      <a:pPr marL="171450" lvl="0" indent="-171450">
                        <a:buFont typeface="Arial"/>
                        <a:buChar char="•"/>
                      </a:pPr>
                      <a:endParaRPr lang="en-US" sz="1100"/>
                    </a:p>
                    <a:p>
                      <a:pPr marL="171450" lvl="0" indent="-171450">
                        <a:buFont typeface="Arial"/>
                        <a:buChar char="•"/>
                      </a:pPr>
                      <a:r>
                        <a:rPr lang="en-US" sz="1100"/>
                        <a:t>Org Structure &amp; RACI’s</a:t>
                      </a:r>
                    </a:p>
                    <a:p>
                      <a:pPr marL="171450" marR="0" lvl="0" indent="-171450" algn="l" defTabSz="914400" rtl="0" eaLnBrk="1" fontAlgn="auto" latinLnBrk="0" hangingPunct="1">
                        <a:lnSpc>
                          <a:spcPct val="100000"/>
                        </a:lnSpc>
                        <a:spcBef>
                          <a:spcPts val="0"/>
                        </a:spcBef>
                        <a:spcAft>
                          <a:spcPts val="0"/>
                        </a:spcAft>
                        <a:buClrTx/>
                        <a:buSzTx/>
                        <a:buFont typeface="Arial"/>
                        <a:buChar char="•"/>
                        <a:tabLst/>
                        <a:defRPr/>
                      </a:pPr>
                      <a:r>
                        <a:rPr lang="en-US" sz="1100"/>
                        <a:t>Overview of People &amp; Processes</a:t>
                      </a:r>
                    </a:p>
                  </a:txBody>
                  <a:tcPr>
                    <a:lnL w="12700">
                      <a:solidFill>
                        <a:schemeClr val="tx1"/>
                      </a:solidFill>
                    </a:lnL>
                    <a:lnT w="12700">
                      <a:solidFill>
                        <a:schemeClr val="tx1"/>
                      </a:solidFill>
                    </a:lnT>
                    <a:lnB w="12700">
                      <a:solidFill>
                        <a:schemeClr val="tx1"/>
                      </a:solidFill>
                    </a:lnB>
                  </a:tcPr>
                </a:tc>
                <a:extLst>
                  <a:ext uri="{0D108BD9-81ED-4DB2-BD59-A6C34878D82A}">
                    <a16:rowId xmlns:a16="http://schemas.microsoft.com/office/drawing/2014/main" val="2844357967"/>
                  </a:ext>
                </a:extLst>
              </a:tr>
              <a:tr h="401792">
                <a:tc>
                  <a:txBody>
                    <a:bodyPr/>
                    <a:lstStyle/>
                    <a:p>
                      <a:r>
                        <a:rPr lang="en-US" sz="1100"/>
                        <a:t>Week 2: Sales Enablement Tools &amp; Technology</a:t>
                      </a:r>
                    </a:p>
                  </a:txBody>
                  <a:tcPr>
                    <a:lnR w="12700">
                      <a:solidFill>
                        <a:schemeClr val="tx1"/>
                      </a:solidFill>
                    </a:lnR>
                    <a:lnT w="12700">
                      <a:solidFill>
                        <a:schemeClr val="tx1"/>
                      </a:solidFill>
                    </a:lnT>
                    <a:lnB w="12700">
                      <a:solidFill>
                        <a:schemeClr val="tx1"/>
                      </a:solidFill>
                    </a:lnB>
                  </a:tcPr>
                </a:tc>
                <a:tc>
                  <a:txBody>
                    <a:bodyPr/>
                    <a:lstStyle/>
                    <a:p>
                      <a:r>
                        <a:rPr lang="en-US" sz="1100">
                          <a:solidFill>
                            <a:schemeClr val="tx1"/>
                          </a:solidFill>
                        </a:rPr>
                        <a:t>Review Digital Sales Tools</a:t>
                      </a:r>
                    </a:p>
                  </a:txBody>
                  <a:tcPr>
                    <a:lnL w="12700">
                      <a:solidFill>
                        <a:schemeClr val="tx1"/>
                      </a:solidFill>
                    </a:lnL>
                    <a:lnR w="12700">
                      <a:solidFill>
                        <a:schemeClr val="tx1"/>
                      </a:solidFill>
                    </a:lnR>
                    <a:lnT w="12700">
                      <a:solidFill>
                        <a:schemeClr val="tx1"/>
                      </a:solidFill>
                    </a:lnT>
                    <a:lnB w="12700">
                      <a:solidFill>
                        <a:schemeClr val="tx1"/>
                      </a:solidFill>
                    </a:lnB>
                  </a:tcPr>
                </a:tc>
                <a:tc>
                  <a:txBody>
                    <a:bodyPr/>
                    <a:lstStyle/>
                    <a:p>
                      <a:pPr marL="171450" lvl="0" indent="-171450">
                        <a:buFont typeface="Arial"/>
                        <a:buChar char="•"/>
                      </a:pPr>
                      <a:r>
                        <a:rPr lang="en-US" sz="1100">
                          <a:solidFill>
                            <a:schemeClr val="tx1"/>
                          </a:solidFill>
                        </a:rPr>
                        <a:t>CRM and Other Tools</a:t>
                      </a:r>
                    </a:p>
                    <a:p>
                      <a:pPr marL="171450" lvl="0" indent="-171450">
                        <a:buFont typeface="Arial"/>
                        <a:buChar char="•"/>
                      </a:pPr>
                      <a:r>
                        <a:rPr lang="en-US" sz="1100">
                          <a:solidFill>
                            <a:schemeClr val="tx1"/>
                          </a:solidFill>
                        </a:rPr>
                        <a:t>Introduce seller competencies</a:t>
                      </a:r>
                    </a:p>
                  </a:txBody>
                  <a:tcPr>
                    <a:lnL w="12700">
                      <a:solidFill>
                        <a:schemeClr val="tx1"/>
                      </a:solidFill>
                    </a:lnL>
                    <a:lnT w="12700">
                      <a:solidFill>
                        <a:schemeClr val="tx1"/>
                      </a:solidFill>
                    </a:lnT>
                    <a:lnB w="12700">
                      <a:solidFill>
                        <a:schemeClr val="tx1"/>
                      </a:solidFill>
                    </a:lnB>
                  </a:tcPr>
                </a:tc>
                <a:extLst>
                  <a:ext uri="{0D108BD9-81ED-4DB2-BD59-A6C34878D82A}">
                    <a16:rowId xmlns:a16="http://schemas.microsoft.com/office/drawing/2014/main" val="3212018748"/>
                  </a:ext>
                </a:extLst>
              </a:tr>
              <a:tr h="401792">
                <a:tc>
                  <a:txBody>
                    <a:bodyPr/>
                    <a:lstStyle/>
                    <a:p>
                      <a:r>
                        <a:rPr lang="en-US" sz="1100"/>
                        <a:t>Week 3: Sales Process &amp; Methodology</a:t>
                      </a:r>
                    </a:p>
                  </a:txBody>
                  <a:tcPr>
                    <a:lnR w="12700">
                      <a:solidFill>
                        <a:schemeClr val="tx1"/>
                      </a:solidFill>
                    </a:lnR>
                    <a:lnT w="12700">
                      <a:solidFill>
                        <a:schemeClr val="tx1"/>
                      </a:solidFill>
                    </a:lnT>
                    <a:lnB w="12700">
                      <a:solidFill>
                        <a:schemeClr val="tx1"/>
                      </a:solidFill>
                    </a:lnB>
                  </a:tcPr>
                </a:tc>
                <a:tc>
                  <a:txBody>
                    <a:bodyPr/>
                    <a:lstStyle/>
                    <a:p>
                      <a:r>
                        <a:rPr lang="en-US" sz="1100">
                          <a:solidFill>
                            <a:schemeClr val="tx1"/>
                          </a:solidFill>
                        </a:rPr>
                        <a:t>GTM Execution</a:t>
                      </a:r>
                    </a:p>
                  </a:txBody>
                  <a:tcPr>
                    <a:lnL w="12700">
                      <a:solidFill>
                        <a:schemeClr val="tx1"/>
                      </a:solidFill>
                    </a:lnL>
                    <a:lnR w="12700">
                      <a:solidFill>
                        <a:schemeClr val="tx1"/>
                      </a:solidFill>
                    </a:lnR>
                    <a:lnT w="12700">
                      <a:solidFill>
                        <a:schemeClr val="tx1"/>
                      </a:solidFill>
                    </a:lnT>
                    <a:lnB w="12700">
                      <a:solidFill>
                        <a:schemeClr val="tx1"/>
                      </a:solidFill>
                    </a:lnB>
                  </a:tcPr>
                </a:tc>
                <a:tc>
                  <a:txBody>
                    <a:bodyPr/>
                    <a:lstStyle/>
                    <a:p>
                      <a:pPr marL="171450" marR="0" lvl="0" indent="-171450" algn="l" defTabSz="914400" rtl="0" eaLnBrk="1" fontAlgn="auto" latinLnBrk="0" hangingPunct="1">
                        <a:lnSpc>
                          <a:spcPct val="100000"/>
                        </a:lnSpc>
                        <a:spcBef>
                          <a:spcPts val="0"/>
                        </a:spcBef>
                        <a:spcAft>
                          <a:spcPts val="0"/>
                        </a:spcAft>
                        <a:buClrTx/>
                        <a:buSzTx/>
                        <a:buFont typeface="Arial"/>
                        <a:buChar char="•"/>
                        <a:tabLst/>
                        <a:defRPr/>
                      </a:pPr>
                      <a:r>
                        <a:rPr lang="en-US" sz="1100">
                          <a:solidFill>
                            <a:schemeClr val="tx1"/>
                          </a:solidFill>
                        </a:rPr>
                        <a:t>Review sales plays</a:t>
                      </a:r>
                    </a:p>
                    <a:p>
                      <a:pPr marL="171450" indent="-171450">
                        <a:buFont typeface="Arial"/>
                        <a:buChar char="•"/>
                      </a:pPr>
                      <a:r>
                        <a:rPr lang="en-US" sz="1100">
                          <a:solidFill>
                            <a:schemeClr val="tx1"/>
                          </a:solidFill>
                        </a:rPr>
                        <a:t>Meet cross-functional team partners, ex. digital marketing</a:t>
                      </a:r>
                    </a:p>
                    <a:p>
                      <a:pPr marL="171450" lvl="0" indent="-171450">
                        <a:buFont typeface="Arial"/>
                        <a:buChar char="•"/>
                      </a:pPr>
                      <a:r>
                        <a:rPr lang="en-US" sz="1100">
                          <a:solidFill>
                            <a:schemeClr val="tx1"/>
                          </a:solidFill>
                        </a:rPr>
                        <a:t>Selling service &amp; support materials</a:t>
                      </a:r>
                    </a:p>
                  </a:txBody>
                  <a:tcPr>
                    <a:lnL w="12700">
                      <a:solidFill>
                        <a:schemeClr val="tx1"/>
                      </a:solidFill>
                    </a:lnL>
                    <a:lnT w="12700">
                      <a:solidFill>
                        <a:schemeClr val="tx1"/>
                      </a:solidFill>
                    </a:lnT>
                    <a:lnB w="12700">
                      <a:solidFill>
                        <a:schemeClr val="tx1"/>
                      </a:solidFill>
                    </a:lnB>
                  </a:tcPr>
                </a:tc>
                <a:extLst>
                  <a:ext uri="{0D108BD9-81ED-4DB2-BD59-A6C34878D82A}">
                    <a16:rowId xmlns:a16="http://schemas.microsoft.com/office/drawing/2014/main" val="1635213987"/>
                  </a:ext>
                </a:extLst>
              </a:tr>
              <a:tr h="401792">
                <a:tc>
                  <a:txBody>
                    <a:bodyPr/>
                    <a:lstStyle/>
                    <a:p>
                      <a:r>
                        <a:rPr lang="en-US" sz="1100"/>
                        <a:t>Week 4: Shadow &amp; Ride-</a:t>
                      </a:r>
                      <a:r>
                        <a:rPr lang="en-US" sz="1100" err="1"/>
                        <a:t>Alongs</a:t>
                      </a:r>
                    </a:p>
                  </a:txBody>
                  <a:tcPr>
                    <a:lnR w="12700">
                      <a:solidFill>
                        <a:schemeClr val="tx1"/>
                      </a:solidFill>
                    </a:lnR>
                    <a:lnT w="12700">
                      <a:solidFill>
                        <a:schemeClr val="tx1"/>
                      </a:solidFill>
                    </a:lnT>
                    <a:lnB w="12700">
                      <a:solidFill>
                        <a:schemeClr val="tx1"/>
                      </a:solidFill>
                    </a:lnB>
                  </a:tcPr>
                </a:tc>
                <a:tc>
                  <a:txBody>
                    <a:bodyPr/>
                    <a:lstStyle/>
                    <a:p>
                      <a:r>
                        <a:rPr lang="en-US" sz="1100"/>
                        <a:t>Knowledge Sharing</a:t>
                      </a:r>
                    </a:p>
                  </a:txBody>
                  <a:tcPr>
                    <a:lnL w="12700">
                      <a:solidFill>
                        <a:schemeClr val="tx1"/>
                      </a:solidFill>
                    </a:lnL>
                    <a:lnR w="12700">
                      <a:solidFill>
                        <a:schemeClr val="tx1"/>
                      </a:solidFill>
                    </a:lnR>
                    <a:lnT w="12700">
                      <a:solidFill>
                        <a:schemeClr val="tx1"/>
                      </a:solidFill>
                    </a:lnT>
                    <a:lnB w="12700">
                      <a:solidFill>
                        <a:schemeClr val="tx1"/>
                      </a:solidFill>
                    </a:lnB>
                  </a:tcPr>
                </a:tc>
                <a:tc>
                  <a:txBody>
                    <a:bodyPr/>
                    <a:lstStyle/>
                    <a:p>
                      <a:pPr marL="171450" lvl="0" indent="-171450">
                        <a:buFont typeface="Arial"/>
                        <a:buChar char="•"/>
                      </a:pPr>
                      <a:r>
                        <a:rPr lang="en-US" sz="1100"/>
                        <a:t>Recorded calls library</a:t>
                      </a:r>
                    </a:p>
                    <a:p>
                      <a:pPr marL="171450" lvl="0" indent="-171450">
                        <a:buFont typeface="Arial"/>
                        <a:buChar char="•"/>
                      </a:pPr>
                      <a:r>
                        <a:rPr lang="en-US" sz="1100"/>
                        <a:t>Attend at least 5 first appointments with tenured rep</a:t>
                      </a:r>
                    </a:p>
                    <a:p>
                      <a:pPr marL="171450" lvl="0" indent="-171450">
                        <a:buFont typeface="Arial"/>
                        <a:buChar char="•"/>
                      </a:pPr>
                      <a:r>
                        <a:rPr lang="en-US" sz="1100"/>
                        <a:t>Value proposition mock presentation</a:t>
                      </a:r>
                    </a:p>
                  </a:txBody>
                  <a:tcPr>
                    <a:lnL w="12700">
                      <a:solidFill>
                        <a:schemeClr val="tx1"/>
                      </a:solidFill>
                    </a:lnL>
                    <a:lnT w="12700">
                      <a:solidFill>
                        <a:schemeClr val="tx1"/>
                      </a:solidFill>
                    </a:lnT>
                    <a:lnB w="12700">
                      <a:solidFill>
                        <a:schemeClr val="tx1"/>
                      </a:solidFill>
                    </a:lnB>
                  </a:tcPr>
                </a:tc>
                <a:extLst>
                  <a:ext uri="{0D108BD9-81ED-4DB2-BD59-A6C34878D82A}">
                    <a16:rowId xmlns:a16="http://schemas.microsoft.com/office/drawing/2014/main" val="2104052152"/>
                  </a:ext>
                </a:extLst>
              </a:tr>
              <a:tr h="401792">
                <a:tc>
                  <a:txBody>
                    <a:bodyPr/>
                    <a:lstStyle/>
                    <a:p>
                      <a:r>
                        <a:rPr lang="en-US" sz="1100"/>
                        <a:t>Week 5: Channel Knowledge</a:t>
                      </a:r>
                    </a:p>
                  </a:txBody>
                  <a:tcPr>
                    <a:lnR w="12700">
                      <a:solidFill>
                        <a:schemeClr val="tx1"/>
                      </a:solidFill>
                    </a:lnR>
                    <a:lnT w="12700">
                      <a:solidFill>
                        <a:schemeClr val="tx1"/>
                      </a:solidFill>
                    </a:lnT>
                    <a:lnB w="12700">
                      <a:solidFill>
                        <a:schemeClr val="tx1"/>
                      </a:solidFill>
                    </a:lnB>
                  </a:tcPr>
                </a:tc>
                <a:tc>
                  <a:txBody>
                    <a:bodyPr/>
                    <a:lstStyle/>
                    <a:p>
                      <a:r>
                        <a:rPr lang="en-US" sz="1100"/>
                        <a:t>Messaging &amp; Positioning</a:t>
                      </a:r>
                    </a:p>
                    <a:p>
                      <a:pPr lvl="0">
                        <a:buNone/>
                      </a:pPr>
                      <a:endParaRPr lang="en-US" sz="1100"/>
                    </a:p>
                    <a:p>
                      <a:pPr lvl="0">
                        <a:buNone/>
                      </a:pPr>
                      <a:endParaRPr lang="en-US" sz="1100"/>
                    </a:p>
                    <a:p>
                      <a:pPr lvl="0">
                        <a:buNone/>
                      </a:pPr>
                      <a:r>
                        <a:rPr lang="en-US" sz="1100"/>
                        <a:t>Training Tools</a:t>
                      </a:r>
                    </a:p>
                  </a:txBody>
                  <a:tcPr>
                    <a:lnL w="12700">
                      <a:solidFill>
                        <a:schemeClr val="tx1"/>
                      </a:solidFill>
                    </a:lnL>
                    <a:lnR w="12700">
                      <a:solidFill>
                        <a:schemeClr val="tx1"/>
                      </a:solidFill>
                    </a:lnR>
                    <a:lnT w="12700">
                      <a:solidFill>
                        <a:schemeClr val="tx1"/>
                      </a:solidFill>
                    </a:lnT>
                    <a:lnB w="12700">
                      <a:solidFill>
                        <a:schemeClr val="tx1"/>
                      </a:solidFill>
                    </a:lnB>
                  </a:tcPr>
                </a:tc>
                <a:tc>
                  <a:txBody>
                    <a:bodyPr/>
                    <a:lstStyle/>
                    <a:p>
                      <a:pPr marL="171450" indent="-171450">
                        <a:buFont typeface="Arial"/>
                        <a:buChar char="•"/>
                      </a:pPr>
                      <a:r>
                        <a:rPr lang="en-US" sz="1100"/>
                        <a:t>Channel playbook</a:t>
                      </a:r>
                    </a:p>
                    <a:p>
                      <a:pPr marL="171450" lvl="0" indent="-171450">
                        <a:buFont typeface="Arial"/>
                        <a:buChar char="•"/>
                      </a:pPr>
                      <a:r>
                        <a:rPr lang="en-US" sz="1100"/>
                        <a:t>Channel messaging framework</a:t>
                      </a:r>
                    </a:p>
                    <a:p>
                      <a:pPr marL="171450" lvl="0" indent="-171450">
                        <a:buFont typeface="Arial"/>
                        <a:buChar char="•"/>
                      </a:pPr>
                      <a:endParaRPr lang="en-US" sz="1100"/>
                    </a:p>
                    <a:p>
                      <a:pPr marL="171450" lvl="0" indent="-171450">
                        <a:buFont typeface="Arial"/>
                        <a:buChar char="•"/>
                      </a:pPr>
                      <a:r>
                        <a:rPr lang="en-US" sz="1100" err="1"/>
                        <a:t>TopOpps</a:t>
                      </a:r>
                      <a:r>
                        <a:rPr lang="en-US" sz="1100"/>
                        <a:t> training</a:t>
                      </a:r>
                    </a:p>
                    <a:p>
                      <a:pPr marL="171450" lvl="0" indent="-171450">
                        <a:buFont typeface="Arial"/>
                        <a:buChar char="•"/>
                      </a:pPr>
                      <a:r>
                        <a:rPr lang="en-US" sz="1100"/>
                        <a:t>Customer onboarding process</a:t>
                      </a:r>
                    </a:p>
                    <a:p>
                      <a:pPr marL="171450" lvl="0" indent="-171450">
                        <a:buFont typeface="Arial"/>
                        <a:buChar char="•"/>
                      </a:pPr>
                      <a:r>
                        <a:rPr lang="en-US" sz="1100"/>
                        <a:t>Virtual selling resources</a:t>
                      </a:r>
                    </a:p>
                  </a:txBody>
                  <a:tcPr>
                    <a:lnL w="12700">
                      <a:solidFill>
                        <a:schemeClr val="tx1"/>
                      </a:solidFill>
                    </a:lnL>
                    <a:lnT w="12700">
                      <a:solidFill>
                        <a:schemeClr val="tx1"/>
                      </a:solidFill>
                    </a:lnT>
                    <a:lnB w="12700">
                      <a:solidFill>
                        <a:schemeClr val="tx1"/>
                      </a:solidFill>
                    </a:lnB>
                  </a:tcPr>
                </a:tc>
                <a:extLst>
                  <a:ext uri="{0D108BD9-81ED-4DB2-BD59-A6C34878D82A}">
                    <a16:rowId xmlns:a16="http://schemas.microsoft.com/office/drawing/2014/main" val="2934893431"/>
                  </a:ext>
                </a:extLst>
              </a:tr>
            </a:tbl>
          </a:graphicData>
        </a:graphic>
      </p:graphicFrame>
      <p:sp>
        <p:nvSpPr>
          <p:cNvPr id="3" name="TextBox 2">
            <a:extLst>
              <a:ext uri="{FF2B5EF4-FFF2-40B4-BE49-F238E27FC236}">
                <a16:creationId xmlns:a16="http://schemas.microsoft.com/office/drawing/2014/main" id="{FF1E666B-06C8-94AB-09BE-D4407F1D48A7}"/>
              </a:ext>
            </a:extLst>
          </p:cNvPr>
          <p:cNvSpPr txBox="1"/>
          <p:nvPr/>
        </p:nvSpPr>
        <p:spPr>
          <a:xfrm>
            <a:off x="7416099" y="1737736"/>
            <a:ext cx="3985523" cy="1384995"/>
          </a:xfrm>
          <a:prstGeom prst="rect">
            <a:avLst/>
          </a:prstGeom>
          <a:solidFill>
            <a:schemeClr val="bg1">
              <a:lumMod val="75000"/>
            </a:schemeClr>
          </a:solidFill>
          <a:ln w="28575">
            <a:solidFill>
              <a:schemeClr val="accent5"/>
            </a:solidFill>
          </a:ln>
        </p:spPr>
        <p:txBody>
          <a:bodyPr wrap="square" rtlCol="0">
            <a:spAutoFit/>
          </a:bodyPr>
          <a:lstStyle/>
          <a:p>
            <a:pPr algn="l"/>
            <a:r>
              <a:rPr lang="en-US" sz="1200" b="1"/>
              <a:t>SBI Note</a:t>
            </a:r>
            <a:r>
              <a:rPr lang="en-US" sz="1200"/>
              <a:t>: This is a generally-suggested sequencing of activities. You may choose to re-sequence, add, or remove coverage areas to suit your organization’s specific needs. Our advice is to be sure to plan around weekly themes to (a) help new hires stay focused, (b) be able to mark progress, and (c) ensure the program covers all important items.</a:t>
            </a:r>
          </a:p>
        </p:txBody>
      </p:sp>
    </p:spTree>
    <p:extLst>
      <p:ext uri="{BB962C8B-B14F-4D97-AF65-F5344CB8AC3E}">
        <p14:creationId xmlns:p14="http://schemas.microsoft.com/office/powerpoint/2010/main" val="1943084752"/>
      </p:ext>
    </p:extLst>
  </p:cSld>
  <p:clrMapOvr>
    <a:masterClrMapping/>
  </p:clrMapOvr>
  <p:extLst>
    <p:ext uri="{6950BFC3-D8DA-4A85-94F7-54DA5524770B}">
      <p188:commentRel xmlns:p188="http://schemas.microsoft.com/office/powerpoint/2018/8/main" r:id="rId2"/>
    </p:ext>
  </p:extLs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25B189D-99D3-DE57-E4D1-8C75CBC112AF}"/>
            </a:ext>
          </a:extLst>
        </p:cNvPr>
        <p:cNvGrpSpPr/>
        <p:nvPr/>
      </p:nvGrpSpPr>
      <p:grpSpPr>
        <a:xfrm>
          <a:off x="0" y="0"/>
          <a:ext cx="0" cy="0"/>
          <a:chOff x="0" y="0"/>
          <a:chExt cx="0" cy="0"/>
        </a:xfrm>
      </p:grpSpPr>
      <p:graphicFrame>
        <p:nvGraphicFramePr>
          <p:cNvPr id="5" name="think-cell data - do not delete" hidden="1">
            <a:extLst>
              <a:ext uri="{FF2B5EF4-FFF2-40B4-BE49-F238E27FC236}">
                <a16:creationId xmlns:a16="http://schemas.microsoft.com/office/drawing/2014/main" id="{63F13A30-9B7C-7A84-FB9C-108F880C0B3A}"/>
              </a:ext>
            </a:extLst>
          </p:cNvPr>
          <p:cNvGraphicFramePr>
            <a:graphicFrameLocks noChangeAspect="1"/>
          </p:cNvGraphicFramePr>
          <p:nvPr>
            <p:custDataLst>
              <p:tags r:id="rId1"/>
            </p:custDataLst>
            <p:extLst>
              <p:ext uri="{D42A27DB-BD31-4B8C-83A1-F6EECF244321}">
                <p14:modId xmlns:p14="http://schemas.microsoft.com/office/powerpoint/2010/main" val="29066598"/>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3" imgW="7772400" imgH="10058400" progId="TCLayout.ActiveDocument.1">
                  <p:embed/>
                </p:oleObj>
              </mc:Choice>
              <mc:Fallback>
                <p:oleObj name="think-cell Slide" r:id="rId3" imgW="7772400" imgH="10058400" progId="TCLayout.ActiveDocument.1">
                  <p:embed/>
                  <p:pic>
                    <p:nvPicPr>
                      <p:cNvPr id="5" name="think-cell data - do not delete" hidden="1">
                        <a:extLst>
                          <a:ext uri="{FF2B5EF4-FFF2-40B4-BE49-F238E27FC236}">
                            <a16:creationId xmlns:a16="http://schemas.microsoft.com/office/drawing/2014/main" id="{63F13A30-9B7C-7A84-FB9C-108F880C0B3A}"/>
                          </a:ext>
                        </a:extLst>
                      </p:cNvPr>
                      <p:cNvPicPr/>
                      <p:nvPr/>
                    </p:nvPicPr>
                    <p:blipFill>
                      <a:blip r:embed="rId4"/>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6F908DA3-57C2-184A-1831-E3887BB61992}"/>
              </a:ext>
            </a:extLst>
          </p:cNvPr>
          <p:cNvSpPr>
            <a:spLocks noGrp="1"/>
          </p:cNvSpPr>
          <p:nvPr>
            <p:ph type="title"/>
          </p:nvPr>
        </p:nvSpPr>
        <p:spPr/>
        <p:txBody>
          <a:bodyPr vert="horz"/>
          <a:lstStyle/>
          <a:p>
            <a:r>
              <a:rPr lang="en-US"/>
              <a:t>Onboarding Curriculum Details (</a:t>
            </a:r>
            <a:r>
              <a:rPr lang="en-US" err="1"/>
              <a:t>ctd</a:t>
            </a:r>
            <a:r>
              <a:rPr lang="en-US"/>
              <a:t>.)</a:t>
            </a:r>
          </a:p>
        </p:txBody>
      </p:sp>
      <p:graphicFrame>
        <p:nvGraphicFramePr>
          <p:cNvPr id="4" name="Content Placeholder 3">
            <a:extLst>
              <a:ext uri="{FF2B5EF4-FFF2-40B4-BE49-F238E27FC236}">
                <a16:creationId xmlns:a16="http://schemas.microsoft.com/office/drawing/2014/main" id="{5EAC5DEE-89E4-9EFB-466D-8243A632A8B9}"/>
              </a:ext>
            </a:extLst>
          </p:cNvPr>
          <p:cNvGraphicFramePr>
            <a:graphicFrameLocks noGrp="1"/>
          </p:cNvGraphicFramePr>
          <p:nvPr>
            <p:ph idx="1"/>
            <p:extLst>
              <p:ext uri="{D42A27DB-BD31-4B8C-83A1-F6EECF244321}">
                <p14:modId xmlns:p14="http://schemas.microsoft.com/office/powerpoint/2010/main" val="2725960677"/>
              </p:ext>
            </p:extLst>
          </p:nvPr>
        </p:nvGraphicFramePr>
        <p:xfrm>
          <a:off x="619369" y="1002446"/>
          <a:ext cx="10961688" cy="4109580"/>
        </p:xfrm>
        <a:graphic>
          <a:graphicData uri="http://schemas.openxmlformats.org/drawingml/2006/table">
            <a:tbl>
              <a:tblPr firstRow="1" bandRow="1">
                <a:tableStyleId>{72833802-FEF1-4C79-8D5D-14CF1EAF98D9}</a:tableStyleId>
              </a:tblPr>
              <a:tblGrid>
                <a:gridCol w="3653896">
                  <a:extLst>
                    <a:ext uri="{9D8B030D-6E8A-4147-A177-3AD203B41FA5}">
                      <a16:colId xmlns:a16="http://schemas.microsoft.com/office/drawing/2014/main" val="4020058317"/>
                    </a:ext>
                  </a:extLst>
                </a:gridCol>
                <a:gridCol w="3653896">
                  <a:extLst>
                    <a:ext uri="{9D8B030D-6E8A-4147-A177-3AD203B41FA5}">
                      <a16:colId xmlns:a16="http://schemas.microsoft.com/office/drawing/2014/main" val="3888418920"/>
                    </a:ext>
                  </a:extLst>
                </a:gridCol>
                <a:gridCol w="3653896">
                  <a:extLst>
                    <a:ext uri="{9D8B030D-6E8A-4147-A177-3AD203B41FA5}">
                      <a16:colId xmlns:a16="http://schemas.microsoft.com/office/drawing/2014/main" val="2686663013"/>
                    </a:ext>
                  </a:extLst>
                </a:gridCol>
              </a:tblGrid>
              <a:tr h="375780">
                <a:tc>
                  <a:txBody>
                    <a:bodyPr/>
                    <a:lstStyle/>
                    <a:p>
                      <a:r>
                        <a:rPr lang="en-US" sz="1300" b="0"/>
                        <a:t>Weekly Themes</a:t>
                      </a:r>
                    </a:p>
                  </a:txBody>
                  <a:tcPr>
                    <a:lnL w="12700">
                      <a:solidFill>
                        <a:schemeClr val="tx1"/>
                      </a:solidFill>
                    </a:lnL>
                    <a:lnR w="12700">
                      <a:solidFill>
                        <a:schemeClr val="tx1"/>
                      </a:solidFill>
                    </a:lnR>
                    <a:lnT w="12700">
                      <a:solidFill>
                        <a:schemeClr val="tx1"/>
                      </a:solidFill>
                    </a:lnT>
                    <a:lnB w="12700">
                      <a:solidFill>
                        <a:schemeClr val="tx1"/>
                      </a:solidFill>
                    </a:lnB>
                  </a:tcPr>
                </a:tc>
                <a:tc>
                  <a:txBody>
                    <a:bodyPr/>
                    <a:lstStyle/>
                    <a:p>
                      <a:r>
                        <a:rPr lang="en-US" sz="1300" b="0"/>
                        <a:t>Activities and Focus Areas</a:t>
                      </a:r>
                    </a:p>
                  </a:txBody>
                  <a:tcPr>
                    <a:lnL w="12700">
                      <a:solidFill>
                        <a:schemeClr val="tx1"/>
                      </a:solidFill>
                    </a:lnL>
                    <a:lnR w="12700">
                      <a:solidFill>
                        <a:schemeClr val="tx1"/>
                      </a:solidFill>
                    </a:lnR>
                    <a:lnB w="12700">
                      <a:solidFill>
                        <a:schemeClr val="tx1"/>
                      </a:solidFill>
                    </a:lnB>
                  </a:tcPr>
                </a:tc>
                <a:tc>
                  <a:txBody>
                    <a:bodyPr/>
                    <a:lstStyle/>
                    <a:p>
                      <a:pPr lvl="0">
                        <a:buNone/>
                      </a:pPr>
                      <a:r>
                        <a:rPr lang="en-US" sz="1300" b="0">
                          <a:solidFill>
                            <a:schemeClr val="bg1"/>
                          </a:solidFill>
                        </a:rPr>
                        <a:t>Supporting Details and Resources</a:t>
                      </a:r>
                    </a:p>
                  </a:txBody>
                  <a:tcPr>
                    <a:lnL w="12700">
                      <a:solidFill>
                        <a:schemeClr val="tx1"/>
                      </a:solidFill>
                    </a:lnL>
                    <a:lnB w="12700">
                      <a:solidFill>
                        <a:schemeClr val="tx1"/>
                      </a:solidFill>
                    </a:lnB>
                  </a:tcPr>
                </a:tc>
                <a:extLst>
                  <a:ext uri="{0D108BD9-81ED-4DB2-BD59-A6C34878D82A}">
                    <a16:rowId xmlns:a16="http://schemas.microsoft.com/office/drawing/2014/main" val="4292890434"/>
                  </a:ext>
                </a:extLst>
              </a:tr>
              <a:tr h="401792">
                <a:tc>
                  <a:txBody>
                    <a:bodyPr/>
                    <a:lstStyle/>
                    <a:p>
                      <a:r>
                        <a:rPr lang="en-US" sz="1100"/>
                        <a:t>Week 6: Partner Program</a:t>
                      </a:r>
                    </a:p>
                  </a:txBody>
                  <a:tcPr>
                    <a:lnR w="12700">
                      <a:solidFill>
                        <a:schemeClr val="tx1"/>
                      </a:solidFill>
                    </a:lnR>
                    <a:lnT w="12700">
                      <a:solidFill>
                        <a:schemeClr val="tx1"/>
                      </a:solidFill>
                    </a:lnT>
                    <a:lnB w="12700">
                      <a:solidFill>
                        <a:schemeClr val="tx1"/>
                      </a:solidFill>
                    </a:lnB>
                  </a:tcPr>
                </a:tc>
                <a:tc>
                  <a:txBody>
                    <a:bodyPr/>
                    <a:lstStyle/>
                    <a:p>
                      <a:r>
                        <a:rPr lang="en-US" sz="1100"/>
                        <a:t>Partner Ecosystem</a:t>
                      </a:r>
                      <a:endParaRPr lang="en-US"/>
                    </a:p>
                  </a:txBody>
                  <a:tcPr>
                    <a:lnL w="12700">
                      <a:solidFill>
                        <a:schemeClr val="tx1"/>
                      </a:solidFill>
                    </a:lnL>
                    <a:lnR w="12700">
                      <a:solidFill>
                        <a:schemeClr val="tx1"/>
                      </a:solidFill>
                    </a:lnR>
                    <a:lnT w="12700">
                      <a:solidFill>
                        <a:schemeClr val="tx1"/>
                      </a:solidFill>
                    </a:lnT>
                    <a:lnB w="12700">
                      <a:solidFill>
                        <a:schemeClr val="tx1"/>
                      </a:solidFill>
                    </a:lnB>
                  </a:tcPr>
                </a:tc>
                <a:tc>
                  <a:txBody>
                    <a:bodyPr/>
                    <a:lstStyle/>
                    <a:p>
                      <a:pPr marL="171450" indent="-171450">
                        <a:buFont typeface="Arial"/>
                        <a:buChar char="•"/>
                      </a:pPr>
                      <a:r>
                        <a:rPr lang="en-US" sz="1100"/>
                        <a:t>Partner recruitment &amp; OEM alignment</a:t>
                      </a:r>
                    </a:p>
                    <a:p>
                      <a:pPr marL="171450" lvl="0" indent="-171450">
                        <a:buFont typeface="Arial"/>
                        <a:buChar char="•"/>
                      </a:pPr>
                      <a:r>
                        <a:rPr lang="en-US" sz="1100"/>
                        <a:t>Partner transactions</a:t>
                      </a:r>
                    </a:p>
                  </a:txBody>
                  <a:tcPr>
                    <a:lnL w="12700">
                      <a:solidFill>
                        <a:schemeClr val="tx1"/>
                      </a:solidFill>
                    </a:lnL>
                    <a:lnT w="12700">
                      <a:solidFill>
                        <a:schemeClr val="tx1"/>
                      </a:solidFill>
                    </a:lnT>
                    <a:lnB w="12700">
                      <a:solidFill>
                        <a:schemeClr val="tx1"/>
                      </a:solidFill>
                    </a:lnB>
                  </a:tcPr>
                </a:tc>
                <a:extLst>
                  <a:ext uri="{0D108BD9-81ED-4DB2-BD59-A6C34878D82A}">
                    <a16:rowId xmlns:a16="http://schemas.microsoft.com/office/drawing/2014/main" val="2528074189"/>
                  </a:ext>
                </a:extLst>
              </a:tr>
              <a:tr h="401792">
                <a:tc>
                  <a:txBody>
                    <a:bodyPr/>
                    <a:lstStyle/>
                    <a:p>
                      <a:r>
                        <a:rPr lang="en-US" sz="1100"/>
                        <a:t>Week 7-8: Buyer &amp; Product Knowledge</a:t>
                      </a:r>
                    </a:p>
                  </a:txBody>
                  <a:tcPr>
                    <a:lnR w="12700">
                      <a:solidFill>
                        <a:schemeClr val="tx1"/>
                      </a:solidFill>
                    </a:lnR>
                    <a:lnT w="12700">
                      <a:solidFill>
                        <a:schemeClr val="tx1"/>
                      </a:solidFill>
                    </a:lnT>
                    <a:lnB w="12700">
                      <a:solidFill>
                        <a:schemeClr val="tx1"/>
                      </a:solidFill>
                    </a:lnB>
                  </a:tcPr>
                </a:tc>
                <a:tc>
                  <a:txBody>
                    <a:bodyPr/>
                    <a:lstStyle/>
                    <a:p>
                      <a:r>
                        <a:rPr lang="en-US" sz="1100">
                          <a:solidFill>
                            <a:schemeClr val="tx1"/>
                          </a:solidFill>
                        </a:rPr>
                        <a:t>Buyer Knowledge</a:t>
                      </a:r>
                    </a:p>
                    <a:p>
                      <a:pPr lvl="0">
                        <a:buNone/>
                      </a:pPr>
                      <a:endParaRPr lang="en-US" sz="1100">
                        <a:solidFill>
                          <a:schemeClr val="tx1"/>
                        </a:solidFill>
                      </a:endParaRPr>
                    </a:p>
                    <a:p>
                      <a:pPr lvl="0">
                        <a:buNone/>
                      </a:pPr>
                      <a:endParaRPr lang="en-US" sz="1100">
                        <a:solidFill>
                          <a:schemeClr val="tx1"/>
                        </a:solidFill>
                      </a:endParaRPr>
                    </a:p>
                    <a:p>
                      <a:pPr lvl="0">
                        <a:buNone/>
                      </a:pPr>
                      <a:endParaRPr lang="en-US" sz="1100">
                        <a:solidFill>
                          <a:schemeClr val="tx1"/>
                        </a:solidFill>
                      </a:endParaRPr>
                    </a:p>
                    <a:p>
                      <a:pPr lvl="0">
                        <a:buNone/>
                      </a:pPr>
                      <a:r>
                        <a:rPr lang="en-US" sz="1100">
                          <a:solidFill>
                            <a:schemeClr val="tx1"/>
                          </a:solidFill>
                        </a:rPr>
                        <a:t>Product Knowledge</a:t>
                      </a:r>
                    </a:p>
                  </a:txBody>
                  <a:tcPr>
                    <a:lnL w="12700">
                      <a:solidFill>
                        <a:schemeClr val="tx1"/>
                      </a:solidFill>
                    </a:lnL>
                    <a:lnR w="12700">
                      <a:solidFill>
                        <a:schemeClr val="tx1"/>
                      </a:solidFill>
                    </a:lnR>
                    <a:lnT w="12700">
                      <a:solidFill>
                        <a:schemeClr val="tx1"/>
                      </a:solidFill>
                    </a:lnT>
                    <a:lnB w="12700">
                      <a:solidFill>
                        <a:schemeClr val="tx1"/>
                      </a:solidFill>
                    </a:lnB>
                  </a:tcPr>
                </a:tc>
                <a:tc>
                  <a:txBody>
                    <a:bodyPr/>
                    <a:lstStyle/>
                    <a:p>
                      <a:pPr marL="171450" indent="-171450">
                        <a:buFont typeface="Arial"/>
                        <a:buChar char="•"/>
                      </a:pPr>
                      <a:r>
                        <a:rPr lang="en-US" sz="1100">
                          <a:solidFill>
                            <a:schemeClr val="tx1"/>
                          </a:solidFill>
                        </a:rPr>
                        <a:t>Buyer personas overview</a:t>
                      </a:r>
                    </a:p>
                    <a:p>
                      <a:pPr marL="171450" indent="-171450">
                        <a:buFont typeface="Arial"/>
                        <a:buChar char="•"/>
                      </a:pPr>
                      <a:r>
                        <a:rPr lang="en-US" sz="1100">
                          <a:solidFill>
                            <a:schemeClr val="tx1"/>
                          </a:solidFill>
                        </a:rPr>
                        <a:t>Buyer journey deep dive</a:t>
                      </a:r>
                    </a:p>
                    <a:p>
                      <a:pPr marL="171450" indent="-171450">
                        <a:buFont typeface="Arial"/>
                        <a:buChar char="•"/>
                      </a:pPr>
                      <a:r>
                        <a:rPr lang="en-US" sz="1100">
                          <a:solidFill>
                            <a:schemeClr val="tx1"/>
                          </a:solidFill>
                        </a:rPr>
                        <a:t>Buying process overview</a:t>
                      </a:r>
                    </a:p>
                    <a:p>
                      <a:pPr marL="171450" lvl="0" indent="-171450">
                        <a:buFont typeface="Arial"/>
                        <a:buChar char="•"/>
                      </a:pPr>
                      <a:endParaRPr lang="en-US" sz="1100">
                        <a:solidFill>
                          <a:schemeClr val="tx1"/>
                        </a:solidFill>
                      </a:endParaRPr>
                    </a:p>
                    <a:p>
                      <a:pPr marL="171450" lvl="0" indent="-171450">
                        <a:buFont typeface="Arial"/>
                        <a:buChar char="•"/>
                      </a:pPr>
                      <a:r>
                        <a:rPr lang="en-US" sz="1100">
                          <a:solidFill>
                            <a:schemeClr val="tx1"/>
                          </a:solidFill>
                        </a:rPr>
                        <a:t>Facilities tour</a:t>
                      </a:r>
                    </a:p>
                    <a:p>
                      <a:pPr marL="171450" lvl="0" indent="-171450">
                        <a:buFont typeface="Arial"/>
                        <a:buChar char="•"/>
                      </a:pPr>
                      <a:r>
                        <a:rPr lang="en-US" sz="1100">
                          <a:solidFill>
                            <a:schemeClr val="tx1"/>
                          </a:solidFill>
                        </a:rPr>
                        <a:t>Tech deep-dive</a:t>
                      </a:r>
                    </a:p>
                    <a:p>
                      <a:pPr marL="171450" lvl="0" indent="-171450">
                        <a:buFont typeface="Arial"/>
                        <a:buChar char="•"/>
                      </a:pPr>
                      <a:r>
                        <a:rPr lang="en-US" sz="1100">
                          <a:solidFill>
                            <a:schemeClr val="tx1"/>
                          </a:solidFill>
                        </a:rPr>
                        <a:t>User stories and case studies</a:t>
                      </a:r>
                    </a:p>
                  </a:txBody>
                  <a:tcPr>
                    <a:lnL w="12700">
                      <a:solidFill>
                        <a:schemeClr val="tx1"/>
                      </a:solidFill>
                    </a:lnL>
                    <a:lnT w="12700">
                      <a:solidFill>
                        <a:schemeClr val="tx1"/>
                      </a:solidFill>
                    </a:lnT>
                    <a:lnB w="12700">
                      <a:solidFill>
                        <a:schemeClr val="tx1"/>
                      </a:solidFill>
                    </a:lnB>
                  </a:tcPr>
                </a:tc>
                <a:extLst>
                  <a:ext uri="{0D108BD9-81ED-4DB2-BD59-A6C34878D82A}">
                    <a16:rowId xmlns:a16="http://schemas.microsoft.com/office/drawing/2014/main" val="2844357967"/>
                  </a:ext>
                </a:extLst>
              </a:tr>
              <a:tr h="401792">
                <a:tc>
                  <a:txBody>
                    <a:bodyPr/>
                    <a:lstStyle/>
                    <a:p>
                      <a:r>
                        <a:rPr lang="en-US" sz="1100"/>
                        <a:t>Week 9: Selling &amp; Interpersonal Skills</a:t>
                      </a:r>
                    </a:p>
                  </a:txBody>
                  <a:tcPr>
                    <a:lnR w="12700">
                      <a:solidFill>
                        <a:schemeClr val="tx1"/>
                      </a:solidFill>
                    </a:lnR>
                    <a:lnT w="12700">
                      <a:solidFill>
                        <a:schemeClr val="tx1"/>
                      </a:solidFill>
                    </a:lnT>
                    <a:lnB w="12700">
                      <a:solidFill>
                        <a:schemeClr val="tx1"/>
                      </a:solidFill>
                    </a:lnB>
                  </a:tcPr>
                </a:tc>
                <a:tc>
                  <a:txBody>
                    <a:bodyPr/>
                    <a:lstStyle/>
                    <a:p>
                      <a:r>
                        <a:rPr lang="en-US" sz="1100">
                          <a:solidFill>
                            <a:schemeClr val="tx1"/>
                          </a:solidFill>
                        </a:rPr>
                        <a:t>Seller Competency Model Deep Dive and Progress Evaluation</a:t>
                      </a:r>
                    </a:p>
                  </a:txBody>
                  <a:tcPr>
                    <a:lnL w="12700">
                      <a:solidFill>
                        <a:schemeClr val="tx1"/>
                      </a:solidFill>
                    </a:lnL>
                    <a:lnR w="12700">
                      <a:solidFill>
                        <a:schemeClr val="tx1"/>
                      </a:solidFill>
                    </a:lnR>
                    <a:lnT w="12700">
                      <a:solidFill>
                        <a:schemeClr val="tx1"/>
                      </a:solidFill>
                    </a:lnT>
                    <a:lnB w="12700">
                      <a:solidFill>
                        <a:schemeClr val="tx1"/>
                      </a:solidFill>
                    </a:lnB>
                  </a:tcPr>
                </a:tc>
                <a:tc>
                  <a:txBody>
                    <a:bodyPr/>
                    <a:lstStyle/>
                    <a:p>
                      <a:pPr marL="171450" indent="-171450">
                        <a:buFont typeface="Arial"/>
                        <a:buChar char="•"/>
                      </a:pPr>
                      <a:r>
                        <a:rPr lang="en-US" sz="1100">
                          <a:solidFill>
                            <a:schemeClr val="tx1"/>
                          </a:solidFill>
                        </a:rPr>
                        <a:t>Seller competencies</a:t>
                      </a:r>
                    </a:p>
                    <a:p>
                      <a:pPr marL="171450" indent="-171450">
                        <a:buFont typeface="Arial"/>
                        <a:buChar char="•"/>
                      </a:pPr>
                      <a:r>
                        <a:rPr lang="en-US" sz="1100">
                          <a:solidFill>
                            <a:schemeClr val="tx1"/>
                          </a:solidFill>
                        </a:rPr>
                        <a:t>Executing scenario-based sales plays</a:t>
                      </a:r>
                    </a:p>
                    <a:p>
                      <a:pPr marL="171450" lvl="0" indent="-171450">
                        <a:buFont typeface="Arial"/>
                        <a:buChar char="•"/>
                      </a:pPr>
                      <a:r>
                        <a:rPr lang="en-US" sz="1100">
                          <a:solidFill>
                            <a:schemeClr val="tx1"/>
                          </a:solidFill>
                        </a:rPr>
                        <a:t>Digital tools &amp; process</a:t>
                      </a:r>
                    </a:p>
                  </a:txBody>
                  <a:tcPr>
                    <a:lnL w="12700">
                      <a:solidFill>
                        <a:schemeClr val="tx1"/>
                      </a:solidFill>
                    </a:lnL>
                    <a:lnT w="12700">
                      <a:solidFill>
                        <a:schemeClr val="tx1"/>
                      </a:solidFill>
                    </a:lnT>
                    <a:lnB w="12700">
                      <a:solidFill>
                        <a:schemeClr val="tx1"/>
                      </a:solidFill>
                    </a:lnB>
                  </a:tcPr>
                </a:tc>
                <a:extLst>
                  <a:ext uri="{0D108BD9-81ED-4DB2-BD59-A6C34878D82A}">
                    <a16:rowId xmlns:a16="http://schemas.microsoft.com/office/drawing/2014/main" val="3212018748"/>
                  </a:ext>
                </a:extLst>
              </a:tr>
              <a:tr h="401792">
                <a:tc>
                  <a:txBody>
                    <a:bodyPr/>
                    <a:lstStyle/>
                    <a:p>
                      <a:r>
                        <a:rPr lang="en-US" sz="1100"/>
                        <a:t>Week 10: Territory Planning</a:t>
                      </a:r>
                    </a:p>
                  </a:txBody>
                  <a:tcPr>
                    <a:lnR w="12700">
                      <a:solidFill>
                        <a:schemeClr val="tx1"/>
                      </a:solidFill>
                    </a:lnR>
                    <a:lnT w="12700">
                      <a:solidFill>
                        <a:schemeClr val="tx1"/>
                      </a:solidFill>
                    </a:lnT>
                    <a:lnB w="12700">
                      <a:solidFill>
                        <a:schemeClr val="tx1"/>
                      </a:solidFill>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100">
                          <a:solidFill>
                            <a:schemeClr val="tx1"/>
                          </a:solidFill>
                        </a:rPr>
                        <a:t>Finalize Territory &amp; Base Account Plan</a:t>
                      </a:r>
                    </a:p>
                  </a:txBody>
                  <a:tcPr>
                    <a:lnL w="12700">
                      <a:solidFill>
                        <a:schemeClr val="tx1"/>
                      </a:solidFill>
                    </a:lnL>
                    <a:lnR w="12700">
                      <a:solidFill>
                        <a:schemeClr val="tx1"/>
                      </a:solidFill>
                    </a:lnR>
                    <a:lnT w="12700">
                      <a:solidFill>
                        <a:schemeClr val="tx1"/>
                      </a:solidFill>
                    </a:lnT>
                    <a:lnB w="12700">
                      <a:solidFill>
                        <a:schemeClr val="tx1"/>
                      </a:solidFill>
                    </a:lnB>
                  </a:tcPr>
                </a:tc>
                <a:tc>
                  <a:txBody>
                    <a:bodyPr/>
                    <a:lstStyle/>
                    <a:p>
                      <a:pPr marL="171450" lvl="0" indent="-171450">
                        <a:buFont typeface="Arial"/>
                        <a:buChar char="•"/>
                      </a:pPr>
                      <a:r>
                        <a:rPr lang="en-US" sz="1100">
                          <a:solidFill>
                            <a:schemeClr val="tx1"/>
                          </a:solidFill>
                        </a:rPr>
                        <a:t>CRM reports and planning</a:t>
                      </a:r>
                    </a:p>
                    <a:p>
                      <a:pPr marL="171450" lvl="0" indent="-171450">
                        <a:buFont typeface="Arial"/>
                        <a:buChar char="•"/>
                      </a:pPr>
                      <a:r>
                        <a:rPr lang="en-US" sz="1100">
                          <a:solidFill>
                            <a:schemeClr val="tx1"/>
                          </a:solidFill>
                        </a:rPr>
                        <a:t>Account planning tool</a:t>
                      </a:r>
                    </a:p>
                  </a:txBody>
                  <a:tcPr>
                    <a:lnL w="12700">
                      <a:solidFill>
                        <a:schemeClr val="tx1"/>
                      </a:solidFill>
                    </a:lnL>
                    <a:lnT w="12700">
                      <a:solidFill>
                        <a:schemeClr val="tx1"/>
                      </a:solidFill>
                    </a:lnT>
                    <a:lnB w="12700">
                      <a:solidFill>
                        <a:schemeClr val="tx1"/>
                      </a:solidFill>
                    </a:lnB>
                  </a:tcPr>
                </a:tc>
                <a:extLst>
                  <a:ext uri="{0D108BD9-81ED-4DB2-BD59-A6C34878D82A}">
                    <a16:rowId xmlns:a16="http://schemas.microsoft.com/office/drawing/2014/main" val="1635213987"/>
                  </a:ext>
                </a:extLst>
              </a:tr>
              <a:tr h="401792">
                <a:tc>
                  <a:txBody>
                    <a:bodyPr/>
                    <a:lstStyle/>
                    <a:p>
                      <a:r>
                        <a:rPr lang="en-US" sz="1100"/>
                        <a:t>Week 11: Comp, Quota &amp; Performance Reviews</a:t>
                      </a:r>
                      <a:endParaRPr lang="en-US" sz="1100" err="1"/>
                    </a:p>
                  </a:txBody>
                  <a:tcPr>
                    <a:lnR w="12700">
                      <a:solidFill>
                        <a:schemeClr val="tx1"/>
                      </a:solidFill>
                    </a:lnR>
                    <a:lnT w="12700">
                      <a:solidFill>
                        <a:schemeClr val="tx1"/>
                      </a:solidFill>
                    </a:lnT>
                    <a:lnB w="12700">
                      <a:solidFill>
                        <a:schemeClr val="tx1"/>
                      </a:solidFill>
                    </a:lnB>
                  </a:tcPr>
                </a:tc>
                <a:tc>
                  <a:txBody>
                    <a:bodyPr/>
                    <a:lstStyle/>
                    <a:p>
                      <a:r>
                        <a:rPr lang="en-US" sz="1100">
                          <a:solidFill>
                            <a:schemeClr val="tx1"/>
                          </a:solidFill>
                        </a:rPr>
                        <a:t>Closing the Deal</a:t>
                      </a:r>
                    </a:p>
                  </a:txBody>
                  <a:tcPr>
                    <a:lnL w="12700">
                      <a:solidFill>
                        <a:schemeClr val="tx1"/>
                      </a:solidFill>
                    </a:lnL>
                    <a:lnR w="12700">
                      <a:solidFill>
                        <a:schemeClr val="tx1"/>
                      </a:solidFill>
                    </a:lnR>
                    <a:lnT w="12700">
                      <a:solidFill>
                        <a:schemeClr val="tx1"/>
                      </a:solidFill>
                    </a:lnT>
                    <a:lnB w="12700">
                      <a:solidFill>
                        <a:schemeClr val="tx1"/>
                      </a:solidFill>
                    </a:lnB>
                  </a:tcPr>
                </a:tc>
                <a:tc>
                  <a:txBody>
                    <a:bodyPr/>
                    <a:lstStyle/>
                    <a:p>
                      <a:pPr marL="171450" lvl="0" indent="-171450">
                        <a:buFont typeface="Arial"/>
                        <a:buChar char="•"/>
                      </a:pPr>
                      <a:r>
                        <a:rPr lang="en-US" sz="1100">
                          <a:solidFill>
                            <a:schemeClr val="tx1"/>
                          </a:solidFill>
                        </a:rPr>
                        <a:t>Comp plan overview</a:t>
                      </a:r>
                    </a:p>
                    <a:p>
                      <a:pPr marL="171450" lvl="0" indent="-171450">
                        <a:buFont typeface="Arial"/>
                        <a:buChar char="•"/>
                      </a:pPr>
                      <a:r>
                        <a:rPr lang="en-US" sz="1100">
                          <a:solidFill>
                            <a:schemeClr val="tx1"/>
                          </a:solidFill>
                        </a:rPr>
                        <a:t>Quoting &amp; contracting process</a:t>
                      </a:r>
                    </a:p>
                    <a:p>
                      <a:pPr marL="171450" lvl="0" indent="-171450">
                        <a:buFont typeface="Arial"/>
                        <a:buChar char="•"/>
                      </a:pPr>
                      <a:r>
                        <a:rPr lang="en-US" sz="1100">
                          <a:solidFill>
                            <a:schemeClr val="tx1"/>
                          </a:solidFill>
                        </a:rPr>
                        <a:t>Drafting proposals</a:t>
                      </a:r>
                    </a:p>
                  </a:txBody>
                  <a:tcPr>
                    <a:lnL w="12700">
                      <a:solidFill>
                        <a:schemeClr val="tx1"/>
                      </a:solidFill>
                    </a:lnL>
                    <a:lnT w="12700">
                      <a:solidFill>
                        <a:schemeClr val="tx1"/>
                      </a:solidFill>
                    </a:lnT>
                    <a:lnB w="12700">
                      <a:solidFill>
                        <a:schemeClr val="tx1"/>
                      </a:solidFill>
                    </a:lnB>
                  </a:tcPr>
                </a:tc>
                <a:extLst>
                  <a:ext uri="{0D108BD9-81ED-4DB2-BD59-A6C34878D82A}">
                    <a16:rowId xmlns:a16="http://schemas.microsoft.com/office/drawing/2014/main" val="2104052152"/>
                  </a:ext>
                </a:extLst>
              </a:tr>
              <a:tr h="401792">
                <a:tc>
                  <a:txBody>
                    <a:bodyPr/>
                    <a:lstStyle/>
                    <a:p>
                      <a:r>
                        <a:rPr lang="en-US" sz="1100"/>
                        <a:t>Week 12: Onboarding Graduation</a:t>
                      </a:r>
                    </a:p>
                  </a:txBody>
                  <a:tcPr>
                    <a:lnR w="12700">
                      <a:solidFill>
                        <a:schemeClr val="tx1"/>
                      </a:solidFill>
                    </a:lnR>
                    <a:lnT w="12700">
                      <a:solidFill>
                        <a:schemeClr val="tx1"/>
                      </a:solidFill>
                    </a:lnT>
                    <a:lnB w="12700">
                      <a:solidFill>
                        <a:schemeClr val="tx1"/>
                      </a:solidFill>
                    </a:lnB>
                  </a:tcPr>
                </a:tc>
                <a:tc>
                  <a:txBody>
                    <a:bodyPr/>
                    <a:lstStyle/>
                    <a:p>
                      <a:r>
                        <a:rPr lang="en-US" sz="1100"/>
                        <a:t>Establish Individual Development Program (IDP)</a:t>
                      </a:r>
                    </a:p>
                  </a:txBody>
                  <a:tcPr>
                    <a:lnL w="12700">
                      <a:solidFill>
                        <a:schemeClr val="tx1"/>
                      </a:solidFill>
                    </a:lnL>
                    <a:lnR w="12700">
                      <a:solidFill>
                        <a:schemeClr val="tx1"/>
                      </a:solidFill>
                    </a:lnR>
                    <a:lnT w="12700">
                      <a:solidFill>
                        <a:schemeClr val="tx1"/>
                      </a:solidFill>
                    </a:lnT>
                    <a:lnB w="12700">
                      <a:solidFill>
                        <a:schemeClr val="tx1"/>
                      </a:solidFill>
                    </a:lnB>
                  </a:tcPr>
                </a:tc>
                <a:tc>
                  <a:txBody>
                    <a:bodyPr/>
                    <a:lstStyle/>
                    <a:p>
                      <a:pPr marL="171450" indent="-171450">
                        <a:buFont typeface="Arial"/>
                        <a:buChar char="•"/>
                      </a:pPr>
                      <a:r>
                        <a:rPr lang="en-US" sz="1100"/>
                        <a:t>Seller competencies</a:t>
                      </a:r>
                    </a:p>
                    <a:p>
                      <a:pPr marL="171450" indent="-171450">
                        <a:buFont typeface="Arial"/>
                        <a:buChar char="•"/>
                      </a:pPr>
                      <a:r>
                        <a:rPr lang="en-US" sz="1100"/>
                        <a:t>IDP template</a:t>
                      </a:r>
                    </a:p>
                  </a:txBody>
                  <a:tcPr>
                    <a:lnL w="12700">
                      <a:solidFill>
                        <a:schemeClr val="tx1"/>
                      </a:solidFill>
                    </a:lnL>
                    <a:lnT w="12700">
                      <a:solidFill>
                        <a:schemeClr val="tx1"/>
                      </a:solidFill>
                    </a:lnT>
                    <a:lnB w="12700">
                      <a:solidFill>
                        <a:schemeClr val="tx1"/>
                      </a:solidFill>
                    </a:lnB>
                  </a:tcPr>
                </a:tc>
                <a:extLst>
                  <a:ext uri="{0D108BD9-81ED-4DB2-BD59-A6C34878D82A}">
                    <a16:rowId xmlns:a16="http://schemas.microsoft.com/office/drawing/2014/main" val="2934893431"/>
                  </a:ext>
                </a:extLst>
              </a:tr>
            </a:tbl>
          </a:graphicData>
        </a:graphic>
      </p:graphicFrame>
    </p:spTree>
    <p:extLst>
      <p:ext uri="{BB962C8B-B14F-4D97-AF65-F5344CB8AC3E}">
        <p14:creationId xmlns:p14="http://schemas.microsoft.com/office/powerpoint/2010/main" val="2782321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16872502-FB8E-DF61-23E5-23421E988320}"/>
              </a:ext>
            </a:extLst>
          </p:cNvPr>
          <p:cNvGraphicFramePr>
            <a:graphicFrameLocks noChangeAspect="1"/>
          </p:cNvGraphicFramePr>
          <p:nvPr>
            <p:custDataLst>
              <p:tags r:id="rId1"/>
            </p:custDataLst>
            <p:extLst>
              <p:ext uri="{D42A27DB-BD31-4B8C-83A1-F6EECF244321}">
                <p14:modId xmlns:p14="http://schemas.microsoft.com/office/powerpoint/2010/main" val="604626092"/>
              </p:ext>
            </p:extLst>
          </p:nvPr>
        </p:nvGraphicFramePr>
        <p:xfrm>
          <a:off x="1588" y="1588"/>
          <a:ext cx="1227" cy="1588"/>
        </p:xfrm>
        <a:graphic>
          <a:graphicData uri="http://schemas.openxmlformats.org/presentationml/2006/ole">
            <mc:AlternateContent xmlns:mc="http://schemas.openxmlformats.org/markup-compatibility/2006">
              <mc:Choice xmlns:v="urn:schemas-microsoft-com:vml" Requires="v">
                <p:oleObj name="think-cell Slide" r:id="rId4" imgW="7772400" imgH="10058400" progId="TCLayout.ActiveDocument.1">
                  <p:embed/>
                </p:oleObj>
              </mc:Choice>
              <mc:Fallback>
                <p:oleObj name="think-cell Slide" r:id="rId4" imgW="7772400" imgH="10058400" progId="TCLayout.ActiveDocument.1">
                  <p:embed/>
                  <p:pic>
                    <p:nvPicPr>
                      <p:cNvPr id="4" name="Object 3" hidden="1">
                        <a:extLst>
                          <a:ext uri="{FF2B5EF4-FFF2-40B4-BE49-F238E27FC236}">
                            <a16:creationId xmlns:a16="http://schemas.microsoft.com/office/drawing/2014/main" id="{16872502-FB8E-DF61-23E5-23421E988320}"/>
                          </a:ext>
                        </a:extLst>
                      </p:cNvPr>
                      <p:cNvPicPr/>
                      <p:nvPr/>
                    </p:nvPicPr>
                    <p:blipFill>
                      <a:blip r:embed="rId5"/>
                      <a:stretch>
                        <a:fillRect/>
                      </a:stretch>
                    </p:blipFill>
                    <p:spPr>
                      <a:xfrm>
                        <a:off x="1588" y="1588"/>
                        <a:ext cx="1227" cy="1588"/>
                      </a:xfrm>
                      <a:prstGeom prst="rect">
                        <a:avLst/>
                      </a:prstGeom>
                    </p:spPr>
                  </p:pic>
                </p:oleObj>
              </mc:Fallback>
            </mc:AlternateContent>
          </a:graphicData>
        </a:graphic>
      </p:graphicFrame>
      <p:sp>
        <p:nvSpPr>
          <p:cNvPr id="2" name="Title 1">
            <a:extLst>
              <a:ext uri="{FF2B5EF4-FFF2-40B4-BE49-F238E27FC236}">
                <a16:creationId xmlns:a16="http://schemas.microsoft.com/office/drawing/2014/main" id="{2CC27775-A7B5-373E-EEE5-A136BC06A075}"/>
              </a:ext>
            </a:extLst>
          </p:cNvPr>
          <p:cNvSpPr>
            <a:spLocks noGrp="1"/>
          </p:cNvSpPr>
          <p:nvPr>
            <p:ph type="title"/>
          </p:nvPr>
        </p:nvSpPr>
        <p:spPr/>
        <p:txBody>
          <a:bodyPr vert="horz">
            <a:normAutofit/>
          </a:bodyPr>
          <a:lstStyle/>
          <a:p>
            <a:r>
              <a:rPr lang="en-US"/>
              <a:t>The five certification checkpoints include seller-led mock presentations and manager-led proficiency evaluations</a:t>
            </a:r>
          </a:p>
        </p:txBody>
      </p:sp>
      <p:cxnSp>
        <p:nvCxnSpPr>
          <p:cNvPr id="8" name="Google Shape;1935;p16">
            <a:extLst>
              <a:ext uri="{FF2B5EF4-FFF2-40B4-BE49-F238E27FC236}">
                <a16:creationId xmlns:a16="http://schemas.microsoft.com/office/drawing/2014/main" id="{BE5C71B1-91E7-157A-9EA2-95E511AC5321}"/>
              </a:ext>
            </a:extLst>
          </p:cNvPr>
          <p:cNvCxnSpPr>
            <a:cxnSpLocks/>
          </p:cNvCxnSpPr>
          <p:nvPr/>
        </p:nvCxnSpPr>
        <p:spPr>
          <a:xfrm>
            <a:off x="373836" y="4223221"/>
            <a:ext cx="11425843" cy="0"/>
          </a:xfrm>
          <a:prstGeom prst="straightConnector1">
            <a:avLst/>
          </a:prstGeom>
          <a:noFill/>
          <a:ln w="9525" cap="flat" cmpd="sng">
            <a:solidFill>
              <a:schemeClr val="tx1"/>
            </a:solidFill>
            <a:prstDash val="solid"/>
            <a:round/>
            <a:headEnd type="none" w="sm" len="sm"/>
            <a:tailEnd type="none" w="sm" len="sm"/>
          </a:ln>
        </p:spPr>
      </p:cxnSp>
      <p:sp>
        <p:nvSpPr>
          <p:cNvPr id="43" name="Rectangle 42">
            <a:extLst>
              <a:ext uri="{FF2B5EF4-FFF2-40B4-BE49-F238E27FC236}">
                <a16:creationId xmlns:a16="http://schemas.microsoft.com/office/drawing/2014/main" id="{405DF6B8-5153-3E23-DE88-28E5E4EFD91A}"/>
              </a:ext>
            </a:extLst>
          </p:cNvPr>
          <p:cNvSpPr/>
          <p:nvPr/>
        </p:nvSpPr>
        <p:spPr>
          <a:xfrm>
            <a:off x="405793" y="2158479"/>
            <a:ext cx="3518624" cy="168541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indent="-171450">
              <a:buFont typeface="Arial" panose="020B0604020202020204" pitchFamily="34" charset="0"/>
              <a:buChar char="•"/>
            </a:pPr>
            <a:r>
              <a:rPr lang="en-US" sz="1000" b="1">
                <a:solidFill>
                  <a:schemeClr val="tx1"/>
                </a:solidFill>
              </a:rPr>
              <a:t>Certification: Sales Playbook Quiz</a:t>
            </a:r>
          </a:p>
          <a:p>
            <a:pPr marL="350520" lvl="1" indent="-117475">
              <a:buFont typeface="Arial" panose="020B0604020202020204" pitchFamily="34" charset="0"/>
              <a:buChar char="•"/>
            </a:pPr>
            <a:r>
              <a:rPr lang="en-US" sz="1000">
                <a:solidFill>
                  <a:schemeClr val="tx1"/>
                </a:solidFill>
              </a:rPr>
              <a:t>After review of the Sales Playbook, new hire completes quiz on material</a:t>
            </a:r>
          </a:p>
          <a:p>
            <a:pPr marL="350520" lvl="1" indent="-117475">
              <a:buFont typeface="Arial" panose="020B0604020202020204" pitchFamily="34" charset="0"/>
              <a:buChar char="•"/>
            </a:pPr>
            <a:r>
              <a:rPr lang="en-US" sz="1000">
                <a:solidFill>
                  <a:schemeClr val="tx1"/>
                </a:solidFill>
              </a:rPr>
              <a:t>Score of 85% or greater required for certification</a:t>
            </a:r>
          </a:p>
          <a:p>
            <a:endParaRPr lang="en-US" sz="1000" b="1">
              <a:solidFill>
                <a:schemeClr val="tx1"/>
              </a:solidFill>
            </a:endParaRPr>
          </a:p>
          <a:p>
            <a:pPr marL="171450" indent="-171450">
              <a:buFont typeface="Arial" panose="020B0604020202020204" pitchFamily="34" charset="0"/>
              <a:buChar char="•"/>
            </a:pPr>
            <a:r>
              <a:rPr lang="en-US" sz="1000" b="1">
                <a:solidFill>
                  <a:schemeClr val="tx1"/>
                </a:solidFill>
              </a:rPr>
              <a:t>30-Day Checkpoint: Proficiency Evaluation</a:t>
            </a:r>
          </a:p>
          <a:p>
            <a:pPr marL="350838" lvl="1" indent="-117475">
              <a:buFont typeface="Arial" panose="020B0604020202020204" pitchFamily="34" charset="0"/>
              <a:buChar char="•"/>
            </a:pPr>
            <a:r>
              <a:rPr lang="en-US" sz="1000">
                <a:solidFill>
                  <a:schemeClr val="tx1"/>
                </a:solidFill>
              </a:rPr>
              <a:t>Manager to complete Proficiency Evaluation</a:t>
            </a:r>
          </a:p>
        </p:txBody>
      </p:sp>
      <p:sp>
        <p:nvSpPr>
          <p:cNvPr id="47" name="Rectangle 46">
            <a:extLst>
              <a:ext uri="{FF2B5EF4-FFF2-40B4-BE49-F238E27FC236}">
                <a16:creationId xmlns:a16="http://schemas.microsoft.com/office/drawing/2014/main" id="{D448415A-A3FF-452B-DF3C-EDB432DD0F1E}"/>
              </a:ext>
            </a:extLst>
          </p:cNvPr>
          <p:cNvSpPr/>
          <p:nvPr/>
        </p:nvSpPr>
        <p:spPr>
          <a:xfrm>
            <a:off x="414675" y="1848540"/>
            <a:ext cx="3494310" cy="30491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b="1">
                <a:solidFill>
                  <a:schemeClr val="accent2"/>
                </a:solidFill>
              </a:rPr>
              <a:t>Checkpoint #1: Week 4</a:t>
            </a:r>
          </a:p>
        </p:txBody>
      </p:sp>
      <p:sp>
        <p:nvSpPr>
          <p:cNvPr id="48" name="Rectangle 47">
            <a:extLst>
              <a:ext uri="{FF2B5EF4-FFF2-40B4-BE49-F238E27FC236}">
                <a16:creationId xmlns:a16="http://schemas.microsoft.com/office/drawing/2014/main" id="{6EFDD782-B08F-5719-C2D5-C3FDF37BE435}"/>
              </a:ext>
            </a:extLst>
          </p:cNvPr>
          <p:cNvSpPr/>
          <p:nvPr/>
        </p:nvSpPr>
        <p:spPr>
          <a:xfrm>
            <a:off x="2412692" y="4886580"/>
            <a:ext cx="3487625" cy="88841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marL="171450" indent="-171450">
              <a:buFont typeface="Arial" panose="020B0604020202020204" pitchFamily="34" charset="0"/>
              <a:buChar char="•"/>
            </a:pPr>
            <a:r>
              <a:rPr lang="en-US" sz="1000" b="1">
                <a:solidFill>
                  <a:schemeClr val="tx1"/>
                </a:solidFill>
              </a:rPr>
              <a:t>Certification: Value Prop &amp; Business Outcomes</a:t>
            </a:r>
          </a:p>
          <a:p>
            <a:pPr marL="350838" lvl="1" indent="-117475">
              <a:buFont typeface="Arial" panose="020B0604020202020204" pitchFamily="34" charset="0"/>
              <a:buChar char="•"/>
            </a:pPr>
            <a:r>
              <a:rPr lang="en-US" sz="1000">
                <a:solidFill>
                  <a:schemeClr val="tx1"/>
                </a:solidFill>
              </a:rPr>
              <a:t>New Hire to present value prop and business outcomes to Sales Manager</a:t>
            </a:r>
          </a:p>
          <a:p>
            <a:pPr marL="350838" lvl="1" indent="-117475">
              <a:buFont typeface="Arial" panose="020B0604020202020204" pitchFamily="34" charset="0"/>
              <a:buChar char="•"/>
            </a:pPr>
            <a:r>
              <a:rPr lang="en-US" sz="1000">
                <a:solidFill>
                  <a:schemeClr val="tx1"/>
                </a:solidFill>
              </a:rPr>
              <a:t>Manager certifies with a pass/fail</a:t>
            </a:r>
          </a:p>
        </p:txBody>
      </p:sp>
      <p:sp>
        <p:nvSpPr>
          <p:cNvPr id="50" name="Rectangle 49">
            <a:extLst>
              <a:ext uri="{FF2B5EF4-FFF2-40B4-BE49-F238E27FC236}">
                <a16:creationId xmlns:a16="http://schemas.microsoft.com/office/drawing/2014/main" id="{B0618101-FAC3-13BE-B9A7-9FD208311847}"/>
              </a:ext>
            </a:extLst>
          </p:cNvPr>
          <p:cNvSpPr/>
          <p:nvPr/>
        </p:nvSpPr>
        <p:spPr>
          <a:xfrm>
            <a:off x="4384110" y="1402895"/>
            <a:ext cx="3494310" cy="251329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indent="-171450">
              <a:buFont typeface="Arial" panose="020B0604020202020204" pitchFamily="34" charset="0"/>
              <a:buChar char="•"/>
            </a:pPr>
            <a:r>
              <a:rPr lang="en-US" sz="1000" b="1">
                <a:solidFill>
                  <a:schemeClr val="tx1"/>
                </a:solidFill>
              </a:rPr>
              <a:t>Certification: Company Overview &amp; Proposals</a:t>
            </a:r>
          </a:p>
          <a:p>
            <a:pPr marL="350838" lvl="1" indent="-117475">
              <a:buFont typeface="Arial" panose="020B0604020202020204" pitchFamily="34" charset="0"/>
              <a:buChar char="•"/>
            </a:pPr>
            <a:r>
              <a:rPr lang="en-US" sz="1000">
                <a:solidFill>
                  <a:schemeClr val="tx1"/>
                </a:solidFill>
              </a:rPr>
              <a:t>New hire to deliver mock customer presentation/proposal to manager</a:t>
            </a:r>
          </a:p>
          <a:p>
            <a:pPr marL="350838" lvl="1" indent="-117475">
              <a:buFont typeface="Arial" panose="020B0604020202020204" pitchFamily="34" charset="0"/>
              <a:buChar char="•"/>
            </a:pPr>
            <a:r>
              <a:rPr lang="en-US" sz="1000">
                <a:solidFill>
                  <a:schemeClr val="tx1"/>
                </a:solidFill>
              </a:rPr>
              <a:t>Manager certifies with a pass/fail</a:t>
            </a:r>
          </a:p>
          <a:p>
            <a:endParaRPr lang="en-US" sz="1000" b="1">
              <a:solidFill>
                <a:schemeClr val="tx1"/>
              </a:solidFill>
            </a:endParaRPr>
          </a:p>
          <a:p>
            <a:pPr marL="171450" indent="-171450">
              <a:buFont typeface="Arial" panose="020B0604020202020204" pitchFamily="34" charset="0"/>
              <a:buChar char="•"/>
            </a:pPr>
            <a:r>
              <a:rPr lang="en-US" sz="1000" b="1">
                <a:solidFill>
                  <a:schemeClr val="tx1"/>
                </a:solidFill>
              </a:rPr>
              <a:t>Certification: Customer Success Stories &amp; Case Studies</a:t>
            </a:r>
          </a:p>
          <a:p>
            <a:pPr marL="350838" lvl="1" indent="-117475">
              <a:buFont typeface="Arial" panose="020B0604020202020204" pitchFamily="34" charset="0"/>
              <a:buChar char="•"/>
            </a:pPr>
            <a:r>
              <a:rPr lang="en-US" sz="1000">
                <a:solidFill>
                  <a:schemeClr val="tx1"/>
                </a:solidFill>
              </a:rPr>
              <a:t>New hire to learn, rehearse, and present three customer stories to peers and manager </a:t>
            </a:r>
          </a:p>
          <a:p>
            <a:pPr marL="350838" lvl="1" indent="-117475">
              <a:buFont typeface="Arial" panose="020B0604020202020204" pitchFamily="34" charset="0"/>
              <a:buChar char="•"/>
            </a:pPr>
            <a:r>
              <a:rPr lang="en-US" sz="1000">
                <a:solidFill>
                  <a:schemeClr val="tx1"/>
                </a:solidFill>
              </a:rPr>
              <a:t>Manager certifies with a pass/fail</a:t>
            </a:r>
          </a:p>
          <a:p>
            <a:pPr marL="350838" lvl="1" indent="-117475">
              <a:buFont typeface="Arial" panose="020B0604020202020204" pitchFamily="34" charset="0"/>
              <a:buChar char="•"/>
            </a:pPr>
            <a:endParaRPr lang="en-US" sz="1000">
              <a:solidFill>
                <a:schemeClr val="tx1"/>
              </a:solidFill>
            </a:endParaRPr>
          </a:p>
          <a:p>
            <a:pPr marL="171450" indent="-171450">
              <a:buFont typeface="Arial" panose="020B0604020202020204" pitchFamily="34" charset="0"/>
              <a:buChar char="•"/>
            </a:pPr>
            <a:r>
              <a:rPr lang="en-US" sz="1000" b="1">
                <a:solidFill>
                  <a:schemeClr val="tx1"/>
                </a:solidFill>
              </a:rPr>
              <a:t>60-Day Checkpoint: Proficiency Evaluation</a:t>
            </a:r>
          </a:p>
          <a:p>
            <a:pPr marL="350838" lvl="1" indent="-117475">
              <a:buFont typeface="Arial" panose="020B0604020202020204" pitchFamily="34" charset="0"/>
              <a:buChar char="•"/>
            </a:pPr>
            <a:r>
              <a:rPr lang="en-US" sz="1000">
                <a:solidFill>
                  <a:schemeClr val="tx1"/>
                </a:solidFill>
              </a:rPr>
              <a:t>Manager to complete Proficiency Evaluation to measure progress</a:t>
            </a:r>
          </a:p>
        </p:txBody>
      </p:sp>
      <p:sp>
        <p:nvSpPr>
          <p:cNvPr id="52" name="Rectangle 51">
            <a:extLst>
              <a:ext uri="{FF2B5EF4-FFF2-40B4-BE49-F238E27FC236}">
                <a16:creationId xmlns:a16="http://schemas.microsoft.com/office/drawing/2014/main" id="{73DC2956-3C39-9B6D-E402-2579E350B7CE}"/>
              </a:ext>
            </a:extLst>
          </p:cNvPr>
          <p:cNvSpPr/>
          <p:nvPr/>
        </p:nvSpPr>
        <p:spPr>
          <a:xfrm>
            <a:off x="6362383" y="4883201"/>
            <a:ext cx="3487625" cy="161488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ctr"/>
          <a:lstStyle/>
          <a:p>
            <a:pPr marL="171450" indent="-171450">
              <a:buFont typeface="Arial" panose="020B0604020202020204" pitchFamily="34" charset="0"/>
              <a:buChar char="•"/>
            </a:pPr>
            <a:r>
              <a:rPr lang="en-US" sz="1000" b="1">
                <a:solidFill>
                  <a:schemeClr val="tx1"/>
                </a:solidFill>
              </a:rPr>
              <a:t>Certification: Solution 1</a:t>
            </a:r>
          </a:p>
          <a:p>
            <a:pPr marL="350520" lvl="1" indent="-117475">
              <a:buFont typeface="Arial" panose="020B0604020202020204" pitchFamily="34" charset="0"/>
              <a:buChar char="•"/>
            </a:pPr>
            <a:r>
              <a:rPr lang="en-US" sz="1000">
                <a:solidFill>
                  <a:schemeClr val="tx1"/>
                </a:solidFill>
              </a:rPr>
              <a:t>New hire to present solution and value proposition to panel of peers, manager, and RVP</a:t>
            </a:r>
          </a:p>
          <a:p>
            <a:pPr marL="350520" lvl="1" indent="-117475">
              <a:buFont typeface="Arial" panose="020B0604020202020204" pitchFamily="34" charset="0"/>
              <a:buChar char="•"/>
            </a:pPr>
            <a:r>
              <a:rPr lang="en-US" sz="1000">
                <a:solidFill>
                  <a:schemeClr val="tx1"/>
                </a:solidFill>
              </a:rPr>
              <a:t>Manager certifies with a pass/fail</a:t>
            </a:r>
          </a:p>
          <a:p>
            <a:endParaRPr lang="en-US" sz="1000" b="1">
              <a:solidFill>
                <a:schemeClr val="tx1"/>
              </a:solidFill>
            </a:endParaRPr>
          </a:p>
          <a:p>
            <a:pPr marL="171450" indent="-171450">
              <a:buFont typeface="Arial" panose="020B0604020202020204" pitchFamily="34" charset="0"/>
              <a:buChar char="•"/>
            </a:pPr>
            <a:r>
              <a:rPr lang="en-US" sz="1000" b="1">
                <a:solidFill>
                  <a:schemeClr val="tx1"/>
                </a:solidFill>
              </a:rPr>
              <a:t>Certification: Solution 2</a:t>
            </a:r>
          </a:p>
          <a:p>
            <a:pPr marL="350520" lvl="1" indent="-117475">
              <a:buFont typeface="Arial" panose="020B0604020202020204" pitchFamily="34" charset="0"/>
              <a:buChar char="•"/>
            </a:pPr>
            <a:r>
              <a:rPr lang="en-US" sz="1000">
                <a:solidFill>
                  <a:schemeClr val="tx1"/>
                </a:solidFill>
              </a:rPr>
              <a:t>New hire to present solution and value proposition to panel of peers, manager, and RVP</a:t>
            </a:r>
          </a:p>
          <a:p>
            <a:pPr marL="350520" lvl="1" indent="-117475">
              <a:buFont typeface="Arial" panose="020B0604020202020204" pitchFamily="34" charset="0"/>
              <a:buChar char="•"/>
            </a:pPr>
            <a:r>
              <a:rPr lang="en-US" sz="1000">
                <a:solidFill>
                  <a:schemeClr val="tx1"/>
                </a:solidFill>
              </a:rPr>
              <a:t>Manager certifies with a pass/fail</a:t>
            </a:r>
          </a:p>
        </p:txBody>
      </p:sp>
      <p:sp>
        <p:nvSpPr>
          <p:cNvPr id="54" name="Rectangle 53">
            <a:extLst>
              <a:ext uri="{FF2B5EF4-FFF2-40B4-BE49-F238E27FC236}">
                <a16:creationId xmlns:a16="http://schemas.microsoft.com/office/drawing/2014/main" id="{0598959A-57B3-7885-D90E-11C7C339A0A5}"/>
              </a:ext>
            </a:extLst>
          </p:cNvPr>
          <p:cNvSpPr/>
          <p:nvPr/>
        </p:nvSpPr>
        <p:spPr>
          <a:xfrm>
            <a:off x="404042" y="1848539"/>
            <a:ext cx="3494310" cy="1977865"/>
          </a:xfrm>
          <a:prstGeom prst="rect">
            <a:avLst/>
          </a:prstGeom>
          <a:no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Rectangle 54">
            <a:extLst>
              <a:ext uri="{FF2B5EF4-FFF2-40B4-BE49-F238E27FC236}">
                <a16:creationId xmlns:a16="http://schemas.microsoft.com/office/drawing/2014/main" id="{62F03CEF-15BB-6116-5071-B11809835CFB}"/>
              </a:ext>
            </a:extLst>
          </p:cNvPr>
          <p:cNvSpPr/>
          <p:nvPr/>
        </p:nvSpPr>
        <p:spPr>
          <a:xfrm>
            <a:off x="2412692" y="4581669"/>
            <a:ext cx="3494310" cy="30491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b="1">
                <a:solidFill>
                  <a:schemeClr val="accent2"/>
                </a:solidFill>
              </a:rPr>
              <a:t>Checkpoint #2: Week 7</a:t>
            </a:r>
          </a:p>
        </p:txBody>
      </p:sp>
      <p:sp>
        <p:nvSpPr>
          <p:cNvPr id="56" name="Rectangle 55">
            <a:extLst>
              <a:ext uri="{FF2B5EF4-FFF2-40B4-BE49-F238E27FC236}">
                <a16:creationId xmlns:a16="http://schemas.microsoft.com/office/drawing/2014/main" id="{0A5E674D-4E20-F904-3FA9-D67930E04A43}"/>
              </a:ext>
            </a:extLst>
          </p:cNvPr>
          <p:cNvSpPr/>
          <p:nvPr/>
        </p:nvSpPr>
        <p:spPr>
          <a:xfrm>
            <a:off x="2412692" y="4583883"/>
            <a:ext cx="3494310" cy="1191116"/>
          </a:xfrm>
          <a:prstGeom prst="rect">
            <a:avLst/>
          </a:prstGeom>
          <a:no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Rectangle 57">
            <a:extLst>
              <a:ext uri="{FF2B5EF4-FFF2-40B4-BE49-F238E27FC236}">
                <a16:creationId xmlns:a16="http://schemas.microsoft.com/office/drawing/2014/main" id="{E3A72278-6DEF-EE60-05A2-E9A4211FE4D8}"/>
              </a:ext>
            </a:extLst>
          </p:cNvPr>
          <p:cNvSpPr/>
          <p:nvPr/>
        </p:nvSpPr>
        <p:spPr>
          <a:xfrm>
            <a:off x="4384109" y="1089626"/>
            <a:ext cx="3494310" cy="30491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b="1">
                <a:solidFill>
                  <a:schemeClr val="accent2"/>
                </a:solidFill>
              </a:rPr>
              <a:t>Checkpoint #3: Week 8</a:t>
            </a:r>
          </a:p>
        </p:txBody>
      </p:sp>
      <p:sp>
        <p:nvSpPr>
          <p:cNvPr id="59" name="Rectangle 58">
            <a:extLst>
              <a:ext uri="{FF2B5EF4-FFF2-40B4-BE49-F238E27FC236}">
                <a16:creationId xmlns:a16="http://schemas.microsoft.com/office/drawing/2014/main" id="{7FC04589-EF60-3FDB-C711-BE8EE23FD58B}"/>
              </a:ext>
            </a:extLst>
          </p:cNvPr>
          <p:cNvSpPr/>
          <p:nvPr/>
        </p:nvSpPr>
        <p:spPr>
          <a:xfrm>
            <a:off x="6362383" y="4578290"/>
            <a:ext cx="3494310" cy="30491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b="1">
                <a:solidFill>
                  <a:schemeClr val="accent2"/>
                </a:solidFill>
              </a:rPr>
              <a:t>Checkpoint #4: Week 10</a:t>
            </a:r>
          </a:p>
        </p:txBody>
      </p:sp>
      <p:sp>
        <p:nvSpPr>
          <p:cNvPr id="60" name="Rectangle 59">
            <a:extLst>
              <a:ext uri="{FF2B5EF4-FFF2-40B4-BE49-F238E27FC236}">
                <a16:creationId xmlns:a16="http://schemas.microsoft.com/office/drawing/2014/main" id="{056B4414-B534-9465-3001-5190D4919B13}"/>
              </a:ext>
            </a:extLst>
          </p:cNvPr>
          <p:cNvSpPr/>
          <p:nvPr/>
        </p:nvSpPr>
        <p:spPr>
          <a:xfrm>
            <a:off x="4384109" y="1089447"/>
            <a:ext cx="3494310" cy="2754444"/>
          </a:xfrm>
          <a:prstGeom prst="rect">
            <a:avLst/>
          </a:prstGeom>
          <a:no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Rectangle 62">
            <a:extLst>
              <a:ext uri="{FF2B5EF4-FFF2-40B4-BE49-F238E27FC236}">
                <a16:creationId xmlns:a16="http://schemas.microsoft.com/office/drawing/2014/main" id="{C51CCABC-D579-8A24-1EB1-64EE85B79F26}"/>
              </a:ext>
            </a:extLst>
          </p:cNvPr>
          <p:cNvSpPr/>
          <p:nvPr/>
        </p:nvSpPr>
        <p:spPr>
          <a:xfrm>
            <a:off x="6359040" y="4582446"/>
            <a:ext cx="3494310" cy="1915629"/>
          </a:xfrm>
          <a:prstGeom prst="rect">
            <a:avLst/>
          </a:prstGeom>
          <a:no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68" name="Straight Connector 67">
            <a:extLst>
              <a:ext uri="{FF2B5EF4-FFF2-40B4-BE49-F238E27FC236}">
                <a16:creationId xmlns:a16="http://schemas.microsoft.com/office/drawing/2014/main" id="{38EAA77F-C6D1-15C9-CF10-03E6EFADE782}"/>
              </a:ext>
            </a:extLst>
          </p:cNvPr>
          <p:cNvCxnSpPr>
            <a:stCxn id="54" idx="2"/>
            <a:endCxn id="17" idx="0"/>
          </p:cNvCxnSpPr>
          <p:nvPr/>
        </p:nvCxnSpPr>
        <p:spPr>
          <a:xfrm>
            <a:off x="2151197" y="3826404"/>
            <a:ext cx="0" cy="170809"/>
          </a:xfrm>
          <a:prstGeom prst="line">
            <a:avLst/>
          </a:prstGeom>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8310475A-A2A8-A636-A98A-85C979B371EC}"/>
              </a:ext>
            </a:extLst>
          </p:cNvPr>
          <p:cNvCxnSpPr>
            <a:stCxn id="60" idx="2"/>
          </p:cNvCxnSpPr>
          <p:nvPr/>
        </p:nvCxnSpPr>
        <p:spPr>
          <a:xfrm>
            <a:off x="6131264" y="3843891"/>
            <a:ext cx="0" cy="148947"/>
          </a:xfrm>
          <a:prstGeom prst="line">
            <a:avLst/>
          </a:prstGeom>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8EF3F978-3FBB-8410-B84A-1D2BA0BEEE20}"/>
              </a:ext>
            </a:extLst>
          </p:cNvPr>
          <p:cNvCxnSpPr>
            <a:cxnSpLocks/>
            <a:endCxn id="55" idx="0"/>
          </p:cNvCxnSpPr>
          <p:nvPr/>
        </p:nvCxnSpPr>
        <p:spPr>
          <a:xfrm>
            <a:off x="4159847" y="4295205"/>
            <a:ext cx="0" cy="286464"/>
          </a:xfrm>
          <a:prstGeom prst="line">
            <a:avLst/>
          </a:prstGeom>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2C8EF50D-7727-ECD4-FD45-EF54F2344ABB}"/>
              </a:ext>
            </a:extLst>
          </p:cNvPr>
          <p:cNvCxnSpPr>
            <a:cxnSpLocks/>
          </p:cNvCxnSpPr>
          <p:nvPr/>
        </p:nvCxnSpPr>
        <p:spPr>
          <a:xfrm>
            <a:off x="8125233" y="4295205"/>
            <a:ext cx="0" cy="272625"/>
          </a:xfrm>
          <a:prstGeom prst="line">
            <a:avLst/>
          </a:prstGeom>
        </p:spPr>
        <p:style>
          <a:lnRef idx="1">
            <a:schemeClr val="accent1"/>
          </a:lnRef>
          <a:fillRef idx="0">
            <a:schemeClr val="accent1"/>
          </a:fillRef>
          <a:effectRef idx="0">
            <a:schemeClr val="accent1"/>
          </a:effectRef>
          <a:fontRef idx="minor">
            <a:schemeClr val="tx1"/>
          </a:fontRef>
        </p:style>
      </p:cxnSp>
      <p:sp>
        <p:nvSpPr>
          <p:cNvPr id="79" name="Rectangle 78">
            <a:extLst>
              <a:ext uri="{FF2B5EF4-FFF2-40B4-BE49-F238E27FC236}">
                <a16:creationId xmlns:a16="http://schemas.microsoft.com/office/drawing/2014/main" id="{B76FE166-6E0C-9CA8-E33C-2D530D3A87A1}"/>
              </a:ext>
            </a:extLst>
          </p:cNvPr>
          <p:cNvSpPr/>
          <p:nvPr/>
        </p:nvSpPr>
        <p:spPr>
          <a:xfrm>
            <a:off x="8296487" y="2155997"/>
            <a:ext cx="3503192" cy="168541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indent="-171450">
              <a:buFont typeface="Arial" panose="020B0604020202020204" pitchFamily="34" charset="0"/>
              <a:buChar char="•"/>
            </a:pPr>
            <a:r>
              <a:rPr lang="en-US" sz="1000" b="1">
                <a:solidFill>
                  <a:schemeClr val="tx1"/>
                </a:solidFill>
              </a:rPr>
              <a:t>Certification: Territory Plan</a:t>
            </a:r>
          </a:p>
          <a:p>
            <a:pPr marL="350838" lvl="1" indent="-117475">
              <a:buFont typeface="Arial" panose="020B0604020202020204" pitchFamily="34" charset="0"/>
              <a:buChar char="•"/>
            </a:pPr>
            <a:r>
              <a:rPr lang="en-US" sz="1000">
                <a:solidFill>
                  <a:schemeClr val="tx1"/>
                </a:solidFill>
              </a:rPr>
              <a:t>New hire to present and validate territory plan with Sales Manager</a:t>
            </a:r>
          </a:p>
          <a:p>
            <a:pPr marL="350838" lvl="1" indent="-117475">
              <a:buFont typeface="Arial" panose="020B0604020202020204" pitchFamily="34" charset="0"/>
              <a:buChar char="•"/>
            </a:pPr>
            <a:r>
              <a:rPr lang="en-US" sz="1000">
                <a:solidFill>
                  <a:schemeClr val="tx1"/>
                </a:solidFill>
              </a:rPr>
              <a:t>Manager certifies with a pass/fail</a:t>
            </a:r>
          </a:p>
          <a:p>
            <a:endParaRPr lang="en-US" sz="1000" b="1">
              <a:solidFill>
                <a:schemeClr val="tx1"/>
              </a:solidFill>
            </a:endParaRPr>
          </a:p>
          <a:p>
            <a:pPr marL="171450" indent="-171450">
              <a:buFont typeface="Arial" panose="020B0604020202020204" pitchFamily="34" charset="0"/>
              <a:buChar char="•"/>
            </a:pPr>
            <a:r>
              <a:rPr lang="en-US" sz="1000" b="1">
                <a:solidFill>
                  <a:schemeClr val="tx1"/>
                </a:solidFill>
              </a:rPr>
              <a:t>90-Day Checkpoint: Post-Onboarding Assessment</a:t>
            </a:r>
          </a:p>
          <a:p>
            <a:pPr marL="350838" lvl="1" indent="-117475">
              <a:buFont typeface="Arial" panose="020B0604020202020204" pitchFamily="34" charset="0"/>
              <a:buChar char="•"/>
            </a:pPr>
            <a:r>
              <a:rPr lang="en-US" sz="1000">
                <a:solidFill>
                  <a:schemeClr val="tx1"/>
                </a:solidFill>
              </a:rPr>
              <a:t>Manager to assess new hire against seller competencies and share evaluation</a:t>
            </a:r>
          </a:p>
          <a:p>
            <a:pPr marL="350838" lvl="1" indent="-117475">
              <a:buFont typeface="Arial" panose="020B0604020202020204" pitchFamily="34" charset="0"/>
              <a:buChar char="•"/>
            </a:pPr>
            <a:r>
              <a:rPr lang="en-US" sz="1000">
                <a:solidFill>
                  <a:schemeClr val="tx1"/>
                </a:solidFill>
              </a:rPr>
              <a:t>New hire &amp; Manager to collaboratively establish the go-forward Individual Development Plan (IDP)</a:t>
            </a:r>
          </a:p>
        </p:txBody>
      </p:sp>
      <p:sp>
        <p:nvSpPr>
          <p:cNvPr id="80" name="Rectangle 79">
            <a:extLst>
              <a:ext uri="{FF2B5EF4-FFF2-40B4-BE49-F238E27FC236}">
                <a16:creationId xmlns:a16="http://schemas.microsoft.com/office/drawing/2014/main" id="{BFE340B9-25DE-2211-22B2-792834D89AF5}"/>
              </a:ext>
            </a:extLst>
          </p:cNvPr>
          <p:cNvSpPr/>
          <p:nvPr/>
        </p:nvSpPr>
        <p:spPr>
          <a:xfrm>
            <a:off x="8305369" y="1846058"/>
            <a:ext cx="3494310" cy="304911"/>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b="1">
                <a:solidFill>
                  <a:schemeClr val="accent2"/>
                </a:solidFill>
              </a:rPr>
              <a:t>Checkpoint #5: Week 12</a:t>
            </a:r>
          </a:p>
        </p:txBody>
      </p:sp>
      <p:sp>
        <p:nvSpPr>
          <p:cNvPr id="81" name="Rectangle 80">
            <a:extLst>
              <a:ext uri="{FF2B5EF4-FFF2-40B4-BE49-F238E27FC236}">
                <a16:creationId xmlns:a16="http://schemas.microsoft.com/office/drawing/2014/main" id="{BD2B2B5B-6947-9211-6953-CEE34430F95C}"/>
              </a:ext>
            </a:extLst>
          </p:cNvPr>
          <p:cNvSpPr/>
          <p:nvPr/>
        </p:nvSpPr>
        <p:spPr>
          <a:xfrm>
            <a:off x="8294736" y="1846057"/>
            <a:ext cx="3494310" cy="1977865"/>
          </a:xfrm>
          <a:prstGeom prst="rect">
            <a:avLst/>
          </a:prstGeom>
          <a:no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82" name="Straight Connector 81">
            <a:extLst>
              <a:ext uri="{FF2B5EF4-FFF2-40B4-BE49-F238E27FC236}">
                <a16:creationId xmlns:a16="http://schemas.microsoft.com/office/drawing/2014/main" id="{DF36B120-8FC9-0BE5-7406-F0E2345AAB8F}"/>
              </a:ext>
            </a:extLst>
          </p:cNvPr>
          <p:cNvCxnSpPr>
            <a:stCxn id="81" idx="2"/>
            <a:endCxn id="78" idx="0"/>
          </p:cNvCxnSpPr>
          <p:nvPr/>
        </p:nvCxnSpPr>
        <p:spPr>
          <a:xfrm>
            <a:off x="10041891" y="3823922"/>
            <a:ext cx="0" cy="170809"/>
          </a:xfrm>
          <a:prstGeom prst="line">
            <a:avLst/>
          </a:prstGeom>
        </p:spPr>
        <p:style>
          <a:lnRef idx="1">
            <a:schemeClr val="accent1"/>
          </a:lnRef>
          <a:fillRef idx="0">
            <a:schemeClr val="accent1"/>
          </a:fillRef>
          <a:effectRef idx="0">
            <a:schemeClr val="accent1"/>
          </a:effectRef>
          <a:fontRef idx="minor">
            <a:schemeClr val="tx1"/>
          </a:fontRef>
        </p:style>
      </p:cxnSp>
      <p:sp>
        <p:nvSpPr>
          <p:cNvPr id="17" name="5-Point Star 16">
            <a:extLst>
              <a:ext uri="{FF2B5EF4-FFF2-40B4-BE49-F238E27FC236}">
                <a16:creationId xmlns:a16="http://schemas.microsoft.com/office/drawing/2014/main" id="{29A360D2-23AD-2F91-2F09-88D7BEE62CD1}"/>
              </a:ext>
            </a:extLst>
          </p:cNvPr>
          <p:cNvSpPr/>
          <p:nvPr/>
        </p:nvSpPr>
        <p:spPr>
          <a:xfrm>
            <a:off x="1927637" y="3997213"/>
            <a:ext cx="447120" cy="416688"/>
          </a:xfrm>
          <a:prstGeom prst="star5">
            <a:avLst>
              <a:gd name="adj" fmla="val 19098"/>
              <a:gd name="hf" fmla="val 105146"/>
              <a:gd name="vf" fmla="val 110557"/>
            </a:avLst>
          </a:prstGeom>
          <a:solidFill>
            <a:schemeClr val="accent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5-Point Star 56">
            <a:extLst>
              <a:ext uri="{FF2B5EF4-FFF2-40B4-BE49-F238E27FC236}">
                <a16:creationId xmlns:a16="http://schemas.microsoft.com/office/drawing/2014/main" id="{262D3DCE-240B-8567-2389-7AD51A8E8D84}"/>
              </a:ext>
            </a:extLst>
          </p:cNvPr>
          <p:cNvSpPr/>
          <p:nvPr/>
        </p:nvSpPr>
        <p:spPr>
          <a:xfrm>
            <a:off x="3924417" y="3996436"/>
            <a:ext cx="447120" cy="416688"/>
          </a:xfrm>
          <a:prstGeom prst="star5">
            <a:avLst>
              <a:gd name="adj" fmla="val 19098"/>
              <a:gd name="hf" fmla="val 105146"/>
              <a:gd name="vf" fmla="val 110557"/>
            </a:avLst>
          </a:prstGeom>
          <a:solidFill>
            <a:schemeClr val="accent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5-Point Star 60">
            <a:extLst>
              <a:ext uri="{FF2B5EF4-FFF2-40B4-BE49-F238E27FC236}">
                <a16:creationId xmlns:a16="http://schemas.microsoft.com/office/drawing/2014/main" id="{EF22F1FA-4866-2DD8-0B40-32655770FE63}"/>
              </a:ext>
            </a:extLst>
          </p:cNvPr>
          <p:cNvSpPr/>
          <p:nvPr/>
        </p:nvSpPr>
        <p:spPr>
          <a:xfrm>
            <a:off x="5913337" y="3992838"/>
            <a:ext cx="447120" cy="416688"/>
          </a:xfrm>
          <a:prstGeom prst="star5">
            <a:avLst>
              <a:gd name="adj" fmla="val 19098"/>
              <a:gd name="hf" fmla="val 105146"/>
              <a:gd name="vf" fmla="val 110557"/>
            </a:avLst>
          </a:prstGeom>
          <a:solidFill>
            <a:schemeClr val="accent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5-Point Star 61">
            <a:extLst>
              <a:ext uri="{FF2B5EF4-FFF2-40B4-BE49-F238E27FC236}">
                <a16:creationId xmlns:a16="http://schemas.microsoft.com/office/drawing/2014/main" id="{AA8C9CAE-390D-8349-7818-2782C777D191}"/>
              </a:ext>
            </a:extLst>
          </p:cNvPr>
          <p:cNvSpPr/>
          <p:nvPr/>
        </p:nvSpPr>
        <p:spPr>
          <a:xfrm>
            <a:off x="7897553" y="3988683"/>
            <a:ext cx="447120" cy="416688"/>
          </a:xfrm>
          <a:prstGeom prst="star5">
            <a:avLst>
              <a:gd name="adj" fmla="val 19098"/>
              <a:gd name="hf" fmla="val 105146"/>
              <a:gd name="vf" fmla="val 110557"/>
            </a:avLst>
          </a:prstGeom>
          <a:solidFill>
            <a:schemeClr val="accent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5-Point Star 77">
            <a:extLst>
              <a:ext uri="{FF2B5EF4-FFF2-40B4-BE49-F238E27FC236}">
                <a16:creationId xmlns:a16="http://schemas.microsoft.com/office/drawing/2014/main" id="{805CEB5B-73AD-0C8B-1C86-6CEEE44C3B12}"/>
              </a:ext>
            </a:extLst>
          </p:cNvPr>
          <p:cNvSpPr/>
          <p:nvPr/>
        </p:nvSpPr>
        <p:spPr>
          <a:xfrm>
            <a:off x="9818331" y="3994731"/>
            <a:ext cx="447120" cy="416688"/>
          </a:xfrm>
          <a:prstGeom prst="star5">
            <a:avLst>
              <a:gd name="adj" fmla="val 19098"/>
              <a:gd name="hf" fmla="val 105146"/>
              <a:gd name="vf" fmla="val 110557"/>
            </a:avLst>
          </a:prstGeom>
          <a:solidFill>
            <a:schemeClr val="accent6"/>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65813074"/>
      </p:ext>
    </p:extLst>
  </p:cSld>
  <p:clrMapOvr>
    <a:masterClrMapping/>
  </p:clrMapOvr>
  <p:extLst>
    <p:ext uri="{6950BFC3-D8DA-4A85-94F7-54DA5524770B}">
      <p188:commentRel xmlns:p188="http://schemas.microsoft.com/office/powerpoint/2018/8/main" r:id="rId3"/>
    </p:ext>
  </p:extLs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727510A-E8EB-B3F8-E70A-029FA0BA6CD9}"/>
            </a:ext>
          </a:extLst>
        </p:cNvPr>
        <p:cNvGrpSpPr/>
        <p:nvPr/>
      </p:nvGrpSpPr>
      <p:grpSpPr>
        <a:xfrm>
          <a:off x="0" y="0"/>
          <a:ext cx="0" cy="0"/>
          <a:chOff x="0" y="0"/>
          <a:chExt cx="0" cy="0"/>
        </a:xfrm>
      </p:grpSpPr>
      <p:sp>
        <p:nvSpPr>
          <p:cNvPr id="2" name="Text Placeholder 1">
            <a:extLst>
              <a:ext uri="{FF2B5EF4-FFF2-40B4-BE49-F238E27FC236}">
                <a16:creationId xmlns:a16="http://schemas.microsoft.com/office/drawing/2014/main" id="{5C5631F9-E1CC-0531-3720-6F3955E1CE4E}"/>
              </a:ext>
            </a:extLst>
          </p:cNvPr>
          <p:cNvSpPr>
            <a:spLocks noGrp="1"/>
          </p:cNvSpPr>
          <p:nvPr>
            <p:ph type="body" sz="quarter" idx="10"/>
          </p:nvPr>
        </p:nvSpPr>
        <p:spPr>
          <a:xfrm>
            <a:off x="2455817" y="2533650"/>
            <a:ext cx="7811903" cy="875211"/>
          </a:xfrm>
        </p:spPr>
        <p:txBody>
          <a:bodyPr/>
          <a:lstStyle/>
          <a:p>
            <a:r>
              <a:rPr lang="en-US"/>
              <a:t>30-60-90 Day Competency Expectations</a:t>
            </a:r>
          </a:p>
        </p:txBody>
      </p:sp>
      <p:sp>
        <p:nvSpPr>
          <p:cNvPr id="3" name="Text Placeholder 2">
            <a:extLst>
              <a:ext uri="{FF2B5EF4-FFF2-40B4-BE49-F238E27FC236}">
                <a16:creationId xmlns:a16="http://schemas.microsoft.com/office/drawing/2014/main" id="{BBE5B397-50FF-65A7-2CC1-18F22FD40876}"/>
              </a:ext>
            </a:extLst>
          </p:cNvPr>
          <p:cNvSpPr>
            <a:spLocks noGrp="1"/>
          </p:cNvSpPr>
          <p:nvPr>
            <p:ph type="body" sz="quarter" idx="11"/>
          </p:nvPr>
        </p:nvSpPr>
        <p:spPr/>
        <p:txBody>
          <a:bodyPr>
            <a:normAutofit fontScale="92500"/>
          </a:bodyPr>
          <a:lstStyle/>
          <a:p>
            <a:r>
              <a:rPr lang="en-US"/>
              <a:t>02</a:t>
            </a:r>
          </a:p>
        </p:txBody>
      </p:sp>
    </p:spTree>
    <p:extLst>
      <p:ext uri="{BB962C8B-B14F-4D97-AF65-F5344CB8AC3E}">
        <p14:creationId xmlns:p14="http://schemas.microsoft.com/office/powerpoint/2010/main" val="233613989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016"/>
        <p:cNvGrpSpPr/>
        <p:nvPr/>
      </p:nvGrpSpPr>
      <p:grpSpPr>
        <a:xfrm>
          <a:off x="0" y="0"/>
          <a:ext cx="0" cy="0"/>
          <a:chOff x="0" y="0"/>
          <a:chExt cx="0" cy="0"/>
        </a:xfrm>
      </p:grpSpPr>
      <p:graphicFrame>
        <p:nvGraphicFramePr>
          <p:cNvPr id="2" name="Object 1" hidden="1">
            <a:extLst>
              <a:ext uri="{FF2B5EF4-FFF2-40B4-BE49-F238E27FC236}">
                <a16:creationId xmlns:a16="http://schemas.microsoft.com/office/drawing/2014/main" id="{076A78D5-0CA8-054A-0D72-0D2412C40ECE}"/>
              </a:ext>
            </a:extLst>
          </p:cNvPr>
          <p:cNvGraphicFramePr>
            <a:graphicFrameLocks noChangeAspect="1"/>
          </p:cNvGraphicFramePr>
          <p:nvPr>
            <p:custDataLst>
              <p:tags r:id="rId1"/>
            </p:custDataLst>
            <p:extLst>
              <p:ext uri="{D42A27DB-BD31-4B8C-83A1-F6EECF244321}">
                <p14:modId xmlns:p14="http://schemas.microsoft.com/office/powerpoint/2010/main" val="2117330913"/>
              </p:ext>
            </p:extLst>
          </p:nvPr>
        </p:nvGraphicFramePr>
        <p:xfrm>
          <a:off x="1588" y="1588"/>
          <a:ext cx="1588" cy="1588"/>
        </p:xfrm>
        <a:graphic>
          <a:graphicData uri="http://schemas.openxmlformats.org/presentationml/2006/ole">
            <mc:AlternateContent xmlns:mc="http://schemas.openxmlformats.org/markup-compatibility/2006">
              <mc:Choice xmlns:v="urn:schemas-microsoft-com:vml" Requires="v">
                <p:oleObj name="think-cell Slide" r:id="rId4" imgW="395" imgH="394" progId="TCLayout.ActiveDocument.1">
                  <p:embed/>
                </p:oleObj>
              </mc:Choice>
              <mc:Fallback>
                <p:oleObj name="think-cell Slide" r:id="rId4" imgW="395" imgH="394" progId="TCLayout.ActiveDocument.1">
                  <p:embed/>
                  <p:pic>
                    <p:nvPicPr>
                      <p:cNvPr id="2" name="Object 1" hidden="1">
                        <a:extLst>
                          <a:ext uri="{FF2B5EF4-FFF2-40B4-BE49-F238E27FC236}">
                            <a16:creationId xmlns:a16="http://schemas.microsoft.com/office/drawing/2014/main" id="{076A78D5-0CA8-054A-0D72-0D2412C40ECE}"/>
                          </a:ext>
                        </a:extLst>
                      </p:cNvPr>
                      <p:cNvPicPr/>
                      <p:nvPr/>
                    </p:nvPicPr>
                    <p:blipFill>
                      <a:blip r:embed="rId5"/>
                      <a:stretch>
                        <a:fillRect/>
                      </a:stretch>
                    </p:blipFill>
                    <p:spPr>
                      <a:xfrm>
                        <a:off x="1588" y="1588"/>
                        <a:ext cx="1588" cy="1588"/>
                      </a:xfrm>
                      <a:prstGeom prst="rect">
                        <a:avLst/>
                      </a:prstGeom>
                    </p:spPr>
                  </p:pic>
                </p:oleObj>
              </mc:Fallback>
            </mc:AlternateContent>
          </a:graphicData>
        </a:graphic>
      </p:graphicFrame>
      <p:sp>
        <p:nvSpPr>
          <p:cNvPr id="9" name="Title 1">
            <a:extLst>
              <a:ext uri="{FF2B5EF4-FFF2-40B4-BE49-F238E27FC236}">
                <a16:creationId xmlns:a16="http://schemas.microsoft.com/office/drawing/2014/main" id="{770D3AAF-210D-2DF9-9B21-00B284BAA6B2}"/>
              </a:ext>
            </a:extLst>
          </p:cNvPr>
          <p:cNvSpPr>
            <a:spLocks noGrp="1"/>
          </p:cNvSpPr>
          <p:nvPr>
            <p:ph type="title"/>
          </p:nvPr>
        </p:nvSpPr>
        <p:spPr>
          <a:xfrm>
            <a:off x="730514" y="37589"/>
            <a:ext cx="10841376" cy="767853"/>
          </a:xfrm>
        </p:spPr>
        <p:txBody>
          <a:bodyPr vert="horz"/>
          <a:lstStyle/>
          <a:p>
            <a:pPr>
              <a:spcBef>
                <a:spcPct val="0"/>
              </a:spcBef>
            </a:pPr>
            <a:r>
              <a:rPr lang="en-US">
                <a:latin typeface="+mj-lt"/>
              </a:rPr>
              <a:t>The onboarding and talent development program is designed to train new sellers across all core competencies</a:t>
            </a:r>
            <a:endParaRPr lang="en-US">
              <a:latin typeface="+mj-lt"/>
              <a:ea typeface="+mj-ea"/>
              <a:cs typeface="+mj-cs"/>
            </a:endParaRPr>
          </a:p>
        </p:txBody>
      </p:sp>
      <p:graphicFrame>
        <p:nvGraphicFramePr>
          <p:cNvPr id="11" name="Table 10">
            <a:extLst>
              <a:ext uri="{FF2B5EF4-FFF2-40B4-BE49-F238E27FC236}">
                <a16:creationId xmlns:a16="http://schemas.microsoft.com/office/drawing/2014/main" id="{DBFD36FA-260C-0F41-47C6-133D4B99ABE2}"/>
              </a:ext>
            </a:extLst>
          </p:cNvPr>
          <p:cNvGraphicFramePr>
            <a:graphicFrameLocks noGrp="1"/>
          </p:cNvGraphicFramePr>
          <p:nvPr>
            <p:extLst>
              <p:ext uri="{D42A27DB-BD31-4B8C-83A1-F6EECF244321}">
                <p14:modId xmlns:p14="http://schemas.microsoft.com/office/powerpoint/2010/main" val="1166114312"/>
              </p:ext>
            </p:extLst>
          </p:nvPr>
        </p:nvGraphicFramePr>
        <p:xfrm>
          <a:off x="6071616" y="943958"/>
          <a:ext cx="5956811" cy="5372706"/>
        </p:xfrm>
        <a:graphic>
          <a:graphicData uri="http://schemas.openxmlformats.org/drawingml/2006/table">
            <a:tbl>
              <a:tblPr/>
              <a:tblGrid>
                <a:gridCol w="381832">
                  <a:extLst>
                    <a:ext uri="{9D8B030D-6E8A-4147-A177-3AD203B41FA5}">
                      <a16:colId xmlns:a16="http://schemas.microsoft.com/office/drawing/2014/main" val="1111517975"/>
                    </a:ext>
                  </a:extLst>
                </a:gridCol>
                <a:gridCol w="1232142">
                  <a:extLst>
                    <a:ext uri="{9D8B030D-6E8A-4147-A177-3AD203B41FA5}">
                      <a16:colId xmlns:a16="http://schemas.microsoft.com/office/drawing/2014/main" val="1230822628"/>
                    </a:ext>
                  </a:extLst>
                </a:gridCol>
                <a:gridCol w="4342837">
                  <a:extLst>
                    <a:ext uri="{9D8B030D-6E8A-4147-A177-3AD203B41FA5}">
                      <a16:colId xmlns:a16="http://schemas.microsoft.com/office/drawing/2014/main" val="2273251112"/>
                    </a:ext>
                  </a:extLst>
                </a:gridCol>
              </a:tblGrid>
              <a:tr h="268635">
                <a:tc gridSpan="2">
                  <a:txBody>
                    <a:bodyPr/>
                    <a:lstStyle/>
                    <a:p>
                      <a:pPr algn="ctr" fontAlgn="ctr"/>
                      <a:r>
                        <a:rPr lang="en-US" sz="1000" b="1" i="0" u="none" strike="noStrike">
                          <a:solidFill>
                            <a:schemeClr val="bg1"/>
                          </a:solidFill>
                          <a:effectLst/>
                          <a:latin typeface="Avenir Next LT Pro"/>
                        </a:rPr>
                        <a:t>Competency</a:t>
                      </a:r>
                    </a:p>
                  </a:txBody>
                  <a:tcPr anchor="ctr">
                    <a:lnL w="6350" cap="flat" cmpd="sng" algn="ctr">
                      <a:solidFill>
                        <a:schemeClr val="bg2">
                          <a:lumMod val="90000"/>
                        </a:schemeClr>
                      </a:solidFill>
                      <a:prstDash val="solid"/>
                      <a:round/>
                      <a:headEnd type="none" w="med" len="med"/>
                      <a:tailEnd type="none" w="med" len="med"/>
                    </a:lnL>
                    <a:lnR w="6350" cap="flat" cmpd="sng" algn="ctr">
                      <a:solidFill>
                        <a:schemeClr val="bg2">
                          <a:lumMod val="90000"/>
                        </a:schemeClr>
                      </a:solidFill>
                      <a:prstDash val="solid"/>
                      <a:round/>
                      <a:headEnd type="none" w="med" len="med"/>
                      <a:tailEnd type="none" w="med" len="med"/>
                    </a:lnR>
                    <a:lnT w="6350" cap="flat" cmpd="sng" algn="ctr">
                      <a:solidFill>
                        <a:schemeClr val="bg2">
                          <a:lumMod val="90000"/>
                        </a:schemeClr>
                      </a:solidFill>
                      <a:prstDash val="solid"/>
                      <a:round/>
                      <a:headEnd type="none" w="med" len="med"/>
                      <a:tailEnd type="none" w="med" len="med"/>
                    </a:lnT>
                    <a:lnB w="6350" cap="flat" cmpd="sng" algn="ctr">
                      <a:solidFill>
                        <a:schemeClr val="bg2">
                          <a:lumMod val="90000"/>
                        </a:schemeClr>
                      </a:solidFill>
                      <a:prstDash val="solid"/>
                      <a:round/>
                      <a:headEnd type="none" w="med" len="med"/>
                      <a:tailEnd type="none" w="med" len="med"/>
                    </a:lnB>
                    <a:solidFill>
                      <a:schemeClr val="accent2"/>
                    </a:solidFill>
                  </a:tcPr>
                </a:tc>
                <a:tc hMerge="1">
                  <a:txBody>
                    <a:bodyPr/>
                    <a:lstStyle/>
                    <a:p>
                      <a:pPr algn="l" fontAlgn="ctr"/>
                      <a:r>
                        <a:rPr lang="en-US" sz="1400" b="1" i="0" u="none" strike="noStrike">
                          <a:solidFill>
                            <a:schemeClr val="bg1"/>
                          </a:solidFill>
                          <a:effectLst/>
                          <a:latin typeface="Avenir Next LT Pro" panose="020B0504020202020204" pitchFamily="34" charset="0"/>
                        </a:rPr>
                        <a:t>Competency</a:t>
                      </a:r>
                    </a:p>
                  </a:txBody>
                  <a:tcPr anchor="ctr">
                    <a:lnL w="6350" cap="flat" cmpd="sng" algn="ctr">
                      <a:solidFill>
                        <a:schemeClr val="bg2">
                          <a:lumMod val="90000"/>
                        </a:schemeClr>
                      </a:solidFill>
                      <a:prstDash val="solid"/>
                      <a:round/>
                      <a:headEnd type="none" w="med" len="med"/>
                      <a:tailEnd type="none" w="med" len="med"/>
                    </a:lnL>
                    <a:lnR w="6350" cap="flat" cmpd="sng" algn="ctr">
                      <a:solidFill>
                        <a:schemeClr val="bg2">
                          <a:lumMod val="90000"/>
                        </a:schemeClr>
                      </a:solidFill>
                      <a:prstDash val="solid"/>
                      <a:round/>
                      <a:headEnd type="none" w="med" len="med"/>
                      <a:tailEnd type="none" w="med" len="med"/>
                    </a:lnR>
                    <a:lnT w="6350" cap="flat" cmpd="sng" algn="ctr">
                      <a:solidFill>
                        <a:schemeClr val="bg2">
                          <a:lumMod val="90000"/>
                        </a:schemeClr>
                      </a:solidFill>
                      <a:prstDash val="solid"/>
                      <a:round/>
                      <a:headEnd type="none" w="med" len="med"/>
                      <a:tailEnd type="none" w="med" len="med"/>
                    </a:lnT>
                    <a:lnB w="6350" cap="flat" cmpd="sng" algn="ctr">
                      <a:solidFill>
                        <a:schemeClr val="bg2">
                          <a:lumMod val="90000"/>
                        </a:schemeClr>
                      </a:solidFill>
                      <a:prstDash val="solid"/>
                      <a:round/>
                      <a:headEnd type="none" w="med" len="med"/>
                      <a:tailEnd type="none" w="med" len="med"/>
                    </a:lnB>
                    <a:solidFill>
                      <a:schemeClr val="accent2"/>
                    </a:solidFill>
                  </a:tcPr>
                </a:tc>
                <a:tc>
                  <a:txBody>
                    <a:bodyPr/>
                    <a:lstStyle/>
                    <a:p>
                      <a:pPr algn="ctr" fontAlgn="ctr"/>
                      <a:r>
                        <a:rPr lang="en-US" sz="1000" b="1" i="0" u="none" strike="noStrike">
                          <a:solidFill>
                            <a:schemeClr val="bg1"/>
                          </a:solidFill>
                          <a:effectLst/>
                          <a:latin typeface="Avenir Next LT Pro"/>
                        </a:rPr>
                        <a:t>Definition</a:t>
                      </a:r>
                    </a:p>
                  </a:txBody>
                  <a:tcPr anchor="ctr">
                    <a:lnL w="6350" cap="flat" cmpd="sng" algn="ctr">
                      <a:solidFill>
                        <a:schemeClr val="bg2">
                          <a:lumMod val="90000"/>
                        </a:schemeClr>
                      </a:solidFill>
                      <a:prstDash val="solid"/>
                      <a:round/>
                      <a:headEnd type="none" w="med" len="med"/>
                      <a:tailEnd type="none" w="med" len="med"/>
                    </a:lnL>
                    <a:lnR w="6350" cap="flat" cmpd="sng" algn="ctr">
                      <a:solidFill>
                        <a:schemeClr val="bg2">
                          <a:lumMod val="90000"/>
                        </a:schemeClr>
                      </a:solidFill>
                      <a:prstDash val="solid"/>
                      <a:round/>
                      <a:headEnd type="none" w="med" len="med"/>
                      <a:tailEnd type="none" w="med" len="med"/>
                    </a:lnR>
                    <a:lnT w="6350" cap="flat" cmpd="sng" algn="ctr">
                      <a:solidFill>
                        <a:schemeClr val="bg2">
                          <a:lumMod val="90000"/>
                        </a:schemeClr>
                      </a:solidFill>
                      <a:prstDash val="solid"/>
                      <a:round/>
                      <a:headEnd type="none" w="med" len="med"/>
                      <a:tailEnd type="none" w="med" len="med"/>
                    </a:lnT>
                    <a:lnB w="6350" cap="flat" cmpd="sng" algn="ctr">
                      <a:solidFill>
                        <a:schemeClr val="bg2">
                          <a:lumMod val="90000"/>
                        </a:schemeClr>
                      </a:solidFill>
                      <a:prstDash val="solid"/>
                      <a:round/>
                      <a:headEnd type="none" w="med" len="med"/>
                      <a:tailEnd type="none" w="med" len="med"/>
                    </a:lnB>
                    <a:solidFill>
                      <a:schemeClr val="accent2"/>
                    </a:solidFill>
                  </a:tcPr>
                </a:tc>
                <a:extLst>
                  <a:ext uri="{0D108BD9-81ED-4DB2-BD59-A6C34878D82A}">
                    <a16:rowId xmlns:a16="http://schemas.microsoft.com/office/drawing/2014/main" val="1065508385"/>
                  </a:ext>
                </a:extLst>
              </a:tr>
              <a:tr h="641740">
                <a:tc>
                  <a:txBody>
                    <a:bodyPr/>
                    <a:lstStyle/>
                    <a:p>
                      <a:pPr algn="l" fontAlgn="ctr"/>
                      <a:r>
                        <a:rPr lang="en-US" sz="1100" b="1" i="0" u="none" strike="noStrike">
                          <a:solidFill>
                            <a:srgbClr val="000000"/>
                          </a:solidFill>
                          <a:effectLst/>
                          <a:latin typeface="Avenir Next LT Pro"/>
                        </a:rPr>
                        <a:t>10</a:t>
                      </a:r>
                    </a:p>
                  </a:txBody>
                  <a:tcPr anchor="ctr">
                    <a:lnL w="6350" cap="flat" cmpd="sng" algn="ctr">
                      <a:solidFill>
                        <a:schemeClr val="bg2">
                          <a:lumMod val="90000"/>
                        </a:schemeClr>
                      </a:solidFill>
                      <a:prstDash val="solid"/>
                      <a:round/>
                      <a:headEnd type="none" w="med" len="med"/>
                      <a:tailEnd type="none" w="med" len="med"/>
                    </a:lnL>
                    <a:lnR w="6350" cap="flat" cmpd="sng" algn="ctr">
                      <a:solidFill>
                        <a:schemeClr val="bg2">
                          <a:lumMod val="90000"/>
                        </a:schemeClr>
                      </a:solidFill>
                      <a:prstDash val="solid"/>
                      <a:round/>
                      <a:headEnd type="none" w="med" len="med"/>
                      <a:tailEnd type="none" w="med" len="med"/>
                    </a:lnR>
                    <a:lnT w="6350" cap="flat" cmpd="sng" algn="ctr">
                      <a:solidFill>
                        <a:schemeClr val="bg2">
                          <a:lumMod val="90000"/>
                        </a:schemeClr>
                      </a:solidFill>
                      <a:prstDash val="solid"/>
                      <a:round/>
                      <a:headEnd type="none" w="med" len="med"/>
                      <a:tailEnd type="none" w="med" len="med"/>
                    </a:lnT>
                    <a:lnB w="6350" cap="flat" cmpd="sng" algn="ctr">
                      <a:solidFill>
                        <a:schemeClr val="bg2">
                          <a:lumMod val="90000"/>
                        </a:schemeClr>
                      </a:solidFill>
                      <a:prstDash val="solid"/>
                      <a:round/>
                      <a:headEnd type="none" w="med" len="med"/>
                      <a:tailEnd type="none" w="med" len="med"/>
                    </a:lnB>
                    <a:noFill/>
                  </a:tcPr>
                </a:tc>
                <a:tc>
                  <a:txBody>
                    <a:bodyPr/>
                    <a:lstStyle/>
                    <a:p>
                      <a:pPr marL="0" algn="ctr" rtl="0" eaLnBrk="1" fontAlgn="ctr" latinLnBrk="0" hangingPunct="1"/>
                      <a:r>
                        <a:rPr lang="en-US" sz="1000" b="1" i="0" u="none" strike="noStrike" kern="1200">
                          <a:solidFill>
                            <a:srgbClr val="000000"/>
                          </a:solidFill>
                          <a:effectLst/>
                          <a:latin typeface="Avenir Next LT Pro"/>
                          <a:ea typeface="+mn-ea"/>
                          <a:cs typeface="+mn-cs"/>
                        </a:rPr>
                        <a:t>Navigating Deal Support</a:t>
                      </a:r>
                      <a:endParaRPr lang="en-US"/>
                    </a:p>
                  </a:txBody>
                  <a:tcPr anchor="ctr">
                    <a:lnL w="6350" cap="flat" cmpd="sng" algn="ctr">
                      <a:solidFill>
                        <a:schemeClr val="bg2">
                          <a:lumMod val="90000"/>
                        </a:schemeClr>
                      </a:solidFill>
                      <a:prstDash val="solid"/>
                      <a:round/>
                      <a:headEnd type="none" w="med" len="med"/>
                      <a:tailEnd type="none" w="med" len="med"/>
                    </a:lnL>
                    <a:lnR w="6350" cap="flat" cmpd="sng" algn="ctr">
                      <a:solidFill>
                        <a:schemeClr val="bg2">
                          <a:lumMod val="90000"/>
                        </a:schemeClr>
                      </a:solidFill>
                      <a:prstDash val="solid"/>
                      <a:round/>
                      <a:headEnd type="none" w="med" len="med"/>
                      <a:tailEnd type="none" w="med" len="med"/>
                    </a:lnR>
                    <a:lnT w="6350" cap="flat" cmpd="sng" algn="ctr">
                      <a:solidFill>
                        <a:schemeClr val="bg2">
                          <a:lumMod val="90000"/>
                        </a:schemeClr>
                      </a:solidFill>
                      <a:prstDash val="solid"/>
                      <a:round/>
                      <a:headEnd type="none" w="med" len="med"/>
                      <a:tailEnd type="none" w="med" len="med"/>
                    </a:lnT>
                    <a:lnB w="6350" cap="flat" cmpd="sng" algn="ctr">
                      <a:solidFill>
                        <a:schemeClr val="bg2">
                          <a:lumMod val="90000"/>
                        </a:schemeClr>
                      </a:solidFill>
                      <a:prstDash val="solid"/>
                      <a:round/>
                      <a:headEnd type="none" w="med" len="med"/>
                      <a:tailEnd type="none" w="med" len="med"/>
                    </a:lnB>
                    <a:solidFill>
                      <a:schemeClr val="bg1">
                        <a:lumMod val="95000"/>
                      </a:schemeClr>
                    </a:solidFill>
                  </a:tcPr>
                </a:tc>
                <a:tc>
                  <a:txBody>
                    <a:bodyPr/>
                    <a:lstStyle/>
                    <a:p>
                      <a:pPr algn="l" fontAlgn="ctr">
                        <a:lnSpc>
                          <a:spcPct val="110000"/>
                        </a:lnSpc>
                      </a:pPr>
                      <a:r>
                        <a:rPr lang="en-US" sz="900" b="0" i="0" u="none" strike="noStrike">
                          <a:solidFill>
                            <a:srgbClr val="000000"/>
                          </a:solidFill>
                          <a:effectLst/>
                          <a:latin typeface="+mn-lt"/>
                        </a:rPr>
                        <a:t>Collaborates with marketing, internal technical resources, and other colleagues and peers  to help move customers through the funnel more efficiently</a:t>
                      </a:r>
                    </a:p>
                  </a:txBody>
                  <a:tcPr anchor="ctr">
                    <a:lnL w="6350" cap="flat" cmpd="sng" algn="ctr">
                      <a:solidFill>
                        <a:schemeClr val="bg2">
                          <a:lumMod val="90000"/>
                        </a:schemeClr>
                      </a:solidFill>
                      <a:prstDash val="solid"/>
                      <a:round/>
                      <a:headEnd type="none" w="med" len="med"/>
                      <a:tailEnd type="none" w="med" len="med"/>
                    </a:lnL>
                    <a:lnR w="6350" cap="flat" cmpd="sng" algn="ctr">
                      <a:solidFill>
                        <a:schemeClr val="bg2">
                          <a:lumMod val="90000"/>
                        </a:schemeClr>
                      </a:solidFill>
                      <a:prstDash val="solid"/>
                      <a:round/>
                      <a:headEnd type="none" w="med" len="med"/>
                      <a:tailEnd type="none" w="med" len="med"/>
                    </a:lnR>
                    <a:lnT w="6350" cap="flat" cmpd="sng" algn="ctr">
                      <a:solidFill>
                        <a:schemeClr val="bg2">
                          <a:lumMod val="90000"/>
                        </a:schemeClr>
                      </a:solidFill>
                      <a:prstDash val="solid"/>
                      <a:round/>
                      <a:headEnd type="none" w="med" len="med"/>
                      <a:tailEnd type="none" w="med" len="med"/>
                    </a:lnT>
                    <a:lnB w="6350" cap="flat" cmpd="sng" algn="ctr">
                      <a:solidFill>
                        <a:schemeClr val="bg2">
                          <a:lumMod val="90000"/>
                        </a:schemeClr>
                      </a:solidFill>
                      <a:prstDash val="solid"/>
                      <a:round/>
                      <a:headEnd type="none" w="med" len="med"/>
                      <a:tailEnd type="none" w="med" len="med"/>
                    </a:lnB>
                    <a:noFill/>
                  </a:tcPr>
                </a:tc>
                <a:extLst>
                  <a:ext uri="{0D108BD9-81ED-4DB2-BD59-A6C34878D82A}">
                    <a16:rowId xmlns:a16="http://schemas.microsoft.com/office/drawing/2014/main" val="137235146"/>
                  </a:ext>
                </a:extLst>
              </a:tr>
              <a:tr h="656664">
                <a:tc>
                  <a:txBody>
                    <a:bodyPr/>
                    <a:lstStyle/>
                    <a:p>
                      <a:pPr algn="l" fontAlgn="ctr"/>
                      <a:r>
                        <a:rPr lang="en-US" sz="1100" b="1" i="0" u="none" strike="noStrike">
                          <a:solidFill>
                            <a:srgbClr val="000000"/>
                          </a:solidFill>
                          <a:effectLst/>
                          <a:latin typeface="Avenir Next LT Pro"/>
                        </a:rPr>
                        <a:t>11</a:t>
                      </a:r>
                    </a:p>
                  </a:txBody>
                  <a:tcPr anchor="ctr">
                    <a:lnL w="6350" cap="flat" cmpd="sng" algn="ctr">
                      <a:solidFill>
                        <a:schemeClr val="bg2">
                          <a:lumMod val="90000"/>
                        </a:schemeClr>
                      </a:solidFill>
                      <a:prstDash val="solid"/>
                      <a:round/>
                      <a:headEnd type="none" w="med" len="med"/>
                      <a:tailEnd type="none" w="med" len="med"/>
                    </a:lnL>
                    <a:lnR w="6350" cap="flat" cmpd="sng" algn="ctr">
                      <a:solidFill>
                        <a:schemeClr val="bg2">
                          <a:lumMod val="90000"/>
                        </a:schemeClr>
                      </a:solidFill>
                      <a:prstDash val="solid"/>
                      <a:round/>
                      <a:headEnd type="none" w="med" len="med"/>
                      <a:tailEnd type="none" w="med" len="med"/>
                    </a:lnR>
                    <a:lnT w="6350" cap="flat" cmpd="sng" algn="ctr">
                      <a:solidFill>
                        <a:schemeClr val="bg2">
                          <a:lumMod val="90000"/>
                        </a:schemeClr>
                      </a:solidFill>
                      <a:prstDash val="solid"/>
                      <a:round/>
                      <a:headEnd type="none" w="med" len="med"/>
                      <a:tailEnd type="none" w="med" len="med"/>
                    </a:lnT>
                    <a:lnB w="6350" cap="flat" cmpd="sng" algn="ctr">
                      <a:solidFill>
                        <a:schemeClr val="bg2">
                          <a:lumMod val="90000"/>
                        </a:schemeClr>
                      </a:solidFill>
                      <a:prstDash val="solid"/>
                      <a:round/>
                      <a:headEnd type="none" w="med" len="med"/>
                      <a:tailEnd type="none" w="med" len="med"/>
                    </a:lnB>
                    <a:noFill/>
                  </a:tcPr>
                </a:tc>
                <a:tc>
                  <a:txBody>
                    <a:bodyPr/>
                    <a:lstStyle/>
                    <a:p>
                      <a:pPr marL="0" algn="ctr" rtl="0" eaLnBrk="1" fontAlgn="ctr" latinLnBrk="0" hangingPunct="1"/>
                      <a:r>
                        <a:rPr lang="en-US" sz="1000" b="1" i="0" u="none" strike="noStrike" kern="1200">
                          <a:solidFill>
                            <a:srgbClr val="000000"/>
                          </a:solidFill>
                          <a:effectLst/>
                          <a:latin typeface="Avenir Next LT Pro"/>
                          <a:ea typeface="+mn-ea"/>
                          <a:cs typeface="+mn-cs"/>
                        </a:rPr>
                        <a:t>Nurturing Prospects</a:t>
                      </a:r>
                    </a:p>
                  </a:txBody>
                  <a:tcPr anchor="ctr">
                    <a:lnL w="6350" cap="flat" cmpd="sng" algn="ctr">
                      <a:solidFill>
                        <a:schemeClr val="bg2">
                          <a:lumMod val="90000"/>
                        </a:schemeClr>
                      </a:solidFill>
                      <a:prstDash val="solid"/>
                      <a:round/>
                      <a:headEnd type="none" w="med" len="med"/>
                      <a:tailEnd type="none" w="med" len="med"/>
                    </a:lnL>
                    <a:lnR w="6350" cap="flat" cmpd="sng" algn="ctr">
                      <a:solidFill>
                        <a:schemeClr val="bg2">
                          <a:lumMod val="90000"/>
                        </a:schemeClr>
                      </a:solidFill>
                      <a:prstDash val="solid"/>
                      <a:round/>
                      <a:headEnd type="none" w="med" len="med"/>
                      <a:tailEnd type="none" w="med" len="med"/>
                    </a:lnR>
                    <a:lnT w="6350" cap="flat" cmpd="sng" algn="ctr">
                      <a:solidFill>
                        <a:schemeClr val="bg2">
                          <a:lumMod val="90000"/>
                        </a:schemeClr>
                      </a:solidFill>
                      <a:prstDash val="solid"/>
                      <a:round/>
                      <a:headEnd type="none" w="med" len="med"/>
                      <a:tailEnd type="none" w="med" len="med"/>
                    </a:lnT>
                    <a:lnB w="6350" cap="flat" cmpd="sng" algn="ctr">
                      <a:solidFill>
                        <a:schemeClr val="bg2">
                          <a:lumMod val="90000"/>
                        </a:schemeClr>
                      </a:solidFill>
                      <a:prstDash val="solid"/>
                      <a:round/>
                      <a:headEnd type="none" w="med" len="med"/>
                      <a:tailEnd type="none" w="med" len="med"/>
                    </a:lnB>
                    <a:solidFill>
                      <a:schemeClr val="bg1">
                        <a:lumMod val="95000"/>
                      </a:schemeClr>
                    </a:solidFill>
                  </a:tcPr>
                </a:tc>
                <a:tc>
                  <a:txBody>
                    <a:bodyPr/>
                    <a:lstStyle/>
                    <a:p>
                      <a:pPr algn="l" fontAlgn="ctr">
                        <a:lnSpc>
                          <a:spcPct val="110000"/>
                        </a:lnSpc>
                      </a:pPr>
                      <a:r>
                        <a:rPr lang="en-US" sz="900" b="0" i="0" u="none" strike="noStrike">
                          <a:solidFill>
                            <a:srgbClr val="000000"/>
                          </a:solidFill>
                          <a:effectLst/>
                          <a:latin typeface="+mn-lt"/>
                        </a:rPr>
                        <a:t>Creates significant demand through tailored outreach and nurturing of key prospects and decision-makers</a:t>
                      </a:r>
                    </a:p>
                  </a:txBody>
                  <a:tcPr anchor="ctr">
                    <a:lnL w="6350" cap="flat" cmpd="sng" algn="ctr">
                      <a:solidFill>
                        <a:schemeClr val="bg2">
                          <a:lumMod val="90000"/>
                        </a:schemeClr>
                      </a:solidFill>
                      <a:prstDash val="solid"/>
                      <a:round/>
                      <a:headEnd type="none" w="med" len="med"/>
                      <a:tailEnd type="none" w="med" len="med"/>
                    </a:lnL>
                    <a:lnR w="6350" cap="flat" cmpd="sng" algn="ctr">
                      <a:solidFill>
                        <a:schemeClr val="bg2">
                          <a:lumMod val="90000"/>
                        </a:schemeClr>
                      </a:solidFill>
                      <a:prstDash val="solid"/>
                      <a:round/>
                      <a:headEnd type="none" w="med" len="med"/>
                      <a:tailEnd type="none" w="med" len="med"/>
                    </a:lnR>
                    <a:lnT w="6350" cap="flat" cmpd="sng" algn="ctr">
                      <a:solidFill>
                        <a:schemeClr val="bg2">
                          <a:lumMod val="90000"/>
                        </a:schemeClr>
                      </a:solidFill>
                      <a:prstDash val="solid"/>
                      <a:round/>
                      <a:headEnd type="none" w="med" len="med"/>
                      <a:tailEnd type="none" w="med" len="med"/>
                    </a:lnT>
                    <a:lnB w="6350" cap="flat" cmpd="sng" algn="ctr">
                      <a:solidFill>
                        <a:schemeClr val="bg2">
                          <a:lumMod val="90000"/>
                        </a:schemeClr>
                      </a:solidFill>
                      <a:prstDash val="solid"/>
                      <a:round/>
                      <a:headEnd type="none" w="med" len="med"/>
                      <a:tailEnd type="none" w="med" len="med"/>
                    </a:lnB>
                    <a:noFill/>
                  </a:tcPr>
                </a:tc>
                <a:extLst>
                  <a:ext uri="{0D108BD9-81ED-4DB2-BD59-A6C34878D82A}">
                    <a16:rowId xmlns:a16="http://schemas.microsoft.com/office/drawing/2014/main" val="2592495443"/>
                  </a:ext>
                </a:extLst>
              </a:tr>
              <a:tr h="746209">
                <a:tc>
                  <a:txBody>
                    <a:bodyPr/>
                    <a:lstStyle/>
                    <a:p>
                      <a:pPr algn="l" fontAlgn="ctr"/>
                      <a:r>
                        <a:rPr lang="en-US" sz="1100" b="1" i="0" u="none" strike="noStrike">
                          <a:solidFill>
                            <a:srgbClr val="000000"/>
                          </a:solidFill>
                          <a:effectLst/>
                          <a:latin typeface="Avenir Next LT Pro"/>
                        </a:rPr>
                        <a:t>12</a:t>
                      </a:r>
                      <a:endParaRPr lang="en-US" sz="1100" b="1" i="0" u="none" strike="noStrike">
                        <a:solidFill>
                          <a:srgbClr val="000000"/>
                        </a:solidFill>
                        <a:effectLst/>
                        <a:latin typeface="Avenir Next LT Pro" panose="020B0504020202020204" pitchFamily="34" charset="0"/>
                      </a:endParaRPr>
                    </a:p>
                  </a:txBody>
                  <a:tcPr anchor="ctr">
                    <a:lnL w="6350" cap="flat" cmpd="sng" algn="ctr">
                      <a:solidFill>
                        <a:schemeClr val="bg2">
                          <a:lumMod val="90000"/>
                        </a:schemeClr>
                      </a:solidFill>
                      <a:prstDash val="solid"/>
                      <a:round/>
                      <a:headEnd type="none" w="med" len="med"/>
                      <a:tailEnd type="none" w="med" len="med"/>
                    </a:lnL>
                    <a:lnR w="6350" cap="flat" cmpd="sng" algn="ctr">
                      <a:solidFill>
                        <a:schemeClr val="bg2">
                          <a:lumMod val="90000"/>
                        </a:schemeClr>
                      </a:solidFill>
                      <a:prstDash val="solid"/>
                      <a:round/>
                      <a:headEnd type="none" w="med" len="med"/>
                      <a:tailEnd type="none" w="med" len="med"/>
                    </a:lnR>
                    <a:lnT w="6350" cap="flat" cmpd="sng" algn="ctr">
                      <a:solidFill>
                        <a:schemeClr val="bg2">
                          <a:lumMod val="90000"/>
                        </a:schemeClr>
                      </a:solidFill>
                      <a:prstDash val="solid"/>
                      <a:round/>
                      <a:headEnd type="none" w="med" len="med"/>
                      <a:tailEnd type="none" w="med" len="med"/>
                    </a:lnT>
                    <a:lnB w="6350" cap="flat" cmpd="sng" algn="ctr">
                      <a:solidFill>
                        <a:schemeClr val="bg2">
                          <a:lumMod val="90000"/>
                        </a:schemeClr>
                      </a:solidFill>
                      <a:prstDash val="solid"/>
                      <a:round/>
                      <a:headEnd type="none" w="med" len="med"/>
                      <a:tailEnd type="none" w="med" len="med"/>
                    </a:lnB>
                    <a:noFill/>
                  </a:tcPr>
                </a:tc>
                <a:tc>
                  <a:txBody>
                    <a:bodyPr/>
                    <a:lstStyle/>
                    <a:p>
                      <a:pPr marL="0" algn="ctr" rtl="0" eaLnBrk="1" fontAlgn="ctr" latinLnBrk="0" hangingPunct="1"/>
                      <a:r>
                        <a:rPr lang="en-US" sz="1000" b="1" i="0" u="none" strike="noStrike" kern="1200">
                          <a:solidFill>
                            <a:srgbClr val="000000"/>
                          </a:solidFill>
                          <a:effectLst/>
                          <a:latin typeface="Avenir Next LT Pro"/>
                          <a:ea typeface="+mn-ea"/>
                          <a:cs typeface="+mn-cs"/>
                        </a:rPr>
                        <a:t>Planning the Pursuit</a:t>
                      </a:r>
                    </a:p>
                  </a:txBody>
                  <a:tcPr anchor="ctr">
                    <a:lnL w="6350" cap="flat" cmpd="sng" algn="ctr">
                      <a:solidFill>
                        <a:schemeClr val="bg2">
                          <a:lumMod val="90000"/>
                        </a:schemeClr>
                      </a:solidFill>
                      <a:prstDash val="solid"/>
                      <a:round/>
                      <a:headEnd type="none" w="med" len="med"/>
                      <a:tailEnd type="none" w="med" len="med"/>
                    </a:lnL>
                    <a:lnR w="6350" cap="flat" cmpd="sng" algn="ctr">
                      <a:solidFill>
                        <a:schemeClr val="bg2">
                          <a:lumMod val="90000"/>
                        </a:schemeClr>
                      </a:solidFill>
                      <a:prstDash val="solid"/>
                      <a:round/>
                      <a:headEnd type="none" w="med" len="med"/>
                      <a:tailEnd type="none" w="med" len="med"/>
                    </a:lnR>
                    <a:lnT w="6350" cap="flat" cmpd="sng" algn="ctr">
                      <a:solidFill>
                        <a:schemeClr val="bg2">
                          <a:lumMod val="90000"/>
                        </a:schemeClr>
                      </a:solidFill>
                      <a:prstDash val="solid"/>
                      <a:round/>
                      <a:headEnd type="none" w="med" len="med"/>
                      <a:tailEnd type="none" w="med" len="med"/>
                    </a:lnT>
                    <a:lnB w="6350" cap="flat" cmpd="sng" algn="ctr">
                      <a:solidFill>
                        <a:schemeClr val="bg2">
                          <a:lumMod val="90000"/>
                        </a:schemeClr>
                      </a:solidFill>
                      <a:prstDash val="solid"/>
                      <a:round/>
                      <a:headEnd type="none" w="med" len="med"/>
                      <a:tailEnd type="none" w="med" len="med"/>
                    </a:lnB>
                    <a:solidFill>
                      <a:schemeClr val="bg1">
                        <a:lumMod val="95000"/>
                      </a:schemeClr>
                    </a:solidFill>
                  </a:tcPr>
                </a:tc>
                <a:tc>
                  <a:txBody>
                    <a:bodyPr/>
                    <a:lstStyle/>
                    <a:p>
                      <a:pPr algn="l" fontAlgn="ctr">
                        <a:lnSpc>
                          <a:spcPct val="110000"/>
                        </a:lnSpc>
                      </a:pPr>
                      <a:r>
                        <a:rPr lang="en-US" sz="900" b="0" i="0" u="none" strike="noStrike" kern="1200">
                          <a:solidFill>
                            <a:srgbClr val="000000"/>
                          </a:solidFill>
                          <a:effectLst/>
                          <a:latin typeface="+mn-lt"/>
                          <a:ea typeface="+mn-ea"/>
                          <a:cs typeface="+mn-cs"/>
                        </a:rPr>
                        <a:t>Prepares and plans throughout the buying journey, creating well-documented account plans and strategically leveraging outside help</a:t>
                      </a:r>
                    </a:p>
                  </a:txBody>
                  <a:tcPr anchor="ctr">
                    <a:lnL w="6350" cap="flat" cmpd="sng" algn="ctr">
                      <a:solidFill>
                        <a:schemeClr val="bg2">
                          <a:lumMod val="90000"/>
                        </a:schemeClr>
                      </a:solidFill>
                      <a:prstDash val="solid"/>
                      <a:round/>
                      <a:headEnd type="none" w="med" len="med"/>
                      <a:tailEnd type="none" w="med" len="med"/>
                    </a:lnL>
                    <a:lnR w="6350" cap="flat" cmpd="sng" algn="ctr">
                      <a:solidFill>
                        <a:schemeClr val="bg2">
                          <a:lumMod val="90000"/>
                        </a:schemeClr>
                      </a:solidFill>
                      <a:prstDash val="solid"/>
                      <a:round/>
                      <a:headEnd type="none" w="med" len="med"/>
                      <a:tailEnd type="none" w="med" len="med"/>
                    </a:lnR>
                    <a:lnT w="6350" cap="flat" cmpd="sng" algn="ctr">
                      <a:solidFill>
                        <a:schemeClr val="bg2">
                          <a:lumMod val="90000"/>
                        </a:schemeClr>
                      </a:solidFill>
                      <a:prstDash val="solid"/>
                      <a:round/>
                      <a:headEnd type="none" w="med" len="med"/>
                      <a:tailEnd type="none" w="med" len="med"/>
                    </a:lnT>
                    <a:lnB w="6350" cap="flat" cmpd="sng" algn="ctr">
                      <a:solidFill>
                        <a:schemeClr val="bg2">
                          <a:lumMod val="90000"/>
                        </a:schemeClr>
                      </a:solidFill>
                      <a:prstDash val="solid"/>
                      <a:round/>
                      <a:headEnd type="none" w="med" len="med"/>
                      <a:tailEnd type="none" w="med" len="med"/>
                    </a:lnB>
                    <a:noFill/>
                  </a:tcPr>
                </a:tc>
                <a:extLst>
                  <a:ext uri="{0D108BD9-81ED-4DB2-BD59-A6C34878D82A}">
                    <a16:rowId xmlns:a16="http://schemas.microsoft.com/office/drawing/2014/main" val="1131365770"/>
                  </a:ext>
                </a:extLst>
              </a:tr>
              <a:tr h="641740">
                <a:tc>
                  <a:txBody>
                    <a:bodyPr/>
                    <a:lstStyle/>
                    <a:p>
                      <a:pPr algn="l" fontAlgn="ctr"/>
                      <a:r>
                        <a:rPr lang="en-US" sz="1100" b="1" i="0" u="none" strike="noStrike">
                          <a:solidFill>
                            <a:schemeClr val="tx1"/>
                          </a:solidFill>
                          <a:effectLst/>
                          <a:latin typeface="Avenir Next LT Pro"/>
                        </a:rPr>
                        <a:t>13</a:t>
                      </a:r>
                      <a:endParaRPr lang="en-US" sz="1100" b="1" i="0" u="none" strike="noStrike">
                        <a:solidFill>
                          <a:schemeClr val="tx1"/>
                        </a:solidFill>
                        <a:effectLst/>
                        <a:latin typeface="Avenir Next LT Pro" panose="020B0504020202020204" pitchFamily="34" charset="0"/>
                      </a:endParaRPr>
                    </a:p>
                  </a:txBody>
                  <a:tcPr anchor="ctr">
                    <a:lnL w="6350" cap="flat" cmpd="sng" algn="ctr">
                      <a:solidFill>
                        <a:schemeClr val="bg2">
                          <a:lumMod val="90000"/>
                        </a:schemeClr>
                      </a:solidFill>
                      <a:prstDash val="solid"/>
                      <a:round/>
                      <a:headEnd type="none" w="med" len="med"/>
                      <a:tailEnd type="none" w="med" len="med"/>
                    </a:lnL>
                    <a:lnR w="6350" cap="flat" cmpd="sng" algn="ctr">
                      <a:solidFill>
                        <a:schemeClr val="bg2">
                          <a:lumMod val="90000"/>
                        </a:schemeClr>
                      </a:solidFill>
                      <a:prstDash val="solid"/>
                      <a:round/>
                      <a:headEnd type="none" w="med" len="med"/>
                      <a:tailEnd type="none" w="med" len="med"/>
                    </a:lnR>
                    <a:lnT w="6350" cap="flat" cmpd="sng" algn="ctr">
                      <a:solidFill>
                        <a:schemeClr val="bg2">
                          <a:lumMod val="90000"/>
                        </a:schemeClr>
                      </a:solidFill>
                      <a:prstDash val="solid"/>
                      <a:round/>
                      <a:headEnd type="none" w="med" len="med"/>
                      <a:tailEnd type="none" w="med" len="med"/>
                    </a:lnT>
                    <a:lnB w="6350" cap="flat" cmpd="sng" algn="ctr">
                      <a:solidFill>
                        <a:schemeClr val="bg2">
                          <a:lumMod val="90000"/>
                        </a:schemeClr>
                      </a:solidFill>
                      <a:prstDash val="solid"/>
                      <a:round/>
                      <a:headEnd type="none" w="med" len="med"/>
                      <a:tailEnd type="none" w="med" len="med"/>
                    </a:lnB>
                    <a:noFill/>
                  </a:tcPr>
                </a:tc>
                <a:tc>
                  <a:txBody>
                    <a:bodyPr/>
                    <a:lstStyle/>
                    <a:p>
                      <a:pPr marL="0" algn="ctr" rtl="0" eaLnBrk="1" fontAlgn="ctr" latinLnBrk="0" hangingPunct="1"/>
                      <a:r>
                        <a:rPr lang="en-US" sz="1000" b="1" i="0" u="none" strike="noStrike" kern="1200">
                          <a:solidFill>
                            <a:srgbClr val="000000"/>
                          </a:solidFill>
                          <a:effectLst/>
                          <a:latin typeface="Avenir Next LT Pro"/>
                          <a:ea typeface="+mn-ea"/>
                          <a:cs typeface="+mn-cs"/>
                        </a:rPr>
                        <a:t>Prospecting and Generating Referrals</a:t>
                      </a:r>
                    </a:p>
                  </a:txBody>
                  <a:tcPr marL="7951" marR="7951" marT="7951" marB="0" anchor="ctr">
                    <a:lnL w="6350" cap="flat" cmpd="sng" algn="ctr">
                      <a:solidFill>
                        <a:schemeClr val="bg2">
                          <a:lumMod val="90000"/>
                        </a:schemeClr>
                      </a:solidFill>
                      <a:prstDash val="solid"/>
                      <a:round/>
                      <a:headEnd type="none" w="med" len="med"/>
                      <a:tailEnd type="none" w="med" len="med"/>
                    </a:lnL>
                    <a:lnR w="6350" cap="flat" cmpd="sng" algn="ctr">
                      <a:solidFill>
                        <a:schemeClr val="bg2">
                          <a:lumMod val="90000"/>
                        </a:schemeClr>
                      </a:solidFill>
                      <a:prstDash val="solid"/>
                      <a:round/>
                      <a:headEnd type="none" w="med" len="med"/>
                      <a:tailEnd type="none" w="med" len="med"/>
                    </a:lnR>
                    <a:lnT w="6350" cap="flat" cmpd="sng" algn="ctr">
                      <a:solidFill>
                        <a:schemeClr val="bg2">
                          <a:lumMod val="90000"/>
                        </a:schemeClr>
                      </a:solidFill>
                      <a:prstDash val="solid"/>
                      <a:round/>
                      <a:headEnd type="none" w="med" len="med"/>
                      <a:tailEnd type="none" w="med" len="med"/>
                    </a:lnT>
                    <a:lnB w="6350" cap="flat" cmpd="sng" algn="ctr">
                      <a:solidFill>
                        <a:schemeClr val="bg2">
                          <a:lumMod val="90000"/>
                        </a:schemeClr>
                      </a:solidFill>
                      <a:prstDash val="solid"/>
                      <a:round/>
                      <a:headEnd type="none" w="med" len="med"/>
                      <a:tailEnd type="none" w="med" len="med"/>
                    </a:lnB>
                    <a:solidFill>
                      <a:schemeClr val="bg1">
                        <a:lumMod val="95000"/>
                      </a:schemeClr>
                    </a:solidFill>
                  </a:tcPr>
                </a:tc>
                <a:tc>
                  <a:txBody>
                    <a:bodyPr/>
                    <a:lstStyle/>
                    <a:p>
                      <a:pPr algn="l" fontAlgn="ctr"/>
                      <a:r>
                        <a:rPr lang="en-US" sz="900" b="0" i="0" u="none" strike="noStrike" kern="1200">
                          <a:solidFill>
                            <a:srgbClr val="000000"/>
                          </a:solidFill>
                          <a:effectLst/>
                          <a:latin typeface="+mn-lt"/>
                          <a:ea typeface="+mn-ea"/>
                          <a:cs typeface="+mn-cs"/>
                        </a:rPr>
                        <a:t>Leverages professional and personal networks to maintain a robust personal referral system that consistently brings in high-quality opportunities</a:t>
                      </a:r>
                    </a:p>
                  </a:txBody>
                  <a:tcPr anchor="ctr">
                    <a:lnL w="6350" cap="flat" cmpd="sng" algn="ctr">
                      <a:solidFill>
                        <a:schemeClr val="bg2">
                          <a:lumMod val="90000"/>
                        </a:schemeClr>
                      </a:solidFill>
                      <a:prstDash val="solid"/>
                      <a:round/>
                      <a:headEnd type="none" w="med" len="med"/>
                      <a:tailEnd type="none" w="med" len="med"/>
                    </a:lnL>
                    <a:lnR w="6350" cap="flat" cmpd="sng" algn="ctr">
                      <a:solidFill>
                        <a:schemeClr val="bg2">
                          <a:lumMod val="90000"/>
                        </a:schemeClr>
                      </a:solidFill>
                      <a:prstDash val="solid"/>
                      <a:round/>
                      <a:headEnd type="none" w="med" len="med"/>
                      <a:tailEnd type="none" w="med" len="med"/>
                    </a:lnR>
                    <a:lnT w="6350" cap="flat" cmpd="sng" algn="ctr">
                      <a:solidFill>
                        <a:schemeClr val="bg2">
                          <a:lumMod val="90000"/>
                        </a:schemeClr>
                      </a:solidFill>
                      <a:prstDash val="solid"/>
                      <a:round/>
                      <a:headEnd type="none" w="med" len="med"/>
                      <a:tailEnd type="none" w="med" len="med"/>
                    </a:lnT>
                    <a:lnB w="6350" cap="flat" cmpd="sng" algn="ctr">
                      <a:solidFill>
                        <a:schemeClr val="bg2">
                          <a:lumMod val="90000"/>
                        </a:schemeClr>
                      </a:solidFill>
                      <a:prstDash val="solid"/>
                      <a:round/>
                      <a:headEnd type="none" w="med" len="med"/>
                      <a:tailEnd type="none" w="med" len="med"/>
                    </a:lnB>
                    <a:noFill/>
                  </a:tcPr>
                </a:tc>
                <a:extLst>
                  <a:ext uri="{0D108BD9-81ED-4DB2-BD59-A6C34878D82A}">
                    <a16:rowId xmlns:a16="http://schemas.microsoft.com/office/drawing/2014/main" val="1515139929"/>
                  </a:ext>
                </a:extLst>
              </a:tr>
              <a:tr h="552195">
                <a:tc>
                  <a:txBody>
                    <a:bodyPr/>
                    <a:lstStyle/>
                    <a:p>
                      <a:pPr algn="l" fontAlgn="ctr"/>
                      <a:r>
                        <a:rPr lang="en-US" sz="1100" b="1" i="0" u="none" strike="noStrike">
                          <a:solidFill>
                            <a:schemeClr val="tx1"/>
                          </a:solidFill>
                          <a:effectLst/>
                          <a:latin typeface="Avenir Next LT Pro"/>
                        </a:rPr>
                        <a:t>14</a:t>
                      </a:r>
                      <a:endParaRPr lang="en-US" sz="1100" b="1" i="0" u="none" strike="noStrike">
                        <a:solidFill>
                          <a:schemeClr val="tx1"/>
                        </a:solidFill>
                        <a:effectLst/>
                        <a:latin typeface="Avenir Next LT Pro" panose="020B0504020202020204" pitchFamily="34" charset="0"/>
                      </a:endParaRPr>
                    </a:p>
                  </a:txBody>
                  <a:tcPr anchor="ctr">
                    <a:lnL w="6350" cap="flat" cmpd="sng" algn="ctr">
                      <a:solidFill>
                        <a:schemeClr val="bg2">
                          <a:lumMod val="90000"/>
                        </a:schemeClr>
                      </a:solidFill>
                      <a:prstDash val="solid"/>
                      <a:round/>
                      <a:headEnd type="none" w="med" len="med"/>
                      <a:tailEnd type="none" w="med" len="med"/>
                    </a:lnL>
                    <a:lnR w="6350" cap="flat" cmpd="sng" algn="ctr">
                      <a:solidFill>
                        <a:schemeClr val="bg2">
                          <a:lumMod val="90000"/>
                        </a:schemeClr>
                      </a:solidFill>
                      <a:prstDash val="solid"/>
                      <a:round/>
                      <a:headEnd type="none" w="med" len="med"/>
                      <a:tailEnd type="none" w="med" len="med"/>
                    </a:lnR>
                    <a:lnT w="6350" cap="flat" cmpd="sng" algn="ctr">
                      <a:solidFill>
                        <a:schemeClr val="bg2">
                          <a:lumMod val="90000"/>
                        </a:schemeClr>
                      </a:solidFill>
                      <a:prstDash val="solid"/>
                      <a:round/>
                      <a:headEnd type="none" w="med" len="med"/>
                      <a:tailEnd type="none" w="med" len="med"/>
                    </a:lnT>
                    <a:lnB w="6350" cap="flat" cmpd="sng" algn="ctr">
                      <a:solidFill>
                        <a:schemeClr val="bg2">
                          <a:lumMod val="90000"/>
                        </a:schemeClr>
                      </a:solidFill>
                      <a:prstDash val="solid"/>
                      <a:round/>
                      <a:headEnd type="none" w="med" len="med"/>
                      <a:tailEnd type="none" w="med" len="med"/>
                    </a:lnB>
                    <a:noFill/>
                  </a:tcPr>
                </a:tc>
                <a:tc>
                  <a:txBody>
                    <a:bodyPr/>
                    <a:lstStyle/>
                    <a:p>
                      <a:pPr marL="0" algn="ctr" rtl="0" eaLnBrk="1" fontAlgn="ctr" latinLnBrk="0" hangingPunct="1"/>
                      <a:r>
                        <a:rPr lang="en-US" sz="1000" b="1" i="0" u="none" strike="noStrike" kern="1200">
                          <a:solidFill>
                            <a:srgbClr val="000000"/>
                          </a:solidFill>
                          <a:effectLst/>
                          <a:latin typeface="Avenir Next LT Pro"/>
                          <a:ea typeface="+mn-ea"/>
                          <a:cs typeface="+mn-cs"/>
                        </a:rPr>
                        <a:t>Qualifying Opportunities</a:t>
                      </a:r>
                    </a:p>
                  </a:txBody>
                  <a:tcPr anchor="ctr">
                    <a:lnL w="6350" cap="flat" cmpd="sng" algn="ctr">
                      <a:solidFill>
                        <a:schemeClr val="bg2">
                          <a:lumMod val="90000"/>
                        </a:schemeClr>
                      </a:solidFill>
                      <a:prstDash val="solid"/>
                      <a:round/>
                      <a:headEnd type="none" w="med" len="med"/>
                      <a:tailEnd type="none" w="med" len="med"/>
                    </a:lnL>
                    <a:lnR w="6350" cap="flat" cmpd="sng" algn="ctr">
                      <a:solidFill>
                        <a:schemeClr val="bg2">
                          <a:lumMod val="90000"/>
                        </a:schemeClr>
                      </a:solidFill>
                      <a:prstDash val="solid"/>
                      <a:round/>
                      <a:headEnd type="none" w="med" len="med"/>
                      <a:tailEnd type="none" w="med" len="med"/>
                    </a:lnR>
                    <a:lnT w="6350" cap="flat" cmpd="sng" algn="ctr">
                      <a:solidFill>
                        <a:schemeClr val="bg2">
                          <a:lumMod val="90000"/>
                        </a:schemeClr>
                      </a:solidFill>
                      <a:prstDash val="solid"/>
                      <a:round/>
                      <a:headEnd type="none" w="med" len="med"/>
                      <a:tailEnd type="none" w="med" len="med"/>
                    </a:lnT>
                    <a:lnB w="6350" cap="flat" cmpd="sng" algn="ctr">
                      <a:solidFill>
                        <a:schemeClr val="bg2">
                          <a:lumMod val="90000"/>
                        </a:schemeClr>
                      </a:solidFill>
                      <a:prstDash val="solid"/>
                      <a:round/>
                      <a:headEnd type="none" w="med" len="med"/>
                      <a:tailEnd type="none" w="med" len="med"/>
                    </a:lnB>
                    <a:solidFill>
                      <a:schemeClr val="bg1">
                        <a:lumMod val="95000"/>
                      </a:schemeClr>
                    </a:solidFill>
                  </a:tcPr>
                </a:tc>
                <a:tc>
                  <a:txBody>
                    <a:bodyPr/>
                    <a:lstStyle/>
                    <a:p>
                      <a:pPr marL="0" algn="l" rtl="0" eaLnBrk="1" fontAlgn="ctr" latinLnBrk="0" hangingPunct="1">
                        <a:lnSpc>
                          <a:spcPct val="110000"/>
                        </a:lnSpc>
                      </a:pPr>
                      <a:r>
                        <a:rPr lang="en-US" sz="900" b="0" i="0" u="none" strike="noStrike" kern="1200">
                          <a:solidFill>
                            <a:srgbClr val="000000"/>
                          </a:solidFill>
                          <a:effectLst/>
                          <a:latin typeface="+mn-lt"/>
                          <a:ea typeface="+mn-ea"/>
                          <a:cs typeface="+mn-cs"/>
                        </a:rPr>
                        <a:t>Builds rapport quickly, establishes interest and gathers critical information about buying authority and attitudes</a:t>
                      </a:r>
                    </a:p>
                  </a:txBody>
                  <a:tcPr anchor="ctr">
                    <a:lnL w="6350" cap="flat" cmpd="sng" algn="ctr">
                      <a:solidFill>
                        <a:schemeClr val="bg2">
                          <a:lumMod val="90000"/>
                        </a:schemeClr>
                      </a:solidFill>
                      <a:prstDash val="solid"/>
                      <a:round/>
                      <a:headEnd type="none" w="med" len="med"/>
                      <a:tailEnd type="none" w="med" len="med"/>
                    </a:lnL>
                    <a:lnR w="6350" cap="flat" cmpd="sng" algn="ctr">
                      <a:solidFill>
                        <a:schemeClr val="bg2">
                          <a:lumMod val="90000"/>
                        </a:schemeClr>
                      </a:solidFill>
                      <a:prstDash val="solid"/>
                      <a:round/>
                      <a:headEnd type="none" w="med" len="med"/>
                      <a:tailEnd type="none" w="med" len="med"/>
                    </a:lnR>
                    <a:lnT w="6350" cap="flat" cmpd="sng" algn="ctr">
                      <a:solidFill>
                        <a:schemeClr val="bg2">
                          <a:lumMod val="90000"/>
                        </a:schemeClr>
                      </a:solidFill>
                      <a:prstDash val="solid"/>
                      <a:round/>
                      <a:headEnd type="none" w="med" len="med"/>
                      <a:tailEnd type="none" w="med" len="med"/>
                    </a:lnT>
                    <a:lnB w="6350" cap="flat" cmpd="sng" algn="ctr">
                      <a:solidFill>
                        <a:schemeClr val="bg2">
                          <a:lumMod val="90000"/>
                        </a:schemeClr>
                      </a:solidFill>
                      <a:prstDash val="solid"/>
                      <a:round/>
                      <a:headEnd type="none" w="med" len="med"/>
                      <a:tailEnd type="none" w="med" len="med"/>
                    </a:lnB>
                    <a:noFill/>
                  </a:tcPr>
                </a:tc>
                <a:extLst>
                  <a:ext uri="{0D108BD9-81ED-4DB2-BD59-A6C34878D82A}">
                    <a16:rowId xmlns:a16="http://schemas.microsoft.com/office/drawing/2014/main" val="954974608"/>
                  </a:ext>
                </a:extLst>
              </a:tr>
              <a:tr h="611891">
                <a:tc>
                  <a:txBody>
                    <a:bodyPr/>
                    <a:lstStyle/>
                    <a:p>
                      <a:pPr algn="l" fontAlgn="ctr"/>
                      <a:r>
                        <a:rPr lang="en-US" sz="1100" b="1" i="0" u="none" strike="noStrike">
                          <a:solidFill>
                            <a:schemeClr val="tx1"/>
                          </a:solidFill>
                          <a:effectLst/>
                          <a:latin typeface="Avenir Next LT Pro"/>
                        </a:rPr>
                        <a:t>15</a:t>
                      </a:r>
                      <a:endParaRPr lang="en-US" sz="1100" b="1" i="0" u="none" strike="noStrike">
                        <a:solidFill>
                          <a:schemeClr val="tx1"/>
                        </a:solidFill>
                        <a:effectLst/>
                        <a:latin typeface="Avenir Next LT Pro" panose="020B0504020202020204" pitchFamily="34" charset="0"/>
                      </a:endParaRPr>
                    </a:p>
                  </a:txBody>
                  <a:tcPr anchor="ctr">
                    <a:lnL w="6350" cap="flat" cmpd="sng" algn="ctr">
                      <a:solidFill>
                        <a:schemeClr val="bg2">
                          <a:lumMod val="90000"/>
                        </a:schemeClr>
                      </a:solidFill>
                      <a:prstDash val="solid"/>
                      <a:round/>
                      <a:headEnd type="none" w="med" len="med"/>
                      <a:tailEnd type="none" w="med" len="med"/>
                    </a:lnL>
                    <a:lnR w="6350" cap="flat" cmpd="sng" algn="ctr">
                      <a:solidFill>
                        <a:schemeClr val="bg2">
                          <a:lumMod val="90000"/>
                        </a:schemeClr>
                      </a:solidFill>
                      <a:prstDash val="solid"/>
                      <a:round/>
                      <a:headEnd type="none" w="med" len="med"/>
                      <a:tailEnd type="none" w="med" len="med"/>
                    </a:lnR>
                    <a:lnT w="6350" cap="flat" cmpd="sng" algn="ctr">
                      <a:solidFill>
                        <a:schemeClr val="bg2">
                          <a:lumMod val="90000"/>
                        </a:schemeClr>
                      </a:solidFill>
                      <a:prstDash val="solid"/>
                      <a:round/>
                      <a:headEnd type="none" w="med" len="med"/>
                      <a:tailEnd type="none" w="med" len="med"/>
                    </a:lnT>
                    <a:lnB w="6350" cap="flat" cmpd="sng" algn="ctr">
                      <a:solidFill>
                        <a:schemeClr val="bg2">
                          <a:lumMod val="90000"/>
                        </a:schemeClr>
                      </a:solidFill>
                      <a:prstDash val="solid"/>
                      <a:round/>
                      <a:headEnd type="none" w="med" len="med"/>
                      <a:tailEnd type="none" w="med" len="med"/>
                    </a:lnB>
                    <a:noFill/>
                  </a:tcPr>
                </a:tc>
                <a:tc>
                  <a:txBody>
                    <a:bodyPr/>
                    <a:lstStyle/>
                    <a:p>
                      <a:pPr marL="0" algn="ctr" rtl="0" eaLnBrk="1" fontAlgn="ctr" latinLnBrk="0" hangingPunct="1"/>
                      <a:r>
                        <a:rPr lang="en-US" sz="1000" b="1" i="0" u="none" strike="noStrike" kern="1200">
                          <a:solidFill>
                            <a:srgbClr val="000000"/>
                          </a:solidFill>
                          <a:effectLst/>
                          <a:latin typeface="Avenir Next LT Pro"/>
                          <a:ea typeface="+mn-ea"/>
                          <a:cs typeface="+mn-cs"/>
                        </a:rPr>
                        <a:t>Selling to Multiple Stakeholders</a:t>
                      </a:r>
                    </a:p>
                  </a:txBody>
                  <a:tcPr anchor="ctr">
                    <a:lnL w="6350" cap="flat" cmpd="sng" algn="ctr">
                      <a:solidFill>
                        <a:schemeClr val="bg2">
                          <a:lumMod val="90000"/>
                        </a:schemeClr>
                      </a:solidFill>
                      <a:prstDash val="solid"/>
                      <a:round/>
                      <a:headEnd type="none" w="med" len="med"/>
                      <a:tailEnd type="none" w="med" len="med"/>
                    </a:lnL>
                    <a:lnR w="6350" cap="flat" cmpd="sng" algn="ctr">
                      <a:solidFill>
                        <a:schemeClr val="bg2">
                          <a:lumMod val="90000"/>
                        </a:schemeClr>
                      </a:solidFill>
                      <a:prstDash val="solid"/>
                      <a:round/>
                      <a:headEnd type="none" w="med" len="med"/>
                      <a:tailEnd type="none" w="med" len="med"/>
                    </a:lnR>
                    <a:lnT w="6350" cap="flat" cmpd="sng" algn="ctr">
                      <a:solidFill>
                        <a:schemeClr val="bg2">
                          <a:lumMod val="90000"/>
                        </a:schemeClr>
                      </a:solidFill>
                      <a:prstDash val="solid"/>
                      <a:round/>
                      <a:headEnd type="none" w="med" len="med"/>
                      <a:tailEnd type="none" w="med" len="med"/>
                    </a:lnT>
                    <a:lnB w="6350" cap="flat" cmpd="sng" algn="ctr">
                      <a:solidFill>
                        <a:schemeClr val="bg2">
                          <a:lumMod val="90000"/>
                        </a:schemeClr>
                      </a:solidFill>
                      <a:prstDash val="solid"/>
                      <a:round/>
                      <a:headEnd type="none" w="med" len="med"/>
                      <a:tailEnd type="none" w="med" len="med"/>
                    </a:lnB>
                    <a:solidFill>
                      <a:schemeClr val="bg1">
                        <a:lumMod val="95000"/>
                      </a:schemeClr>
                    </a:solidFill>
                  </a:tcPr>
                </a:tc>
                <a:tc>
                  <a:txBody>
                    <a:bodyPr/>
                    <a:lstStyle/>
                    <a:p>
                      <a:pPr marL="0" algn="l" rtl="0" eaLnBrk="1" fontAlgn="ctr" latinLnBrk="0" hangingPunct="1">
                        <a:lnSpc>
                          <a:spcPct val="110000"/>
                        </a:lnSpc>
                      </a:pPr>
                      <a:r>
                        <a:rPr lang="en-US" sz="900" b="0" i="0" u="none" strike="noStrike" kern="1200">
                          <a:solidFill>
                            <a:srgbClr val="000000"/>
                          </a:solidFill>
                          <a:effectLst/>
                          <a:latin typeface="+mn-lt"/>
                          <a:ea typeface="+mn-ea"/>
                          <a:cs typeface="+mn-cs"/>
                        </a:rPr>
                        <a:t>Manages buying decision team dynamics, understanding each member's role, needs, and decision drivers</a:t>
                      </a:r>
                    </a:p>
                  </a:txBody>
                  <a:tcPr anchor="ctr">
                    <a:lnL w="6350" cap="flat" cmpd="sng" algn="ctr">
                      <a:solidFill>
                        <a:schemeClr val="bg2">
                          <a:lumMod val="90000"/>
                        </a:schemeClr>
                      </a:solidFill>
                      <a:prstDash val="solid"/>
                      <a:round/>
                      <a:headEnd type="none" w="med" len="med"/>
                      <a:tailEnd type="none" w="med" len="med"/>
                    </a:lnL>
                    <a:lnR w="6350" cap="flat" cmpd="sng" algn="ctr">
                      <a:solidFill>
                        <a:schemeClr val="bg2">
                          <a:lumMod val="90000"/>
                        </a:schemeClr>
                      </a:solidFill>
                      <a:prstDash val="solid"/>
                      <a:round/>
                      <a:headEnd type="none" w="med" len="med"/>
                      <a:tailEnd type="none" w="med" len="med"/>
                    </a:lnR>
                    <a:lnT w="6350" cap="flat" cmpd="sng" algn="ctr">
                      <a:solidFill>
                        <a:schemeClr val="bg2">
                          <a:lumMod val="90000"/>
                        </a:schemeClr>
                      </a:solidFill>
                      <a:prstDash val="solid"/>
                      <a:round/>
                      <a:headEnd type="none" w="med" len="med"/>
                      <a:tailEnd type="none" w="med" len="med"/>
                    </a:lnT>
                    <a:lnB w="6350" cap="flat" cmpd="sng" algn="ctr">
                      <a:solidFill>
                        <a:schemeClr val="bg2">
                          <a:lumMod val="90000"/>
                        </a:schemeClr>
                      </a:solidFill>
                      <a:prstDash val="solid"/>
                      <a:round/>
                      <a:headEnd type="none" w="med" len="med"/>
                      <a:tailEnd type="none" w="med" len="med"/>
                    </a:lnB>
                    <a:noFill/>
                  </a:tcPr>
                </a:tc>
                <a:extLst>
                  <a:ext uri="{0D108BD9-81ED-4DB2-BD59-A6C34878D82A}">
                    <a16:rowId xmlns:a16="http://schemas.microsoft.com/office/drawing/2014/main" val="64864330"/>
                  </a:ext>
                </a:extLst>
              </a:tr>
              <a:tr h="537271">
                <a:tc>
                  <a:txBody>
                    <a:bodyPr/>
                    <a:lstStyle/>
                    <a:p>
                      <a:pPr lvl="0" algn="l">
                        <a:buNone/>
                      </a:pPr>
                      <a:r>
                        <a:rPr lang="en-US" sz="1100" b="1" i="0" u="none" strike="noStrike">
                          <a:solidFill>
                            <a:schemeClr val="tx1"/>
                          </a:solidFill>
                          <a:effectLst/>
                          <a:latin typeface="Avenir Next LT Pro"/>
                        </a:rPr>
                        <a:t>16</a:t>
                      </a:r>
                    </a:p>
                  </a:txBody>
                  <a:tcPr anchor="ctr">
                    <a:lnL w="6350">
                      <a:solidFill>
                        <a:schemeClr val="bg2">
                          <a:lumMod val="90000"/>
                        </a:schemeClr>
                      </a:solidFill>
                    </a:lnL>
                    <a:lnR w="6350">
                      <a:solidFill>
                        <a:schemeClr val="bg2">
                          <a:lumMod val="90000"/>
                        </a:schemeClr>
                      </a:solidFill>
                    </a:lnR>
                    <a:lnT w="6350">
                      <a:solidFill>
                        <a:schemeClr val="bg2">
                          <a:lumMod val="90000"/>
                        </a:schemeClr>
                      </a:solidFill>
                    </a:lnT>
                    <a:lnB w="6350" cap="flat" cmpd="sng" algn="ctr">
                      <a:solidFill>
                        <a:schemeClr val="bg2">
                          <a:lumMod val="90000"/>
                        </a:schemeClr>
                      </a:solidFill>
                      <a:prstDash val="solid"/>
                      <a:round/>
                      <a:headEnd type="none" w="med" len="med"/>
                      <a:tailEnd type="none" w="med" len="med"/>
                    </a:lnB>
                    <a:noFill/>
                  </a:tcPr>
                </a:tc>
                <a:tc>
                  <a:txBody>
                    <a:bodyPr/>
                    <a:lstStyle/>
                    <a:p>
                      <a:pPr marL="0" lvl="0" algn="ctr">
                        <a:buNone/>
                      </a:pPr>
                      <a:r>
                        <a:rPr lang="en-US" sz="1000" b="1" i="0" u="none" strike="noStrike" kern="1200">
                          <a:solidFill>
                            <a:srgbClr val="000000"/>
                          </a:solidFill>
                          <a:effectLst/>
                          <a:latin typeface="Avenir Next LT Pro"/>
                          <a:ea typeface="+mn-ea"/>
                          <a:cs typeface="+mn-cs"/>
                        </a:rPr>
                        <a:t>Targeting Accounts</a:t>
                      </a:r>
                    </a:p>
                  </a:txBody>
                  <a:tcPr anchor="ctr">
                    <a:lnL w="6350">
                      <a:solidFill>
                        <a:schemeClr val="bg2">
                          <a:lumMod val="90000"/>
                        </a:schemeClr>
                      </a:solidFill>
                    </a:lnL>
                    <a:lnR w="6350">
                      <a:solidFill>
                        <a:schemeClr val="bg2">
                          <a:lumMod val="90000"/>
                        </a:schemeClr>
                      </a:solidFill>
                    </a:lnR>
                    <a:lnT w="6350">
                      <a:solidFill>
                        <a:schemeClr val="bg2">
                          <a:lumMod val="90000"/>
                        </a:schemeClr>
                      </a:solidFill>
                    </a:lnT>
                    <a:lnB w="6350" cap="flat" cmpd="sng" algn="ctr">
                      <a:solidFill>
                        <a:schemeClr val="bg2">
                          <a:lumMod val="90000"/>
                        </a:schemeClr>
                      </a:solidFill>
                      <a:prstDash val="solid"/>
                      <a:round/>
                      <a:headEnd type="none" w="med" len="med"/>
                      <a:tailEnd type="none" w="med" len="med"/>
                    </a:lnB>
                    <a:solidFill>
                      <a:schemeClr val="bg1">
                        <a:lumMod val="95000"/>
                      </a:schemeClr>
                    </a:solidFill>
                  </a:tcPr>
                </a:tc>
                <a:tc>
                  <a:txBody>
                    <a:bodyPr/>
                    <a:lstStyle/>
                    <a:p>
                      <a:pPr marL="0" lvl="0" algn="l">
                        <a:lnSpc>
                          <a:spcPct val="110000"/>
                        </a:lnSpc>
                        <a:buNone/>
                      </a:pPr>
                      <a:r>
                        <a:rPr lang="en-US" sz="900" b="0" i="0" u="none" strike="noStrike" kern="1200">
                          <a:solidFill>
                            <a:srgbClr val="000000"/>
                          </a:solidFill>
                          <a:effectLst/>
                          <a:latin typeface="+mn-lt"/>
                          <a:ea typeface="+mn-ea"/>
                          <a:cs typeface="+mn-cs"/>
                        </a:rPr>
                        <a:t>Follows a tailored approach to interactions, prioritizing time spend, and adapting messaging and cadences based on buyer characteristics</a:t>
                      </a:r>
                    </a:p>
                  </a:txBody>
                  <a:tcPr anchor="ctr">
                    <a:lnL w="6350">
                      <a:solidFill>
                        <a:schemeClr val="bg2">
                          <a:lumMod val="90000"/>
                        </a:schemeClr>
                      </a:solidFill>
                    </a:lnL>
                    <a:lnR w="6350">
                      <a:solidFill>
                        <a:schemeClr val="bg2">
                          <a:lumMod val="90000"/>
                        </a:schemeClr>
                      </a:solidFill>
                    </a:lnR>
                    <a:lnT w="6350">
                      <a:solidFill>
                        <a:schemeClr val="bg2">
                          <a:lumMod val="90000"/>
                        </a:schemeClr>
                      </a:solidFill>
                    </a:lnT>
                    <a:lnB w="6350" cap="flat" cmpd="sng" algn="ctr">
                      <a:solidFill>
                        <a:schemeClr val="bg2">
                          <a:lumMod val="90000"/>
                        </a:schemeClr>
                      </a:solidFill>
                      <a:prstDash val="solid"/>
                      <a:round/>
                      <a:headEnd type="none" w="med" len="med"/>
                      <a:tailEnd type="none" w="med" len="med"/>
                    </a:lnB>
                    <a:noFill/>
                  </a:tcPr>
                </a:tc>
                <a:extLst>
                  <a:ext uri="{0D108BD9-81ED-4DB2-BD59-A6C34878D82A}">
                    <a16:rowId xmlns:a16="http://schemas.microsoft.com/office/drawing/2014/main" val="519893955"/>
                  </a:ext>
                </a:extLst>
              </a:tr>
              <a:tr h="716361">
                <a:tc>
                  <a:txBody>
                    <a:bodyPr/>
                    <a:lstStyle/>
                    <a:p>
                      <a:pPr lvl="0" algn="l">
                        <a:buNone/>
                      </a:pPr>
                      <a:r>
                        <a:rPr lang="en-US" sz="1100" b="1" i="0" u="none" strike="noStrike">
                          <a:solidFill>
                            <a:schemeClr val="tx1"/>
                          </a:solidFill>
                          <a:effectLst/>
                          <a:latin typeface="Avenir Next LT Pro"/>
                        </a:rPr>
                        <a:t>17</a:t>
                      </a:r>
                    </a:p>
                  </a:txBody>
                  <a:tcPr anchor="ctr">
                    <a:lnL w="6350">
                      <a:solidFill>
                        <a:schemeClr val="bg2">
                          <a:lumMod val="90000"/>
                        </a:schemeClr>
                      </a:solidFill>
                    </a:lnL>
                    <a:lnR w="6350">
                      <a:solidFill>
                        <a:schemeClr val="bg2">
                          <a:lumMod val="90000"/>
                        </a:schemeClr>
                      </a:solidFill>
                    </a:lnR>
                    <a:lnT w="6350">
                      <a:solidFill>
                        <a:schemeClr val="bg2">
                          <a:lumMod val="90000"/>
                        </a:schemeClr>
                      </a:solidFill>
                    </a:lnT>
                    <a:lnB w="6350">
                      <a:solidFill>
                        <a:schemeClr val="bg2">
                          <a:lumMod val="90000"/>
                        </a:schemeClr>
                      </a:solidFill>
                    </a:lnB>
                    <a:noFill/>
                  </a:tcPr>
                </a:tc>
                <a:tc>
                  <a:txBody>
                    <a:bodyPr/>
                    <a:lstStyle/>
                    <a:p>
                      <a:pPr marL="0" lvl="0" algn="ctr">
                        <a:buNone/>
                      </a:pPr>
                      <a:r>
                        <a:rPr lang="en-US" sz="1000" b="1" i="0" u="none" strike="noStrike" kern="1200">
                          <a:solidFill>
                            <a:srgbClr val="000000"/>
                          </a:solidFill>
                          <a:effectLst/>
                          <a:latin typeface="Avenir Next LT Pro"/>
                          <a:ea typeface="+mn-ea"/>
                          <a:cs typeface="+mn-cs"/>
                        </a:rPr>
                        <a:t>Understanding and Developing Customer Needs</a:t>
                      </a:r>
                    </a:p>
                  </a:txBody>
                  <a:tcPr anchor="ctr">
                    <a:lnL w="6350">
                      <a:solidFill>
                        <a:schemeClr val="bg2">
                          <a:lumMod val="90000"/>
                        </a:schemeClr>
                      </a:solidFill>
                    </a:lnL>
                    <a:lnR w="6350">
                      <a:solidFill>
                        <a:schemeClr val="bg2">
                          <a:lumMod val="90000"/>
                        </a:schemeClr>
                      </a:solidFill>
                    </a:lnR>
                    <a:lnT w="6350">
                      <a:solidFill>
                        <a:schemeClr val="bg2">
                          <a:lumMod val="90000"/>
                        </a:schemeClr>
                      </a:solidFill>
                    </a:lnT>
                    <a:lnB w="6350">
                      <a:solidFill>
                        <a:schemeClr val="bg2">
                          <a:lumMod val="90000"/>
                        </a:schemeClr>
                      </a:solidFill>
                    </a:lnB>
                    <a:solidFill>
                      <a:schemeClr val="bg1">
                        <a:lumMod val="95000"/>
                      </a:schemeClr>
                    </a:solidFill>
                  </a:tcPr>
                </a:tc>
                <a:tc>
                  <a:txBody>
                    <a:bodyPr/>
                    <a:lstStyle/>
                    <a:p>
                      <a:pPr marL="0" lvl="0" algn="l">
                        <a:lnSpc>
                          <a:spcPct val="110000"/>
                        </a:lnSpc>
                        <a:buNone/>
                      </a:pPr>
                      <a:r>
                        <a:rPr lang="en-US" sz="900" b="0" i="0" u="none" strike="noStrike" kern="1200">
                          <a:solidFill>
                            <a:srgbClr val="000000"/>
                          </a:solidFill>
                          <a:effectLst/>
                          <a:latin typeface="+mn-lt"/>
                          <a:ea typeface="+mn-ea"/>
                          <a:cs typeface="+mn-cs"/>
                        </a:rPr>
                        <a:t>Understands the customer's needs, pain points, and goals, and develops offerings and solutions that address them</a:t>
                      </a:r>
                    </a:p>
                  </a:txBody>
                  <a:tcPr anchor="ctr">
                    <a:lnL w="6350">
                      <a:solidFill>
                        <a:schemeClr val="bg2">
                          <a:lumMod val="90000"/>
                        </a:schemeClr>
                      </a:solidFill>
                    </a:lnL>
                    <a:lnR w="6350">
                      <a:solidFill>
                        <a:schemeClr val="bg2">
                          <a:lumMod val="90000"/>
                        </a:schemeClr>
                      </a:solidFill>
                    </a:lnR>
                    <a:lnT w="6350">
                      <a:solidFill>
                        <a:schemeClr val="bg2">
                          <a:lumMod val="90000"/>
                        </a:schemeClr>
                      </a:solidFill>
                    </a:lnT>
                    <a:lnB w="6350">
                      <a:solidFill>
                        <a:schemeClr val="bg2">
                          <a:lumMod val="90000"/>
                        </a:schemeClr>
                      </a:solidFill>
                    </a:lnB>
                    <a:noFill/>
                  </a:tcPr>
                </a:tc>
                <a:extLst>
                  <a:ext uri="{0D108BD9-81ED-4DB2-BD59-A6C34878D82A}">
                    <a16:rowId xmlns:a16="http://schemas.microsoft.com/office/drawing/2014/main" val="3877044360"/>
                  </a:ext>
                </a:extLst>
              </a:tr>
            </a:tbl>
          </a:graphicData>
        </a:graphic>
      </p:graphicFrame>
      <p:graphicFrame>
        <p:nvGraphicFramePr>
          <p:cNvPr id="12" name="Table 11">
            <a:extLst>
              <a:ext uri="{FF2B5EF4-FFF2-40B4-BE49-F238E27FC236}">
                <a16:creationId xmlns:a16="http://schemas.microsoft.com/office/drawing/2014/main" id="{F3AAE1D6-05F1-A85F-0983-A7EAF9352550}"/>
              </a:ext>
            </a:extLst>
          </p:cNvPr>
          <p:cNvGraphicFramePr>
            <a:graphicFrameLocks noGrp="1"/>
          </p:cNvGraphicFramePr>
          <p:nvPr>
            <p:extLst>
              <p:ext uri="{D42A27DB-BD31-4B8C-83A1-F6EECF244321}">
                <p14:modId xmlns:p14="http://schemas.microsoft.com/office/powerpoint/2010/main" val="2457719658"/>
              </p:ext>
            </p:extLst>
          </p:nvPr>
        </p:nvGraphicFramePr>
        <p:xfrm>
          <a:off x="163573" y="936799"/>
          <a:ext cx="5773931" cy="5387313"/>
        </p:xfrm>
        <a:graphic>
          <a:graphicData uri="http://schemas.openxmlformats.org/drawingml/2006/table">
            <a:tbl>
              <a:tblPr/>
              <a:tblGrid>
                <a:gridCol w="399260">
                  <a:extLst>
                    <a:ext uri="{9D8B030D-6E8A-4147-A177-3AD203B41FA5}">
                      <a16:colId xmlns:a16="http://schemas.microsoft.com/office/drawing/2014/main" val="1111517975"/>
                    </a:ext>
                  </a:extLst>
                </a:gridCol>
                <a:gridCol w="1208094">
                  <a:extLst>
                    <a:ext uri="{9D8B030D-6E8A-4147-A177-3AD203B41FA5}">
                      <a16:colId xmlns:a16="http://schemas.microsoft.com/office/drawing/2014/main" val="1230822628"/>
                    </a:ext>
                  </a:extLst>
                </a:gridCol>
                <a:gridCol w="4166577">
                  <a:extLst>
                    <a:ext uri="{9D8B030D-6E8A-4147-A177-3AD203B41FA5}">
                      <a16:colId xmlns:a16="http://schemas.microsoft.com/office/drawing/2014/main" val="2273251112"/>
                    </a:ext>
                  </a:extLst>
                </a:gridCol>
              </a:tblGrid>
              <a:tr h="253696">
                <a:tc gridSpan="2">
                  <a:txBody>
                    <a:bodyPr/>
                    <a:lstStyle/>
                    <a:p>
                      <a:pPr algn="ctr" fontAlgn="ctr"/>
                      <a:r>
                        <a:rPr lang="en-US" sz="1000" b="1" i="0" u="none" strike="noStrike">
                          <a:solidFill>
                            <a:schemeClr val="bg1"/>
                          </a:solidFill>
                          <a:effectLst/>
                          <a:latin typeface="Avenir Next LT Pro"/>
                        </a:rPr>
                        <a:t>Competency</a:t>
                      </a:r>
                    </a:p>
                  </a:txBody>
                  <a:tcPr anchor="ctr">
                    <a:lnL w="6350" cap="flat" cmpd="sng" algn="ctr">
                      <a:solidFill>
                        <a:schemeClr val="bg2">
                          <a:lumMod val="90000"/>
                        </a:schemeClr>
                      </a:solidFill>
                      <a:prstDash val="solid"/>
                      <a:round/>
                      <a:headEnd type="none" w="med" len="med"/>
                      <a:tailEnd type="none" w="med" len="med"/>
                    </a:lnL>
                    <a:lnR w="6350" cap="flat" cmpd="sng" algn="ctr">
                      <a:solidFill>
                        <a:schemeClr val="bg2">
                          <a:lumMod val="90000"/>
                        </a:schemeClr>
                      </a:solidFill>
                      <a:prstDash val="solid"/>
                      <a:round/>
                      <a:headEnd type="none" w="med" len="med"/>
                      <a:tailEnd type="none" w="med" len="med"/>
                    </a:lnR>
                    <a:lnT w="6350" cap="flat" cmpd="sng" algn="ctr">
                      <a:solidFill>
                        <a:schemeClr val="bg2">
                          <a:lumMod val="90000"/>
                        </a:schemeClr>
                      </a:solidFill>
                      <a:prstDash val="solid"/>
                      <a:round/>
                      <a:headEnd type="none" w="med" len="med"/>
                      <a:tailEnd type="none" w="med" len="med"/>
                    </a:lnT>
                    <a:lnB w="6350" cap="flat" cmpd="sng" algn="ctr">
                      <a:solidFill>
                        <a:schemeClr val="bg2">
                          <a:lumMod val="90000"/>
                        </a:schemeClr>
                      </a:solidFill>
                      <a:prstDash val="solid"/>
                      <a:round/>
                      <a:headEnd type="none" w="med" len="med"/>
                      <a:tailEnd type="none" w="med" len="med"/>
                    </a:lnB>
                    <a:solidFill>
                      <a:schemeClr val="accent2"/>
                    </a:solidFill>
                  </a:tcPr>
                </a:tc>
                <a:tc hMerge="1">
                  <a:txBody>
                    <a:bodyPr/>
                    <a:lstStyle/>
                    <a:p>
                      <a:pPr algn="l" fontAlgn="ctr"/>
                      <a:r>
                        <a:rPr lang="en-US" sz="1400" b="1" i="0" u="none" strike="noStrike">
                          <a:solidFill>
                            <a:schemeClr val="bg1"/>
                          </a:solidFill>
                          <a:effectLst/>
                          <a:latin typeface="Avenir Next LT Pro" panose="020B0504020202020204" pitchFamily="34" charset="0"/>
                        </a:rPr>
                        <a:t>Competency</a:t>
                      </a:r>
                    </a:p>
                  </a:txBody>
                  <a:tcPr anchor="ctr">
                    <a:lnL w="6350" cap="flat" cmpd="sng" algn="ctr">
                      <a:solidFill>
                        <a:schemeClr val="bg2">
                          <a:lumMod val="90000"/>
                        </a:schemeClr>
                      </a:solidFill>
                      <a:prstDash val="solid"/>
                      <a:round/>
                      <a:headEnd type="none" w="med" len="med"/>
                      <a:tailEnd type="none" w="med" len="med"/>
                    </a:lnL>
                    <a:lnR w="6350" cap="flat" cmpd="sng" algn="ctr">
                      <a:solidFill>
                        <a:schemeClr val="bg2">
                          <a:lumMod val="90000"/>
                        </a:schemeClr>
                      </a:solidFill>
                      <a:prstDash val="solid"/>
                      <a:round/>
                      <a:headEnd type="none" w="med" len="med"/>
                      <a:tailEnd type="none" w="med" len="med"/>
                    </a:lnR>
                    <a:lnT w="6350" cap="flat" cmpd="sng" algn="ctr">
                      <a:solidFill>
                        <a:schemeClr val="bg2">
                          <a:lumMod val="90000"/>
                        </a:schemeClr>
                      </a:solidFill>
                      <a:prstDash val="solid"/>
                      <a:round/>
                      <a:headEnd type="none" w="med" len="med"/>
                      <a:tailEnd type="none" w="med" len="med"/>
                    </a:lnT>
                    <a:lnB w="6350" cap="flat" cmpd="sng" algn="ctr">
                      <a:solidFill>
                        <a:schemeClr val="bg2">
                          <a:lumMod val="90000"/>
                        </a:schemeClr>
                      </a:solidFill>
                      <a:prstDash val="solid"/>
                      <a:round/>
                      <a:headEnd type="none" w="med" len="med"/>
                      <a:tailEnd type="none" w="med" len="med"/>
                    </a:lnB>
                    <a:solidFill>
                      <a:schemeClr val="accent2"/>
                    </a:solidFill>
                  </a:tcPr>
                </a:tc>
                <a:tc>
                  <a:txBody>
                    <a:bodyPr/>
                    <a:lstStyle/>
                    <a:p>
                      <a:pPr algn="ctr" fontAlgn="ctr"/>
                      <a:r>
                        <a:rPr lang="en-US" sz="1000" b="1" i="0" u="none" strike="noStrike">
                          <a:solidFill>
                            <a:schemeClr val="bg1"/>
                          </a:solidFill>
                          <a:effectLst/>
                          <a:latin typeface="Avenir Next LT Pro"/>
                        </a:rPr>
                        <a:t>Definition</a:t>
                      </a:r>
                    </a:p>
                  </a:txBody>
                  <a:tcPr anchor="ctr">
                    <a:lnL w="6350" cap="flat" cmpd="sng" algn="ctr">
                      <a:solidFill>
                        <a:schemeClr val="bg2">
                          <a:lumMod val="90000"/>
                        </a:schemeClr>
                      </a:solidFill>
                      <a:prstDash val="solid"/>
                      <a:round/>
                      <a:headEnd type="none" w="med" len="med"/>
                      <a:tailEnd type="none" w="med" len="med"/>
                    </a:lnL>
                    <a:lnR w="6350" cap="flat" cmpd="sng" algn="ctr">
                      <a:solidFill>
                        <a:schemeClr val="bg2">
                          <a:lumMod val="90000"/>
                        </a:schemeClr>
                      </a:solidFill>
                      <a:prstDash val="solid"/>
                      <a:round/>
                      <a:headEnd type="none" w="med" len="med"/>
                      <a:tailEnd type="none" w="med" len="med"/>
                    </a:lnR>
                    <a:lnT w="6350" cap="flat" cmpd="sng" algn="ctr">
                      <a:solidFill>
                        <a:schemeClr val="bg2">
                          <a:lumMod val="90000"/>
                        </a:schemeClr>
                      </a:solidFill>
                      <a:prstDash val="solid"/>
                      <a:round/>
                      <a:headEnd type="none" w="med" len="med"/>
                      <a:tailEnd type="none" w="med" len="med"/>
                    </a:lnT>
                    <a:lnB w="6350" cap="flat" cmpd="sng" algn="ctr">
                      <a:solidFill>
                        <a:schemeClr val="bg2">
                          <a:lumMod val="90000"/>
                        </a:schemeClr>
                      </a:solidFill>
                      <a:prstDash val="solid"/>
                      <a:round/>
                      <a:headEnd type="none" w="med" len="med"/>
                      <a:tailEnd type="none" w="med" len="med"/>
                    </a:lnB>
                    <a:solidFill>
                      <a:schemeClr val="accent2"/>
                    </a:solidFill>
                  </a:tcPr>
                </a:tc>
                <a:extLst>
                  <a:ext uri="{0D108BD9-81ED-4DB2-BD59-A6C34878D82A}">
                    <a16:rowId xmlns:a16="http://schemas.microsoft.com/office/drawing/2014/main" val="1065508385"/>
                  </a:ext>
                </a:extLst>
              </a:tr>
              <a:tr h="552162">
                <a:tc>
                  <a:txBody>
                    <a:bodyPr/>
                    <a:lstStyle/>
                    <a:p>
                      <a:pPr algn="l" fontAlgn="ctr"/>
                      <a:r>
                        <a:rPr lang="en-US" sz="1000" b="1" i="0" u="none" strike="noStrike">
                          <a:solidFill>
                            <a:srgbClr val="000000"/>
                          </a:solidFill>
                          <a:effectLst/>
                          <a:latin typeface="Avenir Next LT Pro"/>
                        </a:rPr>
                        <a:t>01</a:t>
                      </a:r>
                    </a:p>
                  </a:txBody>
                  <a:tcPr anchor="ctr">
                    <a:lnL w="6350" cap="flat" cmpd="sng" algn="ctr">
                      <a:solidFill>
                        <a:schemeClr val="bg2">
                          <a:lumMod val="90000"/>
                        </a:schemeClr>
                      </a:solidFill>
                      <a:prstDash val="solid"/>
                      <a:round/>
                      <a:headEnd type="none" w="med" len="med"/>
                      <a:tailEnd type="none" w="med" len="med"/>
                    </a:lnL>
                    <a:lnR w="6350" cap="flat" cmpd="sng" algn="ctr">
                      <a:solidFill>
                        <a:schemeClr val="bg2">
                          <a:lumMod val="90000"/>
                        </a:schemeClr>
                      </a:solidFill>
                      <a:prstDash val="solid"/>
                      <a:round/>
                      <a:headEnd type="none" w="med" len="med"/>
                      <a:tailEnd type="none" w="med" len="med"/>
                    </a:lnR>
                    <a:lnT w="6350" cap="flat" cmpd="sng" algn="ctr">
                      <a:solidFill>
                        <a:schemeClr val="bg2">
                          <a:lumMod val="90000"/>
                        </a:schemeClr>
                      </a:solidFill>
                      <a:prstDash val="solid"/>
                      <a:round/>
                      <a:headEnd type="none" w="med" len="med"/>
                      <a:tailEnd type="none" w="med" len="med"/>
                    </a:lnT>
                    <a:lnB w="6350" cap="flat" cmpd="sng" algn="ctr">
                      <a:solidFill>
                        <a:schemeClr val="bg2">
                          <a:lumMod val="90000"/>
                        </a:schemeClr>
                      </a:solidFill>
                      <a:prstDash val="solid"/>
                      <a:round/>
                      <a:headEnd type="none" w="med" len="med"/>
                      <a:tailEnd type="none" w="med" len="med"/>
                    </a:lnB>
                    <a:noFill/>
                  </a:tcPr>
                </a:tc>
                <a:tc>
                  <a:txBody>
                    <a:bodyPr/>
                    <a:lstStyle/>
                    <a:p>
                      <a:pPr algn="ctr" fontAlgn="ctr"/>
                      <a:r>
                        <a:rPr lang="en-US" sz="1000" b="1" i="0" u="none" strike="noStrike">
                          <a:solidFill>
                            <a:srgbClr val="000000"/>
                          </a:solidFill>
                          <a:effectLst/>
                          <a:latin typeface="Avenir Next LT Pro"/>
                        </a:rPr>
                        <a:t> Acquiring Product Knowledge</a:t>
                      </a:r>
                    </a:p>
                  </a:txBody>
                  <a:tcPr anchor="ctr">
                    <a:lnL w="6350" cap="flat" cmpd="sng" algn="ctr">
                      <a:solidFill>
                        <a:schemeClr val="bg2">
                          <a:lumMod val="90000"/>
                        </a:schemeClr>
                      </a:solidFill>
                      <a:prstDash val="solid"/>
                      <a:round/>
                      <a:headEnd type="none" w="med" len="med"/>
                      <a:tailEnd type="none" w="med" len="med"/>
                    </a:lnL>
                    <a:lnR w="6350" cap="flat" cmpd="sng" algn="ctr">
                      <a:solidFill>
                        <a:schemeClr val="bg2">
                          <a:lumMod val="90000"/>
                        </a:schemeClr>
                      </a:solidFill>
                      <a:prstDash val="solid"/>
                      <a:round/>
                      <a:headEnd type="none" w="med" len="med"/>
                      <a:tailEnd type="none" w="med" len="med"/>
                    </a:lnR>
                    <a:lnT w="6350" cap="flat" cmpd="sng" algn="ctr">
                      <a:solidFill>
                        <a:schemeClr val="bg2">
                          <a:lumMod val="90000"/>
                        </a:schemeClr>
                      </a:solidFill>
                      <a:prstDash val="solid"/>
                      <a:round/>
                      <a:headEnd type="none" w="med" len="med"/>
                      <a:tailEnd type="none" w="med" len="med"/>
                    </a:lnT>
                    <a:lnB w="6350" cap="flat" cmpd="sng" algn="ctr">
                      <a:solidFill>
                        <a:schemeClr val="bg2">
                          <a:lumMod val="90000"/>
                        </a:schemeClr>
                      </a:solidFill>
                      <a:prstDash val="solid"/>
                      <a:round/>
                      <a:headEnd type="none" w="med" len="med"/>
                      <a:tailEnd type="none" w="med" len="med"/>
                    </a:lnB>
                    <a:solidFill>
                      <a:schemeClr val="bg1">
                        <a:lumMod val="95000"/>
                      </a:schemeClr>
                    </a:solidFill>
                  </a:tcPr>
                </a:tc>
                <a:tc>
                  <a:txBody>
                    <a:bodyPr/>
                    <a:lstStyle/>
                    <a:p>
                      <a:pPr algn="l" fontAlgn="ctr">
                        <a:lnSpc>
                          <a:spcPct val="110000"/>
                        </a:lnSpc>
                      </a:pPr>
                      <a:r>
                        <a:rPr lang="en-US" sz="900" b="0" i="0" u="none" strike="noStrike">
                          <a:solidFill>
                            <a:srgbClr val="000000"/>
                          </a:solidFill>
                          <a:effectLst/>
                          <a:latin typeface="Avenir Next LT Pro"/>
                        </a:rPr>
                        <a:t>Understand the product/ service offering, options, and pricing in detail, knows what it's like to use the product/ service, and keeps up with updates and changes</a:t>
                      </a:r>
                    </a:p>
                  </a:txBody>
                  <a:tcPr anchor="ctr">
                    <a:lnL w="6350" cap="flat" cmpd="sng" algn="ctr">
                      <a:solidFill>
                        <a:schemeClr val="bg2">
                          <a:lumMod val="90000"/>
                        </a:schemeClr>
                      </a:solidFill>
                      <a:prstDash val="solid"/>
                      <a:round/>
                      <a:headEnd type="none" w="med" len="med"/>
                      <a:tailEnd type="none" w="med" len="med"/>
                    </a:lnL>
                    <a:lnR w="6350" cap="flat" cmpd="sng" algn="ctr">
                      <a:solidFill>
                        <a:schemeClr val="bg2">
                          <a:lumMod val="90000"/>
                        </a:schemeClr>
                      </a:solidFill>
                      <a:prstDash val="solid"/>
                      <a:round/>
                      <a:headEnd type="none" w="med" len="med"/>
                      <a:tailEnd type="none" w="med" len="med"/>
                    </a:lnR>
                    <a:lnT w="6350" cap="flat" cmpd="sng" algn="ctr">
                      <a:solidFill>
                        <a:schemeClr val="bg2">
                          <a:lumMod val="90000"/>
                        </a:schemeClr>
                      </a:solidFill>
                      <a:prstDash val="solid"/>
                      <a:round/>
                      <a:headEnd type="none" w="med" len="med"/>
                      <a:tailEnd type="none" w="med" len="med"/>
                    </a:lnT>
                    <a:lnB w="6350" cap="flat" cmpd="sng" algn="ctr">
                      <a:solidFill>
                        <a:schemeClr val="bg2">
                          <a:lumMod val="90000"/>
                        </a:schemeClr>
                      </a:solidFill>
                      <a:prstDash val="solid"/>
                      <a:round/>
                      <a:headEnd type="none" w="med" len="med"/>
                      <a:tailEnd type="none" w="med" len="med"/>
                    </a:lnB>
                    <a:noFill/>
                  </a:tcPr>
                </a:tc>
                <a:extLst>
                  <a:ext uri="{0D108BD9-81ED-4DB2-BD59-A6C34878D82A}">
                    <a16:rowId xmlns:a16="http://schemas.microsoft.com/office/drawing/2014/main" val="965656067"/>
                  </a:ext>
                </a:extLst>
              </a:tr>
              <a:tr h="596933">
                <a:tc>
                  <a:txBody>
                    <a:bodyPr/>
                    <a:lstStyle/>
                    <a:p>
                      <a:pPr algn="l" fontAlgn="ctr"/>
                      <a:r>
                        <a:rPr lang="en-US" sz="1000" b="1" i="0" u="none" strike="noStrike">
                          <a:solidFill>
                            <a:srgbClr val="000000"/>
                          </a:solidFill>
                          <a:effectLst/>
                          <a:latin typeface="Avenir Next LT Pro"/>
                        </a:rPr>
                        <a:t>02</a:t>
                      </a:r>
                    </a:p>
                  </a:txBody>
                  <a:tcPr anchor="ctr">
                    <a:lnL w="6350" cap="flat" cmpd="sng" algn="ctr">
                      <a:solidFill>
                        <a:schemeClr val="bg2">
                          <a:lumMod val="90000"/>
                        </a:schemeClr>
                      </a:solidFill>
                      <a:prstDash val="solid"/>
                      <a:round/>
                      <a:headEnd type="none" w="med" len="med"/>
                      <a:tailEnd type="none" w="med" len="med"/>
                    </a:lnL>
                    <a:lnR w="6350" cap="flat" cmpd="sng" algn="ctr">
                      <a:solidFill>
                        <a:schemeClr val="bg2">
                          <a:lumMod val="90000"/>
                        </a:schemeClr>
                      </a:solidFill>
                      <a:prstDash val="solid"/>
                      <a:round/>
                      <a:headEnd type="none" w="med" len="med"/>
                      <a:tailEnd type="none" w="med" len="med"/>
                    </a:lnR>
                    <a:lnT w="6350" cap="flat" cmpd="sng" algn="ctr">
                      <a:solidFill>
                        <a:schemeClr val="bg2">
                          <a:lumMod val="90000"/>
                        </a:schemeClr>
                      </a:solidFill>
                      <a:prstDash val="solid"/>
                      <a:round/>
                      <a:headEnd type="none" w="med" len="med"/>
                      <a:tailEnd type="none" w="med" len="med"/>
                    </a:lnT>
                    <a:lnB w="6350" cap="flat" cmpd="sng" algn="ctr">
                      <a:solidFill>
                        <a:schemeClr val="bg2">
                          <a:lumMod val="90000"/>
                        </a:schemeClr>
                      </a:solidFill>
                      <a:prstDash val="solid"/>
                      <a:round/>
                      <a:headEnd type="none" w="med" len="med"/>
                      <a:tailEnd type="none" w="med" len="med"/>
                    </a:lnB>
                    <a:noFill/>
                  </a:tcPr>
                </a:tc>
                <a:tc>
                  <a:txBody>
                    <a:bodyPr/>
                    <a:lstStyle/>
                    <a:p>
                      <a:pPr algn="ctr" fontAlgn="ctr"/>
                      <a:r>
                        <a:rPr lang="en-US" sz="1000" b="1" i="0" u="none" strike="noStrike">
                          <a:solidFill>
                            <a:srgbClr val="000000"/>
                          </a:solidFill>
                          <a:effectLst/>
                          <a:latin typeface="Avenir Next LT Pro"/>
                        </a:rPr>
                        <a:t>Assuring Customer Value</a:t>
                      </a:r>
                    </a:p>
                  </a:txBody>
                  <a:tcPr anchor="ctr">
                    <a:lnL w="6350" cap="flat" cmpd="sng" algn="ctr">
                      <a:solidFill>
                        <a:schemeClr val="bg2">
                          <a:lumMod val="90000"/>
                        </a:schemeClr>
                      </a:solidFill>
                      <a:prstDash val="solid"/>
                      <a:round/>
                      <a:headEnd type="none" w="med" len="med"/>
                      <a:tailEnd type="none" w="med" len="med"/>
                    </a:lnL>
                    <a:lnR w="6350" cap="flat" cmpd="sng" algn="ctr">
                      <a:solidFill>
                        <a:schemeClr val="bg2">
                          <a:lumMod val="90000"/>
                        </a:schemeClr>
                      </a:solidFill>
                      <a:prstDash val="solid"/>
                      <a:round/>
                      <a:headEnd type="none" w="med" len="med"/>
                      <a:tailEnd type="none" w="med" len="med"/>
                    </a:lnR>
                    <a:lnT w="6350" cap="flat" cmpd="sng" algn="ctr">
                      <a:solidFill>
                        <a:schemeClr val="bg2">
                          <a:lumMod val="90000"/>
                        </a:schemeClr>
                      </a:solidFill>
                      <a:prstDash val="solid"/>
                      <a:round/>
                      <a:headEnd type="none" w="med" len="med"/>
                      <a:tailEnd type="none" w="med" len="med"/>
                    </a:lnT>
                    <a:lnB w="6350" cap="flat" cmpd="sng" algn="ctr">
                      <a:solidFill>
                        <a:schemeClr val="bg2">
                          <a:lumMod val="90000"/>
                        </a:schemeClr>
                      </a:solidFill>
                      <a:prstDash val="solid"/>
                      <a:round/>
                      <a:headEnd type="none" w="med" len="med"/>
                      <a:tailEnd type="none" w="med" len="med"/>
                    </a:lnB>
                    <a:solidFill>
                      <a:schemeClr val="bg1">
                        <a:lumMod val="95000"/>
                      </a:schemeClr>
                    </a:solidFill>
                  </a:tcPr>
                </a:tc>
                <a:tc>
                  <a:txBody>
                    <a:bodyPr/>
                    <a:lstStyle/>
                    <a:p>
                      <a:pPr algn="l" fontAlgn="ctr">
                        <a:lnSpc>
                          <a:spcPct val="110000"/>
                        </a:lnSpc>
                      </a:pPr>
                      <a:r>
                        <a:rPr lang="en-US" sz="900" b="0" i="0" u="none" strike="noStrike">
                          <a:solidFill>
                            <a:srgbClr val="000000"/>
                          </a:solidFill>
                          <a:effectLst/>
                          <a:latin typeface="Avenir Next LT Pro"/>
                        </a:rPr>
                        <a:t>Ensures customers utilize the solution to the fullest and that it delivers on their metrics for ROI</a:t>
                      </a:r>
                    </a:p>
                  </a:txBody>
                  <a:tcPr anchor="ctr">
                    <a:lnL w="6350" cap="flat" cmpd="sng" algn="ctr">
                      <a:solidFill>
                        <a:schemeClr val="bg2">
                          <a:lumMod val="90000"/>
                        </a:schemeClr>
                      </a:solidFill>
                      <a:prstDash val="solid"/>
                      <a:round/>
                      <a:headEnd type="none" w="med" len="med"/>
                      <a:tailEnd type="none" w="med" len="med"/>
                    </a:lnL>
                    <a:lnR w="6350" cap="flat" cmpd="sng" algn="ctr">
                      <a:solidFill>
                        <a:schemeClr val="bg2">
                          <a:lumMod val="90000"/>
                        </a:schemeClr>
                      </a:solidFill>
                      <a:prstDash val="solid"/>
                      <a:round/>
                      <a:headEnd type="none" w="med" len="med"/>
                      <a:tailEnd type="none" w="med" len="med"/>
                    </a:lnR>
                    <a:lnT w="6350" cap="flat" cmpd="sng" algn="ctr">
                      <a:solidFill>
                        <a:schemeClr val="bg2">
                          <a:lumMod val="90000"/>
                        </a:schemeClr>
                      </a:solidFill>
                      <a:prstDash val="solid"/>
                      <a:round/>
                      <a:headEnd type="none" w="med" len="med"/>
                      <a:tailEnd type="none" w="med" len="med"/>
                    </a:lnT>
                    <a:lnB w="6350" cap="flat" cmpd="sng" algn="ctr">
                      <a:solidFill>
                        <a:schemeClr val="bg2">
                          <a:lumMod val="90000"/>
                        </a:schemeClr>
                      </a:solidFill>
                      <a:prstDash val="solid"/>
                      <a:round/>
                      <a:headEnd type="none" w="med" len="med"/>
                      <a:tailEnd type="none" w="med" len="med"/>
                    </a:lnB>
                    <a:noFill/>
                  </a:tcPr>
                </a:tc>
                <a:extLst>
                  <a:ext uri="{0D108BD9-81ED-4DB2-BD59-A6C34878D82A}">
                    <a16:rowId xmlns:a16="http://schemas.microsoft.com/office/drawing/2014/main" val="3268708760"/>
                  </a:ext>
                </a:extLst>
              </a:tr>
              <a:tr h="701395">
                <a:tc>
                  <a:txBody>
                    <a:bodyPr/>
                    <a:lstStyle/>
                    <a:p>
                      <a:pPr algn="l" fontAlgn="ctr"/>
                      <a:r>
                        <a:rPr lang="en-US" sz="1000" b="1" i="0" u="none" strike="noStrike">
                          <a:solidFill>
                            <a:srgbClr val="000000"/>
                          </a:solidFill>
                          <a:effectLst/>
                          <a:latin typeface="Avenir Next LT Pro"/>
                        </a:rPr>
                        <a:t>03</a:t>
                      </a:r>
                    </a:p>
                  </a:txBody>
                  <a:tcPr anchor="ctr">
                    <a:lnL w="6350" cap="flat" cmpd="sng" algn="ctr">
                      <a:solidFill>
                        <a:schemeClr val="bg2">
                          <a:lumMod val="90000"/>
                        </a:schemeClr>
                      </a:solidFill>
                      <a:prstDash val="solid"/>
                      <a:round/>
                      <a:headEnd type="none" w="med" len="med"/>
                      <a:tailEnd type="none" w="med" len="med"/>
                    </a:lnL>
                    <a:lnR w="6350" cap="flat" cmpd="sng" algn="ctr">
                      <a:solidFill>
                        <a:schemeClr val="bg2">
                          <a:lumMod val="90000"/>
                        </a:schemeClr>
                      </a:solidFill>
                      <a:prstDash val="solid"/>
                      <a:round/>
                      <a:headEnd type="none" w="med" len="med"/>
                      <a:tailEnd type="none" w="med" len="med"/>
                    </a:lnR>
                    <a:lnT w="6350" cap="flat" cmpd="sng" algn="ctr">
                      <a:solidFill>
                        <a:schemeClr val="bg2">
                          <a:lumMod val="90000"/>
                        </a:schemeClr>
                      </a:solidFill>
                      <a:prstDash val="solid"/>
                      <a:round/>
                      <a:headEnd type="none" w="med" len="med"/>
                      <a:tailEnd type="none" w="med" len="med"/>
                    </a:lnT>
                    <a:lnB w="6350" cap="flat" cmpd="sng" algn="ctr">
                      <a:solidFill>
                        <a:schemeClr val="bg2">
                          <a:lumMod val="90000"/>
                        </a:schemeClr>
                      </a:solidFill>
                      <a:prstDash val="solid"/>
                      <a:round/>
                      <a:headEnd type="none" w="med" len="med"/>
                      <a:tailEnd type="none" w="med" len="med"/>
                    </a:lnB>
                    <a:noFill/>
                  </a:tcPr>
                </a:tc>
                <a:tc>
                  <a:txBody>
                    <a:bodyPr/>
                    <a:lstStyle/>
                    <a:p>
                      <a:pPr algn="ctr" fontAlgn="ctr"/>
                      <a:r>
                        <a:rPr lang="en-US" sz="1000" b="1" i="0" u="none" strike="noStrike">
                          <a:solidFill>
                            <a:srgbClr val="000000"/>
                          </a:solidFill>
                          <a:effectLst/>
                          <a:latin typeface="Avenir Next LT Pro"/>
                        </a:rPr>
                        <a:t>Defending Against New Competitors</a:t>
                      </a:r>
                      <a:endParaRPr lang="en-US"/>
                    </a:p>
                  </a:txBody>
                  <a:tcPr anchor="ctr">
                    <a:lnL w="6350" cap="flat" cmpd="sng" algn="ctr">
                      <a:solidFill>
                        <a:schemeClr val="bg2">
                          <a:lumMod val="90000"/>
                        </a:schemeClr>
                      </a:solidFill>
                      <a:prstDash val="solid"/>
                      <a:round/>
                      <a:headEnd type="none" w="med" len="med"/>
                      <a:tailEnd type="none" w="med" len="med"/>
                    </a:lnL>
                    <a:lnR w="6350" cap="flat" cmpd="sng" algn="ctr">
                      <a:solidFill>
                        <a:schemeClr val="bg2">
                          <a:lumMod val="90000"/>
                        </a:schemeClr>
                      </a:solidFill>
                      <a:prstDash val="solid"/>
                      <a:round/>
                      <a:headEnd type="none" w="med" len="med"/>
                      <a:tailEnd type="none" w="med" len="med"/>
                    </a:lnR>
                    <a:lnT w="6350" cap="flat" cmpd="sng" algn="ctr">
                      <a:solidFill>
                        <a:schemeClr val="bg2">
                          <a:lumMod val="90000"/>
                        </a:schemeClr>
                      </a:solidFill>
                      <a:prstDash val="solid"/>
                      <a:round/>
                      <a:headEnd type="none" w="med" len="med"/>
                      <a:tailEnd type="none" w="med" len="med"/>
                    </a:lnT>
                    <a:lnB w="6350" cap="flat" cmpd="sng" algn="ctr">
                      <a:solidFill>
                        <a:schemeClr val="bg2">
                          <a:lumMod val="90000"/>
                        </a:schemeClr>
                      </a:solidFill>
                      <a:prstDash val="solid"/>
                      <a:round/>
                      <a:headEnd type="none" w="med" len="med"/>
                      <a:tailEnd type="none" w="med" len="med"/>
                    </a:lnB>
                    <a:solidFill>
                      <a:schemeClr val="bg1">
                        <a:lumMod val="95000"/>
                      </a:schemeClr>
                    </a:solidFill>
                  </a:tcPr>
                </a:tc>
                <a:tc>
                  <a:txBody>
                    <a:bodyPr/>
                    <a:lstStyle/>
                    <a:p>
                      <a:pPr algn="l" fontAlgn="ctr">
                        <a:lnSpc>
                          <a:spcPct val="110000"/>
                        </a:lnSpc>
                      </a:pPr>
                      <a:r>
                        <a:rPr lang="en-US" sz="900" b="0" i="0" u="none" strike="noStrike">
                          <a:solidFill>
                            <a:srgbClr val="000000"/>
                          </a:solidFill>
                          <a:effectLst/>
                          <a:latin typeface="Avenir Next LT Pro"/>
                        </a:rPr>
                        <a:t>Stays up-to-date on competitor offerings and adapts quickly to changing market conditions</a:t>
                      </a:r>
                    </a:p>
                  </a:txBody>
                  <a:tcPr anchor="ctr">
                    <a:lnL w="6350" cap="flat" cmpd="sng" algn="ctr">
                      <a:solidFill>
                        <a:schemeClr val="bg2">
                          <a:lumMod val="90000"/>
                        </a:schemeClr>
                      </a:solidFill>
                      <a:prstDash val="solid"/>
                      <a:round/>
                      <a:headEnd type="none" w="med" len="med"/>
                      <a:tailEnd type="none" w="med" len="med"/>
                    </a:lnL>
                    <a:lnR w="6350" cap="flat" cmpd="sng" algn="ctr">
                      <a:solidFill>
                        <a:schemeClr val="bg2">
                          <a:lumMod val="90000"/>
                        </a:schemeClr>
                      </a:solidFill>
                      <a:prstDash val="solid"/>
                      <a:round/>
                      <a:headEnd type="none" w="med" len="med"/>
                      <a:tailEnd type="none" w="med" len="med"/>
                    </a:lnR>
                    <a:lnT w="6350" cap="flat" cmpd="sng" algn="ctr">
                      <a:solidFill>
                        <a:schemeClr val="bg2">
                          <a:lumMod val="90000"/>
                        </a:schemeClr>
                      </a:solidFill>
                      <a:prstDash val="solid"/>
                      <a:round/>
                      <a:headEnd type="none" w="med" len="med"/>
                      <a:tailEnd type="none" w="med" len="med"/>
                    </a:lnT>
                    <a:lnB w="6350" cap="flat" cmpd="sng" algn="ctr">
                      <a:solidFill>
                        <a:schemeClr val="bg2">
                          <a:lumMod val="90000"/>
                        </a:schemeClr>
                      </a:solidFill>
                      <a:prstDash val="solid"/>
                      <a:round/>
                      <a:headEnd type="none" w="med" len="med"/>
                      <a:tailEnd type="none" w="med" len="med"/>
                    </a:lnB>
                    <a:noFill/>
                  </a:tcPr>
                </a:tc>
                <a:extLst>
                  <a:ext uri="{0D108BD9-81ED-4DB2-BD59-A6C34878D82A}">
                    <a16:rowId xmlns:a16="http://schemas.microsoft.com/office/drawing/2014/main" val="1147819132"/>
                  </a:ext>
                </a:extLst>
              </a:tr>
              <a:tr h="567085">
                <a:tc>
                  <a:txBody>
                    <a:bodyPr/>
                    <a:lstStyle/>
                    <a:p>
                      <a:pPr algn="l" fontAlgn="ctr"/>
                      <a:r>
                        <a:rPr lang="en-US" sz="1000" b="1" i="0" u="none" strike="noStrike">
                          <a:solidFill>
                            <a:srgbClr val="000000"/>
                          </a:solidFill>
                          <a:effectLst/>
                          <a:latin typeface="Avenir Next LT Pro"/>
                        </a:rPr>
                        <a:t>04</a:t>
                      </a:r>
                    </a:p>
                  </a:txBody>
                  <a:tcPr anchor="ctr">
                    <a:lnL w="6350" cap="flat" cmpd="sng" algn="ctr">
                      <a:solidFill>
                        <a:schemeClr val="bg2">
                          <a:lumMod val="90000"/>
                        </a:schemeClr>
                      </a:solidFill>
                      <a:prstDash val="solid"/>
                      <a:round/>
                      <a:headEnd type="none" w="med" len="med"/>
                      <a:tailEnd type="none" w="med" len="med"/>
                    </a:lnL>
                    <a:lnR w="6350" cap="flat" cmpd="sng" algn="ctr">
                      <a:solidFill>
                        <a:schemeClr val="bg2">
                          <a:lumMod val="90000"/>
                        </a:schemeClr>
                      </a:solidFill>
                      <a:prstDash val="solid"/>
                      <a:round/>
                      <a:headEnd type="none" w="med" len="med"/>
                      <a:tailEnd type="none" w="med" len="med"/>
                    </a:lnR>
                    <a:lnT w="6350" cap="flat" cmpd="sng" algn="ctr">
                      <a:solidFill>
                        <a:schemeClr val="bg2">
                          <a:lumMod val="90000"/>
                        </a:schemeClr>
                      </a:solidFill>
                      <a:prstDash val="solid"/>
                      <a:round/>
                      <a:headEnd type="none" w="med" len="med"/>
                      <a:tailEnd type="none" w="med" len="med"/>
                    </a:lnT>
                    <a:lnB w="6350" cap="flat" cmpd="sng" algn="ctr">
                      <a:solidFill>
                        <a:schemeClr val="bg2">
                          <a:lumMod val="90000"/>
                        </a:schemeClr>
                      </a:solidFill>
                      <a:prstDash val="solid"/>
                      <a:round/>
                      <a:headEnd type="none" w="med" len="med"/>
                      <a:tailEnd type="none" w="med" len="med"/>
                    </a:lnB>
                    <a:noFill/>
                  </a:tcPr>
                </a:tc>
                <a:tc>
                  <a:txBody>
                    <a:bodyPr/>
                    <a:lstStyle/>
                    <a:p>
                      <a:pPr marL="0" algn="ctr" rtl="0" eaLnBrk="1" fontAlgn="ctr" latinLnBrk="0" hangingPunct="1"/>
                      <a:r>
                        <a:rPr lang="en-US" sz="1000" b="1" i="0" u="none" strike="noStrike" kern="1200">
                          <a:solidFill>
                            <a:srgbClr val="000000"/>
                          </a:solidFill>
                          <a:effectLst/>
                          <a:latin typeface="Avenir Next LT Pro"/>
                          <a:ea typeface="+mn-ea"/>
                          <a:cs typeface="+mn-cs"/>
                        </a:rPr>
                        <a:t>Developing Business Cases</a:t>
                      </a:r>
                    </a:p>
                  </a:txBody>
                  <a:tcPr anchor="ctr">
                    <a:lnL w="6350" cap="flat" cmpd="sng" algn="ctr">
                      <a:solidFill>
                        <a:schemeClr val="bg2">
                          <a:lumMod val="90000"/>
                        </a:schemeClr>
                      </a:solidFill>
                      <a:prstDash val="solid"/>
                      <a:round/>
                      <a:headEnd type="none" w="med" len="med"/>
                      <a:tailEnd type="none" w="med" len="med"/>
                    </a:lnL>
                    <a:lnR w="6350" cap="flat" cmpd="sng" algn="ctr">
                      <a:solidFill>
                        <a:schemeClr val="bg2">
                          <a:lumMod val="90000"/>
                        </a:schemeClr>
                      </a:solidFill>
                      <a:prstDash val="solid"/>
                      <a:round/>
                      <a:headEnd type="none" w="med" len="med"/>
                      <a:tailEnd type="none" w="med" len="med"/>
                    </a:lnR>
                    <a:lnT w="6350" cap="flat" cmpd="sng" algn="ctr">
                      <a:solidFill>
                        <a:schemeClr val="bg2">
                          <a:lumMod val="90000"/>
                        </a:schemeClr>
                      </a:solidFill>
                      <a:prstDash val="solid"/>
                      <a:round/>
                      <a:headEnd type="none" w="med" len="med"/>
                      <a:tailEnd type="none" w="med" len="med"/>
                    </a:lnT>
                    <a:lnB w="6350" cap="flat" cmpd="sng" algn="ctr">
                      <a:solidFill>
                        <a:schemeClr val="bg2">
                          <a:lumMod val="90000"/>
                        </a:schemeClr>
                      </a:solidFill>
                      <a:prstDash val="solid"/>
                      <a:round/>
                      <a:headEnd type="none" w="med" len="med"/>
                      <a:tailEnd type="none" w="med" len="med"/>
                    </a:lnB>
                    <a:solidFill>
                      <a:schemeClr val="bg1">
                        <a:lumMod val="95000"/>
                      </a:schemeClr>
                    </a:solidFill>
                  </a:tcPr>
                </a:tc>
                <a:tc>
                  <a:txBody>
                    <a:bodyPr/>
                    <a:lstStyle/>
                    <a:p>
                      <a:pPr algn="l" fontAlgn="ctr">
                        <a:lnSpc>
                          <a:spcPct val="110000"/>
                        </a:lnSpc>
                      </a:pPr>
                      <a:r>
                        <a:rPr lang="en-US" sz="900" b="0" i="0" u="none" strike="noStrike">
                          <a:solidFill>
                            <a:srgbClr val="000000"/>
                          </a:solidFill>
                          <a:effectLst/>
                          <a:latin typeface="Avenir Next LT Pro"/>
                        </a:rPr>
                        <a:t>Builds tailored, data-driven business cases that outline customers' specific challenges and qualify the value of the solution to solve those challenges</a:t>
                      </a:r>
                    </a:p>
                  </a:txBody>
                  <a:tcPr anchor="ctr">
                    <a:lnL w="6350" cap="flat" cmpd="sng" algn="ctr">
                      <a:solidFill>
                        <a:schemeClr val="bg2">
                          <a:lumMod val="90000"/>
                        </a:schemeClr>
                      </a:solidFill>
                      <a:prstDash val="solid"/>
                      <a:round/>
                      <a:headEnd type="none" w="med" len="med"/>
                      <a:tailEnd type="none" w="med" len="med"/>
                    </a:lnL>
                    <a:lnR w="6350" cap="flat" cmpd="sng" algn="ctr">
                      <a:solidFill>
                        <a:schemeClr val="bg2">
                          <a:lumMod val="90000"/>
                        </a:schemeClr>
                      </a:solidFill>
                      <a:prstDash val="solid"/>
                      <a:round/>
                      <a:headEnd type="none" w="med" len="med"/>
                      <a:tailEnd type="none" w="med" len="med"/>
                    </a:lnR>
                    <a:lnT w="6350" cap="flat" cmpd="sng" algn="ctr">
                      <a:solidFill>
                        <a:schemeClr val="bg2">
                          <a:lumMod val="90000"/>
                        </a:schemeClr>
                      </a:solidFill>
                      <a:prstDash val="solid"/>
                      <a:round/>
                      <a:headEnd type="none" w="med" len="med"/>
                      <a:tailEnd type="none" w="med" len="med"/>
                    </a:lnT>
                    <a:lnB w="6350" cap="flat" cmpd="sng" algn="ctr">
                      <a:solidFill>
                        <a:schemeClr val="bg2">
                          <a:lumMod val="90000"/>
                        </a:schemeClr>
                      </a:solidFill>
                      <a:prstDash val="solid"/>
                      <a:round/>
                      <a:headEnd type="none" w="med" len="med"/>
                      <a:tailEnd type="none" w="med" len="med"/>
                    </a:lnB>
                    <a:noFill/>
                  </a:tcPr>
                </a:tc>
                <a:extLst>
                  <a:ext uri="{0D108BD9-81ED-4DB2-BD59-A6C34878D82A}">
                    <a16:rowId xmlns:a16="http://schemas.microsoft.com/office/drawing/2014/main" val="583408313"/>
                  </a:ext>
                </a:extLst>
              </a:tr>
              <a:tr h="507392">
                <a:tc>
                  <a:txBody>
                    <a:bodyPr/>
                    <a:lstStyle/>
                    <a:p>
                      <a:pPr algn="l" fontAlgn="ctr"/>
                      <a:r>
                        <a:rPr lang="en-US" sz="1000" b="1" i="0" u="none" strike="noStrike">
                          <a:solidFill>
                            <a:srgbClr val="000000"/>
                          </a:solidFill>
                          <a:effectLst/>
                          <a:latin typeface="Avenir Next LT Pro"/>
                        </a:rPr>
                        <a:t>05</a:t>
                      </a:r>
                    </a:p>
                  </a:txBody>
                  <a:tcPr anchor="ctr">
                    <a:lnL w="6350" cap="flat" cmpd="sng" algn="ctr">
                      <a:solidFill>
                        <a:schemeClr val="bg2">
                          <a:lumMod val="90000"/>
                        </a:schemeClr>
                      </a:solidFill>
                      <a:prstDash val="solid"/>
                      <a:round/>
                      <a:headEnd type="none" w="med" len="med"/>
                      <a:tailEnd type="none" w="med" len="med"/>
                    </a:lnL>
                    <a:lnR w="6350" cap="flat" cmpd="sng" algn="ctr">
                      <a:solidFill>
                        <a:schemeClr val="bg2">
                          <a:lumMod val="90000"/>
                        </a:schemeClr>
                      </a:solidFill>
                      <a:prstDash val="solid"/>
                      <a:round/>
                      <a:headEnd type="none" w="med" len="med"/>
                      <a:tailEnd type="none" w="med" len="med"/>
                    </a:lnR>
                    <a:lnT w="6350" cap="flat" cmpd="sng" algn="ctr">
                      <a:solidFill>
                        <a:schemeClr val="bg2">
                          <a:lumMod val="90000"/>
                        </a:schemeClr>
                      </a:solidFill>
                      <a:prstDash val="solid"/>
                      <a:round/>
                      <a:headEnd type="none" w="med" len="med"/>
                      <a:tailEnd type="none" w="med" len="med"/>
                    </a:lnT>
                    <a:lnB w="6350" cap="flat" cmpd="sng" algn="ctr">
                      <a:solidFill>
                        <a:schemeClr val="bg2">
                          <a:lumMod val="90000"/>
                        </a:schemeClr>
                      </a:solidFill>
                      <a:prstDash val="solid"/>
                      <a:round/>
                      <a:headEnd type="none" w="med" len="med"/>
                      <a:tailEnd type="none" w="med" len="med"/>
                    </a:lnB>
                    <a:noFill/>
                  </a:tcPr>
                </a:tc>
                <a:tc>
                  <a:txBody>
                    <a:bodyPr/>
                    <a:lstStyle/>
                    <a:p>
                      <a:pPr marL="0" algn="ctr" rtl="0" eaLnBrk="1" fontAlgn="ctr" latinLnBrk="0" hangingPunct="1"/>
                      <a:r>
                        <a:rPr lang="en-US" sz="1000" b="1" i="0" u="none" strike="noStrike" kern="1200">
                          <a:solidFill>
                            <a:srgbClr val="000000"/>
                          </a:solidFill>
                          <a:effectLst/>
                          <a:latin typeface="Avenir Next LT Pro"/>
                          <a:ea typeface="+mn-ea"/>
                          <a:cs typeface="+mn-cs"/>
                        </a:rPr>
                        <a:t>Engaging Key Executives</a:t>
                      </a:r>
                    </a:p>
                  </a:txBody>
                  <a:tcPr anchor="ctr">
                    <a:lnL w="6350" cap="flat" cmpd="sng" algn="ctr">
                      <a:solidFill>
                        <a:schemeClr val="bg2">
                          <a:lumMod val="90000"/>
                        </a:schemeClr>
                      </a:solidFill>
                      <a:prstDash val="solid"/>
                      <a:round/>
                      <a:headEnd type="none" w="med" len="med"/>
                      <a:tailEnd type="none" w="med" len="med"/>
                    </a:lnL>
                    <a:lnR w="6350" cap="flat" cmpd="sng" algn="ctr">
                      <a:solidFill>
                        <a:schemeClr val="bg2">
                          <a:lumMod val="90000"/>
                        </a:schemeClr>
                      </a:solidFill>
                      <a:prstDash val="solid"/>
                      <a:round/>
                      <a:headEnd type="none" w="med" len="med"/>
                      <a:tailEnd type="none" w="med" len="med"/>
                    </a:lnR>
                    <a:lnT w="6350" cap="flat" cmpd="sng" algn="ctr">
                      <a:solidFill>
                        <a:schemeClr val="bg2">
                          <a:lumMod val="90000"/>
                        </a:schemeClr>
                      </a:solidFill>
                      <a:prstDash val="solid"/>
                      <a:round/>
                      <a:headEnd type="none" w="med" len="med"/>
                      <a:tailEnd type="none" w="med" len="med"/>
                    </a:lnT>
                    <a:lnB w="6350" cap="flat" cmpd="sng" algn="ctr">
                      <a:solidFill>
                        <a:schemeClr val="bg2">
                          <a:lumMod val="90000"/>
                        </a:schemeClr>
                      </a:solidFill>
                      <a:prstDash val="solid"/>
                      <a:round/>
                      <a:headEnd type="none" w="med" len="med"/>
                      <a:tailEnd type="none" w="med" len="med"/>
                    </a:lnB>
                    <a:solidFill>
                      <a:schemeClr val="bg1">
                        <a:lumMod val="95000"/>
                      </a:schemeClr>
                    </a:solidFill>
                  </a:tcPr>
                </a:tc>
                <a:tc>
                  <a:txBody>
                    <a:bodyPr/>
                    <a:lstStyle/>
                    <a:p>
                      <a:pPr algn="l" fontAlgn="ctr">
                        <a:lnSpc>
                          <a:spcPct val="110000"/>
                        </a:lnSpc>
                      </a:pPr>
                      <a:r>
                        <a:rPr lang="en-US" sz="900" b="0" i="0" u="none" strike="noStrike">
                          <a:solidFill>
                            <a:srgbClr val="000000"/>
                          </a:solidFill>
                          <a:effectLst/>
                          <a:latin typeface="Avenir Next LT Pro"/>
                        </a:rPr>
                        <a:t>Identifies and connects with executive-level sponsors to understand their business needs and objectives</a:t>
                      </a:r>
                    </a:p>
                  </a:txBody>
                  <a:tcPr anchor="ctr">
                    <a:lnL w="6350" cap="flat" cmpd="sng" algn="ctr">
                      <a:solidFill>
                        <a:schemeClr val="bg2">
                          <a:lumMod val="90000"/>
                        </a:schemeClr>
                      </a:solidFill>
                      <a:prstDash val="solid"/>
                      <a:round/>
                      <a:headEnd type="none" w="med" len="med"/>
                      <a:tailEnd type="none" w="med" len="med"/>
                    </a:lnL>
                    <a:lnR w="6350" cap="flat" cmpd="sng" algn="ctr">
                      <a:solidFill>
                        <a:schemeClr val="bg2">
                          <a:lumMod val="90000"/>
                        </a:schemeClr>
                      </a:solidFill>
                      <a:prstDash val="solid"/>
                      <a:round/>
                      <a:headEnd type="none" w="med" len="med"/>
                      <a:tailEnd type="none" w="med" len="med"/>
                    </a:lnR>
                    <a:lnT w="6350" cap="flat" cmpd="sng" algn="ctr">
                      <a:solidFill>
                        <a:schemeClr val="bg2">
                          <a:lumMod val="90000"/>
                        </a:schemeClr>
                      </a:solidFill>
                      <a:prstDash val="solid"/>
                      <a:round/>
                      <a:headEnd type="none" w="med" len="med"/>
                      <a:tailEnd type="none" w="med" len="med"/>
                    </a:lnT>
                    <a:lnB w="6350" cap="flat" cmpd="sng" algn="ctr">
                      <a:solidFill>
                        <a:schemeClr val="bg2">
                          <a:lumMod val="90000"/>
                        </a:schemeClr>
                      </a:solidFill>
                      <a:prstDash val="solid"/>
                      <a:round/>
                      <a:headEnd type="none" w="med" len="med"/>
                      <a:tailEnd type="none" w="med" len="med"/>
                    </a:lnB>
                    <a:noFill/>
                  </a:tcPr>
                </a:tc>
                <a:extLst>
                  <a:ext uri="{0D108BD9-81ED-4DB2-BD59-A6C34878D82A}">
                    <a16:rowId xmlns:a16="http://schemas.microsoft.com/office/drawing/2014/main" val="3155275738"/>
                  </a:ext>
                </a:extLst>
              </a:tr>
              <a:tr h="477546">
                <a:tc>
                  <a:txBody>
                    <a:bodyPr/>
                    <a:lstStyle/>
                    <a:p>
                      <a:pPr algn="l" fontAlgn="ctr"/>
                      <a:r>
                        <a:rPr lang="en-US" sz="1000" b="1" i="0" u="none" strike="noStrike">
                          <a:solidFill>
                            <a:srgbClr val="000000"/>
                          </a:solidFill>
                          <a:effectLst/>
                          <a:latin typeface="Avenir Next LT Pro"/>
                        </a:rPr>
                        <a:t>06</a:t>
                      </a:r>
                    </a:p>
                  </a:txBody>
                  <a:tcPr anchor="ctr">
                    <a:lnL w="6350" cap="flat" cmpd="sng" algn="ctr">
                      <a:solidFill>
                        <a:schemeClr val="bg2">
                          <a:lumMod val="90000"/>
                        </a:schemeClr>
                      </a:solidFill>
                      <a:prstDash val="solid"/>
                      <a:round/>
                      <a:headEnd type="none" w="med" len="med"/>
                      <a:tailEnd type="none" w="med" len="med"/>
                    </a:lnL>
                    <a:lnR w="6350" cap="flat" cmpd="sng" algn="ctr">
                      <a:solidFill>
                        <a:schemeClr val="bg2">
                          <a:lumMod val="90000"/>
                        </a:schemeClr>
                      </a:solidFill>
                      <a:prstDash val="solid"/>
                      <a:round/>
                      <a:headEnd type="none" w="med" len="med"/>
                      <a:tailEnd type="none" w="med" len="med"/>
                    </a:lnR>
                    <a:lnT w="6350" cap="flat" cmpd="sng" algn="ctr">
                      <a:solidFill>
                        <a:schemeClr val="bg2">
                          <a:lumMod val="90000"/>
                        </a:schemeClr>
                      </a:solidFill>
                      <a:prstDash val="solid"/>
                      <a:round/>
                      <a:headEnd type="none" w="med" len="med"/>
                      <a:tailEnd type="none" w="med" len="med"/>
                    </a:lnT>
                    <a:lnB w="6350" cap="flat" cmpd="sng" algn="ctr">
                      <a:solidFill>
                        <a:schemeClr val="bg2">
                          <a:lumMod val="90000"/>
                        </a:schemeClr>
                      </a:solidFill>
                      <a:prstDash val="solid"/>
                      <a:round/>
                      <a:headEnd type="none" w="med" len="med"/>
                      <a:tailEnd type="none" w="med" len="med"/>
                    </a:lnB>
                    <a:noFill/>
                  </a:tcPr>
                </a:tc>
                <a:tc>
                  <a:txBody>
                    <a:bodyPr/>
                    <a:lstStyle/>
                    <a:p>
                      <a:pPr marL="0" algn="ctr" rtl="0" eaLnBrk="1" fontAlgn="ctr" latinLnBrk="0" hangingPunct="1"/>
                      <a:r>
                        <a:rPr lang="en-US" sz="1000" b="1" i="0" u="none" strike="noStrike" kern="1200">
                          <a:solidFill>
                            <a:srgbClr val="000000"/>
                          </a:solidFill>
                          <a:effectLst/>
                          <a:latin typeface="Avenir Next LT Pro"/>
                          <a:ea typeface="+mn-ea"/>
                          <a:cs typeface="+mn-cs"/>
                        </a:rPr>
                        <a:t>Gaining Commitment</a:t>
                      </a:r>
                    </a:p>
                  </a:txBody>
                  <a:tcPr anchor="ctr">
                    <a:lnL w="6350" cap="flat" cmpd="sng" algn="ctr">
                      <a:solidFill>
                        <a:schemeClr val="bg2">
                          <a:lumMod val="90000"/>
                        </a:schemeClr>
                      </a:solidFill>
                      <a:prstDash val="solid"/>
                      <a:round/>
                      <a:headEnd type="none" w="med" len="med"/>
                      <a:tailEnd type="none" w="med" len="med"/>
                    </a:lnL>
                    <a:lnR w="6350" cap="flat" cmpd="sng" algn="ctr">
                      <a:solidFill>
                        <a:schemeClr val="bg2">
                          <a:lumMod val="90000"/>
                        </a:schemeClr>
                      </a:solidFill>
                      <a:prstDash val="solid"/>
                      <a:round/>
                      <a:headEnd type="none" w="med" len="med"/>
                      <a:tailEnd type="none" w="med" len="med"/>
                    </a:lnR>
                    <a:lnT w="6350" cap="flat" cmpd="sng" algn="ctr">
                      <a:solidFill>
                        <a:schemeClr val="bg2">
                          <a:lumMod val="90000"/>
                        </a:schemeClr>
                      </a:solidFill>
                      <a:prstDash val="solid"/>
                      <a:round/>
                      <a:headEnd type="none" w="med" len="med"/>
                      <a:tailEnd type="none" w="med" len="med"/>
                    </a:lnT>
                    <a:lnB w="6350" cap="flat" cmpd="sng" algn="ctr">
                      <a:solidFill>
                        <a:schemeClr val="bg2">
                          <a:lumMod val="90000"/>
                        </a:schemeClr>
                      </a:solidFill>
                      <a:prstDash val="solid"/>
                      <a:round/>
                      <a:headEnd type="none" w="med" len="med"/>
                      <a:tailEnd type="none" w="med" len="med"/>
                    </a:lnB>
                    <a:solidFill>
                      <a:schemeClr val="bg1">
                        <a:lumMod val="95000"/>
                      </a:schemeClr>
                    </a:solidFill>
                  </a:tcPr>
                </a:tc>
                <a:tc>
                  <a:txBody>
                    <a:bodyPr/>
                    <a:lstStyle/>
                    <a:p>
                      <a:pPr algn="l" fontAlgn="ctr"/>
                      <a:r>
                        <a:rPr lang="en-US" sz="900" b="0" i="0" u="none" strike="noStrike">
                          <a:solidFill>
                            <a:srgbClr val="000000"/>
                          </a:solidFill>
                          <a:effectLst/>
                          <a:latin typeface="Avenir Next LT Pro"/>
                        </a:rPr>
                        <a:t>Guides the customer through decision stages and establishes clear signals that they are committed to pursuing a mutually-beneficial solution</a:t>
                      </a:r>
                    </a:p>
                  </a:txBody>
                  <a:tcPr anchor="ctr">
                    <a:lnL w="6350" cap="flat" cmpd="sng" algn="ctr">
                      <a:solidFill>
                        <a:schemeClr val="bg2">
                          <a:lumMod val="90000"/>
                        </a:schemeClr>
                      </a:solidFill>
                      <a:prstDash val="solid"/>
                      <a:round/>
                      <a:headEnd type="none" w="med" len="med"/>
                      <a:tailEnd type="none" w="med" len="med"/>
                    </a:lnL>
                    <a:lnR w="6350" cap="flat" cmpd="sng" algn="ctr">
                      <a:solidFill>
                        <a:schemeClr val="bg2">
                          <a:lumMod val="90000"/>
                        </a:schemeClr>
                      </a:solidFill>
                      <a:prstDash val="solid"/>
                      <a:round/>
                      <a:headEnd type="none" w="med" len="med"/>
                      <a:tailEnd type="none" w="med" len="med"/>
                    </a:lnR>
                    <a:lnT w="6350" cap="flat" cmpd="sng" algn="ctr">
                      <a:solidFill>
                        <a:schemeClr val="bg2">
                          <a:lumMod val="90000"/>
                        </a:schemeClr>
                      </a:solidFill>
                      <a:prstDash val="solid"/>
                      <a:round/>
                      <a:headEnd type="none" w="med" len="med"/>
                      <a:tailEnd type="none" w="med" len="med"/>
                    </a:lnT>
                    <a:lnB w="6350" cap="flat" cmpd="sng" algn="ctr">
                      <a:solidFill>
                        <a:schemeClr val="bg2">
                          <a:lumMod val="90000"/>
                        </a:schemeClr>
                      </a:solidFill>
                      <a:prstDash val="solid"/>
                      <a:round/>
                      <a:headEnd type="none" w="med" len="med"/>
                      <a:tailEnd type="none" w="med" len="med"/>
                    </a:lnB>
                    <a:noFill/>
                  </a:tcPr>
                </a:tc>
                <a:extLst>
                  <a:ext uri="{0D108BD9-81ED-4DB2-BD59-A6C34878D82A}">
                    <a16:rowId xmlns:a16="http://schemas.microsoft.com/office/drawing/2014/main" val="4002167543"/>
                  </a:ext>
                </a:extLst>
              </a:tr>
              <a:tr h="507392">
                <a:tc>
                  <a:txBody>
                    <a:bodyPr/>
                    <a:lstStyle/>
                    <a:p>
                      <a:pPr algn="l" fontAlgn="ctr"/>
                      <a:r>
                        <a:rPr lang="en-US" sz="1000" b="1" i="0" u="none" strike="noStrike">
                          <a:solidFill>
                            <a:srgbClr val="000000"/>
                          </a:solidFill>
                          <a:effectLst/>
                          <a:latin typeface="Avenir Next LT Pro"/>
                        </a:rPr>
                        <a:t>07</a:t>
                      </a:r>
                    </a:p>
                  </a:txBody>
                  <a:tcPr anchor="ctr">
                    <a:lnL w="6350" cap="flat" cmpd="sng" algn="ctr">
                      <a:solidFill>
                        <a:schemeClr val="bg2">
                          <a:lumMod val="90000"/>
                        </a:schemeClr>
                      </a:solidFill>
                      <a:prstDash val="solid"/>
                      <a:round/>
                      <a:headEnd type="none" w="med" len="med"/>
                      <a:tailEnd type="none" w="med" len="med"/>
                    </a:lnL>
                    <a:lnR w="6350" cap="flat" cmpd="sng" algn="ctr">
                      <a:solidFill>
                        <a:schemeClr val="bg2">
                          <a:lumMod val="90000"/>
                        </a:schemeClr>
                      </a:solidFill>
                      <a:prstDash val="solid"/>
                      <a:round/>
                      <a:headEnd type="none" w="med" len="med"/>
                      <a:tailEnd type="none" w="med" len="med"/>
                    </a:lnR>
                    <a:lnT w="6350" cap="flat" cmpd="sng" algn="ctr">
                      <a:solidFill>
                        <a:schemeClr val="bg2">
                          <a:lumMod val="90000"/>
                        </a:schemeClr>
                      </a:solidFill>
                      <a:prstDash val="solid"/>
                      <a:round/>
                      <a:headEnd type="none" w="med" len="med"/>
                      <a:tailEnd type="none" w="med" len="med"/>
                    </a:lnT>
                    <a:lnB w="6350" cap="flat" cmpd="sng" algn="ctr">
                      <a:solidFill>
                        <a:schemeClr val="bg2">
                          <a:lumMod val="90000"/>
                        </a:schemeClr>
                      </a:solidFill>
                      <a:prstDash val="solid"/>
                      <a:round/>
                      <a:headEnd type="none" w="med" len="med"/>
                      <a:tailEnd type="none" w="med" len="med"/>
                    </a:lnB>
                    <a:noFill/>
                  </a:tcPr>
                </a:tc>
                <a:tc>
                  <a:txBody>
                    <a:bodyPr/>
                    <a:lstStyle/>
                    <a:p>
                      <a:pPr marL="0" algn="ctr" rtl="0" eaLnBrk="1" fontAlgn="ctr" latinLnBrk="0" hangingPunct="1"/>
                      <a:r>
                        <a:rPr lang="en-US" sz="1000" b="1" i="0" u="none" strike="noStrike" kern="1200">
                          <a:solidFill>
                            <a:srgbClr val="000000"/>
                          </a:solidFill>
                          <a:effectLst/>
                          <a:latin typeface="Avenir Next LT Pro"/>
                          <a:ea typeface="+mn-ea"/>
                          <a:cs typeface="+mn-cs"/>
                        </a:rPr>
                        <a:t>Managing A Strategic Negotiation</a:t>
                      </a:r>
                    </a:p>
                  </a:txBody>
                  <a:tcPr marL="7951" marR="7951" marT="7951" marB="0" anchor="ctr">
                    <a:lnL w="6350" cap="flat" cmpd="sng" algn="ctr">
                      <a:solidFill>
                        <a:schemeClr val="bg2">
                          <a:lumMod val="90000"/>
                        </a:schemeClr>
                      </a:solidFill>
                      <a:prstDash val="solid"/>
                      <a:round/>
                      <a:headEnd type="none" w="med" len="med"/>
                      <a:tailEnd type="none" w="med" len="med"/>
                    </a:lnL>
                    <a:lnR w="6350" cap="flat" cmpd="sng" algn="ctr">
                      <a:solidFill>
                        <a:schemeClr val="bg2">
                          <a:lumMod val="90000"/>
                        </a:schemeClr>
                      </a:solidFill>
                      <a:prstDash val="solid"/>
                      <a:round/>
                      <a:headEnd type="none" w="med" len="med"/>
                      <a:tailEnd type="none" w="med" len="med"/>
                    </a:lnR>
                    <a:lnT w="6350" cap="flat" cmpd="sng" algn="ctr">
                      <a:solidFill>
                        <a:schemeClr val="bg2">
                          <a:lumMod val="90000"/>
                        </a:schemeClr>
                      </a:solidFill>
                      <a:prstDash val="solid"/>
                      <a:round/>
                      <a:headEnd type="none" w="med" len="med"/>
                      <a:tailEnd type="none" w="med" len="med"/>
                    </a:lnT>
                    <a:lnB w="6350" cap="flat" cmpd="sng" algn="ctr">
                      <a:solidFill>
                        <a:schemeClr val="bg2">
                          <a:lumMod val="90000"/>
                        </a:schemeClr>
                      </a:solidFill>
                      <a:prstDash val="solid"/>
                      <a:round/>
                      <a:headEnd type="none" w="med" len="med"/>
                      <a:tailEnd type="none" w="med" len="med"/>
                    </a:lnB>
                    <a:solidFill>
                      <a:schemeClr val="bg1">
                        <a:lumMod val="95000"/>
                      </a:schemeClr>
                    </a:solidFill>
                  </a:tcPr>
                </a:tc>
                <a:tc>
                  <a:txBody>
                    <a:bodyPr/>
                    <a:lstStyle/>
                    <a:p>
                      <a:pPr marL="0" algn="l" rtl="0" eaLnBrk="1" fontAlgn="ctr" latinLnBrk="0" hangingPunct="1"/>
                      <a:r>
                        <a:rPr lang="en-US" sz="900" b="0" i="0" u="none" strike="noStrike" kern="1200">
                          <a:solidFill>
                            <a:srgbClr val="000000"/>
                          </a:solidFill>
                          <a:effectLst/>
                          <a:latin typeface="Avenir Next LT Pro"/>
                          <a:ea typeface="+mn-ea"/>
                          <a:cs typeface="+mn-cs"/>
                        </a:rPr>
                        <a:t>Prepares for negotiation by identifying positions, planning trades and navigating different negotiating styles</a:t>
                      </a:r>
                    </a:p>
                  </a:txBody>
                  <a:tcPr anchor="ctr">
                    <a:lnL w="6350" cap="flat" cmpd="sng" algn="ctr">
                      <a:solidFill>
                        <a:schemeClr val="bg2">
                          <a:lumMod val="90000"/>
                        </a:schemeClr>
                      </a:solidFill>
                      <a:prstDash val="solid"/>
                      <a:round/>
                      <a:headEnd type="none" w="med" len="med"/>
                      <a:tailEnd type="none" w="med" len="med"/>
                    </a:lnL>
                    <a:lnR w="6350" cap="flat" cmpd="sng" algn="ctr">
                      <a:solidFill>
                        <a:schemeClr val="bg2">
                          <a:lumMod val="90000"/>
                        </a:schemeClr>
                      </a:solidFill>
                      <a:prstDash val="solid"/>
                      <a:round/>
                      <a:headEnd type="none" w="med" len="med"/>
                      <a:tailEnd type="none" w="med" len="med"/>
                    </a:lnR>
                    <a:lnT w="6350" cap="flat" cmpd="sng" algn="ctr">
                      <a:solidFill>
                        <a:schemeClr val="bg2">
                          <a:lumMod val="90000"/>
                        </a:schemeClr>
                      </a:solidFill>
                      <a:prstDash val="solid"/>
                      <a:round/>
                      <a:headEnd type="none" w="med" len="med"/>
                      <a:tailEnd type="none" w="med" len="med"/>
                    </a:lnT>
                    <a:lnB w="6350" cap="flat" cmpd="sng" algn="ctr">
                      <a:solidFill>
                        <a:schemeClr val="bg2">
                          <a:lumMod val="90000"/>
                        </a:schemeClr>
                      </a:solidFill>
                      <a:prstDash val="solid"/>
                      <a:round/>
                      <a:headEnd type="none" w="med" len="med"/>
                      <a:tailEnd type="none" w="med" len="med"/>
                    </a:lnB>
                    <a:noFill/>
                  </a:tcPr>
                </a:tc>
                <a:extLst>
                  <a:ext uri="{0D108BD9-81ED-4DB2-BD59-A6C34878D82A}">
                    <a16:rowId xmlns:a16="http://schemas.microsoft.com/office/drawing/2014/main" val="733211935"/>
                  </a:ext>
                </a:extLst>
              </a:tr>
              <a:tr h="626779">
                <a:tc>
                  <a:txBody>
                    <a:bodyPr/>
                    <a:lstStyle/>
                    <a:p>
                      <a:pPr lvl="0" algn="l">
                        <a:buNone/>
                      </a:pPr>
                      <a:r>
                        <a:rPr lang="en-US" sz="1000" b="1" i="0" u="none" strike="noStrike">
                          <a:solidFill>
                            <a:srgbClr val="000000"/>
                          </a:solidFill>
                          <a:effectLst/>
                          <a:latin typeface="Avenir Next LT Pro"/>
                        </a:rPr>
                        <a:t>08</a:t>
                      </a:r>
                    </a:p>
                  </a:txBody>
                  <a:tcPr anchor="ctr">
                    <a:lnL w="6350">
                      <a:solidFill>
                        <a:schemeClr val="bg2">
                          <a:lumMod val="90000"/>
                        </a:schemeClr>
                      </a:solidFill>
                    </a:lnL>
                    <a:lnR w="6350">
                      <a:solidFill>
                        <a:schemeClr val="bg2">
                          <a:lumMod val="90000"/>
                        </a:schemeClr>
                      </a:solidFill>
                    </a:lnR>
                    <a:lnT w="6350">
                      <a:solidFill>
                        <a:schemeClr val="bg2">
                          <a:lumMod val="90000"/>
                        </a:schemeClr>
                      </a:solidFill>
                    </a:lnT>
                    <a:lnB w="6350" cap="flat" cmpd="sng" algn="ctr">
                      <a:solidFill>
                        <a:schemeClr val="bg2">
                          <a:lumMod val="90000"/>
                        </a:schemeClr>
                      </a:solidFill>
                      <a:prstDash val="solid"/>
                      <a:round/>
                      <a:headEnd type="none" w="med" len="med"/>
                      <a:tailEnd type="none" w="med" len="med"/>
                    </a:lnB>
                    <a:noFill/>
                  </a:tcPr>
                </a:tc>
                <a:tc>
                  <a:txBody>
                    <a:bodyPr/>
                    <a:lstStyle/>
                    <a:p>
                      <a:pPr marL="0" lvl="0" algn="ctr">
                        <a:buNone/>
                      </a:pPr>
                      <a:r>
                        <a:rPr lang="en-US" sz="1000" b="1" i="0" u="none" strike="noStrike" kern="1200">
                          <a:solidFill>
                            <a:srgbClr val="000000"/>
                          </a:solidFill>
                          <a:effectLst/>
                          <a:latin typeface="Avenir Next LT Pro"/>
                          <a:ea typeface="+mn-ea"/>
                          <a:cs typeface="+mn-cs"/>
                        </a:rPr>
                        <a:t>Managing Customer Objections and Feedback</a:t>
                      </a:r>
                      <a:endParaRPr lang="en-US" sz="1000" b="1" i="0" u="none" strike="noStrike" kern="1200" err="1">
                        <a:solidFill>
                          <a:srgbClr val="000000"/>
                        </a:solidFill>
                        <a:effectLst/>
                        <a:latin typeface="Avenir Next LT Pro"/>
                        <a:ea typeface="+mn-ea"/>
                        <a:cs typeface="+mn-cs"/>
                      </a:endParaRPr>
                    </a:p>
                  </a:txBody>
                  <a:tcPr marL="7950" marR="7950" marT="7950" marB="0" anchor="ctr">
                    <a:lnL w="6350">
                      <a:solidFill>
                        <a:schemeClr val="bg2">
                          <a:lumMod val="90000"/>
                        </a:schemeClr>
                      </a:solidFill>
                    </a:lnL>
                    <a:lnR w="6350">
                      <a:solidFill>
                        <a:schemeClr val="bg2">
                          <a:lumMod val="90000"/>
                        </a:schemeClr>
                      </a:solidFill>
                    </a:lnR>
                    <a:lnT w="6350">
                      <a:solidFill>
                        <a:schemeClr val="bg2">
                          <a:lumMod val="90000"/>
                        </a:schemeClr>
                      </a:solidFill>
                    </a:lnT>
                    <a:lnB w="6350" cap="flat" cmpd="sng" algn="ctr">
                      <a:solidFill>
                        <a:schemeClr val="bg2">
                          <a:lumMod val="90000"/>
                        </a:schemeClr>
                      </a:solidFill>
                      <a:prstDash val="solid"/>
                      <a:round/>
                      <a:headEnd type="none" w="med" len="med"/>
                      <a:tailEnd type="none" w="med" len="med"/>
                    </a:lnB>
                    <a:solidFill>
                      <a:schemeClr val="bg1">
                        <a:lumMod val="95000"/>
                      </a:schemeClr>
                    </a:solidFill>
                  </a:tcPr>
                </a:tc>
                <a:tc>
                  <a:txBody>
                    <a:bodyPr/>
                    <a:lstStyle/>
                    <a:p>
                      <a:pPr marL="0" lvl="0" algn="l">
                        <a:buNone/>
                      </a:pPr>
                      <a:r>
                        <a:rPr lang="en-US" sz="900" b="0" i="0" u="none" strike="noStrike" kern="1200">
                          <a:solidFill>
                            <a:srgbClr val="000000"/>
                          </a:solidFill>
                          <a:effectLst/>
                          <a:latin typeface="Avenir Next LT Pro"/>
                          <a:ea typeface="+mn-ea"/>
                          <a:cs typeface="+mn-cs"/>
                        </a:rPr>
                        <a:t>Overcomes customers' objections to win business through preparation, planning, and proactiveness</a:t>
                      </a:r>
                    </a:p>
                  </a:txBody>
                  <a:tcPr anchor="ctr">
                    <a:lnL w="6350">
                      <a:solidFill>
                        <a:schemeClr val="bg2">
                          <a:lumMod val="90000"/>
                        </a:schemeClr>
                      </a:solidFill>
                    </a:lnL>
                    <a:lnR w="6350">
                      <a:solidFill>
                        <a:schemeClr val="bg2">
                          <a:lumMod val="90000"/>
                        </a:schemeClr>
                      </a:solidFill>
                    </a:lnR>
                    <a:lnT w="6350">
                      <a:solidFill>
                        <a:schemeClr val="bg2">
                          <a:lumMod val="90000"/>
                        </a:schemeClr>
                      </a:solidFill>
                    </a:lnT>
                    <a:lnB w="6350" cap="flat" cmpd="sng" algn="ctr">
                      <a:solidFill>
                        <a:schemeClr val="bg2">
                          <a:lumMod val="90000"/>
                        </a:schemeClr>
                      </a:solidFill>
                      <a:prstDash val="solid"/>
                      <a:round/>
                      <a:headEnd type="none" w="med" len="med"/>
                      <a:tailEnd type="none" w="med" len="med"/>
                    </a:lnB>
                    <a:noFill/>
                  </a:tcPr>
                </a:tc>
                <a:extLst>
                  <a:ext uri="{0D108BD9-81ED-4DB2-BD59-A6C34878D82A}">
                    <a16:rowId xmlns:a16="http://schemas.microsoft.com/office/drawing/2014/main" val="2842700007"/>
                  </a:ext>
                </a:extLst>
              </a:tr>
              <a:tr h="596933">
                <a:tc>
                  <a:txBody>
                    <a:bodyPr/>
                    <a:lstStyle/>
                    <a:p>
                      <a:pPr lvl="0" algn="l">
                        <a:buNone/>
                      </a:pPr>
                      <a:r>
                        <a:rPr lang="en-US" sz="1000" b="1" i="0" u="none" strike="noStrike">
                          <a:solidFill>
                            <a:srgbClr val="000000"/>
                          </a:solidFill>
                          <a:effectLst/>
                          <a:latin typeface="Avenir Next LT Pro"/>
                        </a:rPr>
                        <a:t>09</a:t>
                      </a:r>
                    </a:p>
                  </a:txBody>
                  <a:tcPr anchor="ctr">
                    <a:lnL w="6350">
                      <a:solidFill>
                        <a:schemeClr val="bg2">
                          <a:lumMod val="90000"/>
                        </a:schemeClr>
                      </a:solidFill>
                    </a:lnL>
                    <a:lnR w="6350">
                      <a:solidFill>
                        <a:schemeClr val="bg2">
                          <a:lumMod val="90000"/>
                        </a:schemeClr>
                      </a:solidFill>
                    </a:lnR>
                    <a:lnT w="6350">
                      <a:solidFill>
                        <a:schemeClr val="bg2">
                          <a:lumMod val="90000"/>
                        </a:schemeClr>
                      </a:solidFill>
                    </a:lnT>
                    <a:lnB w="6350">
                      <a:solidFill>
                        <a:schemeClr val="bg2">
                          <a:lumMod val="90000"/>
                        </a:schemeClr>
                      </a:solidFill>
                    </a:lnB>
                    <a:noFill/>
                  </a:tcPr>
                </a:tc>
                <a:tc>
                  <a:txBody>
                    <a:bodyPr/>
                    <a:lstStyle/>
                    <a:p>
                      <a:pPr marL="0" lvl="0" algn="ctr">
                        <a:buNone/>
                      </a:pPr>
                      <a:r>
                        <a:rPr lang="en-US" sz="1000" b="1" i="0" u="none" strike="noStrike" kern="1200">
                          <a:solidFill>
                            <a:srgbClr val="000000"/>
                          </a:solidFill>
                          <a:effectLst/>
                          <a:latin typeface="Avenir Next LT Pro"/>
                          <a:ea typeface="+mn-ea"/>
                          <a:cs typeface="+mn-cs"/>
                        </a:rPr>
                        <a:t>Managing the Customer Lifecycle</a:t>
                      </a:r>
                    </a:p>
                  </a:txBody>
                  <a:tcPr marL="7950" marR="7950" marT="7950" marB="0" anchor="ctr">
                    <a:lnL w="6350">
                      <a:solidFill>
                        <a:schemeClr val="bg2">
                          <a:lumMod val="90000"/>
                        </a:schemeClr>
                      </a:solidFill>
                    </a:lnL>
                    <a:lnR w="6350">
                      <a:solidFill>
                        <a:schemeClr val="bg2">
                          <a:lumMod val="90000"/>
                        </a:schemeClr>
                      </a:solidFill>
                    </a:lnR>
                    <a:lnT w="6350">
                      <a:solidFill>
                        <a:schemeClr val="bg2">
                          <a:lumMod val="90000"/>
                        </a:schemeClr>
                      </a:solidFill>
                    </a:lnT>
                    <a:lnB w="6350">
                      <a:solidFill>
                        <a:schemeClr val="bg2">
                          <a:lumMod val="90000"/>
                        </a:schemeClr>
                      </a:solidFill>
                    </a:lnB>
                    <a:solidFill>
                      <a:schemeClr val="bg1">
                        <a:lumMod val="95000"/>
                      </a:schemeClr>
                    </a:solidFill>
                  </a:tcPr>
                </a:tc>
                <a:tc>
                  <a:txBody>
                    <a:bodyPr/>
                    <a:lstStyle/>
                    <a:p>
                      <a:pPr marL="0" lvl="0" algn="l">
                        <a:buNone/>
                      </a:pPr>
                      <a:r>
                        <a:rPr lang="en-US" sz="900" b="0" i="0" u="none" strike="noStrike" kern="1200">
                          <a:solidFill>
                            <a:srgbClr val="000000"/>
                          </a:solidFill>
                          <a:effectLst/>
                          <a:latin typeface="Avenir Next LT Pro"/>
                          <a:ea typeface="+mn-ea"/>
                          <a:cs typeface="+mn-cs"/>
                        </a:rPr>
                        <a:t>Manages the customer relationship across defined stages of solution engagement, form onboarding to QBRs and renewal cycles</a:t>
                      </a:r>
                    </a:p>
                  </a:txBody>
                  <a:tcPr anchor="ctr">
                    <a:lnL w="6350">
                      <a:solidFill>
                        <a:schemeClr val="bg2">
                          <a:lumMod val="90000"/>
                        </a:schemeClr>
                      </a:solidFill>
                    </a:lnL>
                    <a:lnR w="6350">
                      <a:solidFill>
                        <a:schemeClr val="bg2">
                          <a:lumMod val="90000"/>
                        </a:schemeClr>
                      </a:solidFill>
                    </a:lnR>
                    <a:lnT w="6350">
                      <a:solidFill>
                        <a:schemeClr val="bg2">
                          <a:lumMod val="90000"/>
                        </a:schemeClr>
                      </a:solidFill>
                    </a:lnT>
                    <a:lnB w="6350">
                      <a:solidFill>
                        <a:schemeClr val="bg2">
                          <a:lumMod val="90000"/>
                        </a:schemeClr>
                      </a:solidFill>
                    </a:lnB>
                    <a:noFill/>
                  </a:tcPr>
                </a:tc>
                <a:extLst>
                  <a:ext uri="{0D108BD9-81ED-4DB2-BD59-A6C34878D82A}">
                    <a16:rowId xmlns:a16="http://schemas.microsoft.com/office/drawing/2014/main" val="1197053096"/>
                  </a:ext>
                </a:extLst>
              </a:tr>
            </a:tbl>
          </a:graphicData>
        </a:graphic>
      </p:graphicFrame>
      <p:sp>
        <p:nvSpPr>
          <p:cNvPr id="5" name="TextBox 4">
            <a:extLst>
              <a:ext uri="{FF2B5EF4-FFF2-40B4-BE49-F238E27FC236}">
                <a16:creationId xmlns:a16="http://schemas.microsoft.com/office/drawing/2014/main" id="{3DFEBD78-278B-C950-9BC0-DFAB886B5765}"/>
              </a:ext>
            </a:extLst>
          </p:cNvPr>
          <p:cNvSpPr txBox="1"/>
          <p:nvPr/>
        </p:nvSpPr>
        <p:spPr>
          <a:xfrm>
            <a:off x="6903294" y="891298"/>
            <a:ext cx="3985523" cy="1384995"/>
          </a:xfrm>
          <a:prstGeom prst="rect">
            <a:avLst/>
          </a:prstGeom>
          <a:solidFill>
            <a:schemeClr val="bg1">
              <a:lumMod val="75000"/>
            </a:schemeClr>
          </a:solidFill>
          <a:ln w="28575">
            <a:solidFill>
              <a:schemeClr val="accent5"/>
            </a:solidFill>
          </a:ln>
        </p:spPr>
        <p:txBody>
          <a:bodyPr wrap="square" rtlCol="0">
            <a:spAutoFit/>
          </a:bodyPr>
          <a:lstStyle/>
          <a:p>
            <a:pPr algn="l"/>
            <a:r>
              <a:rPr lang="en-US" sz="1200" b="1"/>
              <a:t>SBI Note</a:t>
            </a:r>
            <a:r>
              <a:rPr lang="en-US" sz="1200"/>
              <a:t>: We have included here SBI’s competency model for a “hybrid” hunter/ farmer seller. Use this or replace with your own if you have one. </a:t>
            </a:r>
          </a:p>
          <a:p>
            <a:pPr algn="l"/>
            <a:endParaRPr lang="en-US" sz="1200"/>
          </a:p>
          <a:p>
            <a:pPr algn="l"/>
            <a:r>
              <a:rPr lang="en-US" sz="1200"/>
              <a:t>The important thing is to clearly lay out what ”good” looks like at the 30-, 60-, and 90-day marks, as is shown on the following slides.</a:t>
            </a:r>
          </a:p>
        </p:txBody>
      </p:sp>
    </p:spTree>
    <p:extLst>
      <p:ext uri="{BB962C8B-B14F-4D97-AF65-F5344CB8AC3E}">
        <p14:creationId xmlns:p14="http://schemas.microsoft.com/office/powerpoint/2010/main" val="384786676"/>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EE4P_STYLE_ID" val="6cd991bf-f022-4378-96e7-2c338aeb3f5a"/>
  <p:tag name="THINKCELLPRESENTATIONDONOTDELETE" val="&lt;?xml version=&quot;1.0&quot; encoding=&quot;UTF-16&quot; standalone=&quot;yes&quot;?&gt;&lt;root reqver=&quot;27037&quot;&gt;&lt;version val=&quot;32934&quot;/&gt;&lt;CPresentation id=&quot;1&quot;&gt;&lt;m_precDefaultNumber&gt;&lt;m_bNumberIsYear val=&quot;1&quot;/&gt;&lt;m_chMinusSymbol&gt;-&lt;/m_chMinusSymbol&gt;&lt;m_chDecimalSymbol17909&gt;.&lt;/m_chDecimalSymbol17909&gt;&lt;m_nGroupingDigits17909 val=&quot;3&quot;/&gt;&lt;m_chGroupingSymbol17909&gt;,&lt;/m_chGroupingSymbol17909&gt;&lt;m_yearfmt&gt;&lt;begin val=&quot;0&quot;/&gt;&lt;end val=&quot;4&quot;/&gt;&lt;/m_yearfmt&gt;&lt;/m_precDefaultNumber&gt;&lt;m_precDefaultPercent&gt;&lt;m_bNumberIsYear val=&quot;1&quot;/&gt;&lt;m_chMinusSymbol&gt;-&lt;/m_chMinusSymbol&gt;&lt;m_nDecimalDigits17909 val=&quot;0&quot;/&gt;&lt;m_chDecimalSymbol17909&gt;.&lt;/m_chDecimalSymbol17909&gt;&lt;m_nGroupingDigits17909 val=&quot;3&quot;/&gt;&lt;m_chGroupingSymbol17909&gt;,&lt;/m_chGroupingSymbol17909&gt;&lt;m_strSuffix17909&gt;%&lt;/m_strSuffix17909&gt;&lt;m_yearfmt&gt;&lt;begin val=&quot;0&quot;/&gt;&lt;end val=&quot;4&quot;/&gt;&lt;/m_yearfmt&gt;&lt;/m_precDefaultPercent&gt;&lt;m_precDefaultDate&gt;&lt;m_bNumberIsYear val=&quot;0&quot;/&gt;&lt;m_strFormatTime&gt;%#m/%#d/%Y&lt;/m_strFormatTime&gt;&lt;m_yearfmt&gt;&lt;begin val=&quot;0&quot;/&gt;&lt;end val=&quot;0&quot;/&gt;&lt;/m_yearfmt&gt;&lt;/m_precDefaultDate&gt;&lt;m_precDefaultDay&gt;&lt;m_yearfmt&gt;&lt;begin val=&quot;0&quot;/&gt;&lt;end val=&quot;4&quot;/&gt;&lt;/m_yearfmt&gt;&lt;/m_precDefaultDay&gt;&lt;m_precDefaultWeek&gt;&lt;m_yearfmt&gt;&lt;begin val=&quot;0&quot;/&gt;&lt;end val=&quot;4&quot;/&gt;&lt;/m_yearfmt&gt;&lt;/m_precDefaultWeek&gt;&lt;m_precDefaultMonth&gt;&lt;m_yearfmt&gt;&lt;begin val=&quot;0&quot;/&gt;&lt;end val=&quot;4&quot;/&gt;&lt;/m_yearfmt&gt;&lt;/m_precDefaultMonth&gt;&lt;m_precDefaultQuarter&gt;&lt;m_yearfmt&gt;&lt;begin val=&quot;0&quot;/&gt;&lt;end val=&quot;4&quot;/&gt;&lt;/m_yearfmt&gt;&lt;/m_precDefaultQuarter&gt;&lt;m_precDefaultYear&gt;&lt;m_yearfmt&gt;&lt;begin val=&quot;0&quot;/&gt;&lt;end val=&quot;4&quot;/&gt;&lt;/m_yearfmt&gt;&lt;/m_precDefaultYear&gt;&lt;m_precDefaultFYDay&gt;&lt;m_yearfmt&gt;&lt;begin val=&quot;0&quot;/&gt;&lt;end val=&quot;4&quot;/&gt;&lt;/m_yearfmt&gt;&lt;/m_precDefaultFYDay&gt;&lt;m_precDefaultFYWeek&gt;&lt;m_yearfmt&gt;&lt;begin val=&quot;0&quot;/&gt;&lt;end val=&quot;4&quot;/&gt;&lt;/m_yearfmt&gt;&lt;/m_precDefaultFYWeek&gt;&lt;m_precDefaultFYMonth&gt;&lt;m_yearfmt&gt;&lt;begin val=&quot;0&quot;/&gt;&lt;end val=&quot;4&quot;/&gt;&lt;/m_yearfmt&gt;&lt;/m_precDefaultFYMonth&gt;&lt;m_precDefaultFYQuarter&gt;&lt;m_yearfmt&gt;&lt;begin val=&quot;0&quot;/&gt;&lt;end val=&quot;4&quot;/&gt;&lt;/m_yearfmt&gt;&lt;/m_precDefaultFYQuarter&gt;&lt;m_precDefaultFYYear&gt;&lt;m_yearfmt&gt;&lt;begin val=&quot;0&quot;/&gt;&lt;end val=&quot;4&quot;/&gt;&lt;/m_yearfmt&gt;&lt;/m_precDefaultFYYear&gt;&lt;m_mruColor&gt;&lt;m_vecMRU length=&quot;0&quot;/&gt;&lt;/m_mruColor&gt;&lt;m_eweekdayFirstOfWeek val=&quot;1&quot;/&gt;&lt;m_eweekdayFirstOfWorkweek val=&quot;2&quot;/&gt;&lt;m_eweekdayFirstOfWeekend val=&quot;7&quot;/&gt;&lt;/CPresentation&gt;&lt;/root&gt;"/>
  <p:tag name="THINKCELLUNDODONOTDELETE" val="0"/>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0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5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6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7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4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5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6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7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8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5.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6.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Office Theme">
  <a:themeElements>
    <a:clrScheme name="SBI New Colors">
      <a:dk1>
        <a:srgbClr val="071E31"/>
      </a:dk1>
      <a:lt1>
        <a:srgbClr val="FFFFFF"/>
      </a:lt1>
      <a:dk2>
        <a:srgbClr val="071E31"/>
      </a:dk2>
      <a:lt2>
        <a:srgbClr val="E7E6E6"/>
      </a:lt2>
      <a:accent1>
        <a:srgbClr val="071E31"/>
      </a:accent1>
      <a:accent2>
        <a:srgbClr val="03327C"/>
      </a:accent2>
      <a:accent3>
        <a:srgbClr val="2391CF"/>
      </a:accent3>
      <a:accent4>
        <a:srgbClr val="7AC3F8"/>
      </a:accent4>
      <a:accent5>
        <a:srgbClr val="880E4F"/>
      </a:accent5>
      <a:accent6>
        <a:srgbClr val="F8B737"/>
      </a:accent6>
      <a:hlink>
        <a:srgbClr val="0563C1"/>
      </a:hlink>
      <a:folHlink>
        <a:srgbClr val="880E4F"/>
      </a:folHlink>
    </a:clrScheme>
    <a:fontScheme name="SBI Font">
      <a:majorFont>
        <a:latin typeface="Avenir Next LT Pro"/>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noFill/>
      </a:spPr>
      <a:bodyPr wrap="square" rtlCol="0">
        <a:spAutoFit/>
      </a:bodyPr>
      <a:lstStyle>
        <a:defPPr algn="l">
          <a:defRPr sz="1400" dirty="0"/>
        </a:defPPr>
      </a:lstStyle>
    </a:txDef>
  </a:objectDefaults>
  <a:extraClrSchemeLst/>
  <a:extLst>
    <a:ext uri="{05A4C25C-085E-4340-85A3-A5531E510DB2}">
      <thm15:themeFamily xmlns:thm15="http://schemas.microsoft.com/office/thememl/2012/main" name="SBI New PPT template_v5" id="{57D9D350-3A43-5D40-AFE9-7F1BDFB9C4C6}" vid="{FF127E3F-DD42-994F-9555-B3584241DF69}"/>
    </a:ext>
  </a:extLst>
</a:theme>
</file>

<file path=ppt/theme/theme2.xml><?xml version="1.0" encoding="utf-8"?>
<a:theme xmlns:a="http://schemas.openxmlformats.org/drawingml/2006/main" name="SBI PPT">
  <a:themeElements>
    <a:clrScheme name="SBI New Colors">
      <a:dk1>
        <a:srgbClr val="071E31"/>
      </a:dk1>
      <a:lt1>
        <a:srgbClr val="FFFFFF"/>
      </a:lt1>
      <a:dk2>
        <a:srgbClr val="071E31"/>
      </a:dk2>
      <a:lt2>
        <a:srgbClr val="E7E6E6"/>
      </a:lt2>
      <a:accent1>
        <a:srgbClr val="071E31"/>
      </a:accent1>
      <a:accent2>
        <a:srgbClr val="03327C"/>
      </a:accent2>
      <a:accent3>
        <a:srgbClr val="2391CF"/>
      </a:accent3>
      <a:accent4>
        <a:srgbClr val="7AC3F8"/>
      </a:accent4>
      <a:accent5>
        <a:srgbClr val="880E4F"/>
      </a:accent5>
      <a:accent6>
        <a:srgbClr val="F8B737"/>
      </a:accent6>
      <a:hlink>
        <a:srgbClr val="0563C1"/>
      </a:hlink>
      <a:folHlink>
        <a:srgbClr val="880E4F"/>
      </a:folHlink>
    </a:clrScheme>
    <a:fontScheme name="SBI Font">
      <a:majorFont>
        <a:latin typeface="Avenir Next LT Pro"/>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noFill/>
      </a:spPr>
      <a:bodyPr wrap="square" rtlCol="0">
        <a:spAutoFit/>
      </a:bodyPr>
      <a:lstStyle>
        <a:defPPr algn="l">
          <a:defRPr sz="1400" dirty="0"/>
        </a:defPPr>
      </a:lstStyle>
    </a:txDef>
  </a:objectDefaults>
  <a:extraClrSchemeLst/>
  <a:extLst>
    <a:ext uri="{05A4C25C-085E-4340-85A3-A5531E510DB2}">
      <thm15:themeFamily xmlns:thm15="http://schemas.microsoft.com/office/thememl/2012/main" name="SBI PPT" id="{8FF55896-0E16-4BF3-8C5D-4E4D35D57661}" vid="{465BCA99-F1E7-42F6-B6C9-1C98F034E9A0}"/>
    </a:ext>
  </a:extLst>
</a:theme>
</file>

<file path=ppt/theme/theme3.xml><?xml version="1.0" encoding="utf-8"?>
<a:theme xmlns:a="http://schemas.openxmlformats.org/drawingml/2006/main" name="1_SBI PPT">
  <a:themeElements>
    <a:clrScheme name="SBI New Colors">
      <a:dk1>
        <a:srgbClr val="071E31"/>
      </a:dk1>
      <a:lt1>
        <a:srgbClr val="FFFFFF"/>
      </a:lt1>
      <a:dk2>
        <a:srgbClr val="071E31"/>
      </a:dk2>
      <a:lt2>
        <a:srgbClr val="E7E6E6"/>
      </a:lt2>
      <a:accent1>
        <a:srgbClr val="071E31"/>
      </a:accent1>
      <a:accent2>
        <a:srgbClr val="03327C"/>
      </a:accent2>
      <a:accent3>
        <a:srgbClr val="2391CF"/>
      </a:accent3>
      <a:accent4>
        <a:srgbClr val="7AC3F8"/>
      </a:accent4>
      <a:accent5>
        <a:srgbClr val="880E4F"/>
      </a:accent5>
      <a:accent6>
        <a:srgbClr val="F8B737"/>
      </a:accent6>
      <a:hlink>
        <a:srgbClr val="0563C1"/>
      </a:hlink>
      <a:folHlink>
        <a:srgbClr val="880E4F"/>
      </a:folHlink>
    </a:clrScheme>
    <a:fontScheme name="SBI Font">
      <a:majorFont>
        <a:latin typeface="Avenir Next LT Pro"/>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noFill/>
      </a:spPr>
      <a:bodyPr wrap="square" rtlCol="0">
        <a:spAutoFit/>
      </a:bodyPr>
      <a:lstStyle>
        <a:defPPr algn="l">
          <a:defRPr sz="1400" dirty="0"/>
        </a:defPPr>
      </a:lstStyle>
    </a:txDef>
  </a:objectDefaults>
  <a:extraClrSchemeLst/>
  <a:extLst>
    <a:ext uri="{05A4C25C-085E-4340-85A3-A5531E510DB2}">
      <thm15:themeFamily xmlns:thm15="http://schemas.microsoft.com/office/thememl/2012/main" name="SBI PPT" id="{A83F2E70-BF86-4B3C-A400-182C8B18B041}" vid="{126A12BA-5E73-4D61-B2BA-3985E4FD8DE2}"/>
    </a:ext>
  </a:extLst>
</a:theme>
</file>

<file path=ppt/theme/theme4.xml><?xml version="1.0" encoding="utf-8"?>
<a:theme xmlns:a="http://schemas.openxmlformats.org/drawingml/2006/main" name="1_Office Theme">
  <a:themeElements>
    <a:clrScheme name="SBI New Colors">
      <a:dk1>
        <a:srgbClr val="071E31"/>
      </a:dk1>
      <a:lt1>
        <a:srgbClr val="FFFFFF"/>
      </a:lt1>
      <a:dk2>
        <a:srgbClr val="071E31"/>
      </a:dk2>
      <a:lt2>
        <a:srgbClr val="E7E6E6"/>
      </a:lt2>
      <a:accent1>
        <a:srgbClr val="071E31"/>
      </a:accent1>
      <a:accent2>
        <a:srgbClr val="03327C"/>
      </a:accent2>
      <a:accent3>
        <a:srgbClr val="2391CF"/>
      </a:accent3>
      <a:accent4>
        <a:srgbClr val="7AC3F8"/>
      </a:accent4>
      <a:accent5>
        <a:srgbClr val="880E4F"/>
      </a:accent5>
      <a:accent6>
        <a:srgbClr val="F8B737"/>
      </a:accent6>
      <a:hlink>
        <a:srgbClr val="0563C1"/>
      </a:hlink>
      <a:folHlink>
        <a:srgbClr val="880E4F"/>
      </a:folHlink>
    </a:clrScheme>
    <a:fontScheme name="SBI Font">
      <a:majorFont>
        <a:latin typeface="Avenir Next LT Pro"/>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noFill/>
      </a:spPr>
      <a:bodyPr wrap="square" rtlCol="0">
        <a:spAutoFit/>
      </a:bodyPr>
      <a:lstStyle>
        <a:defPPr algn="l">
          <a:defRPr sz="1400" dirty="0"/>
        </a:defPPr>
      </a:lstStyle>
    </a:txDef>
  </a:objectDefaults>
  <a:extraClrSchemeLst/>
  <a:extLst>
    <a:ext uri="{05A4C25C-085E-4340-85A3-A5531E510DB2}">
      <thm15:themeFamily xmlns:thm15="http://schemas.microsoft.com/office/thememl/2012/main" name="SBI New PPT template_v5" id="{57D9D350-3A43-5D40-AFE9-7F1BDFB9C4C6}" vid="{FF127E3F-DD42-994F-9555-B3584241DF69}"/>
    </a:ext>
  </a:extLst>
</a:theme>
</file>

<file path=ppt/theme/theme5.xml><?xml version="1.0" encoding="utf-8"?>
<a:theme xmlns:a="http://schemas.openxmlformats.org/drawingml/2006/main" name="2_Office Theme">
  <a:themeElements>
    <a:clrScheme name="SBI New Colors">
      <a:dk1>
        <a:srgbClr val="071E31"/>
      </a:dk1>
      <a:lt1>
        <a:srgbClr val="FFFFFF"/>
      </a:lt1>
      <a:dk2>
        <a:srgbClr val="071E31"/>
      </a:dk2>
      <a:lt2>
        <a:srgbClr val="E7E6E6"/>
      </a:lt2>
      <a:accent1>
        <a:srgbClr val="071E31"/>
      </a:accent1>
      <a:accent2>
        <a:srgbClr val="03327C"/>
      </a:accent2>
      <a:accent3>
        <a:srgbClr val="2391CF"/>
      </a:accent3>
      <a:accent4>
        <a:srgbClr val="7AC3F8"/>
      </a:accent4>
      <a:accent5>
        <a:srgbClr val="880E4F"/>
      </a:accent5>
      <a:accent6>
        <a:srgbClr val="F8B737"/>
      </a:accent6>
      <a:hlink>
        <a:srgbClr val="0563C1"/>
      </a:hlink>
      <a:folHlink>
        <a:srgbClr val="880E4F"/>
      </a:folHlink>
    </a:clrScheme>
    <a:fontScheme name="SBI Font">
      <a:majorFont>
        <a:latin typeface="Avenir Next LT Pro"/>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txDef>
      <a:spPr>
        <a:noFill/>
      </a:spPr>
      <a:bodyPr wrap="square" rtlCol="0">
        <a:spAutoFit/>
      </a:bodyPr>
      <a:lstStyle>
        <a:defPPr algn="l">
          <a:defRPr sz="1400" dirty="0"/>
        </a:defPPr>
      </a:lstStyle>
    </a:txDef>
  </a:objectDefaults>
  <a:extraClrSchemeLst/>
  <a:extLst>
    <a:ext uri="{05A4C25C-085E-4340-85A3-A5531E510DB2}">
      <thm15:themeFamily xmlns:thm15="http://schemas.microsoft.com/office/thememl/2012/main" name="SBI New PPT template_v5" id="{57D9D350-3A43-5D40-AFE9-7F1BDFB9C4C6}" vid="{FF127E3F-DD42-994F-9555-B3584241DF69}"/>
    </a:ext>
  </a:ext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MediaLengthInSeconds xmlns="1f27c848-721f-49a4-9ee7-3c66cec90140" xsi:nil="true"/>
    <_activity xmlns="1f27c848-721f-49a4-9ee7-3c66cec90140" xsi:nil="true"/>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BD3FAFA63672F047837E7ED0C994ECF9" ma:contentTypeVersion="11" ma:contentTypeDescription="Create a new document." ma:contentTypeScope="" ma:versionID="9bcc9e97794680be4e4d80f4fefad60d">
  <xsd:schema xmlns:xsd="http://www.w3.org/2001/XMLSchema" xmlns:xs="http://www.w3.org/2001/XMLSchema" xmlns:p="http://schemas.microsoft.com/office/2006/metadata/properties" xmlns:ns3="1f27c848-721f-49a4-9ee7-3c66cec90140" targetNamespace="http://schemas.microsoft.com/office/2006/metadata/properties" ma:root="true" ma:fieldsID="c6e3fce20198f8ae3c1cd85bb8559b48" ns3:_="">
    <xsd:import namespace="1f27c848-721f-49a4-9ee7-3c66cec90140"/>
    <xsd:element name="properties">
      <xsd:complexType>
        <xsd:sequence>
          <xsd:element name="documentManagement">
            <xsd:complexType>
              <xsd:all>
                <xsd:element ref="ns3:MediaServiceDateTaken" minOccurs="0"/>
                <xsd:element ref="ns3:MediaServiceMetadata" minOccurs="0"/>
                <xsd:element ref="ns3:MediaServiceFastMetadata" minOccurs="0"/>
                <xsd:element ref="ns3:MediaServiceSearchProperties" minOccurs="0"/>
                <xsd:element ref="ns3:MediaServiceObjectDetectorVersions" minOccurs="0"/>
                <xsd:element ref="ns3:MediaServiceSystemTags" minOccurs="0"/>
                <xsd:element ref="ns3:MediaServiceOCR" minOccurs="0"/>
                <xsd:element ref="ns3:MediaServiceGenerationTime" minOccurs="0"/>
                <xsd:element ref="ns3:MediaServiceEventHashCode" minOccurs="0"/>
                <xsd:element ref="ns3:_activity" minOccurs="0"/>
                <xsd:element ref="ns3:MediaLengthInSecond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1f27c848-721f-49a4-9ee7-3c66cec90140" elementFormDefault="qualified">
    <xsd:import namespace="http://schemas.microsoft.com/office/2006/documentManagement/types"/>
    <xsd:import namespace="http://schemas.microsoft.com/office/infopath/2007/PartnerControls"/>
    <xsd:element name="MediaServiceDateTaken" ma:index="8" nillable="true" ma:displayName="MediaServiceDateTaken" ma:hidden="true" ma:indexed="true" ma:internalName="MediaServiceDateTaken" ma:readOnly="true">
      <xsd:simpleType>
        <xsd:restriction base="dms:Text"/>
      </xsd:simpleType>
    </xsd:element>
    <xsd:element name="MediaServiceMetadata" ma:index="9" nillable="true" ma:displayName="MediaServiceMetadata" ma:hidden="true" ma:internalName="MediaServiceMetadata" ma:readOnly="true">
      <xsd:simpleType>
        <xsd:restriction base="dms:Note"/>
      </xsd:simpleType>
    </xsd:element>
    <xsd:element name="MediaServiceFastMetadata" ma:index="10" nillable="true" ma:displayName="MediaServiceFastMetadata" ma:hidden="true" ma:internalName="MediaServiceFastMetadata" ma:readOnly="true">
      <xsd:simpleType>
        <xsd:restriction base="dms:Note"/>
      </xsd:simpleType>
    </xsd:element>
    <xsd:element name="MediaServiceSearchProperties" ma:index="11" nillable="true" ma:displayName="MediaServiceSearchProperties" ma:hidden="true" ma:internalName="MediaServiceSearchProperties" ma:readOnly="true">
      <xsd:simpleType>
        <xsd:restriction base="dms:Note"/>
      </xsd:simpleType>
    </xsd:element>
    <xsd:element name="MediaServiceObjectDetectorVersions" ma:index="12" nillable="true" ma:displayName="MediaServiceObjectDetectorVersions" ma:hidden="true" ma:indexed="true" ma:internalName="MediaServiceObjectDetectorVersions" ma:readOnly="true">
      <xsd:simpleType>
        <xsd:restriction base="dms:Text"/>
      </xsd:simpleType>
    </xsd:element>
    <xsd:element name="MediaServiceSystemTags" ma:index="13" nillable="true" ma:displayName="MediaServiceSystemTags" ma:hidden="true" ma:internalName="MediaServiceSystemTags" ma:readOnly="true">
      <xsd:simpleType>
        <xsd:restriction base="dms:Note"/>
      </xsd:simpleType>
    </xsd:element>
    <xsd:element name="MediaServiceOCR" ma:index="14" nillable="true" ma:displayName="Extracted Text" ma:internalName="MediaServiceOCR" ma:readOnly="true">
      <xsd:simpleType>
        <xsd:restriction base="dms:Note">
          <xsd:maxLength value="255"/>
        </xsd:restriction>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_activity" ma:index="17" nillable="true" ma:displayName="_activity" ma:hidden="true" ma:internalName="_activity">
      <xsd:simpleType>
        <xsd:restriction base="dms:Note"/>
      </xsd:simpleType>
    </xsd:element>
    <xsd:element name="MediaLengthInSeconds" ma:index="18" nillable="true" ma:displayName="MediaLengthInSeconds" ma:hidden="true" ma:internalName="MediaLengthInSeconds" ma:readOnly="true">
      <xsd:simpleType>
        <xsd:restriction base="dms:Unknow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B198FF7C-9F2D-4D70-9C65-E31B91E6B734}">
  <ds:schemaRefs>
    <ds:schemaRef ds:uri="http://schemas.microsoft.com/sharepoint/v3/contenttype/forms"/>
  </ds:schemaRefs>
</ds:datastoreItem>
</file>

<file path=customXml/itemProps2.xml><?xml version="1.0" encoding="utf-8"?>
<ds:datastoreItem xmlns:ds="http://schemas.openxmlformats.org/officeDocument/2006/customXml" ds:itemID="{B1D852C7-59F6-4394-AAF5-59806132F74C}">
  <ds:schemaRefs>
    <ds:schemaRef ds:uri="http://schemas.openxmlformats.org/package/2006/metadata/core-properties"/>
    <ds:schemaRef ds:uri="http://purl.org/dc/elements/1.1/"/>
    <ds:schemaRef ds:uri="http://schemas.microsoft.com/office/2006/metadata/properties"/>
    <ds:schemaRef ds:uri="1f27c848-721f-49a4-9ee7-3c66cec90140"/>
    <ds:schemaRef ds:uri="http://schemas.microsoft.com/office/infopath/2007/PartnerControls"/>
    <ds:schemaRef ds:uri="http://schemas.microsoft.com/office/2006/documentManagement/types"/>
    <ds:schemaRef ds:uri="http://www.w3.org/XML/1998/namespace"/>
    <ds:schemaRef ds:uri="http://purl.org/dc/dcmitype/"/>
    <ds:schemaRef ds:uri="http://purl.org/dc/terms/"/>
  </ds:schemaRefs>
</ds:datastoreItem>
</file>

<file path=customXml/itemProps3.xml><?xml version="1.0" encoding="utf-8"?>
<ds:datastoreItem xmlns:ds="http://schemas.openxmlformats.org/officeDocument/2006/customXml" ds:itemID="{2F2D4FA6-43FD-42C5-8940-A88B5AEF82DC}">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1f27c848-721f-49a4-9ee7-3c66cec90140"/>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emplate/>
  <TotalTime>2</TotalTime>
  <Words>3050</Words>
  <Application>Microsoft Office PowerPoint</Application>
  <PresentationFormat>Widescreen</PresentationFormat>
  <Paragraphs>529</Paragraphs>
  <Slides>18</Slides>
  <Notes>3</Notes>
  <HiddenSlides>0</HiddenSlides>
  <MMClips>0</MMClips>
  <ScaleCrop>false</ScaleCrop>
  <HeadingPairs>
    <vt:vector size="8" baseType="variant">
      <vt:variant>
        <vt:lpstr>Fonts Used</vt:lpstr>
      </vt:variant>
      <vt:variant>
        <vt:i4>7</vt:i4>
      </vt:variant>
      <vt:variant>
        <vt:lpstr>Theme</vt:lpstr>
      </vt:variant>
      <vt:variant>
        <vt:i4>5</vt:i4>
      </vt:variant>
      <vt:variant>
        <vt:lpstr>Embedded OLE Servers</vt:lpstr>
      </vt:variant>
      <vt:variant>
        <vt:i4>1</vt:i4>
      </vt:variant>
      <vt:variant>
        <vt:lpstr>Slide Titles</vt:lpstr>
      </vt:variant>
      <vt:variant>
        <vt:i4>18</vt:i4>
      </vt:variant>
    </vt:vector>
  </HeadingPairs>
  <TitlesOfParts>
    <vt:vector size="31" baseType="lpstr">
      <vt:lpstr>Arial</vt:lpstr>
      <vt:lpstr>Arial Black</vt:lpstr>
      <vt:lpstr>Avenir Next LT Pro</vt:lpstr>
      <vt:lpstr>Calibri</vt:lpstr>
      <vt:lpstr>Courier New</vt:lpstr>
      <vt:lpstr>Courier New,monospace</vt:lpstr>
      <vt:lpstr>Open Sans</vt:lpstr>
      <vt:lpstr>Office Theme</vt:lpstr>
      <vt:lpstr>SBI PPT</vt:lpstr>
      <vt:lpstr>1_SBI PPT</vt:lpstr>
      <vt:lpstr>1_Office Theme</vt:lpstr>
      <vt:lpstr>2_Office Theme</vt:lpstr>
      <vt:lpstr>think-cell Slide</vt:lpstr>
      <vt:lpstr>Seller Onboarding Program Design</vt:lpstr>
      <vt:lpstr> A robust seller onboarding program has four foundational elements</vt:lpstr>
      <vt:lpstr>PowerPoint Presentation</vt:lpstr>
      <vt:lpstr>The 12-week onboarding curriculum is themed to designated weekly outcomes, including five certification checkpoints to reinforce learnings</vt:lpstr>
      <vt:lpstr>Onboarding Curriculum Details</vt:lpstr>
      <vt:lpstr>Onboarding Curriculum Details (ctd.)</vt:lpstr>
      <vt:lpstr>The five certification checkpoints include seller-led mock presentations and manager-led proficiency evaluations</vt:lpstr>
      <vt:lpstr>PowerPoint Presentation</vt:lpstr>
      <vt:lpstr>The onboarding and talent development program is designed to train new sellers across all core competencies</vt:lpstr>
      <vt:lpstr>Anchored in competencies, the onboarding program drives and monitors progress across the first 90 days (slide 1/3)</vt:lpstr>
      <vt:lpstr>Anchored in competencies, the onboarding program drives and monitors progress across the first 90 days (slide 2/3)</vt:lpstr>
      <vt:lpstr>Anchored in competencies, the onboarding program drives and monitors progress across the first 90 days (slide 3/3)</vt:lpstr>
      <vt:lpstr>PowerPoint Presentation</vt:lpstr>
      <vt:lpstr>The Fast-Ramp Onboarding Peer Program provides a weekly cadence to help new hires get engaged and address “stucks”</vt:lpstr>
      <vt:lpstr>The Fast-Ramp Onboarding Peer Program follows a seven-step process from Week 0 to Week 12</vt:lpstr>
      <vt:lpstr>PowerPoint Presentation</vt:lpstr>
      <vt:lpstr>The Ride-Along Program offers additional opportunities for direct, reality-focused learning across the first 90 days</vt:lpstr>
      <vt:lpstr>The Ride-Along Program includes structured guidance for customer interactions to ensure learnings for new hires </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Presentation Title</dc:title>
  <dc:creator>Chad Wittenborn</dc:creator>
  <cp:lastModifiedBy>Kylie Staples</cp:lastModifiedBy>
  <cp:revision>2</cp:revision>
  <dcterms:created xsi:type="dcterms:W3CDTF">2022-07-22T12:49:30Z</dcterms:created>
  <dcterms:modified xsi:type="dcterms:W3CDTF">2025-07-10T16:50:46Z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0x010100BD3FAFA63672F047837E7ED0C994ECF9</vt:lpwstr>
  </property>
  <property fmtid="{D5CDD505-2E9C-101B-9397-08002B2CF9AE}" pid="3" name="MediaServiceImageTags">
    <vt:lpwstr/>
  </property>
  <property fmtid="{D5CDD505-2E9C-101B-9397-08002B2CF9AE}" pid="4" name="Order">
    <vt:r8>212300</vt:r8>
  </property>
  <property fmtid="{D5CDD505-2E9C-101B-9397-08002B2CF9AE}" pid="5" name="xd_Signature">
    <vt:bool>false</vt:bool>
  </property>
  <property fmtid="{D5CDD505-2E9C-101B-9397-08002B2CF9AE}" pid="6" name="xd_ProgID">
    <vt:lpwstr/>
  </property>
  <property fmtid="{D5CDD505-2E9C-101B-9397-08002B2CF9AE}" pid="7" name="ComplianceAssetId">
    <vt:lpwstr/>
  </property>
  <property fmtid="{D5CDD505-2E9C-101B-9397-08002B2CF9AE}" pid="8" name="TemplateUrl">
    <vt:lpwstr/>
  </property>
  <property fmtid="{D5CDD505-2E9C-101B-9397-08002B2CF9AE}" pid="9" name="_ExtendedDescription">
    <vt:lpwstr/>
  </property>
  <property fmtid="{D5CDD505-2E9C-101B-9397-08002B2CF9AE}" pid="10" name="TriggerFlowInfo">
    <vt:lpwstr/>
  </property>
</Properties>
</file>